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6" r:id="rId5"/>
    <p:sldId id="265" r:id="rId6"/>
    <p:sldId id="259" r:id="rId7"/>
    <p:sldId id="260" r:id="rId8"/>
    <p:sldId id="271" r:id="rId9"/>
    <p:sldId id="270" r:id="rId10"/>
    <p:sldId id="261" r:id="rId11"/>
    <p:sldId id="262" r:id="rId12"/>
    <p:sldId id="267" r:id="rId13"/>
    <p:sldId id="263" r:id="rId14"/>
    <p:sldId id="26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34" d="100"/>
          <a:sy n="34" d="100"/>
        </p:scale>
        <p:origin x="47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48FA023-BCC6-433A-B1EF-D585B70BC5CC}" type="datetimeFigureOut">
              <a:rPr lang="en-US" smtClean="0"/>
              <a:t>9/13/2017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2515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FA023-BCC6-433A-B1EF-D585B70BC5CC}"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342546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FA023-BCC6-433A-B1EF-D585B70BC5CC}"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387839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FA023-BCC6-433A-B1EF-D585B70BC5CC}"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F9EB4-0600-47F4-9BA4-87270D7C20B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88889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FA023-BCC6-433A-B1EF-D585B70BC5CC}"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1270857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48FA023-BCC6-433A-B1EF-D585B70BC5CC}"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3861201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48FA023-BCC6-433A-B1EF-D585B70BC5CC}"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071669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FA023-BCC6-433A-B1EF-D585B70BC5CC}"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045499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FA023-BCC6-433A-B1EF-D585B70BC5CC}"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086145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8FA023-BCC6-433A-B1EF-D585B70BC5CC}"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4774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8FA023-BCC6-433A-B1EF-D585B70BC5CC}" type="datetimeFigureOut">
              <a:rPr lang="en-US" smtClean="0"/>
              <a:t>9/13/2017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11107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8FA023-BCC6-433A-B1EF-D585B70BC5CC}"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124437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8FA023-BCC6-433A-B1EF-D585B70BC5CC}" type="datetimeFigureOut">
              <a:rPr lang="en-US" smtClean="0"/>
              <a:t>9/13/2017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14412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8FA023-BCC6-433A-B1EF-D585B70BC5CC}" type="datetimeFigureOut">
              <a:rPr lang="en-US" smtClean="0"/>
              <a:t>9/13/2017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1963732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FA023-BCC6-433A-B1EF-D585B70BC5CC}" type="datetimeFigureOut">
              <a:rPr lang="en-US" smtClean="0"/>
              <a:t>9/13/2017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3916218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FA023-BCC6-433A-B1EF-D585B70BC5CC}"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378079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48FA023-BCC6-433A-B1EF-D585B70BC5CC}" type="datetimeFigureOut">
              <a:rPr lang="en-US" smtClean="0"/>
              <a:t>9/13/2017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F9EB4-0600-47F4-9BA4-87270D7C20B4}" type="slidenum">
              <a:rPr lang="en-US" smtClean="0"/>
              <a:t>‹#›</a:t>
            </a:fld>
            <a:endParaRPr lang="en-US"/>
          </a:p>
        </p:txBody>
      </p:sp>
    </p:spTree>
    <p:extLst>
      <p:ext uri="{BB962C8B-B14F-4D97-AF65-F5344CB8AC3E}">
        <p14:creationId xmlns:p14="http://schemas.microsoft.com/office/powerpoint/2010/main" val="2353334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8FA023-BCC6-433A-B1EF-D585B70BC5CC}" type="datetimeFigureOut">
              <a:rPr lang="en-US" smtClean="0"/>
              <a:t>9/13/2017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0F9EB4-0600-47F4-9BA4-87270D7C20B4}" type="slidenum">
              <a:rPr lang="en-US" smtClean="0"/>
              <a:t>‹#›</a:t>
            </a:fld>
            <a:endParaRPr lang="en-US"/>
          </a:p>
        </p:txBody>
      </p:sp>
    </p:spTree>
    <p:extLst>
      <p:ext uri="{BB962C8B-B14F-4D97-AF65-F5344CB8AC3E}">
        <p14:creationId xmlns:p14="http://schemas.microsoft.com/office/powerpoint/2010/main" val="172659996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108C-A137-4B41-9652-729F0AB2EF39}"/>
              </a:ext>
            </a:extLst>
          </p:cNvPr>
          <p:cNvSpPr>
            <a:spLocks noGrp="1"/>
          </p:cNvSpPr>
          <p:nvPr>
            <p:ph type="ctrTitle"/>
          </p:nvPr>
        </p:nvSpPr>
        <p:spPr/>
        <p:txBody>
          <a:bodyPr/>
          <a:lstStyle/>
          <a:p>
            <a:r>
              <a:rPr lang="en-US" dirty="0"/>
              <a:t>What’s There?</a:t>
            </a:r>
          </a:p>
        </p:txBody>
      </p:sp>
      <p:sp>
        <p:nvSpPr>
          <p:cNvPr id="3" name="Subtitle 2">
            <a:extLst>
              <a:ext uri="{FF2B5EF4-FFF2-40B4-BE49-F238E27FC236}">
                <a16:creationId xmlns:a16="http://schemas.microsoft.com/office/drawing/2014/main" id="{CEA45191-B0C8-4007-B155-329A1E760694}"/>
              </a:ext>
            </a:extLst>
          </p:cNvPr>
          <p:cNvSpPr>
            <a:spLocks noGrp="1"/>
          </p:cNvSpPr>
          <p:nvPr>
            <p:ph type="subTitle" idx="1"/>
          </p:nvPr>
        </p:nvSpPr>
        <p:spPr/>
        <p:txBody>
          <a:bodyPr>
            <a:normAutofit/>
          </a:bodyPr>
          <a:lstStyle/>
          <a:p>
            <a:r>
              <a:rPr lang="en-US" sz="1600" dirty="0"/>
              <a:t>Peter Menchu</a:t>
            </a:r>
          </a:p>
          <a:p>
            <a:r>
              <a:rPr lang="en-US" sz="1600" dirty="0"/>
              <a:t>Garrett Brumley</a:t>
            </a:r>
          </a:p>
          <a:p>
            <a:r>
              <a:rPr lang="en-US" sz="1600" dirty="0"/>
              <a:t>Joseph Vo</a:t>
            </a:r>
          </a:p>
          <a:p>
            <a:r>
              <a:rPr lang="en-US" sz="1600" dirty="0"/>
              <a:t>Nasser </a:t>
            </a:r>
            <a:r>
              <a:rPr lang="en-US" sz="1600" dirty="0" err="1"/>
              <a:t>Alqudaihi</a:t>
            </a:r>
            <a:endParaRPr lang="en-US" sz="1600" dirty="0"/>
          </a:p>
        </p:txBody>
      </p:sp>
    </p:spTree>
    <p:extLst>
      <p:ext uri="{BB962C8B-B14F-4D97-AF65-F5344CB8AC3E}">
        <p14:creationId xmlns:p14="http://schemas.microsoft.com/office/powerpoint/2010/main" val="1538049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5F9B0-F179-4D38-9130-7DB6EB2B6317}"/>
              </a:ext>
            </a:extLst>
          </p:cNvPr>
          <p:cNvSpPr>
            <a:spLocks noGrp="1"/>
          </p:cNvSpPr>
          <p:nvPr>
            <p:ph type="title"/>
          </p:nvPr>
        </p:nvSpPr>
        <p:spPr/>
        <p:txBody>
          <a:bodyPr/>
          <a:lstStyle/>
          <a:p>
            <a:r>
              <a:rPr lang="en-US" dirty="0"/>
              <a:t>Top Five risks</a:t>
            </a:r>
          </a:p>
        </p:txBody>
      </p:sp>
      <p:sp>
        <p:nvSpPr>
          <p:cNvPr id="3" name="Content Placeholder 2">
            <a:extLst>
              <a:ext uri="{FF2B5EF4-FFF2-40B4-BE49-F238E27FC236}">
                <a16:creationId xmlns:a16="http://schemas.microsoft.com/office/drawing/2014/main" id="{24ADDE92-3381-42AA-995C-895AE14EB06A}"/>
              </a:ext>
            </a:extLst>
          </p:cNvPr>
          <p:cNvSpPr>
            <a:spLocks noGrp="1"/>
          </p:cNvSpPr>
          <p:nvPr>
            <p:ph idx="1"/>
          </p:nvPr>
        </p:nvSpPr>
        <p:spPr/>
        <p:txBody>
          <a:bodyPr/>
          <a:lstStyle/>
          <a:p>
            <a:pPr marL="0" indent="0">
              <a:buNone/>
            </a:pPr>
            <a:r>
              <a:rPr lang="en-US" dirty="0"/>
              <a:t>1. Inexperience</a:t>
            </a:r>
          </a:p>
          <a:p>
            <a:pPr marL="0" indent="0">
              <a:buNone/>
            </a:pPr>
            <a:r>
              <a:rPr lang="en-US" dirty="0"/>
              <a:t>2. Poor project schedule management </a:t>
            </a:r>
          </a:p>
          <a:p>
            <a:pPr marL="0" indent="0">
              <a:buNone/>
            </a:pPr>
            <a:r>
              <a:rPr lang="en-US" dirty="0"/>
              <a:t>3. Communication</a:t>
            </a:r>
          </a:p>
          <a:p>
            <a:pPr marL="0" indent="0">
              <a:buNone/>
            </a:pPr>
            <a:r>
              <a:rPr lang="en-US" dirty="0"/>
              <a:t>4. Technical difficulties </a:t>
            </a:r>
          </a:p>
          <a:p>
            <a:pPr marL="0" indent="0">
              <a:buNone/>
            </a:pPr>
            <a:r>
              <a:rPr lang="en-US" dirty="0"/>
              <a:t>5. Schedule conflicts</a:t>
            </a:r>
          </a:p>
        </p:txBody>
      </p:sp>
    </p:spTree>
    <p:extLst>
      <p:ext uri="{BB962C8B-B14F-4D97-AF65-F5344CB8AC3E}">
        <p14:creationId xmlns:p14="http://schemas.microsoft.com/office/powerpoint/2010/main" val="285719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AAD6-5AFD-4851-B160-DB8D745FAFB0}"/>
              </a:ext>
            </a:extLst>
          </p:cNvPr>
          <p:cNvSpPr>
            <a:spLocks noGrp="1"/>
          </p:cNvSpPr>
          <p:nvPr>
            <p:ph type="title"/>
          </p:nvPr>
        </p:nvSpPr>
        <p:spPr/>
        <p:txBody>
          <a:bodyPr/>
          <a:lstStyle/>
          <a:p>
            <a:r>
              <a:rPr lang="en-US" dirty="0"/>
              <a:t>Monitoring risks</a:t>
            </a:r>
          </a:p>
        </p:txBody>
      </p:sp>
      <p:sp>
        <p:nvSpPr>
          <p:cNvPr id="3" name="Content Placeholder 2">
            <a:extLst>
              <a:ext uri="{FF2B5EF4-FFF2-40B4-BE49-F238E27FC236}">
                <a16:creationId xmlns:a16="http://schemas.microsoft.com/office/drawing/2014/main" id="{A339F0E7-2BFB-4A07-9AC5-8F431F563B46}"/>
              </a:ext>
            </a:extLst>
          </p:cNvPr>
          <p:cNvSpPr>
            <a:spLocks noGrp="1"/>
          </p:cNvSpPr>
          <p:nvPr>
            <p:ph idx="1"/>
          </p:nvPr>
        </p:nvSpPr>
        <p:spPr/>
        <p:txBody>
          <a:bodyPr>
            <a:normAutofit fontScale="92500" lnSpcReduction="20000"/>
          </a:bodyPr>
          <a:lstStyle/>
          <a:p>
            <a:r>
              <a:rPr lang="en-US" dirty="0"/>
              <a:t>Immediately establish times that could work for meetings where everyone is free</a:t>
            </a:r>
          </a:p>
          <a:p>
            <a:r>
              <a:rPr lang="en-US" dirty="0"/>
              <a:t>Hold regular meeting and set agendas for each meeting so it has a direction and time is not wasted</a:t>
            </a:r>
          </a:p>
          <a:p>
            <a:r>
              <a:rPr lang="en-US" dirty="0"/>
              <a:t>Monitor each group member's contribution. </a:t>
            </a:r>
          </a:p>
          <a:p>
            <a:r>
              <a:rPr lang="en-US" dirty="0"/>
              <a:t>Identify subtasks and assign them to individual group members, and ensure tasks are done on time.</a:t>
            </a:r>
          </a:p>
          <a:p>
            <a:r>
              <a:rPr lang="en-US" dirty="0"/>
              <a:t>Assign individual members to research topics required for development of the project and have them teach the rest of the group.</a:t>
            </a:r>
          </a:p>
        </p:txBody>
      </p:sp>
    </p:spTree>
    <p:extLst>
      <p:ext uri="{BB962C8B-B14F-4D97-AF65-F5344CB8AC3E}">
        <p14:creationId xmlns:p14="http://schemas.microsoft.com/office/powerpoint/2010/main" val="312298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D141-EB2B-4124-A5D9-B316407860CB}"/>
              </a:ext>
            </a:extLst>
          </p:cNvPr>
          <p:cNvSpPr>
            <a:spLocks noGrp="1"/>
          </p:cNvSpPr>
          <p:nvPr>
            <p:ph type="title"/>
          </p:nvPr>
        </p:nvSpPr>
        <p:spPr/>
        <p:txBody>
          <a:bodyPr/>
          <a:lstStyle/>
          <a:p>
            <a:r>
              <a:rPr lang="en-US" dirty="0"/>
              <a:t>Reevaluating risks</a:t>
            </a:r>
          </a:p>
        </p:txBody>
      </p:sp>
      <p:sp>
        <p:nvSpPr>
          <p:cNvPr id="3" name="Content Placeholder 2">
            <a:extLst>
              <a:ext uri="{FF2B5EF4-FFF2-40B4-BE49-F238E27FC236}">
                <a16:creationId xmlns:a16="http://schemas.microsoft.com/office/drawing/2014/main" id="{D08DF329-2A1A-4A94-BA39-6E7C3930D604}"/>
              </a:ext>
            </a:extLst>
          </p:cNvPr>
          <p:cNvSpPr>
            <a:spLocks noGrp="1"/>
          </p:cNvSpPr>
          <p:nvPr>
            <p:ph idx="1"/>
          </p:nvPr>
        </p:nvSpPr>
        <p:spPr/>
        <p:txBody>
          <a:bodyPr/>
          <a:lstStyle/>
          <a:p>
            <a:r>
              <a:rPr lang="en-US" dirty="0"/>
              <a:t>Monitor how much we learn along the way, and based on the level of experience we are at, perhaps every two weeks or so, we can review the risks we initially laid out and can decide if they are still applicable, have become a problem for us, or are at the same level as when we first wrote them.</a:t>
            </a:r>
          </a:p>
          <a:p>
            <a:r>
              <a:rPr lang="en-US" dirty="0"/>
              <a:t>Once we have started making progress on the app, we can see if any new risks have developed, or if the initial ones still apply.</a:t>
            </a:r>
          </a:p>
        </p:txBody>
      </p:sp>
    </p:spTree>
    <p:extLst>
      <p:ext uri="{BB962C8B-B14F-4D97-AF65-F5344CB8AC3E}">
        <p14:creationId xmlns:p14="http://schemas.microsoft.com/office/powerpoint/2010/main" val="288439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8D54-91F1-4738-96C9-29B7547CC3BE}"/>
              </a:ext>
            </a:extLst>
          </p:cNvPr>
          <p:cNvSpPr>
            <a:spLocks noGrp="1"/>
          </p:cNvSpPr>
          <p:nvPr>
            <p:ph type="title"/>
          </p:nvPr>
        </p:nvSpPr>
        <p:spPr/>
        <p:txBody>
          <a:bodyPr/>
          <a:lstStyle/>
          <a:p>
            <a:r>
              <a:rPr lang="en-US" dirty="0"/>
              <a:t>Contingency plans</a:t>
            </a:r>
          </a:p>
        </p:txBody>
      </p:sp>
      <p:sp>
        <p:nvSpPr>
          <p:cNvPr id="3" name="Content Placeholder 2">
            <a:extLst>
              <a:ext uri="{FF2B5EF4-FFF2-40B4-BE49-F238E27FC236}">
                <a16:creationId xmlns:a16="http://schemas.microsoft.com/office/drawing/2014/main" id="{DA080BB5-827A-44FC-890B-4F8F8C942936}"/>
              </a:ext>
            </a:extLst>
          </p:cNvPr>
          <p:cNvSpPr>
            <a:spLocks noGrp="1"/>
          </p:cNvSpPr>
          <p:nvPr>
            <p:ph idx="1"/>
          </p:nvPr>
        </p:nvSpPr>
        <p:spPr/>
        <p:txBody>
          <a:bodyPr/>
          <a:lstStyle/>
          <a:p>
            <a:r>
              <a:rPr lang="en-US" dirty="0"/>
              <a:t>If there are delays, certain features could be omitted</a:t>
            </a:r>
          </a:p>
          <a:p>
            <a:r>
              <a:rPr lang="en-US" dirty="0"/>
              <a:t>Number of cities could be reduced/increased depending on progress</a:t>
            </a:r>
          </a:p>
          <a:p>
            <a:r>
              <a:rPr lang="en-US" dirty="0"/>
              <a:t>Assign individual members to research topics required for development of the project and have them teach the rest of the group.</a:t>
            </a:r>
          </a:p>
          <a:p>
            <a:endParaRPr lang="en-US" dirty="0"/>
          </a:p>
        </p:txBody>
      </p:sp>
    </p:spTree>
    <p:extLst>
      <p:ext uri="{BB962C8B-B14F-4D97-AF65-F5344CB8AC3E}">
        <p14:creationId xmlns:p14="http://schemas.microsoft.com/office/powerpoint/2010/main" val="125464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975B-7862-48AB-AACE-91735A8585ED}"/>
              </a:ext>
            </a:extLst>
          </p:cNvPr>
          <p:cNvSpPr>
            <a:spLocks noGrp="1"/>
          </p:cNvSpPr>
          <p:nvPr>
            <p:ph type="title"/>
          </p:nvPr>
        </p:nvSpPr>
        <p:spPr/>
        <p:txBody>
          <a:bodyPr/>
          <a:lstStyle/>
          <a:p>
            <a:r>
              <a:rPr lang="en-US" dirty="0"/>
              <a:t>App restrictions/potential further development</a:t>
            </a:r>
          </a:p>
        </p:txBody>
      </p:sp>
      <p:sp>
        <p:nvSpPr>
          <p:cNvPr id="3" name="Content Placeholder 2">
            <a:extLst>
              <a:ext uri="{FF2B5EF4-FFF2-40B4-BE49-F238E27FC236}">
                <a16:creationId xmlns:a16="http://schemas.microsoft.com/office/drawing/2014/main" id="{DA5AE595-3D7D-4669-AA91-06E4465D1478}"/>
              </a:ext>
            </a:extLst>
          </p:cNvPr>
          <p:cNvSpPr>
            <a:spLocks noGrp="1"/>
          </p:cNvSpPr>
          <p:nvPr>
            <p:ph idx="1"/>
          </p:nvPr>
        </p:nvSpPr>
        <p:spPr/>
        <p:txBody>
          <a:bodyPr/>
          <a:lstStyle/>
          <a:p>
            <a:r>
              <a:rPr lang="en-US" dirty="0"/>
              <a:t>For the purpose of this project, we will select only a few cities</a:t>
            </a:r>
          </a:p>
          <a:p>
            <a:r>
              <a:rPr lang="en-US" dirty="0"/>
              <a:t>More cities could be added in the future</a:t>
            </a:r>
          </a:p>
          <a:p>
            <a:r>
              <a:rPr lang="en-US" dirty="0"/>
              <a:t>Mobile version</a:t>
            </a:r>
          </a:p>
          <a:p>
            <a:endParaRPr lang="en-US" dirty="0"/>
          </a:p>
        </p:txBody>
      </p:sp>
    </p:spTree>
    <p:extLst>
      <p:ext uri="{BB962C8B-B14F-4D97-AF65-F5344CB8AC3E}">
        <p14:creationId xmlns:p14="http://schemas.microsoft.com/office/powerpoint/2010/main" val="584742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3208-A6ED-41F8-9024-EFFB7F0B326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33030CB-665B-4A56-B33C-91917D962A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49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4319-5CED-4AF2-BFA7-6124D316DEC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AE7BBA6-A822-4F26-8FE4-1B05406A4BA7}"/>
              </a:ext>
            </a:extLst>
          </p:cNvPr>
          <p:cNvSpPr>
            <a:spLocks noGrp="1"/>
          </p:cNvSpPr>
          <p:nvPr>
            <p:ph idx="1"/>
          </p:nvPr>
        </p:nvSpPr>
        <p:spPr/>
        <p:txBody>
          <a:bodyPr/>
          <a:lstStyle/>
          <a:p>
            <a:r>
              <a:rPr lang="en-US" dirty="0"/>
              <a:t>Group: The 4 Bits</a:t>
            </a:r>
          </a:p>
          <a:p>
            <a:r>
              <a:rPr lang="en-US" dirty="0"/>
              <a:t>What’s There? An app that would allow users to access a range of current information about a city in one location.</a:t>
            </a:r>
          </a:p>
          <a:p>
            <a:endParaRPr lang="en-US" dirty="0"/>
          </a:p>
          <a:p>
            <a:endParaRPr lang="en-US" dirty="0"/>
          </a:p>
        </p:txBody>
      </p:sp>
    </p:spTree>
    <p:extLst>
      <p:ext uri="{BB962C8B-B14F-4D97-AF65-F5344CB8AC3E}">
        <p14:creationId xmlns:p14="http://schemas.microsoft.com/office/powerpoint/2010/main" val="3725271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16F4-F070-41FE-B7BE-215771D0863E}"/>
              </a:ext>
            </a:extLst>
          </p:cNvPr>
          <p:cNvSpPr>
            <a:spLocks noGrp="1"/>
          </p:cNvSpPr>
          <p:nvPr>
            <p:ph type="title"/>
          </p:nvPr>
        </p:nvSpPr>
        <p:spPr/>
        <p:txBody>
          <a:bodyPr/>
          <a:lstStyle/>
          <a:p>
            <a:r>
              <a:rPr lang="en-US" dirty="0"/>
              <a:t>Features of the app</a:t>
            </a:r>
          </a:p>
        </p:txBody>
      </p:sp>
      <p:sp>
        <p:nvSpPr>
          <p:cNvPr id="3" name="Content Placeholder 2">
            <a:extLst>
              <a:ext uri="{FF2B5EF4-FFF2-40B4-BE49-F238E27FC236}">
                <a16:creationId xmlns:a16="http://schemas.microsoft.com/office/drawing/2014/main" id="{37263A9B-6AA9-46D7-83BA-A60415AF9157}"/>
              </a:ext>
            </a:extLst>
          </p:cNvPr>
          <p:cNvSpPr>
            <a:spLocks noGrp="1"/>
          </p:cNvSpPr>
          <p:nvPr>
            <p:ph idx="1"/>
          </p:nvPr>
        </p:nvSpPr>
        <p:spPr/>
        <p:txBody>
          <a:bodyPr>
            <a:normAutofit/>
          </a:bodyPr>
          <a:lstStyle/>
          <a:p>
            <a:r>
              <a:rPr lang="en-US" dirty="0"/>
              <a:t>Users may select from supported states listed in a dropdown menu, leading to a menu of supported cities. For the selected city, the app may display:</a:t>
            </a:r>
          </a:p>
          <a:p>
            <a:pPr lvl="1"/>
            <a:r>
              <a:rPr lang="en-US" dirty="0"/>
              <a:t>Weather from open sources </a:t>
            </a:r>
          </a:p>
          <a:p>
            <a:pPr lvl="1"/>
            <a:r>
              <a:rPr lang="en-US" dirty="0"/>
              <a:t>Traffic</a:t>
            </a:r>
          </a:p>
          <a:p>
            <a:pPr lvl="1"/>
            <a:r>
              <a:rPr lang="en-US" dirty="0"/>
              <a:t>Local News </a:t>
            </a:r>
          </a:p>
          <a:p>
            <a:pPr lvl="2"/>
            <a:r>
              <a:rPr lang="en-US" dirty="0"/>
              <a:t>RSS feeds</a:t>
            </a:r>
          </a:p>
          <a:p>
            <a:pPr lvl="1"/>
            <a:r>
              <a:rPr lang="en-US" dirty="0"/>
              <a:t>Gas Prices</a:t>
            </a:r>
          </a:p>
          <a:p>
            <a:pPr lvl="1"/>
            <a:r>
              <a:rPr lang="en-US" dirty="0"/>
              <a:t>Events</a:t>
            </a:r>
          </a:p>
          <a:p>
            <a:pPr marL="914400" lvl="2" indent="0">
              <a:buNone/>
            </a:pPr>
            <a:endParaRPr lang="en-US" dirty="0"/>
          </a:p>
        </p:txBody>
      </p:sp>
    </p:spTree>
    <p:extLst>
      <p:ext uri="{BB962C8B-B14F-4D97-AF65-F5344CB8AC3E}">
        <p14:creationId xmlns:p14="http://schemas.microsoft.com/office/powerpoint/2010/main" val="349316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0FCAA-ECFC-416B-950A-4700047B9FD1}"/>
              </a:ext>
            </a:extLst>
          </p:cNvPr>
          <p:cNvSpPr>
            <a:spLocks noGrp="1"/>
          </p:cNvSpPr>
          <p:nvPr>
            <p:ph type="title"/>
          </p:nvPr>
        </p:nvSpPr>
        <p:spPr/>
        <p:txBody>
          <a:bodyPr/>
          <a:lstStyle/>
          <a:p>
            <a:r>
              <a:rPr lang="en-US" dirty="0"/>
              <a:t>Features cont.</a:t>
            </a:r>
          </a:p>
        </p:txBody>
      </p:sp>
      <p:sp>
        <p:nvSpPr>
          <p:cNvPr id="3" name="Content Placeholder 2">
            <a:extLst>
              <a:ext uri="{FF2B5EF4-FFF2-40B4-BE49-F238E27FC236}">
                <a16:creationId xmlns:a16="http://schemas.microsoft.com/office/drawing/2014/main" id="{7BF47087-76D0-4F3E-99B5-33F9669C7B08}"/>
              </a:ext>
            </a:extLst>
          </p:cNvPr>
          <p:cNvSpPr>
            <a:spLocks noGrp="1"/>
          </p:cNvSpPr>
          <p:nvPr>
            <p:ph idx="1"/>
          </p:nvPr>
        </p:nvSpPr>
        <p:spPr/>
        <p:txBody>
          <a:bodyPr>
            <a:normAutofit fontScale="85000" lnSpcReduction="10000"/>
          </a:bodyPr>
          <a:lstStyle/>
          <a:p>
            <a:r>
              <a:rPr lang="en-US" dirty="0"/>
              <a:t>Tourist Attractions/Geography</a:t>
            </a:r>
          </a:p>
          <a:p>
            <a:r>
              <a:rPr lang="en-US" dirty="0"/>
              <a:t>Environment tips    </a:t>
            </a:r>
          </a:p>
          <a:p>
            <a:r>
              <a:rPr lang="en-US" dirty="0"/>
              <a:t>Public Transportation</a:t>
            </a:r>
          </a:p>
          <a:p>
            <a:r>
              <a:rPr lang="en-US" dirty="0"/>
              <a:t>Search feature for City, dropdown menu of available states followed by one for cities</a:t>
            </a:r>
          </a:p>
          <a:p>
            <a:r>
              <a:rPr lang="en-US" dirty="0"/>
              <a:t>Demo Version will exhibit a couple of cities, released version would ideally include as many places as possible</a:t>
            </a:r>
          </a:p>
          <a:p>
            <a:r>
              <a:rPr lang="en-US" dirty="0"/>
              <a:t>Possibly have an option to select a city as a "home" city, where it pops up when you open the </a:t>
            </a:r>
          </a:p>
          <a:p>
            <a:pPr marL="0" indent="0">
              <a:buNone/>
            </a:pPr>
            <a:r>
              <a:rPr lang="en-US" dirty="0"/>
              <a:t>    app without having to look it up first</a:t>
            </a:r>
          </a:p>
        </p:txBody>
      </p:sp>
    </p:spTree>
    <p:extLst>
      <p:ext uri="{BB962C8B-B14F-4D97-AF65-F5344CB8AC3E}">
        <p14:creationId xmlns:p14="http://schemas.microsoft.com/office/powerpoint/2010/main" val="278866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6D18-45AA-4522-BA38-EFD17569BD1D}"/>
              </a:ext>
            </a:extLst>
          </p:cNvPr>
          <p:cNvSpPr>
            <a:spLocks noGrp="1"/>
          </p:cNvSpPr>
          <p:nvPr>
            <p:ph type="title"/>
          </p:nvPr>
        </p:nvSpPr>
        <p:spPr/>
        <p:txBody>
          <a:bodyPr/>
          <a:lstStyle/>
          <a:p>
            <a:r>
              <a:rPr lang="en-US" dirty="0"/>
              <a:t>Audience</a:t>
            </a:r>
          </a:p>
        </p:txBody>
      </p:sp>
      <p:sp>
        <p:nvSpPr>
          <p:cNvPr id="3" name="Content Placeholder 2">
            <a:extLst>
              <a:ext uri="{FF2B5EF4-FFF2-40B4-BE49-F238E27FC236}">
                <a16:creationId xmlns:a16="http://schemas.microsoft.com/office/drawing/2014/main" id="{0D3BE140-9535-4C02-A71A-845224C5C039}"/>
              </a:ext>
            </a:extLst>
          </p:cNvPr>
          <p:cNvSpPr>
            <a:spLocks noGrp="1"/>
          </p:cNvSpPr>
          <p:nvPr>
            <p:ph idx="1"/>
          </p:nvPr>
        </p:nvSpPr>
        <p:spPr/>
        <p:txBody>
          <a:bodyPr/>
          <a:lstStyle/>
          <a:p>
            <a:r>
              <a:rPr lang="en-US" dirty="0"/>
              <a:t>For tourists: Acts like a travel guide</a:t>
            </a:r>
          </a:p>
          <a:p>
            <a:r>
              <a:rPr lang="en-US" dirty="0"/>
              <a:t>For residents: Residents could use this app as a central information 	system/interface. This would be particularly useful for older residents 	who may have difficulties browsing the internet to collect individual 	data.</a:t>
            </a:r>
          </a:p>
        </p:txBody>
      </p:sp>
    </p:spTree>
    <p:extLst>
      <p:ext uri="{BB962C8B-B14F-4D97-AF65-F5344CB8AC3E}">
        <p14:creationId xmlns:p14="http://schemas.microsoft.com/office/powerpoint/2010/main" val="208472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1279C-F37C-4C42-AA71-F9932084E9FE}"/>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DD40F408-D0BC-49FC-A207-E2E548BAFFB9}"/>
              </a:ext>
            </a:extLst>
          </p:cNvPr>
          <p:cNvSpPr>
            <a:spLocks noGrp="1"/>
          </p:cNvSpPr>
          <p:nvPr>
            <p:ph idx="1"/>
          </p:nvPr>
        </p:nvSpPr>
        <p:spPr/>
        <p:txBody>
          <a:bodyPr/>
          <a:lstStyle/>
          <a:p>
            <a:r>
              <a:rPr lang="en-US" dirty="0"/>
              <a:t>Language: C++</a:t>
            </a:r>
          </a:p>
          <a:p>
            <a:r>
              <a:rPr lang="en-US" dirty="0"/>
              <a:t>Development environment: Visual Studio</a:t>
            </a:r>
          </a:p>
          <a:p>
            <a:r>
              <a:rPr lang="en-US" dirty="0"/>
              <a:t>Platform: Desktop app</a:t>
            </a:r>
          </a:p>
        </p:txBody>
      </p:sp>
    </p:spTree>
    <p:extLst>
      <p:ext uri="{BB962C8B-B14F-4D97-AF65-F5344CB8AC3E}">
        <p14:creationId xmlns:p14="http://schemas.microsoft.com/office/powerpoint/2010/main" val="177367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B34B-D30E-4498-B1E1-C41A3136A06C}"/>
              </a:ext>
            </a:extLst>
          </p:cNvPr>
          <p:cNvSpPr>
            <a:spLocks noGrp="1"/>
          </p:cNvSpPr>
          <p:nvPr>
            <p:ph type="title"/>
          </p:nvPr>
        </p:nvSpPr>
        <p:spPr/>
        <p:txBody>
          <a:bodyPr/>
          <a:lstStyle/>
          <a:p>
            <a:r>
              <a:rPr lang="en-US" dirty="0"/>
              <a:t>Planning/Tentative timeline </a:t>
            </a:r>
          </a:p>
        </p:txBody>
      </p:sp>
      <p:sp>
        <p:nvSpPr>
          <p:cNvPr id="3" name="Content Placeholder 2">
            <a:extLst>
              <a:ext uri="{FF2B5EF4-FFF2-40B4-BE49-F238E27FC236}">
                <a16:creationId xmlns:a16="http://schemas.microsoft.com/office/drawing/2014/main" id="{8420A05C-151E-4D58-8642-4685B9336181}"/>
              </a:ext>
            </a:extLst>
          </p:cNvPr>
          <p:cNvSpPr>
            <a:spLocks noGrp="1"/>
          </p:cNvSpPr>
          <p:nvPr>
            <p:ph idx="1"/>
          </p:nvPr>
        </p:nvSpPr>
        <p:spPr/>
        <p:txBody>
          <a:bodyPr>
            <a:normAutofit fontScale="70000" lnSpcReduction="20000"/>
          </a:bodyPr>
          <a:lstStyle/>
          <a:p>
            <a:pPr marL="0" indent="0">
              <a:buNone/>
            </a:pPr>
            <a:r>
              <a:rPr lang="en-US" dirty="0"/>
              <a:t>9/13: Have a complete list of features and a good idea what the final product will be</a:t>
            </a:r>
          </a:p>
          <a:p>
            <a:pPr marL="0" indent="0">
              <a:buNone/>
            </a:pPr>
            <a:r>
              <a:rPr lang="en-US" dirty="0"/>
              <a:t>9/18: Be </a:t>
            </a:r>
            <a:r>
              <a:rPr lang="en-US" dirty="0" err="1"/>
              <a:t>familliar</a:t>
            </a:r>
            <a:r>
              <a:rPr lang="en-US" dirty="0"/>
              <a:t> with visual studio and RSS feeds</a:t>
            </a:r>
          </a:p>
          <a:p>
            <a:pPr marL="0" indent="0">
              <a:buNone/>
            </a:pPr>
            <a:r>
              <a:rPr lang="en-US" dirty="0"/>
              <a:t>9/20: Have requirement specifications laid out</a:t>
            </a:r>
          </a:p>
          <a:p>
            <a:pPr marL="0" indent="0">
              <a:buNone/>
            </a:pPr>
            <a:r>
              <a:rPr lang="en-US" dirty="0"/>
              <a:t>9/22: Have begun programming, the basics </a:t>
            </a:r>
          </a:p>
          <a:p>
            <a:pPr marL="0" indent="0">
              <a:buNone/>
            </a:pPr>
            <a:r>
              <a:rPr lang="en-US" dirty="0"/>
              <a:t>9/27: UML design</a:t>
            </a:r>
          </a:p>
          <a:p>
            <a:pPr marL="0" indent="0">
              <a:buNone/>
            </a:pPr>
            <a:r>
              <a:rPr lang="en-US" dirty="0"/>
              <a:t>9/29: Have some functionality added, perhaps the dropdown search bars, and a basic GUI</a:t>
            </a:r>
          </a:p>
          <a:p>
            <a:pPr marL="0" indent="0">
              <a:buNone/>
            </a:pPr>
            <a:r>
              <a:rPr lang="en-US" dirty="0"/>
              <a:t>10/2: Have actual functionality for the search, returns a result</a:t>
            </a:r>
          </a:p>
          <a:p>
            <a:pPr marL="0" indent="0">
              <a:buNone/>
            </a:pPr>
            <a:r>
              <a:rPr lang="en-US" dirty="0"/>
              <a:t>10/4: Test Plan laid out </a:t>
            </a:r>
          </a:p>
          <a:p>
            <a:pPr marL="0" indent="0">
              <a:buNone/>
            </a:pPr>
            <a:r>
              <a:rPr lang="en-US" dirty="0"/>
              <a:t>10/6: have hardcoded results that don't require feeds added</a:t>
            </a:r>
          </a:p>
        </p:txBody>
      </p:sp>
    </p:spTree>
    <p:extLst>
      <p:ext uri="{BB962C8B-B14F-4D97-AF65-F5344CB8AC3E}">
        <p14:creationId xmlns:p14="http://schemas.microsoft.com/office/powerpoint/2010/main" val="131315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3D0E-9EFA-4AE2-A857-E8F0E15E2073}"/>
              </a:ext>
            </a:extLst>
          </p:cNvPr>
          <p:cNvSpPr>
            <a:spLocks noGrp="1"/>
          </p:cNvSpPr>
          <p:nvPr>
            <p:ph type="title"/>
          </p:nvPr>
        </p:nvSpPr>
        <p:spPr/>
        <p:txBody>
          <a:bodyPr/>
          <a:lstStyle/>
          <a:p>
            <a:r>
              <a:rPr lang="en-US" dirty="0"/>
              <a:t>Timeline cont.</a:t>
            </a:r>
          </a:p>
        </p:txBody>
      </p:sp>
      <p:sp>
        <p:nvSpPr>
          <p:cNvPr id="3" name="Content Placeholder 2">
            <a:extLst>
              <a:ext uri="{FF2B5EF4-FFF2-40B4-BE49-F238E27FC236}">
                <a16:creationId xmlns:a16="http://schemas.microsoft.com/office/drawing/2014/main" id="{F73EC45E-99B5-423F-9C0E-FC385A3C4333}"/>
              </a:ext>
            </a:extLst>
          </p:cNvPr>
          <p:cNvSpPr>
            <a:spLocks noGrp="1"/>
          </p:cNvSpPr>
          <p:nvPr>
            <p:ph idx="1"/>
          </p:nvPr>
        </p:nvSpPr>
        <p:spPr/>
        <p:txBody>
          <a:bodyPr>
            <a:normAutofit fontScale="62500" lnSpcReduction="20000"/>
          </a:bodyPr>
          <a:lstStyle/>
          <a:p>
            <a:pPr marL="0" indent="0">
              <a:buNone/>
            </a:pPr>
            <a:r>
              <a:rPr lang="en-US" dirty="0"/>
              <a:t>10/9: Begin trying to work with RSS feeds</a:t>
            </a:r>
          </a:p>
          <a:p>
            <a:pPr marL="0" indent="0">
              <a:buNone/>
            </a:pPr>
            <a:r>
              <a:rPr lang="en-US" dirty="0"/>
              <a:t>10/10: Have rest of Del. 2 finished</a:t>
            </a:r>
          </a:p>
          <a:p>
            <a:pPr marL="0" indent="0">
              <a:buNone/>
            </a:pPr>
            <a:r>
              <a:rPr lang="en-US" dirty="0"/>
              <a:t>10/13: Have at least one working feed, probably weather first</a:t>
            </a:r>
          </a:p>
          <a:p>
            <a:pPr marL="0" indent="0">
              <a:buNone/>
            </a:pPr>
            <a:r>
              <a:rPr lang="en-US" dirty="0"/>
              <a:t>10/20: Have another feed (gas) working and others in work</a:t>
            </a:r>
          </a:p>
          <a:p>
            <a:pPr marL="0" indent="0">
              <a:buNone/>
            </a:pPr>
            <a:r>
              <a:rPr lang="en-US" dirty="0"/>
              <a:t>10/23: Have an improved GUI, still working on the news feed </a:t>
            </a:r>
          </a:p>
          <a:p>
            <a:pPr marL="0" indent="0">
              <a:buNone/>
            </a:pPr>
            <a:r>
              <a:rPr lang="en-US" dirty="0"/>
              <a:t>10/27: Have a working news feed, begin working on traffic and less essential functionality</a:t>
            </a:r>
          </a:p>
          <a:p>
            <a:pPr marL="0" indent="0">
              <a:buNone/>
            </a:pPr>
            <a:r>
              <a:rPr lang="en-US" dirty="0"/>
              <a:t>11/3: App should be mostly put together, begin preparation for del. 3 by going over previous</a:t>
            </a:r>
          </a:p>
          <a:p>
            <a:pPr marL="0" indent="0">
              <a:buNone/>
            </a:pPr>
            <a:r>
              <a:rPr lang="en-US" dirty="0"/>
              <a:t>      code and keep adding smaller functionalities. </a:t>
            </a:r>
          </a:p>
          <a:p>
            <a:pPr marL="0" indent="0">
              <a:buNone/>
            </a:pPr>
            <a:r>
              <a:rPr lang="en-US" dirty="0"/>
              <a:t>11/12: Have code ready for inspection</a:t>
            </a:r>
          </a:p>
          <a:p>
            <a:pPr marL="0" indent="0">
              <a:buNone/>
            </a:pPr>
            <a:r>
              <a:rPr lang="en-US" dirty="0"/>
              <a:t>11/27: Completion</a:t>
            </a:r>
          </a:p>
        </p:txBody>
      </p:sp>
    </p:spTree>
    <p:extLst>
      <p:ext uri="{BB962C8B-B14F-4D97-AF65-F5344CB8AC3E}">
        <p14:creationId xmlns:p14="http://schemas.microsoft.com/office/powerpoint/2010/main" val="342110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5B4F-7AF0-4EB2-8336-6628B2492915}"/>
              </a:ext>
            </a:extLst>
          </p:cNvPr>
          <p:cNvSpPr>
            <a:spLocks noGrp="1"/>
          </p:cNvSpPr>
          <p:nvPr>
            <p:ph type="title"/>
          </p:nvPr>
        </p:nvSpPr>
        <p:spPr/>
        <p:txBody>
          <a:bodyPr/>
          <a:lstStyle/>
          <a:p>
            <a:r>
              <a:rPr lang="en-US" dirty="0"/>
              <a:t>Chart</a:t>
            </a:r>
          </a:p>
        </p:txBody>
      </p:sp>
      <p:sp>
        <p:nvSpPr>
          <p:cNvPr id="3" name="Content Placeholder 2">
            <a:extLst>
              <a:ext uri="{FF2B5EF4-FFF2-40B4-BE49-F238E27FC236}">
                <a16:creationId xmlns:a16="http://schemas.microsoft.com/office/drawing/2014/main" id="{92CDD48E-A28D-41F7-BE15-E2EB6BB4EFE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24619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rgbClr val="E5C243"/>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665</TotalTime>
  <Words>681</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What’s There?</vt:lpstr>
      <vt:lpstr>Introduction</vt:lpstr>
      <vt:lpstr>Features of the app</vt:lpstr>
      <vt:lpstr>Features cont.</vt:lpstr>
      <vt:lpstr>Audience</vt:lpstr>
      <vt:lpstr>Development</vt:lpstr>
      <vt:lpstr>Planning/Tentative timeline </vt:lpstr>
      <vt:lpstr>Timeline cont.</vt:lpstr>
      <vt:lpstr>Chart</vt:lpstr>
      <vt:lpstr>Top Five risks</vt:lpstr>
      <vt:lpstr>Monitoring risks</vt:lpstr>
      <vt:lpstr>Reevaluating risks</vt:lpstr>
      <vt:lpstr>Contingency plans</vt:lpstr>
      <vt:lpstr>App restrictions/potential further development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There?</dc:title>
  <dc:creator>Peter Menchu</dc:creator>
  <cp:lastModifiedBy>Peter Menchu</cp:lastModifiedBy>
  <cp:revision>19</cp:revision>
  <dcterms:created xsi:type="dcterms:W3CDTF">2017-09-13T05:00:58Z</dcterms:created>
  <dcterms:modified xsi:type="dcterms:W3CDTF">2017-09-14T04:03:44Z</dcterms:modified>
</cp:coreProperties>
</file>