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82305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82305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823058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823058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823058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8823058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823058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823058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8987fab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8987fab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 LS1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Johnny Vogt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CLT Q2(1 - 3)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5" y="948675"/>
            <a:ext cx="4820625" cy="40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84425" y="904200"/>
            <a:ext cx="3216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1. Made n1 equal to output of the “rchisq” 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function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2. Used the “hist” function to create a histogram based off the data from n</a:t>
            </a:r>
            <a:r>
              <a:rPr lang="en" sz="1300">
                <a:solidFill>
                  <a:schemeClr val="dk2"/>
                </a:solidFill>
              </a:rPr>
              <a:t>1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3. Used functions mean() and sd() to discover the mean and standard deviation of n1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1700" y="22234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1700" y="2571750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11700" y="31137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3791448">
            <a:off x="352545" y="2842683"/>
            <a:ext cx="188905" cy="2076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52500" y="43917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CLT Q2(4-6)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032875" y="1041300"/>
            <a:ext cx="2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The Distribution should look closer to to a normal </a:t>
            </a:r>
            <a:r>
              <a:rPr lang="en" sz="1000"/>
              <a:t>distribution</a:t>
            </a:r>
            <a:r>
              <a:rPr lang="en" sz="1000"/>
              <a:t> based off the mean of samples. The mean should be roughly the same as reported in  Q3. The standard error should be closer to 0 due to the high sample size.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5.Using the for loop, I was able to add all the means to the xbar_holder1 variable and created a histogram based off of xbar_holder1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6. Using the Summary and sd function I was able to determine the Mean and Standard Error of the Sample Means. 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975"/>
            <a:ext cx="5257900" cy="6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50" y="1986250"/>
            <a:ext cx="4998499" cy="3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51875" y="2920075"/>
            <a:ext cx="2637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51875" y="3427725"/>
            <a:ext cx="2637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1859382">
            <a:off x="-217522" y="2105565"/>
            <a:ext cx="340853" cy="207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(Perplexity)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2119650"/>
            <a:ext cx="2975199" cy="25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94975" y="1054800"/>
            <a:ext cx="3053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Attached RMD file and asked Perplexity to adap the code generate a population of 10 million. The AI changed the value of “Sample1” to meet the </a:t>
            </a:r>
            <a:r>
              <a:rPr lang="en" sz="1000">
                <a:solidFill>
                  <a:schemeClr val="dk2"/>
                </a:solidFill>
              </a:rPr>
              <a:t>request usinmg the rchsq function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42450" y="10548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If the distribution was made of sample means, AI was able to determine that the distribution was normal. It was also able to provide the population mean and standard error. </a:t>
            </a:r>
            <a:endParaRPr sz="10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99" y="1917925"/>
            <a:ext cx="3017532" cy="29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94975" y="317950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473300" y="211965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473300" y="2894625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473300" y="469970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97950" y="1315525"/>
            <a:ext cx="42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1.H-null equals to 21 or H-alt does not equal to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Critical</a:t>
            </a:r>
            <a:r>
              <a:rPr lang="en"/>
              <a:t> Value: +/-2.447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3.T-statistic: 3.3093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4.P-Value: 0.01622</a:t>
            </a:r>
            <a:br>
              <a:rPr lang="en"/>
            </a:br>
            <a:r>
              <a:rPr lang="en"/>
              <a:t>5.Reject H-Null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Based on the data provided, there is enough  evidence to suggest that the true mean age of the Beach Comber bar is not equal to 21. Since the P-Value of the sample is 0.01622 and is below .05, that is significant enough to reject H-Null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96"/>
              <a:t>*Graph generated via AI (Perplexity)</a:t>
            </a:r>
            <a:endParaRPr sz="896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2862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725" y="1695029"/>
            <a:ext cx="2124726" cy="142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Questions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can assist with simple steps, but has difficulty trying to solve complex and nuance problems.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this task, I had never used R/Rstudio.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the “R” related textbooks definitely helped bridge </a:t>
            </a:r>
            <a:r>
              <a:rPr lang="en"/>
              <a:t>a lot</a:t>
            </a:r>
            <a:r>
              <a:rPr lang="en"/>
              <a:t> of gaps.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and and my answers felt a bit simple that I feel that I might have missed something.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