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50000" autoAdjust="0"/>
  </p:normalViewPr>
  <p:slideViewPr>
    <p:cSldViewPr snapToGrid="0" snapToObjects="1">
      <p:cViewPr varScale="1">
        <p:scale>
          <a:sx n="92" d="100"/>
          <a:sy n="92" d="100"/>
        </p:scale>
        <p:origin x="17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49F7-2540-EE40-990E-1B2CC8B9A2B8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D24-4F37-4040-A482-525CC211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643" y="1034874"/>
            <a:ext cx="4922787" cy="492278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G2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11" y="1034874"/>
            <a:ext cx="4876800" cy="4876800"/>
          </a:xfrm>
          <a:prstGeom prst="rect">
            <a:avLst/>
          </a:prstGeom>
        </p:spPr>
      </p:pic>
      <p:sp>
        <p:nvSpPr>
          <p:cNvPr id="4" name="Round Same Side Corner Rectangle 3"/>
          <p:cNvSpPr/>
          <p:nvPr/>
        </p:nvSpPr>
        <p:spPr>
          <a:xfrm>
            <a:off x="2133600" y="1080861"/>
            <a:ext cx="3708400" cy="598361"/>
          </a:xfrm>
          <a:prstGeom prst="round2SameRect">
            <a:avLst>
              <a:gd name="adj1" fmla="val 26101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2133600" y="1679221"/>
            <a:ext cx="3708400" cy="2794000"/>
          </a:xfrm>
          <a:prstGeom prst="round2SameRect">
            <a:avLst>
              <a:gd name="adj1" fmla="val 4889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4891" y="1554975"/>
            <a:ext cx="3722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00090"/>
                </a:solidFill>
                <a:latin typeface="Arial Rounded MT Bold"/>
                <a:cs typeface="Arial Rounded MT Bold"/>
              </a:rPr>
              <a:t>{ </a:t>
            </a:r>
          </a:p>
          <a:p>
            <a:r>
              <a:rPr lang="en-US" sz="8800" b="1" dirty="0">
                <a:solidFill>
                  <a:srgbClr val="000090"/>
                </a:solidFill>
                <a:latin typeface="Arial Rounded MT Bold"/>
                <a:cs typeface="Arial Rounded MT Bold"/>
              </a:rPr>
              <a:t>     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9072" y="1552157"/>
            <a:ext cx="3121367" cy="268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6600" b="1" dirty="0">
                <a:solidFill>
                  <a:srgbClr val="000090"/>
                </a:solidFill>
                <a:latin typeface="Arial Rounded MT Bold"/>
                <a:cs typeface="Arial Rounded MT Bold"/>
              </a:rPr>
              <a:t>  Auto</a:t>
            </a:r>
          </a:p>
          <a:p>
            <a:pPr>
              <a:lnSpc>
                <a:spcPct val="130000"/>
              </a:lnSpc>
            </a:pPr>
            <a:r>
              <a:rPr lang="en-US" sz="6600" b="1" dirty="0">
                <a:solidFill>
                  <a:srgbClr val="000090"/>
                </a:solidFill>
                <a:latin typeface="Arial Rounded MT Bold"/>
                <a:cs typeface="Arial Rounded MT Bold"/>
              </a:rPr>
              <a:t>Grader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8332" y="1679222"/>
            <a:ext cx="973667" cy="11712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dist"/>
            <a:r>
              <a:rPr lang="en-US" sz="8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9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6902" y="1034874"/>
            <a:ext cx="4617055" cy="4617055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CF22E6-F109-2A40-8CAD-151B66CE6919}"/>
              </a:ext>
            </a:extLst>
          </p:cNvPr>
          <p:cNvGrpSpPr/>
          <p:nvPr/>
        </p:nvGrpSpPr>
        <p:grpSpPr>
          <a:xfrm>
            <a:off x="2133600" y="1080861"/>
            <a:ext cx="3733584" cy="4321890"/>
            <a:chOff x="2133600" y="1080861"/>
            <a:chExt cx="3733584" cy="432189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133600" y="1080861"/>
              <a:ext cx="3708400" cy="598361"/>
            </a:xfrm>
            <a:prstGeom prst="round2SameRect">
              <a:avLst>
                <a:gd name="adj1" fmla="val 26101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2133600" y="1679221"/>
              <a:ext cx="3708400" cy="2794000"/>
            </a:xfrm>
            <a:prstGeom prst="round2SameRect">
              <a:avLst>
                <a:gd name="adj1" fmla="val 4889"/>
                <a:gd name="adj2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4891" y="1554975"/>
              <a:ext cx="372229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{ </a:t>
              </a:r>
            </a:p>
            <a:p>
              <a:r>
                <a:rPr lang="en-US" sz="88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          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69072" y="1552157"/>
              <a:ext cx="3121367" cy="268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66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  Auto</a:t>
              </a:r>
            </a:p>
            <a:p>
              <a:pPr>
                <a:lnSpc>
                  <a:spcPct val="130000"/>
                </a:lnSpc>
              </a:pPr>
              <a:r>
                <a:rPr lang="en-US" sz="66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Grader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68332" y="1679222"/>
              <a:ext cx="973667" cy="117122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dist"/>
              <a:r>
                <a:rPr lang="en-US" sz="8000" dirty="0"/>
                <a:t>2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352533">
              <a:off x="2805213" y="4474185"/>
              <a:ext cx="2469515" cy="928566"/>
              <a:chOff x="2760135" y="4508140"/>
              <a:chExt cx="2469515" cy="92856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540964" y="4971105"/>
                <a:ext cx="1688686" cy="110341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60135" y="4508140"/>
                <a:ext cx="914400" cy="928566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</a:gradFill>
              <a:ln w="762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25AAC-0590-3849-BBC9-DB768FEBA41B}"/>
              </a:ext>
            </a:extLst>
          </p:cNvPr>
          <p:cNvGrpSpPr/>
          <p:nvPr/>
        </p:nvGrpSpPr>
        <p:grpSpPr>
          <a:xfrm>
            <a:off x="1706902" y="1034874"/>
            <a:ext cx="4617055" cy="4617055"/>
            <a:chOff x="1706902" y="1034874"/>
            <a:chExt cx="4617055" cy="4617055"/>
          </a:xfrm>
        </p:grpSpPr>
        <p:sp>
          <p:nvSpPr>
            <p:cNvPr id="2" name="Rectangle 1"/>
            <p:cNvSpPr/>
            <p:nvPr/>
          </p:nvSpPr>
          <p:spPr>
            <a:xfrm>
              <a:off x="1706902" y="1034874"/>
              <a:ext cx="4617055" cy="4617055"/>
            </a:xfrm>
            <a:prstGeom prst="rect">
              <a:avLst/>
            </a:prstGeom>
            <a:noFill/>
            <a:ln w="3175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 Same Side Corner Rectangle 3"/>
            <p:cNvSpPr/>
            <p:nvPr/>
          </p:nvSpPr>
          <p:spPr>
            <a:xfrm>
              <a:off x="2192913" y="1034874"/>
              <a:ext cx="3708400" cy="598361"/>
            </a:xfrm>
            <a:prstGeom prst="round2SameRect">
              <a:avLst>
                <a:gd name="adj1" fmla="val 26101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2192913" y="1633234"/>
              <a:ext cx="3708400" cy="2794000"/>
            </a:xfrm>
            <a:prstGeom prst="round2SameRect">
              <a:avLst>
                <a:gd name="adj1" fmla="val 4889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04204" y="1508988"/>
              <a:ext cx="372229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{ </a:t>
              </a:r>
            </a:p>
            <a:p>
              <a:r>
                <a:rPr lang="en-US" sz="88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          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28385" y="1506170"/>
              <a:ext cx="3121367" cy="268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66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  Auto</a:t>
              </a:r>
            </a:p>
            <a:p>
              <a:pPr>
                <a:lnSpc>
                  <a:spcPct val="130000"/>
                </a:lnSpc>
              </a:pPr>
              <a:r>
                <a:rPr lang="en-US" sz="6600" b="1" dirty="0">
                  <a:solidFill>
                    <a:srgbClr val="000090"/>
                  </a:solidFill>
                  <a:latin typeface="Arial Rounded MT Bold"/>
                  <a:cs typeface="Arial Rounded MT Bold"/>
                </a:rPr>
                <a:t>Grader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27645" y="1633235"/>
              <a:ext cx="973667" cy="117122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dist"/>
              <a:r>
                <a:rPr lang="en-US" sz="8000" dirty="0"/>
                <a:t>2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352533">
              <a:off x="2683321" y="4393895"/>
              <a:ext cx="2634993" cy="1087379"/>
              <a:chOff x="2603744" y="4508139"/>
              <a:chExt cx="2634993" cy="1087379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550051" y="4981467"/>
                <a:ext cx="1688686" cy="199226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03744" y="4508139"/>
                <a:ext cx="1070790" cy="1087379"/>
              </a:xfrm>
              <a:prstGeom prst="ellipse">
                <a:avLst/>
              </a:prstGeom>
              <a:gradFill>
                <a:gsLst>
                  <a:gs pos="0">
                    <a:srgbClr val="00B0F0">
                      <a:alpha val="61000"/>
                    </a:srgb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</a:gradFill>
              <a:ln w="203200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12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Volcy</dc:creator>
  <cp:lastModifiedBy>Jerry Volcy</cp:lastModifiedBy>
  <cp:revision>6</cp:revision>
  <dcterms:created xsi:type="dcterms:W3CDTF">2020-06-19T20:19:37Z</dcterms:created>
  <dcterms:modified xsi:type="dcterms:W3CDTF">2020-06-19T23:12:22Z</dcterms:modified>
</cp:coreProperties>
</file>