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5"/>
  </p:normalViewPr>
  <p:slideViewPr>
    <p:cSldViewPr snapToGrid="0">
      <p:cViewPr varScale="1">
        <p:scale>
          <a:sx n="99" d="100"/>
          <a:sy n="99" d="100"/>
        </p:scale>
        <p:origin x="5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4707-203E-822D-124A-224F562C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5BFC-92E0-9EF2-692C-B95917972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DD9F-EB39-2B07-C8EE-443B9AF3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473F-EF0C-A69E-AD54-5E34D1D0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6BFC-F637-DAB2-E19A-FFBB952D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848E-5C1A-E37B-59E9-2B46D40F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FC5AC-5084-476F-68E4-4390623E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7554-3F75-3C1A-0516-774DF7EC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E27F-8164-967C-BE1E-F8241B51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C405-4F94-AD7F-3775-2C3C443B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8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6C1D4-320B-6A8D-14A6-D1CC31D5A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0D328-985F-9445-01AF-E05C8C4F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7D57-5B8C-F169-3B08-621D29DF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C6C7-3C79-1ECF-8702-D0CB0A13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C126-BFC8-0FEA-3A94-5CBDD363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622C-689D-2F6F-2F2B-2D74FE6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FC56-DAC6-C68A-3CC9-1B23A6FE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60AE-1716-47DB-F752-AB51BE94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C4F0-DF0F-34CE-0F83-97E3D545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BF58-4A09-29FE-6556-54B275DE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F5A2-ADD7-7E26-AFAC-7C207DA2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F6BF-1BD0-5FAB-8F8A-61FA6EEE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6387-69AC-EB36-4493-446B6591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3FE4-C718-0748-803F-3473FE94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F3B9-48E7-7D98-1CED-46D17247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C623-356F-9ABA-4AC1-DB0E78F0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70B4-5BE4-FD68-24F8-B887E2DD5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C2746-DDED-BD22-5080-BA82818E8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EB7E-5609-88EC-1AC7-44DAA5F6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A5A2A-52C0-5563-5DB4-056BBAF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9D54-709E-2B4B-F9D1-98BF3176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5FBE-E0CD-EDD1-065F-20EB8FD1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8346-3319-01C2-5A60-52ED8A2E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D125B-1D5F-3643-1581-5549954D9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55C4F-8FC6-C481-4660-2EF3C1CA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185DF-6ED1-C43F-6CBB-F339EEAD6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D3E19-2C7D-ABE0-F6EC-1784ED7D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1D180-4BCB-0443-782E-1DBB54A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C864E-25E4-0395-69EC-2A25F20E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71BD-E6BC-84AD-13AB-EDD5590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7D31A-5CDD-B5C6-8052-9BAA135F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55E42-0E1D-398B-54DF-6846846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1C630-7F21-A620-30A4-5913CC2B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03641-3371-3942-A0F3-9EBC160D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63A51-DC82-15AA-C288-C76FA99F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A490C-D432-C531-FECA-6A6F0422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16CE-4977-AD19-C8D1-77BF0FDB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185E-5A7B-AD3D-5194-47AAE219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04036-9473-D12F-C24F-21C5B2294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16359-F8C6-13A2-DE90-E4A910DD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93A73-A492-E1CF-9DEC-46EF3163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17DB-BD9C-8BB7-0755-6B129D23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9AD2-40CC-4CF6-41DC-16E5EFA5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01D6C-D622-E082-FB7A-919135218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C9F59-1109-CFC2-F444-F57FC462E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C8ABC-0D1E-6D26-9193-77FAE5C3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365B-3562-4922-465C-22D40849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1FC0-3BCB-F262-5771-9B813E22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4558C-DFA8-ADB2-DBE9-C295D076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8CFF-3C74-E808-8486-471EDE3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79053-00CC-730F-56BF-7E8EB3887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BE4C-0666-8841-A1AF-1169C210708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B3ED-25E8-48CC-03A8-8BF10BB3B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BABA-0A1A-D908-3366-E593ACA6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3791-A118-F442-91A4-A709AB82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72EB-4846-47CF-EC33-DD095BB9D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77A84-64AD-9CC7-3E79-1865A490D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004AB4-34F8-0CBE-DF05-DF0B934182AC}"/>
              </a:ext>
            </a:extLst>
          </p:cNvPr>
          <p:cNvGrpSpPr/>
          <p:nvPr/>
        </p:nvGrpSpPr>
        <p:grpSpPr>
          <a:xfrm>
            <a:off x="463639" y="-257577"/>
            <a:ext cx="4172755" cy="7328078"/>
            <a:chOff x="991673" y="-257577"/>
            <a:chExt cx="4172755" cy="73280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AFCD5C-FCAA-F937-F74E-9B277D079050}"/>
                </a:ext>
              </a:extLst>
            </p:cNvPr>
            <p:cNvSpPr/>
            <p:nvPr/>
          </p:nvSpPr>
          <p:spPr>
            <a:xfrm>
              <a:off x="991673" y="-257577"/>
              <a:ext cx="4172755" cy="7328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1609C1-3F90-31B2-C6E0-41500079EC73}"/>
                </a:ext>
              </a:extLst>
            </p:cNvPr>
            <p:cNvGrpSpPr/>
            <p:nvPr/>
          </p:nvGrpSpPr>
          <p:grpSpPr>
            <a:xfrm>
              <a:off x="1397530" y="0"/>
              <a:ext cx="3367087" cy="6858000"/>
              <a:chOff x="1397530" y="0"/>
              <a:chExt cx="3367087" cy="6858000"/>
            </a:xfrm>
          </p:grpSpPr>
          <p:pic>
            <p:nvPicPr>
              <p:cNvPr id="1026" name="Picture 2" descr="Set an alarm in Clock on iPhone - Apple Support">
                <a:extLst>
                  <a:ext uri="{FF2B5EF4-FFF2-40B4-BE49-F238E27FC236}">
                    <a16:creationId xmlns:a16="http://schemas.microsoft.com/office/drawing/2014/main" id="{DDA140BD-4BDC-DF09-BCDD-AFCD61F5A6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7530" y="0"/>
                <a:ext cx="3367087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FCB09BE-FFC4-F360-484E-419A743FE93A}"/>
                  </a:ext>
                </a:extLst>
              </p:cNvPr>
              <p:cNvGrpSpPr/>
              <p:nvPr/>
            </p:nvGrpSpPr>
            <p:grpSpPr>
              <a:xfrm>
                <a:off x="1569315" y="681567"/>
                <a:ext cx="2976927" cy="5332867"/>
                <a:chOff x="8060267" y="1007533"/>
                <a:chExt cx="2523067" cy="4842933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5CE1AD8-6833-848B-CFDB-6CF5B6F52C12}"/>
                    </a:ext>
                  </a:extLst>
                </p:cNvPr>
                <p:cNvSpPr/>
                <p:nvPr/>
              </p:nvSpPr>
              <p:spPr>
                <a:xfrm>
                  <a:off x="8060267" y="1007533"/>
                  <a:ext cx="2523066" cy="48429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FAD234D8-2D23-6340-A420-8A439DCD4A74}"/>
                    </a:ext>
                  </a:extLst>
                </p:cNvPr>
                <p:cNvSpPr/>
                <p:nvPr/>
              </p:nvSpPr>
              <p:spPr>
                <a:xfrm>
                  <a:off x="8639220" y="3245952"/>
                  <a:ext cx="1365160" cy="4507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94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Snooze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3143521-A618-F05F-AB19-87B21A81FD7D}"/>
                    </a:ext>
                  </a:extLst>
                </p:cNvPr>
                <p:cNvSpPr txBox="1"/>
                <p:nvPr/>
              </p:nvSpPr>
              <p:spPr>
                <a:xfrm>
                  <a:off x="8640477" y="2768957"/>
                  <a:ext cx="1363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Alarm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3F8D2D6-825B-9F77-52F8-9AEE8EB2F767}"/>
                    </a:ext>
                  </a:extLst>
                </p:cNvPr>
                <p:cNvSpPr txBox="1"/>
                <p:nvPr/>
              </p:nvSpPr>
              <p:spPr>
                <a:xfrm>
                  <a:off x="8060268" y="1606550"/>
                  <a:ext cx="2523066" cy="698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venir Next Condensed" panose="020B0506020202020204" pitchFamily="34" charset="0"/>
                    </a:rPr>
                    <a:t>7:45 AM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90417A-F107-3442-1F3F-A5908495CB18}"/>
                  </a:ext>
                </a:extLst>
              </p:cNvPr>
              <p:cNvSpPr txBox="1"/>
              <p:nvPr/>
            </p:nvSpPr>
            <p:spPr>
              <a:xfrm>
                <a:off x="1790161" y="182075"/>
                <a:ext cx="592429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Wifi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9CF64F-0458-B60E-9440-81CC6DB5B9AE}"/>
              </a:ext>
            </a:extLst>
          </p:cNvPr>
          <p:cNvGrpSpPr/>
          <p:nvPr/>
        </p:nvGrpSpPr>
        <p:grpSpPr>
          <a:xfrm>
            <a:off x="5185896" y="-316039"/>
            <a:ext cx="4172755" cy="7328078"/>
            <a:chOff x="991673" y="-257577"/>
            <a:chExt cx="4172755" cy="73280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D045E2-9EF7-B102-4DDE-C7AE264D2A46}"/>
                </a:ext>
              </a:extLst>
            </p:cNvPr>
            <p:cNvSpPr/>
            <p:nvPr/>
          </p:nvSpPr>
          <p:spPr>
            <a:xfrm>
              <a:off x="991673" y="-257577"/>
              <a:ext cx="4172755" cy="7328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AB687A-6FA5-182E-8EFA-57E59C885126}"/>
                </a:ext>
              </a:extLst>
            </p:cNvPr>
            <p:cNvGrpSpPr/>
            <p:nvPr/>
          </p:nvGrpSpPr>
          <p:grpSpPr>
            <a:xfrm>
              <a:off x="1397530" y="0"/>
              <a:ext cx="3367087" cy="6858000"/>
              <a:chOff x="1397530" y="0"/>
              <a:chExt cx="3367087" cy="6858000"/>
            </a:xfrm>
          </p:grpSpPr>
          <p:pic>
            <p:nvPicPr>
              <p:cNvPr id="15" name="Picture 2" descr="Set an alarm in Clock on iPhone - Apple Support">
                <a:extLst>
                  <a:ext uri="{FF2B5EF4-FFF2-40B4-BE49-F238E27FC236}">
                    <a16:creationId xmlns:a16="http://schemas.microsoft.com/office/drawing/2014/main" id="{1E01284F-5C70-D821-8AF2-CD2FC30E4E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7530" y="0"/>
                <a:ext cx="3367087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1E50034-A06D-2E41-7A86-9FB9AC0F5C79}"/>
                  </a:ext>
                </a:extLst>
              </p:cNvPr>
              <p:cNvGrpSpPr/>
              <p:nvPr/>
            </p:nvGrpSpPr>
            <p:grpSpPr>
              <a:xfrm>
                <a:off x="1569315" y="681567"/>
                <a:ext cx="2976927" cy="5332867"/>
                <a:chOff x="8060267" y="1007533"/>
                <a:chExt cx="2523067" cy="4842933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C8FBC05-9771-A956-60F2-F11FCC678F89}"/>
                    </a:ext>
                  </a:extLst>
                </p:cNvPr>
                <p:cNvSpPr/>
                <p:nvPr/>
              </p:nvSpPr>
              <p:spPr>
                <a:xfrm>
                  <a:off x="8060267" y="1007533"/>
                  <a:ext cx="2523066" cy="48429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A92ACF73-1D4A-8313-9EB9-B2DB65DAAF75}"/>
                    </a:ext>
                  </a:extLst>
                </p:cNvPr>
                <p:cNvSpPr/>
                <p:nvPr/>
              </p:nvSpPr>
              <p:spPr>
                <a:xfrm>
                  <a:off x="8639220" y="3245952"/>
                  <a:ext cx="1365160" cy="4507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94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Snooze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6DF1CC-BD05-5859-01D2-1889891D42A6}"/>
                    </a:ext>
                  </a:extLst>
                </p:cNvPr>
                <p:cNvSpPr txBox="1"/>
                <p:nvPr/>
              </p:nvSpPr>
              <p:spPr>
                <a:xfrm>
                  <a:off x="8640477" y="2768957"/>
                  <a:ext cx="1363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Alarm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9E76B3-202C-42C4-4707-FAC0ED213AD2}"/>
                    </a:ext>
                  </a:extLst>
                </p:cNvPr>
                <p:cNvSpPr txBox="1"/>
                <p:nvPr/>
              </p:nvSpPr>
              <p:spPr>
                <a:xfrm>
                  <a:off x="8060268" y="1606550"/>
                  <a:ext cx="2523066" cy="698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venir Next Condensed" panose="020B0506020202020204" pitchFamily="34" charset="0"/>
                    </a:rPr>
                    <a:t>7:55 AM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C779A3-C172-1F4C-FECF-609679EE5458}"/>
                  </a:ext>
                </a:extLst>
              </p:cNvPr>
              <p:cNvSpPr txBox="1"/>
              <p:nvPr/>
            </p:nvSpPr>
            <p:spPr>
              <a:xfrm>
                <a:off x="1790161" y="182075"/>
                <a:ext cx="592429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Wifi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ADD755-F3D6-1AD2-6821-7CA6CB5C34BE}"/>
              </a:ext>
            </a:extLst>
          </p:cNvPr>
          <p:cNvGrpSpPr/>
          <p:nvPr/>
        </p:nvGrpSpPr>
        <p:grpSpPr>
          <a:xfrm>
            <a:off x="9641983" y="-309265"/>
            <a:ext cx="4172755" cy="7328078"/>
            <a:chOff x="991673" y="-257577"/>
            <a:chExt cx="4172755" cy="73280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7F1348-04BF-C1AD-EBD7-DC9897B832C6}"/>
                </a:ext>
              </a:extLst>
            </p:cNvPr>
            <p:cNvSpPr/>
            <p:nvPr/>
          </p:nvSpPr>
          <p:spPr>
            <a:xfrm>
              <a:off x="991673" y="-257577"/>
              <a:ext cx="4172755" cy="7328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1D35267-C25B-F3F2-25A8-7FD2F70F8721}"/>
                </a:ext>
              </a:extLst>
            </p:cNvPr>
            <p:cNvGrpSpPr/>
            <p:nvPr/>
          </p:nvGrpSpPr>
          <p:grpSpPr>
            <a:xfrm>
              <a:off x="1397530" y="0"/>
              <a:ext cx="3367087" cy="6858000"/>
              <a:chOff x="1397530" y="0"/>
              <a:chExt cx="3367087" cy="6858000"/>
            </a:xfrm>
          </p:grpSpPr>
          <p:pic>
            <p:nvPicPr>
              <p:cNvPr id="25" name="Picture 2" descr="Set an alarm in Clock on iPhone - Apple Support">
                <a:extLst>
                  <a:ext uri="{FF2B5EF4-FFF2-40B4-BE49-F238E27FC236}">
                    <a16:creationId xmlns:a16="http://schemas.microsoft.com/office/drawing/2014/main" id="{EAD29D17-0A71-D714-2B69-9EC1999D5B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7530" y="0"/>
                <a:ext cx="3367087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AA6B67A-3293-6A63-956A-763C5F6BB575}"/>
                  </a:ext>
                </a:extLst>
              </p:cNvPr>
              <p:cNvGrpSpPr/>
              <p:nvPr/>
            </p:nvGrpSpPr>
            <p:grpSpPr>
              <a:xfrm>
                <a:off x="1569315" y="681567"/>
                <a:ext cx="2976927" cy="5332867"/>
                <a:chOff x="8060267" y="1007533"/>
                <a:chExt cx="2523067" cy="484293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4CC1A43-F65B-FDF4-ED49-21FCDA8AA645}"/>
                    </a:ext>
                  </a:extLst>
                </p:cNvPr>
                <p:cNvSpPr/>
                <p:nvPr/>
              </p:nvSpPr>
              <p:spPr>
                <a:xfrm>
                  <a:off x="8060267" y="1007533"/>
                  <a:ext cx="2523066" cy="48429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2423D2FC-F69B-BA80-E2E1-B7ADAB47B354}"/>
                    </a:ext>
                  </a:extLst>
                </p:cNvPr>
                <p:cNvSpPr/>
                <p:nvPr/>
              </p:nvSpPr>
              <p:spPr>
                <a:xfrm>
                  <a:off x="8639220" y="3245952"/>
                  <a:ext cx="1365160" cy="4507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94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Snooze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9971B3-F7D0-D60D-92FE-10F09C505153}"/>
                    </a:ext>
                  </a:extLst>
                </p:cNvPr>
                <p:cNvSpPr txBox="1"/>
                <p:nvPr/>
              </p:nvSpPr>
              <p:spPr>
                <a:xfrm>
                  <a:off x="8640477" y="2768957"/>
                  <a:ext cx="1363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Alarm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E122C5-73B5-CC7B-1615-D58495477831}"/>
                    </a:ext>
                  </a:extLst>
                </p:cNvPr>
                <p:cNvSpPr txBox="1"/>
                <p:nvPr/>
              </p:nvSpPr>
              <p:spPr>
                <a:xfrm>
                  <a:off x="8060268" y="1606550"/>
                  <a:ext cx="2523066" cy="698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venir Next Condensed" panose="020B0506020202020204" pitchFamily="34" charset="0"/>
                    </a:rPr>
                    <a:t>8:05 AM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C1BE00-2A42-1B5C-7035-178A0EC7B920}"/>
                  </a:ext>
                </a:extLst>
              </p:cNvPr>
              <p:cNvSpPr txBox="1"/>
              <p:nvPr/>
            </p:nvSpPr>
            <p:spPr>
              <a:xfrm>
                <a:off x="1790161" y="182075"/>
                <a:ext cx="592429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Wifi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7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Volcy</dc:creator>
  <cp:lastModifiedBy>Jerry Volcy</cp:lastModifiedBy>
  <cp:revision>2</cp:revision>
  <dcterms:created xsi:type="dcterms:W3CDTF">2024-02-18T10:31:28Z</dcterms:created>
  <dcterms:modified xsi:type="dcterms:W3CDTF">2024-02-18T10:50:15Z</dcterms:modified>
</cp:coreProperties>
</file>