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3" r:id="rId1"/>
    <p:sldMasterId id="2147483675" r:id="rId2"/>
    <p:sldMasterId id="2147483727" r:id="rId3"/>
    <p:sldMasterId id="2147483737" r:id="rId4"/>
  </p:sldMasterIdLst>
  <p:notesMasterIdLst>
    <p:notesMasterId r:id="rId12"/>
  </p:notesMasterIdLst>
  <p:handoutMasterIdLst>
    <p:handoutMasterId r:id="rId13"/>
  </p:handoutMasterIdLst>
  <p:sldIdLst>
    <p:sldId id="700" r:id="rId5"/>
    <p:sldId id="787" r:id="rId6"/>
    <p:sldId id="257" r:id="rId7"/>
    <p:sldId id="788" r:id="rId8"/>
    <p:sldId id="789" r:id="rId9"/>
    <p:sldId id="790" r:id="rId10"/>
    <p:sldId id="7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35A"/>
    <a:srgbClr val="D3461E"/>
    <a:srgbClr val="FFC000"/>
    <a:srgbClr val="0F5156"/>
    <a:srgbClr val="97D6EC"/>
    <a:srgbClr val="D03238"/>
    <a:srgbClr val="00A6B7"/>
    <a:srgbClr val="F7A81B"/>
    <a:srgbClr val="0F5257"/>
    <a:srgbClr val="88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47"/>
  </p:normalViewPr>
  <p:slideViewPr>
    <p:cSldViewPr snapToGrid="0" snapToObjects="1">
      <p:cViewPr varScale="1">
        <p:scale>
          <a:sx n="87" d="100"/>
          <a:sy n="87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4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2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163377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9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ptional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62608" y="110273"/>
            <a:ext cx="788290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900" b="1" cap="all" spc="100" dirty="0">
                <a:solidFill>
                  <a:schemeClr val="accent5"/>
                </a:solidFill>
              </a:rPr>
              <a:t>optional Breadcrumb1</a:t>
            </a:r>
            <a:r>
              <a:rPr lang="en-US" sz="900" cap="all" spc="100" dirty="0">
                <a:solidFill>
                  <a:schemeClr val="accent5"/>
                </a:solidFill>
              </a:rPr>
              <a:t> </a:t>
            </a:r>
            <a:r>
              <a:rPr lang="en-US" sz="900" cap="all" spc="100" dirty="0"/>
              <a:t>| Breadcrumb2 | Breadcrumb3 | Breadcrumb4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54222" y="1550020"/>
            <a:ext cx="3661128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3597158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2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61988" y="1547813"/>
            <a:ext cx="2293937" cy="4637087"/>
          </a:xfrm>
        </p:spPr>
        <p:txBody>
          <a:bodyPr/>
          <a:lstStyle>
            <a:lvl1pPr marL="0" indent="0">
              <a:buNone/>
              <a:defRPr sz="1400" b="0" i="1" cap="none" spc="0" baseline="0">
                <a:solidFill>
                  <a:schemeClr val="accent4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b="0" i="1" cap="none" spc="0" dirty="0">
                <a:latin typeface="Georgia" charset="0"/>
                <a:ea typeface="Georgia" charset="0"/>
                <a:cs typeface="Georgia" charset="0"/>
              </a:rPr>
              <a:t>Call out goes here. This is a pull quote or description for a chart or graphic.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236913" y="1547813"/>
            <a:ext cx="5308600" cy="4637087"/>
          </a:xfrm>
        </p:spPr>
        <p:txBody>
          <a:bodyPr/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4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Autofit/>
          </a:bodyPr>
          <a:lstStyle>
            <a:lvl1pPr marL="0" indent="0">
              <a:buNone/>
              <a:defRPr sz="1100" b="0" i="1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608" y="1550020"/>
            <a:ext cx="7852742" cy="90021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b="1" cap="all" spc="100" baseline="0">
                <a:solidFill>
                  <a:schemeClr val="accent2"/>
                </a:solidFill>
              </a:defRPr>
            </a:lvl1pPr>
            <a:lvl2pPr marL="7938" indent="0">
              <a:spcBef>
                <a:spcPts val="600"/>
              </a:spcBef>
              <a:spcAft>
                <a:spcPts val="600"/>
              </a:spcAft>
              <a:buNone/>
              <a:tabLst/>
              <a:defRPr sz="1400" i="1">
                <a:latin typeface="Georgia" charset="0"/>
                <a:ea typeface="Georgia" charset="0"/>
                <a:cs typeface="Georgia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6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61988" y="2781557"/>
            <a:ext cx="3721408" cy="277356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793941" y="2780284"/>
            <a:ext cx="3721408" cy="277356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/>
          <a:lstStyle>
            <a:lvl1pPr marL="0" indent="0">
              <a:buNone/>
              <a:defRPr lang="en-US" sz="11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57117"/>
            <a:ext cx="7853362" cy="109515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+mn-lt"/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2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/Wide Char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71705"/>
            <a:ext cx="7853362" cy="9028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+mn-lt"/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caption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61988" y="2626424"/>
            <a:ext cx="7853362" cy="3571795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/>
              <a:t>add chart/picture/graphic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4342006" y="1570275"/>
            <a:ext cx="4173343" cy="43973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2006" y="5876734"/>
            <a:ext cx="4173344" cy="414338"/>
          </a:xfrm>
        </p:spPr>
        <p:txBody>
          <a:bodyPr anchor="b"/>
          <a:lstStyle>
            <a:lvl1pPr marL="0" indent="0">
              <a:buNone/>
              <a:defRPr lang="en-US" sz="11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61988" y="1570038"/>
            <a:ext cx="3452812" cy="462756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caption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2608" y="1549400"/>
            <a:ext cx="7852741" cy="803275"/>
          </a:xfrm>
        </p:spPr>
        <p:txBody>
          <a:bodyPr/>
          <a:lstStyle>
            <a:lvl1pPr marL="0" indent="0">
              <a:buNone/>
              <a:defRPr b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For more information about XXX, contact…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62608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687170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687170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4711732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11732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4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6736294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36294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62608" y="6055153"/>
            <a:ext cx="7852741" cy="345297"/>
          </a:xfrm>
        </p:spPr>
        <p:txBody>
          <a:bodyPr>
            <a:noAutofit/>
          </a:bodyPr>
          <a:lstStyle>
            <a:lvl1pPr marL="0" indent="0">
              <a:buNone/>
              <a:defRPr sz="1400" b="1" cap="none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BOOZALLEN.COM/CAPABILITY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5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6883" y="0"/>
            <a:ext cx="884711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993811"/>
            <a:ext cx="7852741" cy="981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2108200"/>
            <a:ext cx="7853362" cy="409733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 b="0" cap="none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2606" y="6400450"/>
            <a:ext cx="3565148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662607" y="1538288"/>
            <a:ext cx="7852741" cy="4554537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4939553" y="1538288"/>
            <a:ext cx="3575796" cy="455453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662608" y="1538288"/>
            <a:ext cx="3575796" cy="4554537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75798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2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61988" y="1541930"/>
            <a:ext cx="7853362" cy="905435"/>
          </a:xfrm>
        </p:spPr>
        <p:txBody>
          <a:bodyPr/>
          <a:lstStyle>
            <a:lvl1pPr marL="0" indent="0">
              <a:buNone/>
              <a:defRPr b="1" cap="all" spc="100" baseline="0">
                <a:solidFill>
                  <a:schemeClr val="accent2"/>
                </a:solidFill>
              </a:defRPr>
            </a:lvl1pPr>
            <a:lvl2pPr marL="7938" indent="0">
              <a:spcBef>
                <a:spcPts val="600"/>
              </a:spcBef>
              <a:spcAft>
                <a:spcPts val="600"/>
              </a:spcAft>
              <a:buNone/>
              <a:tabLst/>
              <a:defRPr sz="1100" i="1">
                <a:latin typeface="Georgia" charset="0"/>
                <a:ea typeface="Georgia" charset="0"/>
                <a:cs typeface="Georgia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Autofit/>
          </a:bodyPr>
          <a:lstStyle>
            <a:lvl1pPr marL="0" indent="0">
              <a:buFont typeface="Arial" charset="0"/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6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61988" y="2781557"/>
            <a:ext cx="3721408" cy="2773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793941" y="2780284"/>
            <a:ext cx="3721408" cy="2773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rmAutofit/>
          </a:bodyPr>
          <a:lstStyle>
            <a:lvl1pPr marL="0" indent="0"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71430"/>
            <a:ext cx="7853362" cy="11064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3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59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photo/wide char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dirty="0"/>
              <a:t>This is an optional smaller point size for when you need longer headlines. Please limit to no more than 2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1571705"/>
            <a:ext cx="7853362" cy="6155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61988" y="2308122"/>
            <a:ext cx="7853362" cy="3971504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/>
              <a:t>add chart/picture/graphic</a:t>
            </a:r>
            <a:endParaRPr lang="en-US" dirty="0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21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 Callout/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236913" y="1547253"/>
            <a:ext cx="5278435" cy="462971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spcBef>
                <a:spcPts val="1800"/>
              </a:spcBef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8833" y="1547253"/>
            <a:ext cx="2287350" cy="4637087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6pPr marL="0" indent="0">
              <a:buFontTx/>
              <a:buNone/>
              <a:defRPr baseline="0"/>
            </a:lvl6pPr>
            <a:lvl7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600" baseline="0">
                <a:solidFill>
                  <a:schemeClr val="accent2"/>
                </a:solidFill>
              </a:defRPr>
            </a:lvl7pPr>
          </a:lstStyle>
          <a:p>
            <a:pPr lvl="0"/>
            <a:r>
              <a:rPr lang="en-US" b="0" i="1" cap="none" spc="0" dirty="0">
                <a:latin typeface="Georgia" charset="0"/>
                <a:ea typeface="Georgia" charset="0"/>
                <a:cs typeface="Georgia" charset="0"/>
              </a:rPr>
              <a:t>Call out goes here. This is a pull quote or description for a chart or graphic.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07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4342006" y="1570275"/>
            <a:ext cx="4173343" cy="43973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2006" y="5876734"/>
            <a:ext cx="4173344" cy="414338"/>
          </a:xfrm>
        </p:spPr>
        <p:txBody>
          <a:bodyPr anchor="b">
            <a:normAutofit/>
          </a:bodyPr>
          <a:lstStyle>
            <a:lvl1pPr marL="0" indent="0"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988" y="1587881"/>
            <a:ext cx="3379660" cy="42754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91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2608" y="1549400"/>
            <a:ext cx="7852741" cy="803275"/>
          </a:xfrm>
        </p:spPr>
        <p:txBody>
          <a:bodyPr/>
          <a:lstStyle>
            <a:lvl1pPr marL="0" indent="0">
              <a:buNone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For more information about XXX, contact…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62608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687170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4711732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6736294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62608" y="6162729"/>
            <a:ext cx="7852741" cy="345297"/>
          </a:xfrm>
        </p:spPr>
        <p:txBody>
          <a:bodyPr>
            <a:noAutofit/>
          </a:bodyPr>
          <a:lstStyle>
            <a:lvl1pPr marL="0" indent="0">
              <a:buNone/>
              <a:defRPr sz="1400" b="1" cap="none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BOOZALLEN.COM/CAPABILITY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687170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11732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736294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3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stric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12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FC Subsec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+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704734" y="1027324"/>
            <a:ext cx="4810614" cy="5149639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spcBef>
                <a:spcPts val="1800"/>
              </a:spcBef>
              <a:defRPr sz="1100"/>
            </a:lvl4pPr>
            <a:lvl5pPr>
              <a:defRPr sz="1000"/>
            </a:lvl5pPr>
            <a:lvl6pPr>
              <a:defRPr sz="900"/>
            </a:lvl6pPr>
          </a:lstStyle>
          <a:p>
            <a:pPr lvl="0"/>
            <a:r>
              <a:rPr lang="en-US" dirty="0"/>
              <a:t>Level 1 is used for body text. The bullet is optional and may be removed. 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FC Subsection + Content S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704734" y="1027324"/>
            <a:ext cx="4810614" cy="5149639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 baseline="0">
                <a:solidFill>
                  <a:schemeClr val="tx1"/>
                </a:solidFill>
              </a:defRPr>
            </a:lvl3pPr>
            <a:lvl4pPr>
              <a:spcBef>
                <a:spcPts val="1800"/>
              </a:spcBef>
              <a:defRPr sz="1100"/>
            </a:lvl4pPr>
            <a:lvl5pPr>
              <a:defRPr sz="1000"/>
            </a:lvl5pPr>
            <a:lvl6pPr>
              <a:defRPr sz="900"/>
            </a:lvl6pPr>
          </a:lstStyle>
          <a:p>
            <a:pPr lvl="0"/>
            <a:r>
              <a:rPr lang="en-US" dirty="0"/>
              <a:t>Level 1 is used for body text. The bullet is optional and may be removed. 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cap="all" spc="100" baseline="0"/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F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cap="all" spc="100" baseline="0"/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tabLst/>
              <a:defRPr sz="1200"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FC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tabLst/>
              <a:defRPr sz="1200"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o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282575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648238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Insert logo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013901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Insert logo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02455" y="73768"/>
            <a:ext cx="1827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>
                <a:latin typeface="Calibri" charset="0"/>
                <a:ea typeface="Calibri" charset="0"/>
                <a:cs typeface="Calibri" charset="0"/>
              </a:rPr>
              <a:t>In partnership with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705225" y="406400"/>
            <a:ext cx="4810125" cy="57277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cap="all" spc="100" baseline="0">
                <a:latin typeface="Oswald" charset="0"/>
                <a:ea typeface="Oswald" charset="0"/>
                <a:cs typeface="Oswald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04734" y="365760"/>
            <a:ext cx="4810616" cy="5811203"/>
          </a:xfrm>
        </p:spPr>
        <p:txBody>
          <a:bodyPr anchor="ctr"/>
          <a:lstStyle>
            <a:lvl1pPr marL="0" indent="0">
              <a:buNone/>
              <a:defRPr sz="1000">
                <a:solidFill>
                  <a:schemeClr val="accent3"/>
                </a:solidFill>
                <a:latin typeface="Oswald" charset="0"/>
                <a:ea typeface="Oswald" charset="0"/>
                <a:cs typeface="Oswald" charset="0"/>
              </a:defRPr>
            </a:lvl1pPr>
            <a:lvl2pPr marL="7938" indent="0">
              <a:spcBef>
                <a:spcPts val="1800"/>
              </a:spcBef>
              <a:buNone/>
              <a:tabLst/>
              <a:defRPr sz="2000">
                <a:solidFill>
                  <a:schemeClr val="tx1"/>
                </a:solidFill>
              </a:defRPr>
            </a:lvl2pPr>
            <a:lvl3pPr marL="9144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sz="1000" i="0" cap="all" spc="100" dirty="0">
                <a:latin typeface="Oswald" charset="0"/>
                <a:ea typeface="Oswald" charset="0"/>
                <a:cs typeface="Oswald" charset="0"/>
              </a:rPr>
              <a:t>⏤ </a:t>
            </a:r>
            <a:r>
              <a:rPr lang="en-US" dirty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04734" y="3072384"/>
            <a:ext cx="4810616" cy="3104579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1800"/>
              </a:spcBef>
              <a:buNone/>
              <a:tabLst/>
              <a:defRPr sz="900" b="0" i="0" cap="all" spc="10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2pPr>
            <a:lvl3pPr marL="9144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⏤ SECOND LEVEL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4351" y="0"/>
            <a:ext cx="2943225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04734" y="1590737"/>
            <a:ext cx="4810615" cy="621681"/>
          </a:xfrm>
        </p:spPr>
        <p:txBody>
          <a:bodyPr lIns="0" anchor="b">
            <a:noAutofit/>
          </a:bodyPr>
          <a:lstStyle>
            <a:lvl1pPr>
              <a:defRPr sz="1400">
                <a:solidFill>
                  <a:schemeClr val="tx1"/>
                </a:solidFill>
                <a:latin typeface="Oswald" panose="02000503000000000000" pitchFamily="2" charset="0"/>
              </a:defRPr>
            </a:lvl1pPr>
          </a:lstStyle>
          <a:p>
            <a:r>
              <a:rPr lang="en-US" dirty="0"/>
              <a:t>SUBHEAD GOES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04734" y="2249351"/>
            <a:ext cx="481061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13909" y="5724525"/>
            <a:ext cx="2172191" cy="471488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800" b="0" i="1" cap="none" spc="0" baseline="0">
                <a:solidFill>
                  <a:schemeClr val="bg1"/>
                </a:solidFill>
                <a:latin typeface="+mn-lt"/>
              </a:defRPr>
            </a:lvl1pPr>
            <a:lvl2pPr marL="0">
              <a:lnSpc>
                <a:spcPct val="100000"/>
              </a:lnSpc>
              <a:spcBef>
                <a:spcPts val="2400"/>
              </a:spcBef>
              <a:defRPr sz="900" i="0">
                <a:latin typeface="Oswald" panose="02000503000000000000" pitchFamily="2" charset="0"/>
              </a:defRPr>
            </a:lvl2pPr>
            <a:lvl3pPr marL="11113" indent="0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defRPr>
            </a:lvl3pPr>
            <a:lvl4pPr marL="0" indent="0">
              <a:spcBef>
                <a:spcPts val="1800"/>
              </a:spcBef>
              <a:buFontTx/>
              <a:buNone/>
              <a:defRPr sz="1000" cap="none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defRPr>
            </a:lvl4pPr>
          </a:lstStyle>
          <a:p>
            <a:pPr lvl="0"/>
            <a:r>
              <a:rPr lang="en-US" dirty="0"/>
              <a:t>Level 1 title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1027113"/>
            <a:ext cx="4810125" cy="5153025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spcBef>
                <a:spcPts val="1200"/>
              </a:spcBef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1027113"/>
            <a:ext cx="4810125" cy="515302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704735" y="406400"/>
            <a:ext cx="4810616" cy="57785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cap="all" spc="100" baseline="0">
                <a:latin typeface="Oswald" charset="0"/>
                <a:ea typeface="Oswald" charset="0"/>
                <a:cs typeface="Oswald" charset="0"/>
              </a:defRPr>
            </a:lvl1pPr>
          </a:lstStyle>
          <a:p>
            <a:pPr lvl="0"/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368301"/>
            <a:ext cx="4810125" cy="5811838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 i="0" cap="none" spc="0" baseline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defRPr>
            </a:lvl1pPr>
            <a:lvl2pPr marL="0" indent="0">
              <a:lnSpc>
                <a:spcPts val="3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2000">
                <a:solidFill>
                  <a:schemeClr val="bg1"/>
                </a:solidFill>
              </a:defRPr>
            </a:lvl2pPr>
            <a:lvl3pPr>
              <a:spcBef>
                <a:spcPts val="2400"/>
              </a:spcBef>
              <a:defRPr sz="100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sz="1000" i="0" cap="all" spc="100" dirty="0">
                <a:latin typeface="Oswald" charset="0"/>
                <a:ea typeface="Oswald" charset="0"/>
                <a:cs typeface="Oswald" charset="0"/>
              </a:rPr>
              <a:t>⏤ </a:t>
            </a:r>
            <a:r>
              <a:rPr lang="en-US" dirty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lor Divider 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93"/>
            <a:ext cx="8578278" cy="6854405"/>
          </a:xfrm>
          <a:noFill/>
        </p:spPr>
        <p:txBody>
          <a:bodyPr anchor="ctr">
            <a:noAutofit/>
          </a:bodyPr>
          <a:lstStyle>
            <a:lvl1pPr algn="ctr">
              <a:defRPr sz="60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heading</a:t>
            </a:r>
          </a:p>
        </p:txBody>
      </p:sp>
    </p:spTree>
    <p:extLst>
      <p:ext uri="{BB962C8B-B14F-4D97-AF65-F5344CB8AC3E}">
        <p14:creationId xmlns:p14="http://schemas.microsoft.com/office/powerpoint/2010/main" val="36340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w Ink Divider">
    <p:bg>
      <p:bgPr>
        <a:pattFill prst="pct5">
          <a:fgClr>
            <a:srgbClr val="97D6E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93"/>
            <a:ext cx="8578278" cy="6854405"/>
          </a:xfrm>
        </p:spPr>
        <p:txBody>
          <a:bodyPr anchor="ctr">
            <a:noAutofit/>
          </a:bodyPr>
          <a:lstStyle>
            <a:lvl1pPr algn="ctr">
              <a:defRPr sz="6000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heading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6883" y="0"/>
            <a:ext cx="884711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62608" y="758952"/>
            <a:ext cx="7704152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62608" y="4343400"/>
            <a:ext cx="77041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id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897737" y="155002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id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243619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370883" y="1550020"/>
            <a:ext cx="243619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6079157" y="1550020"/>
            <a:ext cx="2436192" cy="4626943"/>
          </a:xfrm>
        </p:spPr>
        <p:txBody>
          <a:bodyPr/>
          <a:lstStyle>
            <a:lvl1pPr marL="5080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211000" y="1550020"/>
            <a:ext cx="0" cy="46269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916100" y="1550020"/>
            <a:ext cx="0" cy="46269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62609" y="1276283"/>
            <a:ext cx="7852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5" r:id="rId2"/>
    <p:sldLayoutId id="2147483716" r:id="rId3"/>
    <p:sldLayoutId id="2147483719" r:id="rId4"/>
    <p:sldLayoutId id="2147483667" r:id="rId5"/>
    <p:sldLayoutId id="2147483699" r:id="rId6"/>
    <p:sldLayoutId id="2147483749" r:id="rId7"/>
    <p:sldLayoutId id="2147483758" r:id="rId8"/>
    <p:sldLayoutId id="2147483750" r:id="rId9"/>
    <p:sldLayoutId id="2147483693" r:id="rId10"/>
    <p:sldLayoutId id="2147483755" r:id="rId11"/>
    <p:sldLayoutId id="2147483670" r:id="rId12"/>
    <p:sldLayoutId id="2147483666" r:id="rId13"/>
    <p:sldLayoutId id="2147483671" r:id="rId14"/>
    <p:sldLayoutId id="2147483672" r:id="rId15"/>
    <p:sldLayoutId id="2147483698" r:id="rId16"/>
    <p:sldLayoutId id="2147483673" r:id="rId17"/>
    <p:sldLayoutId id="2147483674" r:id="rId18"/>
    <p:sldLayoutId id="2147483757" r:id="rId19"/>
    <p:sldLayoutId id="214748372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15938" marR="0" indent="-24447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6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Courier New" charset="0"/>
        <a:buChar char="o"/>
        <a:tabLst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.AppleSystemUIFont" charset="-12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4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1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9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</a:t>
            </a:r>
            <a:b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</a:br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Please limit to no more than 2 lines.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62609" y="1276283"/>
            <a:ext cx="7852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8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696" r:id="rId3"/>
    <p:sldLayoutId id="2147483697" r:id="rId4"/>
    <p:sldLayoutId id="2147483682" r:id="rId5"/>
    <p:sldLayoutId id="2147483695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all" spc="100" baseline="0">
          <a:solidFill>
            <a:schemeClr val="tx1"/>
          </a:solidFill>
          <a:latin typeface="Oswald Light" panose="02000303000000000000" pitchFamily="2" charset="0"/>
          <a:ea typeface="Oswald Light" panose="02000303000000000000" pitchFamily="2" charset="0"/>
          <a:cs typeface="Oswald Light" panose="02000303000000000000" pitchFamily="2" charset="0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2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460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2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3716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charset="0"/>
        <a:buChar char="o"/>
        <a:tabLst/>
        <a:defRPr sz="1200" b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SzPct val="75000"/>
        <a:buFont typeface=".AppleSystemUIFont" charset="-120"/>
        <a:buNone/>
        <a:tabLst/>
        <a:defRPr sz="12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9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74320" y="-1"/>
            <a:ext cx="2943921" cy="6857999"/>
          </a:xfrm>
          <a:prstGeom prst="rect">
            <a:avLst/>
          </a:prstGeom>
          <a:pattFill prst="pct5">
            <a:fgClr>
              <a:srgbClr val="97D6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50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704734" y="6400451"/>
            <a:ext cx="4810616" cy="168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59" r:id="rId2"/>
    <p:sldLayoutId id="2147483738" r:id="rId3"/>
    <p:sldLayoutId id="2147483735" r:id="rId4"/>
    <p:sldLayoutId id="2147483739" r:id="rId5"/>
    <p:sldLayoutId id="2147483733" r:id="rId6"/>
    <p:sldLayoutId id="2147483740" r:id="rId7"/>
    <p:sldLayoutId id="2147483741" r:id="rId8"/>
    <p:sldLayoutId id="2147483734" r:id="rId9"/>
    <p:sldLayoutId id="2147483730" r:id="rId10"/>
    <p:sldLayoutId id="2147483731" r:id="rId11"/>
    <p:sldLayoutId id="2147483732" r:id="rId12"/>
    <p:sldLayoutId id="214748373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indent="-228600" algn="l" defTabSz="914400" rtl="0" eaLnBrk="1" latinLnBrk="0" hangingPunct="1">
        <a:lnSpc>
          <a:spcPct val="100000"/>
        </a:lnSpc>
        <a:spcBef>
          <a:spcPts val="0"/>
        </a:spcBef>
        <a:buFont typeface="LucidaGrande" charset="0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4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>
                <a:alpha val="9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50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3704734" y="6400451"/>
            <a:ext cx="4810616" cy="1685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 bwMode="auto">
          <a:xfrm>
            <a:off x="0" y="11875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b="0" dirty="0"/>
              <a:t>Third level is a nested bullet</a:t>
            </a:r>
            <a:endParaRPr lang="en-US" dirty="0"/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43" r:id="rId3"/>
    <p:sldLayoutId id="2147483744" r:id="rId4"/>
    <p:sldLayoutId id="214748374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512064" indent="-228600" algn="l" defTabSz="914400" rtl="0" eaLnBrk="1" latinLnBrk="0" hangingPunct="1">
        <a:lnSpc>
          <a:spcPct val="100000"/>
        </a:lnSpc>
        <a:spcBef>
          <a:spcPts val="0"/>
        </a:spcBef>
        <a:buFont typeface="LucidaGrande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600" b="0" kern="1200" cap="none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/>
        <a:buNone/>
        <a:tabLst/>
        <a:defRPr sz="1600" b="1" i="0" kern="1200" cap="all" spc="100" baseline="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/>
        <a:buNone/>
        <a:tabLst/>
        <a:defRPr sz="14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900" i="1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Attractiveness of Potential Dates Without Photos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Photo: CC https://www.pexels.com/photo/couple-standing-in-the-seashore-hugging-each-other-during-sunset-169215/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Beauty or </a:t>
            </a:r>
            <a:br>
              <a:rPr lang="en-US" dirty="0"/>
            </a:br>
            <a:r>
              <a:rPr lang="en-US" dirty="0"/>
              <a:t>the beast?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232" y="4254980"/>
            <a:ext cx="2907016" cy="21727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629" y="5928911"/>
            <a:ext cx="18275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Collaboration space, Alexandria, VA</a:t>
            </a:r>
          </a:p>
        </p:txBody>
      </p:sp>
      <p:sp>
        <p:nvSpPr>
          <p:cNvPr id="13" name="Rectangle 12"/>
          <p:cNvSpPr/>
          <p:nvPr/>
        </p:nvSpPr>
        <p:spPr>
          <a:xfrm flipV="1">
            <a:off x="282191" y="837461"/>
            <a:ext cx="2907057" cy="71900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91C787E-76C4-4A89-8CC3-D97A5C036A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45884" r="19408"/>
          <a:stretch/>
        </p:blipFill>
        <p:spPr>
          <a:xfrm>
            <a:off x="282192" y="839788"/>
            <a:ext cx="2907056" cy="5588000"/>
          </a:xfrm>
        </p:spPr>
      </p:pic>
    </p:spTree>
    <p:extLst>
      <p:ext uri="{BB962C8B-B14F-4D97-AF65-F5344CB8AC3E}">
        <p14:creationId xmlns:p14="http://schemas.microsoft.com/office/powerpoint/2010/main" val="191166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/>
              <a:t>Level 4 is an optional headline</a:t>
            </a:r>
          </a:p>
          <a:p>
            <a:pPr lvl="4">
              <a:spcBef>
                <a:spcPts val="600"/>
              </a:spcBef>
            </a:pPr>
            <a:r>
              <a:rPr lang="en-US" dirty="0"/>
              <a:t>Level 5 is an optional description paragraph. It should be roughly 2-3 lines of text. Level 2 is a short optional description paragraph. It should be roughly 2-3 lines of text. </a:t>
            </a:r>
          </a:p>
          <a:p>
            <a:r>
              <a:rPr lang="en-US" dirty="0"/>
              <a:t>Level 1 is a series of bullets. They can be several lines long depending on your needs. Level 3 is a series of bullets. They can be several lines long depending on your needs.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2"/>
            <a:r>
              <a:rPr lang="en-US" dirty="0"/>
              <a:t>Level 3 is a nested bullet</a:t>
            </a:r>
          </a:p>
          <a:p>
            <a:pPr lvl="5"/>
            <a:r>
              <a:rPr lang="en-US" dirty="0"/>
              <a:t>Level 6 is a footnote or place for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048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/>
            <a:r>
              <a:rPr lang="en-US" dirty="0"/>
              <a:t>Level 4 is an optional headline</a:t>
            </a:r>
          </a:p>
          <a:p>
            <a:pPr lvl="4"/>
            <a:r>
              <a:rPr lang="en-US" dirty="0"/>
              <a:t>Level 5 is an optional description paragraph. It should be roughly 2-3 lines of text. Level 2 is a short optional description paragraph. It should be roughly 2-3 lines of text. </a:t>
            </a:r>
          </a:p>
          <a:p>
            <a:r>
              <a:rPr lang="en-US" dirty="0"/>
              <a:t>Level 1 is a series of bullets. They can be several lines long depending on your needs. Level 3 is a series of bullets. They can be several lines long depending on your needs.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2"/>
            <a:r>
              <a:rPr lang="en-US" dirty="0"/>
              <a:t>Level 3 is a nested bullet</a:t>
            </a:r>
          </a:p>
          <a:p>
            <a:pPr lvl="5"/>
            <a:r>
              <a:rPr lang="en-US" dirty="0"/>
              <a:t>Level 6 is a footnote or place for source information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r>
              <a:rPr lang="en-US" dirty="0"/>
              <a:t>Level 4 is an optional headline</a:t>
            </a:r>
          </a:p>
          <a:p>
            <a:pPr lvl="4"/>
            <a:r>
              <a:rPr lang="en-US" dirty="0"/>
              <a:t>Level 5 is an optional description paragraph. It should be roughly 2-3 lines of text. Level 2 is a short optional description paragraph. It should be roughly 2-3 lines of text. </a:t>
            </a:r>
          </a:p>
          <a:p>
            <a:r>
              <a:rPr lang="en-US" dirty="0"/>
              <a:t>Level 1 is a series of bullets. They can be several lines long depending on your needs. Level 3 is a series of bullets. They can be several lines long depending on your needs.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2"/>
            <a:r>
              <a:rPr lang="en-US" dirty="0"/>
              <a:t>Level 3 is a nested bullet</a:t>
            </a:r>
          </a:p>
          <a:p>
            <a:pPr lvl="5"/>
            <a:r>
              <a:rPr lang="en-US" dirty="0"/>
              <a:t>Level 6 is a footnote or place for source information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8259" y="1684338"/>
            <a:ext cx="0" cy="4368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3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decision Trees (Classifier)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/>
              <a:t>Level 4 is an optional headline</a:t>
            </a:r>
          </a:p>
          <a:p>
            <a:pPr lvl="4">
              <a:spcBef>
                <a:spcPts val="600"/>
              </a:spcBef>
            </a:pPr>
            <a:r>
              <a:rPr lang="en-US" dirty="0"/>
              <a:t>Level 5 is an optional description paragraph. It should be roughly 2-3 lines of text. Level 2 is a short optional description paragraph. It should be roughly 2-3 lines of text. </a:t>
            </a:r>
          </a:p>
          <a:p>
            <a:r>
              <a:rPr lang="en-US" dirty="0"/>
              <a:t>Level 1 is a series of bullets. They can be several lines long depending on your needs. Level 3 is a series of bullets. They can be several lines long depending on your needs.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2"/>
            <a:r>
              <a:rPr lang="en-US" dirty="0"/>
              <a:t>Level 3 is a nested bullet</a:t>
            </a:r>
          </a:p>
          <a:p>
            <a:pPr lvl="5"/>
            <a:r>
              <a:rPr lang="en-US" dirty="0"/>
              <a:t>Level 6 is a footnote or place for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5492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decision Trees (binary Classifier)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/>
              <a:t>Level 4 is an optional headline</a:t>
            </a:r>
          </a:p>
          <a:p>
            <a:pPr lvl="4">
              <a:spcBef>
                <a:spcPts val="600"/>
              </a:spcBef>
            </a:pPr>
            <a:r>
              <a:rPr lang="en-US" dirty="0"/>
              <a:t>Level 5 is an optional description paragraph. It should be roughly 2-3 lines of text. Level 2 is a short optional description paragraph. It should be roughly 2-3 lines of text. </a:t>
            </a:r>
          </a:p>
          <a:p>
            <a:r>
              <a:rPr lang="en-US" dirty="0"/>
              <a:t>Level 1 is a series of bullets. They can be several lines long depending on your needs. Level 3 is a series of bullets. They can be several lines long depending on your needs.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2"/>
            <a:r>
              <a:rPr lang="en-US" dirty="0"/>
              <a:t>Level 3 is a nested bullet</a:t>
            </a:r>
          </a:p>
          <a:p>
            <a:pPr lvl="5"/>
            <a:r>
              <a:rPr lang="en-US" dirty="0"/>
              <a:t>Level 6 is a footnote or place for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3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logistic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/>
              <a:t>Level 4 is an optional headline</a:t>
            </a:r>
          </a:p>
          <a:p>
            <a:pPr lvl="4">
              <a:spcBef>
                <a:spcPts val="600"/>
              </a:spcBef>
            </a:pPr>
            <a:r>
              <a:rPr lang="en-US" dirty="0"/>
              <a:t>Level 5 is an optional description paragraph. It should be roughly 2-3 lines of text. Level 2 is a short optional description paragraph. It should be roughly 2-3 lines of text. </a:t>
            </a:r>
          </a:p>
          <a:p>
            <a:r>
              <a:rPr lang="en-US" dirty="0"/>
              <a:t>Level 1 is a series of bullets. They can be several lines long depending on your needs. Level 3 is a series of bullets. They can be several lines long depending on your needs.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2"/>
            <a:r>
              <a:rPr lang="en-US" dirty="0"/>
              <a:t>Level 3 is a nested bullet</a:t>
            </a:r>
          </a:p>
          <a:p>
            <a:pPr lvl="5"/>
            <a:r>
              <a:rPr lang="en-US" dirty="0"/>
              <a:t>Level 6 is a footnote or place for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952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/>
              <a:t>To Save time dating, get pictures first!</a:t>
            </a:r>
          </a:p>
          <a:p>
            <a:pPr lvl="4">
              <a:spcBef>
                <a:spcPts val="600"/>
              </a:spcBef>
            </a:pPr>
            <a:r>
              <a:rPr lang="en-US" dirty="0"/>
              <a:t>Level 5 is an optional description paragraph. It should be roughly 2-3 lines of text. Level 2 is a short optional description paragraph. It should be roughly 2-3 lines of text. </a:t>
            </a:r>
          </a:p>
          <a:p>
            <a:r>
              <a:rPr lang="en-US" dirty="0"/>
              <a:t>Level 1 is a series of bullets. They can be several lines long depending on your needs. Level 3 is a series of bullets. They can be several lines long depending on your needs.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2"/>
            <a:r>
              <a:rPr lang="en-US" dirty="0"/>
              <a:t>Level 3 is a nested bullet</a:t>
            </a:r>
          </a:p>
          <a:p>
            <a:pPr lvl="5"/>
            <a:r>
              <a:rPr lang="en-US" dirty="0"/>
              <a:t>Level 6 is a footnote or place for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65844852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" id="{D93F66B6-6256-B64E-9F5B-0919935CCA17}" vid="{F5EB05A6-DC00-F746-B1C4-C7961082EFE4}"/>
    </a:ext>
  </a:extLst>
</a:theme>
</file>

<file path=ppt/theme/theme2.xml><?xml version="1.0" encoding="utf-8"?>
<a:theme xmlns:a="http://schemas.openxmlformats.org/drawingml/2006/main" name="SF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" id="{D93F66B6-6256-B64E-9F5B-0919935CCA17}" vid="{549658A6-33F5-8C4C-9135-5832E92798C7}"/>
    </a:ext>
  </a:extLst>
</a:theme>
</file>

<file path=ppt/theme/theme3.xml><?xml version="1.0" encoding="utf-8"?>
<a:theme xmlns:a="http://schemas.openxmlformats.org/drawingml/2006/main" name="LI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" id="{D93F66B6-6256-B64E-9F5B-0919935CCA17}" vid="{4708D369-7FA0-CB4E-AFBC-9BF72F5873A8}"/>
    </a:ext>
  </a:extLst>
</a:theme>
</file>

<file path=ppt/theme/theme4.xml><?xml version="1.0" encoding="utf-8"?>
<a:theme xmlns:a="http://schemas.openxmlformats.org/drawingml/2006/main" name="FC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" id="{D93F66B6-6256-B64E-9F5B-0919935CCA17}" vid="{C2F1988A-FCE7-E347-9BA3-5A8246DC30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Standard</Template>
  <TotalTime>16</TotalTime>
  <Words>775</Words>
  <Application>Microsoft Office PowerPoint</Application>
  <PresentationFormat>On-screen Show (4:3)</PresentationFormat>
  <Paragraphs>64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.AppleSystemUIFont</vt:lpstr>
      <vt:lpstr>Arial</vt:lpstr>
      <vt:lpstr>Calibri</vt:lpstr>
      <vt:lpstr>Calibri Light</vt:lpstr>
      <vt:lpstr>Courier New</vt:lpstr>
      <vt:lpstr>Georgia</vt:lpstr>
      <vt:lpstr>LucidaGrande</vt:lpstr>
      <vt:lpstr>Oswald</vt:lpstr>
      <vt:lpstr>Oswald Light</vt:lpstr>
      <vt:lpstr>Master</vt:lpstr>
      <vt:lpstr>SF Master</vt:lpstr>
      <vt:lpstr>LI Master</vt:lpstr>
      <vt:lpstr>FC Master</vt:lpstr>
      <vt:lpstr>Beauty or  the beast?</vt:lpstr>
      <vt:lpstr>The DataSet</vt:lpstr>
      <vt:lpstr>EDA</vt:lpstr>
      <vt:lpstr>Modeling – decision Trees (Classifier)</vt:lpstr>
      <vt:lpstr>Modeling – decision Trees (binary Classifier)</vt:lpstr>
      <vt:lpstr>Modeling – logistic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or beast?</dc:title>
  <dc:creator>Papa, Joseph [USA]</dc:creator>
  <cp:lastModifiedBy>Papa, Joseph [USA]</cp:lastModifiedBy>
  <cp:revision>3</cp:revision>
  <dcterms:created xsi:type="dcterms:W3CDTF">2017-10-03T21:22:26Z</dcterms:created>
  <dcterms:modified xsi:type="dcterms:W3CDTF">2017-10-03T21:38:39Z</dcterms:modified>
</cp:coreProperties>
</file>