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16F9D-3F5F-4008-AA96-13B2759C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6FCE77-A3DF-4823-9517-8E71E0C00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AA4C5E-931E-48BB-B860-8373951F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D475-3612-4ED2-A938-088C1CF2B83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FD420D-C995-46BC-8212-DF3332BB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8E598E-56F8-4A22-95F4-3118B6C1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C881-5106-4722-A746-B0618D70C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5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3A787-04FA-4878-B007-3F88E714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330006-7DEC-4B74-81F1-369761865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A70837-EEAE-4788-9499-B244C177B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D475-3612-4ED2-A938-088C1CF2B83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8568B8-CE55-4902-A0AF-32AE0D4A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5FC550-0C63-4D32-909F-339B2155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C881-5106-4722-A746-B0618D70C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88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3138FE-F0D7-4979-817F-5B19FA590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B86414-7326-4CD8-BB1F-49E5A3DFE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F29190-4908-44F7-8030-52A8FBBD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D475-3612-4ED2-A938-088C1CF2B83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9496C5-D6B2-4471-818E-A5BA2F39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923880-86A5-412D-ACD9-75B36EEF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C881-5106-4722-A746-B0618D70C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52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63AF3-8B39-4DD5-88F1-13342F97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6425CC-E321-45E9-A372-344301ECD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C60395-4801-4565-AB53-797003DC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D475-3612-4ED2-A938-088C1CF2B83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2AD474-20A0-4859-96C2-75DB30A0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129114-A1B4-44CF-ABFF-E9A5E24D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C881-5106-4722-A746-B0618D70C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73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45A3E-A54D-412B-B72C-6F849A9C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3DC9B5-BDD0-44E5-951A-23B30312A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67A549-4C4B-453D-92CD-BA3C099A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D475-3612-4ED2-A938-088C1CF2B83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5420E3-012A-4A04-AAA7-D4F94CE5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5ECB62-2740-4C09-9DF8-4863E49B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C881-5106-4722-A746-B0618D70C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79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F99BC-9C16-4955-8613-F8A7FA74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6CA4E8-FD1D-4F60-99B8-C1E4119DA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97F551-2773-4EDB-9397-1DE42B99B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5477D-6319-41A4-98AE-43842D28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D475-3612-4ED2-A938-088C1CF2B83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7CCA93-4316-4695-8DAC-ED6D1FF4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885673-2FB8-4084-B5D8-34A55137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C881-5106-4722-A746-B0618D70C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5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85F5-A210-4D89-85A2-BE0AD936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8E8EC0-D87E-4BE9-84CD-1CCB9C6FA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625BE1-A42A-416C-9DBD-5AD64BD6F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05ACC8-1298-4D21-B7E3-E5954D33A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424BA2-8658-42C5-8E03-1393844B2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46A2BA7-25B5-406D-B4E5-A53C5CE5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D475-3612-4ED2-A938-088C1CF2B83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8CE314C-A110-4565-A741-BB9A476C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F885613-C2D7-4974-A2AE-D61F9F67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C881-5106-4722-A746-B0618D70C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37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09039-BDFB-460F-9E27-FF17A5DE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7E3CA7-1948-40D0-B539-C07B726E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D475-3612-4ED2-A938-088C1CF2B83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4B79B2-1658-441E-BB63-68CB1348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EBB9647-6B70-4407-A911-887E7014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C881-5106-4722-A746-B0618D70C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1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D0B513-03BD-47AE-B6E6-9A2E9A23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D475-3612-4ED2-A938-088C1CF2B83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6F8324-F414-4EF8-B527-E4EE61D4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3ED6C4-B143-4E46-A4C3-B3EF70A5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C881-5106-4722-A746-B0618D70C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06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F5667-86C6-4BAC-91E4-A2E314E3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ECAA97-61BB-402F-858A-EF9131E35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CE7CD8-2D1B-40D6-BAEE-A6A3878A8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5C8BB7-CBE0-484F-A3A9-FF3430FB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D475-3612-4ED2-A938-088C1CF2B83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02B1E8-7C9D-4692-8F91-C0187DD2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112F0A-FA57-4CAB-9672-4D22B6B5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C881-5106-4722-A746-B0618D70C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89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9C3EC-43D7-47C5-9DB4-55D0B436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72B0CF8-D278-4AA0-B1C2-BBD30C5A8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7A42C0-304D-4CEF-B879-DC1D69DEF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9E520A-6499-4FED-AF5F-02345B3D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D475-3612-4ED2-A938-088C1CF2B83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BBDBBB-E842-4A17-93F9-96099DDD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F09CEE-777C-4422-9AB9-93F0C71F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C881-5106-4722-A746-B0618D70C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02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820473-E283-4D66-B0C8-3FF0FF7D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9C80AB-A1FE-4A63-9BE4-B68EE1505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B2DB94-9B1C-4628-91FB-7FBDAD635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FD475-3612-4ED2-A938-088C1CF2B83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5ADA51-5264-4DE3-BBA4-A95370F1B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B151FB-7698-4A77-AB14-F380F2017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3C881-5106-4722-A746-B0618D70C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28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9F25D855-CA69-480A-97FD-99DD993E4B50}"/>
              </a:ext>
            </a:extLst>
          </p:cNvPr>
          <p:cNvSpPr/>
          <p:nvPr/>
        </p:nvSpPr>
        <p:spPr>
          <a:xfrm rot="20284444">
            <a:off x="8010713" y="5253889"/>
            <a:ext cx="23952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7200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  <a:ea typeface="BatangChe" panose="020B0503020000020004" pitchFamily="49" charset="-127"/>
              </a:rPr>
              <a:t>e</a:t>
            </a:r>
            <a:r>
              <a:rPr lang="pt-BR" sz="7200" b="0" cap="none" spc="0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  <a:ea typeface="BatangChe" panose="020B0503020000020004" pitchFamily="49" charset="-127"/>
              </a:rPr>
              <a:t>m...</a:t>
            </a:r>
            <a:endParaRPr lang="pt-BR" sz="7200" b="0" cap="none" spc="0" dirty="0">
              <a:ln w="38100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9616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AFF9C-AF55-4CF7-A529-E5A20BAA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794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pt-BR" sz="6000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  <a:ea typeface="BatangChe" panose="020B0503020000020004" pitchFamily="49" charset="-127"/>
              </a:rPr>
              <a:t>Maiores Hubs</a:t>
            </a:r>
            <a:endParaRPr lang="pt-BR" sz="6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E0682F-8F08-460E-B786-25FF27734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840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AFF9C-AF55-4CF7-A529-E5A20BAA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794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pt-BR" sz="6000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  <a:ea typeface="BatangChe" panose="020B0503020000020004" pitchFamily="49" charset="-127"/>
              </a:rPr>
              <a:t>Melhores Amigos</a:t>
            </a:r>
            <a:endParaRPr lang="pt-BR" sz="6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E0682F-8F08-460E-B786-25FF27734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020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AFF9C-AF55-4CF7-A529-E5A20BAA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794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pt-BR" sz="6000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  <a:ea typeface="BatangChe" panose="020B0503020000020004" pitchFamily="49" charset="-127"/>
              </a:rPr>
              <a:t>Caminhos mais longos </a:t>
            </a:r>
            <a:endParaRPr lang="pt-BR" sz="6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E0682F-8F08-460E-B786-25FF27734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50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982E04C-2567-4177-B76F-1E641F07304E}"/>
              </a:ext>
            </a:extLst>
          </p:cNvPr>
          <p:cNvSpPr/>
          <p:nvPr/>
        </p:nvSpPr>
        <p:spPr>
          <a:xfrm>
            <a:off x="509438" y="442249"/>
            <a:ext cx="1117312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7200" b="0" cap="none" spc="0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  <a:ea typeface="BatangChe" panose="020B0503020000020004" pitchFamily="49" charset="-127"/>
              </a:rPr>
              <a:t>Rede de Personagens da</a:t>
            </a:r>
            <a:endParaRPr lang="pt-BR" sz="7200" b="0" cap="none" spc="0" dirty="0">
              <a:ln w="38100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6C86F44-AA92-4968-AD4B-E3D455AD6FCC}"/>
              </a:ext>
            </a:extLst>
          </p:cNvPr>
          <p:cNvSpPr txBox="1"/>
          <p:nvPr/>
        </p:nvSpPr>
        <p:spPr>
          <a:xfrm>
            <a:off x="3084351" y="4317314"/>
            <a:ext cx="60232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Cooper Black" panose="0208090404030B020404" pitchFamily="18" charset="0"/>
              </a:rPr>
              <a:t>Igor Patrício </a:t>
            </a:r>
            <a:r>
              <a:rPr lang="pt-BR" sz="2000" dirty="0" err="1">
                <a:latin typeface="Cooper Black" panose="0208090404030B020404" pitchFamily="18" charset="0"/>
              </a:rPr>
              <a:t>Michels</a:t>
            </a:r>
            <a:endParaRPr lang="pt-BR" sz="2000" dirty="0">
              <a:latin typeface="Cooper Black" panose="0208090404030B020404" pitchFamily="18" charset="0"/>
            </a:endParaRPr>
          </a:p>
          <a:p>
            <a:pPr algn="ctr"/>
            <a:r>
              <a:rPr lang="pt-BR" sz="2000" dirty="0">
                <a:latin typeface="Cooper Black" panose="0208090404030B020404" pitchFamily="18" charset="0"/>
              </a:rPr>
              <a:t>João Vinícius Primaki Prado</a:t>
            </a:r>
          </a:p>
          <a:p>
            <a:pPr algn="ctr"/>
            <a:r>
              <a:rPr lang="pt-BR" sz="2000" dirty="0">
                <a:latin typeface="Cooper Black" panose="0208090404030B020404" pitchFamily="18" charset="0"/>
              </a:rPr>
              <a:t>Prof: Alberto </a:t>
            </a:r>
            <a:r>
              <a:rPr lang="pt-BR" sz="2000" dirty="0" err="1">
                <a:latin typeface="Cooper Black" panose="0208090404030B020404" pitchFamily="18" charset="0"/>
              </a:rPr>
              <a:t>Paccanaro</a:t>
            </a:r>
            <a:endParaRPr lang="pt-BR" sz="2000" dirty="0">
              <a:latin typeface="Cooper Black" panose="0208090404030B020404" pitchFamily="18" charset="0"/>
            </a:endParaRPr>
          </a:p>
          <a:p>
            <a:pPr algn="ctr"/>
            <a:endParaRPr lang="pt-BR" dirty="0">
              <a:latin typeface="Cooper Black" panose="0208090404030B020404" pitchFamily="18" charset="0"/>
            </a:endParaRPr>
          </a:p>
          <a:p>
            <a:pPr algn="ctr"/>
            <a:r>
              <a:rPr lang="pt-BR" sz="1600" dirty="0">
                <a:latin typeface="Cooper Black" panose="0208090404030B020404" pitchFamily="18" charset="0"/>
              </a:rPr>
              <a:t>Escola de Matemática Aplicada</a:t>
            </a:r>
          </a:p>
          <a:p>
            <a:pPr algn="ctr"/>
            <a:r>
              <a:rPr lang="pt-BR" sz="1600" dirty="0">
                <a:latin typeface="Cooper Black" panose="0208090404030B020404" pitchFamily="18" charset="0"/>
              </a:rPr>
              <a:t>Fundação Getúlio Vargas</a:t>
            </a:r>
          </a:p>
          <a:p>
            <a:pPr algn="ctr"/>
            <a:r>
              <a:rPr lang="pt-BR" sz="1600" dirty="0">
                <a:latin typeface="Cooper Black" panose="0208090404030B020404" pitchFamily="18" charset="0"/>
              </a:rPr>
              <a:t>01 de Setembro de 2021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AB972A9-8293-4A44-95D8-9DF6F9C5C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15" y="1830739"/>
            <a:ext cx="5079365" cy="229841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61AF97E-D7A2-40FB-AF15-8BF944D536B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75" y="5781675"/>
            <a:ext cx="25241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2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3DD7F8-A8B4-4511-9F20-73EA634C2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6830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Cooper Black" panose="0208090404030B020404" pitchFamily="18" charset="0"/>
              </a:rPr>
              <a:t>Rede composta por dados retirados de:</a:t>
            </a:r>
          </a:p>
          <a:p>
            <a:r>
              <a:rPr lang="pt-BR" dirty="0">
                <a:latin typeface="Cooper Black" panose="0208090404030B020404" pitchFamily="18" charset="0"/>
              </a:rPr>
              <a:t>20 Edições da Turma da Mônica Clássica, 1ª Série da Panini, Nº20 à Nº39</a:t>
            </a:r>
          </a:p>
          <a:p>
            <a:r>
              <a:rPr lang="pt-BR" dirty="0">
                <a:latin typeface="Cooper Black" panose="0208090404030B020404" pitchFamily="18" charset="0"/>
              </a:rPr>
              <a:t>10 Edições da Turma da Mônica Jovem, 1ª Série da Panini, Nº01 à Nº10</a:t>
            </a:r>
          </a:p>
          <a:p>
            <a:endParaRPr lang="pt-BR" dirty="0">
              <a:latin typeface="Cooper Black" panose="0208090404030B020404" pitchFamily="18" charset="0"/>
            </a:endParaRPr>
          </a:p>
          <a:p>
            <a:r>
              <a:rPr lang="pt-BR" dirty="0">
                <a:latin typeface="Cooper Black" panose="0208090404030B020404" pitchFamily="18" charset="0"/>
              </a:rPr>
              <a:t>Nós: Personagens</a:t>
            </a:r>
          </a:p>
          <a:p>
            <a:pPr algn="just"/>
            <a:r>
              <a:rPr lang="pt-BR" dirty="0">
                <a:latin typeface="Cooper Black" panose="0208090404030B020404" pitchFamily="18" charset="0"/>
              </a:rPr>
              <a:t>Arestas: Relação de aparecer numa mesma página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C7A5B67-1CFD-401D-AF0C-2B5A26A0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83018"/>
            <a:ext cx="20889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000" b="0" cap="none" spc="0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  <a:ea typeface="BatangChe" panose="020B0503020000020004" pitchFamily="49" charset="-127"/>
              </a:rPr>
              <a:t>Rede</a:t>
            </a:r>
            <a:endParaRPr lang="pt-BR" sz="6000" b="0" cap="none" spc="0" dirty="0">
              <a:ln w="38100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04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7201B-A555-454B-9C7A-FCE5B0FF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31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6000" b="0" cap="none" spc="0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  <a:ea typeface="BatangChe" panose="020B0503020000020004" pitchFamily="49" charset="-127"/>
              </a:rPr>
              <a:t>Rede Geral (#)</a:t>
            </a:r>
            <a:endParaRPr lang="pt-BR" sz="6000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CD3F757-C89D-48E7-9327-73335AD42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97" y="1886631"/>
            <a:ext cx="6527006" cy="4351338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160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7201B-A555-454B-9C7A-FCE5B0FF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311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6000" b="0" cap="none" spc="0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  <a:ea typeface="BatangChe" panose="020B0503020000020004" pitchFamily="49" charset="-127"/>
              </a:rPr>
              <a:t>Maior Componente Conexa</a:t>
            </a:r>
            <a:endParaRPr lang="pt-BR" sz="6000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BE2E05E-2233-4C58-9A87-C42549096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97" y="1900270"/>
            <a:ext cx="6527006" cy="4351338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368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7201B-A555-454B-9C7A-FCE5B0FF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311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6000" b="0" cap="none" spc="0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  <a:ea typeface="BatangChe" panose="020B0503020000020004" pitchFamily="49" charset="-127"/>
              </a:rPr>
              <a:t>Rede sem Figurantes</a:t>
            </a:r>
            <a:endParaRPr lang="pt-BR" sz="6000" dirty="0"/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541836B6-6196-4214-A36F-498D6ED93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97" y="1918932"/>
            <a:ext cx="6527006" cy="4351338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CAB91-5ED0-4440-823F-F48BA37C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55795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  <a:ea typeface="BatangChe" panose="020B0503020000020004" pitchFamily="49" charset="-127"/>
              </a:rPr>
              <a:t>Estatísticas</a:t>
            </a:r>
            <a:endParaRPr lang="pt-BR" sz="6600" dirty="0"/>
          </a:p>
        </p:txBody>
      </p:sp>
      <p:sp>
        <p:nvSpPr>
          <p:cNvPr id="5" name="Balão de Fala: Oval 4">
            <a:extLst>
              <a:ext uri="{FF2B5EF4-FFF2-40B4-BE49-F238E27FC236}">
                <a16:creationId xmlns:a16="http://schemas.microsoft.com/office/drawing/2014/main" id="{C8A7C91F-E425-4C71-9E09-B9367040D31C}"/>
              </a:ext>
            </a:extLst>
          </p:cNvPr>
          <p:cNvSpPr/>
          <p:nvPr/>
        </p:nvSpPr>
        <p:spPr>
          <a:xfrm>
            <a:off x="177281" y="1791478"/>
            <a:ext cx="2584580" cy="1772816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Nº de Nós: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#2022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241</a:t>
            </a:r>
          </a:p>
        </p:txBody>
      </p:sp>
      <p:sp>
        <p:nvSpPr>
          <p:cNvPr id="6" name="Balão de Fala: Oval 5">
            <a:extLst>
              <a:ext uri="{FF2B5EF4-FFF2-40B4-BE49-F238E27FC236}">
                <a16:creationId xmlns:a16="http://schemas.microsoft.com/office/drawing/2014/main" id="{0A10FB88-AC51-4BC8-918E-1B2E5875381E}"/>
              </a:ext>
            </a:extLst>
          </p:cNvPr>
          <p:cNvSpPr/>
          <p:nvPr/>
        </p:nvSpPr>
        <p:spPr>
          <a:xfrm>
            <a:off x="3296816" y="2141375"/>
            <a:ext cx="2584580" cy="1772816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Nº de Arestas: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#14041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1886</a:t>
            </a:r>
          </a:p>
        </p:txBody>
      </p:sp>
      <p:sp>
        <p:nvSpPr>
          <p:cNvPr id="7" name="Balão de Fala: Oval 6">
            <a:extLst>
              <a:ext uri="{FF2B5EF4-FFF2-40B4-BE49-F238E27FC236}">
                <a16:creationId xmlns:a16="http://schemas.microsoft.com/office/drawing/2014/main" id="{E486DF0D-2035-45ED-A4AE-FE6F07819CEB}"/>
              </a:ext>
            </a:extLst>
          </p:cNvPr>
          <p:cNvSpPr/>
          <p:nvPr/>
        </p:nvSpPr>
        <p:spPr>
          <a:xfrm>
            <a:off x="6416351" y="1791478"/>
            <a:ext cx="2584580" cy="1772816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Grau Médio: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#13.88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15.65</a:t>
            </a:r>
          </a:p>
        </p:txBody>
      </p:sp>
      <p:sp>
        <p:nvSpPr>
          <p:cNvPr id="8" name="Balão de Fala: Oval 7">
            <a:extLst>
              <a:ext uri="{FF2B5EF4-FFF2-40B4-BE49-F238E27FC236}">
                <a16:creationId xmlns:a16="http://schemas.microsoft.com/office/drawing/2014/main" id="{D0CCC61F-A3D4-443E-8B92-E441B3B4387F}"/>
              </a:ext>
            </a:extLst>
          </p:cNvPr>
          <p:cNvSpPr/>
          <p:nvPr/>
        </p:nvSpPr>
        <p:spPr>
          <a:xfrm>
            <a:off x="9430139" y="2141375"/>
            <a:ext cx="2584580" cy="1772816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Grau Máximo: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#882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139</a:t>
            </a:r>
          </a:p>
        </p:txBody>
      </p:sp>
      <p:sp>
        <p:nvSpPr>
          <p:cNvPr id="10" name="Balão de Fala: Oval 9">
            <a:extLst>
              <a:ext uri="{FF2B5EF4-FFF2-40B4-BE49-F238E27FC236}">
                <a16:creationId xmlns:a16="http://schemas.microsoft.com/office/drawing/2014/main" id="{31F4BF00-646C-4D19-84E6-6C2C30E0B793}"/>
              </a:ext>
            </a:extLst>
          </p:cNvPr>
          <p:cNvSpPr/>
          <p:nvPr/>
        </p:nvSpPr>
        <p:spPr>
          <a:xfrm>
            <a:off x="2761861" y="4651294"/>
            <a:ext cx="2584580" cy="1772816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Densidade: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#0.0069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0.0652</a:t>
            </a:r>
          </a:p>
        </p:txBody>
      </p:sp>
      <p:sp>
        <p:nvSpPr>
          <p:cNvPr id="11" name="Balão de Fala: Oval 10">
            <a:extLst>
              <a:ext uri="{FF2B5EF4-FFF2-40B4-BE49-F238E27FC236}">
                <a16:creationId xmlns:a16="http://schemas.microsoft.com/office/drawing/2014/main" id="{BCF5BF53-7FC3-4966-B61C-B0480FF57ECB}"/>
              </a:ext>
            </a:extLst>
          </p:cNvPr>
          <p:cNvSpPr/>
          <p:nvPr/>
        </p:nvSpPr>
        <p:spPr>
          <a:xfrm>
            <a:off x="5777204" y="4374208"/>
            <a:ext cx="2584580" cy="1772816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Diâmetro: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#10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9</a:t>
            </a:r>
          </a:p>
        </p:txBody>
      </p:sp>
      <p:sp>
        <p:nvSpPr>
          <p:cNvPr id="12" name="Balão de Fala: Oval 11">
            <a:extLst>
              <a:ext uri="{FF2B5EF4-FFF2-40B4-BE49-F238E27FC236}">
                <a16:creationId xmlns:a16="http://schemas.microsoft.com/office/drawing/2014/main" id="{67D03305-AC94-45C9-B26E-21C0914F158C}"/>
              </a:ext>
            </a:extLst>
          </p:cNvPr>
          <p:cNvSpPr/>
          <p:nvPr/>
        </p:nvSpPr>
        <p:spPr>
          <a:xfrm>
            <a:off x="8792547" y="4651294"/>
            <a:ext cx="2584580" cy="1772816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Distância Média: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#2.91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2.74</a:t>
            </a:r>
          </a:p>
        </p:txBody>
      </p:sp>
      <p:sp>
        <p:nvSpPr>
          <p:cNvPr id="13" name="Balão de Fala: Oval 12">
            <a:extLst>
              <a:ext uri="{FF2B5EF4-FFF2-40B4-BE49-F238E27FC236}">
                <a16:creationId xmlns:a16="http://schemas.microsoft.com/office/drawing/2014/main" id="{0B6EB3A4-06DD-4B52-BC4D-008BFB59BEA3}"/>
              </a:ext>
            </a:extLst>
          </p:cNvPr>
          <p:cNvSpPr/>
          <p:nvPr/>
        </p:nvSpPr>
        <p:spPr>
          <a:xfrm>
            <a:off x="8640147" y="167967"/>
            <a:ext cx="2584580" cy="1772816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Nº de Pontes: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#38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78384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DB6DA-88BF-4390-A589-AA92BF635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6000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  <a:ea typeface="BatangChe" panose="020B0503020000020004" pitchFamily="49" charset="-127"/>
              </a:rPr>
              <a:t>Distribuição de Graus</a:t>
            </a:r>
            <a:endParaRPr lang="pt-BR" sz="6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27A4D0-E209-4470-A5C6-6F7EBB63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808847"/>
            <a:ext cx="10515600" cy="4351338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876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DB6DA-88BF-4390-A589-AA92BF635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6000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  <a:ea typeface="BatangChe" panose="020B0503020000020004" pitchFamily="49" charset="-127"/>
              </a:rPr>
              <a:t>Distribuição de Graus</a:t>
            </a:r>
            <a:endParaRPr lang="pt-BR" sz="6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27A4D0-E209-4470-A5C6-6F7EBB63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808847"/>
            <a:ext cx="10515600" cy="4351338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3167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152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Cooper Black</vt:lpstr>
      <vt:lpstr>Tema do Office</vt:lpstr>
      <vt:lpstr>Apresentação do PowerPoint</vt:lpstr>
      <vt:lpstr>Apresentação do PowerPoint</vt:lpstr>
      <vt:lpstr>Rede</vt:lpstr>
      <vt:lpstr>Rede Geral (#)</vt:lpstr>
      <vt:lpstr>Maior Componente Conexa</vt:lpstr>
      <vt:lpstr>Rede sem Figurantes</vt:lpstr>
      <vt:lpstr>Estatísticas</vt:lpstr>
      <vt:lpstr>Distribuição de Graus</vt:lpstr>
      <vt:lpstr>Distribuição de Graus</vt:lpstr>
      <vt:lpstr>Maiores Hubs</vt:lpstr>
      <vt:lpstr>Melhores Amigos</vt:lpstr>
      <vt:lpstr>Caminhos mais longos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Vinícius Primaki Prado</dc:creator>
  <cp:lastModifiedBy>João Vinícius Primaki Prado</cp:lastModifiedBy>
  <cp:revision>1</cp:revision>
  <dcterms:created xsi:type="dcterms:W3CDTF">2021-09-01T07:22:11Z</dcterms:created>
  <dcterms:modified xsi:type="dcterms:W3CDTF">2021-09-01T09:05:44Z</dcterms:modified>
</cp:coreProperties>
</file>