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2691-5586-4498-9E65-399ADC8DAB6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99C4F-19E4-4871-B47C-CEE547D4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Playtest Results of 2020 Space Odyssey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2" y="196683"/>
            <a:ext cx="10515600" cy="854075"/>
          </a:xfrm>
        </p:spPr>
        <p:txBody>
          <a:bodyPr/>
          <a:lstStyle/>
          <a:p>
            <a:r>
              <a:rPr lang="en-US" dirty="0" smtClean="0"/>
              <a:t>Playtest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642" y="1050759"/>
            <a:ext cx="10515600" cy="160421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300" b="1" dirty="0" smtClean="0"/>
              <a:t>Playtesting Goals</a:t>
            </a:r>
            <a:endParaRPr lang="en-US" sz="3300" b="1" dirty="0"/>
          </a:p>
          <a:p>
            <a:r>
              <a:rPr lang="en-US" dirty="0" smtClean="0"/>
              <a:t>See </a:t>
            </a:r>
            <a:r>
              <a:rPr lang="en-US" dirty="0" smtClean="0"/>
              <a:t>people’s reaction to the modifier icons.</a:t>
            </a:r>
          </a:p>
          <a:p>
            <a:r>
              <a:rPr lang="en-US" dirty="0" smtClean="0"/>
              <a:t>General feedback of the </a:t>
            </a:r>
            <a:r>
              <a:rPr lang="en-US" dirty="0" smtClean="0"/>
              <a:t>game. (dominant strategies, confusions,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See people’s reactions to the modifiers themselves and balance them.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6642" y="2446422"/>
            <a:ext cx="10515600" cy="160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Preparation</a:t>
            </a:r>
          </a:p>
          <a:p>
            <a:r>
              <a:rPr lang="en-US" sz="1800" dirty="0" smtClean="0"/>
              <a:t>Prepared a sheet with icons to note how players reacted to certain icons.</a:t>
            </a:r>
          </a:p>
          <a:p>
            <a:r>
              <a:rPr lang="en-US" sz="1800" dirty="0" smtClean="0"/>
              <a:t>Prepared and tested a build of the game that was functional enough to playtest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6642" y="3761875"/>
            <a:ext cx="10515600" cy="160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Testing Methodology</a:t>
            </a:r>
          </a:p>
          <a:p>
            <a:r>
              <a:rPr lang="en-US" sz="1800" dirty="0" smtClean="0"/>
              <a:t>Got the people to figure out the game on their own.</a:t>
            </a:r>
          </a:p>
          <a:p>
            <a:r>
              <a:rPr lang="en-US" sz="1800" dirty="0" smtClean="0"/>
              <a:t>After a few minutes, asked about their understanding of different aspects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9621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6832" y="196683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Insights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06642" y="1050758"/>
            <a:ext cx="10515600" cy="1989221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Icons</a:t>
            </a:r>
          </a:p>
          <a:p>
            <a:r>
              <a:rPr lang="en-US" sz="1800" dirty="0" smtClean="0"/>
              <a:t>Lower rate of successful understanding than expected.</a:t>
            </a:r>
            <a:endParaRPr lang="en-US" sz="1800" dirty="0"/>
          </a:p>
          <a:p>
            <a:r>
              <a:rPr lang="en-US" sz="1800" dirty="0" smtClean="0"/>
              <a:t>Didn’t understand which </a:t>
            </a:r>
            <a:r>
              <a:rPr lang="en-US" sz="1800" dirty="0" err="1" smtClean="0"/>
              <a:t>powerups</a:t>
            </a:r>
            <a:r>
              <a:rPr lang="en-US" sz="1800" dirty="0" smtClean="0"/>
              <a:t> were good or bad, just assumed </a:t>
            </a:r>
            <a:br>
              <a:rPr lang="en-US" sz="1800" dirty="0" smtClean="0"/>
            </a:br>
            <a:r>
              <a:rPr lang="en-US" sz="1800" dirty="0" smtClean="0"/>
              <a:t>that since it’s a </a:t>
            </a:r>
            <a:r>
              <a:rPr lang="en-US" sz="1800" dirty="0" err="1" smtClean="0"/>
              <a:t>powerup</a:t>
            </a:r>
            <a:r>
              <a:rPr lang="en-US" sz="1800" dirty="0" smtClean="0"/>
              <a:t> its good.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23" y="952181"/>
            <a:ext cx="1043956" cy="1051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758" y="623720"/>
            <a:ext cx="1203158" cy="122883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06642" y="2727652"/>
            <a:ext cx="10515600" cy="198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Dominant Strategies</a:t>
            </a:r>
          </a:p>
          <a:p>
            <a:r>
              <a:rPr lang="en-US" sz="1800" dirty="0" err="1" smtClean="0"/>
              <a:t>Powerups</a:t>
            </a:r>
            <a:r>
              <a:rPr lang="en-US" sz="1800" dirty="0" smtClean="0"/>
              <a:t> need to be balanced. Dominant strategy emerged where</a:t>
            </a:r>
            <a:br>
              <a:rPr lang="en-US" sz="1800" dirty="0" smtClean="0"/>
            </a:br>
            <a:r>
              <a:rPr lang="en-US" sz="1800" dirty="0" smtClean="0"/>
              <a:t>player would become invincible with the correct </a:t>
            </a:r>
            <a:r>
              <a:rPr lang="en-US" sz="1800" dirty="0" err="1" smtClean="0"/>
              <a:t>powerups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123" y="2211959"/>
            <a:ext cx="2191112" cy="353142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48635" y="3977669"/>
            <a:ext cx="10515600" cy="198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Scaling Difficulty</a:t>
            </a:r>
          </a:p>
          <a:p>
            <a:r>
              <a:rPr lang="en-US" sz="1800" dirty="0" smtClean="0"/>
              <a:t>Enemies and waves need to get harder over time.</a:t>
            </a:r>
          </a:p>
          <a:p>
            <a:r>
              <a:rPr lang="en-US" sz="1800" dirty="0" smtClean="0"/>
              <a:t>Enemies should spawn faster and with no gap between late game waves.</a:t>
            </a:r>
          </a:p>
          <a:p>
            <a:r>
              <a:rPr lang="en-US" sz="1800" dirty="0" smtClean="0"/>
              <a:t>Shooter enemies take too long to fire, negating their effect.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706" y="5327620"/>
            <a:ext cx="2182462" cy="14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89" y="1821948"/>
            <a:ext cx="1195136" cy="119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11" y="890336"/>
            <a:ext cx="1195136" cy="119513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6832" y="196683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Solutions to Issues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6642" y="1050758"/>
            <a:ext cx="10515600" cy="1989221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Icons</a:t>
            </a:r>
          </a:p>
          <a:p>
            <a:r>
              <a:rPr lang="en-US" sz="1800" dirty="0" smtClean="0"/>
              <a:t>Change the +/- to up/down arrows to avoid confusion with hit points.</a:t>
            </a:r>
          </a:p>
          <a:p>
            <a:r>
              <a:rPr lang="en-US" sz="1800" dirty="0" smtClean="0"/>
              <a:t>Further iteration on icon designs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3" y="950495"/>
            <a:ext cx="1026693" cy="1026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72" y="1977188"/>
            <a:ext cx="978569" cy="97856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06642" y="2474494"/>
            <a:ext cx="10515600" cy="198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Ideas for further fixes</a:t>
            </a:r>
          </a:p>
          <a:p>
            <a:r>
              <a:rPr lang="en-US" sz="1800" dirty="0" smtClean="0"/>
              <a:t>Further emphasize good or bad with particles surrounding the icon.</a:t>
            </a:r>
          </a:p>
          <a:p>
            <a:r>
              <a:rPr lang="en-US" sz="1800" dirty="0" smtClean="0"/>
              <a:t>Increase the red/green highlights on the icon</a:t>
            </a:r>
            <a:br>
              <a:rPr lang="en-US" sz="1800" dirty="0" smtClean="0"/>
            </a:br>
            <a:r>
              <a:rPr lang="en-US" sz="1800" dirty="0" smtClean="0"/>
              <a:t>(risk of losing too much real estate)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000" y="2629734"/>
            <a:ext cx="1754268" cy="17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6832" y="196683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Solutions to Issues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6642" y="1050758"/>
            <a:ext cx="10515600" cy="1989221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Dominant Strategy</a:t>
            </a:r>
          </a:p>
          <a:p>
            <a:r>
              <a:rPr lang="en-US" sz="1800" dirty="0" smtClean="0"/>
              <a:t>Prevent player from sitting still too long by increasing fire rate of shooter enemies</a:t>
            </a:r>
          </a:p>
          <a:p>
            <a:r>
              <a:rPr lang="en-US" sz="1800" dirty="0" smtClean="0"/>
              <a:t>Prevent player from sitting still by firing missiles or other indestructible obstacles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06642" y="2474494"/>
            <a:ext cx="10515600" cy="198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Scaling Difficulty</a:t>
            </a:r>
          </a:p>
          <a:p>
            <a:r>
              <a:rPr lang="en-US" sz="1800" dirty="0" smtClean="0"/>
              <a:t>Fix wave breaks and spawn rates at late game</a:t>
            </a:r>
          </a:p>
          <a:p>
            <a:r>
              <a:rPr lang="en-US" sz="1800" dirty="0" smtClean="0"/>
              <a:t>Force player to move around more</a:t>
            </a:r>
          </a:p>
          <a:p>
            <a:r>
              <a:rPr lang="en-US" sz="1800" dirty="0" smtClean="0"/>
              <a:t>Remove positive modifiers over time (?)</a:t>
            </a:r>
            <a:endParaRPr lang="en-US" sz="1800" dirty="0"/>
          </a:p>
        </p:txBody>
      </p:sp>
      <p:pic>
        <p:nvPicPr>
          <p:cNvPr id="1026" name="Picture 2" descr="Image result for jetpack joyride missile al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2" y="2745480"/>
            <a:ext cx="5466648" cy="36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Playtest Results of 2020 Space Odyssey</vt:lpstr>
      <vt:lpstr>Playtest Plan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Yalim Bagci</dc:creator>
  <cp:lastModifiedBy>Justin Vrieling</cp:lastModifiedBy>
  <cp:revision>21</cp:revision>
  <dcterms:created xsi:type="dcterms:W3CDTF">2020-03-04T20:13:29Z</dcterms:created>
  <dcterms:modified xsi:type="dcterms:W3CDTF">2020-03-05T01:24:07Z</dcterms:modified>
</cp:coreProperties>
</file>