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11" autoAdjust="0"/>
  </p:normalViewPr>
  <p:slideViewPr>
    <p:cSldViewPr snapToGrid="0">
      <p:cViewPr varScale="1">
        <p:scale>
          <a:sx n="93" d="100"/>
          <a:sy n="93" d="100"/>
        </p:scale>
        <p:origin x="20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8" y="157601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029264"/>
            <a:ext cx="288315" cy="325557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023121"/>
            <a:ext cx="288315" cy="263476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055176"/>
            <a:ext cx="3597454" cy="2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061320"/>
            <a:ext cx="3597454" cy="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37943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16344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413726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519550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861457"/>
            <a:ext cx="4324418" cy="218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Big Mountain Resort (BMR) has recently installed an additional chair lift to help increase the distribution of visitors across the mountain. This additional chair increases their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operating costs by $1,540,000 this season.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BMR has 350,000 customers per season on average.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Product mix includes 3,000 acres of riding terrain with 12% beginner, 38% intermediate, 44% advanced and 6% expert terrain rating distribution. Offer also includes 105 named trails and vast bowl and tree skiing, The longest run is 3.3 miles in length.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BMR’s facilities include </a:t>
            </a:r>
            <a:r>
              <a:rPr lang="en-US" sz="105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11 lifts, 2 T-bars and 1 magic carpet for novice skiers.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7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7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354899"/>
            <a:ext cx="4324418" cy="100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07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Come up with a set of measures to either cut down expenses or </a:t>
            </a:r>
            <a:r>
              <a:rPr lang="en-AU" sz="1071" dirty="0">
                <a:solidFill>
                  <a:schemeClr val="tx1"/>
                </a:solidFill>
              </a:rPr>
              <a:t>increase revenues in present season </a:t>
            </a:r>
            <a:r>
              <a:rPr lang="en-AU" sz="107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 offset the increase in operating costs due to the new chair lift without damaging profitability.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07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Present a reliable annual revenue forecast for present season. </a:t>
            </a:r>
            <a:endParaRPr sz="107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692484"/>
            <a:ext cx="4324418" cy="53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>
                <a:solidFill>
                  <a:srgbClr val="002060"/>
                </a:solidFill>
              </a:rPr>
              <a:t>Proposed measures should consider only BMR’s facilities and operations.  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20"/>
            <a:ext cx="4324418" cy="69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>
                <a:solidFill>
                  <a:schemeClr val="tx1"/>
                </a:solidFill>
              </a:rPr>
              <a:t>Proposed changes might jeopardize profitability of the company. Must maintain profit margin at 9.2% or higher.</a:t>
            </a:r>
            <a:endParaRPr lang="en-US" sz="107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420455"/>
            <a:ext cx="4324418" cy="80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70" i="0" u="none" strike="noStrike" cap="none" dirty="0">
                <a:solidFill>
                  <a:schemeClr val="tx1"/>
                </a:solidFill>
                <a:sym typeface="Arial"/>
              </a:rPr>
              <a:t>Dataset file in .csv format from database manager</a:t>
            </a:r>
            <a:endParaRPr lang="en-US" sz="107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307328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590928" y="3384105"/>
            <a:ext cx="4324418" cy="155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050" b="0" i="0" u="sng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Decision taker: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Investors (Board of Directors)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050" b="0" i="0" u="sng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Input and resources:</a:t>
            </a:r>
          </a:p>
          <a:p>
            <a:pPr marL="171450" marR="0" lvl="0" indent="-171450" algn="l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Database Manager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0"/>
            <a:ext cx="7662522" cy="86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options to absorb the </a:t>
            </a:r>
            <a:r>
              <a:rPr lang="en-AU" b="1" dirty="0"/>
              <a:t>operating cost increase from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new chair lift </a:t>
            </a:r>
            <a:r>
              <a:rPr lang="en-AU" b="1" dirty="0"/>
              <a:t>installation (</a:t>
            </a:r>
            <a:r>
              <a:rPr lang="en-US" b="1" dirty="0"/>
              <a:t>$1,540,000)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the upcoming season, maintaining a profit margin at 9.2% or higher?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W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 is the expected annual revenue for present fiscal year if changes proposed are implemented?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596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Javier Nuno Tapia</cp:lastModifiedBy>
  <cp:revision>10</cp:revision>
  <dcterms:modified xsi:type="dcterms:W3CDTF">2020-07-14T11:28:56Z</dcterms:modified>
</cp:coreProperties>
</file>