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94" autoAdjust="0"/>
  </p:normalViewPr>
  <p:slideViewPr>
    <p:cSldViewPr snapToGrid="0">
      <p:cViewPr varScale="1">
        <p:scale>
          <a:sx n="99" d="100"/>
          <a:sy n="99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008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95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09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549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4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877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258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24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44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519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8" y="157601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029264"/>
            <a:ext cx="288315" cy="32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165996"/>
            <a:ext cx="288315" cy="263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198051"/>
            <a:ext cx="3597454" cy="2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061320"/>
            <a:ext cx="3597454" cy="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499731"/>
            <a:ext cx="288315" cy="28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163445"/>
            <a:ext cx="288315" cy="288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534018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19550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861457"/>
            <a:ext cx="4324418" cy="181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Big Mountain Resort (BMR) has recently installed an additional chair lift to help increase the distribution of visitors across the mountain. This additional chair increases their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operating costs by $1,540,000 this season.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BMR has 350,000 customers per season on average.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Product mix includes 3,000 acres of riding terrain with 12% beginner, 38% intermediate, 44% advanced and 6% expert terrain rating distribution. Offer also includes 105 named trails and vast bowl and tree skiing, The longest run is 3.3 miles in length.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BMR’s facilities include </a:t>
            </a:r>
            <a:r>
              <a:rPr lang="en-US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11 lifts, 2 T-bars and 1 magic carpet for novice skiers.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462670"/>
            <a:ext cx="4324418" cy="100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Come up with a set of measures to either cut down expenses or </a:t>
            </a:r>
            <a:r>
              <a:rPr lang="en-AU" sz="1100" dirty="0">
                <a:solidFill>
                  <a:schemeClr val="tx1"/>
                </a:solidFill>
              </a:rPr>
              <a:t>increase revenues in present season </a:t>
            </a:r>
            <a:r>
              <a:rPr lang="en-AU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offset the increase in operating costs due to the new chair lift without damaging profitability.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1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Present annual revenue forecast for present season. </a:t>
            </a:r>
            <a:endParaRPr sz="110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812776"/>
            <a:ext cx="4324418" cy="44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100" dirty="0"/>
              <a:t>Proposed measures should consider only BMR’s facilities and operations.  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20"/>
            <a:ext cx="4324418" cy="9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Proposed changes might jeopardize profitability of the company. Must maintain profit margin at 9.2% or higher.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chemeClr val="tx1"/>
                </a:solidFill>
                <a:sym typeface="Arial"/>
              </a:rPr>
              <a:t>Some solutions could be out of scope, since they are climatic or geographic related characteristics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420455"/>
            <a:ext cx="4324418" cy="80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i="0" u="none" strike="noStrike" cap="none" dirty="0">
                <a:solidFill>
                  <a:schemeClr val="tx1"/>
                </a:solidFill>
                <a:sym typeface="Arial"/>
              </a:rPr>
              <a:t>Dataset file in .csv format from database manager</a:t>
            </a:r>
            <a:endParaRPr lang="en-US" sz="11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93596" cy="1307328"/>
          </a:xfrm>
          <a:prstGeom prst="wedgeRectCallout">
            <a:avLst>
              <a:gd name="adj1" fmla="val 46946"/>
              <a:gd name="adj2" fmla="val 894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b="1" dirty="0">
                <a:solidFill>
                  <a:schemeClr val="accent6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593520" y="3444449"/>
            <a:ext cx="4324418" cy="155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 b="0" i="0" u="sng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Decision maker: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Jimmy Blackburn  - Director of Operations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b="0" i="0" u="sng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Input and resources: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Alesha Eisen - Database Manager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8698510" cy="8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AU" sz="13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What are the options to absorb the </a:t>
            </a:r>
            <a:r>
              <a:rPr lang="en-AU" sz="1300" b="1" dirty="0">
                <a:solidFill>
                  <a:schemeClr val="accent6">
                    <a:lumMod val="50000"/>
                  </a:schemeClr>
                </a:solidFill>
              </a:rPr>
              <a:t>operating cost increase from </a:t>
            </a:r>
            <a:r>
              <a:rPr lang="en-AU" sz="13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 new chair lift </a:t>
            </a:r>
            <a:r>
              <a:rPr lang="en-AU" sz="1300" b="1" dirty="0">
                <a:solidFill>
                  <a:schemeClr val="accent6">
                    <a:lumMod val="50000"/>
                  </a:schemeClr>
                </a:solidFill>
              </a:rPr>
              <a:t>installation (</a:t>
            </a: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$1,540,000) </a:t>
            </a:r>
            <a:r>
              <a:rPr lang="en-AU" sz="13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during the upcoming season, maintaining a profit margin at 9.2% or higher?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13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hat is the expected annual revenue for present fiscal year if changes proposed are implemented?</a:t>
            </a:r>
            <a:endParaRPr sz="1300" b="1" i="0" u="none" strike="noStrike" cap="none" dirty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2168</TotalTime>
  <Words>308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Quattrocento Sans</vt:lpstr>
      <vt:lpstr>Retrospect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Javier Nuno Tapia</cp:lastModifiedBy>
  <cp:revision>54</cp:revision>
  <dcterms:modified xsi:type="dcterms:W3CDTF">2020-07-27T19:39:55Z</dcterms:modified>
</cp:coreProperties>
</file>