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0A0844-BD55-439C-B463-383BDE55547E}" v="10" dt="2020-11-17T21:54:21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3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Nuno Tapia" userId="c12b1722a1685bec" providerId="LiveId" clId="{340A0844-BD55-439C-B463-383BDE55547E}"/>
    <pc:docChg chg="custSel addSld delSld modSld">
      <pc:chgData name="Javier Nuno Tapia" userId="c12b1722a1685bec" providerId="LiveId" clId="{340A0844-BD55-439C-B463-383BDE55547E}" dt="2020-11-19T01:29:46.137" v="279" actId="313"/>
      <pc:docMkLst>
        <pc:docMk/>
      </pc:docMkLst>
      <pc:sldChg chg="addSp delSp modSp del mod">
        <pc:chgData name="Javier Nuno Tapia" userId="c12b1722a1685bec" providerId="LiveId" clId="{340A0844-BD55-439C-B463-383BDE55547E}" dt="2020-11-17T21:58:41.918" v="250" actId="2696"/>
        <pc:sldMkLst>
          <pc:docMk/>
          <pc:sldMk cId="2558476425" sldId="256"/>
        </pc:sldMkLst>
        <pc:spChg chg="del">
          <ac:chgData name="Javier Nuno Tapia" userId="c12b1722a1685bec" providerId="LiveId" clId="{340A0844-BD55-439C-B463-383BDE55547E}" dt="2020-11-17T21:58:37.435" v="249" actId="478"/>
          <ac:spMkLst>
            <pc:docMk/>
            <pc:sldMk cId="2558476425" sldId="256"/>
            <ac:spMk id="3" creationId="{E6174E9E-A417-4DE9-BC3A-904BD846B5EF}"/>
          </ac:spMkLst>
        </pc:spChg>
        <pc:spChg chg="add mod">
          <ac:chgData name="Javier Nuno Tapia" userId="c12b1722a1685bec" providerId="LiveId" clId="{340A0844-BD55-439C-B463-383BDE55547E}" dt="2020-11-17T21:58:37.435" v="249" actId="478"/>
          <ac:spMkLst>
            <pc:docMk/>
            <pc:sldMk cId="2558476425" sldId="256"/>
            <ac:spMk id="5" creationId="{80B6B7D6-CA49-4FCF-9F6C-B7C97487E259}"/>
          </ac:spMkLst>
        </pc:spChg>
      </pc:sldChg>
      <pc:sldChg chg="modSp mod">
        <pc:chgData name="Javier Nuno Tapia" userId="c12b1722a1685bec" providerId="LiveId" clId="{340A0844-BD55-439C-B463-383BDE55547E}" dt="2020-11-17T22:06:08.797" v="277" actId="20577"/>
        <pc:sldMkLst>
          <pc:docMk/>
          <pc:sldMk cId="1915315593" sldId="257"/>
        </pc:sldMkLst>
        <pc:spChg chg="mod">
          <ac:chgData name="Javier Nuno Tapia" userId="c12b1722a1685bec" providerId="LiveId" clId="{340A0844-BD55-439C-B463-383BDE55547E}" dt="2020-11-17T22:06:08.797" v="277" actId="20577"/>
          <ac:spMkLst>
            <pc:docMk/>
            <pc:sldMk cId="1915315593" sldId="257"/>
            <ac:spMk id="3" creationId="{E6174E9E-A417-4DE9-BC3A-904BD846B5EF}"/>
          </ac:spMkLst>
        </pc:spChg>
      </pc:sldChg>
      <pc:sldChg chg="addSp modSp mod">
        <pc:chgData name="Javier Nuno Tapia" userId="c12b1722a1685bec" providerId="LiveId" clId="{340A0844-BD55-439C-B463-383BDE55547E}" dt="2020-11-17T22:04:45.841" v="272" actId="255"/>
        <pc:sldMkLst>
          <pc:docMk/>
          <pc:sldMk cId="1231295193" sldId="258"/>
        </pc:sldMkLst>
        <pc:spChg chg="add mod">
          <ac:chgData name="Javier Nuno Tapia" userId="c12b1722a1685bec" providerId="LiveId" clId="{340A0844-BD55-439C-B463-383BDE55547E}" dt="2020-11-17T22:04:45.841" v="272" actId="255"/>
          <ac:spMkLst>
            <pc:docMk/>
            <pc:sldMk cId="1231295193" sldId="258"/>
            <ac:spMk id="8" creationId="{47B5EFE1-5B67-4096-91EF-4445ABFF62FF}"/>
          </ac:spMkLst>
        </pc:spChg>
        <pc:picChg chg="mod">
          <ac:chgData name="Javier Nuno Tapia" userId="c12b1722a1685bec" providerId="LiveId" clId="{340A0844-BD55-439C-B463-383BDE55547E}" dt="2020-11-17T22:02:57.295" v="262" actId="14100"/>
          <ac:picMkLst>
            <pc:docMk/>
            <pc:sldMk cId="1231295193" sldId="258"/>
            <ac:picMk id="6" creationId="{CA02FD59-E506-4E65-9EF5-54FB4B613C22}"/>
          </ac:picMkLst>
        </pc:picChg>
      </pc:sldChg>
      <pc:sldChg chg="modSp mod">
        <pc:chgData name="Javier Nuno Tapia" userId="c12b1722a1685bec" providerId="LiveId" clId="{340A0844-BD55-439C-B463-383BDE55547E}" dt="2020-11-17T22:04:36.735" v="271" actId="1076"/>
        <pc:sldMkLst>
          <pc:docMk/>
          <pc:sldMk cId="1745713329" sldId="260"/>
        </pc:sldMkLst>
        <pc:spChg chg="mod">
          <ac:chgData name="Javier Nuno Tapia" userId="c12b1722a1685bec" providerId="LiveId" clId="{340A0844-BD55-439C-B463-383BDE55547E}" dt="2020-11-17T22:04:36.735" v="271" actId="1076"/>
          <ac:spMkLst>
            <pc:docMk/>
            <pc:sldMk cId="1745713329" sldId="260"/>
            <ac:spMk id="5" creationId="{B32923F4-1231-4918-97FD-F7C38631CE1C}"/>
          </ac:spMkLst>
        </pc:spChg>
      </pc:sldChg>
      <pc:sldChg chg="modSp mod">
        <pc:chgData name="Javier Nuno Tapia" userId="c12b1722a1685bec" providerId="LiveId" clId="{340A0844-BD55-439C-B463-383BDE55547E}" dt="2020-11-17T22:05:22.519" v="275" actId="20577"/>
        <pc:sldMkLst>
          <pc:docMk/>
          <pc:sldMk cId="3080852731" sldId="263"/>
        </pc:sldMkLst>
        <pc:spChg chg="mod">
          <ac:chgData name="Javier Nuno Tapia" userId="c12b1722a1685bec" providerId="LiveId" clId="{340A0844-BD55-439C-B463-383BDE55547E}" dt="2020-11-17T22:05:22.519" v="275" actId="20577"/>
          <ac:spMkLst>
            <pc:docMk/>
            <pc:sldMk cId="3080852731" sldId="263"/>
            <ac:spMk id="4" creationId="{5F24BE8F-94E5-4024-BDDD-0F2EAE117E6C}"/>
          </ac:spMkLst>
        </pc:spChg>
      </pc:sldChg>
      <pc:sldChg chg="modSp mod">
        <pc:chgData name="Javier Nuno Tapia" userId="c12b1722a1685bec" providerId="LiveId" clId="{340A0844-BD55-439C-B463-383BDE55547E}" dt="2020-11-17T21:57:29.318" v="241" actId="115"/>
        <pc:sldMkLst>
          <pc:docMk/>
          <pc:sldMk cId="1425859664" sldId="264"/>
        </pc:sldMkLst>
        <pc:spChg chg="mod">
          <ac:chgData name="Javier Nuno Tapia" userId="c12b1722a1685bec" providerId="LiveId" clId="{340A0844-BD55-439C-B463-383BDE55547E}" dt="2020-11-17T21:57:29.318" v="241" actId="115"/>
          <ac:spMkLst>
            <pc:docMk/>
            <pc:sldMk cId="1425859664" sldId="264"/>
            <ac:spMk id="3" creationId="{DAB66F49-19CD-4323-8D36-99C7B546245F}"/>
          </ac:spMkLst>
        </pc:spChg>
      </pc:sldChg>
      <pc:sldChg chg="modSp add mod">
        <pc:chgData name="Javier Nuno Tapia" userId="c12b1722a1685bec" providerId="LiveId" clId="{340A0844-BD55-439C-B463-383BDE55547E}" dt="2020-11-17T21:56:51.238" v="240" actId="20577"/>
        <pc:sldMkLst>
          <pc:docMk/>
          <pc:sldMk cId="2526090583" sldId="265"/>
        </pc:sldMkLst>
        <pc:spChg chg="mod">
          <ac:chgData name="Javier Nuno Tapia" userId="c12b1722a1685bec" providerId="LiveId" clId="{340A0844-BD55-439C-B463-383BDE55547E}" dt="2020-11-17T21:56:51.238" v="240" actId="20577"/>
          <ac:spMkLst>
            <pc:docMk/>
            <pc:sldMk cId="2526090583" sldId="265"/>
            <ac:spMk id="3" creationId="{E6174E9E-A417-4DE9-BC3A-904BD846B5EF}"/>
          </ac:spMkLst>
        </pc:spChg>
      </pc:sldChg>
      <pc:sldChg chg="addSp delSp modSp add mod">
        <pc:chgData name="Javier Nuno Tapia" userId="c12b1722a1685bec" providerId="LiveId" clId="{340A0844-BD55-439C-B463-383BDE55547E}" dt="2020-11-17T21:49:47.254" v="9" actId="1076"/>
        <pc:sldMkLst>
          <pc:docMk/>
          <pc:sldMk cId="2796963048" sldId="266"/>
        </pc:sldMkLst>
        <pc:spChg chg="del">
          <ac:chgData name="Javier Nuno Tapia" userId="c12b1722a1685bec" providerId="LiveId" clId="{340A0844-BD55-439C-B463-383BDE55547E}" dt="2020-11-17T21:40:34.265" v="3" actId="478"/>
          <ac:spMkLst>
            <pc:docMk/>
            <pc:sldMk cId="2796963048" sldId="266"/>
            <ac:spMk id="3" creationId="{E6174E9E-A417-4DE9-BC3A-904BD846B5EF}"/>
          </ac:spMkLst>
        </pc:spChg>
        <pc:spChg chg="add del mod">
          <ac:chgData name="Javier Nuno Tapia" userId="c12b1722a1685bec" providerId="LiveId" clId="{340A0844-BD55-439C-B463-383BDE55547E}" dt="2020-11-17T21:40:37.012" v="4" actId="478"/>
          <ac:spMkLst>
            <pc:docMk/>
            <pc:sldMk cId="2796963048" sldId="266"/>
            <ac:spMk id="4" creationId="{57427BB8-2C9C-4538-9C87-9175AC6D8FBA}"/>
          </ac:spMkLst>
        </pc:spChg>
        <pc:picChg chg="add mod">
          <ac:chgData name="Javier Nuno Tapia" userId="c12b1722a1685bec" providerId="LiveId" clId="{340A0844-BD55-439C-B463-383BDE55547E}" dt="2020-11-17T21:49:47.254" v="9" actId="1076"/>
          <ac:picMkLst>
            <pc:docMk/>
            <pc:sldMk cId="2796963048" sldId="266"/>
            <ac:picMk id="6" creationId="{9FE56638-2ED7-490A-85C0-ABAD32740C90}"/>
          </ac:picMkLst>
        </pc:picChg>
      </pc:sldChg>
      <pc:sldChg chg="addSp delSp modSp add mod">
        <pc:chgData name="Javier Nuno Tapia" userId="c12b1722a1685bec" providerId="LiveId" clId="{340A0844-BD55-439C-B463-383BDE55547E}" dt="2020-11-17T21:51:37.962" v="17" actId="14826"/>
        <pc:sldMkLst>
          <pc:docMk/>
          <pc:sldMk cId="1347014137" sldId="267"/>
        </pc:sldMkLst>
        <pc:picChg chg="add mod ord">
          <ac:chgData name="Javier Nuno Tapia" userId="c12b1722a1685bec" providerId="LiveId" clId="{340A0844-BD55-439C-B463-383BDE55547E}" dt="2020-11-17T21:51:37.962" v="17" actId="14826"/>
          <ac:picMkLst>
            <pc:docMk/>
            <pc:sldMk cId="1347014137" sldId="267"/>
            <ac:picMk id="3" creationId="{39C61669-080D-4756-975D-F230B7E01190}"/>
          </ac:picMkLst>
        </pc:picChg>
        <pc:picChg chg="del">
          <ac:chgData name="Javier Nuno Tapia" userId="c12b1722a1685bec" providerId="LiveId" clId="{340A0844-BD55-439C-B463-383BDE55547E}" dt="2020-11-17T21:50:14.999" v="16" actId="478"/>
          <ac:picMkLst>
            <pc:docMk/>
            <pc:sldMk cId="1347014137" sldId="267"/>
            <ac:picMk id="6" creationId="{9FE56638-2ED7-490A-85C0-ABAD32740C90}"/>
          </ac:picMkLst>
        </pc:picChg>
      </pc:sldChg>
      <pc:sldChg chg="addSp delSp modSp add mod">
        <pc:chgData name="Javier Nuno Tapia" userId="c12b1722a1685bec" providerId="LiveId" clId="{340A0844-BD55-439C-B463-383BDE55547E}" dt="2020-11-17T22:05:54.102" v="276" actId="20577"/>
        <pc:sldMkLst>
          <pc:docMk/>
          <pc:sldMk cId="2352412870" sldId="268"/>
        </pc:sldMkLst>
        <pc:spChg chg="add mod">
          <ac:chgData name="Javier Nuno Tapia" userId="c12b1722a1685bec" providerId="LiveId" clId="{340A0844-BD55-439C-B463-383BDE55547E}" dt="2020-11-17T22:05:54.102" v="276" actId="20577"/>
          <ac:spMkLst>
            <pc:docMk/>
            <pc:sldMk cId="2352412870" sldId="268"/>
            <ac:spMk id="5" creationId="{9879C1E4-E744-45CA-8E75-7B1A418BADF0}"/>
          </ac:spMkLst>
        </pc:spChg>
        <pc:picChg chg="del">
          <ac:chgData name="Javier Nuno Tapia" userId="c12b1722a1685bec" providerId="LiveId" clId="{340A0844-BD55-439C-B463-383BDE55547E}" dt="2020-11-17T21:52:11.925" v="23" actId="478"/>
          <ac:picMkLst>
            <pc:docMk/>
            <pc:sldMk cId="2352412870" sldId="268"/>
            <ac:picMk id="3" creationId="{39C61669-080D-4756-975D-F230B7E01190}"/>
          </ac:picMkLst>
        </pc:picChg>
        <pc:picChg chg="add mod ord">
          <ac:chgData name="Javier Nuno Tapia" userId="c12b1722a1685bec" providerId="LiveId" clId="{340A0844-BD55-439C-B463-383BDE55547E}" dt="2020-11-17T21:53:37.280" v="88" actId="1076"/>
          <ac:picMkLst>
            <pc:docMk/>
            <pc:sldMk cId="2352412870" sldId="268"/>
            <ac:picMk id="4" creationId="{737ABB88-D4E9-40FB-90D7-F714BF1FDE1C}"/>
          </ac:picMkLst>
        </pc:picChg>
      </pc:sldChg>
      <pc:sldChg chg="addSp delSp modSp new mod">
        <pc:chgData name="Javier Nuno Tapia" userId="c12b1722a1685bec" providerId="LiveId" clId="{340A0844-BD55-439C-B463-383BDE55547E}" dt="2020-11-19T01:29:46.137" v="279" actId="313"/>
        <pc:sldMkLst>
          <pc:docMk/>
          <pc:sldMk cId="3737458814" sldId="269"/>
        </pc:sldMkLst>
        <pc:spChg chg="del">
          <ac:chgData name="Javier Nuno Tapia" userId="c12b1722a1685bec" providerId="LiveId" clId="{340A0844-BD55-439C-B463-383BDE55547E}" dt="2020-11-17T21:54:19.599" v="91" actId="478"/>
          <ac:spMkLst>
            <pc:docMk/>
            <pc:sldMk cId="3737458814" sldId="269"/>
            <ac:spMk id="2" creationId="{9F0329B5-677D-4FAB-A197-75D99A2A6E04}"/>
          </ac:spMkLst>
        </pc:spChg>
        <pc:spChg chg="del">
          <ac:chgData name="Javier Nuno Tapia" userId="c12b1722a1685bec" providerId="LiveId" clId="{340A0844-BD55-439C-B463-383BDE55547E}" dt="2020-11-17T21:54:16.237" v="90" actId="478"/>
          <ac:spMkLst>
            <pc:docMk/>
            <pc:sldMk cId="3737458814" sldId="269"/>
            <ac:spMk id="3" creationId="{EF834455-2DE3-450B-9B19-8D6AD39A63E2}"/>
          </ac:spMkLst>
        </pc:spChg>
        <pc:spChg chg="add mod">
          <ac:chgData name="Javier Nuno Tapia" userId="c12b1722a1685bec" providerId="LiveId" clId="{340A0844-BD55-439C-B463-383BDE55547E}" dt="2020-11-19T01:29:46.137" v="279" actId="313"/>
          <ac:spMkLst>
            <pc:docMk/>
            <pc:sldMk cId="3737458814" sldId="269"/>
            <ac:spMk id="4" creationId="{81F1614F-B670-43BD-AFE2-41CFEBC2D2A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28F7C-FB13-4D37-BE74-65F598563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BEC2B-2B7A-4B44-98B3-F9A737791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E7682-C0BB-4E17-98FC-189345C34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3377-4292-4814-913F-3B0207C2C03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2A74E-868E-402A-8BB8-65782C877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021D5-5258-43DC-B6FA-16AAD295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CA80-2C98-4D1B-8751-41797BF2E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2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9099D-9C97-4BF5-AF3A-192684CE9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40495-B187-46FE-9340-708A9E17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A2C31-EC93-4F86-9EE6-73E7E608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3377-4292-4814-913F-3B0207C2C03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4DD58-59AD-4636-8C79-D338B07D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92B31-0858-4B01-AFAC-B1729E29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CA80-2C98-4D1B-8751-41797BF2E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2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220B78-18F5-4A25-9211-C3D2505D4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C7EA4-5255-4094-920B-7811058F8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D45F3-9DBF-4029-9DB3-DDAF43DC0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3377-4292-4814-913F-3B0207C2C03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F6BD2-D301-4483-BF16-70039693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11367-C95C-4976-A229-C37A3491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CA80-2C98-4D1B-8751-41797BF2E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3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4136-1201-422B-BE9D-1C120B37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F4205-553C-4419-BB7B-F4B883F07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48650-A07F-4D4F-AE04-39DB6A134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3377-4292-4814-913F-3B0207C2C03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3B405-D23E-420E-AB41-4FD18416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81AE-26D9-4984-95DB-EDB00A49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CA80-2C98-4D1B-8751-41797BF2E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7333-3E9A-4345-A7A8-99A3797C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C99E5-27A2-4B2E-B115-10034E210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A810C-EC13-42DE-9CF2-A3F28BF1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3377-4292-4814-913F-3B0207C2C03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8D128-AA57-4C80-95FF-8CA4FCC9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FC73E-38D0-4789-83C5-D4E4AF27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CA80-2C98-4D1B-8751-41797BF2E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5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16C1-EC71-486E-889E-4C562318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A46AF-94C1-4FCF-8BF3-B2814504B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5C724-7126-4E7A-A1B9-EC05132FF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4E5F2-2932-42AD-86C6-A455867C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3377-4292-4814-913F-3B0207C2C03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82D8E-9072-4AFC-841E-1DBE998F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2740C-6088-47AC-BA86-3A576951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CA80-2C98-4D1B-8751-41797BF2E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7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0E1C-B7D0-4114-AC45-12B01446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365FF-0697-47C8-82A0-76649E196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4306B-71FE-4524-86B1-8CCBBD8A5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43C9A-F501-402F-A888-68908E830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9399B-3AA4-45D2-86F9-2D155F7D8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8C0E9-01A2-43CF-92CA-38EC5B690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3377-4292-4814-913F-3B0207C2C03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6310CD-7E57-4A12-98DC-4CC911F4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40FCA-E794-4810-8074-7A7FF377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CA80-2C98-4D1B-8751-41797BF2E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4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D5F96-B90C-43FC-B558-1F9CD0D5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77881-DDBD-4C6B-B07F-A598A925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3377-4292-4814-913F-3B0207C2C03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BADED-36FE-49B1-A6E4-E13D938F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2C4DB-8321-4B99-A555-8699B1DC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CA80-2C98-4D1B-8751-41797BF2E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7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5B622-EA2D-4D3A-B459-A256593B0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3377-4292-4814-913F-3B0207C2C03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ECEB58-61A3-4D97-8018-E68B42E0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0D9F6-FE71-4912-AC48-5D541419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CA80-2C98-4D1B-8751-41797BF2E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5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9A60-BCC9-4B5B-BAC3-2B2FE5F7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7465-0C83-465E-8C58-5D2C98264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2648F-9391-476E-9107-FCCC85C29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3883C-307B-400E-AACE-18421331B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3377-4292-4814-913F-3B0207C2C03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57332-0F97-45BB-8DE7-7FCB51A4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6010B-9F3B-4123-85DD-0313860E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CA80-2C98-4D1B-8751-41797BF2E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2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BC48-2F5C-4D48-BE00-D816AC2F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F3D0B-465A-4CBA-97CD-E4A12DB3E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31170-1403-43CD-AB6C-3C14A9DC7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75CE1-15C5-4D2C-8965-AAFF12FC5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3377-4292-4814-913F-3B0207C2C03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39A6C-B1BD-4513-B013-B2966CF1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1F91D-07AE-4A78-91D8-D445F27B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CA80-2C98-4D1B-8751-41797BF2E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8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C1679-0FBF-44A5-B705-48537D100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38E9-610A-4A59-A391-A27D4A5DF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A0100-404B-4068-ADE6-7622ED703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C3377-4292-4814-913F-3B0207C2C03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1E276-09B9-4254-93DB-5D71BD3B9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9B9A0-591A-4D0C-A303-1D06E2F6F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1CA80-2C98-4D1B-8751-41797BF2E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9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174E9E-A417-4DE9-BC3A-904BD846B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384" y="2502703"/>
            <a:ext cx="10561834" cy="1655762"/>
          </a:xfrm>
        </p:spPr>
        <p:txBody>
          <a:bodyPr>
            <a:normAutofit/>
          </a:bodyPr>
          <a:lstStyle/>
          <a:p>
            <a:r>
              <a:rPr lang="en-US" sz="4800" b="1" dirty="0"/>
              <a:t>What has been the women contribution to mayor discoveries </a:t>
            </a:r>
            <a:r>
              <a:rPr lang="en-US" sz="4800" b="1"/>
              <a:t>in science?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915315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, histogram&#10;&#10;Description automatically generated">
            <a:extLst>
              <a:ext uri="{FF2B5EF4-FFF2-40B4-BE49-F238E27FC236}">
                <a16:creationId xmlns:a16="http://schemas.microsoft.com/office/drawing/2014/main" id="{9FE56638-2ED7-490A-85C0-ABAD32740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587" y="440887"/>
            <a:ext cx="6196825" cy="6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63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C61669-080D-4756-975D-F230B7E01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7586" y="440887"/>
            <a:ext cx="6196825" cy="6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14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81F1614F-B670-43BD-AFE2-41CFEBC2D2A7}"/>
              </a:ext>
            </a:extLst>
          </p:cNvPr>
          <p:cNvSpPr txBox="1">
            <a:spLocks/>
          </p:cNvSpPr>
          <p:nvPr/>
        </p:nvSpPr>
        <p:spPr>
          <a:xfrm>
            <a:off x="801384" y="2502703"/>
            <a:ext cx="1056183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/>
              <a:t>The USA has massively benefited from Scientifics immigration. </a:t>
            </a:r>
          </a:p>
        </p:txBody>
      </p:sp>
    </p:spTree>
    <p:extLst>
      <p:ext uri="{BB962C8B-B14F-4D97-AF65-F5344CB8AC3E}">
        <p14:creationId xmlns:p14="http://schemas.microsoft.com/office/powerpoint/2010/main" val="3737458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37ABB88-D4E9-40FB-90D7-F714BF1FD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86" y="1158493"/>
            <a:ext cx="5523684" cy="5604914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9879C1E4-E744-45CA-8E75-7B1A418BA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697" y="388408"/>
            <a:ext cx="11813627" cy="1251205"/>
          </a:xfrm>
        </p:spPr>
        <p:txBody>
          <a:bodyPr>
            <a:noAutofit/>
          </a:bodyPr>
          <a:lstStyle/>
          <a:p>
            <a:r>
              <a:rPr lang="en-US" sz="4000" b="1" dirty="0"/>
              <a:t>Where do all those immigrant scientists come from?</a:t>
            </a:r>
          </a:p>
        </p:txBody>
      </p:sp>
    </p:spTree>
    <p:extLst>
      <p:ext uri="{BB962C8B-B14F-4D97-AF65-F5344CB8AC3E}">
        <p14:creationId xmlns:p14="http://schemas.microsoft.com/office/powerpoint/2010/main" val="235241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A02FD59-E506-4E65-9EF5-54FB4B613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24" y="1439918"/>
            <a:ext cx="6897151" cy="5328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B5EFE1-5B67-4096-91EF-4445ABFF62FF}"/>
              </a:ext>
            </a:extLst>
          </p:cNvPr>
          <p:cNvSpPr txBox="1"/>
          <p:nvPr/>
        </p:nvSpPr>
        <p:spPr>
          <a:xfrm>
            <a:off x="220717" y="218118"/>
            <a:ext cx="11750565" cy="1754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sz="3600" dirty="0"/>
              <a:t>Historically, women are x15 less likely to win a Nobel price than men</a:t>
            </a:r>
          </a:p>
        </p:txBody>
      </p:sp>
    </p:spTree>
    <p:extLst>
      <p:ext uri="{BB962C8B-B14F-4D97-AF65-F5344CB8AC3E}">
        <p14:creationId xmlns:p14="http://schemas.microsoft.com/office/powerpoint/2010/main" val="123129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B66F49-19CD-4323-8D36-99C7B5462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083" y="472493"/>
            <a:ext cx="10561834" cy="569270"/>
          </a:xfrm>
        </p:spPr>
        <p:txBody>
          <a:bodyPr>
            <a:noAutofit/>
          </a:bodyPr>
          <a:lstStyle/>
          <a:p>
            <a:r>
              <a:rPr lang="en-US" sz="4000" b="1" dirty="0"/>
              <a:t>Has this proportion changed over time?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02628BB-EAC3-409D-B63E-8DCB1C1B4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0" y="1933427"/>
            <a:ext cx="11845159" cy="427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2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02628BB-EAC3-409D-B63E-8DCB1C1B4A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1" y="1933427"/>
            <a:ext cx="11845159" cy="427340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B30B79E-6FFA-4BDB-AADB-CC14469FD81B}"/>
              </a:ext>
            </a:extLst>
          </p:cNvPr>
          <p:cNvSpPr/>
          <p:nvPr/>
        </p:nvSpPr>
        <p:spPr>
          <a:xfrm>
            <a:off x="10026870" y="1933427"/>
            <a:ext cx="1991710" cy="4067981"/>
          </a:xfrm>
          <a:prstGeom prst="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32923F4-1231-4918-97FD-F7C38631CE1C}"/>
              </a:ext>
            </a:extLst>
          </p:cNvPr>
          <p:cNvSpPr txBox="1">
            <a:spLocks/>
          </p:cNvSpPr>
          <p:nvPr/>
        </p:nvSpPr>
        <p:spPr>
          <a:xfrm>
            <a:off x="835572" y="366533"/>
            <a:ext cx="10520855" cy="569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FF0000"/>
                </a:solidFill>
              </a:rPr>
              <a:t>Since 2003 Nobel prizes are a bit more equitable</a:t>
            </a:r>
          </a:p>
        </p:txBody>
      </p:sp>
    </p:spTree>
    <p:extLst>
      <p:ext uri="{BB962C8B-B14F-4D97-AF65-F5344CB8AC3E}">
        <p14:creationId xmlns:p14="http://schemas.microsoft.com/office/powerpoint/2010/main" val="1745713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B66F49-19CD-4323-8D36-99C7B5462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082" y="388409"/>
            <a:ext cx="10561834" cy="569270"/>
          </a:xfrm>
        </p:spPr>
        <p:txBody>
          <a:bodyPr>
            <a:noAutofit/>
          </a:bodyPr>
          <a:lstStyle/>
          <a:p>
            <a:r>
              <a:rPr lang="en-US" sz="4000" b="1" dirty="0"/>
              <a:t>But not in research sciences…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6E674E8-1784-4ADA-BD58-AB1A1E285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165" y="1243888"/>
            <a:ext cx="4873669" cy="56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7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B66F49-19CD-4323-8D36-99C7B5462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082" y="388409"/>
            <a:ext cx="10561834" cy="569270"/>
          </a:xfrm>
        </p:spPr>
        <p:txBody>
          <a:bodyPr>
            <a:noAutofit/>
          </a:bodyPr>
          <a:lstStyle/>
          <a:p>
            <a:r>
              <a:rPr lang="en-US" sz="4000" b="1" dirty="0"/>
              <a:t>But not in research sciences…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6E674E8-1784-4ADA-BD58-AB1A1E285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165" y="1243888"/>
            <a:ext cx="4873669" cy="56141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AD61FA7-4C8A-487F-91CB-603D18D991EE}"/>
              </a:ext>
            </a:extLst>
          </p:cNvPr>
          <p:cNvSpPr/>
          <p:nvPr/>
        </p:nvSpPr>
        <p:spPr>
          <a:xfrm>
            <a:off x="5444359" y="3237186"/>
            <a:ext cx="1523999" cy="3232405"/>
          </a:xfrm>
          <a:prstGeom prst="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7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B66F49-19CD-4323-8D36-99C7B5462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697" y="388408"/>
            <a:ext cx="11813627" cy="1251205"/>
          </a:xfrm>
        </p:spPr>
        <p:txBody>
          <a:bodyPr>
            <a:noAutofit/>
          </a:bodyPr>
          <a:lstStyle/>
          <a:p>
            <a:r>
              <a:rPr lang="en-US" sz="4000" b="1" dirty="0"/>
              <a:t>Women were on average </a:t>
            </a:r>
            <a:r>
              <a:rPr lang="en-US" sz="4000" b="1" u="sng" dirty="0"/>
              <a:t>younger</a:t>
            </a:r>
            <a:r>
              <a:rPr lang="en-US" sz="4000" b="1" dirty="0"/>
              <a:t> when they receive the Nobel price</a:t>
            </a:r>
          </a:p>
        </p:txBody>
      </p: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09E86DF6-D4A8-48B8-B88E-CB94ED327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632" y="2016896"/>
            <a:ext cx="8926735" cy="407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59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5F24BE8F-94E5-4024-BDDD-0F2EAE117E6C}"/>
              </a:ext>
            </a:extLst>
          </p:cNvPr>
          <p:cNvSpPr txBox="1">
            <a:spLocks/>
          </p:cNvSpPr>
          <p:nvPr/>
        </p:nvSpPr>
        <p:spPr>
          <a:xfrm>
            <a:off x="120869" y="1407913"/>
            <a:ext cx="11950261" cy="4646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2400"/>
              </a:spcBef>
              <a:buNone/>
            </a:pPr>
            <a:r>
              <a:rPr lang="en-US" sz="4000" b="1" dirty="0"/>
              <a:t>Women were on average</a:t>
            </a:r>
          </a:p>
          <a:p>
            <a:pPr marL="0" indent="0" algn="ctr">
              <a:spcBef>
                <a:spcPts val="2400"/>
              </a:spcBef>
              <a:buNone/>
            </a:pPr>
            <a:r>
              <a:rPr lang="en-US" sz="4000" b="1" dirty="0">
                <a:solidFill>
                  <a:srgbClr val="FF0000"/>
                </a:solidFill>
              </a:rPr>
              <a:t>58 years old</a:t>
            </a:r>
            <a:endParaRPr lang="en-US" sz="4000" b="1" dirty="0"/>
          </a:p>
          <a:p>
            <a:pPr marL="0" indent="0" algn="ctr">
              <a:spcBef>
                <a:spcPts val="2400"/>
              </a:spcBef>
              <a:buNone/>
            </a:pPr>
            <a:r>
              <a:rPr lang="en-US" sz="4000" b="1" dirty="0"/>
              <a:t>when they earned their Nobel prize, whereas their male peers were</a:t>
            </a:r>
          </a:p>
          <a:p>
            <a:pPr marL="0" indent="0" algn="ctr">
              <a:spcBef>
                <a:spcPts val="2400"/>
              </a:spcBef>
              <a:buNone/>
            </a:pPr>
            <a:r>
              <a:rPr lang="en-US" sz="4000" b="1" dirty="0">
                <a:solidFill>
                  <a:srgbClr val="FF0000"/>
                </a:solidFill>
              </a:rPr>
              <a:t>60 years old</a:t>
            </a:r>
          </a:p>
          <a:p>
            <a:pPr marL="0" indent="0" algn="ctr">
              <a:spcBef>
                <a:spcPts val="2400"/>
              </a:spcBef>
              <a:buNone/>
            </a:pPr>
            <a:endParaRPr lang="en-US" sz="4000" b="1" dirty="0"/>
          </a:p>
          <a:p>
            <a:pPr marL="0" indent="0" algn="ctr">
              <a:spcBef>
                <a:spcPts val="2400"/>
              </a:spcBef>
              <a:buNone/>
            </a:pPr>
            <a:r>
              <a:rPr lang="en-US" sz="4000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8085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174E9E-A417-4DE9-BC3A-904BD846B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384" y="2502703"/>
            <a:ext cx="10561834" cy="1655762"/>
          </a:xfrm>
        </p:spPr>
        <p:txBody>
          <a:bodyPr>
            <a:normAutofit/>
          </a:bodyPr>
          <a:lstStyle/>
          <a:p>
            <a:r>
              <a:rPr lang="en-US" sz="4800" b="1" dirty="0"/>
              <a:t>How immigration has affected national science research?</a:t>
            </a:r>
          </a:p>
        </p:txBody>
      </p:sp>
    </p:spTree>
    <p:extLst>
      <p:ext uri="{BB962C8B-B14F-4D97-AF65-F5344CB8AC3E}">
        <p14:creationId xmlns:p14="http://schemas.microsoft.com/office/powerpoint/2010/main" val="2526090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114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Nuno Tapia</dc:creator>
  <cp:lastModifiedBy>Javier Nuno Tapia</cp:lastModifiedBy>
  <cp:revision>5</cp:revision>
  <dcterms:created xsi:type="dcterms:W3CDTF">2020-11-17T19:38:47Z</dcterms:created>
  <dcterms:modified xsi:type="dcterms:W3CDTF">2020-11-19T01:29:47Z</dcterms:modified>
</cp:coreProperties>
</file>