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85" r:id="rId5"/>
    <p:sldId id="286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AAAC"/>
    <a:srgbClr val="4C4646"/>
    <a:srgbClr val="E696B2"/>
    <a:srgbClr val="202F3D"/>
    <a:srgbClr val="F7D285"/>
    <a:srgbClr val="EF8D85"/>
    <a:srgbClr val="65EDF6"/>
    <a:srgbClr val="BB4B49"/>
    <a:srgbClr val="212E41"/>
    <a:srgbClr val="681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0929"/>
  </p:normalViewPr>
  <p:slideViewPr>
    <p:cSldViewPr>
      <p:cViewPr varScale="1">
        <p:scale>
          <a:sx n="90" d="100"/>
          <a:sy n="90" d="100"/>
        </p:scale>
        <p:origin x="120" y="906"/>
      </p:cViewPr>
      <p:guideLst>
        <p:guide orient="horz" pos="24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A8F26D-1678-4864-B7FA-FD6823072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5329B-E1E0-4807-9BDD-B9B4F7852C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F883C-A263-4E13-B741-DFD608DDA239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37A8C-9A66-41AB-A11F-0AEACB803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F33BB-657D-445E-9230-68590ADE7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58C19-D26E-4695-9ECE-CEF2FEDCFE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74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F73284-9B4F-334D-84AA-B8DB0E657B17}"/>
              </a:ext>
            </a:extLst>
          </p:cNvPr>
          <p:cNvGrpSpPr/>
          <p:nvPr userDrawn="1"/>
        </p:nvGrpSpPr>
        <p:grpSpPr>
          <a:xfrm>
            <a:off x="4649980" y="222807"/>
            <a:ext cx="2948666" cy="3726316"/>
            <a:chOff x="3125980" y="222807"/>
            <a:chExt cx="2948666" cy="3726316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68000">
                <a:schemeClr val="accent3">
                  <a:lumMod val="60000"/>
                  <a:lumOff val="40000"/>
                </a:schemeClr>
              </a:gs>
              <a:gs pos="8300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99E6318F-CCCC-9845-9798-F088E6BED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980" y="226366"/>
              <a:ext cx="2948666" cy="3722757"/>
            </a:xfrm>
            <a:custGeom>
              <a:avLst/>
              <a:gdLst/>
              <a:ahLst/>
              <a:cxnLst>
                <a:cxn ang="0">
                  <a:pos x="1655" y="2075"/>
                </a:cxn>
                <a:cxn ang="0">
                  <a:pos x="1646" y="2024"/>
                </a:cxn>
                <a:cxn ang="0">
                  <a:pos x="1620" y="1943"/>
                </a:cxn>
                <a:cxn ang="0">
                  <a:pos x="1575" y="1858"/>
                </a:cxn>
                <a:cxn ang="0">
                  <a:pos x="1535" y="1798"/>
                </a:cxn>
                <a:cxn ang="0">
                  <a:pos x="1482" y="1733"/>
                </a:cxn>
                <a:cxn ang="0">
                  <a:pos x="1417" y="1664"/>
                </a:cxn>
                <a:cxn ang="0">
                  <a:pos x="1366" y="1616"/>
                </a:cxn>
                <a:cxn ang="0">
                  <a:pos x="1301" y="1562"/>
                </a:cxn>
                <a:cxn ang="0">
                  <a:pos x="1221" y="1505"/>
                </a:cxn>
                <a:cxn ang="0">
                  <a:pos x="1011" y="1378"/>
                </a:cxn>
                <a:cxn ang="0">
                  <a:pos x="828" y="1280"/>
                </a:cxn>
                <a:cxn ang="0">
                  <a:pos x="801" y="1266"/>
                </a:cxn>
                <a:cxn ang="0">
                  <a:pos x="587" y="1152"/>
                </a:cxn>
                <a:cxn ang="0">
                  <a:pos x="413" y="1042"/>
                </a:cxn>
                <a:cxn ang="0">
                  <a:pos x="276" y="937"/>
                </a:cxn>
                <a:cxn ang="0">
                  <a:pos x="170" y="836"/>
                </a:cxn>
                <a:cxn ang="0">
                  <a:pos x="90" y="741"/>
                </a:cxn>
                <a:cxn ang="0">
                  <a:pos x="56" y="694"/>
                </a:cxn>
                <a:cxn ang="0">
                  <a:pos x="30" y="645"/>
                </a:cxn>
                <a:cxn ang="0">
                  <a:pos x="10" y="593"/>
                </a:cxn>
                <a:cxn ang="0">
                  <a:pos x="1" y="537"/>
                </a:cxn>
                <a:cxn ang="0">
                  <a:pos x="1" y="0"/>
                </a:cxn>
                <a:cxn ang="0">
                  <a:pos x="6" y="47"/>
                </a:cxn>
                <a:cxn ang="0">
                  <a:pos x="25" y="118"/>
                </a:cxn>
                <a:cxn ang="0">
                  <a:pos x="71" y="216"/>
                </a:cxn>
                <a:cxn ang="0">
                  <a:pos x="107" y="273"/>
                </a:cxn>
                <a:cxn ang="0">
                  <a:pos x="155" y="336"/>
                </a:cxn>
                <a:cxn ang="0">
                  <a:pos x="215" y="403"/>
                </a:cxn>
                <a:cxn ang="0">
                  <a:pos x="290" y="475"/>
                </a:cxn>
                <a:cxn ang="0">
                  <a:pos x="332" y="511"/>
                </a:cxn>
                <a:cxn ang="0">
                  <a:pos x="407" y="567"/>
                </a:cxn>
                <a:cxn ang="0">
                  <a:pos x="568" y="668"/>
                </a:cxn>
                <a:cxn ang="0">
                  <a:pos x="829" y="811"/>
                </a:cxn>
                <a:cxn ang="0">
                  <a:pos x="856" y="825"/>
                </a:cxn>
                <a:cxn ang="0">
                  <a:pos x="1003" y="902"/>
                </a:cxn>
                <a:cxn ang="0">
                  <a:pos x="1190" y="1013"/>
                </a:cxn>
                <a:cxn ang="0">
                  <a:pos x="1338" y="1121"/>
                </a:cxn>
                <a:cxn ang="0">
                  <a:pos x="1455" y="1222"/>
                </a:cxn>
                <a:cxn ang="0">
                  <a:pos x="1543" y="1319"/>
                </a:cxn>
                <a:cxn ang="0">
                  <a:pos x="1589" y="1380"/>
                </a:cxn>
                <a:cxn ang="0">
                  <a:pos x="1620" y="1431"/>
                </a:cxn>
                <a:cxn ang="0">
                  <a:pos x="1638" y="1473"/>
                </a:cxn>
                <a:cxn ang="0">
                  <a:pos x="1654" y="1539"/>
                </a:cxn>
                <a:cxn ang="0">
                  <a:pos x="1656" y="2092"/>
                </a:cxn>
              </a:cxnLst>
              <a:rect l="0" t="0" r="r" b="b"/>
              <a:pathLst>
                <a:path w="1657" h="2092">
                  <a:moveTo>
                    <a:pt x="1656" y="2092"/>
                  </a:moveTo>
                  <a:lnTo>
                    <a:pt x="1656" y="2092"/>
                  </a:lnTo>
                  <a:lnTo>
                    <a:pt x="1655" y="2075"/>
                  </a:lnTo>
                  <a:lnTo>
                    <a:pt x="1654" y="2062"/>
                  </a:lnTo>
                  <a:lnTo>
                    <a:pt x="1650" y="2044"/>
                  </a:lnTo>
                  <a:lnTo>
                    <a:pt x="1646" y="2024"/>
                  </a:lnTo>
                  <a:lnTo>
                    <a:pt x="1640" y="2000"/>
                  </a:lnTo>
                  <a:lnTo>
                    <a:pt x="1632" y="1973"/>
                  </a:lnTo>
                  <a:lnTo>
                    <a:pt x="1620" y="1943"/>
                  </a:lnTo>
                  <a:lnTo>
                    <a:pt x="1605" y="1911"/>
                  </a:lnTo>
                  <a:lnTo>
                    <a:pt x="1586" y="1876"/>
                  </a:lnTo>
                  <a:lnTo>
                    <a:pt x="1575" y="1858"/>
                  </a:lnTo>
                  <a:lnTo>
                    <a:pt x="1563" y="1838"/>
                  </a:lnTo>
                  <a:lnTo>
                    <a:pt x="1549" y="1819"/>
                  </a:lnTo>
                  <a:lnTo>
                    <a:pt x="1535" y="1798"/>
                  </a:lnTo>
                  <a:lnTo>
                    <a:pt x="1518" y="1777"/>
                  </a:lnTo>
                  <a:lnTo>
                    <a:pt x="1501" y="1756"/>
                  </a:lnTo>
                  <a:lnTo>
                    <a:pt x="1482" y="1733"/>
                  </a:lnTo>
                  <a:lnTo>
                    <a:pt x="1463" y="1711"/>
                  </a:lnTo>
                  <a:lnTo>
                    <a:pt x="1441" y="1688"/>
                  </a:lnTo>
                  <a:lnTo>
                    <a:pt x="1417" y="1664"/>
                  </a:lnTo>
                  <a:lnTo>
                    <a:pt x="1393" y="1640"/>
                  </a:lnTo>
                  <a:lnTo>
                    <a:pt x="1366" y="1616"/>
                  </a:lnTo>
                  <a:lnTo>
                    <a:pt x="1366" y="1616"/>
                  </a:lnTo>
                  <a:lnTo>
                    <a:pt x="1346" y="1598"/>
                  </a:lnTo>
                  <a:lnTo>
                    <a:pt x="1325" y="1580"/>
                  </a:lnTo>
                  <a:lnTo>
                    <a:pt x="1301" y="1562"/>
                  </a:lnTo>
                  <a:lnTo>
                    <a:pt x="1276" y="1543"/>
                  </a:lnTo>
                  <a:lnTo>
                    <a:pt x="1249" y="1525"/>
                  </a:lnTo>
                  <a:lnTo>
                    <a:pt x="1221" y="1505"/>
                  </a:lnTo>
                  <a:lnTo>
                    <a:pt x="1159" y="1465"/>
                  </a:lnTo>
                  <a:lnTo>
                    <a:pt x="1089" y="1423"/>
                  </a:lnTo>
                  <a:lnTo>
                    <a:pt x="1011" y="1378"/>
                  </a:lnTo>
                  <a:lnTo>
                    <a:pt x="924" y="1331"/>
                  </a:lnTo>
                  <a:lnTo>
                    <a:pt x="828" y="1280"/>
                  </a:lnTo>
                  <a:lnTo>
                    <a:pt x="828" y="1280"/>
                  </a:lnTo>
                  <a:lnTo>
                    <a:pt x="828" y="1280"/>
                  </a:lnTo>
                  <a:lnTo>
                    <a:pt x="801" y="1266"/>
                  </a:lnTo>
                  <a:lnTo>
                    <a:pt x="801" y="1266"/>
                  </a:lnTo>
                  <a:lnTo>
                    <a:pt x="725" y="1228"/>
                  </a:lnTo>
                  <a:lnTo>
                    <a:pt x="653" y="1190"/>
                  </a:lnTo>
                  <a:lnTo>
                    <a:pt x="587" y="1152"/>
                  </a:lnTo>
                  <a:lnTo>
                    <a:pt x="525" y="1114"/>
                  </a:lnTo>
                  <a:lnTo>
                    <a:pt x="467" y="1078"/>
                  </a:lnTo>
                  <a:lnTo>
                    <a:pt x="413" y="1042"/>
                  </a:lnTo>
                  <a:lnTo>
                    <a:pt x="364" y="1006"/>
                  </a:lnTo>
                  <a:lnTo>
                    <a:pt x="319" y="971"/>
                  </a:lnTo>
                  <a:lnTo>
                    <a:pt x="276" y="937"/>
                  </a:lnTo>
                  <a:lnTo>
                    <a:pt x="237" y="903"/>
                  </a:lnTo>
                  <a:lnTo>
                    <a:pt x="202" y="869"/>
                  </a:lnTo>
                  <a:lnTo>
                    <a:pt x="170" y="836"/>
                  </a:lnTo>
                  <a:lnTo>
                    <a:pt x="140" y="804"/>
                  </a:lnTo>
                  <a:lnTo>
                    <a:pt x="113" y="772"/>
                  </a:lnTo>
                  <a:lnTo>
                    <a:pt x="90" y="741"/>
                  </a:lnTo>
                  <a:lnTo>
                    <a:pt x="68" y="710"/>
                  </a:lnTo>
                  <a:lnTo>
                    <a:pt x="68" y="710"/>
                  </a:lnTo>
                  <a:lnTo>
                    <a:pt x="56" y="694"/>
                  </a:lnTo>
                  <a:lnTo>
                    <a:pt x="46" y="676"/>
                  </a:lnTo>
                  <a:lnTo>
                    <a:pt x="37" y="661"/>
                  </a:lnTo>
                  <a:lnTo>
                    <a:pt x="30" y="645"/>
                  </a:lnTo>
                  <a:lnTo>
                    <a:pt x="24" y="632"/>
                  </a:lnTo>
                  <a:lnTo>
                    <a:pt x="19" y="618"/>
                  </a:lnTo>
                  <a:lnTo>
                    <a:pt x="10" y="593"/>
                  </a:lnTo>
                  <a:lnTo>
                    <a:pt x="5" y="571"/>
                  </a:lnTo>
                  <a:lnTo>
                    <a:pt x="2" y="553"/>
                  </a:lnTo>
                  <a:lnTo>
                    <a:pt x="1" y="537"/>
                  </a:lnTo>
                  <a:lnTo>
                    <a:pt x="0" y="524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6"/>
                  </a:lnTo>
                  <a:lnTo>
                    <a:pt x="3" y="30"/>
                  </a:lnTo>
                  <a:lnTo>
                    <a:pt x="6" y="47"/>
                  </a:lnTo>
                  <a:lnTo>
                    <a:pt x="10" y="67"/>
                  </a:lnTo>
                  <a:lnTo>
                    <a:pt x="17" y="91"/>
                  </a:lnTo>
                  <a:lnTo>
                    <a:pt x="25" y="118"/>
                  </a:lnTo>
                  <a:lnTo>
                    <a:pt x="36" y="148"/>
                  </a:lnTo>
                  <a:lnTo>
                    <a:pt x="52" y="181"/>
                  </a:lnTo>
                  <a:lnTo>
                    <a:pt x="71" y="216"/>
                  </a:lnTo>
                  <a:lnTo>
                    <a:pt x="81" y="234"/>
                  </a:lnTo>
                  <a:lnTo>
                    <a:pt x="94" y="254"/>
                  </a:lnTo>
                  <a:lnTo>
                    <a:pt x="107" y="273"/>
                  </a:lnTo>
                  <a:lnTo>
                    <a:pt x="122" y="294"/>
                  </a:lnTo>
                  <a:lnTo>
                    <a:pt x="138" y="315"/>
                  </a:lnTo>
                  <a:lnTo>
                    <a:pt x="155" y="336"/>
                  </a:lnTo>
                  <a:lnTo>
                    <a:pt x="174" y="358"/>
                  </a:lnTo>
                  <a:lnTo>
                    <a:pt x="194" y="380"/>
                  </a:lnTo>
                  <a:lnTo>
                    <a:pt x="215" y="403"/>
                  </a:lnTo>
                  <a:lnTo>
                    <a:pt x="239" y="427"/>
                  </a:lnTo>
                  <a:lnTo>
                    <a:pt x="264" y="451"/>
                  </a:lnTo>
                  <a:lnTo>
                    <a:pt x="290" y="475"/>
                  </a:lnTo>
                  <a:lnTo>
                    <a:pt x="290" y="475"/>
                  </a:lnTo>
                  <a:lnTo>
                    <a:pt x="310" y="493"/>
                  </a:lnTo>
                  <a:lnTo>
                    <a:pt x="332" y="511"/>
                  </a:lnTo>
                  <a:lnTo>
                    <a:pt x="356" y="529"/>
                  </a:lnTo>
                  <a:lnTo>
                    <a:pt x="380" y="547"/>
                  </a:lnTo>
                  <a:lnTo>
                    <a:pt x="407" y="567"/>
                  </a:lnTo>
                  <a:lnTo>
                    <a:pt x="435" y="586"/>
                  </a:lnTo>
                  <a:lnTo>
                    <a:pt x="498" y="626"/>
                  </a:lnTo>
                  <a:lnTo>
                    <a:pt x="568" y="668"/>
                  </a:lnTo>
                  <a:lnTo>
                    <a:pt x="645" y="713"/>
                  </a:lnTo>
                  <a:lnTo>
                    <a:pt x="732" y="761"/>
                  </a:lnTo>
                  <a:lnTo>
                    <a:pt x="829" y="811"/>
                  </a:lnTo>
                  <a:lnTo>
                    <a:pt x="829" y="811"/>
                  </a:lnTo>
                  <a:lnTo>
                    <a:pt x="829" y="811"/>
                  </a:lnTo>
                  <a:lnTo>
                    <a:pt x="856" y="825"/>
                  </a:lnTo>
                  <a:lnTo>
                    <a:pt x="856" y="825"/>
                  </a:lnTo>
                  <a:lnTo>
                    <a:pt x="932" y="864"/>
                  </a:lnTo>
                  <a:lnTo>
                    <a:pt x="1003" y="902"/>
                  </a:lnTo>
                  <a:lnTo>
                    <a:pt x="1070" y="939"/>
                  </a:lnTo>
                  <a:lnTo>
                    <a:pt x="1132" y="976"/>
                  </a:lnTo>
                  <a:lnTo>
                    <a:pt x="1190" y="1013"/>
                  </a:lnTo>
                  <a:lnTo>
                    <a:pt x="1243" y="1050"/>
                  </a:lnTo>
                  <a:lnTo>
                    <a:pt x="1293" y="1086"/>
                  </a:lnTo>
                  <a:lnTo>
                    <a:pt x="1338" y="1121"/>
                  </a:lnTo>
                  <a:lnTo>
                    <a:pt x="1380" y="1155"/>
                  </a:lnTo>
                  <a:lnTo>
                    <a:pt x="1420" y="1189"/>
                  </a:lnTo>
                  <a:lnTo>
                    <a:pt x="1455" y="1222"/>
                  </a:lnTo>
                  <a:lnTo>
                    <a:pt x="1487" y="1255"/>
                  </a:lnTo>
                  <a:lnTo>
                    <a:pt x="1516" y="1288"/>
                  </a:lnTo>
                  <a:lnTo>
                    <a:pt x="1543" y="1319"/>
                  </a:lnTo>
                  <a:lnTo>
                    <a:pt x="1567" y="1351"/>
                  </a:lnTo>
                  <a:lnTo>
                    <a:pt x="1589" y="1380"/>
                  </a:lnTo>
                  <a:lnTo>
                    <a:pt x="1589" y="1380"/>
                  </a:lnTo>
                  <a:lnTo>
                    <a:pt x="1600" y="1398"/>
                  </a:lnTo>
                  <a:lnTo>
                    <a:pt x="1610" y="1414"/>
                  </a:lnTo>
                  <a:lnTo>
                    <a:pt x="1620" y="1431"/>
                  </a:lnTo>
                  <a:lnTo>
                    <a:pt x="1627" y="1445"/>
                  </a:lnTo>
                  <a:lnTo>
                    <a:pt x="1633" y="1460"/>
                  </a:lnTo>
                  <a:lnTo>
                    <a:pt x="1638" y="1473"/>
                  </a:lnTo>
                  <a:lnTo>
                    <a:pt x="1646" y="1498"/>
                  </a:lnTo>
                  <a:lnTo>
                    <a:pt x="1651" y="1520"/>
                  </a:lnTo>
                  <a:lnTo>
                    <a:pt x="1654" y="1539"/>
                  </a:lnTo>
                  <a:lnTo>
                    <a:pt x="1656" y="1555"/>
                  </a:lnTo>
                  <a:lnTo>
                    <a:pt x="1657" y="1567"/>
                  </a:lnTo>
                  <a:lnTo>
                    <a:pt x="1656" y="2092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7" name="Rectangle 34">
              <a:extLst>
                <a:ext uri="{FF2B5EF4-FFF2-40B4-BE49-F238E27FC236}">
                  <a16:creationId xmlns:a16="http://schemas.microsoft.com/office/drawing/2014/main" id="{C647116B-6743-F346-9CDC-86AAA6F70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980" y="222807"/>
              <a:ext cx="53385" cy="937808"/>
            </a:xfrm>
            <a:prstGeom prst="rect">
              <a:avLst/>
            </a:pr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8" name="Freeform 35">
              <a:extLst>
                <a:ext uri="{FF2B5EF4-FFF2-40B4-BE49-F238E27FC236}">
                  <a16:creationId xmlns:a16="http://schemas.microsoft.com/office/drawing/2014/main" id="{D23E73CA-D7D3-2C4A-8F12-5E850500A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980" y="1155276"/>
              <a:ext cx="766974" cy="94848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3"/>
                </a:cxn>
                <a:cxn ang="0">
                  <a:pos x="5" y="48"/>
                </a:cxn>
                <a:cxn ang="0">
                  <a:pos x="11" y="72"/>
                </a:cxn>
                <a:cxn ang="0">
                  <a:pos x="19" y="97"/>
                </a:cxn>
                <a:cxn ang="0">
                  <a:pos x="29" y="120"/>
                </a:cxn>
                <a:cxn ang="0">
                  <a:pos x="40" y="144"/>
                </a:cxn>
                <a:cxn ang="0">
                  <a:pos x="54" y="168"/>
                </a:cxn>
                <a:cxn ang="0">
                  <a:pos x="68" y="191"/>
                </a:cxn>
                <a:cxn ang="0">
                  <a:pos x="84" y="214"/>
                </a:cxn>
                <a:cxn ang="0">
                  <a:pos x="100" y="237"/>
                </a:cxn>
                <a:cxn ang="0">
                  <a:pos x="118" y="259"/>
                </a:cxn>
                <a:cxn ang="0">
                  <a:pos x="136" y="281"/>
                </a:cxn>
                <a:cxn ang="0">
                  <a:pos x="156" y="302"/>
                </a:cxn>
                <a:cxn ang="0">
                  <a:pos x="175" y="323"/>
                </a:cxn>
                <a:cxn ang="0">
                  <a:pos x="196" y="343"/>
                </a:cxn>
                <a:cxn ang="0">
                  <a:pos x="215" y="363"/>
                </a:cxn>
                <a:cxn ang="0">
                  <a:pos x="256" y="399"/>
                </a:cxn>
                <a:cxn ang="0">
                  <a:pos x="295" y="432"/>
                </a:cxn>
                <a:cxn ang="0">
                  <a:pos x="331" y="461"/>
                </a:cxn>
                <a:cxn ang="0">
                  <a:pos x="364" y="485"/>
                </a:cxn>
                <a:cxn ang="0">
                  <a:pos x="391" y="506"/>
                </a:cxn>
                <a:cxn ang="0">
                  <a:pos x="412" y="520"/>
                </a:cxn>
                <a:cxn ang="0">
                  <a:pos x="431" y="533"/>
                </a:cxn>
                <a:cxn ang="0">
                  <a:pos x="431" y="533"/>
                </a:cxn>
                <a:cxn ang="0">
                  <a:pos x="413" y="520"/>
                </a:cxn>
                <a:cxn ang="0">
                  <a:pos x="394" y="506"/>
                </a:cxn>
                <a:cxn ang="0">
                  <a:pos x="369" y="485"/>
                </a:cxn>
                <a:cxn ang="0">
                  <a:pos x="339" y="461"/>
                </a:cxn>
                <a:cxn ang="0">
                  <a:pos x="305" y="432"/>
                </a:cxn>
                <a:cxn ang="0">
                  <a:pos x="269" y="399"/>
                </a:cxn>
                <a:cxn ang="0">
                  <a:pos x="232" y="363"/>
                </a:cxn>
                <a:cxn ang="0">
                  <a:pos x="195" y="323"/>
                </a:cxn>
                <a:cxn ang="0">
                  <a:pos x="176" y="303"/>
                </a:cxn>
                <a:cxn ang="0">
                  <a:pos x="159" y="281"/>
                </a:cxn>
                <a:cxn ang="0">
                  <a:pos x="141" y="259"/>
                </a:cxn>
                <a:cxn ang="0">
                  <a:pos x="125" y="238"/>
                </a:cxn>
                <a:cxn ang="0">
                  <a:pos x="109" y="215"/>
                </a:cxn>
                <a:cxn ang="0">
                  <a:pos x="94" y="191"/>
                </a:cxn>
                <a:cxn ang="0">
                  <a:pos x="80" y="168"/>
                </a:cxn>
                <a:cxn ang="0">
                  <a:pos x="68" y="144"/>
                </a:cxn>
                <a:cxn ang="0">
                  <a:pos x="58" y="120"/>
                </a:cxn>
                <a:cxn ang="0">
                  <a:pos x="48" y="97"/>
                </a:cxn>
                <a:cxn ang="0">
                  <a:pos x="41" y="72"/>
                </a:cxn>
                <a:cxn ang="0">
                  <a:pos x="35" y="48"/>
                </a:cxn>
                <a:cxn ang="0">
                  <a:pos x="32" y="23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31" h="533">
                  <a:moveTo>
                    <a:pt x="3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3"/>
                  </a:lnTo>
                  <a:lnTo>
                    <a:pt x="5" y="48"/>
                  </a:lnTo>
                  <a:lnTo>
                    <a:pt x="11" y="72"/>
                  </a:lnTo>
                  <a:lnTo>
                    <a:pt x="19" y="97"/>
                  </a:lnTo>
                  <a:lnTo>
                    <a:pt x="29" y="120"/>
                  </a:lnTo>
                  <a:lnTo>
                    <a:pt x="40" y="144"/>
                  </a:lnTo>
                  <a:lnTo>
                    <a:pt x="54" y="168"/>
                  </a:lnTo>
                  <a:lnTo>
                    <a:pt x="68" y="191"/>
                  </a:lnTo>
                  <a:lnTo>
                    <a:pt x="84" y="214"/>
                  </a:lnTo>
                  <a:lnTo>
                    <a:pt x="100" y="237"/>
                  </a:lnTo>
                  <a:lnTo>
                    <a:pt x="118" y="259"/>
                  </a:lnTo>
                  <a:lnTo>
                    <a:pt x="136" y="281"/>
                  </a:lnTo>
                  <a:lnTo>
                    <a:pt x="156" y="302"/>
                  </a:lnTo>
                  <a:lnTo>
                    <a:pt x="175" y="323"/>
                  </a:lnTo>
                  <a:lnTo>
                    <a:pt x="196" y="343"/>
                  </a:lnTo>
                  <a:lnTo>
                    <a:pt x="215" y="363"/>
                  </a:lnTo>
                  <a:lnTo>
                    <a:pt x="256" y="399"/>
                  </a:lnTo>
                  <a:lnTo>
                    <a:pt x="295" y="432"/>
                  </a:lnTo>
                  <a:lnTo>
                    <a:pt x="331" y="461"/>
                  </a:lnTo>
                  <a:lnTo>
                    <a:pt x="364" y="485"/>
                  </a:lnTo>
                  <a:lnTo>
                    <a:pt x="391" y="506"/>
                  </a:lnTo>
                  <a:lnTo>
                    <a:pt x="412" y="520"/>
                  </a:lnTo>
                  <a:lnTo>
                    <a:pt x="431" y="533"/>
                  </a:lnTo>
                  <a:lnTo>
                    <a:pt x="431" y="533"/>
                  </a:lnTo>
                  <a:lnTo>
                    <a:pt x="413" y="520"/>
                  </a:lnTo>
                  <a:lnTo>
                    <a:pt x="394" y="506"/>
                  </a:lnTo>
                  <a:lnTo>
                    <a:pt x="369" y="485"/>
                  </a:lnTo>
                  <a:lnTo>
                    <a:pt x="339" y="461"/>
                  </a:lnTo>
                  <a:lnTo>
                    <a:pt x="305" y="432"/>
                  </a:lnTo>
                  <a:lnTo>
                    <a:pt x="269" y="399"/>
                  </a:lnTo>
                  <a:lnTo>
                    <a:pt x="232" y="363"/>
                  </a:lnTo>
                  <a:lnTo>
                    <a:pt x="195" y="323"/>
                  </a:lnTo>
                  <a:lnTo>
                    <a:pt x="176" y="303"/>
                  </a:lnTo>
                  <a:lnTo>
                    <a:pt x="159" y="281"/>
                  </a:lnTo>
                  <a:lnTo>
                    <a:pt x="141" y="259"/>
                  </a:lnTo>
                  <a:lnTo>
                    <a:pt x="125" y="238"/>
                  </a:lnTo>
                  <a:lnTo>
                    <a:pt x="109" y="215"/>
                  </a:lnTo>
                  <a:lnTo>
                    <a:pt x="94" y="191"/>
                  </a:lnTo>
                  <a:lnTo>
                    <a:pt x="80" y="168"/>
                  </a:lnTo>
                  <a:lnTo>
                    <a:pt x="68" y="144"/>
                  </a:lnTo>
                  <a:lnTo>
                    <a:pt x="58" y="120"/>
                  </a:lnTo>
                  <a:lnTo>
                    <a:pt x="48" y="97"/>
                  </a:lnTo>
                  <a:lnTo>
                    <a:pt x="41" y="72"/>
                  </a:lnTo>
                  <a:lnTo>
                    <a:pt x="35" y="48"/>
                  </a:lnTo>
                  <a:lnTo>
                    <a:pt x="32" y="23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9" name="Group 66">
            <a:extLst>
              <a:ext uri="{FF2B5EF4-FFF2-40B4-BE49-F238E27FC236}">
                <a16:creationId xmlns:a16="http://schemas.microsoft.com/office/drawing/2014/main" id="{66CEEDFD-E181-D14D-9449-3B333910D218}"/>
              </a:ext>
            </a:extLst>
          </p:cNvPr>
          <p:cNvGrpSpPr/>
          <p:nvPr userDrawn="1"/>
        </p:nvGrpSpPr>
        <p:grpSpPr>
          <a:xfrm>
            <a:off x="4651759" y="2965048"/>
            <a:ext cx="2968241" cy="3740552"/>
            <a:chOff x="3127759" y="2965048"/>
            <a:chExt cx="2968241" cy="374055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3ED85C70-E3BE-3D4D-8A66-CC8E9C18D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759" y="2965048"/>
              <a:ext cx="2946886" cy="3722757"/>
            </a:xfrm>
            <a:custGeom>
              <a:avLst/>
              <a:gdLst/>
              <a:ahLst/>
              <a:cxnLst>
                <a:cxn ang="0">
                  <a:pos x="1" y="17"/>
                </a:cxn>
                <a:cxn ang="0">
                  <a:pos x="9" y="67"/>
                </a:cxn>
                <a:cxn ang="0">
                  <a:pos x="36" y="148"/>
                </a:cxn>
                <a:cxn ang="0">
                  <a:pos x="82" y="234"/>
                </a:cxn>
                <a:cxn ang="0">
                  <a:pos x="122" y="294"/>
                </a:cxn>
                <a:cxn ang="0">
                  <a:pos x="173" y="358"/>
                </a:cxn>
                <a:cxn ang="0">
                  <a:pos x="238" y="427"/>
                </a:cxn>
                <a:cxn ang="0">
                  <a:pos x="290" y="475"/>
                </a:cxn>
                <a:cxn ang="0">
                  <a:pos x="355" y="529"/>
                </a:cxn>
                <a:cxn ang="0">
                  <a:pos x="435" y="587"/>
                </a:cxn>
                <a:cxn ang="0">
                  <a:pos x="645" y="713"/>
                </a:cxn>
                <a:cxn ang="0">
                  <a:pos x="828" y="811"/>
                </a:cxn>
                <a:cxn ang="0">
                  <a:pos x="856" y="825"/>
                </a:cxn>
                <a:cxn ang="0">
                  <a:pos x="1069" y="939"/>
                </a:cxn>
                <a:cxn ang="0">
                  <a:pos x="1242" y="1050"/>
                </a:cxn>
                <a:cxn ang="0">
                  <a:pos x="1379" y="1155"/>
                </a:cxn>
                <a:cxn ang="0">
                  <a:pos x="1487" y="1255"/>
                </a:cxn>
                <a:cxn ang="0">
                  <a:pos x="1566" y="1351"/>
                </a:cxn>
                <a:cxn ang="0">
                  <a:pos x="1609" y="1413"/>
                </a:cxn>
                <a:cxn ang="0">
                  <a:pos x="1645" y="1488"/>
                </a:cxn>
                <a:cxn ang="0">
                  <a:pos x="1655" y="1535"/>
                </a:cxn>
                <a:cxn ang="0">
                  <a:pos x="1656" y="2092"/>
                </a:cxn>
                <a:cxn ang="0">
                  <a:pos x="1650" y="2044"/>
                </a:cxn>
                <a:cxn ang="0">
                  <a:pos x="1631" y="1973"/>
                </a:cxn>
                <a:cxn ang="0">
                  <a:pos x="1586" y="1876"/>
                </a:cxn>
                <a:cxn ang="0">
                  <a:pos x="1548" y="1819"/>
                </a:cxn>
                <a:cxn ang="0">
                  <a:pos x="1501" y="1756"/>
                </a:cxn>
                <a:cxn ang="0">
                  <a:pos x="1440" y="1688"/>
                </a:cxn>
                <a:cxn ang="0">
                  <a:pos x="1366" y="1616"/>
                </a:cxn>
                <a:cxn ang="0">
                  <a:pos x="1324" y="1580"/>
                </a:cxn>
                <a:cxn ang="0">
                  <a:pos x="1248" y="1525"/>
                </a:cxn>
                <a:cxn ang="0">
                  <a:pos x="1089" y="1423"/>
                </a:cxn>
                <a:cxn ang="0">
                  <a:pos x="828" y="1280"/>
                </a:cxn>
                <a:cxn ang="0">
                  <a:pos x="800" y="1266"/>
                </a:cxn>
                <a:cxn ang="0">
                  <a:pos x="653" y="1190"/>
                </a:cxn>
                <a:cxn ang="0">
                  <a:pos x="466" y="1078"/>
                </a:cxn>
                <a:cxn ang="0">
                  <a:pos x="318" y="971"/>
                </a:cxn>
                <a:cxn ang="0">
                  <a:pos x="201" y="869"/>
                </a:cxn>
                <a:cxn ang="0">
                  <a:pos x="113" y="772"/>
                </a:cxn>
                <a:cxn ang="0">
                  <a:pos x="67" y="710"/>
                </a:cxn>
                <a:cxn ang="0">
                  <a:pos x="37" y="661"/>
                </a:cxn>
                <a:cxn ang="0">
                  <a:pos x="18" y="618"/>
                </a:cxn>
                <a:cxn ang="0">
                  <a:pos x="2" y="553"/>
                </a:cxn>
                <a:cxn ang="0">
                  <a:pos x="0" y="0"/>
                </a:cxn>
              </a:cxnLst>
              <a:rect l="0" t="0" r="r" b="b"/>
              <a:pathLst>
                <a:path w="1656" h="2092">
                  <a:moveTo>
                    <a:pt x="0" y="0"/>
                  </a:moveTo>
                  <a:lnTo>
                    <a:pt x="0" y="0"/>
                  </a:lnTo>
                  <a:lnTo>
                    <a:pt x="1" y="17"/>
                  </a:lnTo>
                  <a:lnTo>
                    <a:pt x="2" y="30"/>
                  </a:lnTo>
                  <a:lnTo>
                    <a:pt x="5" y="47"/>
                  </a:lnTo>
                  <a:lnTo>
                    <a:pt x="9" y="67"/>
                  </a:lnTo>
                  <a:lnTo>
                    <a:pt x="16" y="91"/>
                  </a:lnTo>
                  <a:lnTo>
                    <a:pt x="25" y="118"/>
                  </a:lnTo>
                  <a:lnTo>
                    <a:pt x="36" y="148"/>
                  </a:lnTo>
                  <a:lnTo>
                    <a:pt x="52" y="181"/>
                  </a:lnTo>
                  <a:lnTo>
                    <a:pt x="70" y="216"/>
                  </a:lnTo>
                  <a:lnTo>
                    <a:pt x="82" y="234"/>
                  </a:lnTo>
                  <a:lnTo>
                    <a:pt x="93" y="254"/>
                  </a:lnTo>
                  <a:lnTo>
                    <a:pt x="106" y="273"/>
                  </a:lnTo>
                  <a:lnTo>
                    <a:pt x="122" y="294"/>
                  </a:lnTo>
                  <a:lnTo>
                    <a:pt x="137" y="315"/>
                  </a:lnTo>
                  <a:lnTo>
                    <a:pt x="155" y="336"/>
                  </a:lnTo>
                  <a:lnTo>
                    <a:pt x="173" y="358"/>
                  </a:lnTo>
                  <a:lnTo>
                    <a:pt x="193" y="381"/>
                  </a:lnTo>
                  <a:lnTo>
                    <a:pt x="214" y="403"/>
                  </a:lnTo>
                  <a:lnTo>
                    <a:pt x="238" y="427"/>
                  </a:lnTo>
                  <a:lnTo>
                    <a:pt x="263" y="452"/>
                  </a:lnTo>
                  <a:lnTo>
                    <a:pt x="290" y="475"/>
                  </a:lnTo>
                  <a:lnTo>
                    <a:pt x="290" y="475"/>
                  </a:lnTo>
                  <a:lnTo>
                    <a:pt x="309" y="493"/>
                  </a:lnTo>
                  <a:lnTo>
                    <a:pt x="332" y="511"/>
                  </a:lnTo>
                  <a:lnTo>
                    <a:pt x="355" y="529"/>
                  </a:lnTo>
                  <a:lnTo>
                    <a:pt x="379" y="548"/>
                  </a:lnTo>
                  <a:lnTo>
                    <a:pt x="406" y="567"/>
                  </a:lnTo>
                  <a:lnTo>
                    <a:pt x="435" y="587"/>
                  </a:lnTo>
                  <a:lnTo>
                    <a:pt x="497" y="626"/>
                  </a:lnTo>
                  <a:lnTo>
                    <a:pt x="567" y="668"/>
                  </a:lnTo>
                  <a:lnTo>
                    <a:pt x="645" y="713"/>
                  </a:lnTo>
                  <a:lnTo>
                    <a:pt x="732" y="761"/>
                  </a:lnTo>
                  <a:lnTo>
                    <a:pt x="828" y="811"/>
                  </a:lnTo>
                  <a:lnTo>
                    <a:pt x="828" y="811"/>
                  </a:lnTo>
                  <a:lnTo>
                    <a:pt x="828" y="811"/>
                  </a:lnTo>
                  <a:lnTo>
                    <a:pt x="856" y="825"/>
                  </a:lnTo>
                  <a:lnTo>
                    <a:pt x="856" y="825"/>
                  </a:lnTo>
                  <a:lnTo>
                    <a:pt x="932" y="864"/>
                  </a:lnTo>
                  <a:lnTo>
                    <a:pt x="1003" y="902"/>
                  </a:lnTo>
                  <a:lnTo>
                    <a:pt x="1069" y="939"/>
                  </a:lnTo>
                  <a:lnTo>
                    <a:pt x="1132" y="977"/>
                  </a:lnTo>
                  <a:lnTo>
                    <a:pt x="1189" y="1013"/>
                  </a:lnTo>
                  <a:lnTo>
                    <a:pt x="1242" y="1050"/>
                  </a:lnTo>
                  <a:lnTo>
                    <a:pt x="1292" y="1086"/>
                  </a:lnTo>
                  <a:lnTo>
                    <a:pt x="1338" y="1121"/>
                  </a:lnTo>
                  <a:lnTo>
                    <a:pt x="1379" y="1155"/>
                  </a:lnTo>
                  <a:lnTo>
                    <a:pt x="1419" y="1189"/>
                  </a:lnTo>
                  <a:lnTo>
                    <a:pt x="1454" y="1222"/>
                  </a:lnTo>
                  <a:lnTo>
                    <a:pt x="1487" y="1255"/>
                  </a:lnTo>
                  <a:lnTo>
                    <a:pt x="1515" y="1288"/>
                  </a:lnTo>
                  <a:lnTo>
                    <a:pt x="1542" y="1319"/>
                  </a:lnTo>
                  <a:lnTo>
                    <a:pt x="1566" y="1351"/>
                  </a:lnTo>
                  <a:lnTo>
                    <a:pt x="1589" y="1380"/>
                  </a:lnTo>
                  <a:lnTo>
                    <a:pt x="1589" y="1380"/>
                  </a:lnTo>
                  <a:lnTo>
                    <a:pt x="1609" y="1413"/>
                  </a:lnTo>
                  <a:lnTo>
                    <a:pt x="1626" y="1442"/>
                  </a:lnTo>
                  <a:lnTo>
                    <a:pt x="1638" y="1467"/>
                  </a:lnTo>
                  <a:lnTo>
                    <a:pt x="1645" y="1488"/>
                  </a:lnTo>
                  <a:lnTo>
                    <a:pt x="1650" y="1506"/>
                  </a:lnTo>
                  <a:lnTo>
                    <a:pt x="1654" y="1522"/>
                  </a:lnTo>
                  <a:lnTo>
                    <a:pt x="1655" y="1535"/>
                  </a:lnTo>
                  <a:lnTo>
                    <a:pt x="1656" y="1546"/>
                  </a:lnTo>
                  <a:lnTo>
                    <a:pt x="1656" y="2092"/>
                  </a:lnTo>
                  <a:lnTo>
                    <a:pt x="1656" y="2092"/>
                  </a:lnTo>
                  <a:lnTo>
                    <a:pt x="1655" y="2075"/>
                  </a:lnTo>
                  <a:lnTo>
                    <a:pt x="1653" y="2062"/>
                  </a:lnTo>
                  <a:lnTo>
                    <a:pt x="1650" y="2044"/>
                  </a:lnTo>
                  <a:lnTo>
                    <a:pt x="1646" y="2025"/>
                  </a:lnTo>
                  <a:lnTo>
                    <a:pt x="1640" y="2000"/>
                  </a:lnTo>
                  <a:lnTo>
                    <a:pt x="1631" y="1973"/>
                  </a:lnTo>
                  <a:lnTo>
                    <a:pt x="1620" y="1944"/>
                  </a:lnTo>
                  <a:lnTo>
                    <a:pt x="1604" y="1911"/>
                  </a:lnTo>
                  <a:lnTo>
                    <a:pt x="1586" y="1876"/>
                  </a:lnTo>
                  <a:lnTo>
                    <a:pt x="1574" y="1858"/>
                  </a:lnTo>
                  <a:lnTo>
                    <a:pt x="1562" y="1838"/>
                  </a:lnTo>
                  <a:lnTo>
                    <a:pt x="1548" y="1819"/>
                  </a:lnTo>
                  <a:lnTo>
                    <a:pt x="1534" y="1798"/>
                  </a:lnTo>
                  <a:lnTo>
                    <a:pt x="1519" y="1777"/>
                  </a:lnTo>
                  <a:lnTo>
                    <a:pt x="1501" y="1756"/>
                  </a:lnTo>
                  <a:lnTo>
                    <a:pt x="1482" y="1733"/>
                  </a:lnTo>
                  <a:lnTo>
                    <a:pt x="1462" y="1711"/>
                  </a:lnTo>
                  <a:lnTo>
                    <a:pt x="1440" y="1688"/>
                  </a:lnTo>
                  <a:lnTo>
                    <a:pt x="1418" y="1664"/>
                  </a:lnTo>
                  <a:lnTo>
                    <a:pt x="1393" y="1640"/>
                  </a:lnTo>
                  <a:lnTo>
                    <a:pt x="1366" y="1616"/>
                  </a:lnTo>
                  <a:lnTo>
                    <a:pt x="1366" y="1616"/>
                  </a:lnTo>
                  <a:lnTo>
                    <a:pt x="1345" y="1598"/>
                  </a:lnTo>
                  <a:lnTo>
                    <a:pt x="1324" y="1580"/>
                  </a:lnTo>
                  <a:lnTo>
                    <a:pt x="1300" y="1562"/>
                  </a:lnTo>
                  <a:lnTo>
                    <a:pt x="1275" y="1543"/>
                  </a:lnTo>
                  <a:lnTo>
                    <a:pt x="1248" y="1525"/>
                  </a:lnTo>
                  <a:lnTo>
                    <a:pt x="1221" y="1505"/>
                  </a:lnTo>
                  <a:lnTo>
                    <a:pt x="1159" y="1465"/>
                  </a:lnTo>
                  <a:lnTo>
                    <a:pt x="1089" y="1423"/>
                  </a:lnTo>
                  <a:lnTo>
                    <a:pt x="1010" y="1378"/>
                  </a:lnTo>
                  <a:lnTo>
                    <a:pt x="924" y="1331"/>
                  </a:lnTo>
                  <a:lnTo>
                    <a:pt x="828" y="1280"/>
                  </a:lnTo>
                  <a:lnTo>
                    <a:pt x="828" y="1280"/>
                  </a:lnTo>
                  <a:lnTo>
                    <a:pt x="828" y="1280"/>
                  </a:lnTo>
                  <a:lnTo>
                    <a:pt x="800" y="1266"/>
                  </a:lnTo>
                  <a:lnTo>
                    <a:pt x="800" y="1266"/>
                  </a:lnTo>
                  <a:lnTo>
                    <a:pt x="724" y="1228"/>
                  </a:lnTo>
                  <a:lnTo>
                    <a:pt x="653" y="1190"/>
                  </a:lnTo>
                  <a:lnTo>
                    <a:pt x="586" y="1152"/>
                  </a:lnTo>
                  <a:lnTo>
                    <a:pt x="524" y="1114"/>
                  </a:lnTo>
                  <a:lnTo>
                    <a:pt x="466" y="1078"/>
                  </a:lnTo>
                  <a:lnTo>
                    <a:pt x="412" y="1042"/>
                  </a:lnTo>
                  <a:lnTo>
                    <a:pt x="363" y="1006"/>
                  </a:lnTo>
                  <a:lnTo>
                    <a:pt x="318" y="971"/>
                  </a:lnTo>
                  <a:lnTo>
                    <a:pt x="275" y="937"/>
                  </a:lnTo>
                  <a:lnTo>
                    <a:pt x="237" y="903"/>
                  </a:lnTo>
                  <a:lnTo>
                    <a:pt x="201" y="869"/>
                  </a:lnTo>
                  <a:lnTo>
                    <a:pt x="169" y="836"/>
                  </a:lnTo>
                  <a:lnTo>
                    <a:pt x="140" y="804"/>
                  </a:lnTo>
                  <a:lnTo>
                    <a:pt x="113" y="772"/>
                  </a:lnTo>
                  <a:lnTo>
                    <a:pt x="89" y="741"/>
                  </a:lnTo>
                  <a:lnTo>
                    <a:pt x="67" y="710"/>
                  </a:lnTo>
                  <a:lnTo>
                    <a:pt x="67" y="710"/>
                  </a:lnTo>
                  <a:lnTo>
                    <a:pt x="56" y="694"/>
                  </a:lnTo>
                  <a:lnTo>
                    <a:pt x="45" y="677"/>
                  </a:lnTo>
                  <a:lnTo>
                    <a:pt x="37" y="661"/>
                  </a:lnTo>
                  <a:lnTo>
                    <a:pt x="29" y="646"/>
                  </a:lnTo>
                  <a:lnTo>
                    <a:pt x="23" y="632"/>
                  </a:lnTo>
                  <a:lnTo>
                    <a:pt x="18" y="618"/>
                  </a:lnTo>
                  <a:lnTo>
                    <a:pt x="9" y="593"/>
                  </a:lnTo>
                  <a:lnTo>
                    <a:pt x="5" y="571"/>
                  </a:lnTo>
                  <a:lnTo>
                    <a:pt x="2" y="553"/>
                  </a:lnTo>
                  <a:lnTo>
                    <a:pt x="0" y="537"/>
                  </a:lnTo>
                  <a:lnTo>
                    <a:pt x="0" y="5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BA6A23F1-4DF1-514E-80D0-0DBB641BC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2614" y="5767792"/>
              <a:ext cx="53385" cy="937808"/>
            </a:xfrm>
            <a:prstGeom prst="rect">
              <a:avLst/>
            </a:pr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55300BAF-BB40-EF48-A6E4-8BA93ED5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026" y="4824647"/>
              <a:ext cx="766974" cy="950263"/>
            </a:xfrm>
            <a:custGeom>
              <a:avLst/>
              <a:gdLst/>
              <a:ahLst/>
              <a:cxnLst>
                <a:cxn ang="0">
                  <a:pos x="400" y="534"/>
                </a:cxn>
                <a:cxn ang="0">
                  <a:pos x="431" y="534"/>
                </a:cxn>
                <a:cxn ang="0">
                  <a:pos x="431" y="534"/>
                </a:cxn>
                <a:cxn ang="0">
                  <a:pos x="431" y="533"/>
                </a:cxn>
                <a:cxn ang="0">
                  <a:pos x="431" y="533"/>
                </a:cxn>
                <a:cxn ang="0">
                  <a:pos x="429" y="510"/>
                </a:cxn>
                <a:cxn ang="0">
                  <a:pos x="426" y="485"/>
                </a:cxn>
                <a:cxn ang="0">
                  <a:pos x="420" y="461"/>
                </a:cxn>
                <a:cxn ang="0">
                  <a:pos x="412" y="436"/>
                </a:cxn>
                <a:cxn ang="0">
                  <a:pos x="402" y="413"/>
                </a:cxn>
                <a:cxn ang="0">
                  <a:pos x="391" y="389"/>
                </a:cxn>
                <a:cxn ang="0">
                  <a:pos x="377" y="365"/>
                </a:cxn>
                <a:cxn ang="0">
                  <a:pos x="363" y="342"/>
                </a:cxn>
                <a:cxn ang="0">
                  <a:pos x="348" y="319"/>
                </a:cxn>
                <a:cxn ang="0">
                  <a:pos x="331" y="296"/>
                </a:cxn>
                <a:cxn ang="0">
                  <a:pos x="312" y="274"/>
                </a:cxn>
                <a:cxn ang="0">
                  <a:pos x="294" y="252"/>
                </a:cxn>
                <a:cxn ang="0">
                  <a:pos x="275" y="231"/>
                </a:cxn>
                <a:cxn ang="0">
                  <a:pos x="256" y="211"/>
                </a:cxn>
                <a:cxn ang="0">
                  <a:pos x="235" y="190"/>
                </a:cxn>
                <a:cxn ang="0">
                  <a:pos x="216" y="170"/>
                </a:cxn>
                <a:cxn ang="0">
                  <a:pos x="175" y="134"/>
                </a:cxn>
                <a:cxn ang="0">
                  <a:pos x="136" y="101"/>
                </a:cxn>
                <a:cxn ang="0">
                  <a:pos x="100" y="73"/>
                </a:cxn>
                <a:cxn ang="0">
                  <a:pos x="67" y="48"/>
                </a:cxn>
                <a:cxn ang="0">
                  <a:pos x="39" y="27"/>
                </a:cxn>
                <a:cxn ang="0">
                  <a:pos x="19" y="1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7" y="13"/>
                </a:cxn>
                <a:cxn ang="0">
                  <a:pos x="36" y="27"/>
                </a:cxn>
                <a:cxn ang="0">
                  <a:pos x="62" y="48"/>
                </a:cxn>
                <a:cxn ang="0">
                  <a:pos x="92" y="73"/>
                </a:cxn>
                <a:cxn ang="0">
                  <a:pos x="126" y="101"/>
                </a:cxn>
                <a:cxn ang="0">
                  <a:pos x="162" y="134"/>
                </a:cxn>
                <a:cxn ang="0">
                  <a:pos x="199" y="170"/>
                </a:cxn>
                <a:cxn ang="0">
                  <a:pos x="236" y="210"/>
                </a:cxn>
                <a:cxn ang="0">
                  <a:pos x="255" y="230"/>
                </a:cxn>
                <a:cxn ang="0">
                  <a:pos x="272" y="252"/>
                </a:cxn>
                <a:cxn ang="0">
                  <a:pos x="290" y="274"/>
                </a:cxn>
                <a:cxn ang="0">
                  <a:pos x="306" y="295"/>
                </a:cxn>
                <a:cxn ang="0">
                  <a:pos x="322" y="318"/>
                </a:cxn>
                <a:cxn ang="0">
                  <a:pos x="336" y="342"/>
                </a:cxn>
                <a:cxn ang="0">
                  <a:pos x="351" y="365"/>
                </a:cxn>
                <a:cxn ang="0">
                  <a:pos x="362" y="389"/>
                </a:cxn>
                <a:cxn ang="0">
                  <a:pos x="373" y="413"/>
                </a:cxn>
                <a:cxn ang="0">
                  <a:pos x="383" y="436"/>
                </a:cxn>
                <a:cxn ang="0">
                  <a:pos x="390" y="461"/>
                </a:cxn>
                <a:cxn ang="0">
                  <a:pos x="396" y="485"/>
                </a:cxn>
                <a:cxn ang="0">
                  <a:pos x="399" y="510"/>
                </a:cxn>
                <a:cxn ang="0">
                  <a:pos x="400" y="534"/>
                </a:cxn>
                <a:cxn ang="0">
                  <a:pos x="400" y="534"/>
                </a:cxn>
              </a:cxnLst>
              <a:rect l="0" t="0" r="r" b="b"/>
              <a:pathLst>
                <a:path w="431" h="534">
                  <a:moveTo>
                    <a:pt x="400" y="534"/>
                  </a:moveTo>
                  <a:lnTo>
                    <a:pt x="431" y="534"/>
                  </a:lnTo>
                  <a:lnTo>
                    <a:pt x="431" y="534"/>
                  </a:lnTo>
                  <a:lnTo>
                    <a:pt x="431" y="533"/>
                  </a:lnTo>
                  <a:lnTo>
                    <a:pt x="431" y="533"/>
                  </a:lnTo>
                  <a:lnTo>
                    <a:pt x="429" y="510"/>
                  </a:lnTo>
                  <a:lnTo>
                    <a:pt x="426" y="485"/>
                  </a:lnTo>
                  <a:lnTo>
                    <a:pt x="420" y="461"/>
                  </a:lnTo>
                  <a:lnTo>
                    <a:pt x="412" y="436"/>
                  </a:lnTo>
                  <a:lnTo>
                    <a:pt x="402" y="413"/>
                  </a:lnTo>
                  <a:lnTo>
                    <a:pt x="391" y="389"/>
                  </a:lnTo>
                  <a:lnTo>
                    <a:pt x="377" y="365"/>
                  </a:lnTo>
                  <a:lnTo>
                    <a:pt x="363" y="342"/>
                  </a:lnTo>
                  <a:lnTo>
                    <a:pt x="348" y="319"/>
                  </a:lnTo>
                  <a:lnTo>
                    <a:pt x="331" y="296"/>
                  </a:lnTo>
                  <a:lnTo>
                    <a:pt x="312" y="274"/>
                  </a:lnTo>
                  <a:lnTo>
                    <a:pt x="294" y="252"/>
                  </a:lnTo>
                  <a:lnTo>
                    <a:pt x="275" y="231"/>
                  </a:lnTo>
                  <a:lnTo>
                    <a:pt x="256" y="211"/>
                  </a:lnTo>
                  <a:lnTo>
                    <a:pt x="235" y="190"/>
                  </a:lnTo>
                  <a:lnTo>
                    <a:pt x="216" y="170"/>
                  </a:lnTo>
                  <a:lnTo>
                    <a:pt x="175" y="134"/>
                  </a:lnTo>
                  <a:lnTo>
                    <a:pt x="136" y="101"/>
                  </a:lnTo>
                  <a:lnTo>
                    <a:pt x="100" y="73"/>
                  </a:lnTo>
                  <a:lnTo>
                    <a:pt x="67" y="48"/>
                  </a:lnTo>
                  <a:lnTo>
                    <a:pt x="39" y="27"/>
                  </a:lnTo>
                  <a:lnTo>
                    <a:pt x="19" y="1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13"/>
                  </a:lnTo>
                  <a:lnTo>
                    <a:pt x="36" y="27"/>
                  </a:lnTo>
                  <a:lnTo>
                    <a:pt x="62" y="48"/>
                  </a:lnTo>
                  <a:lnTo>
                    <a:pt x="92" y="73"/>
                  </a:lnTo>
                  <a:lnTo>
                    <a:pt x="126" y="101"/>
                  </a:lnTo>
                  <a:lnTo>
                    <a:pt x="162" y="134"/>
                  </a:lnTo>
                  <a:lnTo>
                    <a:pt x="199" y="170"/>
                  </a:lnTo>
                  <a:lnTo>
                    <a:pt x="236" y="210"/>
                  </a:lnTo>
                  <a:lnTo>
                    <a:pt x="255" y="230"/>
                  </a:lnTo>
                  <a:lnTo>
                    <a:pt x="272" y="252"/>
                  </a:lnTo>
                  <a:lnTo>
                    <a:pt x="290" y="274"/>
                  </a:lnTo>
                  <a:lnTo>
                    <a:pt x="306" y="295"/>
                  </a:lnTo>
                  <a:lnTo>
                    <a:pt x="322" y="318"/>
                  </a:lnTo>
                  <a:lnTo>
                    <a:pt x="336" y="342"/>
                  </a:lnTo>
                  <a:lnTo>
                    <a:pt x="351" y="365"/>
                  </a:lnTo>
                  <a:lnTo>
                    <a:pt x="362" y="389"/>
                  </a:lnTo>
                  <a:lnTo>
                    <a:pt x="373" y="413"/>
                  </a:lnTo>
                  <a:lnTo>
                    <a:pt x="383" y="436"/>
                  </a:lnTo>
                  <a:lnTo>
                    <a:pt x="390" y="461"/>
                  </a:lnTo>
                  <a:lnTo>
                    <a:pt x="396" y="485"/>
                  </a:lnTo>
                  <a:lnTo>
                    <a:pt x="399" y="510"/>
                  </a:lnTo>
                  <a:lnTo>
                    <a:pt x="400" y="534"/>
                  </a:lnTo>
                  <a:lnTo>
                    <a:pt x="400" y="534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sp>
        <p:nvSpPr>
          <p:cNvPr id="13" name="Freeform 43">
            <a:extLst>
              <a:ext uri="{FF2B5EF4-FFF2-40B4-BE49-F238E27FC236}">
                <a16:creationId xmlns:a16="http://schemas.microsoft.com/office/drawing/2014/main" id="{5D1A6404-8D39-5F46-86D8-8FF87E2826E1}"/>
              </a:ext>
            </a:extLst>
          </p:cNvPr>
          <p:cNvSpPr>
            <a:spLocks/>
          </p:cNvSpPr>
          <p:nvPr userDrawn="1"/>
        </p:nvSpPr>
        <p:spPr bwMode="auto">
          <a:xfrm>
            <a:off x="4686665" y="3310693"/>
            <a:ext cx="2893197" cy="249183"/>
          </a:xfrm>
          <a:custGeom>
            <a:avLst/>
            <a:gdLst/>
            <a:ahLst/>
            <a:cxnLst>
              <a:cxn ang="0">
                <a:pos x="3437" y="0"/>
              </a:cxn>
              <a:cxn ang="0">
                <a:pos x="3437" y="0"/>
              </a:cxn>
              <a:cxn ang="0">
                <a:pos x="3438" y="2"/>
              </a:cxn>
              <a:cxn ang="0">
                <a:pos x="3440" y="4"/>
              </a:cxn>
              <a:cxn ang="0">
                <a:pos x="3446" y="13"/>
              </a:cxn>
              <a:cxn ang="0">
                <a:pos x="3449" y="25"/>
              </a:cxn>
              <a:cxn ang="0">
                <a:pos x="3453" y="43"/>
              </a:cxn>
              <a:cxn ang="0">
                <a:pos x="3456" y="67"/>
              </a:cxn>
              <a:cxn ang="0">
                <a:pos x="3458" y="92"/>
              </a:cxn>
              <a:cxn ang="0">
                <a:pos x="3460" y="149"/>
              </a:cxn>
              <a:cxn ang="0">
                <a:pos x="3460" y="149"/>
              </a:cxn>
              <a:cxn ang="0">
                <a:pos x="3458" y="205"/>
              </a:cxn>
              <a:cxn ang="0">
                <a:pos x="3456" y="231"/>
              </a:cxn>
              <a:cxn ang="0">
                <a:pos x="3453" y="254"/>
              </a:cxn>
              <a:cxn ang="0">
                <a:pos x="3449" y="272"/>
              </a:cxn>
              <a:cxn ang="0">
                <a:pos x="3446" y="285"/>
              </a:cxn>
              <a:cxn ang="0">
                <a:pos x="3440" y="294"/>
              </a:cxn>
              <a:cxn ang="0">
                <a:pos x="3438" y="295"/>
              </a:cxn>
              <a:cxn ang="0">
                <a:pos x="3437" y="297"/>
              </a:cxn>
              <a:cxn ang="0">
                <a:pos x="25" y="297"/>
              </a:cxn>
              <a:cxn ang="0">
                <a:pos x="25" y="297"/>
              </a:cxn>
              <a:cxn ang="0">
                <a:pos x="23" y="295"/>
              </a:cxn>
              <a:cxn ang="0">
                <a:pos x="20" y="294"/>
              </a:cxn>
              <a:cxn ang="0">
                <a:pos x="16" y="285"/>
              </a:cxn>
              <a:cxn ang="0">
                <a:pos x="11" y="272"/>
              </a:cxn>
              <a:cxn ang="0">
                <a:pos x="7" y="254"/>
              </a:cxn>
              <a:cxn ang="0">
                <a:pos x="5" y="231"/>
              </a:cxn>
              <a:cxn ang="0">
                <a:pos x="2" y="205"/>
              </a:cxn>
              <a:cxn ang="0">
                <a:pos x="0" y="149"/>
              </a:cxn>
              <a:cxn ang="0">
                <a:pos x="0" y="149"/>
              </a:cxn>
              <a:cxn ang="0">
                <a:pos x="2" y="92"/>
              </a:cxn>
              <a:cxn ang="0">
                <a:pos x="5" y="67"/>
              </a:cxn>
              <a:cxn ang="0">
                <a:pos x="7" y="43"/>
              </a:cxn>
              <a:cxn ang="0">
                <a:pos x="11" y="25"/>
              </a:cxn>
              <a:cxn ang="0">
                <a:pos x="16" y="13"/>
              </a:cxn>
              <a:cxn ang="0">
                <a:pos x="20" y="4"/>
              </a:cxn>
              <a:cxn ang="0">
                <a:pos x="23" y="2"/>
              </a:cxn>
              <a:cxn ang="0">
                <a:pos x="25" y="0"/>
              </a:cxn>
              <a:cxn ang="0">
                <a:pos x="3437" y="0"/>
              </a:cxn>
            </a:cxnLst>
            <a:rect l="0" t="0" r="r" b="b"/>
            <a:pathLst>
              <a:path w="3460" h="297">
                <a:moveTo>
                  <a:pt x="3437" y="0"/>
                </a:moveTo>
                <a:lnTo>
                  <a:pt x="3437" y="0"/>
                </a:lnTo>
                <a:lnTo>
                  <a:pt x="3438" y="2"/>
                </a:lnTo>
                <a:lnTo>
                  <a:pt x="3440" y="4"/>
                </a:lnTo>
                <a:lnTo>
                  <a:pt x="3446" y="13"/>
                </a:lnTo>
                <a:lnTo>
                  <a:pt x="3449" y="25"/>
                </a:lnTo>
                <a:lnTo>
                  <a:pt x="3453" y="43"/>
                </a:lnTo>
                <a:lnTo>
                  <a:pt x="3456" y="67"/>
                </a:lnTo>
                <a:lnTo>
                  <a:pt x="3458" y="92"/>
                </a:lnTo>
                <a:lnTo>
                  <a:pt x="3460" y="149"/>
                </a:lnTo>
                <a:lnTo>
                  <a:pt x="3460" y="149"/>
                </a:lnTo>
                <a:lnTo>
                  <a:pt x="3458" y="205"/>
                </a:lnTo>
                <a:lnTo>
                  <a:pt x="3456" y="231"/>
                </a:lnTo>
                <a:lnTo>
                  <a:pt x="3453" y="254"/>
                </a:lnTo>
                <a:lnTo>
                  <a:pt x="3449" y="272"/>
                </a:lnTo>
                <a:lnTo>
                  <a:pt x="3446" y="285"/>
                </a:lnTo>
                <a:lnTo>
                  <a:pt x="3440" y="294"/>
                </a:lnTo>
                <a:lnTo>
                  <a:pt x="3438" y="295"/>
                </a:lnTo>
                <a:lnTo>
                  <a:pt x="3437" y="297"/>
                </a:lnTo>
                <a:lnTo>
                  <a:pt x="25" y="297"/>
                </a:lnTo>
                <a:lnTo>
                  <a:pt x="25" y="297"/>
                </a:lnTo>
                <a:lnTo>
                  <a:pt x="23" y="295"/>
                </a:lnTo>
                <a:lnTo>
                  <a:pt x="20" y="294"/>
                </a:lnTo>
                <a:lnTo>
                  <a:pt x="16" y="285"/>
                </a:lnTo>
                <a:lnTo>
                  <a:pt x="11" y="272"/>
                </a:lnTo>
                <a:lnTo>
                  <a:pt x="7" y="254"/>
                </a:lnTo>
                <a:lnTo>
                  <a:pt x="5" y="231"/>
                </a:lnTo>
                <a:lnTo>
                  <a:pt x="2" y="205"/>
                </a:lnTo>
                <a:lnTo>
                  <a:pt x="0" y="149"/>
                </a:lnTo>
                <a:lnTo>
                  <a:pt x="0" y="149"/>
                </a:lnTo>
                <a:lnTo>
                  <a:pt x="2" y="92"/>
                </a:lnTo>
                <a:lnTo>
                  <a:pt x="5" y="67"/>
                </a:lnTo>
                <a:lnTo>
                  <a:pt x="7" y="43"/>
                </a:lnTo>
                <a:lnTo>
                  <a:pt x="11" y="25"/>
                </a:lnTo>
                <a:lnTo>
                  <a:pt x="16" y="13"/>
                </a:lnTo>
                <a:lnTo>
                  <a:pt x="20" y="4"/>
                </a:lnTo>
                <a:lnTo>
                  <a:pt x="23" y="2"/>
                </a:lnTo>
                <a:lnTo>
                  <a:pt x="25" y="0"/>
                </a:lnTo>
                <a:lnTo>
                  <a:pt x="343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4" name="Freeform 44">
            <a:extLst>
              <a:ext uri="{FF2B5EF4-FFF2-40B4-BE49-F238E27FC236}">
                <a16:creationId xmlns:a16="http://schemas.microsoft.com/office/drawing/2014/main" id="{4AB691B7-B54B-2F43-9435-6397238C73C0}"/>
              </a:ext>
            </a:extLst>
          </p:cNvPr>
          <p:cNvSpPr>
            <a:spLocks/>
          </p:cNvSpPr>
          <p:nvPr userDrawn="1"/>
        </p:nvSpPr>
        <p:spPr bwMode="auto">
          <a:xfrm>
            <a:off x="4770283" y="3625098"/>
            <a:ext cx="2741012" cy="274268"/>
          </a:xfrm>
          <a:custGeom>
            <a:avLst/>
            <a:gdLst/>
            <a:ahLst/>
            <a:cxnLst>
              <a:cxn ang="0">
                <a:pos x="3230" y="295"/>
              </a:cxn>
              <a:cxn ang="0">
                <a:pos x="3230" y="295"/>
              </a:cxn>
              <a:cxn ang="0">
                <a:pos x="3235" y="293"/>
              </a:cxn>
              <a:cxn ang="0">
                <a:pos x="3244" y="290"/>
              </a:cxn>
              <a:cxn ang="0">
                <a:pos x="3251" y="281"/>
              </a:cxn>
              <a:cxn ang="0">
                <a:pos x="3260" y="266"/>
              </a:cxn>
              <a:cxn ang="0">
                <a:pos x="3267" y="248"/>
              </a:cxn>
              <a:cxn ang="0">
                <a:pos x="3273" y="221"/>
              </a:cxn>
              <a:cxn ang="0">
                <a:pos x="3278" y="189"/>
              </a:cxn>
              <a:cxn ang="0">
                <a:pos x="3280" y="147"/>
              </a:cxn>
              <a:cxn ang="0">
                <a:pos x="3280" y="147"/>
              </a:cxn>
              <a:cxn ang="0">
                <a:pos x="3278" y="104"/>
              </a:cxn>
              <a:cxn ang="0">
                <a:pos x="3273" y="72"/>
              </a:cxn>
              <a:cxn ang="0">
                <a:pos x="3267" y="45"/>
              </a:cxn>
              <a:cxn ang="0">
                <a:pos x="3260" y="27"/>
              </a:cxn>
              <a:cxn ang="0">
                <a:pos x="3251" y="14"/>
              </a:cxn>
              <a:cxn ang="0">
                <a:pos x="3244" y="5"/>
              </a:cxn>
              <a:cxn ang="0">
                <a:pos x="3235" y="1"/>
              </a:cxn>
              <a:cxn ang="0">
                <a:pos x="3230" y="0"/>
              </a:cxn>
              <a:cxn ang="0">
                <a:pos x="67" y="32"/>
              </a:cxn>
              <a:cxn ang="0">
                <a:pos x="67" y="32"/>
              </a:cxn>
              <a:cxn ang="0">
                <a:pos x="60" y="34"/>
              </a:cxn>
              <a:cxn ang="0">
                <a:pos x="50" y="39"/>
              </a:cxn>
              <a:cxn ang="0">
                <a:pos x="40" y="46"/>
              </a:cxn>
              <a:cxn ang="0">
                <a:pos x="29" y="61"/>
              </a:cxn>
              <a:cxn ang="0">
                <a:pos x="18" y="81"/>
              </a:cxn>
              <a:cxn ang="0">
                <a:pos x="13" y="91"/>
              </a:cxn>
              <a:cxn ang="0">
                <a:pos x="9" y="106"/>
              </a:cxn>
              <a:cxn ang="0">
                <a:pos x="5" y="122"/>
              </a:cxn>
              <a:cxn ang="0">
                <a:pos x="2" y="138"/>
              </a:cxn>
              <a:cxn ang="0">
                <a:pos x="0" y="158"/>
              </a:cxn>
              <a:cxn ang="0">
                <a:pos x="0" y="180"/>
              </a:cxn>
              <a:cxn ang="0">
                <a:pos x="0" y="180"/>
              </a:cxn>
              <a:cxn ang="0">
                <a:pos x="0" y="203"/>
              </a:cxn>
              <a:cxn ang="0">
                <a:pos x="2" y="223"/>
              </a:cxn>
              <a:cxn ang="0">
                <a:pos x="5" y="241"/>
              </a:cxn>
              <a:cxn ang="0">
                <a:pos x="9" y="257"/>
              </a:cxn>
              <a:cxn ang="0">
                <a:pos x="13" y="272"/>
              </a:cxn>
              <a:cxn ang="0">
                <a:pos x="18" y="284"/>
              </a:cxn>
              <a:cxn ang="0">
                <a:pos x="23" y="293"/>
              </a:cxn>
              <a:cxn ang="0">
                <a:pos x="29" y="302"/>
              </a:cxn>
              <a:cxn ang="0">
                <a:pos x="40" y="315"/>
              </a:cxn>
              <a:cxn ang="0">
                <a:pos x="50" y="324"/>
              </a:cxn>
              <a:cxn ang="0">
                <a:pos x="60" y="327"/>
              </a:cxn>
              <a:cxn ang="0">
                <a:pos x="67" y="327"/>
              </a:cxn>
              <a:cxn ang="0">
                <a:pos x="3230" y="295"/>
              </a:cxn>
            </a:cxnLst>
            <a:rect l="0" t="0" r="r" b="b"/>
            <a:pathLst>
              <a:path w="3280" h="327">
                <a:moveTo>
                  <a:pt x="3230" y="295"/>
                </a:moveTo>
                <a:lnTo>
                  <a:pt x="3230" y="295"/>
                </a:lnTo>
                <a:lnTo>
                  <a:pt x="3235" y="293"/>
                </a:lnTo>
                <a:lnTo>
                  <a:pt x="3244" y="290"/>
                </a:lnTo>
                <a:lnTo>
                  <a:pt x="3251" y="281"/>
                </a:lnTo>
                <a:lnTo>
                  <a:pt x="3260" y="266"/>
                </a:lnTo>
                <a:lnTo>
                  <a:pt x="3267" y="248"/>
                </a:lnTo>
                <a:lnTo>
                  <a:pt x="3273" y="221"/>
                </a:lnTo>
                <a:lnTo>
                  <a:pt x="3278" y="189"/>
                </a:lnTo>
                <a:lnTo>
                  <a:pt x="3280" y="147"/>
                </a:lnTo>
                <a:lnTo>
                  <a:pt x="3280" y="147"/>
                </a:lnTo>
                <a:lnTo>
                  <a:pt x="3278" y="104"/>
                </a:lnTo>
                <a:lnTo>
                  <a:pt x="3273" y="72"/>
                </a:lnTo>
                <a:lnTo>
                  <a:pt x="3267" y="45"/>
                </a:lnTo>
                <a:lnTo>
                  <a:pt x="3260" y="27"/>
                </a:lnTo>
                <a:lnTo>
                  <a:pt x="3251" y="14"/>
                </a:lnTo>
                <a:lnTo>
                  <a:pt x="3244" y="5"/>
                </a:lnTo>
                <a:lnTo>
                  <a:pt x="3235" y="1"/>
                </a:lnTo>
                <a:lnTo>
                  <a:pt x="3230" y="0"/>
                </a:lnTo>
                <a:lnTo>
                  <a:pt x="67" y="32"/>
                </a:lnTo>
                <a:lnTo>
                  <a:pt x="67" y="32"/>
                </a:lnTo>
                <a:lnTo>
                  <a:pt x="60" y="34"/>
                </a:lnTo>
                <a:lnTo>
                  <a:pt x="50" y="39"/>
                </a:lnTo>
                <a:lnTo>
                  <a:pt x="40" y="46"/>
                </a:lnTo>
                <a:lnTo>
                  <a:pt x="29" y="61"/>
                </a:lnTo>
                <a:lnTo>
                  <a:pt x="18" y="81"/>
                </a:lnTo>
                <a:lnTo>
                  <a:pt x="13" y="91"/>
                </a:lnTo>
                <a:lnTo>
                  <a:pt x="9" y="106"/>
                </a:lnTo>
                <a:lnTo>
                  <a:pt x="5" y="122"/>
                </a:lnTo>
                <a:lnTo>
                  <a:pt x="2" y="138"/>
                </a:lnTo>
                <a:lnTo>
                  <a:pt x="0" y="158"/>
                </a:lnTo>
                <a:lnTo>
                  <a:pt x="0" y="180"/>
                </a:lnTo>
                <a:lnTo>
                  <a:pt x="0" y="180"/>
                </a:lnTo>
                <a:lnTo>
                  <a:pt x="0" y="203"/>
                </a:lnTo>
                <a:lnTo>
                  <a:pt x="2" y="223"/>
                </a:lnTo>
                <a:lnTo>
                  <a:pt x="5" y="241"/>
                </a:lnTo>
                <a:lnTo>
                  <a:pt x="9" y="257"/>
                </a:lnTo>
                <a:lnTo>
                  <a:pt x="13" y="272"/>
                </a:lnTo>
                <a:lnTo>
                  <a:pt x="18" y="284"/>
                </a:lnTo>
                <a:lnTo>
                  <a:pt x="23" y="293"/>
                </a:lnTo>
                <a:lnTo>
                  <a:pt x="29" y="302"/>
                </a:lnTo>
                <a:lnTo>
                  <a:pt x="40" y="315"/>
                </a:lnTo>
                <a:lnTo>
                  <a:pt x="50" y="324"/>
                </a:lnTo>
                <a:lnTo>
                  <a:pt x="60" y="327"/>
                </a:lnTo>
                <a:lnTo>
                  <a:pt x="67" y="327"/>
                </a:lnTo>
                <a:lnTo>
                  <a:pt x="3230" y="29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92000">
                <a:schemeClr val="bg1">
                  <a:lumMod val="50000"/>
                </a:schemeClr>
              </a:gs>
            </a:gsLst>
            <a:lin ang="534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5FF76F04-F707-B749-AA94-F56F80FA7039}"/>
              </a:ext>
            </a:extLst>
          </p:cNvPr>
          <p:cNvSpPr>
            <a:spLocks/>
          </p:cNvSpPr>
          <p:nvPr userDrawn="1"/>
        </p:nvSpPr>
        <p:spPr bwMode="auto">
          <a:xfrm>
            <a:off x="5041207" y="3951210"/>
            <a:ext cx="2242646" cy="316078"/>
          </a:xfrm>
          <a:custGeom>
            <a:avLst/>
            <a:gdLst/>
            <a:ahLst/>
            <a:cxnLst>
              <a:cxn ang="0">
                <a:pos x="2601" y="298"/>
              </a:cxn>
              <a:cxn ang="0">
                <a:pos x="2601" y="298"/>
              </a:cxn>
              <a:cxn ang="0">
                <a:pos x="2608" y="294"/>
              </a:cxn>
              <a:cxn ang="0">
                <a:pos x="2621" y="289"/>
              </a:cxn>
              <a:cxn ang="0">
                <a:pos x="2634" y="276"/>
              </a:cxn>
              <a:cxn ang="0">
                <a:pos x="2648" y="262"/>
              </a:cxn>
              <a:cxn ang="0">
                <a:pos x="2662" y="240"/>
              </a:cxn>
              <a:cxn ang="0">
                <a:pos x="2668" y="227"/>
              </a:cxn>
              <a:cxn ang="0">
                <a:pos x="2673" y="215"/>
              </a:cxn>
              <a:cxn ang="0">
                <a:pos x="2679" y="200"/>
              </a:cxn>
              <a:cxn ang="0">
                <a:pos x="2680" y="184"/>
              </a:cxn>
              <a:cxn ang="0">
                <a:pos x="2684" y="168"/>
              </a:cxn>
              <a:cxn ang="0">
                <a:pos x="2684" y="148"/>
              </a:cxn>
              <a:cxn ang="0">
                <a:pos x="2684" y="148"/>
              </a:cxn>
              <a:cxn ang="0">
                <a:pos x="2684" y="128"/>
              </a:cxn>
              <a:cxn ang="0">
                <a:pos x="2680" y="108"/>
              </a:cxn>
              <a:cxn ang="0">
                <a:pos x="2679" y="90"/>
              </a:cxn>
              <a:cxn ang="0">
                <a:pos x="2673" y="74"/>
              </a:cxn>
              <a:cxn ang="0">
                <a:pos x="2668" y="62"/>
              </a:cxn>
              <a:cxn ang="0">
                <a:pos x="2662" y="49"/>
              </a:cxn>
              <a:cxn ang="0">
                <a:pos x="2655" y="38"/>
              </a:cxn>
              <a:cxn ang="0">
                <a:pos x="2648" y="29"/>
              </a:cxn>
              <a:cxn ang="0">
                <a:pos x="2634" y="17"/>
              </a:cxn>
              <a:cxn ang="0">
                <a:pos x="2621" y="8"/>
              </a:cxn>
              <a:cxn ang="0">
                <a:pos x="2608" y="2"/>
              </a:cxn>
              <a:cxn ang="0">
                <a:pos x="2601" y="0"/>
              </a:cxn>
              <a:cxn ang="0">
                <a:pos x="96" y="83"/>
              </a:cxn>
              <a:cxn ang="0">
                <a:pos x="96" y="83"/>
              </a:cxn>
              <a:cxn ang="0">
                <a:pos x="89" y="85"/>
              </a:cxn>
              <a:cxn ang="0">
                <a:pos x="76" y="92"/>
              </a:cxn>
              <a:cxn ang="0">
                <a:pos x="60" y="103"/>
              </a:cxn>
              <a:cxn ang="0">
                <a:pos x="43" y="117"/>
              </a:cxn>
              <a:cxn ang="0">
                <a:pos x="34" y="128"/>
              </a:cxn>
              <a:cxn ang="0">
                <a:pos x="27" y="139"/>
              </a:cxn>
              <a:cxn ang="0">
                <a:pos x="20" y="150"/>
              </a:cxn>
              <a:cxn ang="0">
                <a:pos x="13" y="164"/>
              </a:cxn>
              <a:cxn ang="0">
                <a:pos x="7" y="179"/>
              </a:cxn>
              <a:cxn ang="0">
                <a:pos x="4" y="195"/>
              </a:cxn>
              <a:cxn ang="0">
                <a:pos x="2" y="213"/>
              </a:cxn>
              <a:cxn ang="0">
                <a:pos x="0" y="231"/>
              </a:cxn>
              <a:cxn ang="0">
                <a:pos x="0" y="231"/>
              </a:cxn>
              <a:cxn ang="0">
                <a:pos x="2" y="249"/>
              </a:cxn>
              <a:cxn ang="0">
                <a:pos x="4" y="267"/>
              </a:cxn>
              <a:cxn ang="0">
                <a:pos x="7" y="283"/>
              </a:cxn>
              <a:cxn ang="0">
                <a:pos x="13" y="298"/>
              </a:cxn>
              <a:cxn ang="0">
                <a:pos x="20" y="310"/>
              </a:cxn>
              <a:cxn ang="0">
                <a:pos x="27" y="323"/>
              </a:cxn>
              <a:cxn ang="0">
                <a:pos x="34" y="334"/>
              </a:cxn>
              <a:cxn ang="0">
                <a:pos x="43" y="343"/>
              </a:cxn>
              <a:cxn ang="0">
                <a:pos x="60" y="359"/>
              </a:cxn>
              <a:cxn ang="0">
                <a:pos x="76" y="370"/>
              </a:cxn>
              <a:cxn ang="0">
                <a:pos x="89" y="377"/>
              </a:cxn>
              <a:cxn ang="0">
                <a:pos x="96" y="379"/>
              </a:cxn>
              <a:cxn ang="0">
                <a:pos x="2601" y="298"/>
              </a:cxn>
            </a:cxnLst>
            <a:rect l="0" t="0" r="r" b="b"/>
            <a:pathLst>
              <a:path w="2684" h="379">
                <a:moveTo>
                  <a:pt x="2601" y="298"/>
                </a:moveTo>
                <a:lnTo>
                  <a:pt x="2601" y="298"/>
                </a:lnTo>
                <a:lnTo>
                  <a:pt x="2608" y="294"/>
                </a:lnTo>
                <a:lnTo>
                  <a:pt x="2621" y="289"/>
                </a:lnTo>
                <a:lnTo>
                  <a:pt x="2634" y="276"/>
                </a:lnTo>
                <a:lnTo>
                  <a:pt x="2648" y="262"/>
                </a:lnTo>
                <a:lnTo>
                  <a:pt x="2662" y="240"/>
                </a:lnTo>
                <a:lnTo>
                  <a:pt x="2668" y="227"/>
                </a:lnTo>
                <a:lnTo>
                  <a:pt x="2673" y="215"/>
                </a:lnTo>
                <a:lnTo>
                  <a:pt x="2679" y="200"/>
                </a:lnTo>
                <a:lnTo>
                  <a:pt x="2680" y="184"/>
                </a:lnTo>
                <a:lnTo>
                  <a:pt x="2684" y="168"/>
                </a:lnTo>
                <a:lnTo>
                  <a:pt x="2684" y="148"/>
                </a:lnTo>
                <a:lnTo>
                  <a:pt x="2684" y="148"/>
                </a:lnTo>
                <a:lnTo>
                  <a:pt x="2684" y="128"/>
                </a:lnTo>
                <a:lnTo>
                  <a:pt x="2680" y="108"/>
                </a:lnTo>
                <a:lnTo>
                  <a:pt x="2679" y="90"/>
                </a:lnTo>
                <a:lnTo>
                  <a:pt x="2673" y="74"/>
                </a:lnTo>
                <a:lnTo>
                  <a:pt x="2668" y="62"/>
                </a:lnTo>
                <a:lnTo>
                  <a:pt x="2662" y="49"/>
                </a:lnTo>
                <a:lnTo>
                  <a:pt x="2655" y="38"/>
                </a:lnTo>
                <a:lnTo>
                  <a:pt x="2648" y="29"/>
                </a:lnTo>
                <a:lnTo>
                  <a:pt x="2634" y="17"/>
                </a:lnTo>
                <a:lnTo>
                  <a:pt x="2621" y="8"/>
                </a:lnTo>
                <a:lnTo>
                  <a:pt x="2608" y="2"/>
                </a:lnTo>
                <a:lnTo>
                  <a:pt x="2601" y="0"/>
                </a:lnTo>
                <a:lnTo>
                  <a:pt x="96" y="83"/>
                </a:lnTo>
                <a:lnTo>
                  <a:pt x="96" y="83"/>
                </a:lnTo>
                <a:lnTo>
                  <a:pt x="89" y="85"/>
                </a:lnTo>
                <a:lnTo>
                  <a:pt x="76" y="92"/>
                </a:lnTo>
                <a:lnTo>
                  <a:pt x="60" y="103"/>
                </a:lnTo>
                <a:lnTo>
                  <a:pt x="43" y="117"/>
                </a:lnTo>
                <a:lnTo>
                  <a:pt x="34" y="128"/>
                </a:lnTo>
                <a:lnTo>
                  <a:pt x="27" y="139"/>
                </a:lnTo>
                <a:lnTo>
                  <a:pt x="20" y="150"/>
                </a:lnTo>
                <a:lnTo>
                  <a:pt x="13" y="164"/>
                </a:lnTo>
                <a:lnTo>
                  <a:pt x="7" y="179"/>
                </a:lnTo>
                <a:lnTo>
                  <a:pt x="4" y="195"/>
                </a:lnTo>
                <a:lnTo>
                  <a:pt x="2" y="213"/>
                </a:lnTo>
                <a:lnTo>
                  <a:pt x="0" y="231"/>
                </a:lnTo>
                <a:lnTo>
                  <a:pt x="0" y="231"/>
                </a:lnTo>
                <a:lnTo>
                  <a:pt x="2" y="249"/>
                </a:lnTo>
                <a:lnTo>
                  <a:pt x="4" y="267"/>
                </a:lnTo>
                <a:lnTo>
                  <a:pt x="7" y="283"/>
                </a:lnTo>
                <a:lnTo>
                  <a:pt x="13" y="298"/>
                </a:lnTo>
                <a:lnTo>
                  <a:pt x="20" y="310"/>
                </a:lnTo>
                <a:lnTo>
                  <a:pt x="27" y="323"/>
                </a:lnTo>
                <a:lnTo>
                  <a:pt x="34" y="334"/>
                </a:lnTo>
                <a:lnTo>
                  <a:pt x="43" y="343"/>
                </a:lnTo>
                <a:lnTo>
                  <a:pt x="60" y="359"/>
                </a:lnTo>
                <a:lnTo>
                  <a:pt x="76" y="370"/>
                </a:lnTo>
                <a:lnTo>
                  <a:pt x="89" y="377"/>
                </a:lnTo>
                <a:lnTo>
                  <a:pt x="96" y="379"/>
                </a:lnTo>
                <a:lnTo>
                  <a:pt x="2601" y="298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84000">
                <a:schemeClr val="bg1">
                  <a:lumMod val="50000"/>
                </a:schemeClr>
              </a:gs>
            </a:gsLst>
            <a:lin ang="528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0FCF0BF1-4091-A548-93CF-4C5AFD99AA2B}"/>
              </a:ext>
            </a:extLst>
          </p:cNvPr>
          <p:cNvSpPr>
            <a:spLocks/>
          </p:cNvSpPr>
          <p:nvPr userDrawn="1"/>
        </p:nvSpPr>
        <p:spPr bwMode="auto">
          <a:xfrm>
            <a:off x="5524522" y="4310769"/>
            <a:ext cx="1369670" cy="301026"/>
          </a:xfrm>
          <a:custGeom>
            <a:avLst/>
            <a:gdLst/>
            <a:ahLst/>
            <a:cxnLst>
              <a:cxn ang="0">
                <a:pos x="1558" y="295"/>
              </a:cxn>
              <a:cxn ang="0">
                <a:pos x="1558" y="295"/>
              </a:cxn>
              <a:cxn ang="0">
                <a:pos x="1566" y="294"/>
              </a:cxn>
              <a:cxn ang="0">
                <a:pos x="1576" y="286"/>
              </a:cxn>
              <a:cxn ang="0">
                <a:pos x="1589" y="276"/>
              </a:cxn>
              <a:cxn ang="0">
                <a:pos x="1603" y="259"/>
              </a:cxn>
              <a:cxn ang="0">
                <a:pos x="1618" y="238"/>
              </a:cxn>
              <a:cxn ang="0">
                <a:pos x="1623" y="227"/>
              </a:cxn>
              <a:cxn ang="0">
                <a:pos x="1629" y="213"/>
              </a:cxn>
              <a:cxn ang="0">
                <a:pos x="1634" y="198"/>
              </a:cxn>
              <a:cxn ang="0">
                <a:pos x="1638" y="182"/>
              </a:cxn>
              <a:cxn ang="0">
                <a:pos x="1639" y="166"/>
              </a:cxn>
              <a:cxn ang="0">
                <a:pos x="1639" y="148"/>
              </a:cxn>
              <a:cxn ang="0">
                <a:pos x="1639" y="148"/>
              </a:cxn>
              <a:cxn ang="0">
                <a:pos x="1639" y="126"/>
              </a:cxn>
              <a:cxn ang="0">
                <a:pos x="1638" y="106"/>
              </a:cxn>
              <a:cxn ang="0">
                <a:pos x="1634" y="88"/>
              </a:cxn>
              <a:cxn ang="0">
                <a:pos x="1629" y="74"/>
              </a:cxn>
              <a:cxn ang="0">
                <a:pos x="1623" y="59"/>
              </a:cxn>
              <a:cxn ang="0">
                <a:pos x="1618" y="47"/>
              </a:cxn>
              <a:cxn ang="0">
                <a:pos x="1611" y="38"/>
              </a:cxn>
              <a:cxn ang="0">
                <a:pos x="1603" y="29"/>
              </a:cxn>
              <a:cxn ang="0">
                <a:pos x="1589" y="14"/>
              </a:cxn>
              <a:cxn ang="0">
                <a:pos x="1576" y="5"/>
              </a:cxn>
              <a:cxn ang="0">
                <a:pos x="1566" y="0"/>
              </a:cxn>
              <a:cxn ang="0">
                <a:pos x="1558" y="0"/>
              </a:cxn>
              <a:cxn ang="0">
                <a:pos x="96" y="65"/>
              </a:cxn>
              <a:cxn ang="0">
                <a:pos x="96" y="65"/>
              </a:cxn>
              <a:cxn ang="0">
                <a:pos x="87" y="67"/>
              </a:cxn>
              <a:cxn ang="0">
                <a:pos x="74" y="74"/>
              </a:cxn>
              <a:cxn ang="0">
                <a:pos x="60" y="85"/>
              </a:cxn>
              <a:cxn ang="0">
                <a:pos x="44" y="101"/>
              </a:cxn>
              <a:cxn ang="0">
                <a:pos x="35" y="110"/>
              </a:cxn>
              <a:cxn ang="0">
                <a:pos x="27" y="121"/>
              </a:cxn>
              <a:cxn ang="0">
                <a:pos x="20" y="133"/>
              </a:cxn>
              <a:cxn ang="0">
                <a:pos x="13" y="146"/>
              </a:cxn>
              <a:cxn ang="0">
                <a:pos x="8" y="160"/>
              </a:cxn>
              <a:cxn ang="0">
                <a:pos x="4" y="177"/>
              </a:cxn>
              <a:cxn ang="0">
                <a:pos x="0" y="195"/>
              </a:cxn>
              <a:cxn ang="0">
                <a:pos x="0" y="213"/>
              </a:cxn>
              <a:cxn ang="0">
                <a:pos x="0" y="213"/>
              </a:cxn>
              <a:cxn ang="0">
                <a:pos x="0" y="231"/>
              </a:cxn>
              <a:cxn ang="0">
                <a:pos x="4" y="249"/>
              </a:cxn>
              <a:cxn ang="0">
                <a:pos x="8" y="265"/>
              </a:cxn>
              <a:cxn ang="0">
                <a:pos x="13" y="279"/>
              </a:cxn>
              <a:cxn ang="0">
                <a:pos x="20" y="292"/>
              </a:cxn>
              <a:cxn ang="0">
                <a:pos x="27" y="304"/>
              </a:cxn>
              <a:cxn ang="0">
                <a:pos x="35" y="315"/>
              </a:cxn>
              <a:cxn ang="0">
                <a:pos x="44" y="324"/>
              </a:cxn>
              <a:cxn ang="0">
                <a:pos x="60" y="340"/>
              </a:cxn>
              <a:cxn ang="0">
                <a:pos x="74" y="351"/>
              </a:cxn>
              <a:cxn ang="0">
                <a:pos x="87" y="358"/>
              </a:cxn>
              <a:cxn ang="0">
                <a:pos x="96" y="360"/>
              </a:cxn>
              <a:cxn ang="0">
                <a:pos x="1558" y="295"/>
              </a:cxn>
            </a:cxnLst>
            <a:rect l="0" t="0" r="r" b="b"/>
            <a:pathLst>
              <a:path w="1639" h="360">
                <a:moveTo>
                  <a:pt x="1558" y="295"/>
                </a:moveTo>
                <a:lnTo>
                  <a:pt x="1558" y="295"/>
                </a:lnTo>
                <a:lnTo>
                  <a:pt x="1566" y="294"/>
                </a:lnTo>
                <a:lnTo>
                  <a:pt x="1576" y="286"/>
                </a:lnTo>
                <a:lnTo>
                  <a:pt x="1589" y="276"/>
                </a:lnTo>
                <a:lnTo>
                  <a:pt x="1603" y="259"/>
                </a:lnTo>
                <a:lnTo>
                  <a:pt x="1618" y="238"/>
                </a:lnTo>
                <a:lnTo>
                  <a:pt x="1623" y="227"/>
                </a:lnTo>
                <a:lnTo>
                  <a:pt x="1629" y="213"/>
                </a:lnTo>
                <a:lnTo>
                  <a:pt x="1634" y="198"/>
                </a:lnTo>
                <a:lnTo>
                  <a:pt x="1638" y="182"/>
                </a:lnTo>
                <a:lnTo>
                  <a:pt x="1639" y="166"/>
                </a:lnTo>
                <a:lnTo>
                  <a:pt x="1639" y="148"/>
                </a:lnTo>
                <a:lnTo>
                  <a:pt x="1639" y="148"/>
                </a:lnTo>
                <a:lnTo>
                  <a:pt x="1639" y="126"/>
                </a:lnTo>
                <a:lnTo>
                  <a:pt x="1638" y="106"/>
                </a:lnTo>
                <a:lnTo>
                  <a:pt x="1634" y="88"/>
                </a:lnTo>
                <a:lnTo>
                  <a:pt x="1629" y="74"/>
                </a:lnTo>
                <a:lnTo>
                  <a:pt x="1623" y="59"/>
                </a:lnTo>
                <a:lnTo>
                  <a:pt x="1618" y="47"/>
                </a:lnTo>
                <a:lnTo>
                  <a:pt x="1611" y="38"/>
                </a:lnTo>
                <a:lnTo>
                  <a:pt x="1603" y="29"/>
                </a:lnTo>
                <a:lnTo>
                  <a:pt x="1589" y="14"/>
                </a:lnTo>
                <a:lnTo>
                  <a:pt x="1576" y="5"/>
                </a:lnTo>
                <a:lnTo>
                  <a:pt x="1566" y="0"/>
                </a:lnTo>
                <a:lnTo>
                  <a:pt x="1558" y="0"/>
                </a:lnTo>
                <a:lnTo>
                  <a:pt x="96" y="65"/>
                </a:lnTo>
                <a:lnTo>
                  <a:pt x="96" y="65"/>
                </a:lnTo>
                <a:lnTo>
                  <a:pt x="87" y="67"/>
                </a:lnTo>
                <a:lnTo>
                  <a:pt x="74" y="74"/>
                </a:lnTo>
                <a:lnTo>
                  <a:pt x="60" y="85"/>
                </a:lnTo>
                <a:lnTo>
                  <a:pt x="44" y="101"/>
                </a:lnTo>
                <a:lnTo>
                  <a:pt x="35" y="110"/>
                </a:lnTo>
                <a:lnTo>
                  <a:pt x="27" y="121"/>
                </a:lnTo>
                <a:lnTo>
                  <a:pt x="20" y="133"/>
                </a:lnTo>
                <a:lnTo>
                  <a:pt x="13" y="146"/>
                </a:lnTo>
                <a:lnTo>
                  <a:pt x="8" y="160"/>
                </a:lnTo>
                <a:lnTo>
                  <a:pt x="4" y="177"/>
                </a:lnTo>
                <a:lnTo>
                  <a:pt x="0" y="195"/>
                </a:lnTo>
                <a:lnTo>
                  <a:pt x="0" y="213"/>
                </a:lnTo>
                <a:lnTo>
                  <a:pt x="0" y="213"/>
                </a:lnTo>
                <a:lnTo>
                  <a:pt x="0" y="231"/>
                </a:lnTo>
                <a:lnTo>
                  <a:pt x="4" y="249"/>
                </a:lnTo>
                <a:lnTo>
                  <a:pt x="8" y="265"/>
                </a:lnTo>
                <a:lnTo>
                  <a:pt x="13" y="279"/>
                </a:lnTo>
                <a:lnTo>
                  <a:pt x="20" y="292"/>
                </a:lnTo>
                <a:lnTo>
                  <a:pt x="27" y="304"/>
                </a:lnTo>
                <a:lnTo>
                  <a:pt x="35" y="315"/>
                </a:lnTo>
                <a:lnTo>
                  <a:pt x="44" y="324"/>
                </a:lnTo>
                <a:lnTo>
                  <a:pt x="60" y="340"/>
                </a:lnTo>
                <a:lnTo>
                  <a:pt x="74" y="351"/>
                </a:lnTo>
                <a:lnTo>
                  <a:pt x="87" y="358"/>
                </a:lnTo>
                <a:lnTo>
                  <a:pt x="96" y="360"/>
                </a:lnTo>
                <a:lnTo>
                  <a:pt x="1558" y="29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87000">
                <a:schemeClr val="bg1">
                  <a:lumMod val="50000"/>
                </a:schemeClr>
              </a:gs>
            </a:gsLst>
            <a:lin ang="528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220E699D-E8D0-D947-986A-86B4152C43EA}"/>
              </a:ext>
            </a:extLst>
          </p:cNvPr>
          <p:cNvSpPr>
            <a:spLocks/>
          </p:cNvSpPr>
          <p:nvPr userDrawn="1"/>
        </p:nvSpPr>
        <p:spPr bwMode="auto">
          <a:xfrm>
            <a:off x="4770283" y="2962840"/>
            <a:ext cx="2741012" cy="274268"/>
          </a:xfrm>
          <a:custGeom>
            <a:avLst/>
            <a:gdLst/>
            <a:ahLst/>
            <a:cxnLst>
              <a:cxn ang="0">
                <a:pos x="3230" y="32"/>
              </a:cxn>
              <a:cxn ang="0">
                <a:pos x="3230" y="32"/>
              </a:cxn>
              <a:cxn ang="0">
                <a:pos x="3235" y="34"/>
              </a:cxn>
              <a:cxn ang="0">
                <a:pos x="3244" y="38"/>
              </a:cxn>
              <a:cxn ang="0">
                <a:pos x="3251" y="47"/>
              </a:cxn>
              <a:cxn ang="0">
                <a:pos x="3260" y="61"/>
              </a:cxn>
              <a:cxn ang="0">
                <a:pos x="3267" y="79"/>
              </a:cxn>
              <a:cxn ang="0">
                <a:pos x="3273" y="106"/>
              </a:cxn>
              <a:cxn ang="0">
                <a:pos x="3278" y="139"/>
              </a:cxn>
              <a:cxn ang="0">
                <a:pos x="3280" y="180"/>
              </a:cxn>
              <a:cxn ang="0">
                <a:pos x="3280" y="180"/>
              </a:cxn>
              <a:cxn ang="0">
                <a:pos x="3278" y="221"/>
              </a:cxn>
              <a:cxn ang="0">
                <a:pos x="3273" y="256"/>
              </a:cxn>
              <a:cxn ang="0">
                <a:pos x="3267" y="283"/>
              </a:cxn>
              <a:cxn ang="0">
                <a:pos x="3260" y="301"/>
              </a:cxn>
              <a:cxn ang="0">
                <a:pos x="3251" y="313"/>
              </a:cxn>
              <a:cxn ang="0">
                <a:pos x="3244" y="322"/>
              </a:cxn>
              <a:cxn ang="0">
                <a:pos x="3235" y="326"/>
              </a:cxn>
              <a:cxn ang="0">
                <a:pos x="3230" y="328"/>
              </a:cxn>
              <a:cxn ang="0">
                <a:pos x="67" y="295"/>
              </a:cxn>
              <a:cxn ang="0">
                <a:pos x="67" y="295"/>
              </a:cxn>
              <a:cxn ang="0">
                <a:pos x="60" y="294"/>
              </a:cxn>
              <a:cxn ang="0">
                <a:pos x="50" y="288"/>
              </a:cxn>
              <a:cxn ang="0">
                <a:pos x="40" y="281"/>
              </a:cxn>
              <a:cxn ang="0">
                <a:pos x="29" y="267"/>
              </a:cxn>
              <a:cxn ang="0">
                <a:pos x="18" y="247"/>
              </a:cxn>
              <a:cxn ang="0">
                <a:pos x="13" y="236"/>
              </a:cxn>
              <a:cxn ang="0">
                <a:pos x="9" y="221"/>
              </a:cxn>
              <a:cxn ang="0">
                <a:pos x="5" y="205"/>
              </a:cxn>
              <a:cxn ang="0">
                <a:pos x="2" y="189"/>
              </a:cxn>
              <a:cxn ang="0">
                <a:pos x="0" y="169"/>
              </a:cxn>
              <a:cxn ang="0">
                <a:pos x="0" y="148"/>
              </a:cxn>
              <a:cxn ang="0">
                <a:pos x="0" y="148"/>
              </a:cxn>
              <a:cxn ang="0">
                <a:pos x="0" y="124"/>
              </a:cxn>
              <a:cxn ang="0">
                <a:pos x="2" y="104"/>
              </a:cxn>
              <a:cxn ang="0">
                <a:pos x="5" y="86"/>
              </a:cxn>
              <a:cxn ang="0">
                <a:pos x="9" y="70"/>
              </a:cxn>
              <a:cxn ang="0">
                <a:pos x="13" y="56"/>
              </a:cxn>
              <a:cxn ang="0">
                <a:pos x="18" y="43"/>
              </a:cxn>
              <a:cxn ang="0">
                <a:pos x="23" y="34"/>
              </a:cxn>
              <a:cxn ang="0">
                <a:pos x="29" y="25"/>
              </a:cxn>
              <a:cxn ang="0">
                <a:pos x="40" y="13"/>
              </a:cxn>
              <a:cxn ang="0">
                <a:pos x="50" y="4"/>
              </a:cxn>
              <a:cxn ang="0">
                <a:pos x="60" y="0"/>
              </a:cxn>
              <a:cxn ang="0">
                <a:pos x="67" y="0"/>
              </a:cxn>
              <a:cxn ang="0">
                <a:pos x="3230" y="32"/>
              </a:cxn>
            </a:cxnLst>
            <a:rect l="0" t="0" r="r" b="b"/>
            <a:pathLst>
              <a:path w="3280" h="328">
                <a:moveTo>
                  <a:pt x="3230" y="32"/>
                </a:moveTo>
                <a:lnTo>
                  <a:pt x="3230" y="32"/>
                </a:lnTo>
                <a:lnTo>
                  <a:pt x="3235" y="34"/>
                </a:lnTo>
                <a:lnTo>
                  <a:pt x="3244" y="38"/>
                </a:lnTo>
                <a:lnTo>
                  <a:pt x="3251" y="47"/>
                </a:lnTo>
                <a:lnTo>
                  <a:pt x="3260" y="61"/>
                </a:lnTo>
                <a:lnTo>
                  <a:pt x="3267" y="79"/>
                </a:lnTo>
                <a:lnTo>
                  <a:pt x="3273" y="106"/>
                </a:lnTo>
                <a:lnTo>
                  <a:pt x="3278" y="139"/>
                </a:lnTo>
                <a:lnTo>
                  <a:pt x="3280" y="180"/>
                </a:lnTo>
                <a:lnTo>
                  <a:pt x="3280" y="180"/>
                </a:lnTo>
                <a:lnTo>
                  <a:pt x="3278" y="221"/>
                </a:lnTo>
                <a:lnTo>
                  <a:pt x="3273" y="256"/>
                </a:lnTo>
                <a:lnTo>
                  <a:pt x="3267" y="283"/>
                </a:lnTo>
                <a:lnTo>
                  <a:pt x="3260" y="301"/>
                </a:lnTo>
                <a:lnTo>
                  <a:pt x="3251" y="313"/>
                </a:lnTo>
                <a:lnTo>
                  <a:pt x="3244" y="322"/>
                </a:lnTo>
                <a:lnTo>
                  <a:pt x="3235" y="326"/>
                </a:lnTo>
                <a:lnTo>
                  <a:pt x="3230" y="328"/>
                </a:lnTo>
                <a:lnTo>
                  <a:pt x="67" y="295"/>
                </a:lnTo>
                <a:lnTo>
                  <a:pt x="67" y="295"/>
                </a:lnTo>
                <a:lnTo>
                  <a:pt x="60" y="294"/>
                </a:lnTo>
                <a:lnTo>
                  <a:pt x="50" y="288"/>
                </a:lnTo>
                <a:lnTo>
                  <a:pt x="40" y="281"/>
                </a:lnTo>
                <a:lnTo>
                  <a:pt x="29" y="267"/>
                </a:lnTo>
                <a:lnTo>
                  <a:pt x="18" y="247"/>
                </a:lnTo>
                <a:lnTo>
                  <a:pt x="13" y="236"/>
                </a:lnTo>
                <a:lnTo>
                  <a:pt x="9" y="221"/>
                </a:lnTo>
                <a:lnTo>
                  <a:pt x="5" y="205"/>
                </a:lnTo>
                <a:lnTo>
                  <a:pt x="2" y="189"/>
                </a:lnTo>
                <a:lnTo>
                  <a:pt x="0" y="169"/>
                </a:lnTo>
                <a:lnTo>
                  <a:pt x="0" y="148"/>
                </a:lnTo>
                <a:lnTo>
                  <a:pt x="0" y="148"/>
                </a:lnTo>
                <a:lnTo>
                  <a:pt x="0" y="124"/>
                </a:lnTo>
                <a:lnTo>
                  <a:pt x="2" y="104"/>
                </a:lnTo>
                <a:lnTo>
                  <a:pt x="5" y="86"/>
                </a:lnTo>
                <a:lnTo>
                  <a:pt x="9" y="70"/>
                </a:lnTo>
                <a:lnTo>
                  <a:pt x="13" y="56"/>
                </a:lnTo>
                <a:lnTo>
                  <a:pt x="18" y="43"/>
                </a:lnTo>
                <a:lnTo>
                  <a:pt x="23" y="34"/>
                </a:lnTo>
                <a:lnTo>
                  <a:pt x="29" y="25"/>
                </a:lnTo>
                <a:lnTo>
                  <a:pt x="40" y="13"/>
                </a:lnTo>
                <a:lnTo>
                  <a:pt x="50" y="4"/>
                </a:lnTo>
                <a:lnTo>
                  <a:pt x="60" y="0"/>
                </a:lnTo>
                <a:lnTo>
                  <a:pt x="67" y="0"/>
                </a:lnTo>
                <a:lnTo>
                  <a:pt x="3230" y="3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8" name="Freeform 48">
            <a:extLst>
              <a:ext uri="{FF2B5EF4-FFF2-40B4-BE49-F238E27FC236}">
                <a16:creationId xmlns:a16="http://schemas.microsoft.com/office/drawing/2014/main" id="{F26601CE-B84E-A147-BF8F-A9B685C36003}"/>
              </a:ext>
            </a:extLst>
          </p:cNvPr>
          <p:cNvSpPr>
            <a:spLocks/>
          </p:cNvSpPr>
          <p:nvPr userDrawn="1"/>
        </p:nvSpPr>
        <p:spPr bwMode="auto">
          <a:xfrm>
            <a:off x="4972640" y="2594919"/>
            <a:ext cx="2244318" cy="316078"/>
          </a:xfrm>
          <a:custGeom>
            <a:avLst/>
            <a:gdLst/>
            <a:ahLst/>
            <a:cxnLst>
              <a:cxn ang="0">
                <a:pos x="2601" y="81"/>
              </a:cxn>
              <a:cxn ang="0">
                <a:pos x="2601" y="81"/>
              </a:cxn>
              <a:cxn ang="0">
                <a:pos x="2608" y="84"/>
              </a:cxn>
              <a:cxn ang="0">
                <a:pos x="2619" y="90"/>
              </a:cxn>
              <a:cxn ang="0">
                <a:pos x="2632" y="101"/>
              </a:cxn>
              <a:cxn ang="0">
                <a:pos x="2646" y="117"/>
              </a:cxn>
              <a:cxn ang="0">
                <a:pos x="2661" y="138"/>
              </a:cxn>
              <a:cxn ang="0">
                <a:pos x="2666" y="149"/>
              </a:cxn>
              <a:cxn ang="0">
                <a:pos x="2671" y="164"/>
              </a:cxn>
              <a:cxn ang="0">
                <a:pos x="2677" y="178"/>
              </a:cxn>
              <a:cxn ang="0">
                <a:pos x="2680" y="194"/>
              </a:cxn>
              <a:cxn ang="0">
                <a:pos x="2682" y="210"/>
              </a:cxn>
              <a:cxn ang="0">
                <a:pos x="2684" y="228"/>
              </a:cxn>
              <a:cxn ang="0">
                <a:pos x="2684" y="228"/>
              </a:cxn>
              <a:cxn ang="0">
                <a:pos x="2682" y="250"/>
              </a:cxn>
              <a:cxn ang="0">
                <a:pos x="2680" y="270"/>
              </a:cxn>
              <a:cxn ang="0">
                <a:pos x="2677" y="288"/>
              </a:cxn>
              <a:cxn ang="0">
                <a:pos x="2671" y="304"/>
              </a:cxn>
              <a:cxn ang="0">
                <a:pos x="2666" y="317"/>
              </a:cxn>
              <a:cxn ang="0">
                <a:pos x="2661" y="329"/>
              </a:cxn>
              <a:cxn ang="0">
                <a:pos x="2653" y="340"/>
              </a:cxn>
              <a:cxn ang="0">
                <a:pos x="2646" y="349"/>
              </a:cxn>
              <a:cxn ang="0">
                <a:pos x="2632" y="362"/>
              </a:cxn>
              <a:cxn ang="0">
                <a:pos x="2619" y="371"/>
              </a:cxn>
              <a:cxn ang="0">
                <a:pos x="2608" y="376"/>
              </a:cxn>
              <a:cxn ang="0">
                <a:pos x="2601" y="378"/>
              </a:cxn>
              <a:cxn ang="0">
                <a:pos x="94" y="295"/>
              </a:cxn>
              <a:cxn ang="0">
                <a:pos x="94" y="295"/>
              </a:cxn>
              <a:cxn ang="0">
                <a:pos x="87" y="293"/>
              </a:cxn>
              <a:cxn ang="0">
                <a:pos x="74" y="286"/>
              </a:cxn>
              <a:cxn ang="0">
                <a:pos x="58" y="275"/>
              </a:cxn>
              <a:cxn ang="0">
                <a:pos x="42" y="261"/>
              </a:cxn>
              <a:cxn ang="0">
                <a:pos x="34" y="250"/>
              </a:cxn>
              <a:cxn ang="0">
                <a:pos x="25" y="239"/>
              </a:cxn>
              <a:cxn ang="0">
                <a:pos x="18" y="227"/>
              </a:cxn>
              <a:cxn ang="0">
                <a:pos x="13" y="214"/>
              </a:cxn>
              <a:cxn ang="0">
                <a:pos x="7" y="200"/>
              </a:cxn>
              <a:cxn ang="0">
                <a:pos x="2" y="183"/>
              </a:cxn>
              <a:cxn ang="0">
                <a:pos x="0" y="165"/>
              </a:cxn>
              <a:cxn ang="0">
                <a:pos x="0" y="147"/>
              </a:cxn>
              <a:cxn ang="0">
                <a:pos x="0" y="147"/>
              </a:cxn>
              <a:cxn ang="0">
                <a:pos x="0" y="129"/>
              </a:cxn>
              <a:cxn ang="0">
                <a:pos x="2" y="111"/>
              </a:cxn>
              <a:cxn ang="0">
                <a:pos x="7" y="95"/>
              </a:cxn>
              <a:cxn ang="0">
                <a:pos x="13" y="81"/>
              </a:cxn>
              <a:cxn ang="0">
                <a:pos x="18" y="68"/>
              </a:cxn>
              <a:cxn ang="0">
                <a:pos x="25" y="56"/>
              </a:cxn>
              <a:cxn ang="0">
                <a:pos x="34" y="45"/>
              </a:cxn>
              <a:cxn ang="0">
                <a:pos x="42" y="36"/>
              </a:cxn>
              <a:cxn ang="0">
                <a:pos x="58" y="20"/>
              </a:cxn>
              <a:cxn ang="0">
                <a:pos x="74" y="9"/>
              </a:cxn>
              <a:cxn ang="0">
                <a:pos x="87" y="2"/>
              </a:cxn>
              <a:cxn ang="0">
                <a:pos x="94" y="0"/>
              </a:cxn>
              <a:cxn ang="0">
                <a:pos x="2601" y="81"/>
              </a:cxn>
            </a:cxnLst>
            <a:rect l="0" t="0" r="r" b="b"/>
            <a:pathLst>
              <a:path w="2684" h="378">
                <a:moveTo>
                  <a:pt x="2601" y="81"/>
                </a:moveTo>
                <a:lnTo>
                  <a:pt x="2601" y="81"/>
                </a:lnTo>
                <a:lnTo>
                  <a:pt x="2608" y="84"/>
                </a:lnTo>
                <a:lnTo>
                  <a:pt x="2619" y="90"/>
                </a:lnTo>
                <a:lnTo>
                  <a:pt x="2632" y="101"/>
                </a:lnTo>
                <a:lnTo>
                  <a:pt x="2646" y="117"/>
                </a:lnTo>
                <a:lnTo>
                  <a:pt x="2661" y="138"/>
                </a:lnTo>
                <a:lnTo>
                  <a:pt x="2666" y="149"/>
                </a:lnTo>
                <a:lnTo>
                  <a:pt x="2671" y="164"/>
                </a:lnTo>
                <a:lnTo>
                  <a:pt x="2677" y="178"/>
                </a:lnTo>
                <a:lnTo>
                  <a:pt x="2680" y="194"/>
                </a:lnTo>
                <a:lnTo>
                  <a:pt x="2682" y="210"/>
                </a:lnTo>
                <a:lnTo>
                  <a:pt x="2684" y="228"/>
                </a:lnTo>
                <a:lnTo>
                  <a:pt x="2684" y="228"/>
                </a:lnTo>
                <a:lnTo>
                  <a:pt x="2682" y="250"/>
                </a:lnTo>
                <a:lnTo>
                  <a:pt x="2680" y="270"/>
                </a:lnTo>
                <a:lnTo>
                  <a:pt x="2677" y="288"/>
                </a:lnTo>
                <a:lnTo>
                  <a:pt x="2671" y="304"/>
                </a:lnTo>
                <a:lnTo>
                  <a:pt x="2666" y="317"/>
                </a:lnTo>
                <a:lnTo>
                  <a:pt x="2661" y="329"/>
                </a:lnTo>
                <a:lnTo>
                  <a:pt x="2653" y="340"/>
                </a:lnTo>
                <a:lnTo>
                  <a:pt x="2646" y="349"/>
                </a:lnTo>
                <a:lnTo>
                  <a:pt x="2632" y="362"/>
                </a:lnTo>
                <a:lnTo>
                  <a:pt x="2619" y="371"/>
                </a:lnTo>
                <a:lnTo>
                  <a:pt x="2608" y="376"/>
                </a:lnTo>
                <a:lnTo>
                  <a:pt x="2601" y="378"/>
                </a:lnTo>
                <a:lnTo>
                  <a:pt x="94" y="295"/>
                </a:lnTo>
                <a:lnTo>
                  <a:pt x="94" y="295"/>
                </a:lnTo>
                <a:lnTo>
                  <a:pt x="87" y="293"/>
                </a:lnTo>
                <a:lnTo>
                  <a:pt x="74" y="286"/>
                </a:lnTo>
                <a:lnTo>
                  <a:pt x="58" y="275"/>
                </a:lnTo>
                <a:lnTo>
                  <a:pt x="42" y="261"/>
                </a:lnTo>
                <a:lnTo>
                  <a:pt x="34" y="250"/>
                </a:lnTo>
                <a:lnTo>
                  <a:pt x="25" y="239"/>
                </a:lnTo>
                <a:lnTo>
                  <a:pt x="18" y="227"/>
                </a:lnTo>
                <a:lnTo>
                  <a:pt x="13" y="214"/>
                </a:lnTo>
                <a:lnTo>
                  <a:pt x="7" y="200"/>
                </a:lnTo>
                <a:lnTo>
                  <a:pt x="2" y="183"/>
                </a:lnTo>
                <a:lnTo>
                  <a:pt x="0" y="165"/>
                </a:lnTo>
                <a:lnTo>
                  <a:pt x="0" y="147"/>
                </a:lnTo>
                <a:lnTo>
                  <a:pt x="0" y="147"/>
                </a:lnTo>
                <a:lnTo>
                  <a:pt x="0" y="129"/>
                </a:lnTo>
                <a:lnTo>
                  <a:pt x="2" y="111"/>
                </a:lnTo>
                <a:lnTo>
                  <a:pt x="7" y="95"/>
                </a:lnTo>
                <a:lnTo>
                  <a:pt x="13" y="81"/>
                </a:lnTo>
                <a:lnTo>
                  <a:pt x="18" y="68"/>
                </a:lnTo>
                <a:lnTo>
                  <a:pt x="25" y="56"/>
                </a:lnTo>
                <a:lnTo>
                  <a:pt x="34" y="45"/>
                </a:lnTo>
                <a:lnTo>
                  <a:pt x="42" y="36"/>
                </a:lnTo>
                <a:lnTo>
                  <a:pt x="58" y="20"/>
                </a:lnTo>
                <a:lnTo>
                  <a:pt x="74" y="9"/>
                </a:lnTo>
                <a:lnTo>
                  <a:pt x="87" y="2"/>
                </a:lnTo>
                <a:lnTo>
                  <a:pt x="94" y="0"/>
                </a:lnTo>
                <a:lnTo>
                  <a:pt x="2601" y="81"/>
                </a:lnTo>
                <a:close/>
              </a:path>
            </a:pathLst>
          </a:custGeom>
          <a:gradFill flip="none" rotWithShape="1">
            <a:gsLst>
              <a:gs pos="0">
                <a:srgbClr val="C5C5C5"/>
              </a:gs>
              <a:gs pos="41000">
                <a:srgbClr val="FFFFFF"/>
              </a:gs>
              <a:gs pos="90000">
                <a:srgbClr val="7C7C7C"/>
              </a:gs>
            </a:gsLst>
            <a:lin ang="546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19" name="Freeform 49">
            <a:extLst>
              <a:ext uri="{FF2B5EF4-FFF2-40B4-BE49-F238E27FC236}">
                <a16:creationId xmlns:a16="http://schemas.microsoft.com/office/drawing/2014/main" id="{686575BD-17A1-9E42-93E6-4996CCEBADCF}"/>
              </a:ext>
            </a:extLst>
          </p:cNvPr>
          <p:cNvSpPr>
            <a:spLocks/>
          </p:cNvSpPr>
          <p:nvPr userDrawn="1"/>
        </p:nvSpPr>
        <p:spPr bwMode="auto">
          <a:xfrm>
            <a:off x="5454283" y="2252084"/>
            <a:ext cx="1373015" cy="301026"/>
          </a:xfrm>
          <a:custGeom>
            <a:avLst/>
            <a:gdLst/>
            <a:ahLst/>
            <a:cxnLst>
              <a:cxn ang="0">
                <a:pos x="1558" y="65"/>
              </a:cxn>
              <a:cxn ang="0">
                <a:pos x="1558" y="65"/>
              </a:cxn>
              <a:cxn ang="0">
                <a:pos x="1565" y="67"/>
              </a:cxn>
              <a:cxn ang="0">
                <a:pos x="1576" y="74"/>
              </a:cxn>
              <a:cxn ang="0">
                <a:pos x="1590" y="85"/>
              </a:cxn>
              <a:cxn ang="0">
                <a:pos x="1604" y="101"/>
              </a:cxn>
              <a:cxn ang="0">
                <a:pos x="1617" y="121"/>
              </a:cxn>
              <a:cxn ang="0">
                <a:pos x="1624" y="133"/>
              </a:cxn>
              <a:cxn ang="0">
                <a:pos x="1630" y="148"/>
              </a:cxn>
              <a:cxn ang="0">
                <a:pos x="1633" y="162"/>
              </a:cxn>
              <a:cxn ang="0">
                <a:pos x="1637" y="178"/>
              </a:cxn>
              <a:cxn ang="0">
                <a:pos x="1639" y="195"/>
              </a:cxn>
              <a:cxn ang="0">
                <a:pos x="1640" y="213"/>
              </a:cxn>
              <a:cxn ang="0">
                <a:pos x="1640" y="213"/>
              </a:cxn>
              <a:cxn ang="0">
                <a:pos x="1639" y="234"/>
              </a:cxn>
              <a:cxn ang="0">
                <a:pos x="1637" y="254"/>
              </a:cxn>
              <a:cxn ang="0">
                <a:pos x="1633" y="272"/>
              </a:cxn>
              <a:cxn ang="0">
                <a:pos x="1630" y="286"/>
              </a:cxn>
              <a:cxn ang="0">
                <a:pos x="1624" y="301"/>
              </a:cxn>
              <a:cxn ang="0">
                <a:pos x="1617" y="313"/>
              </a:cxn>
              <a:cxn ang="0">
                <a:pos x="1612" y="322"/>
              </a:cxn>
              <a:cxn ang="0">
                <a:pos x="1604" y="331"/>
              </a:cxn>
              <a:cxn ang="0">
                <a:pos x="1590" y="346"/>
              </a:cxn>
              <a:cxn ang="0">
                <a:pos x="1576" y="355"/>
              </a:cxn>
              <a:cxn ang="0">
                <a:pos x="1565" y="360"/>
              </a:cxn>
              <a:cxn ang="0">
                <a:pos x="1558" y="360"/>
              </a:cxn>
              <a:cxn ang="0">
                <a:pos x="95" y="295"/>
              </a:cxn>
              <a:cxn ang="0">
                <a:pos x="95" y="295"/>
              </a:cxn>
              <a:cxn ang="0">
                <a:pos x="88" y="294"/>
              </a:cxn>
              <a:cxn ang="0">
                <a:pos x="75" y="286"/>
              </a:cxn>
              <a:cxn ang="0">
                <a:pos x="59" y="276"/>
              </a:cxn>
              <a:cxn ang="0">
                <a:pos x="43" y="259"/>
              </a:cxn>
              <a:cxn ang="0">
                <a:pos x="34" y="250"/>
              </a:cxn>
              <a:cxn ang="0">
                <a:pos x="27" y="240"/>
              </a:cxn>
              <a:cxn ang="0">
                <a:pos x="19" y="227"/>
              </a:cxn>
              <a:cxn ang="0">
                <a:pos x="14" y="214"/>
              </a:cxn>
              <a:cxn ang="0">
                <a:pos x="9" y="200"/>
              </a:cxn>
              <a:cxn ang="0">
                <a:pos x="3" y="184"/>
              </a:cxn>
              <a:cxn ang="0">
                <a:pos x="1" y="166"/>
              </a:cxn>
              <a:cxn ang="0">
                <a:pos x="0" y="148"/>
              </a:cxn>
              <a:cxn ang="0">
                <a:pos x="0" y="148"/>
              </a:cxn>
              <a:cxn ang="0">
                <a:pos x="1" y="130"/>
              </a:cxn>
              <a:cxn ang="0">
                <a:pos x="3" y="112"/>
              </a:cxn>
              <a:cxn ang="0">
                <a:pos x="9" y="96"/>
              </a:cxn>
              <a:cxn ang="0">
                <a:pos x="14" y="81"/>
              </a:cxn>
              <a:cxn ang="0">
                <a:pos x="19" y="69"/>
              </a:cxn>
              <a:cxn ang="0">
                <a:pos x="27" y="56"/>
              </a:cxn>
              <a:cxn ang="0">
                <a:pos x="34" y="45"/>
              </a:cxn>
              <a:cxn ang="0">
                <a:pos x="43" y="36"/>
              </a:cxn>
              <a:cxn ang="0">
                <a:pos x="59" y="20"/>
              </a:cxn>
              <a:cxn ang="0">
                <a:pos x="75" y="7"/>
              </a:cxn>
              <a:cxn ang="0">
                <a:pos x="88" y="2"/>
              </a:cxn>
              <a:cxn ang="0">
                <a:pos x="95" y="0"/>
              </a:cxn>
              <a:cxn ang="0">
                <a:pos x="1558" y="65"/>
              </a:cxn>
            </a:cxnLst>
            <a:rect l="0" t="0" r="r" b="b"/>
            <a:pathLst>
              <a:path w="1640" h="360">
                <a:moveTo>
                  <a:pt x="1558" y="65"/>
                </a:moveTo>
                <a:lnTo>
                  <a:pt x="1558" y="65"/>
                </a:lnTo>
                <a:lnTo>
                  <a:pt x="1565" y="67"/>
                </a:lnTo>
                <a:lnTo>
                  <a:pt x="1576" y="74"/>
                </a:lnTo>
                <a:lnTo>
                  <a:pt x="1590" y="85"/>
                </a:lnTo>
                <a:lnTo>
                  <a:pt x="1604" y="101"/>
                </a:lnTo>
                <a:lnTo>
                  <a:pt x="1617" y="121"/>
                </a:lnTo>
                <a:lnTo>
                  <a:pt x="1624" y="133"/>
                </a:lnTo>
                <a:lnTo>
                  <a:pt x="1630" y="148"/>
                </a:lnTo>
                <a:lnTo>
                  <a:pt x="1633" y="162"/>
                </a:lnTo>
                <a:lnTo>
                  <a:pt x="1637" y="178"/>
                </a:lnTo>
                <a:lnTo>
                  <a:pt x="1639" y="195"/>
                </a:lnTo>
                <a:lnTo>
                  <a:pt x="1640" y="213"/>
                </a:lnTo>
                <a:lnTo>
                  <a:pt x="1640" y="213"/>
                </a:lnTo>
                <a:lnTo>
                  <a:pt x="1639" y="234"/>
                </a:lnTo>
                <a:lnTo>
                  <a:pt x="1637" y="254"/>
                </a:lnTo>
                <a:lnTo>
                  <a:pt x="1633" y="272"/>
                </a:lnTo>
                <a:lnTo>
                  <a:pt x="1630" y="286"/>
                </a:lnTo>
                <a:lnTo>
                  <a:pt x="1624" y="301"/>
                </a:lnTo>
                <a:lnTo>
                  <a:pt x="1617" y="313"/>
                </a:lnTo>
                <a:lnTo>
                  <a:pt x="1612" y="322"/>
                </a:lnTo>
                <a:lnTo>
                  <a:pt x="1604" y="331"/>
                </a:lnTo>
                <a:lnTo>
                  <a:pt x="1590" y="346"/>
                </a:lnTo>
                <a:lnTo>
                  <a:pt x="1576" y="355"/>
                </a:lnTo>
                <a:lnTo>
                  <a:pt x="1565" y="360"/>
                </a:lnTo>
                <a:lnTo>
                  <a:pt x="1558" y="360"/>
                </a:lnTo>
                <a:lnTo>
                  <a:pt x="95" y="295"/>
                </a:lnTo>
                <a:lnTo>
                  <a:pt x="95" y="295"/>
                </a:lnTo>
                <a:lnTo>
                  <a:pt x="88" y="294"/>
                </a:lnTo>
                <a:lnTo>
                  <a:pt x="75" y="286"/>
                </a:lnTo>
                <a:lnTo>
                  <a:pt x="59" y="276"/>
                </a:lnTo>
                <a:lnTo>
                  <a:pt x="43" y="259"/>
                </a:lnTo>
                <a:lnTo>
                  <a:pt x="34" y="250"/>
                </a:lnTo>
                <a:lnTo>
                  <a:pt x="27" y="240"/>
                </a:lnTo>
                <a:lnTo>
                  <a:pt x="19" y="227"/>
                </a:lnTo>
                <a:lnTo>
                  <a:pt x="14" y="214"/>
                </a:lnTo>
                <a:lnTo>
                  <a:pt x="9" y="200"/>
                </a:lnTo>
                <a:lnTo>
                  <a:pt x="3" y="184"/>
                </a:lnTo>
                <a:lnTo>
                  <a:pt x="1" y="166"/>
                </a:lnTo>
                <a:lnTo>
                  <a:pt x="0" y="148"/>
                </a:lnTo>
                <a:lnTo>
                  <a:pt x="0" y="148"/>
                </a:lnTo>
                <a:lnTo>
                  <a:pt x="1" y="130"/>
                </a:lnTo>
                <a:lnTo>
                  <a:pt x="3" y="112"/>
                </a:lnTo>
                <a:lnTo>
                  <a:pt x="9" y="96"/>
                </a:lnTo>
                <a:lnTo>
                  <a:pt x="14" y="81"/>
                </a:lnTo>
                <a:lnTo>
                  <a:pt x="19" y="69"/>
                </a:lnTo>
                <a:lnTo>
                  <a:pt x="27" y="56"/>
                </a:lnTo>
                <a:lnTo>
                  <a:pt x="34" y="45"/>
                </a:lnTo>
                <a:lnTo>
                  <a:pt x="43" y="36"/>
                </a:lnTo>
                <a:lnTo>
                  <a:pt x="59" y="20"/>
                </a:lnTo>
                <a:lnTo>
                  <a:pt x="75" y="7"/>
                </a:lnTo>
                <a:lnTo>
                  <a:pt x="88" y="2"/>
                </a:lnTo>
                <a:lnTo>
                  <a:pt x="95" y="0"/>
                </a:lnTo>
                <a:lnTo>
                  <a:pt x="1558" y="6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92000">
                <a:schemeClr val="bg1">
                  <a:lumMod val="50000"/>
                </a:schemeClr>
              </a:gs>
            </a:gsLst>
            <a:lin ang="552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E1ECA9A6-CCB2-E24F-A0C5-88925EE997C8}"/>
              </a:ext>
            </a:extLst>
          </p:cNvPr>
          <p:cNvSpPr>
            <a:spLocks/>
          </p:cNvSpPr>
          <p:nvPr userDrawn="1"/>
        </p:nvSpPr>
        <p:spPr bwMode="auto">
          <a:xfrm>
            <a:off x="4770283" y="912517"/>
            <a:ext cx="2741012" cy="275941"/>
          </a:xfrm>
          <a:custGeom>
            <a:avLst/>
            <a:gdLst/>
            <a:ahLst/>
            <a:cxnLst>
              <a:cxn ang="0">
                <a:pos x="3230" y="297"/>
              </a:cxn>
              <a:cxn ang="0">
                <a:pos x="3230" y="297"/>
              </a:cxn>
              <a:cxn ang="0">
                <a:pos x="3235" y="295"/>
              </a:cxn>
              <a:cxn ang="0">
                <a:pos x="3244" y="290"/>
              </a:cxn>
              <a:cxn ang="0">
                <a:pos x="3251" y="281"/>
              </a:cxn>
              <a:cxn ang="0">
                <a:pos x="3260" y="268"/>
              </a:cxn>
              <a:cxn ang="0">
                <a:pos x="3267" y="249"/>
              </a:cxn>
              <a:cxn ang="0">
                <a:pos x="3273" y="223"/>
              </a:cxn>
              <a:cxn ang="0">
                <a:pos x="3278" y="189"/>
              </a:cxn>
              <a:cxn ang="0">
                <a:pos x="3280" y="149"/>
              </a:cxn>
              <a:cxn ang="0">
                <a:pos x="3280" y="149"/>
              </a:cxn>
              <a:cxn ang="0">
                <a:pos x="3278" y="106"/>
              </a:cxn>
              <a:cxn ang="0">
                <a:pos x="3273" y="72"/>
              </a:cxn>
              <a:cxn ang="0">
                <a:pos x="3267" y="47"/>
              </a:cxn>
              <a:cxn ang="0">
                <a:pos x="3260" y="27"/>
              </a:cxn>
              <a:cxn ang="0">
                <a:pos x="3251" y="14"/>
              </a:cxn>
              <a:cxn ang="0">
                <a:pos x="3244" y="5"/>
              </a:cxn>
              <a:cxn ang="0">
                <a:pos x="3235" y="2"/>
              </a:cxn>
              <a:cxn ang="0">
                <a:pos x="3230" y="0"/>
              </a:cxn>
              <a:cxn ang="0">
                <a:pos x="67" y="34"/>
              </a:cxn>
              <a:cxn ang="0">
                <a:pos x="67" y="34"/>
              </a:cxn>
              <a:cxn ang="0">
                <a:pos x="60" y="34"/>
              </a:cxn>
              <a:cxn ang="0">
                <a:pos x="50" y="40"/>
              </a:cxn>
              <a:cxn ang="0">
                <a:pos x="40" y="49"/>
              </a:cxn>
              <a:cxn ang="0">
                <a:pos x="29" y="61"/>
              </a:cxn>
              <a:cxn ang="0">
                <a:pos x="18" y="81"/>
              </a:cxn>
              <a:cxn ang="0">
                <a:pos x="13" y="94"/>
              </a:cxn>
              <a:cxn ang="0">
                <a:pos x="9" y="106"/>
              </a:cxn>
              <a:cxn ang="0">
                <a:pos x="5" y="122"/>
              </a:cxn>
              <a:cxn ang="0">
                <a:pos x="2" y="140"/>
              </a:cxn>
              <a:cxn ang="0">
                <a:pos x="0" y="160"/>
              </a:cxn>
              <a:cxn ang="0">
                <a:pos x="0" y="182"/>
              </a:cxn>
              <a:cxn ang="0">
                <a:pos x="0" y="182"/>
              </a:cxn>
              <a:cxn ang="0">
                <a:pos x="0" y="204"/>
              </a:cxn>
              <a:cxn ang="0">
                <a:pos x="2" y="225"/>
              </a:cxn>
              <a:cxn ang="0">
                <a:pos x="5" y="243"/>
              </a:cxn>
              <a:cxn ang="0">
                <a:pos x="9" y="259"/>
              </a:cxn>
              <a:cxn ang="0">
                <a:pos x="13" y="274"/>
              </a:cxn>
              <a:cxn ang="0">
                <a:pos x="18" y="285"/>
              </a:cxn>
              <a:cxn ang="0">
                <a:pos x="23" y="295"/>
              </a:cxn>
              <a:cxn ang="0">
                <a:pos x="29" y="304"/>
              </a:cxn>
              <a:cxn ang="0">
                <a:pos x="40" y="317"/>
              </a:cxn>
              <a:cxn ang="0">
                <a:pos x="50" y="324"/>
              </a:cxn>
              <a:cxn ang="0">
                <a:pos x="60" y="328"/>
              </a:cxn>
              <a:cxn ang="0">
                <a:pos x="67" y="330"/>
              </a:cxn>
              <a:cxn ang="0">
                <a:pos x="3230" y="297"/>
              </a:cxn>
            </a:cxnLst>
            <a:rect l="0" t="0" r="r" b="b"/>
            <a:pathLst>
              <a:path w="3280" h="330">
                <a:moveTo>
                  <a:pt x="3230" y="297"/>
                </a:moveTo>
                <a:lnTo>
                  <a:pt x="3230" y="297"/>
                </a:lnTo>
                <a:lnTo>
                  <a:pt x="3235" y="295"/>
                </a:lnTo>
                <a:lnTo>
                  <a:pt x="3244" y="290"/>
                </a:lnTo>
                <a:lnTo>
                  <a:pt x="3251" y="281"/>
                </a:lnTo>
                <a:lnTo>
                  <a:pt x="3260" y="268"/>
                </a:lnTo>
                <a:lnTo>
                  <a:pt x="3267" y="249"/>
                </a:lnTo>
                <a:lnTo>
                  <a:pt x="3273" y="223"/>
                </a:lnTo>
                <a:lnTo>
                  <a:pt x="3278" y="189"/>
                </a:lnTo>
                <a:lnTo>
                  <a:pt x="3280" y="149"/>
                </a:lnTo>
                <a:lnTo>
                  <a:pt x="3280" y="149"/>
                </a:lnTo>
                <a:lnTo>
                  <a:pt x="3278" y="106"/>
                </a:lnTo>
                <a:lnTo>
                  <a:pt x="3273" y="72"/>
                </a:lnTo>
                <a:lnTo>
                  <a:pt x="3267" y="47"/>
                </a:lnTo>
                <a:lnTo>
                  <a:pt x="3260" y="27"/>
                </a:lnTo>
                <a:lnTo>
                  <a:pt x="3251" y="14"/>
                </a:lnTo>
                <a:lnTo>
                  <a:pt x="3244" y="5"/>
                </a:lnTo>
                <a:lnTo>
                  <a:pt x="3235" y="2"/>
                </a:lnTo>
                <a:lnTo>
                  <a:pt x="3230" y="0"/>
                </a:lnTo>
                <a:lnTo>
                  <a:pt x="67" y="34"/>
                </a:lnTo>
                <a:lnTo>
                  <a:pt x="67" y="34"/>
                </a:lnTo>
                <a:lnTo>
                  <a:pt x="60" y="34"/>
                </a:lnTo>
                <a:lnTo>
                  <a:pt x="50" y="40"/>
                </a:lnTo>
                <a:lnTo>
                  <a:pt x="40" y="49"/>
                </a:lnTo>
                <a:lnTo>
                  <a:pt x="29" y="61"/>
                </a:lnTo>
                <a:lnTo>
                  <a:pt x="18" y="81"/>
                </a:lnTo>
                <a:lnTo>
                  <a:pt x="13" y="94"/>
                </a:lnTo>
                <a:lnTo>
                  <a:pt x="9" y="106"/>
                </a:lnTo>
                <a:lnTo>
                  <a:pt x="5" y="122"/>
                </a:lnTo>
                <a:lnTo>
                  <a:pt x="2" y="140"/>
                </a:lnTo>
                <a:lnTo>
                  <a:pt x="0" y="160"/>
                </a:lnTo>
                <a:lnTo>
                  <a:pt x="0" y="182"/>
                </a:lnTo>
                <a:lnTo>
                  <a:pt x="0" y="182"/>
                </a:lnTo>
                <a:lnTo>
                  <a:pt x="0" y="204"/>
                </a:lnTo>
                <a:lnTo>
                  <a:pt x="2" y="225"/>
                </a:lnTo>
                <a:lnTo>
                  <a:pt x="5" y="243"/>
                </a:lnTo>
                <a:lnTo>
                  <a:pt x="9" y="259"/>
                </a:lnTo>
                <a:lnTo>
                  <a:pt x="13" y="274"/>
                </a:lnTo>
                <a:lnTo>
                  <a:pt x="18" y="285"/>
                </a:lnTo>
                <a:lnTo>
                  <a:pt x="23" y="295"/>
                </a:lnTo>
                <a:lnTo>
                  <a:pt x="29" y="304"/>
                </a:lnTo>
                <a:lnTo>
                  <a:pt x="40" y="317"/>
                </a:lnTo>
                <a:lnTo>
                  <a:pt x="50" y="324"/>
                </a:lnTo>
                <a:lnTo>
                  <a:pt x="60" y="328"/>
                </a:lnTo>
                <a:lnTo>
                  <a:pt x="67" y="330"/>
                </a:lnTo>
                <a:lnTo>
                  <a:pt x="3230" y="29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92000">
                <a:schemeClr val="bg1">
                  <a:lumMod val="50000"/>
                </a:schemeClr>
              </a:gs>
            </a:gsLst>
            <a:lin ang="534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1" name="Freeform 51">
            <a:extLst>
              <a:ext uri="{FF2B5EF4-FFF2-40B4-BE49-F238E27FC236}">
                <a16:creationId xmlns:a16="http://schemas.microsoft.com/office/drawing/2014/main" id="{79740DE5-E943-6743-854A-B63B882DBEF8}"/>
              </a:ext>
            </a:extLst>
          </p:cNvPr>
          <p:cNvSpPr>
            <a:spLocks/>
          </p:cNvSpPr>
          <p:nvPr userDrawn="1"/>
        </p:nvSpPr>
        <p:spPr bwMode="auto">
          <a:xfrm>
            <a:off x="4986019" y="1223577"/>
            <a:ext cx="2244318" cy="316078"/>
          </a:xfrm>
          <a:custGeom>
            <a:avLst/>
            <a:gdLst/>
            <a:ahLst/>
            <a:cxnLst>
              <a:cxn ang="0">
                <a:pos x="2601" y="295"/>
              </a:cxn>
              <a:cxn ang="0">
                <a:pos x="2601" y="295"/>
              </a:cxn>
              <a:cxn ang="0">
                <a:pos x="2608" y="294"/>
              </a:cxn>
              <a:cxn ang="0">
                <a:pos x="2619" y="286"/>
              </a:cxn>
              <a:cxn ang="0">
                <a:pos x="2634" y="276"/>
              </a:cxn>
              <a:cxn ang="0">
                <a:pos x="2648" y="259"/>
              </a:cxn>
              <a:cxn ang="0">
                <a:pos x="2661" y="240"/>
              </a:cxn>
              <a:cxn ang="0">
                <a:pos x="2668" y="227"/>
              </a:cxn>
              <a:cxn ang="0">
                <a:pos x="2673" y="213"/>
              </a:cxn>
              <a:cxn ang="0">
                <a:pos x="2677" y="198"/>
              </a:cxn>
              <a:cxn ang="0">
                <a:pos x="2681" y="182"/>
              </a:cxn>
              <a:cxn ang="0">
                <a:pos x="2682" y="166"/>
              </a:cxn>
              <a:cxn ang="0">
                <a:pos x="2684" y="148"/>
              </a:cxn>
              <a:cxn ang="0">
                <a:pos x="2684" y="148"/>
              </a:cxn>
              <a:cxn ang="0">
                <a:pos x="2682" y="126"/>
              </a:cxn>
              <a:cxn ang="0">
                <a:pos x="2681" y="106"/>
              </a:cxn>
              <a:cxn ang="0">
                <a:pos x="2677" y="88"/>
              </a:cxn>
              <a:cxn ang="0">
                <a:pos x="2673" y="74"/>
              </a:cxn>
              <a:cxn ang="0">
                <a:pos x="2668" y="59"/>
              </a:cxn>
              <a:cxn ang="0">
                <a:pos x="2661" y="47"/>
              </a:cxn>
              <a:cxn ang="0">
                <a:pos x="2654" y="38"/>
              </a:cxn>
              <a:cxn ang="0">
                <a:pos x="2648" y="29"/>
              </a:cxn>
              <a:cxn ang="0">
                <a:pos x="2634" y="14"/>
              </a:cxn>
              <a:cxn ang="0">
                <a:pos x="2619" y="5"/>
              </a:cxn>
              <a:cxn ang="0">
                <a:pos x="2608" y="0"/>
              </a:cxn>
              <a:cxn ang="0">
                <a:pos x="2601" y="0"/>
              </a:cxn>
              <a:cxn ang="0">
                <a:pos x="94" y="81"/>
              </a:cxn>
              <a:cxn ang="0">
                <a:pos x="94" y="81"/>
              </a:cxn>
              <a:cxn ang="0">
                <a:pos x="87" y="83"/>
              </a:cxn>
              <a:cxn ang="0">
                <a:pos x="74" y="90"/>
              </a:cxn>
              <a:cxn ang="0">
                <a:pos x="58" y="101"/>
              </a:cxn>
              <a:cxn ang="0">
                <a:pos x="42" y="117"/>
              </a:cxn>
              <a:cxn ang="0">
                <a:pos x="35" y="126"/>
              </a:cxn>
              <a:cxn ang="0">
                <a:pos x="26" y="137"/>
              </a:cxn>
              <a:cxn ang="0">
                <a:pos x="18" y="149"/>
              </a:cxn>
              <a:cxn ang="0">
                <a:pos x="13" y="162"/>
              </a:cxn>
              <a:cxn ang="0">
                <a:pos x="8" y="177"/>
              </a:cxn>
              <a:cxn ang="0">
                <a:pos x="4" y="193"/>
              </a:cxn>
              <a:cxn ang="0">
                <a:pos x="0" y="211"/>
              </a:cxn>
              <a:cxn ang="0">
                <a:pos x="0" y="229"/>
              </a:cxn>
              <a:cxn ang="0">
                <a:pos x="0" y="229"/>
              </a:cxn>
              <a:cxn ang="0">
                <a:pos x="0" y="249"/>
              </a:cxn>
              <a:cxn ang="0">
                <a:pos x="4" y="265"/>
              </a:cxn>
              <a:cxn ang="0">
                <a:pos x="8" y="281"/>
              </a:cxn>
              <a:cxn ang="0">
                <a:pos x="13" y="295"/>
              </a:cxn>
              <a:cxn ang="0">
                <a:pos x="18" y="308"/>
              </a:cxn>
              <a:cxn ang="0">
                <a:pos x="26" y="321"/>
              </a:cxn>
              <a:cxn ang="0">
                <a:pos x="35" y="331"/>
              </a:cxn>
              <a:cxn ang="0">
                <a:pos x="42" y="342"/>
              </a:cxn>
              <a:cxn ang="0">
                <a:pos x="58" y="357"/>
              </a:cxn>
              <a:cxn ang="0">
                <a:pos x="74" y="369"/>
              </a:cxn>
              <a:cxn ang="0">
                <a:pos x="87" y="375"/>
              </a:cxn>
              <a:cxn ang="0">
                <a:pos x="94" y="378"/>
              </a:cxn>
              <a:cxn ang="0">
                <a:pos x="2601" y="295"/>
              </a:cxn>
            </a:cxnLst>
            <a:rect l="0" t="0" r="r" b="b"/>
            <a:pathLst>
              <a:path w="2684" h="378">
                <a:moveTo>
                  <a:pt x="2601" y="295"/>
                </a:moveTo>
                <a:lnTo>
                  <a:pt x="2601" y="295"/>
                </a:lnTo>
                <a:lnTo>
                  <a:pt x="2608" y="294"/>
                </a:lnTo>
                <a:lnTo>
                  <a:pt x="2619" y="286"/>
                </a:lnTo>
                <a:lnTo>
                  <a:pt x="2634" y="276"/>
                </a:lnTo>
                <a:lnTo>
                  <a:pt x="2648" y="259"/>
                </a:lnTo>
                <a:lnTo>
                  <a:pt x="2661" y="240"/>
                </a:lnTo>
                <a:lnTo>
                  <a:pt x="2668" y="227"/>
                </a:lnTo>
                <a:lnTo>
                  <a:pt x="2673" y="213"/>
                </a:lnTo>
                <a:lnTo>
                  <a:pt x="2677" y="198"/>
                </a:lnTo>
                <a:lnTo>
                  <a:pt x="2681" y="182"/>
                </a:lnTo>
                <a:lnTo>
                  <a:pt x="2682" y="166"/>
                </a:lnTo>
                <a:lnTo>
                  <a:pt x="2684" y="148"/>
                </a:lnTo>
                <a:lnTo>
                  <a:pt x="2684" y="148"/>
                </a:lnTo>
                <a:lnTo>
                  <a:pt x="2682" y="126"/>
                </a:lnTo>
                <a:lnTo>
                  <a:pt x="2681" y="106"/>
                </a:lnTo>
                <a:lnTo>
                  <a:pt x="2677" y="88"/>
                </a:lnTo>
                <a:lnTo>
                  <a:pt x="2673" y="74"/>
                </a:lnTo>
                <a:lnTo>
                  <a:pt x="2668" y="59"/>
                </a:lnTo>
                <a:lnTo>
                  <a:pt x="2661" y="47"/>
                </a:lnTo>
                <a:lnTo>
                  <a:pt x="2654" y="38"/>
                </a:lnTo>
                <a:lnTo>
                  <a:pt x="2648" y="29"/>
                </a:lnTo>
                <a:lnTo>
                  <a:pt x="2634" y="14"/>
                </a:lnTo>
                <a:lnTo>
                  <a:pt x="2619" y="5"/>
                </a:lnTo>
                <a:lnTo>
                  <a:pt x="2608" y="0"/>
                </a:lnTo>
                <a:lnTo>
                  <a:pt x="2601" y="0"/>
                </a:lnTo>
                <a:lnTo>
                  <a:pt x="94" y="81"/>
                </a:lnTo>
                <a:lnTo>
                  <a:pt x="94" y="81"/>
                </a:lnTo>
                <a:lnTo>
                  <a:pt x="87" y="83"/>
                </a:lnTo>
                <a:lnTo>
                  <a:pt x="74" y="90"/>
                </a:lnTo>
                <a:lnTo>
                  <a:pt x="58" y="101"/>
                </a:lnTo>
                <a:lnTo>
                  <a:pt x="42" y="117"/>
                </a:lnTo>
                <a:lnTo>
                  <a:pt x="35" y="126"/>
                </a:lnTo>
                <a:lnTo>
                  <a:pt x="26" y="137"/>
                </a:lnTo>
                <a:lnTo>
                  <a:pt x="18" y="149"/>
                </a:lnTo>
                <a:lnTo>
                  <a:pt x="13" y="162"/>
                </a:lnTo>
                <a:lnTo>
                  <a:pt x="8" y="177"/>
                </a:lnTo>
                <a:lnTo>
                  <a:pt x="4" y="193"/>
                </a:lnTo>
                <a:lnTo>
                  <a:pt x="0" y="211"/>
                </a:lnTo>
                <a:lnTo>
                  <a:pt x="0" y="229"/>
                </a:lnTo>
                <a:lnTo>
                  <a:pt x="0" y="229"/>
                </a:lnTo>
                <a:lnTo>
                  <a:pt x="0" y="249"/>
                </a:lnTo>
                <a:lnTo>
                  <a:pt x="4" y="265"/>
                </a:lnTo>
                <a:lnTo>
                  <a:pt x="8" y="281"/>
                </a:lnTo>
                <a:lnTo>
                  <a:pt x="13" y="295"/>
                </a:lnTo>
                <a:lnTo>
                  <a:pt x="18" y="308"/>
                </a:lnTo>
                <a:lnTo>
                  <a:pt x="26" y="321"/>
                </a:lnTo>
                <a:lnTo>
                  <a:pt x="35" y="331"/>
                </a:lnTo>
                <a:lnTo>
                  <a:pt x="42" y="342"/>
                </a:lnTo>
                <a:lnTo>
                  <a:pt x="58" y="357"/>
                </a:lnTo>
                <a:lnTo>
                  <a:pt x="74" y="369"/>
                </a:lnTo>
                <a:lnTo>
                  <a:pt x="87" y="375"/>
                </a:lnTo>
                <a:lnTo>
                  <a:pt x="94" y="378"/>
                </a:lnTo>
                <a:lnTo>
                  <a:pt x="2601" y="29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84000">
                <a:schemeClr val="bg1">
                  <a:lumMod val="50000"/>
                </a:schemeClr>
              </a:gs>
            </a:gsLst>
            <a:lin ang="528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2" name="Freeform 52">
            <a:extLst>
              <a:ext uri="{FF2B5EF4-FFF2-40B4-BE49-F238E27FC236}">
                <a16:creationId xmlns:a16="http://schemas.microsoft.com/office/drawing/2014/main" id="{2F95C19D-2A0E-DE4B-9108-071C256E4162}"/>
              </a:ext>
            </a:extLst>
          </p:cNvPr>
          <p:cNvSpPr>
            <a:spLocks/>
          </p:cNvSpPr>
          <p:nvPr userDrawn="1"/>
        </p:nvSpPr>
        <p:spPr bwMode="auto">
          <a:xfrm>
            <a:off x="5454283" y="1598187"/>
            <a:ext cx="1373015" cy="302699"/>
          </a:xfrm>
          <a:custGeom>
            <a:avLst/>
            <a:gdLst/>
            <a:ahLst/>
            <a:cxnLst>
              <a:cxn ang="0">
                <a:pos x="1558" y="296"/>
              </a:cxn>
              <a:cxn ang="0">
                <a:pos x="1558" y="296"/>
              </a:cxn>
              <a:cxn ang="0">
                <a:pos x="1565" y="294"/>
              </a:cxn>
              <a:cxn ang="0">
                <a:pos x="1576" y="287"/>
              </a:cxn>
              <a:cxn ang="0">
                <a:pos x="1590" y="276"/>
              </a:cxn>
              <a:cxn ang="0">
                <a:pos x="1604" y="260"/>
              </a:cxn>
              <a:cxn ang="0">
                <a:pos x="1617" y="240"/>
              </a:cxn>
              <a:cxn ang="0">
                <a:pos x="1624" y="227"/>
              </a:cxn>
              <a:cxn ang="0">
                <a:pos x="1630" y="215"/>
              </a:cxn>
              <a:cxn ang="0">
                <a:pos x="1633" y="200"/>
              </a:cxn>
              <a:cxn ang="0">
                <a:pos x="1637" y="184"/>
              </a:cxn>
              <a:cxn ang="0">
                <a:pos x="1639" y="166"/>
              </a:cxn>
              <a:cxn ang="0">
                <a:pos x="1640" y="148"/>
              </a:cxn>
              <a:cxn ang="0">
                <a:pos x="1640" y="148"/>
              </a:cxn>
              <a:cxn ang="0">
                <a:pos x="1639" y="127"/>
              </a:cxn>
              <a:cxn ang="0">
                <a:pos x="1637" y="107"/>
              </a:cxn>
              <a:cxn ang="0">
                <a:pos x="1633" y="91"/>
              </a:cxn>
              <a:cxn ang="0">
                <a:pos x="1630" y="74"/>
              </a:cxn>
              <a:cxn ang="0">
                <a:pos x="1624" y="62"/>
              </a:cxn>
              <a:cxn ang="0">
                <a:pos x="1617" y="49"/>
              </a:cxn>
              <a:cxn ang="0">
                <a:pos x="1612" y="38"/>
              </a:cxn>
              <a:cxn ang="0">
                <a:pos x="1604" y="29"/>
              </a:cxn>
              <a:cxn ang="0">
                <a:pos x="1590" y="15"/>
              </a:cxn>
              <a:cxn ang="0">
                <a:pos x="1576" y="8"/>
              </a:cxn>
              <a:cxn ang="0">
                <a:pos x="1565" y="2"/>
              </a:cxn>
              <a:cxn ang="0">
                <a:pos x="1558" y="0"/>
              </a:cxn>
              <a:cxn ang="0">
                <a:pos x="95" y="67"/>
              </a:cxn>
              <a:cxn ang="0">
                <a:pos x="95" y="67"/>
              </a:cxn>
              <a:cxn ang="0">
                <a:pos x="88" y="69"/>
              </a:cxn>
              <a:cxn ang="0">
                <a:pos x="75" y="74"/>
              </a:cxn>
              <a:cxn ang="0">
                <a:pos x="59" y="85"/>
              </a:cxn>
              <a:cxn ang="0">
                <a:pos x="43" y="101"/>
              </a:cxn>
              <a:cxn ang="0">
                <a:pos x="34" y="110"/>
              </a:cxn>
              <a:cxn ang="0">
                <a:pos x="27" y="121"/>
              </a:cxn>
              <a:cxn ang="0">
                <a:pos x="19" y="134"/>
              </a:cxn>
              <a:cxn ang="0">
                <a:pos x="14" y="148"/>
              </a:cxn>
              <a:cxn ang="0">
                <a:pos x="9" y="163"/>
              </a:cxn>
              <a:cxn ang="0">
                <a:pos x="3" y="179"/>
              </a:cxn>
              <a:cxn ang="0">
                <a:pos x="1" y="195"/>
              </a:cxn>
              <a:cxn ang="0">
                <a:pos x="0" y="215"/>
              </a:cxn>
              <a:cxn ang="0">
                <a:pos x="0" y="215"/>
              </a:cxn>
              <a:cxn ang="0">
                <a:pos x="1" y="233"/>
              </a:cxn>
              <a:cxn ang="0">
                <a:pos x="3" y="249"/>
              </a:cxn>
              <a:cxn ang="0">
                <a:pos x="9" y="265"/>
              </a:cxn>
              <a:cxn ang="0">
                <a:pos x="14" y="280"/>
              </a:cxn>
              <a:cxn ang="0">
                <a:pos x="19" y="294"/>
              </a:cxn>
              <a:cxn ang="0">
                <a:pos x="27" y="305"/>
              </a:cxn>
              <a:cxn ang="0">
                <a:pos x="34" y="316"/>
              </a:cxn>
              <a:cxn ang="0">
                <a:pos x="43" y="326"/>
              </a:cxn>
              <a:cxn ang="0">
                <a:pos x="59" y="343"/>
              </a:cxn>
              <a:cxn ang="0">
                <a:pos x="75" y="353"/>
              </a:cxn>
              <a:cxn ang="0">
                <a:pos x="88" y="361"/>
              </a:cxn>
              <a:cxn ang="0">
                <a:pos x="95" y="362"/>
              </a:cxn>
              <a:cxn ang="0">
                <a:pos x="1558" y="296"/>
              </a:cxn>
            </a:cxnLst>
            <a:rect l="0" t="0" r="r" b="b"/>
            <a:pathLst>
              <a:path w="1640" h="362">
                <a:moveTo>
                  <a:pt x="1558" y="296"/>
                </a:moveTo>
                <a:lnTo>
                  <a:pt x="1558" y="296"/>
                </a:lnTo>
                <a:lnTo>
                  <a:pt x="1565" y="294"/>
                </a:lnTo>
                <a:lnTo>
                  <a:pt x="1576" y="287"/>
                </a:lnTo>
                <a:lnTo>
                  <a:pt x="1590" y="276"/>
                </a:lnTo>
                <a:lnTo>
                  <a:pt x="1604" y="260"/>
                </a:lnTo>
                <a:lnTo>
                  <a:pt x="1617" y="240"/>
                </a:lnTo>
                <a:lnTo>
                  <a:pt x="1624" y="227"/>
                </a:lnTo>
                <a:lnTo>
                  <a:pt x="1630" y="215"/>
                </a:lnTo>
                <a:lnTo>
                  <a:pt x="1633" y="200"/>
                </a:lnTo>
                <a:lnTo>
                  <a:pt x="1637" y="184"/>
                </a:lnTo>
                <a:lnTo>
                  <a:pt x="1639" y="166"/>
                </a:lnTo>
                <a:lnTo>
                  <a:pt x="1640" y="148"/>
                </a:lnTo>
                <a:lnTo>
                  <a:pt x="1640" y="148"/>
                </a:lnTo>
                <a:lnTo>
                  <a:pt x="1639" y="127"/>
                </a:lnTo>
                <a:lnTo>
                  <a:pt x="1637" y="107"/>
                </a:lnTo>
                <a:lnTo>
                  <a:pt x="1633" y="91"/>
                </a:lnTo>
                <a:lnTo>
                  <a:pt x="1630" y="74"/>
                </a:lnTo>
                <a:lnTo>
                  <a:pt x="1624" y="62"/>
                </a:lnTo>
                <a:lnTo>
                  <a:pt x="1617" y="49"/>
                </a:lnTo>
                <a:lnTo>
                  <a:pt x="1612" y="38"/>
                </a:lnTo>
                <a:lnTo>
                  <a:pt x="1604" y="29"/>
                </a:lnTo>
                <a:lnTo>
                  <a:pt x="1590" y="15"/>
                </a:lnTo>
                <a:lnTo>
                  <a:pt x="1576" y="8"/>
                </a:lnTo>
                <a:lnTo>
                  <a:pt x="1565" y="2"/>
                </a:lnTo>
                <a:lnTo>
                  <a:pt x="1558" y="0"/>
                </a:lnTo>
                <a:lnTo>
                  <a:pt x="95" y="67"/>
                </a:lnTo>
                <a:lnTo>
                  <a:pt x="95" y="67"/>
                </a:lnTo>
                <a:lnTo>
                  <a:pt x="88" y="69"/>
                </a:lnTo>
                <a:lnTo>
                  <a:pt x="75" y="74"/>
                </a:lnTo>
                <a:lnTo>
                  <a:pt x="59" y="85"/>
                </a:lnTo>
                <a:lnTo>
                  <a:pt x="43" y="101"/>
                </a:lnTo>
                <a:lnTo>
                  <a:pt x="34" y="110"/>
                </a:lnTo>
                <a:lnTo>
                  <a:pt x="27" y="121"/>
                </a:lnTo>
                <a:lnTo>
                  <a:pt x="19" y="134"/>
                </a:lnTo>
                <a:lnTo>
                  <a:pt x="14" y="148"/>
                </a:lnTo>
                <a:lnTo>
                  <a:pt x="9" y="163"/>
                </a:lnTo>
                <a:lnTo>
                  <a:pt x="3" y="179"/>
                </a:lnTo>
                <a:lnTo>
                  <a:pt x="1" y="195"/>
                </a:lnTo>
                <a:lnTo>
                  <a:pt x="0" y="215"/>
                </a:lnTo>
                <a:lnTo>
                  <a:pt x="0" y="215"/>
                </a:lnTo>
                <a:lnTo>
                  <a:pt x="1" y="233"/>
                </a:lnTo>
                <a:lnTo>
                  <a:pt x="3" y="249"/>
                </a:lnTo>
                <a:lnTo>
                  <a:pt x="9" y="265"/>
                </a:lnTo>
                <a:lnTo>
                  <a:pt x="14" y="280"/>
                </a:lnTo>
                <a:lnTo>
                  <a:pt x="19" y="294"/>
                </a:lnTo>
                <a:lnTo>
                  <a:pt x="27" y="305"/>
                </a:lnTo>
                <a:lnTo>
                  <a:pt x="34" y="316"/>
                </a:lnTo>
                <a:lnTo>
                  <a:pt x="43" y="326"/>
                </a:lnTo>
                <a:lnTo>
                  <a:pt x="59" y="343"/>
                </a:lnTo>
                <a:lnTo>
                  <a:pt x="75" y="353"/>
                </a:lnTo>
                <a:lnTo>
                  <a:pt x="88" y="361"/>
                </a:lnTo>
                <a:lnTo>
                  <a:pt x="95" y="362"/>
                </a:lnTo>
                <a:lnTo>
                  <a:pt x="1558" y="29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87000">
                <a:schemeClr val="bg1">
                  <a:lumMod val="50000"/>
                </a:schemeClr>
              </a:gs>
            </a:gsLst>
            <a:lin ang="528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3" name="Freeform 53">
            <a:extLst>
              <a:ext uri="{FF2B5EF4-FFF2-40B4-BE49-F238E27FC236}">
                <a16:creationId xmlns:a16="http://schemas.microsoft.com/office/drawing/2014/main" id="{9A3FDD76-7C46-BC42-9215-092A405D366F}"/>
              </a:ext>
            </a:extLst>
          </p:cNvPr>
          <p:cNvSpPr>
            <a:spLocks/>
          </p:cNvSpPr>
          <p:nvPr userDrawn="1"/>
        </p:nvSpPr>
        <p:spPr bwMode="auto">
          <a:xfrm>
            <a:off x="4770283" y="5738971"/>
            <a:ext cx="2741012" cy="274268"/>
          </a:xfrm>
          <a:custGeom>
            <a:avLst/>
            <a:gdLst/>
            <a:ahLst/>
            <a:cxnLst>
              <a:cxn ang="0">
                <a:pos x="3230" y="33"/>
              </a:cxn>
              <a:cxn ang="0">
                <a:pos x="3230" y="33"/>
              </a:cxn>
              <a:cxn ang="0">
                <a:pos x="3235" y="34"/>
              </a:cxn>
              <a:cxn ang="0">
                <a:pos x="3244" y="38"/>
              </a:cxn>
              <a:cxn ang="0">
                <a:pos x="3251" y="47"/>
              </a:cxn>
              <a:cxn ang="0">
                <a:pos x="3260" y="61"/>
              </a:cxn>
              <a:cxn ang="0">
                <a:pos x="3267" y="81"/>
              </a:cxn>
              <a:cxn ang="0">
                <a:pos x="3273" y="106"/>
              </a:cxn>
              <a:cxn ang="0">
                <a:pos x="3278" y="139"/>
              </a:cxn>
              <a:cxn ang="0">
                <a:pos x="3280" y="180"/>
              </a:cxn>
              <a:cxn ang="0">
                <a:pos x="3280" y="180"/>
              </a:cxn>
              <a:cxn ang="0">
                <a:pos x="3278" y="224"/>
              </a:cxn>
              <a:cxn ang="0">
                <a:pos x="3273" y="256"/>
              </a:cxn>
              <a:cxn ang="0">
                <a:pos x="3267" y="283"/>
              </a:cxn>
              <a:cxn ang="0">
                <a:pos x="3260" y="301"/>
              </a:cxn>
              <a:cxn ang="0">
                <a:pos x="3251" y="315"/>
              </a:cxn>
              <a:cxn ang="0">
                <a:pos x="3244" y="323"/>
              </a:cxn>
              <a:cxn ang="0">
                <a:pos x="3235" y="328"/>
              </a:cxn>
              <a:cxn ang="0">
                <a:pos x="3230" y="328"/>
              </a:cxn>
              <a:cxn ang="0">
                <a:pos x="67" y="296"/>
              </a:cxn>
              <a:cxn ang="0">
                <a:pos x="67" y="296"/>
              </a:cxn>
              <a:cxn ang="0">
                <a:pos x="60" y="294"/>
              </a:cxn>
              <a:cxn ang="0">
                <a:pos x="50" y="290"/>
              </a:cxn>
              <a:cxn ang="0">
                <a:pos x="40" y="281"/>
              </a:cxn>
              <a:cxn ang="0">
                <a:pos x="29" y="267"/>
              </a:cxn>
              <a:cxn ang="0">
                <a:pos x="18" y="249"/>
              </a:cxn>
              <a:cxn ang="0">
                <a:pos x="13" y="236"/>
              </a:cxn>
              <a:cxn ang="0">
                <a:pos x="9" y="222"/>
              </a:cxn>
              <a:cxn ang="0">
                <a:pos x="5" y="207"/>
              </a:cxn>
              <a:cxn ang="0">
                <a:pos x="2" y="189"/>
              </a:cxn>
              <a:cxn ang="0">
                <a:pos x="0" y="170"/>
              </a:cxn>
              <a:cxn ang="0">
                <a:pos x="0" y="148"/>
              </a:cxn>
              <a:cxn ang="0">
                <a:pos x="0" y="148"/>
              </a:cxn>
              <a:cxn ang="0">
                <a:pos x="0" y="124"/>
              </a:cxn>
              <a:cxn ang="0">
                <a:pos x="2" y="105"/>
              </a:cxn>
              <a:cxn ang="0">
                <a:pos x="5" y="87"/>
              </a:cxn>
              <a:cxn ang="0">
                <a:pos x="9" y="70"/>
              </a:cxn>
              <a:cxn ang="0">
                <a:pos x="13" y="56"/>
              </a:cxn>
              <a:cxn ang="0">
                <a:pos x="18" y="43"/>
              </a:cxn>
              <a:cxn ang="0">
                <a:pos x="23" y="34"/>
              </a:cxn>
              <a:cxn ang="0">
                <a:pos x="29" y="25"/>
              </a:cxn>
              <a:cxn ang="0">
                <a:pos x="40" y="13"/>
              </a:cxn>
              <a:cxn ang="0">
                <a:pos x="50" y="6"/>
              </a:cxn>
              <a:cxn ang="0">
                <a:pos x="60" y="0"/>
              </a:cxn>
              <a:cxn ang="0">
                <a:pos x="67" y="0"/>
              </a:cxn>
              <a:cxn ang="0">
                <a:pos x="3230" y="33"/>
              </a:cxn>
            </a:cxnLst>
            <a:rect l="0" t="0" r="r" b="b"/>
            <a:pathLst>
              <a:path w="3280" h="328">
                <a:moveTo>
                  <a:pt x="3230" y="33"/>
                </a:moveTo>
                <a:lnTo>
                  <a:pt x="3230" y="33"/>
                </a:lnTo>
                <a:lnTo>
                  <a:pt x="3235" y="34"/>
                </a:lnTo>
                <a:lnTo>
                  <a:pt x="3244" y="38"/>
                </a:lnTo>
                <a:lnTo>
                  <a:pt x="3251" y="47"/>
                </a:lnTo>
                <a:lnTo>
                  <a:pt x="3260" y="61"/>
                </a:lnTo>
                <a:lnTo>
                  <a:pt x="3267" y="81"/>
                </a:lnTo>
                <a:lnTo>
                  <a:pt x="3273" y="106"/>
                </a:lnTo>
                <a:lnTo>
                  <a:pt x="3278" y="139"/>
                </a:lnTo>
                <a:lnTo>
                  <a:pt x="3280" y="180"/>
                </a:lnTo>
                <a:lnTo>
                  <a:pt x="3280" y="180"/>
                </a:lnTo>
                <a:lnTo>
                  <a:pt x="3278" y="224"/>
                </a:lnTo>
                <a:lnTo>
                  <a:pt x="3273" y="256"/>
                </a:lnTo>
                <a:lnTo>
                  <a:pt x="3267" y="283"/>
                </a:lnTo>
                <a:lnTo>
                  <a:pt x="3260" y="301"/>
                </a:lnTo>
                <a:lnTo>
                  <a:pt x="3251" y="315"/>
                </a:lnTo>
                <a:lnTo>
                  <a:pt x="3244" y="323"/>
                </a:lnTo>
                <a:lnTo>
                  <a:pt x="3235" y="328"/>
                </a:lnTo>
                <a:lnTo>
                  <a:pt x="3230" y="328"/>
                </a:lnTo>
                <a:lnTo>
                  <a:pt x="67" y="296"/>
                </a:lnTo>
                <a:lnTo>
                  <a:pt x="67" y="296"/>
                </a:lnTo>
                <a:lnTo>
                  <a:pt x="60" y="294"/>
                </a:lnTo>
                <a:lnTo>
                  <a:pt x="50" y="290"/>
                </a:lnTo>
                <a:lnTo>
                  <a:pt x="40" y="281"/>
                </a:lnTo>
                <a:lnTo>
                  <a:pt x="29" y="267"/>
                </a:lnTo>
                <a:lnTo>
                  <a:pt x="18" y="249"/>
                </a:lnTo>
                <a:lnTo>
                  <a:pt x="13" y="236"/>
                </a:lnTo>
                <a:lnTo>
                  <a:pt x="9" y="222"/>
                </a:lnTo>
                <a:lnTo>
                  <a:pt x="5" y="207"/>
                </a:lnTo>
                <a:lnTo>
                  <a:pt x="2" y="189"/>
                </a:lnTo>
                <a:lnTo>
                  <a:pt x="0" y="170"/>
                </a:lnTo>
                <a:lnTo>
                  <a:pt x="0" y="148"/>
                </a:lnTo>
                <a:lnTo>
                  <a:pt x="0" y="148"/>
                </a:lnTo>
                <a:lnTo>
                  <a:pt x="0" y="124"/>
                </a:lnTo>
                <a:lnTo>
                  <a:pt x="2" y="105"/>
                </a:lnTo>
                <a:lnTo>
                  <a:pt x="5" y="87"/>
                </a:lnTo>
                <a:lnTo>
                  <a:pt x="9" y="70"/>
                </a:lnTo>
                <a:lnTo>
                  <a:pt x="13" y="56"/>
                </a:lnTo>
                <a:lnTo>
                  <a:pt x="18" y="43"/>
                </a:lnTo>
                <a:lnTo>
                  <a:pt x="23" y="34"/>
                </a:lnTo>
                <a:lnTo>
                  <a:pt x="29" y="25"/>
                </a:lnTo>
                <a:lnTo>
                  <a:pt x="40" y="13"/>
                </a:lnTo>
                <a:lnTo>
                  <a:pt x="50" y="6"/>
                </a:lnTo>
                <a:lnTo>
                  <a:pt x="60" y="0"/>
                </a:lnTo>
                <a:lnTo>
                  <a:pt x="67" y="0"/>
                </a:lnTo>
                <a:lnTo>
                  <a:pt x="3230" y="3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4" name="Freeform 54">
            <a:extLst>
              <a:ext uri="{FF2B5EF4-FFF2-40B4-BE49-F238E27FC236}">
                <a16:creationId xmlns:a16="http://schemas.microsoft.com/office/drawing/2014/main" id="{95881A9C-1E05-9843-9923-EC0D39EA736A}"/>
              </a:ext>
            </a:extLst>
          </p:cNvPr>
          <p:cNvSpPr>
            <a:spLocks/>
          </p:cNvSpPr>
          <p:nvPr userDrawn="1"/>
        </p:nvSpPr>
        <p:spPr bwMode="auto">
          <a:xfrm>
            <a:off x="4952572" y="5342620"/>
            <a:ext cx="2244318" cy="316078"/>
          </a:xfrm>
          <a:custGeom>
            <a:avLst/>
            <a:gdLst/>
            <a:ahLst/>
            <a:cxnLst>
              <a:cxn ang="0">
                <a:pos x="2601" y="81"/>
              </a:cxn>
              <a:cxn ang="0">
                <a:pos x="2601" y="81"/>
              </a:cxn>
              <a:cxn ang="0">
                <a:pos x="2610" y="84"/>
              </a:cxn>
              <a:cxn ang="0">
                <a:pos x="2620" y="90"/>
              </a:cxn>
              <a:cxn ang="0">
                <a:pos x="2633" y="100"/>
              </a:cxn>
              <a:cxn ang="0">
                <a:pos x="2647" y="117"/>
              </a:cxn>
              <a:cxn ang="0">
                <a:pos x="2662" y="138"/>
              </a:cxn>
              <a:cxn ang="0">
                <a:pos x="2667" y="149"/>
              </a:cxn>
              <a:cxn ang="0">
                <a:pos x="2673" y="163"/>
              </a:cxn>
              <a:cxn ang="0">
                <a:pos x="2678" y="178"/>
              </a:cxn>
              <a:cxn ang="0">
                <a:pos x="2682" y="194"/>
              </a:cxn>
              <a:cxn ang="0">
                <a:pos x="2684" y="210"/>
              </a:cxn>
              <a:cxn ang="0">
                <a:pos x="2684" y="228"/>
              </a:cxn>
              <a:cxn ang="0">
                <a:pos x="2684" y="228"/>
              </a:cxn>
              <a:cxn ang="0">
                <a:pos x="2684" y="250"/>
              </a:cxn>
              <a:cxn ang="0">
                <a:pos x="2682" y="270"/>
              </a:cxn>
              <a:cxn ang="0">
                <a:pos x="2678" y="288"/>
              </a:cxn>
              <a:cxn ang="0">
                <a:pos x="2673" y="304"/>
              </a:cxn>
              <a:cxn ang="0">
                <a:pos x="2667" y="317"/>
              </a:cxn>
              <a:cxn ang="0">
                <a:pos x="2662" y="329"/>
              </a:cxn>
              <a:cxn ang="0">
                <a:pos x="2655" y="340"/>
              </a:cxn>
              <a:cxn ang="0">
                <a:pos x="2647" y="349"/>
              </a:cxn>
              <a:cxn ang="0">
                <a:pos x="2633" y="362"/>
              </a:cxn>
              <a:cxn ang="0">
                <a:pos x="2620" y="371"/>
              </a:cxn>
              <a:cxn ang="0">
                <a:pos x="2610" y="376"/>
              </a:cxn>
              <a:cxn ang="0">
                <a:pos x="2601" y="378"/>
              </a:cxn>
              <a:cxn ang="0">
                <a:pos x="95" y="295"/>
              </a:cxn>
              <a:cxn ang="0">
                <a:pos x="95" y="295"/>
              </a:cxn>
              <a:cxn ang="0">
                <a:pos x="88" y="293"/>
              </a:cxn>
              <a:cxn ang="0">
                <a:pos x="75" y="286"/>
              </a:cxn>
              <a:cxn ang="0">
                <a:pos x="59" y="275"/>
              </a:cxn>
              <a:cxn ang="0">
                <a:pos x="43" y="261"/>
              </a:cxn>
              <a:cxn ang="0">
                <a:pos x="34" y="250"/>
              </a:cxn>
              <a:cxn ang="0">
                <a:pos x="27" y="239"/>
              </a:cxn>
              <a:cxn ang="0">
                <a:pos x="20" y="226"/>
              </a:cxn>
              <a:cxn ang="0">
                <a:pos x="14" y="214"/>
              </a:cxn>
              <a:cxn ang="0">
                <a:pos x="9" y="199"/>
              </a:cxn>
              <a:cxn ang="0">
                <a:pos x="3" y="183"/>
              </a:cxn>
              <a:cxn ang="0">
                <a:pos x="2" y="165"/>
              </a:cxn>
              <a:cxn ang="0">
                <a:pos x="0" y="147"/>
              </a:cxn>
              <a:cxn ang="0">
                <a:pos x="0" y="147"/>
              </a:cxn>
              <a:cxn ang="0">
                <a:pos x="2" y="129"/>
              </a:cxn>
              <a:cxn ang="0">
                <a:pos x="3" y="111"/>
              </a:cxn>
              <a:cxn ang="0">
                <a:pos x="9" y="95"/>
              </a:cxn>
              <a:cxn ang="0">
                <a:pos x="14" y="81"/>
              </a:cxn>
              <a:cxn ang="0">
                <a:pos x="20" y="68"/>
              </a:cxn>
              <a:cxn ang="0">
                <a:pos x="27" y="55"/>
              </a:cxn>
              <a:cxn ang="0">
                <a:pos x="34" y="45"/>
              </a:cxn>
              <a:cxn ang="0">
                <a:pos x="43" y="36"/>
              </a:cxn>
              <a:cxn ang="0">
                <a:pos x="59" y="19"/>
              </a:cxn>
              <a:cxn ang="0">
                <a:pos x="75" y="9"/>
              </a:cxn>
              <a:cxn ang="0">
                <a:pos x="88" y="1"/>
              </a:cxn>
              <a:cxn ang="0">
                <a:pos x="95" y="0"/>
              </a:cxn>
              <a:cxn ang="0">
                <a:pos x="2601" y="81"/>
              </a:cxn>
            </a:cxnLst>
            <a:rect l="0" t="0" r="r" b="b"/>
            <a:pathLst>
              <a:path w="2684" h="378">
                <a:moveTo>
                  <a:pt x="2601" y="81"/>
                </a:moveTo>
                <a:lnTo>
                  <a:pt x="2601" y="81"/>
                </a:lnTo>
                <a:lnTo>
                  <a:pt x="2610" y="84"/>
                </a:lnTo>
                <a:lnTo>
                  <a:pt x="2620" y="90"/>
                </a:lnTo>
                <a:lnTo>
                  <a:pt x="2633" y="100"/>
                </a:lnTo>
                <a:lnTo>
                  <a:pt x="2647" y="117"/>
                </a:lnTo>
                <a:lnTo>
                  <a:pt x="2662" y="138"/>
                </a:lnTo>
                <a:lnTo>
                  <a:pt x="2667" y="149"/>
                </a:lnTo>
                <a:lnTo>
                  <a:pt x="2673" y="163"/>
                </a:lnTo>
                <a:lnTo>
                  <a:pt x="2678" y="178"/>
                </a:lnTo>
                <a:lnTo>
                  <a:pt x="2682" y="194"/>
                </a:lnTo>
                <a:lnTo>
                  <a:pt x="2684" y="210"/>
                </a:lnTo>
                <a:lnTo>
                  <a:pt x="2684" y="228"/>
                </a:lnTo>
                <a:lnTo>
                  <a:pt x="2684" y="228"/>
                </a:lnTo>
                <a:lnTo>
                  <a:pt x="2684" y="250"/>
                </a:lnTo>
                <a:lnTo>
                  <a:pt x="2682" y="270"/>
                </a:lnTo>
                <a:lnTo>
                  <a:pt x="2678" y="288"/>
                </a:lnTo>
                <a:lnTo>
                  <a:pt x="2673" y="304"/>
                </a:lnTo>
                <a:lnTo>
                  <a:pt x="2667" y="317"/>
                </a:lnTo>
                <a:lnTo>
                  <a:pt x="2662" y="329"/>
                </a:lnTo>
                <a:lnTo>
                  <a:pt x="2655" y="340"/>
                </a:lnTo>
                <a:lnTo>
                  <a:pt x="2647" y="349"/>
                </a:lnTo>
                <a:lnTo>
                  <a:pt x="2633" y="362"/>
                </a:lnTo>
                <a:lnTo>
                  <a:pt x="2620" y="371"/>
                </a:lnTo>
                <a:lnTo>
                  <a:pt x="2610" y="376"/>
                </a:lnTo>
                <a:lnTo>
                  <a:pt x="2601" y="378"/>
                </a:lnTo>
                <a:lnTo>
                  <a:pt x="95" y="295"/>
                </a:lnTo>
                <a:lnTo>
                  <a:pt x="95" y="295"/>
                </a:lnTo>
                <a:lnTo>
                  <a:pt x="88" y="293"/>
                </a:lnTo>
                <a:lnTo>
                  <a:pt x="75" y="286"/>
                </a:lnTo>
                <a:lnTo>
                  <a:pt x="59" y="275"/>
                </a:lnTo>
                <a:lnTo>
                  <a:pt x="43" y="261"/>
                </a:lnTo>
                <a:lnTo>
                  <a:pt x="34" y="250"/>
                </a:lnTo>
                <a:lnTo>
                  <a:pt x="27" y="239"/>
                </a:lnTo>
                <a:lnTo>
                  <a:pt x="20" y="226"/>
                </a:lnTo>
                <a:lnTo>
                  <a:pt x="14" y="214"/>
                </a:lnTo>
                <a:lnTo>
                  <a:pt x="9" y="199"/>
                </a:lnTo>
                <a:lnTo>
                  <a:pt x="3" y="183"/>
                </a:lnTo>
                <a:lnTo>
                  <a:pt x="2" y="165"/>
                </a:lnTo>
                <a:lnTo>
                  <a:pt x="0" y="147"/>
                </a:lnTo>
                <a:lnTo>
                  <a:pt x="0" y="147"/>
                </a:lnTo>
                <a:lnTo>
                  <a:pt x="2" y="129"/>
                </a:lnTo>
                <a:lnTo>
                  <a:pt x="3" y="111"/>
                </a:lnTo>
                <a:lnTo>
                  <a:pt x="9" y="95"/>
                </a:lnTo>
                <a:lnTo>
                  <a:pt x="14" y="81"/>
                </a:lnTo>
                <a:lnTo>
                  <a:pt x="20" y="68"/>
                </a:lnTo>
                <a:lnTo>
                  <a:pt x="27" y="55"/>
                </a:lnTo>
                <a:lnTo>
                  <a:pt x="34" y="45"/>
                </a:lnTo>
                <a:lnTo>
                  <a:pt x="43" y="36"/>
                </a:lnTo>
                <a:lnTo>
                  <a:pt x="59" y="19"/>
                </a:lnTo>
                <a:lnTo>
                  <a:pt x="75" y="9"/>
                </a:lnTo>
                <a:lnTo>
                  <a:pt x="88" y="1"/>
                </a:lnTo>
                <a:lnTo>
                  <a:pt x="95" y="0"/>
                </a:lnTo>
                <a:lnTo>
                  <a:pt x="2601" y="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90000">
                <a:schemeClr val="bg1">
                  <a:lumMod val="50000"/>
                </a:schemeClr>
              </a:gs>
            </a:gsLst>
            <a:lin ang="546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sp>
        <p:nvSpPr>
          <p:cNvPr id="25" name="Freeform 55">
            <a:extLst>
              <a:ext uri="{FF2B5EF4-FFF2-40B4-BE49-F238E27FC236}">
                <a16:creationId xmlns:a16="http://schemas.microsoft.com/office/drawing/2014/main" id="{CB28DEC5-F2AA-A94B-ACB2-0AD6143CEF28}"/>
              </a:ext>
            </a:extLst>
          </p:cNvPr>
          <p:cNvSpPr>
            <a:spLocks/>
          </p:cNvSpPr>
          <p:nvPr userDrawn="1"/>
        </p:nvSpPr>
        <p:spPr bwMode="auto">
          <a:xfrm>
            <a:off x="5454283" y="5026542"/>
            <a:ext cx="1373015" cy="302699"/>
          </a:xfrm>
          <a:custGeom>
            <a:avLst/>
            <a:gdLst/>
            <a:ahLst/>
            <a:cxnLst>
              <a:cxn ang="0">
                <a:pos x="1558" y="65"/>
              </a:cxn>
              <a:cxn ang="0">
                <a:pos x="1558" y="65"/>
              </a:cxn>
              <a:cxn ang="0">
                <a:pos x="1565" y="69"/>
              </a:cxn>
              <a:cxn ang="0">
                <a:pos x="1576" y="74"/>
              </a:cxn>
              <a:cxn ang="0">
                <a:pos x="1590" y="85"/>
              </a:cxn>
              <a:cxn ang="0">
                <a:pos x="1604" y="101"/>
              </a:cxn>
              <a:cxn ang="0">
                <a:pos x="1617" y="123"/>
              </a:cxn>
              <a:cxn ang="0">
                <a:pos x="1624" y="134"/>
              </a:cxn>
              <a:cxn ang="0">
                <a:pos x="1630" y="148"/>
              </a:cxn>
              <a:cxn ang="0">
                <a:pos x="1633" y="162"/>
              </a:cxn>
              <a:cxn ang="0">
                <a:pos x="1637" y="179"/>
              </a:cxn>
              <a:cxn ang="0">
                <a:pos x="1639" y="195"/>
              </a:cxn>
              <a:cxn ang="0">
                <a:pos x="1640" y="213"/>
              </a:cxn>
              <a:cxn ang="0">
                <a:pos x="1640" y="213"/>
              </a:cxn>
              <a:cxn ang="0">
                <a:pos x="1639" y="234"/>
              </a:cxn>
              <a:cxn ang="0">
                <a:pos x="1637" y="254"/>
              </a:cxn>
              <a:cxn ang="0">
                <a:pos x="1633" y="272"/>
              </a:cxn>
              <a:cxn ang="0">
                <a:pos x="1630" y="289"/>
              </a:cxn>
              <a:cxn ang="0">
                <a:pos x="1624" y="301"/>
              </a:cxn>
              <a:cxn ang="0">
                <a:pos x="1617" y="314"/>
              </a:cxn>
              <a:cxn ang="0">
                <a:pos x="1612" y="325"/>
              </a:cxn>
              <a:cxn ang="0">
                <a:pos x="1604" y="334"/>
              </a:cxn>
              <a:cxn ang="0">
                <a:pos x="1590" y="346"/>
              </a:cxn>
              <a:cxn ang="0">
                <a:pos x="1576" y="355"/>
              </a:cxn>
              <a:cxn ang="0">
                <a:pos x="1565" y="361"/>
              </a:cxn>
              <a:cxn ang="0">
                <a:pos x="1558" y="362"/>
              </a:cxn>
              <a:cxn ang="0">
                <a:pos x="95" y="296"/>
              </a:cxn>
              <a:cxn ang="0">
                <a:pos x="95" y="296"/>
              </a:cxn>
              <a:cxn ang="0">
                <a:pos x="88" y="294"/>
              </a:cxn>
              <a:cxn ang="0">
                <a:pos x="75" y="287"/>
              </a:cxn>
              <a:cxn ang="0">
                <a:pos x="59" y="276"/>
              </a:cxn>
              <a:cxn ang="0">
                <a:pos x="43" y="261"/>
              </a:cxn>
              <a:cxn ang="0">
                <a:pos x="34" y="251"/>
              </a:cxn>
              <a:cxn ang="0">
                <a:pos x="27" y="240"/>
              </a:cxn>
              <a:cxn ang="0">
                <a:pos x="19" y="229"/>
              </a:cxn>
              <a:cxn ang="0">
                <a:pos x="14" y="215"/>
              </a:cxn>
              <a:cxn ang="0">
                <a:pos x="9" y="200"/>
              </a:cxn>
              <a:cxn ang="0">
                <a:pos x="3" y="184"/>
              </a:cxn>
              <a:cxn ang="0">
                <a:pos x="1" y="166"/>
              </a:cxn>
              <a:cxn ang="0">
                <a:pos x="0" y="148"/>
              </a:cxn>
              <a:cxn ang="0">
                <a:pos x="0" y="148"/>
              </a:cxn>
              <a:cxn ang="0">
                <a:pos x="1" y="130"/>
              </a:cxn>
              <a:cxn ang="0">
                <a:pos x="3" y="112"/>
              </a:cxn>
              <a:cxn ang="0">
                <a:pos x="9" y="96"/>
              </a:cxn>
              <a:cxn ang="0">
                <a:pos x="14" y="81"/>
              </a:cxn>
              <a:cxn ang="0">
                <a:pos x="19" y="69"/>
              </a:cxn>
              <a:cxn ang="0">
                <a:pos x="27" y="56"/>
              </a:cxn>
              <a:cxn ang="0">
                <a:pos x="34" y="45"/>
              </a:cxn>
              <a:cxn ang="0">
                <a:pos x="43" y="36"/>
              </a:cxn>
              <a:cxn ang="0">
                <a:pos x="59" y="20"/>
              </a:cxn>
              <a:cxn ang="0">
                <a:pos x="75" y="9"/>
              </a:cxn>
              <a:cxn ang="0">
                <a:pos x="88" y="2"/>
              </a:cxn>
              <a:cxn ang="0">
                <a:pos x="95" y="0"/>
              </a:cxn>
              <a:cxn ang="0">
                <a:pos x="1558" y="65"/>
              </a:cxn>
            </a:cxnLst>
            <a:rect l="0" t="0" r="r" b="b"/>
            <a:pathLst>
              <a:path w="1640" h="362">
                <a:moveTo>
                  <a:pt x="1558" y="65"/>
                </a:moveTo>
                <a:lnTo>
                  <a:pt x="1558" y="65"/>
                </a:lnTo>
                <a:lnTo>
                  <a:pt x="1565" y="69"/>
                </a:lnTo>
                <a:lnTo>
                  <a:pt x="1576" y="74"/>
                </a:lnTo>
                <a:lnTo>
                  <a:pt x="1590" y="85"/>
                </a:lnTo>
                <a:lnTo>
                  <a:pt x="1604" y="101"/>
                </a:lnTo>
                <a:lnTo>
                  <a:pt x="1617" y="123"/>
                </a:lnTo>
                <a:lnTo>
                  <a:pt x="1624" y="134"/>
                </a:lnTo>
                <a:lnTo>
                  <a:pt x="1630" y="148"/>
                </a:lnTo>
                <a:lnTo>
                  <a:pt x="1633" y="162"/>
                </a:lnTo>
                <a:lnTo>
                  <a:pt x="1637" y="179"/>
                </a:lnTo>
                <a:lnTo>
                  <a:pt x="1639" y="195"/>
                </a:lnTo>
                <a:lnTo>
                  <a:pt x="1640" y="213"/>
                </a:lnTo>
                <a:lnTo>
                  <a:pt x="1640" y="213"/>
                </a:lnTo>
                <a:lnTo>
                  <a:pt x="1639" y="234"/>
                </a:lnTo>
                <a:lnTo>
                  <a:pt x="1637" y="254"/>
                </a:lnTo>
                <a:lnTo>
                  <a:pt x="1633" y="272"/>
                </a:lnTo>
                <a:lnTo>
                  <a:pt x="1630" y="289"/>
                </a:lnTo>
                <a:lnTo>
                  <a:pt x="1624" y="301"/>
                </a:lnTo>
                <a:lnTo>
                  <a:pt x="1617" y="314"/>
                </a:lnTo>
                <a:lnTo>
                  <a:pt x="1612" y="325"/>
                </a:lnTo>
                <a:lnTo>
                  <a:pt x="1604" y="334"/>
                </a:lnTo>
                <a:lnTo>
                  <a:pt x="1590" y="346"/>
                </a:lnTo>
                <a:lnTo>
                  <a:pt x="1576" y="355"/>
                </a:lnTo>
                <a:lnTo>
                  <a:pt x="1565" y="361"/>
                </a:lnTo>
                <a:lnTo>
                  <a:pt x="1558" y="362"/>
                </a:lnTo>
                <a:lnTo>
                  <a:pt x="95" y="296"/>
                </a:lnTo>
                <a:lnTo>
                  <a:pt x="95" y="296"/>
                </a:lnTo>
                <a:lnTo>
                  <a:pt x="88" y="294"/>
                </a:lnTo>
                <a:lnTo>
                  <a:pt x="75" y="287"/>
                </a:lnTo>
                <a:lnTo>
                  <a:pt x="59" y="276"/>
                </a:lnTo>
                <a:lnTo>
                  <a:pt x="43" y="261"/>
                </a:lnTo>
                <a:lnTo>
                  <a:pt x="34" y="251"/>
                </a:lnTo>
                <a:lnTo>
                  <a:pt x="27" y="240"/>
                </a:lnTo>
                <a:lnTo>
                  <a:pt x="19" y="229"/>
                </a:lnTo>
                <a:lnTo>
                  <a:pt x="14" y="215"/>
                </a:lnTo>
                <a:lnTo>
                  <a:pt x="9" y="200"/>
                </a:lnTo>
                <a:lnTo>
                  <a:pt x="3" y="184"/>
                </a:lnTo>
                <a:lnTo>
                  <a:pt x="1" y="166"/>
                </a:lnTo>
                <a:lnTo>
                  <a:pt x="0" y="148"/>
                </a:lnTo>
                <a:lnTo>
                  <a:pt x="0" y="148"/>
                </a:lnTo>
                <a:lnTo>
                  <a:pt x="1" y="130"/>
                </a:lnTo>
                <a:lnTo>
                  <a:pt x="3" y="112"/>
                </a:lnTo>
                <a:lnTo>
                  <a:pt x="9" y="96"/>
                </a:lnTo>
                <a:lnTo>
                  <a:pt x="14" y="81"/>
                </a:lnTo>
                <a:lnTo>
                  <a:pt x="19" y="69"/>
                </a:lnTo>
                <a:lnTo>
                  <a:pt x="27" y="56"/>
                </a:lnTo>
                <a:lnTo>
                  <a:pt x="34" y="45"/>
                </a:lnTo>
                <a:lnTo>
                  <a:pt x="43" y="36"/>
                </a:lnTo>
                <a:lnTo>
                  <a:pt x="59" y="20"/>
                </a:lnTo>
                <a:lnTo>
                  <a:pt x="75" y="9"/>
                </a:lnTo>
                <a:lnTo>
                  <a:pt x="88" y="2"/>
                </a:lnTo>
                <a:lnTo>
                  <a:pt x="95" y="0"/>
                </a:lnTo>
                <a:lnTo>
                  <a:pt x="1558" y="65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1000">
                <a:schemeClr val="bg1"/>
              </a:gs>
              <a:gs pos="92000">
                <a:schemeClr val="bg1">
                  <a:lumMod val="50000"/>
                </a:schemeClr>
              </a:gs>
            </a:gsLst>
            <a:lin ang="5520000" scaled="0"/>
            <a:tileRect/>
          </a:gradFill>
          <a:ln w="9525">
            <a:noFill/>
            <a:prstDash val="sysDash"/>
            <a:miter lim="800000"/>
            <a:headEnd/>
            <a:tailEnd/>
          </a:ln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rgbClr val="FFFFFF"/>
              </a:solidFill>
              <a:latin typeface="Arial Narrow" pitchFamily="11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7C625A-0E04-B24E-A60B-3E52ADB71B88}"/>
              </a:ext>
            </a:extLst>
          </p:cNvPr>
          <p:cNvGrpSpPr/>
          <p:nvPr userDrawn="1"/>
        </p:nvGrpSpPr>
        <p:grpSpPr>
          <a:xfrm>
            <a:off x="4648200" y="2071729"/>
            <a:ext cx="2950446" cy="4616075"/>
            <a:chOff x="3124200" y="2071729"/>
            <a:chExt cx="2950446" cy="4616075"/>
          </a:xfrm>
          <a:gradFill>
            <a:gsLst>
              <a:gs pos="0">
                <a:schemeClr val="accent3">
                  <a:lumMod val="75000"/>
                </a:schemeClr>
              </a:gs>
              <a:gs pos="88000">
                <a:schemeClr val="accent3">
                  <a:lumMod val="60000"/>
                  <a:lumOff val="40000"/>
                </a:schemeClr>
              </a:gs>
              <a:gs pos="7200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207325BF-F4EF-E543-9BE9-4494C2D20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980" y="2982842"/>
              <a:ext cx="2948666" cy="3704960"/>
            </a:xfrm>
            <a:custGeom>
              <a:avLst/>
              <a:gdLst/>
              <a:ahLst/>
              <a:cxnLst>
                <a:cxn ang="0">
                  <a:pos x="2" y="2065"/>
                </a:cxn>
                <a:cxn ang="0">
                  <a:pos x="10" y="2015"/>
                </a:cxn>
                <a:cxn ang="0">
                  <a:pos x="36" y="1934"/>
                </a:cxn>
                <a:cxn ang="0">
                  <a:pos x="81" y="1848"/>
                </a:cxn>
                <a:cxn ang="0">
                  <a:pos x="122" y="1788"/>
                </a:cxn>
                <a:cxn ang="0">
                  <a:pos x="174" y="1723"/>
                </a:cxn>
                <a:cxn ang="0">
                  <a:pos x="239" y="1654"/>
                </a:cxn>
                <a:cxn ang="0">
                  <a:pos x="290" y="1606"/>
                </a:cxn>
                <a:cxn ang="0">
                  <a:pos x="356" y="1552"/>
                </a:cxn>
                <a:cxn ang="0">
                  <a:pos x="435" y="1495"/>
                </a:cxn>
                <a:cxn ang="0">
                  <a:pos x="645" y="1368"/>
                </a:cxn>
                <a:cxn ang="0">
                  <a:pos x="829" y="1270"/>
                </a:cxn>
                <a:cxn ang="0">
                  <a:pos x="856" y="1256"/>
                </a:cxn>
                <a:cxn ang="0">
                  <a:pos x="1070" y="1142"/>
                </a:cxn>
                <a:cxn ang="0">
                  <a:pos x="1243" y="1032"/>
                </a:cxn>
                <a:cxn ang="0">
                  <a:pos x="1380" y="927"/>
                </a:cxn>
                <a:cxn ang="0">
                  <a:pos x="1487" y="826"/>
                </a:cxn>
                <a:cxn ang="0">
                  <a:pos x="1567" y="731"/>
                </a:cxn>
                <a:cxn ang="0">
                  <a:pos x="1610" y="667"/>
                </a:cxn>
                <a:cxn ang="0">
                  <a:pos x="1646" y="593"/>
                </a:cxn>
                <a:cxn ang="0">
                  <a:pos x="1656" y="547"/>
                </a:cxn>
                <a:cxn ang="0">
                  <a:pos x="1656" y="0"/>
                </a:cxn>
                <a:cxn ang="0">
                  <a:pos x="1650" y="46"/>
                </a:cxn>
                <a:cxn ang="0">
                  <a:pos x="1632" y="114"/>
                </a:cxn>
                <a:cxn ang="0">
                  <a:pos x="1586" y="209"/>
                </a:cxn>
                <a:cxn ang="0">
                  <a:pos x="1549" y="265"/>
                </a:cxn>
                <a:cxn ang="0">
                  <a:pos x="1501" y="327"/>
                </a:cxn>
                <a:cxn ang="0">
                  <a:pos x="1441" y="394"/>
                </a:cxn>
                <a:cxn ang="0">
                  <a:pos x="1366" y="465"/>
                </a:cxn>
                <a:cxn ang="0">
                  <a:pos x="1325" y="501"/>
                </a:cxn>
                <a:cxn ang="0">
                  <a:pos x="1249" y="557"/>
                </a:cxn>
                <a:cxn ang="0">
                  <a:pos x="1089" y="658"/>
                </a:cxn>
                <a:cxn ang="0">
                  <a:pos x="828" y="801"/>
                </a:cxn>
                <a:cxn ang="0">
                  <a:pos x="801" y="815"/>
                </a:cxn>
                <a:cxn ang="0">
                  <a:pos x="653" y="892"/>
                </a:cxn>
                <a:cxn ang="0">
                  <a:pos x="467" y="1003"/>
                </a:cxn>
                <a:cxn ang="0">
                  <a:pos x="319" y="1111"/>
                </a:cxn>
                <a:cxn ang="0">
                  <a:pos x="202" y="1212"/>
                </a:cxn>
                <a:cxn ang="0">
                  <a:pos x="113" y="1309"/>
                </a:cxn>
                <a:cxn ang="0">
                  <a:pos x="68" y="1370"/>
                </a:cxn>
                <a:cxn ang="0">
                  <a:pos x="19" y="1457"/>
                </a:cxn>
                <a:cxn ang="0">
                  <a:pos x="2" y="1512"/>
                </a:cxn>
                <a:cxn ang="0">
                  <a:pos x="1" y="2082"/>
                </a:cxn>
              </a:cxnLst>
              <a:rect l="0" t="0" r="r" b="b"/>
              <a:pathLst>
                <a:path w="1657" h="2082">
                  <a:moveTo>
                    <a:pt x="1" y="2082"/>
                  </a:moveTo>
                  <a:lnTo>
                    <a:pt x="1" y="2082"/>
                  </a:lnTo>
                  <a:lnTo>
                    <a:pt x="2" y="2065"/>
                  </a:lnTo>
                  <a:lnTo>
                    <a:pt x="3" y="2052"/>
                  </a:lnTo>
                  <a:lnTo>
                    <a:pt x="6" y="2034"/>
                  </a:lnTo>
                  <a:lnTo>
                    <a:pt x="10" y="2015"/>
                  </a:lnTo>
                  <a:lnTo>
                    <a:pt x="17" y="1990"/>
                  </a:lnTo>
                  <a:lnTo>
                    <a:pt x="25" y="1963"/>
                  </a:lnTo>
                  <a:lnTo>
                    <a:pt x="36" y="1934"/>
                  </a:lnTo>
                  <a:lnTo>
                    <a:pt x="52" y="1901"/>
                  </a:lnTo>
                  <a:lnTo>
                    <a:pt x="71" y="1866"/>
                  </a:lnTo>
                  <a:lnTo>
                    <a:pt x="81" y="1848"/>
                  </a:lnTo>
                  <a:lnTo>
                    <a:pt x="94" y="1828"/>
                  </a:lnTo>
                  <a:lnTo>
                    <a:pt x="107" y="1809"/>
                  </a:lnTo>
                  <a:lnTo>
                    <a:pt x="122" y="1788"/>
                  </a:lnTo>
                  <a:lnTo>
                    <a:pt x="138" y="1767"/>
                  </a:lnTo>
                  <a:lnTo>
                    <a:pt x="155" y="1746"/>
                  </a:lnTo>
                  <a:lnTo>
                    <a:pt x="174" y="1723"/>
                  </a:lnTo>
                  <a:lnTo>
                    <a:pt x="194" y="1701"/>
                  </a:lnTo>
                  <a:lnTo>
                    <a:pt x="215" y="1678"/>
                  </a:lnTo>
                  <a:lnTo>
                    <a:pt x="239" y="1654"/>
                  </a:lnTo>
                  <a:lnTo>
                    <a:pt x="264" y="1630"/>
                  </a:lnTo>
                  <a:lnTo>
                    <a:pt x="290" y="1606"/>
                  </a:lnTo>
                  <a:lnTo>
                    <a:pt x="290" y="1606"/>
                  </a:lnTo>
                  <a:lnTo>
                    <a:pt x="310" y="1588"/>
                  </a:lnTo>
                  <a:lnTo>
                    <a:pt x="332" y="1570"/>
                  </a:lnTo>
                  <a:lnTo>
                    <a:pt x="356" y="1552"/>
                  </a:lnTo>
                  <a:lnTo>
                    <a:pt x="380" y="1533"/>
                  </a:lnTo>
                  <a:lnTo>
                    <a:pt x="407" y="1515"/>
                  </a:lnTo>
                  <a:lnTo>
                    <a:pt x="435" y="1495"/>
                  </a:lnTo>
                  <a:lnTo>
                    <a:pt x="498" y="1455"/>
                  </a:lnTo>
                  <a:lnTo>
                    <a:pt x="568" y="1413"/>
                  </a:lnTo>
                  <a:lnTo>
                    <a:pt x="645" y="1368"/>
                  </a:lnTo>
                  <a:lnTo>
                    <a:pt x="732" y="1321"/>
                  </a:lnTo>
                  <a:lnTo>
                    <a:pt x="829" y="1270"/>
                  </a:lnTo>
                  <a:lnTo>
                    <a:pt x="829" y="1270"/>
                  </a:lnTo>
                  <a:lnTo>
                    <a:pt x="829" y="1270"/>
                  </a:lnTo>
                  <a:lnTo>
                    <a:pt x="856" y="1256"/>
                  </a:lnTo>
                  <a:lnTo>
                    <a:pt x="856" y="1256"/>
                  </a:lnTo>
                  <a:lnTo>
                    <a:pt x="932" y="1218"/>
                  </a:lnTo>
                  <a:lnTo>
                    <a:pt x="1003" y="1180"/>
                  </a:lnTo>
                  <a:lnTo>
                    <a:pt x="1070" y="1142"/>
                  </a:lnTo>
                  <a:lnTo>
                    <a:pt x="1132" y="1104"/>
                  </a:lnTo>
                  <a:lnTo>
                    <a:pt x="1190" y="1068"/>
                  </a:lnTo>
                  <a:lnTo>
                    <a:pt x="1243" y="1032"/>
                  </a:lnTo>
                  <a:lnTo>
                    <a:pt x="1293" y="996"/>
                  </a:lnTo>
                  <a:lnTo>
                    <a:pt x="1338" y="961"/>
                  </a:lnTo>
                  <a:lnTo>
                    <a:pt x="1380" y="927"/>
                  </a:lnTo>
                  <a:lnTo>
                    <a:pt x="1420" y="893"/>
                  </a:lnTo>
                  <a:lnTo>
                    <a:pt x="1455" y="859"/>
                  </a:lnTo>
                  <a:lnTo>
                    <a:pt x="1487" y="826"/>
                  </a:lnTo>
                  <a:lnTo>
                    <a:pt x="1516" y="794"/>
                  </a:lnTo>
                  <a:lnTo>
                    <a:pt x="1543" y="762"/>
                  </a:lnTo>
                  <a:lnTo>
                    <a:pt x="1567" y="731"/>
                  </a:lnTo>
                  <a:lnTo>
                    <a:pt x="1589" y="700"/>
                  </a:lnTo>
                  <a:lnTo>
                    <a:pt x="1589" y="700"/>
                  </a:lnTo>
                  <a:lnTo>
                    <a:pt x="1610" y="667"/>
                  </a:lnTo>
                  <a:lnTo>
                    <a:pt x="1627" y="640"/>
                  </a:lnTo>
                  <a:lnTo>
                    <a:pt x="1638" y="615"/>
                  </a:lnTo>
                  <a:lnTo>
                    <a:pt x="1646" y="593"/>
                  </a:lnTo>
                  <a:lnTo>
                    <a:pt x="1651" y="576"/>
                  </a:lnTo>
                  <a:lnTo>
                    <a:pt x="1654" y="560"/>
                  </a:lnTo>
                  <a:lnTo>
                    <a:pt x="1656" y="547"/>
                  </a:lnTo>
                  <a:lnTo>
                    <a:pt x="1657" y="535"/>
                  </a:lnTo>
                  <a:lnTo>
                    <a:pt x="1656" y="0"/>
                  </a:lnTo>
                  <a:lnTo>
                    <a:pt x="1656" y="0"/>
                  </a:lnTo>
                  <a:lnTo>
                    <a:pt x="1655" y="16"/>
                  </a:lnTo>
                  <a:lnTo>
                    <a:pt x="1654" y="29"/>
                  </a:lnTo>
                  <a:lnTo>
                    <a:pt x="1650" y="46"/>
                  </a:lnTo>
                  <a:lnTo>
                    <a:pt x="1646" y="65"/>
                  </a:lnTo>
                  <a:lnTo>
                    <a:pt x="1640" y="88"/>
                  </a:lnTo>
                  <a:lnTo>
                    <a:pt x="1632" y="114"/>
                  </a:lnTo>
                  <a:lnTo>
                    <a:pt x="1620" y="143"/>
                  </a:lnTo>
                  <a:lnTo>
                    <a:pt x="1605" y="175"/>
                  </a:lnTo>
                  <a:lnTo>
                    <a:pt x="1586" y="209"/>
                  </a:lnTo>
                  <a:lnTo>
                    <a:pt x="1575" y="227"/>
                  </a:lnTo>
                  <a:lnTo>
                    <a:pt x="1563" y="246"/>
                  </a:lnTo>
                  <a:lnTo>
                    <a:pt x="1549" y="265"/>
                  </a:lnTo>
                  <a:lnTo>
                    <a:pt x="1535" y="285"/>
                  </a:lnTo>
                  <a:lnTo>
                    <a:pt x="1518" y="306"/>
                  </a:lnTo>
                  <a:lnTo>
                    <a:pt x="1501" y="327"/>
                  </a:lnTo>
                  <a:lnTo>
                    <a:pt x="1482" y="349"/>
                  </a:lnTo>
                  <a:lnTo>
                    <a:pt x="1463" y="372"/>
                  </a:lnTo>
                  <a:lnTo>
                    <a:pt x="1441" y="394"/>
                  </a:lnTo>
                  <a:lnTo>
                    <a:pt x="1417" y="417"/>
                  </a:lnTo>
                  <a:lnTo>
                    <a:pt x="1393" y="442"/>
                  </a:lnTo>
                  <a:lnTo>
                    <a:pt x="1366" y="465"/>
                  </a:lnTo>
                  <a:lnTo>
                    <a:pt x="1366" y="465"/>
                  </a:lnTo>
                  <a:lnTo>
                    <a:pt x="1346" y="483"/>
                  </a:lnTo>
                  <a:lnTo>
                    <a:pt x="1325" y="501"/>
                  </a:lnTo>
                  <a:lnTo>
                    <a:pt x="1301" y="519"/>
                  </a:lnTo>
                  <a:lnTo>
                    <a:pt x="1276" y="538"/>
                  </a:lnTo>
                  <a:lnTo>
                    <a:pt x="1249" y="557"/>
                  </a:lnTo>
                  <a:lnTo>
                    <a:pt x="1221" y="577"/>
                  </a:lnTo>
                  <a:lnTo>
                    <a:pt x="1159" y="616"/>
                  </a:lnTo>
                  <a:lnTo>
                    <a:pt x="1089" y="658"/>
                  </a:lnTo>
                  <a:lnTo>
                    <a:pt x="1011" y="703"/>
                  </a:lnTo>
                  <a:lnTo>
                    <a:pt x="924" y="751"/>
                  </a:lnTo>
                  <a:lnTo>
                    <a:pt x="828" y="801"/>
                  </a:lnTo>
                  <a:lnTo>
                    <a:pt x="828" y="801"/>
                  </a:lnTo>
                  <a:lnTo>
                    <a:pt x="828" y="801"/>
                  </a:lnTo>
                  <a:lnTo>
                    <a:pt x="801" y="815"/>
                  </a:lnTo>
                  <a:lnTo>
                    <a:pt x="801" y="815"/>
                  </a:lnTo>
                  <a:lnTo>
                    <a:pt x="725" y="854"/>
                  </a:lnTo>
                  <a:lnTo>
                    <a:pt x="653" y="892"/>
                  </a:lnTo>
                  <a:lnTo>
                    <a:pt x="587" y="929"/>
                  </a:lnTo>
                  <a:lnTo>
                    <a:pt x="525" y="966"/>
                  </a:lnTo>
                  <a:lnTo>
                    <a:pt x="467" y="1003"/>
                  </a:lnTo>
                  <a:lnTo>
                    <a:pt x="413" y="1040"/>
                  </a:lnTo>
                  <a:lnTo>
                    <a:pt x="364" y="1076"/>
                  </a:lnTo>
                  <a:lnTo>
                    <a:pt x="319" y="1111"/>
                  </a:lnTo>
                  <a:lnTo>
                    <a:pt x="276" y="1145"/>
                  </a:lnTo>
                  <a:lnTo>
                    <a:pt x="237" y="1179"/>
                  </a:lnTo>
                  <a:lnTo>
                    <a:pt x="202" y="1212"/>
                  </a:lnTo>
                  <a:lnTo>
                    <a:pt x="170" y="1245"/>
                  </a:lnTo>
                  <a:lnTo>
                    <a:pt x="140" y="1278"/>
                  </a:lnTo>
                  <a:lnTo>
                    <a:pt x="113" y="1309"/>
                  </a:lnTo>
                  <a:lnTo>
                    <a:pt x="90" y="1341"/>
                  </a:lnTo>
                  <a:lnTo>
                    <a:pt x="68" y="1370"/>
                  </a:lnTo>
                  <a:lnTo>
                    <a:pt x="68" y="1370"/>
                  </a:lnTo>
                  <a:lnTo>
                    <a:pt x="46" y="1403"/>
                  </a:lnTo>
                  <a:lnTo>
                    <a:pt x="30" y="1432"/>
                  </a:lnTo>
                  <a:lnTo>
                    <a:pt x="19" y="1457"/>
                  </a:lnTo>
                  <a:lnTo>
                    <a:pt x="10" y="1478"/>
                  </a:lnTo>
                  <a:lnTo>
                    <a:pt x="5" y="1496"/>
                  </a:lnTo>
                  <a:lnTo>
                    <a:pt x="2" y="1512"/>
                  </a:lnTo>
                  <a:lnTo>
                    <a:pt x="1" y="1525"/>
                  </a:lnTo>
                  <a:lnTo>
                    <a:pt x="0" y="1536"/>
                  </a:lnTo>
                  <a:lnTo>
                    <a:pt x="1" y="2082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5B999A0E-D334-E442-AA1A-657EDE971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672" y="2071729"/>
              <a:ext cx="766974" cy="1934339"/>
            </a:xfrm>
            <a:custGeom>
              <a:avLst/>
              <a:gdLst/>
              <a:ahLst/>
              <a:cxnLst>
                <a:cxn ang="0">
                  <a:pos x="0" y="1087"/>
                </a:cxn>
                <a:cxn ang="0">
                  <a:pos x="37" y="1060"/>
                </a:cxn>
                <a:cxn ang="0">
                  <a:pos x="93" y="1015"/>
                </a:cxn>
                <a:cxn ang="0">
                  <a:pos x="163" y="954"/>
                </a:cxn>
                <a:cxn ang="0">
                  <a:pos x="219" y="897"/>
                </a:cxn>
                <a:cxn ang="0">
                  <a:pos x="256" y="856"/>
                </a:cxn>
                <a:cxn ang="0">
                  <a:pos x="291" y="811"/>
                </a:cxn>
                <a:cxn ang="0">
                  <a:pos x="323" y="765"/>
                </a:cxn>
                <a:cxn ang="0">
                  <a:pos x="351" y="717"/>
                </a:cxn>
                <a:cxn ang="0">
                  <a:pos x="374" y="667"/>
                </a:cxn>
                <a:cxn ang="0">
                  <a:pos x="390" y="616"/>
                </a:cxn>
                <a:cxn ang="0">
                  <a:pos x="400" y="563"/>
                </a:cxn>
                <a:cxn ang="0">
                  <a:pos x="401" y="537"/>
                </a:cxn>
                <a:cxn ang="0">
                  <a:pos x="396" y="489"/>
                </a:cxn>
                <a:cxn ang="0">
                  <a:pos x="383" y="439"/>
                </a:cxn>
                <a:cxn ang="0">
                  <a:pos x="364" y="391"/>
                </a:cxn>
                <a:cxn ang="0">
                  <a:pos x="338" y="343"/>
                </a:cxn>
                <a:cxn ang="0">
                  <a:pos x="308" y="298"/>
                </a:cxn>
                <a:cxn ang="0">
                  <a:pos x="274" y="254"/>
                </a:cxn>
                <a:cxn ang="0">
                  <a:pos x="238" y="211"/>
                </a:cxn>
                <a:cxn ang="0">
                  <a:pos x="163" y="135"/>
                </a:cxn>
                <a:cxn ang="0">
                  <a:pos x="93" y="72"/>
                </a:cxn>
                <a:cxn ang="0">
                  <a:pos x="37" y="28"/>
                </a:cxn>
                <a:cxn ang="0">
                  <a:pos x="0" y="0"/>
                </a:cxn>
                <a:cxn ang="0">
                  <a:pos x="18" y="13"/>
                </a:cxn>
                <a:cxn ang="0">
                  <a:pos x="67" y="48"/>
                </a:cxn>
                <a:cxn ang="0">
                  <a:pos x="136" y="101"/>
                </a:cxn>
                <a:cxn ang="0">
                  <a:pos x="215" y="171"/>
                </a:cxn>
                <a:cxn ang="0">
                  <a:pos x="255" y="210"/>
                </a:cxn>
                <a:cxn ang="0">
                  <a:pos x="295" y="253"/>
                </a:cxn>
                <a:cxn ang="0">
                  <a:pos x="331" y="296"/>
                </a:cxn>
                <a:cxn ang="0">
                  <a:pos x="364" y="342"/>
                </a:cxn>
                <a:cxn ang="0">
                  <a:pos x="390" y="389"/>
                </a:cxn>
                <a:cxn ang="0">
                  <a:pos x="412" y="437"/>
                </a:cxn>
                <a:cxn ang="0">
                  <a:pos x="425" y="486"/>
                </a:cxn>
                <a:cxn ang="0">
                  <a:pos x="431" y="533"/>
                </a:cxn>
                <a:cxn ang="0">
                  <a:pos x="430" y="559"/>
                </a:cxn>
                <a:cxn ang="0">
                  <a:pos x="420" y="610"/>
                </a:cxn>
                <a:cxn ang="0">
                  <a:pos x="403" y="661"/>
                </a:cxn>
                <a:cxn ang="0">
                  <a:pos x="378" y="711"/>
                </a:cxn>
                <a:cxn ang="0">
                  <a:pos x="347" y="760"/>
                </a:cxn>
                <a:cxn ang="0">
                  <a:pos x="313" y="806"/>
                </a:cxn>
                <a:cxn ang="0">
                  <a:pos x="275" y="851"/>
                </a:cxn>
                <a:cxn ang="0">
                  <a:pos x="236" y="893"/>
                </a:cxn>
                <a:cxn ang="0">
                  <a:pos x="175" y="950"/>
                </a:cxn>
                <a:cxn ang="0">
                  <a:pos x="100" y="1013"/>
                </a:cxn>
                <a:cxn ang="0">
                  <a:pos x="40" y="1059"/>
                </a:cxn>
                <a:cxn ang="0">
                  <a:pos x="0" y="1087"/>
                </a:cxn>
              </a:cxnLst>
              <a:rect l="0" t="0" r="r" b="b"/>
              <a:pathLst>
                <a:path w="431" h="1087">
                  <a:moveTo>
                    <a:pt x="0" y="1087"/>
                  </a:moveTo>
                  <a:lnTo>
                    <a:pt x="0" y="1087"/>
                  </a:lnTo>
                  <a:lnTo>
                    <a:pt x="17" y="1074"/>
                  </a:lnTo>
                  <a:lnTo>
                    <a:pt x="37" y="1060"/>
                  </a:lnTo>
                  <a:lnTo>
                    <a:pt x="63" y="1040"/>
                  </a:lnTo>
                  <a:lnTo>
                    <a:pt x="93" y="1015"/>
                  </a:lnTo>
                  <a:lnTo>
                    <a:pt x="127" y="987"/>
                  </a:lnTo>
                  <a:lnTo>
                    <a:pt x="163" y="954"/>
                  </a:lnTo>
                  <a:lnTo>
                    <a:pt x="201" y="917"/>
                  </a:lnTo>
                  <a:lnTo>
                    <a:pt x="219" y="897"/>
                  </a:lnTo>
                  <a:lnTo>
                    <a:pt x="238" y="877"/>
                  </a:lnTo>
                  <a:lnTo>
                    <a:pt x="256" y="856"/>
                  </a:lnTo>
                  <a:lnTo>
                    <a:pt x="274" y="834"/>
                  </a:lnTo>
                  <a:lnTo>
                    <a:pt x="291" y="811"/>
                  </a:lnTo>
                  <a:lnTo>
                    <a:pt x="308" y="789"/>
                  </a:lnTo>
                  <a:lnTo>
                    <a:pt x="323" y="765"/>
                  </a:lnTo>
                  <a:lnTo>
                    <a:pt x="338" y="741"/>
                  </a:lnTo>
                  <a:lnTo>
                    <a:pt x="351" y="717"/>
                  </a:lnTo>
                  <a:lnTo>
                    <a:pt x="364" y="692"/>
                  </a:lnTo>
                  <a:lnTo>
                    <a:pt x="374" y="667"/>
                  </a:lnTo>
                  <a:lnTo>
                    <a:pt x="383" y="641"/>
                  </a:lnTo>
                  <a:lnTo>
                    <a:pt x="390" y="616"/>
                  </a:lnTo>
                  <a:lnTo>
                    <a:pt x="396" y="590"/>
                  </a:lnTo>
                  <a:lnTo>
                    <a:pt x="400" y="563"/>
                  </a:lnTo>
                  <a:lnTo>
                    <a:pt x="401" y="537"/>
                  </a:lnTo>
                  <a:lnTo>
                    <a:pt x="401" y="537"/>
                  </a:lnTo>
                  <a:lnTo>
                    <a:pt x="400" y="512"/>
                  </a:lnTo>
                  <a:lnTo>
                    <a:pt x="396" y="489"/>
                  </a:lnTo>
                  <a:lnTo>
                    <a:pt x="390" y="464"/>
                  </a:lnTo>
                  <a:lnTo>
                    <a:pt x="383" y="439"/>
                  </a:lnTo>
                  <a:lnTo>
                    <a:pt x="374" y="416"/>
                  </a:lnTo>
                  <a:lnTo>
                    <a:pt x="364" y="391"/>
                  </a:lnTo>
                  <a:lnTo>
                    <a:pt x="351" y="367"/>
                  </a:lnTo>
                  <a:lnTo>
                    <a:pt x="338" y="343"/>
                  </a:lnTo>
                  <a:lnTo>
                    <a:pt x="323" y="321"/>
                  </a:lnTo>
                  <a:lnTo>
                    <a:pt x="308" y="298"/>
                  </a:lnTo>
                  <a:lnTo>
                    <a:pt x="291" y="275"/>
                  </a:lnTo>
                  <a:lnTo>
                    <a:pt x="274" y="254"/>
                  </a:lnTo>
                  <a:lnTo>
                    <a:pt x="256" y="232"/>
                  </a:lnTo>
                  <a:lnTo>
                    <a:pt x="238" y="211"/>
                  </a:lnTo>
                  <a:lnTo>
                    <a:pt x="201" y="171"/>
                  </a:lnTo>
                  <a:lnTo>
                    <a:pt x="163" y="135"/>
                  </a:lnTo>
                  <a:lnTo>
                    <a:pt x="127" y="102"/>
                  </a:lnTo>
                  <a:lnTo>
                    <a:pt x="93" y="72"/>
                  </a:lnTo>
                  <a:lnTo>
                    <a:pt x="63" y="48"/>
                  </a:lnTo>
                  <a:lnTo>
                    <a:pt x="37" y="28"/>
                  </a:lnTo>
                  <a:lnTo>
                    <a:pt x="17" y="1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3"/>
                  </a:lnTo>
                  <a:lnTo>
                    <a:pt x="40" y="28"/>
                  </a:lnTo>
                  <a:lnTo>
                    <a:pt x="67" y="48"/>
                  </a:lnTo>
                  <a:lnTo>
                    <a:pt x="100" y="72"/>
                  </a:lnTo>
                  <a:lnTo>
                    <a:pt x="136" y="101"/>
                  </a:lnTo>
                  <a:lnTo>
                    <a:pt x="175" y="134"/>
                  </a:lnTo>
                  <a:lnTo>
                    <a:pt x="215" y="171"/>
                  </a:lnTo>
                  <a:lnTo>
                    <a:pt x="236" y="190"/>
                  </a:lnTo>
                  <a:lnTo>
                    <a:pt x="255" y="210"/>
                  </a:lnTo>
                  <a:lnTo>
                    <a:pt x="275" y="231"/>
                  </a:lnTo>
                  <a:lnTo>
                    <a:pt x="295" y="253"/>
                  </a:lnTo>
                  <a:lnTo>
                    <a:pt x="313" y="274"/>
                  </a:lnTo>
                  <a:lnTo>
                    <a:pt x="331" y="296"/>
                  </a:lnTo>
                  <a:lnTo>
                    <a:pt x="347" y="319"/>
                  </a:lnTo>
                  <a:lnTo>
                    <a:pt x="364" y="342"/>
                  </a:lnTo>
                  <a:lnTo>
                    <a:pt x="378" y="365"/>
                  </a:lnTo>
                  <a:lnTo>
                    <a:pt x="390" y="389"/>
                  </a:lnTo>
                  <a:lnTo>
                    <a:pt x="403" y="413"/>
                  </a:lnTo>
                  <a:lnTo>
                    <a:pt x="412" y="437"/>
                  </a:lnTo>
                  <a:lnTo>
                    <a:pt x="420" y="461"/>
                  </a:lnTo>
                  <a:lnTo>
                    <a:pt x="425" y="486"/>
                  </a:lnTo>
                  <a:lnTo>
                    <a:pt x="430" y="509"/>
                  </a:lnTo>
                  <a:lnTo>
                    <a:pt x="431" y="533"/>
                  </a:lnTo>
                  <a:lnTo>
                    <a:pt x="431" y="533"/>
                  </a:lnTo>
                  <a:lnTo>
                    <a:pt x="430" y="559"/>
                  </a:lnTo>
                  <a:lnTo>
                    <a:pt x="425" y="585"/>
                  </a:lnTo>
                  <a:lnTo>
                    <a:pt x="420" y="610"/>
                  </a:lnTo>
                  <a:lnTo>
                    <a:pt x="412" y="636"/>
                  </a:lnTo>
                  <a:lnTo>
                    <a:pt x="403" y="661"/>
                  </a:lnTo>
                  <a:lnTo>
                    <a:pt x="390" y="687"/>
                  </a:lnTo>
                  <a:lnTo>
                    <a:pt x="378" y="711"/>
                  </a:lnTo>
                  <a:lnTo>
                    <a:pt x="364" y="735"/>
                  </a:lnTo>
                  <a:lnTo>
                    <a:pt x="347" y="760"/>
                  </a:lnTo>
                  <a:lnTo>
                    <a:pt x="331" y="784"/>
                  </a:lnTo>
                  <a:lnTo>
                    <a:pt x="313" y="806"/>
                  </a:lnTo>
                  <a:lnTo>
                    <a:pt x="295" y="829"/>
                  </a:lnTo>
                  <a:lnTo>
                    <a:pt x="275" y="851"/>
                  </a:lnTo>
                  <a:lnTo>
                    <a:pt x="255" y="872"/>
                  </a:lnTo>
                  <a:lnTo>
                    <a:pt x="236" y="893"/>
                  </a:lnTo>
                  <a:lnTo>
                    <a:pt x="215" y="912"/>
                  </a:lnTo>
                  <a:lnTo>
                    <a:pt x="175" y="950"/>
                  </a:lnTo>
                  <a:lnTo>
                    <a:pt x="136" y="984"/>
                  </a:lnTo>
                  <a:lnTo>
                    <a:pt x="100" y="1013"/>
                  </a:lnTo>
                  <a:lnTo>
                    <a:pt x="67" y="1038"/>
                  </a:lnTo>
                  <a:lnTo>
                    <a:pt x="40" y="1059"/>
                  </a:lnTo>
                  <a:lnTo>
                    <a:pt x="18" y="1074"/>
                  </a:lnTo>
                  <a:lnTo>
                    <a:pt x="0" y="1087"/>
                  </a:lnTo>
                  <a:lnTo>
                    <a:pt x="0" y="1087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BDE8B576-4898-4447-9ED5-309F80287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200" y="5645005"/>
              <a:ext cx="766974" cy="1042799"/>
            </a:xfrm>
            <a:custGeom>
              <a:avLst/>
              <a:gdLst/>
              <a:ahLst/>
              <a:cxnLst>
                <a:cxn ang="0">
                  <a:pos x="33" y="586"/>
                </a:cxn>
                <a:cxn ang="0">
                  <a:pos x="33" y="586"/>
                </a:cxn>
                <a:cxn ang="0">
                  <a:pos x="31" y="567"/>
                </a:cxn>
                <a:cxn ang="0">
                  <a:pos x="31" y="549"/>
                </a:cxn>
                <a:cxn ang="0">
                  <a:pos x="31" y="549"/>
                </a:cxn>
                <a:cxn ang="0">
                  <a:pos x="32" y="523"/>
                </a:cxn>
                <a:cxn ang="0">
                  <a:pos x="35" y="497"/>
                </a:cxn>
                <a:cxn ang="0">
                  <a:pos x="40" y="470"/>
                </a:cxn>
                <a:cxn ang="0">
                  <a:pos x="47" y="444"/>
                </a:cxn>
                <a:cxn ang="0">
                  <a:pos x="57" y="420"/>
                </a:cxn>
                <a:cxn ang="0">
                  <a:pos x="67" y="394"/>
                </a:cxn>
                <a:cxn ang="0">
                  <a:pos x="79" y="369"/>
                </a:cxn>
                <a:cxn ang="0">
                  <a:pos x="93" y="344"/>
                </a:cxn>
                <a:cxn ang="0">
                  <a:pos x="108" y="321"/>
                </a:cxn>
                <a:cxn ang="0">
                  <a:pos x="124" y="297"/>
                </a:cxn>
                <a:cxn ang="0">
                  <a:pos x="140" y="274"/>
                </a:cxn>
                <a:cxn ang="0">
                  <a:pos x="158" y="252"/>
                </a:cxn>
                <a:cxn ang="0">
                  <a:pos x="175" y="230"/>
                </a:cxn>
                <a:cxn ang="0">
                  <a:pos x="194" y="209"/>
                </a:cxn>
                <a:cxn ang="0">
                  <a:pos x="212" y="189"/>
                </a:cxn>
                <a:cxn ang="0">
                  <a:pos x="231" y="169"/>
                </a:cxn>
                <a:cxn ang="0">
                  <a:pos x="268" y="132"/>
                </a:cxn>
                <a:cxn ang="0">
                  <a:pos x="304" y="99"/>
                </a:cxn>
                <a:cxn ang="0">
                  <a:pos x="338" y="70"/>
                </a:cxn>
                <a:cxn ang="0">
                  <a:pos x="368" y="47"/>
                </a:cxn>
                <a:cxn ang="0">
                  <a:pos x="394" y="26"/>
                </a:cxn>
                <a:cxn ang="0">
                  <a:pos x="413" y="12"/>
                </a:cxn>
                <a:cxn ang="0">
                  <a:pos x="431" y="0"/>
                </a:cxn>
                <a:cxn ang="0">
                  <a:pos x="431" y="0"/>
                </a:cxn>
                <a:cxn ang="0">
                  <a:pos x="412" y="13"/>
                </a:cxn>
                <a:cxn ang="0">
                  <a:pos x="392" y="27"/>
                </a:cxn>
                <a:cxn ang="0">
                  <a:pos x="364" y="48"/>
                </a:cxn>
                <a:cxn ang="0">
                  <a:pos x="331" y="72"/>
                </a:cxn>
                <a:cxn ang="0">
                  <a:pos x="295" y="102"/>
                </a:cxn>
                <a:cxn ang="0">
                  <a:pos x="256" y="136"/>
                </a:cxn>
                <a:cxn ang="0">
                  <a:pos x="215" y="173"/>
                </a:cxn>
                <a:cxn ang="0">
                  <a:pos x="196" y="193"/>
                </a:cxn>
                <a:cxn ang="0">
                  <a:pos x="175" y="214"/>
                </a:cxn>
                <a:cxn ang="0">
                  <a:pos x="156" y="235"/>
                </a:cxn>
                <a:cxn ang="0">
                  <a:pos x="137" y="257"/>
                </a:cxn>
                <a:cxn ang="0">
                  <a:pos x="119" y="280"/>
                </a:cxn>
                <a:cxn ang="0">
                  <a:pos x="100" y="303"/>
                </a:cxn>
                <a:cxn ang="0">
                  <a:pos x="84" y="327"/>
                </a:cxn>
                <a:cxn ang="0">
                  <a:pos x="68" y="351"/>
                </a:cxn>
                <a:cxn ang="0">
                  <a:pos x="54" y="375"/>
                </a:cxn>
                <a:cxn ang="0">
                  <a:pos x="40" y="400"/>
                </a:cxn>
                <a:cxn ang="0">
                  <a:pos x="29" y="425"/>
                </a:cxn>
                <a:cxn ang="0">
                  <a:pos x="19" y="451"/>
                </a:cxn>
                <a:cxn ang="0">
                  <a:pos x="11" y="475"/>
                </a:cxn>
                <a:cxn ang="0">
                  <a:pos x="5" y="501"/>
                </a:cxn>
                <a:cxn ang="0">
                  <a:pos x="2" y="527"/>
                </a:cxn>
                <a:cxn ang="0">
                  <a:pos x="0" y="553"/>
                </a:cxn>
                <a:cxn ang="0">
                  <a:pos x="0" y="553"/>
                </a:cxn>
                <a:cxn ang="0">
                  <a:pos x="1" y="569"/>
                </a:cxn>
                <a:cxn ang="0">
                  <a:pos x="3" y="586"/>
                </a:cxn>
                <a:cxn ang="0">
                  <a:pos x="33" y="586"/>
                </a:cxn>
              </a:cxnLst>
              <a:rect l="0" t="0" r="r" b="b"/>
              <a:pathLst>
                <a:path w="431" h="586">
                  <a:moveTo>
                    <a:pt x="33" y="586"/>
                  </a:moveTo>
                  <a:lnTo>
                    <a:pt x="33" y="586"/>
                  </a:lnTo>
                  <a:lnTo>
                    <a:pt x="31" y="567"/>
                  </a:lnTo>
                  <a:lnTo>
                    <a:pt x="31" y="549"/>
                  </a:lnTo>
                  <a:lnTo>
                    <a:pt x="31" y="549"/>
                  </a:lnTo>
                  <a:lnTo>
                    <a:pt x="32" y="523"/>
                  </a:lnTo>
                  <a:lnTo>
                    <a:pt x="35" y="497"/>
                  </a:lnTo>
                  <a:lnTo>
                    <a:pt x="40" y="470"/>
                  </a:lnTo>
                  <a:lnTo>
                    <a:pt x="47" y="444"/>
                  </a:lnTo>
                  <a:lnTo>
                    <a:pt x="57" y="420"/>
                  </a:lnTo>
                  <a:lnTo>
                    <a:pt x="67" y="394"/>
                  </a:lnTo>
                  <a:lnTo>
                    <a:pt x="79" y="369"/>
                  </a:lnTo>
                  <a:lnTo>
                    <a:pt x="93" y="344"/>
                  </a:lnTo>
                  <a:lnTo>
                    <a:pt x="108" y="321"/>
                  </a:lnTo>
                  <a:lnTo>
                    <a:pt x="124" y="297"/>
                  </a:lnTo>
                  <a:lnTo>
                    <a:pt x="140" y="274"/>
                  </a:lnTo>
                  <a:lnTo>
                    <a:pt x="158" y="252"/>
                  </a:lnTo>
                  <a:lnTo>
                    <a:pt x="175" y="230"/>
                  </a:lnTo>
                  <a:lnTo>
                    <a:pt x="194" y="209"/>
                  </a:lnTo>
                  <a:lnTo>
                    <a:pt x="212" y="189"/>
                  </a:lnTo>
                  <a:lnTo>
                    <a:pt x="231" y="169"/>
                  </a:lnTo>
                  <a:lnTo>
                    <a:pt x="268" y="132"/>
                  </a:lnTo>
                  <a:lnTo>
                    <a:pt x="304" y="99"/>
                  </a:lnTo>
                  <a:lnTo>
                    <a:pt x="338" y="70"/>
                  </a:lnTo>
                  <a:lnTo>
                    <a:pt x="368" y="47"/>
                  </a:lnTo>
                  <a:lnTo>
                    <a:pt x="394" y="26"/>
                  </a:lnTo>
                  <a:lnTo>
                    <a:pt x="413" y="12"/>
                  </a:lnTo>
                  <a:lnTo>
                    <a:pt x="431" y="0"/>
                  </a:lnTo>
                  <a:lnTo>
                    <a:pt x="431" y="0"/>
                  </a:lnTo>
                  <a:lnTo>
                    <a:pt x="412" y="13"/>
                  </a:lnTo>
                  <a:lnTo>
                    <a:pt x="392" y="27"/>
                  </a:lnTo>
                  <a:lnTo>
                    <a:pt x="364" y="48"/>
                  </a:lnTo>
                  <a:lnTo>
                    <a:pt x="331" y="72"/>
                  </a:lnTo>
                  <a:lnTo>
                    <a:pt x="295" y="102"/>
                  </a:lnTo>
                  <a:lnTo>
                    <a:pt x="256" y="136"/>
                  </a:lnTo>
                  <a:lnTo>
                    <a:pt x="215" y="173"/>
                  </a:lnTo>
                  <a:lnTo>
                    <a:pt x="196" y="193"/>
                  </a:lnTo>
                  <a:lnTo>
                    <a:pt x="175" y="214"/>
                  </a:lnTo>
                  <a:lnTo>
                    <a:pt x="156" y="235"/>
                  </a:lnTo>
                  <a:lnTo>
                    <a:pt x="137" y="257"/>
                  </a:lnTo>
                  <a:lnTo>
                    <a:pt x="119" y="280"/>
                  </a:lnTo>
                  <a:lnTo>
                    <a:pt x="100" y="303"/>
                  </a:lnTo>
                  <a:lnTo>
                    <a:pt x="84" y="327"/>
                  </a:lnTo>
                  <a:lnTo>
                    <a:pt x="68" y="351"/>
                  </a:lnTo>
                  <a:lnTo>
                    <a:pt x="54" y="375"/>
                  </a:lnTo>
                  <a:lnTo>
                    <a:pt x="40" y="400"/>
                  </a:lnTo>
                  <a:lnTo>
                    <a:pt x="29" y="425"/>
                  </a:lnTo>
                  <a:lnTo>
                    <a:pt x="19" y="451"/>
                  </a:lnTo>
                  <a:lnTo>
                    <a:pt x="11" y="475"/>
                  </a:lnTo>
                  <a:lnTo>
                    <a:pt x="5" y="501"/>
                  </a:lnTo>
                  <a:lnTo>
                    <a:pt x="2" y="527"/>
                  </a:lnTo>
                  <a:lnTo>
                    <a:pt x="0" y="553"/>
                  </a:lnTo>
                  <a:lnTo>
                    <a:pt x="0" y="553"/>
                  </a:lnTo>
                  <a:lnTo>
                    <a:pt x="1" y="569"/>
                  </a:lnTo>
                  <a:lnTo>
                    <a:pt x="3" y="586"/>
                  </a:lnTo>
                  <a:lnTo>
                    <a:pt x="33" y="586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grpSp>
        <p:nvGrpSpPr>
          <p:cNvPr id="40" name="Group 64">
            <a:extLst>
              <a:ext uri="{FF2B5EF4-FFF2-40B4-BE49-F238E27FC236}">
                <a16:creationId xmlns:a16="http://schemas.microsoft.com/office/drawing/2014/main" id="{FC124F1F-F1AF-D446-A38A-A169C8EAA8DA}"/>
              </a:ext>
            </a:extLst>
          </p:cNvPr>
          <p:cNvGrpSpPr/>
          <p:nvPr userDrawn="1"/>
        </p:nvGrpSpPr>
        <p:grpSpPr>
          <a:xfrm>
            <a:off x="4649980" y="219248"/>
            <a:ext cx="2948666" cy="4621414"/>
            <a:chOff x="3125980" y="219248"/>
            <a:chExt cx="2948666" cy="4621414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accent1">
                  <a:lumMod val="40000"/>
                  <a:lumOff val="60000"/>
                </a:schemeClr>
              </a:gs>
              <a:gs pos="68000">
                <a:schemeClr val="accent1">
                  <a:lumMod val="60000"/>
                  <a:lumOff val="40000"/>
                </a:schemeClr>
              </a:gs>
              <a:gs pos="83000">
                <a:schemeClr val="accent1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0CFB0BAF-8EE3-0046-9334-AF74BFA1F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758" y="226366"/>
              <a:ext cx="2946886" cy="3703182"/>
            </a:xfrm>
            <a:custGeom>
              <a:avLst/>
              <a:gdLst/>
              <a:ahLst/>
              <a:cxnLst>
                <a:cxn ang="0">
                  <a:pos x="1655" y="17"/>
                </a:cxn>
                <a:cxn ang="0">
                  <a:pos x="1646" y="67"/>
                </a:cxn>
                <a:cxn ang="0">
                  <a:pos x="1620" y="148"/>
                </a:cxn>
                <a:cxn ang="0">
                  <a:pos x="1574" y="234"/>
                </a:cxn>
                <a:cxn ang="0">
                  <a:pos x="1534" y="294"/>
                </a:cxn>
                <a:cxn ang="0">
                  <a:pos x="1482" y="358"/>
                </a:cxn>
                <a:cxn ang="0">
                  <a:pos x="1418" y="427"/>
                </a:cxn>
                <a:cxn ang="0">
                  <a:pos x="1366" y="475"/>
                </a:cxn>
                <a:cxn ang="0">
                  <a:pos x="1300" y="529"/>
                </a:cxn>
                <a:cxn ang="0">
                  <a:pos x="1221" y="586"/>
                </a:cxn>
                <a:cxn ang="0">
                  <a:pos x="1010" y="713"/>
                </a:cxn>
                <a:cxn ang="0">
                  <a:pos x="828" y="811"/>
                </a:cxn>
                <a:cxn ang="0">
                  <a:pos x="800" y="825"/>
                </a:cxn>
                <a:cxn ang="0">
                  <a:pos x="586" y="939"/>
                </a:cxn>
                <a:cxn ang="0">
                  <a:pos x="412" y="1050"/>
                </a:cxn>
                <a:cxn ang="0">
                  <a:pos x="275" y="1155"/>
                </a:cxn>
                <a:cxn ang="0">
                  <a:pos x="169" y="1255"/>
                </a:cxn>
                <a:cxn ang="0">
                  <a:pos x="89" y="1351"/>
                </a:cxn>
                <a:cxn ang="0">
                  <a:pos x="45" y="1413"/>
                </a:cxn>
                <a:cxn ang="0">
                  <a:pos x="9" y="1488"/>
                </a:cxn>
                <a:cxn ang="0">
                  <a:pos x="0" y="1535"/>
                </a:cxn>
                <a:cxn ang="0">
                  <a:pos x="0" y="2081"/>
                </a:cxn>
                <a:cxn ang="0">
                  <a:pos x="5" y="2036"/>
                </a:cxn>
                <a:cxn ang="0">
                  <a:pos x="25" y="1967"/>
                </a:cxn>
                <a:cxn ang="0">
                  <a:pos x="70" y="1872"/>
                </a:cxn>
                <a:cxn ang="0">
                  <a:pos x="106" y="1816"/>
                </a:cxn>
                <a:cxn ang="0">
                  <a:pos x="155" y="1755"/>
                </a:cxn>
                <a:cxn ang="0">
                  <a:pos x="214" y="1688"/>
                </a:cxn>
                <a:cxn ang="0">
                  <a:pos x="290" y="1616"/>
                </a:cxn>
                <a:cxn ang="0">
                  <a:pos x="332" y="1580"/>
                </a:cxn>
                <a:cxn ang="0">
                  <a:pos x="406" y="1525"/>
                </a:cxn>
                <a:cxn ang="0">
                  <a:pos x="567" y="1423"/>
                </a:cxn>
                <a:cxn ang="0">
                  <a:pos x="828" y="1280"/>
                </a:cxn>
                <a:cxn ang="0">
                  <a:pos x="856" y="1266"/>
                </a:cxn>
                <a:cxn ang="0">
                  <a:pos x="1003" y="1190"/>
                </a:cxn>
                <a:cxn ang="0">
                  <a:pos x="1189" y="1078"/>
                </a:cxn>
                <a:cxn ang="0">
                  <a:pos x="1338" y="971"/>
                </a:cxn>
                <a:cxn ang="0">
                  <a:pos x="1454" y="869"/>
                </a:cxn>
                <a:cxn ang="0">
                  <a:pos x="1542" y="772"/>
                </a:cxn>
                <a:cxn ang="0">
                  <a:pos x="1589" y="710"/>
                </a:cxn>
                <a:cxn ang="0">
                  <a:pos x="1638" y="625"/>
                </a:cxn>
                <a:cxn ang="0">
                  <a:pos x="1654" y="570"/>
                </a:cxn>
                <a:cxn ang="0">
                  <a:pos x="1656" y="0"/>
                </a:cxn>
              </a:cxnLst>
              <a:rect l="0" t="0" r="r" b="b"/>
              <a:pathLst>
                <a:path w="1656" h="2081">
                  <a:moveTo>
                    <a:pt x="1656" y="0"/>
                  </a:moveTo>
                  <a:lnTo>
                    <a:pt x="1656" y="0"/>
                  </a:lnTo>
                  <a:lnTo>
                    <a:pt x="1655" y="17"/>
                  </a:lnTo>
                  <a:lnTo>
                    <a:pt x="1653" y="30"/>
                  </a:lnTo>
                  <a:lnTo>
                    <a:pt x="1650" y="47"/>
                  </a:lnTo>
                  <a:lnTo>
                    <a:pt x="1646" y="67"/>
                  </a:lnTo>
                  <a:lnTo>
                    <a:pt x="1640" y="91"/>
                  </a:lnTo>
                  <a:lnTo>
                    <a:pt x="1631" y="118"/>
                  </a:lnTo>
                  <a:lnTo>
                    <a:pt x="1620" y="148"/>
                  </a:lnTo>
                  <a:lnTo>
                    <a:pt x="1604" y="181"/>
                  </a:lnTo>
                  <a:lnTo>
                    <a:pt x="1586" y="216"/>
                  </a:lnTo>
                  <a:lnTo>
                    <a:pt x="1574" y="234"/>
                  </a:lnTo>
                  <a:lnTo>
                    <a:pt x="1562" y="254"/>
                  </a:lnTo>
                  <a:lnTo>
                    <a:pt x="1548" y="273"/>
                  </a:lnTo>
                  <a:lnTo>
                    <a:pt x="1534" y="294"/>
                  </a:lnTo>
                  <a:lnTo>
                    <a:pt x="1519" y="315"/>
                  </a:lnTo>
                  <a:lnTo>
                    <a:pt x="1501" y="336"/>
                  </a:lnTo>
                  <a:lnTo>
                    <a:pt x="1482" y="358"/>
                  </a:lnTo>
                  <a:lnTo>
                    <a:pt x="1462" y="380"/>
                  </a:lnTo>
                  <a:lnTo>
                    <a:pt x="1440" y="403"/>
                  </a:lnTo>
                  <a:lnTo>
                    <a:pt x="1418" y="427"/>
                  </a:lnTo>
                  <a:lnTo>
                    <a:pt x="1393" y="451"/>
                  </a:lnTo>
                  <a:lnTo>
                    <a:pt x="1366" y="475"/>
                  </a:lnTo>
                  <a:lnTo>
                    <a:pt x="1366" y="475"/>
                  </a:lnTo>
                  <a:lnTo>
                    <a:pt x="1345" y="493"/>
                  </a:lnTo>
                  <a:lnTo>
                    <a:pt x="1324" y="511"/>
                  </a:lnTo>
                  <a:lnTo>
                    <a:pt x="1300" y="529"/>
                  </a:lnTo>
                  <a:lnTo>
                    <a:pt x="1275" y="547"/>
                  </a:lnTo>
                  <a:lnTo>
                    <a:pt x="1248" y="567"/>
                  </a:lnTo>
                  <a:lnTo>
                    <a:pt x="1221" y="586"/>
                  </a:lnTo>
                  <a:lnTo>
                    <a:pt x="1159" y="626"/>
                  </a:lnTo>
                  <a:lnTo>
                    <a:pt x="1089" y="668"/>
                  </a:lnTo>
                  <a:lnTo>
                    <a:pt x="1010" y="713"/>
                  </a:lnTo>
                  <a:lnTo>
                    <a:pt x="924" y="761"/>
                  </a:lnTo>
                  <a:lnTo>
                    <a:pt x="828" y="811"/>
                  </a:lnTo>
                  <a:lnTo>
                    <a:pt x="828" y="811"/>
                  </a:lnTo>
                  <a:lnTo>
                    <a:pt x="828" y="811"/>
                  </a:lnTo>
                  <a:lnTo>
                    <a:pt x="800" y="825"/>
                  </a:lnTo>
                  <a:lnTo>
                    <a:pt x="800" y="825"/>
                  </a:lnTo>
                  <a:lnTo>
                    <a:pt x="724" y="864"/>
                  </a:lnTo>
                  <a:lnTo>
                    <a:pt x="653" y="902"/>
                  </a:lnTo>
                  <a:lnTo>
                    <a:pt x="586" y="939"/>
                  </a:lnTo>
                  <a:lnTo>
                    <a:pt x="524" y="976"/>
                  </a:lnTo>
                  <a:lnTo>
                    <a:pt x="466" y="1013"/>
                  </a:lnTo>
                  <a:lnTo>
                    <a:pt x="412" y="1050"/>
                  </a:lnTo>
                  <a:lnTo>
                    <a:pt x="363" y="1086"/>
                  </a:lnTo>
                  <a:lnTo>
                    <a:pt x="318" y="1121"/>
                  </a:lnTo>
                  <a:lnTo>
                    <a:pt x="275" y="1155"/>
                  </a:lnTo>
                  <a:lnTo>
                    <a:pt x="237" y="1189"/>
                  </a:lnTo>
                  <a:lnTo>
                    <a:pt x="201" y="1222"/>
                  </a:lnTo>
                  <a:lnTo>
                    <a:pt x="169" y="1255"/>
                  </a:lnTo>
                  <a:lnTo>
                    <a:pt x="140" y="1288"/>
                  </a:lnTo>
                  <a:lnTo>
                    <a:pt x="113" y="1319"/>
                  </a:lnTo>
                  <a:lnTo>
                    <a:pt x="89" y="1351"/>
                  </a:lnTo>
                  <a:lnTo>
                    <a:pt x="67" y="1380"/>
                  </a:lnTo>
                  <a:lnTo>
                    <a:pt x="67" y="1380"/>
                  </a:lnTo>
                  <a:lnTo>
                    <a:pt x="45" y="1413"/>
                  </a:lnTo>
                  <a:lnTo>
                    <a:pt x="29" y="1442"/>
                  </a:lnTo>
                  <a:lnTo>
                    <a:pt x="18" y="1467"/>
                  </a:lnTo>
                  <a:lnTo>
                    <a:pt x="9" y="1488"/>
                  </a:lnTo>
                  <a:lnTo>
                    <a:pt x="5" y="1506"/>
                  </a:lnTo>
                  <a:lnTo>
                    <a:pt x="2" y="1522"/>
                  </a:lnTo>
                  <a:lnTo>
                    <a:pt x="0" y="1535"/>
                  </a:lnTo>
                  <a:lnTo>
                    <a:pt x="0" y="1546"/>
                  </a:lnTo>
                  <a:lnTo>
                    <a:pt x="0" y="2081"/>
                  </a:lnTo>
                  <a:lnTo>
                    <a:pt x="0" y="2081"/>
                  </a:lnTo>
                  <a:lnTo>
                    <a:pt x="1" y="2065"/>
                  </a:lnTo>
                  <a:lnTo>
                    <a:pt x="2" y="2052"/>
                  </a:lnTo>
                  <a:lnTo>
                    <a:pt x="5" y="2036"/>
                  </a:lnTo>
                  <a:lnTo>
                    <a:pt x="9" y="2016"/>
                  </a:lnTo>
                  <a:lnTo>
                    <a:pt x="16" y="1994"/>
                  </a:lnTo>
                  <a:lnTo>
                    <a:pt x="25" y="1967"/>
                  </a:lnTo>
                  <a:lnTo>
                    <a:pt x="36" y="1938"/>
                  </a:lnTo>
                  <a:lnTo>
                    <a:pt x="52" y="1907"/>
                  </a:lnTo>
                  <a:lnTo>
                    <a:pt x="70" y="1872"/>
                  </a:lnTo>
                  <a:lnTo>
                    <a:pt x="82" y="1855"/>
                  </a:lnTo>
                  <a:lnTo>
                    <a:pt x="93" y="1836"/>
                  </a:lnTo>
                  <a:lnTo>
                    <a:pt x="106" y="1816"/>
                  </a:lnTo>
                  <a:lnTo>
                    <a:pt x="122" y="1796"/>
                  </a:lnTo>
                  <a:lnTo>
                    <a:pt x="137" y="1775"/>
                  </a:lnTo>
                  <a:lnTo>
                    <a:pt x="155" y="1755"/>
                  </a:lnTo>
                  <a:lnTo>
                    <a:pt x="173" y="1733"/>
                  </a:lnTo>
                  <a:lnTo>
                    <a:pt x="193" y="1710"/>
                  </a:lnTo>
                  <a:lnTo>
                    <a:pt x="214" y="1688"/>
                  </a:lnTo>
                  <a:lnTo>
                    <a:pt x="238" y="1664"/>
                  </a:lnTo>
                  <a:lnTo>
                    <a:pt x="263" y="1640"/>
                  </a:lnTo>
                  <a:lnTo>
                    <a:pt x="290" y="1616"/>
                  </a:lnTo>
                  <a:lnTo>
                    <a:pt x="290" y="1616"/>
                  </a:lnTo>
                  <a:lnTo>
                    <a:pt x="309" y="1598"/>
                  </a:lnTo>
                  <a:lnTo>
                    <a:pt x="332" y="1580"/>
                  </a:lnTo>
                  <a:lnTo>
                    <a:pt x="355" y="1562"/>
                  </a:lnTo>
                  <a:lnTo>
                    <a:pt x="379" y="1543"/>
                  </a:lnTo>
                  <a:lnTo>
                    <a:pt x="406" y="1525"/>
                  </a:lnTo>
                  <a:lnTo>
                    <a:pt x="435" y="1505"/>
                  </a:lnTo>
                  <a:lnTo>
                    <a:pt x="497" y="1465"/>
                  </a:lnTo>
                  <a:lnTo>
                    <a:pt x="567" y="1423"/>
                  </a:lnTo>
                  <a:lnTo>
                    <a:pt x="645" y="1378"/>
                  </a:lnTo>
                  <a:lnTo>
                    <a:pt x="732" y="1331"/>
                  </a:lnTo>
                  <a:lnTo>
                    <a:pt x="828" y="1280"/>
                  </a:lnTo>
                  <a:lnTo>
                    <a:pt x="828" y="1280"/>
                  </a:lnTo>
                  <a:lnTo>
                    <a:pt x="828" y="1280"/>
                  </a:lnTo>
                  <a:lnTo>
                    <a:pt x="856" y="1266"/>
                  </a:lnTo>
                  <a:lnTo>
                    <a:pt x="856" y="1266"/>
                  </a:lnTo>
                  <a:lnTo>
                    <a:pt x="932" y="1228"/>
                  </a:lnTo>
                  <a:lnTo>
                    <a:pt x="1003" y="1190"/>
                  </a:lnTo>
                  <a:lnTo>
                    <a:pt x="1069" y="1152"/>
                  </a:lnTo>
                  <a:lnTo>
                    <a:pt x="1132" y="1114"/>
                  </a:lnTo>
                  <a:lnTo>
                    <a:pt x="1189" y="1078"/>
                  </a:lnTo>
                  <a:lnTo>
                    <a:pt x="1242" y="1042"/>
                  </a:lnTo>
                  <a:lnTo>
                    <a:pt x="1292" y="1006"/>
                  </a:lnTo>
                  <a:lnTo>
                    <a:pt x="1338" y="971"/>
                  </a:lnTo>
                  <a:lnTo>
                    <a:pt x="1379" y="937"/>
                  </a:lnTo>
                  <a:lnTo>
                    <a:pt x="1419" y="903"/>
                  </a:lnTo>
                  <a:lnTo>
                    <a:pt x="1454" y="869"/>
                  </a:lnTo>
                  <a:lnTo>
                    <a:pt x="1487" y="836"/>
                  </a:lnTo>
                  <a:lnTo>
                    <a:pt x="1515" y="804"/>
                  </a:lnTo>
                  <a:lnTo>
                    <a:pt x="1542" y="772"/>
                  </a:lnTo>
                  <a:lnTo>
                    <a:pt x="1566" y="741"/>
                  </a:lnTo>
                  <a:lnTo>
                    <a:pt x="1589" y="710"/>
                  </a:lnTo>
                  <a:lnTo>
                    <a:pt x="1589" y="710"/>
                  </a:lnTo>
                  <a:lnTo>
                    <a:pt x="1609" y="677"/>
                  </a:lnTo>
                  <a:lnTo>
                    <a:pt x="1626" y="650"/>
                  </a:lnTo>
                  <a:lnTo>
                    <a:pt x="1638" y="625"/>
                  </a:lnTo>
                  <a:lnTo>
                    <a:pt x="1645" y="603"/>
                  </a:lnTo>
                  <a:lnTo>
                    <a:pt x="1650" y="586"/>
                  </a:lnTo>
                  <a:lnTo>
                    <a:pt x="1654" y="570"/>
                  </a:lnTo>
                  <a:lnTo>
                    <a:pt x="1655" y="557"/>
                  </a:lnTo>
                  <a:lnTo>
                    <a:pt x="1656" y="545"/>
                  </a:lnTo>
                  <a:lnTo>
                    <a:pt x="1656" y="0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CE8C70D9-1020-4E43-A93B-A26A058DC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980" y="2908103"/>
              <a:ext cx="766974" cy="1932559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394" y="27"/>
                </a:cxn>
                <a:cxn ang="0">
                  <a:pos x="338" y="71"/>
                </a:cxn>
                <a:cxn ang="0">
                  <a:pos x="268" y="133"/>
                </a:cxn>
                <a:cxn ang="0">
                  <a:pos x="212" y="189"/>
                </a:cxn>
                <a:cxn ang="0">
                  <a:pos x="175" y="230"/>
                </a:cxn>
                <a:cxn ang="0">
                  <a:pos x="140" y="274"/>
                </a:cxn>
                <a:cxn ang="0">
                  <a:pos x="107" y="321"/>
                </a:cxn>
                <a:cxn ang="0">
                  <a:pos x="79" y="369"/>
                </a:cxn>
                <a:cxn ang="0">
                  <a:pos x="57" y="420"/>
                </a:cxn>
                <a:cxn ang="0">
                  <a:pos x="40" y="471"/>
                </a:cxn>
                <a:cxn ang="0">
                  <a:pos x="32" y="523"/>
                </a:cxn>
                <a:cxn ang="0">
                  <a:pos x="30" y="550"/>
                </a:cxn>
                <a:cxn ang="0">
                  <a:pos x="35" y="598"/>
                </a:cxn>
                <a:cxn ang="0">
                  <a:pos x="47" y="647"/>
                </a:cxn>
                <a:cxn ang="0">
                  <a:pos x="67" y="695"/>
                </a:cxn>
                <a:cxn ang="0">
                  <a:pos x="93" y="742"/>
                </a:cxn>
                <a:cxn ang="0">
                  <a:pos x="124" y="789"/>
                </a:cxn>
                <a:cxn ang="0">
                  <a:pos x="157" y="833"/>
                </a:cxn>
                <a:cxn ang="0">
                  <a:pos x="193" y="875"/>
                </a:cxn>
                <a:cxn ang="0">
                  <a:pos x="268" y="952"/>
                </a:cxn>
                <a:cxn ang="0">
                  <a:pos x="338" y="1013"/>
                </a:cxn>
                <a:cxn ang="0">
                  <a:pos x="394" y="1059"/>
                </a:cxn>
                <a:cxn ang="0">
                  <a:pos x="431" y="1086"/>
                </a:cxn>
                <a:cxn ang="0">
                  <a:pos x="412" y="1073"/>
                </a:cxn>
                <a:cxn ang="0">
                  <a:pos x="364" y="1038"/>
                </a:cxn>
                <a:cxn ang="0">
                  <a:pos x="295" y="985"/>
                </a:cxn>
                <a:cxn ang="0">
                  <a:pos x="215" y="916"/>
                </a:cxn>
                <a:cxn ang="0">
                  <a:pos x="175" y="876"/>
                </a:cxn>
                <a:cxn ang="0">
                  <a:pos x="136" y="834"/>
                </a:cxn>
                <a:cxn ang="0">
                  <a:pos x="100" y="790"/>
                </a:cxn>
                <a:cxn ang="0">
                  <a:pos x="68" y="744"/>
                </a:cxn>
                <a:cxn ang="0">
                  <a:pos x="40" y="697"/>
                </a:cxn>
                <a:cxn ang="0">
                  <a:pos x="19" y="650"/>
                </a:cxn>
                <a:cxn ang="0">
                  <a:pos x="5" y="601"/>
                </a:cxn>
                <a:cxn ang="0">
                  <a:pos x="0" y="553"/>
                </a:cxn>
                <a:cxn ang="0">
                  <a:pos x="2" y="527"/>
                </a:cxn>
                <a:cxn ang="0">
                  <a:pos x="11" y="476"/>
                </a:cxn>
                <a:cxn ang="0">
                  <a:pos x="29" y="425"/>
                </a:cxn>
                <a:cxn ang="0">
                  <a:pos x="54" y="375"/>
                </a:cxn>
                <a:cxn ang="0">
                  <a:pos x="84" y="327"/>
                </a:cxn>
                <a:cxn ang="0">
                  <a:pos x="118" y="281"/>
                </a:cxn>
                <a:cxn ang="0">
                  <a:pos x="156" y="235"/>
                </a:cxn>
                <a:cxn ang="0">
                  <a:pos x="196" y="194"/>
                </a:cxn>
                <a:cxn ang="0">
                  <a:pos x="256" y="136"/>
                </a:cxn>
                <a:cxn ang="0">
                  <a:pos x="331" y="73"/>
                </a:cxn>
                <a:cxn ang="0">
                  <a:pos x="391" y="28"/>
                </a:cxn>
                <a:cxn ang="0">
                  <a:pos x="431" y="0"/>
                </a:cxn>
              </a:cxnLst>
              <a:rect l="0" t="0" r="r" b="b"/>
              <a:pathLst>
                <a:path w="431" h="1086">
                  <a:moveTo>
                    <a:pt x="431" y="0"/>
                  </a:moveTo>
                  <a:lnTo>
                    <a:pt x="431" y="0"/>
                  </a:lnTo>
                  <a:lnTo>
                    <a:pt x="413" y="13"/>
                  </a:lnTo>
                  <a:lnTo>
                    <a:pt x="394" y="27"/>
                  </a:lnTo>
                  <a:lnTo>
                    <a:pt x="368" y="47"/>
                  </a:lnTo>
                  <a:lnTo>
                    <a:pt x="338" y="71"/>
                  </a:lnTo>
                  <a:lnTo>
                    <a:pt x="304" y="100"/>
                  </a:lnTo>
                  <a:lnTo>
                    <a:pt x="268" y="133"/>
                  </a:lnTo>
                  <a:lnTo>
                    <a:pt x="231" y="169"/>
                  </a:lnTo>
                  <a:lnTo>
                    <a:pt x="212" y="189"/>
                  </a:lnTo>
                  <a:lnTo>
                    <a:pt x="193" y="209"/>
                  </a:lnTo>
                  <a:lnTo>
                    <a:pt x="175" y="230"/>
                  </a:lnTo>
                  <a:lnTo>
                    <a:pt x="157" y="253"/>
                  </a:lnTo>
                  <a:lnTo>
                    <a:pt x="140" y="274"/>
                  </a:lnTo>
                  <a:lnTo>
                    <a:pt x="124" y="298"/>
                  </a:lnTo>
                  <a:lnTo>
                    <a:pt x="107" y="321"/>
                  </a:lnTo>
                  <a:lnTo>
                    <a:pt x="93" y="346"/>
                  </a:lnTo>
                  <a:lnTo>
                    <a:pt x="79" y="369"/>
                  </a:lnTo>
                  <a:lnTo>
                    <a:pt x="67" y="395"/>
                  </a:lnTo>
                  <a:lnTo>
                    <a:pt x="57" y="420"/>
                  </a:lnTo>
                  <a:lnTo>
                    <a:pt x="47" y="446"/>
                  </a:lnTo>
                  <a:lnTo>
                    <a:pt x="40" y="471"/>
                  </a:lnTo>
                  <a:lnTo>
                    <a:pt x="35" y="497"/>
                  </a:lnTo>
                  <a:lnTo>
                    <a:pt x="32" y="523"/>
                  </a:lnTo>
                  <a:lnTo>
                    <a:pt x="30" y="550"/>
                  </a:lnTo>
                  <a:lnTo>
                    <a:pt x="30" y="550"/>
                  </a:lnTo>
                  <a:lnTo>
                    <a:pt x="32" y="573"/>
                  </a:lnTo>
                  <a:lnTo>
                    <a:pt x="35" y="598"/>
                  </a:lnTo>
                  <a:lnTo>
                    <a:pt x="40" y="623"/>
                  </a:lnTo>
                  <a:lnTo>
                    <a:pt x="47" y="647"/>
                  </a:lnTo>
                  <a:lnTo>
                    <a:pt x="57" y="671"/>
                  </a:lnTo>
                  <a:lnTo>
                    <a:pt x="67" y="695"/>
                  </a:lnTo>
                  <a:lnTo>
                    <a:pt x="79" y="719"/>
                  </a:lnTo>
                  <a:lnTo>
                    <a:pt x="93" y="742"/>
                  </a:lnTo>
                  <a:lnTo>
                    <a:pt x="107" y="766"/>
                  </a:lnTo>
                  <a:lnTo>
                    <a:pt x="124" y="789"/>
                  </a:lnTo>
                  <a:lnTo>
                    <a:pt x="140" y="811"/>
                  </a:lnTo>
                  <a:lnTo>
                    <a:pt x="157" y="833"/>
                  </a:lnTo>
                  <a:lnTo>
                    <a:pt x="175" y="855"/>
                  </a:lnTo>
                  <a:lnTo>
                    <a:pt x="193" y="875"/>
                  </a:lnTo>
                  <a:lnTo>
                    <a:pt x="231" y="915"/>
                  </a:lnTo>
                  <a:lnTo>
                    <a:pt x="268" y="952"/>
                  </a:lnTo>
                  <a:lnTo>
                    <a:pt x="304" y="985"/>
                  </a:lnTo>
                  <a:lnTo>
                    <a:pt x="338" y="1013"/>
                  </a:lnTo>
                  <a:lnTo>
                    <a:pt x="368" y="1038"/>
                  </a:lnTo>
                  <a:lnTo>
                    <a:pt x="394" y="1059"/>
                  </a:lnTo>
                  <a:lnTo>
                    <a:pt x="413" y="1073"/>
                  </a:lnTo>
                  <a:lnTo>
                    <a:pt x="431" y="1086"/>
                  </a:lnTo>
                  <a:lnTo>
                    <a:pt x="431" y="1086"/>
                  </a:lnTo>
                  <a:lnTo>
                    <a:pt x="412" y="1073"/>
                  </a:lnTo>
                  <a:lnTo>
                    <a:pt x="391" y="1059"/>
                  </a:lnTo>
                  <a:lnTo>
                    <a:pt x="364" y="1038"/>
                  </a:lnTo>
                  <a:lnTo>
                    <a:pt x="331" y="1013"/>
                  </a:lnTo>
                  <a:lnTo>
                    <a:pt x="295" y="985"/>
                  </a:lnTo>
                  <a:lnTo>
                    <a:pt x="256" y="952"/>
                  </a:lnTo>
                  <a:lnTo>
                    <a:pt x="215" y="916"/>
                  </a:lnTo>
                  <a:lnTo>
                    <a:pt x="196" y="896"/>
                  </a:lnTo>
                  <a:lnTo>
                    <a:pt x="175" y="876"/>
                  </a:lnTo>
                  <a:lnTo>
                    <a:pt x="156" y="856"/>
                  </a:lnTo>
                  <a:lnTo>
                    <a:pt x="136" y="834"/>
                  </a:lnTo>
                  <a:lnTo>
                    <a:pt x="118" y="812"/>
                  </a:lnTo>
                  <a:lnTo>
                    <a:pt x="100" y="790"/>
                  </a:lnTo>
                  <a:lnTo>
                    <a:pt x="84" y="767"/>
                  </a:lnTo>
                  <a:lnTo>
                    <a:pt x="68" y="744"/>
                  </a:lnTo>
                  <a:lnTo>
                    <a:pt x="54" y="721"/>
                  </a:lnTo>
                  <a:lnTo>
                    <a:pt x="40" y="697"/>
                  </a:lnTo>
                  <a:lnTo>
                    <a:pt x="29" y="673"/>
                  </a:lnTo>
                  <a:lnTo>
                    <a:pt x="19" y="650"/>
                  </a:lnTo>
                  <a:lnTo>
                    <a:pt x="11" y="625"/>
                  </a:lnTo>
                  <a:lnTo>
                    <a:pt x="5" y="601"/>
                  </a:lnTo>
                  <a:lnTo>
                    <a:pt x="2" y="577"/>
                  </a:lnTo>
                  <a:lnTo>
                    <a:pt x="0" y="553"/>
                  </a:lnTo>
                  <a:lnTo>
                    <a:pt x="0" y="553"/>
                  </a:lnTo>
                  <a:lnTo>
                    <a:pt x="2" y="527"/>
                  </a:lnTo>
                  <a:lnTo>
                    <a:pt x="5" y="501"/>
                  </a:lnTo>
                  <a:lnTo>
                    <a:pt x="11" y="476"/>
                  </a:lnTo>
                  <a:lnTo>
                    <a:pt x="19" y="451"/>
                  </a:lnTo>
                  <a:lnTo>
                    <a:pt x="29" y="425"/>
                  </a:lnTo>
                  <a:lnTo>
                    <a:pt x="40" y="400"/>
                  </a:lnTo>
                  <a:lnTo>
                    <a:pt x="54" y="375"/>
                  </a:lnTo>
                  <a:lnTo>
                    <a:pt x="68" y="351"/>
                  </a:lnTo>
                  <a:lnTo>
                    <a:pt x="84" y="327"/>
                  </a:lnTo>
                  <a:lnTo>
                    <a:pt x="100" y="303"/>
                  </a:lnTo>
                  <a:lnTo>
                    <a:pt x="118" y="281"/>
                  </a:lnTo>
                  <a:lnTo>
                    <a:pt x="136" y="258"/>
                  </a:lnTo>
                  <a:lnTo>
                    <a:pt x="156" y="235"/>
                  </a:lnTo>
                  <a:lnTo>
                    <a:pt x="175" y="215"/>
                  </a:lnTo>
                  <a:lnTo>
                    <a:pt x="196" y="194"/>
                  </a:lnTo>
                  <a:lnTo>
                    <a:pt x="215" y="173"/>
                  </a:lnTo>
                  <a:lnTo>
                    <a:pt x="256" y="136"/>
                  </a:lnTo>
                  <a:lnTo>
                    <a:pt x="295" y="103"/>
                  </a:lnTo>
                  <a:lnTo>
                    <a:pt x="331" y="73"/>
                  </a:lnTo>
                  <a:lnTo>
                    <a:pt x="364" y="48"/>
                  </a:lnTo>
                  <a:lnTo>
                    <a:pt x="391" y="28"/>
                  </a:lnTo>
                  <a:lnTo>
                    <a:pt x="412" y="13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34D31DC7-404B-8C42-8904-89FEA5A3F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672" y="219248"/>
              <a:ext cx="766974" cy="1044578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398" y="0"/>
                </a:cxn>
                <a:cxn ang="0">
                  <a:pos x="400" y="19"/>
                </a:cxn>
                <a:cxn ang="0">
                  <a:pos x="401" y="37"/>
                </a:cxn>
                <a:cxn ang="0">
                  <a:pos x="401" y="37"/>
                </a:cxn>
                <a:cxn ang="0">
                  <a:pos x="400" y="63"/>
                </a:cxn>
                <a:cxn ang="0">
                  <a:pos x="396" y="89"/>
                </a:cxn>
                <a:cxn ang="0">
                  <a:pos x="390" y="115"/>
                </a:cxn>
                <a:cxn ang="0">
                  <a:pos x="383" y="141"/>
                </a:cxn>
                <a:cxn ang="0">
                  <a:pos x="374" y="166"/>
                </a:cxn>
                <a:cxn ang="0">
                  <a:pos x="364" y="192"/>
                </a:cxn>
                <a:cxn ang="0">
                  <a:pos x="351" y="216"/>
                </a:cxn>
                <a:cxn ang="0">
                  <a:pos x="338" y="241"/>
                </a:cxn>
                <a:cxn ang="0">
                  <a:pos x="323" y="265"/>
                </a:cxn>
                <a:cxn ang="0">
                  <a:pos x="308" y="289"/>
                </a:cxn>
                <a:cxn ang="0">
                  <a:pos x="291" y="311"/>
                </a:cxn>
                <a:cxn ang="0">
                  <a:pos x="274" y="334"/>
                </a:cxn>
                <a:cxn ang="0">
                  <a:pos x="256" y="356"/>
                </a:cxn>
                <a:cxn ang="0">
                  <a:pos x="238" y="376"/>
                </a:cxn>
                <a:cxn ang="0">
                  <a:pos x="219" y="397"/>
                </a:cxn>
                <a:cxn ang="0">
                  <a:pos x="201" y="416"/>
                </a:cxn>
                <a:cxn ang="0">
                  <a:pos x="163" y="454"/>
                </a:cxn>
                <a:cxn ang="0">
                  <a:pos x="127" y="487"/>
                </a:cxn>
                <a:cxn ang="0">
                  <a:pos x="93" y="515"/>
                </a:cxn>
                <a:cxn ang="0">
                  <a:pos x="63" y="540"/>
                </a:cxn>
                <a:cxn ang="0">
                  <a:pos x="37" y="560"/>
                </a:cxn>
                <a:cxn ang="0">
                  <a:pos x="17" y="574"/>
                </a:cxn>
                <a:cxn ang="0">
                  <a:pos x="0" y="587"/>
                </a:cxn>
                <a:cxn ang="0">
                  <a:pos x="0" y="587"/>
                </a:cxn>
                <a:cxn ang="0">
                  <a:pos x="18" y="573"/>
                </a:cxn>
                <a:cxn ang="0">
                  <a:pos x="40" y="559"/>
                </a:cxn>
                <a:cxn ang="0">
                  <a:pos x="67" y="538"/>
                </a:cxn>
                <a:cxn ang="0">
                  <a:pos x="100" y="513"/>
                </a:cxn>
                <a:cxn ang="0">
                  <a:pos x="136" y="483"/>
                </a:cxn>
                <a:cxn ang="0">
                  <a:pos x="175" y="449"/>
                </a:cxn>
                <a:cxn ang="0">
                  <a:pos x="215" y="412"/>
                </a:cxn>
                <a:cxn ang="0">
                  <a:pos x="236" y="393"/>
                </a:cxn>
                <a:cxn ang="0">
                  <a:pos x="255" y="372"/>
                </a:cxn>
                <a:cxn ang="0">
                  <a:pos x="275" y="350"/>
                </a:cxn>
                <a:cxn ang="0">
                  <a:pos x="295" y="329"/>
                </a:cxn>
                <a:cxn ang="0">
                  <a:pos x="313" y="306"/>
                </a:cxn>
                <a:cxn ang="0">
                  <a:pos x="331" y="282"/>
                </a:cxn>
                <a:cxn ang="0">
                  <a:pos x="347" y="259"/>
                </a:cxn>
                <a:cxn ang="0">
                  <a:pos x="364" y="235"/>
                </a:cxn>
                <a:cxn ang="0">
                  <a:pos x="378" y="210"/>
                </a:cxn>
                <a:cxn ang="0">
                  <a:pos x="390" y="186"/>
                </a:cxn>
                <a:cxn ang="0">
                  <a:pos x="403" y="161"/>
                </a:cxn>
                <a:cxn ang="0">
                  <a:pos x="412" y="136"/>
                </a:cxn>
                <a:cxn ang="0">
                  <a:pos x="420" y="110"/>
                </a:cxn>
                <a:cxn ang="0">
                  <a:pos x="425" y="85"/>
                </a:cxn>
                <a:cxn ang="0">
                  <a:pos x="430" y="59"/>
                </a:cxn>
                <a:cxn ang="0">
                  <a:pos x="431" y="33"/>
                </a:cxn>
                <a:cxn ang="0">
                  <a:pos x="431" y="33"/>
                </a:cxn>
                <a:cxn ang="0">
                  <a:pos x="430" y="16"/>
                </a:cxn>
                <a:cxn ang="0">
                  <a:pos x="429" y="0"/>
                </a:cxn>
                <a:cxn ang="0">
                  <a:pos x="398" y="0"/>
                </a:cxn>
              </a:cxnLst>
              <a:rect l="0" t="0" r="r" b="b"/>
              <a:pathLst>
                <a:path w="431" h="587">
                  <a:moveTo>
                    <a:pt x="398" y="0"/>
                  </a:moveTo>
                  <a:lnTo>
                    <a:pt x="398" y="0"/>
                  </a:lnTo>
                  <a:lnTo>
                    <a:pt x="400" y="19"/>
                  </a:lnTo>
                  <a:lnTo>
                    <a:pt x="401" y="37"/>
                  </a:lnTo>
                  <a:lnTo>
                    <a:pt x="401" y="37"/>
                  </a:lnTo>
                  <a:lnTo>
                    <a:pt x="400" y="63"/>
                  </a:lnTo>
                  <a:lnTo>
                    <a:pt x="396" y="89"/>
                  </a:lnTo>
                  <a:lnTo>
                    <a:pt x="390" y="115"/>
                  </a:lnTo>
                  <a:lnTo>
                    <a:pt x="383" y="141"/>
                  </a:lnTo>
                  <a:lnTo>
                    <a:pt x="374" y="166"/>
                  </a:lnTo>
                  <a:lnTo>
                    <a:pt x="364" y="192"/>
                  </a:lnTo>
                  <a:lnTo>
                    <a:pt x="351" y="216"/>
                  </a:lnTo>
                  <a:lnTo>
                    <a:pt x="338" y="241"/>
                  </a:lnTo>
                  <a:lnTo>
                    <a:pt x="323" y="265"/>
                  </a:lnTo>
                  <a:lnTo>
                    <a:pt x="308" y="289"/>
                  </a:lnTo>
                  <a:lnTo>
                    <a:pt x="291" y="311"/>
                  </a:lnTo>
                  <a:lnTo>
                    <a:pt x="274" y="334"/>
                  </a:lnTo>
                  <a:lnTo>
                    <a:pt x="256" y="356"/>
                  </a:lnTo>
                  <a:lnTo>
                    <a:pt x="238" y="376"/>
                  </a:lnTo>
                  <a:lnTo>
                    <a:pt x="219" y="397"/>
                  </a:lnTo>
                  <a:lnTo>
                    <a:pt x="201" y="416"/>
                  </a:lnTo>
                  <a:lnTo>
                    <a:pt x="163" y="454"/>
                  </a:lnTo>
                  <a:lnTo>
                    <a:pt x="127" y="487"/>
                  </a:lnTo>
                  <a:lnTo>
                    <a:pt x="93" y="515"/>
                  </a:lnTo>
                  <a:lnTo>
                    <a:pt x="63" y="540"/>
                  </a:lnTo>
                  <a:lnTo>
                    <a:pt x="37" y="560"/>
                  </a:lnTo>
                  <a:lnTo>
                    <a:pt x="17" y="574"/>
                  </a:lnTo>
                  <a:lnTo>
                    <a:pt x="0" y="587"/>
                  </a:lnTo>
                  <a:lnTo>
                    <a:pt x="0" y="587"/>
                  </a:lnTo>
                  <a:lnTo>
                    <a:pt x="18" y="573"/>
                  </a:lnTo>
                  <a:lnTo>
                    <a:pt x="40" y="559"/>
                  </a:lnTo>
                  <a:lnTo>
                    <a:pt x="67" y="538"/>
                  </a:lnTo>
                  <a:lnTo>
                    <a:pt x="100" y="513"/>
                  </a:lnTo>
                  <a:lnTo>
                    <a:pt x="136" y="483"/>
                  </a:lnTo>
                  <a:lnTo>
                    <a:pt x="175" y="449"/>
                  </a:lnTo>
                  <a:lnTo>
                    <a:pt x="215" y="412"/>
                  </a:lnTo>
                  <a:lnTo>
                    <a:pt x="236" y="393"/>
                  </a:lnTo>
                  <a:lnTo>
                    <a:pt x="255" y="372"/>
                  </a:lnTo>
                  <a:lnTo>
                    <a:pt x="275" y="350"/>
                  </a:lnTo>
                  <a:lnTo>
                    <a:pt x="295" y="329"/>
                  </a:lnTo>
                  <a:lnTo>
                    <a:pt x="313" y="306"/>
                  </a:lnTo>
                  <a:lnTo>
                    <a:pt x="331" y="282"/>
                  </a:lnTo>
                  <a:lnTo>
                    <a:pt x="347" y="259"/>
                  </a:lnTo>
                  <a:lnTo>
                    <a:pt x="364" y="235"/>
                  </a:lnTo>
                  <a:lnTo>
                    <a:pt x="378" y="210"/>
                  </a:lnTo>
                  <a:lnTo>
                    <a:pt x="390" y="186"/>
                  </a:lnTo>
                  <a:lnTo>
                    <a:pt x="403" y="161"/>
                  </a:lnTo>
                  <a:lnTo>
                    <a:pt x="412" y="136"/>
                  </a:lnTo>
                  <a:lnTo>
                    <a:pt x="420" y="110"/>
                  </a:lnTo>
                  <a:lnTo>
                    <a:pt x="425" y="85"/>
                  </a:lnTo>
                  <a:lnTo>
                    <a:pt x="430" y="59"/>
                  </a:lnTo>
                  <a:lnTo>
                    <a:pt x="431" y="33"/>
                  </a:lnTo>
                  <a:lnTo>
                    <a:pt x="431" y="33"/>
                  </a:lnTo>
                  <a:lnTo>
                    <a:pt x="430" y="16"/>
                  </a:lnTo>
                  <a:lnTo>
                    <a:pt x="429" y="0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9525">
              <a:noFill/>
              <a:prstDash val="sysDash"/>
              <a:miter lim="800000"/>
              <a:headEnd/>
              <a:tailEnd/>
            </a:ln>
          </p:spPr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solidFill>
                  <a:srgbClr val="FFFFFF"/>
                </a:solidFill>
                <a:latin typeface="Arial Narrow" pitchFamily="112" charset="0"/>
              </a:endParaRPr>
            </a:p>
          </p:txBody>
        </p:sp>
      </p:grp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EEFB571-4133-0E42-A87D-567E6692A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0280" y="920224"/>
            <a:ext cx="2468719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5">
            <a:extLst>
              <a:ext uri="{FF2B5EF4-FFF2-40B4-BE49-F238E27FC236}">
                <a16:creationId xmlns:a16="http://schemas.microsoft.com/office/drawing/2014/main" id="{67116DD5-8369-CF4A-A7BC-CF80E2FA4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21416016">
            <a:off x="4983826" y="1257894"/>
            <a:ext cx="1645105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0FF9A90A-3329-DF40-99F2-0F42A36AB7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163351">
            <a:off x="5638583" y="2639291"/>
            <a:ext cx="1557229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5">
            <a:extLst>
              <a:ext uri="{FF2B5EF4-FFF2-40B4-BE49-F238E27FC236}">
                <a16:creationId xmlns:a16="http://schemas.microsoft.com/office/drawing/2014/main" id="{7C7862ED-3A25-0244-9F97-D9AA24ECB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0666" y="2975955"/>
            <a:ext cx="2468719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5">
            <a:extLst>
              <a:ext uri="{FF2B5EF4-FFF2-40B4-BE49-F238E27FC236}">
                <a16:creationId xmlns:a16="http://schemas.microsoft.com/office/drawing/2014/main" id="{5458DD9B-A8D1-2346-A853-F7220B3F19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82593" y="3636726"/>
            <a:ext cx="2414297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5">
            <a:extLst>
              <a:ext uri="{FF2B5EF4-FFF2-40B4-BE49-F238E27FC236}">
                <a16:creationId xmlns:a16="http://schemas.microsoft.com/office/drawing/2014/main" id="{DB89B115-81BE-E94C-B510-85B71164D6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rot="21397623">
            <a:off x="5047303" y="3980028"/>
            <a:ext cx="1585408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5">
            <a:extLst>
              <a:ext uri="{FF2B5EF4-FFF2-40B4-BE49-F238E27FC236}">
                <a16:creationId xmlns:a16="http://schemas.microsoft.com/office/drawing/2014/main" id="{F30598AF-C689-9D4B-A5C5-F445A08D54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3252" y="5759203"/>
            <a:ext cx="2468719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5">
            <a:extLst>
              <a:ext uri="{FF2B5EF4-FFF2-40B4-BE49-F238E27FC236}">
                <a16:creationId xmlns:a16="http://schemas.microsoft.com/office/drawing/2014/main" id="{70F52402-7770-E24A-8240-016FD9E939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71853" y="5416080"/>
            <a:ext cx="1645105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itle 54">
            <a:extLst>
              <a:ext uri="{FF2B5EF4-FFF2-40B4-BE49-F238E27FC236}">
                <a16:creationId xmlns:a16="http://schemas.microsoft.com/office/drawing/2014/main" id="{72EFC1CF-9275-4D4B-B5FE-8AA0705C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688654">
            <a:off x="4252653" y="1802872"/>
            <a:ext cx="3684290" cy="612349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effectLst>
                  <a:outerShdw blurRad="76200" dist="38100" dir="2700000" algn="tl" rotWithShape="0">
                    <a:prstClr val="black">
                      <a:alpha val="61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4F53A4-CDF6-F64D-8D10-C6CCD5796E01}"/>
              </a:ext>
            </a:extLst>
          </p:cNvPr>
          <p:cNvSpPr/>
          <p:nvPr userDrawn="1"/>
        </p:nvSpPr>
        <p:spPr>
          <a:xfrm>
            <a:off x="8079305" y="4274247"/>
            <a:ext cx="1752600" cy="14491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5000"/>
              </a:lnSpc>
            </a:pPr>
            <a:endParaRPr lang="en-US" sz="1400" dirty="0"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3F6C67-698C-1A41-9DFE-64F2D69857C6}"/>
              </a:ext>
            </a:extLst>
          </p:cNvPr>
          <p:cNvSpPr/>
          <p:nvPr userDrawn="1"/>
        </p:nvSpPr>
        <p:spPr>
          <a:xfrm>
            <a:off x="8079305" y="3969447"/>
            <a:ext cx="1752600" cy="304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5000"/>
              </a:lnSpc>
            </a:pPr>
            <a:endParaRPr lang="en-US" sz="1200" b="1" dirty="0">
              <a:latin typeface="+mj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51D958-6CF6-AC47-A74C-96A2D84928D6}"/>
              </a:ext>
            </a:extLst>
          </p:cNvPr>
          <p:cNvCxnSpPr/>
          <p:nvPr userDrawn="1"/>
        </p:nvCxnSpPr>
        <p:spPr>
          <a:xfrm rot="10800000">
            <a:off x="7393505" y="3969447"/>
            <a:ext cx="2438400" cy="1588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3CF5E07-D21D-6E4A-996E-5F0C3B6A7CEE}"/>
              </a:ext>
            </a:extLst>
          </p:cNvPr>
          <p:cNvSpPr/>
          <p:nvPr userDrawn="1"/>
        </p:nvSpPr>
        <p:spPr>
          <a:xfrm>
            <a:off x="8079305" y="1520745"/>
            <a:ext cx="1752600" cy="14581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5000"/>
              </a:lnSpc>
            </a:pPr>
            <a:endParaRPr lang="en-US" sz="1400" dirty="0">
              <a:latin typeface="+mn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CAA0B7-789C-B34C-82C8-7BFC0EE461D8}"/>
              </a:ext>
            </a:extLst>
          </p:cNvPr>
          <p:cNvSpPr/>
          <p:nvPr userDrawn="1"/>
        </p:nvSpPr>
        <p:spPr>
          <a:xfrm>
            <a:off x="8079305" y="1215946"/>
            <a:ext cx="17526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rgbClr val="EE81BD"/>
              </a:gs>
            </a:gsLst>
            <a:lin ang="162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5000"/>
              </a:lnSpc>
            </a:pPr>
            <a:endParaRPr lang="en-US" sz="1200" b="1" dirty="0"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E849F3-7667-E24C-B3BF-91C38F5B716A}"/>
              </a:ext>
            </a:extLst>
          </p:cNvPr>
          <p:cNvCxnSpPr/>
          <p:nvPr userDrawn="1"/>
        </p:nvCxnSpPr>
        <p:spPr>
          <a:xfrm rot="10800000">
            <a:off x="7393505" y="1215946"/>
            <a:ext cx="2438400" cy="1588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DDC1476-9CF7-5943-9057-F9A6DF3A5685}"/>
              </a:ext>
            </a:extLst>
          </p:cNvPr>
          <p:cNvSpPr/>
          <p:nvPr userDrawn="1"/>
        </p:nvSpPr>
        <p:spPr>
          <a:xfrm>
            <a:off x="2189810" y="3733800"/>
            <a:ext cx="1752600" cy="14565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5000"/>
              </a:lnSpc>
            </a:pPr>
            <a:endParaRPr lang="en-US" sz="1400" dirty="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CCA39B-28FA-FD48-8A32-2B6E67D87D68}"/>
              </a:ext>
            </a:extLst>
          </p:cNvPr>
          <p:cNvSpPr/>
          <p:nvPr userDrawn="1"/>
        </p:nvSpPr>
        <p:spPr>
          <a:xfrm>
            <a:off x="2189810" y="3429000"/>
            <a:ext cx="1752600" cy="304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85000"/>
              </a:lnSpc>
            </a:pPr>
            <a:endParaRPr lang="en-US" sz="1200" b="1" dirty="0">
              <a:latin typeface="+mj-lt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3CD4BF9-E6BB-9D43-BC3A-6AD4D5C3FCB0}"/>
              </a:ext>
            </a:extLst>
          </p:cNvPr>
          <p:cNvCxnSpPr/>
          <p:nvPr userDrawn="1"/>
        </p:nvCxnSpPr>
        <p:spPr>
          <a:xfrm>
            <a:off x="2189810" y="3430588"/>
            <a:ext cx="2819400" cy="158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45">
            <a:extLst>
              <a:ext uri="{FF2B5EF4-FFF2-40B4-BE49-F238E27FC236}">
                <a16:creationId xmlns:a16="http://schemas.microsoft.com/office/drawing/2014/main" id="{0B519C2D-2BC3-984D-B2DF-F46982B184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40371" y="3309678"/>
            <a:ext cx="2551029" cy="25393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56F9E76E-183A-4C4C-B173-0D66EAFA3A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9520" y="3839661"/>
            <a:ext cx="1523236" cy="1265739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03CCD5D1-5FD5-544D-B901-273136F33F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99520" y="3458276"/>
            <a:ext cx="1523236" cy="275524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67">
            <a:extLst>
              <a:ext uri="{FF2B5EF4-FFF2-40B4-BE49-F238E27FC236}">
                <a16:creationId xmlns:a16="http://schemas.microsoft.com/office/drawing/2014/main" id="{B1AEC60C-F387-254B-8628-3E8E66A0B4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96669" y="4386115"/>
            <a:ext cx="1523236" cy="1265739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2" name="Text Placeholder 69">
            <a:extLst>
              <a:ext uri="{FF2B5EF4-FFF2-40B4-BE49-F238E27FC236}">
                <a16:creationId xmlns:a16="http://schemas.microsoft.com/office/drawing/2014/main" id="{F5C198E5-F8B3-D24D-94D7-885EBB3C47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96669" y="4004730"/>
            <a:ext cx="1523236" cy="275524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67">
            <a:extLst>
              <a:ext uri="{FF2B5EF4-FFF2-40B4-BE49-F238E27FC236}">
                <a16:creationId xmlns:a16="http://schemas.microsoft.com/office/drawing/2014/main" id="{C06FB853-59FF-1C46-9652-3CA1BCA49B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93284" y="1619214"/>
            <a:ext cx="1523236" cy="1265739"/>
          </a:xfrm>
        </p:spPr>
        <p:txBody>
          <a:bodyPr/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4" name="Text Placeholder 69">
            <a:extLst>
              <a:ext uri="{FF2B5EF4-FFF2-40B4-BE49-F238E27FC236}">
                <a16:creationId xmlns:a16="http://schemas.microsoft.com/office/drawing/2014/main" id="{2B7EB1DB-D1CD-234C-9BDF-46B3A71D77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93284" y="1237829"/>
            <a:ext cx="1523236" cy="275524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B8D8D08C-60B2-6942-B76D-013DB0631C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 rot="19830715">
            <a:off x="4491294" y="4411990"/>
            <a:ext cx="3423498" cy="7483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76200" dist="38100" dir="2700000" algn="tl" rotWithShape="0">
                    <a:prstClr val="black">
                      <a:alpha val="55000"/>
                    </a:prstClr>
                  </a:outerShdw>
                </a:effectLst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E70772B-3A64-4085-BA60-283244BA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60CAE7-8E9C-4076-B91F-699263E49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4500" y="2133600"/>
            <a:ext cx="8763000" cy="2590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80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F1AE-5065-4B31-8971-BBE1D7D771EC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D911-8171-4566-9A69-B0D9211F5C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446934" y="6680200"/>
            <a:ext cx="6900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/>
            <a:fld id="{AF33602B-EB68-49E5-B379-44576E3500C7}" type="slidenum">
              <a:rPr lang="en-US" sz="1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112" charset="0"/>
              </a:rPr>
              <a:pPr algn="r"/>
              <a:t>‹#›</a:t>
            </a:fld>
            <a:endParaRPr 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112" charset="0"/>
            </a:endParaRP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2489200" y="6721475"/>
            <a:ext cx="72136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700" b="1" dirty="0">
                <a:latin typeface="Arial Narrow" pitchFamily="112" charset="0"/>
              </a:rPr>
              <a:t>Use or disclosure of data contained on this sheet is subject to the restriction on the title page of this proposal or quotation.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11446934" y="6680200"/>
            <a:ext cx="6900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/>
            <a:fld id="{AF33602B-EB68-49E5-B379-44576E3500C7}" type="slidenum">
              <a:rPr lang="en-US" sz="1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112" charset="0"/>
              </a:rPr>
              <a:pPr algn="r"/>
              <a:t>‹#›</a:t>
            </a:fld>
            <a:endParaRPr 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11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DBCEED-CFBD-2F43-D384-18194C25C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09076"/>
              </p:ext>
            </p:extLst>
          </p:nvPr>
        </p:nvGraphicFramePr>
        <p:xfrm>
          <a:off x="2423592" y="991"/>
          <a:ext cx="4824536" cy="666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03316835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51865374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08734709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769678562"/>
                    </a:ext>
                  </a:extLst>
                </a:gridCol>
              </a:tblGrid>
              <a:tr h="392315">
                <a:tc>
                  <a:txBody>
                    <a:bodyPr/>
                    <a:lstStyle/>
                    <a:p>
                      <a:r>
                        <a:rPr lang="en-IE" dirty="0" err="1"/>
                        <a:t>Color</a:t>
                      </a:r>
                      <a:endParaRPr lang="en-IE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Adult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Children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855293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Black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904337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FD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54035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ED0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93112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F5BD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Yellow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141071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93F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Mint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06834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304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Royal blue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75139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68130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Maroon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12915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212E4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Navy Blue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188287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BB4B4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Mahuve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69284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65E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Sky Blue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75062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EF8D8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Sunset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58683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F7D28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Pale Yellow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05768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202F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Petrol Blue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57716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E696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Soft Pink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02694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4C4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Asphalt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82375"/>
                  </a:ext>
                </a:extLst>
              </a:tr>
              <a:tr h="392315">
                <a:tc>
                  <a:txBody>
                    <a:bodyPr/>
                    <a:lstStyle/>
                    <a:p>
                      <a:pPr algn="l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solidFill>
                      <a:srgbClr val="68AA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Teal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001474"/>
                  </a:ext>
                </a:extLst>
              </a:tr>
            </a:tbl>
          </a:graphicData>
        </a:graphic>
      </p:graphicFrame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44042CD2-D40F-E12A-D2DC-BC8A6D7D6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7" y="332655"/>
            <a:ext cx="454153" cy="454153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CE122AA5-7C57-6A53-CE2A-325C866D5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7" y="742599"/>
            <a:ext cx="454153" cy="454153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0EE96BA-5A78-9358-3565-8F067CA0C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8" y="1102639"/>
            <a:ext cx="454153" cy="454153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12E30ED5-C543-918D-7197-E03CC910B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8" y="1556791"/>
            <a:ext cx="454153" cy="454153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93DBE2F8-F0BC-F92D-3D00-C777CADB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8" y="1966735"/>
            <a:ext cx="454153" cy="454153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111FB56-9DB9-9641-844E-13B615D89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9" y="2326775"/>
            <a:ext cx="454153" cy="454153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DA7F3221-BB57-241E-929E-84D494685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8" y="2708919"/>
            <a:ext cx="454153" cy="454153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709F4C9F-B363-602D-0409-DC9C01D0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8" y="3118863"/>
            <a:ext cx="454153" cy="454153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1213EC70-F9CC-C943-9E04-C19CE48DE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9" y="3478903"/>
            <a:ext cx="454153" cy="454153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D823EECE-8813-E9D4-E6FA-E2B58A635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9" y="3933055"/>
            <a:ext cx="454153" cy="454153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BEFF786D-F3C6-18CF-48C3-DBAA5ACB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9" y="4342999"/>
            <a:ext cx="454153" cy="454153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5033DF68-1833-2D8D-46E6-EA4E3630B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90" y="4703039"/>
            <a:ext cx="454153" cy="454153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B3CB149-CBC0-C543-9B9F-3A3D8629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8" y="5063079"/>
            <a:ext cx="454153" cy="454153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F5333372-BE44-2FCD-ACD2-1C65668B4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8" y="5517231"/>
            <a:ext cx="454153" cy="454153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455AB729-ECF8-6B19-5847-AAEC22896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8" y="5927175"/>
            <a:ext cx="454153" cy="454153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093A671B-621B-48F1-A8DB-4D6F5F2BA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89" y="6287215"/>
            <a:ext cx="454153" cy="454153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FF56321F-6E57-D435-1F52-7DF7AC73C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9919" y="332656"/>
            <a:ext cx="454153" cy="454153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88CFDCD9-0DA7-7F9F-23C1-D953822C3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2024" y="764704"/>
            <a:ext cx="454153" cy="454153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0D9BAA42-766F-6F17-865E-B013F8DD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2024" y="1124744"/>
            <a:ext cx="454153" cy="454153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0ED094B1-7BD6-5513-B545-C111CDF60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2024" y="1534687"/>
            <a:ext cx="454153" cy="454153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3BF79F39-350E-55C8-FAA7-F63B95A6E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2024" y="3910951"/>
            <a:ext cx="454153" cy="4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72EA31-D080-4AC2-F2F4-3A0739067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77147"/>
              </p:ext>
            </p:extLst>
          </p:nvPr>
        </p:nvGraphicFramePr>
        <p:xfrm>
          <a:off x="2567608" y="44624"/>
          <a:ext cx="3127896" cy="732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32">
                  <a:extLst>
                    <a:ext uri="{9D8B030D-6E8A-4147-A177-3AD203B41FA5}">
                      <a16:colId xmlns:a16="http://schemas.microsoft.com/office/drawing/2014/main" val="1941884185"/>
                    </a:ext>
                  </a:extLst>
                </a:gridCol>
                <a:gridCol w="1042632">
                  <a:extLst>
                    <a:ext uri="{9D8B030D-6E8A-4147-A177-3AD203B41FA5}">
                      <a16:colId xmlns:a16="http://schemas.microsoft.com/office/drawing/2014/main" val="1849151755"/>
                    </a:ext>
                  </a:extLst>
                </a:gridCol>
                <a:gridCol w="1042632">
                  <a:extLst>
                    <a:ext uri="{9D8B030D-6E8A-4147-A177-3AD203B41FA5}">
                      <a16:colId xmlns:a16="http://schemas.microsoft.com/office/drawing/2014/main" val="812002091"/>
                    </a:ext>
                  </a:extLst>
                </a:gridCol>
              </a:tblGrid>
              <a:tr h="232236">
                <a:tc gridSpan="3">
                  <a:txBody>
                    <a:bodyPr/>
                    <a:lstStyle/>
                    <a:p>
                      <a:pPr algn="ctr"/>
                      <a:r>
                        <a:rPr lang="en-IE" sz="2000" dirty="0">
                          <a:solidFill>
                            <a:schemeClr val="bg1"/>
                          </a:solidFill>
                        </a:rPr>
                        <a:t>Adult Size Chart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0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Chest (inch)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Length (inch)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XS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61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Size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19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5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24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XL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10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XXL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420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3XL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679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4XL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443318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E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Liberation Sans"/>
                        </a:rPr>
                        <a:t>Kids Size Chart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IE" sz="1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66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Size (Years)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Chest (inch)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Length (inch)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065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0-2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17.0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259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2-4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18.0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93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4-6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19.0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82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6-8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60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8-10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22.0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627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10-12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23.5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31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12-14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25.0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2545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949391"/>
      </p:ext>
    </p:extLst>
  </p:cSld>
  <p:clrMapOvr>
    <a:masterClrMapping/>
  </p:clrMapOvr>
</p:sld>
</file>

<file path=ppt/theme/theme1.xml><?xml version="1.0" encoding="utf-8"?>
<a:theme xmlns:a="http://schemas.openxmlformats.org/drawingml/2006/main" name="BizGraphicsBasic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2943307_win32_fixed" id="{75D11613-10F2-4BFC-9FD3-95598884567D}" vid="{0F1176C8-8AF2-4955-858B-6F70DF98FA4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3A188F-C035-450C-80E6-B55A0578FB3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E625B69-2BB8-408E-89BF-76BA3C36E2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1588CE-E758-4321-8914-E03FDD6BC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Double helix DNA graphic</Template>
  <TotalTime>33</TotalTime>
  <Words>98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Consolas</vt:lpstr>
      <vt:lpstr>Liberation Sans</vt:lpstr>
      <vt:lpstr>Times</vt:lpstr>
      <vt:lpstr>Verdana</vt:lpstr>
      <vt:lpstr>BizGraphicsBasic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Vipul Popat</dc:creator>
  <cp:keywords/>
  <dc:description/>
  <cp:lastModifiedBy>Vipul Popat</cp:lastModifiedBy>
  <cp:revision>1</cp:revision>
  <dcterms:created xsi:type="dcterms:W3CDTF">2023-06-21T19:08:03Z</dcterms:created>
  <dcterms:modified xsi:type="dcterms:W3CDTF">2023-06-21T19:41:44Z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