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32E3-D583-460C-91BE-A6868A83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DD620-0D05-4AB7-A0D3-1587F5109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C3EC-8865-4B77-A50A-DF6FEA2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3926-9C5C-4B36-B3F7-7478D83A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50FD-EE97-4D5D-9A20-D6440E81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3824-5EBC-4833-91AA-CD2445F8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27399-06A2-44BC-8055-6688EC2F0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866B-712B-4E73-83AB-F34EDC5F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4F21-6871-4301-B1C8-258262D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229-333A-47C2-8628-E5C4DC74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AE6F5-DB23-4532-82AC-1514ED8C4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03EA8-6C7D-4629-86C7-878F4BA54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F61A-71D2-474F-B800-4BA23DB9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7C02-0E53-4BD1-A1A8-411EB308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ACD8-F573-43F3-96AC-FB4370B5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DD3C-F8BA-484E-AF80-9A2DEE9D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E50D-F153-471B-9F26-DBDDA58F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F496-6D22-44D2-B057-0B6DDB05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F73A5-4831-45A5-8276-C9527CDF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2CB0-3870-4471-BC76-20873D8D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F002-1714-4CD2-AAB0-67D238EA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09543-5125-43CE-B4FD-F1C89233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B5FF-C4B0-4626-AAF1-D9EC593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2D41-12D8-4C39-B56B-843157A7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E05-6030-4194-9243-E4FF4FB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305F-8709-4E47-BEBA-95E14D68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4361-9716-4EA3-85E9-963E21D6C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6A40-CBED-4C47-BEBD-1AEA8D62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20313-0B87-4788-B6F1-FBFD777D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2A8A-9BC7-4378-BDC4-68C26D4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ECAE-4C54-4781-930A-12CD62E0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62DC-A794-4CAA-92B0-E03DB47A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EF826-CB0D-42C1-AE39-82230AA0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33526-BCA8-4DF6-B003-F6EAC6AA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96FE5-5859-4BC0-8009-25E1DE54C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96ED4-99EF-4447-BD20-AA12F5315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0D28E-D716-4B30-A71D-E957DD3B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C3EAD-D76C-4A3B-86C5-F368E6E5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5F9-9F36-454A-8F3A-824A37E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9CEE-5DE6-4753-82AC-6AD5AD46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4B43E-B151-47C4-BC4E-2EFF94A2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AEE71-C272-4E36-9411-187C875E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0803-3C58-4267-9D08-0F29FB9D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AA50B-4ACC-4FAA-A3D0-817DD7A0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784E3-1C65-4098-BCFD-67868202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B47F-9B88-4F3C-A0AC-8F7AA92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328-DA49-43F5-A40A-EDA37A76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EDDD-7AC1-44CA-BBC3-4B3FAE88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68E43-2F84-48D0-87D9-A879158C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6C1E-6B88-408B-93F7-8A8F1A92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2D43E-8240-45C0-82C0-AEF9E522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84043-BCFF-419F-8D05-CF78CCAB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3421-EA9F-490B-AB51-2E222F37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12414-E55E-44F2-B6DA-8761AAA1B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E566E-1168-4DC3-9B5B-2D79B8CCE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905F-2004-44F9-8862-B520412D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D2F1E-2B6A-46C5-BFF8-E4A31A5C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0C7EB-868B-426E-87C1-FD6C8E80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B7C4-3838-496E-ADDB-AFFA1D79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5B0B-DAFD-4332-86A3-2EA15F07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F73C-6131-4CBF-91C2-D0BA017B0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2834-F804-485E-8804-5B82D8D74E7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B538-B924-442F-AC28-AEB4B08E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65B9-5D2D-4E00-B105-9BB420559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5501-CEEC-444C-A0B2-9592B82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C592-900D-448A-BEF5-FFBCFA658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078C-315D-4BED-A396-0D6A4A109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Johnson Vu</a:t>
            </a:r>
          </a:p>
        </p:txBody>
      </p:sp>
    </p:spTree>
    <p:extLst>
      <p:ext uri="{BB962C8B-B14F-4D97-AF65-F5344CB8AC3E}">
        <p14:creationId xmlns:p14="http://schemas.microsoft.com/office/powerpoint/2010/main" val="190392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EE5-28D8-4E20-8BFF-ABFE3843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A2C7-89A5-4755-8960-33E9EEEA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 like </a:t>
            </a:r>
            <a:r>
              <a:rPr lang="en-US" dirty="0" err="1"/>
              <a:t>rpg</a:t>
            </a:r>
            <a:r>
              <a:rPr lang="en-US" dirty="0"/>
              <a:t> (role-playing games) encompass a virtual reality environment that is fun in nature, but where does all the in-game content come from? How does it all exist?</a:t>
            </a:r>
          </a:p>
          <a:p>
            <a:r>
              <a:rPr lang="en-US" dirty="0"/>
              <a:t>In-game content like items require a database to store all its information. Not only that, but user information also needs to be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753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274B-30AA-488B-B64B-1237E8E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1AA6-78C9-4283-ACF2-89FBDDF3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main focuses of this demo: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Showcasing in-game items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Showcasing login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Showcasing user information such as account information and purchase history</a:t>
            </a:r>
          </a:p>
        </p:txBody>
      </p:sp>
    </p:spTree>
    <p:extLst>
      <p:ext uri="{BB962C8B-B14F-4D97-AF65-F5344CB8AC3E}">
        <p14:creationId xmlns:p14="http://schemas.microsoft.com/office/powerpoint/2010/main" val="379959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CCC1-B873-409F-BD00-890588F7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C637-8A33-4805-8E48-416CDD2E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7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99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Database Project Demo</vt:lpstr>
      <vt:lpstr>Introduction</vt:lpstr>
      <vt:lpstr>Pre-Demo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Demo</dc:title>
  <dc:creator>Johnson Vu</dc:creator>
  <cp:lastModifiedBy>Johnson Vu</cp:lastModifiedBy>
  <cp:revision>3</cp:revision>
  <dcterms:created xsi:type="dcterms:W3CDTF">2022-04-14T16:14:50Z</dcterms:created>
  <dcterms:modified xsi:type="dcterms:W3CDTF">2022-04-14T17:07:24Z</dcterms:modified>
</cp:coreProperties>
</file>