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9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9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4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5745-1944-4375-9A62-C9C7A2D272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5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9BA56B-11BF-CB39-6407-0D9100B3B9E1}"/>
              </a:ext>
            </a:extLst>
          </p:cNvPr>
          <p:cNvSpPr txBox="1"/>
          <p:nvPr/>
        </p:nvSpPr>
        <p:spPr>
          <a:xfrm>
            <a:off x="4106567" y="32779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C9887-6E4F-8DA7-FA31-838E8D457029}"/>
              </a:ext>
            </a:extLst>
          </p:cNvPr>
          <p:cNvSpPr txBox="1"/>
          <p:nvPr/>
        </p:nvSpPr>
        <p:spPr>
          <a:xfrm>
            <a:off x="9926436" y="3277977"/>
            <a:ext cx="10856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IPVS</a:t>
            </a:r>
            <a:endParaRPr lang="ko-KR" altLang="en-US" sz="35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1384C9-4ED0-1DAA-2E44-F5B56B91B8E8}"/>
              </a:ext>
            </a:extLst>
          </p:cNvPr>
          <p:cNvSpPr/>
          <p:nvPr/>
        </p:nvSpPr>
        <p:spPr>
          <a:xfrm>
            <a:off x="434567" y="2495982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561B03-FDFA-EA77-870B-3604DBDC2EC1}"/>
              </a:ext>
            </a:extLst>
          </p:cNvPr>
          <p:cNvSpPr/>
          <p:nvPr/>
        </p:nvSpPr>
        <p:spPr>
          <a:xfrm>
            <a:off x="6096002" y="2495983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A37480-0AAE-DBBA-97A3-614F82811FFB}"/>
              </a:ext>
            </a:extLst>
          </p:cNvPr>
          <p:cNvSpPr/>
          <p:nvPr/>
        </p:nvSpPr>
        <p:spPr>
          <a:xfrm>
            <a:off x="434567" y="6461401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C2EAC-E9BA-2487-4850-559EAA9565C8}"/>
              </a:ext>
            </a:extLst>
          </p:cNvPr>
          <p:cNvSpPr txBox="1"/>
          <p:nvPr/>
        </p:nvSpPr>
        <p:spPr>
          <a:xfrm>
            <a:off x="2113109" y="7067120"/>
            <a:ext cx="16946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Manual</a:t>
            </a:r>
            <a:endParaRPr lang="ko-KR" altLang="en-US" sz="35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4F57EE-1FCD-186E-A018-D1CAD7ED258F}"/>
              </a:ext>
            </a:extLst>
          </p:cNvPr>
          <p:cNvSpPr/>
          <p:nvPr/>
        </p:nvSpPr>
        <p:spPr>
          <a:xfrm>
            <a:off x="4106568" y="6461401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FD121-9B7F-EEED-5A51-EF693EC88AD1}"/>
              </a:ext>
            </a:extLst>
          </p:cNvPr>
          <p:cNvSpPr txBox="1"/>
          <p:nvPr/>
        </p:nvSpPr>
        <p:spPr>
          <a:xfrm>
            <a:off x="6482224" y="7067120"/>
            <a:ext cx="9473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LUT</a:t>
            </a:r>
            <a:endParaRPr lang="ko-KR" altLang="en-US" sz="35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E82576-6168-FF89-1109-C83621CB516C}"/>
              </a:ext>
            </a:extLst>
          </p:cNvPr>
          <p:cNvSpPr/>
          <p:nvPr/>
        </p:nvSpPr>
        <p:spPr>
          <a:xfrm>
            <a:off x="7852374" y="6461401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50D77-66E7-9003-0306-E7E05A63A63D}"/>
              </a:ext>
            </a:extLst>
          </p:cNvPr>
          <p:cNvSpPr txBox="1"/>
          <p:nvPr/>
        </p:nvSpPr>
        <p:spPr>
          <a:xfrm>
            <a:off x="10209922" y="706712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7169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81474-13B2-FD23-58A1-2464E974B492}"/>
              </a:ext>
            </a:extLst>
          </p:cNvPr>
          <p:cNvSpPr txBox="1"/>
          <p:nvPr/>
        </p:nvSpPr>
        <p:spPr>
          <a:xfrm>
            <a:off x="4106567" y="32779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12E933-4C96-192C-CFD2-202DB5A7941D}"/>
              </a:ext>
            </a:extLst>
          </p:cNvPr>
          <p:cNvSpPr/>
          <p:nvPr/>
        </p:nvSpPr>
        <p:spPr>
          <a:xfrm>
            <a:off x="434567" y="2495982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B09B-2C09-6DFE-C4C6-7DA4D1695086}"/>
              </a:ext>
            </a:extLst>
          </p:cNvPr>
          <p:cNvSpPr txBox="1"/>
          <p:nvPr/>
        </p:nvSpPr>
        <p:spPr>
          <a:xfrm>
            <a:off x="587742" y="4815558"/>
            <a:ext cx="4826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패널의 </a:t>
            </a:r>
            <a:r>
              <a:rPr lang="en-US" altLang="ko-KR" sz="1100"/>
              <a:t>Center point </a:t>
            </a:r>
            <a:r>
              <a:rPr lang="ko-KR" altLang="en-US" sz="1100"/>
              <a:t>계측 후</a:t>
            </a:r>
            <a:r>
              <a:rPr lang="en-US" altLang="ko-KR" sz="1100"/>
              <a:t>, </a:t>
            </a:r>
            <a:r>
              <a:rPr lang="ko-KR" altLang="en-US" sz="1100"/>
              <a:t>점등된 패널의 </a:t>
            </a:r>
            <a:endParaRPr lang="en-US" altLang="ko-KR" sz="1100"/>
          </a:p>
          <a:p>
            <a:r>
              <a:rPr lang="ko-KR" altLang="en-US" sz="1100"/>
              <a:t>특성 데이터</a:t>
            </a:r>
            <a:r>
              <a:rPr lang="en-US" altLang="ko-KR" sz="1100"/>
              <a:t>(</a:t>
            </a:r>
            <a:r>
              <a:rPr lang="ko-KR" altLang="en-US" sz="1100"/>
              <a:t>휘도</a:t>
            </a:r>
            <a:r>
              <a:rPr lang="en-US" altLang="ko-KR" sz="1100"/>
              <a:t>, </a:t>
            </a:r>
            <a:r>
              <a:rPr lang="ko-KR" altLang="en-US" sz="1100"/>
              <a:t>색좌표</a:t>
            </a:r>
            <a:r>
              <a:rPr lang="en-US" altLang="ko-KR" sz="1100"/>
              <a:t>, VACS, </a:t>
            </a:r>
            <a:r>
              <a:rPr lang="ko-KR" altLang="en-US" sz="1100"/>
              <a:t>전류</a:t>
            </a:r>
            <a:r>
              <a:rPr lang="en-US" altLang="ko-KR" sz="1100"/>
              <a:t>) </a:t>
            </a:r>
            <a:r>
              <a:rPr lang="ko-KR" altLang="en-US" sz="1100"/>
              <a:t>등을 취득하여 판정하는 검사 공정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A126CE-0F3A-3521-2278-E0D2835FA7BB}"/>
              </a:ext>
            </a:extLst>
          </p:cNvPr>
          <p:cNvSpPr/>
          <p:nvPr/>
        </p:nvSpPr>
        <p:spPr>
          <a:xfrm>
            <a:off x="6735778" y="3727253"/>
            <a:ext cx="410122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3BCFC8-0716-22B4-1A82-62DFA736EB5F}"/>
              </a:ext>
            </a:extLst>
          </p:cNvPr>
          <p:cNvSpPr/>
          <p:nvPr/>
        </p:nvSpPr>
        <p:spPr>
          <a:xfrm>
            <a:off x="7351415" y="3908919"/>
            <a:ext cx="697117" cy="605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0D104A-BEE5-6B3A-2D49-DF70014F76A3}"/>
              </a:ext>
            </a:extLst>
          </p:cNvPr>
          <p:cNvSpPr/>
          <p:nvPr/>
        </p:nvSpPr>
        <p:spPr>
          <a:xfrm>
            <a:off x="9439748" y="3908919"/>
            <a:ext cx="697117" cy="605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E951D0-EA3B-74D8-ED08-6CB928D7C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51342"/>
              </p:ext>
            </p:extLst>
          </p:nvPr>
        </p:nvGraphicFramePr>
        <p:xfrm>
          <a:off x="353085" y="2283141"/>
          <a:ext cx="113802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55">
                  <a:extLst>
                    <a:ext uri="{9D8B030D-6E8A-4147-A177-3AD203B41FA5}">
                      <a16:colId xmlns:a16="http://schemas.microsoft.com/office/drawing/2014/main" val="1570816160"/>
                    </a:ext>
                  </a:extLst>
                </a:gridCol>
                <a:gridCol w="1078448">
                  <a:extLst>
                    <a:ext uri="{9D8B030D-6E8A-4147-A177-3AD203B41FA5}">
                      <a16:colId xmlns:a16="http://schemas.microsoft.com/office/drawing/2014/main" val="1749578535"/>
                    </a:ext>
                  </a:extLst>
                </a:gridCol>
                <a:gridCol w="1004501">
                  <a:extLst>
                    <a:ext uri="{9D8B030D-6E8A-4147-A177-3AD203B41FA5}">
                      <a16:colId xmlns:a16="http://schemas.microsoft.com/office/drawing/2014/main" val="3978065563"/>
                    </a:ext>
                  </a:extLst>
                </a:gridCol>
                <a:gridCol w="575781">
                  <a:extLst>
                    <a:ext uri="{9D8B030D-6E8A-4147-A177-3AD203B41FA5}">
                      <a16:colId xmlns:a16="http://schemas.microsoft.com/office/drawing/2014/main" val="943463150"/>
                    </a:ext>
                  </a:extLst>
                </a:gridCol>
                <a:gridCol w="598215">
                  <a:extLst>
                    <a:ext uri="{9D8B030D-6E8A-4147-A177-3AD203B41FA5}">
                      <a16:colId xmlns:a16="http://schemas.microsoft.com/office/drawing/2014/main" val="2733979532"/>
                    </a:ext>
                  </a:extLst>
                </a:gridCol>
                <a:gridCol w="707213">
                  <a:extLst>
                    <a:ext uri="{9D8B030D-6E8A-4147-A177-3AD203B41FA5}">
                      <a16:colId xmlns:a16="http://schemas.microsoft.com/office/drawing/2014/main" val="1273467685"/>
                    </a:ext>
                  </a:extLst>
                </a:gridCol>
                <a:gridCol w="978943">
                  <a:extLst>
                    <a:ext uri="{9D8B030D-6E8A-4147-A177-3AD203B41FA5}">
                      <a16:colId xmlns:a16="http://schemas.microsoft.com/office/drawing/2014/main" val="2667142356"/>
                    </a:ext>
                  </a:extLst>
                </a:gridCol>
                <a:gridCol w="837749">
                  <a:extLst>
                    <a:ext uri="{9D8B030D-6E8A-4147-A177-3AD203B41FA5}">
                      <a16:colId xmlns:a16="http://schemas.microsoft.com/office/drawing/2014/main" val="2765100238"/>
                    </a:ext>
                  </a:extLst>
                </a:gridCol>
                <a:gridCol w="2659798">
                  <a:extLst>
                    <a:ext uri="{9D8B030D-6E8A-4147-A177-3AD203B41FA5}">
                      <a16:colId xmlns:a16="http://schemas.microsoft.com/office/drawing/2014/main" val="3316750543"/>
                    </a:ext>
                  </a:extLst>
                </a:gridCol>
                <a:gridCol w="1067443">
                  <a:extLst>
                    <a:ext uri="{9D8B030D-6E8A-4147-A177-3AD203B41FA5}">
                      <a16:colId xmlns:a16="http://schemas.microsoft.com/office/drawing/2014/main" val="347527587"/>
                    </a:ext>
                  </a:extLst>
                </a:gridCol>
                <a:gridCol w="941560">
                  <a:extLst>
                    <a:ext uri="{9D8B030D-6E8A-4147-A177-3AD203B41FA5}">
                      <a16:colId xmlns:a16="http://schemas.microsoft.com/office/drawing/2014/main" val="1885959435"/>
                    </a:ext>
                  </a:extLst>
                </a:gridCol>
              </a:tblGrid>
              <a:tr h="5269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Zone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Inner ID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항목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DATA</a:t>
                      </a:r>
                      <a:endParaRPr lang="ko-KR" altLang="en-US" sz="2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900"/>
                        <a:t>Error Name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Tact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판정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801339"/>
                  </a:ext>
                </a:extLst>
              </a:tr>
              <a:tr h="962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x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y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L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효율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9426"/>
                  </a:ext>
                </a:extLst>
              </a:tr>
              <a:tr h="5269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1</a:t>
                      </a:r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R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601737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G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405524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B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74463"/>
                  </a:ext>
                </a:extLst>
              </a:tr>
              <a:tr h="5269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2</a:t>
                      </a:r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399496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918051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62365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E2A04CD-54A7-7130-D2C4-0F8D9984AAB0}"/>
              </a:ext>
            </a:extLst>
          </p:cNvPr>
          <p:cNvGrpSpPr/>
          <p:nvPr/>
        </p:nvGrpSpPr>
        <p:grpSpPr>
          <a:xfrm>
            <a:off x="7704503" y="5631297"/>
            <a:ext cx="4019739" cy="2966720"/>
            <a:chOff x="7043596" y="3660416"/>
            <a:chExt cx="4689695" cy="296672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80219D-5614-86B7-BE80-5F35C7EC4767}"/>
                </a:ext>
              </a:extLst>
            </p:cNvPr>
            <p:cNvSpPr/>
            <p:nvPr/>
          </p:nvSpPr>
          <p:spPr>
            <a:xfrm>
              <a:off x="7043596" y="3660416"/>
              <a:ext cx="4689695" cy="2966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79C4B36-E2EA-E849-B462-6DF2A68CC07D}"/>
                </a:ext>
              </a:extLst>
            </p:cNvPr>
            <p:cNvSpPr/>
            <p:nvPr/>
          </p:nvSpPr>
          <p:spPr>
            <a:xfrm>
              <a:off x="7260878" y="4010685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Params</a:t>
              </a:r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9C4EC00-E5D3-205B-820C-8C1D6BA7E519}"/>
                </a:ext>
              </a:extLst>
            </p:cNvPr>
            <p:cNvSpPr/>
            <p:nvPr/>
          </p:nvSpPr>
          <p:spPr>
            <a:xfrm>
              <a:off x="9658540" y="4001632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Path</a:t>
              </a:r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713931E-6FC4-8CF9-5A7F-C7B3DE1EDE52}"/>
                </a:ext>
              </a:extLst>
            </p:cNvPr>
            <p:cNvSpPr/>
            <p:nvPr/>
          </p:nvSpPr>
          <p:spPr>
            <a:xfrm>
              <a:off x="7223910" y="4867948"/>
              <a:ext cx="4329065" cy="5069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9E5958-68B9-4834-D7C3-BD111D18E489}"/>
                </a:ext>
              </a:extLst>
            </p:cNvPr>
            <p:cNvSpPr/>
            <p:nvPr/>
          </p:nvSpPr>
          <p:spPr>
            <a:xfrm>
              <a:off x="8238652" y="4990170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CA036EC-9386-D3F5-6942-52C9C8807FA3}"/>
                </a:ext>
              </a:extLst>
            </p:cNvPr>
            <p:cNvSpPr/>
            <p:nvPr/>
          </p:nvSpPr>
          <p:spPr>
            <a:xfrm>
              <a:off x="10292282" y="5003448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E91998-9FD7-851F-13A9-3997F04AC778}"/>
                </a:ext>
              </a:extLst>
            </p:cNvPr>
            <p:cNvSpPr/>
            <p:nvPr/>
          </p:nvSpPr>
          <p:spPr>
            <a:xfrm>
              <a:off x="7702991" y="5734264"/>
              <a:ext cx="3514253" cy="66653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Test Start!!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19D38F-9899-484F-F9C5-03A123A70B47}"/>
              </a:ext>
            </a:extLst>
          </p:cNvPr>
          <p:cNvSpPr/>
          <p:nvPr/>
        </p:nvSpPr>
        <p:spPr>
          <a:xfrm>
            <a:off x="434566" y="5719016"/>
            <a:ext cx="6890981" cy="28790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4BBDA-1BB9-AE02-4185-8CE825B16519}"/>
              </a:ext>
            </a:extLst>
          </p:cNvPr>
          <p:cNvSpPr/>
          <p:nvPr/>
        </p:nvSpPr>
        <p:spPr>
          <a:xfrm>
            <a:off x="434564" y="5399882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Graph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69708B-248F-F64F-371E-D65593AF711F}"/>
              </a:ext>
            </a:extLst>
          </p:cNvPr>
          <p:cNvSpPr/>
          <p:nvPr/>
        </p:nvSpPr>
        <p:spPr>
          <a:xfrm>
            <a:off x="1358018" y="5399388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Total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088F41-CA56-0062-4127-583D6F20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0" y="3084130"/>
            <a:ext cx="10088383" cy="26578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42CAE7-BF35-F0DB-A465-437AD811B311}"/>
              </a:ext>
            </a:extLst>
          </p:cNvPr>
          <p:cNvGrpSpPr/>
          <p:nvPr/>
        </p:nvGrpSpPr>
        <p:grpSpPr>
          <a:xfrm>
            <a:off x="716826" y="3500917"/>
            <a:ext cx="832920" cy="2097010"/>
            <a:chOff x="716826" y="1530036"/>
            <a:chExt cx="832920" cy="181748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9D885D-91D6-FCD2-F69A-4098896DFEC2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222B50-D7C8-79D4-C188-393DD7828D4B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526D89-9035-DF5D-3A49-66EB011E20EF}"/>
              </a:ext>
            </a:extLst>
          </p:cNvPr>
          <p:cNvGrpSpPr/>
          <p:nvPr/>
        </p:nvGrpSpPr>
        <p:grpSpPr>
          <a:xfrm>
            <a:off x="1549745" y="3504311"/>
            <a:ext cx="1202508" cy="2097010"/>
            <a:chOff x="716826" y="1530036"/>
            <a:chExt cx="832920" cy="18174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9F6A2A-3101-040F-DBEA-823B88FB3BE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70EEF0-B1B3-7C03-682A-A0A4A86AD6E6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E60450-F5B8-D5AF-3123-3D3FEFA40F9D}"/>
              </a:ext>
            </a:extLst>
          </p:cNvPr>
          <p:cNvGrpSpPr/>
          <p:nvPr/>
        </p:nvGrpSpPr>
        <p:grpSpPr>
          <a:xfrm>
            <a:off x="2752254" y="3504311"/>
            <a:ext cx="1122631" cy="2097010"/>
            <a:chOff x="716826" y="1530036"/>
            <a:chExt cx="832920" cy="1817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94E095-6934-5BA3-3519-FAAE4E73A32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03CFA5-C546-4497-CD0E-6ED8EE18D0A0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0B680B-5BE9-5659-B8DA-D64969318126}"/>
              </a:ext>
            </a:extLst>
          </p:cNvPr>
          <p:cNvGrpSpPr/>
          <p:nvPr/>
        </p:nvGrpSpPr>
        <p:grpSpPr>
          <a:xfrm>
            <a:off x="9346092" y="3470319"/>
            <a:ext cx="1377640" cy="2127609"/>
            <a:chOff x="716826" y="1530036"/>
            <a:chExt cx="832920" cy="181748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BE97D9-9680-17F5-3AB8-621A970FCEF8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342652-D2C8-4272-5F40-87837C80A851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91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557A260-117B-D7DE-ECA6-0468C6A4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4304353"/>
            <a:ext cx="6430272" cy="21910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FA6AD3-1BAC-C910-D9B0-855C8DE1737B}"/>
              </a:ext>
            </a:extLst>
          </p:cNvPr>
          <p:cNvSpPr/>
          <p:nvPr/>
        </p:nvSpPr>
        <p:spPr>
          <a:xfrm>
            <a:off x="2989247" y="3883969"/>
            <a:ext cx="1682342" cy="4203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1D72F8-FD8B-6F39-285D-3AEADC7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3" y="1970881"/>
            <a:ext cx="10695214" cy="6858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3B32DD-F0A3-4FF2-D3BA-327CF59A6DAE}"/>
              </a:ext>
            </a:extLst>
          </p:cNvPr>
          <p:cNvCxnSpPr>
            <a:cxnSpLocks/>
          </p:cNvCxnSpPr>
          <p:nvPr/>
        </p:nvCxnSpPr>
        <p:spPr>
          <a:xfrm>
            <a:off x="1050202" y="2206272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CBC16B-0102-A0CE-2512-4750CD1B8DF3}"/>
              </a:ext>
            </a:extLst>
          </p:cNvPr>
          <p:cNvCxnSpPr>
            <a:cxnSpLocks/>
          </p:cNvCxnSpPr>
          <p:nvPr/>
        </p:nvCxnSpPr>
        <p:spPr>
          <a:xfrm>
            <a:off x="748393" y="2222115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8ADBBA-279C-6C6F-D547-6AE5C33F6B0B}"/>
              </a:ext>
            </a:extLst>
          </p:cNvPr>
          <p:cNvCxnSpPr>
            <a:cxnSpLocks/>
          </p:cNvCxnSpPr>
          <p:nvPr/>
        </p:nvCxnSpPr>
        <p:spPr>
          <a:xfrm>
            <a:off x="876678" y="2206271"/>
            <a:ext cx="0" cy="635553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64D55F-D4E3-F0A1-DB1E-DD000D7A5B78}"/>
              </a:ext>
            </a:extLst>
          </p:cNvPr>
          <p:cNvSpPr/>
          <p:nvPr/>
        </p:nvSpPr>
        <p:spPr>
          <a:xfrm>
            <a:off x="313704" y="2360181"/>
            <a:ext cx="5993394" cy="4977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AA3A47-25AE-A13D-7811-7D73AABC56A6}"/>
              </a:ext>
            </a:extLst>
          </p:cNvPr>
          <p:cNvSpPr/>
          <p:nvPr/>
        </p:nvSpPr>
        <p:spPr>
          <a:xfrm>
            <a:off x="820696" y="3335198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EECP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B8F6-D3DE-0303-005A-A37A4E391812}"/>
              </a:ext>
            </a:extLst>
          </p:cNvPr>
          <p:cNvSpPr/>
          <p:nvPr/>
        </p:nvSpPr>
        <p:spPr>
          <a:xfrm>
            <a:off x="2168152" y="3335197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E48E11-DD9E-BA9C-FE0C-74AD61FE0839}"/>
              </a:ext>
            </a:extLst>
          </p:cNvPr>
          <p:cNvSpPr/>
          <p:nvPr/>
        </p:nvSpPr>
        <p:spPr>
          <a:xfrm>
            <a:off x="820696" y="3913111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CIM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BF0E0F-52F7-E6D0-4425-70B8842E1B2B}"/>
              </a:ext>
            </a:extLst>
          </p:cNvPr>
          <p:cNvSpPr/>
          <p:nvPr/>
        </p:nvSpPr>
        <p:spPr>
          <a:xfrm>
            <a:off x="2168152" y="3913110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5AB7D-E23C-E717-A1D8-F85323C8B1DD}"/>
              </a:ext>
            </a:extLst>
          </p:cNvPr>
          <p:cNvSpPr/>
          <p:nvPr/>
        </p:nvSpPr>
        <p:spPr>
          <a:xfrm>
            <a:off x="820696" y="5016119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Recipe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047CA-2182-7BE1-5D1B-9D780F68BE7E}"/>
              </a:ext>
            </a:extLst>
          </p:cNvPr>
          <p:cNvSpPr/>
          <p:nvPr/>
        </p:nvSpPr>
        <p:spPr>
          <a:xfrm>
            <a:off x="2168152" y="5016118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AB4998-DC4A-87BE-630D-DA71E46DE9CA}"/>
              </a:ext>
            </a:extLst>
          </p:cNvPr>
          <p:cNvSpPr/>
          <p:nvPr/>
        </p:nvSpPr>
        <p:spPr>
          <a:xfrm>
            <a:off x="820696" y="5594032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DLL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D6141E-7895-B44F-9B80-9074E524A0F9}"/>
              </a:ext>
            </a:extLst>
          </p:cNvPr>
          <p:cNvSpPr/>
          <p:nvPr/>
        </p:nvSpPr>
        <p:spPr>
          <a:xfrm>
            <a:off x="2168152" y="5594031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63C93-4626-F1BA-8156-D7D054DFEDE0}"/>
              </a:ext>
            </a:extLst>
          </p:cNvPr>
          <p:cNvSpPr txBox="1"/>
          <p:nvPr/>
        </p:nvSpPr>
        <p:spPr>
          <a:xfrm>
            <a:off x="739216" y="2752847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Create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8B89A4-4ECC-1E3B-22AF-84FA26E8B7C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593552" y="2937513"/>
            <a:ext cx="4269926" cy="9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A31086-6C7F-1C00-B4E9-A7495D6FA9AD}"/>
              </a:ext>
            </a:extLst>
          </p:cNvPr>
          <p:cNvSpPr txBox="1"/>
          <p:nvPr/>
        </p:nvSpPr>
        <p:spPr>
          <a:xfrm>
            <a:off x="739216" y="4509168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Load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013A0B-14B3-B689-CC74-9F34B018521B}"/>
              </a:ext>
            </a:extLst>
          </p:cNvPr>
          <p:cNvCxnSpPr>
            <a:cxnSpLocks/>
          </p:cNvCxnSpPr>
          <p:nvPr/>
        </p:nvCxnSpPr>
        <p:spPr>
          <a:xfrm>
            <a:off x="1593552" y="4696644"/>
            <a:ext cx="4269926" cy="6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EDF359-8B00-C884-EBD2-BBA83FD72F09}"/>
              </a:ext>
            </a:extLst>
          </p:cNvPr>
          <p:cNvSpPr/>
          <p:nvPr/>
        </p:nvSpPr>
        <p:spPr>
          <a:xfrm>
            <a:off x="2242092" y="6452967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5F11E8-6411-7C0F-B5B4-5C45E1120EC2}"/>
              </a:ext>
            </a:extLst>
          </p:cNvPr>
          <p:cNvSpPr/>
          <p:nvPr/>
        </p:nvSpPr>
        <p:spPr>
          <a:xfrm>
            <a:off x="6732610" y="2334783"/>
            <a:ext cx="5145686" cy="4977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F6A5D9-6417-3D39-CCFF-1B58300AFC63}"/>
              </a:ext>
            </a:extLst>
          </p:cNvPr>
          <p:cNvSpPr/>
          <p:nvPr/>
        </p:nvSpPr>
        <p:spPr>
          <a:xfrm>
            <a:off x="6843570" y="3304898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Cell ID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7C3F22-A82D-1CA7-3E3A-82D8E42ED903}"/>
              </a:ext>
            </a:extLst>
          </p:cNvPr>
          <p:cNvSpPr/>
          <p:nvPr/>
        </p:nvSpPr>
        <p:spPr>
          <a:xfrm>
            <a:off x="8176187" y="3304897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554018-8C6C-5770-3D88-9062D5520EB6}"/>
              </a:ext>
            </a:extLst>
          </p:cNvPr>
          <p:cNvSpPr/>
          <p:nvPr/>
        </p:nvSpPr>
        <p:spPr>
          <a:xfrm>
            <a:off x="6843570" y="3882811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Inner ID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A99553-4543-5491-5281-44D709CF4A84}"/>
              </a:ext>
            </a:extLst>
          </p:cNvPr>
          <p:cNvSpPr/>
          <p:nvPr/>
        </p:nvSpPr>
        <p:spPr>
          <a:xfrm>
            <a:off x="8176187" y="3882810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846DDF9-819C-991B-D729-8D88DDCF020F}"/>
              </a:ext>
            </a:extLst>
          </p:cNvPr>
          <p:cNvSpPr/>
          <p:nvPr/>
        </p:nvSpPr>
        <p:spPr>
          <a:xfrm>
            <a:off x="8235486" y="6289255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2C2EE-5677-2674-62D8-BE4DDF0E9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2B6C02-422A-768B-EFB9-EADA656C3A5E}"/>
              </a:ext>
            </a:extLst>
          </p:cNvPr>
          <p:cNvSpPr/>
          <p:nvPr/>
        </p:nvSpPr>
        <p:spPr>
          <a:xfrm>
            <a:off x="3328502" y="2063178"/>
            <a:ext cx="5145686" cy="7460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DD319F-D917-87D5-DB8A-B684DE4D12EA}"/>
              </a:ext>
            </a:extLst>
          </p:cNvPr>
          <p:cNvSpPr/>
          <p:nvPr/>
        </p:nvSpPr>
        <p:spPr>
          <a:xfrm>
            <a:off x="3439462" y="2734533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Cell ID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158331-480B-A234-9B9D-E7A0B67D314C}"/>
              </a:ext>
            </a:extLst>
          </p:cNvPr>
          <p:cNvSpPr/>
          <p:nvPr/>
        </p:nvSpPr>
        <p:spPr>
          <a:xfrm>
            <a:off x="4772079" y="2734532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ED8768-35BC-7AF7-EEA5-54DC170E6EBF}"/>
              </a:ext>
            </a:extLst>
          </p:cNvPr>
          <p:cNvSpPr/>
          <p:nvPr/>
        </p:nvSpPr>
        <p:spPr>
          <a:xfrm>
            <a:off x="3439462" y="3312446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Inner ID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99B8DF-3903-3127-CCEE-3659FE9A32FC}"/>
              </a:ext>
            </a:extLst>
          </p:cNvPr>
          <p:cNvSpPr/>
          <p:nvPr/>
        </p:nvSpPr>
        <p:spPr>
          <a:xfrm>
            <a:off x="4772079" y="3312445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77B7ED9-367B-C840-0484-2A6C7C3E9C02}"/>
              </a:ext>
            </a:extLst>
          </p:cNvPr>
          <p:cNvSpPr/>
          <p:nvPr/>
        </p:nvSpPr>
        <p:spPr>
          <a:xfrm>
            <a:off x="4795775" y="8860107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8F3B5-BA85-0E0D-AF2D-22F2833479D3}"/>
              </a:ext>
            </a:extLst>
          </p:cNvPr>
          <p:cNvSpPr txBox="1"/>
          <p:nvPr/>
        </p:nvSpPr>
        <p:spPr>
          <a:xfrm>
            <a:off x="3393341" y="220890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Cell </a:t>
            </a:r>
            <a:r>
              <a:rPr lang="ko-KR" altLang="en-US"/>
              <a:t>정보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C75479-2FF1-E9D3-12A0-93642B63DA4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502940" y="2393568"/>
            <a:ext cx="376287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63569C-31EA-8636-653A-9FC80944E91F}"/>
              </a:ext>
            </a:extLst>
          </p:cNvPr>
          <p:cNvSpPr txBox="1"/>
          <p:nvPr/>
        </p:nvSpPr>
        <p:spPr>
          <a:xfrm>
            <a:off x="3393341" y="39637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 생성 여부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70127F-D19A-7891-AEB2-C263916A60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26508" y="4148431"/>
            <a:ext cx="313930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D10F3F-2A9B-87F1-D931-842DF915E8A0}"/>
              </a:ext>
            </a:extLst>
          </p:cNvPr>
          <p:cNvSpPr/>
          <p:nvPr/>
        </p:nvSpPr>
        <p:spPr>
          <a:xfrm>
            <a:off x="4100609" y="4508095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F3578-BE7B-5340-82DB-1D0938A9D8A9}"/>
              </a:ext>
            </a:extLst>
          </p:cNvPr>
          <p:cNvSpPr txBox="1"/>
          <p:nvPr/>
        </p:nvSpPr>
        <p:spPr>
          <a:xfrm>
            <a:off x="4413132" y="439782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CIM</a:t>
            </a:r>
            <a:endParaRPr lang="ko-KR" altLang="en-US" sz="2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5967B1-D931-4E0B-134F-F8BAFFB3B213}"/>
              </a:ext>
            </a:extLst>
          </p:cNvPr>
          <p:cNvSpPr/>
          <p:nvPr/>
        </p:nvSpPr>
        <p:spPr>
          <a:xfrm>
            <a:off x="6614153" y="4508095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5FBE8-0CD2-932F-BD01-6053C5C031E3}"/>
              </a:ext>
            </a:extLst>
          </p:cNvPr>
          <p:cNvSpPr txBox="1"/>
          <p:nvPr/>
        </p:nvSpPr>
        <p:spPr>
          <a:xfrm>
            <a:off x="6926674" y="439782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EECP</a:t>
            </a:r>
            <a:endParaRPr lang="ko-KR" alt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6064A9-C8DD-A1EC-1DA2-D8CC15B9A6BE}"/>
              </a:ext>
            </a:extLst>
          </p:cNvPr>
          <p:cNvSpPr txBox="1"/>
          <p:nvPr/>
        </p:nvSpPr>
        <p:spPr>
          <a:xfrm>
            <a:off x="3433859" y="4863854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Port </a:t>
            </a:r>
            <a:r>
              <a:rPr lang="ko-KR" altLang="en-US"/>
              <a:t>연결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03BE41F-AEB6-8060-51EE-44F4D231AC5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591164" y="5048520"/>
            <a:ext cx="3715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92C07B-A043-183B-0998-4F850C5D100E}"/>
              </a:ext>
            </a:extLst>
          </p:cNvPr>
          <p:cNvSpPr/>
          <p:nvPr/>
        </p:nvSpPr>
        <p:spPr>
          <a:xfrm>
            <a:off x="3409199" y="5429100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TCP/IP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416947-4126-C6E2-9871-B44A082AE2ED}"/>
              </a:ext>
            </a:extLst>
          </p:cNvPr>
          <p:cNvSpPr/>
          <p:nvPr/>
        </p:nvSpPr>
        <p:spPr>
          <a:xfrm>
            <a:off x="4516730" y="5415031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B25CF8-4A18-F3EE-C21D-FE1139D018F3}"/>
              </a:ext>
            </a:extLst>
          </p:cNvPr>
          <p:cNvSpPr/>
          <p:nvPr/>
        </p:nvSpPr>
        <p:spPr>
          <a:xfrm>
            <a:off x="3409199" y="6007013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PG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A755E-0424-56AD-8026-E8389BE3553B}"/>
              </a:ext>
            </a:extLst>
          </p:cNvPr>
          <p:cNvSpPr/>
          <p:nvPr/>
        </p:nvSpPr>
        <p:spPr>
          <a:xfrm>
            <a:off x="4516730" y="5992944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C7A890-4DB8-191D-4DEC-1F649473E591}"/>
              </a:ext>
            </a:extLst>
          </p:cNvPr>
          <p:cNvSpPr/>
          <p:nvPr/>
        </p:nvSpPr>
        <p:spPr>
          <a:xfrm>
            <a:off x="5967704" y="5412012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</a:t>
            </a:r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EFCCE8-EAA5-F0CF-A847-63746B2A6B6B}"/>
              </a:ext>
            </a:extLst>
          </p:cNvPr>
          <p:cNvSpPr/>
          <p:nvPr/>
        </p:nvSpPr>
        <p:spPr>
          <a:xfrm>
            <a:off x="7117439" y="5397943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94D0E-2E92-F620-F70A-0271F52260AD}"/>
              </a:ext>
            </a:extLst>
          </p:cNvPr>
          <p:cNvSpPr/>
          <p:nvPr/>
        </p:nvSpPr>
        <p:spPr>
          <a:xfrm>
            <a:off x="5967704" y="598992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MEAS_30</a:t>
            </a:r>
            <a:endParaRPr lang="ko-KR" altLang="en-US" sz="14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29ADB6-DD42-14AA-E5E8-5C421DF92494}"/>
              </a:ext>
            </a:extLst>
          </p:cNvPr>
          <p:cNvSpPr/>
          <p:nvPr/>
        </p:nvSpPr>
        <p:spPr>
          <a:xfrm>
            <a:off x="7117439" y="5975856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5D8D8B-43CB-8168-E0A1-7D4126AF46A4}"/>
              </a:ext>
            </a:extLst>
          </p:cNvPr>
          <p:cNvSpPr/>
          <p:nvPr/>
        </p:nvSpPr>
        <p:spPr>
          <a:xfrm>
            <a:off x="5967703" y="660074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MEAS_45</a:t>
            </a:r>
            <a:endParaRPr lang="ko-KR" altLang="en-US" sz="14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20C75D-5203-4646-3B45-FF4229FD0A7A}"/>
              </a:ext>
            </a:extLst>
          </p:cNvPr>
          <p:cNvSpPr/>
          <p:nvPr/>
        </p:nvSpPr>
        <p:spPr>
          <a:xfrm>
            <a:off x="7117438" y="6586676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65E107-9431-2D8C-9A06-542F3AC98281}"/>
              </a:ext>
            </a:extLst>
          </p:cNvPr>
          <p:cNvSpPr/>
          <p:nvPr/>
        </p:nvSpPr>
        <p:spPr>
          <a:xfrm>
            <a:off x="5967703" y="7178658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MEAS_15</a:t>
            </a:r>
            <a:endParaRPr lang="ko-KR" altLang="en-US" sz="14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7CB483-5CEF-F362-0082-0F06949B5A92}"/>
              </a:ext>
            </a:extLst>
          </p:cNvPr>
          <p:cNvSpPr/>
          <p:nvPr/>
        </p:nvSpPr>
        <p:spPr>
          <a:xfrm>
            <a:off x="7117438" y="7164589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40EB9C-CA19-958F-2175-C78ED5019F2C}"/>
              </a:ext>
            </a:extLst>
          </p:cNvPr>
          <p:cNvSpPr/>
          <p:nvPr/>
        </p:nvSpPr>
        <p:spPr>
          <a:xfrm>
            <a:off x="5967703" y="7710527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MEAS_60</a:t>
            </a:r>
            <a:endParaRPr lang="ko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ED7A3B-F49F-078A-A355-58F6605C6E4E}"/>
              </a:ext>
            </a:extLst>
          </p:cNvPr>
          <p:cNvSpPr/>
          <p:nvPr/>
        </p:nvSpPr>
        <p:spPr>
          <a:xfrm>
            <a:off x="7117438" y="7696458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7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C3F91E-8E52-0E59-7EE0-4022F0CB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3699431"/>
            <a:ext cx="10469436" cy="34009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2019078-3643-2DA0-E724-15DDF4CF1CB0}"/>
              </a:ext>
            </a:extLst>
          </p:cNvPr>
          <p:cNvGrpSpPr/>
          <p:nvPr/>
        </p:nvGrpSpPr>
        <p:grpSpPr>
          <a:xfrm>
            <a:off x="1694600" y="4306675"/>
            <a:ext cx="832920" cy="3141553"/>
            <a:chOff x="716826" y="1530036"/>
            <a:chExt cx="832920" cy="181748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5FB0BE-C58A-5494-69AE-E620AB44626B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39BE87-96E9-F5A5-5236-C6FA1941F92C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D89C14-F237-5EF0-51EF-AEBB7629024B}"/>
              </a:ext>
            </a:extLst>
          </p:cNvPr>
          <p:cNvGrpSpPr/>
          <p:nvPr/>
        </p:nvGrpSpPr>
        <p:grpSpPr>
          <a:xfrm>
            <a:off x="861282" y="4312542"/>
            <a:ext cx="832920" cy="3141553"/>
            <a:chOff x="716826" y="1530036"/>
            <a:chExt cx="832920" cy="181748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F4FE6B-DFC0-A8BB-8CF4-7E962965DB37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4E3654-5DD3-AA73-F73B-0F292ADBD600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02FFA9-D5A8-9665-8453-6685A291B120}"/>
              </a:ext>
            </a:extLst>
          </p:cNvPr>
          <p:cNvGrpSpPr/>
          <p:nvPr/>
        </p:nvGrpSpPr>
        <p:grpSpPr>
          <a:xfrm>
            <a:off x="2527519" y="4312543"/>
            <a:ext cx="832920" cy="3141553"/>
            <a:chOff x="716826" y="1530036"/>
            <a:chExt cx="832920" cy="18174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D3C428-38C7-2E74-C6A8-5C66591DB3C9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DBCE0D-C186-E6BE-E017-8F563395B57E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CAB57E-38FA-E142-9D7C-EC575A81254C}"/>
              </a:ext>
            </a:extLst>
          </p:cNvPr>
          <p:cNvGrpSpPr/>
          <p:nvPr/>
        </p:nvGrpSpPr>
        <p:grpSpPr>
          <a:xfrm>
            <a:off x="8338336" y="4300808"/>
            <a:ext cx="1249285" cy="3141553"/>
            <a:chOff x="716826" y="1530036"/>
            <a:chExt cx="832920" cy="1817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6C5CB0-3F46-8198-B2D4-8872EDD887F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6C6AA5-C2A2-75F6-4522-0D3935536037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381C79-89EA-780F-11DD-4C86B80167AC}"/>
              </a:ext>
            </a:extLst>
          </p:cNvPr>
          <p:cNvGrpSpPr/>
          <p:nvPr/>
        </p:nvGrpSpPr>
        <p:grpSpPr>
          <a:xfrm>
            <a:off x="9588206" y="4294940"/>
            <a:ext cx="832920" cy="3141553"/>
            <a:chOff x="716826" y="1530036"/>
            <a:chExt cx="832920" cy="18174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82781B-7238-E0E1-4918-E0A5BB95591E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EDB9CA-D67D-0AD2-F5DE-9B6A7C17A97D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ABB6474-4988-7498-E6B9-21932A58578F}"/>
              </a:ext>
            </a:extLst>
          </p:cNvPr>
          <p:cNvGrpSpPr/>
          <p:nvPr/>
        </p:nvGrpSpPr>
        <p:grpSpPr>
          <a:xfrm>
            <a:off x="10421030" y="4289071"/>
            <a:ext cx="832920" cy="3141553"/>
            <a:chOff x="716826" y="1530036"/>
            <a:chExt cx="832920" cy="18174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03629A-24EC-B9FF-CC02-9052990071E1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5D440A-24E3-240A-4F08-25739D53C762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13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103</Words>
  <Application>Microsoft Office PowerPoint</Application>
  <PresentationFormat>사용자 지정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웅 정</dc:creator>
  <cp:lastModifiedBy>웅 정</cp:lastModifiedBy>
  <cp:revision>6</cp:revision>
  <dcterms:created xsi:type="dcterms:W3CDTF">2025-09-14T16:48:57Z</dcterms:created>
  <dcterms:modified xsi:type="dcterms:W3CDTF">2025-09-22T15:27:32Z</dcterms:modified>
</cp:coreProperties>
</file>