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4AD34F-2A0C-6CB7-918C-61FB627912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2DA8827-9CA8-CEB0-CC7E-F66A8AC076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E6EB0A-9C10-815E-0DDB-D98DEA75C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A5745-1944-4375-9A62-C9C7A2D27294}" type="datetimeFigureOut">
              <a:rPr lang="ko-KR" altLang="en-US" smtClean="0"/>
              <a:t>2025-09-19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E7531-BC35-63DA-C190-FD26EDE65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9EB1A6-5DCB-336C-C47F-5DCACBCFC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25CFF-3140-4CAC-B82E-6A101C3156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115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5F3467-EC8E-B959-A17A-694A7F7B9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D60940F-C741-CD82-C541-3599987E53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1CF2EE-929C-41C4-8F52-56D116D51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A5745-1944-4375-9A62-C9C7A2D27294}" type="datetimeFigureOut">
              <a:rPr lang="ko-KR" altLang="en-US" smtClean="0"/>
              <a:t>2025-09-19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B4A4B8-A302-C96A-4689-1FD9A6D9C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E41816-B4F9-825C-7705-FE625A0E5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25CFF-3140-4CAC-B82E-6A101C3156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4142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236E99A-F24E-D27D-C139-FE5FDB8B99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B2A837A-9851-E602-7302-256269CC00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A52085-BAAD-4624-778B-930FE67F3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A5745-1944-4375-9A62-C9C7A2D27294}" type="datetimeFigureOut">
              <a:rPr lang="ko-KR" altLang="en-US" smtClean="0"/>
              <a:t>2025-09-19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D0CEDA-D674-BF66-EB82-11B2C16F1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DBE018-D709-7A11-CC2F-BEB11732D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25CFF-3140-4CAC-B82E-6A101C3156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5553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92BC45-C3F4-3B47-D9A5-C9BE431AE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7F8532-BBA7-80F4-4BB7-159CEB20E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6F0C66-C366-C285-EEA7-9F33DDF95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A5745-1944-4375-9A62-C9C7A2D27294}" type="datetimeFigureOut">
              <a:rPr lang="ko-KR" altLang="en-US" smtClean="0"/>
              <a:t>2025-09-19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EC10C3-AC44-6268-81B1-B42F0FAA4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C7BFA8-FCBC-6740-B43F-69D7ABF04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25CFF-3140-4CAC-B82E-6A101C3156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701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CE32B5-5C30-1F06-DEE3-962EC281B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C44D839-E3E5-533F-BF7C-4430D96D69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540143-82D6-A0C5-C9FE-65F11BBCC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A5745-1944-4375-9A62-C9C7A2D27294}" type="datetimeFigureOut">
              <a:rPr lang="ko-KR" altLang="en-US" smtClean="0"/>
              <a:t>2025-09-19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A91941-8ABF-33F2-7B53-BE82F12CF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BE5EC5-DE3E-8E39-BF7D-6CEBDD2D8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25CFF-3140-4CAC-B82E-6A101C3156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068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E90B56-E122-14EC-282C-E4C23F8E4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959D78-EED2-EAB6-0A08-7DD20EA915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273CDD0-6697-625E-DAA9-8424F51822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B90DF30-FAA9-4EFB-C944-9A5401A4E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A5745-1944-4375-9A62-C9C7A2D27294}" type="datetimeFigureOut">
              <a:rPr lang="ko-KR" altLang="en-US" smtClean="0"/>
              <a:t>2025-09-19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9912D65-F274-F790-09AC-8A2678428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A54278A-1CD3-8342-0D75-DC8B5C60A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25CFF-3140-4CAC-B82E-6A101C3156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3602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EDAE76-5F79-F28D-304B-3843FF652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47A60CC-DFFC-4BE4-6BDC-5EEB4BE529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1FE3B22-4F5F-C3EF-71A1-FB36161AE1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E660AE2-68A6-8E03-5485-34C0067C5B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1FB93B1-D120-D0D6-AA56-14EF225F27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F0A5EFD-7AC7-5424-9578-258068132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A5745-1944-4375-9A62-C9C7A2D27294}" type="datetimeFigureOut">
              <a:rPr lang="ko-KR" altLang="en-US" smtClean="0"/>
              <a:t>2025-09-19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1CE1722-88E6-A20C-E1AC-F88CF2FA8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650046B-0B7E-495E-9A3D-6EFDD658B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25CFF-3140-4CAC-B82E-6A101C3156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9841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CEF599-5958-3A5E-A85A-E626FC845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26CB377-1D83-F1B8-41EF-D773FFB7B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A5745-1944-4375-9A62-C9C7A2D27294}" type="datetimeFigureOut">
              <a:rPr lang="ko-KR" altLang="en-US" smtClean="0"/>
              <a:t>2025-09-19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94DA5BD-E35F-A5C1-7729-A94CB36E6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D97CAEB-F787-568E-BD60-076EABFD0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25CFF-3140-4CAC-B82E-6A101C3156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3654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4D49193-257E-98DE-FF2F-965D2D81A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A5745-1944-4375-9A62-C9C7A2D27294}" type="datetimeFigureOut">
              <a:rPr lang="ko-KR" altLang="en-US" smtClean="0"/>
              <a:t>2025-09-19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37CD576-4CCD-301D-5BD9-27B093C32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1FEE44D-C1C9-C3E8-8A37-F5DE3F100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25CFF-3140-4CAC-B82E-6A101C3156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9287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9E9B0B-8BD0-7CBD-35A9-1A021039A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593110-DDD0-2C02-6B09-2954F50E7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A371B3B-70F8-8DBA-7254-1748632468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AD639C1-02C9-6827-0428-892B09B3E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A5745-1944-4375-9A62-C9C7A2D27294}" type="datetimeFigureOut">
              <a:rPr lang="ko-KR" altLang="en-US" smtClean="0"/>
              <a:t>2025-09-19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BDD022C-5308-745E-9BB6-B397E449E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DB3711-E4D0-76B8-3B52-490E09CD3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25CFF-3140-4CAC-B82E-6A101C3156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3305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4D0510-C5C4-6DB6-7FA1-C0449D2CF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C27E837-A354-7A09-64A6-DFCA42F516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7B92EC7-5D18-CACD-D6A2-23F78FDF8B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0BDDAAF-D3DC-F4BA-8D90-D64E4CE8E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A5745-1944-4375-9A62-C9C7A2D27294}" type="datetimeFigureOut">
              <a:rPr lang="ko-KR" altLang="en-US" smtClean="0"/>
              <a:t>2025-09-19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5DB6145-E0E6-5378-2DBF-29918ED99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3F05147-44EF-4D4A-3A3D-A2ADA8233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25CFF-3140-4CAC-B82E-6A101C3156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4352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37C0B07-A9CE-FAA3-6836-8A90EE716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3F1782C-0D37-E108-5281-E449B7915A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44F33B-A53C-5A00-4717-9EF84D9E7C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AFA5745-1944-4375-9A62-C9C7A2D27294}" type="datetimeFigureOut">
              <a:rPr lang="ko-KR" altLang="en-US" smtClean="0"/>
              <a:t>2025-09-19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0D1A6D-9E4D-F6AB-8A65-917B81A365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530EFD-A397-D900-2812-C1DC34B1F5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1D25CFF-3140-4CAC-B82E-6A101C3156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8863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39BA56B-11BF-CB39-6407-0D9100B3B9E1}"/>
              </a:ext>
            </a:extLst>
          </p:cNvPr>
          <p:cNvSpPr txBox="1"/>
          <p:nvPr/>
        </p:nvSpPr>
        <p:spPr>
          <a:xfrm>
            <a:off x="4106567" y="1307096"/>
            <a:ext cx="108234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/>
              <a:t>특성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0C9887-6E4F-8DA7-FA31-838E8D457029}"/>
              </a:ext>
            </a:extLst>
          </p:cNvPr>
          <p:cNvSpPr txBox="1"/>
          <p:nvPr/>
        </p:nvSpPr>
        <p:spPr>
          <a:xfrm>
            <a:off x="9926437" y="1307096"/>
            <a:ext cx="108561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500"/>
              <a:t>IPVS</a:t>
            </a:r>
            <a:endParaRPr lang="ko-KR" altLang="en-US" sz="350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B51384C9-4ED0-1DAA-2E44-F5B56B91B8E8}"/>
              </a:ext>
            </a:extLst>
          </p:cNvPr>
          <p:cNvSpPr/>
          <p:nvPr/>
        </p:nvSpPr>
        <p:spPr>
          <a:xfrm>
            <a:off x="434566" y="525100"/>
            <a:ext cx="5133315" cy="3340729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D3561B03-FDFA-EA77-870B-3604DBDC2EC1}"/>
              </a:ext>
            </a:extLst>
          </p:cNvPr>
          <p:cNvSpPr/>
          <p:nvPr/>
        </p:nvSpPr>
        <p:spPr>
          <a:xfrm>
            <a:off x="6096000" y="525100"/>
            <a:ext cx="5133315" cy="3340729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44A37480-0AAE-DBBA-97A3-614F82811FFB}"/>
              </a:ext>
            </a:extLst>
          </p:cNvPr>
          <p:cNvSpPr/>
          <p:nvPr/>
        </p:nvSpPr>
        <p:spPr>
          <a:xfrm>
            <a:off x="434566" y="4490520"/>
            <a:ext cx="3376943" cy="184238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74C2EAC-E9BA-2487-4850-559EAA9565C8}"/>
              </a:ext>
            </a:extLst>
          </p:cNvPr>
          <p:cNvSpPr txBox="1"/>
          <p:nvPr/>
        </p:nvSpPr>
        <p:spPr>
          <a:xfrm>
            <a:off x="2113108" y="5096239"/>
            <a:ext cx="1694695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500"/>
              <a:t>Manual</a:t>
            </a:r>
            <a:endParaRPr lang="ko-KR" altLang="en-US" sz="3500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914F57EE-1FCD-186E-A018-D1CAD7ED258F}"/>
              </a:ext>
            </a:extLst>
          </p:cNvPr>
          <p:cNvSpPr/>
          <p:nvPr/>
        </p:nvSpPr>
        <p:spPr>
          <a:xfrm>
            <a:off x="4106567" y="4490520"/>
            <a:ext cx="3376943" cy="184238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22FD121-9B7F-EEED-5A51-EF693EC88AD1}"/>
              </a:ext>
            </a:extLst>
          </p:cNvPr>
          <p:cNvSpPr txBox="1"/>
          <p:nvPr/>
        </p:nvSpPr>
        <p:spPr>
          <a:xfrm>
            <a:off x="6482223" y="5096239"/>
            <a:ext cx="947311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500"/>
              <a:t>LUT</a:t>
            </a:r>
            <a:endParaRPr lang="ko-KR" altLang="en-US" sz="350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1CE82576-6168-FF89-1109-C83621CB516C}"/>
              </a:ext>
            </a:extLst>
          </p:cNvPr>
          <p:cNvSpPr/>
          <p:nvPr/>
        </p:nvSpPr>
        <p:spPr>
          <a:xfrm>
            <a:off x="7852372" y="4490520"/>
            <a:ext cx="3376943" cy="184238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050D77-66E7-9003-0306-E7E05A63A63D}"/>
              </a:ext>
            </a:extLst>
          </p:cNvPr>
          <p:cNvSpPr txBox="1"/>
          <p:nvPr/>
        </p:nvSpPr>
        <p:spPr>
          <a:xfrm>
            <a:off x="10209922" y="5096239"/>
            <a:ext cx="108234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/>
              <a:t>설정</a:t>
            </a:r>
          </a:p>
        </p:txBody>
      </p:sp>
    </p:spTree>
    <p:extLst>
      <p:ext uri="{BB962C8B-B14F-4D97-AF65-F5344CB8AC3E}">
        <p14:creationId xmlns:p14="http://schemas.microsoft.com/office/powerpoint/2010/main" val="171691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1581474-13B2-FD23-58A1-2464E974B492}"/>
              </a:ext>
            </a:extLst>
          </p:cNvPr>
          <p:cNvSpPr txBox="1"/>
          <p:nvPr/>
        </p:nvSpPr>
        <p:spPr>
          <a:xfrm>
            <a:off x="4106567" y="1307096"/>
            <a:ext cx="108234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/>
              <a:t>특성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3512E933-4C96-192C-CFD2-202DB5A7941D}"/>
              </a:ext>
            </a:extLst>
          </p:cNvPr>
          <p:cNvSpPr/>
          <p:nvPr/>
        </p:nvSpPr>
        <p:spPr>
          <a:xfrm>
            <a:off x="434566" y="525100"/>
            <a:ext cx="5133315" cy="3340729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A5B09B-2C09-6DFE-C4C6-7DA4D1695086}"/>
              </a:ext>
            </a:extLst>
          </p:cNvPr>
          <p:cNvSpPr txBox="1"/>
          <p:nvPr/>
        </p:nvSpPr>
        <p:spPr>
          <a:xfrm>
            <a:off x="587742" y="2844676"/>
            <a:ext cx="482696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/>
              <a:t>패널의 </a:t>
            </a:r>
            <a:r>
              <a:rPr lang="en-US" altLang="ko-KR" sz="1100"/>
              <a:t>Center point </a:t>
            </a:r>
            <a:r>
              <a:rPr lang="ko-KR" altLang="en-US" sz="1100"/>
              <a:t>계측 후</a:t>
            </a:r>
            <a:r>
              <a:rPr lang="en-US" altLang="ko-KR" sz="1100"/>
              <a:t>, </a:t>
            </a:r>
            <a:r>
              <a:rPr lang="ko-KR" altLang="en-US" sz="1100"/>
              <a:t>점등된 패널의 </a:t>
            </a:r>
            <a:endParaRPr lang="en-US" altLang="ko-KR" sz="1100"/>
          </a:p>
          <a:p>
            <a:r>
              <a:rPr lang="ko-KR" altLang="en-US" sz="1100"/>
              <a:t>특성 데이터</a:t>
            </a:r>
            <a:r>
              <a:rPr lang="en-US" altLang="ko-KR" sz="1100"/>
              <a:t>(</a:t>
            </a:r>
            <a:r>
              <a:rPr lang="ko-KR" altLang="en-US" sz="1100"/>
              <a:t>휘도</a:t>
            </a:r>
            <a:r>
              <a:rPr lang="en-US" altLang="ko-KR" sz="1100"/>
              <a:t>, </a:t>
            </a:r>
            <a:r>
              <a:rPr lang="ko-KR" altLang="en-US" sz="1100"/>
              <a:t>색좌표</a:t>
            </a:r>
            <a:r>
              <a:rPr lang="en-US" altLang="ko-KR" sz="1100"/>
              <a:t>, VACS, </a:t>
            </a:r>
            <a:r>
              <a:rPr lang="ko-KR" altLang="en-US" sz="1100"/>
              <a:t>전류</a:t>
            </a:r>
            <a:r>
              <a:rPr lang="en-US" altLang="ko-KR" sz="1100"/>
              <a:t>) </a:t>
            </a:r>
            <a:r>
              <a:rPr lang="ko-KR" altLang="en-US" sz="1100"/>
              <a:t>등을 취득하여 판정하는 검사 공정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3DA126CE-0F3A-3521-2278-E0D2835FA7BB}"/>
              </a:ext>
            </a:extLst>
          </p:cNvPr>
          <p:cNvSpPr/>
          <p:nvPr/>
        </p:nvSpPr>
        <p:spPr>
          <a:xfrm>
            <a:off x="6735778" y="1756372"/>
            <a:ext cx="4101220" cy="91440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833BCFC8-0716-22B4-1A82-62DFA736EB5F}"/>
              </a:ext>
            </a:extLst>
          </p:cNvPr>
          <p:cNvSpPr/>
          <p:nvPr/>
        </p:nvSpPr>
        <p:spPr>
          <a:xfrm>
            <a:off x="7351414" y="1938038"/>
            <a:ext cx="697117" cy="60598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940D104A-BEE5-6B3A-2D49-DF70014F76A3}"/>
              </a:ext>
            </a:extLst>
          </p:cNvPr>
          <p:cNvSpPr/>
          <p:nvPr/>
        </p:nvSpPr>
        <p:spPr>
          <a:xfrm>
            <a:off x="9439747" y="1938038"/>
            <a:ext cx="697117" cy="60598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2266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BCE951D0-EA3B-74D8-ED08-6CB928D7C7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2051342"/>
              </p:ext>
            </p:extLst>
          </p:nvPr>
        </p:nvGraphicFramePr>
        <p:xfrm>
          <a:off x="353085" y="312260"/>
          <a:ext cx="11380206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0555">
                  <a:extLst>
                    <a:ext uri="{9D8B030D-6E8A-4147-A177-3AD203B41FA5}">
                      <a16:colId xmlns:a16="http://schemas.microsoft.com/office/drawing/2014/main" val="1570816160"/>
                    </a:ext>
                  </a:extLst>
                </a:gridCol>
                <a:gridCol w="1078448">
                  <a:extLst>
                    <a:ext uri="{9D8B030D-6E8A-4147-A177-3AD203B41FA5}">
                      <a16:colId xmlns:a16="http://schemas.microsoft.com/office/drawing/2014/main" val="1749578535"/>
                    </a:ext>
                  </a:extLst>
                </a:gridCol>
                <a:gridCol w="1004501">
                  <a:extLst>
                    <a:ext uri="{9D8B030D-6E8A-4147-A177-3AD203B41FA5}">
                      <a16:colId xmlns:a16="http://schemas.microsoft.com/office/drawing/2014/main" val="3978065563"/>
                    </a:ext>
                  </a:extLst>
                </a:gridCol>
                <a:gridCol w="575781">
                  <a:extLst>
                    <a:ext uri="{9D8B030D-6E8A-4147-A177-3AD203B41FA5}">
                      <a16:colId xmlns:a16="http://schemas.microsoft.com/office/drawing/2014/main" val="943463150"/>
                    </a:ext>
                  </a:extLst>
                </a:gridCol>
                <a:gridCol w="598215">
                  <a:extLst>
                    <a:ext uri="{9D8B030D-6E8A-4147-A177-3AD203B41FA5}">
                      <a16:colId xmlns:a16="http://schemas.microsoft.com/office/drawing/2014/main" val="2733979532"/>
                    </a:ext>
                  </a:extLst>
                </a:gridCol>
                <a:gridCol w="707213">
                  <a:extLst>
                    <a:ext uri="{9D8B030D-6E8A-4147-A177-3AD203B41FA5}">
                      <a16:colId xmlns:a16="http://schemas.microsoft.com/office/drawing/2014/main" val="1273467685"/>
                    </a:ext>
                  </a:extLst>
                </a:gridCol>
                <a:gridCol w="978943">
                  <a:extLst>
                    <a:ext uri="{9D8B030D-6E8A-4147-A177-3AD203B41FA5}">
                      <a16:colId xmlns:a16="http://schemas.microsoft.com/office/drawing/2014/main" val="2667142356"/>
                    </a:ext>
                  </a:extLst>
                </a:gridCol>
                <a:gridCol w="837749">
                  <a:extLst>
                    <a:ext uri="{9D8B030D-6E8A-4147-A177-3AD203B41FA5}">
                      <a16:colId xmlns:a16="http://schemas.microsoft.com/office/drawing/2014/main" val="2765100238"/>
                    </a:ext>
                  </a:extLst>
                </a:gridCol>
                <a:gridCol w="2659798">
                  <a:extLst>
                    <a:ext uri="{9D8B030D-6E8A-4147-A177-3AD203B41FA5}">
                      <a16:colId xmlns:a16="http://schemas.microsoft.com/office/drawing/2014/main" val="3316750543"/>
                    </a:ext>
                  </a:extLst>
                </a:gridCol>
                <a:gridCol w="1067443">
                  <a:extLst>
                    <a:ext uri="{9D8B030D-6E8A-4147-A177-3AD203B41FA5}">
                      <a16:colId xmlns:a16="http://schemas.microsoft.com/office/drawing/2014/main" val="347527587"/>
                    </a:ext>
                  </a:extLst>
                </a:gridCol>
                <a:gridCol w="941560">
                  <a:extLst>
                    <a:ext uri="{9D8B030D-6E8A-4147-A177-3AD203B41FA5}">
                      <a16:colId xmlns:a16="http://schemas.microsoft.com/office/drawing/2014/main" val="1885959435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Zone</a:t>
                      </a:r>
                      <a:endParaRPr lang="ko-KR" altLang="en-US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Inner ID</a:t>
                      </a:r>
                      <a:endParaRPr lang="ko-KR" altLang="en-US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항목</a:t>
                      </a:r>
                    </a:p>
                  </a:txBody>
                  <a:tcPr anchor="ctr"/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DATA</a:t>
                      </a:r>
                      <a:endParaRPr lang="ko-KR" altLang="en-US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Error Name</a:t>
                      </a:r>
                      <a:endParaRPr lang="ko-KR" altLang="en-US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Tact</a:t>
                      </a:r>
                      <a:endParaRPr lang="ko-KR" altLang="en-US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판정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880133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x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y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L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효율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3859426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R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960173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G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940552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B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174463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539949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591805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5623655"/>
                  </a:ext>
                </a:extLst>
              </a:tr>
            </a:tbl>
          </a:graphicData>
        </a:graphic>
      </p:graphicFrame>
      <p:grpSp>
        <p:nvGrpSpPr>
          <p:cNvPr id="3" name="그룹 2">
            <a:extLst>
              <a:ext uri="{FF2B5EF4-FFF2-40B4-BE49-F238E27FC236}">
                <a16:creationId xmlns:a16="http://schemas.microsoft.com/office/drawing/2014/main" id="{2E2A04CD-54A7-7130-D2C4-0F8D9984AAB0}"/>
              </a:ext>
            </a:extLst>
          </p:cNvPr>
          <p:cNvGrpSpPr/>
          <p:nvPr/>
        </p:nvGrpSpPr>
        <p:grpSpPr>
          <a:xfrm>
            <a:off x="7704501" y="3660416"/>
            <a:ext cx="4019739" cy="2966720"/>
            <a:chOff x="7043596" y="3660416"/>
            <a:chExt cx="4689695" cy="2966720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DA80219D-5614-86B7-BE80-5F35C7EC4767}"/>
                </a:ext>
              </a:extLst>
            </p:cNvPr>
            <p:cNvSpPr/>
            <p:nvPr/>
          </p:nvSpPr>
          <p:spPr>
            <a:xfrm>
              <a:off x="7043596" y="3660416"/>
              <a:ext cx="4689695" cy="296672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179C4B36-E2EA-E849-B462-6DF2A68CC07D}"/>
                </a:ext>
              </a:extLst>
            </p:cNvPr>
            <p:cNvSpPr/>
            <p:nvPr/>
          </p:nvSpPr>
          <p:spPr>
            <a:xfrm>
              <a:off x="7260878" y="4010685"/>
              <a:ext cx="1955549" cy="506994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Set Params</a:t>
              </a:r>
              <a:endParaRPr lang="ko-KR" altLang="en-US"/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99C4EC00-E5D3-205B-820C-8C1D6BA7E519}"/>
                </a:ext>
              </a:extLst>
            </p:cNvPr>
            <p:cNvSpPr/>
            <p:nvPr/>
          </p:nvSpPr>
          <p:spPr>
            <a:xfrm>
              <a:off x="9658540" y="4001632"/>
              <a:ext cx="1955549" cy="506994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Set Path</a:t>
              </a:r>
              <a:endParaRPr lang="ko-KR" altLang="en-US"/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1713931E-6FC4-8CF9-5A7F-C7B3DE1EDE52}"/>
                </a:ext>
              </a:extLst>
            </p:cNvPr>
            <p:cNvSpPr/>
            <p:nvPr/>
          </p:nvSpPr>
          <p:spPr>
            <a:xfrm>
              <a:off x="7223910" y="4867948"/>
              <a:ext cx="4329065" cy="50699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A59E5958-68B9-4834-D7C3-BD111D18E489}"/>
                </a:ext>
              </a:extLst>
            </p:cNvPr>
            <p:cNvSpPr/>
            <p:nvPr/>
          </p:nvSpPr>
          <p:spPr>
            <a:xfrm>
              <a:off x="8238652" y="4990170"/>
              <a:ext cx="307818" cy="26255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1</a:t>
              </a:r>
              <a:endParaRPr lang="ko-KR" altLang="en-US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1CA036EC-9386-D3F5-6942-52C9C8807FA3}"/>
                </a:ext>
              </a:extLst>
            </p:cNvPr>
            <p:cNvSpPr/>
            <p:nvPr/>
          </p:nvSpPr>
          <p:spPr>
            <a:xfrm>
              <a:off x="10292282" y="5003448"/>
              <a:ext cx="307818" cy="26255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2</a:t>
              </a:r>
              <a:endParaRPr lang="ko-KR" altLang="en-US"/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06E91998-9FD7-851F-13A9-3997F04AC778}"/>
                </a:ext>
              </a:extLst>
            </p:cNvPr>
            <p:cNvSpPr/>
            <p:nvPr/>
          </p:nvSpPr>
          <p:spPr>
            <a:xfrm>
              <a:off x="7702991" y="5734264"/>
              <a:ext cx="3514253" cy="666536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Test Start!!</a:t>
              </a:r>
              <a:endParaRPr lang="ko-KR" altLang="en-US"/>
            </a:p>
          </p:txBody>
        </p:sp>
      </p:grp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419D38F-9899-484F-F9C5-03A123A70B47}"/>
              </a:ext>
            </a:extLst>
          </p:cNvPr>
          <p:cNvSpPr/>
          <p:nvPr/>
        </p:nvSpPr>
        <p:spPr>
          <a:xfrm>
            <a:off x="434565" y="3748134"/>
            <a:ext cx="6890981" cy="287900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0B4BBDA-1BB9-AE02-4185-8CE825B16519}"/>
              </a:ext>
            </a:extLst>
          </p:cNvPr>
          <p:cNvSpPr/>
          <p:nvPr/>
        </p:nvSpPr>
        <p:spPr>
          <a:xfrm>
            <a:off x="434564" y="3429001"/>
            <a:ext cx="923454" cy="3191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Graph</a:t>
            </a:r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769708B-248F-F64F-371E-D65593AF711F}"/>
              </a:ext>
            </a:extLst>
          </p:cNvPr>
          <p:cNvSpPr/>
          <p:nvPr/>
        </p:nvSpPr>
        <p:spPr>
          <a:xfrm>
            <a:off x="1358018" y="3428507"/>
            <a:ext cx="923454" cy="3191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Total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2306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B0088F41-CA56-0062-4127-583D6F206A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349" y="1113249"/>
            <a:ext cx="10088383" cy="2657846"/>
          </a:xfrm>
          <a:prstGeom prst="rect">
            <a:avLst/>
          </a:prstGeom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0742CAE7-BF35-F0DB-A465-437AD811B311}"/>
              </a:ext>
            </a:extLst>
          </p:cNvPr>
          <p:cNvGrpSpPr/>
          <p:nvPr/>
        </p:nvGrpSpPr>
        <p:grpSpPr>
          <a:xfrm>
            <a:off x="716826" y="1530036"/>
            <a:ext cx="832920" cy="2097010"/>
            <a:chOff x="716826" y="1530036"/>
            <a:chExt cx="832920" cy="1817483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B19D885D-91D6-FCD2-F69A-4098896DFEC2}"/>
                </a:ext>
              </a:extLst>
            </p:cNvPr>
            <p:cNvSpPr/>
            <p:nvPr/>
          </p:nvSpPr>
          <p:spPr>
            <a:xfrm>
              <a:off x="716827" y="1530036"/>
              <a:ext cx="832919" cy="905347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D6222B50-D7C8-79D4-C188-393DD7828D4B}"/>
                </a:ext>
              </a:extLst>
            </p:cNvPr>
            <p:cNvSpPr/>
            <p:nvPr/>
          </p:nvSpPr>
          <p:spPr>
            <a:xfrm>
              <a:off x="716826" y="2442172"/>
              <a:ext cx="832919" cy="905347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75526D89-9035-DF5D-3A49-66EB011E20EF}"/>
              </a:ext>
            </a:extLst>
          </p:cNvPr>
          <p:cNvGrpSpPr/>
          <p:nvPr/>
        </p:nvGrpSpPr>
        <p:grpSpPr>
          <a:xfrm>
            <a:off x="1549745" y="1533430"/>
            <a:ext cx="1202508" cy="2097010"/>
            <a:chOff x="716826" y="1530036"/>
            <a:chExt cx="832920" cy="1817483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129F6A2A-3101-040F-DBEA-823B88FB3BE0}"/>
                </a:ext>
              </a:extLst>
            </p:cNvPr>
            <p:cNvSpPr/>
            <p:nvPr/>
          </p:nvSpPr>
          <p:spPr>
            <a:xfrm>
              <a:off x="716827" y="1530036"/>
              <a:ext cx="832919" cy="905347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4670EEF0-B1B3-7C03-682A-A0A4A86AD6E6}"/>
                </a:ext>
              </a:extLst>
            </p:cNvPr>
            <p:cNvSpPr/>
            <p:nvPr/>
          </p:nvSpPr>
          <p:spPr>
            <a:xfrm>
              <a:off x="716826" y="2442172"/>
              <a:ext cx="832919" cy="905347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00E60450-F5B8-D5AF-3123-3D3FEFA40F9D}"/>
              </a:ext>
            </a:extLst>
          </p:cNvPr>
          <p:cNvGrpSpPr/>
          <p:nvPr/>
        </p:nvGrpSpPr>
        <p:grpSpPr>
          <a:xfrm>
            <a:off x="2752252" y="1533430"/>
            <a:ext cx="1122631" cy="2097010"/>
            <a:chOff x="716826" y="1530036"/>
            <a:chExt cx="832920" cy="1817483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3894E095-6934-5BA3-3519-FAAE4E73A320}"/>
                </a:ext>
              </a:extLst>
            </p:cNvPr>
            <p:cNvSpPr/>
            <p:nvPr/>
          </p:nvSpPr>
          <p:spPr>
            <a:xfrm>
              <a:off x="716827" y="1530036"/>
              <a:ext cx="832919" cy="905347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CD03CFA5-C546-4497-CD0E-6ED8EE18D0A0}"/>
                </a:ext>
              </a:extLst>
            </p:cNvPr>
            <p:cNvSpPr/>
            <p:nvPr/>
          </p:nvSpPr>
          <p:spPr>
            <a:xfrm>
              <a:off x="716826" y="2442172"/>
              <a:ext cx="832919" cy="905347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CF0B680B-5BE9-5659-B8DA-D64969318126}"/>
              </a:ext>
            </a:extLst>
          </p:cNvPr>
          <p:cNvGrpSpPr/>
          <p:nvPr/>
        </p:nvGrpSpPr>
        <p:grpSpPr>
          <a:xfrm>
            <a:off x="9346092" y="1499436"/>
            <a:ext cx="1377640" cy="2127609"/>
            <a:chOff x="716826" y="1530036"/>
            <a:chExt cx="832920" cy="1817483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6BBE97D9-9680-17F5-3AB8-621A970FCEF8}"/>
                </a:ext>
              </a:extLst>
            </p:cNvPr>
            <p:cNvSpPr/>
            <p:nvPr/>
          </p:nvSpPr>
          <p:spPr>
            <a:xfrm>
              <a:off x="716827" y="1530036"/>
              <a:ext cx="832919" cy="905347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DD342652-D2C8-4272-5F40-87837C80A851}"/>
                </a:ext>
              </a:extLst>
            </p:cNvPr>
            <p:cNvSpPr/>
            <p:nvPr/>
          </p:nvSpPr>
          <p:spPr>
            <a:xfrm>
              <a:off x="716826" y="2442172"/>
              <a:ext cx="832919" cy="905347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13910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3557A260-117B-D7DE-ECA6-0468C6A489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0864" y="2333472"/>
            <a:ext cx="6430272" cy="2191056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8BFA6AD3-1BAC-C910-D9B0-855C8DE1737B}"/>
              </a:ext>
            </a:extLst>
          </p:cNvPr>
          <p:cNvSpPr/>
          <p:nvPr/>
        </p:nvSpPr>
        <p:spPr>
          <a:xfrm>
            <a:off x="2989247" y="1913088"/>
            <a:ext cx="1682342" cy="42038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FF1D72F8-FD8B-6F39-285D-3AEADC7AE7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393" y="0"/>
            <a:ext cx="10695214" cy="6858000"/>
          </a:xfrm>
          <a:prstGeom prst="rect">
            <a:avLst/>
          </a:prstGeom>
        </p:spPr>
      </p:pic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933B32DD-F0A3-4FF2-D3BA-327CF59A6DAE}"/>
              </a:ext>
            </a:extLst>
          </p:cNvPr>
          <p:cNvCxnSpPr>
            <a:cxnSpLocks/>
          </p:cNvCxnSpPr>
          <p:nvPr/>
        </p:nvCxnSpPr>
        <p:spPr>
          <a:xfrm>
            <a:off x="1050202" y="235390"/>
            <a:ext cx="0" cy="635553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BACBC16B-0102-A0CE-2512-4750CD1B8DF3}"/>
              </a:ext>
            </a:extLst>
          </p:cNvPr>
          <p:cNvCxnSpPr>
            <a:cxnSpLocks/>
          </p:cNvCxnSpPr>
          <p:nvPr/>
        </p:nvCxnSpPr>
        <p:spPr>
          <a:xfrm>
            <a:off x="748393" y="251233"/>
            <a:ext cx="0" cy="635553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438ADBBA-279C-6C6F-D547-6AE5C33F6B0B}"/>
              </a:ext>
            </a:extLst>
          </p:cNvPr>
          <p:cNvCxnSpPr>
            <a:cxnSpLocks/>
          </p:cNvCxnSpPr>
          <p:nvPr/>
        </p:nvCxnSpPr>
        <p:spPr>
          <a:xfrm>
            <a:off x="876678" y="235389"/>
            <a:ext cx="0" cy="6355533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8523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60</Words>
  <Application>Microsoft Office PowerPoint</Application>
  <PresentationFormat>와이드스크린</PresentationFormat>
  <Paragraphs>32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웅 정</dc:creator>
  <cp:lastModifiedBy>웅 정</cp:lastModifiedBy>
  <cp:revision>3</cp:revision>
  <dcterms:created xsi:type="dcterms:W3CDTF">2025-09-14T16:48:57Z</dcterms:created>
  <dcterms:modified xsi:type="dcterms:W3CDTF">2025-09-18T16:55:55Z</dcterms:modified>
</cp:coreProperties>
</file>