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AD34F-2A0C-6CB7-918C-61FB62791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DA8827-9CA8-CEB0-CC7E-F66A8AC07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6EB0A-9C10-815E-0DDB-D98DEA75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E7531-BC35-63DA-C190-FD26EDE6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EB1A6-5DCB-336C-C47F-5DCACBCF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11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F3467-EC8E-B959-A17A-694A7F7B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60940F-C741-CD82-C541-3599987E5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1CF2EE-929C-41C4-8F52-56D116D5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4A4B8-A302-C96A-4689-1FD9A6D9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41816-B4F9-825C-7705-FE625A0E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14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36E99A-F24E-D27D-C139-FE5FDB8B9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A837A-9851-E602-7302-256269CC0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52085-BAAD-4624-778B-930FE67F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0CEDA-D674-BF66-EB82-11B2C16F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BE018-D709-7A11-CC2F-BEB11732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5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2BC45-C3F4-3B47-D9A5-C9BE431A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F8532-BBA7-80F4-4BB7-159CEB20E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F0C66-C366-C285-EEA7-9F33DDF9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C10C3-AC44-6268-81B1-B42F0FAA4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C7BFA8-FCBC-6740-B43F-69D7ABF0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70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CE32B5-5C30-1F06-DEE3-962EC281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44D839-E3E5-533F-BF7C-4430D96D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540143-82D6-A0C5-C9FE-65F11BBCC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91941-8ABF-33F2-7B53-BE82F12C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E5EC5-DE3E-8E39-BF7D-6CEBDD2D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06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90B56-E122-14EC-282C-E4C23F8E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959D78-EED2-EAB6-0A08-7DD20EA91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3CDD0-6697-625E-DAA9-8424F5182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90DF30-FAA9-4EFB-C944-9A5401A4E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12D65-F274-F790-09AC-8A267842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54278A-1CD3-8342-0D75-DC8B5C60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60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DAE76-5F79-F28D-304B-3843FF65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A60CC-DFFC-4BE4-6BDC-5EEB4BE52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FE3B22-4F5F-C3EF-71A1-FB36161AE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660AE2-68A6-8E03-5485-34C0067C5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FB93B1-D120-D0D6-AA56-14EF225F2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0A5EFD-7AC7-5424-9578-25806813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CE1722-88E6-A20C-E1AC-F88CF2FA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50046B-0B7E-495E-9A3D-6EFDD658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84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EF599-5958-3A5E-A85A-E626FC84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6CB377-1D83-F1B8-41EF-D773FFB7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DA5BD-E35F-A5C1-7729-A94CB36E6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97CAEB-F787-568E-BD60-076EABFD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65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D49193-257E-98DE-FF2F-965D2D81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7CD576-4CCD-301D-5BD9-27B093C3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FEE44D-C1C9-C3E8-8A37-F5DE3F10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28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E9B0B-8BD0-7CBD-35A9-1A021039A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593110-DDD0-2C02-6B09-2954F50E7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371B3B-70F8-8DBA-7254-174863246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D639C1-02C9-6827-0428-892B09B3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DD022C-5308-745E-9BB6-B397E449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DB3711-E4D0-76B8-3B52-490E09CD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0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D0510-C5C4-6DB6-7FA1-C0449D2CF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27E837-A354-7A09-64A6-DFCA42F51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B92EC7-5D18-CACD-D6A2-23F78FDF8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DDAAF-D3DC-F4BA-8D90-D64E4CE8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DB6145-E0E6-5378-2DBF-29918ED9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05147-44EF-4D4A-3A3D-A2ADA823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35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7C0B07-A9CE-FAA3-6836-8A90EE71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1782C-0D37-E108-5281-E449B7915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4F33B-A53C-5A00-4717-9EF84D9E7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A5745-1944-4375-9A62-C9C7A2D27294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D1A6D-9E4D-F6AB-8A65-917B81A36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30EFD-A397-D900-2812-C1DC34B1F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86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9BA56B-11BF-CB39-6407-0D9100B3B9E1}"/>
              </a:ext>
            </a:extLst>
          </p:cNvPr>
          <p:cNvSpPr txBox="1"/>
          <p:nvPr/>
        </p:nvSpPr>
        <p:spPr>
          <a:xfrm>
            <a:off x="4106567" y="1307096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특성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C9887-6E4F-8DA7-FA31-838E8D457029}"/>
              </a:ext>
            </a:extLst>
          </p:cNvPr>
          <p:cNvSpPr txBox="1"/>
          <p:nvPr/>
        </p:nvSpPr>
        <p:spPr>
          <a:xfrm>
            <a:off x="9926437" y="1307096"/>
            <a:ext cx="10856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/>
              <a:t>IPVS</a:t>
            </a:r>
            <a:endParaRPr lang="ko-KR" altLang="en-US" sz="35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1384C9-4ED0-1DAA-2E44-F5B56B91B8E8}"/>
              </a:ext>
            </a:extLst>
          </p:cNvPr>
          <p:cNvSpPr/>
          <p:nvPr/>
        </p:nvSpPr>
        <p:spPr>
          <a:xfrm>
            <a:off x="434566" y="525100"/>
            <a:ext cx="5133315" cy="33407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3561B03-FDFA-EA77-870B-3604DBDC2EC1}"/>
              </a:ext>
            </a:extLst>
          </p:cNvPr>
          <p:cNvSpPr/>
          <p:nvPr/>
        </p:nvSpPr>
        <p:spPr>
          <a:xfrm>
            <a:off x="6096000" y="525100"/>
            <a:ext cx="5133315" cy="33407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4A37480-0AAE-DBBA-97A3-614F82811FFB}"/>
              </a:ext>
            </a:extLst>
          </p:cNvPr>
          <p:cNvSpPr/>
          <p:nvPr/>
        </p:nvSpPr>
        <p:spPr>
          <a:xfrm>
            <a:off x="434566" y="4490520"/>
            <a:ext cx="3376943" cy="18423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C2EAC-E9BA-2487-4850-559EAA9565C8}"/>
              </a:ext>
            </a:extLst>
          </p:cNvPr>
          <p:cNvSpPr txBox="1"/>
          <p:nvPr/>
        </p:nvSpPr>
        <p:spPr>
          <a:xfrm>
            <a:off x="2113108" y="5096239"/>
            <a:ext cx="16946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/>
              <a:t>Manual</a:t>
            </a:r>
            <a:endParaRPr lang="ko-KR" altLang="en-US" sz="35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14F57EE-1FCD-186E-A018-D1CAD7ED258F}"/>
              </a:ext>
            </a:extLst>
          </p:cNvPr>
          <p:cNvSpPr/>
          <p:nvPr/>
        </p:nvSpPr>
        <p:spPr>
          <a:xfrm>
            <a:off x="4106567" y="4490520"/>
            <a:ext cx="3376943" cy="18423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FD121-9B7F-EEED-5A51-EF693EC88AD1}"/>
              </a:ext>
            </a:extLst>
          </p:cNvPr>
          <p:cNvSpPr txBox="1"/>
          <p:nvPr/>
        </p:nvSpPr>
        <p:spPr>
          <a:xfrm>
            <a:off x="6482223" y="5096239"/>
            <a:ext cx="9473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/>
              <a:t>LUT</a:t>
            </a:r>
            <a:endParaRPr lang="ko-KR" altLang="en-US" sz="35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CE82576-6168-FF89-1109-C83621CB516C}"/>
              </a:ext>
            </a:extLst>
          </p:cNvPr>
          <p:cNvSpPr/>
          <p:nvPr/>
        </p:nvSpPr>
        <p:spPr>
          <a:xfrm>
            <a:off x="7852372" y="4490520"/>
            <a:ext cx="3376943" cy="18423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50D77-66E7-9003-0306-E7E05A63A63D}"/>
              </a:ext>
            </a:extLst>
          </p:cNvPr>
          <p:cNvSpPr txBox="1"/>
          <p:nvPr/>
        </p:nvSpPr>
        <p:spPr>
          <a:xfrm>
            <a:off x="10209922" y="5096239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71691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581474-13B2-FD23-58A1-2464E974B492}"/>
              </a:ext>
            </a:extLst>
          </p:cNvPr>
          <p:cNvSpPr txBox="1"/>
          <p:nvPr/>
        </p:nvSpPr>
        <p:spPr>
          <a:xfrm>
            <a:off x="4106567" y="1307096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특성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12E933-4C96-192C-CFD2-202DB5A7941D}"/>
              </a:ext>
            </a:extLst>
          </p:cNvPr>
          <p:cNvSpPr/>
          <p:nvPr/>
        </p:nvSpPr>
        <p:spPr>
          <a:xfrm>
            <a:off x="434566" y="525100"/>
            <a:ext cx="5133315" cy="33407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5B09B-2C09-6DFE-C4C6-7DA4D1695086}"/>
              </a:ext>
            </a:extLst>
          </p:cNvPr>
          <p:cNvSpPr txBox="1"/>
          <p:nvPr/>
        </p:nvSpPr>
        <p:spPr>
          <a:xfrm>
            <a:off x="587742" y="2844676"/>
            <a:ext cx="48269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패널의 </a:t>
            </a:r>
            <a:r>
              <a:rPr lang="en-US" altLang="ko-KR" sz="1100"/>
              <a:t>Center point </a:t>
            </a:r>
            <a:r>
              <a:rPr lang="ko-KR" altLang="en-US" sz="1100"/>
              <a:t>계측 후</a:t>
            </a:r>
            <a:r>
              <a:rPr lang="en-US" altLang="ko-KR" sz="1100"/>
              <a:t>, </a:t>
            </a:r>
            <a:r>
              <a:rPr lang="ko-KR" altLang="en-US" sz="1100"/>
              <a:t>점등된 패널의 </a:t>
            </a:r>
            <a:endParaRPr lang="en-US" altLang="ko-KR" sz="1100"/>
          </a:p>
          <a:p>
            <a:r>
              <a:rPr lang="ko-KR" altLang="en-US" sz="1100"/>
              <a:t>특성 데이터</a:t>
            </a:r>
            <a:r>
              <a:rPr lang="en-US" altLang="ko-KR" sz="1100"/>
              <a:t>(</a:t>
            </a:r>
            <a:r>
              <a:rPr lang="ko-KR" altLang="en-US" sz="1100"/>
              <a:t>휘도</a:t>
            </a:r>
            <a:r>
              <a:rPr lang="en-US" altLang="ko-KR" sz="1100"/>
              <a:t>, </a:t>
            </a:r>
            <a:r>
              <a:rPr lang="ko-KR" altLang="en-US" sz="1100"/>
              <a:t>색좌표</a:t>
            </a:r>
            <a:r>
              <a:rPr lang="en-US" altLang="ko-KR" sz="1100"/>
              <a:t>, VACS, </a:t>
            </a:r>
            <a:r>
              <a:rPr lang="ko-KR" altLang="en-US" sz="1100"/>
              <a:t>전류</a:t>
            </a:r>
            <a:r>
              <a:rPr lang="en-US" altLang="ko-KR" sz="1100"/>
              <a:t>) </a:t>
            </a:r>
            <a:r>
              <a:rPr lang="ko-KR" altLang="en-US" sz="1100"/>
              <a:t>등을 취득하여 판정하는 검사 공정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A126CE-0F3A-3521-2278-E0D2835FA7BB}"/>
              </a:ext>
            </a:extLst>
          </p:cNvPr>
          <p:cNvSpPr/>
          <p:nvPr/>
        </p:nvSpPr>
        <p:spPr>
          <a:xfrm>
            <a:off x="6735778" y="1756372"/>
            <a:ext cx="4101220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3BCFC8-0716-22B4-1A82-62DFA736EB5F}"/>
              </a:ext>
            </a:extLst>
          </p:cNvPr>
          <p:cNvSpPr/>
          <p:nvPr/>
        </p:nvSpPr>
        <p:spPr>
          <a:xfrm>
            <a:off x="7351414" y="1938038"/>
            <a:ext cx="697117" cy="6059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0D104A-BEE5-6B3A-2D49-DF70014F76A3}"/>
              </a:ext>
            </a:extLst>
          </p:cNvPr>
          <p:cNvSpPr/>
          <p:nvPr/>
        </p:nvSpPr>
        <p:spPr>
          <a:xfrm>
            <a:off x="9439747" y="1938038"/>
            <a:ext cx="697117" cy="605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6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CE951D0-EA3B-74D8-ED08-6CB928D7C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51342"/>
              </p:ext>
            </p:extLst>
          </p:nvPr>
        </p:nvGraphicFramePr>
        <p:xfrm>
          <a:off x="353085" y="312260"/>
          <a:ext cx="113802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55">
                  <a:extLst>
                    <a:ext uri="{9D8B030D-6E8A-4147-A177-3AD203B41FA5}">
                      <a16:colId xmlns:a16="http://schemas.microsoft.com/office/drawing/2014/main" val="1570816160"/>
                    </a:ext>
                  </a:extLst>
                </a:gridCol>
                <a:gridCol w="1078448">
                  <a:extLst>
                    <a:ext uri="{9D8B030D-6E8A-4147-A177-3AD203B41FA5}">
                      <a16:colId xmlns:a16="http://schemas.microsoft.com/office/drawing/2014/main" val="1749578535"/>
                    </a:ext>
                  </a:extLst>
                </a:gridCol>
                <a:gridCol w="1004501">
                  <a:extLst>
                    <a:ext uri="{9D8B030D-6E8A-4147-A177-3AD203B41FA5}">
                      <a16:colId xmlns:a16="http://schemas.microsoft.com/office/drawing/2014/main" val="3978065563"/>
                    </a:ext>
                  </a:extLst>
                </a:gridCol>
                <a:gridCol w="575781">
                  <a:extLst>
                    <a:ext uri="{9D8B030D-6E8A-4147-A177-3AD203B41FA5}">
                      <a16:colId xmlns:a16="http://schemas.microsoft.com/office/drawing/2014/main" val="943463150"/>
                    </a:ext>
                  </a:extLst>
                </a:gridCol>
                <a:gridCol w="598215">
                  <a:extLst>
                    <a:ext uri="{9D8B030D-6E8A-4147-A177-3AD203B41FA5}">
                      <a16:colId xmlns:a16="http://schemas.microsoft.com/office/drawing/2014/main" val="2733979532"/>
                    </a:ext>
                  </a:extLst>
                </a:gridCol>
                <a:gridCol w="707213">
                  <a:extLst>
                    <a:ext uri="{9D8B030D-6E8A-4147-A177-3AD203B41FA5}">
                      <a16:colId xmlns:a16="http://schemas.microsoft.com/office/drawing/2014/main" val="1273467685"/>
                    </a:ext>
                  </a:extLst>
                </a:gridCol>
                <a:gridCol w="978943">
                  <a:extLst>
                    <a:ext uri="{9D8B030D-6E8A-4147-A177-3AD203B41FA5}">
                      <a16:colId xmlns:a16="http://schemas.microsoft.com/office/drawing/2014/main" val="2667142356"/>
                    </a:ext>
                  </a:extLst>
                </a:gridCol>
                <a:gridCol w="837749">
                  <a:extLst>
                    <a:ext uri="{9D8B030D-6E8A-4147-A177-3AD203B41FA5}">
                      <a16:colId xmlns:a16="http://schemas.microsoft.com/office/drawing/2014/main" val="2765100238"/>
                    </a:ext>
                  </a:extLst>
                </a:gridCol>
                <a:gridCol w="2659798">
                  <a:extLst>
                    <a:ext uri="{9D8B030D-6E8A-4147-A177-3AD203B41FA5}">
                      <a16:colId xmlns:a16="http://schemas.microsoft.com/office/drawing/2014/main" val="3316750543"/>
                    </a:ext>
                  </a:extLst>
                </a:gridCol>
                <a:gridCol w="1067443">
                  <a:extLst>
                    <a:ext uri="{9D8B030D-6E8A-4147-A177-3AD203B41FA5}">
                      <a16:colId xmlns:a16="http://schemas.microsoft.com/office/drawing/2014/main" val="347527587"/>
                    </a:ext>
                  </a:extLst>
                </a:gridCol>
                <a:gridCol w="941560">
                  <a:extLst>
                    <a:ext uri="{9D8B030D-6E8A-4147-A177-3AD203B41FA5}">
                      <a16:colId xmlns:a16="http://schemas.microsoft.com/office/drawing/2014/main" val="1885959435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Zone</a:t>
                      </a:r>
                      <a:endParaRPr lang="ko-KR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Inner ID</a:t>
                      </a:r>
                      <a:endParaRPr lang="ko-KR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항목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DATA</a:t>
                      </a:r>
                      <a:endParaRPr lang="ko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Error Name</a:t>
                      </a:r>
                      <a:endParaRPr lang="ko-KR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Tact</a:t>
                      </a:r>
                      <a:endParaRPr lang="ko-KR" altLang="en-US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판정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8013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L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효율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59426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6017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G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4055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B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7446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39949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9180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623655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2E2A04CD-54A7-7130-D2C4-0F8D9984AAB0}"/>
              </a:ext>
            </a:extLst>
          </p:cNvPr>
          <p:cNvGrpSpPr/>
          <p:nvPr/>
        </p:nvGrpSpPr>
        <p:grpSpPr>
          <a:xfrm>
            <a:off x="7704501" y="3660416"/>
            <a:ext cx="4019739" cy="2966720"/>
            <a:chOff x="7043596" y="3660416"/>
            <a:chExt cx="4689695" cy="296672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A80219D-5614-86B7-BE80-5F35C7EC4767}"/>
                </a:ext>
              </a:extLst>
            </p:cNvPr>
            <p:cNvSpPr/>
            <p:nvPr/>
          </p:nvSpPr>
          <p:spPr>
            <a:xfrm>
              <a:off x="7043596" y="3660416"/>
              <a:ext cx="4689695" cy="29667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79C4B36-E2EA-E849-B462-6DF2A68CC07D}"/>
                </a:ext>
              </a:extLst>
            </p:cNvPr>
            <p:cNvSpPr/>
            <p:nvPr/>
          </p:nvSpPr>
          <p:spPr>
            <a:xfrm>
              <a:off x="7260878" y="4010685"/>
              <a:ext cx="1955549" cy="5069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Set Params</a:t>
              </a:r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9C4EC00-E5D3-205B-820C-8C1D6BA7E519}"/>
                </a:ext>
              </a:extLst>
            </p:cNvPr>
            <p:cNvSpPr/>
            <p:nvPr/>
          </p:nvSpPr>
          <p:spPr>
            <a:xfrm>
              <a:off x="9658540" y="4001632"/>
              <a:ext cx="1955549" cy="5069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Set Path</a:t>
              </a:r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713931E-6FC4-8CF9-5A7F-C7B3DE1EDE52}"/>
                </a:ext>
              </a:extLst>
            </p:cNvPr>
            <p:cNvSpPr/>
            <p:nvPr/>
          </p:nvSpPr>
          <p:spPr>
            <a:xfrm>
              <a:off x="7223910" y="4867948"/>
              <a:ext cx="4329065" cy="5069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59E5958-68B9-4834-D7C3-BD111D18E489}"/>
                </a:ext>
              </a:extLst>
            </p:cNvPr>
            <p:cNvSpPr/>
            <p:nvPr/>
          </p:nvSpPr>
          <p:spPr>
            <a:xfrm>
              <a:off x="8238652" y="4990170"/>
              <a:ext cx="307818" cy="2625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CA036EC-9386-D3F5-6942-52C9C8807FA3}"/>
                </a:ext>
              </a:extLst>
            </p:cNvPr>
            <p:cNvSpPr/>
            <p:nvPr/>
          </p:nvSpPr>
          <p:spPr>
            <a:xfrm>
              <a:off x="10292282" y="5003448"/>
              <a:ext cx="307818" cy="2625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6E91998-9FD7-851F-13A9-3997F04AC778}"/>
                </a:ext>
              </a:extLst>
            </p:cNvPr>
            <p:cNvSpPr/>
            <p:nvPr/>
          </p:nvSpPr>
          <p:spPr>
            <a:xfrm>
              <a:off x="7702991" y="5734264"/>
              <a:ext cx="3514253" cy="66653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Test Start!!</a:t>
              </a: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19D38F-9899-484F-F9C5-03A123A70B47}"/>
              </a:ext>
            </a:extLst>
          </p:cNvPr>
          <p:cNvSpPr/>
          <p:nvPr/>
        </p:nvSpPr>
        <p:spPr>
          <a:xfrm>
            <a:off x="434565" y="3748134"/>
            <a:ext cx="6890981" cy="28790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B4BBDA-1BB9-AE02-4185-8CE825B16519}"/>
              </a:ext>
            </a:extLst>
          </p:cNvPr>
          <p:cNvSpPr/>
          <p:nvPr/>
        </p:nvSpPr>
        <p:spPr>
          <a:xfrm>
            <a:off x="434564" y="3429001"/>
            <a:ext cx="923454" cy="31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Graph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69708B-248F-F64F-371E-D65593AF711F}"/>
              </a:ext>
            </a:extLst>
          </p:cNvPr>
          <p:cNvSpPr/>
          <p:nvPr/>
        </p:nvSpPr>
        <p:spPr>
          <a:xfrm>
            <a:off x="1358018" y="3428507"/>
            <a:ext cx="923454" cy="31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Total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0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0088F41-CA56-0062-4127-583D6F20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49" y="1113249"/>
            <a:ext cx="10088383" cy="26578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42CAE7-BF35-F0DB-A465-437AD811B311}"/>
              </a:ext>
            </a:extLst>
          </p:cNvPr>
          <p:cNvGrpSpPr/>
          <p:nvPr/>
        </p:nvGrpSpPr>
        <p:grpSpPr>
          <a:xfrm>
            <a:off x="716826" y="1530036"/>
            <a:ext cx="832920" cy="2097010"/>
            <a:chOff x="716826" y="1530036"/>
            <a:chExt cx="832920" cy="181748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9D885D-91D6-FCD2-F69A-4098896DFEC2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222B50-D7C8-79D4-C188-393DD7828D4B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526D89-9035-DF5D-3A49-66EB011E20EF}"/>
              </a:ext>
            </a:extLst>
          </p:cNvPr>
          <p:cNvGrpSpPr/>
          <p:nvPr/>
        </p:nvGrpSpPr>
        <p:grpSpPr>
          <a:xfrm>
            <a:off x="1549745" y="1533430"/>
            <a:ext cx="1202508" cy="2097010"/>
            <a:chOff x="716826" y="1530036"/>
            <a:chExt cx="832920" cy="181748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9F6A2A-3101-040F-DBEA-823B88FB3BE0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70EEF0-B1B3-7C03-682A-A0A4A86AD6E6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E60450-F5B8-D5AF-3123-3D3FEFA40F9D}"/>
              </a:ext>
            </a:extLst>
          </p:cNvPr>
          <p:cNvGrpSpPr/>
          <p:nvPr/>
        </p:nvGrpSpPr>
        <p:grpSpPr>
          <a:xfrm>
            <a:off x="2752252" y="1533430"/>
            <a:ext cx="1122631" cy="2097010"/>
            <a:chOff x="716826" y="1530036"/>
            <a:chExt cx="832920" cy="181748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94E095-6934-5BA3-3519-FAAE4E73A320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03CFA5-C546-4497-CD0E-6ED8EE18D0A0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F0B680B-5BE9-5659-B8DA-D64969318126}"/>
              </a:ext>
            </a:extLst>
          </p:cNvPr>
          <p:cNvGrpSpPr/>
          <p:nvPr/>
        </p:nvGrpSpPr>
        <p:grpSpPr>
          <a:xfrm>
            <a:off x="9346092" y="1499436"/>
            <a:ext cx="1377640" cy="2127609"/>
            <a:chOff x="716826" y="1530036"/>
            <a:chExt cx="832920" cy="181748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BBE97D9-9680-17F5-3AB8-621A970FCEF8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342652-D2C8-4272-5F40-87837C80A851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391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557A260-117B-D7DE-ECA6-0468C6A48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2333472"/>
            <a:ext cx="6430272" cy="219105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FA6AD3-1BAC-C910-D9B0-855C8DE1737B}"/>
              </a:ext>
            </a:extLst>
          </p:cNvPr>
          <p:cNvSpPr/>
          <p:nvPr/>
        </p:nvSpPr>
        <p:spPr>
          <a:xfrm>
            <a:off x="2989247" y="1913088"/>
            <a:ext cx="1682342" cy="4203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F1D72F8-FD8B-6F39-285D-3AEADC7AE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93" y="0"/>
            <a:ext cx="10695214" cy="6858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3B32DD-F0A3-4FF2-D3BA-327CF59A6DAE}"/>
              </a:ext>
            </a:extLst>
          </p:cNvPr>
          <p:cNvCxnSpPr>
            <a:cxnSpLocks/>
          </p:cNvCxnSpPr>
          <p:nvPr/>
        </p:nvCxnSpPr>
        <p:spPr>
          <a:xfrm>
            <a:off x="1050202" y="235390"/>
            <a:ext cx="0" cy="635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ACBC16B-0102-A0CE-2512-4750CD1B8DF3}"/>
              </a:ext>
            </a:extLst>
          </p:cNvPr>
          <p:cNvCxnSpPr>
            <a:cxnSpLocks/>
          </p:cNvCxnSpPr>
          <p:nvPr/>
        </p:nvCxnSpPr>
        <p:spPr>
          <a:xfrm>
            <a:off x="748393" y="251233"/>
            <a:ext cx="0" cy="635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8ADBBA-279C-6C6F-D547-6AE5C33F6B0B}"/>
              </a:ext>
            </a:extLst>
          </p:cNvPr>
          <p:cNvCxnSpPr>
            <a:cxnSpLocks/>
          </p:cNvCxnSpPr>
          <p:nvPr/>
        </p:nvCxnSpPr>
        <p:spPr>
          <a:xfrm>
            <a:off x="876678" y="235389"/>
            <a:ext cx="0" cy="635553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5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64D55F-D4E3-F0A1-DB1E-DD000D7A5B78}"/>
              </a:ext>
            </a:extLst>
          </p:cNvPr>
          <p:cNvSpPr/>
          <p:nvPr/>
        </p:nvSpPr>
        <p:spPr>
          <a:xfrm>
            <a:off x="313704" y="389299"/>
            <a:ext cx="5993394" cy="49776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AA3A47-25AE-A13D-7811-7D73AABC56A6}"/>
              </a:ext>
            </a:extLst>
          </p:cNvPr>
          <p:cNvSpPr/>
          <p:nvPr/>
        </p:nvSpPr>
        <p:spPr>
          <a:xfrm>
            <a:off x="820695" y="1364316"/>
            <a:ext cx="959669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EECP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E6B8F6-D3DE-0303-005A-A37A4E391812}"/>
              </a:ext>
            </a:extLst>
          </p:cNvPr>
          <p:cNvSpPr/>
          <p:nvPr/>
        </p:nvSpPr>
        <p:spPr>
          <a:xfrm>
            <a:off x="2168152" y="1364315"/>
            <a:ext cx="3695326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E48E11-DD9E-BA9C-FE0C-74AD61FE0839}"/>
              </a:ext>
            </a:extLst>
          </p:cNvPr>
          <p:cNvSpPr/>
          <p:nvPr/>
        </p:nvSpPr>
        <p:spPr>
          <a:xfrm>
            <a:off x="820695" y="1942229"/>
            <a:ext cx="959669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CIM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BF0E0F-52F7-E6D0-4425-70B8842E1B2B}"/>
              </a:ext>
            </a:extLst>
          </p:cNvPr>
          <p:cNvSpPr/>
          <p:nvPr/>
        </p:nvSpPr>
        <p:spPr>
          <a:xfrm>
            <a:off x="2168152" y="1942228"/>
            <a:ext cx="3695326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85AB7D-E23C-E717-A1D8-F85323C8B1DD}"/>
              </a:ext>
            </a:extLst>
          </p:cNvPr>
          <p:cNvSpPr/>
          <p:nvPr/>
        </p:nvSpPr>
        <p:spPr>
          <a:xfrm>
            <a:off x="820695" y="3045237"/>
            <a:ext cx="959669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Recipe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047CA-2182-7BE1-5D1B-9D780F68BE7E}"/>
              </a:ext>
            </a:extLst>
          </p:cNvPr>
          <p:cNvSpPr/>
          <p:nvPr/>
        </p:nvSpPr>
        <p:spPr>
          <a:xfrm>
            <a:off x="2168152" y="3045236"/>
            <a:ext cx="3695326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AB4998-DC4A-87BE-630D-DA71E46DE9CA}"/>
              </a:ext>
            </a:extLst>
          </p:cNvPr>
          <p:cNvSpPr/>
          <p:nvPr/>
        </p:nvSpPr>
        <p:spPr>
          <a:xfrm>
            <a:off x="820695" y="3623150"/>
            <a:ext cx="959669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DLL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D6141E-7895-B44F-9B80-9074E524A0F9}"/>
              </a:ext>
            </a:extLst>
          </p:cNvPr>
          <p:cNvSpPr/>
          <p:nvPr/>
        </p:nvSpPr>
        <p:spPr>
          <a:xfrm>
            <a:off x="2168152" y="3623149"/>
            <a:ext cx="3695326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63C93-4626-F1BA-8156-D7D054DFEDE0}"/>
              </a:ext>
            </a:extLst>
          </p:cNvPr>
          <p:cNvSpPr txBox="1"/>
          <p:nvPr/>
        </p:nvSpPr>
        <p:spPr>
          <a:xfrm>
            <a:off x="739216" y="781966"/>
            <a:ext cx="8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Create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8B89A4-4ECC-1E3B-22AF-84FA26E8B7C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593552" y="966632"/>
            <a:ext cx="4269926" cy="9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A31086-6C7F-1C00-B4E9-A7495D6FA9AD}"/>
              </a:ext>
            </a:extLst>
          </p:cNvPr>
          <p:cNvSpPr txBox="1"/>
          <p:nvPr/>
        </p:nvSpPr>
        <p:spPr>
          <a:xfrm>
            <a:off x="739216" y="2538287"/>
            <a:ext cx="6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Load</a:t>
            </a:r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3013A0B-14B3-B689-CC74-9F34B018521B}"/>
              </a:ext>
            </a:extLst>
          </p:cNvPr>
          <p:cNvCxnSpPr>
            <a:cxnSpLocks/>
          </p:cNvCxnSpPr>
          <p:nvPr/>
        </p:nvCxnSpPr>
        <p:spPr>
          <a:xfrm>
            <a:off x="1593552" y="2725763"/>
            <a:ext cx="4269926" cy="6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EDF359-8B00-C884-EBD2-BBA83FD72F09}"/>
              </a:ext>
            </a:extLst>
          </p:cNvPr>
          <p:cNvSpPr/>
          <p:nvPr/>
        </p:nvSpPr>
        <p:spPr>
          <a:xfrm>
            <a:off x="2242092" y="4482084"/>
            <a:ext cx="1964602" cy="525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SAVE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5F11E8-6411-7C0F-B5B4-5C45E1120EC2}"/>
              </a:ext>
            </a:extLst>
          </p:cNvPr>
          <p:cNvSpPr/>
          <p:nvPr/>
        </p:nvSpPr>
        <p:spPr>
          <a:xfrm>
            <a:off x="6732610" y="363901"/>
            <a:ext cx="5145686" cy="49776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F6A5D9-6417-3D39-CCFF-1B58300AFC63}"/>
              </a:ext>
            </a:extLst>
          </p:cNvPr>
          <p:cNvSpPr/>
          <p:nvPr/>
        </p:nvSpPr>
        <p:spPr>
          <a:xfrm>
            <a:off x="6843570" y="1334015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Cell ID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7C3F22-A82D-1CA7-3E3A-82D8E42ED903}"/>
              </a:ext>
            </a:extLst>
          </p:cNvPr>
          <p:cNvSpPr/>
          <p:nvPr/>
        </p:nvSpPr>
        <p:spPr>
          <a:xfrm>
            <a:off x="8176185" y="1334014"/>
            <a:ext cx="3638587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554018-8C6C-5770-3D88-9062D5520EB6}"/>
              </a:ext>
            </a:extLst>
          </p:cNvPr>
          <p:cNvSpPr/>
          <p:nvPr/>
        </p:nvSpPr>
        <p:spPr>
          <a:xfrm>
            <a:off x="6843570" y="1911928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Inner ID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A99553-4543-5491-5281-44D709CF4A84}"/>
              </a:ext>
            </a:extLst>
          </p:cNvPr>
          <p:cNvSpPr/>
          <p:nvPr/>
        </p:nvSpPr>
        <p:spPr>
          <a:xfrm>
            <a:off x="8176185" y="1911927"/>
            <a:ext cx="3638587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846DDF9-819C-991B-D729-8D88DDCF020F}"/>
              </a:ext>
            </a:extLst>
          </p:cNvPr>
          <p:cNvSpPr/>
          <p:nvPr/>
        </p:nvSpPr>
        <p:spPr>
          <a:xfrm>
            <a:off x="8235486" y="4318372"/>
            <a:ext cx="1964602" cy="525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SAVE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C3F91E-8E52-0E59-7EE0-4022F0CB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1728550"/>
            <a:ext cx="10469436" cy="34009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2019078-3643-2DA0-E724-15DDF4CF1CB0}"/>
              </a:ext>
            </a:extLst>
          </p:cNvPr>
          <p:cNvGrpSpPr/>
          <p:nvPr/>
        </p:nvGrpSpPr>
        <p:grpSpPr>
          <a:xfrm>
            <a:off x="1694600" y="2335793"/>
            <a:ext cx="832920" cy="3141553"/>
            <a:chOff x="716826" y="1530036"/>
            <a:chExt cx="832920" cy="181748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5FB0BE-C58A-5494-69AE-E620AB44626B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339BE87-96E9-F5A5-5236-C6FA1941F92C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D89C14-F237-5EF0-51EF-AEBB7629024B}"/>
              </a:ext>
            </a:extLst>
          </p:cNvPr>
          <p:cNvGrpSpPr/>
          <p:nvPr/>
        </p:nvGrpSpPr>
        <p:grpSpPr>
          <a:xfrm>
            <a:off x="861282" y="2341660"/>
            <a:ext cx="832920" cy="3141553"/>
            <a:chOff x="716826" y="1530036"/>
            <a:chExt cx="832920" cy="181748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6F4FE6B-DFC0-A8BB-8CF4-7E962965DB37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E4E3654-5DD3-AA73-F73B-0F292ADBD600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702FFA9-D5A8-9665-8453-6685A291B120}"/>
              </a:ext>
            </a:extLst>
          </p:cNvPr>
          <p:cNvGrpSpPr/>
          <p:nvPr/>
        </p:nvGrpSpPr>
        <p:grpSpPr>
          <a:xfrm>
            <a:off x="2527519" y="2341660"/>
            <a:ext cx="832920" cy="3141553"/>
            <a:chOff x="716826" y="1530036"/>
            <a:chExt cx="832920" cy="181748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D3C428-38C7-2E74-C6A8-5C66591DB3C9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DBCE0D-C186-E6BE-E017-8F563395B57E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ACAB57E-38FA-E142-9D7C-EC575A81254C}"/>
              </a:ext>
            </a:extLst>
          </p:cNvPr>
          <p:cNvGrpSpPr/>
          <p:nvPr/>
        </p:nvGrpSpPr>
        <p:grpSpPr>
          <a:xfrm>
            <a:off x="8338334" y="2329925"/>
            <a:ext cx="1249285" cy="3141553"/>
            <a:chOff x="716826" y="1530036"/>
            <a:chExt cx="832920" cy="181748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D6C5CB0-3F46-8198-B2D4-8872EDD887F0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6C6AA5-C2A2-75F6-4522-0D3935536037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2381C79-89EA-780F-11DD-4C86B80167AC}"/>
              </a:ext>
            </a:extLst>
          </p:cNvPr>
          <p:cNvGrpSpPr/>
          <p:nvPr/>
        </p:nvGrpSpPr>
        <p:grpSpPr>
          <a:xfrm>
            <a:off x="9588206" y="2324057"/>
            <a:ext cx="832920" cy="3141553"/>
            <a:chOff x="716826" y="1530036"/>
            <a:chExt cx="832920" cy="181748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82781B-7238-E0E1-4918-E0A5BB95591E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3EDB9CA-D67D-0AD2-F5DE-9B6A7C17A97D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ABB6474-4988-7498-E6B9-21932A58578F}"/>
              </a:ext>
            </a:extLst>
          </p:cNvPr>
          <p:cNvGrpSpPr/>
          <p:nvPr/>
        </p:nvGrpSpPr>
        <p:grpSpPr>
          <a:xfrm>
            <a:off x="10421030" y="2318189"/>
            <a:ext cx="832920" cy="3141553"/>
            <a:chOff x="716826" y="1530036"/>
            <a:chExt cx="832920" cy="181748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03629A-24EC-B9FF-CC02-9052990071E1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5D440A-24E3-240A-4F08-25739D53C762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138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72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웅 정</dc:creator>
  <cp:lastModifiedBy>웅 정</cp:lastModifiedBy>
  <cp:revision>5</cp:revision>
  <dcterms:created xsi:type="dcterms:W3CDTF">2025-09-14T16:48:57Z</dcterms:created>
  <dcterms:modified xsi:type="dcterms:W3CDTF">2025-09-20T19:01:43Z</dcterms:modified>
</cp:coreProperties>
</file>