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8" r:id="rId12"/>
    <p:sldId id="266" r:id="rId13"/>
    <p:sldId id="267" r:id="rId14"/>
    <p:sldId id="269" r:id="rId15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22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10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77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43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29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22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49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2025-10-05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65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2025-10-05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10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2025-10-05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99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47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2025-10-05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9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FA5745-1944-4375-9A62-C9C7A2D27294}" type="datetimeFigureOut">
              <a:rPr lang="ko-KR" altLang="en-US" smtClean="0"/>
              <a:t>2025-10-05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65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9BA56B-11BF-CB39-6407-0D9100B3B9E1}"/>
              </a:ext>
            </a:extLst>
          </p:cNvPr>
          <p:cNvSpPr txBox="1"/>
          <p:nvPr/>
        </p:nvSpPr>
        <p:spPr>
          <a:xfrm>
            <a:off x="4106567" y="3277977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/>
              <a:t>특성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C9887-6E4F-8DA7-FA31-838E8D457029}"/>
              </a:ext>
            </a:extLst>
          </p:cNvPr>
          <p:cNvSpPr txBox="1"/>
          <p:nvPr/>
        </p:nvSpPr>
        <p:spPr>
          <a:xfrm>
            <a:off x="9926436" y="3277977"/>
            <a:ext cx="10856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/>
              <a:t>IPVS</a:t>
            </a:r>
            <a:endParaRPr lang="ko-KR" altLang="en-US" sz="35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51384C9-4ED0-1DAA-2E44-F5B56B91B8E8}"/>
              </a:ext>
            </a:extLst>
          </p:cNvPr>
          <p:cNvSpPr/>
          <p:nvPr/>
        </p:nvSpPr>
        <p:spPr>
          <a:xfrm>
            <a:off x="434567" y="2495982"/>
            <a:ext cx="5133315" cy="334072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3561B03-FDFA-EA77-870B-3604DBDC2EC1}"/>
              </a:ext>
            </a:extLst>
          </p:cNvPr>
          <p:cNvSpPr/>
          <p:nvPr/>
        </p:nvSpPr>
        <p:spPr>
          <a:xfrm>
            <a:off x="6096002" y="2495983"/>
            <a:ext cx="5133315" cy="334072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4A37480-0AAE-DBBA-97A3-614F82811FFB}"/>
              </a:ext>
            </a:extLst>
          </p:cNvPr>
          <p:cNvSpPr/>
          <p:nvPr/>
        </p:nvSpPr>
        <p:spPr>
          <a:xfrm>
            <a:off x="434567" y="6461401"/>
            <a:ext cx="3376943" cy="18423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4C2EAC-E9BA-2487-4850-559EAA9565C8}"/>
              </a:ext>
            </a:extLst>
          </p:cNvPr>
          <p:cNvSpPr txBox="1"/>
          <p:nvPr/>
        </p:nvSpPr>
        <p:spPr>
          <a:xfrm>
            <a:off x="2113109" y="7067120"/>
            <a:ext cx="169469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/>
              <a:t>Manual</a:t>
            </a:r>
            <a:endParaRPr lang="ko-KR" altLang="en-US" sz="350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14F57EE-1FCD-186E-A018-D1CAD7ED258F}"/>
              </a:ext>
            </a:extLst>
          </p:cNvPr>
          <p:cNvSpPr/>
          <p:nvPr/>
        </p:nvSpPr>
        <p:spPr>
          <a:xfrm>
            <a:off x="4106568" y="6461401"/>
            <a:ext cx="3376943" cy="18423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2FD121-9B7F-EEED-5A51-EF693EC88AD1}"/>
              </a:ext>
            </a:extLst>
          </p:cNvPr>
          <p:cNvSpPr txBox="1"/>
          <p:nvPr/>
        </p:nvSpPr>
        <p:spPr>
          <a:xfrm>
            <a:off x="6482224" y="7067120"/>
            <a:ext cx="9473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/>
              <a:t>LUT</a:t>
            </a:r>
            <a:endParaRPr lang="ko-KR" altLang="en-US" sz="35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CE82576-6168-FF89-1109-C83621CB516C}"/>
              </a:ext>
            </a:extLst>
          </p:cNvPr>
          <p:cNvSpPr/>
          <p:nvPr/>
        </p:nvSpPr>
        <p:spPr>
          <a:xfrm>
            <a:off x="7852374" y="6461401"/>
            <a:ext cx="3376943" cy="18423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050D77-66E7-9003-0306-E7E05A63A63D}"/>
              </a:ext>
            </a:extLst>
          </p:cNvPr>
          <p:cNvSpPr txBox="1"/>
          <p:nvPr/>
        </p:nvSpPr>
        <p:spPr>
          <a:xfrm>
            <a:off x="10209922" y="7067120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71691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717D48C-11FA-62A0-5C39-50697A765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710" y="595192"/>
            <a:ext cx="7210047" cy="48046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D186FC-6706-3E69-6E66-AC263D4E7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710" y="5799270"/>
            <a:ext cx="7228455" cy="480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83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4788AD8E-A093-F667-F92F-AF151E13D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939" y="1937060"/>
            <a:ext cx="10898121" cy="692564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39518CA-4CCE-83B6-7FA8-B705F672E0E3}"/>
              </a:ext>
            </a:extLst>
          </p:cNvPr>
          <p:cNvSpPr/>
          <p:nvPr/>
        </p:nvSpPr>
        <p:spPr>
          <a:xfrm>
            <a:off x="7876977" y="6196870"/>
            <a:ext cx="3668083" cy="4290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814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25688584-C34F-BF83-EAEE-D5C0BF0E852A}"/>
              </a:ext>
            </a:extLst>
          </p:cNvPr>
          <p:cNvSpPr/>
          <p:nvPr/>
        </p:nvSpPr>
        <p:spPr>
          <a:xfrm>
            <a:off x="379828" y="1842868"/>
            <a:ext cx="6879101" cy="76809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 테이블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F88FA1C-A535-026F-B125-3FA20EF4AAC8}"/>
              </a:ext>
            </a:extLst>
          </p:cNvPr>
          <p:cNvSpPr/>
          <p:nvPr/>
        </p:nvSpPr>
        <p:spPr>
          <a:xfrm>
            <a:off x="7258929" y="1842867"/>
            <a:ext cx="4712677" cy="386861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색좌표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7F8A825-9A89-EAA1-A0DB-18B0F84813CF}"/>
              </a:ext>
            </a:extLst>
          </p:cNvPr>
          <p:cNvSpPr/>
          <p:nvPr/>
        </p:nvSpPr>
        <p:spPr>
          <a:xfrm>
            <a:off x="7258929" y="5711482"/>
            <a:ext cx="4712677" cy="381234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컨트롤 패널</a:t>
            </a:r>
          </a:p>
        </p:txBody>
      </p:sp>
    </p:spTree>
    <p:extLst>
      <p:ext uri="{BB962C8B-B14F-4D97-AF65-F5344CB8AC3E}">
        <p14:creationId xmlns:p14="http://schemas.microsoft.com/office/powerpoint/2010/main" val="604088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2B831314-1447-3C90-92B3-B3EBF22B0171}"/>
              </a:ext>
            </a:extLst>
          </p:cNvPr>
          <p:cNvSpPr txBox="1"/>
          <p:nvPr/>
        </p:nvSpPr>
        <p:spPr>
          <a:xfrm>
            <a:off x="3393341" y="2208901"/>
            <a:ext cx="1452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Start Voltage</a:t>
            </a:r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071B646-B24F-BDF3-175C-438CE9F2441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4845533" y="2393567"/>
            <a:ext cx="3420282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FC9F9B7-A8D1-6016-8FBF-A04C42B0109E}"/>
              </a:ext>
            </a:extLst>
          </p:cNvPr>
          <p:cNvSpPr/>
          <p:nvPr/>
        </p:nvSpPr>
        <p:spPr>
          <a:xfrm>
            <a:off x="3378672" y="4140097"/>
            <a:ext cx="1038793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Interval</a:t>
            </a:r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0D82896-24BC-DCBB-7A01-C5E375C4AF11}"/>
              </a:ext>
            </a:extLst>
          </p:cNvPr>
          <p:cNvSpPr/>
          <p:nvPr/>
        </p:nvSpPr>
        <p:spPr>
          <a:xfrm>
            <a:off x="4645234" y="4140094"/>
            <a:ext cx="1366569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994356-AF13-5698-2F69-951827F95871}"/>
              </a:ext>
            </a:extLst>
          </p:cNvPr>
          <p:cNvSpPr txBox="1"/>
          <p:nvPr/>
        </p:nvSpPr>
        <p:spPr>
          <a:xfrm>
            <a:off x="3378672" y="3497949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Common Settings</a:t>
            </a:r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2A97BC53-C6F1-5989-8513-09318DBE4E4E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5352289" y="3682615"/>
            <a:ext cx="2898857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FFD6C68-078E-AE08-1A1D-F433957CA811}"/>
              </a:ext>
            </a:extLst>
          </p:cNvPr>
          <p:cNvSpPr/>
          <p:nvPr/>
        </p:nvSpPr>
        <p:spPr>
          <a:xfrm>
            <a:off x="4945159" y="4928816"/>
            <a:ext cx="2086178" cy="6059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Test Start</a:t>
            </a:r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E15C6D-2022-1FA8-617B-0E005637ACAB}"/>
              </a:ext>
            </a:extLst>
          </p:cNvPr>
          <p:cNvSpPr/>
          <p:nvPr/>
        </p:nvSpPr>
        <p:spPr>
          <a:xfrm>
            <a:off x="3480214" y="2687001"/>
            <a:ext cx="708806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R_V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9199632-5973-C142-0949-C1C1A252CC69}"/>
              </a:ext>
            </a:extLst>
          </p:cNvPr>
          <p:cNvSpPr/>
          <p:nvPr/>
        </p:nvSpPr>
        <p:spPr>
          <a:xfrm>
            <a:off x="5223159" y="2687000"/>
            <a:ext cx="708806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G_V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A254881-8B2F-5B6D-B5EB-AC62810B25EC}"/>
              </a:ext>
            </a:extLst>
          </p:cNvPr>
          <p:cNvSpPr/>
          <p:nvPr/>
        </p:nvSpPr>
        <p:spPr>
          <a:xfrm>
            <a:off x="6861517" y="2704812"/>
            <a:ext cx="708806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B_V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D01464-4E6B-2E86-D919-E5E9B56A8FD2}"/>
              </a:ext>
            </a:extLst>
          </p:cNvPr>
          <p:cNvSpPr/>
          <p:nvPr/>
        </p:nvSpPr>
        <p:spPr>
          <a:xfrm>
            <a:off x="4351417" y="2687000"/>
            <a:ext cx="603120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BD50B7-CB6B-DF2A-CA52-938DFD369D25}"/>
              </a:ext>
            </a:extLst>
          </p:cNvPr>
          <p:cNvSpPr/>
          <p:nvPr/>
        </p:nvSpPr>
        <p:spPr>
          <a:xfrm>
            <a:off x="6096000" y="2711448"/>
            <a:ext cx="603120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ACFE593-03C6-251B-317B-BD0D88DEF303}"/>
              </a:ext>
            </a:extLst>
          </p:cNvPr>
          <p:cNvSpPr/>
          <p:nvPr/>
        </p:nvSpPr>
        <p:spPr>
          <a:xfrm>
            <a:off x="7748426" y="2748070"/>
            <a:ext cx="603120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4EC145-267D-AC25-7E66-5B81899B907F}"/>
              </a:ext>
            </a:extLst>
          </p:cNvPr>
          <p:cNvSpPr/>
          <p:nvPr/>
        </p:nvSpPr>
        <p:spPr>
          <a:xfrm>
            <a:off x="6096000" y="4106444"/>
            <a:ext cx="1038793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Count</a:t>
            </a:r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AC53267-BE9C-A902-6AFC-5801573ED5BF}"/>
              </a:ext>
            </a:extLst>
          </p:cNvPr>
          <p:cNvSpPr/>
          <p:nvPr/>
        </p:nvSpPr>
        <p:spPr>
          <a:xfrm>
            <a:off x="7362562" y="4106441"/>
            <a:ext cx="1366569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25F58438-EBB8-0D2D-7C21-F58FB1F89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697" y="5231775"/>
            <a:ext cx="4379592" cy="44409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7BDD5D6-EF0B-EC71-02DA-FFEBC79657C5}"/>
              </a:ext>
            </a:extLst>
          </p:cNvPr>
          <p:cNvSpPr txBox="1"/>
          <p:nvPr/>
        </p:nvSpPr>
        <p:spPr>
          <a:xfrm>
            <a:off x="9931791" y="9355015"/>
            <a:ext cx="1359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Max_Index=</a:t>
            </a:r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D31B5E-CA65-771C-B446-D416D8F029F1}"/>
              </a:ext>
            </a:extLst>
          </p:cNvPr>
          <p:cNvSpPr txBox="1"/>
          <p:nvPr/>
        </p:nvSpPr>
        <p:spPr>
          <a:xfrm>
            <a:off x="6942851" y="6411601"/>
            <a:ext cx="1318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Max_Lumi=</a:t>
            </a:r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7E1FFB-F3F7-8945-6045-740F0314427B}"/>
              </a:ext>
            </a:extLst>
          </p:cNvPr>
          <p:cNvSpPr txBox="1"/>
          <p:nvPr/>
        </p:nvSpPr>
        <p:spPr>
          <a:xfrm>
            <a:off x="7748426" y="7755227"/>
            <a:ext cx="1059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gamma=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6485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B1A4BC8-EC4C-AFEB-B9B6-537A65FE15F9}"/>
              </a:ext>
            </a:extLst>
          </p:cNvPr>
          <p:cNvSpPr/>
          <p:nvPr/>
        </p:nvSpPr>
        <p:spPr>
          <a:xfrm>
            <a:off x="379828" y="1842868"/>
            <a:ext cx="7315200" cy="51565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 테이블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8E1CC2-C01B-4A88-4614-EF92EF8ACCF8}"/>
              </a:ext>
            </a:extLst>
          </p:cNvPr>
          <p:cNvSpPr/>
          <p:nvPr/>
        </p:nvSpPr>
        <p:spPr>
          <a:xfrm>
            <a:off x="504093" y="2504049"/>
            <a:ext cx="2267242" cy="44953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 테이블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4998DB-8108-41F5-0A52-A8E3BAE221B7}"/>
              </a:ext>
            </a:extLst>
          </p:cNvPr>
          <p:cNvSpPr/>
          <p:nvPr/>
        </p:nvSpPr>
        <p:spPr>
          <a:xfrm>
            <a:off x="2895600" y="2504049"/>
            <a:ext cx="2267242" cy="44953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 테이블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0D5F8A-33A4-CF72-6026-180BEF44684B}"/>
              </a:ext>
            </a:extLst>
          </p:cNvPr>
          <p:cNvSpPr/>
          <p:nvPr/>
        </p:nvSpPr>
        <p:spPr>
          <a:xfrm>
            <a:off x="5287107" y="2504049"/>
            <a:ext cx="2267242" cy="44953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데이터 테이블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6FB86A-3E30-2BBA-33F5-C7FB9102B24B}"/>
              </a:ext>
            </a:extLst>
          </p:cNvPr>
          <p:cNvSpPr/>
          <p:nvPr/>
        </p:nvSpPr>
        <p:spPr>
          <a:xfrm>
            <a:off x="532229" y="2139154"/>
            <a:ext cx="1114424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Red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31A45B5-F9AC-F8EC-888A-9271DF165A38}"/>
              </a:ext>
            </a:extLst>
          </p:cNvPr>
          <p:cNvSpPr/>
          <p:nvPr/>
        </p:nvSpPr>
        <p:spPr>
          <a:xfrm>
            <a:off x="2895600" y="2139153"/>
            <a:ext cx="1114424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Green</a:t>
            </a:r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05A2C5A-B058-6794-586A-F21FFFE6AF3F}"/>
              </a:ext>
            </a:extLst>
          </p:cNvPr>
          <p:cNvSpPr/>
          <p:nvPr/>
        </p:nvSpPr>
        <p:spPr>
          <a:xfrm>
            <a:off x="5287107" y="2139153"/>
            <a:ext cx="1114424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Blue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05A9F2-162C-A8A8-A877-38FF90F80BF1}"/>
              </a:ext>
            </a:extLst>
          </p:cNvPr>
          <p:cNvSpPr/>
          <p:nvPr/>
        </p:nvSpPr>
        <p:spPr>
          <a:xfrm>
            <a:off x="656493" y="2656449"/>
            <a:ext cx="1974165" cy="19858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그래프 영역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115C1E9-D5E3-7D4D-A192-390396B2BE3E}"/>
              </a:ext>
            </a:extLst>
          </p:cNvPr>
          <p:cNvSpPr/>
          <p:nvPr/>
        </p:nvSpPr>
        <p:spPr>
          <a:xfrm>
            <a:off x="3050345" y="2656448"/>
            <a:ext cx="1974165" cy="19858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그래프 영역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BECB72-3512-10A9-07A4-EAABFFA1C3B1}"/>
              </a:ext>
            </a:extLst>
          </p:cNvPr>
          <p:cNvSpPr/>
          <p:nvPr/>
        </p:nvSpPr>
        <p:spPr>
          <a:xfrm>
            <a:off x="5433645" y="2656448"/>
            <a:ext cx="1974165" cy="198588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그래프 영역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1CBD3C8-AD2C-FF45-081E-BEDB24E3D38E}"/>
              </a:ext>
            </a:extLst>
          </p:cNvPr>
          <p:cNvSpPr/>
          <p:nvPr/>
        </p:nvSpPr>
        <p:spPr>
          <a:xfrm>
            <a:off x="659570" y="5190978"/>
            <a:ext cx="1974165" cy="18084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RED </a:t>
            </a:r>
            <a:r>
              <a:rPr lang="ko-KR" altLang="en-US">
                <a:solidFill>
                  <a:schemeClr val="tx1"/>
                </a:solidFill>
              </a:rPr>
              <a:t>텍스트 박스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파라미터 값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9CBD95F-433D-A4FD-2E62-485AA84760CE}"/>
              </a:ext>
            </a:extLst>
          </p:cNvPr>
          <p:cNvSpPr/>
          <p:nvPr/>
        </p:nvSpPr>
        <p:spPr>
          <a:xfrm>
            <a:off x="3050345" y="5190977"/>
            <a:ext cx="1974165" cy="18084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GREEN </a:t>
            </a:r>
            <a:r>
              <a:rPr lang="ko-KR" altLang="en-US">
                <a:solidFill>
                  <a:schemeClr val="tx1"/>
                </a:solidFill>
              </a:rPr>
              <a:t>텍스트 박스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파라미터 값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AFEF6F-7EE0-AC4A-2959-F52417DBA3F5}"/>
              </a:ext>
            </a:extLst>
          </p:cNvPr>
          <p:cNvSpPr/>
          <p:nvPr/>
        </p:nvSpPr>
        <p:spPr>
          <a:xfrm>
            <a:off x="5433645" y="5190977"/>
            <a:ext cx="1974165" cy="18084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BLUE </a:t>
            </a:r>
            <a:r>
              <a:rPr lang="ko-KR" altLang="en-US">
                <a:solidFill>
                  <a:schemeClr val="tx1"/>
                </a:solidFill>
              </a:rPr>
              <a:t>텍스트 박스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파라미터 값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38BA3B-EE05-2B87-906C-C93AB4249055}"/>
              </a:ext>
            </a:extLst>
          </p:cNvPr>
          <p:cNvSpPr/>
          <p:nvPr/>
        </p:nvSpPr>
        <p:spPr>
          <a:xfrm>
            <a:off x="650631" y="4783954"/>
            <a:ext cx="1974165" cy="2654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공식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C0BEC9-36AB-11F5-9557-7EAD8805B847}"/>
              </a:ext>
            </a:extLst>
          </p:cNvPr>
          <p:cNvSpPr/>
          <p:nvPr/>
        </p:nvSpPr>
        <p:spPr>
          <a:xfrm>
            <a:off x="3050345" y="4794736"/>
            <a:ext cx="1974165" cy="2654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공식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8741BA9-66D5-5949-52D6-47678EAE13C0}"/>
              </a:ext>
            </a:extLst>
          </p:cNvPr>
          <p:cNvSpPr/>
          <p:nvPr/>
        </p:nvSpPr>
        <p:spPr>
          <a:xfrm>
            <a:off x="5414448" y="4792866"/>
            <a:ext cx="1974165" cy="26540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공식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5D0FDE1-1C20-97C5-BB93-1A448490A13F}"/>
              </a:ext>
            </a:extLst>
          </p:cNvPr>
          <p:cNvSpPr/>
          <p:nvPr/>
        </p:nvSpPr>
        <p:spPr>
          <a:xfrm>
            <a:off x="7956892" y="1842867"/>
            <a:ext cx="3423870" cy="24618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TOTAL </a:t>
            </a:r>
            <a:r>
              <a:rPr lang="ko-KR" altLang="en-US">
                <a:solidFill>
                  <a:schemeClr val="tx1"/>
                </a:solidFill>
              </a:rPr>
              <a:t>텍스트 박스</a:t>
            </a:r>
            <a:endParaRPr lang="en-US" altLang="ko-KR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파라미터 값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F0EC90C-5ED5-3D29-679C-35AC16E03105}"/>
              </a:ext>
            </a:extLst>
          </p:cNvPr>
          <p:cNvSpPr/>
          <p:nvPr/>
        </p:nvSpPr>
        <p:spPr>
          <a:xfrm>
            <a:off x="3495733" y="7814676"/>
            <a:ext cx="752710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R_V</a:t>
            </a:r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8A25DCA-EFEC-2669-5419-E7E229267C74}"/>
              </a:ext>
            </a:extLst>
          </p:cNvPr>
          <p:cNvSpPr/>
          <p:nvPr/>
        </p:nvSpPr>
        <p:spPr>
          <a:xfrm>
            <a:off x="4828351" y="7814675"/>
            <a:ext cx="2132086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994BF32-1A81-60CB-B96E-511C945177F5}"/>
              </a:ext>
            </a:extLst>
          </p:cNvPr>
          <p:cNvSpPr/>
          <p:nvPr/>
        </p:nvSpPr>
        <p:spPr>
          <a:xfrm>
            <a:off x="3495733" y="8392589"/>
            <a:ext cx="1114424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Pattern</a:t>
            </a: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1DE8158-0970-3211-9989-E96E30157A92}"/>
              </a:ext>
            </a:extLst>
          </p:cNvPr>
          <p:cNvSpPr/>
          <p:nvPr/>
        </p:nvSpPr>
        <p:spPr>
          <a:xfrm>
            <a:off x="4828350" y="8392588"/>
            <a:ext cx="2132087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32E2542-4810-BA75-C7AB-9B9EFF28D068}"/>
              </a:ext>
            </a:extLst>
          </p:cNvPr>
          <p:cNvCxnSpPr>
            <a:cxnSpLocks/>
          </p:cNvCxnSpPr>
          <p:nvPr/>
        </p:nvCxnSpPr>
        <p:spPr>
          <a:xfrm>
            <a:off x="3930834" y="7473710"/>
            <a:ext cx="4391252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C72E8AF-18C5-ED7F-3A9C-76B2080DA560}"/>
              </a:ext>
            </a:extLst>
          </p:cNvPr>
          <p:cNvSpPr/>
          <p:nvPr/>
        </p:nvSpPr>
        <p:spPr>
          <a:xfrm>
            <a:off x="7169586" y="7786670"/>
            <a:ext cx="1114424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connect</a:t>
            </a:r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AB28BB6-1733-6345-2319-BA43726A0325}"/>
              </a:ext>
            </a:extLst>
          </p:cNvPr>
          <p:cNvSpPr/>
          <p:nvPr/>
        </p:nvSpPr>
        <p:spPr>
          <a:xfrm>
            <a:off x="3495733" y="8923347"/>
            <a:ext cx="1114424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Voltage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2321E52-CD71-17BB-A97D-F8B1F8ACCA0F}"/>
              </a:ext>
            </a:extLst>
          </p:cNvPr>
          <p:cNvSpPr/>
          <p:nvPr/>
        </p:nvSpPr>
        <p:spPr>
          <a:xfrm>
            <a:off x="4828351" y="8939328"/>
            <a:ext cx="603120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FAAF399-48A6-03CE-C549-FA496C6B644B}"/>
              </a:ext>
            </a:extLst>
          </p:cNvPr>
          <p:cNvSpPr/>
          <p:nvPr/>
        </p:nvSpPr>
        <p:spPr>
          <a:xfrm>
            <a:off x="5669545" y="8923346"/>
            <a:ext cx="603120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E49A07F-873A-D73B-5679-CF4391D59E11}"/>
              </a:ext>
            </a:extLst>
          </p:cNvPr>
          <p:cNvSpPr/>
          <p:nvPr/>
        </p:nvSpPr>
        <p:spPr>
          <a:xfrm>
            <a:off x="6380724" y="8934698"/>
            <a:ext cx="603120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A3F2DD7-D64E-8417-39BF-84E2190F10C8}"/>
              </a:ext>
            </a:extLst>
          </p:cNvPr>
          <p:cNvSpPr/>
          <p:nvPr/>
        </p:nvSpPr>
        <p:spPr>
          <a:xfrm>
            <a:off x="9111614" y="6320927"/>
            <a:ext cx="1114424" cy="530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Test Start</a:t>
            </a:r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12576658-C1C1-B8E9-14A7-8142BD916CD8}"/>
              </a:ext>
            </a:extLst>
          </p:cNvPr>
          <p:cNvCxnSpPr>
            <a:cxnSpLocks/>
          </p:cNvCxnSpPr>
          <p:nvPr/>
        </p:nvCxnSpPr>
        <p:spPr>
          <a:xfrm>
            <a:off x="5244401" y="9815626"/>
            <a:ext cx="3101092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EB8B72D-A89E-CCBF-6ADC-517D97801C1B}"/>
              </a:ext>
            </a:extLst>
          </p:cNvPr>
          <p:cNvSpPr/>
          <p:nvPr/>
        </p:nvSpPr>
        <p:spPr>
          <a:xfrm>
            <a:off x="7956891" y="4509854"/>
            <a:ext cx="3423871" cy="24618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2216012-6428-37A4-6D0E-96F1E0F818B5}"/>
              </a:ext>
            </a:extLst>
          </p:cNvPr>
          <p:cNvSpPr/>
          <p:nvPr/>
        </p:nvSpPr>
        <p:spPr>
          <a:xfrm>
            <a:off x="7970960" y="4734209"/>
            <a:ext cx="708806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R_V</a:t>
            </a:r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A72C7AA-E569-993B-B0E0-31E79CEA6BFA}"/>
              </a:ext>
            </a:extLst>
          </p:cNvPr>
          <p:cNvSpPr/>
          <p:nvPr/>
        </p:nvSpPr>
        <p:spPr>
          <a:xfrm>
            <a:off x="7967683" y="5208495"/>
            <a:ext cx="708806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G_V</a:t>
            </a:r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429C3BE-60FC-4C87-F684-D4DBEF873D92}"/>
              </a:ext>
            </a:extLst>
          </p:cNvPr>
          <p:cNvSpPr/>
          <p:nvPr/>
        </p:nvSpPr>
        <p:spPr>
          <a:xfrm>
            <a:off x="7953615" y="5684836"/>
            <a:ext cx="708806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B_V</a:t>
            </a:r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9B19ABE-A7E2-B700-3A9B-F3C84F0CB1B3}"/>
              </a:ext>
            </a:extLst>
          </p:cNvPr>
          <p:cNvSpPr/>
          <p:nvPr/>
        </p:nvSpPr>
        <p:spPr>
          <a:xfrm>
            <a:off x="8842163" y="4734208"/>
            <a:ext cx="603120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4530049-7F74-900D-B02A-6E30B6D558E4}"/>
              </a:ext>
            </a:extLst>
          </p:cNvPr>
          <p:cNvSpPr/>
          <p:nvPr/>
        </p:nvSpPr>
        <p:spPr>
          <a:xfrm>
            <a:off x="8840524" y="5232943"/>
            <a:ext cx="603120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3974A2A-E3EC-1081-AF3A-D4591212FE3F}"/>
              </a:ext>
            </a:extLst>
          </p:cNvPr>
          <p:cNvSpPr/>
          <p:nvPr/>
        </p:nvSpPr>
        <p:spPr>
          <a:xfrm>
            <a:off x="8840524" y="5728094"/>
            <a:ext cx="603120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E87226E-4D37-A01C-7D34-E72207E39EEB}"/>
              </a:ext>
            </a:extLst>
          </p:cNvPr>
          <p:cNvSpPr/>
          <p:nvPr/>
        </p:nvSpPr>
        <p:spPr>
          <a:xfrm>
            <a:off x="9565036" y="4751736"/>
            <a:ext cx="943529" cy="530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Interval</a:t>
            </a:r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0C4F7CB-BC50-787E-8BA5-AF0C90F7CBFC}"/>
              </a:ext>
            </a:extLst>
          </p:cNvPr>
          <p:cNvSpPr/>
          <p:nvPr/>
        </p:nvSpPr>
        <p:spPr>
          <a:xfrm>
            <a:off x="10643103" y="4772911"/>
            <a:ext cx="603120" cy="5095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7B50410-9466-6074-F2CC-3A9C7D2ECC4F}"/>
              </a:ext>
            </a:extLst>
          </p:cNvPr>
          <p:cNvSpPr/>
          <p:nvPr/>
        </p:nvSpPr>
        <p:spPr>
          <a:xfrm>
            <a:off x="9571609" y="5481449"/>
            <a:ext cx="943529" cy="530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Count</a:t>
            </a:r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03CE0EE-E6CC-F414-C39F-583415FB0513}"/>
              </a:ext>
            </a:extLst>
          </p:cNvPr>
          <p:cNvSpPr/>
          <p:nvPr/>
        </p:nvSpPr>
        <p:spPr>
          <a:xfrm>
            <a:off x="10649676" y="5502624"/>
            <a:ext cx="603120" cy="5095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81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581474-13B2-FD23-58A1-2464E974B492}"/>
              </a:ext>
            </a:extLst>
          </p:cNvPr>
          <p:cNvSpPr txBox="1"/>
          <p:nvPr/>
        </p:nvSpPr>
        <p:spPr>
          <a:xfrm>
            <a:off x="4106567" y="3277977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/>
              <a:t>특성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512E933-4C96-192C-CFD2-202DB5A7941D}"/>
              </a:ext>
            </a:extLst>
          </p:cNvPr>
          <p:cNvSpPr/>
          <p:nvPr/>
        </p:nvSpPr>
        <p:spPr>
          <a:xfrm>
            <a:off x="434567" y="2495982"/>
            <a:ext cx="5133315" cy="334072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A5B09B-2C09-6DFE-C4C6-7DA4D1695086}"/>
              </a:ext>
            </a:extLst>
          </p:cNvPr>
          <p:cNvSpPr txBox="1"/>
          <p:nvPr/>
        </p:nvSpPr>
        <p:spPr>
          <a:xfrm>
            <a:off x="587742" y="4815558"/>
            <a:ext cx="48269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패널의 </a:t>
            </a:r>
            <a:r>
              <a:rPr lang="en-US" altLang="ko-KR" sz="1100"/>
              <a:t>Center point </a:t>
            </a:r>
            <a:r>
              <a:rPr lang="ko-KR" altLang="en-US" sz="1100"/>
              <a:t>계측 후</a:t>
            </a:r>
            <a:r>
              <a:rPr lang="en-US" altLang="ko-KR" sz="1100"/>
              <a:t>, </a:t>
            </a:r>
            <a:r>
              <a:rPr lang="ko-KR" altLang="en-US" sz="1100"/>
              <a:t>점등된 패널의 </a:t>
            </a:r>
            <a:endParaRPr lang="en-US" altLang="ko-KR" sz="1100"/>
          </a:p>
          <a:p>
            <a:r>
              <a:rPr lang="ko-KR" altLang="en-US" sz="1100"/>
              <a:t>특성 데이터</a:t>
            </a:r>
            <a:r>
              <a:rPr lang="en-US" altLang="ko-KR" sz="1100"/>
              <a:t>(</a:t>
            </a:r>
            <a:r>
              <a:rPr lang="ko-KR" altLang="en-US" sz="1100"/>
              <a:t>휘도</a:t>
            </a:r>
            <a:r>
              <a:rPr lang="en-US" altLang="ko-KR" sz="1100"/>
              <a:t>, </a:t>
            </a:r>
            <a:r>
              <a:rPr lang="ko-KR" altLang="en-US" sz="1100"/>
              <a:t>색좌표</a:t>
            </a:r>
            <a:r>
              <a:rPr lang="en-US" altLang="ko-KR" sz="1100"/>
              <a:t>, VACS, </a:t>
            </a:r>
            <a:r>
              <a:rPr lang="ko-KR" altLang="en-US" sz="1100"/>
              <a:t>전류</a:t>
            </a:r>
            <a:r>
              <a:rPr lang="en-US" altLang="ko-KR" sz="1100"/>
              <a:t>) </a:t>
            </a:r>
            <a:r>
              <a:rPr lang="ko-KR" altLang="en-US" sz="1100"/>
              <a:t>등을 취득하여 판정하는 검사 공정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DA126CE-0F3A-3521-2278-E0D2835FA7BB}"/>
              </a:ext>
            </a:extLst>
          </p:cNvPr>
          <p:cNvSpPr/>
          <p:nvPr/>
        </p:nvSpPr>
        <p:spPr>
          <a:xfrm>
            <a:off x="6735778" y="3727253"/>
            <a:ext cx="4101220" cy="9144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33BCFC8-0716-22B4-1A82-62DFA736EB5F}"/>
              </a:ext>
            </a:extLst>
          </p:cNvPr>
          <p:cNvSpPr/>
          <p:nvPr/>
        </p:nvSpPr>
        <p:spPr>
          <a:xfrm>
            <a:off x="7351415" y="3908919"/>
            <a:ext cx="697117" cy="6059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40D104A-BEE5-6B3A-2D49-DF70014F76A3}"/>
              </a:ext>
            </a:extLst>
          </p:cNvPr>
          <p:cNvSpPr/>
          <p:nvPr/>
        </p:nvSpPr>
        <p:spPr>
          <a:xfrm>
            <a:off x="9439748" y="3908919"/>
            <a:ext cx="697117" cy="605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26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CE951D0-EA3B-74D8-ED08-6CB928D7C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051342"/>
              </p:ext>
            </p:extLst>
          </p:nvPr>
        </p:nvGraphicFramePr>
        <p:xfrm>
          <a:off x="353085" y="2283141"/>
          <a:ext cx="11380206" cy="470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555">
                  <a:extLst>
                    <a:ext uri="{9D8B030D-6E8A-4147-A177-3AD203B41FA5}">
                      <a16:colId xmlns:a16="http://schemas.microsoft.com/office/drawing/2014/main" val="1570816160"/>
                    </a:ext>
                  </a:extLst>
                </a:gridCol>
                <a:gridCol w="1078448">
                  <a:extLst>
                    <a:ext uri="{9D8B030D-6E8A-4147-A177-3AD203B41FA5}">
                      <a16:colId xmlns:a16="http://schemas.microsoft.com/office/drawing/2014/main" val="1749578535"/>
                    </a:ext>
                  </a:extLst>
                </a:gridCol>
                <a:gridCol w="1004501">
                  <a:extLst>
                    <a:ext uri="{9D8B030D-6E8A-4147-A177-3AD203B41FA5}">
                      <a16:colId xmlns:a16="http://schemas.microsoft.com/office/drawing/2014/main" val="3978065563"/>
                    </a:ext>
                  </a:extLst>
                </a:gridCol>
                <a:gridCol w="575781">
                  <a:extLst>
                    <a:ext uri="{9D8B030D-6E8A-4147-A177-3AD203B41FA5}">
                      <a16:colId xmlns:a16="http://schemas.microsoft.com/office/drawing/2014/main" val="943463150"/>
                    </a:ext>
                  </a:extLst>
                </a:gridCol>
                <a:gridCol w="598215">
                  <a:extLst>
                    <a:ext uri="{9D8B030D-6E8A-4147-A177-3AD203B41FA5}">
                      <a16:colId xmlns:a16="http://schemas.microsoft.com/office/drawing/2014/main" val="2733979532"/>
                    </a:ext>
                  </a:extLst>
                </a:gridCol>
                <a:gridCol w="707213">
                  <a:extLst>
                    <a:ext uri="{9D8B030D-6E8A-4147-A177-3AD203B41FA5}">
                      <a16:colId xmlns:a16="http://schemas.microsoft.com/office/drawing/2014/main" val="1273467685"/>
                    </a:ext>
                  </a:extLst>
                </a:gridCol>
                <a:gridCol w="978943">
                  <a:extLst>
                    <a:ext uri="{9D8B030D-6E8A-4147-A177-3AD203B41FA5}">
                      <a16:colId xmlns:a16="http://schemas.microsoft.com/office/drawing/2014/main" val="2667142356"/>
                    </a:ext>
                  </a:extLst>
                </a:gridCol>
                <a:gridCol w="837749">
                  <a:extLst>
                    <a:ext uri="{9D8B030D-6E8A-4147-A177-3AD203B41FA5}">
                      <a16:colId xmlns:a16="http://schemas.microsoft.com/office/drawing/2014/main" val="2765100238"/>
                    </a:ext>
                  </a:extLst>
                </a:gridCol>
                <a:gridCol w="2659798">
                  <a:extLst>
                    <a:ext uri="{9D8B030D-6E8A-4147-A177-3AD203B41FA5}">
                      <a16:colId xmlns:a16="http://schemas.microsoft.com/office/drawing/2014/main" val="3316750543"/>
                    </a:ext>
                  </a:extLst>
                </a:gridCol>
                <a:gridCol w="1067443">
                  <a:extLst>
                    <a:ext uri="{9D8B030D-6E8A-4147-A177-3AD203B41FA5}">
                      <a16:colId xmlns:a16="http://schemas.microsoft.com/office/drawing/2014/main" val="347527587"/>
                    </a:ext>
                  </a:extLst>
                </a:gridCol>
                <a:gridCol w="941560">
                  <a:extLst>
                    <a:ext uri="{9D8B030D-6E8A-4147-A177-3AD203B41FA5}">
                      <a16:colId xmlns:a16="http://schemas.microsoft.com/office/drawing/2014/main" val="1885959435"/>
                    </a:ext>
                  </a:extLst>
                </a:gridCol>
              </a:tblGrid>
              <a:tr h="5269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900"/>
                        <a:t>Zone</a:t>
                      </a:r>
                      <a:endParaRPr lang="ko-KR" altLang="en-US" sz="29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900"/>
                        <a:t>Inner ID</a:t>
                      </a:r>
                      <a:endParaRPr lang="ko-KR" altLang="en-US" sz="29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900"/>
                        <a:t>항목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2900"/>
                        <a:t>DATA</a:t>
                      </a:r>
                      <a:endParaRPr lang="ko-KR" altLang="en-US" sz="29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900"/>
                        <a:t>Error Name</a:t>
                      </a:r>
                      <a:endParaRPr lang="ko-KR" altLang="en-US" sz="29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900"/>
                        <a:t>Tact</a:t>
                      </a:r>
                      <a:endParaRPr lang="ko-KR" altLang="en-US" sz="29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900"/>
                        <a:t>판정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8801339"/>
                  </a:ext>
                </a:extLst>
              </a:tr>
              <a:tr h="9624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900"/>
                        <a:t>x</a:t>
                      </a:r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900"/>
                        <a:t>y</a:t>
                      </a:r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900"/>
                        <a:t>L</a:t>
                      </a:r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900"/>
                        <a:t>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900"/>
                        <a:t>효율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59426"/>
                  </a:ext>
                </a:extLst>
              </a:tr>
              <a:tr h="52693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900"/>
                        <a:t>1</a:t>
                      </a:r>
                      <a:endParaRPr lang="ko-KR" altLang="en-US" sz="29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900"/>
                        <a:t>R</a:t>
                      </a:r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601737"/>
                  </a:ext>
                </a:extLst>
              </a:tr>
              <a:tr h="526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900"/>
                        <a:t>G</a:t>
                      </a:r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405524"/>
                  </a:ext>
                </a:extLst>
              </a:tr>
              <a:tr h="526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900"/>
                        <a:t>B</a:t>
                      </a:r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174463"/>
                  </a:ext>
                </a:extLst>
              </a:tr>
              <a:tr h="52693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900"/>
                        <a:t>2</a:t>
                      </a:r>
                      <a:endParaRPr lang="ko-KR" altLang="en-US" sz="29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5399496"/>
                  </a:ext>
                </a:extLst>
              </a:tr>
              <a:tr h="526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5918051"/>
                  </a:ext>
                </a:extLst>
              </a:tr>
              <a:tr h="526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623655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2E2A04CD-54A7-7130-D2C4-0F8D9984AAB0}"/>
              </a:ext>
            </a:extLst>
          </p:cNvPr>
          <p:cNvGrpSpPr/>
          <p:nvPr/>
        </p:nvGrpSpPr>
        <p:grpSpPr>
          <a:xfrm>
            <a:off x="7704503" y="5631297"/>
            <a:ext cx="4019739" cy="2966720"/>
            <a:chOff x="7043596" y="3660416"/>
            <a:chExt cx="4689695" cy="296672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A80219D-5614-86B7-BE80-5F35C7EC4767}"/>
                </a:ext>
              </a:extLst>
            </p:cNvPr>
            <p:cNvSpPr/>
            <p:nvPr/>
          </p:nvSpPr>
          <p:spPr>
            <a:xfrm>
              <a:off x="7043596" y="3660416"/>
              <a:ext cx="4689695" cy="29667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179C4B36-E2EA-E849-B462-6DF2A68CC07D}"/>
                </a:ext>
              </a:extLst>
            </p:cNvPr>
            <p:cNvSpPr/>
            <p:nvPr/>
          </p:nvSpPr>
          <p:spPr>
            <a:xfrm>
              <a:off x="7260878" y="4010685"/>
              <a:ext cx="1955549" cy="50699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Set Params</a:t>
              </a:r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9C4EC00-E5D3-205B-820C-8C1D6BA7E519}"/>
                </a:ext>
              </a:extLst>
            </p:cNvPr>
            <p:cNvSpPr/>
            <p:nvPr/>
          </p:nvSpPr>
          <p:spPr>
            <a:xfrm>
              <a:off x="9658540" y="4001632"/>
              <a:ext cx="1955549" cy="50699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Set Path</a:t>
              </a:r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713931E-6FC4-8CF9-5A7F-C7B3DE1EDE52}"/>
                </a:ext>
              </a:extLst>
            </p:cNvPr>
            <p:cNvSpPr/>
            <p:nvPr/>
          </p:nvSpPr>
          <p:spPr>
            <a:xfrm>
              <a:off x="7223910" y="4867948"/>
              <a:ext cx="4329065" cy="50699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59E5958-68B9-4834-D7C3-BD111D18E489}"/>
                </a:ext>
              </a:extLst>
            </p:cNvPr>
            <p:cNvSpPr/>
            <p:nvPr/>
          </p:nvSpPr>
          <p:spPr>
            <a:xfrm>
              <a:off x="8238652" y="4990170"/>
              <a:ext cx="307818" cy="2625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</a:t>
              </a:r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CA036EC-9386-D3F5-6942-52C9C8807FA3}"/>
                </a:ext>
              </a:extLst>
            </p:cNvPr>
            <p:cNvSpPr/>
            <p:nvPr/>
          </p:nvSpPr>
          <p:spPr>
            <a:xfrm>
              <a:off x="10292282" y="5003448"/>
              <a:ext cx="307818" cy="2625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</a:t>
              </a:r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6E91998-9FD7-851F-13A9-3997F04AC778}"/>
                </a:ext>
              </a:extLst>
            </p:cNvPr>
            <p:cNvSpPr/>
            <p:nvPr/>
          </p:nvSpPr>
          <p:spPr>
            <a:xfrm>
              <a:off x="7702991" y="5734264"/>
              <a:ext cx="3514253" cy="66653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Test Start!!</a:t>
              </a:r>
              <a:endParaRPr lang="ko-KR" altLang="en-US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19D38F-9899-484F-F9C5-03A123A70B47}"/>
              </a:ext>
            </a:extLst>
          </p:cNvPr>
          <p:cNvSpPr/>
          <p:nvPr/>
        </p:nvSpPr>
        <p:spPr>
          <a:xfrm>
            <a:off x="434566" y="5719016"/>
            <a:ext cx="6890981" cy="28790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B4BBDA-1BB9-AE02-4185-8CE825B16519}"/>
              </a:ext>
            </a:extLst>
          </p:cNvPr>
          <p:cNvSpPr/>
          <p:nvPr/>
        </p:nvSpPr>
        <p:spPr>
          <a:xfrm>
            <a:off x="434564" y="5399882"/>
            <a:ext cx="923454" cy="319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Graph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769708B-248F-F64F-371E-D65593AF711F}"/>
              </a:ext>
            </a:extLst>
          </p:cNvPr>
          <p:cNvSpPr/>
          <p:nvPr/>
        </p:nvSpPr>
        <p:spPr>
          <a:xfrm>
            <a:off x="1358018" y="5399388"/>
            <a:ext cx="923454" cy="319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Total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30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0088F41-CA56-0062-4127-583D6F206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50" y="3084130"/>
            <a:ext cx="10088383" cy="2657846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0742CAE7-BF35-F0DB-A465-437AD811B311}"/>
              </a:ext>
            </a:extLst>
          </p:cNvPr>
          <p:cNvGrpSpPr/>
          <p:nvPr/>
        </p:nvGrpSpPr>
        <p:grpSpPr>
          <a:xfrm>
            <a:off x="716826" y="3500917"/>
            <a:ext cx="832920" cy="2097010"/>
            <a:chOff x="716826" y="1530036"/>
            <a:chExt cx="832920" cy="181748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9D885D-91D6-FCD2-F69A-4098896DFEC2}"/>
                </a:ext>
              </a:extLst>
            </p:cNvPr>
            <p:cNvSpPr/>
            <p:nvPr/>
          </p:nvSpPr>
          <p:spPr>
            <a:xfrm>
              <a:off x="716827" y="1530036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6222B50-D7C8-79D4-C188-393DD7828D4B}"/>
                </a:ext>
              </a:extLst>
            </p:cNvPr>
            <p:cNvSpPr/>
            <p:nvPr/>
          </p:nvSpPr>
          <p:spPr>
            <a:xfrm>
              <a:off x="716826" y="2442172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5526D89-9035-DF5D-3A49-66EB011E20EF}"/>
              </a:ext>
            </a:extLst>
          </p:cNvPr>
          <p:cNvGrpSpPr/>
          <p:nvPr/>
        </p:nvGrpSpPr>
        <p:grpSpPr>
          <a:xfrm>
            <a:off x="1549745" y="3504311"/>
            <a:ext cx="1202508" cy="2097010"/>
            <a:chOff x="716826" y="1530036"/>
            <a:chExt cx="832920" cy="181748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29F6A2A-3101-040F-DBEA-823B88FB3BE0}"/>
                </a:ext>
              </a:extLst>
            </p:cNvPr>
            <p:cNvSpPr/>
            <p:nvPr/>
          </p:nvSpPr>
          <p:spPr>
            <a:xfrm>
              <a:off x="716827" y="1530036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70EEF0-B1B3-7C03-682A-A0A4A86AD6E6}"/>
                </a:ext>
              </a:extLst>
            </p:cNvPr>
            <p:cNvSpPr/>
            <p:nvPr/>
          </p:nvSpPr>
          <p:spPr>
            <a:xfrm>
              <a:off x="716826" y="2442172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0E60450-F5B8-D5AF-3123-3D3FEFA40F9D}"/>
              </a:ext>
            </a:extLst>
          </p:cNvPr>
          <p:cNvGrpSpPr/>
          <p:nvPr/>
        </p:nvGrpSpPr>
        <p:grpSpPr>
          <a:xfrm>
            <a:off x="2752254" y="3504311"/>
            <a:ext cx="1122631" cy="2097010"/>
            <a:chOff x="716826" y="1530036"/>
            <a:chExt cx="832920" cy="181748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894E095-6934-5BA3-3519-FAAE4E73A320}"/>
                </a:ext>
              </a:extLst>
            </p:cNvPr>
            <p:cNvSpPr/>
            <p:nvPr/>
          </p:nvSpPr>
          <p:spPr>
            <a:xfrm>
              <a:off x="716827" y="1530036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D03CFA5-C546-4497-CD0E-6ED8EE18D0A0}"/>
                </a:ext>
              </a:extLst>
            </p:cNvPr>
            <p:cNvSpPr/>
            <p:nvPr/>
          </p:nvSpPr>
          <p:spPr>
            <a:xfrm>
              <a:off x="716826" y="2442172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F0B680B-5BE9-5659-B8DA-D64969318126}"/>
              </a:ext>
            </a:extLst>
          </p:cNvPr>
          <p:cNvGrpSpPr/>
          <p:nvPr/>
        </p:nvGrpSpPr>
        <p:grpSpPr>
          <a:xfrm>
            <a:off x="9346092" y="3470319"/>
            <a:ext cx="1377640" cy="2127609"/>
            <a:chOff x="716826" y="1530036"/>
            <a:chExt cx="832920" cy="1817483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BBE97D9-9680-17F5-3AB8-621A970FCEF8}"/>
                </a:ext>
              </a:extLst>
            </p:cNvPr>
            <p:cNvSpPr/>
            <p:nvPr/>
          </p:nvSpPr>
          <p:spPr>
            <a:xfrm>
              <a:off x="716827" y="1530036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D342652-D2C8-4272-5F40-87837C80A851}"/>
                </a:ext>
              </a:extLst>
            </p:cNvPr>
            <p:cNvSpPr/>
            <p:nvPr/>
          </p:nvSpPr>
          <p:spPr>
            <a:xfrm>
              <a:off x="716826" y="2442172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3910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557A260-117B-D7DE-ECA6-0468C6A48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864" y="4304353"/>
            <a:ext cx="6430272" cy="219105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FA6AD3-1BAC-C910-D9B0-855C8DE1737B}"/>
              </a:ext>
            </a:extLst>
          </p:cNvPr>
          <p:cNvSpPr/>
          <p:nvPr/>
        </p:nvSpPr>
        <p:spPr>
          <a:xfrm>
            <a:off x="2989247" y="3883969"/>
            <a:ext cx="1682342" cy="42038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F1D72F8-FD8B-6F39-285D-3AEADC7AE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93" y="1970881"/>
            <a:ext cx="10695214" cy="6858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33B32DD-F0A3-4FF2-D3BA-327CF59A6DAE}"/>
              </a:ext>
            </a:extLst>
          </p:cNvPr>
          <p:cNvCxnSpPr>
            <a:cxnSpLocks/>
          </p:cNvCxnSpPr>
          <p:nvPr/>
        </p:nvCxnSpPr>
        <p:spPr>
          <a:xfrm>
            <a:off x="1050202" y="2206272"/>
            <a:ext cx="0" cy="635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ACBC16B-0102-A0CE-2512-4750CD1B8DF3}"/>
              </a:ext>
            </a:extLst>
          </p:cNvPr>
          <p:cNvCxnSpPr>
            <a:cxnSpLocks/>
          </p:cNvCxnSpPr>
          <p:nvPr/>
        </p:nvCxnSpPr>
        <p:spPr>
          <a:xfrm>
            <a:off x="748393" y="2222115"/>
            <a:ext cx="0" cy="635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38ADBBA-279C-6C6F-D547-6AE5C33F6B0B}"/>
              </a:ext>
            </a:extLst>
          </p:cNvPr>
          <p:cNvCxnSpPr>
            <a:cxnSpLocks/>
          </p:cNvCxnSpPr>
          <p:nvPr/>
        </p:nvCxnSpPr>
        <p:spPr>
          <a:xfrm>
            <a:off x="876678" y="2206271"/>
            <a:ext cx="0" cy="6355533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52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64D55F-D4E3-F0A1-DB1E-DD000D7A5B78}"/>
              </a:ext>
            </a:extLst>
          </p:cNvPr>
          <p:cNvSpPr/>
          <p:nvPr/>
        </p:nvSpPr>
        <p:spPr>
          <a:xfrm>
            <a:off x="313704" y="2360181"/>
            <a:ext cx="5993394" cy="49776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AA3A47-25AE-A13D-7811-7D73AABC56A6}"/>
              </a:ext>
            </a:extLst>
          </p:cNvPr>
          <p:cNvSpPr/>
          <p:nvPr/>
        </p:nvSpPr>
        <p:spPr>
          <a:xfrm>
            <a:off x="820696" y="3335198"/>
            <a:ext cx="959669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EECP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E6B8F6-D3DE-0303-005A-A37A4E391812}"/>
              </a:ext>
            </a:extLst>
          </p:cNvPr>
          <p:cNvSpPr/>
          <p:nvPr/>
        </p:nvSpPr>
        <p:spPr>
          <a:xfrm>
            <a:off x="2168152" y="3335197"/>
            <a:ext cx="3695326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E48E11-DD9E-BA9C-FE0C-74AD61FE0839}"/>
              </a:ext>
            </a:extLst>
          </p:cNvPr>
          <p:cNvSpPr/>
          <p:nvPr/>
        </p:nvSpPr>
        <p:spPr>
          <a:xfrm>
            <a:off x="820696" y="3913111"/>
            <a:ext cx="959669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CIM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BF0E0F-52F7-E6D0-4425-70B8842E1B2B}"/>
              </a:ext>
            </a:extLst>
          </p:cNvPr>
          <p:cNvSpPr/>
          <p:nvPr/>
        </p:nvSpPr>
        <p:spPr>
          <a:xfrm>
            <a:off x="2168152" y="3913110"/>
            <a:ext cx="3695326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85AB7D-E23C-E717-A1D8-F85323C8B1DD}"/>
              </a:ext>
            </a:extLst>
          </p:cNvPr>
          <p:cNvSpPr/>
          <p:nvPr/>
        </p:nvSpPr>
        <p:spPr>
          <a:xfrm>
            <a:off x="820696" y="5016119"/>
            <a:ext cx="959669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Recipe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1047CA-2182-7BE1-5D1B-9D780F68BE7E}"/>
              </a:ext>
            </a:extLst>
          </p:cNvPr>
          <p:cNvSpPr/>
          <p:nvPr/>
        </p:nvSpPr>
        <p:spPr>
          <a:xfrm>
            <a:off x="2168152" y="5016118"/>
            <a:ext cx="3695326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AB4998-DC4A-87BE-630D-DA71E46DE9CA}"/>
              </a:ext>
            </a:extLst>
          </p:cNvPr>
          <p:cNvSpPr/>
          <p:nvPr/>
        </p:nvSpPr>
        <p:spPr>
          <a:xfrm>
            <a:off x="820696" y="5594032"/>
            <a:ext cx="959669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DLL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D6141E-7895-B44F-9B80-9074E524A0F9}"/>
              </a:ext>
            </a:extLst>
          </p:cNvPr>
          <p:cNvSpPr/>
          <p:nvPr/>
        </p:nvSpPr>
        <p:spPr>
          <a:xfrm>
            <a:off x="2168152" y="5594031"/>
            <a:ext cx="3695326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663C93-4626-F1BA-8156-D7D054DFEDE0}"/>
              </a:ext>
            </a:extLst>
          </p:cNvPr>
          <p:cNvSpPr txBox="1"/>
          <p:nvPr/>
        </p:nvSpPr>
        <p:spPr>
          <a:xfrm>
            <a:off x="739216" y="2752847"/>
            <a:ext cx="85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Create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18B89A4-4ECC-1E3B-22AF-84FA26E8B7C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593552" y="2937513"/>
            <a:ext cx="4269926" cy="9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AA31086-6C7F-1C00-B4E9-A7495D6FA9AD}"/>
              </a:ext>
            </a:extLst>
          </p:cNvPr>
          <p:cNvSpPr txBox="1"/>
          <p:nvPr/>
        </p:nvSpPr>
        <p:spPr>
          <a:xfrm>
            <a:off x="739216" y="4509168"/>
            <a:ext cx="6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Load</a:t>
            </a:r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3013A0B-14B3-B689-CC74-9F34B018521B}"/>
              </a:ext>
            </a:extLst>
          </p:cNvPr>
          <p:cNvCxnSpPr>
            <a:cxnSpLocks/>
          </p:cNvCxnSpPr>
          <p:nvPr/>
        </p:nvCxnSpPr>
        <p:spPr>
          <a:xfrm>
            <a:off x="1593552" y="4696644"/>
            <a:ext cx="4269926" cy="66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CEDF359-8B00-C884-EBD2-BBA83FD72F09}"/>
              </a:ext>
            </a:extLst>
          </p:cNvPr>
          <p:cNvSpPr/>
          <p:nvPr/>
        </p:nvSpPr>
        <p:spPr>
          <a:xfrm>
            <a:off x="2242092" y="6452967"/>
            <a:ext cx="1964602" cy="525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SAVE</a:t>
            </a: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C5F11E8-6411-7C0F-B5B4-5C45E1120EC2}"/>
              </a:ext>
            </a:extLst>
          </p:cNvPr>
          <p:cNvSpPr/>
          <p:nvPr/>
        </p:nvSpPr>
        <p:spPr>
          <a:xfrm>
            <a:off x="6732610" y="2334783"/>
            <a:ext cx="5145686" cy="49776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F6A5D9-6417-3D39-CCFF-1B58300AFC63}"/>
              </a:ext>
            </a:extLst>
          </p:cNvPr>
          <p:cNvSpPr/>
          <p:nvPr/>
        </p:nvSpPr>
        <p:spPr>
          <a:xfrm>
            <a:off x="6843570" y="3304898"/>
            <a:ext cx="1114424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Cell ID</a:t>
            </a: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17C3F22-A82D-1CA7-3E3A-82D8E42ED903}"/>
              </a:ext>
            </a:extLst>
          </p:cNvPr>
          <p:cNvSpPr/>
          <p:nvPr/>
        </p:nvSpPr>
        <p:spPr>
          <a:xfrm>
            <a:off x="8176187" y="3304897"/>
            <a:ext cx="3638587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8554018-8C6C-5770-3D88-9062D5520EB6}"/>
              </a:ext>
            </a:extLst>
          </p:cNvPr>
          <p:cNvSpPr/>
          <p:nvPr/>
        </p:nvSpPr>
        <p:spPr>
          <a:xfrm>
            <a:off x="6843570" y="3882811"/>
            <a:ext cx="1114424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Inner ID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A99553-4543-5491-5281-44D709CF4A84}"/>
              </a:ext>
            </a:extLst>
          </p:cNvPr>
          <p:cNvSpPr/>
          <p:nvPr/>
        </p:nvSpPr>
        <p:spPr>
          <a:xfrm>
            <a:off x="8176187" y="3882810"/>
            <a:ext cx="3638587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846DDF9-819C-991B-D729-8D88DDCF020F}"/>
              </a:ext>
            </a:extLst>
          </p:cNvPr>
          <p:cNvSpPr/>
          <p:nvPr/>
        </p:nvSpPr>
        <p:spPr>
          <a:xfrm>
            <a:off x="8235486" y="6289255"/>
            <a:ext cx="1964602" cy="525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SAVE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4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2C2EE-5677-2674-62D8-BE4DDF0E9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2B6C02-422A-768B-EFB9-EADA656C3A5E}"/>
              </a:ext>
            </a:extLst>
          </p:cNvPr>
          <p:cNvSpPr/>
          <p:nvPr/>
        </p:nvSpPr>
        <p:spPr>
          <a:xfrm>
            <a:off x="3328502" y="2063178"/>
            <a:ext cx="5145686" cy="74606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EDD319F-D917-87D5-DB8A-B684DE4D12EA}"/>
              </a:ext>
            </a:extLst>
          </p:cNvPr>
          <p:cNvSpPr/>
          <p:nvPr/>
        </p:nvSpPr>
        <p:spPr>
          <a:xfrm>
            <a:off x="3439462" y="2734533"/>
            <a:ext cx="1114424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Cell ID</a:t>
            </a: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5158331-480B-A234-9B9D-E7A0B67D314C}"/>
              </a:ext>
            </a:extLst>
          </p:cNvPr>
          <p:cNvSpPr/>
          <p:nvPr/>
        </p:nvSpPr>
        <p:spPr>
          <a:xfrm>
            <a:off x="4772079" y="2734532"/>
            <a:ext cx="3638587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ED8768-35BC-7AF7-EEA5-54DC170E6EBF}"/>
              </a:ext>
            </a:extLst>
          </p:cNvPr>
          <p:cNvSpPr/>
          <p:nvPr/>
        </p:nvSpPr>
        <p:spPr>
          <a:xfrm>
            <a:off x="3439462" y="3312446"/>
            <a:ext cx="1114424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Inner ID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399B8DF-3903-3127-CCEE-3659FE9A32FC}"/>
              </a:ext>
            </a:extLst>
          </p:cNvPr>
          <p:cNvSpPr/>
          <p:nvPr/>
        </p:nvSpPr>
        <p:spPr>
          <a:xfrm>
            <a:off x="4772079" y="3312445"/>
            <a:ext cx="3638587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77B7ED9-367B-C840-0484-2A6C7C3E9C02}"/>
              </a:ext>
            </a:extLst>
          </p:cNvPr>
          <p:cNvSpPr/>
          <p:nvPr/>
        </p:nvSpPr>
        <p:spPr>
          <a:xfrm>
            <a:off x="4795775" y="8860107"/>
            <a:ext cx="1964602" cy="525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SAVE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D8F3B5-BA85-0E0D-AF2D-22F2833479D3}"/>
              </a:ext>
            </a:extLst>
          </p:cNvPr>
          <p:cNvSpPr txBox="1"/>
          <p:nvPr/>
        </p:nvSpPr>
        <p:spPr>
          <a:xfrm>
            <a:off x="3393341" y="2208901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Cell </a:t>
            </a:r>
            <a:r>
              <a:rPr lang="ko-KR" altLang="en-US"/>
              <a:t>정보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9C75479-2FF1-E9D3-12A0-93642B63DA4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502940" y="2393568"/>
            <a:ext cx="3762875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363569C-31EA-8636-653A-9FC80944E91F}"/>
              </a:ext>
            </a:extLst>
          </p:cNvPr>
          <p:cNvSpPr txBox="1"/>
          <p:nvPr/>
        </p:nvSpPr>
        <p:spPr>
          <a:xfrm>
            <a:off x="3393341" y="396376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파일 생성 여부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870127F-D19A-7891-AEB2-C263916A60A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126508" y="4148431"/>
            <a:ext cx="313930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0D10F3F-2A9B-87F1-D931-842DF915E8A0}"/>
              </a:ext>
            </a:extLst>
          </p:cNvPr>
          <p:cNvSpPr/>
          <p:nvPr/>
        </p:nvSpPr>
        <p:spPr>
          <a:xfrm>
            <a:off x="4100609" y="4508095"/>
            <a:ext cx="245052" cy="2228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F3578-BE7B-5340-82DB-1D0938A9D8A9}"/>
              </a:ext>
            </a:extLst>
          </p:cNvPr>
          <p:cNvSpPr txBox="1"/>
          <p:nvPr/>
        </p:nvSpPr>
        <p:spPr>
          <a:xfrm>
            <a:off x="4413132" y="439782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CIM</a:t>
            </a:r>
            <a:endParaRPr lang="ko-KR" altLang="en-US" sz="20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5967B1-D931-4E0B-134F-F8BAFFB3B213}"/>
              </a:ext>
            </a:extLst>
          </p:cNvPr>
          <p:cNvSpPr/>
          <p:nvPr/>
        </p:nvSpPr>
        <p:spPr>
          <a:xfrm>
            <a:off x="6614153" y="4508095"/>
            <a:ext cx="245052" cy="2228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A5FBE8-0CD2-932F-BD01-6053C5C031E3}"/>
              </a:ext>
            </a:extLst>
          </p:cNvPr>
          <p:cNvSpPr txBox="1"/>
          <p:nvPr/>
        </p:nvSpPr>
        <p:spPr>
          <a:xfrm>
            <a:off x="6926674" y="4397828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EECP</a:t>
            </a:r>
            <a:endParaRPr lang="ko-KR" alt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6064A9-C8DD-A1EC-1DA2-D8CC15B9A6BE}"/>
              </a:ext>
            </a:extLst>
          </p:cNvPr>
          <p:cNvSpPr txBox="1"/>
          <p:nvPr/>
        </p:nvSpPr>
        <p:spPr>
          <a:xfrm>
            <a:off x="3433859" y="4863854"/>
            <a:ext cx="115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Port </a:t>
            </a:r>
            <a:r>
              <a:rPr lang="ko-KR" altLang="en-US"/>
              <a:t>연결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03BE41F-AEB6-8060-51EE-44F4D231AC5C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4591164" y="5048520"/>
            <a:ext cx="37151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792C07B-A043-183B-0998-4F850C5D100E}"/>
              </a:ext>
            </a:extLst>
          </p:cNvPr>
          <p:cNvSpPr/>
          <p:nvPr/>
        </p:nvSpPr>
        <p:spPr>
          <a:xfrm>
            <a:off x="3409199" y="5429100"/>
            <a:ext cx="936462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TCP/IP</a:t>
            </a:r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5416947-4126-C6E2-9871-B44A082AE2ED}"/>
              </a:ext>
            </a:extLst>
          </p:cNvPr>
          <p:cNvSpPr/>
          <p:nvPr/>
        </p:nvSpPr>
        <p:spPr>
          <a:xfrm>
            <a:off x="4516730" y="5415031"/>
            <a:ext cx="1307293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AB25CF8-4A18-F3EE-C21D-FE1139D018F3}"/>
              </a:ext>
            </a:extLst>
          </p:cNvPr>
          <p:cNvSpPr/>
          <p:nvPr/>
        </p:nvSpPr>
        <p:spPr>
          <a:xfrm>
            <a:off x="3409199" y="6007013"/>
            <a:ext cx="936462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PG</a:t>
            </a:r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2AA755E-0424-56AD-8026-E8389BE3553B}"/>
              </a:ext>
            </a:extLst>
          </p:cNvPr>
          <p:cNvSpPr/>
          <p:nvPr/>
        </p:nvSpPr>
        <p:spPr>
          <a:xfrm>
            <a:off x="4516730" y="5992944"/>
            <a:ext cx="1307294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8C7A890-4DB8-191D-4DEC-1F649473E591}"/>
              </a:ext>
            </a:extLst>
          </p:cNvPr>
          <p:cNvSpPr/>
          <p:nvPr/>
        </p:nvSpPr>
        <p:spPr>
          <a:xfrm>
            <a:off x="5967704" y="5412012"/>
            <a:ext cx="936462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MEAS</a:t>
            </a:r>
            <a:endParaRPr lang="ko-KR" altLang="en-US" sz="14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EEFCCE8-EAA5-F0CF-A847-63746B2A6B6B}"/>
              </a:ext>
            </a:extLst>
          </p:cNvPr>
          <p:cNvSpPr/>
          <p:nvPr/>
        </p:nvSpPr>
        <p:spPr>
          <a:xfrm>
            <a:off x="7117439" y="5397943"/>
            <a:ext cx="1307293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3F94D0E-2E92-F620-F70A-0271F52260AD}"/>
              </a:ext>
            </a:extLst>
          </p:cNvPr>
          <p:cNvSpPr/>
          <p:nvPr/>
        </p:nvSpPr>
        <p:spPr>
          <a:xfrm>
            <a:off x="5967704" y="5989925"/>
            <a:ext cx="936462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MEAS_30</a:t>
            </a:r>
            <a:endParaRPr lang="ko-KR" altLang="en-US" sz="140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29ADB6-DD42-14AA-E5E8-5C421DF92494}"/>
              </a:ext>
            </a:extLst>
          </p:cNvPr>
          <p:cNvSpPr/>
          <p:nvPr/>
        </p:nvSpPr>
        <p:spPr>
          <a:xfrm>
            <a:off x="7117439" y="5975856"/>
            <a:ext cx="1307294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75D8D8B-43CB-8168-E0A1-7D4126AF46A4}"/>
              </a:ext>
            </a:extLst>
          </p:cNvPr>
          <p:cNvSpPr/>
          <p:nvPr/>
        </p:nvSpPr>
        <p:spPr>
          <a:xfrm>
            <a:off x="5967703" y="6600745"/>
            <a:ext cx="936462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MEAS_45</a:t>
            </a:r>
            <a:endParaRPr lang="ko-KR" altLang="en-US" sz="14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720C75D-5203-4646-3B45-FF4229FD0A7A}"/>
              </a:ext>
            </a:extLst>
          </p:cNvPr>
          <p:cNvSpPr/>
          <p:nvPr/>
        </p:nvSpPr>
        <p:spPr>
          <a:xfrm>
            <a:off x="7117438" y="6586676"/>
            <a:ext cx="1307293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C65E107-9431-2D8C-9A06-542F3AC98281}"/>
              </a:ext>
            </a:extLst>
          </p:cNvPr>
          <p:cNvSpPr/>
          <p:nvPr/>
        </p:nvSpPr>
        <p:spPr>
          <a:xfrm>
            <a:off x="5967703" y="7178658"/>
            <a:ext cx="936462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MEAS_15</a:t>
            </a:r>
            <a:endParaRPr lang="ko-KR" altLang="en-US" sz="140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17CB483-5CEF-F362-0082-0F06949B5A92}"/>
              </a:ext>
            </a:extLst>
          </p:cNvPr>
          <p:cNvSpPr/>
          <p:nvPr/>
        </p:nvSpPr>
        <p:spPr>
          <a:xfrm>
            <a:off x="7117438" y="7164589"/>
            <a:ext cx="1307294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40EB9C-CA19-958F-2175-C78ED5019F2C}"/>
              </a:ext>
            </a:extLst>
          </p:cNvPr>
          <p:cNvSpPr/>
          <p:nvPr/>
        </p:nvSpPr>
        <p:spPr>
          <a:xfrm>
            <a:off x="5967703" y="7710527"/>
            <a:ext cx="936462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MEAS_60</a:t>
            </a:r>
            <a:endParaRPr lang="ko-KR" altLang="en-US" sz="140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1ED7A3B-F49F-078A-A355-58F6605C6E4E}"/>
              </a:ext>
            </a:extLst>
          </p:cNvPr>
          <p:cNvSpPr/>
          <p:nvPr/>
        </p:nvSpPr>
        <p:spPr>
          <a:xfrm>
            <a:off x="7117438" y="7696458"/>
            <a:ext cx="1307294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579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8C3F91E-8E52-0E59-7EE0-4022F0CB8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82" y="3699431"/>
            <a:ext cx="10469436" cy="34009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E2019078-3643-2DA0-E724-15DDF4CF1CB0}"/>
              </a:ext>
            </a:extLst>
          </p:cNvPr>
          <p:cNvGrpSpPr/>
          <p:nvPr/>
        </p:nvGrpSpPr>
        <p:grpSpPr>
          <a:xfrm>
            <a:off x="1694600" y="4306675"/>
            <a:ext cx="832920" cy="3141553"/>
            <a:chOff x="716826" y="1530036"/>
            <a:chExt cx="832920" cy="181748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05FB0BE-C58A-5494-69AE-E620AB44626B}"/>
                </a:ext>
              </a:extLst>
            </p:cNvPr>
            <p:cNvSpPr/>
            <p:nvPr/>
          </p:nvSpPr>
          <p:spPr>
            <a:xfrm>
              <a:off x="716827" y="1530036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339BE87-96E9-F5A5-5236-C6FA1941F92C}"/>
                </a:ext>
              </a:extLst>
            </p:cNvPr>
            <p:cNvSpPr/>
            <p:nvPr/>
          </p:nvSpPr>
          <p:spPr>
            <a:xfrm>
              <a:off x="716826" y="2442172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FD89C14-F237-5EF0-51EF-AEBB7629024B}"/>
              </a:ext>
            </a:extLst>
          </p:cNvPr>
          <p:cNvGrpSpPr/>
          <p:nvPr/>
        </p:nvGrpSpPr>
        <p:grpSpPr>
          <a:xfrm>
            <a:off x="861282" y="4312542"/>
            <a:ext cx="832920" cy="3141553"/>
            <a:chOff x="716826" y="1530036"/>
            <a:chExt cx="832920" cy="181748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6F4FE6B-DFC0-A8BB-8CF4-7E962965DB37}"/>
                </a:ext>
              </a:extLst>
            </p:cNvPr>
            <p:cNvSpPr/>
            <p:nvPr/>
          </p:nvSpPr>
          <p:spPr>
            <a:xfrm>
              <a:off x="716827" y="1530036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E4E3654-5DD3-AA73-F73B-0F292ADBD600}"/>
                </a:ext>
              </a:extLst>
            </p:cNvPr>
            <p:cNvSpPr/>
            <p:nvPr/>
          </p:nvSpPr>
          <p:spPr>
            <a:xfrm>
              <a:off x="716826" y="2442172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702FFA9-D5A8-9665-8453-6685A291B120}"/>
              </a:ext>
            </a:extLst>
          </p:cNvPr>
          <p:cNvGrpSpPr/>
          <p:nvPr/>
        </p:nvGrpSpPr>
        <p:grpSpPr>
          <a:xfrm>
            <a:off x="2527519" y="4312543"/>
            <a:ext cx="832920" cy="3141553"/>
            <a:chOff x="716826" y="1530036"/>
            <a:chExt cx="832920" cy="181748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8D3C428-38C7-2E74-C6A8-5C66591DB3C9}"/>
                </a:ext>
              </a:extLst>
            </p:cNvPr>
            <p:cNvSpPr/>
            <p:nvPr/>
          </p:nvSpPr>
          <p:spPr>
            <a:xfrm>
              <a:off x="716827" y="1530036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EDBCE0D-C186-E6BE-E017-8F563395B57E}"/>
                </a:ext>
              </a:extLst>
            </p:cNvPr>
            <p:cNvSpPr/>
            <p:nvPr/>
          </p:nvSpPr>
          <p:spPr>
            <a:xfrm>
              <a:off x="716826" y="2442172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ACAB57E-38FA-E142-9D7C-EC575A81254C}"/>
              </a:ext>
            </a:extLst>
          </p:cNvPr>
          <p:cNvGrpSpPr/>
          <p:nvPr/>
        </p:nvGrpSpPr>
        <p:grpSpPr>
          <a:xfrm>
            <a:off x="8338336" y="4300808"/>
            <a:ext cx="1249285" cy="3141553"/>
            <a:chOff x="716826" y="1530036"/>
            <a:chExt cx="832920" cy="181748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D6C5CB0-3F46-8198-B2D4-8872EDD887F0}"/>
                </a:ext>
              </a:extLst>
            </p:cNvPr>
            <p:cNvSpPr/>
            <p:nvPr/>
          </p:nvSpPr>
          <p:spPr>
            <a:xfrm>
              <a:off x="716827" y="1530036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E6C6AA5-C2A2-75F6-4522-0D3935536037}"/>
                </a:ext>
              </a:extLst>
            </p:cNvPr>
            <p:cNvSpPr/>
            <p:nvPr/>
          </p:nvSpPr>
          <p:spPr>
            <a:xfrm>
              <a:off x="716826" y="2442172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2381C79-89EA-780F-11DD-4C86B80167AC}"/>
              </a:ext>
            </a:extLst>
          </p:cNvPr>
          <p:cNvGrpSpPr/>
          <p:nvPr/>
        </p:nvGrpSpPr>
        <p:grpSpPr>
          <a:xfrm>
            <a:off x="9588206" y="4294940"/>
            <a:ext cx="832920" cy="3141553"/>
            <a:chOff x="716826" y="1530036"/>
            <a:chExt cx="832920" cy="181748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182781B-7238-E0E1-4918-E0A5BB95591E}"/>
                </a:ext>
              </a:extLst>
            </p:cNvPr>
            <p:cNvSpPr/>
            <p:nvPr/>
          </p:nvSpPr>
          <p:spPr>
            <a:xfrm>
              <a:off x="716827" y="1530036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3EDB9CA-D67D-0AD2-F5DE-9B6A7C17A97D}"/>
                </a:ext>
              </a:extLst>
            </p:cNvPr>
            <p:cNvSpPr/>
            <p:nvPr/>
          </p:nvSpPr>
          <p:spPr>
            <a:xfrm>
              <a:off x="716826" y="2442172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ABB6474-4988-7498-E6B9-21932A58578F}"/>
              </a:ext>
            </a:extLst>
          </p:cNvPr>
          <p:cNvGrpSpPr/>
          <p:nvPr/>
        </p:nvGrpSpPr>
        <p:grpSpPr>
          <a:xfrm>
            <a:off x="10421030" y="4289071"/>
            <a:ext cx="832920" cy="3141553"/>
            <a:chOff x="716826" y="1530036"/>
            <a:chExt cx="832920" cy="181748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E03629A-24EC-B9FF-CC02-9052990071E1}"/>
                </a:ext>
              </a:extLst>
            </p:cNvPr>
            <p:cNvSpPr/>
            <p:nvPr/>
          </p:nvSpPr>
          <p:spPr>
            <a:xfrm>
              <a:off x="716827" y="1530036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65D440A-24E3-240A-4F08-25739D53C762}"/>
                </a:ext>
              </a:extLst>
            </p:cNvPr>
            <p:cNvSpPr/>
            <p:nvPr/>
          </p:nvSpPr>
          <p:spPr>
            <a:xfrm>
              <a:off x="716826" y="2442172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12108D-A140-89AF-419D-DEA91CE930EA}"/>
                  </a:ext>
                </a:extLst>
              </p:cNvPr>
              <p:cNvSpPr txBox="1"/>
              <p:nvPr/>
            </p:nvSpPr>
            <p:spPr>
              <a:xfrm>
                <a:off x="3360438" y="1906172"/>
                <a:ext cx="4296561" cy="850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𝑀𝐴𝑋𝐿𝑈𝑀𝐼</m:t>
                      </m:r>
                      <m:sSup>
                        <m:sSupPr>
                          <m:ctrlPr>
                            <a:rPr lang="el-GR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f>
                            <m:fPr>
                              <m:ctrlPr>
                                <a:rPr lang="el-GR" altLang="ko-K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num>
                            <m:den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𝑀𝐴𝑋𝐼𝑁𝐷𝐸𝑋</m:t>
                              </m:r>
                            </m:den>
                          </m:f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𝐺𝑎𝑚𝑚𝑎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𝑏𝑙𝑎𝑐𝑘</m:t>
                      </m:r>
                    </m:oMath>
                  </m:oMathPara>
                </a14:m>
                <a:endParaRPr lang="en-US" altLang="ko-KR"/>
              </a:p>
              <a:p>
                <a:endParaRPr lang="ko-KR" altLang="en-US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812108D-A140-89AF-419D-DEA91CE93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0438" y="1906172"/>
                <a:ext cx="4296561" cy="8501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138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B126DD-2C9D-8A54-D7FE-3487BC5D11D6}"/>
              </a:ext>
            </a:extLst>
          </p:cNvPr>
          <p:cNvSpPr/>
          <p:nvPr/>
        </p:nvSpPr>
        <p:spPr>
          <a:xfrm>
            <a:off x="641573" y="0"/>
            <a:ext cx="5145686" cy="38874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35F2C24-D171-C717-8872-FE200FDAF17B}"/>
              </a:ext>
            </a:extLst>
          </p:cNvPr>
          <p:cNvSpPr/>
          <p:nvPr/>
        </p:nvSpPr>
        <p:spPr>
          <a:xfrm>
            <a:off x="2232115" y="2866204"/>
            <a:ext cx="1964602" cy="525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SAVE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2487F8-A820-D7CC-6CBB-7A79022F9BF5}"/>
              </a:ext>
            </a:extLst>
          </p:cNvPr>
          <p:cNvSpPr txBox="1"/>
          <p:nvPr/>
        </p:nvSpPr>
        <p:spPr>
          <a:xfrm>
            <a:off x="706412" y="145723"/>
            <a:ext cx="114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Language</a:t>
            </a:r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53F689-4841-9780-8D75-44EAD758362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855637" y="330389"/>
            <a:ext cx="3723249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E3BA5A1-7D93-3C29-326B-45B54A60118E}"/>
              </a:ext>
            </a:extLst>
          </p:cNvPr>
          <p:cNvSpPr txBox="1"/>
          <p:nvPr/>
        </p:nvSpPr>
        <p:spPr>
          <a:xfrm>
            <a:off x="746930" y="1379839"/>
            <a:ext cx="115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Port </a:t>
            </a:r>
            <a:r>
              <a:rPr lang="ko-KR" altLang="en-US"/>
              <a:t>연결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394D57-A180-7008-2972-5BC44C3941E4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904235" y="1564505"/>
            <a:ext cx="37151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CC3BCF-9C06-6157-FD90-F967CC9130F3}"/>
              </a:ext>
            </a:extLst>
          </p:cNvPr>
          <p:cNvSpPr/>
          <p:nvPr/>
        </p:nvSpPr>
        <p:spPr>
          <a:xfrm>
            <a:off x="722270" y="1945085"/>
            <a:ext cx="936462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TCP/IP</a:t>
            </a: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13C8F8-AA95-8CD6-707F-0F3D96F5D7FB}"/>
              </a:ext>
            </a:extLst>
          </p:cNvPr>
          <p:cNvSpPr/>
          <p:nvPr/>
        </p:nvSpPr>
        <p:spPr>
          <a:xfrm>
            <a:off x="1829801" y="1931016"/>
            <a:ext cx="1307293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7F711A7-2519-26CF-F469-1FEEA85E8BE1}"/>
              </a:ext>
            </a:extLst>
          </p:cNvPr>
          <p:cNvSpPr/>
          <p:nvPr/>
        </p:nvSpPr>
        <p:spPr>
          <a:xfrm>
            <a:off x="4448395" y="1915035"/>
            <a:ext cx="936462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Connect</a:t>
            </a:r>
            <a:endParaRPr lang="ko-KR" altLang="en-US" sz="14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917DDDA-636A-0AAB-B46B-1E10F1B81FCF}"/>
              </a:ext>
            </a:extLst>
          </p:cNvPr>
          <p:cNvSpPr/>
          <p:nvPr/>
        </p:nvSpPr>
        <p:spPr>
          <a:xfrm>
            <a:off x="1019837" y="685039"/>
            <a:ext cx="245052" cy="2228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37D7E8-F3B4-9D3B-0E52-96B1330A4DC7}"/>
              </a:ext>
            </a:extLst>
          </p:cNvPr>
          <p:cNvSpPr txBox="1"/>
          <p:nvPr/>
        </p:nvSpPr>
        <p:spPr>
          <a:xfrm>
            <a:off x="1332360" y="57477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한국어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58BC14E-7185-4736-5BF1-30C9365E30A0}"/>
              </a:ext>
            </a:extLst>
          </p:cNvPr>
          <p:cNvSpPr/>
          <p:nvPr/>
        </p:nvSpPr>
        <p:spPr>
          <a:xfrm>
            <a:off x="2378946" y="685039"/>
            <a:ext cx="245052" cy="2228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A68785-AEC6-2CAF-003A-6302A23F5661}"/>
              </a:ext>
            </a:extLst>
          </p:cNvPr>
          <p:cNvSpPr txBox="1"/>
          <p:nvPr/>
        </p:nvSpPr>
        <p:spPr>
          <a:xfrm>
            <a:off x="2691467" y="574772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English</a:t>
            </a:r>
            <a:endParaRPr lang="ko-KR" altLang="en-US" sz="20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5A210B1-D161-4970-6CFA-2F59B44DB1E4}"/>
              </a:ext>
            </a:extLst>
          </p:cNvPr>
          <p:cNvSpPr/>
          <p:nvPr/>
        </p:nvSpPr>
        <p:spPr>
          <a:xfrm>
            <a:off x="3904715" y="680738"/>
            <a:ext cx="245052" cy="2228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F5C205-0EF6-99E3-1CCC-2FD38B6848B5}"/>
              </a:ext>
            </a:extLst>
          </p:cNvPr>
          <p:cNvSpPr txBox="1"/>
          <p:nvPr/>
        </p:nvSpPr>
        <p:spPr>
          <a:xfrm>
            <a:off x="4217236" y="612675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Vietnamese</a:t>
            </a:r>
            <a:endParaRPr lang="ko-KR" altLang="en-US" sz="200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3524F9D5-242C-E3D4-2B32-D633BCA85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278" y="4984741"/>
            <a:ext cx="4572638" cy="521090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8008A676-698E-867C-3A98-1105B2247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567" y="5048484"/>
            <a:ext cx="4347387" cy="508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98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2025</TotalTime>
  <Words>211</Words>
  <Application>Microsoft Office PowerPoint</Application>
  <PresentationFormat>사용자 지정</PresentationFormat>
  <Paragraphs>111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웅 정</dc:creator>
  <cp:lastModifiedBy>웅 정</cp:lastModifiedBy>
  <cp:revision>9</cp:revision>
  <dcterms:created xsi:type="dcterms:W3CDTF">2025-09-14T16:48:57Z</dcterms:created>
  <dcterms:modified xsi:type="dcterms:W3CDTF">2025-10-05T14:20:49Z</dcterms:modified>
</cp:coreProperties>
</file>