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1"/>
  </p:sldMasterIdLst>
  <p:notesMasterIdLst>
    <p:notesMasterId r:id="rId243"/>
  </p:notesMasterIdLst>
  <p:sldIdLst>
    <p:sldId id="1004" r:id="rId2"/>
    <p:sldId id="406" r:id="rId3"/>
    <p:sldId id="964" r:id="rId4"/>
    <p:sldId id="325" r:id="rId5"/>
    <p:sldId id="965" r:id="rId6"/>
    <p:sldId id="967" r:id="rId7"/>
    <p:sldId id="968" r:id="rId8"/>
    <p:sldId id="970" r:id="rId9"/>
    <p:sldId id="971" r:id="rId10"/>
    <p:sldId id="981" r:id="rId11"/>
    <p:sldId id="982" r:id="rId12"/>
    <p:sldId id="983" r:id="rId13"/>
    <p:sldId id="984" r:id="rId14"/>
    <p:sldId id="985" r:id="rId15"/>
    <p:sldId id="986" r:id="rId16"/>
    <p:sldId id="987" r:id="rId17"/>
    <p:sldId id="988" r:id="rId18"/>
    <p:sldId id="989" r:id="rId19"/>
    <p:sldId id="980" r:id="rId20"/>
    <p:sldId id="990" r:id="rId21"/>
    <p:sldId id="992" r:id="rId22"/>
    <p:sldId id="991" r:id="rId23"/>
    <p:sldId id="993" r:id="rId24"/>
    <p:sldId id="994" r:id="rId25"/>
    <p:sldId id="995" r:id="rId26"/>
    <p:sldId id="996" r:id="rId27"/>
    <p:sldId id="997" r:id="rId28"/>
    <p:sldId id="998" r:id="rId29"/>
    <p:sldId id="999" r:id="rId30"/>
    <p:sldId id="1000" r:id="rId31"/>
    <p:sldId id="1001" r:id="rId32"/>
    <p:sldId id="320" r:id="rId33"/>
    <p:sldId id="1006" r:id="rId34"/>
    <p:sldId id="422" r:id="rId35"/>
    <p:sldId id="756" r:id="rId36"/>
    <p:sldId id="757" r:id="rId37"/>
    <p:sldId id="758" r:id="rId38"/>
    <p:sldId id="759" r:id="rId39"/>
    <p:sldId id="760" r:id="rId40"/>
    <p:sldId id="761" r:id="rId41"/>
    <p:sldId id="762" r:id="rId42"/>
    <p:sldId id="763" r:id="rId43"/>
    <p:sldId id="764" r:id="rId44"/>
    <p:sldId id="765" r:id="rId45"/>
    <p:sldId id="766" r:id="rId46"/>
    <p:sldId id="767" r:id="rId47"/>
    <p:sldId id="768" r:id="rId48"/>
    <p:sldId id="769" r:id="rId49"/>
    <p:sldId id="770" r:id="rId50"/>
    <p:sldId id="771" r:id="rId51"/>
    <p:sldId id="772" r:id="rId52"/>
    <p:sldId id="753" r:id="rId53"/>
    <p:sldId id="773" r:id="rId54"/>
    <p:sldId id="774" r:id="rId55"/>
    <p:sldId id="775" r:id="rId56"/>
    <p:sldId id="754" r:id="rId57"/>
    <p:sldId id="777" r:id="rId58"/>
    <p:sldId id="755" r:id="rId59"/>
    <p:sldId id="778" r:id="rId60"/>
    <p:sldId id="779" r:id="rId61"/>
    <p:sldId id="780" r:id="rId62"/>
    <p:sldId id="781" r:id="rId63"/>
    <p:sldId id="782" r:id="rId64"/>
    <p:sldId id="783" r:id="rId65"/>
    <p:sldId id="784" r:id="rId66"/>
    <p:sldId id="785" r:id="rId67"/>
    <p:sldId id="786" r:id="rId68"/>
    <p:sldId id="787" r:id="rId69"/>
    <p:sldId id="788" r:id="rId70"/>
    <p:sldId id="491" r:id="rId71"/>
    <p:sldId id="792" r:id="rId72"/>
    <p:sldId id="793" r:id="rId73"/>
    <p:sldId id="794" r:id="rId74"/>
    <p:sldId id="795" r:id="rId75"/>
    <p:sldId id="796" r:id="rId76"/>
    <p:sldId id="797" r:id="rId77"/>
    <p:sldId id="798" r:id="rId78"/>
    <p:sldId id="790" r:id="rId79"/>
    <p:sldId id="799" r:id="rId80"/>
    <p:sldId id="800" r:id="rId81"/>
    <p:sldId id="812" r:id="rId82"/>
    <p:sldId id="802" r:id="rId83"/>
    <p:sldId id="803" r:id="rId84"/>
    <p:sldId id="804" r:id="rId85"/>
    <p:sldId id="805" r:id="rId86"/>
    <p:sldId id="806" r:id="rId87"/>
    <p:sldId id="807" r:id="rId88"/>
    <p:sldId id="808" r:id="rId89"/>
    <p:sldId id="809" r:id="rId90"/>
    <p:sldId id="810" r:id="rId91"/>
    <p:sldId id="791" r:id="rId92"/>
    <p:sldId id="811" r:id="rId93"/>
    <p:sldId id="827" r:id="rId94"/>
    <p:sldId id="813" r:id="rId95"/>
    <p:sldId id="815" r:id="rId96"/>
    <p:sldId id="816" r:id="rId97"/>
    <p:sldId id="817" r:id="rId98"/>
    <p:sldId id="818" r:id="rId99"/>
    <p:sldId id="819" r:id="rId100"/>
    <p:sldId id="820" r:id="rId101"/>
    <p:sldId id="821" r:id="rId102"/>
    <p:sldId id="822" r:id="rId103"/>
    <p:sldId id="823" r:id="rId104"/>
    <p:sldId id="824" r:id="rId105"/>
    <p:sldId id="825" r:id="rId106"/>
    <p:sldId id="826" r:id="rId107"/>
    <p:sldId id="828" r:id="rId108"/>
    <p:sldId id="829" r:id="rId109"/>
    <p:sldId id="831" r:id="rId110"/>
    <p:sldId id="833" r:id="rId111"/>
    <p:sldId id="834" r:id="rId112"/>
    <p:sldId id="832" r:id="rId113"/>
    <p:sldId id="835" r:id="rId114"/>
    <p:sldId id="836" r:id="rId115"/>
    <p:sldId id="837" r:id="rId116"/>
    <p:sldId id="838" r:id="rId117"/>
    <p:sldId id="839" r:id="rId118"/>
    <p:sldId id="841" r:id="rId119"/>
    <p:sldId id="751" r:id="rId120"/>
    <p:sldId id="583" r:id="rId121"/>
    <p:sldId id="844" r:id="rId122"/>
    <p:sldId id="843" r:id="rId123"/>
    <p:sldId id="845" r:id="rId124"/>
    <p:sldId id="846" r:id="rId125"/>
    <p:sldId id="847" r:id="rId126"/>
    <p:sldId id="848" r:id="rId127"/>
    <p:sldId id="862" r:id="rId128"/>
    <p:sldId id="849" r:id="rId129"/>
    <p:sldId id="850" r:id="rId130"/>
    <p:sldId id="851" r:id="rId131"/>
    <p:sldId id="852" r:id="rId132"/>
    <p:sldId id="853" r:id="rId133"/>
    <p:sldId id="854" r:id="rId134"/>
    <p:sldId id="855" r:id="rId135"/>
    <p:sldId id="856" r:id="rId136"/>
    <p:sldId id="857" r:id="rId137"/>
    <p:sldId id="858" r:id="rId138"/>
    <p:sldId id="859" r:id="rId139"/>
    <p:sldId id="860" r:id="rId140"/>
    <p:sldId id="861" r:id="rId141"/>
    <p:sldId id="863" r:id="rId142"/>
    <p:sldId id="649" r:id="rId143"/>
    <p:sldId id="866" r:id="rId144"/>
    <p:sldId id="865" r:id="rId145"/>
    <p:sldId id="867" r:id="rId146"/>
    <p:sldId id="868" r:id="rId147"/>
    <p:sldId id="869" r:id="rId148"/>
    <p:sldId id="870" r:id="rId149"/>
    <p:sldId id="871" r:id="rId150"/>
    <p:sldId id="872" r:id="rId151"/>
    <p:sldId id="873" r:id="rId152"/>
    <p:sldId id="874" r:id="rId153"/>
    <p:sldId id="875" r:id="rId154"/>
    <p:sldId id="876" r:id="rId155"/>
    <p:sldId id="877" r:id="rId156"/>
    <p:sldId id="878" r:id="rId157"/>
    <p:sldId id="879" r:id="rId158"/>
    <p:sldId id="880" r:id="rId159"/>
    <p:sldId id="881" r:id="rId160"/>
    <p:sldId id="882" r:id="rId161"/>
    <p:sldId id="883" r:id="rId162"/>
    <p:sldId id="885" r:id="rId163"/>
    <p:sldId id="886" r:id="rId164"/>
    <p:sldId id="887" r:id="rId165"/>
    <p:sldId id="888" r:id="rId166"/>
    <p:sldId id="884" r:id="rId167"/>
    <p:sldId id="889" r:id="rId168"/>
    <p:sldId id="891" r:id="rId169"/>
    <p:sldId id="892" r:id="rId170"/>
    <p:sldId id="890" r:id="rId171"/>
    <p:sldId id="893" r:id="rId172"/>
    <p:sldId id="894" r:id="rId173"/>
    <p:sldId id="355" r:id="rId174"/>
    <p:sldId id="896" r:id="rId175"/>
    <p:sldId id="897" r:id="rId176"/>
    <p:sldId id="898" r:id="rId177"/>
    <p:sldId id="899" r:id="rId178"/>
    <p:sldId id="900" r:id="rId179"/>
    <p:sldId id="901" r:id="rId180"/>
    <p:sldId id="902" r:id="rId181"/>
    <p:sldId id="903" r:id="rId182"/>
    <p:sldId id="904" r:id="rId183"/>
    <p:sldId id="905" r:id="rId184"/>
    <p:sldId id="906" r:id="rId185"/>
    <p:sldId id="907" r:id="rId186"/>
    <p:sldId id="908" r:id="rId187"/>
    <p:sldId id="909" r:id="rId188"/>
    <p:sldId id="910" r:id="rId189"/>
    <p:sldId id="911" r:id="rId190"/>
    <p:sldId id="912" r:id="rId191"/>
    <p:sldId id="914" r:id="rId192"/>
    <p:sldId id="913" r:id="rId193"/>
    <p:sldId id="915" r:id="rId194"/>
    <p:sldId id="916" r:id="rId195"/>
    <p:sldId id="917" r:id="rId196"/>
    <p:sldId id="918" r:id="rId197"/>
    <p:sldId id="919" r:id="rId198"/>
    <p:sldId id="920" r:id="rId199"/>
    <p:sldId id="921" r:id="rId200"/>
    <p:sldId id="922" r:id="rId201"/>
    <p:sldId id="924" r:id="rId202"/>
    <p:sldId id="923" r:id="rId203"/>
    <p:sldId id="925" r:id="rId204"/>
    <p:sldId id="926" r:id="rId205"/>
    <p:sldId id="927" r:id="rId206"/>
    <p:sldId id="929" r:id="rId207"/>
    <p:sldId id="930" r:id="rId208"/>
    <p:sldId id="931" r:id="rId209"/>
    <p:sldId id="932" r:id="rId210"/>
    <p:sldId id="933" r:id="rId211"/>
    <p:sldId id="934" r:id="rId212"/>
    <p:sldId id="938" r:id="rId213"/>
    <p:sldId id="935" r:id="rId214"/>
    <p:sldId id="936" r:id="rId215"/>
    <p:sldId id="937" r:id="rId216"/>
    <p:sldId id="928" r:id="rId217"/>
    <p:sldId id="939" r:id="rId218"/>
    <p:sldId id="940" r:id="rId219"/>
    <p:sldId id="941" r:id="rId220"/>
    <p:sldId id="942" r:id="rId221"/>
    <p:sldId id="943" r:id="rId222"/>
    <p:sldId id="944" r:id="rId223"/>
    <p:sldId id="945" r:id="rId224"/>
    <p:sldId id="946" r:id="rId225"/>
    <p:sldId id="948" r:id="rId226"/>
    <p:sldId id="949" r:id="rId227"/>
    <p:sldId id="950" r:id="rId228"/>
    <p:sldId id="952" r:id="rId229"/>
    <p:sldId id="953" r:id="rId230"/>
    <p:sldId id="954" r:id="rId231"/>
    <p:sldId id="955" r:id="rId232"/>
    <p:sldId id="956" r:id="rId233"/>
    <p:sldId id="957" r:id="rId234"/>
    <p:sldId id="958" r:id="rId235"/>
    <p:sldId id="960" r:id="rId236"/>
    <p:sldId id="959" r:id="rId237"/>
    <p:sldId id="961" r:id="rId238"/>
    <p:sldId id="962" r:id="rId239"/>
    <p:sldId id="963" r:id="rId240"/>
    <p:sldId id="1005" r:id="rId241"/>
    <p:sldId id="1002" r:id="rId24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2A8FD26-4D8D-450E-8E60-21C042206934}">
          <p14:sldIdLst>
            <p14:sldId id="1004"/>
            <p14:sldId id="406"/>
            <p14:sldId id="964"/>
            <p14:sldId id="325"/>
            <p14:sldId id="965"/>
            <p14:sldId id="967"/>
            <p14:sldId id="968"/>
            <p14:sldId id="970"/>
            <p14:sldId id="971"/>
            <p14:sldId id="981"/>
            <p14:sldId id="982"/>
            <p14:sldId id="983"/>
            <p14:sldId id="984"/>
            <p14:sldId id="985"/>
            <p14:sldId id="986"/>
            <p14:sldId id="987"/>
            <p14:sldId id="988"/>
            <p14:sldId id="989"/>
            <p14:sldId id="980"/>
            <p14:sldId id="990"/>
            <p14:sldId id="992"/>
            <p14:sldId id="991"/>
            <p14:sldId id="993"/>
            <p14:sldId id="994"/>
            <p14:sldId id="995"/>
            <p14:sldId id="996"/>
            <p14:sldId id="997"/>
            <p14:sldId id="998"/>
            <p14:sldId id="999"/>
            <p14:sldId id="1000"/>
            <p14:sldId id="1001"/>
          </p14:sldIdLst>
        </p14:section>
        <p14:section name="Intro cont." id="{3D299FE6-36A9-4D7B-8A95-F1F20732F902}">
          <p14:sldIdLst>
            <p14:sldId id="320"/>
            <p14:sldId id="1006"/>
          </p14:sldIdLst>
        </p14:section>
        <p14:section name="(1) Quicksort Review" id="{55E95595-8C0D-4D26-A806-0259955323D2}">
          <p14:sldIdLst>
            <p14:sldId id="422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53"/>
            <p14:sldId id="773"/>
            <p14:sldId id="774"/>
            <p14:sldId id="775"/>
            <p14:sldId id="754"/>
            <p14:sldId id="777"/>
            <p14:sldId id="755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</p14:sldIdLst>
        </p14:section>
        <p14:section name="Sorting Review" id="{FE3E22AD-2EAF-461E-9762-3B5335E07BCB}">
          <p14:sldIdLst>
            <p14:sldId id="491"/>
            <p14:sldId id="792"/>
            <p14:sldId id="793"/>
            <p14:sldId id="794"/>
            <p14:sldId id="795"/>
            <p14:sldId id="796"/>
            <p14:sldId id="797"/>
            <p14:sldId id="798"/>
            <p14:sldId id="790"/>
            <p14:sldId id="799"/>
            <p14:sldId id="800"/>
            <p14:sldId id="812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791"/>
            <p14:sldId id="811"/>
            <p14:sldId id="827"/>
            <p14:sldId id="813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8"/>
            <p14:sldId id="829"/>
            <p14:sldId id="831"/>
            <p14:sldId id="833"/>
            <p14:sldId id="834"/>
            <p14:sldId id="832"/>
            <p14:sldId id="835"/>
            <p14:sldId id="836"/>
            <p14:sldId id="837"/>
            <p14:sldId id="838"/>
            <p14:sldId id="839"/>
            <p14:sldId id="841"/>
          </p14:sldIdLst>
        </p14:section>
        <p14:section name="Untitled Section" id="{93B83339-4309-433E-8CFA-F09FC4134FFA}">
          <p14:sldIdLst>
            <p14:sldId id="751"/>
          </p14:sldIdLst>
        </p14:section>
        <p14:section name="Queue and Stack Review" id="{99E07AD3-A326-4FC0-A118-5FC06E71FF00}">
          <p14:sldIdLst>
            <p14:sldId id="583"/>
            <p14:sldId id="844"/>
            <p14:sldId id="843"/>
            <p14:sldId id="845"/>
            <p14:sldId id="846"/>
            <p14:sldId id="847"/>
            <p14:sldId id="848"/>
            <p14:sldId id="862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1"/>
            <p14:sldId id="863"/>
          </p14:sldIdLst>
        </p14:section>
        <p14:section name="Stac and Cue" id="{2A63660C-89B5-476F-929F-4335E2B67713}">
          <p14:sldIdLst>
            <p14:sldId id="649"/>
            <p14:sldId id="866"/>
            <p14:sldId id="865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  <p14:sldId id="875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  <p14:sldId id="885"/>
            <p14:sldId id="886"/>
            <p14:sldId id="887"/>
            <p14:sldId id="888"/>
            <p14:sldId id="884"/>
            <p14:sldId id="889"/>
            <p14:sldId id="891"/>
            <p14:sldId id="892"/>
            <p14:sldId id="890"/>
            <p14:sldId id="893"/>
            <p14:sldId id="894"/>
          </p14:sldIdLst>
        </p14:section>
        <p14:section name="Optional" id="{480902E4-F3FA-4632-9659-5AE25B89368B}">
          <p14:sldIdLst>
            <p14:sldId id="35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14"/>
            <p14:sldId id="913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4"/>
            <p14:sldId id="923"/>
            <p14:sldId id="925"/>
            <p14:sldId id="926"/>
            <p14:sldId id="927"/>
            <p14:sldId id="929"/>
            <p14:sldId id="930"/>
            <p14:sldId id="931"/>
            <p14:sldId id="932"/>
            <p14:sldId id="933"/>
            <p14:sldId id="934"/>
            <p14:sldId id="938"/>
            <p14:sldId id="935"/>
            <p14:sldId id="936"/>
            <p14:sldId id="937"/>
            <p14:sldId id="928"/>
            <p14:sldId id="939"/>
            <p14:sldId id="940"/>
            <p14:sldId id="941"/>
            <p14:sldId id="942"/>
            <p14:sldId id="943"/>
            <p14:sldId id="944"/>
            <p14:sldId id="945"/>
            <p14:sldId id="946"/>
            <p14:sldId id="948"/>
            <p14:sldId id="949"/>
            <p14:sldId id="950"/>
            <p14:sldId id="952"/>
            <p14:sldId id="953"/>
            <p14:sldId id="954"/>
            <p14:sldId id="955"/>
            <p14:sldId id="956"/>
            <p14:sldId id="957"/>
            <p14:sldId id="958"/>
            <p14:sldId id="960"/>
            <p14:sldId id="959"/>
            <p14:sldId id="961"/>
            <p14:sldId id="962"/>
            <p14:sldId id="963"/>
            <p14:sldId id="1005"/>
            <p14:sldId id="10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225"/>
    <a:srgbClr val="0070C0"/>
    <a:srgbClr val="E6E6E6"/>
    <a:srgbClr val="000000"/>
    <a:srgbClr val="B7B7B7"/>
    <a:srgbClr val="1E1E1E"/>
    <a:srgbClr val="00682F"/>
    <a:srgbClr val="9DFFFB"/>
    <a:srgbClr val="00763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5E6CE4-1E57-481F-BD9C-CC11F544BC5D}">
  <a:tblStyle styleId="{A85E6CE4-1E57-481F-BD9C-CC11F544BC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02" autoAdjust="0"/>
    <p:restoredTop sz="94298" autoAdjust="0"/>
  </p:normalViewPr>
  <p:slideViewPr>
    <p:cSldViewPr snapToGrid="0">
      <p:cViewPr varScale="1">
        <p:scale>
          <a:sx n="157" d="100"/>
          <a:sy n="157" d="100"/>
        </p:scale>
        <p:origin x="54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892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33049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2539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90166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0194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23188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24194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36390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87796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73662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93446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151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34618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92592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75474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9577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08291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1176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64691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01817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03749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294274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57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71148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44413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57982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57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9608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91730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09493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11130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4869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80513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743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25218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69490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89335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56895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24349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63013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8030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91315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8030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65472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137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60420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72061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367940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33283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88790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5664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88800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79617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14706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746872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5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557261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66393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15656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53089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89854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3315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05924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29355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849127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14149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171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90529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15783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61230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791708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61389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41162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790148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92131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140354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79258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687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592634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98797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68915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43607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88178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073119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56007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8304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58832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65154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412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81831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686017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75627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26128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9685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83960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3717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428850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737283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75139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475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2756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07766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249639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764443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867869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289165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437778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84806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634017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0696621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117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371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89744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811183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839210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96971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76745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11685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9229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252672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59776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653104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372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2197547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80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274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914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314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718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31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2768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1768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657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314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8674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786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2989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8099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7731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5392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816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269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8121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035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40708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5633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678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9770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3988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456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7951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19239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322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6151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7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0646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6671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4090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5193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421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9400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6489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3092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5418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1423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51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4316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2800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87175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40184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145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11740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622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160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5738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7253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45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8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8047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9593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0980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9965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81840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0646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5510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5298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61521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020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58573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8094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913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4181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38446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0073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59625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6208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0252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103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28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80631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0421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22694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67797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2269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12590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6241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99622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05236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85233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f5de3b70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f5de3b70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38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5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 idx="2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3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4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5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6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7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8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0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67275" y="-849625"/>
            <a:ext cx="1431900" cy="143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41425" y="466322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5" r:id="rId5"/>
    <p:sldLayoutId id="2147483669" r:id="rId6"/>
    <p:sldLayoutId id="2147483673" r:id="rId7"/>
    <p:sldLayoutId id="2147483676" r:id="rId8"/>
    <p:sldLayoutId id="2147483677" r:id="rId9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8;p35">
            <a:extLst>
              <a:ext uri="{FF2B5EF4-FFF2-40B4-BE49-F238E27FC236}">
                <a16:creationId xmlns:a16="http://schemas.microsoft.com/office/drawing/2014/main" id="{8E9DE6FE-4038-6383-3D7F-482A110E458A}"/>
              </a:ext>
            </a:extLst>
          </p:cNvPr>
          <p:cNvSpPr/>
          <p:nvPr/>
        </p:nvSpPr>
        <p:spPr>
          <a:xfrm>
            <a:off x="636773" y="724068"/>
            <a:ext cx="929238" cy="929238"/>
          </a:xfrm>
          <a:prstGeom prst="ellipse">
            <a:avLst/>
          </a:prstGeom>
          <a:solidFill>
            <a:schemeClr val="accent3">
              <a:alpha val="4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1F1F2-95DA-E37B-8139-90A82E53C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117" y="1460376"/>
            <a:ext cx="5671766" cy="1529009"/>
          </a:xfrm>
        </p:spPr>
        <p:txBody>
          <a:bodyPr/>
          <a:lstStyle/>
          <a:p>
            <a:pPr algn="ctr"/>
            <a:r>
              <a:rPr lang="en-US" sz="4400" dirty="0"/>
              <a:t>Tutorial 3</a:t>
            </a:r>
            <a:br>
              <a:rPr lang="en-US" sz="4400" dirty="0"/>
            </a:br>
            <a:r>
              <a:rPr lang="en-US" sz="3600" dirty="0"/>
              <a:t>Quicksort</a:t>
            </a:r>
            <a:endParaRPr lang="en-SG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BFA1C-782C-8AF0-B5A3-193DB0D88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43687">
            <a:off x="842389" y="3666867"/>
            <a:ext cx="2328530" cy="442800"/>
          </a:xfrm>
        </p:spPr>
        <p:txBody>
          <a:bodyPr/>
          <a:lstStyle/>
          <a:p>
            <a:r>
              <a:rPr lang="en-US" sz="2000" b="1" dirty="0">
                <a:latin typeface="Barlow Semi Condensed" panose="00000506000000000000" pitchFamily="2" charset="0"/>
              </a:rPr>
              <a:t>Original Slides By:</a:t>
            </a:r>
            <a:endParaRPr lang="en-SG" sz="2000" dirty="0">
              <a:latin typeface="Barlow Semi Condensed" panose="00000506000000000000" pitchFamily="2" charset="0"/>
            </a:endParaRPr>
          </a:p>
        </p:txBody>
      </p:sp>
      <p:sp>
        <p:nvSpPr>
          <p:cNvPr id="5" name="Google Shape;294;p35">
            <a:extLst>
              <a:ext uri="{FF2B5EF4-FFF2-40B4-BE49-F238E27FC236}">
                <a16:creationId xmlns:a16="http://schemas.microsoft.com/office/drawing/2014/main" id="{1D692899-9F27-1151-6F10-A826F35A071C}"/>
              </a:ext>
            </a:extLst>
          </p:cNvPr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2BEDDFA9-40C9-5136-6359-4CCB7C5018D5}"/>
              </a:ext>
            </a:extLst>
          </p:cNvPr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5395B73-5060-3B79-353A-9013ADE192F6}"/>
              </a:ext>
            </a:extLst>
          </p:cNvPr>
          <p:cNvSpPr txBox="1">
            <a:spLocks/>
          </p:cNvSpPr>
          <p:nvPr/>
        </p:nvSpPr>
        <p:spPr>
          <a:xfrm rot="21443687">
            <a:off x="1093122" y="4119011"/>
            <a:ext cx="3285624" cy="706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Semi Condensed Medium"/>
              <a:buNone/>
              <a:defRPr sz="1800" b="0" i="0" u="none" strike="noStrike" cap="none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dirty="0"/>
              <a:t>Jason Christopher (@jasonc21)</a:t>
            </a:r>
          </a:p>
          <a:p>
            <a:r>
              <a:rPr lang="en-US" dirty="0"/>
              <a:t>jason.christopher@u.nus.edu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180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4 &gt; 3, swap with greater than pointer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6090161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6861002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531931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3777626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28E320F-6237-26EB-CEC3-D1A16F0528EE}"/>
              </a:ext>
            </a:extLst>
          </p:cNvPr>
          <p:cNvSpPr/>
          <p:nvPr/>
        </p:nvSpPr>
        <p:spPr>
          <a:xfrm>
            <a:off x="6352363" y="3462349"/>
            <a:ext cx="197893" cy="256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7A0B274-80DE-73D9-A6DB-E51FA821EFE3}"/>
              </a:ext>
            </a:extLst>
          </p:cNvPr>
          <p:cNvSpPr/>
          <p:nvPr/>
        </p:nvSpPr>
        <p:spPr>
          <a:xfrm>
            <a:off x="3825393" y="3462349"/>
            <a:ext cx="197893" cy="25667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40CA268-C33D-8B4A-E0ED-CF37EED7ED4F}"/>
              </a:ext>
            </a:extLst>
          </p:cNvPr>
          <p:cNvSpPr/>
          <p:nvPr/>
        </p:nvSpPr>
        <p:spPr>
          <a:xfrm>
            <a:off x="3984284" y="3462349"/>
            <a:ext cx="197893" cy="25667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27871C0-62C4-E278-CAA2-0563063FDA80}"/>
              </a:ext>
            </a:extLst>
          </p:cNvPr>
          <p:cNvSpPr/>
          <p:nvPr/>
        </p:nvSpPr>
        <p:spPr>
          <a:xfrm>
            <a:off x="4161054" y="3462349"/>
            <a:ext cx="197893" cy="25667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421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3350796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3439346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07E3132-5E87-EBC3-2FA0-739D88D697E5}"/>
              </a:ext>
            </a:extLst>
          </p:cNvPr>
          <p:cNvSpPr/>
          <p:nvPr/>
        </p:nvSpPr>
        <p:spPr>
          <a:xfrm>
            <a:off x="3527183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5746905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Oops! 2 = pointer in the final array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1599A428-4B2C-340C-02A5-1DA89A0D17FD}"/>
              </a:ext>
            </a:extLst>
          </p:cNvPr>
          <p:cNvSpPr/>
          <p:nvPr/>
        </p:nvSpPr>
        <p:spPr>
          <a:xfrm>
            <a:off x="3560467" y="4098380"/>
            <a:ext cx="401934" cy="29873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641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3350796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3439346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5323669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07E3132-5E87-EBC3-2FA0-739D88D697E5}"/>
              </a:ext>
            </a:extLst>
          </p:cNvPr>
          <p:cNvSpPr/>
          <p:nvPr/>
        </p:nvSpPr>
        <p:spPr>
          <a:xfrm>
            <a:off x="3527183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6482319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Discard (increment pointer of B)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1599A428-4B2C-340C-02A5-1DA89A0D17FD}"/>
              </a:ext>
            </a:extLst>
          </p:cNvPr>
          <p:cNvSpPr/>
          <p:nvPr/>
        </p:nvSpPr>
        <p:spPr>
          <a:xfrm>
            <a:off x="3560467" y="4098380"/>
            <a:ext cx="401934" cy="29873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7430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3350796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3439346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5323669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07E3132-5E87-EBC3-2FA0-739D88D697E5}"/>
              </a:ext>
            </a:extLst>
          </p:cNvPr>
          <p:cNvSpPr/>
          <p:nvPr/>
        </p:nvSpPr>
        <p:spPr>
          <a:xfrm>
            <a:off x="3527183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6482319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Compare first elements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1599A428-4B2C-340C-02A5-1DA89A0D17FD}"/>
              </a:ext>
            </a:extLst>
          </p:cNvPr>
          <p:cNvSpPr/>
          <p:nvPr/>
        </p:nvSpPr>
        <p:spPr>
          <a:xfrm>
            <a:off x="3560467" y="4098380"/>
            <a:ext cx="401934" cy="29873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9075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4179312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3439346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5323669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6482319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Add to array (increment pointers)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1599A428-4B2C-340C-02A5-1DA89A0D17FD}"/>
              </a:ext>
            </a:extLst>
          </p:cNvPr>
          <p:cNvSpPr/>
          <p:nvPr/>
        </p:nvSpPr>
        <p:spPr>
          <a:xfrm>
            <a:off x="4287046" y="4098380"/>
            <a:ext cx="401934" cy="29873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258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4179312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3439346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5323669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6482319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Compare first elements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1599A428-4B2C-340C-02A5-1DA89A0D17FD}"/>
              </a:ext>
            </a:extLst>
          </p:cNvPr>
          <p:cNvSpPr/>
          <p:nvPr/>
        </p:nvSpPr>
        <p:spPr>
          <a:xfrm>
            <a:off x="4287046" y="4098380"/>
            <a:ext cx="401934" cy="29873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9929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4179312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3439346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5323669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5323669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7217734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Duplicate =&gt; Discard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1599A428-4B2C-340C-02A5-1DA89A0D17FD}"/>
              </a:ext>
            </a:extLst>
          </p:cNvPr>
          <p:cNvSpPr/>
          <p:nvPr/>
        </p:nvSpPr>
        <p:spPr>
          <a:xfrm>
            <a:off x="4287046" y="4098380"/>
            <a:ext cx="401934" cy="29873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818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4179312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3439346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4919278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Add to array (increment pointer)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1599A428-4B2C-340C-02A5-1DA89A0D17FD}"/>
              </a:ext>
            </a:extLst>
          </p:cNvPr>
          <p:cNvSpPr/>
          <p:nvPr/>
        </p:nvSpPr>
        <p:spPr>
          <a:xfrm>
            <a:off x="5040399" y="4098380"/>
            <a:ext cx="401934" cy="29873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065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arrays A and B, output a new array C containing all the distinct items in both A and B. You are given that array A and array B already have their duplicates removed.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CDB0DF08-51E5-89E8-9A10-B32C38098198}"/>
              </a:ext>
            </a:extLst>
          </p:cNvPr>
          <p:cNvSpPr txBox="1">
            <a:spLocks/>
          </p:cNvSpPr>
          <p:nvPr/>
        </p:nvSpPr>
        <p:spPr>
          <a:xfrm>
            <a:off x="714000" y="2845578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Runtime: Time to sort A + sort B + merge</a:t>
            </a:r>
          </a:p>
        </p:txBody>
      </p:sp>
    </p:spTree>
    <p:extLst>
      <p:ext uri="{BB962C8B-B14F-4D97-AF65-F5344CB8AC3E}">
        <p14:creationId xmlns:p14="http://schemas.microsoft.com/office/powerpoint/2010/main" val="2233286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CDB0DF08-51E5-89E8-9A10-B32C38098198}"/>
              </a:ext>
            </a:extLst>
          </p:cNvPr>
          <p:cNvSpPr txBox="1">
            <a:spLocks/>
          </p:cNvSpPr>
          <p:nvPr/>
        </p:nvSpPr>
        <p:spPr>
          <a:xfrm>
            <a:off x="714000" y="1307500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Runtime: Time to sort A + sort B + merge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E5CBC3F-711D-598D-44EA-E19BACCFC360}"/>
              </a:ext>
            </a:extLst>
          </p:cNvPr>
          <p:cNvSpPr txBox="1">
            <a:spLocks/>
          </p:cNvSpPr>
          <p:nvPr/>
        </p:nvSpPr>
        <p:spPr>
          <a:xfrm>
            <a:off x="713999" y="1855534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Let a = length A, b = length B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E4D209AF-1BE4-4881-2A29-5F1307C46634}"/>
              </a:ext>
            </a:extLst>
          </p:cNvPr>
          <p:cNvSpPr txBox="1">
            <a:spLocks/>
          </p:cNvSpPr>
          <p:nvPr/>
        </p:nvSpPr>
        <p:spPr>
          <a:xfrm>
            <a:off x="957441" y="251856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O(a log a) + O(b log b) + O(a + b)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BD0030B3-4A22-91A6-DF65-52CDE3E08718}"/>
              </a:ext>
            </a:extLst>
          </p:cNvPr>
          <p:cNvSpPr txBox="1">
            <a:spLocks/>
          </p:cNvSpPr>
          <p:nvPr/>
        </p:nvSpPr>
        <p:spPr>
          <a:xfrm>
            <a:off x="2145397" y="3199461"/>
            <a:ext cx="4850506" cy="464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O(m log m) where m = max(a, b)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E71E838B-1115-44E2-DCB7-6B13217A5857}"/>
              </a:ext>
            </a:extLst>
          </p:cNvPr>
          <p:cNvSpPr txBox="1">
            <a:spLocks/>
          </p:cNvSpPr>
          <p:nvPr/>
        </p:nvSpPr>
        <p:spPr>
          <a:xfrm>
            <a:off x="2145397" y="3747035"/>
            <a:ext cx="4850506" cy="66526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1600" dirty="0">
                <a:latin typeface="Montserrat SemiBold" pitchFamily="2" charset="0"/>
              </a:rPr>
              <a:t>Loosely O(n log n), where n = no. of elements in both A and B</a:t>
            </a:r>
          </a:p>
        </p:txBody>
      </p:sp>
    </p:spTree>
    <p:extLst>
      <p:ext uri="{BB962C8B-B14F-4D97-AF65-F5344CB8AC3E}">
        <p14:creationId xmlns:p14="http://schemas.microsoft.com/office/powerpoint/2010/main" val="336135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array A and a target value, output two elements x and y in A where (</a:t>
            </a:r>
            <a:r>
              <a:rPr lang="en-US" sz="2000" dirty="0" err="1">
                <a:latin typeface="Montserrat SemiBold" pitchFamily="2" charset="0"/>
              </a:rPr>
              <a:t>x+y</a:t>
            </a:r>
            <a:r>
              <a:rPr lang="en-US" sz="2000" dirty="0">
                <a:latin typeface="Montserrat SemiBold" pitchFamily="2" charset="0"/>
              </a:rPr>
              <a:t>) equals the target value</a:t>
            </a:r>
          </a:p>
        </p:txBody>
      </p:sp>
    </p:spTree>
    <p:extLst>
      <p:ext uri="{BB962C8B-B14F-4D97-AF65-F5344CB8AC3E}">
        <p14:creationId xmlns:p14="http://schemas.microsoft.com/office/powerpoint/2010/main" val="2157438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 = 3, add to duplicate pointer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6090161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6861002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531931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3777626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28E320F-6237-26EB-CEC3-D1A16F0528EE}"/>
              </a:ext>
            </a:extLst>
          </p:cNvPr>
          <p:cNvSpPr/>
          <p:nvPr/>
        </p:nvSpPr>
        <p:spPr>
          <a:xfrm>
            <a:off x="6352363" y="3462349"/>
            <a:ext cx="197893" cy="256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7A0B274-80DE-73D9-A6DB-E51FA821EFE3}"/>
              </a:ext>
            </a:extLst>
          </p:cNvPr>
          <p:cNvSpPr/>
          <p:nvPr/>
        </p:nvSpPr>
        <p:spPr>
          <a:xfrm>
            <a:off x="3988062" y="3462349"/>
            <a:ext cx="197893" cy="25667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40CA268-C33D-8B4A-E0ED-CF37EED7ED4F}"/>
              </a:ext>
            </a:extLst>
          </p:cNvPr>
          <p:cNvSpPr/>
          <p:nvPr/>
        </p:nvSpPr>
        <p:spPr>
          <a:xfrm>
            <a:off x="4710198" y="3462349"/>
            <a:ext cx="197893" cy="25667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27871C0-62C4-E278-CAA2-0563063FDA80}"/>
              </a:ext>
            </a:extLst>
          </p:cNvPr>
          <p:cNvSpPr/>
          <p:nvPr/>
        </p:nvSpPr>
        <p:spPr>
          <a:xfrm>
            <a:off x="4908091" y="3462349"/>
            <a:ext cx="197893" cy="25667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15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7F02-4894-309A-F504-12E9ED7AEA5D}"/>
              </a:ext>
            </a:extLst>
          </p:cNvPr>
          <p:cNvSpPr/>
          <p:nvPr/>
        </p:nvSpPr>
        <p:spPr>
          <a:xfrm>
            <a:off x="190959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E8A1A-BDAA-209F-2977-43D78AEB41AF}"/>
              </a:ext>
            </a:extLst>
          </p:cNvPr>
          <p:cNvSpPr/>
          <p:nvPr/>
        </p:nvSpPr>
        <p:spPr>
          <a:xfrm>
            <a:off x="345128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B5474-BD20-509F-21B0-D052CFE9F6D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C9AC3-42DE-41C1-3542-94049A6B4A44}"/>
              </a:ext>
            </a:extLst>
          </p:cNvPr>
          <p:cNvSpPr/>
          <p:nvPr/>
        </p:nvSpPr>
        <p:spPr>
          <a:xfrm>
            <a:off x="422212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0C190-A2E5-4511-C0F0-32D9D20EAFCF}"/>
              </a:ext>
            </a:extLst>
          </p:cNvPr>
          <p:cNvSpPr/>
          <p:nvPr/>
        </p:nvSpPr>
        <p:spPr>
          <a:xfrm>
            <a:off x="49929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931E9-BFB2-F23B-3CDA-431F5D6A34E4}"/>
              </a:ext>
            </a:extLst>
          </p:cNvPr>
          <p:cNvSpPr/>
          <p:nvPr/>
        </p:nvSpPr>
        <p:spPr>
          <a:xfrm>
            <a:off x="576381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467-A0F8-1743-5D6B-62AC8E6801BE}"/>
              </a:ext>
            </a:extLst>
          </p:cNvPr>
          <p:cNvSpPr/>
          <p:nvPr/>
        </p:nvSpPr>
        <p:spPr>
          <a:xfrm>
            <a:off x="268043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E68FC647-9CE3-4F38-A55C-ECE3C1F7E6E3}"/>
              </a:ext>
            </a:extLst>
          </p:cNvPr>
          <p:cNvSpPr txBox="1">
            <a:spLocks/>
          </p:cNvSpPr>
          <p:nvPr/>
        </p:nvSpPr>
        <p:spPr>
          <a:xfrm>
            <a:off x="714000" y="1298764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Target: 15</a:t>
            </a:r>
          </a:p>
        </p:txBody>
      </p:sp>
    </p:spTree>
    <p:extLst>
      <p:ext uri="{BB962C8B-B14F-4D97-AF65-F5344CB8AC3E}">
        <p14:creationId xmlns:p14="http://schemas.microsoft.com/office/powerpoint/2010/main" val="1992289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7F02-4894-309A-F504-12E9ED7AEA5D}"/>
              </a:ext>
            </a:extLst>
          </p:cNvPr>
          <p:cNvSpPr/>
          <p:nvPr/>
        </p:nvSpPr>
        <p:spPr>
          <a:xfrm>
            <a:off x="190959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E8A1A-BDAA-209F-2977-43D78AEB41AF}"/>
              </a:ext>
            </a:extLst>
          </p:cNvPr>
          <p:cNvSpPr/>
          <p:nvPr/>
        </p:nvSpPr>
        <p:spPr>
          <a:xfrm>
            <a:off x="345128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B5474-BD20-509F-21B0-D052CFE9F6D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C9AC3-42DE-41C1-3542-94049A6B4A44}"/>
              </a:ext>
            </a:extLst>
          </p:cNvPr>
          <p:cNvSpPr/>
          <p:nvPr/>
        </p:nvSpPr>
        <p:spPr>
          <a:xfrm>
            <a:off x="422212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0C190-A2E5-4511-C0F0-32D9D20EAFCF}"/>
              </a:ext>
            </a:extLst>
          </p:cNvPr>
          <p:cNvSpPr/>
          <p:nvPr/>
        </p:nvSpPr>
        <p:spPr>
          <a:xfrm>
            <a:off x="49929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931E9-BFB2-F23B-3CDA-431F5D6A34E4}"/>
              </a:ext>
            </a:extLst>
          </p:cNvPr>
          <p:cNvSpPr/>
          <p:nvPr/>
        </p:nvSpPr>
        <p:spPr>
          <a:xfrm>
            <a:off x="576381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467-A0F8-1743-5D6B-62AC8E6801BE}"/>
              </a:ext>
            </a:extLst>
          </p:cNvPr>
          <p:cNvSpPr/>
          <p:nvPr/>
        </p:nvSpPr>
        <p:spPr>
          <a:xfrm>
            <a:off x="268043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E68FC647-9CE3-4F38-A55C-ECE3C1F7E6E3}"/>
              </a:ext>
            </a:extLst>
          </p:cNvPr>
          <p:cNvSpPr txBox="1">
            <a:spLocks/>
          </p:cNvSpPr>
          <p:nvPr/>
        </p:nvSpPr>
        <p:spPr>
          <a:xfrm>
            <a:off x="714000" y="1298764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Target: 15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2917B60-86D1-7A65-036D-7C13349E4835}"/>
              </a:ext>
            </a:extLst>
          </p:cNvPr>
          <p:cNvSpPr txBox="1">
            <a:spLocks/>
          </p:cNvSpPr>
          <p:nvPr/>
        </p:nvSpPr>
        <p:spPr>
          <a:xfrm>
            <a:off x="714000" y="1778733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the array!</a:t>
            </a:r>
          </a:p>
        </p:txBody>
      </p:sp>
    </p:spTree>
    <p:extLst>
      <p:ext uri="{BB962C8B-B14F-4D97-AF65-F5344CB8AC3E}">
        <p14:creationId xmlns:p14="http://schemas.microsoft.com/office/powerpoint/2010/main" val="326325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7F02-4894-309A-F504-12E9ED7AEA5D}"/>
              </a:ext>
            </a:extLst>
          </p:cNvPr>
          <p:cNvSpPr/>
          <p:nvPr/>
        </p:nvSpPr>
        <p:spPr>
          <a:xfrm>
            <a:off x="190959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E8A1A-BDAA-209F-2977-43D78AEB41AF}"/>
              </a:ext>
            </a:extLst>
          </p:cNvPr>
          <p:cNvSpPr/>
          <p:nvPr/>
        </p:nvSpPr>
        <p:spPr>
          <a:xfrm>
            <a:off x="345128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B5474-BD20-509F-21B0-D052CFE9F6D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C9AC3-42DE-41C1-3542-94049A6B4A44}"/>
              </a:ext>
            </a:extLst>
          </p:cNvPr>
          <p:cNvSpPr/>
          <p:nvPr/>
        </p:nvSpPr>
        <p:spPr>
          <a:xfrm>
            <a:off x="422212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0C190-A2E5-4511-C0F0-32D9D20EAFCF}"/>
              </a:ext>
            </a:extLst>
          </p:cNvPr>
          <p:cNvSpPr/>
          <p:nvPr/>
        </p:nvSpPr>
        <p:spPr>
          <a:xfrm>
            <a:off x="49929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931E9-BFB2-F23B-3CDA-431F5D6A34E4}"/>
              </a:ext>
            </a:extLst>
          </p:cNvPr>
          <p:cNvSpPr/>
          <p:nvPr/>
        </p:nvSpPr>
        <p:spPr>
          <a:xfrm>
            <a:off x="576381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467-A0F8-1743-5D6B-62AC8E6801BE}"/>
              </a:ext>
            </a:extLst>
          </p:cNvPr>
          <p:cNvSpPr/>
          <p:nvPr/>
        </p:nvSpPr>
        <p:spPr>
          <a:xfrm>
            <a:off x="268043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CEA310C-D988-EF7F-1FD6-E69DB647B6DF}"/>
              </a:ext>
            </a:extLst>
          </p:cNvPr>
          <p:cNvSpPr txBox="1">
            <a:spLocks/>
          </p:cNvSpPr>
          <p:nvPr/>
        </p:nvSpPr>
        <p:spPr>
          <a:xfrm>
            <a:off x="714000" y="1298764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Target: 15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DBB86BE9-79BF-D369-3C49-20F45B24F6DC}"/>
              </a:ext>
            </a:extLst>
          </p:cNvPr>
          <p:cNvSpPr txBox="1">
            <a:spLocks/>
          </p:cNvSpPr>
          <p:nvPr/>
        </p:nvSpPr>
        <p:spPr>
          <a:xfrm>
            <a:off x="714000" y="1778733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Place two pointers, one at front, one at end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08D6234-52CB-4324-D830-FF644D2C0D23}"/>
              </a:ext>
            </a:extLst>
          </p:cNvPr>
          <p:cNvSpPr/>
          <p:nvPr/>
        </p:nvSpPr>
        <p:spPr>
          <a:xfrm>
            <a:off x="2086183" y="3705803"/>
            <a:ext cx="290996" cy="379613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89A6287-53F2-C2F3-966B-5FEF4E961928}"/>
              </a:ext>
            </a:extLst>
          </p:cNvPr>
          <p:cNvSpPr/>
          <p:nvPr/>
        </p:nvSpPr>
        <p:spPr>
          <a:xfrm>
            <a:off x="6711251" y="3705803"/>
            <a:ext cx="290996" cy="379613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564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7F02-4894-309A-F504-12E9ED7AEA5D}"/>
              </a:ext>
            </a:extLst>
          </p:cNvPr>
          <p:cNvSpPr/>
          <p:nvPr/>
        </p:nvSpPr>
        <p:spPr>
          <a:xfrm>
            <a:off x="1909593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E8A1A-BDAA-209F-2977-43D78AEB41AF}"/>
              </a:ext>
            </a:extLst>
          </p:cNvPr>
          <p:cNvSpPr/>
          <p:nvPr/>
        </p:nvSpPr>
        <p:spPr>
          <a:xfrm>
            <a:off x="345128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B5474-BD20-509F-21B0-D052CFE9F6D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C9AC3-42DE-41C1-3542-94049A6B4A44}"/>
              </a:ext>
            </a:extLst>
          </p:cNvPr>
          <p:cNvSpPr/>
          <p:nvPr/>
        </p:nvSpPr>
        <p:spPr>
          <a:xfrm>
            <a:off x="422212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0C190-A2E5-4511-C0F0-32D9D20EAFCF}"/>
              </a:ext>
            </a:extLst>
          </p:cNvPr>
          <p:cNvSpPr/>
          <p:nvPr/>
        </p:nvSpPr>
        <p:spPr>
          <a:xfrm>
            <a:off x="49929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931E9-BFB2-F23B-3CDA-431F5D6A34E4}"/>
              </a:ext>
            </a:extLst>
          </p:cNvPr>
          <p:cNvSpPr/>
          <p:nvPr/>
        </p:nvSpPr>
        <p:spPr>
          <a:xfrm>
            <a:off x="576381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467-A0F8-1743-5D6B-62AC8E6801BE}"/>
              </a:ext>
            </a:extLst>
          </p:cNvPr>
          <p:cNvSpPr/>
          <p:nvPr/>
        </p:nvSpPr>
        <p:spPr>
          <a:xfrm>
            <a:off x="268043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CEA310C-D988-EF7F-1FD6-E69DB647B6DF}"/>
              </a:ext>
            </a:extLst>
          </p:cNvPr>
          <p:cNvSpPr txBox="1">
            <a:spLocks/>
          </p:cNvSpPr>
          <p:nvPr/>
        </p:nvSpPr>
        <p:spPr>
          <a:xfrm>
            <a:off x="714000" y="1298764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Target: 15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DBB86BE9-79BF-D369-3C49-20F45B24F6DC}"/>
              </a:ext>
            </a:extLst>
          </p:cNvPr>
          <p:cNvSpPr txBox="1">
            <a:spLocks/>
          </p:cNvSpPr>
          <p:nvPr/>
        </p:nvSpPr>
        <p:spPr>
          <a:xfrm>
            <a:off x="714000" y="1778733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Check if they sum up to target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08D6234-52CB-4324-D830-FF644D2C0D23}"/>
              </a:ext>
            </a:extLst>
          </p:cNvPr>
          <p:cNvSpPr/>
          <p:nvPr/>
        </p:nvSpPr>
        <p:spPr>
          <a:xfrm>
            <a:off x="2086183" y="3705803"/>
            <a:ext cx="290996" cy="379613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89A6287-53F2-C2F3-966B-5FEF4E961928}"/>
              </a:ext>
            </a:extLst>
          </p:cNvPr>
          <p:cNvSpPr/>
          <p:nvPr/>
        </p:nvSpPr>
        <p:spPr>
          <a:xfrm>
            <a:off x="6711251" y="3705803"/>
            <a:ext cx="290996" cy="379613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4548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7F02-4894-309A-F504-12E9ED7AEA5D}"/>
              </a:ext>
            </a:extLst>
          </p:cNvPr>
          <p:cNvSpPr/>
          <p:nvPr/>
        </p:nvSpPr>
        <p:spPr>
          <a:xfrm>
            <a:off x="1909593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E8A1A-BDAA-209F-2977-43D78AEB41AF}"/>
              </a:ext>
            </a:extLst>
          </p:cNvPr>
          <p:cNvSpPr/>
          <p:nvPr/>
        </p:nvSpPr>
        <p:spPr>
          <a:xfrm>
            <a:off x="345128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B5474-BD20-509F-21B0-D052CFE9F6D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C9AC3-42DE-41C1-3542-94049A6B4A44}"/>
              </a:ext>
            </a:extLst>
          </p:cNvPr>
          <p:cNvSpPr/>
          <p:nvPr/>
        </p:nvSpPr>
        <p:spPr>
          <a:xfrm>
            <a:off x="422212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0C190-A2E5-4511-C0F0-32D9D20EAFCF}"/>
              </a:ext>
            </a:extLst>
          </p:cNvPr>
          <p:cNvSpPr/>
          <p:nvPr/>
        </p:nvSpPr>
        <p:spPr>
          <a:xfrm>
            <a:off x="49929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931E9-BFB2-F23B-3CDA-431F5D6A34E4}"/>
              </a:ext>
            </a:extLst>
          </p:cNvPr>
          <p:cNvSpPr/>
          <p:nvPr/>
        </p:nvSpPr>
        <p:spPr>
          <a:xfrm>
            <a:off x="5763818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467-A0F8-1743-5D6B-62AC8E6801BE}"/>
              </a:ext>
            </a:extLst>
          </p:cNvPr>
          <p:cNvSpPr/>
          <p:nvPr/>
        </p:nvSpPr>
        <p:spPr>
          <a:xfrm>
            <a:off x="268043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CEA310C-D988-EF7F-1FD6-E69DB647B6DF}"/>
              </a:ext>
            </a:extLst>
          </p:cNvPr>
          <p:cNvSpPr txBox="1">
            <a:spLocks/>
          </p:cNvSpPr>
          <p:nvPr/>
        </p:nvSpPr>
        <p:spPr>
          <a:xfrm>
            <a:off x="714000" y="1298764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Target: 15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DBB86BE9-79BF-D369-3C49-20F45B24F6DC}"/>
              </a:ext>
            </a:extLst>
          </p:cNvPr>
          <p:cNvSpPr txBox="1">
            <a:spLocks/>
          </p:cNvSpPr>
          <p:nvPr/>
        </p:nvSpPr>
        <p:spPr>
          <a:xfrm>
            <a:off x="714000" y="1778733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more than target, move last pointer to left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08D6234-52CB-4324-D830-FF644D2C0D23}"/>
              </a:ext>
            </a:extLst>
          </p:cNvPr>
          <p:cNvSpPr/>
          <p:nvPr/>
        </p:nvSpPr>
        <p:spPr>
          <a:xfrm>
            <a:off x="2086183" y="3705803"/>
            <a:ext cx="290996" cy="379613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89A6287-53F2-C2F3-966B-5FEF4E961928}"/>
              </a:ext>
            </a:extLst>
          </p:cNvPr>
          <p:cNvSpPr/>
          <p:nvPr/>
        </p:nvSpPr>
        <p:spPr>
          <a:xfrm>
            <a:off x="5940408" y="3705803"/>
            <a:ext cx="290996" cy="379613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251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7F02-4894-309A-F504-12E9ED7AEA5D}"/>
              </a:ext>
            </a:extLst>
          </p:cNvPr>
          <p:cNvSpPr/>
          <p:nvPr/>
        </p:nvSpPr>
        <p:spPr>
          <a:xfrm>
            <a:off x="1909593" y="2893297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E8A1A-BDAA-209F-2977-43D78AEB41AF}"/>
              </a:ext>
            </a:extLst>
          </p:cNvPr>
          <p:cNvSpPr/>
          <p:nvPr/>
        </p:nvSpPr>
        <p:spPr>
          <a:xfrm>
            <a:off x="345128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B5474-BD20-509F-21B0-D052CFE9F6D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C9AC3-42DE-41C1-3542-94049A6B4A44}"/>
              </a:ext>
            </a:extLst>
          </p:cNvPr>
          <p:cNvSpPr/>
          <p:nvPr/>
        </p:nvSpPr>
        <p:spPr>
          <a:xfrm>
            <a:off x="422212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0C190-A2E5-4511-C0F0-32D9D20EAFCF}"/>
              </a:ext>
            </a:extLst>
          </p:cNvPr>
          <p:cNvSpPr/>
          <p:nvPr/>
        </p:nvSpPr>
        <p:spPr>
          <a:xfrm>
            <a:off x="49929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931E9-BFB2-F23B-3CDA-431F5D6A34E4}"/>
              </a:ext>
            </a:extLst>
          </p:cNvPr>
          <p:cNvSpPr/>
          <p:nvPr/>
        </p:nvSpPr>
        <p:spPr>
          <a:xfrm>
            <a:off x="5763818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467-A0F8-1743-5D6B-62AC8E6801BE}"/>
              </a:ext>
            </a:extLst>
          </p:cNvPr>
          <p:cNvSpPr/>
          <p:nvPr/>
        </p:nvSpPr>
        <p:spPr>
          <a:xfrm>
            <a:off x="2680438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CEA310C-D988-EF7F-1FD6-E69DB647B6DF}"/>
              </a:ext>
            </a:extLst>
          </p:cNvPr>
          <p:cNvSpPr txBox="1">
            <a:spLocks/>
          </p:cNvSpPr>
          <p:nvPr/>
        </p:nvSpPr>
        <p:spPr>
          <a:xfrm>
            <a:off x="714000" y="1298764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Target: 15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DBB86BE9-79BF-D369-3C49-20F45B24F6DC}"/>
              </a:ext>
            </a:extLst>
          </p:cNvPr>
          <p:cNvSpPr txBox="1">
            <a:spLocks/>
          </p:cNvSpPr>
          <p:nvPr/>
        </p:nvSpPr>
        <p:spPr>
          <a:xfrm>
            <a:off x="714000" y="1778733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less than target, move start pointer to the right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08D6234-52CB-4324-D830-FF644D2C0D23}"/>
              </a:ext>
            </a:extLst>
          </p:cNvPr>
          <p:cNvSpPr/>
          <p:nvPr/>
        </p:nvSpPr>
        <p:spPr>
          <a:xfrm>
            <a:off x="2857028" y="3705803"/>
            <a:ext cx="290996" cy="379613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89A6287-53F2-C2F3-966B-5FEF4E961928}"/>
              </a:ext>
            </a:extLst>
          </p:cNvPr>
          <p:cNvSpPr/>
          <p:nvPr/>
        </p:nvSpPr>
        <p:spPr>
          <a:xfrm>
            <a:off x="5940408" y="3705803"/>
            <a:ext cx="290996" cy="379613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2385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7F02-4894-309A-F504-12E9ED7AEA5D}"/>
              </a:ext>
            </a:extLst>
          </p:cNvPr>
          <p:cNvSpPr/>
          <p:nvPr/>
        </p:nvSpPr>
        <p:spPr>
          <a:xfrm>
            <a:off x="1909593" y="2893297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E8A1A-BDAA-209F-2977-43D78AEB41AF}"/>
              </a:ext>
            </a:extLst>
          </p:cNvPr>
          <p:cNvSpPr/>
          <p:nvPr/>
        </p:nvSpPr>
        <p:spPr>
          <a:xfrm>
            <a:off x="3451283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B5474-BD20-509F-21B0-D052CFE9F6D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C9AC3-42DE-41C1-3542-94049A6B4A44}"/>
              </a:ext>
            </a:extLst>
          </p:cNvPr>
          <p:cNvSpPr/>
          <p:nvPr/>
        </p:nvSpPr>
        <p:spPr>
          <a:xfrm>
            <a:off x="422212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0C190-A2E5-4511-C0F0-32D9D20EAFCF}"/>
              </a:ext>
            </a:extLst>
          </p:cNvPr>
          <p:cNvSpPr/>
          <p:nvPr/>
        </p:nvSpPr>
        <p:spPr>
          <a:xfrm>
            <a:off x="49929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931E9-BFB2-F23B-3CDA-431F5D6A34E4}"/>
              </a:ext>
            </a:extLst>
          </p:cNvPr>
          <p:cNvSpPr/>
          <p:nvPr/>
        </p:nvSpPr>
        <p:spPr>
          <a:xfrm>
            <a:off x="5763818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467-A0F8-1743-5D6B-62AC8E6801BE}"/>
              </a:ext>
            </a:extLst>
          </p:cNvPr>
          <p:cNvSpPr/>
          <p:nvPr/>
        </p:nvSpPr>
        <p:spPr>
          <a:xfrm>
            <a:off x="2680438" y="2893297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CEA310C-D988-EF7F-1FD6-E69DB647B6DF}"/>
              </a:ext>
            </a:extLst>
          </p:cNvPr>
          <p:cNvSpPr txBox="1">
            <a:spLocks/>
          </p:cNvSpPr>
          <p:nvPr/>
        </p:nvSpPr>
        <p:spPr>
          <a:xfrm>
            <a:off x="714000" y="1298764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Target: 15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DBB86BE9-79BF-D369-3C49-20F45B24F6DC}"/>
              </a:ext>
            </a:extLst>
          </p:cNvPr>
          <p:cNvSpPr txBox="1">
            <a:spLocks/>
          </p:cNvSpPr>
          <p:nvPr/>
        </p:nvSpPr>
        <p:spPr>
          <a:xfrm>
            <a:off x="714000" y="1778733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less than target, move start pointer to the right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08D6234-52CB-4324-D830-FF644D2C0D23}"/>
              </a:ext>
            </a:extLst>
          </p:cNvPr>
          <p:cNvSpPr/>
          <p:nvPr/>
        </p:nvSpPr>
        <p:spPr>
          <a:xfrm>
            <a:off x="3627873" y="3705803"/>
            <a:ext cx="290996" cy="379613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89A6287-53F2-C2F3-966B-5FEF4E961928}"/>
              </a:ext>
            </a:extLst>
          </p:cNvPr>
          <p:cNvSpPr/>
          <p:nvPr/>
        </p:nvSpPr>
        <p:spPr>
          <a:xfrm>
            <a:off x="5940408" y="3705803"/>
            <a:ext cx="290996" cy="379613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510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7F02-4894-309A-F504-12E9ED7AEA5D}"/>
              </a:ext>
            </a:extLst>
          </p:cNvPr>
          <p:cNvSpPr/>
          <p:nvPr/>
        </p:nvSpPr>
        <p:spPr>
          <a:xfrm>
            <a:off x="1909593" y="2893297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E8A1A-BDAA-209F-2977-43D78AEB41AF}"/>
              </a:ext>
            </a:extLst>
          </p:cNvPr>
          <p:cNvSpPr/>
          <p:nvPr/>
        </p:nvSpPr>
        <p:spPr>
          <a:xfrm>
            <a:off x="3451283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B5474-BD20-509F-21B0-D052CFE9F6D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C9AC3-42DE-41C1-3542-94049A6B4A44}"/>
              </a:ext>
            </a:extLst>
          </p:cNvPr>
          <p:cNvSpPr/>
          <p:nvPr/>
        </p:nvSpPr>
        <p:spPr>
          <a:xfrm>
            <a:off x="422212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0C190-A2E5-4511-C0F0-32D9D20EAFCF}"/>
              </a:ext>
            </a:extLst>
          </p:cNvPr>
          <p:cNvSpPr/>
          <p:nvPr/>
        </p:nvSpPr>
        <p:spPr>
          <a:xfrm>
            <a:off x="49929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931E9-BFB2-F23B-3CDA-431F5D6A34E4}"/>
              </a:ext>
            </a:extLst>
          </p:cNvPr>
          <p:cNvSpPr/>
          <p:nvPr/>
        </p:nvSpPr>
        <p:spPr>
          <a:xfrm>
            <a:off x="5763818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467-A0F8-1743-5D6B-62AC8E6801BE}"/>
              </a:ext>
            </a:extLst>
          </p:cNvPr>
          <p:cNvSpPr/>
          <p:nvPr/>
        </p:nvSpPr>
        <p:spPr>
          <a:xfrm>
            <a:off x="2680438" y="2893297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CEA310C-D988-EF7F-1FD6-E69DB647B6DF}"/>
              </a:ext>
            </a:extLst>
          </p:cNvPr>
          <p:cNvSpPr txBox="1">
            <a:spLocks/>
          </p:cNvSpPr>
          <p:nvPr/>
        </p:nvSpPr>
        <p:spPr>
          <a:xfrm>
            <a:off x="714000" y="1298764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Target: 15</a:t>
            </a: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DBB86BE9-79BF-D369-3C49-20F45B24F6DC}"/>
              </a:ext>
            </a:extLst>
          </p:cNvPr>
          <p:cNvSpPr txBox="1">
            <a:spLocks/>
          </p:cNvSpPr>
          <p:nvPr/>
        </p:nvSpPr>
        <p:spPr>
          <a:xfrm>
            <a:off x="714000" y="1778733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Found!!!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08D6234-52CB-4324-D830-FF644D2C0D23}"/>
              </a:ext>
            </a:extLst>
          </p:cNvPr>
          <p:cNvSpPr/>
          <p:nvPr/>
        </p:nvSpPr>
        <p:spPr>
          <a:xfrm>
            <a:off x="3627873" y="3705803"/>
            <a:ext cx="290996" cy="379613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89A6287-53F2-C2F3-966B-5FEF4E961928}"/>
              </a:ext>
            </a:extLst>
          </p:cNvPr>
          <p:cNvSpPr/>
          <p:nvPr/>
        </p:nvSpPr>
        <p:spPr>
          <a:xfrm>
            <a:off x="5940408" y="3705803"/>
            <a:ext cx="290996" cy="379613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359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A7F02-4894-309A-F504-12E9ED7AEA5D}"/>
              </a:ext>
            </a:extLst>
          </p:cNvPr>
          <p:cNvSpPr/>
          <p:nvPr/>
        </p:nvSpPr>
        <p:spPr>
          <a:xfrm>
            <a:off x="1909593" y="2066073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AE8A1A-BDAA-209F-2977-43D78AEB41AF}"/>
              </a:ext>
            </a:extLst>
          </p:cNvPr>
          <p:cNvSpPr/>
          <p:nvPr/>
        </p:nvSpPr>
        <p:spPr>
          <a:xfrm>
            <a:off x="3451283" y="2066073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B5474-BD20-509F-21B0-D052CFE9F6D3}"/>
              </a:ext>
            </a:extLst>
          </p:cNvPr>
          <p:cNvSpPr/>
          <p:nvPr/>
        </p:nvSpPr>
        <p:spPr>
          <a:xfrm>
            <a:off x="6534661" y="2066073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C9AC3-42DE-41C1-3542-94049A6B4A44}"/>
              </a:ext>
            </a:extLst>
          </p:cNvPr>
          <p:cNvSpPr/>
          <p:nvPr/>
        </p:nvSpPr>
        <p:spPr>
          <a:xfrm>
            <a:off x="4222128" y="2066073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0C190-A2E5-4511-C0F0-32D9D20EAFCF}"/>
              </a:ext>
            </a:extLst>
          </p:cNvPr>
          <p:cNvSpPr/>
          <p:nvPr/>
        </p:nvSpPr>
        <p:spPr>
          <a:xfrm>
            <a:off x="4992973" y="2066073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8931E9-BFB2-F23B-3CDA-431F5D6A34E4}"/>
              </a:ext>
            </a:extLst>
          </p:cNvPr>
          <p:cNvSpPr/>
          <p:nvPr/>
        </p:nvSpPr>
        <p:spPr>
          <a:xfrm>
            <a:off x="5763818" y="2066073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10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467-A0F8-1743-5D6B-62AC8E6801BE}"/>
              </a:ext>
            </a:extLst>
          </p:cNvPr>
          <p:cNvSpPr/>
          <p:nvPr/>
        </p:nvSpPr>
        <p:spPr>
          <a:xfrm>
            <a:off x="2680438" y="2066073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2760A4-683F-2A61-6091-280E909E6BDF}"/>
              </a:ext>
            </a:extLst>
          </p:cNvPr>
          <p:cNvSpPr txBox="1"/>
          <p:nvPr/>
        </p:nvSpPr>
        <p:spPr>
          <a:xfrm>
            <a:off x="1550743" y="3064334"/>
            <a:ext cx="604251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SG" sz="2000" dirty="0">
                <a:solidFill>
                  <a:schemeClr val="bg1"/>
                </a:solidFill>
                <a:latin typeface="Montserrat SemiBold" pitchFamily="2" charset="0"/>
              </a:rPr>
              <a:t>https://leetcode.com/problems/two-sum/</a:t>
            </a:r>
          </a:p>
        </p:txBody>
      </p:sp>
    </p:spTree>
    <p:extLst>
      <p:ext uri="{BB962C8B-B14F-4D97-AF65-F5344CB8AC3E}">
        <p14:creationId xmlns:p14="http://schemas.microsoft.com/office/powerpoint/2010/main" val="316176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873026" y="1237290"/>
            <a:ext cx="7599424" cy="91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  <a:latin typeface="Montserrat Bold" pitchFamily="2" charset="0"/>
              </a:rPr>
              <a:t>Thread.sleep</a:t>
            </a:r>
            <a:r>
              <a:rPr lang="en-US" sz="4000" dirty="0">
                <a:solidFill>
                  <a:schemeClr val="lt1"/>
                </a:solidFill>
                <a:latin typeface="Montserrat Bold" pitchFamily="2" charset="0"/>
              </a:rPr>
              <a:t>(300000);</a:t>
            </a:r>
            <a:endParaRPr sz="4000" dirty="0">
              <a:solidFill>
                <a:schemeClr val="lt1"/>
              </a:solidFill>
              <a:latin typeface="Montserrat Bold" pitchFamily="2" charset="0"/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937625" y="2200798"/>
            <a:ext cx="4144915" cy="47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/>
              <a:t>  5 Minutes Break! Rise and relax!</a:t>
            </a:r>
            <a:endParaRPr sz="2400" i="1" dirty="0"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119</a:t>
            </a:fld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4A294C-D382-6F67-DDFB-8DC8958F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458" y="2022431"/>
            <a:ext cx="2950992" cy="295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35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 = 3, add to duplicate pointer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6090161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6861002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531931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3777626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28E320F-6237-26EB-CEC3-D1A16F0528EE}"/>
              </a:ext>
            </a:extLst>
          </p:cNvPr>
          <p:cNvSpPr/>
          <p:nvPr/>
        </p:nvSpPr>
        <p:spPr>
          <a:xfrm>
            <a:off x="6352363" y="3462349"/>
            <a:ext cx="197893" cy="256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7A0B274-80DE-73D9-A6DB-E51FA821EFE3}"/>
              </a:ext>
            </a:extLst>
          </p:cNvPr>
          <p:cNvSpPr/>
          <p:nvPr/>
        </p:nvSpPr>
        <p:spPr>
          <a:xfrm>
            <a:off x="4060358" y="3462349"/>
            <a:ext cx="197893" cy="25667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40CA268-C33D-8B4A-E0ED-CF37EED7ED4F}"/>
              </a:ext>
            </a:extLst>
          </p:cNvPr>
          <p:cNvSpPr/>
          <p:nvPr/>
        </p:nvSpPr>
        <p:spPr>
          <a:xfrm>
            <a:off x="5443214" y="3462349"/>
            <a:ext cx="197893" cy="25667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27871C0-62C4-E278-CAA2-0563063FDA80}"/>
              </a:ext>
            </a:extLst>
          </p:cNvPr>
          <p:cNvSpPr/>
          <p:nvPr/>
        </p:nvSpPr>
        <p:spPr>
          <a:xfrm>
            <a:off x="5659004" y="3462349"/>
            <a:ext cx="197893" cy="25667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3583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120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How to match children to shoes?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</a:t>
            </a:r>
            <a:r>
              <a:rPr lang="en-SG" dirty="0"/>
              <a:t>Child Jumble</a:t>
            </a:r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21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121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6A596A-4A6F-459A-07F3-901CE163DF80}"/>
              </a:ext>
            </a:extLst>
          </p:cNvPr>
          <p:cNvGrpSpPr/>
          <p:nvPr/>
        </p:nvGrpSpPr>
        <p:grpSpPr>
          <a:xfrm>
            <a:off x="835572" y="3489091"/>
            <a:ext cx="1371548" cy="595418"/>
            <a:chOff x="863852" y="2601091"/>
            <a:chExt cx="1371548" cy="595418"/>
          </a:xfrm>
        </p:grpSpPr>
        <p:pic>
          <p:nvPicPr>
            <p:cNvPr id="39" name="Picture 10" descr="Air Jordan PNG Free Download | PNG Mart">
              <a:extLst>
                <a:ext uri="{FF2B5EF4-FFF2-40B4-BE49-F238E27FC236}">
                  <a16:creationId xmlns:a16="http://schemas.microsoft.com/office/drawing/2014/main" id="{DABDC09F-98B9-B54D-F113-BCE02CE1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ir Jordan PNG Free Download | PNG Mart">
              <a:extLst>
                <a:ext uri="{FF2B5EF4-FFF2-40B4-BE49-F238E27FC236}">
                  <a16:creationId xmlns:a16="http://schemas.microsoft.com/office/drawing/2014/main" id="{58E4082B-B957-DAE3-D02A-FB1D7D156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31C8F-0291-AE16-CFDC-C6FCD1F1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37" y="805970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FB5B281-1252-F53E-D3FA-491793225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5" y="2286584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9434EEC-6C21-85BD-A395-755BF649F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45" y="1249947"/>
            <a:ext cx="1645302" cy="18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73CFC2A-242E-EB68-613F-48AA8C281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7" y="1735078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976EAD0-CBCB-EF40-988C-025E60342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47" y="1469370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34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122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EE1C32D-644D-802E-5FF4-CB75CF3D4B43}"/>
              </a:ext>
            </a:extLst>
          </p:cNvPr>
          <p:cNvSpPr/>
          <p:nvPr/>
        </p:nvSpPr>
        <p:spPr>
          <a:xfrm>
            <a:off x="2424330" y="3272963"/>
            <a:ext cx="5426915" cy="1028700"/>
          </a:xfrm>
          <a:prstGeom prst="rect">
            <a:avLst/>
          </a:prstGeom>
          <a:solidFill>
            <a:srgbClr val="1E1E1E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one shoe, partition children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6A596A-4A6F-459A-07F3-901CE163DF80}"/>
              </a:ext>
            </a:extLst>
          </p:cNvPr>
          <p:cNvGrpSpPr/>
          <p:nvPr/>
        </p:nvGrpSpPr>
        <p:grpSpPr>
          <a:xfrm>
            <a:off x="835572" y="3489091"/>
            <a:ext cx="1371548" cy="595418"/>
            <a:chOff x="863852" y="2601091"/>
            <a:chExt cx="1371548" cy="595418"/>
          </a:xfrm>
        </p:grpSpPr>
        <p:pic>
          <p:nvPicPr>
            <p:cNvPr id="39" name="Picture 10" descr="Air Jordan PNG Free Download | PNG Mart">
              <a:extLst>
                <a:ext uri="{FF2B5EF4-FFF2-40B4-BE49-F238E27FC236}">
                  <a16:creationId xmlns:a16="http://schemas.microsoft.com/office/drawing/2014/main" id="{DABDC09F-98B9-B54D-F113-BCE02CE1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ir Jordan PNG Free Download | PNG Mart">
              <a:extLst>
                <a:ext uri="{FF2B5EF4-FFF2-40B4-BE49-F238E27FC236}">
                  <a16:creationId xmlns:a16="http://schemas.microsoft.com/office/drawing/2014/main" id="{58E4082B-B957-DAE3-D02A-FB1D7D156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3849405D-E92C-B6AC-85DB-BF2E80237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37" y="805970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44C1128-6ECA-15DD-6C86-FB195A7D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5" y="2286584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AC2AEF4C-2B2D-E951-8CA4-C219007B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45" y="1249947"/>
            <a:ext cx="1645302" cy="18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F5EC5E0E-C6AE-686D-4BC6-7DA4794D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7" y="1735078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503C7DA6-51AF-A572-F155-458BA1AF7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47" y="1469370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810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1DE37E7A-E860-2B58-56DE-9DBC20F50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5" y="2286584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123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one shoe, partition children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A56E8-3C76-EED9-CA48-A6D76C30D14E}"/>
              </a:ext>
            </a:extLst>
          </p:cNvPr>
          <p:cNvSpPr/>
          <p:nvPr/>
        </p:nvSpPr>
        <p:spPr>
          <a:xfrm>
            <a:off x="2424330" y="3272963"/>
            <a:ext cx="5426915" cy="1028700"/>
          </a:xfrm>
          <a:prstGeom prst="rect">
            <a:avLst/>
          </a:prstGeom>
          <a:solidFill>
            <a:srgbClr val="1E1E1E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6A596A-4A6F-459A-07F3-901CE163DF80}"/>
              </a:ext>
            </a:extLst>
          </p:cNvPr>
          <p:cNvGrpSpPr/>
          <p:nvPr/>
        </p:nvGrpSpPr>
        <p:grpSpPr>
          <a:xfrm>
            <a:off x="1869426" y="3489091"/>
            <a:ext cx="1371548" cy="595418"/>
            <a:chOff x="863852" y="2601091"/>
            <a:chExt cx="1371548" cy="595418"/>
          </a:xfrm>
        </p:grpSpPr>
        <p:pic>
          <p:nvPicPr>
            <p:cNvPr id="39" name="Picture 10" descr="Air Jordan PNG Free Download | PNG Mart">
              <a:extLst>
                <a:ext uri="{FF2B5EF4-FFF2-40B4-BE49-F238E27FC236}">
                  <a16:creationId xmlns:a16="http://schemas.microsoft.com/office/drawing/2014/main" id="{DABDC09F-98B9-B54D-F113-BCE02CE1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ir Jordan PNG Free Download | PNG Mart">
              <a:extLst>
                <a:ext uri="{FF2B5EF4-FFF2-40B4-BE49-F238E27FC236}">
                  <a16:creationId xmlns:a16="http://schemas.microsoft.com/office/drawing/2014/main" id="{58E4082B-B957-DAE3-D02A-FB1D7D156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6E5B16F-AC12-E878-E8F1-4FBFA2EF1694}"/>
              </a:ext>
            </a:extLst>
          </p:cNvPr>
          <p:cNvSpPr/>
          <p:nvPr/>
        </p:nvSpPr>
        <p:spPr>
          <a:xfrm>
            <a:off x="916775" y="2857906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4C71509-0E46-1C42-90DA-FE2FBEA7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37" y="805970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5052011-D051-E5BD-BDFA-D623CAF5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45" y="1249947"/>
            <a:ext cx="1645302" cy="18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36734CA-1652-9B85-9236-14222365D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7" y="1735078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5197123-0292-55B3-4BFA-E6D1D068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47" y="1469370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84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2B055ADC-7FA6-A265-F49B-37C32204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5" y="2286584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8E58C00-CFE5-3DBE-A21F-C0E24C4EB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37" y="805970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124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one shoe, partition children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E7D76-B299-5C76-CE94-BFDDA755B987}"/>
              </a:ext>
            </a:extLst>
          </p:cNvPr>
          <p:cNvSpPr/>
          <p:nvPr/>
        </p:nvSpPr>
        <p:spPr>
          <a:xfrm>
            <a:off x="2424330" y="3272963"/>
            <a:ext cx="5426915" cy="1028700"/>
          </a:xfrm>
          <a:prstGeom prst="rect">
            <a:avLst/>
          </a:prstGeom>
          <a:solidFill>
            <a:srgbClr val="1E1E1E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6A596A-4A6F-459A-07F3-901CE163DF80}"/>
              </a:ext>
            </a:extLst>
          </p:cNvPr>
          <p:cNvGrpSpPr/>
          <p:nvPr/>
        </p:nvGrpSpPr>
        <p:grpSpPr>
          <a:xfrm>
            <a:off x="6405604" y="3489091"/>
            <a:ext cx="1371548" cy="595418"/>
            <a:chOff x="863852" y="2601091"/>
            <a:chExt cx="1371548" cy="595418"/>
          </a:xfrm>
        </p:grpSpPr>
        <p:pic>
          <p:nvPicPr>
            <p:cNvPr id="39" name="Picture 10" descr="Air Jordan PNG Free Download | PNG Mart">
              <a:extLst>
                <a:ext uri="{FF2B5EF4-FFF2-40B4-BE49-F238E27FC236}">
                  <a16:creationId xmlns:a16="http://schemas.microsoft.com/office/drawing/2014/main" id="{DABDC09F-98B9-B54D-F113-BCE02CE1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ir Jordan PNG Free Download | PNG Mart">
              <a:extLst>
                <a:ext uri="{FF2B5EF4-FFF2-40B4-BE49-F238E27FC236}">
                  <a16:creationId xmlns:a16="http://schemas.microsoft.com/office/drawing/2014/main" id="{58E4082B-B957-DAE3-D02A-FB1D7D156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6E5B16F-AC12-E878-E8F1-4FBFA2EF1694}"/>
              </a:ext>
            </a:extLst>
          </p:cNvPr>
          <p:cNvSpPr/>
          <p:nvPr/>
        </p:nvSpPr>
        <p:spPr>
          <a:xfrm>
            <a:off x="916775" y="2857906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4207-B9B5-7794-AB13-CB13B7BF3C58}"/>
              </a:ext>
            </a:extLst>
          </p:cNvPr>
          <p:cNvSpPr/>
          <p:nvPr/>
        </p:nvSpPr>
        <p:spPr>
          <a:xfrm>
            <a:off x="2256274" y="2252793"/>
            <a:ext cx="914365" cy="350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Big!</a:t>
            </a:r>
            <a:endParaRPr lang="en-SG" sz="1800" dirty="0">
              <a:latin typeface="Montserrat SemiBold" pitchFamily="2" charset="0"/>
            </a:endParaRPr>
          </a:p>
        </p:txBody>
      </p:sp>
      <p:pic>
        <p:nvPicPr>
          <p:cNvPr id="53" name="Picture 2">
            <a:extLst>
              <a:ext uri="{FF2B5EF4-FFF2-40B4-BE49-F238E27FC236}">
                <a16:creationId xmlns:a16="http://schemas.microsoft.com/office/drawing/2014/main" id="{5BDD2F64-26B1-3763-4823-91699BF07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45" y="1249947"/>
            <a:ext cx="1645302" cy="18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F1BFAFBF-2162-B20B-E0C3-8E922D29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7" y="1735078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A499E45F-6E9F-CE2F-BE8D-F84BC0AA1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47" y="1469370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337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B7E42903-6B8F-9908-19E4-1B13BF30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37" y="805970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44DF2259-E840-70D8-9931-4E117762B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5" y="2286584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D7C19B03-96FB-7903-303F-F24AA4907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45" y="1249947"/>
            <a:ext cx="1645302" cy="18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A09EF679-1E86-BC78-CE4F-4A1D3A7F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7" y="1735078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B12A6472-FEB4-2DAB-D062-6D4426FAC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347" y="1469370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125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one shoe, partition children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D87A8-BC96-8A5A-7339-414BAEE977B4}"/>
              </a:ext>
            </a:extLst>
          </p:cNvPr>
          <p:cNvSpPr/>
          <p:nvPr/>
        </p:nvSpPr>
        <p:spPr>
          <a:xfrm>
            <a:off x="2424330" y="3272963"/>
            <a:ext cx="5426915" cy="1028700"/>
          </a:xfrm>
          <a:prstGeom prst="rect">
            <a:avLst/>
          </a:prstGeom>
          <a:solidFill>
            <a:srgbClr val="1E1E1E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6A596A-4A6F-459A-07F3-901CE163DF80}"/>
              </a:ext>
            </a:extLst>
          </p:cNvPr>
          <p:cNvGrpSpPr/>
          <p:nvPr/>
        </p:nvGrpSpPr>
        <p:grpSpPr>
          <a:xfrm>
            <a:off x="6405604" y="3489091"/>
            <a:ext cx="1371548" cy="595418"/>
            <a:chOff x="863852" y="2601091"/>
            <a:chExt cx="1371548" cy="595418"/>
          </a:xfrm>
        </p:grpSpPr>
        <p:pic>
          <p:nvPicPr>
            <p:cNvPr id="39" name="Picture 10" descr="Air Jordan PNG Free Download | PNG Mart">
              <a:extLst>
                <a:ext uri="{FF2B5EF4-FFF2-40B4-BE49-F238E27FC236}">
                  <a16:creationId xmlns:a16="http://schemas.microsoft.com/office/drawing/2014/main" id="{DABDC09F-98B9-B54D-F113-BCE02CE1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ir Jordan PNG Free Download | PNG Mart">
              <a:extLst>
                <a:ext uri="{FF2B5EF4-FFF2-40B4-BE49-F238E27FC236}">
                  <a16:creationId xmlns:a16="http://schemas.microsoft.com/office/drawing/2014/main" id="{58E4082B-B957-DAE3-D02A-FB1D7D156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6E5B16F-AC12-E878-E8F1-4FBFA2EF1694}"/>
              </a:ext>
            </a:extLst>
          </p:cNvPr>
          <p:cNvSpPr/>
          <p:nvPr/>
        </p:nvSpPr>
        <p:spPr>
          <a:xfrm>
            <a:off x="916775" y="2857906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4207-B9B5-7794-AB13-CB13B7BF3C58}"/>
              </a:ext>
            </a:extLst>
          </p:cNvPr>
          <p:cNvSpPr/>
          <p:nvPr/>
        </p:nvSpPr>
        <p:spPr>
          <a:xfrm>
            <a:off x="2256274" y="2252793"/>
            <a:ext cx="914365" cy="350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Big!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0DACB-0578-238C-CF6D-259E35C11F76}"/>
              </a:ext>
            </a:extLst>
          </p:cNvPr>
          <p:cNvSpPr/>
          <p:nvPr/>
        </p:nvSpPr>
        <p:spPr>
          <a:xfrm>
            <a:off x="6817693" y="2401295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1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3C1F24-CE60-780E-06E4-B1D8EA791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949" y="807657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2049A591-C804-9775-9C48-38E2D7A20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5" y="2286584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1893CD8A-4CDE-AFD7-E1A5-F6223861C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45" y="1249947"/>
            <a:ext cx="1645302" cy="18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765CE6A2-C60E-0C4A-3AE6-31EE59E1E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7" y="1735078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0D52C505-839C-555B-17BD-DB91F9EC6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59" y="1469370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126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one shoe, partition children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F5DBB6-8FC2-4BAB-0780-D00BF21A8F57}"/>
              </a:ext>
            </a:extLst>
          </p:cNvPr>
          <p:cNvSpPr/>
          <p:nvPr/>
        </p:nvSpPr>
        <p:spPr>
          <a:xfrm>
            <a:off x="2424330" y="3272963"/>
            <a:ext cx="5426915" cy="1028700"/>
          </a:xfrm>
          <a:prstGeom prst="rect">
            <a:avLst/>
          </a:prstGeom>
          <a:solidFill>
            <a:srgbClr val="1E1E1E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5B16F-AC12-E878-E8F1-4FBFA2EF1694}"/>
              </a:ext>
            </a:extLst>
          </p:cNvPr>
          <p:cNvSpPr/>
          <p:nvPr/>
        </p:nvSpPr>
        <p:spPr>
          <a:xfrm>
            <a:off x="916775" y="2857906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4207-B9B5-7794-AB13-CB13B7BF3C58}"/>
              </a:ext>
            </a:extLst>
          </p:cNvPr>
          <p:cNvSpPr/>
          <p:nvPr/>
        </p:nvSpPr>
        <p:spPr>
          <a:xfrm>
            <a:off x="6891054" y="2252793"/>
            <a:ext cx="914365" cy="350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Big!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0DACB-0578-238C-CF6D-259E35C11F76}"/>
              </a:ext>
            </a:extLst>
          </p:cNvPr>
          <p:cNvSpPr/>
          <p:nvPr/>
        </p:nvSpPr>
        <p:spPr>
          <a:xfrm>
            <a:off x="2200895" y="2401295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319CA8-F03E-5E3E-8A8F-57CF05D79FC9}"/>
              </a:ext>
            </a:extLst>
          </p:cNvPr>
          <p:cNvGrpSpPr/>
          <p:nvPr/>
        </p:nvGrpSpPr>
        <p:grpSpPr>
          <a:xfrm>
            <a:off x="6405604" y="3489091"/>
            <a:ext cx="1371548" cy="595418"/>
            <a:chOff x="863852" y="2601091"/>
            <a:chExt cx="1371548" cy="595418"/>
          </a:xfrm>
        </p:grpSpPr>
        <p:pic>
          <p:nvPicPr>
            <p:cNvPr id="18" name="Picture 10" descr="Air Jordan PNG Free Download | PNG Mart">
              <a:extLst>
                <a:ext uri="{FF2B5EF4-FFF2-40B4-BE49-F238E27FC236}">
                  <a16:creationId xmlns:a16="http://schemas.microsoft.com/office/drawing/2014/main" id="{EFA95D00-1722-7EFF-29F3-BB8760E24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Air Jordan PNG Free Download | PNG Mart">
              <a:extLst>
                <a:ext uri="{FF2B5EF4-FFF2-40B4-BE49-F238E27FC236}">
                  <a16:creationId xmlns:a16="http://schemas.microsoft.com/office/drawing/2014/main" id="{BD4AAE9D-D265-16E1-E2F4-1D2F79DF7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340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34B5670D-6CD5-A9B1-D8CF-B3B3183F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949" y="807657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BC287971-0813-6B4E-71A6-3D34EEAB3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5" y="2286584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99E5E4A-FB62-DD96-1DF0-DFA6FDE3A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45" y="1249947"/>
            <a:ext cx="1645302" cy="18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5CF9A6D8-D367-74F8-508B-2CC80463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7" y="1735078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6C328423-CE05-8206-1DA4-BB669B8F7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59" y="1469370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127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one shoe, partition children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F5DBB6-8FC2-4BAB-0780-D00BF21A8F57}"/>
              </a:ext>
            </a:extLst>
          </p:cNvPr>
          <p:cNvSpPr/>
          <p:nvPr/>
        </p:nvSpPr>
        <p:spPr>
          <a:xfrm>
            <a:off x="2424330" y="3272963"/>
            <a:ext cx="5426915" cy="1028700"/>
          </a:xfrm>
          <a:prstGeom prst="rect">
            <a:avLst/>
          </a:prstGeom>
          <a:solidFill>
            <a:srgbClr val="1E1E1E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6A596A-4A6F-459A-07F3-901CE163DF80}"/>
              </a:ext>
            </a:extLst>
          </p:cNvPr>
          <p:cNvGrpSpPr/>
          <p:nvPr/>
        </p:nvGrpSpPr>
        <p:grpSpPr>
          <a:xfrm>
            <a:off x="3475040" y="3489091"/>
            <a:ext cx="1371548" cy="595418"/>
            <a:chOff x="863852" y="2601091"/>
            <a:chExt cx="1371548" cy="595418"/>
          </a:xfrm>
        </p:grpSpPr>
        <p:pic>
          <p:nvPicPr>
            <p:cNvPr id="39" name="Picture 10" descr="Air Jordan PNG Free Download | PNG Mart">
              <a:extLst>
                <a:ext uri="{FF2B5EF4-FFF2-40B4-BE49-F238E27FC236}">
                  <a16:creationId xmlns:a16="http://schemas.microsoft.com/office/drawing/2014/main" id="{DABDC09F-98B9-B54D-F113-BCE02CE1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ir Jordan PNG Free Download | PNG Mart">
              <a:extLst>
                <a:ext uri="{FF2B5EF4-FFF2-40B4-BE49-F238E27FC236}">
                  <a16:creationId xmlns:a16="http://schemas.microsoft.com/office/drawing/2014/main" id="{58E4082B-B957-DAE3-D02A-FB1D7D156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6E5B16F-AC12-E878-E8F1-4FBFA2EF1694}"/>
              </a:ext>
            </a:extLst>
          </p:cNvPr>
          <p:cNvSpPr/>
          <p:nvPr/>
        </p:nvSpPr>
        <p:spPr>
          <a:xfrm>
            <a:off x="916775" y="2857906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4207-B9B5-7794-AB13-CB13B7BF3C58}"/>
              </a:ext>
            </a:extLst>
          </p:cNvPr>
          <p:cNvSpPr/>
          <p:nvPr/>
        </p:nvSpPr>
        <p:spPr>
          <a:xfrm>
            <a:off x="6891054" y="2252793"/>
            <a:ext cx="914365" cy="350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Big!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0DACB-0578-238C-CF6D-259E35C11F76}"/>
              </a:ext>
            </a:extLst>
          </p:cNvPr>
          <p:cNvSpPr/>
          <p:nvPr/>
        </p:nvSpPr>
        <p:spPr>
          <a:xfrm>
            <a:off x="2200895" y="2401295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83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>
            <a:extLst>
              <a:ext uri="{FF2B5EF4-FFF2-40B4-BE49-F238E27FC236}">
                <a16:creationId xmlns:a16="http://schemas.microsoft.com/office/drawing/2014/main" id="{D23958FC-2E36-1F98-D6DE-4916C57A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949" y="807657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22546C3C-377E-9B8D-CDD1-9620A2C4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5" y="2286584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>
            <a:extLst>
              <a:ext uri="{FF2B5EF4-FFF2-40B4-BE49-F238E27FC236}">
                <a16:creationId xmlns:a16="http://schemas.microsoft.com/office/drawing/2014/main" id="{59AC9594-6B10-0B61-FED0-23AAC28BE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45" y="1249947"/>
            <a:ext cx="1645302" cy="18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0CFF0283-0BE2-E217-22A4-26EFF784E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7" y="1735078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788C3605-4B66-F264-AB01-45B818FC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59" y="1469370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128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one shoe, partition children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DAEC89-6052-E28E-AC81-D9D1A121C30C}"/>
              </a:ext>
            </a:extLst>
          </p:cNvPr>
          <p:cNvSpPr/>
          <p:nvPr/>
        </p:nvSpPr>
        <p:spPr>
          <a:xfrm>
            <a:off x="2424330" y="3272963"/>
            <a:ext cx="5426915" cy="1028700"/>
          </a:xfrm>
          <a:prstGeom prst="rect">
            <a:avLst/>
          </a:prstGeom>
          <a:solidFill>
            <a:srgbClr val="1E1E1E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6A596A-4A6F-459A-07F3-901CE163DF80}"/>
              </a:ext>
            </a:extLst>
          </p:cNvPr>
          <p:cNvGrpSpPr/>
          <p:nvPr/>
        </p:nvGrpSpPr>
        <p:grpSpPr>
          <a:xfrm>
            <a:off x="4920863" y="3489091"/>
            <a:ext cx="1371548" cy="595418"/>
            <a:chOff x="863852" y="2601091"/>
            <a:chExt cx="1371548" cy="595418"/>
          </a:xfrm>
        </p:grpSpPr>
        <p:pic>
          <p:nvPicPr>
            <p:cNvPr id="39" name="Picture 10" descr="Air Jordan PNG Free Download | PNG Mart">
              <a:extLst>
                <a:ext uri="{FF2B5EF4-FFF2-40B4-BE49-F238E27FC236}">
                  <a16:creationId xmlns:a16="http://schemas.microsoft.com/office/drawing/2014/main" id="{DABDC09F-98B9-B54D-F113-BCE02CE1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ir Jordan PNG Free Download | PNG Mart">
              <a:extLst>
                <a:ext uri="{FF2B5EF4-FFF2-40B4-BE49-F238E27FC236}">
                  <a16:creationId xmlns:a16="http://schemas.microsoft.com/office/drawing/2014/main" id="{58E4082B-B957-DAE3-D02A-FB1D7D156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6E5B16F-AC12-E878-E8F1-4FBFA2EF1694}"/>
              </a:ext>
            </a:extLst>
          </p:cNvPr>
          <p:cNvSpPr/>
          <p:nvPr/>
        </p:nvSpPr>
        <p:spPr>
          <a:xfrm>
            <a:off x="916775" y="2857906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4207-B9B5-7794-AB13-CB13B7BF3C58}"/>
              </a:ext>
            </a:extLst>
          </p:cNvPr>
          <p:cNvSpPr/>
          <p:nvPr/>
        </p:nvSpPr>
        <p:spPr>
          <a:xfrm>
            <a:off x="6891054" y="2252793"/>
            <a:ext cx="914365" cy="350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Big!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0DACB-0578-238C-CF6D-259E35C11F76}"/>
              </a:ext>
            </a:extLst>
          </p:cNvPr>
          <p:cNvSpPr/>
          <p:nvPr/>
        </p:nvSpPr>
        <p:spPr>
          <a:xfrm>
            <a:off x="2200895" y="2401295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EC4A1-6976-75DF-C6BA-04DE3D3D3007}"/>
              </a:ext>
            </a:extLst>
          </p:cNvPr>
          <p:cNvSpPr/>
          <p:nvPr/>
        </p:nvSpPr>
        <p:spPr>
          <a:xfrm>
            <a:off x="3821312" y="2401295"/>
            <a:ext cx="914365" cy="350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Fit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69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4146381E-1EDE-536A-9CE4-BA2653D4B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949" y="807657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>
            <a:extLst>
              <a:ext uri="{FF2B5EF4-FFF2-40B4-BE49-F238E27FC236}">
                <a16:creationId xmlns:a16="http://schemas.microsoft.com/office/drawing/2014/main" id="{444AE8A6-F1F7-BB4B-0A38-B0E4B8C7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5" y="2286584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>
            <a:extLst>
              <a:ext uri="{FF2B5EF4-FFF2-40B4-BE49-F238E27FC236}">
                <a16:creationId xmlns:a16="http://schemas.microsoft.com/office/drawing/2014/main" id="{821FBBE4-830B-2708-65B7-C32A4F3C1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645" y="1249947"/>
            <a:ext cx="1645302" cy="18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D93D304A-029A-9B2F-BC44-E168C386F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947" y="1735078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F507E41A-905E-6E43-B4BA-56FA40CFF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59" y="1469370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129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one shoe, partition children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5B16F-AC12-E878-E8F1-4FBFA2EF1694}"/>
              </a:ext>
            </a:extLst>
          </p:cNvPr>
          <p:cNvSpPr/>
          <p:nvPr/>
        </p:nvSpPr>
        <p:spPr>
          <a:xfrm>
            <a:off x="916775" y="2857906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4207-B9B5-7794-AB13-CB13B7BF3C58}"/>
              </a:ext>
            </a:extLst>
          </p:cNvPr>
          <p:cNvSpPr/>
          <p:nvPr/>
        </p:nvSpPr>
        <p:spPr>
          <a:xfrm>
            <a:off x="6891054" y="2252793"/>
            <a:ext cx="914365" cy="350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Big!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0DACB-0578-238C-CF6D-259E35C11F76}"/>
              </a:ext>
            </a:extLst>
          </p:cNvPr>
          <p:cNvSpPr/>
          <p:nvPr/>
        </p:nvSpPr>
        <p:spPr>
          <a:xfrm>
            <a:off x="2200895" y="2401295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EC4A1-6976-75DF-C6BA-04DE3D3D3007}"/>
              </a:ext>
            </a:extLst>
          </p:cNvPr>
          <p:cNvSpPr/>
          <p:nvPr/>
        </p:nvSpPr>
        <p:spPr>
          <a:xfrm>
            <a:off x="3821312" y="2401295"/>
            <a:ext cx="914365" cy="350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Fit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32B629-D88D-0AF4-2B91-C0FEB020A232}"/>
              </a:ext>
            </a:extLst>
          </p:cNvPr>
          <p:cNvSpPr/>
          <p:nvPr/>
        </p:nvSpPr>
        <p:spPr>
          <a:xfrm>
            <a:off x="2424330" y="3272963"/>
            <a:ext cx="5426915" cy="1028700"/>
          </a:xfrm>
          <a:prstGeom prst="rect">
            <a:avLst/>
          </a:prstGeom>
          <a:solidFill>
            <a:srgbClr val="1E1E1E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492F5D-E4E5-D6A9-3697-E8C3E31D627C}"/>
              </a:ext>
            </a:extLst>
          </p:cNvPr>
          <p:cNvSpPr/>
          <p:nvPr/>
        </p:nvSpPr>
        <p:spPr>
          <a:xfrm>
            <a:off x="5375757" y="2489655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1D3CAB-AA78-38A7-98B7-ACE82F6663C9}"/>
              </a:ext>
            </a:extLst>
          </p:cNvPr>
          <p:cNvGrpSpPr/>
          <p:nvPr/>
        </p:nvGrpSpPr>
        <p:grpSpPr>
          <a:xfrm>
            <a:off x="4946233" y="3489604"/>
            <a:ext cx="1371548" cy="595418"/>
            <a:chOff x="863852" y="2601091"/>
            <a:chExt cx="1371548" cy="595418"/>
          </a:xfrm>
        </p:grpSpPr>
        <p:pic>
          <p:nvPicPr>
            <p:cNvPr id="18" name="Picture 10" descr="Air Jordan PNG Free Download | PNG Mart">
              <a:extLst>
                <a:ext uri="{FF2B5EF4-FFF2-40B4-BE49-F238E27FC236}">
                  <a16:creationId xmlns:a16="http://schemas.microsoft.com/office/drawing/2014/main" id="{264222FE-3333-5BAC-5788-0E6C695E3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Air Jordan PNG Free Download | PNG Mart">
              <a:extLst>
                <a:ext uri="{FF2B5EF4-FFF2-40B4-BE49-F238E27FC236}">
                  <a16:creationId xmlns:a16="http://schemas.microsoft.com/office/drawing/2014/main" id="{86FF0C0C-1FE4-B24D-8D3F-6AD513D6A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201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5 &gt; 3, swap with greater than pointer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6090161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6861002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5319318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3777626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28E320F-6237-26EB-CEC3-D1A16F0528EE}"/>
              </a:ext>
            </a:extLst>
          </p:cNvPr>
          <p:cNvSpPr/>
          <p:nvPr/>
        </p:nvSpPr>
        <p:spPr>
          <a:xfrm>
            <a:off x="6352363" y="3462349"/>
            <a:ext cx="197893" cy="256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7A0B274-80DE-73D9-A6DB-E51FA821EFE3}"/>
              </a:ext>
            </a:extLst>
          </p:cNvPr>
          <p:cNvSpPr/>
          <p:nvPr/>
        </p:nvSpPr>
        <p:spPr>
          <a:xfrm>
            <a:off x="4060358" y="3462349"/>
            <a:ext cx="197893" cy="25667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40CA268-C33D-8B4A-E0ED-CF37EED7ED4F}"/>
              </a:ext>
            </a:extLst>
          </p:cNvPr>
          <p:cNvSpPr/>
          <p:nvPr/>
        </p:nvSpPr>
        <p:spPr>
          <a:xfrm>
            <a:off x="5443214" y="3462349"/>
            <a:ext cx="197893" cy="25667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27871C0-62C4-E278-CAA2-0563063FDA80}"/>
              </a:ext>
            </a:extLst>
          </p:cNvPr>
          <p:cNvSpPr/>
          <p:nvPr/>
        </p:nvSpPr>
        <p:spPr>
          <a:xfrm>
            <a:off x="5659004" y="3462349"/>
            <a:ext cx="197893" cy="25667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539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>
            <a:extLst>
              <a:ext uri="{FF2B5EF4-FFF2-40B4-BE49-F238E27FC236}">
                <a16:creationId xmlns:a16="http://schemas.microsoft.com/office/drawing/2014/main" id="{8C5057F3-0E89-A7A0-4921-8E775032A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949" y="807657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55119415-F432-F2EA-25A5-5BF270E21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55" y="2286584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55554400-A43B-6EBD-F12B-EE9AE345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059" y="1251916"/>
            <a:ext cx="1645302" cy="18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3C55FC71-1119-4444-C102-29BD97392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577" y="1743076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24F20BCC-5429-3AE8-B3DF-D83D81BD7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259" y="1469370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130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one shoe, partition children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6A596A-4A6F-459A-07F3-901CE163DF80}"/>
              </a:ext>
            </a:extLst>
          </p:cNvPr>
          <p:cNvGrpSpPr/>
          <p:nvPr/>
        </p:nvGrpSpPr>
        <p:grpSpPr>
          <a:xfrm>
            <a:off x="728025" y="3489091"/>
            <a:ext cx="1371548" cy="595418"/>
            <a:chOff x="863852" y="2601091"/>
            <a:chExt cx="1371548" cy="595418"/>
          </a:xfrm>
        </p:grpSpPr>
        <p:pic>
          <p:nvPicPr>
            <p:cNvPr id="39" name="Picture 10" descr="Air Jordan PNG Free Download | PNG Mart">
              <a:extLst>
                <a:ext uri="{FF2B5EF4-FFF2-40B4-BE49-F238E27FC236}">
                  <a16:creationId xmlns:a16="http://schemas.microsoft.com/office/drawing/2014/main" id="{DABDC09F-98B9-B54D-F113-BCE02CE1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ir Jordan PNG Free Download | PNG Mart">
              <a:extLst>
                <a:ext uri="{FF2B5EF4-FFF2-40B4-BE49-F238E27FC236}">
                  <a16:creationId xmlns:a16="http://schemas.microsoft.com/office/drawing/2014/main" id="{58E4082B-B957-DAE3-D02A-FB1D7D156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6E5B16F-AC12-E878-E8F1-4FBFA2EF1694}"/>
              </a:ext>
            </a:extLst>
          </p:cNvPr>
          <p:cNvSpPr/>
          <p:nvPr/>
        </p:nvSpPr>
        <p:spPr>
          <a:xfrm>
            <a:off x="916775" y="2857906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4207-B9B5-7794-AB13-CB13B7BF3C58}"/>
              </a:ext>
            </a:extLst>
          </p:cNvPr>
          <p:cNvSpPr/>
          <p:nvPr/>
        </p:nvSpPr>
        <p:spPr>
          <a:xfrm>
            <a:off x="6891054" y="2252793"/>
            <a:ext cx="914365" cy="350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Big!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0DACB-0578-238C-CF6D-259E35C11F76}"/>
              </a:ext>
            </a:extLst>
          </p:cNvPr>
          <p:cNvSpPr/>
          <p:nvPr/>
        </p:nvSpPr>
        <p:spPr>
          <a:xfrm>
            <a:off x="2200895" y="2401295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EC4A1-6976-75DF-C6BA-04DE3D3D3007}"/>
              </a:ext>
            </a:extLst>
          </p:cNvPr>
          <p:cNvSpPr/>
          <p:nvPr/>
        </p:nvSpPr>
        <p:spPr>
          <a:xfrm>
            <a:off x="5162946" y="2401295"/>
            <a:ext cx="914365" cy="350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Fit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492F5D-E4E5-D6A9-3697-E8C3E31D627C}"/>
              </a:ext>
            </a:extLst>
          </p:cNvPr>
          <p:cNvSpPr/>
          <p:nvPr/>
        </p:nvSpPr>
        <p:spPr>
          <a:xfrm>
            <a:off x="3806259" y="2489655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589085-D1B9-2124-B8FF-A3AD8DA3B360}"/>
              </a:ext>
            </a:extLst>
          </p:cNvPr>
          <p:cNvSpPr/>
          <p:nvPr/>
        </p:nvSpPr>
        <p:spPr>
          <a:xfrm>
            <a:off x="2424330" y="3272963"/>
            <a:ext cx="5426915" cy="1028700"/>
          </a:xfrm>
          <a:prstGeom prst="rect">
            <a:avLst/>
          </a:prstGeom>
          <a:solidFill>
            <a:srgbClr val="1E1E1E">
              <a:alpha val="9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6503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131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the fit child, partition shoes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6A596A-4A6F-459A-07F3-901CE163DF80}"/>
              </a:ext>
            </a:extLst>
          </p:cNvPr>
          <p:cNvGrpSpPr/>
          <p:nvPr/>
        </p:nvGrpSpPr>
        <p:grpSpPr>
          <a:xfrm>
            <a:off x="728025" y="3489091"/>
            <a:ext cx="1371548" cy="595418"/>
            <a:chOff x="863852" y="2601091"/>
            <a:chExt cx="1371548" cy="595418"/>
          </a:xfrm>
        </p:grpSpPr>
        <p:pic>
          <p:nvPicPr>
            <p:cNvPr id="39" name="Picture 10" descr="Air Jordan PNG Free Download | PNG Mart">
              <a:extLst>
                <a:ext uri="{FF2B5EF4-FFF2-40B4-BE49-F238E27FC236}">
                  <a16:creationId xmlns:a16="http://schemas.microsoft.com/office/drawing/2014/main" id="{DABDC09F-98B9-B54D-F113-BCE02CE1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ir Jordan PNG Free Download | PNG Mart">
              <a:extLst>
                <a:ext uri="{FF2B5EF4-FFF2-40B4-BE49-F238E27FC236}">
                  <a16:creationId xmlns:a16="http://schemas.microsoft.com/office/drawing/2014/main" id="{58E4082B-B957-DAE3-D02A-FB1D7D156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CD78E40F-6364-135A-0543-0499DF882F16}"/>
              </a:ext>
            </a:extLst>
          </p:cNvPr>
          <p:cNvGrpSpPr/>
          <p:nvPr/>
        </p:nvGrpSpPr>
        <p:grpSpPr>
          <a:xfrm>
            <a:off x="4703928" y="1366220"/>
            <a:ext cx="1645302" cy="1829042"/>
            <a:chOff x="4703928" y="1366220"/>
            <a:chExt cx="1645302" cy="182904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AB6C4816-F9D5-8EC3-3806-7640334330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28" y="1366220"/>
              <a:ext cx="1645302" cy="182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3C9D8B6-0D49-E619-A4CA-F70A4551B208}"/>
                </a:ext>
              </a:extLst>
            </p:cNvPr>
            <p:cNvSpPr/>
            <p:nvPr/>
          </p:nvSpPr>
          <p:spPr>
            <a:xfrm>
              <a:off x="4930815" y="2515599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F56B361B-0509-A6EB-B84D-C5A29CEDA2C2}"/>
              </a:ext>
            </a:extLst>
          </p:cNvPr>
          <p:cNvGrpSpPr/>
          <p:nvPr/>
        </p:nvGrpSpPr>
        <p:grpSpPr>
          <a:xfrm>
            <a:off x="432428" y="884448"/>
            <a:ext cx="4391498" cy="2473507"/>
            <a:chOff x="432428" y="884448"/>
            <a:chExt cx="4391498" cy="2473507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427B5D18-1B14-B08B-6F9B-B877AB81C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24" y="2400888"/>
              <a:ext cx="707379" cy="78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688AE169-B9B5-8A9E-6494-52577C94B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446" y="1857380"/>
              <a:ext cx="1203482" cy="133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DDA17588-9393-5B11-8214-5B5FE7A74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28" y="1583674"/>
              <a:ext cx="1442498" cy="1603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1FF9762-445F-BD5C-C52B-7E19F1D3E9E5}"/>
                </a:ext>
              </a:extLst>
            </p:cNvPr>
            <p:cNvSpPr/>
            <p:nvPr/>
          </p:nvSpPr>
          <p:spPr>
            <a:xfrm>
              <a:off x="684644" y="297221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2B200BD-2BB6-4FEE-C51B-AD316A51E542}"/>
                </a:ext>
              </a:extLst>
            </p:cNvPr>
            <p:cNvSpPr/>
            <p:nvPr/>
          </p:nvSpPr>
          <p:spPr>
            <a:xfrm>
              <a:off x="1968764" y="251559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47FA01BA-B2E4-AB62-6062-1A975C38AD9A}"/>
                </a:ext>
              </a:extLst>
            </p:cNvPr>
            <p:cNvSpPr/>
            <p:nvPr/>
          </p:nvSpPr>
          <p:spPr>
            <a:xfrm>
              <a:off x="3574128" y="260395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E1C32D-644D-802E-5FF4-CB75CF3D4B43}"/>
                </a:ext>
              </a:extLst>
            </p:cNvPr>
            <p:cNvSpPr/>
            <p:nvPr/>
          </p:nvSpPr>
          <p:spPr>
            <a:xfrm>
              <a:off x="432428" y="884448"/>
              <a:ext cx="4391498" cy="2473507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B8DE5F41-C5A6-1041-437D-E4B0856E30F0}"/>
              </a:ext>
            </a:extLst>
          </p:cNvPr>
          <p:cNvGrpSpPr/>
          <p:nvPr/>
        </p:nvGrpSpPr>
        <p:grpSpPr>
          <a:xfrm>
            <a:off x="6371634" y="884448"/>
            <a:ext cx="2050364" cy="2310814"/>
            <a:chOff x="6371634" y="884448"/>
            <a:chExt cx="2050364" cy="2310814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542AC622-BC6D-634D-9869-CCFD8F8D6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8763" y="923848"/>
              <a:ext cx="2043235" cy="2271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83440FA-0D3F-A6BB-5820-A29A752E8430}"/>
                </a:ext>
              </a:extLst>
            </p:cNvPr>
            <p:cNvSpPr/>
            <p:nvPr/>
          </p:nvSpPr>
          <p:spPr>
            <a:xfrm>
              <a:off x="6658923" y="2367097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Big!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B84A02-4E97-77D7-32B6-9D326387AE17}"/>
                </a:ext>
              </a:extLst>
            </p:cNvPr>
            <p:cNvSpPr/>
            <p:nvPr/>
          </p:nvSpPr>
          <p:spPr>
            <a:xfrm>
              <a:off x="6371634" y="884448"/>
              <a:ext cx="2050364" cy="2253910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3532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132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the fit child, partition shoes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6A596A-4A6F-459A-07F3-901CE163DF80}"/>
              </a:ext>
            </a:extLst>
          </p:cNvPr>
          <p:cNvGrpSpPr/>
          <p:nvPr/>
        </p:nvGrpSpPr>
        <p:grpSpPr>
          <a:xfrm>
            <a:off x="728025" y="3489091"/>
            <a:ext cx="1371548" cy="595418"/>
            <a:chOff x="863852" y="2601091"/>
            <a:chExt cx="1371548" cy="595418"/>
          </a:xfrm>
        </p:grpSpPr>
        <p:pic>
          <p:nvPicPr>
            <p:cNvPr id="39" name="Picture 10" descr="Air Jordan PNG Free Download | PNG Mart">
              <a:extLst>
                <a:ext uri="{FF2B5EF4-FFF2-40B4-BE49-F238E27FC236}">
                  <a16:creationId xmlns:a16="http://schemas.microsoft.com/office/drawing/2014/main" id="{DABDC09F-98B9-B54D-F113-BCE02CE18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ir Jordan PNG Free Download | PNG Mart">
              <a:extLst>
                <a:ext uri="{FF2B5EF4-FFF2-40B4-BE49-F238E27FC236}">
                  <a16:creationId xmlns:a16="http://schemas.microsoft.com/office/drawing/2014/main" id="{58E4082B-B957-DAE3-D02A-FB1D7D156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001F3-0AEC-475B-208E-E7737341B7A9}"/>
              </a:ext>
            </a:extLst>
          </p:cNvPr>
          <p:cNvGrpSpPr/>
          <p:nvPr/>
        </p:nvGrpSpPr>
        <p:grpSpPr>
          <a:xfrm>
            <a:off x="432428" y="884448"/>
            <a:ext cx="4391498" cy="2473507"/>
            <a:chOff x="432428" y="884448"/>
            <a:chExt cx="4391498" cy="247350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102B400B-BB91-26B5-8B72-EDDBDBAB85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24" y="2400888"/>
              <a:ext cx="707379" cy="78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082A1451-17D6-6870-E6DF-743464CDE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446" y="1857380"/>
              <a:ext cx="1203482" cy="133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F5A6A37F-7913-D0EF-368D-3A12D55EA5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28" y="1583674"/>
              <a:ext cx="1442498" cy="1603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11A5EB-4F8B-1C23-49DC-BAFFBD40E40D}"/>
                </a:ext>
              </a:extLst>
            </p:cNvPr>
            <p:cNvSpPr/>
            <p:nvPr/>
          </p:nvSpPr>
          <p:spPr>
            <a:xfrm>
              <a:off x="684644" y="297221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F057BB-FE07-E4B9-9085-DF121FCF44EE}"/>
                </a:ext>
              </a:extLst>
            </p:cNvPr>
            <p:cNvSpPr/>
            <p:nvPr/>
          </p:nvSpPr>
          <p:spPr>
            <a:xfrm>
              <a:off x="1968764" y="251559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4BE372-D717-320C-BF0C-6485FADE67B0}"/>
                </a:ext>
              </a:extLst>
            </p:cNvPr>
            <p:cNvSpPr/>
            <p:nvPr/>
          </p:nvSpPr>
          <p:spPr>
            <a:xfrm>
              <a:off x="3574128" y="260395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95C433-58B9-F0F6-26B6-BD82D8DC1BF4}"/>
                </a:ext>
              </a:extLst>
            </p:cNvPr>
            <p:cNvSpPr/>
            <p:nvPr/>
          </p:nvSpPr>
          <p:spPr>
            <a:xfrm>
              <a:off x="432428" y="884448"/>
              <a:ext cx="4391498" cy="2473507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39BBD6-0FD4-1DA8-C8FF-DC4ADD5CF945}"/>
              </a:ext>
            </a:extLst>
          </p:cNvPr>
          <p:cNvGrpSpPr/>
          <p:nvPr/>
        </p:nvGrpSpPr>
        <p:grpSpPr>
          <a:xfrm>
            <a:off x="6371634" y="884448"/>
            <a:ext cx="2050364" cy="2310814"/>
            <a:chOff x="6371634" y="884448"/>
            <a:chExt cx="2050364" cy="2310814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0D587BA3-0F4B-BF53-A865-D55F6751B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8763" y="923848"/>
              <a:ext cx="2043235" cy="2271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40F678-7C8B-D73E-C21C-94B1B3056B4F}"/>
                </a:ext>
              </a:extLst>
            </p:cNvPr>
            <p:cNvSpPr/>
            <p:nvPr/>
          </p:nvSpPr>
          <p:spPr>
            <a:xfrm>
              <a:off x="6658923" y="2367097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Big!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E363DA8-4A9C-8FEE-EAAF-45F5EFC7450E}"/>
                </a:ext>
              </a:extLst>
            </p:cNvPr>
            <p:cNvSpPr/>
            <p:nvPr/>
          </p:nvSpPr>
          <p:spPr>
            <a:xfrm>
              <a:off x="6371634" y="884448"/>
              <a:ext cx="2050364" cy="2253910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C60DE48-937A-06D9-3A07-C90AEC5F145C}"/>
              </a:ext>
            </a:extLst>
          </p:cNvPr>
          <p:cNvGrpSpPr/>
          <p:nvPr/>
        </p:nvGrpSpPr>
        <p:grpSpPr>
          <a:xfrm>
            <a:off x="722002" y="1601078"/>
            <a:ext cx="1645302" cy="1829042"/>
            <a:chOff x="4703928" y="1366220"/>
            <a:chExt cx="1645302" cy="182904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8C0E301-466A-1A77-D611-6E97AD429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28" y="1366220"/>
              <a:ext cx="1645302" cy="182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0948365-5392-E449-F859-953A99CD05B2}"/>
                </a:ext>
              </a:extLst>
            </p:cNvPr>
            <p:cNvSpPr/>
            <p:nvPr/>
          </p:nvSpPr>
          <p:spPr>
            <a:xfrm>
              <a:off x="4930815" y="2515599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1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133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5201A4-70EC-A6E1-9F00-9E4F0A0C5387}"/>
              </a:ext>
            </a:extLst>
          </p:cNvPr>
          <p:cNvGrpSpPr/>
          <p:nvPr/>
        </p:nvGrpSpPr>
        <p:grpSpPr>
          <a:xfrm>
            <a:off x="2424330" y="3522996"/>
            <a:ext cx="1180374" cy="621064"/>
            <a:chOff x="863852" y="2601091"/>
            <a:chExt cx="1371548" cy="595418"/>
          </a:xfrm>
        </p:grpSpPr>
        <p:pic>
          <p:nvPicPr>
            <p:cNvPr id="51" name="Picture 10" descr="Air Jordan PNG Free Download | PNG Mart">
              <a:extLst>
                <a:ext uri="{FF2B5EF4-FFF2-40B4-BE49-F238E27FC236}">
                  <a16:creationId xmlns:a16="http://schemas.microsoft.com/office/drawing/2014/main" id="{2761277B-AB9D-5035-B92B-D9A356CEE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10" descr="Air Jordan PNG Free Download | PNG Mart">
              <a:extLst>
                <a:ext uri="{FF2B5EF4-FFF2-40B4-BE49-F238E27FC236}">
                  <a16:creationId xmlns:a16="http://schemas.microsoft.com/office/drawing/2014/main" id="{78CFEBBE-2A6B-D3C1-E227-B76661B9B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the fit child, partition shoes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9E41BEC-5A65-DF25-9847-D835753FEA8A}"/>
              </a:ext>
            </a:extLst>
          </p:cNvPr>
          <p:cNvGrpSpPr/>
          <p:nvPr/>
        </p:nvGrpSpPr>
        <p:grpSpPr>
          <a:xfrm>
            <a:off x="728025" y="3489091"/>
            <a:ext cx="1371548" cy="698184"/>
            <a:chOff x="728025" y="3489091"/>
            <a:chExt cx="1371548" cy="69818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6A596A-4A6F-459A-07F3-901CE163DF80}"/>
                </a:ext>
              </a:extLst>
            </p:cNvPr>
            <p:cNvGrpSpPr/>
            <p:nvPr/>
          </p:nvGrpSpPr>
          <p:grpSpPr>
            <a:xfrm>
              <a:off x="728025" y="3489091"/>
              <a:ext cx="1371548" cy="595418"/>
              <a:chOff x="863852" y="2601091"/>
              <a:chExt cx="1371548" cy="595418"/>
            </a:xfrm>
          </p:grpSpPr>
          <p:pic>
            <p:nvPicPr>
              <p:cNvPr id="39" name="Picture 10" descr="Air Jordan PNG Free Download | PNG Mart">
                <a:extLst>
                  <a:ext uri="{FF2B5EF4-FFF2-40B4-BE49-F238E27FC236}">
                    <a16:creationId xmlns:a16="http://schemas.microsoft.com/office/drawing/2014/main" id="{DABDC09F-98B9-B54D-F113-BCE02CE18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ir Jordan PNG Free Download | PNG Mart">
                <a:extLst>
                  <a:ext uri="{FF2B5EF4-FFF2-40B4-BE49-F238E27FC236}">
                    <a16:creationId xmlns:a16="http://schemas.microsoft.com/office/drawing/2014/main" id="{58E4082B-B957-DAE3-D02A-FB1D7D1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E73C9-325D-EF37-78BE-67A106A3413D}"/>
                </a:ext>
              </a:extLst>
            </p:cNvPr>
            <p:cNvSpPr/>
            <p:nvPr/>
          </p:nvSpPr>
          <p:spPr>
            <a:xfrm>
              <a:off x="1019513" y="3836987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D49CCE-5ECC-141D-AA37-B2C9925514DD}"/>
              </a:ext>
            </a:extLst>
          </p:cNvPr>
          <p:cNvGrpSpPr/>
          <p:nvPr/>
        </p:nvGrpSpPr>
        <p:grpSpPr>
          <a:xfrm>
            <a:off x="432428" y="884448"/>
            <a:ext cx="4391498" cy="2473507"/>
            <a:chOff x="432428" y="884448"/>
            <a:chExt cx="4391498" cy="2473507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3B81B09-C281-3A3D-C016-BAA6C535A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24" y="2400888"/>
              <a:ext cx="707379" cy="78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0BB930D9-22DF-7440-DAF9-EBE71C0DA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446" y="1857380"/>
              <a:ext cx="1203482" cy="133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826DC24-D53F-3716-B860-75B12CEA1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28" y="1583674"/>
              <a:ext cx="1442498" cy="1603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D3209A1-DED9-9DC3-52EE-CA3B7F1D3B78}"/>
                </a:ext>
              </a:extLst>
            </p:cNvPr>
            <p:cNvSpPr/>
            <p:nvPr/>
          </p:nvSpPr>
          <p:spPr>
            <a:xfrm>
              <a:off x="684644" y="297221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6BCB570-1A3A-02DA-8392-94E4038CD892}"/>
                </a:ext>
              </a:extLst>
            </p:cNvPr>
            <p:cNvSpPr/>
            <p:nvPr/>
          </p:nvSpPr>
          <p:spPr>
            <a:xfrm>
              <a:off x="1968764" y="251559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F67E49-B77F-7FC8-E283-7600649153FC}"/>
                </a:ext>
              </a:extLst>
            </p:cNvPr>
            <p:cNvSpPr/>
            <p:nvPr/>
          </p:nvSpPr>
          <p:spPr>
            <a:xfrm>
              <a:off x="3574128" y="260395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2A1C807-A186-90C6-F135-C1256B4F1EEA}"/>
                </a:ext>
              </a:extLst>
            </p:cNvPr>
            <p:cNvSpPr/>
            <p:nvPr/>
          </p:nvSpPr>
          <p:spPr>
            <a:xfrm>
              <a:off x="432428" y="884448"/>
              <a:ext cx="4391498" cy="2473507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ACEA92-53C3-DE1E-48C8-8AABBA4EE0ED}"/>
              </a:ext>
            </a:extLst>
          </p:cNvPr>
          <p:cNvGrpSpPr/>
          <p:nvPr/>
        </p:nvGrpSpPr>
        <p:grpSpPr>
          <a:xfrm>
            <a:off x="6371634" y="884448"/>
            <a:ext cx="2050364" cy="2310814"/>
            <a:chOff x="6371634" y="884448"/>
            <a:chExt cx="2050364" cy="2310814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6A63A5A8-0F09-9333-8ADE-B17CF2F5C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8763" y="923848"/>
              <a:ext cx="2043235" cy="2271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254CE8-84FD-6E17-2792-85656FEA19C5}"/>
                </a:ext>
              </a:extLst>
            </p:cNvPr>
            <p:cNvSpPr/>
            <p:nvPr/>
          </p:nvSpPr>
          <p:spPr>
            <a:xfrm>
              <a:off x="6658923" y="2367097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Big!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DE35212-0166-D3BA-2C18-1801C9997926}"/>
                </a:ext>
              </a:extLst>
            </p:cNvPr>
            <p:cNvSpPr/>
            <p:nvPr/>
          </p:nvSpPr>
          <p:spPr>
            <a:xfrm>
              <a:off x="6371634" y="884448"/>
              <a:ext cx="2050364" cy="2253910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90E9830-8711-C8BB-4238-263AF9A1FD92}"/>
              </a:ext>
            </a:extLst>
          </p:cNvPr>
          <p:cNvGrpSpPr/>
          <p:nvPr/>
        </p:nvGrpSpPr>
        <p:grpSpPr>
          <a:xfrm>
            <a:off x="2324066" y="1541298"/>
            <a:ext cx="1645302" cy="1829042"/>
            <a:chOff x="4703928" y="1366220"/>
            <a:chExt cx="1645302" cy="182904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9C71ADD-2531-24F5-091A-BA6027596C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28" y="1366220"/>
              <a:ext cx="1645302" cy="182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03C59A-272C-421E-CC5A-303485C26539}"/>
                </a:ext>
              </a:extLst>
            </p:cNvPr>
            <p:cNvSpPr/>
            <p:nvPr/>
          </p:nvSpPr>
          <p:spPr>
            <a:xfrm>
              <a:off x="4930815" y="2515599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41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134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511A52-5120-4FFD-DF0E-89EFE80B4912}"/>
              </a:ext>
            </a:extLst>
          </p:cNvPr>
          <p:cNvGrpSpPr/>
          <p:nvPr/>
        </p:nvGrpSpPr>
        <p:grpSpPr>
          <a:xfrm>
            <a:off x="3821914" y="3684858"/>
            <a:ext cx="1002011" cy="434995"/>
            <a:chOff x="863852" y="2601091"/>
            <a:chExt cx="1371548" cy="595418"/>
          </a:xfrm>
        </p:grpSpPr>
        <p:pic>
          <p:nvPicPr>
            <p:cNvPr id="48" name="Picture 10" descr="Air Jordan PNG Free Download | PNG Mart">
              <a:extLst>
                <a:ext uri="{FF2B5EF4-FFF2-40B4-BE49-F238E27FC236}">
                  <a16:creationId xmlns:a16="http://schemas.microsoft.com/office/drawing/2014/main" id="{3BE910D4-0AB9-173E-82A6-EE438EFB5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10" descr="Air Jordan PNG Free Download | PNG Mart">
              <a:extLst>
                <a:ext uri="{FF2B5EF4-FFF2-40B4-BE49-F238E27FC236}">
                  <a16:creationId xmlns:a16="http://schemas.microsoft.com/office/drawing/2014/main" id="{68B28D5D-32D4-4A60-E242-6F04506D1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the fit child, partition shoes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611F78-0EF6-C726-10A7-4879DE5EFE55}"/>
              </a:ext>
            </a:extLst>
          </p:cNvPr>
          <p:cNvGrpSpPr/>
          <p:nvPr/>
        </p:nvGrpSpPr>
        <p:grpSpPr>
          <a:xfrm>
            <a:off x="728025" y="3489091"/>
            <a:ext cx="1371548" cy="698184"/>
            <a:chOff x="728025" y="3489091"/>
            <a:chExt cx="1371548" cy="69818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6A596A-4A6F-459A-07F3-901CE163DF80}"/>
                </a:ext>
              </a:extLst>
            </p:cNvPr>
            <p:cNvGrpSpPr/>
            <p:nvPr/>
          </p:nvGrpSpPr>
          <p:grpSpPr>
            <a:xfrm>
              <a:off x="728025" y="3489091"/>
              <a:ext cx="1371548" cy="595418"/>
              <a:chOff x="863852" y="2601091"/>
              <a:chExt cx="1371548" cy="595418"/>
            </a:xfrm>
          </p:grpSpPr>
          <p:pic>
            <p:nvPicPr>
              <p:cNvPr id="39" name="Picture 10" descr="Air Jordan PNG Free Download | PNG Mart">
                <a:extLst>
                  <a:ext uri="{FF2B5EF4-FFF2-40B4-BE49-F238E27FC236}">
                    <a16:creationId xmlns:a16="http://schemas.microsoft.com/office/drawing/2014/main" id="{DABDC09F-98B9-B54D-F113-BCE02CE18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ir Jordan PNG Free Download | PNG Mart">
                <a:extLst>
                  <a:ext uri="{FF2B5EF4-FFF2-40B4-BE49-F238E27FC236}">
                    <a16:creationId xmlns:a16="http://schemas.microsoft.com/office/drawing/2014/main" id="{58E4082B-B957-DAE3-D02A-FB1D7D1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E73C9-325D-EF37-78BE-67A106A3413D}"/>
                </a:ext>
              </a:extLst>
            </p:cNvPr>
            <p:cNvSpPr/>
            <p:nvPr/>
          </p:nvSpPr>
          <p:spPr>
            <a:xfrm>
              <a:off x="1019513" y="3836987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EC4661-7853-DD00-E330-F81D9A431FD5}"/>
              </a:ext>
            </a:extLst>
          </p:cNvPr>
          <p:cNvGrpSpPr/>
          <p:nvPr/>
        </p:nvGrpSpPr>
        <p:grpSpPr>
          <a:xfrm>
            <a:off x="2424330" y="3522996"/>
            <a:ext cx="1180374" cy="713332"/>
            <a:chOff x="2424330" y="3522996"/>
            <a:chExt cx="1180374" cy="71333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5201A4-70EC-A6E1-9F00-9E4F0A0C5387}"/>
                </a:ext>
              </a:extLst>
            </p:cNvPr>
            <p:cNvGrpSpPr/>
            <p:nvPr/>
          </p:nvGrpSpPr>
          <p:grpSpPr>
            <a:xfrm>
              <a:off x="2424330" y="3522996"/>
              <a:ext cx="1180374" cy="621064"/>
              <a:chOff x="863852" y="2601091"/>
              <a:chExt cx="1371548" cy="595418"/>
            </a:xfrm>
          </p:grpSpPr>
          <p:pic>
            <p:nvPicPr>
              <p:cNvPr id="51" name="Picture 10" descr="Air Jordan PNG Free Download | PNG Mart">
                <a:extLst>
                  <a:ext uri="{FF2B5EF4-FFF2-40B4-BE49-F238E27FC236}">
                    <a16:creationId xmlns:a16="http://schemas.microsoft.com/office/drawing/2014/main" id="{2761277B-AB9D-5035-B92B-D9A356CEE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0" descr="Air Jordan PNG Free Download | PNG Mart">
                <a:extLst>
                  <a:ext uri="{FF2B5EF4-FFF2-40B4-BE49-F238E27FC236}">
                    <a16:creationId xmlns:a16="http://schemas.microsoft.com/office/drawing/2014/main" id="{78CFEBBE-2A6B-D3C1-E227-B76661B9B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5301F4-565A-F7E9-07F2-306AD576CF35}"/>
                </a:ext>
              </a:extLst>
            </p:cNvPr>
            <p:cNvSpPr/>
            <p:nvPr/>
          </p:nvSpPr>
          <p:spPr>
            <a:xfrm>
              <a:off x="2631942" y="388604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4FA2BD9-1902-FFB0-03C0-56E5EA13190F}"/>
              </a:ext>
            </a:extLst>
          </p:cNvPr>
          <p:cNvGrpSpPr/>
          <p:nvPr/>
        </p:nvGrpSpPr>
        <p:grpSpPr>
          <a:xfrm>
            <a:off x="432428" y="884448"/>
            <a:ext cx="4391498" cy="2473507"/>
            <a:chOff x="432428" y="884448"/>
            <a:chExt cx="4391498" cy="2473507"/>
          </a:xfrm>
        </p:grpSpPr>
        <p:pic>
          <p:nvPicPr>
            <p:cNvPr id="1045" name="Picture 2">
              <a:extLst>
                <a:ext uri="{FF2B5EF4-FFF2-40B4-BE49-F238E27FC236}">
                  <a16:creationId xmlns:a16="http://schemas.microsoft.com/office/drawing/2014/main" id="{185E7618-82DD-C300-2695-88BE1E20F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24" y="2400888"/>
              <a:ext cx="707379" cy="78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">
              <a:extLst>
                <a:ext uri="{FF2B5EF4-FFF2-40B4-BE49-F238E27FC236}">
                  <a16:creationId xmlns:a16="http://schemas.microsoft.com/office/drawing/2014/main" id="{4B17064E-F742-9A7B-C79B-F76C4C8EF3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446" y="1857380"/>
              <a:ext cx="1203482" cy="133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">
              <a:extLst>
                <a:ext uri="{FF2B5EF4-FFF2-40B4-BE49-F238E27FC236}">
                  <a16:creationId xmlns:a16="http://schemas.microsoft.com/office/drawing/2014/main" id="{3D8705CD-26B6-45FA-B86E-579E7FCD1C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28" y="1583674"/>
              <a:ext cx="1442498" cy="1603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32590D35-C943-5C2E-F2E4-45FAE8B5C521}"/>
                </a:ext>
              </a:extLst>
            </p:cNvPr>
            <p:cNvSpPr/>
            <p:nvPr/>
          </p:nvSpPr>
          <p:spPr>
            <a:xfrm>
              <a:off x="684644" y="297221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6DBB6759-248E-4345-8DB7-0744D922591C}"/>
                </a:ext>
              </a:extLst>
            </p:cNvPr>
            <p:cNvSpPr/>
            <p:nvPr/>
          </p:nvSpPr>
          <p:spPr>
            <a:xfrm>
              <a:off x="1968764" y="251559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AA5B3C5C-6B0D-EB25-8C97-F95D6E3544E8}"/>
                </a:ext>
              </a:extLst>
            </p:cNvPr>
            <p:cNvSpPr/>
            <p:nvPr/>
          </p:nvSpPr>
          <p:spPr>
            <a:xfrm>
              <a:off x="3574128" y="260395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0A666FD8-0A3C-3D85-3905-17395393858C}"/>
                </a:ext>
              </a:extLst>
            </p:cNvPr>
            <p:cNvSpPr/>
            <p:nvPr/>
          </p:nvSpPr>
          <p:spPr>
            <a:xfrm>
              <a:off x="432428" y="884448"/>
              <a:ext cx="4391498" cy="2473507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B2732BAA-D08A-EE6B-4BCE-04E5D4D8D14B}"/>
              </a:ext>
            </a:extLst>
          </p:cNvPr>
          <p:cNvGrpSpPr/>
          <p:nvPr/>
        </p:nvGrpSpPr>
        <p:grpSpPr>
          <a:xfrm>
            <a:off x="6371634" y="884448"/>
            <a:ext cx="2050364" cy="2310814"/>
            <a:chOff x="6371634" y="884448"/>
            <a:chExt cx="2050364" cy="2310814"/>
          </a:xfrm>
        </p:grpSpPr>
        <p:pic>
          <p:nvPicPr>
            <p:cNvPr id="1053" name="Picture 2">
              <a:extLst>
                <a:ext uri="{FF2B5EF4-FFF2-40B4-BE49-F238E27FC236}">
                  <a16:creationId xmlns:a16="http://schemas.microsoft.com/office/drawing/2014/main" id="{6202BC97-C930-FCE1-CED6-9275D1C722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8763" y="923848"/>
              <a:ext cx="2043235" cy="2271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5E0D715A-E97D-B768-5544-E6EB367DBB2B}"/>
                </a:ext>
              </a:extLst>
            </p:cNvPr>
            <p:cNvSpPr/>
            <p:nvPr/>
          </p:nvSpPr>
          <p:spPr>
            <a:xfrm>
              <a:off x="6658923" y="2367097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Big!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B0E437EE-AF63-EC35-0A23-FA9F97DBAC31}"/>
                </a:ext>
              </a:extLst>
            </p:cNvPr>
            <p:cNvSpPr/>
            <p:nvPr/>
          </p:nvSpPr>
          <p:spPr>
            <a:xfrm>
              <a:off x="6371634" y="884448"/>
              <a:ext cx="2050364" cy="2253910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86B9D888-0EB2-9F2F-30A5-B66F39623BC5}"/>
              </a:ext>
            </a:extLst>
          </p:cNvPr>
          <p:cNvGrpSpPr/>
          <p:nvPr/>
        </p:nvGrpSpPr>
        <p:grpSpPr>
          <a:xfrm>
            <a:off x="3430840" y="1492427"/>
            <a:ext cx="1645302" cy="1829042"/>
            <a:chOff x="4703928" y="1366220"/>
            <a:chExt cx="1645302" cy="1829042"/>
          </a:xfrm>
        </p:grpSpPr>
        <p:pic>
          <p:nvPicPr>
            <p:cNvPr id="1042" name="Picture 2">
              <a:extLst>
                <a:ext uri="{FF2B5EF4-FFF2-40B4-BE49-F238E27FC236}">
                  <a16:creationId xmlns:a16="http://schemas.microsoft.com/office/drawing/2014/main" id="{679E8317-2112-DB39-F6A2-45AE3DC8D9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28" y="1366220"/>
              <a:ext cx="1645302" cy="182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E212B3AE-19A6-A024-2BC4-237CC991E6FE}"/>
                </a:ext>
              </a:extLst>
            </p:cNvPr>
            <p:cNvSpPr/>
            <p:nvPr/>
          </p:nvSpPr>
          <p:spPr>
            <a:xfrm>
              <a:off x="4930815" y="2515599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213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135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B5891E-D482-EAAB-CAD0-0D7F4A1D49B4}"/>
              </a:ext>
            </a:extLst>
          </p:cNvPr>
          <p:cNvGrpSpPr/>
          <p:nvPr/>
        </p:nvGrpSpPr>
        <p:grpSpPr>
          <a:xfrm>
            <a:off x="5041135" y="3382726"/>
            <a:ext cx="1724002" cy="748427"/>
            <a:chOff x="863852" y="2601091"/>
            <a:chExt cx="1371548" cy="595418"/>
          </a:xfrm>
        </p:grpSpPr>
        <p:pic>
          <p:nvPicPr>
            <p:cNvPr id="45" name="Picture 10" descr="Air Jordan PNG Free Download | PNG Mart">
              <a:extLst>
                <a:ext uri="{FF2B5EF4-FFF2-40B4-BE49-F238E27FC236}">
                  <a16:creationId xmlns:a16="http://schemas.microsoft.com/office/drawing/2014/main" id="{1FA01256-2A43-29E4-8005-8736022FC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10" descr="Air Jordan PNG Free Download | PNG Mart">
              <a:extLst>
                <a:ext uri="{FF2B5EF4-FFF2-40B4-BE49-F238E27FC236}">
                  <a16:creationId xmlns:a16="http://schemas.microsoft.com/office/drawing/2014/main" id="{2C879006-0162-9F10-2DB0-64FE072EF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the fit child, partition shoes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D0EE27-07D5-6683-0B8D-3000D869A849}"/>
              </a:ext>
            </a:extLst>
          </p:cNvPr>
          <p:cNvGrpSpPr/>
          <p:nvPr/>
        </p:nvGrpSpPr>
        <p:grpSpPr>
          <a:xfrm>
            <a:off x="728025" y="3489091"/>
            <a:ext cx="1371548" cy="698184"/>
            <a:chOff x="728025" y="3489091"/>
            <a:chExt cx="1371548" cy="69818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6A596A-4A6F-459A-07F3-901CE163DF80}"/>
                </a:ext>
              </a:extLst>
            </p:cNvPr>
            <p:cNvGrpSpPr/>
            <p:nvPr/>
          </p:nvGrpSpPr>
          <p:grpSpPr>
            <a:xfrm>
              <a:off x="728025" y="3489091"/>
              <a:ext cx="1371548" cy="595418"/>
              <a:chOff x="863852" y="2601091"/>
              <a:chExt cx="1371548" cy="595418"/>
            </a:xfrm>
          </p:grpSpPr>
          <p:pic>
            <p:nvPicPr>
              <p:cNvPr id="39" name="Picture 10" descr="Air Jordan PNG Free Download | PNG Mart">
                <a:extLst>
                  <a:ext uri="{FF2B5EF4-FFF2-40B4-BE49-F238E27FC236}">
                    <a16:creationId xmlns:a16="http://schemas.microsoft.com/office/drawing/2014/main" id="{DABDC09F-98B9-B54D-F113-BCE02CE18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ir Jordan PNG Free Download | PNG Mart">
                <a:extLst>
                  <a:ext uri="{FF2B5EF4-FFF2-40B4-BE49-F238E27FC236}">
                    <a16:creationId xmlns:a16="http://schemas.microsoft.com/office/drawing/2014/main" id="{58E4082B-B957-DAE3-D02A-FB1D7D1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E73C9-325D-EF37-78BE-67A106A3413D}"/>
                </a:ext>
              </a:extLst>
            </p:cNvPr>
            <p:cNvSpPr/>
            <p:nvPr/>
          </p:nvSpPr>
          <p:spPr>
            <a:xfrm>
              <a:off x="1019513" y="3836987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D16EB6-9899-3951-685B-3A345AFAC359}"/>
              </a:ext>
            </a:extLst>
          </p:cNvPr>
          <p:cNvGrpSpPr/>
          <p:nvPr/>
        </p:nvGrpSpPr>
        <p:grpSpPr>
          <a:xfrm>
            <a:off x="2424330" y="3522996"/>
            <a:ext cx="1180374" cy="713332"/>
            <a:chOff x="2424330" y="3522996"/>
            <a:chExt cx="1180374" cy="71333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5201A4-70EC-A6E1-9F00-9E4F0A0C5387}"/>
                </a:ext>
              </a:extLst>
            </p:cNvPr>
            <p:cNvGrpSpPr/>
            <p:nvPr/>
          </p:nvGrpSpPr>
          <p:grpSpPr>
            <a:xfrm>
              <a:off x="2424330" y="3522996"/>
              <a:ext cx="1180374" cy="621064"/>
              <a:chOff x="863852" y="2601091"/>
              <a:chExt cx="1371548" cy="595418"/>
            </a:xfrm>
          </p:grpSpPr>
          <p:pic>
            <p:nvPicPr>
              <p:cNvPr id="51" name="Picture 10" descr="Air Jordan PNG Free Download | PNG Mart">
                <a:extLst>
                  <a:ext uri="{FF2B5EF4-FFF2-40B4-BE49-F238E27FC236}">
                    <a16:creationId xmlns:a16="http://schemas.microsoft.com/office/drawing/2014/main" id="{2761277B-AB9D-5035-B92B-D9A356CEE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0" descr="Air Jordan PNG Free Download | PNG Mart">
                <a:extLst>
                  <a:ext uri="{FF2B5EF4-FFF2-40B4-BE49-F238E27FC236}">
                    <a16:creationId xmlns:a16="http://schemas.microsoft.com/office/drawing/2014/main" id="{78CFEBBE-2A6B-D3C1-E227-B76661B9B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5301F4-565A-F7E9-07F2-306AD576CF35}"/>
                </a:ext>
              </a:extLst>
            </p:cNvPr>
            <p:cNvSpPr/>
            <p:nvPr/>
          </p:nvSpPr>
          <p:spPr>
            <a:xfrm>
              <a:off x="2631942" y="388604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8DB81-8BC8-A93B-A232-E2911FCA88BB}"/>
              </a:ext>
            </a:extLst>
          </p:cNvPr>
          <p:cNvGrpSpPr/>
          <p:nvPr/>
        </p:nvGrpSpPr>
        <p:grpSpPr>
          <a:xfrm>
            <a:off x="3821914" y="3684858"/>
            <a:ext cx="1002011" cy="650961"/>
            <a:chOff x="3821914" y="3684858"/>
            <a:chExt cx="1002011" cy="65096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0511A52-5120-4FFD-DF0E-89EFE80B4912}"/>
                </a:ext>
              </a:extLst>
            </p:cNvPr>
            <p:cNvGrpSpPr/>
            <p:nvPr/>
          </p:nvGrpSpPr>
          <p:grpSpPr>
            <a:xfrm>
              <a:off x="3821914" y="3684858"/>
              <a:ext cx="1002011" cy="434995"/>
              <a:chOff x="863852" y="2601091"/>
              <a:chExt cx="1371548" cy="595418"/>
            </a:xfrm>
          </p:grpSpPr>
          <p:pic>
            <p:nvPicPr>
              <p:cNvPr id="48" name="Picture 10" descr="Air Jordan PNG Free Download | PNG Mart">
                <a:extLst>
                  <a:ext uri="{FF2B5EF4-FFF2-40B4-BE49-F238E27FC236}">
                    <a16:creationId xmlns:a16="http://schemas.microsoft.com/office/drawing/2014/main" id="{3BE910D4-0AB9-173E-82A6-EE438EFB5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0" descr="Air Jordan PNG Free Download | PNG Mart">
                <a:extLst>
                  <a:ext uri="{FF2B5EF4-FFF2-40B4-BE49-F238E27FC236}">
                    <a16:creationId xmlns:a16="http://schemas.microsoft.com/office/drawing/2014/main" id="{68B28D5D-32D4-4A60-E242-6F04506D1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3135B4-22AE-A973-E7E6-51AB85268CFC}"/>
                </a:ext>
              </a:extLst>
            </p:cNvPr>
            <p:cNvSpPr/>
            <p:nvPr/>
          </p:nvSpPr>
          <p:spPr>
            <a:xfrm>
              <a:off x="3890110" y="3985531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D55293-B816-FCCA-D461-0EA37271731C}"/>
              </a:ext>
            </a:extLst>
          </p:cNvPr>
          <p:cNvGrpSpPr/>
          <p:nvPr/>
        </p:nvGrpSpPr>
        <p:grpSpPr>
          <a:xfrm>
            <a:off x="432428" y="884448"/>
            <a:ext cx="4391498" cy="2473507"/>
            <a:chOff x="432428" y="884448"/>
            <a:chExt cx="4391498" cy="2473507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FEF95C6D-BA84-E528-8BB2-249F5E892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24" y="2400888"/>
              <a:ext cx="707379" cy="78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E849D234-58C7-6F38-2A5B-D32973AA0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446" y="1857380"/>
              <a:ext cx="1203482" cy="133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12333710-BF23-4FBD-A091-B3C506BA4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28" y="1583674"/>
              <a:ext cx="1442498" cy="1603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594B5BA-8837-5F28-C1E3-877BDB94DB90}"/>
                </a:ext>
              </a:extLst>
            </p:cNvPr>
            <p:cNvSpPr/>
            <p:nvPr/>
          </p:nvSpPr>
          <p:spPr>
            <a:xfrm>
              <a:off x="684644" y="297221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40087B-AF5B-BBE2-0BBC-65A80E170920}"/>
                </a:ext>
              </a:extLst>
            </p:cNvPr>
            <p:cNvSpPr/>
            <p:nvPr/>
          </p:nvSpPr>
          <p:spPr>
            <a:xfrm>
              <a:off x="1968764" y="251559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09F6E74-76A4-E3D9-54DF-594EF1CA59EF}"/>
                </a:ext>
              </a:extLst>
            </p:cNvPr>
            <p:cNvSpPr/>
            <p:nvPr/>
          </p:nvSpPr>
          <p:spPr>
            <a:xfrm>
              <a:off x="3574128" y="260395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65AD8EC-F418-2737-9A00-DB17DEDFB9EE}"/>
                </a:ext>
              </a:extLst>
            </p:cNvPr>
            <p:cNvSpPr/>
            <p:nvPr/>
          </p:nvSpPr>
          <p:spPr>
            <a:xfrm>
              <a:off x="432428" y="884448"/>
              <a:ext cx="4391498" cy="2473507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8189FF-B351-44BB-8881-7206EF11C192}"/>
              </a:ext>
            </a:extLst>
          </p:cNvPr>
          <p:cNvGrpSpPr/>
          <p:nvPr/>
        </p:nvGrpSpPr>
        <p:grpSpPr>
          <a:xfrm>
            <a:off x="6371634" y="884448"/>
            <a:ext cx="2050364" cy="2310814"/>
            <a:chOff x="6371634" y="884448"/>
            <a:chExt cx="2050364" cy="2310814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9315828-603E-46B5-DC3D-2F61C310B2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8763" y="923848"/>
              <a:ext cx="2043235" cy="2271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87A5B463-8E5D-C56F-C458-5ECC0D7C4B51}"/>
                </a:ext>
              </a:extLst>
            </p:cNvPr>
            <p:cNvSpPr/>
            <p:nvPr/>
          </p:nvSpPr>
          <p:spPr>
            <a:xfrm>
              <a:off x="6658923" y="2367097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Big!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75BB9AF9-7A49-6511-01D2-7F636B8CA2F6}"/>
                </a:ext>
              </a:extLst>
            </p:cNvPr>
            <p:cNvSpPr/>
            <p:nvPr/>
          </p:nvSpPr>
          <p:spPr>
            <a:xfrm>
              <a:off x="6371634" y="884448"/>
              <a:ext cx="2050364" cy="2253910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7919C5-F4C6-78AB-4CFC-7DBB6B6AA1B0}"/>
              </a:ext>
            </a:extLst>
          </p:cNvPr>
          <p:cNvGrpSpPr/>
          <p:nvPr/>
        </p:nvGrpSpPr>
        <p:grpSpPr>
          <a:xfrm>
            <a:off x="5158837" y="1452576"/>
            <a:ext cx="1645302" cy="1829042"/>
            <a:chOff x="4703928" y="1366220"/>
            <a:chExt cx="1645302" cy="182904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9D653DA-0105-40C7-877D-DEE35FA32D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28" y="1366220"/>
              <a:ext cx="1645302" cy="182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646BCC-5B3B-82A4-471C-76E67DE6D3E1}"/>
                </a:ext>
              </a:extLst>
            </p:cNvPr>
            <p:cNvSpPr/>
            <p:nvPr/>
          </p:nvSpPr>
          <p:spPr>
            <a:xfrm>
              <a:off x="4930815" y="2515599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213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136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1FF03B-93A7-3EDE-DE11-4546F69280F0}"/>
              </a:ext>
            </a:extLst>
          </p:cNvPr>
          <p:cNvGrpSpPr/>
          <p:nvPr/>
        </p:nvGrpSpPr>
        <p:grpSpPr>
          <a:xfrm>
            <a:off x="6982348" y="3739208"/>
            <a:ext cx="717301" cy="311396"/>
            <a:chOff x="863852" y="2601091"/>
            <a:chExt cx="1371548" cy="595418"/>
          </a:xfrm>
        </p:grpSpPr>
        <p:pic>
          <p:nvPicPr>
            <p:cNvPr id="42" name="Picture 10" descr="Air Jordan PNG Free Download | PNG Mart">
              <a:extLst>
                <a:ext uri="{FF2B5EF4-FFF2-40B4-BE49-F238E27FC236}">
                  <a16:creationId xmlns:a16="http://schemas.microsoft.com/office/drawing/2014/main" id="{0F55D5F1-8816-1AAA-2E3C-C82CDDCCD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63852" y="2601091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Air Jordan PNG Free Download | PNG Mart">
              <a:extLst>
                <a:ext uri="{FF2B5EF4-FFF2-40B4-BE49-F238E27FC236}">
                  <a16:creationId xmlns:a16="http://schemas.microsoft.com/office/drawing/2014/main" id="{E94C1766-ED55-1283-C357-FE8AA1F367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321035" y="2634996"/>
              <a:ext cx="914365" cy="56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the fit child, partition shoes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CA696D-615B-6312-C2E8-1FF40D12465A}"/>
              </a:ext>
            </a:extLst>
          </p:cNvPr>
          <p:cNvGrpSpPr/>
          <p:nvPr/>
        </p:nvGrpSpPr>
        <p:grpSpPr>
          <a:xfrm>
            <a:off x="728025" y="3489091"/>
            <a:ext cx="1371548" cy="698184"/>
            <a:chOff x="728025" y="3489091"/>
            <a:chExt cx="1371548" cy="69818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6A596A-4A6F-459A-07F3-901CE163DF80}"/>
                </a:ext>
              </a:extLst>
            </p:cNvPr>
            <p:cNvGrpSpPr/>
            <p:nvPr/>
          </p:nvGrpSpPr>
          <p:grpSpPr>
            <a:xfrm>
              <a:off x="728025" y="3489091"/>
              <a:ext cx="1371548" cy="595418"/>
              <a:chOff x="863852" y="2601091"/>
              <a:chExt cx="1371548" cy="595418"/>
            </a:xfrm>
          </p:grpSpPr>
          <p:pic>
            <p:nvPicPr>
              <p:cNvPr id="39" name="Picture 10" descr="Air Jordan PNG Free Download | PNG Mart">
                <a:extLst>
                  <a:ext uri="{FF2B5EF4-FFF2-40B4-BE49-F238E27FC236}">
                    <a16:creationId xmlns:a16="http://schemas.microsoft.com/office/drawing/2014/main" id="{DABDC09F-98B9-B54D-F113-BCE02CE18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ir Jordan PNG Free Download | PNG Mart">
                <a:extLst>
                  <a:ext uri="{FF2B5EF4-FFF2-40B4-BE49-F238E27FC236}">
                    <a16:creationId xmlns:a16="http://schemas.microsoft.com/office/drawing/2014/main" id="{58E4082B-B957-DAE3-D02A-FB1D7D1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E73C9-325D-EF37-78BE-67A106A3413D}"/>
                </a:ext>
              </a:extLst>
            </p:cNvPr>
            <p:cNvSpPr/>
            <p:nvPr/>
          </p:nvSpPr>
          <p:spPr>
            <a:xfrm>
              <a:off x="1019513" y="3836987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5BC763-995A-DE10-F2CE-CB82ECD78EE0}"/>
              </a:ext>
            </a:extLst>
          </p:cNvPr>
          <p:cNvGrpSpPr/>
          <p:nvPr/>
        </p:nvGrpSpPr>
        <p:grpSpPr>
          <a:xfrm>
            <a:off x="2424330" y="3522996"/>
            <a:ext cx="1180374" cy="713332"/>
            <a:chOff x="2424330" y="3522996"/>
            <a:chExt cx="1180374" cy="71333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5201A4-70EC-A6E1-9F00-9E4F0A0C5387}"/>
                </a:ext>
              </a:extLst>
            </p:cNvPr>
            <p:cNvGrpSpPr/>
            <p:nvPr/>
          </p:nvGrpSpPr>
          <p:grpSpPr>
            <a:xfrm>
              <a:off x="2424330" y="3522996"/>
              <a:ext cx="1180374" cy="621064"/>
              <a:chOff x="863852" y="2601091"/>
              <a:chExt cx="1371548" cy="595418"/>
            </a:xfrm>
          </p:grpSpPr>
          <p:pic>
            <p:nvPicPr>
              <p:cNvPr id="51" name="Picture 10" descr="Air Jordan PNG Free Download | PNG Mart">
                <a:extLst>
                  <a:ext uri="{FF2B5EF4-FFF2-40B4-BE49-F238E27FC236}">
                    <a16:creationId xmlns:a16="http://schemas.microsoft.com/office/drawing/2014/main" id="{2761277B-AB9D-5035-B92B-D9A356CEE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0" descr="Air Jordan PNG Free Download | PNG Mart">
                <a:extLst>
                  <a:ext uri="{FF2B5EF4-FFF2-40B4-BE49-F238E27FC236}">
                    <a16:creationId xmlns:a16="http://schemas.microsoft.com/office/drawing/2014/main" id="{78CFEBBE-2A6B-D3C1-E227-B76661B9B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5301F4-565A-F7E9-07F2-306AD576CF35}"/>
                </a:ext>
              </a:extLst>
            </p:cNvPr>
            <p:cNvSpPr/>
            <p:nvPr/>
          </p:nvSpPr>
          <p:spPr>
            <a:xfrm>
              <a:off x="2631942" y="388604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004D90-2294-93C4-F261-B183F84DEE42}"/>
              </a:ext>
            </a:extLst>
          </p:cNvPr>
          <p:cNvGrpSpPr/>
          <p:nvPr/>
        </p:nvGrpSpPr>
        <p:grpSpPr>
          <a:xfrm>
            <a:off x="3821914" y="3684858"/>
            <a:ext cx="1002011" cy="650961"/>
            <a:chOff x="3821914" y="3684858"/>
            <a:chExt cx="1002011" cy="65096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0511A52-5120-4FFD-DF0E-89EFE80B4912}"/>
                </a:ext>
              </a:extLst>
            </p:cNvPr>
            <p:cNvGrpSpPr/>
            <p:nvPr/>
          </p:nvGrpSpPr>
          <p:grpSpPr>
            <a:xfrm>
              <a:off x="3821914" y="3684858"/>
              <a:ext cx="1002011" cy="434995"/>
              <a:chOff x="863852" y="2601091"/>
              <a:chExt cx="1371548" cy="595418"/>
            </a:xfrm>
          </p:grpSpPr>
          <p:pic>
            <p:nvPicPr>
              <p:cNvPr id="48" name="Picture 10" descr="Air Jordan PNG Free Download | PNG Mart">
                <a:extLst>
                  <a:ext uri="{FF2B5EF4-FFF2-40B4-BE49-F238E27FC236}">
                    <a16:creationId xmlns:a16="http://schemas.microsoft.com/office/drawing/2014/main" id="{3BE910D4-0AB9-173E-82A6-EE438EFB5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0" descr="Air Jordan PNG Free Download | PNG Mart">
                <a:extLst>
                  <a:ext uri="{FF2B5EF4-FFF2-40B4-BE49-F238E27FC236}">
                    <a16:creationId xmlns:a16="http://schemas.microsoft.com/office/drawing/2014/main" id="{68B28D5D-32D4-4A60-E242-6F04506D1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3135B4-22AE-A973-E7E6-51AB85268CFC}"/>
                </a:ext>
              </a:extLst>
            </p:cNvPr>
            <p:cNvSpPr/>
            <p:nvPr/>
          </p:nvSpPr>
          <p:spPr>
            <a:xfrm>
              <a:off x="3890110" y="3985531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84BD80-FF11-D36C-4317-139A3E6EC205}"/>
              </a:ext>
            </a:extLst>
          </p:cNvPr>
          <p:cNvGrpSpPr/>
          <p:nvPr/>
        </p:nvGrpSpPr>
        <p:grpSpPr>
          <a:xfrm>
            <a:off x="5041135" y="3382726"/>
            <a:ext cx="1724002" cy="923571"/>
            <a:chOff x="5041135" y="3382726"/>
            <a:chExt cx="1724002" cy="92357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B5891E-D482-EAAB-CAD0-0D7F4A1D49B4}"/>
                </a:ext>
              </a:extLst>
            </p:cNvPr>
            <p:cNvGrpSpPr/>
            <p:nvPr/>
          </p:nvGrpSpPr>
          <p:grpSpPr>
            <a:xfrm>
              <a:off x="5041135" y="3382726"/>
              <a:ext cx="1724002" cy="748427"/>
              <a:chOff x="863852" y="2601091"/>
              <a:chExt cx="1371548" cy="595418"/>
            </a:xfrm>
          </p:grpSpPr>
          <p:pic>
            <p:nvPicPr>
              <p:cNvPr id="45" name="Picture 10" descr="Air Jordan PNG Free Download | PNG Mart">
                <a:extLst>
                  <a:ext uri="{FF2B5EF4-FFF2-40B4-BE49-F238E27FC236}">
                    <a16:creationId xmlns:a16="http://schemas.microsoft.com/office/drawing/2014/main" id="{1FA01256-2A43-29E4-8005-8736022FC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10" descr="Air Jordan PNG Free Download | PNG Mart">
                <a:extLst>
                  <a:ext uri="{FF2B5EF4-FFF2-40B4-BE49-F238E27FC236}">
                    <a16:creationId xmlns:a16="http://schemas.microsoft.com/office/drawing/2014/main" id="{2C879006-0162-9F10-2DB0-64FE072EFA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AC6FFB-6946-C629-4A70-9A6C601D509F}"/>
                </a:ext>
              </a:extLst>
            </p:cNvPr>
            <p:cNvSpPr/>
            <p:nvPr/>
          </p:nvSpPr>
          <p:spPr>
            <a:xfrm>
              <a:off x="5469043" y="3956009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98C73D3B-C858-4A8A-52DF-B50B70B313AB}"/>
              </a:ext>
            </a:extLst>
          </p:cNvPr>
          <p:cNvGrpSpPr/>
          <p:nvPr/>
        </p:nvGrpSpPr>
        <p:grpSpPr>
          <a:xfrm>
            <a:off x="432428" y="884448"/>
            <a:ext cx="4391498" cy="2473507"/>
            <a:chOff x="432428" y="884448"/>
            <a:chExt cx="4391498" cy="2473507"/>
          </a:xfrm>
        </p:grpSpPr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3E153124-E973-6E3A-6FB3-742A141BF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24" y="2400888"/>
              <a:ext cx="707379" cy="78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2">
              <a:extLst>
                <a:ext uri="{FF2B5EF4-FFF2-40B4-BE49-F238E27FC236}">
                  <a16:creationId xmlns:a16="http://schemas.microsoft.com/office/drawing/2014/main" id="{F1290711-3EA9-DACE-4E8E-AAD11157B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446" y="1857380"/>
              <a:ext cx="1203482" cy="133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2">
              <a:extLst>
                <a:ext uri="{FF2B5EF4-FFF2-40B4-BE49-F238E27FC236}">
                  <a16:creationId xmlns:a16="http://schemas.microsoft.com/office/drawing/2014/main" id="{D782F1B3-C21F-9AE1-1424-3CB1ABFAF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28" y="1583674"/>
              <a:ext cx="1442498" cy="1603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3FAFDA3A-086F-360D-D056-A59E85172FD7}"/>
                </a:ext>
              </a:extLst>
            </p:cNvPr>
            <p:cNvSpPr/>
            <p:nvPr/>
          </p:nvSpPr>
          <p:spPr>
            <a:xfrm>
              <a:off x="684644" y="297221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1D7C6B70-5332-8154-3FAD-923A5AFBC9B3}"/>
                </a:ext>
              </a:extLst>
            </p:cNvPr>
            <p:cNvSpPr/>
            <p:nvPr/>
          </p:nvSpPr>
          <p:spPr>
            <a:xfrm>
              <a:off x="1968764" y="251559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25EEA762-3FFC-3E99-6A8D-52D09EF54657}"/>
                </a:ext>
              </a:extLst>
            </p:cNvPr>
            <p:cNvSpPr/>
            <p:nvPr/>
          </p:nvSpPr>
          <p:spPr>
            <a:xfrm>
              <a:off x="3574128" y="260395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55507EDF-8036-C43C-F42B-3D3C6F03147B}"/>
                </a:ext>
              </a:extLst>
            </p:cNvPr>
            <p:cNvSpPr/>
            <p:nvPr/>
          </p:nvSpPr>
          <p:spPr>
            <a:xfrm>
              <a:off x="432428" y="884448"/>
              <a:ext cx="4391498" cy="2473507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4FD29FEA-2F9B-B425-24EE-CF9CCF6D2B6F}"/>
              </a:ext>
            </a:extLst>
          </p:cNvPr>
          <p:cNvGrpSpPr/>
          <p:nvPr/>
        </p:nvGrpSpPr>
        <p:grpSpPr>
          <a:xfrm>
            <a:off x="6371634" y="884448"/>
            <a:ext cx="2050364" cy="2310814"/>
            <a:chOff x="6371634" y="884448"/>
            <a:chExt cx="2050364" cy="2310814"/>
          </a:xfrm>
        </p:grpSpPr>
        <p:pic>
          <p:nvPicPr>
            <p:cNvPr id="1042" name="Picture 2">
              <a:extLst>
                <a:ext uri="{FF2B5EF4-FFF2-40B4-BE49-F238E27FC236}">
                  <a16:creationId xmlns:a16="http://schemas.microsoft.com/office/drawing/2014/main" id="{B5EB5C67-E887-9CE7-2755-9D5B499C84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8763" y="923848"/>
              <a:ext cx="2043235" cy="2271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984E5DBB-4CD3-2A61-FA18-CF4FA67FB781}"/>
                </a:ext>
              </a:extLst>
            </p:cNvPr>
            <p:cNvSpPr/>
            <p:nvPr/>
          </p:nvSpPr>
          <p:spPr>
            <a:xfrm>
              <a:off x="6658923" y="2367097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Big!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3BFC8356-223A-80FD-2302-2D9B8AA7F940}"/>
                </a:ext>
              </a:extLst>
            </p:cNvPr>
            <p:cNvSpPr/>
            <p:nvPr/>
          </p:nvSpPr>
          <p:spPr>
            <a:xfrm>
              <a:off x="6371634" y="884448"/>
              <a:ext cx="2050364" cy="2253910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81AA0579-685A-B791-DF12-525622CC0A95}"/>
              </a:ext>
            </a:extLst>
          </p:cNvPr>
          <p:cNvGrpSpPr/>
          <p:nvPr/>
        </p:nvGrpSpPr>
        <p:grpSpPr>
          <a:xfrm>
            <a:off x="6658923" y="1493456"/>
            <a:ext cx="1645302" cy="1829042"/>
            <a:chOff x="4703928" y="1366220"/>
            <a:chExt cx="1645302" cy="1829042"/>
          </a:xfrm>
        </p:grpSpPr>
        <p:pic>
          <p:nvPicPr>
            <p:cNvPr id="1029" name="Picture 2">
              <a:extLst>
                <a:ext uri="{FF2B5EF4-FFF2-40B4-BE49-F238E27FC236}">
                  <a16:creationId xmlns:a16="http://schemas.microsoft.com/office/drawing/2014/main" id="{A6862F33-3A29-DFD1-B9B9-3C1B3E56B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28" y="1366220"/>
              <a:ext cx="1645302" cy="182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96849258-39EC-BB08-775B-7359EC4AE349}"/>
                </a:ext>
              </a:extLst>
            </p:cNvPr>
            <p:cNvSpPr/>
            <p:nvPr/>
          </p:nvSpPr>
          <p:spPr>
            <a:xfrm>
              <a:off x="4930815" y="2515599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414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137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the fit child, partition shoes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CD19A35-EDAF-0B41-35DE-4D909BB52D39}"/>
              </a:ext>
            </a:extLst>
          </p:cNvPr>
          <p:cNvGrpSpPr/>
          <p:nvPr/>
        </p:nvGrpSpPr>
        <p:grpSpPr>
          <a:xfrm>
            <a:off x="728025" y="3489091"/>
            <a:ext cx="1371548" cy="698184"/>
            <a:chOff x="728025" y="3489091"/>
            <a:chExt cx="1371548" cy="69818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6A596A-4A6F-459A-07F3-901CE163DF80}"/>
                </a:ext>
              </a:extLst>
            </p:cNvPr>
            <p:cNvGrpSpPr/>
            <p:nvPr/>
          </p:nvGrpSpPr>
          <p:grpSpPr>
            <a:xfrm>
              <a:off x="728025" y="3489091"/>
              <a:ext cx="1371548" cy="595418"/>
              <a:chOff x="863852" y="2601091"/>
              <a:chExt cx="1371548" cy="595418"/>
            </a:xfrm>
          </p:grpSpPr>
          <p:pic>
            <p:nvPicPr>
              <p:cNvPr id="39" name="Picture 10" descr="Air Jordan PNG Free Download | PNG Mart">
                <a:extLst>
                  <a:ext uri="{FF2B5EF4-FFF2-40B4-BE49-F238E27FC236}">
                    <a16:creationId xmlns:a16="http://schemas.microsoft.com/office/drawing/2014/main" id="{DABDC09F-98B9-B54D-F113-BCE02CE18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ir Jordan PNG Free Download | PNG Mart">
                <a:extLst>
                  <a:ext uri="{FF2B5EF4-FFF2-40B4-BE49-F238E27FC236}">
                    <a16:creationId xmlns:a16="http://schemas.microsoft.com/office/drawing/2014/main" id="{58E4082B-B957-DAE3-D02A-FB1D7D1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E73C9-325D-EF37-78BE-67A106A3413D}"/>
                </a:ext>
              </a:extLst>
            </p:cNvPr>
            <p:cNvSpPr/>
            <p:nvPr/>
          </p:nvSpPr>
          <p:spPr>
            <a:xfrm>
              <a:off x="1019513" y="3836987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37E478-FCD7-F7B6-7654-FC4314532136}"/>
              </a:ext>
            </a:extLst>
          </p:cNvPr>
          <p:cNvGrpSpPr/>
          <p:nvPr/>
        </p:nvGrpSpPr>
        <p:grpSpPr>
          <a:xfrm>
            <a:off x="2424330" y="3522996"/>
            <a:ext cx="1180374" cy="713332"/>
            <a:chOff x="2424330" y="3522996"/>
            <a:chExt cx="1180374" cy="71333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5201A4-70EC-A6E1-9F00-9E4F0A0C5387}"/>
                </a:ext>
              </a:extLst>
            </p:cNvPr>
            <p:cNvGrpSpPr/>
            <p:nvPr/>
          </p:nvGrpSpPr>
          <p:grpSpPr>
            <a:xfrm>
              <a:off x="2424330" y="3522996"/>
              <a:ext cx="1180374" cy="621064"/>
              <a:chOff x="863852" y="2601091"/>
              <a:chExt cx="1371548" cy="595418"/>
            </a:xfrm>
          </p:grpSpPr>
          <p:pic>
            <p:nvPicPr>
              <p:cNvPr id="51" name="Picture 10" descr="Air Jordan PNG Free Download | PNG Mart">
                <a:extLst>
                  <a:ext uri="{FF2B5EF4-FFF2-40B4-BE49-F238E27FC236}">
                    <a16:creationId xmlns:a16="http://schemas.microsoft.com/office/drawing/2014/main" id="{2761277B-AB9D-5035-B92B-D9A356CEE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0" descr="Air Jordan PNG Free Download | PNG Mart">
                <a:extLst>
                  <a:ext uri="{FF2B5EF4-FFF2-40B4-BE49-F238E27FC236}">
                    <a16:creationId xmlns:a16="http://schemas.microsoft.com/office/drawing/2014/main" id="{78CFEBBE-2A6B-D3C1-E227-B76661B9B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5301F4-565A-F7E9-07F2-306AD576CF35}"/>
                </a:ext>
              </a:extLst>
            </p:cNvPr>
            <p:cNvSpPr/>
            <p:nvPr/>
          </p:nvSpPr>
          <p:spPr>
            <a:xfrm>
              <a:off x="2631942" y="388604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5081E4-718C-A01C-3E74-85C8A6824FC1}"/>
              </a:ext>
            </a:extLst>
          </p:cNvPr>
          <p:cNvGrpSpPr/>
          <p:nvPr/>
        </p:nvGrpSpPr>
        <p:grpSpPr>
          <a:xfrm>
            <a:off x="3821914" y="3684858"/>
            <a:ext cx="1002011" cy="650961"/>
            <a:chOff x="3821914" y="3684858"/>
            <a:chExt cx="1002011" cy="65096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0511A52-5120-4FFD-DF0E-89EFE80B4912}"/>
                </a:ext>
              </a:extLst>
            </p:cNvPr>
            <p:cNvGrpSpPr/>
            <p:nvPr/>
          </p:nvGrpSpPr>
          <p:grpSpPr>
            <a:xfrm>
              <a:off x="3821914" y="3684858"/>
              <a:ext cx="1002011" cy="434995"/>
              <a:chOff x="863852" y="2601091"/>
              <a:chExt cx="1371548" cy="595418"/>
            </a:xfrm>
          </p:grpSpPr>
          <p:pic>
            <p:nvPicPr>
              <p:cNvPr id="48" name="Picture 10" descr="Air Jordan PNG Free Download | PNG Mart">
                <a:extLst>
                  <a:ext uri="{FF2B5EF4-FFF2-40B4-BE49-F238E27FC236}">
                    <a16:creationId xmlns:a16="http://schemas.microsoft.com/office/drawing/2014/main" id="{3BE910D4-0AB9-173E-82A6-EE438EFB5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0" descr="Air Jordan PNG Free Download | PNG Mart">
                <a:extLst>
                  <a:ext uri="{FF2B5EF4-FFF2-40B4-BE49-F238E27FC236}">
                    <a16:creationId xmlns:a16="http://schemas.microsoft.com/office/drawing/2014/main" id="{68B28D5D-32D4-4A60-E242-6F04506D1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3135B4-22AE-A973-E7E6-51AB85268CFC}"/>
                </a:ext>
              </a:extLst>
            </p:cNvPr>
            <p:cNvSpPr/>
            <p:nvPr/>
          </p:nvSpPr>
          <p:spPr>
            <a:xfrm>
              <a:off x="3890110" y="3985531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87BB151-6D64-BC23-E3B9-61E7F1624074}"/>
              </a:ext>
            </a:extLst>
          </p:cNvPr>
          <p:cNvGrpSpPr/>
          <p:nvPr/>
        </p:nvGrpSpPr>
        <p:grpSpPr>
          <a:xfrm>
            <a:off x="5041135" y="3382726"/>
            <a:ext cx="1724002" cy="923571"/>
            <a:chOff x="5041135" y="3382726"/>
            <a:chExt cx="1724002" cy="92357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B5891E-D482-EAAB-CAD0-0D7F4A1D49B4}"/>
                </a:ext>
              </a:extLst>
            </p:cNvPr>
            <p:cNvGrpSpPr/>
            <p:nvPr/>
          </p:nvGrpSpPr>
          <p:grpSpPr>
            <a:xfrm>
              <a:off x="5041135" y="3382726"/>
              <a:ext cx="1724002" cy="748427"/>
              <a:chOff x="863852" y="2601091"/>
              <a:chExt cx="1371548" cy="595418"/>
            </a:xfrm>
          </p:grpSpPr>
          <p:pic>
            <p:nvPicPr>
              <p:cNvPr id="45" name="Picture 10" descr="Air Jordan PNG Free Download | PNG Mart">
                <a:extLst>
                  <a:ext uri="{FF2B5EF4-FFF2-40B4-BE49-F238E27FC236}">
                    <a16:creationId xmlns:a16="http://schemas.microsoft.com/office/drawing/2014/main" id="{1FA01256-2A43-29E4-8005-8736022FC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10" descr="Air Jordan PNG Free Download | PNG Mart">
                <a:extLst>
                  <a:ext uri="{FF2B5EF4-FFF2-40B4-BE49-F238E27FC236}">
                    <a16:creationId xmlns:a16="http://schemas.microsoft.com/office/drawing/2014/main" id="{2C879006-0162-9F10-2DB0-64FE072EFA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AC6FFB-6946-C629-4A70-9A6C601D509F}"/>
                </a:ext>
              </a:extLst>
            </p:cNvPr>
            <p:cNvSpPr/>
            <p:nvPr/>
          </p:nvSpPr>
          <p:spPr>
            <a:xfrm>
              <a:off x="5469043" y="3956009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0588E5-312F-44F6-97C0-C6C3B2E14A10}"/>
              </a:ext>
            </a:extLst>
          </p:cNvPr>
          <p:cNvGrpSpPr/>
          <p:nvPr/>
        </p:nvGrpSpPr>
        <p:grpSpPr>
          <a:xfrm>
            <a:off x="6950933" y="3739208"/>
            <a:ext cx="914365" cy="579996"/>
            <a:chOff x="6950933" y="3739208"/>
            <a:chExt cx="914365" cy="5799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A1FF03B-93A7-3EDE-DE11-4546F69280F0}"/>
                </a:ext>
              </a:extLst>
            </p:cNvPr>
            <p:cNvGrpSpPr/>
            <p:nvPr/>
          </p:nvGrpSpPr>
          <p:grpSpPr>
            <a:xfrm>
              <a:off x="6982348" y="3739208"/>
              <a:ext cx="717301" cy="311396"/>
              <a:chOff x="863852" y="2601091"/>
              <a:chExt cx="1371548" cy="595418"/>
            </a:xfrm>
          </p:grpSpPr>
          <p:pic>
            <p:nvPicPr>
              <p:cNvPr id="42" name="Picture 10" descr="Air Jordan PNG Free Download | PNG Mart">
                <a:extLst>
                  <a:ext uri="{FF2B5EF4-FFF2-40B4-BE49-F238E27FC236}">
                    <a16:creationId xmlns:a16="http://schemas.microsoft.com/office/drawing/2014/main" id="{0F55D5F1-8816-1AAA-2E3C-C82CDDCCD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0" descr="Air Jordan PNG Free Download | PNG Mart">
                <a:extLst>
                  <a:ext uri="{FF2B5EF4-FFF2-40B4-BE49-F238E27FC236}">
                    <a16:creationId xmlns:a16="http://schemas.microsoft.com/office/drawing/2014/main" id="{E94C1766-ED55-1283-C357-FE8AA1F36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D1BE8A-00DC-4434-80C9-896336839E62}"/>
                </a:ext>
              </a:extLst>
            </p:cNvPr>
            <p:cNvSpPr/>
            <p:nvPr/>
          </p:nvSpPr>
          <p:spPr>
            <a:xfrm>
              <a:off x="6950933" y="3968916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77D1909-411F-0D66-F52E-06A863494D16}"/>
              </a:ext>
            </a:extLst>
          </p:cNvPr>
          <p:cNvGrpSpPr/>
          <p:nvPr/>
        </p:nvGrpSpPr>
        <p:grpSpPr>
          <a:xfrm>
            <a:off x="432428" y="884448"/>
            <a:ext cx="4391498" cy="2473507"/>
            <a:chOff x="432428" y="884448"/>
            <a:chExt cx="4391498" cy="2473507"/>
          </a:xfrm>
        </p:grpSpPr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492A57D-0901-5EB9-3B42-695DDBFE8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24" y="2400888"/>
              <a:ext cx="707379" cy="78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2B120405-A251-5C54-E625-606DEA03E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446" y="1857380"/>
              <a:ext cx="1203482" cy="133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7F1B5C77-1652-E6D0-A925-75EDEEAC7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28" y="1583674"/>
              <a:ext cx="1442498" cy="1603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9ECA45-A22A-1769-9663-1A5E682BB5D3}"/>
                </a:ext>
              </a:extLst>
            </p:cNvPr>
            <p:cNvSpPr/>
            <p:nvPr/>
          </p:nvSpPr>
          <p:spPr>
            <a:xfrm>
              <a:off x="684644" y="297221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C7A4715-1C9B-9CEC-DC14-AC5A2D9EBF30}"/>
                </a:ext>
              </a:extLst>
            </p:cNvPr>
            <p:cNvSpPr/>
            <p:nvPr/>
          </p:nvSpPr>
          <p:spPr>
            <a:xfrm>
              <a:off x="1968764" y="251559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186AC450-9463-2E6A-C390-C3B2104C3774}"/>
                </a:ext>
              </a:extLst>
            </p:cNvPr>
            <p:cNvSpPr/>
            <p:nvPr/>
          </p:nvSpPr>
          <p:spPr>
            <a:xfrm>
              <a:off x="3574128" y="260395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AA96BE3E-2628-D04B-B855-ED768EA272FB}"/>
                </a:ext>
              </a:extLst>
            </p:cNvPr>
            <p:cNvSpPr/>
            <p:nvPr/>
          </p:nvSpPr>
          <p:spPr>
            <a:xfrm>
              <a:off x="432428" y="884448"/>
              <a:ext cx="4391498" cy="2473507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409B280D-B5A0-B39E-8528-620A6C584444}"/>
              </a:ext>
            </a:extLst>
          </p:cNvPr>
          <p:cNvGrpSpPr/>
          <p:nvPr/>
        </p:nvGrpSpPr>
        <p:grpSpPr>
          <a:xfrm>
            <a:off x="6371634" y="884448"/>
            <a:ext cx="2050364" cy="2310814"/>
            <a:chOff x="6371634" y="884448"/>
            <a:chExt cx="2050364" cy="2310814"/>
          </a:xfrm>
        </p:grpSpPr>
        <p:pic>
          <p:nvPicPr>
            <p:cNvPr id="1027" name="Picture 2">
              <a:extLst>
                <a:ext uri="{FF2B5EF4-FFF2-40B4-BE49-F238E27FC236}">
                  <a16:creationId xmlns:a16="http://schemas.microsoft.com/office/drawing/2014/main" id="{0D68182B-AD8A-D333-F646-D52BD46B5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8763" y="923848"/>
              <a:ext cx="2043235" cy="2271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155D9B7-775C-6118-A3AD-8144260E86EC}"/>
                </a:ext>
              </a:extLst>
            </p:cNvPr>
            <p:cNvSpPr/>
            <p:nvPr/>
          </p:nvSpPr>
          <p:spPr>
            <a:xfrm>
              <a:off x="6658923" y="2367097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Big!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6D9DEB3-1C4B-8C05-3655-43168F81421F}"/>
                </a:ext>
              </a:extLst>
            </p:cNvPr>
            <p:cNvSpPr/>
            <p:nvPr/>
          </p:nvSpPr>
          <p:spPr>
            <a:xfrm>
              <a:off x="6371634" y="884448"/>
              <a:ext cx="2050364" cy="2253910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5F92927-3CBB-E4F4-9062-F16F41EE3778}"/>
              </a:ext>
            </a:extLst>
          </p:cNvPr>
          <p:cNvGrpSpPr/>
          <p:nvPr/>
        </p:nvGrpSpPr>
        <p:grpSpPr>
          <a:xfrm>
            <a:off x="6658923" y="1493456"/>
            <a:ext cx="1645302" cy="1829042"/>
            <a:chOff x="4703928" y="1366220"/>
            <a:chExt cx="1645302" cy="182904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4D0E98B9-9650-F893-CC65-5A6164B92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28" y="1366220"/>
              <a:ext cx="1645302" cy="182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FE910C2-9FE6-4C88-D39D-4540548CF173}"/>
                </a:ext>
              </a:extLst>
            </p:cNvPr>
            <p:cNvSpPr/>
            <p:nvPr/>
          </p:nvSpPr>
          <p:spPr>
            <a:xfrm>
              <a:off x="4930815" y="2515599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8522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138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the fit child, partition shoes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1C32D-644D-802E-5FF4-CB75CF3D4B43}"/>
              </a:ext>
            </a:extLst>
          </p:cNvPr>
          <p:cNvSpPr/>
          <p:nvPr/>
        </p:nvSpPr>
        <p:spPr>
          <a:xfrm>
            <a:off x="432428" y="884448"/>
            <a:ext cx="4391498" cy="2473507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5A9301-5EAA-D100-6F84-571B8E4232AD}"/>
              </a:ext>
            </a:extLst>
          </p:cNvPr>
          <p:cNvGrpSpPr/>
          <p:nvPr/>
        </p:nvGrpSpPr>
        <p:grpSpPr>
          <a:xfrm>
            <a:off x="728025" y="3489091"/>
            <a:ext cx="1371548" cy="698184"/>
            <a:chOff x="728025" y="3489091"/>
            <a:chExt cx="1371548" cy="69818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6A596A-4A6F-459A-07F3-901CE163DF80}"/>
                </a:ext>
              </a:extLst>
            </p:cNvPr>
            <p:cNvGrpSpPr/>
            <p:nvPr/>
          </p:nvGrpSpPr>
          <p:grpSpPr>
            <a:xfrm>
              <a:off x="728025" y="3489091"/>
              <a:ext cx="1371548" cy="595418"/>
              <a:chOff x="863852" y="2601091"/>
              <a:chExt cx="1371548" cy="595418"/>
            </a:xfrm>
          </p:grpSpPr>
          <p:pic>
            <p:nvPicPr>
              <p:cNvPr id="39" name="Picture 10" descr="Air Jordan PNG Free Download | PNG Mart">
                <a:extLst>
                  <a:ext uri="{FF2B5EF4-FFF2-40B4-BE49-F238E27FC236}">
                    <a16:creationId xmlns:a16="http://schemas.microsoft.com/office/drawing/2014/main" id="{DABDC09F-98B9-B54D-F113-BCE02CE18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ir Jordan PNG Free Download | PNG Mart">
                <a:extLst>
                  <a:ext uri="{FF2B5EF4-FFF2-40B4-BE49-F238E27FC236}">
                    <a16:creationId xmlns:a16="http://schemas.microsoft.com/office/drawing/2014/main" id="{58E4082B-B957-DAE3-D02A-FB1D7D1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E73C9-325D-EF37-78BE-67A106A3413D}"/>
                </a:ext>
              </a:extLst>
            </p:cNvPr>
            <p:cNvSpPr/>
            <p:nvPr/>
          </p:nvSpPr>
          <p:spPr>
            <a:xfrm>
              <a:off x="1019513" y="3836987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A13FE2-4716-94AA-40A0-3B7FB5A8E459}"/>
              </a:ext>
            </a:extLst>
          </p:cNvPr>
          <p:cNvGrpSpPr/>
          <p:nvPr/>
        </p:nvGrpSpPr>
        <p:grpSpPr>
          <a:xfrm>
            <a:off x="2424330" y="3522996"/>
            <a:ext cx="1180374" cy="713332"/>
            <a:chOff x="2424330" y="3522996"/>
            <a:chExt cx="1180374" cy="71333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5201A4-70EC-A6E1-9F00-9E4F0A0C5387}"/>
                </a:ext>
              </a:extLst>
            </p:cNvPr>
            <p:cNvGrpSpPr/>
            <p:nvPr/>
          </p:nvGrpSpPr>
          <p:grpSpPr>
            <a:xfrm>
              <a:off x="2424330" y="3522996"/>
              <a:ext cx="1180374" cy="621064"/>
              <a:chOff x="863852" y="2601091"/>
              <a:chExt cx="1371548" cy="595418"/>
            </a:xfrm>
          </p:grpSpPr>
          <p:pic>
            <p:nvPicPr>
              <p:cNvPr id="51" name="Picture 10" descr="Air Jordan PNG Free Download | PNG Mart">
                <a:extLst>
                  <a:ext uri="{FF2B5EF4-FFF2-40B4-BE49-F238E27FC236}">
                    <a16:creationId xmlns:a16="http://schemas.microsoft.com/office/drawing/2014/main" id="{2761277B-AB9D-5035-B92B-D9A356CEE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0" descr="Air Jordan PNG Free Download | PNG Mart">
                <a:extLst>
                  <a:ext uri="{FF2B5EF4-FFF2-40B4-BE49-F238E27FC236}">
                    <a16:creationId xmlns:a16="http://schemas.microsoft.com/office/drawing/2014/main" id="{78CFEBBE-2A6B-D3C1-E227-B76661B9B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5301F4-565A-F7E9-07F2-306AD576CF35}"/>
                </a:ext>
              </a:extLst>
            </p:cNvPr>
            <p:cNvSpPr/>
            <p:nvPr/>
          </p:nvSpPr>
          <p:spPr>
            <a:xfrm>
              <a:off x="2631942" y="388604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E5F2FE5-2910-F90B-0C97-1DAD09030A47}"/>
              </a:ext>
            </a:extLst>
          </p:cNvPr>
          <p:cNvGrpSpPr/>
          <p:nvPr/>
        </p:nvGrpSpPr>
        <p:grpSpPr>
          <a:xfrm>
            <a:off x="3821914" y="3684858"/>
            <a:ext cx="1002011" cy="650961"/>
            <a:chOff x="3821914" y="3684858"/>
            <a:chExt cx="1002011" cy="65096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0511A52-5120-4FFD-DF0E-89EFE80B4912}"/>
                </a:ext>
              </a:extLst>
            </p:cNvPr>
            <p:cNvGrpSpPr/>
            <p:nvPr/>
          </p:nvGrpSpPr>
          <p:grpSpPr>
            <a:xfrm>
              <a:off x="3821914" y="3684858"/>
              <a:ext cx="1002011" cy="434995"/>
              <a:chOff x="863852" y="2601091"/>
              <a:chExt cx="1371548" cy="595418"/>
            </a:xfrm>
          </p:grpSpPr>
          <p:pic>
            <p:nvPicPr>
              <p:cNvPr id="48" name="Picture 10" descr="Air Jordan PNG Free Download | PNG Mart">
                <a:extLst>
                  <a:ext uri="{FF2B5EF4-FFF2-40B4-BE49-F238E27FC236}">
                    <a16:creationId xmlns:a16="http://schemas.microsoft.com/office/drawing/2014/main" id="{3BE910D4-0AB9-173E-82A6-EE438EFB5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0" descr="Air Jordan PNG Free Download | PNG Mart">
                <a:extLst>
                  <a:ext uri="{FF2B5EF4-FFF2-40B4-BE49-F238E27FC236}">
                    <a16:creationId xmlns:a16="http://schemas.microsoft.com/office/drawing/2014/main" id="{68B28D5D-32D4-4A60-E242-6F04506D1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3135B4-22AE-A973-E7E6-51AB85268CFC}"/>
                </a:ext>
              </a:extLst>
            </p:cNvPr>
            <p:cNvSpPr/>
            <p:nvPr/>
          </p:nvSpPr>
          <p:spPr>
            <a:xfrm>
              <a:off x="3890110" y="3985531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5E844C-2966-3DA4-47B9-0ACC0FAF23A1}"/>
              </a:ext>
            </a:extLst>
          </p:cNvPr>
          <p:cNvGrpSpPr/>
          <p:nvPr/>
        </p:nvGrpSpPr>
        <p:grpSpPr>
          <a:xfrm>
            <a:off x="6444587" y="3382726"/>
            <a:ext cx="1724002" cy="923571"/>
            <a:chOff x="6444587" y="3382726"/>
            <a:chExt cx="1724002" cy="92357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B5891E-D482-EAAB-CAD0-0D7F4A1D49B4}"/>
                </a:ext>
              </a:extLst>
            </p:cNvPr>
            <p:cNvGrpSpPr/>
            <p:nvPr/>
          </p:nvGrpSpPr>
          <p:grpSpPr>
            <a:xfrm>
              <a:off x="6444587" y="3382726"/>
              <a:ext cx="1724002" cy="748427"/>
              <a:chOff x="863852" y="2601091"/>
              <a:chExt cx="1371548" cy="595418"/>
            </a:xfrm>
          </p:grpSpPr>
          <p:pic>
            <p:nvPicPr>
              <p:cNvPr id="45" name="Picture 10" descr="Air Jordan PNG Free Download | PNG Mart">
                <a:extLst>
                  <a:ext uri="{FF2B5EF4-FFF2-40B4-BE49-F238E27FC236}">
                    <a16:creationId xmlns:a16="http://schemas.microsoft.com/office/drawing/2014/main" id="{1FA01256-2A43-29E4-8005-8736022FC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10" descr="Air Jordan PNG Free Download | PNG Mart">
                <a:extLst>
                  <a:ext uri="{FF2B5EF4-FFF2-40B4-BE49-F238E27FC236}">
                    <a16:creationId xmlns:a16="http://schemas.microsoft.com/office/drawing/2014/main" id="{2C879006-0162-9F10-2DB0-64FE072EFA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AC6FFB-6946-C629-4A70-9A6C601D509F}"/>
                </a:ext>
              </a:extLst>
            </p:cNvPr>
            <p:cNvSpPr/>
            <p:nvPr/>
          </p:nvSpPr>
          <p:spPr>
            <a:xfrm>
              <a:off x="6872495" y="3956009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A3D635-D41C-1101-4BCB-27373BACD5D0}"/>
              </a:ext>
            </a:extLst>
          </p:cNvPr>
          <p:cNvGrpSpPr/>
          <p:nvPr/>
        </p:nvGrpSpPr>
        <p:grpSpPr>
          <a:xfrm>
            <a:off x="5134432" y="3739208"/>
            <a:ext cx="914365" cy="579996"/>
            <a:chOff x="5134432" y="3739208"/>
            <a:chExt cx="914365" cy="5799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A1FF03B-93A7-3EDE-DE11-4546F69280F0}"/>
                </a:ext>
              </a:extLst>
            </p:cNvPr>
            <p:cNvGrpSpPr/>
            <p:nvPr/>
          </p:nvGrpSpPr>
          <p:grpSpPr>
            <a:xfrm>
              <a:off x="5165847" y="3739208"/>
              <a:ext cx="717301" cy="311396"/>
              <a:chOff x="863852" y="2601091"/>
              <a:chExt cx="1371548" cy="595418"/>
            </a:xfrm>
          </p:grpSpPr>
          <p:pic>
            <p:nvPicPr>
              <p:cNvPr id="42" name="Picture 10" descr="Air Jordan PNG Free Download | PNG Mart">
                <a:extLst>
                  <a:ext uri="{FF2B5EF4-FFF2-40B4-BE49-F238E27FC236}">
                    <a16:creationId xmlns:a16="http://schemas.microsoft.com/office/drawing/2014/main" id="{0F55D5F1-8816-1AAA-2E3C-C82CDDCCD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0" descr="Air Jordan PNG Free Download | PNG Mart">
                <a:extLst>
                  <a:ext uri="{FF2B5EF4-FFF2-40B4-BE49-F238E27FC236}">
                    <a16:creationId xmlns:a16="http://schemas.microsoft.com/office/drawing/2014/main" id="{E94C1766-ED55-1283-C357-FE8AA1F36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D1BE8A-00DC-4434-80C9-896336839E62}"/>
                </a:ext>
              </a:extLst>
            </p:cNvPr>
            <p:cNvSpPr/>
            <p:nvPr/>
          </p:nvSpPr>
          <p:spPr>
            <a:xfrm>
              <a:off x="5134432" y="3968916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50BE63-4E20-BECB-3DC2-A34070812ED3}"/>
              </a:ext>
            </a:extLst>
          </p:cNvPr>
          <p:cNvGrpSpPr/>
          <p:nvPr/>
        </p:nvGrpSpPr>
        <p:grpSpPr>
          <a:xfrm>
            <a:off x="432428" y="884448"/>
            <a:ext cx="4391498" cy="2473507"/>
            <a:chOff x="432428" y="884448"/>
            <a:chExt cx="4391498" cy="2473507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DD01FDB7-AF5A-CACB-EC0B-9579B149C0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24" y="2400888"/>
              <a:ext cx="707379" cy="78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D47AB780-636B-04C5-5FE3-CB617FDC4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446" y="1857380"/>
              <a:ext cx="1203482" cy="133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33C2EA2A-6BED-7893-7CF7-0B36AF065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28" y="1583674"/>
              <a:ext cx="1442498" cy="1603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0EDC38-7A9A-FBD3-5D4A-126FA9D9D981}"/>
                </a:ext>
              </a:extLst>
            </p:cNvPr>
            <p:cNvSpPr/>
            <p:nvPr/>
          </p:nvSpPr>
          <p:spPr>
            <a:xfrm>
              <a:off x="684644" y="297221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819BB6-3384-E832-8E8E-09F99927A90A}"/>
                </a:ext>
              </a:extLst>
            </p:cNvPr>
            <p:cNvSpPr/>
            <p:nvPr/>
          </p:nvSpPr>
          <p:spPr>
            <a:xfrm>
              <a:off x="1968764" y="251559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FBC03D1-3048-A1B4-4A27-04056C080326}"/>
                </a:ext>
              </a:extLst>
            </p:cNvPr>
            <p:cNvSpPr/>
            <p:nvPr/>
          </p:nvSpPr>
          <p:spPr>
            <a:xfrm>
              <a:off x="3574128" y="260395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E874FE61-C549-6119-5FD4-1B00AD10280D}"/>
                </a:ext>
              </a:extLst>
            </p:cNvPr>
            <p:cNvSpPr/>
            <p:nvPr/>
          </p:nvSpPr>
          <p:spPr>
            <a:xfrm>
              <a:off x="432428" y="884448"/>
              <a:ext cx="4391498" cy="2473507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4EA848E4-9CBD-A940-9EED-3AED32EF7459}"/>
              </a:ext>
            </a:extLst>
          </p:cNvPr>
          <p:cNvGrpSpPr/>
          <p:nvPr/>
        </p:nvGrpSpPr>
        <p:grpSpPr>
          <a:xfrm>
            <a:off x="6371634" y="884448"/>
            <a:ext cx="2050364" cy="2310814"/>
            <a:chOff x="6371634" y="884448"/>
            <a:chExt cx="2050364" cy="231081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D4C95E7-3680-3C0E-67A4-57886CCB9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8763" y="923848"/>
              <a:ext cx="2043235" cy="2271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4AD0FBFE-6098-3CE2-0743-91D0E177DCF6}"/>
                </a:ext>
              </a:extLst>
            </p:cNvPr>
            <p:cNvSpPr/>
            <p:nvPr/>
          </p:nvSpPr>
          <p:spPr>
            <a:xfrm>
              <a:off x="6658923" y="2367097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Big!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B864BEAA-F68D-F987-899C-EA569927D136}"/>
                </a:ext>
              </a:extLst>
            </p:cNvPr>
            <p:cNvSpPr/>
            <p:nvPr/>
          </p:nvSpPr>
          <p:spPr>
            <a:xfrm>
              <a:off x="6371634" y="884448"/>
              <a:ext cx="2050364" cy="2253910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B1AEBC-9DDE-5240-4B31-B942AA069CCF}"/>
              </a:ext>
            </a:extLst>
          </p:cNvPr>
          <p:cNvGrpSpPr/>
          <p:nvPr/>
        </p:nvGrpSpPr>
        <p:grpSpPr>
          <a:xfrm>
            <a:off x="6658923" y="1486367"/>
            <a:ext cx="1645302" cy="1829042"/>
            <a:chOff x="4703928" y="1366220"/>
            <a:chExt cx="1645302" cy="182904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7FE7DE8C-5A92-5EFE-22B1-72148BBEBB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28" y="1366220"/>
              <a:ext cx="1645302" cy="182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D0A1DA-DBDC-4E60-42D9-4D33E24F8FA6}"/>
                </a:ext>
              </a:extLst>
            </p:cNvPr>
            <p:cNvSpPr/>
            <p:nvPr/>
          </p:nvSpPr>
          <p:spPr>
            <a:xfrm>
              <a:off x="4930815" y="2515599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97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139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the fit child, partition shoes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07F480-5F64-C80E-9FE8-20B5EDABEC9F}"/>
              </a:ext>
            </a:extLst>
          </p:cNvPr>
          <p:cNvGrpSpPr/>
          <p:nvPr/>
        </p:nvGrpSpPr>
        <p:grpSpPr>
          <a:xfrm>
            <a:off x="4948482" y="3489091"/>
            <a:ext cx="1371548" cy="698184"/>
            <a:chOff x="4948482" y="3489091"/>
            <a:chExt cx="1371548" cy="69818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6A596A-4A6F-459A-07F3-901CE163DF80}"/>
                </a:ext>
              </a:extLst>
            </p:cNvPr>
            <p:cNvGrpSpPr/>
            <p:nvPr/>
          </p:nvGrpSpPr>
          <p:grpSpPr>
            <a:xfrm>
              <a:off x="4948482" y="3489091"/>
              <a:ext cx="1371548" cy="595418"/>
              <a:chOff x="863852" y="2601091"/>
              <a:chExt cx="1371548" cy="595418"/>
            </a:xfrm>
          </p:grpSpPr>
          <p:pic>
            <p:nvPicPr>
              <p:cNvPr id="39" name="Picture 10" descr="Air Jordan PNG Free Download | PNG Mart">
                <a:extLst>
                  <a:ext uri="{FF2B5EF4-FFF2-40B4-BE49-F238E27FC236}">
                    <a16:creationId xmlns:a16="http://schemas.microsoft.com/office/drawing/2014/main" id="{DABDC09F-98B9-B54D-F113-BCE02CE18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ir Jordan PNG Free Download | PNG Mart">
                <a:extLst>
                  <a:ext uri="{FF2B5EF4-FFF2-40B4-BE49-F238E27FC236}">
                    <a16:creationId xmlns:a16="http://schemas.microsoft.com/office/drawing/2014/main" id="{58E4082B-B957-DAE3-D02A-FB1D7D1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E73C9-325D-EF37-78BE-67A106A3413D}"/>
                </a:ext>
              </a:extLst>
            </p:cNvPr>
            <p:cNvSpPr/>
            <p:nvPr/>
          </p:nvSpPr>
          <p:spPr>
            <a:xfrm>
              <a:off x="5239970" y="3836987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98DBFD-ADAF-F569-D97B-D97B1AE97ADA}"/>
              </a:ext>
            </a:extLst>
          </p:cNvPr>
          <p:cNvGrpSpPr/>
          <p:nvPr/>
        </p:nvGrpSpPr>
        <p:grpSpPr>
          <a:xfrm>
            <a:off x="2424330" y="3522996"/>
            <a:ext cx="1180374" cy="713332"/>
            <a:chOff x="2424330" y="3522996"/>
            <a:chExt cx="1180374" cy="71333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5201A4-70EC-A6E1-9F00-9E4F0A0C5387}"/>
                </a:ext>
              </a:extLst>
            </p:cNvPr>
            <p:cNvGrpSpPr/>
            <p:nvPr/>
          </p:nvGrpSpPr>
          <p:grpSpPr>
            <a:xfrm>
              <a:off x="2424330" y="3522996"/>
              <a:ext cx="1180374" cy="621064"/>
              <a:chOff x="863852" y="2601091"/>
              <a:chExt cx="1371548" cy="595418"/>
            </a:xfrm>
          </p:grpSpPr>
          <p:pic>
            <p:nvPicPr>
              <p:cNvPr id="51" name="Picture 10" descr="Air Jordan PNG Free Download | PNG Mart">
                <a:extLst>
                  <a:ext uri="{FF2B5EF4-FFF2-40B4-BE49-F238E27FC236}">
                    <a16:creationId xmlns:a16="http://schemas.microsoft.com/office/drawing/2014/main" id="{2761277B-AB9D-5035-B92B-D9A356CEE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0" descr="Air Jordan PNG Free Download | PNG Mart">
                <a:extLst>
                  <a:ext uri="{FF2B5EF4-FFF2-40B4-BE49-F238E27FC236}">
                    <a16:creationId xmlns:a16="http://schemas.microsoft.com/office/drawing/2014/main" id="{78CFEBBE-2A6B-D3C1-E227-B76661B9B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5301F4-565A-F7E9-07F2-306AD576CF35}"/>
                </a:ext>
              </a:extLst>
            </p:cNvPr>
            <p:cNvSpPr/>
            <p:nvPr/>
          </p:nvSpPr>
          <p:spPr>
            <a:xfrm>
              <a:off x="2631942" y="388604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F8B3F5A-D077-CD30-69C3-9B766AD70F7F}"/>
              </a:ext>
            </a:extLst>
          </p:cNvPr>
          <p:cNvGrpSpPr/>
          <p:nvPr/>
        </p:nvGrpSpPr>
        <p:grpSpPr>
          <a:xfrm>
            <a:off x="3821914" y="3684858"/>
            <a:ext cx="1002011" cy="650961"/>
            <a:chOff x="3821914" y="3684858"/>
            <a:chExt cx="1002011" cy="65096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0511A52-5120-4FFD-DF0E-89EFE80B4912}"/>
                </a:ext>
              </a:extLst>
            </p:cNvPr>
            <p:cNvGrpSpPr/>
            <p:nvPr/>
          </p:nvGrpSpPr>
          <p:grpSpPr>
            <a:xfrm>
              <a:off x="3821914" y="3684858"/>
              <a:ext cx="1002011" cy="434995"/>
              <a:chOff x="863852" y="2601091"/>
              <a:chExt cx="1371548" cy="595418"/>
            </a:xfrm>
          </p:grpSpPr>
          <p:pic>
            <p:nvPicPr>
              <p:cNvPr id="48" name="Picture 10" descr="Air Jordan PNG Free Download | PNG Mart">
                <a:extLst>
                  <a:ext uri="{FF2B5EF4-FFF2-40B4-BE49-F238E27FC236}">
                    <a16:creationId xmlns:a16="http://schemas.microsoft.com/office/drawing/2014/main" id="{3BE910D4-0AB9-173E-82A6-EE438EFB5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0" descr="Air Jordan PNG Free Download | PNG Mart">
                <a:extLst>
                  <a:ext uri="{FF2B5EF4-FFF2-40B4-BE49-F238E27FC236}">
                    <a16:creationId xmlns:a16="http://schemas.microsoft.com/office/drawing/2014/main" id="{68B28D5D-32D4-4A60-E242-6F04506D1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3135B4-22AE-A973-E7E6-51AB85268CFC}"/>
                </a:ext>
              </a:extLst>
            </p:cNvPr>
            <p:cNvSpPr/>
            <p:nvPr/>
          </p:nvSpPr>
          <p:spPr>
            <a:xfrm>
              <a:off x="3890110" y="3985531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657427-FC95-8613-5C4E-04E6AAE970A6}"/>
              </a:ext>
            </a:extLst>
          </p:cNvPr>
          <p:cNvGrpSpPr/>
          <p:nvPr/>
        </p:nvGrpSpPr>
        <p:grpSpPr>
          <a:xfrm>
            <a:off x="6444587" y="3382726"/>
            <a:ext cx="1724002" cy="923571"/>
            <a:chOff x="6444587" y="3382726"/>
            <a:chExt cx="1724002" cy="92357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B5891E-D482-EAAB-CAD0-0D7F4A1D49B4}"/>
                </a:ext>
              </a:extLst>
            </p:cNvPr>
            <p:cNvGrpSpPr/>
            <p:nvPr/>
          </p:nvGrpSpPr>
          <p:grpSpPr>
            <a:xfrm>
              <a:off x="6444587" y="3382726"/>
              <a:ext cx="1724002" cy="748427"/>
              <a:chOff x="863852" y="2601091"/>
              <a:chExt cx="1371548" cy="595418"/>
            </a:xfrm>
          </p:grpSpPr>
          <p:pic>
            <p:nvPicPr>
              <p:cNvPr id="45" name="Picture 10" descr="Air Jordan PNG Free Download | PNG Mart">
                <a:extLst>
                  <a:ext uri="{FF2B5EF4-FFF2-40B4-BE49-F238E27FC236}">
                    <a16:creationId xmlns:a16="http://schemas.microsoft.com/office/drawing/2014/main" id="{1FA01256-2A43-29E4-8005-8736022FC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10" descr="Air Jordan PNG Free Download | PNG Mart">
                <a:extLst>
                  <a:ext uri="{FF2B5EF4-FFF2-40B4-BE49-F238E27FC236}">
                    <a16:creationId xmlns:a16="http://schemas.microsoft.com/office/drawing/2014/main" id="{2C879006-0162-9F10-2DB0-64FE072EFA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AC6FFB-6946-C629-4A70-9A6C601D509F}"/>
                </a:ext>
              </a:extLst>
            </p:cNvPr>
            <p:cNvSpPr/>
            <p:nvPr/>
          </p:nvSpPr>
          <p:spPr>
            <a:xfrm>
              <a:off x="6872495" y="3956009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5E5065-4110-9A33-26D5-C544866C7E44}"/>
              </a:ext>
            </a:extLst>
          </p:cNvPr>
          <p:cNvGrpSpPr/>
          <p:nvPr/>
        </p:nvGrpSpPr>
        <p:grpSpPr>
          <a:xfrm>
            <a:off x="915073" y="3739208"/>
            <a:ext cx="914365" cy="579996"/>
            <a:chOff x="915073" y="3739208"/>
            <a:chExt cx="914365" cy="5799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A1FF03B-93A7-3EDE-DE11-4546F69280F0}"/>
                </a:ext>
              </a:extLst>
            </p:cNvPr>
            <p:cNvGrpSpPr/>
            <p:nvPr/>
          </p:nvGrpSpPr>
          <p:grpSpPr>
            <a:xfrm>
              <a:off x="946488" y="3739208"/>
              <a:ext cx="717301" cy="311396"/>
              <a:chOff x="863852" y="2601091"/>
              <a:chExt cx="1371548" cy="595418"/>
            </a:xfrm>
          </p:grpSpPr>
          <p:pic>
            <p:nvPicPr>
              <p:cNvPr id="42" name="Picture 10" descr="Air Jordan PNG Free Download | PNG Mart">
                <a:extLst>
                  <a:ext uri="{FF2B5EF4-FFF2-40B4-BE49-F238E27FC236}">
                    <a16:creationId xmlns:a16="http://schemas.microsoft.com/office/drawing/2014/main" id="{0F55D5F1-8816-1AAA-2E3C-C82CDDCCD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0" descr="Air Jordan PNG Free Download | PNG Mart">
                <a:extLst>
                  <a:ext uri="{FF2B5EF4-FFF2-40B4-BE49-F238E27FC236}">
                    <a16:creationId xmlns:a16="http://schemas.microsoft.com/office/drawing/2014/main" id="{E94C1766-ED55-1283-C357-FE8AA1F36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D1BE8A-00DC-4434-80C9-896336839E62}"/>
                </a:ext>
              </a:extLst>
            </p:cNvPr>
            <p:cNvSpPr/>
            <p:nvPr/>
          </p:nvSpPr>
          <p:spPr>
            <a:xfrm>
              <a:off x="915073" y="3968916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FEC67DE-F436-0F05-3293-E52F544C83C3}"/>
              </a:ext>
            </a:extLst>
          </p:cNvPr>
          <p:cNvGrpSpPr/>
          <p:nvPr/>
        </p:nvGrpSpPr>
        <p:grpSpPr>
          <a:xfrm>
            <a:off x="4703928" y="1366220"/>
            <a:ext cx="1645302" cy="1829042"/>
            <a:chOff x="4703928" y="1366220"/>
            <a:chExt cx="1645302" cy="182904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6F47AD9C-AA33-B401-AC6C-B628871BA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28" y="1366220"/>
              <a:ext cx="1645302" cy="182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92EA353-BEC7-F6CB-5536-8B5060CE2BBC}"/>
                </a:ext>
              </a:extLst>
            </p:cNvPr>
            <p:cNvSpPr/>
            <p:nvPr/>
          </p:nvSpPr>
          <p:spPr>
            <a:xfrm>
              <a:off x="4930815" y="2515599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0365988-FBE3-B5F8-7A89-9D2333CA5540}"/>
              </a:ext>
            </a:extLst>
          </p:cNvPr>
          <p:cNvGrpSpPr/>
          <p:nvPr/>
        </p:nvGrpSpPr>
        <p:grpSpPr>
          <a:xfrm>
            <a:off x="432428" y="884448"/>
            <a:ext cx="4391498" cy="2473507"/>
            <a:chOff x="432428" y="884448"/>
            <a:chExt cx="4391498" cy="2473507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314936C1-498D-A999-BF1F-044FC3EF52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024" y="2400888"/>
              <a:ext cx="707379" cy="78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C47D48C7-1354-53D2-E2A9-2CCB9B99C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7446" y="1857380"/>
              <a:ext cx="1203482" cy="1337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8CCA45EC-070E-C7F3-37B9-1537FAE3F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2128" y="1583674"/>
              <a:ext cx="1442498" cy="1603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4AEBB93-2866-5986-94E2-A759BCB2C50C}"/>
                </a:ext>
              </a:extLst>
            </p:cNvPr>
            <p:cNvSpPr/>
            <p:nvPr/>
          </p:nvSpPr>
          <p:spPr>
            <a:xfrm>
              <a:off x="684644" y="297221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8A2F835-950D-C09C-3E86-04747956A6AE}"/>
                </a:ext>
              </a:extLst>
            </p:cNvPr>
            <p:cNvSpPr/>
            <p:nvPr/>
          </p:nvSpPr>
          <p:spPr>
            <a:xfrm>
              <a:off x="1968764" y="251559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8A658F0-2DB9-5778-8BC9-9BC2047BDF98}"/>
                </a:ext>
              </a:extLst>
            </p:cNvPr>
            <p:cNvSpPr/>
            <p:nvPr/>
          </p:nvSpPr>
          <p:spPr>
            <a:xfrm>
              <a:off x="3574128" y="2603959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DC4DD6CD-8A6E-9701-1CF8-8D2E071B43AF}"/>
                </a:ext>
              </a:extLst>
            </p:cNvPr>
            <p:cNvSpPr/>
            <p:nvPr/>
          </p:nvSpPr>
          <p:spPr>
            <a:xfrm>
              <a:off x="432428" y="884448"/>
              <a:ext cx="4391498" cy="2473507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82A30EF3-A8D2-6948-97E3-B24074CB804C}"/>
              </a:ext>
            </a:extLst>
          </p:cNvPr>
          <p:cNvGrpSpPr/>
          <p:nvPr/>
        </p:nvGrpSpPr>
        <p:grpSpPr>
          <a:xfrm>
            <a:off x="6371634" y="884448"/>
            <a:ext cx="2050364" cy="2310814"/>
            <a:chOff x="6371634" y="884448"/>
            <a:chExt cx="2050364" cy="231081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8B8B49E-3CAE-1DCF-B80D-F92D7C2808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8763" y="923848"/>
              <a:ext cx="2043235" cy="2271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AAEFBB93-C862-DC92-A270-CCAB6E3E4B4B}"/>
                </a:ext>
              </a:extLst>
            </p:cNvPr>
            <p:cNvSpPr/>
            <p:nvPr/>
          </p:nvSpPr>
          <p:spPr>
            <a:xfrm>
              <a:off x="6658923" y="2367097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Big!</a:t>
              </a:r>
              <a:endParaRPr lang="en-SG" sz="1800" dirty="0">
                <a:latin typeface="Montserrat SemiBold" pitchFamily="2" charset="0"/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DD0238E4-E0FA-B5DE-5ED5-D61B3E011A84}"/>
                </a:ext>
              </a:extLst>
            </p:cNvPr>
            <p:cNvSpPr/>
            <p:nvPr/>
          </p:nvSpPr>
          <p:spPr>
            <a:xfrm>
              <a:off x="6371634" y="884448"/>
              <a:ext cx="2050364" cy="2253910"/>
            </a:xfrm>
            <a:prstGeom prst="rect">
              <a:avLst/>
            </a:prstGeom>
            <a:solidFill>
              <a:srgbClr val="1E1E1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94108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5 &gt; 3, swap with greater than pointer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531901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6861002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6089563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3777626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28E320F-6237-26EB-CEC3-D1A16F0528EE}"/>
              </a:ext>
            </a:extLst>
          </p:cNvPr>
          <p:cNvSpPr/>
          <p:nvPr/>
        </p:nvSpPr>
        <p:spPr>
          <a:xfrm>
            <a:off x="5733924" y="3462349"/>
            <a:ext cx="197893" cy="256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7A0B274-80DE-73D9-A6DB-E51FA821EFE3}"/>
              </a:ext>
            </a:extLst>
          </p:cNvPr>
          <p:cNvSpPr/>
          <p:nvPr/>
        </p:nvSpPr>
        <p:spPr>
          <a:xfrm>
            <a:off x="4060358" y="3462349"/>
            <a:ext cx="197893" cy="25667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40CA268-C33D-8B4A-E0ED-CF37EED7ED4F}"/>
              </a:ext>
            </a:extLst>
          </p:cNvPr>
          <p:cNvSpPr/>
          <p:nvPr/>
        </p:nvSpPr>
        <p:spPr>
          <a:xfrm>
            <a:off x="5369013" y="3462349"/>
            <a:ext cx="197893" cy="25667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27871C0-62C4-E278-CAA2-0563063FDA80}"/>
              </a:ext>
            </a:extLst>
          </p:cNvPr>
          <p:cNvSpPr/>
          <p:nvPr/>
        </p:nvSpPr>
        <p:spPr>
          <a:xfrm>
            <a:off x="5550849" y="3462349"/>
            <a:ext cx="197893" cy="25667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2037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140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Pivot child correct, recurse on left + right partition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F49CAC-3F5A-8154-560E-AE54CF79D94E}"/>
              </a:ext>
            </a:extLst>
          </p:cNvPr>
          <p:cNvGrpSpPr/>
          <p:nvPr/>
        </p:nvGrpSpPr>
        <p:grpSpPr>
          <a:xfrm>
            <a:off x="4948482" y="3489091"/>
            <a:ext cx="1371548" cy="698184"/>
            <a:chOff x="4948482" y="3489091"/>
            <a:chExt cx="1371548" cy="69818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6A596A-4A6F-459A-07F3-901CE163DF80}"/>
                </a:ext>
              </a:extLst>
            </p:cNvPr>
            <p:cNvGrpSpPr/>
            <p:nvPr/>
          </p:nvGrpSpPr>
          <p:grpSpPr>
            <a:xfrm>
              <a:off x="4948482" y="3489091"/>
              <a:ext cx="1371548" cy="595418"/>
              <a:chOff x="863852" y="2601091"/>
              <a:chExt cx="1371548" cy="595418"/>
            </a:xfrm>
          </p:grpSpPr>
          <p:pic>
            <p:nvPicPr>
              <p:cNvPr id="39" name="Picture 10" descr="Air Jordan PNG Free Download | PNG Mart">
                <a:extLst>
                  <a:ext uri="{FF2B5EF4-FFF2-40B4-BE49-F238E27FC236}">
                    <a16:creationId xmlns:a16="http://schemas.microsoft.com/office/drawing/2014/main" id="{DABDC09F-98B9-B54D-F113-BCE02CE18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ir Jordan PNG Free Download | PNG Mart">
                <a:extLst>
                  <a:ext uri="{FF2B5EF4-FFF2-40B4-BE49-F238E27FC236}">
                    <a16:creationId xmlns:a16="http://schemas.microsoft.com/office/drawing/2014/main" id="{58E4082B-B957-DAE3-D02A-FB1D7D1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E73C9-325D-EF37-78BE-67A106A3413D}"/>
                </a:ext>
              </a:extLst>
            </p:cNvPr>
            <p:cNvSpPr/>
            <p:nvPr/>
          </p:nvSpPr>
          <p:spPr>
            <a:xfrm>
              <a:off x="5239970" y="3836987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9CE4C5-7C36-8E12-B2E7-7686395FDB05}"/>
              </a:ext>
            </a:extLst>
          </p:cNvPr>
          <p:cNvGrpSpPr/>
          <p:nvPr/>
        </p:nvGrpSpPr>
        <p:grpSpPr>
          <a:xfrm>
            <a:off x="2079834" y="3522996"/>
            <a:ext cx="1180374" cy="713332"/>
            <a:chOff x="2079834" y="3522996"/>
            <a:chExt cx="1180374" cy="71333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5201A4-70EC-A6E1-9F00-9E4F0A0C5387}"/>
                </a:ext>
              </a:extLst>
            </p:cNvPr>
            <p:cNvGrpSpPr/>
            <p:nvPr/>
          </p:nvGrpSpPr>
          <p:grpSpPr>
            <a:xfrm>
              <a:off x="2079834" y="3522996"/>
              <a:ext cx="1180374" cy="621064"/>
              <a:chOff x="863852" y="2601091"/>
              <a:chExt cx="1371548" cy="595418"/>
            </a:xfrm>
          </p:grpSpPr>
          <p:pic>
            <p:nvPicPr>
              <p:cNvPr id="51" name="Picture 10" descr="Air Jordan PNG Free Download | PNG Mart">
                <a:extLst>
                  <a:ext uri="{FF2B5EF4-FFF2-40B4-BE49-F238E27FC236}">
                    <a16:creationId xmlns:a16="http://schemas.microsoft.com/office/drawing/2014/main" id="{2761277B-AB9D-5035-B92B-D9A356CEE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0" descr="Air Jordan PNG Free Download | PNG Mart">
                <a:extLst>
                  <a:ext uri="{FF2B5EF4-FFF2-40B4-BE49-F238E27FC236}">
                    <a16:creationId xmlns:a16="http://schemas.microsoft.com/office/drawing/2014/main" id="{78CFEBBE-2A6B-D3C1-E227-B76661B9B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5301F4-565A-F7E9-07F2-306AD576CF35}"/>
                </a:ext>
              </a:extLst>
            </p:cNvPr>
            <p:cNvSpPr/>
            <p:nvPr/>
          </p:nvSpPr>
          <p:spPr>
            <a:xfrm>
              <a:off x="2287446" y="388604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7C84BF-C84F-4651-B7E6-15FF6F50DE93}"/>
              </a:ext>
            </a:extLst>
          </p:cNvPr>
          <p:cNvGrpSpPr/>
          <p:nvPr/>
        </p:nvGrpSpPr>
        <p:grpSpPr>
          <a:xfrm>
            <a:off x="3688116" y="3684858"/>
            <a:ext cx="1002011" cy="650961"/>
            <a:chOff x="3688116" y="3684858"/>
            <a:chExt cx="1002011" cy="65096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0511A52-5120-4FFD-DF0E-89EFE80B4912}"/>
                </a:ext>
              </a:extLst>
            </p:cNvPr>
            <p:cNvGrpSpPr/>
            <p:nvPr/>
          </p:nvGrpSpPr>
          <p:grpSpPr>
            <a:xfrm>
              <a:off x="3688116" y="3684858"/>
              <a:ext cx="1002011" cy="434995"/>
              <a:chOff x="863852" y="2601091"/>
              <a:chExt cx="1371548" cy="595418"/>
            </a:xfrm>
          </p:grpSpPr>
          <p:pic>
            <p:nvPicPr>
              <p:cNvPr id="48" name="Picture 10" descr="Air Jordan PNG Free Download | PNG Mart">
                <a:extLst>
                  <a:ext uri="{FF2B5EF4-FFF2-40B4-BE49-F238E27FC236}">
                    <a16:creationId xmlns:a16="http://schemas.microsoft.com/office/drawing/2014/main" id="{3BE910D4-0AB9-173E-82A6-EE438EFB5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0" descr="Air Jordan PNG Free Download | PNG Mart">
                <a:extLst>
                  <a:ext uri="{FF2B5EF4-FFF2-40B4-BE49-F238E27FC236}">
                    <a16:creationId xmlns:a16="http://schemas.microsoft.com/office/drawing/2014/main" id="{68B28D5D-32D4-4A60-E242-6F04506D1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3135B4-22AE-A973-E7E6-51AB85268CFC}"/>
                </a:ext>
              </a:extLst>
            </p:cNvPr>
            <p:cNvSpPr/>
            <p:nvPr/>
          </p:nvSpPr>
          <p:spPr>
            <a:xfrm>
              <a:off x="3756312" y="3985531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AB14F32-2C6E-74F7-387A-4FB26CAB6B81}"/>
              </a:ext>
            </a:extLst>
          </p:cNvPr>
          <p:cNvGrpSpPr/>
          <p:nvPr/>
        </p:nvGrpSpPr>
        <p:grpSpPr>
          <a:xfrm>
            <a:off x="6444587" y="3382726"/>
            <a:ext cx="1724002" cy="923571"/>
            <a:chOff x="6444587" y="3382726"/>
            <a:chExt cx="1724002" cy="92357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B5891E-D482-EAAB-CAD0-0D7F4A1D49B4}"/>
                </a:ext>
              </a:extLst>
            </p:cNvPr>
            <p:cNvGrpSpPr/>
            <p:nvPr/>
          </p:nvGrpSpPr>
          <p:grpSpPr>
            <a:xfrm>
              <a:off x="6444587" y="3382726"/>
              <a:ext cx="1724002" cy="748427"/>
              <a:chOff x="863852" y="2601091"/>
              <a:chExt cx="1371548" cy="595418"/>
            </a:xfrm>
          </p:grpSpPr>
          <p:pic>
            <p:nvPicPr>
              <p:cNvPr id="45" name="Picture 10" descr="Air Jordan PNG Free Download | PNG Mart">
                <a:extLst>
                  <a:ext uri="{FF2B5EF4-FFF2-40B4-BE49-F238E27FC236}">
                    <a16:creationId xmlns:a16="http://schemas.microsoft.com/office/drawing/2014/main" id="{1FA01256-2A43-29E4-8005-8736022FC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10" descr="Air Jordan PNG Free Download | PNG Mart">
                <a:extLst>
                  <a:ext uri="{FF2B5EF4-FFF2-40B4-BE49-F238E27FC236}">
                    <a16:creationId xmlns:a16="http://schemas.microsoft.com/office/drawing/2014/main" id="{2C879006-0162-9F10-2DB0-64FE072EFA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AC6FFB-6946-C629-4A70-9A6C601D509F}"/>
                </a:ext>
              </a:extLst>
            </p:cNvPr>
            <p:cNvSpPr/>
            <p:nvPr/>
          </p:nvSpPr>
          <p:spPr>
            <a:xfrm>
              <a:off x="6872495" y="3956009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0299D5-08A6-C445-66F9-39E59F8B5553}"/>
              </a:ext>
            </a:extLst>
          </p:cNvPr>
          <p:cNvGrpSpPr/>
          <p:nvPr/>
        </p:nvGrpSpPr>
        <p:grpSpPr>
          <a:xfrm>
            <a:off x="915073" y="3739208"/>
            <a:ext cx="914365" cy="579996"/>
            <a:chOff x="915073" y="3739208"/>
            <a:chExt cx="914365" cy="5799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A1FF03B-93A7-3EDE-DE11-4546F69280F0}"/>
                </a:ext>
              </a:extLst>
            </p:cNvPr>
            <p:cNvGrpSpPr/>
            <p:nvPr/>
          </p:nvGrpSpPr>
          <p:grpSpPr>
            <a:xfrm>
              <a:off x="946488" y="3739208"/>
              <a:ext cx="717301" cy="311396"/>
              <a:chOff x="863852" y="2601091"/>
              <a:chExt cx="1371548" cy="595418"/>
            </a:xfrm>
          </p:grpSpPr>
          <p:pic>
            <p:nvPicPr>
              <p:cNvPr id="42" name="Picture 10" descr="Air Jordan PNG Free Download | PNG Mart">
                <a:extLst>
                  <a:ext uri="{FF2B5EF4-FFF2-40B4-BE49-F238E27FC236}">
                    <a16:creationId xmlns:a16="http://schemas.microsoft.com/office/drawing/2014/main" id="{0F55D5F1-8816-1AAA-2E3C-C82CDDCCD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0" descr="Air Jordan PNG Free Download | PNG Mart">
                <a:extLst>
                  <a:ext uri="{FF2B5EF4-FFF2-40B4-BE49-F238E27FC236}">
                    <a16:creationId xmlns:a16="http://schemas.microsoft.com/office/drawing/2014/main" id="{E94C1766-ED55-1283-C357-FE8AA1F36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D1BE8A-00DC-4434-80C9-896336839E62}"/>
                </a:ext>
              </a:extLst>
            </p:cNvPr>
            <p:cNvSpPr/>
            <p:nvPr/>
          </p:nvSpPr>
          <p:spPr>
            <a:xfrm>
              <a:off x="915073" y="3968916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C97A34-C681-AC74-0AE9-9E6EF85B01C4}"/>
              </a:ext>
            </a:extLst>
          </p:cNvPr>
          <p:cNvGrpSpPr/>
          <p:nvPr/>
        </p:nvGrpSpPr>
        <p:grpSpPr>
          <a:xfrm>
            <a:off x="4703928" y="1366220"/>
            <a:ext cx="1645302" cy="1829042"/>
            <a:chOff x="4703928" y="1366220"/>
            <a:chExt cx="1645302" cy="182904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67F2C9-F55E-C2E0-C900-BA0EC0752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3928" y="1366220"/>
              <a:ext cx="1645302" cy="1829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D5DE2E-22A1-1B71-A6D8-CB74E47AA7AC}"/>
                </a:ext>
              </a:extLst>
            </p:cNvPr>
            <p:cNvSpPr/>
            <p:nvPr/>
          </p:nvSpPr>
          <p:spPr>
            <a:xfrm>
              <a:off x="4930815" y="2515599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D3ACDCE3-93D6-8D6D-6239-5227461FB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24" y="2400888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73291027-24F4-B23A-2D00-A4F30DC26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7446" y="1857380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8B1D1469-C507-ADA5-DBF5-739D30CD7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128" y="1583674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42B52077-3023-A564-5DEB-BC8AB5FADD4D}"/>
              </a:ext>
            </a:extLst>
          </p:cNvPr>
          <p:cNvSpPr/>
          <p:nvPr/>
        </p:nvSpPr>
        <p:spPr>
          <a:xfrm>
            <a:off x="684644" y="2972210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38E6B4-571B-5BBC-5D9F-ECD90D361F9F}"/>
              </a:ext>
            </a:extLst>
          </p:cNvPr>
          <p:cNvSpPr/>
          <p:nvPr/>
        </p:nvSpPr>
        <p:spPr>
          <a:xfrm>
            <a:off x="1968764" y="2515599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7578B2-BEA8-A16E-7801-A3ED2A091819}"/>
              </a:ext>
            </a:extLst>
          </p:cNvPr>
          <p:cNvSpPr/>
          <p:nvPr/>
        </p:nvSpPr>
        <p:spPr>
          <a:xfrm>
            <a:off x="3574128" y="2603959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pic>
        <p:nvPicPr>
          <p:cNvPr id="1024" name="Picture 2">
            <a:extLst>
              <a:ext uri="{FF2B5EF4-FFF2-40B4-BE49-F238E27FC236}">
                <a16:creationId xmlns:a16="http://schemas.microsoft.com/office/drawing/2014/main" id="{6FAF6FEE-CBD1-D90E-D54F-D54A534BF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63" y="923848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 1024">
            <a:extLst>
              <a:ext uri="{FF2B5EF4-FFF2-40B4-BE49-F238E27FC236}">
                <a16:creationId xmlns:a16="http://schemas.microsoft.com/office/drawing/2014/main" id="{52787003-ED06-1D1B-5DD6-B5417516307B}"/>
              </a:ext>
            </a:extLst>
          </p:cNvPr>
          <p:cNvSpPr/>
          <p:nvPr/>
        </p:nvSpPr>
        <p:spPr>
          <a:xfrm>
            <a:off x="6658923" y="2367097"/>
            <a:ext cx="914365" cy="350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Big!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13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7BCE9AE-94C3-87DB-5FC8-D9A1B74C28F6}"/>
              </a:ext>
            </a:extLst>
          </p:cNvPr>
          <p:cNvSpPr/>
          <p:nvPr/>
        </p:nvSpPr>
        <p:spPr>
          <a:xfrm>
            <a:off x="5426915" y="4187275"/>
            <a:ext cx="2490395" cy="10807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997686-2B48-38CC-51E8-531A47397699}"/>
              </a:ext>
            </a:extLst>
          </p:cNvPr>
          <p:cNvSpPr/>
          <p:nvPr/>
        </p:nvSpPr>
        <p:spPr>
          <a:xfrm>
            <a:off x="431932" y="1092896"/>
            <a:ext cx="4225062" cy="3510995"/>
          </a:xfrm>
          <a:prstGeom prst="rect">
            <a:avLst/>
          </a:prstGeom>
          <a:solidFill>
            <a:srgbClr val="FF922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522057-CB59-B018-7C93-1BC75A309F65}"/>
              </a:ext>
            </a:extLst>
          </p:cNvPr>
          <p:cNvSpPr/>
          <p:nvPr/>
        </p:nvSpPr>
        <p:spPr>
          <a:xfrm>
            <a:off x="6661986" y="1102408"/>
            <a:ext cx="2050082" cy="3510995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454228-7294-18CB-8F64-337187BE3EB1}"/>
              </a:ext>
            </a:extLst>
          </p:cNvPr>
          <p:cNvSpPr/>
          <p:nvPr/>
        </p:nvSpPr>
        <p:spPr>
          <a:xfrm>
            <a:off x="4852116" y="1092896"/>
            <a:ext cx="1706952" cy="3510995"/>
          </a:xfrm>
          <a:prstGeom prst="rect">
            <a:avLst/>
          </a:prstGeom>
          <a:solidFill>
            <a:srgbClr val="006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BD5FAFF6-68C3-1C29-970B-B90F94AE8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507" y="1002260"/>
            <a:ext cx="2043235" cy="22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>
            <a:extLst>
              <a:ext uri="{FF2B5EF4-FFF2-40B4-BE49-F238E27FC236}">
                <a16:creationId xmlns:a16="http://schemas.microsoft.com/office/drawing/2014/main" id="{4A3E2CDB-DF49-46CC-D17F-7FA713C42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24" y="2258211"/>
            <a:ext cx="707379" cy="7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D3A53C4-E5FC-F031-EFD8-96529FECA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944" y="1486774"/>
            <a:ext cx="1645302" cy="182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BDFF9D85-EA9F-65CB-C030-9B406571F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77" y="1430885"/>
            <a:ext cx="1203482" cy="133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C05F9D42-1B57-2757-8B2D-64E69F56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063" y="1202378"/>
            <a:ext cx="1442498" cy="160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141</a:t>
            </a:fld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29410-3258-2363-7E1F-88192A4A7892}"/>
              </a:ext>
            </a:extLst>
          </p:cNvPr>
          <p:cNvSpPr/>
          <p:nvPr/>
        </p:nvSpPr>
        <p:spPr>
          <a:xfrm>
            <a:off x="1240978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DC64A6-8D2A-B040-02E7-BAA9272262D6}"/>
              </a:ext>
            </a:extLst>
          </p:cNvPr>
          <p:cNvSpPr/>
          <p:nvPr/>
        </p:nvSpPr>
        <p:spPr>
          <a:xfrm>
            <a:off x="946555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BB0507-ADF5-66D0-D993-2420E3509737}"/>
              </a:ext>
            </a:extLst>
          </p:cNvPr>
          <p:cNvSpPr/>
          <p:nvPr/>
        </p:nvSpPr>
        <p:spPr>
          <a:xfrm>
            <a:off x="1167373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EC0582-A258-C9C8-1211-E3B1F2056A5E}"/>
              </a:ext>
            </a:extLst>
          </p:cNvPr>
          <p:cNvSpPr/>
          <p:nvPr/>
        </p:nvSpPr>
        <p:spPr>
          <a:xfrm>
            <a:off x="10937669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C03D0-6364-0957-BF0D-78D7C5BF8F12}"/>
              </a:ext>
            </a:extLst>
          </p:cNvPr>
          <p:cNvSpPr/>
          <p:nvPr/>
        </p:nvSpPr>
        <p:spPr>
          <a:xfrm>
            <a:off x="10201611" y="2252793"/>
            <a:ext cx="629055" cy="6290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73B0B-4119-3637-E750-6040D0A5CDB6}"/>
              </a:ext>
            </a:extLst>
          </p:cNvPr>
          <p:cNvSpPr/>
          <p:nvPr/>
        </p:nvSpPr>
        <p:spPr>
          <a:xfrm>
            <a:off x="0" y="-538670"/>
            <a:ext cx="5426915" cy="1028700"/>
          </a:xfrm>
          <a:prstGeom prst="rect">
            <a:avLst/>
          </a:prstGeom>
          <a:solidFill>
            <a:srgbClr val="1E1E1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6FD6A50-1EE8-C89F-77BF-0EC17431027D}"/>
              </a:ext>
            </a:extLst>
          </p:cNvPr>
          <p:cNvSpPr txBox="1">
            <a:spLocks/>
          </p:cNvSpPr>
          <p:nvPr/>
        </p:nvSpPr>
        <p:spPr>
          <a:xfrm>
            <a:off x="450989" y="264453"/>
            <a:ext cx="7900064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Pivot child correct, recurse on left + right partition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E5B16F-AC12-E878-E8F1-4FBFA2EF1694}"/>
              </a:ext>
            </a:extLst>
          </p:cNvPr>
          <p:cNvSpPr/>
          <p:nvPr/>
        </p:nvSpPr>
        <p:spPr>
          <a:xfrm>
            <a:off x="683266" y="2857906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14207-B9B5-7794-AB13-CB13B7BF3C58}"/>
              </a:ext>
            </a:extLst>
          </p:cNvPr>
          <p:cNvSpPr/>
          <p:nvPr/>
        </p:nvSpPr>
        <p:spPr>
          <a:xfrm>
            <a:off x="7214443" y="2252793"/>
            <a:ext cx="914365" cy="3502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Big!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0DACB-0578-238C-CF6D-259E35C11F76}"/>
              </a:ext>
            </a:extLst>
          </p:cNvPr>
          <p:cNvSpPr/>
          <p:nvPr/>
        </p:nvSpPr>
        <p:spPr>
          <a:xfrm>
            <a:off x="1967386" y="2401295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492F5D-E4E5-D6A9-3697-E8C3E31D627C}"/>
              </a:ext>
            </a:extLst>
          </p:cNvPr>
          <p:cNvSpPr/>
          <p:nvPr/>
        </p:nvSpPr>
        <p:spPr>
          <a:xfrm>
            <a:off x="3413030" y="2489655"/>
            <a:ext cx="914365" cy="3502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Small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AEC4A1-6976-75DF-C6BA-04DE3D3D3007}"/>
              </a:ext>
            </a:extLst>
          </p:cNvPr>
          <p:cNvSpPr/>
          <p:nvPr/>
        </p:nvSpPr>
        <p:spPr>
          <a:xfrm>
            <a:off x="5131182" y="2401295"/>
            <a:ext cx="914365" cy="350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Fit</a:t>
            </a:r>
            <a:endParaRPr lang="en-SG" sz="1800" dirty="0">
              <a:latin typeface="Montserrat SemiBold" pitchFamily="2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F49CAC-3F5A-8154-560E-AE54CF79D94E}"/>
              </a:ext>
            </a:extLst>
          </p:cNvPr>
          <p:cNvGrpSpPr/>
          <p:nvPr/>
        </p:nvGrpSpPr>
        <p:grpSpPr>
          <a:xfrm>
            <a:off x="4948482" y="3489091"/>
            <a:ext cx="1371548" cy="698184"/>
            <a:chOff x="4948482" y="3489091"/>
            <a:chExt cx="1371548" cy="69818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6A596A-4A6F-459A-07F3-901CE163DF80}"/>
                </a:ext>
              </a:extLst>
            </p:cNvPr>
            <p:cNvGrpSpPr/>
            <p:nvPr/>
          </p:nvGrpSpPr>
          <p:grpSpPr>
            <a:xfrm>
              <a:off x="4948482" y="3489091"/>
              <a:ext cx="1371548" cy="595418"/>
              <a:chOff x="863852" y="2601091"/>
              <a:chExt cx="1371548" cy="595418"/>
            </a:xfrm>
          </p:grpSpPr>
          <p:pic>
            <p:nvPicPr>
              <p:cNvPr id="39" name="Picture 10" descr="Air Jordan PNG Free Download | PNG Mart">
                <a:extLst>
                  <a:ext uri="{FF2B5EF4-FFF2-40B4-BE49-F238E27FC236}">
                    <a16:creationId xmlns:a16="http://schemas.microsoft.com/office/drawing/2014/main" id="{DABDC09F-98B9-B54D-F113-BCE02CE18C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Air Jordan PNG Free Download | PNG Mart">
                <a:extLst>
                  <a:ext uri="{FF2B5EF4-FFF2-40B4-BE49-F238E27FC236}">
                    <a16:creationId xmlns:a16="http://schemas.microsoft.com/office/drawing/2014/main" id="{58E4082B-B957-DAE3-D02A-FB1D7D156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4E73C9-325D-EF37-78BE-67A106A3413D}"/>
                </a:ext>
              </a:extLst>
            </p:cNvPr>
            <p:cNvSpPr/>
            <p:nvPr/>
          </p:nvSpPr>
          <p:spPr>
            <a:xfrm>
              <a:off x="5239970" y="3836987"/>
              <a:ext cx="914365" cy="350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Fit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9CE4C5-7C36-8E12-B2E7-7686395FDB05}"/>
              </a:ext>
            </a:extLst>
          </p:cNvPr>
          <p:cNvGrpSpPr/>
          <p:nvPr/>
        </p:nvGrpSpPr>
        <p:grpSpPr>
          <a:xfrm>
            <a:off x="1846325" y="3522996"/>
            <a:ext cx="1180374" cy="713332"/>
            <a:chOff x="2079834" y="3522996"/>
            <a:chExt cx="1180374" cy="71333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F5201A4-70EC-A6E1-9F00-9E4F0A0C5387}"/>
                </a:ext>
              </a:extLst>
            </p:cNvPr>
            <p:cNvGrpSpPr/>
            <p:nvPr/>
          </p:nvGrpSpPr>
          <p:grpSpPr>
            <a:xfrm>
              <a:off x="2079834" y="3522996"/>
              <a:ext cx="1180374" cy="621064"/>
              <a:chOff x="863852" y="2601091"/>
              <a:chExt cx="1371548" cy="595418"/>
            </a:xfrm>
          </p:grpSpPr>
          <p:pic>
            <p:nvPicPr>
              <p:cNvPr id="51" name="Picture 10" descr="Air Jordan PNG Free Download | PNG Mart">
                <a:extLst>
                  <a:ext uri="{FF2B5EF4-FFF2-40B4-BE49-F238E27FC236}">
                    <a16:creationId xmlns:a16="http://schemas.microsoft.com/office/drawing/2014/main" id="{2761277B-AB9D-5035-B92B-D9A356CEE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10" descr="Air Jordan PNG Free Download | PNG Mart">
                <a:extLst>
                  <a:ext uri="{FF2B5EF4-FFF2-40B4-BE49-F238E27FC236}">
                    <a16:creationId xmlns:a16="http://schemas.microsoft.com/office/drawing/2014/main" id="{78CFEBBE-2A6B-D3C1-E227-B76661B9BD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5301F4-565A-F7E9-07F2-306AD576CF35}"/>
                </a:ext>
              </a:extLst>
            </p:cNvPr>
            <p:cNvSpPr/>
            <p:nvPr/>
          </p:nvSpPr>
          <p:spPr>
            <a:xfrm>
              <a:off x="2287446" y="3886040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7C84BF-C84F-4651-B7E6-15FF6F50DE93}"/>
              </a:ext>
            </a:extLst>
          </p:cNvPr>
          <p:cNvGrpSpPr/>
          <p:nvPr/>
        </p:nvGrpSpPr>
        <p:grpSpPr>
          <a:xfrm>
            <a:off x="3294887" y="3684858"/>
            <a:ext cx="1002011" cy="650961"/>
            <a:chOff x="3688116" y="3684858"/>
            <a:chExt cx="1002011" cy="65096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0511A52-5120-4FFD-DF0E-89EFE80B4912}"/>
                </a:ext>
              </a:extLst>
            </p:cNvPr>
            <p:cNvGrpSpPr/>
            <p:nvPr/>
          </p:nvGrpSpPr>
          <p:grpSpPr>
            <a:xfrm>
              <a:off x="3688116" y="3684858"/>
              <a:ext cx="1002011" cy="434995"/>
              <a:chOff x="863852" y="2601091"/>
              <a:chExt cx="1371548" cy="595418"/>
            </a:xfrm>
          </p:grpSpPr>
          <p:pic>
            <p:nvPicPr>
              <p:cNvPr id="48" name="Picture 10" descr="Air Jordan PNG Free Download | PNG Mart">
                <a:extLst>
                  <a:ext uri="{FF2B5EF4-FFF2-40B4-BE49-F238E27FC236}">
                    <a16:creationId xmlns:a16="http://schemas.microsoft.com/office/drawing/2014/main" id="{3BE910D4-0AB9-173E-82A6-EE438EFB5B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10" descr="Air Jordan PNG Free Download | PNG Mart">
                <a:extLst>
                  <a:ext uri="{FF2B5EF4-FFF2-40B4-BE49-F238E27FC236}">
                    <a16:creationId xmlns:a16="http://schemas.microsoft.com/office/drawing/2014/main" id="{68B28D5D-32D4-4A60-E242-6F04506D1B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3135B4-22AE-A973-E7E6-51AB85268CFC}"/>
                </a:ext>
              </a:extLst>
            </p:cNvPr>
            <p:cNvSpPr/>
            <p:nvPr/>
          </p:nvSpPr>
          <p:spPr>
            <a:xfrm>
              <a:off x="3756312" y="3985531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AB14F32-2C6E-74F7-387A-4FB26CAB6B81}"/>
              </a:ext>
            </a:extLst>
          </p:cNvPr>
          <p:cNvGrpSpPr/>
          <p:nvPr/>
        </p:nvGrpSpPr>
        <p:grpSpPr>
          <a:xfrm>
            <a:off x="6767976" y="3382726"/>
            <a:ext cx="1724002" cy="923571"/>
            <a:chOff x="6444587" y="3382726"/>
            <a:chExt cx="1724002" cy="92357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EB5891E-D482-EAAB-CAD0-0D7F4A1D49B4}"/>
                </a:ext>
              </a:extLst>
            </p:cNvPr>
            <p:cNvGrpSpPr/>
            <p:nvPr/>
          </p:nvGrpSpPr>
          <p:grpSpPr>
            <a:xfrm>
              <a:off x="6444587" y="3382726"/>
              <a:ext cx="1724002" cy="748427"/>
              <a:chOff x="863852" y="2601091"/>
              <a:chExt cx="1371548" cy="595418"/>
            </a:xfrm>
          </p:grpSpPr>
          <p:pic>
            <p:nvPicPr>
              <p:cNvPr id="45" name="Picture 10" descr="Air Jordan PNG Free Download | PNG Mart">
                <a:extLst>
                  <a:ext uri="{FF2B5EF4-FFF2-40B4-BE49-F238E27FC236}">
                    <a16:creationId xmlns:a16="http://schemas.microsoft.com/office/drawing/2014/main" id="{1FA01256-2A43-29E4-8005-8736022FCD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10" descr="Air Jordan PNG Free Download | PNG Mart">
                <a:extLst>
                  <a:ext uri="{FF2B5EF4-FFF2-40B4-BE49-F238E27FC236}">
                    <a16:creationId xmlns:a16="http://schemas.microsoft.com/office/drawing/2014/main" id="{2C879006-0162-9F10-2DB0-64FE072EFA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AC6FFB-6946-C629-4A70-9A6C601D509F}"/>
                </a:ext>
              </a:extLst>
            </p:cNvPr>
            <p:cNvSpPr/>
            <p:nvPr/>
          </p:nvSpPr>
          <p:spPr>
            <a:xfrm>
              <a:off x="6872495" y="3956009"/>
              <a:ext cx="914365" cy="3502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Big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0299D5-08A6-C445-66F9-39E59F8B5553}"/>
              </a:ext>
            </a:extLst>
          </p:cNvPr>
          <p:cNvGrpSpPr/>
          <p:nvPr/>
        </p:nvGrpSpPr>
        <p:grpSpPr>
          <a:xfrm>
            <a:off x="681564" y="3739208"/>
            <a:ext cx="914365" cy="579996"/>
            <a:chOff x="915073" y="3739208"/>
            <a:chExt cx="914365" cy="5799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A1FF03B-93A7-3EDE-DE11-4546F69280F0}"/>
                </a:ext>
              </a:extLst>
            </p:cNvPr>
            <p:cNvGrpSpPr/>
            <p:nvPr/>
          </p:nvGrpSpPr>
          <p:grpSpPr>
            <a:xfrm>
              <a:off x="946488" y="3739208"/>
              <a:ext cx="717301" cy="311396"/>
              <a:chOff x="863852" y="2601091"/>
              <a:chExt cx="1371548" cy="595418"/>
            </a:xfrm>
          </p:grpSpPr>
          <p:pic>
            <p:nvPicPr>
              <p:cNvPr id="42" name="Picture 10" descr="Air Jordan PNG Free Download | PNG Mart">
                <a:extLst>
                  <a:ext uri="{FF2B5EF4-FFF2-40B4-BE49-F238E27FC236}">
                    <a16:creationId xmlns:a16="http://schemas.microsoft.com/office/drawing/2014/main" id="{0F55D5F1-8816-1AAA-2E3C-C82CDDCCD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863852" y="2601091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10" descr="Air Jordan PNG Free Download | PNG Mart">
                <a:extLst>
                  <a:ext uri="{FF2B5EF4-FFF2-40B4-BE49-F238E27FC236}">
                    <a16:creationId xmlns:a16="http://schemas.microsoft.com/office/drawing/2014/main" id="{E94C1766-ED55-1283-C357-FE8AA1F36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321035" y="2634996"/>
                <a:ext cx="914365" cy="5615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D1BE8A-00DC-4434-80C9-896336839E62}"/>
                </a:ext>
              </a:extLst>
            </p:cNvPr>
            <p:cNvSpPr/>
            <p:nvPr/>
          </p:nvSpPr>
          <p:spPr>
            <a:xfrm>
              <a:off x="915073" y="3968916"/>
              <a:ext cx="914365" cy="350288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atin typeface="Montserrat SemiBold" pitchFamily="2" charset="0"/>
                </a:rPr>
                <a:t>Small</a:t>
              </a:r>
              <a:endParaRPr lang="en-SG" sz="1800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436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Suppose that you have a magic black box function which chooses k perfect pivots that separate the elements evenly (e.g. it picks the quartile elements when there are 3 pivots). How would a partitioning algorithm work using these pivots?</a:t>
            </a:r>
          </a:p>
        </p:txBody>
      </p:sp>
    </p:spTree>
    <p:extLst>
      <p:ext uri="{BB962C8B-B14F-4D97-AF65-F5344CB8AC3E}">
        <p14:creationId xmlns:p14="http://schemas.microsoft.com/office/powerpoint/2010/main" val="3930474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Suppose that you have a magic black box function which chooses k perfect pivots that separate the elements evenly (e.g. it picks the quartile elements when there are 3 pivots). How would a partitioning algorithm work using these pivots?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32D0324B-98EA-F926-2C3F-078B7929DDC1}"/>
              </a:ext>
            </a:extLst>
          </p:cNvPr>
          <p:cNvSpPr txBox="1">
            <a:spLocks/>
          </p:cNvSpPr>
          <p:nvPr/>
        </p:nvSpPr>
        <p:spPr>
          <a:xfrm>
            <a:off x="714000" y="2754801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highlight>
                  <a:srgbClr val="000080"/>
                </a:highlight>
                <a:latin typeface="Montserrat SemiBold" pitchFamily="2" charset="0"/>
              </a:rPr>
              <a:t>Partition into regions!</a:t>
            </a:r>
          </a:p>
        </p:txBody>
      </p:sp>
    </p:spTree>
    <p:extLst>
      <p:ext uri="{BB962C8B-B14F-4D97-AF65-F5344CB8AC3E}">
        <p14:creationId xmlns:p14="http://schemas.microsoft.com/office/powerpoint/2010/main" val="51052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60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Blackbox: Take pivot 57 and 24</a:t>
            </a:r>
          </a:p>
        </p:txBody>
      </p:sp>
    </p:spTree>
    <p:extLst>
      <p:ext uri="{BB962C8B-B14F-4D97-AF65-F5344CB8AC3E}">
        <p14:creationId xmlns:p14="http://schemas.microsoft.com/office/powerpoint/2010/main" val="494401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1	Sort the pivots (57, 24)</a:t>
            </a:r>
          </a:p>
        </p:txBody>
      </p:sp>
    </p:spTree>
    <p:extLst>
      <p:ext uri="{BB962C8B-B14F-4D97-AF65-F5344CB8AC3E}">
        <p14:creationId xmlns:p14="http://schemas.microsoft.com/office/powerpoint/2010/main" val="995446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2252728" y="34647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3038243" y="34647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1	Sort the pivots (57, 24)</a:t>
            </a:r>
          </a:p>
        </p:txBody>
      </p:sp>
    </p:spTree>
    <p:extLst>
      <p:ext uri="{BB962C8B-B14F-4D97-AF65-F5344CB8AC3E}">
        <p14:creationId xmlns:p14="http://schemas.microsoft.com/office/powerpoint/2010/main" val="125310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3157287" y="34647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2362606" y="34647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1	Sort the pivots (57, 24)</a:t>
            </a: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BD23CFE8-FDF1-BB85-EC53-9C2707BE33D2}"/>
              </a:ext>
            </a:extLst>
          </p:cNvPr>
          <p:cNvSpPr txBox="1">
            <a:spLocks/>
          </p:cNvSpPr>
          <p:nvPr/>
        </p:nvSpPr>
        <p:spPr>
          <a:xfrm>
            <a:off x="4099716" y="3554835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Algo: Merge Sort</a:t>
            </a:r>
          </a:p>
        </p:txBody>
      </p:sp>
    </p:spTree>
    <p:extLst>
      <p:ext uri="{BB962C8B-B14F-4D97-AF65-F5344CB8AC3E}">
        <p14:creationId xmlns:p14="http://schemas.microsoft.com/office/powerpoint/2010/main" val="309531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6861003" y="215656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1465093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2	Partition into k + 1 “regions”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601D4D-596F-5028-2106-7C18A13FFD49}"/>
              </a:ext>
            </a:extLst>
          </p:cNvPr>
          <p:cNvSpPr/>
          <p:nvPr/>
        </p:nvSpPr>
        <p:spPr>
          <a:xfrm>
            <a:off x="866400" y="3279111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64E2A7-8366-BAB8-7554-A4E32E031FF7}"/>
              </a:ext>
            </a:extLst>
          </p:cNvPr>
          <p:cNvSpPr/>
          <p:nvPr/>
        </p:nvSpPr>
        <p:spPr>
          <a:xfrm>
            <a:off x="2447151" y="3279111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F110B3-DFAC-F15D-7747-DDE145E498E8}"/>
              </a:ext>
            </a:extLst>
          </p:cNvPr>
          <p:cNvSpPr/>
          <p:nvPr/>
        </p:nvSpPr>
        <p:spPr>
          <a:xfrm>
            <a:off x="6451310" y="3279111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B119C7-0824-488C-8E25-E2D632C55616}"/>
              </a:ext>
            </a:extLst>
          </p:cNvPr>
          <p:cNvSpPr/>
          <p:nvPr/>
        </p:nvSpPr>
        <p:spPr>
          <a:xfrm>
            <a:off x="4633013" y="3279111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Unsorted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3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2 &lt; 3, swap with less than pointer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531901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6861002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6089563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3777626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28E320F-6237-26EB-CEC3-D1A16F0528EE}"/>
              </a:ext>
            </a:extLst>
          </p:cNvPr>
          <p:cNvSpPr/>
          <p:nvPr/>
        </p:nvSpPr>
        <p:spPr>
          <a:xfrm>
            <a:off x="5733924" y="3462349"/>
            <a:ext cx="197893" cy="256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7A0B274-80DE-73D9-A6DB-E51FA821EFE3}"/>
              </a:ext>
            </a:extLst>
          </p:cNvPr>
          <p:cNvSpPr/>
          <p:nvPr/>
        </p:nvSpPr>
        <p:spPr>
          <a:xfrm>
            <a:off x="4060358" y="3462349"/>
            <a:ext cx="197893" cy="25667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40CA268-C33D-8B4A-E0ED-CF37EED7ED4F}"/>
              </a:ext>
            </a:extLst>
          </p:cNvPr>
          <p:cNvSpPr/>
          <p:nvPr/>
        </p:nvSpPr>
        <p:spPr>
          <a:xfrm>
            <a:off x="5369013" y="3462349"/>
            <a:ext cx="197893" cy="25667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27871C0-62C4-E278-CAA2-0563063FDA80}"/>
              </a:ext>
            </a:extLst>
          </p:cNvPr>
          <p:cNvSpPr/>
          <p:nvPr/>
        </p:nvSpPr>
        <p:spPr>
          <a:xfrm>
            <a:off x="5550849" y="3462349"/>
            <a:ext cx="197893" cy="25667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2105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6861003" y="215656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1465093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2	Partition into k + 1 “regions”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B641C22-BC1B-AD78-1F57-A73779344742}"/>
              </a:ext>
            </a:extLst>
          </p:cNvPr>
          <p:cNvSpPr/>
          <p:nvPr/>
        </p:nvSpPr>
        <p:spPr>
          <a:xfrm>
            <a:off x="1632484" y="2957022"/>
            <a:ext cx="309393" cy="64417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CEE7B05-5AEE-12FB-5542-ECB0C1932039}"/>
              </a:ext>
            </a:extLst>
          </p:cNvPr>
          <p:cNvSpPr/>
          <p:nvPr/>
        </p:nvSpPr>
        <p:spPr>
          <a:xfrm>
            <a:off x="2248632" y="2957022"/>
            <a:ext cx="309393" cy="644177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2A518180-CE87-B73B-29B0-870779CD1105}"/>
              </a:ext>
            </a:extLst>
          </p:cNvPr>
          <p:cNvSpPr/>
          <p:nvPr/>
        </p:nvSpPr>
        <p:spPr>
          <a:xfrm>
            <a:off x="2570722" y="2957022"/>
            <a:ext cx="309393" cy="64417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8665FE9-065F-FB5C-CF61-D4B28A979DBA}"/>
              </a:ext>
            </a:extLst>
          </p:cNvPr>
          <p:cNvSpPr/>
          <p:nvPr/>
        </p:nvSpPr>
        <p:spPr>
          <a:xfrm>
            <a:off x="7028394" y="2957022"/>
            <a:ext cx="309393" cy="64417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FCCD-284F-1545-19A3-6F8D70E4715D}"/>
              </a:ext>
            </a:extLst>
          </p:cNvPr>
          <p:cNvSpPr/>
          <p:nvPr/>
        </p:nvSpPr>
        <p:spPr>
          <a:xfrm>
            <a:off x="866400" y="4031100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490D5-3D89-63BD-4F4E-A67E9F8241BF}"/>
              </a:ext>
            </a:extLst>
          </p:cNvPr>
          <p:cNvSpPr/>
          <p:nvPr/>
        </p:nvSpPr>
        <p:spPr>
          <a:xfrm>
            <a:off x="2447151" y="4031100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EE3F8-C2C1-C7FC-422E-FBCBB175A8A3}"/>
              </a:ext>
            </a:extLst>
          </p:cNvPr>
          <p:cNvSpPr/>
          <p:nvPr/>
        </p:nvSpPr>
        <p:spPr>
          <a:xfrm>
            <a:off x="6451310" y="4031100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64733-19E8-48BF-66CF-412011F08C78}"/>
              </a:ext>
            </a:extLst>
          </p:cNvPr>
          <p:cNvSpPr/>
          <p:nvPr/>
        </p:nvSpPr>
        <p:spPr>
          <a:xfrm>
            <a:off x="4633013" y="4031100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Unsorted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09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6861003" y="215656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1465093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2	Partition into k + 1 “regions”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B641C22-BC1B-AD78-1F57-A73779344742}"/>
              </a:ext>
            </a:extLst>
          </p:cNvPr>
          <p:cNvSpPr/>
          <p:nvPr/>
        </p:nvSpPr>
        <p:spPr>
          <a:xfrm>
            <a:off x="1632484" y="2957022"/>
            <a:ext cx="309393" cy="64417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CEE7B05-5AEE-12FB-5542-ECB0C1932039}"/>
              </a:ext>
            </a:extLst>
          </p:cNvPr>
          <p:cNvSpPr/>
          <p:nvPr/>
        </p:nvSpPr>
        <p:spPr>
          <a:xfrm>
            <a:off x="2248632" y="2957022"/>
            <a:ext cx="309393" cy="644177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2A518180-CE87-B73B-29B0-870779CD1105}"/>
              </a:ext>
            </a:extLst>
          </p:cNvPr>
          <p:cNvSpPr/>
          <p:nvPr/>
        </p:nvSpPr>
        <p:spPr>
          <a:xfrm>
            <a:off x="2570722" y="2957022"/>
            <a:ext cx="309393" cy="64417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8665FE9-065F-FB5C-CF61-D4B28A979DBA}"/>
              </a:ext>
            </a:extLst>
          </p:cNvPr>
          <p:cNvSpPr/>
          <p:nvPr/>
        </p:nvSpPr>
        <p:spPr>
          <a:xfrm>
            <a:off x="7028394" y="2957022"/>
            <a:ext cx="309393" cy="64417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FCCD-284F-1545-19A3-6F8D70E4715D}"/>
              </a:ext>
            </a:extLst>
          </p:cNvPr>
          <p:cNvSpPr/>
          <p:nvPr/>
        </p:nvSpPr>
        <p:spPr>
          <a:xfrm>
            <a:off x="866400" y="4031100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490D5-3D89-63BD-4F4E-A67E9F8241BF}"/>
              </a:ext>
            </a:extLst>
          </p:cNvPr>
          <p:cNvSpPr/>
          <p:nvPr/>
        </p:nvSpPr>
        <p:spPr>
          <a:xfrm>
            <a:off x="2447151" y="4031100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EE3F8-C2C1-C7FC-422E-FBCBB175A8A3}"/>
              </a:ext>
            </a:extLst>
          </p:cNvPr>
          <p:cNvSpPr/>
          <p:nvPr/>
        </p:nvSpPr>
        <p:spPr>
          <a:xfrm>
            <a:off x="6451310" y="4031100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64733-19E8-48BF-66CF-412011F08C78}"/>
              </a:ext>
            </a:extLst>
          </p:cNvPr>
          <p:cNvSpPr/>
          <p:nvPr/>
        </p:nvSpPr>
        <p:spPr>
          <a:xfrm>
            <a:off x="4633013" y="4031100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Unsorted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9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6861003" y="215656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1465092" y="2143997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2228390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2	Partition into k + 1 “regions”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B641C22-BC1B-AD78-1F57-A73779344742}"/>
              </a:ext>
            </a:extLst>
          </p:cNvPr>
          <p:cNvSpPr/>
          <p:nvPr/>
        </p:nvSpPr>
        <p:spPr>
          <a:xfrm>
            <a:off x="2395781" y="2957022"/>
            <a:ext cx="309393" cy="64417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CEE7B05-5AEE-12FB-5542-ECB0C1932039}"/>
              </a:ext>
            </a:extLst>
          </p:cNvPr>
          <p:cNvSpPr/>
          <p:nvPr/>
        </p:nvSpPr>
        <p:spPr>
          <a:xfrm>
            <a:off x="3006783" y="2957022"/>
            <a:ext cx="309393" cy="644177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2A518180-CE87-B73B-29B0-870779CD1105}"/>
              </a:ext>
            </a:extLst>
          </p:cNvPr>
          <p:cNvSpPr/>
          <p:nvPr/>
        </p:nvSpPr>
        <p:spPr>
          <a:xfrm>
            <a:off x="3328873" y="2957022"/>
            <a:ext cx="309393" cy="64417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8665FE9-065F-FB5C-CF61-D4B28A979DBA}"/>
              </a:ext>
            </a:extLst>
          </p:cNvPr>
          <p:cNvSpPr/>
          <p:nvPr/>
        </p:nvSpPr>
        <p:spPr>
          <a:xfrm>
            <a:off x="7028394" y="2957022"/>
            <a:ext cx="309393" cy="64417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FCCD-284F-1545-19A3-6F8D70E4715D}"/>
              </a:ext>
            </a:extLst>
          </p:cNvPr>
          <p:cNvSpPr/>
          <p:nvPr/>
        </p:nvSpPr>
        <p:spPr>
          <a:xfrm>
            <a:off x="866400" y="4031100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490D5-3D89-63BD-4F4E-A67E9F8241BF}"/>
              </a:ext>
            </a:extLst>
          </p:cNvPr>
          <p:cNvSpPr/>
          <p:nvPr/>
        </p:nvSpPr>
        <p:spPr>
          <a:xfrm>
            <a:off x="2447151" y="4031100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EE3F8-C2C1-C7FC-422E-FBCBB175A8A3}"/>
              </a:ext>
            </a:extLst>
          </p:cNvPr>
          <p:cNvSpPr/>
          <p:nvPr/>
        </p:nvSpPr>
        <p:spPr>
          <a:xfrm>
            <a:off x="6451310" y="4031100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64733-19E8-48BF-66CF-412011F08C78}"/>
              </a:ext>
            </a:extLst>
          </p:cNvPr>
          <p:cNvSpPr/>
          <p:nvPr/>
        </p:nvSpPr>
        <p:spPr>
          <a:xfrm>
            <a:off x="4633013" y="4031100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Unsorted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3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6861003" y="215656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1465092" y="2143997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2228390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2	Partition into k + 1 “regions”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B641C22-BC1B-AD78-1F57-A73779344742}"/>
              </a:ext>
            </a:extLst>
          </p:cNvPr>
          <p:cNvSpPr/>
          <p:nvPr/>
        </p:nvSpPr>
        <p:spPr>
          <a:xfrm>
            <a:off x="2395781" y="2957022"/>
            <a:ext cx="309393" cy="64417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CEE7B05-5AEE-12FB-5542-ECB0C1932039}"/>
              </a:ext>
            </a:extLst>
          </p:cNvPr>
          <p:cNvSpPr/>
          <p:nvPr/>
        </p:nvSpPr>
        <p:spPr>
          <a:xfrm>
            <a:off x="3777628" y="2940898"/>
            <a:ext cx="309393" cy="644177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2A518180-CE87-B73B-29B0-870779CD1105}"/>
              </a:ext>
            </a:extLst>
          </p:cNvPr>
          <p:cNvSpPr/>
          <p:nvPr/>
        </p:nvSpPr>
        <p:spPr>
          <a:xfrm>
            <a:off x="4122593" y="2940898"/>
            <a:ext cx="309393" cy="64417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8665FE9-065F-FB5C-CF61-D4B28A979DBA}"/>
              </a:ext>
            </a:extLst>
          </p:cNvPr>
          <p:cNvSpPr/>
          <p:nvPr/>
        </p:nvSpPr>
        <p:spPr>
          <a:xfrm>
            <a:off x="7028394" y="2957022"/>
            <a:ext cx="309393" cy="64417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FCCD-284F-1545-19A3-6F8D70E4715D}"/>
              </a:ext>
            </a:extLst>
          </p:cNvPr>
          <p:cNvSpPr/>
          <p:nvPr/>
        </p:nvSpPr>
        <p:spPr>
          <a:xfrm>
            <a:off x="866400" y="4031100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490D5-3D89-63BD-4F4E-A67E9F8241BF}"/>
              </a:ext>
            </a:extLst>
          </p:cNvPr>
          <p:cNvSpPr/>
          <p:nvPr/>
        </p:nvSpPr>
        <p:spPr>
          <a:xfrm>
            <a:off x="2447151" y="4031100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EE3F8-C2C1-C7FC-422E-FBCBB175A8A3}"/>
              </a:ext>
            </a:extLst>
          </p:cNvPr>
          <p:cNvSpPr/>
          <p:nvPr/>
        </p:nvSpPr>
        <p:spPr>
          <a:xfrm>
            <a:off x="6451310" y="4031100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64733-19E8-48BF-66CF-412011F08C78}"/>
              </a:ext>
            </a:extLst>
          </p:cNvPr>
          <p:cNvSpPr/>
          <p:nvPr/>
        </p:nvSpPr>
        <p:spPr>
          <a:xfrm>
            <a:off x="4633013" y="4031100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Unsorted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5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6861003" y="215656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3764932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6090157" y="2143997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1465092" y="2143997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2228390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2	Partition into k + 1 “regions”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B641C22-BC1B-AD78-1F57-A73779344742}"/>
              </a:ext>
            </a:extLst>
          </p:cNvPr>
          <p:cNvSpPr/>
          <p:nvPr/>
        </p:nvSpPr>
        <p:spPr>
          <a:xfrm>
            <a:off x="2395781" y="2957022"/>
            <a:ext cx="309393" cy="64417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CEE7B05-5AEE-12FB-5542-ECB0C1932039}"/>
              </a:ext>
            </a:extLst>
          </p:cNvPr>
          <p:cNvSpPr/>
          <p:nvPr/>
        </p:nvSpPr>
        <p:spPr>
          <a:xfrm>
            <a:off x="3777628" y="2940898"/>
            <a:ext cx="309393" cy="644177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2A518180-CE87-B73B-29B0-870779CD1105}"/>
              </a:ext>
            </a:extLst>
          </p:cNvPr>
          <p:cNvSpPr/>
          <p:nvPr/>
        </p:nvSpPr>
        <p:spPr>
          <a:xfrm>
            <a:off x="4122593" y="2940898"/>
            <a:ext cx="309393" cy="64417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8665FE9-065F-FB5C-CF61-D4B28A979DBA}"/>
              </a:ext>
            </a:extLst>
          </p:cNvPr>
          <p:cNvSpPr/>
          <p:nvPr/>
        </p:nvSpPr>
        <p:spPr>
          <a:xfrm>
            <a:off x="6257548" y="2957022"/>
            <a:ext cx="309393" cy="64417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FCCD-284F-1545-19A3-6F8D70E4715D}"/>
              </a:ext>
            </a:extLst>
          </p:cNvPr>
          <p:cNvSpPr/>
          <p:nvPr/>
        </p:nvSpPr>
        <p:spPr>
          <a:xfrm>
            <a:off x="866400" y="4031100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490D5-3D89-63BD-4F4E-A67E9F8241BF}"/>
              </a:ext>
            </a:extLst>
          </p:cNvPr>
          <p:cNvSpPr/>
          <p:nvPr/>
        </p:nvSpPr>
        <p:spPr>
          <a:xfrm>
            <a:off x="2447151" y="4031100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EE3F8-C2C1-C7FC-422E-FBCBB175A8A3}"/>
              </a:ext>
            </a:extLst>
          </p:cNvPr>
          <p:cNvSpPr/>
          <p:nvPr/>
        </p:nvSpPr>
        <p:spPr>
          <a:xfrm>
            <a:off x="6451310" y="4031100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64733-19E8-48BF-66CF-412011F08C78}"/>
              </a:ext>
            </a:extLst>
          </p:cNvPr>
          <p:cNvSpPr/>
          <p:nvPr/>
        </p:nvSpPr>
        <p:spPr>
          <a:xfrm>
            <a:off x="4633013" y="4031100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Unsorted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177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6861003" y="215656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3764932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6090157" y="2143997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1465092" y="2143997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2228390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2	Partition into k + 1 “regions”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B641C22-BC1B-AD78-1F57-A73779344742}"/>
              </a:ext>
            </a:extLst>
          </p:cNvPr>
          <p:cNvSpPr/>
          <p:nvPr/>
        </p:nvSpPr>
        <p:spPr>
          <a:xfrm>
            <a:off x="2395781" y="2957022"/>
            <a:ext cx="309393" cy="64417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CEE7B05-5AEE-12FB-5542-ECB0C1932039}"/>
              </a:ext>
            </a:extLst>
          </p:cNvPr>
          <p:cNvSpPr/>
          <p:nvPr/>
        </p:nvSpPr>
        <p:spPr>
          <a:xfrm>
            <a:off x="4538292" y="2940898"/>
            <a:ext cx="309393" cy="644177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2A518180-CE87-B73B-29B0-870779CD1105}"/>
              </a:ext>
            </a:extLst>
          </p:cNvPr>
          <p:cNvSpPr/>
          <p:nvPr/>
        </p:nvSpPr>
        <p:spPr>
          <a:xfrm>
            <a:off x="4883257" y="2940898"/>
            <a:ext cx="309393" cy="64417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8665FE9-065F-FB5C-CF61-D4B28A979DBA}"/>
              </a:ext>
            </a:extLst>
          </p:cNvPr>
          <p:cNvSpPr/>
          <p:nvPr/>
        </p:nvSpPr>
        <p:spPr>
          <a:xfrm>
            <a:off x="6257548" y="2957022"/>
            <a:ext cx="309393" cy="64417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FCCD-284F-1545-19A3-6F8D70E4715D}"/>
              </a:ext>
            </a:extLst>
          </p:cNvPr>
          <p:cNvSpPr/>
          <p:nvPr/>
        </p:nvSpPr>
        <p:spPr>
          <a:xfrm>
            <a:off x="866400" y="4031100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490D5-3D89-63BD-4F4E-A67E9F8241BF}"/>
              </a:ext>
            </a:extLst>
          </p:cNvPr>
          <p:cNvSpPr/>
          <p:nvPr/>
        </p:nvSpPr>
        <p:spPr>
          <a:xfrm>
            <a:off x="2447151" y="4031100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EE3F8-C2C1-C7FC-422E-FBCBB175A8A3}"/>
              </a:ext>
            </a:extLst>
          </p:cNvPr>
          <p:cNvSpPr/>
          <p:nvPr/>
        </p:nvSpPr>
        <p:spPr>
          <a:xfrm>
            <a:off x="6451310" y="4031100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64733-19E8-48BF-66CF-412011F08C78}"/>
              </a:ext>
            </a:extLst>
          </p:cNvPr>
          <p:cNvSpPr/>
          <p:nvPr/>
        </p:nvSpPr>
        <p:spPr>
          <a:xfrm>
            <a:off x="4633013" y="4031100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Unsorted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0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6861003" y="215656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3764932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6090157" y="2143997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1465092" y="2143997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2228390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2	Partition into k + 1 “regions”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B641C22-BC1B-AD78-1F57-A73779344742}"/>
              </a:ext>
            </a:extLst>
          </p:cNvPr>
          <p:cNvSpPr/>
          <p:nvPr/>
        </p:nvSpPr>
        <p:spPr>
          <a:xfrm>
            <a:off x="2395781" y="2957022"/>
            <a:ext cx="309393" cy="64417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CEE7B05-5AEE-12FB-5542-ECB0C1932039}"/>
              </a:ext>
            </a:extLst>
          </p:cNvPr>
          <p:cNvSpPr/>
          <p:nvPr/>
        </p:nvSpPr>
        <p:spPr>
          <a:xfrm>
            <a:off x="5332013" y="2940898"/>
            <a:ext cx="309393" cy="644177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2A518180-CE87-B73B-29B0-870779CD1105}"/>
              </a:ext>
            </a:extLst>
          </p:cNvPr>
          <p:cNvSpPr/>
          <p:nvPr/>
        </p:nvSpPr>
        <p:spPr>
          <a:xfrm>
            <a:off x="5622338" y="2940898"/>
            <a:ext cx="309393" cy="64417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8665FE9-065F-FB5C-CF61-D4B28A979DBA}"/>
              </a:ext>
            </a:extLst>
          </p:cNvPr>
          <p:cNvSpPr/>
          <p:nvPr/>
        </p:nvSpPr>
        <p:spPr>
          <a:xfrm>
            <a:off x="6257548" y="2957022"/>
            <a:ext cx="309393" cy="64417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FCCD-284F-1545-19A3-6F8D70E4715D}"/>
              </a:ext>
            </a:extLst>
          </p:cNvPr>
          <p:cNvSpPr/>
          <p:nvPr/>
        </p:nvSpPr>
        <p:spPr>
          <a:xfrm>
            <a:off x="866400" y="4031100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490D5-3D89-63BD-4F4E-A67E9F8241BF}"/>
              </a:ext>
            </a:extLst>
          </p:cNvPr>
          <p:cNvSpPr/>
          <p:nvPr/>
        </p:nvSpPr>
        <p:spPr>
          <a:xfrm>
            <a:off x="2447151" y="4031100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EE3F8-C2C1-C7FC-422E-FBCBB175A8A3}"/>
              </a:ext>
            </a:extLst>
          </p:cNvPr>
          <p:cNvSpPr/>
          <p:nvPr/>
        </p:nvSpPr>
        <p:spPr>
          <a:xfrm>
            <a:off x="6451310" y="4031100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64733-19E8-48BF-66CF-412011F08C78}"/>
              </a:ext>
            </a:extLst>
          </p:cNvPr>
          <p:cNvSpPr/>
          <p:nvPr/>
        </p:nvSpPr>
        <p:spPr>
          <a:xfrm>
            <a:off x="4633013" y="4031100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Unsorted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83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6861003" y="215656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3764932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6090157" y="2143997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1465092" y="2143997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2228390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2	Partition into k + 1 “regions”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B641C22-BC1B-AD78-1F57-A73779344742}"/>
              </a:ext>
            </a:extLst>
          </p:cNvPr>
          <p:cNvSpPr/>
          <p:nvPr/>
        </p:nvSpPr>
        <p:spPr>
          <a:xfrm>
            <a:off x="2395781" y="2957022"/>
            <a:ext cx="309393" cy="64417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CEE7B05-5AEE-12FB-5542-ECB0C1932039}"/>
              </a:ext>
            </a:extLst>
          </p:cNvPr>
          <p:cNvSpPr/>
          <p:nvPr/>
        </p:nvSpPr>
        <p:spPr>
          <a:xfrm>
            <a:off x="5332013" y="2940898"/>
            <a:ext cx="309393" cy="644177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8665FE9-065F-FB5C-CF61-D4B28A979DBA}"/>
              </a:ext>
            </a:extLst>
          </p:cNvPr>
          <p:cNvSpPr/>
          <p:nvPr/>
        </p:nvSpPr>
        <p:spPr>
          <a:xfrm>
            <a:off x="5679212" y="2957022"/>
            <a:ext cx="309393" cy="64417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FCCD-284F-1545-19A3-6F8D70E4715D}"/>
              </a:ext>
            </a:extLst>
          </p:cNvPr>
          <p:cNvSpPr/>
          <p:nvPr/>
        </p:nvSpPr>
        <p:spPr>
          <a:xfrm>
            <a:off x="866400" y="4031100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490D5-3D89-63BD-4F4E-A67E9F8241BF}"/>
              </a:ext>
            </a:extLst>
          </p:cNvPr>
          <p:cNvSpPr/>
          <p:nvPr/>
        </p:nvSpPr>
        <p:spPr>
          <a:xfrm>
            <a:off x="2447151" y="4031100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EE3F8-C2C1-C7FC-422E-FBCBB175A8A3}"/>
              </a:ext>
            </a:extLst>
          </p:cNvPr>
          <p:cNvSpPr/>
          <p:nvPr/>
        </p:nvSpPr>
        <p:spPr>
          <a:xfrm>
            <a:off x="6451310" y="4031100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64733-19E8-48BF-66CF-412011F08C78}"/>
              </a:ext>
            </a:extLst>
          </p:cNvPr>
          <p:cNvSpPr/>
          <p:nvPr/>
        </p:nvSpPr>
        <p:spPr>
          <a:xfrm>
            <a:off x="4633013" y="4031100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Unsorted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691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5319312" y="2143996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3764932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6090157" y="2143997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6848306" y="2143997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1465092" y="2143997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2228390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289431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3	Swap pivots. Move pivot 1 to start of green region, Move pivot 2 to end of green region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B641C22-BC1B-AD78-1F57-A73779344742}"/>
              </a:ext>
            </a:extLst>
          </p:cNvPr>
          <p:cNvSpPr/>
          <p:nvPr/>
        </p:nvSpPr>
        <p:spPr>
          <a:xfrm>
            <a:off x="2395781" y="2957022"/>
            <a:ext cx="309393" cy="64417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CEE7B05-5AEE-12FB-5542-ECB0C1932039}"/>
              </a:ext>
            </a:extLst>
          </p:cNvPr>
          <p:cNvSpPr/>
          <p:nvPr/>
        </p:nvSpPr>
        <p:spPr>
          <a:xfrm>
            <a:off x="5332013" y="2940898"/>
            <a:ext cx="309393" cy="644177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8665FE9-065F-FB5C-CF61-D4B28A979DBA}"/>
              </a:ext>
            </a:extLst>
          </p:cNvPr>
          <p:cNvSpPr/>
          <p:nvPr/>
        </p:nvSpPr>
        <p:spPr>
          <a:xfrm>
            <a:off x="5696808" y="2957022"/>
            <a:ext cx="309393" cy="64417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FCCD-284F-1545-19A3-6F8D70E4715D}"/>
              </a:ext>
            </a:extLst>
          </p:cNvPr>
          <p:cNvSpPr/>
          <p:nvPr/>
        </p:nvSpPr>
        <p:spPr>
          <a:xfrm>
            <a:off x="1907069" y="4031100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490D5-3D89-63BD-4F4E-A67E9F8241BF}"/>
              </a:ext>
            </a:extLst>
          </p:cNvPr>
          <p:cNvSpPr/>
          <p:nvPr/>
        </p:nvSpPr>
        <p:spPr>
          <a:xfrm>
            <a:off x="3487820" y="4031100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EE3F8-C2C1-C7FC-422E-FBCBB175A8A3}"/>
              </a:ext>
            </a:extLst>
          </p:cNvPr>
          <p:cNvSpPr/>
          <p:nvPr/>
        </p:nvSpPr>
        <p:spPr>
          <a:xfrm>
            <a:off x="5673682" y="4031100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 pivot 2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2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5319312" y="2143996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3764932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6090157" y="2143997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6848306" y="2143997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1465092" y="2143997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2228390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289431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Step 3	Swap pivots. Move pivot 1 to start of green region, Move pivot 2 to end of green region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B641C22-BC1B-AD78-1F57-A73779344742}"/>
              </a:ext>
            </a:extLst>
          </p:cNvPr>
          <p:cNvSpPr/>
          <p:nvPr/>
        </p:nvSpPr>
        <p:spPr>
          <a:xfrm>
            <a:off x="2395781" y="2957022"/>
            <a:ext cx="309393" cy="64417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CEE7B05-5AEE-12FB-5542-ECB0C1932039}"/>
              </a:ext>
            </a:extLst>
          </p:cNvPr>
          <p:cNvSpPr/>
          <p:nvPr/>
        </p:nvSpPr>
        <p:spPr>
          <a:xfrm>
            <a:off x="5332013" y="2940898"/>
            <a:ext cx="309393" cy="644177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8665FE9-065F-FB5C-CF61-D4B28A979DBA}"/>
              </a:ext>
            </a:extLst>
          </p:cNvPr>
          <p:cNvSpPr/>
          <p:nvPr/>
        </p:nvSpPr>
        <p:spPr>
          <a:xfrm>
            <a:off x="5696808" y="2957022"/>
            <a:ext cx="309393" cy="64417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FCCD-284F-1545-19A3-6F8D70E4715D}"/>
              </a:ext>
            </a:extLst>
          </p:cNvPr>
          <p:cNvSpPr/>
          <p:nvPr/>
        </p:nvSpPr>
        <p:spPr>
          <a:xfrm>
            <a:off x="1907069" y="4031100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490D5-3D89-63BD-4F4E-A67E9F8241BF}"/>
              </a:ext>
            </a:extLst>
          </p:cNvPr>
          <p:cNvSpPr/>
          <p:nvPr/>
        </p:nvSpPr>
        <p:spPr>
          <a:xfrm>
            <a:off x="3487820" y="4031100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EE3F8-C2C1-C7FC-422E-FBCBB175A8A3}"/>
              </a:ext>
            </a:extLst>
          </p:cNvPr>
          <p:cNvSpPr/>
          <p:nvPr/>
        </p:nvSpPr>
        <p:spPr>
          <a:xfrm>
            <a:off x="5673682" y="4031100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28E321-6A33-CCA9-C8FA-79790FF426F5}"/>
              </a:ext>
            </a:extLst>
          </p:cNvPr>
          <p:cNvSpPr/>
          <p:nvPr/>
        </p:nvSpPr>
        <p:spPr>
          <a:xfrm>
            <a:off x="8751" y="0"/>
            <a:ext cx="9144000" cy="5143500"/>
          </a:xfrm>
          <a:prstGeom prst="rect">
            <a:avLst/>
          </a:prstGeom>
          <a:solidFill>
            <a:srgbClr val="B7B7B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54" name="Picture 6" descr="Rewind Reviews 2023: Details, Pricing, &amp; Features | G2">
            <a:extLst>
              <a:ext uri="{FF2B5EF4-FFF2-40B4-BE49-F238E27FC236}">
                <a16:creationId xmlns:a16="http://schemas.microsoft.com/office/drawing/2014/main" id="{614E377C-312D-F472-74FB-CDAE0A4E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071563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493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2 &lt; 3, swap with less than pointer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377732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6861002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6089563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5319018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28E320F-6237-26EB-CEC3-D1A16F0528EE}"/>
              </a:ext>
            </a:extLst>
          </p:cNvPr>
          <p:cNvSpPr/>
          <p:nvPr/>
        </p:nvSpPr>
        <p:spPr>
          <a:xfrm>
            <a:off x="5733924" y="3462349"/>
            <a:ext cx="197893" cy="256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7A0B274-80DE-73D9-A6DB-E51FA821EFE3}"/>
              </a:ext>
            </a:extLst>
          </p:cNvPr>
          <p:cNvSpPr/>
          <p:nvPr/>
        </p:nvSpPr>
        <p:spPr>
          <a:xfrm>
            <a:off x="4771614" y="3462349"/>
            <a:ext cx="197893" cy="25667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40CA268-C33D-8B4A-E0ED-CF37EED7ED4F}"/>
              </a:ext>
            </a:extLst>
          </p:cNvPr>
          <p:cNvSpPr/>
          <p:nvPr/>
        </p:nvSpPr>
        <p:spPr>
          <a:xfrm>
            <a:off x="5369013" y="3462349"/>
            <a:ext cx="197893" cy="25667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27871C0-62C4-E278-CAA2-0563063FDA80}"/>
              </a:ext>
            </a:extLst>
          </p:cNvPr>
          <p:cNvSpPr/>
          <p:nvPr/>
        </p:nvSpPr>
        <p:spPr>
          <a:xfrm>
            <a:off x="5550849" y="3462349"/>
            <a:ext cx="197893" cy="25667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295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E2D881-FDF6-CDD6-A373-4407F67A71CF}"/>
              </a:ext>
            </a:extLst>
          </p:cNvPr>
          <p:cNvSpPr/>
          <p:nvPr/>
        </p:nvSpPr>
        <p:spPr>
          <a:xfrm>
            <a:off x="146509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9F0809-A113-6AC9-FE41-C3E4AC89FC98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160055-2632-7127-2DC3-EBA8FCF56AE9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BC19D-D53E-0163-A9C4-252A3543C9C7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E90BA2-B58F-2C2B-BF24-7CDDCAB2615F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35D29-D132-14D8-7EEC-FCEF098E5BCD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22529-7260-A9C8-10B6-A05870F3487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E7A8D6-F03C-E9A7-E93B-0AD6586DD9C7}"/>
              </a:ext>
            </a:extLst>
          </p:cNvPr>
          <p:cNvSpPr/>
          <p:nvPr/>
        </p:nvSpPr>
        <p:spPr>
          <a:xfrm>
            <a:off x="6861004" y="21439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 dirty="0">
              <a:solidFill>
                <a:schemeClr val="tx1">
                  <a:lumMod val="90000"/>
                  <a:lumOff val="1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6861003" y="215656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4DED8-8A0F-C056-A770-C379824375FB}"/>
              </a:ext>
            </a:extLst>
          </p:cNvPr>
          <p:cNvSpPr/>
          <p:nvPr/>
        </p:nvSpPr>
        <p:spPr>
          <a:xfrm>
            <a:off x="300678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8B4BBB-D72A-9633-9EF4-ABB726A955A3}"/>
              </a:ext>
            </a:extLst>
          </p:cNvPr>
          <p:cNvSpPr/>
          <p:nvPr/>
        </p:nvSpPr>
        <p:spPr>
          <a:xfrm>
            <a:off x="6090161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9EBA0D-1A2F-475B-E0CD-EADF8CCF229A}"/>
              </a:ext>
            </a:extLst>
          </p:cNvPr>
          <p:cNvSpPr/>
          <p:nvPr/>
        </p:nvSpPr>
        <p:spPr>
          <a:xfrm>
            <a:off x="377762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E3E08-18E2-46EE-08CA-2ED86154BACE}"/>
              </a:ext>
            </a:extLst>
          </p:cNvPr>
          <p:cNvSpPr/>
          <p:nvPr/>
        </p:nvSpPr>
        <p:spPr>
          <a:xfrm>
            <a:off x="4548473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5727B-221E-57A7-153F-366F899570F3}"/>
              </a:ext>
            </a:extLst>
          </p:cNvPr>
          <p:cNvSpPr/>
          <p:nvPr/>
        </p:nvSpPr>
        <p:spPr>
          <a:xfrm>
            <a:off x="531931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804AA-C880-8029-84A9-4795F0459A0B}"/>
              </a:ext>
            </a:extLst>
          </p:cNvPr>
          <p:cNvSpPr/>
          <p:nvPr/>
        </p:nvSpPr>
        <p:spPr>
          <a:xfrm>
            <a:off x="2235938" y="21439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1465093" y="2158015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Assign the element to which pointer?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9B641C22-BC1B-AD78-1F57-A73779344742}"/>
              </a:ext>
            </a:extLst>
          </p:cNvPr>
          <p:cNvSpPr/>
          <p:nvPr/>
        </p:nvSpPr>
        <p:spPr>
          <a:xfrm>
            <a:off x="1632484" y="2957022"/>
            <a:ext cx="309393" cy="644177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CEE7B05-5AEE-12FB-5542-ECB0C1932039}"/>
              </a:ext>
            </a:extLst>
          </p:cNvPr>
          <p:cNvSpPr/>
          <p:nvPr/>
        </p:nvSpPr>
        <p:spPr>
          <a:xfrm>
            <a:off x="2248632" y="2957022"/>
            <a:ext cx="309393" cy="644177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2A518180-CE87-B73B-29B0-870779CD1105}"/>
              </a:ext>
            </a:extLst>
          </p:cNvPr>
          <p:cNvSpPr/>
          <p:nvPr/>
        </p:nvSpPr>
        <p:spPr>
          <a:xfrm>
            <a:off x="2570722" y="2957022"/>
            <a:ext cx="309393" cy="644177"/>
          </a:xfrm>
          <a:prstGeom prst="up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E8665FE9-065F-FB5C-CF61-D4B28A979DBA}"/>
              </a:ext>
            </a:extLst>
          </p:cNvPr>
          <p:cNvSpPr/>
          <p:nvPr/>
        </p:nvSpPr>
        <p:spPr>
          <a:xfrm>
            <a:off x="7028394" y="2957022"/>
            <a:ext cx="309393" cy="644177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E4FCCD-284F-1545-19A3-6F8D70E4715D}"/>
              </a:ext>
            </a:extLst>
          </p:cNvPr>
          <p:cNvSpPr/>
          <p:nvPr/>
        </p:nvSpPr>
        <p:spPr>
          <a:xfrm>
            <a:off x="866400" y="4031100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&lt; pivot 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1490D5-3D89-63BD-4F4E-A67E9F8241BF}"/>
              </a:ext>
            </a:extLst>
          </p:cNvPr>
          <p:cNvSpPr/>
          <p:nvPr/>
        </p:nvSpPr>
        <p:spPr>
          <a:xfrm>
            <a:off x="2447151" y="4031100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pivot 1 &lt;= x &lt;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EEE3F8-C2C1-C7FC-422E-FBCBB175A8A3}"/>
              </a:ext>
            </a:extLst>
          </p:cNvPr>
          <p:cNvSpPr/>
          <p:nvPr/>
        </p:nvSpPr>
        <p:spPr>
          <a:xfrm>
            <a:off x="6451310" y="4031100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&gt;= pivot 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F64733-19E8-48BF-66CF-412011F08C78}"/>
              </a:ext>
            </a:extLst>
          </p:cNvPr>
          <p:cNvSpPr/>
          <p:nvPr/>
        </p:nvSpPr>
        <p:spPr>
          <a:xfrm>
            <a:off x="4633013" y="4031100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Unsorted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70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632B78-A627-1B90-69A9-EBCF46ED27BC}"/>
              </a:ext>
            </a:extLst>
          </p:cNvPr>
          <p:cNvSpPr/>
          <p:nvPr/>
        </p:nvSpPr>
        <p:spPr>
          <a:xfrm>
            <a:off x="4927789" y="324785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E4BD4-5207-9D68-ADCC-F99DA22A8545}"/>
              </a:ext>
            </a:extLst>
          </p:cNvPr>
          <p:cNvSpPr/>
          <p:nvPr/>
        </p:nvSpPr>
        <p:spPr>
          <a:xfrm>
            <a:off x="4128024" y="324785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Google Shape;336;p36">
            <a:extLst>
              <a:ext uri="{FF2B5EF4-FFF2-40B4-BE49-F238E27FC236}">
                <a16:creationId xmlns:a16="http://schemas.microsoft.com/office/drawing/2014/main" id="{4B4B4883-31B1-5287-95A7-253866E70B46}"/>
              </a:ext>
            </a:extLst>
          </p:cNvPr>
          <p:cNvSpPr txBox="1">
            <a:spLocks/>
          </p:cNvSpPr>
          <p:nvPr/>
        </p:nvSpPr>
        <p:spPr>
          <a:xfrm>
            <a:off x="866400" y="14002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Assign the element to which pointer?</a:t>
            </a:r>
          </a:p>
        </p:txBody>
      </p:sp>
      <p:sp>
        <p:nvSpPr>
          <p:cNvPr id="22" name="Google Shape;336;p36">
            <a:extLst>
              <a:ext uri="{FF2B5EF4-FFF2-40B4-BE49-F238E27FC236}">
                <a16:creationId xmlns:a16="http://schemas.microsoft.com/office/drawing/2014/main" id="{FDA48374-4B49-0F40-87CA-0A4A95A2513B}"/>
              </a:ext>
            </a:extLst>
          </p:cNvPr>
          <p:cNvSpPr txBox="1">
            <a:spLocks/>
          </p:cNvSpPr>
          <p:nvPr/>
        </p:nvSpPr>
        <p:spPr>
          <a:xfrm>
            <a:off x="866400" y="1862182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Montserrat SemiBold" pitchFamily="2" charset="0"/>
              </a:rPr>
              <a:t>Binary Search!</a:t>
            </a: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8A5E7321-41A9-7682-E0AE-8A80809A1F8E}"/>
              </a:ext>
            </a:extLst>
          </p:cNvPr>
          <p:cNvSpPr txBox="1">
            <a:spLocks/>
          </p:cNvSpPr>
          <p:nvPr/>
        </p:nvSpPr>
        <p:spPr>
          <a:xfrm>
            <a:off x="866400" y="2324074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Find largest pivot that is smaller than the current element</a:t>
            </a:r>
          </a:p>
        </p:txBody>
      </p:sp>
    </p:spTree>
    <p:extLst>
      <p:ext uri="{BB962C8B-B14F-4D97-AF65-F5344CB8AC3E}">
        <p14:creationId xmlns:p14="http://schemas.microsoft.com/office/powerpoint/2010/main" val="3781002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What is the asymptotic running time of your partitioning algorithm? Give your answer in terms of the number of elements, n and the number of pivots, k.</a:t>
            </a:r>
          </a:p>
        </p:txBody>
      </p:sp>
    </p:spTree>
    <p:extLst>
      <p:ext uri="{BB962C8B-B14F-4D97-AF65-F5344CB8AC3E}">
        <p14:creationId xmlns:p14="http://schemas.microsoft.com/office/powerpoint/2010/main" val="301030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What is the asymptotic running time of your partitioning algorithm? Give your answer in terms of the number of elements, n and the number of pivots, k.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3E4FC13-5B6C-20F6-596B-58FC596835F2}"/>
              </a:ext>
            </a:extLst>
          </p:cNvPr>
          <p:cNvSpPr txBox="1">
            <a:spLocks/>
          </p:cNvSpPr>
          <p:nvPr/>
        </p:nvSpPr>
        <p:spPr>
          <a:xfrm>
            <a:off x="837500" y="2571750"/>
            <a:ext cx="7909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Time to sort the pivots = O(k log k)</a:t>
            </a:r>
          </a:p>
          <a:p>
            <a:endParaRPr lang="en-US" sz="1600" dirty="0">
              <a:latin typeface="Montserrat SemiBold" pitchFamily="2" charset="0"/>
            </a:endParaRPr>
          </a:p>
          <a:p>
            <a:r>
              <a:rPr lang="en-US" sz="1800" dirty="0">
                <a:latin typeface="Montserrat SemiBold" pitchFamily="2" charset="0"/>
              </a:rPr>
              <a:t>Partitioning	= Binary search time x Num of elements</a:t>
            </a:r>
          </a:p>
          <a:p>
            <a:r>
              <a:rPr lang="en-US" sz="1800" dirty="0">
                <a:latin typeface="Montserrat SemiBold" pitchFamily="2" charset="0"/>
              </a:rPr>
              <a:t> 		= O(log k) x n = O(n log k) 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92C4E636-7369-D84A-CB5C-D2F1E2E1382B}"/>
              </a:ext>
            </a:extLst>
          </p:cNvPr>
          <p:cNvSpPr txBox="1">
            <a:spLocks/>
          </p:cNvSpPr>
          <p:nvPr/>
        </p:nvSpPr>
        <p:spPr>
          <a:xfrm>
            <a:off x="1523300" y="4031100"/>
            <a:ext cx="7909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O(k log k) + O(n log k) = O(n log k) [assuming k &lt;= n)</a:t>
            </a:r>
          </a:p>
        </p:txBody>
      </p:sp>
    </p:spTree>
    <p:extLst>
      <p:ext uri="{BB962C8B-B14F-4D97-AF65-F5344CB8AC3E}">
        <p14:creationId xmlns:p14="http://schemas.microsoft.com/office/powerpoint/2010/main" val="1947997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68552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Formulate a recurrence relation that represents the asymptotic running time of quicksort with k pivots. Give your answer in terms of the number of elements, n and the number of pivots, k.</a:t>
            </a:r>
          </a:p>
          <a:p>
            <a:endParaRPr lang="en-US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09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3251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Assuming k pivots gives a balanced partition (question 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CC903-9351-27C1-D1F4-8A50D3B38662}"/>
              </a:ext>
            </a:extLst>
          </p:cNvPr>
          <p:cNvSpPr/>
          <p:nvPr/>
        </p:nvSpPr>
        <p:spPr>
          <a:xfrm>
            <a:off x="1790700" y="2060300"/>
            <a:ext cx="5245100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n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AB4F6C-13A1-CFF0-C694-03CB4B0ECD41}"/>
              </a:ext>
            </a:extLst>
          </p:cNvPr>
          <p:cNvSpPr/>
          <p:nvPr/>
        </p:nvSpPr>
        <p:spPr>
          <a:xfrm>
            <a:off x="1790700" y="2640660"/>
            <a:ext cx="1698515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n / 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ADC776-45F7-9C08-4E9D-EFF0B8C1721D}"/>
              </a:ext>
            </a:extLst>
          </p:cNvPr>
          <p:cNvSpPr/>
          <p:nvPr/>
        </p:nvSpPr>
        <p:spPr>
          <a:xfrm>
            <a:off x="3563992" y="2640660"/>
            <a:ext cx="1698515" cy="4641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n / 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99943-C541-6096-4E7A-D1298B0997AA}"/>
              </a:ext>
            </a:extLst>
          </p:cNvPr>
          <p:cNvSpPr/>
          <p:nvPr/>
        </p:nvSpPr>
        <p:spPr>
          <a:xfrm>
            <a:off x="5337285" y="2640660"/>
            <a:ext cx="1698515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n / k</a:t>
            </a:r>
            <a:endParaRPr lang="en-SG" sz="1800" dirty="0">
              <a:latin typeface="Montserrat SemiBold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0D4A7C-FF6A-F874-5771-1AA4FB8FC86C}"/>
                  </a:ext>
                </a:extLst>
              </p:cNvPr>
              <p:cNvSpPr txBox="1"/>
              <p:nvPr/>
            </p:nvSpPr>
            <p:spPr>
              <a:xfrm>
                <a:off x="796637" y="3522880"/>
                <a:ext cx="7548026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i="0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SG" sz="2400" dirty="0">
                  <a:solidFill>
                    <a:schemeClr val="bg1"/>
                  </a:solidFill>
                  <a:latin typeface="Montserrat SemiBold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0D4A7C-FF6A-F874-5771-1AA4FB8FC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37" y="3522880"/>
                <a:ext cx="7548026" cy="7454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8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A181D6DB-2B76-3E1F-EDA8-10D5DBA05BF4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3251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Solve the recurrence relation to obtain the asymptotic running time of your </a:t>
            </a:r>
            <a:r>
              <a:rPr lang="en-US" sz="1800" dirty="0" err="1">
                <a:latin typeface="Montserrat SemiBold" pitchFamily="2" charset="0"/>
              </a:rPr>
              <a:t>QuickSort</a:t>
            </a:r>
            <a:r>
              <a:rPr lang="en-US" sz="1800" dirty="0">
                <a:latin typeface="Montserrat SemiBold" pitchFamily="2" charset="0"/>
              </a:rPr>
              <a:t> with k pivots.</a:t>
            </a:r>
          </a:p>
        </p:txBody>
      </p:sp>
    </p:spTree>
    <p:extLst>
      <p:ext uri="{BB962C8B-B14F-4D97-AF65-F5344CB8AC3E}">
        <p14:creationId xmlns:p14="http://schemas.microsoft.com/office/powerpoint/2010/main" val="156772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C7F303A-975C-030C-884D-52BCC0C5BB44}"/>
              </a:ext>
            </a:extLst>
          </p:cNvPr>
          <p:cNvSpPr txBox="1">
            <a:spLocks/>
          </p:cNvSpPr>
          <p:nvPr/>
        </p:nvSpPr>
        <p:spPr>
          <a:xfrm>
            <a:off x="866400" y="2281982"/>
            <a:ext cx="7909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Runtime = Number of levels to recurse * Work at each level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A181D6DB-2B76-3E1F-EDA8-10D5DBA05BF4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3251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Solve the recurrence relation to obtain the asymptotic running time of your </a:t>
            </a:r>
            <a:r>
              <a:rPr lang="en-US" sz="1800" dirty="0" err="1">
                <a:latin typeface="Montserrat SemiBold" pitchFamily="2" charset="0"/>
              </a:rPr>
              <a:t>QuickSort</a:t>
            </a:r>
            <a:r>
              <a:rPr lang="en-US" sz="1800" dirty="0">
                <a:latin typeface="Montserrat SemiBold" pitchFamily="2" charset="0"/>
              </a:rPr>
              <a:t> with k pivots.</a:t>
            </a:r>
          </a:p>
        </p:txBody>
      </p:sp>
    </p:spTree>
    <p:extLst>
      <p:ext uri="{BB962C8B-B14F-4D97-AF65-F5344CB8AC3E}">
        <p14:creationId xmlns:p14="http://schemas.microsoft.com/office/powerpoint/2010/main" val="119949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168</a:t>
            </a:fld>
            <a:endParaRPr/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C7F303A-975C-030C-884D-52BCC0C5BB44}"/>
              </a:ext>
            </a:extLst>
          </p:cNvPr>
          <p:cNvSpPr txBox="1">
            <a:spLocks/>
          </p:cNvSpPr>
          <p:nvPr/>
        </p:nvSpPr>
        <p:spPr>
          <a:xfrm>
            <a:off x="866400" y="874714"/>
            <a:ext cx="7909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Runtime = Number of levels to recurse * Work at each level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A7CB3335-1126-F197-23E3-BF27345D7413}"/>
              </a:ext>
            </a:extLst>
          </p:cNvPr>
          <p:cNvSpPr txBox="1">
            <a:spLocks/>
          </p:cNvSpPr>
          <p:nvPr/>
        </p:nvSpPr>
        <p:spPr>
          <a:xfrm>
            <a:off x="866400" y="1445403"/>
            <a:ext cx="7909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How many levels?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2E2692-5D22-D1BE-CAC8-141DDBC2471C}"/>
              </a:ext>
            </a:extLst>
          </p:cNvPr>
          <p:cNvSpPr/>
          <p:nvPr/>
        </p:nvSpPr>
        <p:spPr>
          <a:xfrm>
            <a:off x="1790700" y="2300033"/>
            <a:ext cx="5245100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n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ADB67B-F3CC-5CCF-BE16-8B43787E0E2E}"/>
              </a:ext>
            </a:extLst>
          </p:cNvPr>
          <p:cNvSpPr/>
          <p:nvPr/>
        </p:nvSpPr>
        <p:spPr>
          <a:xfrm>
            <a:off x="1790700" y="2880393"/>
            <a:ext cx="1698515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n / 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DF8D87-556D-118D-4B97-5624BA56E206}"/>
              </a:ext>
            </a:extLst>
          </p:cNvPr>
          <p:cNvSpPr/>
          <p:nvPr/>
        </p:nvSpPr>
        <p:spPr>
          <a:xfrm>
            <a:off x="3563992" y="2880393"/>
            <a:ext cx="1698515" cy="4641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n / 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80723E-EC1A-85AC-2586-64CDDDA52D31}"/>
              </a:ext>
            </a:extLst>
          </p:cNvPr>
          <p:cNvSpPr/>
          <p:nvPr/>
        </p:nvSpPr>
        <p:spPr>
          <a:xfrm>
            <a:off x="5337285" y="2880393"/>
            <a:ext cx="1698515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n / k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7B3346-7458-D12D-72A2-929C0BC9FD32}"/>
              </a:ext>
            </a:extLst>
          </p:cNvPr>
          <p:cNvSpPr/>
          <p:nvPr/>
        </p:nvSpPr>
        <p:spPr>
          <a:xfrm>
            <a:off x="1790700" y="3460753"/>
            <a:ext cx="550028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Montserrat SemiBold" pitchFamily="2" charset="0"/>
              </a:rPr>
              <a:t>n / k</a:t>
            </a:r>
            <a:r>
              <a:rPr lang="en-US" sz="1100" baseline="30000" dirty="0">
                <a:latin typeface="Montserrat SemiBold" pitchFamily="2" charset="0"/>
              </a:rPr>
              <a:t>2</a:t>
            </a:r>
            <a:endParaRPr lang="en-SG" sz="1100" dirty="0">
              <a:latin typeface="Montserrat SemiBold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09536-277D-8BA6-B80A-D1FE7150069D}"/>
              </a:ext>
            </a:extLst>
          </p:cNvPr>
          <p:cNvSpPr/>
          <p:nvPr/>
        </p:nvSpPr>
        <p:spPr>
          <a:xfrm>
            <a:off x="2364943" y="3460753"/>
            <a:ext cx="550028" cy="4641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Montserrat SemiBold" pitchFamily="2" charset="0"/>
              </a:rPr>
              <a:t>n / k</a:t>
            </a:r>
            <a:r>
              <a:rPr lang="en-US" sz="1100" baseline="30000" dirty="0">
                <a:latin typeface="Montserrat SemiBold" pitchFamily="2" charset="0"/>
              </a:rPr>
              <a:t>2</a:t>
            </a:r>
            <a:endParaRPr lang="en-SG" sz="11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4F4DC-E561-D296-4FD6-B23C4E25F5C0}"/>
              </a:ext>
            </a:extLst>
          </p:cNvPr>
          <p:cNvSpPr/>
          <p:nvPr/>
        </p:nvSpPr>
        <p:spPr>
          <a:xfrm>
            <a:off x="2939187" y="3460753"/>
            <a:ext cx="550028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Montserrat SemiBold" pitchFamily="2" charset="0"/>
              </a:rPr>
              <a:t>n / k</a:t>
            </a:r>
            <a:r>
              <a:rPr lang="en-US" sz="1100" baseline="30000" dirty="0">
                <a:latin typeface="Montserrat SemiBold" pitchFamily="2" charset="0"/>
              </a:rPr>
              <a:t>2</a:t>
            </a:r>
            <a:endParaRPr lang="en-SG" sz="11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BF7010-A495-85B0-7FBE-AF78F9F92D3E}"/>
              </a:ext>
            </a:extLst>
          </p:cNvPr>
          <p:cNvSpPr/>
          <p:nvPr/>
        </p:nvSpPr>
        <p:spPr>
          <a:xfrm>
            <a:off x="3563991" y="3460753"/>
            <a:ext cx="550028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Montserrat SemiBold" pitchFamily="2" charset="0"/>
              </a:rPr>
              <a:t>n / k</a:t>
            </a:r>
            <a:r>
              <a:rPr lang="en-US" sz="1100" baseline="30000" dirty="0">
                <a:latin typeface="Montserrat SemiBold" pitchFamily="2" charset="0"/>
              </a:rPr>
              <a:t>2</a:t>
            </a:r>
            <a:endParaRPr lang="en-SG" sz="11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429D3-30DC-EB0F-3F89-81399F1F303E}"/>
              </a:ext>
            </a:extLst>
          </p:cNvPr>
          <p:cNvSpPr/>
          <p:nvPr/>
        </p:nvSpPr>
        <p:spPr>
          <a:xfrm>
            <a:off x="4138234" y="3460753"/>
            <a:ext cx="550028" cy="4641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Montserrat SemiBold" pitchFamily="2" charset="0"/>
              </a:rPr>
              <a:t>n / k</a:t>
            </a:r>
            <a:r>
              <a:rPr lang="en-US" sz="1100" baseline="30000" dirty="0">
                <a:latin typeface="Montserrat SemiBold" pitchFamily="2" charset="0"/>
              </a:rPr>
              <a:t>2</a:t>
            </a:r>
            <a:endParaRPr lang="en-SG" sz="11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5816AF-36EE-C487-5E80-4E1DEDF39F0E}"/>
              </a:ext>
            </a:extLst>
          </p:cNvPr>
          <p:cNvSpPr/>
          <p:nvPr/>
        </p:nvSpPr>
        <p:spPr>
          <a:xfrm>
            <a:off x="4712478" y="3460753"/>
            <a:ext cx="550028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Montserrat SemiBold" pitchFamily="2" charset="0"/>
              </a:rPr>
              <a:t>n / k</a:t>
            </a:r>
            <a:r>
              <a:rPr lang="en-US" sz="1100" baseline="30000" dirty="0">
                <a:latin typeface="Montserrat SemiBold" pitchFamily="2" charset="0"/>
              </a:rPr>
              <a:t>2</a:t>
            </a:r>
            <a:endParaRPr lang="en-SG" sz="1100" dirty="0">
              <a:latin typeface="Montserrat SemiBold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D90510-94C9-5E04-DE87-45ADE2763870}"/>
              </a:ext>
            </a:extLst>
          </p:cNvPr>
          <p:cNvSpPr/>
          <p:nvPr/>
        </p:nvSpPr>
        <p:spPr>
          <a:xfrm>
            <a:off x="5337285" y="3460753"/>
            <a:ext cx="550028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Montserrat SemiBold" pitchFamily="2" charset="0"/>
              </a:rPr>
              <a:t>n / k</a:t>
            </a:r>
            <a:r>
              <a:rPr lang="en-US" sz="1100" baseline="30000" dirty="0">
                <a:latin typeface="Montserrat SemiBold" pitchFamily="2" charset="0"/>
              </a:rPr>
              <a:t>2</a:t>
            </a:r>
            <a:endParaRPr lang="en-SG" sz="1100" dirty="0"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B23A54-AFB9-838B-DF1A-92B5962E53B5}"/>
              </a:ext>
            </a:extLst>
          </p:cNvPr>
          <p:cNvSpPr/>
          <p:nvPr/>
        </p:nvSpPr>
        <p:spPr>
          <a:xfrm>
            <a:off x="5911528" y="3460753"/>
            <a:ext cx="550028" cy="4641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Montserrat SemiBold" pitchFamily="2" charset="0"/>
              </a:rPr>
              <a:t>n / k</a:t>
            </a:r>
            <a:r>
              <a:rPr lang="en-US" sz="1100" baseline="30000" dirty="0">
                <a:latin typeface="Montserrat SemiBold" pitchFamily="2" charset="0"/>
              </a:rPr>
              <a:t>2</a:t>
            </a:r>
            <a:endParaRPr lang="en-SG" sz="1100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C58CE-A67A-82DB-33C7-8A2B89593FE8}"/>
              </a:ext>
            </a:extLst>
          </p:cNvPr>
          <p:cNvSpPr/>
          <p:nvPr/>
        </p:nvSpPr>
        <p:spPr>
          <a:xfrm>
            <a:off x="6485772" y="3460753"/>
            <a:ext cx="550028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Montserrat SemiBold" pitchFamily="2" charset="0"/>
              </a:rPr>
              <a:t>n / k</a:t>
            </a:r>
            <a:r>
              <a:rPr lang="en-US" sz="1100" baseline="30000" dirty="0">
                <a:latin typeface="Montserrat SemiBold" pitchFamily="2" charset="0"/>
              </a:rPr>
              <a:t>2</a:t>
            </a:r>
            <a:endParaRPr lang="en-SG" sz="11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7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169</a:t>
            </a:fld>
            <a:endParaRPr/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C7F303A-975C-030C-884D-52BCC0C5BB44}"/>
              </a:ext>
            </a:extLst>
          </p:cNvPr>
          <p:cNvSpPr txBox="1">
            <a:spLocks/>
          </p:cNvSpPr>
          <p:nvPr/>
        </p:nvSpPr>
        <p:spPr>
          <a:xfrm>
            <a:off x="866400" y="874714"/>
            <a:ext cx="7909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Runtime = Number of levels to recurse * Work at each level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A7CB3335-1126-F197-23E3-BF27345D7413}"/>
              </a:ext>
            </a:extLst>
          </p:cNvPr>
          <p:cNvSpPr txBox="1">
            <a:spLocks/>
          </p:cNvSpPr>
          <p:nvPr/>
        </p:nvSpPr>
        <p:spPr>
          <a:xfrm>
            <a:off x="866400" y="1445403"/>
            <a:ext cx="7909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How many levels?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336;p36">
                <a:extLst>
                  <a:ext uri="{FF2B5EF4-FFF2-40B4-BE49-F238E27FC236}">
                    <a16:creationId xmlns:a16="http://schemas.microsoft.com/office/drawing/2014/main" id="{09016DC2-C31C-0615-4798-D774DAD300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6400" y="2016092"/>
                <a:ext cx="7909300" cy="4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9pPr>
              </a:lstStyle>
              <a:p>
                <a:r>
                  <a:rPr lang="en-US" sz="1800" dirty="0">
                    <a:latin typeface="Montserrat SemiBold" pitchFamily="2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1800" dirty="0">
                    <a:latin typeface="Montserrat SemiBold" pitchFamily="2" charset="0"/>
                  </a:rPr>
                  <a:t> be the number of levels </a:t>
                </a:r>
                <a:r>
                  <a:rPr lang="en-US" sz="1800" dirty="0" err="1">
                    <a:latin typeface="Montserrat SemiBold" pitchFamily="2" charset="0"/>
                  </a:rPr>
                  <a:t>s.t.</a:t>
                </a:r>
                <a:endParaRPr lang="en-US" sz="1800" dirty="0">
                  <a:latin typeface="Montserrat SemiBold" pitchFamily="2" charset="0"/>
                </a:endParaRPr>
              </a:p>
            </p:txBody>
          </p:sp>
        </mc:Choice>
        <mc:Fallback xmlns="">
          <p:sp>
            <p:nvSpPr>
              <p:cNvPr id="2" name="Google Shape;336;p36">
                <a:extLst>
                  <a:ext uri="{FF2B5EF4-FFF2-40B4-BE49-F238E27FC236}">
                    <a16:creationId xmlns:a16="http://schemas.microsoft.com/office/drawing/2014/main" id="{09016DC2-C31C-0615-4798-D774DAD3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00" y="2016092"/>
                <a:ext cx="7909300" cy="464100"/>
              </a:xfrm>
              <a:prstGeom prst="rect">
                <a:avLst/>
              </a:prstGeom>
              <a:blipFill>
                <a:blip r:embed="rId3"/>
                <a:stretch>
                  <a:fillRect l="-616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C96470-2017-C437-CD0D-A914B1236FB3}"/>
                  </a:ext>
                </a:extLst>
              </p:cNvPr>
              <p:cNvSpPr txBox="1"/>
              <p:nvPr/>
            </p:nvSpPr>
            <p:spPr>
              <a:xfrm>
                <a:off x="2697804" y="2723745"/>
                <a:ext cx="3748391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SG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C96470-2017-C437-CD0D-A914B1236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804" y="2723745"/>
                <a:ext cx="3748391" cy="935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B2004A-1065-D9A2-825F-DF5419B20C06}"/>
                  </a:ext>
                </a:extLst>
              </p:cNvPr>
              <p:cNvSpPr txBox="1"/>
              <p:nvPr/>
            </p:nvSpPr>
            <p:spPr>
              <a:xfrm>
                <a:off x="2697804" y="3903067"/>
                <a:ext cx="374839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fName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SG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B2004A-1065-D9A2-825F-DF5419B20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804" y="3903067"/>
                <a:ext cx="374839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5116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3999" y="1913551"/>
            <a:ext cx="8498239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Place pivot in correct position (less than pointer –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377732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6861002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6089563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5319018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28E320F-6237-26EB-CEC3-D1A16F0528EE}"/>
              </a:ext>
            </a:extLst>
          </p:cNvPr>
          <p:cNvSpPr/>
          <p:nvPr/>
        </p:nvSpPr>
        <p:spPr>
          <a:xfrm>
            <a:off x="5733924" y="3462349"/>
            <a:ext cx="197893" cy="256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7A0B274-80DE-73D9-A6DB-E51FA821EFE3}"/>
              </a:ext>
            </a:extLst>
          </p:cNvPr>
          <p:cNvSpPr/>
          <p:nvPr/>
        </p:nvSpPr>
        <p:spPr>
          <a:xfrm>
            <a:off x="4771614" y="3462349"/>
            <a:ext cx="197893" cy="25667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240CA268-C33D-8B4A-E0ED-CF37EED7ED4F}"/>
              </a:ext>
            </a:extLst>
          </p:cNvPr>
          <p:cNvSpPr/>
          <p:nvPr/>
        </p:nvSpPr>
        <p:spPr>
          <a:xfrm>
            <a:off x="5369013" y="3462349"/>
            <a:ext cx="197893" cy="25667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D27871C0-62C4-E278-CAA2-0563063FDA80}"/>
              </a:ext>
            </a:extLst>
          </p:cNvPr>
          <p:cNvSpPr/>
          <p:nvPr/>
        </p:nvSpPr>
        <p:spPr>
          <a:xfrm>
            <a:off x="5550849" y="3462349"/>
            <a:ext cx="197893" cy="25667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4189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C7F303A-975C-030C-884D-52BCC0C5BB44}"/>
              </a:ext>
            </a:extLst>
          </p:cNvPr>
          <p:cNvSpPr txBox="1">
            <a:spLocks/>
          </p:cNvSpPr>
          <p:nvPr/>
        </p:nvSpPr>
        <p:spPr>
          <a:xfrm>
            <a:off x="866400" y="2281982"/>
            <a:ext cx="7909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Runtime = Number of levels to recurse * Work at each level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129E5313-3D99-E56A-1A20-085013ECD626}"/>
              </a:ext>
            </a:extLst>
          </p:cNvPr>
          <p:cNvSpPr txBox="1">
            <a:spLocks/>
          </p:cNvSpPr>
          <p:nvPr/>
        </p:nvSpPr>
        <p:spPr>
          <a:xfrm>
            <a:off x="1971300" y="2777223"/>
            <a:ext cx="268500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= </a:t>
            </a:r>
            <a:r>
              <a:rPr lang="en-US" sz="1800" dirty="0" err="1">
                <a:latin typeface="Montserrat SemiBold" pitchFamily="2" charset="0"/>
              </a:rPr>
              <a:t>log</a:t>
            </a:r>
            <a:r>
              <a:rPr lang="en-US" sz="1800" baseline="-25000" dirty="0" err="1">
                <a:latin typeface="Montserrat SemiBold" pitchFamily="2" charset="0"/>
              </a:rPr>
              <a:t>k</a:t>
            </a:r>
            <a:r>
              <a:rPr lang="en-US" sz="1800" dirty="0">
                <a:latin typeface="Montserrat SemiBold" pitchFamily="2" charset="0"/>
              </a:rPr>
              <a:t> n * O(n log k)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A181D6DB-2B76-3E1F-EDA8-10D5DBA05BF4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3251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Solve the recurrence relation to obtain the asymptotic running time of your </a:t>
            </a:r>
            <a:r>
              <a:rPr lang="en-US" sz="1800" dirty="0" err="1">
                <a:latin typeface="Montserrat SemiBold" pitchFamily="2" charset="0"/>
              </a:rPr>
              <a:t>QuickSort</a:t>
            </a:r>
            <a:r>
              <a:rPr lang="en-US" sz="1800" dirty="0">
                <a:latin typeface="Montserrat SemiBold" pitchFamily="2" charset="0"/>
              </a:rPr>
              <a:t> with k pivots.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C1D7585-90BE-B773-E25E-9EDB2592508A}"/>
              </a:ext>
            </a:extLst>
          </p:cNvPr>
          <p:cNvSpPr txBox="1">
            <a:spLocks/>
          </p:cNvSpPr>
          <p:nvPr/>
        </p:nvSpPr>
        <p:spPr>
          <a:xfrm>
            <a:off x="1971300" y="3239484"/>
            <a:ext cx="268500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= O(n log k </a:t>
            </a:r>
            <a:r>
              <a:rPr lang="en-US" sz="1800" dirty="0" err="1">
                <a:latin typeface="Montserrat SemiBold" pitchFamily="2" charset="0"/>
              </a:rPr>
              <a:t>log</a:t>
            </a:r>
            <a:r>
              <a:rPr lang="en-US" sz="1800" baseline="-25000" dirty="0" err="1">
                <a:latin typeface="Montserrat SemiBold" pitchFamily="2" charset="0"/>
              </a:rPr>
              <a:t>k</a:t>
            </a:r>
            <a:r>
              <a:rPr lang="en-US" sz="1800" dirty="0">
                <a:latin typeface="Montserrat SemiBold" pitchFamily="2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1364109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C7F303A-975C-030C-884D-52BCC0C5BB44}"/>
              </a:ext>
            </a:extLst>
          </p:cNvPr>
          <p:cNvSpPr txBox="1">
            <a:spLocks/>
          </p:cNvSpPr>
          <p:nvPr/>
        </p:nvSpPr>
        <p:spPr>
          <a:xfrm>
            <a:off x="866400" y="1247890"/>
            <a:ext cx="7909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Runtime = Number of levels to recurse * Work at each level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39355304-D9D0-5557-7565-B60E33C535EF}"/>
              </a:ext>
            </a:extLst>
          </p:cNvPr>
          <p:cNvSpPr txBox="1">
            <a:spLocks/>
          </p:cNvSpPr>
          <p:nvPr/>
        </p:nvSpPr>
        <p:spPr>
          <a:xfrm>
            <a:off x="1971299" y="3318261"/>
            <a:ext cx="2094863" cy="59274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400" dirty="0">
                <a:latin typeface="Montserrat SemiBold" pitchFamily="2" charset="0"/>
              </a:rPr>
              <a:t>= O(n log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336;p36">
                <a:extLst>
                  <a:ext uri="{FF2B5EF4-FFF2-40B4-BE49-F238E27FC236}">
                    <a16:creationId xmlns:a16="http://schemas.microsoft.com/office/drawing/2014/main" id="{4C1D7585-90BE-B773-E25E-9EDB259250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1300" y="1711990"/>
                <a:ext cx="2685006" cy="4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9pPr>
              </a:lstStyle>
              <a:p>
                <a:r>
                  <a:rPr lang="en-US" sz="2000" dirty="0">
                    <a:latin typeface="Montserrat SemiBold" pitchFamily="2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Montserrat SemiBold" pitchFamily="2" charset="0"/>
                </a:endParaRPr>
              </a:p>
            </p:txBody>
          </p:sp>
        </mc:Choice>
        <mc:Fallback xmlns="">
          <p:sp>
            <p:nvSpPr>
              <p:cNvPr id="2" name="Google Shape;336;p36">
                <a:extLst>
                  <a:ext uri="{FF2B5EF4-FFF2-40B4-BE49-F238E27FC236}">
                    <a16:creationId xmlns:a16="http://schemas.microsoft.com/office/drawing/2014/main" id="{4C1D7585-90BE-B773-E25E-9EDB25925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00" y="1711990"/>
                <a:ext cx="2685006" cy="464100"/>
              </a:xfrm>
              <a:prstGeom prst="rect">
                <a:avLst/>
              </a:prstGeom>
              <a:blipFill>
                <a:blip r:embed="rId3"/>
                <a:stretch>
                  <a:fillRect l="-2268" b="-197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336;p36">
                <a:extLst>
                  <a:ext uri="{FF2B5EF4-FFF2-40B4-BE49-F238E27FC236}">
                    <a16:creationId xmlns:a16="http://schemas.microsoft.com/office/drawing/2014/main" id="{72F0AF96-3127-B00C-BAF2-F9080F1AB1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1300" y="2243906"/>
                <a:ext cx="2685006" cy="9791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9pPr>
              </a:lstStyle>
              <a:p>
                <a:r>
                  <a:rPr lang="en-US" sz="2000" dirty="0">
                    <a:latin typeface="Montserrat SemiBold" pitchFamily="2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num>
                              <m:den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000" dirty="0">
                  <a:latin typeface="Montserrat SemiBold" pitchFamily="2" charset="0"/>
                </a:endParaRPr>
              </a:p>
            </p:txBody>
          </p:sp>
        </mc:Choice>
        <mc:Fallback xmlns="">
          <p:sp>
            <p:nvSpPr>
              <p:cNvPr id="8" name="Google Shape;336;p36">
                <a:extLst>
                  <a:ext uri="{FF2B5EF4-FFF2-40B4-BE49-F238E27FC236}">
                    <a16:creationId xmlns:a16="http://schemas.microsoft.com/office/drawing/2014/main" id="{72F0AF96-3127-B00C-BAF2-F9080F1AB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300" y="2243906"/>
                <a:ext cx="2685006" cy="979191"/>
              </a:xfrm>
              <a:prstGeom prst="rect">
                <a:avLst/>
              </a:prstGeom>
              <a:blipFill>
                <a:blip r:embed="rId4"/>
                <a:stretch>
                  <a:fillRect l="-22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442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4. More Pivots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CC7F303A-975C-030C-884D-52BCC0C5BB44}"/>
              </a:ext>
            </a:extLst>
          </p:cNvPr>
          <p:cNvSpPr txBox="1">
            <a:spLocks/>
          </p:cNvSpPr>
          <p:nvPr/>
        </p:nvSpPr>
        <p:spPr>
          <a:xfrm>
            <a:off x="866400" y="2197675"/>
            <a:ext cx="7909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Asymptotic notation wise:</a:t>
            </a:r>
          </a:p>
          <a:p>
            <a:r>
              <a:rPr lang="en-US" sz="1800" dirty="0">
                <a:latin typeface="Montserrat SemiBold" pitchFamily="2" charset="0"/>
              </a:rPr>
              <a:t>no improvement than regular quicksort!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A181D6DB-2B76-3E1F-EDA8-10D5DBA05BF4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3251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Solve the recurrence relation to obtain the asymptotic running time of your </a:t>
            </a:r>
            <a:r>
              <a:rPr lang="en-US" sz="1800" dirty="0" err="1">
                <a:latin typeface="Montserrat SemiBold" pitchFamily="2" charset="0"/>
              </a:rPr>
              <a:t>QuickSort</a:t>
            </a:r>
            <a:r>
              <a:rPr lang="en-US" sz="1800" dirty="0">
                <a:latin typeface="Montserrat SemiBold" pitchFamily="2" charset="0"/>
              </a:rPr>
              <a:t> with k pivots.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B0AF6CDC-4967-C37C-A6B7-7F2FB372FC5C}"/>
              </a:ext>
            </a:extLst>
          </p:cNvPr>
          <p:cNvSpPr txBox="1">
            <a:spLocks/>
          </p:cNvSpPr>
          <p:nvPr/>
        </p:nvSpPr>
        <p:spPr>
          <a:xfrm>
            <a:off x="866400" y="3029433"/>
            <a:ext cx="7909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Reality: Faster than regular </a:t>
            </a:r>
            <a:r>
              <a:rPr lang="en-US" sz="1800" dirty="0" err="1">
                <a:latin typeface="Montserrat SemiBold" pitchFamily="2" charset="0"/>
              </a:rPr>
              <a:t>QuickSort</a:t>
            </a:r>
            <a:r>
              <a:rPr lang="en-US" sz="1800" dirty="0">
                <a:latin typeface="Montserrat SemiBold" pitchFamily="2" charset="0"/>
              </a:rPr>
              <a:t>!</a:t>
            </a:r>
          </a:p>
          <a:p>
            <a:r>
              <a:rPr lang="en-US" sz="1800" dirty="0">
                <a:latin typeface="Montserrat SemiBold" pitchFamily="2" charset="0"/>
              </a:rPr>
              <a:t>               Java’s </a:t>
            </a:r>
            <a:r>
              <a:rPr lang="en-US" sz="1800" dirty="0" err="1">
                <a:latin typeface="Montserrat SemiBold" pitchFamily="2" charset="0"/>
              </a:rPr>
              <a:t>QuickSort</a:t>
            </a:r>
            <a:r>
              <a:rPr lang="en-US" sz="1800" dirty="0">
                <a:latin typeface="Montserrat SemiBold" pitchFamily="2" charset="0"/>
              </a:rPr>
              <a:t> implementation uses 2 pivots</a:t>
            </a:r>
          </a:p>
          <a:p>
            <a:r>
              <a:rPr lang="en-US" sz="1800" dirty="0">
                <a:latin typeface="Montserrat SemiBold" pitchFamily="2" charset="0"/>
              </a:rPr>
              <a:t>               </a:t>
            </a:r>
            <a:r>
              <a:rPr lang="en-US" sz="1800" dirty="0">
                <a:latin typeface="Montserrat SemiBold" pitchFamily="2" charset="0"/>
                <a:sym typeface="Wingdings" panose="05000000000000000000" pitchFamily="2" charset="2"/>
              </a:rPr>
              <a:t> Try yourself :D</a:t>
            </a:r>
            <a:endParaRPr lang="en-US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173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955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174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0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175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47CDB5B-A839-E533-45A7-75C0035719B0}"/>
              </a:ext>
            </a:extLst>
          </p:cNvPr>
          <p:cNvSpPr/>
          <p:nvPr/>
        </p:nvSpPr>
        <p:spPr>
          <a:xfrm>
            <a:off x="3105150" y="3390900"/>
            <a:ext cx="165100" cy="21156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330DAAB-C36F-A829-A2C6-5613CF45958A}"/>
              </a:ext>
            </a:extLst>
          </p:cNvPr>
          <p:cNvSpPr/>
          <p:nvPr/>
        </p:nvSpPr>
        <p:spPr>
          <a:xfrm>
            <a:off x="6184900" y="3390900"/>
            <a:ext cx="165100" cy="21156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D8FCA1F7-8D64-6EAC-460B-9F96084C5602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400" dirty="0">
                <a:latin typeface="Montserrat SemiBold" pitchFamily="2" charset="0"/>
              </a:rPr>
              <a:t>Take element as pivot, place pointers</a:t>
            </a:r>
          </a:p>
        </p:txBody>
      </p:sp>
    </p:spTree>
    <p:extLst>
      <p:ext uri="{BB962C8B-B14F-4D97-AF65-F5344CB8AC3E}">
        <p14:creationId xmlns:p14="http://schemas.microsoft.com/office/powerpoint/2010/main" val="135671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176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47CDB5B-A839-E533-45A7-75C0035719B0}"/>
              </a:ext>
            </a:extLst>
          </p:cNvPr>
          <p:cNvSpPr/>
          <p:nvPr/>
        </p:nvSpPr>
        <p:spPr>
          <a:xfrm>
            <a:off x="3105150" y="3390900"/>
            <a:ext cx="165100" cy="21156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330DAAB-C36F-A829-A2C6-5613CF45958A}"/>
              </a:ext>
            </a:extLst>
          </p:cNvPr>
          <p:cNvSpPr/>
          <p:nvPr/>
        </p:nvSpPr>
        <p:spPr>
          <a:xfrm>
            <a:off x="6184900" y="3390900"/>
            <a:ext cx="165100" cy="21156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D8FCA1F7-8D64-6EAC-460B-9F96084C5602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400" dirty="0">
                <a:latin typeface="Montserrat SemiBold" pitchFamily="2" charset="0"/>
              </a:rPr>
              <a:t>1 &gt; 0, check right pointer</a:t>
            </a:r>
          </a:p>
        </p:txBody>
      </p:sp>
    </p:spTree>
    <p:extLst>
      <p:ext uri="{BB962C8B-B14F-4D97-AF65-F5344CB8AC3E}">
        <p14:creationId xmlns:p14="http://schemas.microsoft.com/office/powerpoint/2010/main" val="1145301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177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47CDB5B-A839-E533-45A7-75C0035719B0}"/>
              </a:ext>
            </a:extLst>
          </p:cNvPr>
          <p:cNvSpPr/>
          <p:nvPr/>
        </p:nvSpPr>
        <p:spPr>
          <a:xfrm>
            <a:off x="3105150" y="3390900"/>
            <a:ext cx="165100" cy="21156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330DAAB-C36F-A829-A2C6-5613CF45958A}"/>
              </a:ext>
            </a:extLst>
          </p:cNvPr>
          <p:cNvSpPr/>
          <p:nvPr/>
        </p:nvSpPr>
        <p:spPr>
          <a:xfrm>
            <a:off x="6184900" y="3390900"/>
            <a:ext cx="165100" cy="21156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D8FCA1F7-8D64-6EAC-460B-9F96084C5602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400" dirty="0">
                <a:latin typeface="Montserrat SemiBold" pitchFamily="2" charset="0"/>
              </a:rPr>
              <a:t>0 &lt;= 0, candidate for swap</a:t>
            </a:r>
          </a:p>
        </p:txBody>
      </p:sp>
    </p:spTree>
    <p:extLst>
      <p:ext uri="{BB962C8B-B14F-4D97-AF65-F5344CB8AC3E}">
        <p14:creationId xmlns:p14="http://schemas.microsoft.com/office/powerpoint/2010/main" val="36035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178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47CDB5B-A839-E533-45A7-75C0035719B0}"/>
              </a:ext>
            </a:extLst>
          </p:cNvPr>
          <p:cNvSpPr/>
          <p:nvPr/>
        </p:nvSpPr>
        <p:spPr>
          <a:xfrm>
            <a:off x="3105150" y="3390900"/>
            <a:ext cx="165100" cy="21156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330DAAB-C36F-A829-A2C6-5613CF45958A}"/>
              </a:ext>
            </a:extLst>
          </p:cNvPr>
          <p:cNvSpPr/>
          <p:nvPr/>
        </p:nvSpPr>
        <p:spPr>
          <a:xfrm>
            <a:off x="6184900" y="3390900"/>
            <a:ext cx="165100" cy="21156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D8FCA1F7-8D64-6EAC-460B-9F96084C5602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400" dirty="0">
                <a:latin typeface="Montserrat SemiBold" pitchFamily="2" charset="0"/>
              </a:rPr>
              <a:t>Swap 1 and 0</a:t>
            </a:r>
          </a:p>
        </p:txBody>
      </p:sp>
    </p:spTree>
    <p:extLst>
      <p:ext uri="{BB962C8B-B14F-4D97-AF65-F5344CB8AC3E}">
        <p14:creationId xmlns:p14="http://schemas.microsoft.com/office/powerpoint/2010/main" val="2179672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179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47CDB5B-A839-E533-45A7-75C0035719B0}"/>
              </a:ext>
            </a:extLst>
          </p:cNvPr>
          <p:cNvSpPr/>
          <p:nvPr/>
        </p:nvSpPr>
        <p:spPr>
          <a:xfrm>
            <a:off x="3613150" y="3390900"/>
            <a:ext cx="165100" cy="21156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330DAAB-C36F-A829-A2C6-5613CF45958A}"/>
              </a:ext>
            </a:extLst>
          </p:cNvPr>
          <p:cNvSpPr/>
          <p:nvPr/>
        </p:nvSpPr>
        <p:spPr>
          <a:xfrm>
            <a:off x="5670550" y="3390900"/>
            <a:ext cx="165100" cy="21156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D8FCA1F7-8D64-6EAC-460B-9F96084C5602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400" dirty="0">
                <a:latin typeface="Montserrat SemiBold" pitchFamily="2" charset="0"/>
              </a:rPr>
              <a:t>1 &gt; 0, check right pointer</a:t>
            </a:r>
          </a:p>
        </p:txBody>
      </p:sp>
    </p:spTree>
    <p:extLst>
      <p:ext uri="{BB962C8B-B14F-4D97-AF65-F5344CB8AC3E}">
        <p14:creationId xmlns:p14="http://schemas.microsoft.com/office/powerpoint/2010/main" val="864690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3999" y="1913551"/>
            <a:ext cx="8498239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Place pivot in correct position (less than pointer – 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3777328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1464499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6861002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6089563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5319018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459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180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47CDB5B-A839-E533-45A7-75C0035719B0}"/>
              </a:ext>
            </a:extLst>
          </p:cNvPr>
          <p:cNvSpPr/>
          <p:nvPr/>
        </p:nvSpPr>
        <p:spPr>
          <a:xfrm>
            <a:off x="3613150" y="3390900"/>
            <a:ext cx="165100" cy="21156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330DAAB-C36F-A829-A2C6-5613CF45958A}"/>
              </a:ext>
            </a:extLst>
          </p:cNvPr>
          <p:cNvSpPr/>
          <p:nvPr/>
        </p:nvSpPr>
        <p:spPr>
          <a:xfrm>
            <a:off x="5670550" y="3390900"/>
            <a:ext cx="165100" cy="21156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D8FCA1F7-8D64-6EAC-460B-9F96084C5602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400" dirty="0">
                <a:latin typeface="Montserrat SemiBold" pitchFamily="2" charset="0"/>
              </a:rPr>
              <a:t>0 &lt;= 0, candidate for swap</a:t>
            </a:r>
          </a:p>
        </p:txBody>
      </p:sp>
    </p:spTree>
    <p:extLst>
      <p:ext uri="{BB962C8B-B14F-4D97-AF65-F5344CB8AC3E}">
        <p14:creationId xmlns:p14="http://schemas.microsoft.com/office/powerpoint/2010/main" val="173440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181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47CDB5B-A839-E533-45A7-75C0035719B0}"/>
              </a:ext>
            </a:extLst>
          </p:cNvPr>
          <p:cNvSpPr/>
          <p:nvPr/>
        </p:nvSpPr>
        <p:spPr>
          <a:xfrm>
            <a:off x="3613150" y="3390900"/>
            <a:ext cx="165100" cy="21156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330DAAB-C36F-A829-A2C6-5613CF45958A}"/>
              </a:ext>
            </a:extLst>
          </p:cNvPr>
          <p:cNvSpPr/>
          <p:nvPr/>
        </p:nvSpPr>
        <p:spPr>
          <a:xfrm>
            <a:off x="5670550" y="3390900"/>
            <a:ext cx="165100" cy="21156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D8FCA1F7-8D64-6EAC-460B-9F96084C5602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400" dirty="0">
                <a:latin typeface="Montserrat SemiBold" pitchFamily="2" charset="0"/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112425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182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47CDB5B-A839-E533-45A7-75C0035719B0}"/>
              </a:ext>
            </a:extLst>
          </p:cNvPr>
          <p:cNvSpPr/>
          <p:nvPr/>
        </p:nvSpPr>
        <p:spPr>
          <a:xfrm>
            <a:off x="4127500" y="3390900"/>
            <a:ext cx="165100" cy="21156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330DAAB-C36F-A829-A2C6-5613CF45958A}"/>
              </a:ext>
            </a:extLst>
          </p:cNvPr>
          <p:cNvSpPr/>
          <p:nvPr/>
        </p:nvSpPr>
        <p:spPr>
          <a:xfrm>
            <a:off x="5156200" y="3390900"/>
            <a:ext cx="165100" cy="21156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D8FCA1F7-8D64-6EAC-460B-9F96084C5602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400" dirty="0">
                <a:latin typeface="Montserrat SemiBold" pitchFamily="2" charset="0"/>
              </a:rPr>
              <a:t>0 &lt;= 0, continue</a:t>
            </a:r>
          </a:p>
        </p:txBody>
      </p:sp>
    </p:spTree>
    <p:extLst>
      <p:ext uri="{BB962C8B-B14F-4D97-AF65-F5344CB8AC3E}">
        <p14:creationId xmlns:p14="http://schemas.microsoft.com/office/powerpoint/2010/main" val="21098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183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47CDB5B-A839-E533-45A7-75C0035719B0}"/>
              </a:ext>
            </a:extLst>
          </p:cNvPr>
          <p:cNvSpPr/>
          <p:nvPr/>
        </p:nvSpPr>
        <p:spPr>
          <a:xfrm>
            <a:off x="4652774" y="3390900"/>
            <a:ext cx="165100" cy="21156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330DAAB-C36F-A829-A2C6-5613CF45958A}"/>
              </a:ext>
            </a:extLst>
          </p:cNvPr>
          <p:cNvSpPr/>
          <p:nvPr/>
        </p:nvSpPr>
        <p:spPr>
          <a:xfrm>
            <a:off x="5156200" y="3390900"/>
            <a:ext cx="165100" cy="21156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D8FCA1F7-8D64-6EAC-460B-9F96084C5602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400" dirty="0">
                <a:latin typeface="Montserrat SemiBold" pitchFamily="2" charset="0"/>
              </a:rPr>
              <a:t>1 &gt; 0, check right pointer</a:t>
            </a:r>
          </a:p>
        </p:txBody>
      </p:sp>
    </p:spTree>
    <p:extLst>
      <p:ext uri="{BB962C8B-B14F-4D97-AF65-F5344CB8AC3E}">
        <p14:creationId xmlns:p14="http://schemas.microsoft.com/office/powerpoint/2010/main" val="55192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184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47CDB5B-A839-E533-45A7-75C0035719B0}"/>
              </a:ext>
            </a:extLst>
          </p:cNvPr>
          <p:cNvSpPr/>
          <p:nvPr/>
        </p:nvSpPr>
        <p:spPr>
          <a:xfrm>
            <a:off x="4652774" y="3390900"/>
            <a:ext cx="165100" cy="21156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330DAAB-C36F-A829-A2C6-5613CF45958A}"/>
              </a:ext>
            </a:extLst>
          </p:cNvPr>
          <p:cNvSpPr/>
          <p:nvPr/>
        </p:nvSpPr>
        <p:spPr>
          <a:xfrm>
            <a:off x="5156200" y="3390900"/>
            <a:ext cx="165100" cy="21156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D8FCA1F7-8D64-6EAC-460B-9F96084C5602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400" dirty="0">
                <a:latin typeface="Montserrat SemiBold" pitchFamily="2" charset="0"/>
              </a:rPr>
              <a:t>1 &gt; 0, not candidate for swap</a:t>
            </a:r>
          </a:p>
        </p:txBody>
      </p:sp>
    </p:spTree>
    <p:extLst>
      <p:ext uri="{BB962C8B-B14F-4D97-AF65-F5344CB8AC3E}">
        <p14:creationId xmlns:p14="http://schemas.microsoft.com/office/powerpoint/2010/main" val="4256587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185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6EEEB-D5C9-BFF6-37D0-421EB6E1D602}"/>
              </a:ext>
            </a:extLst>
          </p:cNvPr>
          <p:cNvSpPr/>
          <p:nvPr/>
        </p:nvSpPr>
        <p:spPr>
          <a:xfrm>
            <a:off x="3981450" y="2839000"/>
            <a:ext cx="457200" cy="4572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0FEF40-A721-AFD4-B617-D68F26CFA850}"/>
              </a:ext>
            </a:extLst>
          </p:cNvPr>
          <p:cNvSpPr/>
          <p:nvPr/>
        </p:nvSpPr>
        <p:spPr>
          <a:xfrm>
            <a:off x="60388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021DD7-9D98-0E73-83EB-07A87FAFC1AA}"/>
              </a:ext>
            </a:extLst>
          </p:cNvPr>
          <p:cNvSpPr/>
          <p:nvPr/>
        </p:nvSpPr>
        <p:spPr>
          <a:xfrm>
            <a:off x="552450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0D29B-0B57-39FF-C30B-2191EFA56782}"/>
              </a:ext>
            </a:extLst>
          </p:cNvPr>
          <p:cNvSpPr/>
          <p:nvPr/>
        </p:nvSpPr>
        <p:spPr>
          <a:xfrm>
            <a:off x="243840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A4347-DAC7-5ADC-68AF-F5801A1E97DE}"/>
              </a:ext>
            </a:extLst>
          </p:cNvPr>
          <p:cNvSpPr/>
          <p:nvPr/>
        </p:nvSpPr>
        <p:spPr>
          <a:xfrm>
            <a:off x="449580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10E45-8856-66B6-D6AF-576F9812C697}"/>
              </a:ext>
            </a:extLst>
          </p:cNvPr>
          <p:cNvSpPr/>
          <p:nvPr/>
        </p:nvSpPr>
        <p:spPr>
          <a:xfrm>
            <a:off x="5010150" y="2839000"/>
            <a:ext cx="4572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D3C587-F04A-6DC1-0DD8-863693A01E44}"/>
              </a:ext>
            </a:extLst>
          </p:cNvPr>
          <p:cNvSpPr/>
          <p:nvPr/>
        </p:nvSpPr>
        <p:spPr>
          <a:xfrm>
            <a:off x="346710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6BA3CE-5F50-3DFA-6193-2B59DDDAFED8}"/>
              </a:ext>
            </a:extLst>
          </p:cNvPr>
          <p:cNvSpPr/>
          <p:nvPr/>
        </p:nvSpPr>
        <p:spPr>
          <a:xfrm>
            <a:off x="2952750" y="2839000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C47CDB5B-A839-E533-45A7-75C0035719B0}"/>
              </a:ext>
            </a:extLst>
          </p:cNvPr>
          <p:cNvSpPr/>
          <p:nvPr/>
        </p:nvSpPr>
        <p:spPr>
          <a:xfrm>
            <a:off x="4652774" y="3390900"/>
            <a:ext cx="165100" cy="211569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330DAAB-C36F-A829-A2C6-5613CF45958A}"/>
              </a:ext>
            </a:extLst>
          </p:cNvPr>
          <p:cNvSpPr/>
          <p:nvPr/>
        </p:nvSpPr>
        <p:spPr>
          <a:xfrm>
            <a:off x="5156200" y="3390900"/>
            <a:ext cx="165100" cy="211569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D8FCA1F7-8D64-6EAC-460B-9F96084C5602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400" dirty="0">
                <a:latin typeface="Montserrat SemiBold" pitchFamily="2" charset="0"/>
              </a:rPr>
              <a:t>Swap pivot to correct position</a:t>
            </a:r>
          </a:p>
        </p:txBody>
      </p:sp>
    </p:spTree>
    <p:extLst>
      <p:ext uri="{BB962C8B-B14F-4D97-AF65-F5344CB8AC3E}">
        <p14:creationId xmlns:p14="http://schemas.microsoft.com/office/powerpoint/2010/main" val="4277261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186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consisting of only 0’s and 1’s, what is the most efficient way to sort it?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68958628-B8A2-516B-7181-BCE55F171FC4}"/>
              </a:ext>
            </a:extLst>
          </p:cNvPr>
          <p:cNvSpPr txBox="1">
            <a:spLocks/>
          </p:cNvSpPr>
          <p:nvPr/>
        </p:nvSpPr>
        <p:spPr>
          <a:xfrm>
            <a:off x="714000" y="2068631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Partitioning</a:t>
            </a:r>
          </a:p>
        </p:txBody>
      </p:sp>
      <p:sp>
        <p:nvSpPr>
          <p:cNvPr id="16" name="Google Shape;336;p36">
            <a:extLst>
              <a:ext uri="{FF2B5EF4-FFF2-40B4-BE49-F238E27FC236}">
                <a16:creationId xmlns:a16="http://schemas.microsoft.com/office/drawing/2014/main" id="{0671078A-F68F-A32E-544C-7D3CDA67FCE6}"/>
              </a:ext>
            </a:extLst>
          </p:cNvPr>
          <p:cNvSpPr txBox="1">
            <a:spLocks/>
          </p:cNvSpPr>
          <p:nvPr/>
        </p:nvSpPr>
        <p:spPr>
          <a:xfrm>
            <a:off x="714001" y="2936261"/>
            <a:ext cx="19847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Runtime?</a:t>
            </a:r>
          </a:p>
        </p:txBody>
      </p:sp>
      <p:sp>
        <p:nvSpPr>
          <p:cNvPr id="17" name="Google Shape;336;p36">
            <a:extLst>
              <a:ext uri="{FF2B5EF4-FFF2-40B4-BE49-F238E27FC236}">
                <a16:creationId xmlns:a16="http://schemas.microsoft.com/office/drawing/2014/main" id="{C373D2FF-8931-026D-AFA1-511E30015511}"/>
              </a:ext>
            </a:extLst>
          </p:cNvPr>
          <p:cNvSpPr txBox="1">
            <a:spLocks/>
          </p:cNvSpPr>
          <p:nvPr/>
        </p:nvSpPr>
        <p:spPr>
          <a:xfrm>
            <a:off x="2568201" y="2936261"/>
            <a:ext cx="962399" cy="464100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O(n)</a:t>
            </a:r>
          </a:p>
        </p:txBody>
      </p:sp>
      <p:sp>
        <p:nvSpPr>
          <p:cNvPr id="18" name="Google Shape;336;p36">
            <a:extLst>
              <a:ext uri="{FF2B5EF4-FFF2-40B4-BE49-F238E27FC236}">
                <a16:creationId xmlns:a16="http://schemas.microsoft.com/office/drawing/2014/main" id="{F44BB1FD-A7CF-8582-731F-8E4DB1F20C9D}"/>
              </a:ext>
            </a:extLst>
          </p:cNvPr>
          <p:cNvSpPr txBox="1">
            <a:spLocks/>
          </p:cNvSpPr>
          <p:nvPr/>
        </p:nvSpPr>
        <p:spPr>
          <a:xfrm>
            <a:off x="3635001" y="2936261"/>
            <a:ext cx="3242050" cy="464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Partitioning algo only!</a:t>
            </a:r>
          </a:p>
        </p:txBody>
      </p:sp>
    </p:spTree>
    <p:extLst>
      <p:ext uri="{BB962C8B-B14F-4D97-AF65-F5344CB8AC3E}">
        <p14:creationId xmlns:p14="http://schemas.microsoft.com/office/powerpoint/2010/main" val="154564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187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Consider an array consisting of integers between 0 and M, where M is a small integer. What is the most efficient way to sort it? You may use additional space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930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188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Consider an array consisting of integers between 0 and M, where M is a small integer. What is the most efficient way to sort it? You may use additional space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EBB6F3C1-BE97-4BAD-62D0-C4D0E0E8EE1D}"/>
              </a:ext>
            </a:extLst>
          </p:cNvPr>
          <p:cNvSpPr txBox="1">
            <a:spLocks/>
          </p:cNvSpPr>
          <p:nvPr/>
        </p:nvSpPr>
        <p:spPr>
          <a:xfrm>
            <a:off x="714001" y="2549640"/>
            <a:ext cx="2035550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Counting Sort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0BA43FE7-96D3-EC39-F8DA-047CE4F8D7AD}"/>
              </a:ext>
            </a:extLst>
          </p:cNvPr>
          <p:cNvSpPr txBox="1">
            <a:spLocks/>
          </p:cNvSpPr>
          <p:nvPr/>
        </p:nvSpPr>
        <p:spPr>
          <a:xfrm>
            <a:off x="714000" y="317829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Group each element into “buckets”, count how many of each item is present in the array.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8F81BDDD-C5F8-DCFB-821C-5E8E42141485}"/>
              </a:ext>
            </a:extLst>
          </p:cNvPr>
          <p:cNvSpPr txBox="1">
            <a:spLocks/>
          </p:cNvSpPr>
          <p:nvPr/>
        </p:nvSpPr>
        <p:spPr>
          <a:xfrm>
            <a:off x="714000" y="394006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Generate array with ordered elements</a:t>
            </a:r>
          </a:p>
        </p:txBody>
      </p:sp>
    </p:spTree>
    <p:extLst>
      <p:ext uri="{BB962C8B-B14F-4D97-AF65-F5344CB8AC3E}">
        <p14:creationId xmlns:p14="http://schemas.microsoft.com/office/powerpoint/2010/main" val="3579338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3BDD49B-334C-331F-18CF-5B3BDAFAB125}"/>
              </a:ext>
            </a:extLst>
          </p:cNvPr>
          <p:cNvGrpSpPr/>
          <p:nvPr/>
        </p:nvGrpSpPr>
        <p:grpSpPr>
          <a:xfrm>
            <a:off x="2178050" y="2267500"/>
            <a:ext cx="4470400" cy="457200"/>
            <a:chOff x="2178050" y="1499150"/>
            <a:chExt cx="4470400" cy="457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89AF69-2F3C-A087-1F60-63BD4891A0BD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BDDB4C-50E2-F313-0BEC-BA6FB21A411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729BA7-E7D2-92BB-A35B-6252D59E3240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5B37BA0-2B3A-8AD0-2D83-E1D07151F2CF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260465-9157-9013-FE25-2DFE5DD5D028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9D221C-7691-F79D-1CC8-9C9E2063C5D7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C412A7-8C8C-4BA2-0D25-60646243F8E6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41886DA-8037-46D5-F270-C57755FACE48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8C97BF-6397-51BA-8948-2C1F88AE0557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1854C5D-58FD-0315-B3E4-0FA3B8244664}"/>
              </a:ext>
            </a:extLst>
          </p:cNvPr>
          <p:cNvSpPr/>
          <p:nvPr/>
        </p:nvSpPr>
        <p:spPr>
          <a:xfrm>
            <a:off x="2178050" y="22675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B0E1D-04C1-57A8-997B-8696AD759D99}"/>
              </a:ext>
            </a:extLst>
          </p:cNvPr>
          <p:cNvSpPr/>
          <p:nvPr/>
        </p:nvSpPr>
        <p:spPr>
          <a:xfrm>
            <a:off x="2679700" y="22675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CE6E98-CAC0-D31E-188A-D04053A29189}"/>
              </a:ext>
            </a:extLst>
          </p:cNvPr>
          <p:cNvSpPr/>
          <p:nvPr/>
        </p:nvSpPr>
        <p:spPr>
          <a:xfrm>
            <a:off x="3181350" y="22675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CA323AC-7ACB-6C10-CBE0-5440C7548A74}"/>
              </a:ext>
            </a:extLst>
          </p:cNvPr>
          <p:cNvSpPr/>
          <p:nvPr/>
        </p:nvSpPr>
        <p:spPr>
          <a:xfrm>
            <a:off x="3683000" y="22675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0E4208-38B2-1C06-C9C1-CFC844E95B56}"/>
              </a:ext>
            </a:extLst>
          </p:cNvPr>
          <p:cNvSpPr/>
          <p:nvPr/>
        </p:nvSpPr>
        <p:spPr>
          <a:xfrm>
            <a:off x="4184650" y="22675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4B170-7466-7E11-7D9F-E93E69E9A7E6}"/>
              </a:ext>
            </a:extLst>
          </p:cNvPr>
          <p:cNvSpPr/>
          <p:nvPr/>
        </p:nvSpPr>
        <p:spPr>
          <a:xfrm>
            <a:off x="4686300" y="22675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42B1B1-0477-510A-3C76-8AD294D3D6CA}"/>
              </a:ext>
            </a:extLst>
          </p:cNvPr>
          <p:cNvSpPr/>
          <p:nvPr/>
        </p:nvSpPr>
        <p:spPr>
          <a:xfrm>
            <a:off x="5187950" y="22675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5C35689-87E5-B2ED-13E4-D4986E2A3137}"/>
              </a:ext>
            </a:extLst>
          </p:cNvPr>
          <p:cNvSpPr/>
          <p:nvPr/>
        </p:nvSpPr>
        <p:spPr>
          <a:xfrm>
            <a:off x="5689600" y="22675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5BF07C-D4F0-FDC5-F08F-56544A2D98DC}"/>
              </a:ext>
            </a:extLst>
          </p:cNvPr>
          <p:cNvSpPr/>
          <p:nvPr/>
        </p:nvSpPr>
        <p:spPr>
          <a:xfrm>
            <a:off x="6191250" y="226750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189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3893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Swap pivot to correct 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1978692" y="3705532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3559443" y="3705532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5745305" y="3705532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3777604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1465069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6861004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6090151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5319294" y="2714702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6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27B24B1-58B0-AF29-D3A6-B7291ED6C7EF}"/>
              </a:ext>
            </a:extLst>
          </p:cNvPr>
          <p:cNvGrpSpPr/>
          <p:nvPr/>
        </p:nvGrpSpPr>
        <p:grpSpPr>
          <a:xfrm>
            <a:off x="2178050" y="1499150"/>
            <a:ext cx="4470400" cy="457200"/>
            <a:chOff x="2178050" y="1499150"/>
            <a:chExt cx="4470400" cy="45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A6F812-A651-FF89-7121-F88A605E3E59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78F26C-51C2-83CD-E7E1-B7F32739CAEE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5A3376-024A-FC0C-CB85-579FEA744857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019E6B-0FD9-002E-50E5-AE3C8D5F0B9E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38F964-F494-4777-9653-A741FBA92FAE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74B863-2FF3-AD64-6E64-8DCD0D25F315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8B68E3-CF0E-F2E5-FE95-9A1D4E222569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39A164-EF39-E379-80B3-DD7F1C4EEC6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97E0EC-0DEF-7CCF-5B1A-1583B383A976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190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262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Generate Buckets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F49A3F-478F-E826-F837-272284792F04}"/>
              </a:ext>
            </a:extLst>
          </p:cNvPr>
          <p:cNvSpPr/>
          <p:nvPr/>
        </p:nvSpPr>
        <p:spPr>
          <a:xfrm>
            <a:off x="21780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917748-0504-0DC8-7DAC-F9CF0F55BD68}"/>
              </a:ext>
            </a:extLst>
          </p:cNvPr>
          <p:cNvSpPr/>
          <p:nvPr/>
        </p:nvSpPr>
        <p:spPr>
          <a:xfrm>
            <a:off x="26797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9CB34B-AB51-8B77-1424-8108AC8A4F38}"/>
              </a:ext>
            </a:extLst>
          </p:cNvPr>
          <p:cNvSpPr/>
          <p:nvPr/>
        </p:nvSpPr>
        <p:spPr>
          <a:xfrm>
            <a:off x="31813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99834-FA4C-168A-8577-8040F16B5E61}"/>
              </a:ext>
            </a:extLst>
          </p:cNvPr>
          <p:cNvSpPr/>
          <p:nvPr/>
        </p:nvSpPr>
        <p:spPr>
          <a:xfrm>
            <a:off x="36830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4A8DD2-77E0-27E5-8CA8-99B81F1150F4}"/>
              </a:ext>
            </a:extLst>
          </p:cNvPr>
          <p:cNvSpPr/>
          <p:nvPr/>
        </p:nvSpPr>
        <p:spPr>
          <a:xfrm>
            <a:off x="41846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681DAC-59A0-6C38-A23E-1434F7EC0336}"/>
              </a:ext>
            </a:extLst>
          </p:cNvPr>
          <p:cNvSpPr/>
          <p:nvPr/>
        </p:nvSpPr>
        <p:spPr>
          <a:xfrm>
            <a:off x="46863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8878AA-B0D0-33D8-1033-42D19DC5CD20}"/>
              </a:ext>
            </a:extLst>
          </p:cNvPr>
          <p:cNvSpPr/>
          <p:nvPr/>
        </p:nvSpPr>
        <p:spPr>
          <a:xfrm>
            <a:off x="51879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7ECA3-23D7-F515-DEC5-10962649FD77}"/>
              </a:ext>
            </a:extLst>
          </p:cNvPr>
          <p:cNvSpPr/>
          <p:nvPr/>
        </p:nvSpPr>
        <p:spPr>
          <a:xfrm>
            <a:off x="56896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0463F-F365-21DA-C885-597557FCA54B}"/>
              </a:ext>
            </a:extLst>
          </p:cNvPr>
          <p:cNvSpPr/>
          <p:nvPr/>
        </p:nvSpPr>
        <p:spPr>
          <a:xfrm>
            <a:off x="61912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144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191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each item to bucket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9150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21780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26797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31813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36830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41846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46863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51879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56896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61912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24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192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each item to bucket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9150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725058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26797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31813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36830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41846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46863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51879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56896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61912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78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193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each item to bucket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9150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725058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426243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31813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36830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41846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46863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51879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56896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61912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322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194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each item to bucket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9150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725058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426243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5756512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36830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41846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46863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51879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56896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61912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30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195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each item to bucket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9150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725058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426243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5756512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275113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41846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46863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51879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56896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61912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7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196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each item to bucket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9150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725058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426243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6009835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275113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5503188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46863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51879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56896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61912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32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197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each item to bucket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9150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752363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3991889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6009835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3006219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5503188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4493539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7021987" y="333772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2504231" y="333772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5739520" y="2842668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53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198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elements back in order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9150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752363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3991889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6009835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3006219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5503188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4493539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7021987" y="333772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2504231" y="333772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5739520" y="2842668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86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199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elements back in order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9150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752363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3991889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6009835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267970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5503188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4493539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7021987" y="333772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2178050" y="14991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5739520" y="2842668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55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544026" y="1762715"/>
            <a:ext cx="6055398" cy="91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Check In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2953274" y="2804815"/>
            <a:ext cx="3236902" cy="47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Week 5 already…?</a:t>
            </a:r>
            <a:endParaRPr sz="2000" i="1" dirty="0"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4947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Recurse on left and right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1978692" y="3705532"/>
            <a:ext cx="1581821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3559443" y="3705532"/>
            <a:ext cx="2185862" cy="4641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itchFamily="2" charset="0"/>
              </a:rPr>
              <a:t>Same as Pivot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5745305" y="3705532"/>
            <a:ext cx="1496712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3777604" y="2714702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50000"/>
                  <a:lumOff val="5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1465069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6861004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50000"/>
                  <a:lumOff val="5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6090151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5319294" y="2714702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tx1">
                  <a:lumMod val="50000"/>
                  <a:lumOff val="50000"/>
                </a:schemeClr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200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elements back in order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4787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752363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3181350" y="149478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6009835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2679700" y="149478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5503188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3681650" y="149478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7021987" y="333772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2178050" y="149478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5739520" y="2842668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0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201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elements back in order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4787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7523637" y="3340650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3181350" y="149478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5191600" y="149478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2679700" y="149478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4677250" y="149478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3681650" y="149478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7021987" y="333772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2178050" y="149478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4181950" y="1494787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65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202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558800" y="234310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Place elements back in order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54FC5-7816-95D4-1A02-C53EB503351B}"/>
              </a:ext>
            </a:extLst>
          </p:cNvPr>
          <p:cNvGrpSpPr/>
          <p:nvPr/>
        </p:nvGrpSpPr>
        <p:grpSpPr>
          <a:xfrm>
            <a:off x="2178050" y="1493075"/>
            <a:ext cx="4470400" cy="457200"/>
            <a:chOff x="2178050" y="1499150"/>
            <a:chExt cx="4470400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CE6D66-6D90-C736-D8F5-71B26BA99E7B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15F93F-FBCA-A1AF-50CC-81790F9E57CC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CE14B9-FDD3-B21E-2F45-E10B8B33F74F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6226A2-1578-4DEF-1167-FFAC2377628B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1EB42-043A-509C-5161-2A927E68F450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D81A95-14BD-0A24-AE7E-4B6BC190435D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C1D2F6-C21D-CE8E-51ED-F6DF38A62FC4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602470-DFC0-EDEA-516E-20639BE39522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754FC3-5D03-F4FD-F243-9D4F1ADD874F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E3E4B06-83A4-FED4-0503-B1B0AF1870D8}"/>
              </a:ext>
            </a:extLst>
          </p:cNvPr>
          <p:cNvSpPr/>
          <p:nvPr/>
        </p:nvSpPr>
        <p:spPr>
          <a:xfrm>
            <a:off x="6191250" y="149307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A0A86D-6F05-0FA4-63E7-320163A873FE}"/>
              </a:ext>
            </a:extLst>
          </p:cNvPr>
          <p:cNvSpPr/>
          <p:nvPr/>
        </p:nvSpPr>
        <p:spPr>
          <a:xfrm>
            <a:off x="3181350" y="149307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AFABDD-8FF2-829E-3D95-7E08EA62625E}"/>
              </a:ext>
            </a:extLst>
          </p:cNvPr>
          <p:cNvSpPr/>
          <p:nvPr/>
        </p:nvSpPr>
        <p:spPr>
          <a:xfrm>
            <a:off x="5185326" y="149307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345749-6234-6270-B262-8E916DE39F86}"/>
              </a:ext>
            </a:extLst>
          </p:cNvPr>
          <p:cNvSpPr/>
          <p:nvPr/>
        </p:nvSpPr>
        <p:spPr>
          <a:xfrm>
            <a:off x="2679700" y="149307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E2A8B-7B04-1B91-B12A-79B32633DEFF}"/>
              </a:ext>
            </a:extLst>
          </p:cNvPr>
          <p:cNvSpPr/>
          <p:nvPr/>
        </p:nvSpPr>
        <p:spPr>
          <a:xfrm>
            <a:off x="4678638" y="149307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FEA7B6-76FD-8BB9-8CCB-2D2BD8A2AC16}"/>
              </a:ext>
            </a:extLst>
          </p:cNvPr>
          <p:cNvSpPr/>
          <p:nvPr/>
        </p:nvSpPr>
        <p:spPr>
          <a:xfrm>
            <a:off x="3681650" y="149307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1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755E847-45FD-B34B-FE26-D8EF25FE957C}"/>
              </a:ext>
            </a:extLst>
          </p:cNvPr>
          <p:cNvSpPr/>
          <p:nvPr/>
        </p:nvSpPr>
        <p:spPr>
          <a:xfrm>
            <a:off x="5689600" y="149307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3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2CD7AB-6346-10EC-9DB2-A1DE29473AB2}"/>
              </a:ext>
            </a:extLst>
          </p:cNvPr>
          <p:cNvSpPr/>
          <p:nvPr/>
        </p:nvSpPr>
        <p:spPr>
          <a:xfrm>
            <a:off x="2178050" y="149307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0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571286-BEC6-8EB5-8338-20238436955B}"/>
              </a:ext>
            </a:extLst>
          </p:cNvPr>
          <p:cNvSpPr/>
          <p:nvPr/>
        </p:nvSpPr>
        <p:spPr>
          <a:xfrm>
            <a:off x="4181950" y="1493075"/>
            <a:ext cx="457200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2</a:t>
            </a:r>
            <a:endParaRPr lang="en-SG" sz="20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26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203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40965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How to model the buckets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22637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377507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69150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763225" y="3879414"/>
            <a:ext cx="143192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22637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377507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69150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763225" y="4202882"/>
            <a:ext cx="1431925" cy="2923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663200" y="3863955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663200" y="420288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349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204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409650"/>
            <a:ext cx="387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How to model the buckets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0913A6-DDB9-F17D-9BC5-F003E592F5BD}"/>
              </a:ext>
            </a:extLst>
          </p:cNvPr>
          <p:cNvSpPr/>
          <p:nvPr/>
        </p:nvSpPr>
        <p:spPr>
          <a:xfrm>
            <a:off x="3578624" y="3136464"/>
            <a:ext cx="72977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5BBA17-756C-FA5A-90A7-E7044557AB9C}"/>
              </a:ext>
            </a:extLst>
          </p:cNvPr>
          <p:cNvSpPr/>
          <p:nvPr/>
        </p:nvSpPr>
        <p:spPr>
          <a:xfrm>
            <a:off x="4391900" y="3136464"/>
            <a:ext cx="72977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5896-7FC7-AC80-3777-2396A0926CAE}"/>
              </a:ext>
            </a:extLst>
          </p:cNvPr>
          <p:cNvSpPr/>
          <p:nvPr/>
        </p:nvSpPr>
        <p:spPr>
          <a:xfrm>
            <a:off x="5205175" y="3136464"/>
            <a:ext cx="72977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B75E1-4F8D-D503-E8B5-C7B5522E6C66}"/>
              </a:ext>
            </a:extLst>
          </p:cNvPr>
          <p:cNvSpPr/>
          <p:nvPr/>
        </p:nvSpPr>
        <p:spPr>
          <a:xfrm>
            <a:off x="6018449" y="3136464"/>
            <a:ext cx="72977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50B533-EFEE-B60C-0962-986215F16E81}"/>
              </a:ext>
            </a:extLst>
          </p:cNvPr>
          <p:cNvSpPr/>
          <p:nvPr/>
        </p:nvSpPr>
        <p:spPr>
          <a:xfrm>
            <a:off x="3578625" y="2412182"/>
            <a:ext cx="729775" cy="6612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</a:rPr>
              <a:t>2</a:t>
            </a:r>
            <a:endParaRPr lang="en-SG" sz="2400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6AD625-4C13-0AB0-8427-CBD35CE5C378}"/>
              </a:ext>
            </a:extLst>
          </p:cNvPr>
          <p:cNvSpPr/>
          <p:nvPr/>
        </p:nvSpPr>
        <p:spPr>
          <a:xfrm>
            <a:off x="4391900" y="2412182"/>
            <a:ext cx="729775" cy="6612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</a:rPr>
              <a:t>2</a:t>
            </a:r>
            <a:endParaRPr lang="en-SG" sz="2400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DA3716-0565-4F2C-B5F5-0C6CAB2EC433}"/>
              </a:ext>
            </a:extLst>
          </p:cNvPr>
          <p:cNvSpPr/>
          <p:nvPr/>
        </p:nvSpPr>
        <p:spPr>
          <a:xfrm>
            <a:off x="5205175" y="2412182"/>
            <a:ext cx="729775" cy="6612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</a:rPr>
              <a:t>3</a:t>
            </a:r>
            <a:endParaRPr lang="en-SG" sz="2400" dirty="0">
              <a:latin typeface="Montserrat SemiBold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4D3BD-C54C-524D-AD50-AB3D08B86830}"/>
              </a:ext>
            </a:extLst>
          </p:cNvPr>
          <p:cNvSpPr/>
          <p:nvPr/>
        </p:nvSpPr>
        <p:spPr>
          <a:xfrm>
            <a:off x="6018450" y="2412182"/>
            <a:ext cx="729775" cy="6612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</a:rPr>
              <a:t>2</a:t>
            </a:r>
            <a:endParaRPr lang="en-SG" sz="2400" dirty="0">
              <a:latin typeface="Montserrat SemiBold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91910-8B63-B062-1055-22B75DE03DE9}"/>
              </a:ext>
            </a:extLst>
          </p:cNvPr>
          <p:cNvSpPr txBox="1"/>
          <p:nvPr/>
        </p:nvSpPr>
        <p:spPr>
          <a:xfrm>
            <a:off x="1806200" y="313646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Bucket Name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AB71B1-244F-5237-2C2A-4EEC10DA1ED1}"/>
              </a:ext>
            </a:extLst>
          </p:cNvPr>
          <p:cNvSpPr txBox="1"/>
          <p:nvPr/>
        </p:nvSpPr>
        <p:spPr>
          <a:xfrm>
            <a:off x="1806200" y="258890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# of elements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13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205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345184"/>
            <a:ext cx="66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Create additional array with index from 0 to M to store how many times the “index” is present in the array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AD0DE-CF40-CF33-3E77-A65FC39EEC81}"/>
              </a:ext>
            </a:extLst>
          </p:cNvPr>
          <p:cNvSpPr/>
          <p:nvPr/>
        </p:nvSpPr>
        <p:spPr>
          <a:xfrm>
            <a:off x="3578624" y="3136464"/>
            <a:ext cx="72977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0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EA32D-B755-8012-0DCE-46A0C8EC7F04}"/>
              </a:ext>
            </a:extLst>
          </p:cNvPr>
          <p:cNvSpPr/>
          <p:nvPr/>
        </p:nvSpPr>
        <p:spPr>
          <a:xfrm>
            <a:off x="4391900" y="3136464"/>
            <a:ext cx="72977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1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55110-E9C2-DE04-CB7C-097BE66647A9}"/>
              </a:ext>
            </a:extLst>
          </p:cNvPr>
          <p:cNvSpPr/>
          <p:nvPr/>
        </p:nvSpPr>
        <p:spPr>
          <a:xfrm>
            <a:off x="5205175" y="3136464"/>
            <a:ext cx="72977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D620BD-9B9A-E50A-6145-7F09EB8302F6}"/>
              </a:ext>
            </a:extLst>
          </p:cNvPr>
          <p:cNvSpPr/>
          <p:nvPr/>
        </p:nvSpPr>
        <p:spPr>
          <a:xfrm>
            <a:off x="6018449" y="3136464"/>
            <a:ext cx="729775" cy="2923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3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903ED-43C7-B66E-900A-18819215F518}"/>
              </a:ext>
            </a:extLst>
          </p:cNvPr>
          <p:cNvSpPr/>
          <p:nvPr/>
        </p:nvSpPr>
        <p:spPr>
          <a:xfrm>
            <a:off x="3578625" y="2412182"/>
            <a:ext cx="729775" cy="6612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</a:rPr>
              <a:t>2</a:t>
            </a:r>
            <a:endParaRPr lang="en-SG" sz="24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D0EB4-9A63-82B0-0EC7-74284D7964F2}"/>
              </a:ext>
            </a:extLst>
          </p:cNvPr>
          <p:cNvSpPr/>
          <p:nvPr/>
        </p:nvSpPr>
        <p:spPr>
          <a:xfrm>
            <a:off x="4391900" y="2412182"/>
            <a:ext cx="729775" cy="6612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</a:rPr>
              <a:t>2</a:t>
            </a:r>
            <a:endParaRPr lang="en-SG" sz="24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044F0-EF00-A8A5-744D-F6AD0453B5B1}"/>
              </a:ext>
            </a:extLst>
          </p:cNvPr>
          <p:cNvSpPr/>
          <p:nvPr/>
        </p:nvSpPr>
        <p:spPr>
          <a:xfrm>
            <a:off x="5205175" y="2412182"/>
            <a:ext cx="729775" cy="6612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</a:rPr>
              <a:t>3</a:t>
            </a:r>
            <a:endParaRPr lang="en-SG" sz="24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DA2DF9-0137-2556-E8DB-37FD1E7E8DA9}"/>
              </a:ext>
            </a:extLst>
          </p:cNvPr>
          <p:cNvSpPr/>
          <p:nvPr/>
        </p:nvSpPr>
        <p:spPr>
          <a:xfrm>
            <a:off x="6018450" y="2412182"/>
            <a:ext cx="729775" cy="66121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</a:rPr>
              <a:t>2</a:t>
            </a:r>
            <a:endParaRPr lang="en-SG" sz="2400" dirty="0">
              <a:latin typeface="Montserrat SemiBold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B81E2-2FD7-CD03-0F4B-E408F63C645D}"/>
              </a:ext>
            </a:extLst>
          </p:cNvPr>
          <p:cNvSpPr txBox="1"/>
          <p:nvPr/>
        </p:nvSpPr>
        <p:spPr>
          <a:xfrm>
            <a:off x="1657350" y="3136464"/>
            <a:ext cx="16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 (Element)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6BA11-FDED-4475-C00B-3AE7B09CC1CD}"/>
              </a:ext>
            </a:extLst>
          </p:cNvPr>
          <p:cNvSpPr txBox="1"/>
          <p:nvPr/>
        </p:nvSpPr>
        <p:spPr>
          <a:xfrm>
            <a:off x="1806200" y="2588902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Frequency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51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206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345184"/>
            <a:ext cx="66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Implementation: Store additional array for pointers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AD0DE-CF40-CF33-3E77-A65FC39EEC81}"/>
              </a:ext>
            </a:extLst>
          </p:cNvPr>
          <p:cNvSpPr/>
          <p:nvPr/>
        </p:nvSpPr>
        <p:spPr>
          <a:xfrm>
            <a:off x="2321325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EA32D-B755-8012-0DCE-46A0C8EC7F04}"/>
              </a:ext>
            </a:extLst>
          </p:cNvPr>
          <p:cNvSpPr/>
          <p:nvPr/>
        </p:nvSpPr>
        <p:spPr>
          <a:xfrm>
            <a:off x="293140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55110-E9C2-DE04-CB7C-097BE66647A9}"/>
              </a:ext>
            </a:extLst>
          </p:cNvPr>
          <p:cNvSpPr/>
          <p:nvPr/>
        </p:nvSpPr>
        <p:spPr>
          <a:xfrm>
            <a:off x="3536476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D620BD-9B9A-E50A-6145-7F09EB8302F6}"/>
              </a:ext>
            </a:extLst>
          </p:cNvPr>
          <p:cNvSpPr/>
          <p:nvPr/>
        </p:nvSpPr>
        <p:spPr>
          <a:xfrm>
            <a:off x="414155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903ED-43C7-B66E-900A-18819215F518}"/>
              </a:ext>
            </a:extLst>
          </p:cNvPr>
          <p:cNvSpPr/>
          <p:nvPr/>
        </p:nvSpPr>
        <p:spPr>
          <a:xfrm>
            <a:off x="232132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D0EB4-9A63-82B0-0EC7-74284D7964F2}"/>
              </a:ext>
            </a:extLst>
          </p:cNvPr>
          <p:cNvSpPr/>
          <p:nvPr/>
        </p:nvSpPr>
        <p:spPr>
          <a:xfrm>
            <a:off x="2931401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044F0-EF00-A8A5-744D-F6AD0453B5B1}"/>
              </a:ext>
            </a:extLst>
          </p:cNvPr>
          <p:cNvSpPr/>
          <p:nvPr/>
        </p:nvSpPr>
        <p:spPr>
          <a:xfrm>
            <a:off x="353647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3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DA2DF9-0137-2556-E8DB-37FD1E7E8DA9}"/>
              </a:ext>
            </a:extLst>
          </p:cNvPr>
          <p:cNvSpPr/>
          <p:nvPr/>
        </p:nvSpPr>
        <p:spPr>
          <a:xfrm>
            <a:off x="414155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B81E2-2FD7-CD03-0F4B-E408F63C645D}"/>
              </a:ext>
            </a:extLst>
          </p:cNvPr>
          <p:cNvSpPr txBox="1"/>
          <p:nvPr/>
        </p:nvSpPr>
        <p:spPr>
          <a:xfrm>
            <a:off x="536962" y="4216400"/>
            <a:ext cx="16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 (Element)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6BA11-FDED-4475-C00B-3AE7B09CC1CD}"/>
              </a:ext>
            </a:extLst>
          </p:cNvPr>
          <p:cNvSpPr txBox="1"/>
          <p:nvPr/>
        </p:nvSpPr>
        <p:spPr>
          <a:xfrm>
            <a:off x="643339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Frequency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2E88F6-9E2C-1618-FC23-C1BFE6A1087D}"/>
              </a:ext>
            </a:extLst>
          </p:cNvPr>
          <p:cNvGrpSpPr/>
          <p:nvPr/>
        </p:nvGrpSpPr>
        <p:grpSpPr>
          <a:xfrm>
            <a:off x="2178050" y="1999174"/>
            <a:ext cx="4470400" cy="457200"/>
            <a:chOff x="2178050" y="1499150"/>
            <a:chExt cx="4470400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ADAD7E-FD8D-5656-6FDB-173C44D8597E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D432DE-0DD0-004F-7D84-02D1694A0A76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6FDF1-D2FC-12CD-D1D4-F0519010CA92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3593B-A3CA-0064-06F6-5B3A2A7B7EC0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F7777-CE5A-2355-F4E7-B683EC3F3BA8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73A1C9-CFF0-5DC8-9C1D-06DA776EB59E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CBAF7-0CC6-6EE6-9A1E-E7F674F8FDBE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209421-29AF-71F1-77AE-DBEF675D9C31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383FB8-E6C0-697A-7579-A6B2AD279198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17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207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345184"/>
            <a:ext cx="66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Implementation: Store additional array for pointers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AD0DE-CF40-CF33-3E77-A65FC39EEC81}"/>
              </a:ext>
            </a:extLst>
          </p:cNvPr>
          <p:cNvSpPr/>
          <p:nvPr/>
        </p:nvSpPr>
        <p:spPr>
          <a:xfrm>
            <a:off x="2321325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EA32D-B755-8012-0DCE-46A0C8EC7F04}"/>
              </a:ext>
            </a:extLst>
          </p:cNvPr>
          <p:cNvSpPr/>
          <p:nvPr/>
        </p:nvSpPr>
        <p:spPr>
          <a:xfrm>
            <a:off x="293140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55110-E9C2-DE04-CB7C-097BE66647A9}"/>
              </a:ext>
            </a:extLst>
          </p:cNvPr>
          <p:cNvSpPr/>
          <p:nvPr/>
        </p:nvSpPr>
        <p:spPr>
          <a:xfrm>
            <a:off x="3536476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D620BD-9B9A-E50A-6145-7F09EB8302F6}"/>
              </a:ext>
            </a:extLst>
          </p:cNvPr>
          <p:cNvSpPr/>
          <p:nvPr/>
        </p:nvSpPr>
        <p:spPr>
          <a:xfrm>
            <a:off x="414155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903ED-43C7-B66E-900A-18819215F518}"/>
              </a:ext>
            </a:extLst>
          </p:cNvPr>
          <p:cNvSpPr/>
          <p:nvPr/>
        </p:nvSpPr>
        <p:spPr>
          <a:xfrm>
            <a:off x="232132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D0EB4-9A63-82B0-0EC7-74284D7964F2}"/>
              </a:ext>
            </a:extLst>
          </p:cNvPr>
          <p:cNvSpPr/>
          <p:nvPr/>
        </p:nvSpPr>
        <p:spPr>
          <a:xfrm>
            <a:off x="2931401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044F0-EF00-A8A5-744D-F6AD0453B5B1}"/>
              </a:ext>
            </a:extLst>
          </p:cNvPr>
          <p:cNvSpPr/>
          <p:nvPr/>
        </p:nvSpPr>
        <p:spPr>
          <a:xfrm>
            <a:off x="353647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3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DA2DF9-0137-2556-E8DB-37FD1E7E8DA9}"/>
              </a:ext>
            </a:extLst>
          </p:cNvPr>
          <p:cNvSpPr/>
          <p:nvPr/>
        </p:nvSpPr>
        <p:spPr>
          <a:xfrm>
            <a:off x="414155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B81E2-2FD7-CD03-0F4B-E408F63C645D}"/>
              </a:ext>
            </a:extLst>
          </p:cNvPr>
          <p:cNvSpPr txBox="1"/>
          <p:nvPr/>
        </p:nvSpPr>
        <p:spPr>
          <a:xfrm>
            <a:off x="536962" y="4216400"/>
            <a:ext cx="16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 (Element)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6BA11-FDED-4475-C00B-3AE7B09CC1CD}"/>
              </a:ext>
            </a:extLst>
          </p:cNvPr>
          <p:cNvSpPr txBox="1"/>
          <p:nvPr/>
        </p:nvSpPr>
        <p:spPr>
          <a:xfrm>
            <a:off x="643339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Frequency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2E88F6-9E2C-1618-FC23-C1BFE6A1087D}"/>
              </a:ext>
            </a:extLst>
          </p:cNvPr>
          <p:cNvGrpSpPr/>
          <p:nvPr/>
        </p:nvGrpSpPr>
        <p:grpSpPr>
          <a:xfrm>
            <a:off x="2178050" y="1999174"/>
            <a:ext cx="4470400" cy="457200"/>
            <a:chOff x="2178050" y="1499150"/>
            <a:chExt cx="4470400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ADAD7E-FD8D-5656-6FDB-173C44D8597E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D432DE-0DD0-004F-7D84-02D1694A0A76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6FDF1-D2FC-12CD-D1D4-F0519010CA92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3593B-A3CA-0064-06F6-5B3A2A7B7EC0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F7777-CE5A-2355-F4E7-B683EC3F3BA8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73A1C9-CFF0-5DC8-9C1D-06DA776EB59E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CBAF7-0CC6-6EE6-9A1E-E7F674F8FDBE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209421-29AF-71F1-77AE-DBEF675D9C31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383FB8-E6C0-697A-7579-A6B2AD279198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99633-6C18-1D1C-7D64-20AC306815B0}"/>
              </a:ext>
            </a:extLst>
          </p:cNvPr>
          <p:cNvSpPr/>
          <p:nvPr/>
        </p:nvSpPr>
        <p:spPr>
          <a:xfrm>
            <a:off x="625206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1B8DB-5644-C79A-F7EE-48AF61620013}"/>
              </a:ext>
            </a:extLst>
          </p:cNvPr>
          <p:cNvSpPr/>
          <p:nvPr/>
        </p:nvSpPr>
        <p:spPr>
          <a:xfrm>
            <a:off x="686213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89D68-86AD-F590-6A5E-5B02B3F60D0A}"/>
              </a:ext>
            </a:extLst>
          </p:cNvPr>
          <p:cNvSpPr/>
          <p:nvPr/>
        </p:nvSpPr>
        <p:spPr>
          <a:xfrm>
            <a:off x="7467212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BC90E-DDBA-DB9D-1D0B-2AC3CF04BE9A}"/>
              </a:ext>
            </a:extLst>
          </p:cNvPr>
          <p:cNvSpPr/>
          <p:nvPr/>
        </p:nvSpPr>
        <p:spPr>
          <a:xfrm>
            <a:off x="807228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33ED8-7B38-F9D6-DF76-100E33C31A2B}"/>
              </a:ext>
            </a:extLst>
          </p:cNvPr>
          <p:cNvSpPr/>
          <p:nvPr/>
        </p:nvSpPr>
        <p:spPr>
          <a:xfrm>
            <a:off x="6252062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CBB3B-CE16-2D5C-4BD0-05255BC64B32}"/>
              </a:ext>
            </a:extLst>
          </p:cNvPr>
          <p:cNvSpPr/>
          <p:nvPr/>
        </p:nvSpPr>
        <p:spPr>
          <a:xfrm>
            <a:off x="6862137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5A21A-6AFC-7796-545F-EB862D7C59F9}"/>
              </a:ext>
            </a:extLst>
          </p:cNvPr>
          <p:cNvSpPr/>
          <p:nvPr/>
        </p:nvSpPr>
        <p:spPr>
          <a:xfrm>
            <a:off x="7467212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0CBB0A-09D6-1357-1A74-9C39331AC9BB}"/>
              </a:ext>
            </a:extLst>
          </p:cNvPr>
          <p:cNvSpPr/>
          <p:nvPr/>
        </p:nvSpPr>
        <p:spPr>
          <a:xfrm>
            <a:off x="8072288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155FF-DF3F-69F7-2743-FF6C4B1CE9C7}"/>
              </a:ext>
            </a:extLst>
          </p:cNvPr>
          <p:cNvSpPr txBox="1"/>
          <p:nvPr/>
        </p:nvSpPr>
        <p:spPr>
          <a:xfrm>
            <a:off x="5366222" y="4216400"/>
            <a:ext cx="74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B5FE9-0BA3-144C-3E3A-1312A79DB95C}"/>
              </a:ext>
            </a:extLst>
          </p:cNvPr>
          <p:cNvSpPr txBox="1"/>
          <p:nvPr/>
        </p:nvSpPr>
        <p:spPr>
          <a:xfrm>
            <a:off x="4574075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Pointers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166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208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345184"/>
            <a:ext cx="66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Implementation: Store additional array for pointers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AD0DE-CF40-CF33-3E77-A65FC39EEC81}"/>
              </a:ext>
            </a:extLst>
          </p:cNvPr>
          <p:cNvSpPr/>
          <p:nvPr/>
        </p:nvSpPr>
        <p:spPr>
          <a:xfrm>
            <a:off x="2321325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EA32D-B755-8012-0DCE-46A0C8EC7F04}"/>
              </a:ext>
            </a:extLst>
          </p:cNvPr>
          <p:cNvSpPr/>
          <p:nvPr/>
        </p:nvSpPr>
        <p:spPr>
          <a:xfrm>
            <a:off x="293140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55110-E9C2-DE04-CB7C-097BE66647A9}"/>
              </a:ext>
            </a:extLst>
          </p:cNvPr>
          <p:cNvSpPr/>
          <p:nvPr/>
        </p:nvSpPr>
        <p:spPr>
          <a:xfrm>
            <a:off x="3536476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D620BD-9B9A-E50A-6145-7F09EB8302F6}"/>
              </a:ext>
            </a:extLst>
          </p:cNvPr>
          <p:cNvSpPr/>
          <p:nvPr/>
        </p:nvSpPr>
        <p:spPr>
          <a:xfrm>
            <a:off x="414155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903ED-43C7-B66E-900A-18819215F518}"/>
              </a:ext>
            </a:extLst>
          </p:cNvPr>
          <p:cNvSpPr/>
          <p:nvPr/>
        </p:nvSpPr>
        <p:spPr>
          <a:xfrm>
            <a:off x="232132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D0EB4-9A63-82B0-0EC7-74284D7964F2}"/>
              </a:ext>
            </a:extLst>
          </p:cNvPr>
          <p:cNvSpPr/>
          <p:nvPr/>
        </p:nvSpPr>
        <p:spPr>
          <a:xfrm>
            <a:off x="2931401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044F0-EF00-A8A5-744D-F6AD0453B5B1}"/>
              </a:ext>
            </a:extLst>
          </p:cNvPr>
          <p:cNvSpPr/>
          <p:nvPr/>
        </p:nvSpPr>
        <p:spPr>
          <a:xfrm>
            <a:off x="353647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3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DA2DF9-0137-2556-E8DB-37FD1E7E8DA9}"/>
              </a:ext>
            </a:extLst>
          </p:cNvPr>
          <p:cNvSpPr/>
          <p:nvPr/>
        </p:nvSpPr>
        <p:spPr>
          <a:xfrm>
            <a:off x="414155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B81E2-2FD7-CD03-0F4B-E408F63C645D}"/>
              </a:ext>
            </a:extLst>
          </p:cNvPr>
          <p:cNvSpPr txBox="1"/>
          <p:nvPr/>
        </p:nvSpPr>
        <p:spPr>
          <a:xfrm>
            <a:off x="536962" y="4216400"/>
            <a:ext cx="16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 (Element)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6BA11-FDED-4475-C00B-3AE7B09CC1CD}"/>
              </a:ext>
            </a:extLst>
          </p:cNvPr>
          <p:cNvSpPr txBox="1"/>
          <p:nvPr/>
        </p:nvSpPr>
        <p:spPr>
          <a:xfrm>
            <a:off x="643339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Frequency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2E88F6-9E2C-1618-FC23-C1BFE6A1087D}"/>
              </a:ext>
            </a:extLst>
          </p:cNvPr>
          <p:cNvGrpSpPr/>
          <p:nvPr/>
        </p:nvGrpSpPr>
        <p:grpSpPr>
          <a:xfrm>
            <a:off x="2178050" y="1999174"/>
            <a:ext cx="4470400" cy="457200"/>
            <a:chOff x="2178050" y="1499150"/>
            <a:chExt cx="4470400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ADAD7E-FD8D-5656-6FDB-173C44D8597E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D432DE-0DD0-004F-7D84-02D1694A0A76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6FDF1-D2FC-12CD-D1D4-F0519010CA92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3593B-A3CA-0064-06F6-5B3A2A7B7EC0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F7777-CE5A-2355-F4E7-B683EC3F3BA8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73A1C9-CFF0-5DC8-9C1D-06DA776EB59E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CBAF7-0CC6-6EE6-9A1E-E7F674F8FDBE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209421-29AF-71F1-77AE-DBEF675D9C31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383FB8-E6C0-697A-7579-A6B2AD279198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99633-6C18-1D1C-7D64-20AC306815B0}"/>
              </a:ext>
            </a:extLst>
          </p:cNvPr>
          <p:cNvSpPr/>
          <p:nvPr/>
        </p:nvSpPr>
        <p:spPr>
          <a:xfrm>
            <a:off x="625206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1B8DB-5644-C79A-F7EE-48AF61620013}"/>
              </a:ext>
            </a:extLst>
          </p:cNvPr>
          <p:cNvSpPr/>
          <p:nvPr/>
        </p:nvSpPr>
        <p:spPr>
          <a:xfrm>
            <a:off x="686213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89D68-86AD-F590-6A5E-5B02B3F60D0A}"/>
              </a:ext>
            </a:extLst>
          </p:cNvPr>
          <p:cNvSpPr/>
          <p:nvPr/>
        </p:nvSpPr>
        <p:spPr>
          <a:xfrm>
            <a:off x="7467212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BC90E-DDBA-DB9D-1D0B-2AC3CF04BE9A}"/>
              </a:ext>
            </a:extLst>
          </p:cNvPr>
          <p:cNvSpPr/>
          <p:nvPr/>
        </p:nvSpPr>
        <p:spPr>
          <a:xfrm>
            <a:off x="807228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33ED8-7B38-F9D6-DF76-100E33C31A2B}"/>
              </a:ext>
            </a:extLst>
          </p:cNvPr>
          <p:cNvSpPr/>
          <p:nvPr/>
        </p:nvSpPr>
        <p:spPr>
          <a:xfrm>
            <a:off x="625206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0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CBB3B-CE16-2D5C-4BD0-05255BC64B32}"/>
              </a:ext>
            </a:extLst>
          </p:cNvPr>
          <p:cNvSpPr/>
          <p:nvPr/>
        </p:nvSpPr>
        <p:spPr>
          <a:xfrm>
            <a:off x="6862137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5A21A-6AFC-7796-545F-EB862D7C59F9}"/>
              </a:ext>
            </a:extLst>
          </p:cNvPr>
          <p:cNvSpPr/>
          <p:nvPr/>
        </p:nvSpPr>
        <p:spPr>
          <a:xfrm>
            <a:off x="7467212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0CBB0A-09D6-1357-1A74-9C39331AC9BB}"/>
              </a:ext>
            </a:extLst>
          </p:cNvPr>
          <p:cNvSpPr/>
          <p:nvPr/>
        </p:nvSpPr>
        <p:spPr>
          <a:xfrm>
            <a:off x="8072288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155FF-DF3F-69F7-2743-FF6C4B1CE9C7}"/>
              </a:ext>
            </a:extLst>
          </p:cNvPr>
          <p:cNvSpPr txBox="1"/>
          <p:nvPr/>
        </p:nvSpPr>
        <p:spPr>
          <a:xfrm>
            <a:off x="5366222" y="4216400"/>
            <a:ext cx="74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B5FE9-0BA3-144C-3E3A-1312A79DB95C}"/>
              </a:ext>
            </a:extLst>
          </p:cNvPr>
          <p:cNvSpPr txBox="1"/>
          <p:nvPr/>
        </p:nvSpPr>
        <p:spPr>
          <a:xfrm>
            <a:off x="4574075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Pointers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54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209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345184"/>
            <a:ext cx="66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Implementation: Store additional array for pointers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AD0DE-CF40-CF33-3E77-A65FC39EEC81}"/>
              </a:ext>
            </a:extLst>
          </p:cNvPr>
          <p:cNvSpPr/>
          <p:nvPr/>
        </p:nvSpPr>
        <p:spPr>
          <a:xfrm>
            <a:off x="2321325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EA32D-B755-8012-0DCE-46A0C8EC7F04}"/>
              </a:ext>
            </a:extLst>
          </p:cNvPr>
          <p:cNvSpPr/>
          <p:nvPr/>
        </p:nvSpPr>
        <p:spPr>
          <a:xfrm>
            <a:off x="293140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55110-E9C2-DE04-CB7C-097BE66647A9}"/>
              </a:ext>
            </a:extLst>
          </p:cNvPr>
          <p:cNvSpPr/>
          <p:nvPr/>
        </p:nvSpPr>
        <p:spPr>
          <a:xfrm>
            <a:off x="3536476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D620BD-9B9A-E50A-6145-7F09EB8302F6}"/>
              </a:ext>
            </a:extLst>
          </p:cNvPr>
          <p:cNvSpPr/>
          <p:nvPr/>
        </p:nvSpPr>
        <p:spPr>
          <a:xfrm>
            <a:off x="414155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903ED-43C7-B66E-900A-18819215F518}"/>
              </a:ext>
            </a:extLst>
          </p:cNvPr>
          <p:cNvSpPr/>
          <p:nvPr/>
        </p:nvSpPr>
        <p:spPr>
          <a:xfrm>
            <a:off x="232132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D0EB4-9A63-82B0-0EC7-74284D7964F2}"/>
              </a:ext>
            </a:extLst>
          </p:cNvPr>
          <p:cNvSpPr/>
          <p:nvPr/>
        </p:nvSpPr>
        <p:spPr>
          <a:xfrm>
            <a:off x="2931401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044F0-EF00-A8A5-744D-F6AD0453B5B1}"/>
              </a:ext>
            </a:extLst>
          </p:cNvPr>
          <p:cNvSpPr/>
          <p:nvPr/>
        </p:nvSpPr>
        <p:spPr>
          <a:xfrm>
            <a:off x="353647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3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DA2DF9-0137-2556-E8DB-37FD1E7E8DA9}"/>
              </a:ext>
            </a:extLst>
          </p:cNvPr>
          <p:cNvSpPr/>
          <p:nvPr/>
        </p:nvSpPr>
        <p:spPr>
          <a:xfrm>
            <a:off x="414155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B81E2-2FD7-CD03-0F4B-E408F63C645D}"/>
              </a:ext>
            </a:extLst>
          </p:cNvPr>
          <p:cNvSpPr txBox="1"/>
          <p:nvPr/>
        </p:nvSpPr>
        <p:spPr>
          <a:xfrm>
            <a:off x="536962" y="4216400"/>
            <a:ext cx="16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 (Element)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6BA11-FDED-4475-C00B-3AE7B09CC1CD}"/>
              </a:ext>
            </a:extLst>
          </p:cNvPr>
          <p:cNvSpPr txBox="1"/>
          <p:nvPr/>
        </p:nvSpPr>
        <p:spPr>
          <a:xfrm>
            <a:off x="643339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Frequency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2E88F6-9E2C-1618-FC23-C1BFE6A1087D}"/>
              </a:ext>
            </a:extLst>
          </p:cNvPr>
          <p:cNvGrpSpPr/>
          <p:nvPr/>
        </p:nvGrpSpPr>
        <p:grpSpPr>
          <a:xfrm>
            <a:off x="2178050" y="1999174"/>
            <a:ext cx="4470400" cy="457200"/>
            <a:chOff x="2178050" y="1499150"/>
            <a:chExt cx="4470400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ADAD7E-FD8D-5656-6FDB-173C44D8597E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D432DE-0DD0-004F-7D84-02D1694A0A76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6FDF1-D2FC-12CD-D1D4-F0519010CA92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3593B-A3CA-0064-06F6-5B3A2A7B7EC0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F7777-CE5A-2355-F4E7-B683EC3F3BA8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73A1C9-CFF0-5DC8-9C1D-06DA776EB59E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CBAF7-0CC6-6EE6-9A1E-E7F674F8FDBE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209421-29AF-71F1-77AE-DBEF675D9C31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383FB8-E6C0-697A-7579-A6B2AD279198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99633-6C18-1D1C-7D64-20AC306815B0}"/>
              </a:ext>
            </a:extLst>
          </p:cNvPr>
          <p:cNvSpPr/>
          <p:nvPr/>
        </p:nvSpPr>
        <p:spPr>
          <a:xfrm>
            <a:off x="625206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1B8DB-5644-C79A-F7EE-48AF61620013}"/>
              </a:ext>
            </a:extLst>
          </p:cNvPr>
          <p:cNvSpPr/>
          <p:nvPr/>
        </p:nvSpPr>
        <p:spPr>
          <a:xfrm>
            <a:off x="686213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89D68-86AD-F590-6A5E-5B02B3F60D0A}"/>
              </a:ext>
            </a:extLst>
          </p:cNvPr>
          <p:cNvSpPr/>
          <p:nvPr/>
        </p:nvSpPr>
        <p:spPr>
          <a:xfrm>
            <a:off x="7467212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BC90E-DDBA-DB9D-1D0B-2AC3CF04BE9A}"/>
              </a:ext>
            </a:extLst>
          </p:cNvPr>
          <p:cNvSpPr/>
          <p:nvPr/>
        </p:nvSpPr>
        <p:spPr>
          <a:xfrm>
            <a:off x="807228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33ED8-7B38-F9D6-DF76-100E33C31A2B}"/>
              </a:ext>
            </a:extLst>
          </p:cNvPr>
          <p:cNvSpPr/>
          <p:nvPr/>
        </p:nvSpPr>
        <p:spPr>
          <a:xfrm>
            <a:off x="625206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0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CBB3B-CE16-2D5C-4BD0-05255BC64B32}"/>
              </a:ext>
            </a:extLst>
          </p:cNvPr>
          <p:cNvSpPr/>
          <p:nvPr/>
        </p:nvSpPr>
        <p:spPr>
          <a:xfrm>
            <a:off x="6862137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5A21A-6AFC-7796-545F-EB862D7C59F9}"/>
              </a:ext>
            </a:extLst>
          </p:cNvPr>
          <p:cNvSpPr/>
          <p:nvPr/>
        </p:nvSpPr>
        <p:spPr>
          <a:xfrm>
            <a:off x="7467212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0CBB0A-09D6-1357-1A74-9C39331AC9BB}"/>
              </a:ext>
            </a:extLst>
          </p:cNvPr>
          <p:cNvSpPr/>
          <p:nvPr/>
        </p:nvSpPr>
        <p:spPr>
          <a:xfrm>
            <a:off x="8072288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155FF-DF3F-69F7-2743-FF6C4B1CE9C7}"/>
              </a:ext>
            </a:extLst>
          </p:cNvPr>
          <p:cNvSpPr txBox="1"/>
          <p:nvPr/>
        </p:nvSpPr>
        <p:spPr>
          <a:xfrm>
            <a:off x="5366222" y="4216400"/>
            <a:ext cx="74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B5FE9-0BA3-144C-3E3A-1312A79DB95C}"/>
              </a:ext>
            </a:extLst>
          </p:cNvPr>
          <p:cNvSpPr txBox="1"/>
          <p:nvPr/>
        </p:nvSpPr>
        <p:spPr>
          <a:xfrm>
            <a:off x="4574075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Pointers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2FACA1B-F32D-0C0A-6A1D-B85C03362ACC}"/>
              </a:ext>
            </a:extLst>
          </p:cNvPr>
          <p:cNvCxnSpPr>
            <a:stCxn id="18" idx="0"/>
            <a:endCxn id="28" idx="0"/>
          </p:cNvCxnSpPr>
          <p:nvPr/>
        </p:nvCxnSpPr>
        <p:spPr>
          <a:xfrm rot="5400000" flipH="1" flipV="1">
            <a:off x="4554069" y="1766518"/>
            <a:ext cx="12700" cy="3930736"/>
          </a:xfrm>
          <a:prstGeom prst="bentConnector3">
            <a:avLst>
              <a:gd name="adj1" fmla="val 1800000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146D99-C15F-3FED-35D9-21A23A4C697D}"/>
              </a:ext>
            </a:extLst>
          </p:cNvPr>
          <p:cNvSpPr txBox="1"/>
          <p:nvPr/>
        </p:nvSpPr>
        <p:spPr>
          <a:xfrm>
            <a:off x="4080994" y="3019159"/>
            <a:ext cx="95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+</a:t>
            </a:r>
            <a:endParaRPr lang="en-SG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516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544026" y="1403327"/>
            <a:ext cx="6055398" cy="1395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</a:rPr>
              <a:t>Find the 4</a:t>
            </a:r>
            <a:r>
              <a:rPr lang="en-US" sz="2800" baseline="30000" dirty="0">
                <a:solidFill>
                  <a:schemeClr val="lt1"/>
                </a:solidFill>
              </a:rPr>
              <a:t>th</a:t>
            </a:r>
            <a:r>
              <a:rPr lang="en-US" sz="2800" dirty="0">
                <a:solidFill>
                  <a:schemeClr val="lt1"/>
                </a:solidFill>
              </a:rPr>
              <a:t> smallest element of the following array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DCB1D-6F3E-4253-56C0-01D6453F5BAC}"/>
              </a:ext>
            </a:extLst>
          </p:cNvPr>
          <p:cNvSpPr txBox="1"/>
          <p:nvPr/>
        </p:nvSpPr>
        <p:spPr>
          <a:xfrm>
            <a:off x="1688635" y="2906336"/>
            <a:ext cx="5766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SemiBold" pitchFamily="2" charset="0"/>
              </a:rPr>
              <a:t>[   1, 5, 8, 2, 3, 7, 9, 0, 10, 3   ] </a:t>
            </a:r>
            <a:endParaRPr lang="en-SG" sz="32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45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210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345184"/>
            <a:ext cx="66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Implementation: Store additional array for pointers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AD0DE-CF40-CF33-3E77-A65FC39EEC81}"/>
              </a:ext>
            </a:extLst>
          </p:cNvPr>
          <p:cNvSpPr/>
          <p:nvPr/>
        </p:nvSpPr>
        <p:spPr>
          <a:xfrm>
            <a:off x="2321325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EA32D-B755-8012-0DCE-46A0C8EC7F04}"/>
              </a:ext>
            </a:extLst>
          </p:cNvPr>
          <p:cNvSpPr/>
          <p:nvPr/>
        </p:nvSpPr>
        <p:spPr>
          <a:xfrm>
            <a:off x="293140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55110-E9C2-DE04-CB7C-097BE66647A9}"/>
              </a:ext>
            </a:extLst>
          </p:cNvPr>
          <p:cNvSpPr/>
          <p:nvPr/>
        </p:nvSpPr>
        <p:spPr>
          <a:xfrm>
            <a:off x="3536476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D620BD-9B9A-E50A-6145-7F09EB8302F6}"/>
              </a:ext>
            </a:extLst>
          </p:cNvPr>
          <p:cNvSpPr/>
          <p:nvPr/>
        </p:nvSpPr>
        <p:spPr>
          <a:xfrm>
            <a:off x="414155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903ED-43C7-B66E-900A-18819215F518}"/>
              </a:ext>
            </a:extLst>
          </p:cNvPr>
          <p:cNvSpPr/>
          <p:nvPr/>
        </p:nvSpPr>
        <p:spPr>
          <a:xfrm>
            <a:off x="232132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D0EB4-9A63-82B0-0EC7-74284D7964F2}"/>
              </a:ext>
            </a:extLst>
          </p:cNvPr>
          <p:cNvSpPr/>
          <p:nvPr/>
        </p:nvSpPr>
        <p:spPr>
          <a:xfrm>
            <a:off x="2931401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044F0-EF00-A8A5-744D-F6AD0453B5B1}"/>
              </a:ext>
            </a:extLst>
          </p:cNvPr>
          <p:cNvSpPr/>
          <p:nvPr/>
        </p:nvSpPr>
        <p:spPr>
          <a:xfrm>
            <a:off x="353647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3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DA2DF9-0137-2556-E8DB-37FD1E7E8DA9}"/>
              </a:ext>
            </a:extLst>
          </p:cNvPr>
          <p:cNvSpPr/>
          <p:nvPr/>
        </p:nvSpPr>
        <p:spPr>
          <a:xfrm>
            <a:off x="414155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B81E2-2FD7-CD03-0F4B-E408F63C645D}"/>
              </a:ext>
            </a:extLst>
          </p:cNvPr>
          <p:cNvSpPr txBox="1"/>
          <p:nvPr/>
        </p:nvSpPr>
        <p:spPr>
          <a:xfrm>
            <a:off x="536962" y="4216400"/>
            <a:ext cx="16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 (Element)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6BA11-FDED-4475-C00B-3AE7B09CC1CD}"/>
              </a:ext>
            </a:extLst>
          </p:cNvPr>
          <p:cNvSpPr txBox="1"/>
          <p:nvPr/>
        </p:nvSpPr>
        <p:spPr>
          <a:xfrm>
            <a:off x="643339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Frequency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2E88F6-9E2C-1618-FC23-C1BFE6A1087D}"/>
              </a:ext>
            </a:extLst>
          </p:cNvPr>
          <p:cNvGrpSpPr/>
          <p:nvPr/>
        </p:nvGrpSpPr>
        <p:grpSpPr>
          <a:xfrm>
            <a:off x="2178050" y="1999174"/>
            <a:ext cx="4470400" cy="457200"/>
            <a:chOff x="2178050" y="1499150"/>
            <a:chExt cx="4470400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ADAD7E-FD8D-5656-6FDB-173C44D8597E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D432DE-0DD0-004F-7D84-02D1694A0A76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6FDF1-D2FC-12CD-D1D4-F0519010CA92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3593B-A3CA-0064-06F6-5B3A2A7B7EC0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F7777-CE5A-2355-F4E7-B683EC3F3BA8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73A1C9-CFF0-5DC8-9C1D-06DA776EB59E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CBAF7-0CC6-6EE6-9A1E-E7F674F8FDBE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209421-29AF-71F1-77AE-DBEF675D9C31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383FB8-E6C0-697A-7579-A6B2AD279198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99633-6C18-1D1C-7D64-20AC306815B0}"/>
              </a:ext>
            </a:extLst>
          </p:cNvPr>
          <p:cNvSpPr/>
          <p:nvPr/>
        </p:nvSpPr>
        <p:spPr>
          <a:xfrm>
            <a:off x="625206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1B8DB-5644-C79A-F7EE-48AF61620013}"/>
              </a:ext>
            </a:extLst>
          </p:cNvPr>
          <p:cNvSpPr/>
          <p:nvPr/>
        </p:nvSpPr>
        <p:spPr>
          <a:xfrm>
            <a:off x="686213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89D68-86AD-F590-6A5E-5B02B3F60D0A}"/>
              </a:ext>
            </a:extLst>
          </p:cNvPr>
          <p:cNvSpPr/>
          <p:nvPr/>
        </p:nvSpPr>
        <p:spPr>
          <a:xfrm>
            <a:off x="7467212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BC90E-DDBA-DB9D-1D0B-2AC3CF04BE9A}"/>
              </a:ext>
            </a:extLst>
          </p:cNvPr>
          <p:cNvSpPr/>
          <p:nvPr/>
        </p:nvSpPr>
        <p:spPr>
          <a:xfrm>
            <a:off x="807228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33ED8-7B38-F9D6-DF76-100E33C31A2B}"/>
              </a:ext>
            </a:extLst>
          </p:cNvPr>
          <p:cNvSpPr/>
          <p:nvPr/>
        </p:nvSpPr>
        <p:spPr>
          <a:xfrm>
            <a:off x="625206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0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CBB3B-CE16-2D5C-4BD0-05255BC64B32}"/>
              </a:ext>
            </a:extLst>
          </p:cNvPr>
          <p:cNvSpPr/>
          <p:nvPr/>
        </p:nvSpPr>
        <p:spPr>
          <a:xfrm>
            <a:off x="6862137" y="372553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5A21A-6AFC-7796-545F-EB862D7C59F9}"/>
              </a:ext>
            </a:extLst>
          </p:cNvPr>
          <p:cNvSpPr/>
          <p:nvPr/>
        </p:nvSpPr>
        <p:spPr>
          <a:xfrm>
            <a:off x="7467212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0CBB0A-09D6-1357-1A74-9C39331AC9BB}"/>
              </a:ext>
            </a:extLst>
          </p:cNvPr>
          <p:cNvSpPr/>
          <p:nvPr/>
        </p:nvSpPr>
        <p:spPr>
          <a:xfrm>
            <a:off x="8072288" y="3731886"/>
            <a:ext cx="534750" cy="4845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155FF-DF3F-69F7-2743-FF6C4B1CE9C7}"/>
              </a:ext>
            </a:extLst>
          </p:cNvPr>
          <p:cNvSpPr txBox="1"/>
          <p:nvPr/>
        </p:nvSpPr>
        <p:spPr>
          <a:xfrm>
            <a:off x="5366222" y="4216400"/>
            <a:ext cx="74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B5FE9-0BA3-144C-3E3A-1312A79DB95C}"/>
              </a:ext>
            </a:extLst>
          </p:cNvPr>
          <p:cNvSpPr txBox="1"/>
          <p:nvPr/>
        </p:nvSpPr>
        <p:spPr>
          <a:xfrm>
            <a:off x="4574075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Pointers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2FACA1B-F32D-0C0A-6A1D-B85C03362A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0368" y="1766518"/>
            <a:ext cx="12700" cy="3930736"/>
          </a:xfrm>
          <a:prstGeom prst="bentConnector3">
            <a:avLst>
              <a:gd name="adj1" fmla="val 1800000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146D99-C15F-3FED-35D9-21A23A4C697D}"/>
              </a:ext>
            </a:extLst>
          </p:cNvPr>
          <p:cNvSpPr txBox="1"/>
          <p:nvPr/>
        </p:nvSpPr>
        <p:spPr>
          <a:xfrm>
            <a:off x="4667293" y="3019159"/>
            <a:ext cx="95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+</a:t>
            </a:r>
            <a:endParaRPr lang="en-SG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1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211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345184"/>
            <a:ext cx="66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Implementation: Store additional array for pointers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AD0DE-CF40-CF33-3E77-A65FC39EEC81}"/>
              </a:ext>
            </a:extLst>
          </p:cNvPr>
          <p:cNvSpPr/>
          <p:nvPr/>
        </p:nvSpPr>
        <p:spPr>
          <a:xfrm>
            <a:off x="2321325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AEA32D-B755-8012-0DCE-46A0C8EC7F04}"/>
              </a:ext>
            </a:extLst>
          </p:cNvPr>
          <p:cNvSpPr/>
          <p:nvPr/>
        </p:nvSpPr>
        <p:spPr>
          <a:xfrm>
            <a:off x="293140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B55110-E9C2-DE04-CB7C-097BE66647A9}"/>
              </a:ext>
            </a:extLst>
          </p:cNvPr>
          <p:cNvSpPr/>
          <p:nvPr/>
        </p:nvSpPr>
        <p:spPr>
          <a:xfrm>
            <a:off x="3536476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D620BD-9B9A-E50A-6145-7F09EB8302F6}"/>
              </a:ext>
            </a:extLst>
          </p:cNvPr>
          <p:cNvSpPr/>
          <p:nvPr/>
        </p:nvSpPr>
        <p:spPr>
          <a:xfrm>
            <a:off x="414155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6903ED-43C7-B66E-900A-18819215F518}"/>
              </a:ext>
            </a:extLst>
          </p:cNvPr>
          <p:cNvSpPr/>
          <p:nvPr/>
        </p:nvSpPr>
        <p:spPr>
          <a:xfrm>
            <a:off x="232132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2D0EB4-9A63-82B0-0EC7-74284D7964F2}"/>
              </a:ext>
            </a:extLst>
          </p:cNvPr>
          <p:cNvSpPr/>
          <p:nvPr/>
        </p:nvSpPr>
        <p:spPr>
          <a:xfrm>
            <a:off x="2931401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8044F0-EF00-A8A5-744D-F6AD0453B5B1}"/>
              </a:ext>
            </a:extLst>
          </p:cNvPr>
          <p:cNvSpPr/>
          <p:nvPr/>
        </p:nvSpPr>
        <p:spPr>
          <a:xfrm>
            <a:off x="3536476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3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DA2DF9-0137-2556-E8DB-37FD1E7E8DA9}"/>
              </a:ext>
            </a:extLst>
          </p:cNvPr>
          <p:cNvSpPr/>
          <p:nvPr/>
        </p:nvSpPr>
        <p:spPr>
          <a:xfrm>
            <a:off x="414155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0B81E2-2FD7-CD03-0F4B-E408F63C645D}"/>
              </a:ext>
            </a:extLst>
          </p:cNvPr>
          <p:cNvSpPr txBox="1"/>
          <p:nvPr/>
        </p:nvSpPr>
        <p:spPr>
          <a:xfrm>
            <a:off x="536962" y="4216400"/>
            <a:ext cx="164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 (Element)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6BA11-FDED-4475-C00B-3AE7B09CC1CD}"/>
              </a:ext>
            </a:extLst>
          </p:cNvPr>
          <p:cNvSpPr txBox="1"/>
          <p:nvPr/>
        </p:nvSpPr>
        <p:spPr>
          <a:xfrm>
            <a:off x="643339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Frequency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2E88F6-9E2C-1618-FC23-C1BFE6A1087D}"/>
              </a:ext>
            </a:extLst>
          </p:cNvPr>
          <p:cNvGrpSpPr/>
          <p:nvPr/>
        </p:nvGrpSpPr>
        <p:grpSpPr>
          <a:xfrm>
            <a:off x="2178050" y="1999174"/>
            <a:ext cx="4470400" cy="457200"/>
            <a:chOff x="2178050" y="1499150"/>
            <a:chExt cx="4470400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ADAD7E-FD8D-5656-6FDB-173C44D8597E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D432DE-0DD0-004F-7D84-02D1694A0A76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6FDF1-D2FC-12CD-D1D4-F0519010CA92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3593B-A3CA-0064-06F6-5B3A2A7B7EC0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F7777-CE5A-2355-F4E7-B683EC3F3BA8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73A1C9-CFF0-5DC8-9C1D-06DA776EB59E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CBAF7-0CC6-6EE6-9A1E-E7F674F8FDBE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209421-29AF-71F1-77AE-DBEF675D9C31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383FB8-E6C0-697A-7579-A6B2AD279198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99633-6C18-1D1C-7D64-20AC306815B0}"/>
              </a:ext>
            </a:extLst>
          </p:cNvPr>
          <p:cNvSpPr/>
          <p:nvPr/>
        </p:nvSpPr>
        <p:spPr>
          <a:xfrm>
            <a:off x="625206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1B8DB-5644-C79A-F7EE-48AF61620013}"/>
              </a:ext>
            </a:extLst>
          </p:cNvPr>
          <p:cNvSpPr/>
          <p:nvPr/>
        </p:nvSpPr>
        <p:spPr>
          <a:xfrm>
            <a:off x="686213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89D68-86AD-F590-6A5E-5B02B3F60D0A}"/>
              </a:ext>
            </a:extLst>
          </p:cNvPr>
          <p:cNvSpPr/>
          <p:nvPr/>
        </p:nvSpPr>
        <p:spPr>
          <a:xfrm>
            <a:off x="7467212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BC90E-DDBA-DB9D-1D0B-2AC3CF04BE9A}"/>
              </a:ext>
            </a:extLst>
          </p:cNvPr>
          <p:cNvSpPr/>
          <p:nvPr/>
        </p:nvSpPr>
        <p:spPr>
          <a:xfrm>
            <a:off x="807228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33ED8-7B38-F9D6-DF76-100E33C31A2B}"/>
              </a:ext>
            </a:extLst>
          </p:cNvPr>
          <p:cNvSpPr/>
          <p:nvPr/>
        </p:nvSpPr>
        <p:spPr>
          <a:xfrm>
            <a:off x="625206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0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CBB3B-CE16-2D5C-4BD0-05255BC64B32}"/>
              </a:ext>
            </a:extLst>
          </p:cNvPr>
          <p:cNvSpPr/>
          <p:nvPr/>
        </p:nvSpPr>
        <p:spPr>
          <a:xfrm>
            <a:off x="6862137" y="372553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5A21A-6AFC-7796-545F-EB862D7C59F9}"/>
              </a:ext>
            </a:extLst>
          </p:cNvPr>
          <p:cNvSpPr/>
          <p:nvPr/>
        </p:nvSpPr>
        <p:spPr>
          <a:xfrm>
            <a:off x="746721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4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0CBB0A-09D6-1357-1A74-9C39331AC9BB}"/>
              </a:ext>
            </a:extLst>
          </p:cNvPr>
          <p:cNvSpPr/>
          <p:nvPr/>
        </p:nvSpPr>
        <p:spPr>
          <a:xfrm>
            <a:off x="8072288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7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155FF-DF3F-69F7-2743-FF6C4B1CE9C7}"/>
              </a:ext>
            </a:extLst>
          </p:cNvPr>
          <p:cNvSpPr txBox="1"/>
          <p:nvPr/>
        </p:nvSpPr>
        <p:spPr>
          <a:xfrm>
            <a:off x="5366222" y="4216400"/>
            <a:ext cx="74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B5FE9-0BA3-144C-3E3A-1312A79DB95C}"/>
              </a:ext>
            </a:extLst>
          </p:cNvPr>
          <p:cNvSpPr txBox="1"/>
          <p:nvPr/>
        </p:nvSpPr>
        <p:spPr>
          <a:xfrm>
            <a:off x="4574075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Pointers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2FACA1B-F32D-0C0A-6A1D-B85C03362AC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66286" y="1766518"/>
            <a:ext cx="12700" cy="3930736"/>
          </a:xfrm>
          <a:prstGeom prst="bentConnector3">
            <a:avLst>
              <a:gd name="adj1" fmla="val 1800000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A146D99-C15F-3FED-35D9-21A23A4C697D}"/>
              </a:ext>
            </a:extLst>
          </p:cNvPr>
          <p:cNvSpPr txBox="1"/>
          <p:nvPr/>
        </p:nvSpPr>
        <p:spPr>
          <a:xfrm>
            <a:off x="5293211" y="3019159"/>
            <a:ext cx="958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+</a:t>
            </a:r>
            <a:endParaRPr lang="en-SG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72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212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345184"/>
            <a:ext cx="66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Implementation: Store additional array for pointers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2E88F6-9E2C-1618-FC23-C1BFE6A1087D}"/>
              </a:ext>
            </a:extLst>
          </p:cNvPr>
          <p:cNvGrpSpPr/>
          <p:nvPr/>
        </p:nvGrpSpPr>
        <p:grpSpPr>
          <a:xfrm>
            <a:off x="2178050" y="1999174"/>
            <a:ext cx="4470400" cy="457200"/>
            <a:chOff x="2178050" y="1499150"/>
            <a:chExt cx="4470400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ADAD7E-FD8D-5656-6FDB-173C44D8597E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D432DE-0DD0-004F-7D84-02D1694A0A76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6FDF1-D2FC-12CD-D1D4-F0519010CA92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3593B-A3CA-0064-06F6-5B3A2A7B7EC0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F7777-CE5A-2355-F4E7-B683EC3F3BA8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73A1C9-CFF0-5DC8-9C1D-06DA776EB59E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CBAF7-0CC6-6EE6-9A1E-E7F674F8FDBE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209421-29AF-71F1-77AE-DBEF675D9C31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383FB8-E6C0-697A-7579-A6B2AD279198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99633-6C18-1D1C-7D64-20AC306815B0}"/>
              </a:ext>
            </a:extLst>
          </p:cNvPr>
          <p:cNvSpPr/>
          <p:nvPr/>
        </p:nvSpPr>
        <p:spPr>
          <a:xfrm>
            <a:off x="6252061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1B8DB-5644-C79A-F7EE-48AF61620013}"/>
              </a:ext>
            </a:extLst>
          </p:cNvPr>
          <p:cNvSpPr/>
          <p:nvPr/>
        </p:nvSpPr>
        <p:spPr>
          <a:xfrm>
            <a:off x="686213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89D68-86AD-F590-6A5E-5B02B3F60D0A}"/>
              </a:ext>
            </a:extLst>
          </p:cNvPr>
          <p:cNvSpPr/>
          <p:nvPr/>
        </p:nvSpPr>
        <p:spPr>
          <a:xfrm>
            <a:off x="7467212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BC90E-DDBA-DB9D-1D0B-2AC3CF04BE9A}"/>
              </a:ext>
            </a:extLst>
          </p:cNvPr>
          <p:cNvSpPr/>
          <p:nvPr/>
        </p:nvSpPr>
        <p:spPr>
          <a:xfrm>
            <a:off x="8072287" y="426554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33ED8-7B38-F9D6-DF76-100E33C31A2B}"/>
              </a:ext>
            </a:extLst>
          </p:cNvPr>
          <p:cNvSpPr/>
          <p:nvPr/>
        </p:nvSpPr>
        <p:spPr>
          <a:xfrm>
            <a:off x="625206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0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CBB3B-CE16-2D5C-4BD0-05255BC64B32}"/>
              </a:ext>
            </a:extLst>
          </p:cNvPr>
          <p:cNvSpPr/>
          <p:nvPr/>
        </p:nvSpPr>
        <p:spPr>
          <a:xfrm>
            <a:off x="6862137" y="372553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5A21A-6AFC-7796-545F-EB862D7C59F9}"/>
              </a:ext>
            </a:extLst>
          </p:cNvPr>
          <p:cNvSpPr/>
          <p:nvPr/>
        </p:nvSpPr>
        <p:spPr>
          <a:xfrm>
            <a:off x="7467212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4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0CBB0A-09D6-1357-1A74-9C39331AC9BB}"/>
              </a:ext>
            </a:extLst>
          </p:cNvPr>
          <p:cNvSpPr/>
          <p:nvPr/>
        </p:nvSpPr>
        <p:spPr>
          <a:xfrm>
            <a:off x="8072288" y="3731886"/>
            <a:ext cx="534750" cy="484514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7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155FF-DF3F-69F7-2743-FF6C4B1CE9C7}"/>
              </a:ext>
            </a:extLst>
          </p:cNvPr>
          <p:cNvSpPr txBox="1"/>
          <p:nvPr/>
        </p:nvSpPr>
        <p:spPr>
          <a:xfrm>
            <a:off x="5366222" y="4216400"/>
            <a:ext cx="74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B5FE9-0BA3-144C-3E3A-1312A79DB95C}"/>
              </a:ext>
            </a:extLst>
          </p:cNvPr>
          <p:cNvSpPr txBox="1"/>
          <p:nvPr/>
        </p:nvSpPr>
        <p:spPr>
          <a:xfrm>
            <a:off x="4574075" y="3820254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Pointers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94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213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345184"/>
            <a:ext cx="66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Implementation: Store additional array for pointers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2E88F6-9E2C-1618-FC23-C1BFE6A1087D}"/>
              </a:ext>
            </a:extLst>
          </p:cNvPr>
          <p:cNvGrpSpPr/>
          <p:nvPr/>
        </p:nvGrpSpPr>
        <p:grpSpPr>
          <a:xfrm>
            <a:off x="2178050" y="1999174"/>
            <a:ext cx="4470400" cy="457200"/>
            <a:chOff x="2178050" y="1499150"/>
            <a:chExt cx="4470400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ADAD7E-FD8D-5656-6FDB-173C44D8597E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D432DE-0DD0-004F-7D84-02D1694A0A76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6FDF1-D2FC-12CD-D1D4-F0519010CA92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3593B-A3CA-0064-06F6-5B3A2A7B7EC0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F7777-CE5A-2355-F4E7-B683EC3F3BA8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73A1C9-CFF0-5DC8-9C1D-06DA776EB59E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CBAF7-0CC6-6EE6-9A1E-E7F674F8FDBE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209421-29AF-71F1-77AE-DBEF675D9C31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383FB8-E6C0-697A-7579-A6B2AD279198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99633-6C18-1D1C-7D64-20AC306815B0}"/>
              </a:ext>
            </a:extLst>
          </p:cNvPr>
          <p:cNvSpPr/>
          <p:nvPr/>
        </p:nvSpPr>
        <p:spPr>
          <a:xfrm>
            <a:off x="2178050" y="3601564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0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1B8DB-5644-C79A-F7EE-48AF61620013}"/>
              </a:ext>
            </a:extLst>
          </p:cNvPr>
          <p:cNvSpPr/>
          <p:nvPr/>
        </p:nvSpPr>
        <p:spPr>
          <a:xfrm>
            <a:off x="3136900" y="3601563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1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89D68-86AD-F590-6A5E-5B02B3F60D0A}"/>
              </a:ext>
            </a:extLst>
          </p:cNvPr>
          <p:cNvSpPr/>
          <p:nvPr/>
        </p:nvSpPr>
        <p:spPr>
          <a:xfrm>
            <a:off x="4140200" y="3601562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2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BC90E-DDBA-DB9D-1D0B-2AC3CF04BE9A}"/>
              </a:ext>
            </a:extLst>
          </p:cNvPr>
          <p:cNvSpPr/>
          <p:nvPr/>
        </p:nvSpPr>
        <p:spPr>
          <a:xfrm>
            <a:off x="5657212" y="3601561"/>
            <a:ext cx="534750" cy="21419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ontserrat SemiBold" pitchFamily="2" charset="0"/>
              </a:rPr>
              <a:t>3</a:t>
            </a:r>
            <a:endParaRPr lang="en-SG" sz="105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33ED8-7B38-F9D6-DF76-100E33C31A2B}"/>
              </a:ext>
            </a:extLst>
          </p:cNvPr>
          <p:cNvSpPr/>
          <p:nvPr/>
        </p:nvSpPr>
        <p:spPr>
          <a:xfrm>
            <a:off x="2187797" y="2708713"/>
            <a:ext cx="447453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0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CBB3B-CE16-2D5C-4BD0-05255BC64B32}"/>
              </a:ext>
            </a:extLst>
          </p:cNvPr>
          <p:cNvSpPr/>
          <p:nvPr/>
        </p:nvSpPr>
        <p:spPr>
          <a:xfrm>
            <a:off x="3181350" y="2708712"/>
            <a:ext cx="457200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5A21A-6AFC-7796-545F-EB862D7C59F9}"/>
              </a:ext>
            </a:extLst>
          </p:cNvPr>
          <p:cNvSpPr/>
          <p:nvPr/>
        </p:nvSpPr>
        <p:spPr>
          <a:xfrm>
            <a:off x="4184650" y="2708712"/>
            <a:ext cx="457200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4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0CBB0A-09D6-1357-1A74-9C39331AC9BB}"/>
              </a:ext>
            </a:extLst>
          </p:cNvPr>
          <p:cNvSpPr/>
          <p:nvPr/>
        </p:nvSpPr>
        <p:spPr>
          <a:xfrm>
            <a:off x="5695987" y="2708713"/>
            <a:ext cx="457200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7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155FF-DF3F-69F7-2743-FF6C4B1CE9C7}"/>
              </a:ext>
            </a:extLst>
          </p:cNvPr>
          <p:cNvSpPr txBox="1"/>
          <p:nvPr/>
        </p:nvSpPr>
        <p:spPr>
          <a:xfrm>
            <a:off x="1217074" y="3554771"/>
            <a:ext cx="74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B5FE9-0BA3-144C-3E3A-1312A79DB95C}"/>
              </a:ext>
            </a:extLst>
          </p:cNvPr>
          <p:cNvSpPr txBox="1"/>
          <p:nvPr/>
        </p:nvSpPr>
        <p:spPr>
          <a:xfrm>
            <a:off x="546100" y="2730827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Pointers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6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214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345184"/>
            <a:ext cx="66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Implementation: Store additional array for pointers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2E88F6-9E2C-1618-FC23-C1BFE6A1087D}"/>
              </a:ext>
            </a:extLst>
          </p:cNvPr>
          <p:cNvGrpSpPr/>
          <p:nvPr/>
        </p:nvGrpSpPr>
        <p:grpSpPr>
          <a:xfrm>
            <a:off x="2178050" y="1999174"/>
            <a:ext cx="4470400" cy="457200"/>
            <a:chOff x="2178050" y="1499150"/>
            <a:chExt cx="4470400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ADAD7E-FD8D-5656-6FDB-173C44D8597E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D432DE-0DD0-004F-7D84-02D1694A0A76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6FDF1-D2FC-12CD-D1D4-F0519010CA92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3593B-A3CA-0064-06F6-5B3A2A7B7EC0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F7777-CE5A-2355-F4E7-B683EC3F3BA8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73A1C9-CFF0-5DC8-9C1D-06DA776EB59E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CBAF7-0CC6-6EE6-9A1E-E7F674F8FDBE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209421-29AF-71F1-77AE-DBEF675D9C31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383FB8-E6C0-697A-7579-A6B2AD279198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99633-6C18-1D1C-7D64-20AC306815B0}"/>
              </a:ext>
            </a:extLst>
          </p:cNvPr>
          <p:cNvSpPr/>
          <p:nvPr/>
        </p:nvSpPr>
        <p:spPr>
          <a:xfrm>
            <a:off x="2178051" y="199917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0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1B8DB-5644-C79A-F7EE-48AF61620013}"/>
              </a:ext>
            </a:extLst>
          </p:cNvPr>
          <p:cNvSpPr/>
          <p:nvPr/>
        </p:nvSpPr>
        <p:spPr>
          <a:xfrm>
            <a:off x="3181349" y="199917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89D68-86AD-F590-6A5E-5B02B3F60D0A}"/>
              </a:ext>
            </a:extLst>
          </p:cNvPr>
          <p:cNvSpPr/>
          <p:nvPr/>
        </p:nvSpPr>
        <p:spPr>
          <a:xfrm>
            <a:off x="4190326" y="1997414"/>
            <a:ext cx="451524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BC90E-DDBA-DB9D-1D0B-2AC3CF04BE9A}"/>
              </a:ext>
            </a:extLst>
          </p:cNvPr>
          <p:cNvSpPr/>
          <p:nvPr/>
        </p:nvSpPr>
        <p:spPr>
          <a:xfrm>
            <a:off x="5695987" y="199741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3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33ED8-7B38-F9D6-DF76-100E33C31A2B}"/>
              </a:ext>
            </a:extLst>
          </p:cNvPr>
          <p:cNvSpPr/>
          <p:nvPr/>
        </p:nvSpPr>
        <p:spPr>
          <a:xfrm>
            <a:off x="2187797" y="2708713"/>
            <a:ext cx="447453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0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CBB3B-CE16-2D5C-4BD0-05255BC64B32}"/>
              </a:ext>
            </a:extLst>
          </p:cNvPr>
          <p:cNvSpPr/>
          <p:nvPr/>
        </p:nvSpPr>
        <p:spPr>
          <a:xfrm>
            <a:off x="3181350" y="2708712"/>
            <a:ext cx="457200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5A21A-6AFC-7796-545F-EB862D7C59F9}"/>
              </a:ext>
            </a:extLst>
          </p:cNvPr>
          <p:cNvSpPr/>
          <p:nvPr/>
        </p:nvSpPr>
        <p:spPr>
          <a:xfrm>
            <a:off x="4184650" y="2708712"/>
            <a:ext cx="457200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4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0CBB0A-09D6-1357-1A74-9C39331AC9BB}"/>
              </a:ext>
            </a:extLst>
          </p:cNvPr>
          <p:cNvSpPr/>
          <p:nvPr/>
        </p:nvSpPr>
        <p:spPr>
          <a:xfrm>
            <a:off x="5695987" y="2708713"/>
            <a:ext cx="457200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7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155FF-DF3F-69F7-2743-FF6C4B1CE9C7}"/>
              </a:ext>
            </a:extLst>
          </p:cNvPr>
          <p:cNvSpPr txBox="1"/>
          <p:nvPr/>
        </p:nvSpPr>
        <p:spPr>
          <a:xfrm>
            <a:off x="1217074" y="2072125"/>
            <a:ext cx="74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B5FE9-0BA3-144C-3E3A-1312A79DB95C}"/>
              </a:ext>
            </a:extLst>
          </p:cNvPr>
          <p:cNvSpPr txBox="1"/>
          <p:nvPr/>
        </p:nvSpPr>
        <p:spPr>
          <a:xfrm>
            <a:off x="546100" y="2730827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Pointers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0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215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FC19C-9250-05F7-9FD7-8A7FD346791C}"/>
              </a:ext>
            </a:extLst>
          </p:cNvPr>
          <p:cNvSpPr txBox="1"/>
          <p:nvPr/>
        </p:nvSpPr>
        <p:spPr>
          <a:xfrm>
            <a:off x="690800" y="1345184"/>
            <a:ext cx="66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Implementation: Store additional array for pointers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2E88F6-9E2C-1618-FC23-C1BFE6A1087D}"/>
              </a:ext>
            </a:extLst>
          </p:cNvPr>
          <p:cNvGrpSpPr/>
          <p:nvPr/>
        </p:nvGrpSpPr>
        <p:grpSpPr>
          <a:xfrm>
            <a:off x="2178050" y="1999174"/>
            <a:ext cx="4470400" cy="457200"/>
            <a:chOff x="2178050" y="1499150"/>
            <a:chExt cx="4470400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7ADAD7E-FD8D-5656-6FDB-173C44D8597E}"/>
                </a:ext>
              </a:extLst>
            </p:cNvPr>
            <p:cNvSpPr/>
            <p:nvPr/>
          </p:nvSpPr>
          <p:spPr>
            <a:xfrm>
              <a:off x="21780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D432DE-0DD0-004F-7D84-02D1694A0A76}"/>
                </a:ext>
              </a:extLst>
            </p:cNvPr>
            <p:cNvSpPr/>
            <p:nvPr/>
          </p:nvSpPr>
          <p:spPr>
            <a:xfrm>
              <a:off x="26797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6FDF1-D2FC-12CD-D1D4-F0519010CA92}"/>
                </a:ext>
              </a:extLst>
            </p:cNvPr>
            <p:cNvSpPr/>
            <p:nvPr/>
          </p:nvSpPr>
          <p:spPr>
            <a:xfrm>
              <a:off x="31813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3593B-A3CA-0064-06F6-5B3A2A7B7EC0}"/>
                </a:ext>
              </a:extLst>
            </p:cNvPr>
            <p:cNvSpPr/>
            <p:nvPr/>
          </p:nvSpPr>
          <p:spPr>
            <a:xfrm>
              <a:off x="36830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AF7777-CE5A-2355-F4E7-B683EC3F3BA8}"/>
                </a:ext>
              </a:extLst>
            </p:cNvPr>
            <p:cNvSpPr/>
            <p:nvPr/>
          </p:nvSpPr>
          <p:spPr>
            <a:xfrm>
              <a:off x="41846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73A1C9-CFF0-5DC8-9C1D-06DA776EB59E}"/>
                </a:ext>
              </a:extLst>
            </p:cNvPr>
            <p:cNvSpPr/>
            <p:nvPr/>
          </p:nvSpPr>
          <p:spPr>
            <a:xfrm>
              <a:off x="46863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6CBAF7-0CC6-6EE6-9A1E-E7F674F8FDBE}"/>
                </a:ext>
              </a:extLst>
            </p:cNvPr>
            <p:cNvSpPr/>
            <p:nvPr/>
          </p:nvSpPr>
          <p:spPr>
            <a:xfrm>
              <a:off x="51879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209421-29AF-71F1-77AE-DBEF675D9C31}"/>
                </a:ext>
              </a:extLst>
            </p:cNvPr>
            <p:cNvSpPr/>
            <p:nvPr/>
          </p:nvSpPr>
          <p:spPr>
            <a:xfrm>
              <a:off x="568960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383FB8-E6C0-697A-7579-A6B2AD279198}"/>
                </a:ext>
              </a:extLst>
            </p:cNvPr>
            <p:cNvSpPr/>
            <p:nvPr/>
          </p:nvSpPr>
          <p:spPr>
            <a:xfrm>
              <a:off x="6191250" y="1499150"/>
              <a:ext cx="457200" cy="4572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Montserrat SemiBold" pitchFamily="2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99633-6C18-1D1C-7D64-20AC306815B0}"/>
              </a:ext>
            </a:extLst>
          </p:cNvPr>
          <p:cNvSpPr/>
          <p:nvPr/>
        </p:nvSpPr>
        <p:spPr>
          <a:xfrm>
            <a:off x="2178051" y="199917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0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1B8DB-5644-C79A-F7EE-48AF61620013}"/>
              </a:ext>
            </a:extLst>
          </p:cNvPr>
          <p:cNvSpPr/>
          <p:nvPr/>
        </p:nvSpPr>
        <p:spPr>
          <a:xfrm>
            <a:off x="3181349" y="199917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E89D68-86AD-F590-6A5E-5B02B3F60D0A}"/>
              </a:ext>
            </a:extLst>
          </p:cNvPr>
          <p:cNvSpPr/>
          <p:nvPr/>
        </p:nvSpPr>
        <p:spPr>
          <a:xfrm>
            <a:off x="4190326" y="1997414"/>
            <a:ext cx="451524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BC90E-DDBA-DB9D-1D0B-2AC3CF04BE9A}"/>
              </a:ext>
            </a:extLst>
          </p:cNvPr>
          <p:cNvSpPr/>
          <p:nvPr/>
        </p:nvSpPr>
        <p:spPr>
          <a:xfrm>
            <a:off x="5695987" y="199741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3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533ED8-7B38-F9D6-DF76-100E33C31A2B}"/>
              </a:ext>
            </a:extLst>
          </p:cNvPr>
          <p:cNvSpPr/>
          <p:nvPr/>
        </p:nvSpPr>
        <p:spPr>
          <a:xfrm>
            <a:off x="2187797" y="2708713"/>
            <a:ext cx="447453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0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CBB3B-CE16-2D5C-4BD0-05255BC64B32}"/>
              </a:ext>
            </a:extLst>
          </p:cNvPr>
          <p:cNvSpPr/>
          <p:nvPr/>
        </p:nvSpPr>
        <p:spPr>
          <a:xfrm>
            <a:off x="3181350" y="2708712"/>
            <a:ext cx="457200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45A21A-6AFC-7796-545F-EB862D7C59F9}"/>
              </a:ext>
            </a:extLst>
          </p:cNvPr>
          <p:cNvSpPr/>
          <p:nvPr/>
        </p:nvSpPr>
        <p:spPr>
          <a:xfrm>
            <a:off x="4184650" y="2708712"/>
            <a:ext cx="457200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4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0CBB0A-09D6-1357-1A74-9C39331AC9BB}"/>
              </a:ext>
            </a:extLst>
          </p:cNvPr>
          <p:cNvSpPr/>
          <p:nvPr/>
        </p:nvSpPr>
        <p:spPr>
          <a:xfrm>
            <a:off x="5695987" y="2708713"/>
            <a:ext cx="457200" cy="32989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7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0155FF-DF3F-69F7-2743-FF6C4B1CE9C7}"/>
              </a:ext>
            </a:extLst>
          </p:cNvPr>
          <p:cNvSpPr txBox="1"/>
          <p:nvPr/>
        </p:nvSpPr>
        <p:spPr>
          <a:xfrm>
            <a:off x="1217074" y="2072125"/>
            <a:ext cx="748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Montserrat SemiBold" pitchFamily="2" charset="0"/>
              </a:rPr>
              <a:t>Index</a:t>
            </a:r>
            <a:endParaRPr lang="en-SG" dirty="0">
              <a:solidFill>
                <a:schemeClr val="accent5"/>
              </a:solidFill>
              <a:latin typeface="Montserrat SemiBold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1B5FE9-0BA3-144C-3E3A-1312A79DB95C}"/>
              </a:ext>
            </a:extLst>
          </p:cNvPr>
          <p:cNvSpPr txBox="1"/>
          <p:nvPr/>
        </p:nvSpPr>
        <p:spPr>
          <a:xfrm>
            <a:off x="546100" y="2730827"/>
            <a:ext cx="149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9225"/>
                </a:solidFill>
                <a:latin typeface="Montserrat SemiBold" pitchFamily="2" charset="0"/>
              </a:rPr>
              <a:t>Pointers</a:t>
            </a:r>
            <a:endParaRPr lang="en-SG" dirty="0">
              <a:solidFill>
                <a:srgbClr val="FF9225"/>
              </a:solidFill>
              <a:latin typeface="Montserrat SemiBold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613FD-D8F4-E243-DAEB-CF249E1C409F}"/>
              </a:ext>
            </a:extLst>
          </p:cNvPr>
          <p:cNvSpPr/>
          <p:nvPr/>
        </p:nvSpPr>
        <p:spPr>
          <a:xfrm>
            <a:off x="2686087" y="199917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0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37C29E-CF1D-6C24-FE00-038C196DE945}"/>
              </a:ext>
            </a:extLst>
          </p:cNvPr>
          <p:cNvSpPr/>
          <p:nvPr/>
        </p:nvSpPr>
        <p:spPr>
          <a:xfrm>
            <a:off x="3689386" y="199917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60734-C079-277C-DAF9-6CB32C93F336}"/>
              </a:ext>
            </a:extLst>
          </p:cNvPr>
          <p:cNvSpPr/>
          <p:nvPr/>
        </p:nvSpPr>
        <p:spPr>
          <a:xfrm>
            <a:off x="4691976" y="1997414"/>
            <a:ext cx="451524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04C432-7A68-2891-A151-26D8E218E92F}"/>
              </a:ext>
            </a:extLst>
          </p:cNvPr>
          <p:cNvSpPr/>
          <p:nvPr/>
        </p:nvSpPr>
        <p:spPr>
          <a:xfrm>
            <a:off x="5193626" y="1997414"/>
            <a:ext cx="451524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8E5A54-0B77-EAF4-996C-D8582C657FC3}"/>
              </a:ext>
            </a:extLst>
          </p:cNvPr>
          <p:cNvSpPr/>
          <p:nvPr/>
        </p:nvSpPr>
        <p:spPr>
          <a:xfrm>
            <a:off x="6191250" y="1997414"/>
            <a:ext cx="4572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3</a:t>
            </a:r>
            <a:endParaRPr lang="en-SG" sz="16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5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216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Consider an array consisting of integers between 0 and M, where M is a small integer. What is the most efficient way to sort it? You may use additional space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EBB6F3C1-BE97-4BAD-62D0-C4D0E0E8EE1D}"/>
              </a:ext>
            </a:extLst>
          </p:cNvPr>
          <p:cNvSpPr txBox="1">
            <a:spLocks/>
          </p:cNvSpPr>
          <p:nvPr/>
        </p:nvSpPr>
        <p:spPr>
          <a:xfrm>
            <a:off x="714001" y="2549640"/>
            <a:ext cx="2035550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Counting Sort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0BA43FE7-96D3-EC39-F8DA-047CE4F8D7AD}"/>
              </a:ext>
            </a:extLst>
          </p:cNvPr>
          <p:cNvSpPr txBox="1">
            <a:spLocks/>
          </p:cNvSpPr>
          <p:nvPr/>
        </p:nvSpPr>
        <p:spPr>
          <a:xfrm>
            <a:off x="3065797" y="2488651"/>
            <a:ext cx="7826749" cy="987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Montserrat SemiBold" pitchFamily="2" charset="0"/>
              </a:rPr>
              <a:t>Runtime: O(n)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Montserrat SemiBold" pitchFamily="2" charset="0"/>
              </a:rPr>
              <a:t>Space complexity: O(M) [2M space]</a:t>
            </a:r>
          </a:p>
        </p:txBody>
      </p:sp>
    </p:spTree>
    <p:extLst>
      <p:ext uri="{BB962C8B-B14F-4D97-AF65-F5344CB8AC3E}">
        <p14:creationId xmlns:p14="http://schemas.microsoft.com/office/powerpoint/2010/main" val="232343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217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Consider the following sorting algorithm for sorting integers represent in binary.</a:t>
            </a:r>
          </a:p>
          <a:p>
            <a:endParaRPr lang="en-US" sz="1100" dirty="0">
              <a:latin typeface="Montserrat SemiBold" pitchFamily="2" charset="0"/>
            </a:endParaRPr>
          </a:p>
          <a:p>
            <a:r>
              <a:rPr lang="en-US" sz="2000" dirty="0">
                <a:latin typeface="Montserrat SemiBold" pitchFamily="2" charset="0"/>
              </a:rPr>
              <a:t>Assuming that each integer is 64 bits, what is the running time of this algorithm? When do you think this sorting algorithm would be faster than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 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73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218</a:t>
            </a:fld>
            <a:endParaRPr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78DE45E-3445-43F4-1123-4597938A6916}"/>
              </a:ext>
            </a:extLst>
          </p:cNvPr>
          <p:cNvGrpSpPr/>
          <p:nvPr/>
        </p:nvGrpSpPr>
        <p:grpSpPr>
          <a:xfrm>
            <a:off x="692150" y="762000"/>
            <a:ext cx="3632200" cy="381000"/>
            <a:chOff x="692150" y="762000"/>
            <a:chExt cx="36322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9E943-A38E-1D5C-2216-0F1D63A465BC}"/>
                </a:ext>
              </a:extLst>
            </p:cNvPr>
            <p:cNvSpPr/>
            <p:nvPr/>
          </p:nvSpPr>
          <p:spPr>
            <a:xfrm>
              <a:off x="6921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51BE38-8BF7-B775-7A2A-882173F56887}"/>
                </a:ext>
              </a:extLst>
            </p:cNvPr>
            <p:cNvSpPr/>
            <p:nvPr/>
          </p:nvSpPr>
          <p:spPr>
            <a:xfrm>
              <a:off x="1098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3414E0-4839-0826-951A-C5C7C5C02D1D}"/>
                </a:ext>
              </a:extLst>
            </p:cNvPr>
            <p:cNvSpPr/>
            <p:nvPr/>
          </p:nvSpPr>
          <p:spPr>
            <a:xfrm>
              <a:off x="1504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65FFC-BC09-6B16-8ADF-E02CCC6E2C9A}"/>
                </a:ext>
              </a:extLst>
            </p:cNvPr>
            <p:cNvSpPr/>
            <p:nvPr/>
          </p:nvSpPr>
          <p:spPr>
            <a:xfrm>
              <a:off x="19113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02C9C-0646-54A6-D5B4-C5DF89ADCC1B}"/>
                </a:ext>
              </a:extLst>
            </p:cNvPr>
            <p:cNvSpPr/>
            <p:nvPr/>
          </p:nvSpPr>
          <p:spPr>
            <a:xfrm>
              <a:off x="23177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3326-D9B9-A9E2-ECB5-3FD3B8ECD99C}"/>
                </a:ext>
              </a:extLst>
            </p:cNvPr>
            <p:cNvSpPr/>
            <p:nvPr/>
          </p:nvSpPr>
          <p:spPr>
            <a:xfrm>
              <a:off x="27241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5CE398-8B5F-225B-A146-A71CF50C7803}"/>
                </a:ext>
              </a:extLst>
            </p:cNvPr>
            <p:cNvSpPr/>
            <p:nvPr/>
          </p:nvSpPr>
          <p:spPr>
            <a:xfrm>
              <a:off x="3130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EE928-AE4D-0326-C913-0EBA3977DF65}"/>
                </a:ext>
              </a:extLst>
            </p:cNvPr>
            <p:cNvSpPr/>
            <p:nvPr/>
          </p:nvSpPr>
          <p:spPr>
            <a:xfrm>
              <a:off x="3536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DA7C66-49B6-25C3-88D4-4055708AD0C1}"/>
                </a:ext>
              </a:extLst>
            </p:cNvPr>
            <p:cNvSpPr/>
            <p:nvPr/>
          </p:nvSpPr>
          <p:spPr>
            <a:xfrm>
              <a:off x="39433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C7C55EB-EF7C-7E0D-B4AB-C663D36DC337}"/>
              </a:ext>
            </a:extLst>
          </p:cNvPr>
          <p:cNvGrpSpPr/>
          <p:nvPr/>
        </p:nvGrpSpPr>
        <p:grpSpPr>
          <a:xfrm>
            <a:off x="692150" y="1422400"/>
            <a:ext cx="3632200" cy="381000"/>
            <a:chOff x="692150" y="1422400"/>
            <a:chExt cx="36322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A977B-F880-A658-BCE3-0213CE08CD4C}"/>
                </a:ext>
              </a:extLst>
            </p:cNvPr>
            <p:cNvSpPr/>
            <p:nvPr/>
          </p:nvSpPr>
          <p:spPr>
            <a:xfrm>
              <a:off x="692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026E-1C11-C84B-EA82-43385CEF00CC}"/>
                </a:ext>
              </a:extLst>
            </p:cNvPr>
            <p:cNvSpPr/>
            <p:nvPr/>
          </p:nvSpPr>
          <p:spPr>
            <a:xfrm>
              <a:off x="1098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A64496-698C-E0B6-9A22-DF52EA24C139}"/>
                </a:ext>
              </a:extLst>
            </p:cNvPr>
            <p:cNvSpPr/>
            <p:nvPr/>
          </p:nvSpPr>
          <p:spPr>
            <a:xfrm>
              <a:off x="1504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DEDC53-F442-1BEA-F734-96A0AAF92511}"/>
                </a:ext>
              </a:extLst>
            </p:cNvPr>
            <p:cNvSpPr/>
            <p:nvPr/>
          </p:nvSpPr>
          <p:spPr>
            <a:xfrm>
              <a:off x="1911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BF728-242A-B4FD-7297-270B7469CAAF}"/>
                </a:ext>
              </a:extLst>
            </p:cNvPr>
            <p:cNvSpPr/>
            <p:nvPr/>
          </p:nvSpPr>
          <p:spPr>
            <a:xfrm>
              <a:off x="23177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C4CD93-2023-7347-4A84-DEF8B9A97D5B}"/>
                </a:ext>
              </a:extLst>
            </p:cNvPr>
            <p:cNvSpPr/>
            <p:nvPr/>
          </p:nvSpPr>
          <p:spPr>
            <a:xfrm>
              <a:off x="2724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9AA844-9372-BB48-199D-B9A1B28F3A8F}"/>
                </a:ext>
              </a:extLst>
            </p:cNvPr>
            <p:cNvSpPr/>
            <p:nvPr/>
          </p:nvSpPr>
          <p:spPr>
            <a:xfrm>
              <a:off x="3130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3CD23B-AD4D-4CE9-750A-163591514AF4}"/>
                </a:ext>
              </a:extLst>
            </p:cNvPr>
            <p:cNvSpPr/>
            <p:nvPr/>
          </p:nvSpPr>
          <p:spPr>
            <a:xfrm>
              <a:off x="3536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C9D5AA-6336-B1E9-281F-97751FC005CB}"/>
                </a:ext>
              </a:extLst>
            </p:cNvPr>
            <p:cNvSpPr/>
            <p:nvPr/>
          </p:nvSpPr>
          <p:spPr>
            <a:xfrm>
              <a:off x="3943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DB0EC4-C8E5-AE42-F1F0-2232DE3EF418}"/>
              </a:ext>
            </a:extLst>
          </p:cNvPr>
          <p:cNvGrpSpPr/>
          <p:nvPr/>
        </p:nvGrpSpPr>
        <p:grpSpPr>
          <a:xfrm>
            <a:off x="692150" y="2082800"/>
            <a:ext cx="3632200" cy="381000"/>
            <a:chOff x="692150" y="2082800"/>
            <a:chExt cx="3632200" cy="381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DB9F9D-DD22-5860-80B2-DC41C2C19EF1}"/>
                </a:ext>
              </a:extLst>
            </p:cNvPr>
            <p:cNvSpPr/>
            <p:nvPr/>
          </p:nvSpPr>
          <p:spPr>
            <a:xfrm>
              <a:off x="692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BD6DEA-54C8-931E-C0E7-AE3183B228F5}"/>
                </a:ext>
              </a:extLst>
            </p:cNvPr>
            <p:cNvSpPr/>
            <p:nvPr/>
          </p:nvSpPr>
          <p:spPr>
            <a:xfrm>
              <a:off x="1098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56DDF-DCD9-1FA2-1517-39943B342DD8}"/>
                </a:ext>
              </a:extLst>
            </p:cNvPr>
            <p:cNvSpPr/>
            <p:nvPr/>
          </p:nvSpPr>
          <p:spPr>
            <a:xfrm>
              <a:off x="1504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AAEB8A-C8E6-0918-D488-CD9BE3472E98}"/>
                </a:ext>
              </a:extLst>
            </p:cNvPr>
            <p:cNvSpPr/>
            <p:nvPr/>
          </p:nvSpPr>
          <p:spPr>
            <a:xfrm>
              <a:off x="19113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2897F-8550-55F2-A5AC-A76DA6219414}"/>
                </a:ext>
              </a:extLst>
            </p:cNvPr>
            <p:cNvSpPr/>
            <p:nvPr/>
          </p:nvSpPr>
          <p:spPr>
            <a:xfrm>
              <a:off x="23177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D74451-FEAB-1053-6DA2-14D8BFE91C60}"/>
                </a:ext>
              </a:extLst>
            </p:cNvPr>
            <p:cNvSpPr/>
            <p:nvPr/>
          </p:nvSpPr>
          <p:spPr>
            <a:xfrm>
              <a:off x="2724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944FD2-EBFE-3A6C-BC1A-DF8BF336CB80}"/>
                </a:ext>
              </a:extLst>
            </p:cNvPr>
            <p:cNvSpPr/>
            <p:nvPr/>
          </p:nvSpPr>
          <p:spPr>
            <a:xfrm>
              <a:off x="3130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6F013-C89C-71BC-FEC5-20A7293471F3}"/>
                </a:ext>
              </a:extLst>
            </p:cNvPr>
            <p:cNvSpPr/>
            <p:nvPr/>
          </p:nvSpPr>
          <p:spPr>
            <a:xfrm>
              <a:off x="3536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1669B2-24D5-A20F-6F50-7D0577C29EF1}"/>
                </a:ext>
              </a:extLst>
            </p:cNvPr>
            <p:cNvSpPr/>
            <p:nvPr/>
          </p:nvSpPr>
          <p:spPr>
            <a:xfrm>
              <a:off x="39433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4F351D-3EAA-E4FD-32D2-CE3E828A64A2}"/>
              </a:ext>
            </a:extLst>
          </p:cNvPr>
          <p:cNvGrpSpPr/>
          <p:nvPr/>
        </p:nvGrpSpPr>
        <p:grpSpPr>
          <a:xfrm>
            <a:off x="692150" y="2743200"/>
            <a:ext cx="3632200" cy="381000"/>
            <a:chOff x="692150" y="2743200"/>
            <a:chExt cx="3632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229068-732F-E1A4-6790-39C048CB7DE2}"/>
                </a:ext>
              </a:extLst>
            </p:cNvPr>
            <p:cNvSpPr/>
            <p:nvPr/>
          </p:nvSpPr>
          <p:spPr>
            <a:xfrm>
              <a:off x="692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6F1D85-906D-D30A-F037-01BC8E646453}"/>
                </a:ext>
              </a:extLst>
            </p:cNvPr>
            <p:cNvSpPr/>
            <p:nvPr/>
          </p:nvSpPr>
          <p:spPr>
            <a:xfrm>
              <a:off x="1098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756FB-7641-4841-40FC-1FECEB1411C5}"/>
                </a:ext>
              </a:extLst>
            </p:cNvPr>
            <p:cNvSpPr/>
            <p:nvPr/>
          </p:nvSpPr>
          <p:spPr>
            <a:xfrm>
              <a:off x="1504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98584B-1383-FB7D-8F27-050B2172CB11}"/>
                </a:ext>
              </a:extLst>
            </p:cNvPr>
            <p:cNvSpPr/>
            <p:nvPr/>
          </p:nvSpPr>
          <p:spPr>
            <a:xfrm>
              <a:off x="19113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BC021C-88F2-8D9C-F32A-77A594385D55}"/>
                </a:ext>
              </a:extLst>
            </p:cNvPr>
            <p:cNvSpPr/>
            <p:nvPr/>
          </p:nvSpPr>
          <p:spPr>
            <a:xfrm>
              <a:off x="23177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404EB2-746B-CCEB-2154-D22F824A1E50}"/>
                </a:ext>
              </a:extLst>
            </p:cNvPr>
            <p:cNvSpPr/>
            <p:nvPr/>
          </p:nvSpPr>
          <p:spPr>
            <a:xfrm>
              <a:off x="2724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09CF38-5C9C-D722-9772-8E78B501B473}"/>
                </a:ext>
              </a:extLst>
            </p:cNvPr>
            <p:cNvSpPr/>
            <p:nvPr/>
          </p:nvSpPr>
          <p:spPr>
            <a:xfrm>
              <a:off x="3130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4E86ED-DC96-47E3-DA83-56701378E81A}"/>
                </a:ext>
              </a:extLst>
            </p:cNvPr>
            <p:cNvSpPr/>
            <p:nvPr/>
          </p:nvSpPr>
          <p:spPr>
            <a:xfrm>
              <a:off x="3536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2CAD68-0F86-8889-F098-8E9AEB8886A5}"/>
                </a:ext>
              </a:extLst>
            </p:cNvPr>
            <p:cNvSpPr/>
            <p:nvPr/>
          </p:nvSpPr>
          <p:spPr>
            <a:xfrm>
              <a:off x="39433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DFC539CF-2409-3AB7-4733-E029EBC0E3D6}"/>
              </a:ext>
            </a:extLst>
          </p:cNvPr>
          <p:cNvGrpSpPr/>
          <p:nvPr/>
        </p:nvGrpSpPr>
        <p:grpSpPr>
          <a:xfrm>
            <a:off x="692150" y="3403600"/>
            <a:ext cx="3632200" cy="381000"/>
            <a:chOff x="692150" y="3403600"/>
            <a:chExt cx="3632200" cy="381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01B3EA-EC0F-4C7C-EF6D-C95A69F59700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BB22AC-273C-70A8-580A-B95F047D6912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904D9E-4F0A-6ECB-6788-5BCB6982A09E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C36805-DBBC-62E2-9D9B-2D6D73BE86E7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51A121-1ADA-EBF2-F711-A8921EB6E918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B00624-845C-8365-02CB-806E2A7B0EEB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F11B04-4189-851B-16C9-33BF432AE636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106062-5A46-6274-584C-B870B8C82F96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E29DA9-7F26-3289-473D-3E69D183A44F}"/>
                </a:ext>
              </a:extLst>
            </p:cNvPr>
            <p:cNvSpPr/>
            <p:nvPr/>
          </p:nvSpPr>
          <p:spPr>
            <a:xfrm>
              <a:off x="3943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0DEB16A7-5E42-DF29-12D7-8E86E6BC6D97}"/>
              </a:ext>
            </a:extLst>
          </p:cNvPr>
          <p:cNvGrpSpPr/>
          <p:nvPr/>
        </p:nvGrpSpPr>
        <p:grpSpPr>
          <a:xfrm>
            <a:off x="692150" y="4064000"/>
            <a:ext cx="3632200" cy="381000"/>
            <a:chOff x="692150" y="4064000"/>
            <a:chExt cx="36322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F4B110-3B3E-016A-19E0-A42823E5F353}"/>
                </a:ext>
              </a:extLst>
            </p:cNvPr>
            <p:cNvSpPr/>
            <p:nvPr/>
          </p:nvSpPr>
          <p:spPr>
            <a:xfrm>
              <a:off x="692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382A2C-C505-D97F-7BBB-20845A0CF45C}"/>
                </a:ext>
              </a:extLst>
            </p:cNvPr>
            <p:cNvSpPr/>
            <p:nvPr/>
          </p:nvSpPr>
          <p:spPr>
            <a:xfrm>
              <a:off x="1098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088C19-1894-262D-3E8F-0217BF069A70}"/>
                </a:ext>
              </a:extLst>
            </p:cNvPr>
            <p:cNvSpPr/>
            <p:nvPr/>
          </p:nvSpPr>
          <p:spPr>
            <a:xfrm>
              <a:off x="1504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9CFCE5-48FD-FD1E-61E6-63DA220D12DC}"/>
                </a:ext>
              </a:extLst>
            </p:cNvPr>
            <p:cNvSpPr/>
            <p:nvPr/>
          </p:nvSpPr>
          <p:spPr>
            <a:xfrm>
              <a:off x="19113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841A67-65A4-8BDB-9024-8FA8494822AA}"/>
                </a:ext>
              </a:extLst>
            </p:cNvPr>
            <p:cNvSpPr/>
            <p:nvPr/>
          </p:nvSpPr>
          <p:spPr>
            <a:xfrm>
              <a:off x="23177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BE4427-E5CB-07DE-0DDE-7BA6654F29ED}"/>
                </a:ext>
              </a:extLst>
            </p:cNvPr>
            <p:cNvSpPr/>
            <p:nvPr/>
          </p:nvSpPr>
          <p:spPr>
            <a:xfrm>
              <a:off x="2724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D40BE9-03E9-043A-F226-F62143E6AE85}"/>
                </a:ext>
              </a:extLst>
            </p:cNvPr>
            <p:cNvSpPr/>
            <p:nvPr/>
          </p:nvSpPr>
          <p:spPr>
            <a:xfrm>
              <a:off x="3130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C421B-37B3-BDE9-3DCC-06E60FF25916}"/>
                </a:ext>
              </a:extLst>
            </p:cNvPr>
            <p:cNvSpPr/>
            <p:nvPr/>
          </p:nvSpPr>
          <p:spPr>
            <a:xfrm>
              <a:off x="3536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485A37-A303-B364-EFA8-AB4D9F29529B}"/>
                </a:ext>
              </a:extLst>
            </p:cNvPr>
            <p:cNvSpPr/>
            <p:nvPr/>
          </p:nvSpPr>
          <p:spPr>
            <a:xfrm>
              <a:off x="39433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10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219</a:t>
            </a:fld>
            <a:endParaRPr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C491508-2C0A-1897-54A9-3824073C7227}"/>
              </a:ext>
            </a:extLst>
          </p:cNvPr>
          <p:cNvGrpSpPr/>
          <p:nvPr/>
        </p:nvGrpSpPr>
        <p:grpSpPr>
          <a:xfrm>
            <a:off x="692150" y="762000"/>
            <a:ext cx="3632200" cy="381000"/>
            <a:chOff x="692150" y="762000"/>
            <a:chExt cx="36322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9E943-A38E-1D5C-2216-0F1D63A465BC}"/>
                </a:ext>
              </a:extLst>
            </p:cNvPr>
            <p:cNvSpPr/>
            <p:nvPr/>
          </p:nvSpPr>
          <p:spPr>
            <a:xfrm>
              <a:off x="692150" y="7620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51BE38-8BF7-B775-7A2A-882173F56887}"/>
                </a:ext>
              </a:extLst>
            </p:cNvPr>
            <p:cNvSpPr/>
            <p:nvPr/>
          </p:nvSpPr>
          <p:spPr>
            <a:xfrm>
              <a:off x="1098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3414E0-4839-0826-951A-C5C7C5C02D1D}"/>
                </a:ext>
              </a:extLst>
            </p:cNvPr>
            <p:cNvSpPr/>
            <p:nvPr/>
          </p:nvSpPr>
          <p:spPr>
            <a:xfrm>
              <a:off x="1504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65FFC-BC09-6B16-8ADF-E02CCC6E2C9A}"/>
                </a:ext>
              </a:extLst>
            </p:cNvPr>
            <p:cNvSpPr/>
            <p:nvPr/>
          </p:nvSpPr>
          <p:spPr>
            <a:xfrm>
              <a:off x="19113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02C9C-0646-54A6-D5B4-C5DF89ADCC1B}"/>
                </a:ext>
              </a:extLst>
            </p:cNvPr>
            <p:cNvSpPr/>
            <p:nvPr/>
          </p:nvSpPr>
          <p:spPr>
            <a:xfrm>
              <a:off x="23177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3326-D9B9-A9E2-ECB5-3FD3B8ECD99C}"/>
                </a:ext>
              </a:extLst>
            </p:cNvPr>
            <p:cNvSpPr/>
            <p:nvPr/>
          </p:nvSpPr>
          <p:spPr>
            <a:xfrm>
              <a:off x="27241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5CE398-8B5F-225B-A146-A71CF50C7803}"/>
                </a:ext>
              </a:extLst>
            </p:cNvPr>
            <p:cNvSpPr/>
            <p:nvPr/>
          </p:nvSpPr>
          <p:spPr>
            <a:xfrm>
              <a:off x="3130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EE928-AE4D-0326-C913-0EBA3977DF65}"/>
                </a:ext>
              </a:extLst>
            </p:cNvPr>
            <p:cNvSpPr/>
            <p:nvPr/>
          </p:nvSpPr>
          <p:spPr>
            <a:xfrm>
              <a:off x="3536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DA7C66-49B6-25C3-88D4-4055708AD0C1}"/>
                </a:ext>
              </a:extLst>
            </p:cNvPr>
            <p:cNvSpPr/>
            <p:nvPr/>
          </p:nvSpPr>
          <p:spPr>
            <a:xfrm>
              <a:off x="39433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A69B75A-2D12-B680-FE40-74781B958075}"/>
              </a:ext>
            </a:extLst>
          </p:cNvPr>
          <p:cNvGrpSpPr/>
          <p:nvPr/>
        </p:nvGrpSpPr>
        <p:grpSpPr>
          <a:xfrm>
            <a:off x="692150" y="1422400"/>
            <a:ext cx="3632200" cy="381000"/>
            <a:chOff x="692150" y="1422400"/>
            <a:chExt cx="36322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A977B-F880-A658-BCE3-0213CE08CD4C}"/>
                </a:ext>
              </a:extLst>
            </p:cNvPr>
            <p:cNvSpPr/>
            <p:nvPr/>
          </p:nvSpPr>
          <p:spPr>
            <a:xfrm>
              <a:off x="692150" y="14224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026E-1C11-C84B-EA82-43385CEF00CC}"/>
                </a:ext>
              </a:extLst>
            </p:cNvPr>
            <p:cNvSpPr/>
            <p:nvPr/>
          </p:nvSpPr>
          <p:spPr>
            <a:xfrm>
              <a:off x="1098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A64496-698C-E0B6-9A22-DF52EA24C139}"/>
                </a:ext>
              </a:extLst>
            </p:cNvPr>
            <p:cNvSpPr/>
            <p:nvPr/>
          </p:nvSpPr>
          <p:spPr>
            <a:xfrm>
              <a:off x="1504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DEDC53-F442-1BEA-F734-96A0AAF92511}"/>
                </a:ext>
              </a:extLst>
            </p:cNvPr>
            <p:cNvSpPr/>
            <p:nvPr/>
          </p:nvSpPr>
          <p:spPr>
            <a:xfrm>
              <a:off x="1911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BF728-242A-B4FD-7297-270B7469CAAF}"/>
                </a:ext>
              </a:extLst>
            </p:cNvPr>
            <p:cNvSpPr/>
            <p:nvPr/>
          </p:nvSpPr>
          <p:spPr>
            <a:xfrm>
              <a:off x="23177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C4CD93-2023-7347-4A84-DEF8B9A97D5B}"/>
                </a:ext>
              </a:extLst>
            </p:cNvPr>
            <p:cNvSpPr/>
            <p:nvPr/>
          </p:nvSpPr>
          <p:spPr>
            <a:xfrm>
              <a:off x="2724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9AA844-9372-BB48-199D-B9A1B28F3A8F}"/>
                </a:ext>
              </a:extLst>
            </p:cNvPr>
            <p:cNvSpPr/>
            <p:nvPr/>
          </p:nvSpPr>
          <p:spPr>
            <a:xfrm>
              <a:off x="3130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3CD23B-AD4D-4CE9-750A-163591514AF4}"/>
                </a:ext>
              </a:extLst>
            </p:cNvPr>
            <p:cNvSpPr/>
            <p:nvPr/>
          </p:nvSpPr>
          <p:spPr>
            <a:xfrm>
              <a:off x="3536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C9D5AA-6336-B1E9-281F-97751FC005CB}"/>
                </a:ext>
              </a:extLst>
            </p:cNvPr>
            <p:cNvSpPr/>
            <p:nvPr/>
          </p:nvSpPr>
          <p:spPr>
            <a:xfrm>
              <a:off x="3943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CBC32D6-CFAD-04D1-88DF-3828A512E359}"/>
              </a:ext>
            </a:extLst>
          </p:cNvPr>
          <p:cNvGrpSpPr/>
          <p:nvPr/>
        </p:nvGrpSpPr>
        <p:grpSpPr>
          <a:xfrm>
            <a:off x="692150" y="2082800"/>
            <a:ext cx="3632200" cy="381000"/>
            <a:chOff x="692150" y="2082800"/>
            <a:chExt cx="3632200" cy="381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DB9F9D-DD22-5860-80B2-DC41C2C19EF1}"/>
                </a:ext>
              </a:extLst>
            </p:cNvPr>
            <p:cNvSpPr/>
            <p:nvPr/>
          </p:nvSpPr>
          <p:spPr>
            <a:xfrm>
              <a:off x="692150" y="20828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BD6DEA-54C8-931E-C0E7-AE3183B228F5}"/>
                </a:ext>
              </a:extLst>
            </p:cNvPr>
            <p:cNvSpPr/>
            <p:nvPr/>
          </p:nvSpPr>
          <p:spPr>
            <a:xfrm>
              <a:off x="1098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56DDF-DCD9-1FA2-1517-39943B342DD8}"/>
                </a:ext>
              </a:extLst>
            </p:cNvPr>
            <p:cNvSpPr/>
            <p:nvPr/>
          </p:nvSpPr>
          <p:spPr>
            <a:xfrm>
              <a:off x="1504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AAEB8A-C8E6-0918-D488-CD9BE3472E98}"/>
                </a:ext>
              </a:extLst>
            </p:cNvPr>
            <p:cNvSpPr/>
            <p:nvPr/>
          </p:nvSpPr>
          <p:spPr>
            <a:xfrm>
              <a:off x="19113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2897F-8550-55F2-A5AC-A76DA6219414}"/>
                </a:ext>
              </a:extLst>
            </p:cNvPr>
            <p:cNvSpPr/>
            <p:nvPr/>
          </p:nvSpPr>
          <p:spPr>
            <a:xfrm>
              <a:off x="23177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D74451-FEAB-1053-6DA2-14D8BFE91C60}"/>
                </a:ext>
              </a:extLst>
            </p:cNvPr>
            <p:cNvSpPr/>
            <p:nvPr/>
          </p:nvSpPr>
          <p:spPr>
            <a:xfrm>
              <a:off x="2724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944FD2-EBFE-3A6C-BC1A-DF8BF336CB80}"/>
                </a:ext>
              </a:extLst>
            </p:cNvPr>
            <p:cNvSpPr/>
            <p:nvPr/>
          </p:nvSpPr>
          <p:spPr>
            <a:xfrm>
              <a:off x="3130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6F013-C89C-71BC-FEC5-20A7293471F3}"/>
                </a:ext>
              </a:extLst>
            </p:cNvPr>
            <p:cNvSpPr/>
            <p:nvPr/>
          </p:nvSpPr>
          <p:spPr>
            <a:xfrm>
              <a:off x="3536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1669B2-24D5-A20F-6F50-7D0577C29EF1}"/>
                </a:ext>
              </a:extLst>
            </p:cNvPr>
            <p:cNvSpPr/>
            <p:nvPr/>
          </p:nvSpPr>
          <p:spPr>
            <a:xfrm>
              <a:off x="39433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8ED9913-BBF5-532E-7FA8-F392A93F723C}"/>
              </a:ext>
            </a:extLst>
          </p:cNvPr>
          <p:cNvGrpSpPr/>
          <p:nvPr/>
        </p:nvGrpSpPr>
        <p:grpSpPr>
          <a:xfrm>
            <a:off x="692150" y="2743200"/>
            <a:ext cx="3632200" cy="381000"/>
            <a:chOff x="692150" y="2743200"/>
            <a:chExt cx="3632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229068-732F-E1A4-6790-39C048CB7DE2}"/>
                </a:ext>
              </a:extLst>
            </p:cNvPr>
            <p:cNvSpPr/>
            <p:nvPr/>
          </p:nvSpPr>
          <p:spPr>
            <a:xfrm>
              <a:off x="692150" y="27432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6F1D85-906D-D30A-F037-01BC8E646453}"/>
                </a:ext>
              </a:extLst>
            </p:cNvPr>
            <p:cNvSpPr/>
            <p:nvPr/>
          </p:nvSpPr>
          <p:spPr>
            <a:xfrm>
              <a:off x="1098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756FB-7641-4841-40FC-1FECEB1411C5}"/>
                </a:ext>
              </a:extLst>
            </p:cNvPr>
            <p:cNvSpPr/>
            <p:nvPr/>
          </p:nvSpPr>
          <p:spPr>
            <a:xfrm>
              <a:off x="1504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98584B-1383-FB7D-8F27-050B2172CB11}"/>
                </a:ext>
              </a:extLst>
            </p:cNvPr>
            <p:cNvSpPr/>
            <p:nvPr/>
          </p:nvSpPr>
          <p:spPr>
            <a:xfrm>
              <a:off x="19113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BC021C-88F2-8D9C-F32A-77A594385D55}"/>
                </a:ext>
              </a:extLst>
            </p:cNvPr>
            <p:cNvSpPr/>
            <p:nvPr/>
          </p:nvSpPr>
          <p:spPr>
            <a:xfrm>
              <a:off x="23177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404EB2-746B-CCEB-2154-D22F824A1E50}"/>
                </a:ext>
              </a:extLst>
            </p:cNvPr>
            <p:cNvSpPr/>
            <p:nvPr/>
          </p:nvSpPr>
          <p:spPr>
            <a:xfrm>
              <a:off x="2724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09CF38-5C9C-D722-9772-8E78B501B473}"/>
                </a:ext>
              </a:extLst>
            </p:cNvPr>
            <p:cNvSpPr/>
            <p:nvPr/>
          </p:nvSpPr>
          <p:spPr>
            <a:xfrm>
              <a:off x="3130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4E86ED-DC96-47E3-DA83-56701378E81A}"/>
                </a:ext>
              </a:extLst>
            </p:cNvPr>
            <p:cNvSpPr/>
            <p:nvPr/>
          </p:nvSpPr>
          <p:spPr>
            <a:xfrm>
              <a:off x="3536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2CAD68-0F86-8889-F098-8E9AEB8886A5}"/>
                </a:ext>
              </a:extLst>
            </p:cNvPr>
            <p:cNvSpPr/>
            <p:nvPr/>
          </p:nvSpPr>
          <p:spPr>
            <a:xfrm>
              <a:off x="39433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67DC858-530D-9E56-A85B-DCAF624DFB8B}"/>
              </a:ext>
            </a:extLst>
          </p:cNvPr>
          <p:cNvGrpSpPr/>
          <p:nvPr/>
        </p:nvGrpSpPr>
        <p:grpSpPr>
          <a:xfrm>
            <a:off x="692150" y="3403600"/>
            <a:ext cx="3632200" cy="381000"/>
            <a:chOff x="692150" y="3403600"/>
            <a:chExt cx="3632200" cy="381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01B3EA-EC0F-4C7C-EF6D-C95A69F59700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BB22AC-273C-70A8-580A-B95F047D6912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904D9E-4F0A-6ECB-6788-5BCB6982A09E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C36805-DBBC-62E2-9D9B-2D6D73BE86E7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51A121-1ADA-EBF2-F711-A8921EB6E918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B00624-845C-8365-02CB-806E2A7B0EEB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F11B04-4189-851B-16C9-33BF432AE636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106062-5A46-6274-584C-B870B8C82F96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E29DA9-7F26-3289-473D-3E69D183A44F}"/>
                </a:ext>
              </a:extLst>
            </p:cNvPr>
            <p:cNvSpPr/>
            <p:nvPr/>
          </p:nvSpPr>
          <p:spPr>
            <a:xfrm>
              <a:off x="3943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3FC23E-6979-C7B5-54D9-86E842B03ED2}"/>
              </a:ext>
            </a:extLst>
          </p:cNvPr>
          <p:cNvGrpSpPr/>
          <p:nvPr/>
        </p:nvGrpSpPr>
        <p:grpSpPr>
          <a:xfrm>
            <a:off x="692150" y="4064000"/>
            <a:ext cx="3632200" cy="381000"/>
            <a:chOff x="692150" y="4064000"/>
            <a:chExt cx="36322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F4B110-3B3E-016A-19E0-A42823E5F353}"/>
                </a:ext>
              </a:extLst>
            </p:cNvPr>
            <p:cNvSpPr/>
            <p:nvPr/>
          </p:nvSpPr>
          <p:spPr>
            <a:xfrm>
              <a:off x="692150" y="40640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382A2C-C505-D97F-7BBB-20845A0CF45C}"/>
                </a:ext>
              </a:extLst>
            </p:cNvPr>
            <p:cNvSpPr/>
            <p:nvPr/>
          </p:nvSpPr>
          <p:spPr>
            <a:xfrm>
              <a:off x="1098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088C19-1894-262D-3E8F-0217BF069A70}"/>
                </a:ext>
              </a:extLst>
            </p:cNvPr>
            <p:cNvSpPr/>
            <p:nvPr/>
          </p:nvSpPr>
          <p:spPr>
            <a:xfrm>
              <a:off x="1504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9CFCE5-48FD-FD1E-61E6-63DA220D12DC}"/>
                </a:ext>
              </a:extLst>
            </p:cNvPr>
            <p:cNvSpPr/>
            <p:nvPr/>
          </p:nvSpPr>
          <p:spPr>
            <a:xfrm>
              <a:off x="19113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841A67-65A4-8BDB-9024-8FA8494822AA}"/>
                </a:ext>
              </a:extLst>
            </p:cNvPr>
            <p:cNvSpPr/>
            <p:nvPr/>
          </p:nvSpPr>
          <p:spPr>
            <a:xfrm>
              <a:off x="23177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BE4427-E5CB-07DE-0DDE-7BA6654F29ED}"/>
                </a:ext>
              </a:extLst>
            </p:cNvPr>
            <p:cNvSpPr/>
            <p:nvPr/>
          </p:nvSpPr>
          <p:spPr>
            <a:xfrm>
              <a:off x="2724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D40BE9-03E9-043A-F226-F62143E6AE85}"/>
                </a:ext>
              </a:extLst>
            </p:cNvPr>
            <p:cNvSpPr/>
            <p:nvPr/>
          </p:nvSpPr>
          <p:spPr>
            <a:xfrm>
              <a:off x="3130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C421B-37B3-BDE9-3DCC-06E60FF25916}"/>
                </a:ext>
              </a:extLst>
            </p:cNvPr>
            <p:cNvSpPr/>
            <p:nvPr/>
          </p:nvSpPr>
          <p:spPr>
            <a:xfrm>
              <a:off x="3536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485A37-A303-B364-EFA8-AB4D9F29529B}"/>
                </a:ext>
              </a:extLst>
            </p:cNvPr>
            <p:cNvSpPr/>
            <p:nvPr/>
          </p:nvSpPr>
          <p:spPr>
            <a:xfrm>
              <a:off x="39433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25B682B8-A6D1-F864-50A2-548E2AF390B7}"/>
              </a:ext>
            </a:extLst>
          </p:cNvPr>
          <p:cNvSpPr txBox="1">
            <a:spLocks/>
          </p:cNvSpPr>
          <p:nvPr/>
        </p:nvSpPr>
        <p:spPr>
          <a:xfrm>
            <a:off x="5054904" y="1290207"/>
            <a:ext cx="278069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by the highest order bit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013C432C-E1A3-C87E-11DF-D5CE16546386}"/>
              </a:ext>
            </a:extLst>
          </p:cNvPr>
          <p:cNvSpPr txBox="1">
            <a:spLocks/>
          </p:cNvSpPr>
          <p:nvPr/>
        </p:nvSpPr>
        <p:spPr>
          <a:xfrm>
            <a:off x="5054903" y="2107650"/>
            <a:ext cx="292774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Similar to algorithm in part (a)</a:t>
            </a:r>
          </a:p>
        </p:txBody>
      </p:sp>
    </p:spTree>
    <p:extLst>
      <p:ext uri="{BB962C8B-B14F-4D97-AF65-F5344CB8AC3E}">
        <p14:creationId xmlns:p14="http://schemas.microsoft.com/office/powerpoint/2010/main" val="2700692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F1400C-C982-E13D-3DDA-D279EEC22F58}"/>
              </a:ext>
            </a:extLst>
          </p:cNvPr>
          <p:cNvSpPr/>
          <p:nvPr/>
        </p:nvSpPr>
        <p:spPr>
          <a:xfrm>
            <a:off x="714001" y="1535373"/>
            <a:ext cx="910084" cy="3089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QuickSelect</a:t>
            </a:r>
            <a:endParaRPr lang="en-SG" sz="3200" dirty="0"/>
          </a:p>
        </p:txBody>
      </p:sp>
      <p:sp>
        <p:nvSpPr>
          <p:cNvPr id="9" name="Google Shape;337;p36">
            <a:extLst>
              <a:ext uri="{FF2B5EF4-FFF2-40B4-BE49-F238E27FC236}">
                <a16:creationId xmlns:a16="http://schemas.microsoft.com/office/drawing/2014/main" id="{526FDEB3-6F4B-61B0-2E6F-A96D55B634F6}"/>
              </a:ext>
            </a:extLst>
          </p:cNvPr>
          <p:cNvSpPr txBox="1">
            <a:spLocks/>
          </p:cNvSpPr>
          <p:nvPr/>
        </p:nvSpPr>
        <p:spPr>
          <a:xfrm>
            <a:off x="714000" y="1435908"/>
            <a:ext cx="957851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Why?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B5614A0B-6097-D835-2AC1-08184390CA8F}"/>
              </a:ext>
            </a:extLst>
          </p:cNvPr>
          <p:cNvSpPr txBox="1">
            <a:spLocks/>
          </p:cNvSpPr>
          <p:nvPr/>
        </p:nvSpPr>
        <p:spPr>
          <a:xfrm>
            <a:off x="714000" y="1921920"/>
            <a:ext cx="7413242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Better performance for order statistics operations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CBE41-B849-F77F-F9EA-495210B9BF6F}"/>
              </a:ext>
            </a:extLst>
          </p:cNvPr>
          <p:cNvSpPr/>
          <p:nvPr/>
        </p:nvSpPr>
        <p:spPr>
          <a:xfrm>
            <a:off x="714001" y="2626800"/>
            <a:ext cx="957849" cy="3089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Google Shape;337;p36">
            <a:extLst>
              <a:ext uri="{FF2B5EF4-FFF2-40B4-BE49-F238E27FC236}">
                <a16:creationId xmlns:a16="http://schemas.microsoft.com/office/drawing/2014/main" id="{5AD1E68B-8975-4C69-32AC-DD2BBCB68D19}"/>
              </a:ext>
            </a:extLst>
          </p:cNvPr>
          <p:cNvSpPr txBox="1">
            <a:spLocks/>
          </p:cNvSpPr>
          <p:nvPr/>
        </p:nvSpPr>
        <p:spPr>
          <a:xfrm>
            <a:off x="714000" y="3065155"/>
            <a:ext cx="75798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Partition, but recurse in the correct division!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Imagine </a:t>
            </a:r>
            <a:r>
              <a:rPr lang="en-US" sz="2000" dirty="0" err="1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QuickSort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Partition + Binary Search Logic</a:t>
            </a:r>
          </a:p>
          <a:p>
            <a:pPr>
              <a:buClr>
                <a:schemeClr val="dk1"/>
              </a:buClr>
              <a:buSzPts val="1100"/>
            </a:pPr>
            <a:endParaRPr lang="en-US" sz="2000" dirty="0">
              <a:solidFill>
                <a:schemeClr val="lt1"/>
              </a:solidFill>
              <a:latin typeface="Montserrat SemiBold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337;p36">
            <a:extLst>
              <a:ext uri="{FF2B5EF4-FFF2-40B4-BE49-F238E27FC236}">
                <a16:creationId xmlns:a16="http://schemas.microsoft.com/office/drawing/2014/main" id="{A5246990-98B1-807E-1C4D-8284945A10F1}"/>
              </a:ext>
            </a:extLst>
          </p:cNvPr>
          <p:cNvSpPr txBox="1">
            <a:spLocks/>
          </p:cNvSpPr>
          <p:nvPr/>
        </p:nvSpPr>
        <p:spPr>
          <a:xfrm>
            <a:off x="713999" y="2547304"/>
            <a:ext cx="957851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How?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242B87D9-B466-4F09-871D-A2546C655CF5}"/>
              </a:ext>
            </a:extLst>
          </p:cNvPr>
          <p:cNvSpPr txBox="1">
            <a:spLocks/>
          </p:cNvSpPr>
          <p:nvPr/>
        </p:nvSpPr>
        <p:spPr>
          <a:xfrm>
            <a:off x="713999" y="3454430"/>
            <a:ext cx="8027391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endParaRPr lang="en-US" sz="2000" dirty="0">
              <a:solidFill>
                <a:schemeClr val="lt1"/>
              </a:solidFill>
              <a:latin typeface="Montserrat SemiBold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518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10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220</a:t>
            </a:fld>
            <a:endParaRPr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092A4C0-CE26-D280-B48B-E9DBD1198627}"/>
              </a:ext>
            </a:extLst>
          </p:cNvPr>
          <p:cNvGrpSpPr/>
          <p:nvPr/>
        </p:nvGrpSpPr>
        <p:grpSpPr>
          <a:xfrm>
            <a:off x="692150" y="2743200"/>
            <a:ext cx="3632200" cy="381000"/>
            <a:chOff x="692150" y="2743200"/>
            <a:chExt cx="36322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9E943-A38E-1D5C-2216-0F1D63A465BC}"/>
                </a:ext>
              </a:extLst>
            </p:cNvPr>
            <p:cNvSpPr/>
            <p:nvPr/>
          </p:nvSpPr>
          <p:spPr>
            <a:xfrm>
              <a:off x="692150" y="27432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51BE38-8BF7-B775-7A2A-882173F56887}"/>
                </a:ext>
              </a:extLst>
            </p:cNvPr>
            <p:cNvSpPr/>
            <p:nvPr/>
          </p:nvSpPr>
          <p:spPr>
            <a:xfrm>
              <a:off x="1098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3414E0-4839-0826-951A-C5C7C5C02D1D}"/>
                </a:ext>
              </a:extLst>
            </p:cNvPr>
            <p:cNvSpPr/>
            <p:nvPr/>
          </p:nvSpPr>
          <p:spPr>
            <a:xfrm>
              <a:off x="1504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65FFC-BC09-6B16-8ADF-E02CCC6E2C9A}"/>
                </a:ext>
              </a:extLst>
            </p:cNvPr>
            <p:cNvSpPr/>
            <p:nvPr/>
          </p:nvSpPr>
          <p:spPr>
            <a:xfrm>
              <a:off x="19113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02C9C-0646-54A6-D5B4-C5DF89ADCC1B}"/>
                </a:ext>
              </a:extLst>
            </p:cNvPr>
            <p:cNvSpPr/>
            <p:nvPr/>
          </p:nvSpPr>
          <p:spPr>
            <a:xfrm>
              <a:off x="23177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3326-D9B9-A9E2-ECB5-3FD3B8ECD99C}"/>
                </a:ext>
              </a:extLst>
            </p:cNvPr>
            <p:cNvSpPr/>
            <p:nvPr/>
          </p:nvSpPr>
          <p:spPr>
            <a:xfrm>
              <a:off x="2724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5CE398-8B5F-225B-A146-A71CF50C7803}"/>
                </a:ext>
              </a:extLst>
            </p:cNvPr>
            <p:cNvSpPr/>
            <p:nvPr/>
          </p:nvSpPr>
          <p:spPr>
            <a:xfrm>
              <a:off x="3130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EE928-AE4D-0326-C913-0EBA3977DF65}"/>
                </a:ext>
              </a:extLst>
            </p:cNvPr>
            <p:cNvSpPr/>
            <p:nvPr/>
          </p:nvSpPr>
          <p:spPr>
            <a:xfrm>
              <a:off x="3536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DA7C66-49B6-25C3-88D4-4055708AD0C1}"/>
                </a:ext>
              </a:extLst>
            </p:cNvPr>
            <p:cNvSpPr/>
            <p:nvPr/>
          </p:nvSpPr>
          <p:spPr>
            <a:xfrm>
              <a:off x="39433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83F0E84-DBD1-0C0A-8C10-D0AB78F309FB}"/>
              </a:ext>
            </a:extLst>
          </p:cNvPr>
          <p:cNvGrpSpPr/>
          <p:nvPr/>
        </p:nvGrpSpPr>
        <p:grpSpPr>
          <a:xfrm>
            <a:off x="692150" y="1422400"/>
            <a:ext cx="3632200" cy="381000"/>
            <a:chOff x="692150" y="1422400"/>
            <a:chExt cx="36322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A977B-F880-A658-BCE3-0213CE08CD4C}"/>
                </a:ext>
              </a:extLst>
            </p:cNvPr>
            <p:cNvSpPr/>
            <p:nvPr/>
          </p:nvSpPr>
          <p:spPr>
            <a:xfrm>
              <a:off x="692150" y="14224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026E-1C11-C84B-EA82-43385CEF00CC}"/>
                </a:ext>
              </a:extLst>
            </p:cNvPr>
            <p:cNvSpPr/>
            <p:nvPr/>
          </p:nvSpPr>
          <p:spPr>
            <a:xfrm>
              <a:off x="1098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A64496-698C-E0B6-9A22-DF52EA24C139}"/>
                </a:ext>
              </a:extLst>
            </p:cNvPr>
            <p:cNvSpPr/>
            <p:nvPr/>
          </p:nvSpPr>
          <p:spPr>
            <a:xfrm>
              <a:off x="1504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DEDC53-F442-1BEA-F734-96A0AAF92511}"/>
                </a:ext>
              </a:extLst>
            </p:cNvPr>
            <p:cNvSpPr/>
            <p:nvPr/>
          </p:nvSpPr>
          <p:spPr>
            <a:xfrm>
              <a:off x="1911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BF728-242A-B4FD-7297-270B7469CAAF}"/>
                </a:ext>
              </a:extLst>
            </p:cNvPr>
            <p:cNvSpPr/>
            <p:nvPr/>
          </p:nvSpPr>
          <p:spPr>
            <a:xfrm>
              <a:off x="23177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C4CD93-2023-7347-4A84-DEF8B9A97D5B}"/>
                </a:ext>
              </a:extLst>
            </p:cNvPr>
            <p:cNvSpPr/>
            <p:nvPr/>
          </p:nvSpPr>
          <p:spPr>
            <a:xfrm>
              <a:off x="2724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9AA844-9372-BB48-199D-B9A1B28F3A8F}"/>
                </a:ext>
              </a:extLst>
            </p:cNvPr>
            <p:cNvSpPr/>
            <p:nvPr/>
          </p:nvSpPr>
          <p:spPr>
            <a:xfrm>
              <a:off x="3130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3CD23B-AD4D-4CE9-750A-163591514AF4}"/>
                </a:ext>
              </a:extLst>
            </p:cNvPr>
            <p:cNvSpPr/>
            <p:nvPr/>
          </p:nvSpPr>
          <p:spPr>
            <a:xfrm>
              <a:off x="3536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C9D5AA-6336-B1E9-281F-97751FC005CB}"/>
                </a:ext>
              </a:extLst>
            </p:cNvPr>
            <p:cNvSpPr/>
            <p:nvPr/>
          </p:nvSpPr>
          <p:spPr>
            <a:xfrm>
              <a:off x="3943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F74253-1262-4FDF-F8F1-DD5F4D047511}"/>
              </a:ext>
            </a:extLst>
          </p:cNvPr>
          <p:cNvGrpSpPr/>
          <p:nvPr/>
        </p:nvGrpSpPr>
        <p:grpSpPr>
          <a:xfrm>
            <a:off x="692150" y="2082800"/>
            <a:ext cx="3632200" cy="381000"/>
            <a:chOff x="692150" y="2082800"/>
            <a:chExt cx="3632200" cy="381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DB9F9D-DD22-5860-80B2-DC41C2C19EF1}"/>
                </a:ext>
              </a:extLst>
            </p:cNvPr>
            <p:cNvSpPr/>
            <p:nvPr/>
          </p:nvSpPr>
          <p:spPr>
            <a:xfrm>
              <a:off x="692150" y="20828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BD6DEA-54C8-931E-C0E7-AE3183B228F5}"/>
                </a:ext>
              </a:extLst>
            </p:cNvPr>
            <p:cNvSpPr/>
            <p:nvPr/>
          </p:nvSpPr>
          <p:spPr>
            <a:xfrm>
              <a:off x="1098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56DDF-DCD9-1FA2-1517-39943B342DD8}"/>
                </a:ext>
              </a:extLst>
            </p:cNvPr>
            <p:cNvSpPr/>
            <p:nvPr/>
          </p:nvSpPr>
          <p:spPr>
            <a:xfrm>
              <a:off x="1504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AAEB8A-C8E6-0918-D488-CD9BE3472E98}"/>
                </a:ext>
              </a:extLst>
            </p:cNvPr>
            <p:cNvSpPr/>
            <p:nvPr/>
          </p:nvSpPr>
          <p:spPr>
            <a:xfrm>
              <a:off x="19113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2897F-8550-55F2-A5AC-A76DA6219414}"/>
                </a:ext>
              </a:extLst>
            </p:cNvPr>
            <p:cNvSpPr/>
            <p:nvPr/>
          </p:nvSpPr>
          <p:spPr>
            <a:xfrm>
              <a:off x="23177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D74451-FEAB-1053-6DA2-14D8BFE91C60}"/>
                </a:ext>
              </a:extLst>
            </p:cNvPr>
            <p:cNvSpPr/>
            <p:nvPr/>
          </p:nvSpPr>
          <p:spPr>
            <a:xfrm>
              <a:off x="2724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944FD2-EBFE-3A6C-BC1A-DF8BF336CB80}"/>
                </a:ext>
              </a:extLst>
            </p:cNvPr>
            <p:cNvSpPr/>
            <p:nvPr/>
          </p:nvSpPr>
          <p:spPr>
            <a:xfrm>
              <a:off x="3130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6F013-C89C-71BC-FEC5-20A7293471F3}"/>
                </a:ext>
              </a:extLst>
            </p:cNvPr>
            <p:cNvSpPr/>
            <p:nvPr/>
          </p:nvSpPr>
          <p:spPr>
            <a:xfrm>
              <a:off x="3536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1669B2-24D5-A20F-6F50-7D0577C29EF1}"/>
                </a:ext>
              </a:extLst>
            </p:cNvPr>
            <p:cNvSpPr/>
            <p:nvPr/>
          </p:nvSpPr>
          <p:spPr>
            <a:xfrm>
              <a:off x="39433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35592F6-640E-B018-8D3A-628CA49E3E99}"/>
              </a:ext>
            </a:extLst>
          </p:cNvPr>
          <p:cNvGrpSpPr/>
          <p:nvPr/>
        </p:nvGrpSpPr>
        <p:grpSpPr>
          <a:xfrm>
            <a:off x="692150" y="3403600"/>
            <a:ext cx="3632200" cy="381000"/>
            <a:chOff x="692150" y="3403600"/>
            <a:chExt cx="3632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229068-732F-E1A4-6790-39C048CB7DE2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6F1D85-906D-D30A-F037-01BC8E646453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756FB-7641-4841-40FC-1FECEB1411C5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98584B-1383-FB7D-8F27-050B2172CB11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BC021C-88F2-8D9C-F32A-77A594385D55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404EB2-746B-CCEB-2154-D22F824A1E50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09CF38-5C9C-D722-9772-8E78B501B473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4E86ED-DC96-47E3-DA83-56701378E81A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2CAD68-0F86-8889-F098-8E9AEB8886A5}"/>
                </a:ext>
              </a:extLst>
            </p:cNvPr>
            <p:cNvSpPr/>
            <p:nvPr/>
          </p:nvSpPr>
          <p:spPr>
            <a:xfrm>
              <a:off x="3943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C3A765-1B7F-3012-1C8B-2429A8064C19}"/>
              </a:ext>
            </a:extLst>
          </p:cNvPr>
          <p:cNvGrpSpPr/>
          <p:nvPr/>
        </p:nvGrpSpPr>
        <p:grpSpPr>
          <a:xfrm>
            <a:off x="692150" y="832731"/>
            <a:ext cx="3632200" cy="381000"/>
            <a:chOff x="692150" y="832731"/>
            <a:chExt cx="3632200" cy="381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01B3EA-EC0F-4C7C-EF6D-C95A69F59700}"/>
                </a:ext>
              </a:extLst>
            </p:cNvPr>
            <p:cNvSpPr/>
            <p:nvPr/>
          </p:nvSpPr>
          <p:spPr>
            <a:xfrm>
              <a:off x="692150" y="832731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BB22AC-273C-70A8-580A-B95F047D6912}"/>
                </a:ext>
              </a:extLst>
            </p:cNvPr>
            <p:cNvSpPr/>
            <p:nvPr/>
          </p:nvSpPr>
          <p:spPr>
            <a:xfrm>
              <a:off x="1098550" y="8327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904D9E-4F0A-6ECB-6788-5BCB6982A09E}"/>
                </a:ext>
              </a:extLst>
            </p:cNvPr>
            <p:cNvSpPr/>
            <p:nvPr/>
          </p:nvSpPr>
          <p:spPr>
            <a:xfrm>
              <a:off x="1504950" y="8327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C36805-DBBC-62E2-9D9B-2D6D73BE86E7}"/>
                </a:ext>
              </a:extLst>
            </p:cNvPr>
            <p:cNvSpPr/>
            <p:nvPr/>
          </p:nvSpPr>
          <p:spPr>
            <a:xfrm>
              <a:off x="1911350" y="8327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51A121-1ADA-EBF2-F711-A8921EB6E918}"/>
                </a:ext>
              </a:extLst>
            </p:cNvPr>
            <p:cNvSpPr/>
            <p:nvPr/>
          </p:nvSpPr>
          <p:spPr>
            <a:xfrm>
              <a:off x="2317750" y="8327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B00624-845C-8365-02CB-806E2A7B0EEB}"/>
                </a:ext>
              </a:extLst>
            </p:cNvPr>
            <p:cNvSpPr/>
            <p:nvPr/>
          </p:nvSpPr>
          <p:spPr>
            <a:xfrm>
              <a:off x="2724150" y="8327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F11B04-4189-851B-16C9-33BF432AE636}"/>
                </a:ext>
              </a:extLst>
            </p:cNvPr>
            <p:cNvSpPr/>
            <p:nvPr/>
          </p:nvSpPr>
          <p:spPr>
            <a:xfrm>
              <a:off x="3130550" y="8327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106062-5A46-6274-584C-B870B8C82F96}"/>
                </a:ext>
              </a:extLst>
            </p:cNvPr>
            <p:cNvSpPr/>
            <p:nvPr/>
          </p:nvSpPr>
          <p:spPr>
            <a:xfrm>
              <a:off x="3536950" y="8327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E29DA9-7F26-3289-473D-3E69D183A44F}"/>
                </a:ext>
              </a:extLst>
            </p:cNvPr>
            <p:cNvSpPr/>
            <p:nvPr/>
          </p:nvSpPr>
          <p:spPr>
            <a:xfrm>
              <a:off x="3943350" y="8327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3649E9C-4F5C-2D8D-B339-09665B5378C1}"/>
              </a:ext>
            </a:extLst>
          </p:cNvPr>
          <p:cNvGrpSpPr/>
          <p:nvPr/>
        </p:nvGrpSpPr>
        <p:grpSpPr>
          <a:xfrm>
            <a:off x="692150" y="4064000"/>
            <a:ext cx="3632200" cy="381000"/>
            <a:chOff x="692150" y="4064000"/>
            <a:chExt cx="36322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F4B110-3B3E-016A-19E0-A42823E5F353}"/>
                </a:ext>
              </a:extLst>
            </p:cNvPr>
            <p:cNvSpPr/>
            <p:nvPr/>
          </p:nvSpPr>
          <p:spPr>
            <a:xfrm>
              <a:off x="692150" y="40640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382A2C-C505-D97F-7BBB-20845A0CF45C}"/>
                </a:ext>
              </a:extLst>
            </p:cNvPr>
            <p:cNvSpPr/>
            <p:nvPr/>
          </p:nvSpPr>
          <p:spPr>
            <a:xfrm>
              <a:off x="1098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088C19-1894-262D-3E8F-0217BF069A70}"/>
                </a:ext>
              </a:extLst>
            </p:cNvPr>
            <p:cNvSpPr/>
            <p:nvPr/>
          </p:nvSpPr>
          <p:spPr>
            <a:xfrm>
              <a:off x="1504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9CFCE5-48FD-FD1E-61E6-63DA220D12DC}"/>
                </a:ext>
              </a:extLst>
            </p:cNvPr>
            <p:cNvSpPr/>
            <p:nvPr/>
          </p:nvSpPr>
          <p:spPr>
            <a:xfrm>
              <a:off x="19113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841A67-65A4-8BDB-9024-8FA8494822AA}"/>
                </a:ext>
              </a:extLst>
            </p:cNvPr>
            <p:cNvSpPr/>
            <p:nvPr/>
          </p:nvSpPr>
          <p:spPr>
            <a:xfrm>
              <a:off x="23177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BE4427-E5CB-07DE-0DDE-7BA6654F29ED}"/>
                </a:ext>
              </a:extLst>
            </p:cNvPr>
            <p:cNvSpPr/>
            <p:nvPr/>
          </p:nvSpPr>
          <p:spPr>
            <a:xfrm>
              <a:off x="2724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D40BE9-03E9-043A-F226-F62143E6AE85}"/>
                </a:ext>
              </a:extLst>
            </p:cNvPr>
            <p:cNvSpPr/>
            <p:nvPr/>
          </p:nvSpPr>
          <p:spPr>
            <a:xfrm>
              <a:off x="3130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C421B-37B3-BDE9-3DCC-06E60FF25916}"/>
                </a:ext>
              </a:extLst>
            </p:cNvPr>
            <p:cNvSpPr/>
            <p:nvPr/>
          </p:nvSpPr>
          <p:spPr>
            <a:xfrm>
              <a:off x="3536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485A37-A303-B364-EFA8-AB4D9F29529B}"/>
                </a:ext>
              </a:extLst>
            </p:cNvPr>
            <p:cNvSpPr/>
            <p:nvPr/>
          </p:nvSpPr>
          <p:spPr>
            <a:xfrm>
              <a:off x="39433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25B682B8-A6D1-F864-50A2-548E2AF390B7}"/>
              </a:ext>
            </a:extLst>
          </p:cNvPr>
          <p:cNvSpPr txBox="1">
            <a:spLocks/>
          </p:cNvSpPr>
          <p:nvPr/>
        </p:nvSpPr>
        <p:spPr>
          <a:xfrm>
            <a:off x="5054904" y="1290207"/>
            <a:ext cx="278069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by the highest order bit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013C432C-E1A3-C87E-11DF-D5CE16546386}"/>
              </a:ext>
            </a:extLst>
          </p:cNvPr>
          <p:cNvSpPr txBox="1">
            <a:spLocks/>
          </p:cNvSpPr>
          <p:nvPr/>
        </p:nvSpPr>
        <p:spPr>
          <a:xfrm>
            <a:off x="5054903" y="2107650"/>
            <a:ext cx="292774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Similar to algorithm in part (a)</a:t>
            </a:r>
          </a:p>
        </p:txBody>
      </p:sp>
    </p:spTree>
    <p:extLst>
      <p:ext uri="{BB962C8B-B14F-4D97-AF65-F5344CB8AC3E}">
        <p14:creationId xmlns:p14="http://schemas.microsoft.com/office/powerpoint/2010/main" val="1535695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221</a:t>
            </a:fld>
            <a:endParaRPr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2549825-3603-87FE-7706-851446CC49B2}"/>
              </a:ext>
            </a:extLst>
          </p:cNvPr>
          <p:cNvGrpSpPr/>
          <p:nvPr/>
        </p:nvGrpSpPr>
        <p:grpSpPr>
          <a:xfrm>
            <a:off x="692150" y="2882900"/>
            <a:ext cx="3632200" cy="381000"/>
            <a:chOff x="692150" y="2882900"/>
            <a:chExt cx="36322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9E943-A38E-1D5C-2216-0F1D63A465BC}"/>
                </a:ext>
              </a:extLst>
            </p:cNvPr>
            <p:cNvSpPr/>
            <p:nvPr/>
          </p:nvSpPr>
          <p:spPr>
            <a:xfrm>
              <a:off x="692150" y="2882900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51BE38-8BF7-B775-7A2A-882173F56887}"/>
                </a:ext>
              </a:extLst>
            </p:cNvPr>
            <p:cNvSpPr/>
            <p:nvPr/>
          </p:nvSpPr>
          <p:spPr>
            <a:xfrm>
              <a:off x="1098550" y="28829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3414E0-4839-0826-951A-C5C7C5C02D1D}"/>
                </a:ext>
              </a:extLst>
            </p:cNvPr>
            <p:cNvSpPr/>
            <p:nvPr/>
          </p:nvSpPr>
          <p:spPr>
            <a:xfrm>
              <a:off x="1504950" y="28829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65FFC-BC09-6B16-8ADF-E02CCC6E2C9A}"/>
                </a:ext>
              </a:extLst>
            </p:cNvPr>
            <p:cNvSpPr/>
            <p:nvPr/>
          </p:nvSpPr>
          <p:spPr>
            <a:xfrm>
              <a:off x="1911350" y="28829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02C9C-0646-54A6-D5B4-C5DF89ADCC1B}"/>
                </a:ext>
              </a:extLst>
            </p:cNvPr>
            <p:cNvSpPr/>
            <p:nvPr/>
          </p:nvSpPr>
          <p:spPr>
            <a:xfrm>
              <a:off x="2317750" y="28829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3326-D9B9-A9E2-ECB5-3FD3B8ECD99C}"/>
                </a:ext>
              </a:extLst>
            </p:cNvPr>
            <p:cNvSpPr/>
            <p:nvPr/>
          </p:nvSpPr>
          <p:spPr>
            <a:xfrm>
              <a:off x="2724150" y="28829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5CE398-8B5F-225B-A146-A71CF50C7803}"/>
                </a:ext>
              </a:extLst>
            </p:cNvPr>
            <p:cNvSpPr/>
            <p:nvPr/>
          </p:nvSpPr>
          <p:spPr>
            <a:xfrm>
              <a:off x="3130550" y="28829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EE928-AE4D-0326-C913-0EBA3977DF65}"/>
                </a:ext>
              </a:extLst>
            </p:cNvPr>
            <p:cNvSpPr/>
            <p:nvPr/>
          </p:nvSpPr>
          <p:spPr>
            <a:xfrm>
              <a:off x="3536950" y="28829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DA7C66-49B6-25C3-88D4-4055708AD0C1}"/>
                </a:ext>
              </a:extLst>
            </p:cNvPr>
            <p:cNvSpPr/>
            <p:nvPr/>
          </p:nvSpPr>
          <p:spPr>
            <a:xfrm>
              <a:off x="3943350" y="28829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845924-77C9-4297-CE5E-5D4DB7B7DCFE}"/>
              </a:ext>
            </a:extLst>
          </p:cNvPr>
          <p:cNvGrpSpPr/>
          <p:nvPr/>
        </p:nvGrpSpPr>
        <p:grpSpPr>
          <a:xfrm>
            <a:off x="692150" y="1422400"/>
            <a:ext cx="3632200" cy="381000"/>
            <a:chOff x="692150" y="1422400"/>
            <a:chExt cx="36322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A977B-F880-A658-BCE3-0213CE08CD4C}"/>
                </a:ext>
              </a:extLst>
            </p:cNvPr>
            <p:cNvSpPr/>
            <p:nvPr/>
          </p:nvSpPr>
          <p:spPr>
            <a:xfrm>
              <a:off x="692150" y="1422400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026E-1C11-C84B-EA82-43385CEF00CC}"/>
                </a:ext>
              </a:extLst>
            </p:cNvPr>
            <p:cNvSpPr/>
            <p:nvPr/>
          </p:nvSpPr>
          <p:spPr>
            <a:xfrm>
              <a:off x="1098550" y="14224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A64496-698C-E0B6-9A22-DF52EA24C139}"/>
                </a:ext>
              </a:extLst>
            </p:cNvPr>
            <p:cNvSpPr/>
            <p:nvPr/>
          </p:nvSpPr>
          <p:spPr>
            <a:xfrm>
              <a:off x="1504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DEDC53-F442-1BEA-F734-96A0AAF92511}"/>
                </a:ext>
              </a:extLst>
            </p:cNvPr>
            <p:cNvSpPr/>
            <p:nvPr/>
          </p:nvSpPr>
          <p:spPr>
            <a:xfrm>
              <a:off x="1911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BF728-242A-B4FD-7297-270B7469CAAF}"/>
                </a:ext>
              </a:extLst>
            </p:cNvPr>
            <p:cNvSpPr/>
            <p:nvPr/>
          </p:nvSpPr>
          <p:spPr>
            <a:xfrm>
              <a:off x="23177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C4CD93-2023-7347-4A84-DEF8B9A97D5B}"/>
                </a:ext>
              </a:extLst>
            </p:cNvPr>
            <p:cNvSpPr/>
            <p:nvPr/>
          </p:nvSpPr>
          <p:spPr>
            <a:xfrm>
              <a:off x="2724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9AA844-9372-BB48-199D-B9A1B28F3A8F}"/>
                </a:ext>
              </a:extLst>
            </p:cNvPr>
            <p:cNvSpPr/>
            <p:nvPr/>
          </p:nvSpPr>
          <p:spPr>
            <a:xfrm>
              <a:off x="3130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3CD23B-AD4D-4CE9-750A-163591514AF4}"/>
                </a:ext>
              </a:extLst>
            </p:cNvPr>
            <p:cNvSpPr/>
            <p:nvPr/>
          </p:nvSpPr>
          <p:spPr>
            <a:xfrm>
              <a:off x="3536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C9D5AA-6336-B1E9-281F-97751FC005CB}"/>
                </a:ext>
              </a:extLst>
            </p:cNvPr>
            <p:cNvSpPr/>
            <p:nvPr/>
          </p:nvSpPr>
          <p:spPr>
            <a:xfrm>
              <a:off x="3943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A7755DE-E85F-F5DA-69D9-9D1BBF11B5C0}"/>
              </a:ext>
            </a:extLst>
          </p:cNvPr>
          <p:cNvGrpSpPr/>
          <p:nvPr/>
        </p:nvGrpSpPr>
        <p:grpSpPr>
          <a:xfrm>
            <a:off x="692150" y="1963031"/>
            <a:ext cx="3632200" cy="381000"/>
            <a:chOff x="692150" y="1963031"/>
            <a:chExt cx="3632200" cy="381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DB9F9D-DD22-5860-80B2-DC41C2C19EF1}"/>
                </a:ext>
              </a:extLst>
            </p:cNvPr>
            <p:cNvSpPr/>
            <p:nvPr/>
          </p:nvSpPr>
          <p:spPr>
            <a:xfrm>
              <a:off x="692150" y="1963031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BD6DEA-54C8-931E-C0E7-AE3183B228F5}"/>
                </a:ext>
              </a:extLst>
            </p:cNvPr>
            <p:cNvSpPr/>
            <p:nvPr/>
          </p:nvSpPr>
          <p:spPr>
            <a:xfrm>
              <a:off x="1098550" y="1963031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56DDF-DCD9-1FA2-1517-39943B342DD8}"/>
                </a:ext>
              </a:extLst>
            </p:cNvPr>
            <p:cNvSpPr/>
            <p:nvPr/>
          </p:nvSpPr>
          <p:spPr>
            <a:xfrm>
              <a:off x="15049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AAEB8A-C8E6-0918-D488-CD9BE3472E98}"/>
                </a:ext>
              </a:extLst>
            </p:cNvPr>
            <p:cNvSpPr/>
            <p:nvPr/>
          </p:nvSpPr>
          <p:spPr>
            <a:xfrm>
              <a:off x="19113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2897F-8550-55F2-A5AC-A76DA6219414}"/>
                </a:ext>
              </a:extLst>
            </p:cNvPr>
            <p:cNvSpPr/>
            <p:nvPr/>
          </p:nvSpPr>
          <p:spPr>
            <a:xfrm>
              <a:off x="23177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D74451-FEAB-1053-6DA2-14D8BFE91C60}"/>
                </a:ext>
              </a:extLst>
            </p:cNvPr>
            <p:cNvSpPr/>
            <p:nvPr/>
          </p:nvSpPr>
          <p:spPr>
            <a:xfrm>
              <a:off x="27241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944FD2-EBFE-3A6C-BC1A-DF8BF336CB80}"/>
                </a:ext>
              </a:extLst>
            </p:cNvPr>
            <p:cNvSpPr/>
            <p:nvPr/>
          </p:nvSpPr>
          <p:spPr>
            <a:xfrm>
              <a:off x="31305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6F013-C89C-71BC-FEC5-20A7293471F3}"/>
                </a:ext>
              </a:extLst>
            </p:cNvPr>
            <p:cNvSpPr/>
            <p:nvPr/>
          </p:nvSpPr>
          <p:spPr>
            <a:xfrm>
              <a:off x="35369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1669B2-24D5-A20F-6F50-7D0577C29EF1}"/>
                </a:ext>
              </a:extLst>
            </p:cNvPr>
            <p:cNvSpPr/>
            <p:nvPr/>
          </p:nvSpPr>
          <p:spPr>
            <a:xfrm>
              <a:off x="39433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50C85E1-9268-67BB-E91D-EB46B404B387}"/>
              </a:ext>
            </a:extLst>
          </p:cNvPr>
          <p:cNvGrpSpPr/>
          <p:nvPr/>
        </p:nvGrpSpPr>
        <p:grpSpPr>
          <a:xfrm>
            <a:off x="692150" y="3403600"/>
            <a:ext cx="3632200" cy="381000"/>
            <a:chOff x="692150" y="3403600"/>
            <a:chExt cx="3632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229068-732F-E1A4-6790-39C048CB7DE2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6F1D85-906D-D30A-F037-01BC8E646453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756FB-7641-4841-40FC-1FECEB1411C5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98584B-1383-FB7D-8F27-050B2172CB11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BC021C-88F2-8D9C-F32A-77A594385D55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404EB2-746B-CCEB-2154-D22F824A1E50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09CF38-5C9C-D722-9772-8E78B501B473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4E86ED-DC96-47E3-DA83-56701378E81A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2CAD68-0F86-8889-F098-8E9AEB8886A5}"/>
                </a:ext>
              </a:extLst>
            </p:cNvPr>
            <p:cNvSpPr/>
            <p:nvPr/>
          </p:nvSpPr>
          <p:spPr>
            <a:xfrm>
              <a:off x="3943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5F155BD-BA9A-D0CF-62E3-AEB7775585D9}"/>
              </a:ext>
            </a:extLst>
          </p:cNvPr>
          <p:cNvGrpSpPr/>
          <p:nvPr/>
        </p:nvGrpSpPr>
        <p:grpSpPr>
          <a:xfrm>
            <a:off x="692150" y="881769"/>
            <a:ext cx="3632200" cy="381000"/>
            <a:chOff x="692150" y="881769"/>
            <a:chExt cx="3632200" cy="381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01B3EA-EC0F-4C7C-EF6D-C95A69F59700}"/>
                </a:ext>
              </a:extLst>
            </p:cNvPr>
            <p:cNvSpPr/>
            <p:nvPr/>
          </p:nvSpPr>
          <p:spPr>
            <a:xfrm>
              <a:off x="692150" y="881769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BB22AC-273C-70A8-580A-B95F047D6912}"/>
                </a:ext>
              </a:extLst>
            </p:cNvPr>
            <p:cNvSpPr/>
            <p:nvPr/>
          </p:nvSpPr>
          <p:spPr>
            <a:xfrm>
              <a:off x="1098550" y="881769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904D9E-4F0A-6ECB-6788-5BCB6982A09E}"/>
                </a:ext>
              </a:extLst>
            </p:cNvPr>
            <p:cNvSpPr/>
            <p:nvPr/>
          </p:nvSpPr>
          <p:spPr>
            <a:xfrm>
              <a:off x="1504950" y="881769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C36805-DBBC-62E2-9D9B-2D6D73BE86E7}"/>
                </a:ext>
              </a:extLst>
            </p:cNvPr>
            <p:cNvSpPr/>
            <p:nvPr/>
          </p:nvSpPr>
          <p:spPr>
            <a:xfrm>
              <a:off x="1911350" y="881769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51A121-1ADA-EBF2-F711-A8921EB6E918}"/>
                </a:ext>
              </a:extLst>
            </p:cNvPr>
            <p:cNvSpPr/>
            <p:nvPr/>
          </p:nvSpPr>
          <p:spPr>
            <a:xfrm>
              <a:off x="2317750" y="881769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B00624-845C-8365-02CB-806E2A7B0EEB}"/>
                </a:ext>
              </a:extLst>
            </p:cNvPr>
            <p:cNvSpPr/>
            <p:nvPr/>
          </p:nvSpPr>
          <p:spPr>
            <a:xfrm>
              <a:off x="2724150" y="881769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F11B04-4189-851B-16C9-33BF432AE636}"/>
                </a:ext>
              </a:extLst>
            </p:cNvPr>
            <p:cNvSpPr/>
            <p:nvPr/>
          </p:nvSpPr>
          <p:spPr>
            <a:xfrm>
              <a:off x="3130550" y="881769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106062-5A46-6274-584C-B870B8C82F96}"/>
                </a:ext>
              </a:extLst>
            </p:cNvPr>
            <p:cNvSpPr/>
            <p:nvPr/>
          </p:nvSpPr>
          <p:spPr>
            <a:xfrm>
              <a:off x="3536950" y="881769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E29DA9-7F26-3289-473D-3E69D183A44F}"/>
                </a:ext>
              </a:extLst>
            </p:cNvPr>
            <p:cNvSpPr/>
            <p:nvPr/>
          </p:nvSpPr>
          <p:spPr>
            <a:xfrm>
              <a:off x="3943350" y="881769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FAA7403F-71C5-79B2-FF77-6F550E3662B1}"/>
              </a:ext>
            </a:extLst>
          </p:cNvPr>
          <p:cNvGrpSpPr/>
          <p:nvPr/>
        </p:nvGrpSpPr>
        <p:grpSpPr>
          <a:xfrm>
            <a:off x="692150" y="3924300"/>
            <a:ext cx="3632200" cy="381000"/>
            <a:chOff x="692150" y="3924300"/>
            <a:chExt cx="36322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F4B110-3B3E-016A-19E0-A42823E5F353}"/>
                </a:ext>
              </a:extLst>
            </p:cNvPr>
            <p:cNvSpPr/>
            <p:nvPr/>
          </p:nvSpPr>
          <p:spPr>
            <a:xfrm>
              <a:off x="692150" y="3924300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382A2C-C505-D97F-7BBB-20845A0CF45C}"/>
                </a:ext>
              </a:extLst>
            </p:cNvPr>
            <p:cNvSpPr/>
            <p:nvPr/>
          </p:nvSpPr>
          <p:spPr>
            <a:xfrm>
              <a:off x="1098550" y="39243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088C19-1894-262D-3E8F-0217BF069A70}"/>
                </a:ext>
              </a:extLst>
            </p:cNvPr>
            <p:cNvSpPr/>
            <p:nvPr/>
          </p:nvSpPr>
          <p:spPr>
            <a:xfrm>
              <a:off x="15049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9CFCE5-48FD-FD1E-61E6-63DA220D12DC}"/>
                </a:ext>
              </a:extLst>
            </p:cNvPr>
            <p:cNvSpPr/>
            <p:nvPr/>
          </p:nvSpPr>
          <p:spPr>
            <a:xfrm>
              <a:off x="19113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841A67-65A4-8BDB-9024-8FA8494822AA}"/>
                </a:ext>
              </a:extLst>
            </p:cNvPr>
            <p:cNvSpPr/>
            <p:nvPr/>
          </p:nvSpPr>
          <p:spPr>
            <a:xfrm>
              <a:off x="23177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BE4427-E5CB-07DE-0DDE-7BA6654F29ED}"/>
                </a:ext>
              </a:extLst>
            </p:cNvPr>
            <p:cNvSpPr/>
            <p:nvPr/>
          </p:nvSpPr>
          <p:spPr>
            <a:xfrm>
              <a:off x="27241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D40BE9-03E9-043A-F226-F62143E6AE85}"/>
                </a:ext>
              </a:extLst>
            </p:cNvPr>
            <p:cNvSpPr/>
            <p:nvPr/>
          </p:nvSpPr>
          <p:spPr>
            <a:xfrm>
              <a:off x="31305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C421B-37B3-BDE9-3DCC-06E60FF25916}"/>
                </a:ext>
              </a:extLst>
            </p:cNvPr>
            <p:cNvSpPr/>
            <p:nvPr/>
          </p:nvSpPr>
          <p:spPr>
            <a:xfrm>
              <a:off x="35369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485A37-A303-B364-EFA8-AB4D9F29529B}"/>
                </a:ext>
              </a:extLst>
            </p:cNvPr>
            <p:cNvSpPr/>
            <p:nvPr/>
          </p:nvSpPr>
          <p:spPr>
            <a:xfrm>
              <a:off x="39433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25B682B8-A6D1-F864-50A2-548E2AF390B7}"/>
              </a:ext>
            </a:extLst>
          </p:cNvPr>
          <p:cNvSpPr txBox="1">
            <a:spLocks/>
          </p:cNvSpPr>
          <p:nvPr/>
        </p:nvSpPr>
        <p:spPr>
          <a:xfrm>
            <a:off x="5356379" y="1730981"/>
            <a:ext cx="217774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each half by the highest order bit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B59A51-FAF8-5421-23EA-52B2FCAE21C4}"/>
              </a:ext>
            </a:extLst>
          </p:cNvPr>
          <p:cNvCxnSpPr/>
          <p:nvPr/>
        </p:nvCxnSpPr>
        <p:spPr>
          <a:xfrm>
            <a:off x="400467" y="2578424"/>
            <a:ext cx="41715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57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222</a:t>
            </a:fld>
            <a:endParaRPr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196C3F-ADD9-41DC-8F54-ED57DBD47C5E}"/>
              </a:ext>
            </a:extLst>
          </p:cNvPr>
          <p:cNvGrpSpPr/>
          <p:nvPr/>
        </p:nvGrpSpPr>
        <p:grpSpPr>
          <a:xfrm>
            <a:off x="692150" y="2683315"/>
            <a:ext cx="3632200" cy="381000"/>
            <a:chOff x="692150" y="2683315"/>
            <a:chExt cx="36322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9E943-A38E-1D5C-2216-0F1D63A465BC}"/>
                </a:ext>
              </a:extLst>
            </p:cNvPr>
            <p:cNvSpPr/>
            <p:nvPr/>
          </p:nvSpPr>
          <p:spPr>
            <a:xfrm>
              <a:off x="692150" y="2683315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51BE38-8BF7-B775-7A2A-882173F56887}"/>
                </a:ext>
              </a:extLst>
            </p:cNvPr>
            <p:cNvSpPr/>
            <p:nvPr/>
          </p:nvSpPr>
          <p:spPr>
            <a:xfrm>
              <a:off x="1098550" y="2683315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3414E0-4839-0826-951A-C5C7C5C02D1D}"/>
                </a:ext>
              </a:extLst>
            </p:cNvPr>
            <p:cNvSpPr/>
            <p:nvPr/>
          </p:nvSpPr>
          <p:spPr>
            <a:xfrm>
              <a:off x="1504950" y="2683315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65FFC-BC09-6B16-8ADF-E02CCC6E2C9A}"/>
                </a:ext>
              </a:extLst>
            </p:cNvPr>
            <p:cNvSpPr/>
            <p:nvPr/>
          </p:nvSpPr>
          <p:spPr>
            <a:xfrm>
              <a:off x="19113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02C9C-0646-54A6-D5B4-C5DF89ADCC1B}"/>
                </a:ext>
              </a:extLst>
            </p:cNvPr>
            <p:cNvSpPr/>
            <p:nvPr/>
          </p:nvSpPr>
          <p:spPr>
            <a:xfrm>
              <a:off x="23177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3326-D9B9-A9E2-ECB5-3FD3B8ECD99C}"/>
                </a:ext>
              </a:extLst>
            </p:cNvPr>
            <p:cNvSpPr/>
            <p:nvPr/>
          </p:nvSpPr>
          <p:spPr>
            <a:xfrm>
              <a:off x="27241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5CE398-8B5F-225B-A146-A71CF50C7803}"/>
                </a:ext>
              </a:extLst>
            </p:cNvPr>
            <p:cNvSpPr/>
            <p:nvPr/>
          </p:nvSpPr>
          <p:spPr>
            <a:xfrm>
              <a:off x="31305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EE928-AE4D-0326-C913-0EBA3977DF65}"/>
                </a:ext>
              </a:extLst>
            </p:cNvPr>
            <p:cNvSpPr/>
            <p:nvPr/>
          </p:nvSpPr>
          <p:spPr>
            <a:xfrm>
              <a:off x="35369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DA7C66-49B6-25C3-88D4-4055708AD0C1}"/>
                </a:ext>
              </a:extLst>
            </p:cNvPr>
            <p:cNvSpPr/>
            <p:nvPr/>
          </p:nvSpPr>
          <p:spPr>
            <a:xfrm>
              <a:off x="39433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BB32BA7-C4EF-E01F-7B4C-E1F1B014FAB2}"/>
              </a:ext>
            </a:extLst>
          </p:cNvPr>
          <p:cNvGrpSpPr/>
          <p:nvPr/>
        </p:nvGrpSpPr>
        <p:grpSpPr>
          <a:xfrm>
            <a:off x="692150" y="839337"/>
            <a:ext cx="3632200" cy="381000"/>
            <a:chOff x="692150" y="839337"/>
            <a:chExt cx="36322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A977B-F880-A658-BCE3-0213CE08CD4C}"/>
                </a:ext>
              </a:extLst>
            </p:cNvPr>
            <p:cNvSpPr/>
            <p:nvPr/>
          </p:nvSpPr>
          <p:spPr>
            <a:xfrm>
              <a:off x="692150" y="839337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026E-1C11-C84B-EA82-43385CEF00CC}"/>
                </a:ext>
              </a:extLst>
            </p:cNvPr>
            <p:cNvSpPr/>
            <p:nvPr/>
          </p:nvSpPr>
          <p:spPr>
            <a:xfrm>
              <a:off x="1098550" y="839337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A64496-698C-E0B6-9A22-DF52EA24C139}"/>
                </a:ext>
              </a:extLst>
            </p:cNvPr>
            <p:cNvSpPr/>
            <p:nvPr/>
          </p:nvSpPr>
          <p:spPr>
            <a:xfrm>
              <a:off x="1504950" y="839337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DEDC53-F442-1BEA-F734-96A0AAF92511}"/>
                </a:ext>
              </a:extLst>
            </p:cNvPr>
            <p:cNvSpPr/>
            <p:nvPr/>
          </p:nvSpPr>
          <p:spPr>
            <a:xfrm>
              <a:off x="1911350" y="8393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BF728-242A-B4FD-7297-270B7469CAAF}"/>
                </a:ext>
              </a:extLst>
            </p:cNvPr>
            <p:cNvSpPr/>
            <p:nvPr/>
          </p:nvSpPr>
          <p:spPr>
            <a:xfrm>
              <a:off x="2317750" y="8393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C4CD93-2023-7347-4A84-DEF8B9A97D5B}"/>
                </a:ext>
              </a:extLst>
            </p:cNvPr>
            <p:cNvSpPr/>
            <p:nvPr/>
          </p:nvSpPr>
          <p:spPr>
            <a:xfrm>
              <a:off x="2724150" y="8393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9AA844-9372-BB48-199D-B9A1B28F3A8F}"/>
                </a:ext>
              </a:extLst>
            </p:cNvPr>
            <p:cNvSpPr/>
            <p:nvPr/>
          </p:nvSpPr>
          <p:spPr>
            <a:xfrm>
              <a:off x="3130550" y="8393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3CD23B-AD4D-4CE9-750A-163591514AF4}"/>
                </a:ext>
              </a:extLst>
            </p:cNvPr>
            <p:cNvSpPr/>
            <p:nvPr/>
          </p:nvSpPr>
          <p:spPr>
            <a:xfrm>
              <a:off x="3536950" y="8393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C9D5AA-6336-B1E9-281F-97751FC005CB}"/>
                </a:ext>
              </a:extLst>
            </p:cNvPr>
            <p:cNvSpPr/>
            <p:nvPr/>
          </p:nvSpPr>
          <p:spPr>
            <a:xfrm>
              <a:off x="3943350" y="8393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9BCB24-BA6C-BF01-DCD5-78164D849B6F}"/>
              </a:ext>
            </a:extLst>
          </p:cNvPr>
          <p:cNvGrpSpPr/>
          <p:nvPr/>
        </p:nvGrpSpPr>
        <p:grpSpPr>
          <a:xfrm>
            <a:off x="692150" y="1963031"/>
            <a:ext cx="3632200" cy="381000"/>
            <a:chOff x="692150" y="1963031"/>
            <a:chExt cx="3632200" cy="381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DB9F9D-DD22-5860-80B2-DC41C2C19EF1}"/>
                </a:ext>
              </a:extLst>
            </p:cNvPr>
            <p:cNvSpPr/>
            <p:nvPr/>
          </p:nvSpPr>
          <p:spPr>
            <a:xfrm>
              <a:off x="692150" y="1963031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BD6DEA-54C8-931E-C0E7-AE3183B228F5}"/>
                </a:ext>
              </a:extLst>
            </p:cNvPr>
            <p:cNvSpPr/>
            <p:nvPr/>
          </p:nvSpPr>
          <p:spPr>
            <a:xfrm>
              <a:off x="1098550" y="1963031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56DDF-DCD9-1FA2-1517-39943B342DD8}"/>
                </a:ext>
              </a:extLst>
            </p:cNvPr>
            <p:cNvSpPr/>
            <p:nvPr/>
          </p:nvSpPr>
          <p:spPr>
            <a:xfrm>
              <a:off x="1504950" y="1963031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AAEB8A-C8E6-0918-D488-CD9BE3472E98}"/>
                </a:ext>
              </a:extLst>
            </p:cNvPr>
            <p:cNvSpPr/>
            <p:nvPr/>
          </p:nvSpPr>
          <p:spPr>
            <a:xfrm>
              <a:off x="19113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2897F-8550-55F2-A5AC-A76DA6219414}"/>
                </a:ext>
              </a:extLst>
            </p:cNvPr>
            <p:cNvSpPr/>
            <p:nvPr/>
          </p:nvSpPr>
          <p:spPr>
            <a:xfrm>
              <a:off x="23177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D74451-FEAB-1053-6DA2-14D8BFE91C60}"/>
                </a:ext>
              </a:extLst>
            </p:cNvPr>
            <p:cNvSpPr/>
            <p:nvPr/>
          </p:nvSpPr>
          <p:spPr>
            <a:xfrm>
              <a:off x="27241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944FD2-EBFE-3A6C-BC1A-DF8BF336CB80}"/>
                </a:ext>
              </a:extLst>
            </p:cNvPr>
            <p:cNvSpPr/>
            <p:nvPr/>
          </p:nvSpPr>
          <p:spPr>
            <a:xfrm>
              <a:off x="31305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6F013-C89C-71BC-FEC5-20A7293471F3}"/>
                </a:ext>
              </a:extLst>
            </p:cNvPr>
            <p:cNvSpPr/>
            <p:nvPr/>
          </p:nvSpPr>
          <p:spPr>
            <a:xfrm>
              <a:off x="35369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1669B2-24D5-A20F-6F50-7D0577C29EF1}"/>
                </a:ext>
              </a:extLst>
            </p:cNvPr>
            <p:cNvSpPr/>
            <p:nvPr/>
          </p:nvSpPr>
          <p:spPr>
            <a:xfrm>
              <a:off x="3943350" y="196303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7F9B5CEB-53E2-3065-73A0-6A85B3775F7B}"/>
              </a:ext>
            </a:extLst>
          </p:cNvPr>
          <p:cNvGrpSpPr/>
          <p:nvPr/>
        </p:nvGrpSpPr>
        <p:grpSpPr>
          <a:xfrm>
            <a:off x="692150" y="3403600"/>
            <a:ext cx="3632200" cy="381000"/>
            <a:chOff x="692150" y="3403600"/>
            <a:chExt cx="3632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229068-732F-E1A4-6790-39C048CB7DE2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6F1D85-906D-D30A-F037-01BC8E646453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756FB-7641-4841-40FC-1FECEB1411C5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98584B-1383-FB7D-8F27-050B2172CB11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BC021C-88F2-8D9C-F32A-77A594385D55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404EB2-746B-CCEB-2154-D22F824A1E50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09CF38-5C9C-D722-9772-8E78B501B473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4E86ED-DC96-47E3-DA83-56701378E81A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2CAD68-0F86-8889-F098-8E9AEB8886A5}"/>
                </a:ext>
              </a:extLst>
            </p:cNvPr>
            <p:cNvSpPr/>
            <p:nvPr/>
          </p:nvSpPr>
          <p:spPr>
            <a:xfrm>
              <a:off x="3943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53E52A8-5B47-FAD6-8C43-21F7942A6888}"/>
              </a:ext>
            </a:extLst>
          </p:cNvPr>
          <p:cNvGrpSpPr/>
          <p:nvPr/>
        </p:nvGrpSpPr>
        <p:grpSpPr>
          <a:xfrm>
            <a:off x="692150" y="1480687"/>
            <a:ext cx="3632200" cy="381000"/>
            <a:chOff x="692150" y="1480687"/>
            <a:chExt cx="3632200" cy="381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01B3EA-EC0F-4C7C-EF6D-C95A69F59700}"/>
                </a:ext>
              </a:extLst>
            </p:cNvPr>
            <p:cNvSpPr/>
            <p:nvPr/>
          </p:nvSpPr>
          <p:spPr>
            <a:xfrm>
              <a:off x="692150" y="1480687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BB22AC-273C-70A8-580A-B95F047D6912}"/>
                </a:ext>
              </a:extLst>
            </p:cNvPr>
            <p:cNvSpPr/>
            <p:nvPr/>
          </p:nvSpPr>
          <p:spPr>
            <a:xfrm>
              <a:off x="1098550" y="1480687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904D9E-4F0A-6ECB-6788-5BCB6982A09E}"/>
                </a:ext>
              </a:extLst>
            </p:cNvPr>
            <p:cNvSpPr/>
            <p:nvPr/>
          </p:nvSpPr>
          <p:spPr>
            <a:xfrm>
              <a:off x="1504950" y="1480687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C36805-DBBC-62E2-9D9B-2D6D73BE86E7}"/>
                </a:ext>
              </a:extLst>
            </p:cNvPr>
            <p:cNvSpPr/>
            <p:nvPr/>
          </p:nvSpPr>
          <p:spPr>
            <a:xfrm>
              <a:off x="1911350" y="148068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51A121-1ADA-EBF2-F711-A8921EB6E918}"/>
                </a:ext>
              </a:extLst>
            </p:cNvPr>
            <p:cNvSpPr/>
            <p:nvPr/>
          </p:nvSpPr>
          <p:spPr>
            <a:xfrm>
              <a:off x="2317750" y="148068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B00624-845C-8365-02CB-806E2A7B0EEB}"/>
                </a:ext>
              </a:extLst>
            </p:cNvPr>
            <p:cNvSpPr/>
            <p:nvPr/>
          </p:nvSpPr>
          <p:spPr>
            <a:xfrm>
              <a:off x="2724150" y="148068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F11B04-4189-851B-16C9-33BF432AE636}"/>
                </a:ext>
              </a:extLst>
            </p:cNvPr>
            <p:cNvSpPr/>
            <p:nvPr/>
          </p:nvSpPr>
          <p:spPr>
            <a:xfrm>
              <a:off x="3130550" y="148068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106062-5A46-6274-584C-B870B8C82F96}"/>
                </a:ext>
              </a:extLst>
            </p:cNvPr>
            <p:cNvSpPr/>
            <p:nvPr/>
          </p:nvSpPr>
          <p:spPr>
            <a:xfrm>
              <a:off x="3536950" y="148068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E29DA9-7F26-3289-473D-3E69D183A44F}"/>
                </a:ext>
              </a:extLst>
            </p:cNvPr>
            <p:cNvSpPr/>
            <p:nvPr/>
          </p:nvSpPr>
          <p:spPr>
            <a:xfrm>
              <a:off x="3943350" y="148068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33EBD3F1-CD5A-0949-6825-099C004A2BF4}"/>
              </a:ext>
            </a:extLst>
          </p:cNvPr>
          <p:cNvGrpSpPr/>
          <p:nvPr/>
        </p:nvGrpSpPr>
        <p:grpSpPr>
          <a:xfrm>
            <a:off x="692150" y="3924300"/>
            <a:ext cx="3632200" cy="381000"/>
            <a:chOff x="692150" y="3924300"/>
            <a:chExt cx="36322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F4B110-3B3E-016A-19E0-A42823E5F353}"/>
                </a:ext>
              </a:extLst>
            </p:cNvPr>
            <p:cNvSpPr/>
            <p:nvPr/>
          </p:nvSpPr>
          <p:spPr>
            <a:xfrm>
              <a:off x="692150" y="3924300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382A2C-C505-D97F-7BBB-20845A0CF45C}"/>
                </a:ext>
              </a:extLst>
            </p:cNvPr>
            <p:cNvSpPr/>
            <p:nvPr/>
          </p:nvSpPr>
          <p:spPr>
            <a:xfrm>
              <a:off x="1098550" y="39243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088C19-1894-262D-3E8F-0217BF069A70}"/>
                </a:ext>
              </a:extLst>
            </p:cNvPr>
            <p:cNvSpPr/>
            <p:nvPr/>
          </p:nvSpPr>
          <p:spPr>
            <a:xfrm>
              <a:off x="1504950" y="39243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9CFCE5-48FD-FD1E-61E6-63DA220D12DC}"/>
                </a:ext>
              </a:extLst>
            </p:cNvPr>
            <p:cNvSpPr/>
            <p:nvPr/>
          </p:nvSpPr>
          <p:spPr>
            <a:xfrm>
              <a:off x="19113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841A67-65A4-8BDB-9024-8FA8494822AA}"/>
                </a:ext>
              </a:extLst>
            </p:cNvPr>
            <p:cNvSpPr/>
            <p:nvPr/>
          </p:nvSpPr>
          <p:spPr>
            <a:xfrm>
              <a:off x="23177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BE4427-E5CB-07DE-0DDE-7BA6654F29ED}"/>
                </a:ext>
              </a:extLst>
            </p:cNvPr>
            <p:cNvSpPr/>
            <p:nvPr/>
          </p:nvSpPr>
          <p:spPr>
            <a:xfrm>
              <a:off x="27241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D40BE9-03E9-043A-F226-F62143E6AE85}"/>
                </a:ext>
              </a:extLst>
            </p:cNvPr>
            <p:cNvSpPr/>
            <p:nvPr/>
          </p:nvSpPr>
          <p:spPr>
            <a:xfrm>
              <a:off x="31305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C421B-37B3-BDE9-3DCC-06E60FF25916}"/>
                </a:ext>
              </a:extLst>
            </p:cNvPr>
            <p:cNvSpPr/>
            <p:nvPr/>
          </p:nvSpPr>
          <p:spPr>
            <a:xfrm>
              <a:off x="35369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485A37-A303-B364-EFA8-AB4D9F29529B}"/>
                </a:ext>
              </a:extLst>
            </p:cNvPr>
            <p:cNvSpPr/>
            <p:nvPr/>
          </p:nvSpPr>
          <p:spPr>
            <a:xfrm>
              <a:off x="3943350" y="39243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25B682B8-A6D1-F864-50A2-548E2AF390B7}"/>
              </a:ext>
            </a:extLst>
          </p:cNvPr>
          <p:cNvSpPr txBox="1">
            <a:spLocks/>
          </p:cNvSpPr>
          <p:nvPr/>
        </p:nvSpPr>
        <p:spPr>
          <a:xfrm>
            <a:off x="5356379" y="1730981"/>
            <a:ext cx="217774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each half by the highest order bit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5A2EFD-C73D-B332-1F0B-748192DAA122}"/>
              </a:ext>
            </a:extLst>
          </p:cNvPr>
          <p:cNvCxnSpPr/>
          <p:nvPr/>
        </p:nvCxnSpPr>
        <p:spPr>
          <a:xfrm>
            <a:off x="400467" y="2560486"/>
            <a:ext cx="41715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D5CF39-28D9-2A26-4000-D8D0C38AA9DD}"/>
              </a:ext>
            </a:extLst>
          </p:cNvPr>
          <p:cNvCxnSpPr/>
          <p:nvPr/>
        </p:nvCxnSpPr>
        <p:spPr>
          <a:xfrm>
            <a:off x="400467" y="1359085"/>
            <a:ext cx="41715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E508CB-836D-4F07-D334-3446C44AD2BC}"/>
              </a:ext>
            </a:extLst>
          </p:cNvPr>
          <p:cNvCxnSpPr/>
          <p:nvPr/>
        </p:nvCxnSpPr>
        <p:spPr>
          <a:xfrm>
            <a:off x="400467" y="3201234"/>
            <a:ext cx="41715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5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223</a:t>
            </a:fld>
            <a:endParaRPr/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39821C35-0A0F-0422-63D9-614AD8C81699}"/>
              </a:ext>
            </a:extLst>
          </p:cNvPr>
          <p:cNvGrpSpPr/>
          <p:nvPr/>
        </p:nvGrpSpPr>
        <p:grpSpPr>
          <a:xfrm>
            <a:off x="692150" y="2683315"/>
            <a:ext cx="3632200" cy="381000"/>
            <a:chOff x="692150" y="2683315"/>
            <a:chExt cx="36322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9E943-A38E-1D5C-2216-0F1D63A465BC}"/>
                </a:ext>
              </a:extLst>
            </p:cNvPr>
            <p:cNvSpPr/>
            <p:nvPr/>
          </p:nvSpPr>
          <p:spPr>
            <a:xfrm>
              <a:off x="692150" y="2683315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51BE38-8BF7-B775-7A2A-882173F56887}"/>
                </a:ext>
              </a:extLst>
            </p:cNvPr>
            <p:cNvSpPr/>
            <p:nvPr/>
          </p:nvSpPr>
          <p:spPr>
            <a:xfrm>
              <a:off x="1098550" y="2683315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3414E0-4839-0826-951A-C5C7C5C02D1D}"/>
                </a:ext>
              </a:extLst>
            </p:cNvPr>
            <p:cNvSpPr/>
            <p:nvPr/>
          </p:nvSpPr>
          <p:spPr>
            <a:xfrm>
              <a:off x="1504950" y="2683315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65FFC-BC09-6B16-8ADF-E02CCC6E2C9A}"/>
                </a:ext>
              </a:extLst>
            </p:cNvPr>
            <p:cNvSpPr/>
            <p:nvPr/>
          </p:nvSpPr>
          <p:spPr>
            <a:xfrm>
              <a:off x="19113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02C9C-0646-54A6-D5B4-C5DF89ADCC1B}"/>
                </a:ext>
              </a:extLst>
            </p:cNvPr>
            <p:cNvSpPr/>
            <p:nvPr/>
          </p:nvSpPr>
          <p:spPr>
            <a:xfrm>
              <a:off x="23177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3326-D9B9-A9E2-ECB5-3FD3B8ECD99C}"/>
                </a:ext>
              </a:extLst>
            </p:cNvPr>
            <p:cNvSpPr/>
            <p:nvPr/>
          </p:nvSpPr>
          <p:spPr>
            <a:xfrm>
              <a:off x="27241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5CE398-8B5F-225B-A146-A71CF50C7803}"/>
                </a:ext>
              </a:extLst>
            </p:cNvPr>
            <p:cNvSpPr/>
            <p:nvPr/>
          </p:nvSpPr>
          <p:spPr>
            <a:xfrm>
              <a:off x="31305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EE928-AE4D-0326-C913-0EBA3977DF65}"/>
                </a:ext>
              </a:extLst>
            </p:cNvPr>
            <p:cNvSpPr/>
            <p:nvPr/>
          </p:nvSpPr>
          <p:spPr>
            <a:xfrm>
              <a:off x="35369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DA7C66-49B6-25C3-88D4-4055708AD0C1}"/>
                </a:ext>
              </a:extLst>
            </p:cNvPr>
            <p:cNvSpPr/>
            <p:nvPr/>
          </p:nvSpPr>
          <p:spPr>
            <a:xfrm>
              <a:off x="3943350" y="2683315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1D73E13-9E47-CD66-79A9-34487C64B04C}"/>
              </a:ext>
            </a:extLst>
          </p:cNvPr>
          <p:cNvGrpSpPr/>
          <p:nvPr/>
        </p:nvGrpSpPr>
        <p:grpSpPr>
          <a:xfrm>
            <a:off x="692150" y="738664"/>
            <a:ext cx="3632200" cy="381000"/>
            <a:chOff x="692150" y="738664"/>
            <a:chExt cx="36322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A977B-F880-A658-BCE3-0213CE08CD4C}"/>
                </a:ext>
              </a:extLst>
            </p:cNvPr>
            <p:cNvSpPr/>
            <p:nvPr/>
          </p:nvSpPr>
          <p:spPr>
            <a:xfrm>
              <a:off x="692150" y="738664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026E-1C11-C84B-EA82-43385CEF00CC}"/>
                </a:ext>
              </a:extLst>
            </p:cNvPr>
            <p:cNvSpPr/>
            <p:nvPr/>
          </p:nvSpPr>
          <p:spPr>
            <a:xfrm>
              <a:off x="1098550" y="738664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A64496-698C-E0B6-9A22-DF52EA24C139}"/>
                </a:ext>
              </a:extLst>
            </p:cNvPr>
            <p:cNvSpPr/>
            <p:nvPr/>
          </p:nvSpPr>
          <p:spPr>
            <a:xfrm>
              <a:off x="1504950" y="738664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DEDC53-F442-1BEA-F734-96A0AAF92511}"/>
                </a:ext>
              </a:extLst>
            </p:cNvPr>
            <p:cNvSpPr/>
            <p:nvPr/>
          </p:nvSpPr>
          <p:spPr>
            <a:xfrm>
              <a:off x="1911350" y="738664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BF728-242A-B4FD-7297-270B7469CAAF}"/>
                </a:ext>
              </a:extLst>
            </p:cNvPr>
            <p:cNvSpPr/>
            <p:nvPr/>
          </p:nvSpPr>
          <p:spPr>
            <a:xfrm>
              <a:off x="2317750" y="738664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C4CD93-2023-7347-4A84-DEF8B9A97D5B}"/>
                </a:ext>
              </a:extLst>
            </p:cNvPr>
            <p:cNvSpPr/>
            <p:nvPr/>
          </p:nvSpPr>
          <p:spPr>
            <a:xfrm>
              <a:off x="2724150" y="738664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9AA844-9372-BB48-199D-B9A1B28F3A8F}"/>
                </a:ext>
              </a:extLst>
            </p:cNvPr>
            <p:cNvSpPr/>
            <p:nvPr/>
          </p:nvSpPr>
          <p:spPr>
            <a:xfrm>
              <a:off x="3130550" y="738664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3CD23B-AD4D-4CE9-750A-163591514AF4}"/>
                </a:ext>
              </a:extLst>
            </p:cNvPr>
            <p:cNvSpPr/>
            <p:nvPr/>
          </p:nvSpPr>
          <p:spPr>
            <a:xfrm>
              <a:off x="3536950" y="738664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C9D5AA-6336-B1E9-281F-97751FC005CB}"/>
                </a:ext>
              </a:extLst>
            </p:cNvPr>
            <p:cNvSpPr/>
            <p:nvPr/>
          </p:nvSpPr>
          <p:spPr>
            <a:xfrm>
              <a:off x="3943350" y="738664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3C2CBA9-F6CA-C0A3-1F97-6F282AD3B443}"/>
              </a:ext>
            </a:extLst>
          </p:cNvPr>
          <p:cNvGrpSpPr/>
          <p:nvPr/>
        </p:nvGrpSpPr>
        <p:grpSpPr>
          <a:xfrm>
            <a:off x="692150" y="1388241"/>
            <a:ext cx="3632200" cy="381000"/>
            <a:chOff x="692150" y="1388241"/>
            <a:chExt cx="3632200" cy="381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DB9F9D-DD22-5860-80B2-DC41C2C19EF1}"/>
                </a:ext>
              </a:extLst>
            </p:cNvPr>
            <p:cNvSpPr/>
            <p:nvPr/>
          </p:nvSpPr>
          <p:spPr>
            <a:xfrm>
              <a:off x="692150" y="1388241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BD6DEA-54C8-931E-C0E7-AE3183B228F5}"/>
                </a:ext>
              </a:extLst>
            </p:cNvPr>
            <p:cNvSpPr/>
            <p:nvPr/>
          </p:nvSpPr>
          <p:spPr>
            <a:xfrm>
              <a:off x="1098550" y="1388241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56DDF-DCD9-1FA2-1517-39943B342DD8}"/>
                </a:ext>
              </a:extLst>
            </p:cNvPr>
            <p:cNvSpPr/>
            <p:nvPr/>
          </p:nvSpPr>
          <p:spPr>
            <a:xfrm>
              <a:off x="1504950" y="1388241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AAEB8A-C8E6-0918-D488-CD9BE3472E98}"/>
                </a:ext>
              </a:extLst>
            </p:cNvPr>
            <p:cNvSpPr/>
            <p:nvPr/>
          </p:nvSpPr>
          <p:spPr>
            <a:xfrm>
              <a:off x="1911350" y="138824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2897F-8550-55F2-A5AC-A76DA6219414}"/>
                </a:ext>
              </a:extLst>
            </p:cNvPr>
            <p:cNvSpPr/>
            <p:nvPr/>
          </p:nvSpPr>
          <p:spPr>
            <a:xfrm>
              <a:off x="2317750" y="138824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D74451-FEAB-1053-6DA2-14D8BFE91C60}"/>
                </a:ext>
              </a:extLst>
            </p:cNvPr>
            <p:cNvSpPr/>
            <p:nvPr/>
          </p:nvSpPr>
          <p:spPr>
            <a:xfrm>
              <a:off x="2724150" y="138824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944FD2-EBFE-3A6C-BC1A-DF8BF336CB80}"/>
                </a:ext>
              </a:extLst>
            </p:cNvPr>
            <p:cNvSpPr/>
            <p:nvPr/>
          </p:nvSpPr>
          <p:spPr>
            <a:xfrm>
              <a:off x="3130550" y="138824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6F013-C89C-71BC-FEC5-20A7293471F3}"/>
                </a:ext>
              </a:extLst>
            </p:cNvPr>
            <p:cNvSpPr/>
            <p:nvPr/>
          </p:nvSpPr>
          <p:spPr>
            <a:xfrm>
              <a:off x="3536950" y="138824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1669B2-24D5-A20F-6F50-7D0577C29EF1}"/>
                </a:ext>
              </a:extLst>
            </p:cNvPr>
            <p:cNvSpPr/>
            <p:nvPr/>
          </p:nvSpPr>
          <p:spPr>
            <a:xfrm>
              <a:off x="3943350" y="1388241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7C791E1F-814D-0F51-08C0-AFC0A017E875}"/>
              </a:ext>
            </a:extLst>
          </p:cNvPr>
          <p:cNvGrpSpPr/>
          <p:nvPr/>
        </p:nvGrpSpPr>
        <p:grpSpPr>
          <a:xfrm>
            <a:off x="692150" y="3403600"/>
            <a:ext cx="3632200" cy="381000"/>
            <a:chOff x="692150" y="3403600"/>
            <a:chExt cx="3632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229068-732F-E1A4-6790-39C048CB7DE2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6F1D85-906D-D30A-F037-01BC8E646453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756FB-7641-4841-40FC-1FECEB1411C5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98584B-1383-FB7D-8F27-050B2172CB11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BC021C-88F2-8D9C-F32A-77A594385D55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404EB2-746B-CCEB-2154-D22F824A1E50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09CF38-5C9C-D722-9772-8E78B501B473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4E86ED-DC96-47E3-DA83-56701378E81A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2CAD68-0F86-8889-F098-8E9AEB8886A5}"/>
                </a:ext>
              </a:extLst>
            </p:cNvPr>
            <p:cNvSpPr/>
            <p:nvPr/>
          </p:nvSpPr>
          <p:spPr>
            <a:xfrm>
              <a:off x="3943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18103D5-DE77-B178-10D9-7F6E1ADA4B58}"/>
              </a:ext>
            </a:extLst>
          </p:cNvPr>
          <p:cNvGrpSpPr/>
          <p:nvPr/>
        </p:nvGrpSpPr>
        <p:grpSpPr>
          <a:xfrm>
            <a:off x="692150" y="2011537"/>
            <a:ext cx="3632200" cy="381000"/>
            <a:chOff x="692150" y="2011537"/>
            <a:chExt cx="3632200" cy="381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01B3EA-EC0F-4C7C-EF6D-C95A69F59700}"/>
                </a:ext>
              </a:extLst>
            </p:cNvPr>
            <p:cNvSpPr/>
            <p:nvPr/>
          </p:nvSpPr>
          <p:spPr>
            <a:xfrm>
              <a:off x="692150" y="2011537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BB22AC-273C-70A8-580A-B95F047D6912}"/>
                </a:ext>
              </a:extLst>
            </p:cNvPr>
            <p:cNvSpPr/>
            <p:nvPr/>
          </p:nvSpPr>
          <p:spPr>
            <a:xfrm>
              <a:off x="1098550" y="2011537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904D9E-4F0A-6ECB-6788-5BCB6982A09E}"/>
                </a:ext>
              </a:extLst>
            </p:cNvPr>
            <p:cNvSpPr/>
            <p:nvPr/>
          </p:nvSpPr>
          <p:spPr>
            <a:xfrm>
              <a:off x="1504950" y="2011537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C36805-DBBC-62E2-9D9B-2D6D73BE86E7}"/>
                </a:ext>
              </a:extLst>
            </p:cNvPr>
            <p:cNvSpPr/>
            <p:nvPr/>
          </p:nvSpPr>
          <p:spPr>
            <a:xfrm>
              <a:off x="1911350" y="20115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51A121-1ADA-EBF2-F711-A8921EB6E918}"/>
                </a:ext>
              </a:extLst>
            </p:cNvPr>
            <p:cNvSpPr/>
            <p:nvPr/>
          </p:nvSpPr>
          <p:spPr>
            <a:xfrm>
              <a:off x="2317750" y="20115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B00624-845C-8365-02CB-806E2A7B0EEB}"/>
                </a:ext>
              </a:extLst>
            </p:cNvPr>
            <p:cNvSpPr/>
            <p:nvPr/>
          </p:nvSpPr>
          <p:spPr>
            <a:xfrm>
              <a:off x="2724150" y="20115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F11B04-4189-851B-16C9-33BF432AE636}"/>
                </a:ext>
              </a:extLst>
            </p:cNvPr>
            <p:cNvSpPr/>
            <p:nvPr/>
          </p:nvSpPr>
          <p:spPr>
            <a:xfrm>
              <a:off x="3130550" y="20115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106062-5A46-6274-584C-B870B8C82F96}"/>
                </a:ext>
              </a:extLst>
            </p:cNvPr>
            <p:cNvSpPr/>
            <p:nvPr/>
          </p:nvSpPr>
          <p:spPr>
            <a:xfrm>
              <a:off x="3536950" y="20115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E29DA9-7F26-3289-473D-3E69D183A44F}"/>
                </a:ext>
              </a:extLst>
            </p:cNvPr>
            <p:cNvSpPr/>
            <p:nvPr/>
          </p:nvSpPr>
          <p:spPr>
            <a:xfrm>
              <a:off x="3943350" y="2011537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60ED9E00-4128-914E-F986-ADBD50DEC88F}"/>
              </a:ext>
            </a:extLst>
          </p:cNvPr>
          <p:cNvGrpSpPr/>
          <p:nvPr/>
        </p:nvGrpSpPr>
        <p:grpSpPr>
          <a:xfrm>
            <a:off x="692150" y="4117860"/>
            <a:ext cx="3632200" cy="381000"/>
            <a:chOff x="692150" y="4117860"/>
            <a:chExt cx="36322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F4B110-3B3E-016A-19E0-A42823E5F353}"/>
                </a:ext>
              </a:extLst>
            </p:cNvPr>
            <p:cNvSpPr/>
            <p:nvPr/>
          </p:nvSpPr>
          <p:spPr>
            <a:xfrm>
              <a:off x="692150" y="4117860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382A2C-C505-D97F-7BBB-20845A0CF45C}"/>
                </a:ext>
              </a:extLst>
            </p:cNvPr>
            <p:cNvSpPr/>
            <p:nvPr/>
          </p:nvSpPr>
          <p:spPr>
            <a:xfrm>
              <a:off x="1098550" y="411786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088C19-1894-262D-3E8F-0217BF069A70}"/>
                </a:ext>
              </a:extLst>
            </p:cNvPr>
            <p:cNvSpPr/>
            <p:nvPr/>
          </p:nvSpPr>
          <p:spPr>
            <a:xfrm>
              <a:off x="1504950" y="4117860"/>
              <a:ext cx="381000" cy="381000"/>
            </a:xfrm>
            <a:prstGeom prst="rect">
              <a:avLst/>
            </a:prstGeom>
            <a:solidFill>
              <a:srgbClr val="FF92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9CFCE5-48FD-FD1E-61E6-63DA220D12DC}"/>
                </a:ext>
              </a:extLst>
            </p:cNvPr>
            <p:cNvSpPr/>
            <p:nvPr/>
          </p:nvSpPr>
          <p:spPr>
            <a:xfrm>
              <a:off x="1911350" y="411786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841A67-65A4-8BDB-9024-8FA8494822AA}"/>
                </a:ext>
              </a:extLst>
            </p:cNvPr>
            <p:cNvSpPr/>
            <p:nvPr/>
          </p:nvSpPr>
          <p:spPr>
            <a:xfrm>
              <a:off x="2317750" y="411786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BE4427-E5CB-07DE-0DDE-7BA6654F29ED}"/>
                </a:ext>
              </a:extLst>
            </p:cNvPr>
            <p:cNvSpPr/>
            <p:nvPr/>
          </p:nvSpPr>
          <p:spPr>
            <a:xfrm>
              <a:off x="2724150" y="411786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D40BE9-03E9-043A-F226-F62143E6AE85}"/>
                </a:ext>
              </a:extLst>
            </p:cNvPr>
            <p:cNvSpPr/>
            <p:nvPr/>
          </p:nvSpPr>
          <p:spPr>
            <a:xfrm>
              <a:off x="3130550" y="411786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C421B-37B3-BDE9-3DCC-06E60FF25916}"/>
                </a:ext>
              </a:extLst>
            </p:cNvPr>
            <p:cNvSpPr/>
            <p:nvPr/>
          </p:nvSpPr>
          <p:spPr>
            <a:xfrm>
              <a:off x="3536950" y="411786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485A37-A303-B364-EFA8-AB4D9F29529B}"/>
                </a:ext>
              </a:extLst>
            </p:cNvPr>
            <p:cNvSpPr/>
            <p:nvPr/>
          </p:nvSpPr>
          <p:spPr>
            <a:xfrm>
              <a:off x="3943350" y="411786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25B682B8-A6D1-F864-50A2-548E2AF390B7}"/>
              </a:ext>
            </a:extLst>
          </p:cNvPr>
          <p:cNvSpPr txBox="1">
            <a:spLocks/>
          </p:cNvSpPr>
          <p:nvPr/>
        </p:nvSpPr>
        <p:spPr>
          <a:xfrm>
            <a:off x="5356379" y="1730981"/>
            <a:ext cx="217774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each half by the highest order bit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5A2EFD-C73D-B332-1F0B-748192DAA122}"/>
              </a:ext>
            </a:extLst>
          </p:cNvPr>
          <p:cNvCxnSpPr/>
          <p:nvPr/>
        </p:nvCxnSpPr>
        <p:spPr>
          <a:xfrm>
            <a:off x="400467" y="2560486"/>
            <a:ext cx="41715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D5CF39-28D9-2A26-4000-D8D0C38AA9DD}"/>
              </a:ext>
            </a:extLst>
          </p:cNvPr>
          <p:cNvCxnSpPr/>
          <p:nvPr/>
        </p:nvCxnSpPr>
        <p:spPr>
          <a:xfrm>
            <a:off x="400467" y="1258412"/>
            <a:ext cx="41715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E508CB-836D-4F07-D334-3446C44AD2BC}"/>
              </a:ext>
            </a:extLst>
          </p:cNvPr>
          <p:cNvCxnSpPr/>
          <p:nvPr/>
        </p:nvCxnSpPr>
        <p:spPr>
          <a:xfrm>
            <a:off x="400467" y="3201234"/>
            <a:ext cx="41715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5DB3CD4-A424-C3C2-C777-299609FF3C2F}"/>
              </a:ext>
            </a:extLst>
          </p:cNvPr>
          <p:cNvCxnSpPr/>
          <p:nvPr/>
        </p:nvCxnSpPr>
        <p:spPr>
          <a:xfrm>
            <a:off x="400467" y="3968796"/>
            <a:ext cx="41715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754031A-98C9-B77B-FC31-4FA8AA34BE28}"/>
              </a:ext>
            </a:extLst>
          </p:cNvPr>
          <p:cNvCxnSpPr/>
          <p:nvPr/>
        </p:nvCxnSpPr>
        <p:spPr>
          <a:xfrm>
            <a:off x="400467" y="1900527"/>
            <a:ext cx="417153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2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224</a:t>
            </a:fld>
            <a:endParaRPr/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CA41CFE-6A37-4D77-56DD-75805DC79965}"/>
              </a:ext>
            </a:extLst>
          </p:cNvPr>
          <p:cNvGrpSpPr/>
          <p:nvPr/>
        </p:nvGrpSpPr>
        <p:grpSpPr>
          <a:xfrm>
            <a:off x="1486409" y="2679945"/>
            <a:ext cx="3632200" cy="381000"/>
            <a:chOff x="692150" y="2683315"/>
            <a:chExt cx="36322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9E943-A38E-1D5C-2216-0F1D63A465BC}"/>
                </a:ext>
              </a:extLst>
            </p:cNvPr>
            <p:cNvSpPr/>
            <p:nvPr/>
          </p:nvSpPr>
          <p:spPr>
            <a:xfrm>
              <a:off x="692150" y="2683315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51BE38-8BF7-B775-7A2A-882173F56887}"/>
                </a:ext>
              </a:extLst>
            </p:cNvPr>
            <p:cNvSpPr/>
            <p:nvPr/>
          </p:nvSpPr>
          <p:spPr>
            <a:xfrm>
              <a:off x="1098550" y="2683315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3414E0-4839-0826-951A-C5C7C5C02D1D}"/>
                </a:ext>
              </a:extLst>
            </p:cNvPr>
            <p:cNvSpPr/>
            <p:nvPr/>
          </p:nvSpPr>
          <p:spPr>
            <a:xfrm>
              <a:off x="1504950" y="2683315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65FFC-BC09-6B16-8ADF-E02CCC6E2C9A}"/>
                </a:ext>
              </a:extLst>
            </p:cNvPr>
            <p:cNvSpPr/>
            <p:nvPr/>
          </p:nvSpPr>
          <p:spPr>
            <a:xfrm>
              <a:off x="1911350" y="2683315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02C9C-0646-54A6-D5B4-C5DF89ADCC1B}"/>
                </a:ext>
              </a:extLst>
            </p:cNvPr>
            <p:cNvSpPr/>
            <p:nvPr/>
          </p:nvSpPr>
          <p:spPr>
            <a:xfrm>
              <a:off x="2317750" y="2683315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3326-D9B9-A9E2-ECB5-3FD3B8ECD99C}"/>
                </a:ext>
              </a:extLst>
            </p:cNvPr>
            <p:cNvSpPr/>
            <p:nvPr/>
          </p:nvSpPr>
          <p:spPr>
            <a:xfrm>
              <a:off x="2724150" y="2683315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5CE398-8B5F-225B-A146-A71CF50C7803}"/>
                </a:ext>
              </a:extLst>
            </p:cNvPr>
            <p:cNvSpPr/>
            <p:nvPr/>
          </p:nvSpPr>
          <p:spPr>
            <a:xfrm>
              <a:off x="3130550" y="2683315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EE928-AE4D-0326-C913-0EBA3977DF65}"/>
                </a:ext>
              </a:extLst>
            </p:cNvPr>
            <p:cNvSpPr/>
            <p:nvPr/>
          </p:nvSpPr>
          <p:spPr>
            <a:xfrm>
              <a:off x="3536950" y="2683315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8DA7C66-49B6-25C3-88D4-4055708AD0C1}"/>
                </a:ext>
              </a:extLst>
            </p:cNvPr>
            <p:cNvSpPr/>
            <p:nvPr/>
          </p:nvSpPr>
          <p:spPr>
            <a:xfrm>
              <a:off x="3943350" y="2683315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EBCE72F-4D20-6569-EF99-E35A07A2DE51}"/>
              </a:ext>
            </a:extLst>
          </p:cNvPr>
          <p:cNvGrpSpPr/>
          <p:nvPr/>
        </p:nvGrpSpPr>
        <p:grpSpPr>
          <a:xfrm>
            <a:off x="1486409" y="906963"/>
            <a:ext cx="3632200" cy="381000"/>
            <a:chOff x="692150" y="738664"/>
            <a:chExt cx="36322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A977B-F880-A658-BCE3-0213CE08CD4C}"/>
                </a:ext>
              </a:extLst>
            </p:cNvPr>
            <p:cNvSpPr/>
            <p:nvPr/>
          </p:nvSpPr>
          <p:spPr>
            <a:xfrm>
              <a:off x="692150" y="738664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026E-1C11-C84B-EA82-43385CEF00CC}"/>
                </a:ext>
              </a:extLst>
            </p:cNvPr>
            <p:cNvSpPr/>
            <p:nvPr/>
          </p:nvSpPr>
          <p:spPr>
            <a:xfrm>
              <a:off x="1098550" y="738664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A64496-698C-E0B6-9A22-DF52EA24C139}"/>
                </a:ext>
              </a:extLst>
            </p:cNvPr>
            <p:cNvSpPr/>
            <p:nvPr/>
          </p:nvSpPr>
          <p:spPr>
            <a:xfrm>
              <a:off x="1504950" y="738664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DEDC53-F442-1BEA-F734-96A0AAF92511}"/>
                </a:ext>
              </a:extLst>
            </p:cNvPr>
            <p:cNvSpPr/>
            <p:nvPr/>
          </p:nvSpPr>
          <p:spPr>
            <a:xfrm>
              <a:off x="1911350" y="738664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BF728-242A-B4FD-7297-270B7469CAAF}"/>
                </a:ext>
              </a:extLst>
            </p:cNvPr>
            <p:cNvSpPr/>
            <p:nvPr/>
          </p:nvSpPr>
          <p:spPr>
            <a:xfrm>
              <a:off x="2317750" y="738664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C4CD93-2023-7347-4A84-DEF8B9A97D5B}"/>
                </a:ext>
              </a:extLst>
            </p:cNvPr>
            <p:cNvSpPr/>
            <p:nvPr/>
          </p:nvSpPr>
          <p:spPr>
            <a:xfrm>
              <a:off x="2724150" y="738664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9AA844-9372-BB48-199D-B9A1B28F3A8F}"/>
                </a:ext>
              </a:extLst>
            </p:cNvPr>
            <p:cNvSpPr/>
            <p:nvPr/>
          </p:nvSpPr>
          <p:spPr>
            <a:xfrm>
              <a:off x="3130550" y="738664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3CD23B-AD4D-4CE9-750A-163591514AF4}"/>
                </a:ext>
              </a:extLst>
            </p:cNvPr>
            <p:cNvSpPr/>
            <p:nvPr/>
          </p:nvSpPr>
          <p:spPr>
            <a:xfrm>
              <a:off x="3536950" y="738664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C9D5AA-6336-B1E9-281F-97751FC005CB}"/>
                </a:ext>
              </a:extLst>
            </p:cNvPr>
            <p:cNvSpPr/>
            <p:nvPr/>
          </p:nvSpPr>
          <p:spPr>
            <a:xfrm>
              <a:off x="3943350" y="738664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ED78676-711F-0074-7F9E-D350FD3D1537}"/>
              </a:ext>
            </a:extLst>
          </p:cNvPr>
          <p:cNvGrpSpPr/>
          <p:nvPr/>
        </p:nvGrpSpPr>
        <p:grpSpPr>
          <a:xfrm>
            <a:off x="1486409" y="1497957"/>
            <a:ext cx="3632200" cy="381000"/>
            <a:chOff x="692150" y="1388241"/>
            <a:chExt cx="3632200" cy="381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DB9F9D-DD22-5860-80B2-DC41C2C19EF1}"/>
                </a:ext>
              </a:extLst>
            </p:cNvPr>
            <p:cNvSpPr/>
            <p:nvPr/>
          </p:nvSpPr>
          <p:spPr>
            <a:xfrm>
              <a:off x="692150" y="1388241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BD6DEA-54C8-931E-C0E7-AE3183B228F5}"/>
                </a:ext>
              </a:extLst>
            </p:cNvPr>
            <p:cNvSpPr/>
            <p:nvPr/>
          </p:nvSpPr>
          <p:spPr>
            <a:xfrm>
              <a:off x="1098550" y="1388241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56DDF-DCD9-1FA2-1517-39943B342DD8}"/>
                </a:ext>
              </a:extLst>
            </p:cNvPr>
            <p:cNvSpPr/>
            <p:nvPr/>
          </p:nvSpPr>
          <p:spPr>
            <a:xfrm>
              <a:off x="1504950" y="1388241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AAEB8A-C8E6-0918-D488-CD9BE3472E98}"/>
                </a:ext>
              </a:extLst>
            </p:cNvPr>
            <p:cNvSpPr/>
            <p:nvPr/>
          </p:nvSpPr>
          <p:spPr>
            <a:xfrm>
              <a:off x="1911350" y="1388241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2897F-8550-55F2-A5AC-A76DA6219414}"/>
                </a:ext>
              </a:extLst>
            </p:cNvPr>
            <p:cNvSpPr/>
            <p:nvPr/>
          </p:nvSpPr>
          <p:spPr>
            <a:xfrm>
              <a:off x="2317750" y="1388241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D74451-FEAB-1053-6DA2-14D8BFE91C60}"/>
                </a:ext>
              </a:extLst>
            </p:cNvPr>
            <p:cNvSpPr/>
            <p:nvPr/>
          </p:nvSpPr>
          <p:spPr>
            <a:xfrm>
              <a:off x="2724150" y="1388241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944FD2-EBFE-3A6C-BC1A-DF8BF336CB80}"/>
                </a:ext>
              </a:extLst>
            </p:cNvPr>
            <p:cNvSpPr/>
            <p:nvPr/>
          </p:nvSpPr>
          <p:spPr>
            <a:xfrm>
              <a:off x="3130550" y="1388241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6F013-C89C-71BC-FEC5-20A7293471F3}"/>
                </a:ext>
              </a:extLst>
            </p:cNvPr>
            <p:cNvSpPr/>
            <p:nvPr/>
          </p:nvSpPr>
          <p:spPr>
            <a:xfrm>
              <a:off x="3536950" y="1388241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1669B2-24D5-A20F-6F50-7D0577C29EF1}"/>
                </a:ext>
              </a:extLst>
            </p:cNvPr>
            <p:cNvSpPr/>
            <p:nvPr/>
          </p:nvSpPr>
          <p:spPr>
            <a:xfrm>
              <a:off x="3943350" y="1388241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238FDF91-49FB-23C8-F6B9-811572169533}"/>
              </a:ext>
            </a:extLst>
          </p:cNvPr>
          <p:cNvGrpSpPr/>
          <p:nvPr/>
        </p:nvGrpSpPr>
        <p:grpSpPr>
          <a:xfrm>
            <a:off x="1486409" y="3270939"/>
            <a:ext cx="3632200" cy="381000"/>
            <a:chOff x="692150" y="3403600"/>
            <a:chExt cx="3632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229068-732F-E1A4-6790-39C048CB7DE2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6F1D85-906D-D30A-F037-01BC8E646453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756FB-7641-4841-40FC-1FECEB1411C5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98584B-1383-FB7D-8F27-050B2172CB11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BC021C-88F2-8D9C-F32A-77A594385D55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404EB2-746B-CCEB-2154-D22F824A1E50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09CF38-5C9C-D722-9772-8E78B501B473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4E86ED-DC96-47E3-DA83-56701378E81A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02CAD68-0F86-8889-F098-8E9AEB8886A5}"/>
                </a:ext>
              </a:extLst>
            </p:cNvPr>
            <p:cNvSpPr/>
            <p:nvPr/>
          </p:nvSpPr>
          <p:spPr>
            <a:xfrm>
              <a:off x="3943350" y="340360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39C7998-9510-8C45-10E3-23E981F35314}"/>
              </a:ext>
            </a:extLst>
          </p:cNvPr>
          <p:cNvGrpSpPr/>
          <p:nvPr/>
        </p:nvGrpSpPr>
        <p:grpSpPr>
          <a:xfrm>
            <a:off x="1486409" y="2088951"/>
            <a:ext cx="3632200" cy="381000"/>
            <a:chOff x="692150" y="2011537"/>
            <a:chExt cx="3632200" cy="381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01B3EA-EC0F-4C7C-EF6D-C95A69F59700}"/>
                </a:ext>
              </a:extLst>
            </p:cNvPr>
            <p:cNvSpPr/>
            <p:nvPr/>
          </p:nvSpPr>
          <p:spPr>
            <a:xfrm>
              <a:off x="692150" y="2011537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BB22AC-273C-70A8-580A-B95F047D6912}"/>
                </a:ext>
              </a:extLst>
            </p:cNvPr>
            <p:cNvSpPr/>
            <p:nvPr/>
          </p:nvSpPr>
          <p:spPr>
            <a:xfrm>
              <a:off x="1098550" y="2011537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904D9E-4F0A-6ECB-6788-5BCB6982A09E}"/>
                </a:ext>
              </a:extLst>
            </p:cNvPr>
            <p:cNvSpPr/>
            <p:nvPr/>
          </p:nvSpPr>
          <p:spPr>
            <a:xfrm>
              <a:off x="1504950" y="2011537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C36805-DBBC-62E2-9D9B-2D6D73BE86E7}"/>
                </a:ext>
              </a:extLst>
            </p:cNvPr>
            <p:cNvSpPr/>
            <p:nvPr/>
          </p:nvSpPr>
          <p:spPr>
            <a:xfrm>
              <a:off x="1911350" y="2011537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51A121-1ADA-EBF2-F711-A8921EB6E918}"/>
                </a:ext>
              </a:extLst>
            </p:cNvPr>
            <p:cNvSpPr/>
            <p:nvPr/>
          </p:nvSpPr>
          <p:spPr>
            <a:xfrm>
              <a:off x="2317750" y="2011537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B00624-845C-8365-02CB-806E2A7B0EEB}"/>
                </a:ext>
              </a:extLst>
            </p:cNvPr>
            <p:cNvSpPr/>
            <p:nvPr/>
          </p:nvSpPr>
          <p:spPr>
            <a:xfrm>
              <a:off x="2724150" y="2011537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F11B04-4189-851B-16C9-33BF432AE636}"/>
                </a:ext>
              </a:extLst>
            </p:cNvPr>
            <p:cNvSpPr/>
            <p:nvPr/>
          </p:nvSpPr>
          <p:spPr>
            <a:xfrm>
              <a:off x="3130550" y="2011537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106062-5A46-6274-584C-B870B8C82F96}"/>
                </a:ext>
              </a:extLst>
            </p:cNvPr>
            <p:cNvSpPr/>
            <p:nvPr/>
          </p:nvSpPr>
          <p:spPr>
            <a:xfrm>
              <a:off x="3536950" y="2011537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2E29DA9-7F26-3289-473D-3E69D183A44F}"/>
                </a:ext>
              </a:extLst>
            </p:cNvPr>
            <p:cNvSpPr/>
            <p:nvPr/>
          </p:nvSpPr>
          <p:spPr>
            <a:xfrm>
              <a:off x="3943350" y="2011537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ACCADC5D-7C95-1F83-BD2B-7BFF25438B7F}"/>
              </a:ext>
            </a:extLst>
          </p:cNvPr>
          <p:cNvGrpSpPr/>
          <p:nvPr/>
        </p:nvGrpSpPr>
        <p:grpSpPr>
          <a:xfrm>
            <a:off x="1486409" y="3861935"/>
            <a:ext cx="3632200" cy="381000"/>
            <a:chOff x="692150" y="4117860"/>
            <a:chExt cx="36322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F4B110-3B3E-016A-19E0-A42823E5F353}"/>
                </a:ext>
              </a:extLst>
            </p:cNvPr>
            <p:cNvSpPr/>
            <p:nvPr/>
          </p:nvSpPr>
          <p:spPr>
            <a:xfrm>
              <a:off x="692150" y="4117860"/>
              <a:ext cx="381000" cy="381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382A2C-C505-D97F-7BBB-20845A0CF45C}"/>
                </a:ext>
              </a:extLst>
            </p:cNvPr>
            <p:cNvSpPr/>
            <p:nvPr/>
          </p:nvSpPr>
          <p:spPr>
            <a:xfrm>
              <a:off x="1098550" y="411786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088C19-1894-262D-3E8F-0217BF069A70}"/>
                </a:ext>
              </a:extLst>
            </p:cNvPr>
            <p:cNvSpPr/>
            <p:nvPr/>
          </p:nvSpPr>
          <p:spPr>
            <a:xfrm>
              <a:off x="1504950" y="411786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9CFCE5-48FD-FD1E-61E6-63DA220D12DC}"/>
                </a:ext>
              </a:extLst>
            </p:cNvPr>
            <p:cNvSpPr/>
            <p:nvPr/>
          </p:nvSpPr>
          <p:spPr>
            <a:xfrm>
              <a:off x="1911350" y="411786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841A67-65A4-8BDB-9024-8FA8494822AA}"/>
                </a:ext>
              </a:extLst>
            </p:cNvPr>
            <p:cNvSpPr/>
            <p:nvPr/>
          </p:nvSpPr>
          <p:spPr>
            <a:xfrm>
              <a:off x="2317750" y="411786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BE4427-E5CB-07DE-0DDE-7BA6654F29ED}"/>
                </a:ext>
              </a:extLst>
            </p:cNvPr>
            <p:cNvSpPr/>
            <p:nvPr/>
          </p:nvSpPr>
          <p:spPr>
            <a:xfrm>
              <a:off x="2724150" y="411786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D40BE9-03E9-043A-F226-F62143E6AE85}"/>
                </a:ext>
              </a:extLst>
            </p:cNvPr>
            <p:cNvSpPr/>
            <p:nvPr/>
          </p:nvSpPr>
          <p:spPr>
            <a:xfrm>
              <a:off x="3130550" y="411786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C421B-37B3-BDE9-3DCC-06E60FF25916}"/>
                </a:ext>
              </a:extLst>
            </p:cNvPr>
            <p:cNvSpPr/>
            <p:nvPr/>
          </p:nvSpPr>
          <p:spPr>
            <a:xfrm>
              <a:off x="3536950" y="411786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485A37-A303-B364-EFA8-AB4D9F29529B}"/>
                </a:ext>
              </a:extLst>
            </p:cNvPr>
            <p:cNvSpPr/>
            <p:nvPr/>
          </p:nvSpPr>
          <p:spPr>
            <a:xfrm>
              <a:off x="3943350" y="4117860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…</a:t>
              </a:r>
              <a:endParaRPr lang="en-SG" dirty="0">
                <a:latin typeface="Montserrat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742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225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90208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Runtime = Number of iterations x work per iteration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88407340-B4E8-024C-2757-85E408C02E83}"/>
              </a:ext>
            </a:extLst>
          </p:cNvPr>
          <p:cNvSpPr txBox="1">
            <a:spLocks/>
          </p:cNvSpPr>
          <p:nvPr/>
        </p:nvSpPr>
        <p:spPr>
          <a:xfrm>
            <a:off x="1915568" y="1754308"/>
            <a:ext cx="662518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= 64 x O(n)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630EA923-187B-543A-90D1-5672E2D58157}"/>
              </a:ext>
            </a:extLst>
          </p:cNvPr>
          <p:cNvSpPr txBox="1">
            <a:spLocks/>
          </p:cNvSpPr>
          <p:nvPr/>
        </p:nvSpPr>
        <p:spPr>
          <a:xfrm>
            <a:off x="1915568" y="2218408"/>
            <a:ext cx="662518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= O(n)</a:t>
            </a:r>
          </a:p>
        </p:txBody>
      </p:sp>
    </p:spTree>
    <p:extLst>
      <p:ext uri="{BB962C8B-B14F-4D97-AF65-F5344CB8AC3E}">
        <p14:creationId xmlns:p14="http://schemas.microsoft.com/office/powerpoint/2010/main" val="353278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226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90208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When is Integer Sort better than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630EA923-187B-543A-90D1-5672E2D58157}"/>
              </a:ext>
            </a:extLst>
          </p:cNvPr>
          <p:cNvSpPr txBox="1">
            <a:spLocks/>
          </p:cNvSpPr>
          <p:nvPr/>
        </p:nvSpPr>
        <p:spPr>
          <a:xfrm>
            <a:off x="1258059" y="1932116"/>
            <a:ext cx="662518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64 x n &lt; n log n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241A2C5D-849C-B130-25C3-F9A4B0E86BE2}"/>
              </a:ext>
            </a:extLst>
          </p:cNvPr>
          <p:cNvSpPr txBox="1">
            <a:spLocks/>
          </p:cNvSpPr>
          <p:nvPr/>
        </p:nvSpPr>
        <p:spPr>
          <a:xfrm>
            <a:off x="1258059" y="2386066"/>
            <a:ext cx="662518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64 &lt; log n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FCE4615F-CA27-6A99-74F1-F6722C320571}"/>
              </a:ext>
            </a:extLst>
          </p:cNvPr>
          <p:cNvSpPr txBox="1">
            <a:spLocks/>
          </p:cNvSpPr>
          <p:nvPr/>
        </p:nvSpPr>
        <p:spPr>
          <a:xfrm>
            <a:off x="3751322" y="2998689"/>
            <a:ext cx="1638653" cy="610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r>
              <a:rPr lang="en-US" baseline="30000" dirty="0">
                <a:latin typeface="Montserrat SemiBold" pitchFamily="2" charset="0"/>
              </a:rPr>
              <a:t>64 </a:t>
            </a:r>
            <a:r>
              <a:rPr lang="en-US" dirty="0">
                <a:latin typeface="Montserrat SemiBold" pitchFamily="2" charset="0"/>
              </a:rPr>
              <a:t>&lt; n</a:t>
            </a: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D30C14E5-0314-A1C9-2DA1-BCA763E1FAB7}"/>
              </a:ext>
            </a:extLst>
          </p:cNvPr>
          <p:cNvSpPr txBox="1">
            <a:spLocks/>
          </p:cNvSpPr>
          <p:nvPr/>
        </p:nvSpPr>
        <p:spPr>
          <a:xfrm>
            <a:off x="714000" y="4008858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Only if n &gt; 2</a:t>
            </a:r>
            <a:r>
              <a:rPr lang="en-US" sz="2000" baseline="30000" dirty="0">
                <a:latin typeface="Montserrat SemiBold" pitchFamily="2" charset="0"/>
              </a:rPr>
              <a:t>64</a:t>
            </a:r>
            <a:r>
              <a:rPr lang="en-US" sz="2000" dirty="0">
                <a:latin typeface="Montserrat SemiBold" pitchFamily="2" charset="0"/>
              </a:rPr>
              <a:t> … which is 1.84 x 10</a:t>
            </a:r>
            <a:r>
              <a:rPr lang="en-US" sz="2000" baseline="30000" dirty="0">
                <a:latin typeface="Montserrat SemiBold" pitchFamily="2" charset="0"/>
              </a:rPr>
              <a:t>19</a:t>
            </a:r>
            <a:r>
              <a:rPr lang="en-US" sz="2000" dirty="0">
                <a:latin typeface="Montserrat SemiBold" pitchFamily="2" charset="0"/>
              </a:rPr>
              <a:t> :O</a:t>
            </a:r>
          </a:p>
        </p:txBody>
      </p:sp>
    </p:spTree>
    <p:extLst>
      <p:ext uri="{BB962C8B-B14F-4D97-AF65-F5344CB8AC3E}">
        <p14:creationId xmlns:p14="http://schemas.microsoft.com/office/powerpoint/2010/main" val="2073778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227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Can you improve with algorithm for part (b)?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5056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228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C43800-59E4-FC84-EBEC-6202E2D9A30F}"/>
              </a:ext>
            </a:extLst>
          </p:cNvPr>
          <p:cNvGrpSpPr/>
          <p:nvPr/>
        </p:nvGrpSpPr>
        <p:grpSpPr>
          <a:xfrm>
            <a:off x="692150" y="762000"/>
            <a:ext cx="3225800" cy="381000"/>
            <a:chOff x="692150" y="762000"/>
            <a:chExt cx="32258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9E943-A38E-1D5C-2216-0F1D63A465BC}"/>
                </a:ext>
              </a:extLst>
            </p:cNvPr>
            <p:cNvSpPr/>
            <p:nvPr/>
          </p:nvSpPr>
          <p:spPr>
            <a:xfrm>
              <a:off x="6921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51BE38-8BF7-B775-7A2A-882173F56887}"/>
                </a:ext>
              </a:extLst>
            </p:cNvPr>
            <p:cNvSpPr/>
            <p:nvPr/>
          </p:nvSpPr>
          <p:spPr>
            <a:xfrm>
              <a:off x="1098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3414E0-4839-0826-951A-C5C7C5C02D1D}"/>
                </a:ext>
              </a:extLst>
            </p:cNvPr>
            <p:cNvSpPr/>
            <p:nvPr/>
          </p:nvSpPr>
          <p:spPr>
            <a:xfrm>
              <a:off x="1504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65FFC-BC09-6B16-8ADF-E02CCC6E2C9A}"/>
                </a:ext>
              </a:extLst>
            </p:cNvPr>
            <p:cNvSpPr/>
            <p:nvPr/>
          </p:nvSpPr>
          <p:spPr>
            <a:xfrm>
              <a:off x="19113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02C9C-0646-54A6-D5B4-C5DF89ADCC1B}"/>
                </a:ext>
              </a:extLst>
            </p:cNvPr>
            <p:cNvSpPr/>
            <p:nvPr/>
          </p:nvSpPr>
          <p:spPr>
            <a:xfrm>
              <a:off x="23177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3326-D9B9-A9E2-ECB5-3FD3B8ECD99C}"/>
                </a:ext>
              </a:extLst>
            </p:cNvPr>
            <p:cNvSpPr/>
            <p:nvPr/>
          </p:nvSpPr>
          <p:spPr>
            <a:xfrm>
              <a:off x="27241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5CE398-8B5F-225B-A146-A71CF50C7803}"/>
                </a:ext>
              </a:extLst>
            </p:cNvPr>
            <p:cNvSpPr/>
            <p:nvPr/>
          </p:nvSpPr>
          <p:spPr>
            <a:xfrm>
              <a:off x="3130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EE928-AE4D-0326-C913-0EBA3977DF65}"/>
                </a:ext>
              </a:extLst>
            </p:cNvPr>
            <p:cNvSpPr/>
            <p:nvPr/>
          </p:nvSpPr>
          <p:spPr>
            <a:xfrm>
              <a:off x="3536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A7C66-49B6-25C3-88D4-4055708AD0C1}"/>
              </a:ext>
            </a:extLst>
          </p:cNvPr>
          <p:cNvSpPr/>
          <p:nvPr/>
        </p:nvSpPr>
        <p:spPr>
          <a:xfrm>
            <a:off x="3943350" y="7620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797A9-1E9F-A475-F384-4F1D769E31C6}"/>
              </a:ext>
            </a:extLst>
          </p:cNvPr>
          <p:cNvGrpSpPr/>
          <p:nvPr/>
        </p:nvGrpSpPr>
        <p:grpSpPr>
          <a:xfrm>
            <a:off x="692150" y="1422400"/>
            <a:ext cx="3225800" cy="381000"/>
            <a:chOff x="692150" y="1422400"/>
            <a:chExt cx="32258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A977B-F880-A658-BCE3-0213CE08CD4C}"/>
                </a:ext>
              </a:extLst>
            </p:cNvPr>
            <p:cNvSpPr/>
            <p:nvPr/>
          </p:nvSpPr>
          <p:spPr>
            <a:xfrm>
              <a:off x="692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026E-1C11-C84B-EA82-43385CEF00CC}"/>
                </a:ext>
              </a:extLst>
            </p:cNvPr>
            <p:cNvSpPr/>
            <p:nvPr/>
          </p:nvSpPr>
          <p:spPr>
            <a:xfrm>
              <a:off x="1098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A64496-698C-E0B6-9A22-DF52EA24C139}"/>
                </a:ext>
              </a:extLst>
            </p:cNvPr>
            <p:cNvSpPr/>
            <p:nvPr/>
          </p:nvSpPr>
          <p:spPr>
            <a:xfrm>
              <a:off x="1504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DEDC53-F442-1BEA-F734-96A0AAF92511}"/>
                </a:ext>
              </a:extLst>
            </p:cNvPr>
            <p:cNvSpPr/>
            <p:nvPr/>
          </p:nvSpPr>
          <p:spPr>
            <a:xfrm>
              <a:off x="1911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BF728-242A-B4FD-7297-270B7469CAAF}"/>
                </a:ext>
              </a:extLst>
            </p:cNvPr>
            <p:cNvSpPr/>
            <p:nvPr/>
          </p:nvSpPr>
          <p:spPr>
            <a:xfrm>
              <a:off x="23177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C4CD93-2023-7347-4A84-DEF8B9A97D5B}"/>
                </a:ext>
              </a:extLst>
            </p:cNvPr>
            <p:cNvSpPr/>
            <p:nvPr/>
          </p:nvSpPr>
          <p:spPr>
            <a:xfrm>
              <a:off x="2724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9AA844-9372-BB48-199D-B9A1B28F3A8F}"/>
                </a:ext>
              </a:extLst>
            </p:cNvPr>
            <p:cNvSpPr/>
            <p:nvPr/>
          </p:nvSpPr>
          <p:spPr>
            <a:xfrm>
              <a:off x="3130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3CD23B-AD4D-4CE9-750A-163591514AF4}"/>
                </a:ext>
              </a:extLst>
            </p:cNvPr>
            <p:cNvSpPr/>
            <p:nvPr/>
          </p:nvSpPr>
          <p:spPr>
            <a:xfrm>
              <a:off x="3536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C9D5AA-6336-B1E9-281F-97751FC005CB}"/>
              </a:ext>
            </a:extLst>
          </p:cNvPr>
          <p:cNvSpPr/>
          <p:nvPr/>
        </p:nvSpPr>
        <p:spPr>
          <a:xfrm>
            <a:off x="3943350" y="14224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7B279C-F683-6406-0C72-B6DBB6DB9B2B}"/>
              </a:ext>
            </a:extLst>
          </p:cNvPr>
          <p:cNvGrpSpPr/>
          <p:nvPr/>
        </p:nvGrpSpPr>
        <p:grpSpPr>
          <a:xfrm>
            <a:off x="692150" y="2082800"/>
            <a:ext cx="3225800" cy="381000"/>
            <a:chOff x="692150" y="2082800"/>
            <a:chExt cx="3225800" cy="381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DB9F9D-DD22-5860-80B2-DC41C2C19EF1}"/>
                </a:ext>
              </a:extLst>
            </p:cNvPr>
            <p:cNvSpPr/>
            <p:nvPr/>
          </p:nvSpPr>
          <p:spPr>
            <a:xfrm>
              <a:off x="692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BD6DEA-54C8-931E-C0E7-AE3183B228F5}"/>
                </a:ext>
              </a:extLst>
            </p:cNvPr>
            <p:cNvSpPr/>
            <p:nvPr/>
          </p:nvSpPr>
          <p:spPr>
            <a:xfrm>
              <a:off x="1098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56DDF-DCD9-1FA2-1517-39943B342DD8}"/>
                </a:ext>
              </a:extLst>
            </p:cNvPr>
            <p:cNvSpPr/>
            <p:nvPr/>
          </p:nvSpPr>
          <p:spPr>
            <a:xfrm>
              <a:off x="1504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AAEB8A-C8E6-0918-D488-CD9BE3472E98}"/>
                </a:ext>
              </a:extLst>
            </p:cNvPr>
            <p:cNvSpPr/>
            <p:nvPr/>
          </p:nvSpPr>
          <p:spPr>
            <a:xfrm>
              <a:off x="19113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2897F-8550-55F2-A5AC-A76DA6219414}"/>
                </a:ext>
              </a:extLst>
            </p:cNvPr>
            <p:cNvSpPr/>
            <p:nvPr/>
          </p:nvSpPr>
          <p:spPr>
            <a:xfrm>
              <a:off x="23177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D74451-FEAB-1053-6DA2-14D8BFE91C60}"/>
                </a:ext>
              </a:extLst>
            </p:cNvPr>
            <p:cNvSpPr/>
            <p:nvPr/>
          </p:nvSpPr>
          <p:spPr>
            <a:xfrm>
              <a:off x="2724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944FD2-EBFE-3A6C-BC1A-DF8BF336CB80}"/>
                </a:ext>
              </a:extLst>
            </p:cNvPr>
            <p:cNvSpPr/>
            <p:nvPr/>
          </p:nvSpPr>
          <p:spPr>
            <a:xfrm>
              <a:off x="3130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6F013-C89C-71BC-FEC5-20A7293471F3}"/>
                </a:ext>
              </a:extLst>
            </p:cNvPr>
            <p:cNvSpPr/>
            <p:nvPr/>
          </p:nvSpPr>
          <p:spPr>
            <a:xfrm>
              <a:off x="3536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31669B2-24D5-A20F-6F50-7D0577C29EF1}"/>
              </a:ext>
            </a:extLst>
          </p:cNvPr>
          <p:cNvSpPr/>
          <p:nvPr/>
        </p:nvSpPr>
        <p:spPr>
          <a:xfrm>
            <a:off x="3943350" y="20828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15B1A-FB59-852A-EB42-247B1F497A87}"/>
              </a:ext>
            </a:extLst>
          </p:cNvPr>
          <p:cNvGrpSpPr/>
          <p:nvPr/>
        </p:nvGrpSpPr>
        <p:grpSpPr>
          <a:xfrm>
            <a:off x="692150" y="2743200"/>
            <a:ext cx="3225800" cy="381000"/>
            <a:chOff x="692150" y="2743200"/>
            <a:chExt cx="32258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229068-732F-E1A4-6790-39C048CB7DE2}"/>
                </a:ext>
              </a:extLst>
            </p:cNvPr>
            <p:cNvSpPr/>
            <p:nvPr/>
          </p:nvSpPr>
          <p:spPr>
            <a:xfrm>
              <a:off x="692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6F1D85-906D-D30A-F037-01BC8E646453}"/>
                </a:ext>
              </a:extLst>
            </p:cNvPr>
            <p:cNvSpPr/>
            <p:nvPr/>
          </p:nvSpPr>
          <p:spPr>
            <a:xfrm>
              <a:off x="1098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756FB-7641-4841-40FC-1FECEB1411C5}"/>
                </a:ext>
              </a:extLst>
            </p:cNvPr>
            <p:cNvSpPr/>
            <p:nvPr/>
          </p:nvSpPr>
          <p:spPr>
            <a:xfrm>
              <a:off x="1504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98584B-1383-FB7D-8F27-050B2172CB11}"/>
                </a:ext>
              </a:extLst>
            </p:cNvPr>
            <p:cNvSpPr/>
            <p:nvPr/>
          </p:nvSpPr>
          <p:spPr>
            <a:xfrm>
              <a:off x="19113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BC021C-88F2-8D9C-F32A-77A594385D55}"/>
                </a:ext>
              </a:extLst>
            </p:cNvPr>
            <p:cNvSpPr/>
            <p:nvPr/>
          </p:nvSpPr>
          <p:spPr>
            <a:xfrm>
              <a:off x="23177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404EB2-746B-CCEB-2154-D22F824A1E50}"/>
                </a:ext>
              </a:extLst>
            </p:cNvPr>
            <p:cNvSpPr/>
            <p:nvPr/>
          </p:nvSpPr>
          <p:spPr>
            <a:xfrm>
              <a:off x="2724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09CF38-5C9C-D722-9772-8E78B501B473}"/>
                </a:ext>
              </a:extLst>
            </p:cNvPr>
            <p:cNvSpPr/>
            <p:nvPr/>
          </p:nvSpPr>
          <p:spPr>
            <a:xfrm>
              <a:off x="3130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4E86ED-DC96-47E3-DA83-56701378E81A}"/>
                </a:ext>
              </a:extLst>
            </p:cNvPr>
            <p:cNvSpPr/>
            <p:nvPr/>
          </p:nvSpPr>
          <p:spPr>
            <a:xfrm>
              <a:off x="3536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02CAD68-0F86-8889-F098-8E9AEB8886A5}"/>
              </a:ext>
            </a:extLst>
          </p:cNvPr>
          <p:cNvSpPr/>
          <p:nvPr/>
        </p:nvSpPr>
        <p:spPr>
          <a:xfrm>
            <a:off x="3943350" y="27432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F14DCC7B-523E-C2F4-79F6-7B54AA123A68}"/>
              </a:ext>
            </a:extLst>
          </p:cNvPr>
          <p:cNvGrpSpPr/>
          <p:nvPr/>
        </p:nvGrpSpPr>
        <p:grpSpPr>
          <a:xfrm>
            <a:off x="692150" y="3403600"/>
            <a:ext cx="3225800" cy="381000"/>
            <a:chOff x="692150" y="3403600"/>
            <a:chExt cx="3225800" cy="381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01B3EA-EC0F-4C7C-EF6D-C95A69F59700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BB22AC-273C-70A8-580A-B95F047D6912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904D9E-4F0A-6ECB-6788-5BCB6982A09E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C36805-DBBC-62E2-9D9B-2D6D73BE86E7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51A121-1ADA-EBF2-F711-A8921EB6E918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B00624-845C-8365-02CB-806E2A7B0EEB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F11B04-4189-851B-16C9-33BF432AE636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106062-5A46-6274-584C-B870B8C82F96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2E29DA9-7F26-3289-473D-3E69D183A44F}"/>
              </a:ext>
            </a:extLst>
          </p:cNvPr>
          <p:cNvSpPr/>
          <p:nvPr/>
        </p:nvSpPr>
        <p:spPr>
          <a:xfrm>
            <a:off x="3943350" y="34036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AC332FF-07C5-0AC1-4E0B-77DD0BDD022F}"/>
              </a:ext>
            </a:extLst>
          </p:cNvPr>
          <p:cNvGrpSpPr/>
          <p:nvPr/>
        </p:nvGrpSpPr>
        <p:grpSpPr>
          <a:xfrm>
            <a:off x="692150" y="4064000"/>
            <a:ext cx="3225800" cy="381000"/>
            <a:chOff x="692150" y="4064000"/>
            <a:chExt cx="32258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F4B110-3B3E-016A-19E0-A42823E5F353}"/>
                </a:ext>
              </a:extLst>
            </p:cNvPr>
            <p:cNvSpPr/>
            <p:nvPr/>
          </p:nvSpPr>
          <p:spPr>
            <a:xfrm>
              <a:off x="692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382A2C-C505-D97F-7BBB-20845A0CF45C}"/>
                </a:ext>
              </a:extLst>
            </p:cNvPr>
            <p:cNvSpPr/>
            <p:nvPr/>
          </p:nvSpPr>
          <p:spPr>
            <a:xfrm>
              <a:off x="1098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088C19-1894-262D-3E8F-0217BF069A70}"/>
                </a:ext>
              </a:extLst>
            </p:cNvPr>
            <p:cNvSpPr/>
            <p:nvPr/>
          </p:nvSpPr>
          <p:spPr>
            <a:xfrm>
              <a:off x="1504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9CFCE5-48FD-FD1E-61E6-63DA220D12DC}"/>
                </a:ext>
              </a:extLst>
            </p:cNvPr>
            <p:cNvSpPr/>
            <p:nvPr/>
          </p:nvSpPr>
          <p:spPr>
            <a:xfrm>
              <a:off x="19113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841A67-65A4-8BDB-9024-8FA8494822AA}"/>
                </a:ext>
              </a:extLst>
            </p:cNvPr>
            <p:cNvSpPr/>
            <p:nvPr/>
          </p:nvSpPr>
          <p:spPr>
            <a:xfrm>
              <a:off x="23177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BE4427-E5CB-07DE-0DDE-7BA6654F29ED}"/>
                </a:ext>
              </a:extLst>
            </p:cNvPr>
            <p:cNvSpPr/>
            <p:nvPr/>
          </p:nvSpPr>
          <p:spPr>
            <a:xfrm>
              <a:off x="2724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D40BE9-03E9-043A-F226-F62143E6AE85}"/>
                </a:ext>
              </a:extLst>
            </p:cNvPr>
            <p:cNvSpPr/>
            <p:nvPr/>
          </p:nvSpPr>
          <p:spPr>
            <a:xfrm>
              <a:off x="3130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C421B-37B3-BDE9-3DCC-06E60FF25916}"/>
                </a:ext>
              </a:extLst>
            </p:cNvPr>
            <p:cNvSpPr/>
            <p:nvPr/>
          </p:nvSpPr>
          <p:spPr>
            <a:xfrm>
              <a:off x="3536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F485A37-A303-B364-EFA8-AB4D9F29529B}"/>
              </a:ext>
            </a:extLst>
          </p:cNvPr>
          <p:cNvSpPr/>
          <p:nvPr/>
        </p:nvSpPr>
        <p:spPr>
          <a:xfrm>
            <a:off x="3943350" y="40640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474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229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C43800-59E4-FC84-EBEC-6202E2D9A30F}"/>
              </a:ext>
            </a:extLst>
          </p:cNvPr>
          <p:cNvGrpSpPr/>
          <p:nvPr/>
        </p:nvGrpSpPr>
        <p:grpSpPr>
          <a:xfrm>
            <a:off x="692150" y="762000"/>
            <a:ext cx="3225800" cy="381000"/>
            <a:chOff x="692150" y="762000"/>
            <a:chExt cx="32258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9E943-A38E-1D5C-2216-0F1D63A465BC}"/>
                </a:ext>
              </a:extLst>
            </p:cNvPr>
            <p:cNvSpPr/>
            <p:nvPr/>
          </p:nvSpPr>
          <p:spPr>
            <a:xfrm>
              <a:off x="6921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51BE38-8BF7-B775-7A2A-882173F56887}"/>
                </a:ext>
              </a:extLst>
            </p:cNvPr>
            <p:cNvSpPr/>
            <p:nvPr/>
          </p:nvSpPr>
          <p:spPr>
            <a:xfrm>
              <a:off x="1098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3414E0-4839-0826-951A-C5C7C5C02D1D}"/>
                </a:ext>
              </a:extLst>
            </p:cNvPr>
            <p:cNvSpPr/>
            <p:nvPr/>
          </p:nvSpPr>
          <p:spPr>
            <a:xfrm>
              <a:off x="1504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65FFC-BC09-6B16-8ADF-E02CCC6E2C9A}"/>
                </a:ext>
              </a:extLst>
            </p:cNvPr>
            <p:cNvSpPr/>
            <p:nvPr/>
          </p:nvSpPr>
          <p:spPr>
            <a:xfrm>
              <a:off x="19113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02C9C-0646-54A6-D5B4-C5DF89ADCC1B}"/>
                </a:ext>
              </a:extLst>
            </p:cNvPr>
            <p:cNvSpPr/>
            <p:nvPr/>
          </p:nvSpPr>
          <p:spPr>
            <a:xfrm>
              <a:off x="23177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3326-D9B9-A9E2-ECB5-3FD3B8ECD99C}"/>
                </a:ext>
              </a:extLst>
            </p:cNvPr>
            <p:cNvSpPr/>
            <p:nvPr/>
          </p:nvSpPr>
          <p:spPr>
            <a:xfrm>
              <a:off x="27241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5CE398-8B5F-225B-A146-A71CF50C7803}"/>
                </a:ext>
              </a:extLst>
            </p:cNvPr>
            <p:cNvSpPr/>
            <p:nvPr/>
          </p:nvSpPr>
          <p:spPr>
            <a:xfrm>
              <a:off x="3130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EE928-AE4D-0326-C913-0EBA3977DF65}"/>
                </a:ext>
              </a:extLst>
            </p:cNvPr>
            <p:cNvSpPr/>
            <p:nvPr/>
          </p:nvSpPr>
          <p:spPr>
            <a:xfrm>
              <a:off x="3536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A7C66-49B6-25C3-88D4-4055708AD0C1}"/>
              </a:ext>
            </a:extLst>
          </p:cNvPr>
          <p:cNvSpPr/>
          <p:nvPr/>
        </p:nvSpPr>
        <p:spPr>
          <a:xfrm>
            <a:off x="4290422" y="7620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797A9-1E9F-A475-F384-4F1D769E31C6}"/>
              </a:ext>
            </a:extLst>
          </p:cNvPr>
          <p:cNvGrpSpPr/>
          <p:nvPr/>
        </p:nvGrpSpPr>
        <p:grpSpPr>
          <a:xfrm>
            <a:off x="692150" y="1422400"/>
            <a:ext cx="3225800" cy="381000"/>
            <a:chOff x="692150" y="1422400"/>
            <a:chExt cx="32258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A977B-F880-A658-BCE3-0213CE08CD4C}"/>
                </a:ext>
              </a:extLst>
            </p:cNvPr>
            <p:cNvSpPr/>
            <p:nvPr/>
          </p:nvSpPr>
          <p:spPr>
            <a:xfrm>
              <a:off x="692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026E-1C11-C84B-EA82-43385CEF00CC}"/>
                </a:ext>
              </a:extLst>
            </p:cNvPr>
            <p:cNvSpPr/>
            <p:nvPr/>
          </p:nvSpPr>
          <p:spPr>
            <a:xfrm>
              <a:off x="1098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A64496-698C-E0B6-9A22-DF52EA24C139}"/>
                </a:ext>
              </a:extLst>
            </p:cNvPr>
            <p:cNvSpPr/>
            <p:nvPr/>
          </p:nvSpPr>
          <p:spPr>
            <a:xfrm>
              <a:off x="1504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DEDC53-F442-1BEA-F734-96A0AAF92511}"/>
                </a:ext>
              </a:extLst>
            </p:cNvPr>
            <p:cNvSpPr/>
            <p:nvPr/>
          </p:nvSpPr>
          <p:spPr>
            <a:xfrm>
              <a:off x="1911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BF728-242A-B4FD-7297-270B7469CAAF}"/>
                </a:ext>
              </a:extLst>
            </p:cNvPr>
            <p:cNvSpPr/>
            <p:nvPr/>
          </p:nvSpPr>
          <p:spPr>
            <a:xfrm>
              <a:off x="23177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C4CD93-2023-7347-4A84-DEF8B9A97D5B}"/>
                </a:ext>
              </a:extLst>
            </p:cNvPr>
            <p:cNvSpPr/>
            <p:nvPr/>
          </p:nvSpPr>
          <p:spPr>
            <a:xfrm>
              <a:off x="2724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9AA844-9372-BB48-199D-B9A1B28F3A8F}"/>
                </a:ext>
              </a:extLst>
            </p:cNvPr>
            <p:cNvSpPr/>
            <p:nvPr/>
          </p:nvSpPr>
          <p:spPr>
            <a:xfrm>
              <a:off x="3130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3CD23B-AD4D-4CE9-750A-163591514AF4}"/>
                </a:ext>
              </a:extLst>
            </p:cNvPr>
            <p:cNvSpPr/>
            <p:nvPr/>
          </p:nvSpPr>
          <p:spPr>
            <a:xfrm>
              <a:off x="3536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C9D5AA-6336-B1E9-281F-97751FC005CB}"/>
              </a:ext>
            </a:extLst>
          </p:cNvPr>
          <p:cNvSpPr/>
          <p:nvPr/>
        </p:nvSpPr>
        <p:spPr>
          <a:xfrm>
            <a:off x="4290422" y="14224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7B279C-F683-6406-0C72-B6DBB6DB9B2B}"/>
              </a:ext>
            </a:extLst>
          </p:cNvPr>
          <p:cNvGrpSpPr/>
          <p:nvPr/>
        </p:nvGrpSpPr>
        <p:grpSpPr>
          <a:xfrm>
            <a:off x="692150" y="2082800"/>
            <a:ext cx="3225800" cy="381000"/>
            <a:chOff x="692150" y="2082800"/>
            <a:chExt cx="3225800" cy="381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DB9F9D-DD22-5860-80B2-DC41C2C19EF1}"/>
                </a:ext>
              </a:extLst>
            </p:cNvPr>
            <p:cNvSpPr/>
            <p:nvPr/>
          </p:nvSpPr>
          <p:spPr>
            <a:xfrm>
              <a:off x="692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BD6DEA-54C8-931E-C0E7-AE3183B228F5}"/>
                </a:ext>
              </a:extLst>
            </p:cNvPr>
            <p:cNvSpPr/>
            <p:nvPr/>
          </p:nvSpPr>
          <p:spPr>
            <a:xfrm>
              <a:off x="1098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56DDF-DCD9-1FA2-1517-39943B342DD8}"/>
                </a:ext>
              </a:extLst>
            </p:cNvPr>
            <p:cNvSpPr/>
            <p:nvPr/>
          </p:nvSpPr>
          <p:spPr>
            <a:xfrm>
              <a:off x="1504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AAEB8A-C8E6-0918-D488-CD9BE3472E98}"/>
                </a:ext>
              </a:extLst>
            </p:cNvPr>
            <p:cNvSpPr/>
            <p:nvPr/>
          </p:nvSpPr>
          <p:spPr>
            <a:xfrm>
              <a:off x="19113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2897F-8550-55F2-A5AC-A76DA6219414}"/>
                </a:ext>
              </a:extLst>
            </p:cNvPr>
            <p:cNvSpPr/>
            <p:nvPr/>
          </p:nvSpPr>
          <p:spPr>
            <a:xfrm>
              <a:off x="23177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D74451-FEAB-1053-6DA2-14D8BFE91C60}"/>
                </a:ext>
              </a:extLst>
            </p:cNvPr>
            <p:cNvSpPr/>
            <p:nvPr/>
          </p:nvSpPr>
          <p:spPr>
            <a:xfrm>
              <a:off x="2724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944FD2-EBFE-3A6C-BC1A-DF8BF336CB80}"/>
                </a:ext>
              </a:extLst>
            </p:cNvPr>
            <p:cNvSpPr/>
            <p:nvPr/>
          </p:nvSpPr>
          <p:spPr>
            <a:xfrm>
              <a:off x="3130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6F013-C89C-71BC-FEC5-20A7293471F3}"/>
                </a:ext>
              </a:extLst>
            </p:cNvPr>
            <p:cNvSpPr/>
            <p:nvPr/>
          </p:nvSpPr>
          <p:spPr>
            <a:xfrm>
              <a:off x="3536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31669B2-24D5-A20F-6F50-7D0577C29EF1}"/>
              </a:ext>
            </a:extLst>
          </p:cNvPr>
          <p:cNvSpPr/>
          <p:nvPr/>
        </p:nvSpPr>
        <p:spPr>
          <a:xfrm>
            <a:off x="4290422" y="20828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15B1A-FB59-852A-EB42-247B1F497A87}"/>
              </a:ext>
            </a:extLst>
          </p:cNvPr>
          <p:cNvGrpSpPr/>
          <p:nvPr/>
        </p:nvGrpSpPr>
        <p:grpSpPr>
          <a:xfrm>
            <a:off x="692150" y="2743200"/>
            <a:ext cx="3225800" cy="381000"/>
            <a:chOff x="692150" y="2743200"/>
            <a:chExt cx="32258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229068-732F-E1A4-6790-39C048CB7DE2}"/>
                </a:ext>
              </a:extLst>
            </p:cNvPr>
            <p:cNvSpPr/>
            <p:nvPr/>
          </p:nvSpPr>
          <p:spPr>
            <a:xfrm>
              <a:off x="692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6F1D85-906D-D30A-F037-01BC8E646453}"/>
                </a:ext>
              </a:extLst>
            </p:cNvPr>
            <p:cNvSpPr/>
            <p:nvPr/>
          </p:nvSpPr>
          <p:spPr>
            <a:xfrm>
              <a:off x="1098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756FB-7641-4841-40FC-1FECEB1411C5}"/>
                </a:ext>
              </a:extLst>
            </p:cNvPr>
            <p:cNvSpPr/>
            <p:nvPr/>
          </p:nvSpPr>
          <p:spPr>
            <a:xfrm>
              <a:off x="1504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98584B-1383-FB7D-8F27-050B2172CB11}"/>
                </a:ext>
              </a:extLst>
            </p:cNvPr>
            <p:cNvSpPr/>
            <p:nvPr/>
          </p:nvSpPr>
          <p:spPr>
            <a:xfrm>
              <a:off x="19113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BC021C-88F2-8D9C-F32A-77A594385D55}"/>
                </a:ext>
              </a:extLst>
            </p:cNvPr>
            <p:cNvSpPr/>
            <p:nvPr/>
          </p:nvSpPr>
          <p:spPr>
            <a:xfrm>
              <a:off x="23177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404EB2-746B-CCEB-2154-D22F824A1E50}"/>
                </a:ext>
              </a:extLst>
            </p:cNvPr>
            <p:cNvSpPr/>
            <p:nvPr/>
          </p:nvSpPr>
          <p:spPr>
            <a:xfrm>
              <a:off x="2724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09CF38-5C9C-D722-9772-8E78B501B473}"/>
                </a:ext>
              </a:extLst>
            </p:cNvPr>
            <p:cNvSpPr/>
            <p:nvPr/>
          </p:nvSpPr>
          <p:spPr>
            <a:xfrm>
              <a:off x="3130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4E86ED-DC96-47E3-DA83-56701378E81A}"/>
                </a:ext>
              </a:extLst>
            </p:cNvPr>
            <p:cNvSpPr/>
            <p:nvPr/>
          </p:nvSpPr>
          <p:spPr>
            <a:xfrm>
              <a:off x="3536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02CAD68-0F86-8889-F098-8E9AEB8886A5}"/>
              </a:ext>
            </a:extLst>
          </p:cNvPr>
          <p:cNvSpPr/>
          <p:nvPr/>
        </p:nvSpPr>
        <p:spPr>
          <a:xfrm>
            <a:off x="4290422" y="27432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F14DCC7B-523E-C2F4-79F6-7B54AA123A68}"/>
              </a:ext>
            </a:extLst>
          </p:cNvPr>
          <p:cNvGrpSpPr/>
          <p:nvPr/>
        </p:nvGrpSpPr>
        <p:grpSpPr>
          <a:xfrm>
            <a:off x="692150" y="3403600"/>
            <a:ext cx="3225800" cy="381000"/>
            <a:chOff x="692150" y="3403600"/>
            <a:chExt cx="3225800" cy="381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01B3EA-EC0F-4C7C-EF6D-C95A69F59700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BB22AC-273C-70A8-580A-B95F047D6912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904D9E-4F0A-6ECB-6788-5BCB6982A09E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C36805-DBBC-62E2-9D9B-2D6D73BE86E7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51A121-1ADA-EBF2-F711-A8921EB6E918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B00624-845C-8365-02CB-806E2A7B0EEB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F11B04-4189-851B-16C9-33BF432AE636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106062-5A46-6274-584C-B870B8C82F96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2E29DA9-7F26-3289-473D-3E69D183A44F}"/>
              </a:ext>
            </a:extLst>
          </p:cNvPr>
          <p:cNvSpPr/>
          <p:nvPr/>
        </p:nvSpPr>
        <p:spPr>
          <a:xfrm>
            <a:off x="4290422" y="34036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AC332FF-07C5-0AC1-4E0B-77DD0BDD022F}"/>
              </a:ext>
            </a:extLst>
          </p:cNvPr>
          <p:cNvGrpSpPr/>
          <p:nvPr/>
        </p:nvGrpSpPr>
        <p:grpSpPr>
          <a:xfrm>
            <a:off x="692150" y="4064000"/>
            <a:ext cx="3225800" cy="381000"/>
            <a:chOff x="692150" y="4064000"/>
            <a:chExt cx="32258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F4B110-3B3E-016A-19E0-A42823E5F353}"/>
                </a:ext>
              </a:extLst>
            </p:cNvPr>
            <p:cNvSpPr/>
            <p:nvPr/>
          </p:nvSpPr>
          <p:spPr>
            <a:xfrm>
              <a:off x="692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382A2C-C505-D97F-7BBB-20845A0CF45C}"/>
                </a:ext>
              </a:extLst>
            </p:cNvPr>
            <p:cNvSpPr/>
            <p:nvPr/>
          </p:nvSpPr>
          <p:spPr>
            <a:xfrm>
              <a:off x="1098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088C19-1894-262D-3E8F-0217BF069A70}"/>
                </a:ext>
              </a:extLst>
            </p:cNvPr>
            <p:cNvSpPr/>
            <p:nvPr/>
          </p:nvSpPr>
          <p:spPr>
            <a:xfrm>
              <a:off x="1504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9CFCE5-48FD-FD1E-61E6-63DA220D12DC}"/>
                </a:ext>
              </a:extLst>
            </p:cNvPr>
            <p:cNvSpPr/>
            <p:nvPr/>
          </p:nvSpPr>
          <p:spPr>
            <a:xfrm>
              <a:off x="19113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841A67-65A4-8BDB-9024-8FA8494822AA}"/>
                </a:ext>
              </a:extLst>
            </p:cNvPr>
            <p:cNvSpPr/>
            <p:nvPr/>
          </p:nvSpPr>
          <p:spPr>
            <a:xfrm>
              <a:off x="23177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BE4427-E5CB-07DE-0DDE-7BA6654F29ED}"/>
                </a:ext>
              </a:extLst>
            </p:cNvPr>
            <p:cNvSpPr/>
            <p:nvPr/>
          </p:nvSpPr>
          <p:spPr>
            <a:xfrm>
              <a:off x="2724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D40BE9-03E9-043A-F226-F62143E6AE85}"/>
                </a:ext>
              </a:extLst>
            </p:cNvPr>
            <p:cNvSpPr/>
            <p:nvPr/>
          </p:nvSpPr>
          <p:spPr>
            <a:xfrm>
              <a:off x="3130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C421B-37B3-BDE9-3DCC-06E60FF25916}"/>
                </a:ext>
              </a:extLst>
            </p:cNvPr>
            <p:cNvSpPr/>
            <p:nvPr/>
          </p:nvSpPr>
          <p:spPr>
            <a:xfrm>
              <a:off x="3536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F485A37-A303-B364-EFA8-AB4D9F29529B}"/>
              </a:ext>
            </a:extLst>
          </p:cNvPr>
          <p:cNvSpPr/>
          <p:nvPr/>
        </p:nvSpPr>
        <p:spPr>
          <a:xfrm>
            <a:off x="4290422" y="40640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0" name="Google Shape;336;p36">
            <a:extLst>
              <a:ext uri="{FF2B5EF4-FFF2-40B4-BE49-F238E27FC236}">
                <a16:creationId xmlns:a16="http://schemas.microsoft.com/office/drawing/2014/main" id="{6715F03B-A225-2AE8-4BE3-20815E051BBE}"/>
              </a:ext>
            </a:extLst>
          </p:cNvPr>
          <p:cNvSpPr txBox="1">
            <a:spLocks/>
          </p:cNvSpPr>
          <p:nvPr/>
        </p:nvSpPr>
        <p:spPr>
          <a:xfrm>
            <a:off x="5356378" y="1190350"/>
            <a:ext cx="261291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Break integer into chunks of 8 bits</a:t>
            </a:r>
          </a:p>
        </p:txBody>
      </p:sp>
    </p:spTree>
    <p:extLst>
      <p:ext uri="{BB962C8B-B14F-4D97-AF65-F5344CB8AC3E}">
        <p14:creationId xmlns:p14="http://schemas.microsoft.com/office/powerpoint/2010/main" val="795724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QuickSelect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377760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3006783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1465069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686100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4548473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6090151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2235938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531929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713999" y="1278851"/>
            <a:ext cx="7904561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</p:spTree>
    <p:extLst>
      <p:ext uri="{BB962C8B-B14F-4D97-AF65-F5344CB8AC3E}">
        <p14:creationId xmlns:p14="http://schemas.microsoft.com/office/powerpoint/2010/main" val="53521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230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C43800-59E4-FC84-EBEC-6202E2D9A30F}"/>
              </a:ext>
            </a:extLst>
          </p:cNvPr>
          <p:cNvGrpSpPr/>
          <p:nvPr/>
        </p:nvGrpSpPr>
        <p:grpSpPr>
          <a:xfrm>
            <a:off x="692150" y="762000"/>
            <a:ext cx="3225800" cy="381000"/>
            <a:chOff x="692150" y="762000"/>
            <a:chExt cx="3225800" cy="381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9E943-A38E-1D5C-2216-0F1D63A465BC}"/>
                </a:ext>
              </a:extLst>
            </p:cNvPr>
            <p:cNvSpPr/>
            <p:nvPr/>
          </p:nvSpPr>
          <p:spPr>
            <a:xfrm>
              <a:off x="6921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51BE38-8BF7-B775-7A2A-882173F56887}"/>
                </a:ext>
              </a:extLst>
            </p:cNvPr>
            <p:cNvSpPr/>
            <p:nvPr/>
          </p:nvSpPr>
          <p:spPr>
            <a:xfrm>
              <a:off x="1098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3414E0-4839-0826-951A-C5C7C5C02D1D}"/>
                </a:ext>
              </a:extLst>
            </p:cNvPr>
            <p:cNvSpPr/>
            <p:nvPr/>
          </p:nvSpPr>
          <p:spPr>
            <a:xfrm>
              <a:off x="1504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65FFC-BC09-6B16-8ADF-E02CCC6E2C9A}"/>
                </a:ext>
              </a:extLst>
            </p:cNvPr>
            <p:cNvSpPr/>
            <p:nvPr/>
          </p:nvSpPr>
          <p:spPr>
            <a:xfrm>
              <a:off x="19113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02C9C-0646-54A6-D5B4-C5DF89ADCC1B}"/>
                </a:ext>
              </a:extLst>
            </p:cNvPr>
            <p:cNvSpPr/>
            <p:nvPr/>
          </p:nvSpPr>
          <p:spPr>
            <a:xfrm>
              <a:off x="23177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263326-D9B9-A9E2-ECB5-3FD3B8ECD99C}"/>
                </a:ext>
              </a:extLst>
            </p:cNvPr>
            <p:cNvSpPr/>
            <p:nvPr/>
          </p:nvSpPr>
          <p:spPr>
            <a:xfrm>
              <a:off x="27241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35CE398-8B5F-225B-A146-A71CF50C7803}"/>
                </a:ext>
              </a:extLst>
            </p:cNvPr>
            <p:cNvSpPr/>
            <p:nvPr/>
          </p:nvSpPr>
          <p:spPr>
            <a:xfrm>
              <a:off x="3130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4EE928-AE4D-0326-C913-0EBA3977DF65}"/>
                </a:ext>
              </a:extLst>
            </p:cNvPr>
            <p:cNvSpPr/>
            <p:nvPr/>
          </p:nvSpPr>
          <p:spPr>
            <a:xfrm>
              <a:off x="3536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A7C66-49B6-25C3-88D4-4055708AD0C1}"/>
              </a:ext>
            </a:extLst>
          </p:cNvPr>
          <p:cNvSpPr/>
          <p:nvPr/>
        </p:nvSpPr>
        <p:spPr>
          <a:xfrm>
            <a:off x="4290422" y="7620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797A9-1E9F-A475-F384-4F1D769E31C6}"/>
              </a:ext>
            </a:extLst>
          </p:cNvPr>
          <p:cNvGrpSpPr/>
          <p:nvPr/>
        </p:nvGrpSpPr>
        <p:grpSpPr>
          <a:xfrm>
            <a:off x="692150" y="1422400"/>
            <a:ext cx="3225800" cy="381000"/>
            <a:chOff x="692150" y="1422400"/>
            <a:chExt cx="3225800" cy="381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A977B-F880-A658-BCE3-0213CE08CD4C}"/>
                </a:ext>
              </a:extLst>
            </p:cNvPr>
            <p:cNvSpPr/>
            <p:nvPr/>
          </p:nvSpPr>
          <p:spPr>
            <a:xfrm>
              <a:off x="692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650026E-1C11-C84B-EA82-43385CEF00CC}"/>
                </a:ext>
              </a:extLst>
            </p:cNvPr>
            <p:cNvSpPr/>
            <p:nvPr/>
          </p:nvSpPr>
          <p:spPr>
            <a:xfrm>
              <a:off x="1098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FA64496-698C-E0B6-9A22-DF52EA24C139}"/>
                </a:ext>
              </a:extLst>
            </p:cNvPr>
            <p:cNvSpPr/>
            <p:nvPr/>
          </p:nvSpPr>
          <p:spPr>
            <a:xfrm>
              <a:off x="1504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4DEDC53-F442-1BEA-F734-96A0AAF92511}"/>
                </a:ext>
              </a:extLst>
            </p:cNvPr>
            <p:cNvSpPr/>
            <p:nvPr/>
          </p:nvSpPr>
          <p:spPr>
            <a:xfrm>
              <a:off x="1911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7BF728-242A-B4FD-7297-270B7469CAAF}"/>
                </a:ext>
              </a:extLst>
            </p:cNvPr>
            <p:cNvSpPr/>
            <p:nvPr/>
          </p:nvSpPr>
          <p:spPr>
            <a:xfrm>
              <a:off x="23177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C4CD93-2023-7347-4A84-DEF8B9A97D5B}"/>
                </a:ext>
              </a:extLst>
            </p:cNvPr>
            <p:cNvSpPr/>
            <p:nvPr/>
          </p:nvSpPr>
          <p:spPr>
            <a:xfrm>
              <a:off x="2724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9AA844-9372-BB48-199D-B9A1B28F3A8F}"/>
                </a:ext>
              </a:extLst>
            </p:cNvPr>
            <p:cNvSpPr/>
            <p:nvPr/>
          </p:nvSpPr>
          <p:spPr>
            <a:xfrm>
              <a:off x="3130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3CD23B-AD4D-4CE9-750A-163591514AF4}"/>
                </a:ext>
              </a:extLst>
            </p:cNvPr>
            <p:cNvSpPr/>
            <p:nvPr/>
          </p:nvSpPr>
          <p:spPr>
            <a:xfrm>
              <a:off x="3536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8C9D5AA-6336-B1E9-281F-97751FC005CB}"/>
              </a:ext>
            </a:extLst>
          </p:cNvPr>
          <p:cNvSpPr/>
          <p:nvPr/>
        </p:nvSpPr>
        <p:spPr>
          <a:xfrm>
            <a:off x="4290422" y="14224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7B279C-F683-6406-0C72-B6DBB6DB9B2B}"/>
              </a:ext>
            </a:extLst>
          </p:cNvPr>
          <p:cNvGrpSpPr/>
          <p:nvPr/>
        </p:nvGrpSpPr>
        <p:grpSpPr>
          <a:xfrm>
            <a:off x="692150" y="2082800"/>
            <a:ext cx="3225800" cy="381000"/>
            <a:chOff x="692150" y="2082800"/>
            <a:chExt cx="3225800" cy="381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DB9F9D-DD22-5860-80B2-DC41C2C19EF1}"/>
                </a:ext>
              </a:extLst>
            </p:cNvPr>
            <p:cNvSpPr/>
            <p:nvPr/>
          </p:nvSpPr>
          <p:spPr>
            <a:xfrm>
              <a:off x="692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2BD6DEA-54C8-931E-C0E7-AE3183B228F5}"/>
                </a:ext>
              </a:extLst>
            </p:cNvPr>
            <p:cNvSpPr/>
            <p:nvPr/>
          </p:nvSpPr>
          <p:spPr>
            <a:xfrm>
              <a:off x="1098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756DDF-DCD9-1FA2-1517-39943B342DD8}"/>
                </a:ext>
              </a:extLst>
            </p:cNvPr>
            <p:cNvSpPr/>
            <p:nvPr/>
          </p:nvSpPr>
          <p:spPr>
            <a:xfrm>
              <a:off x="1504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AAEB8A-C8E6-0918-D488-CD9BE3472E98}"/>
                </a:ext>
              </a:extLst>
            </p:cNvPr>
            <p:cNvSpPr/>
            <p:nvPr/>
          </p:nvSpPr>
          <p:spPr>
            <a:xfrm>
              <a:off x="19113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2897F-8550-55F2-A5AC-A76DA6219414}"/>
                </a:ext>
              </a:extLst>
            </p:cNvPr>
            <p:cNvSpPr/>
            <p:nvPr/>
          </p:nvSpPr>
          <p:spPr>
            <a:xfrm>
              <a:off x="23177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D74451-FEAB-1053-6DA2-14D8BFE91C60}"/>
                </a:ext>
              </a:extLst>
            </p:cNvPr>
            <p:cNvSpPr/>
            <p:nvPr/>
          </p:nvSpPr>
          <p:spPr>
            <a:xfrm>
              <a:off x="2724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944FD2-EBFE-3A6C-BC1A-DF8BF336CB80}"/>
                </a:ext>
              </a:extLst>
            </p:cNvPr>
            <p:cNvSpPr/>
            <p:nvPr/>
          </p:nvSpPr>
          <p:spPr>
            <a:xfrm>
              <a:off x="3130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96F013-C89C-71BC-FEC5-20A7293471F3}"/>
                </a:ext>
              </a:extLst>
            </p:cNvPr>
            <p:cNvSpPr/>
            <p:nvPr/>
          </p:nvSpPr>
          <p:spPr>
            <a:xfrm>
              <a:off x="3536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31669B2-24D5-A20F-6F50-7D0577C29EF1}"/>
              </a:ext>
            </a:extLst>
          </p:cNvPr>
          <p:cNvSpPr/>
          <p:nvPr/>
        </p:nvSpPr>
        <p:spPr>
          <a:xfrm>
            <a:off x="4290422" y="20828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15B1A-FB59-852A-EB42-247B1F497A87}"/>
              </a:ext>
            </a:extLst>
          </p:cNvPr>
          <p:cNvGrpSpPr/>
          <p:nvPr/>
        </p:nvGrpSpPr>
        <p:grpSpPr>
          <a:xfrm>
            <a:off x="692150" y="2743200"/>
            <a:ext cx="3225800" cy="381000"/>
            <a:chOff x="692150" y="2743200"/>
            <a:chExt cx="32258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229068-732F-E1A4-6790-39C048CB7DE2}"/>
                </a:ext>
              </a:extLst>
            </p:cNvPr>
            <p:cNvSpPr/>
            <p:nvPr/>
          </p:nvSpPr>
          <p:spPr>
            <a:xfrm>
              <a:off x="692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A6F1D85-906D-D30A-F037-01BC8E646453}"/>
                </a:ext>
              </a:extLst>
            </p:cNvPr>
            <p:cNvSpPr/>
            <p:nvPr/>
          </p:nvSpPr>
          <p:spPr>
            <a:xfrm>
              <a:off x="1098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C6756FB-7641-4841-40FC-1FECEB1411C5}"/>
                </a:ext>
              </a:extLst>
            </p:cNvPr>
            <p:cNvSpPr/>
            <p:nvPr/>
          </p:nvSpPr>
          <p:spPr>
            <a:xfrm>
              <a:off x="1504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398584B-1383-FB7D-8F27-050B2172CB11}"/>
                </a:ext>
              </a:extLst>
            </p:cNvPr>
            <p:cNvSpPr/>
            <p:nvPr/>
          </p:nvSpPr>
          <p:spPr>
            <a:xfrm>
              <a:off x="19113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8BC021C-88F2-8D9C-F32A-77A594385D55}"/>
                </a:ext>
              </a:extLst>
            </p:cNvPr>
            <p:cNvSpPr/>
            <p:nvPr/>
          </p:nvSpPr>
          <p:spPr>
            <a:xfrm>
              <a:off x="23177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404EB2-746B-CCEB-2154-D22F824A1E50}"/>
                </a:ext>
              </a:extLst>
            </p:cNvPr>
            <p:cNvSpPr/>
            <p:nvPr/>
          </p:nvSpPr>
          <p:spPr>
            <a:xfrm>
              <a:off x="2724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09CF38-5C9C-D722-9772-8E78B501B473}"/>
                </a:ext>
              </a:extLst>
            </p:cNvPr>
            <p:cNvSpPr/>
            <p:nvPr/>
          </p:nvSpPr>
          <p:spPr>
            <a:xfrm>
              <a:off x="3130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34E86ED-DC96-47E3-DA83-56701378E81A}"/>
                </a:ext>
              </a:extLst>
            </p:cNvPr>
            <p:cNvSpPr/>
            <p:nvPr/>
          </p:nvSpPr>
          <p:spPr>
            <a:xfrm>
              <a:off x="3536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502CAD68-0F86-8889-F098-8E9AEB8886A5}"/>
              </a:ext>
            </a:extLst>
          </p:cNvPr>
          <p:cNvSpPr/>
          <p:nvPr/>
        </p:nvSpPr>
        <p:spPr>
          <a:xfrm>
            <a:off x="4290422" y="27432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F14DCC7B-523E-C2F4-79F6-7B54AA123A68}"/>
              </a:ext>
            </a:extLst>
          </p:cNvPr>
          <p:cNvGrpSpPr/>
          <p:nvPr/>
        </p:nvGrpSpPr>
        <p:grpSpPr>
          <a:xfrm>
            <a:off x="692150" y="3403600"/>
            <a:ext cx="3225800" cy="381000"/>
            <a:chOff x="692150" y="3403600"/>
            <a:chExt cx="3225800" cy="381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A01B3EA-EC0F-4C7C-EF6D-C95A69F59700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BB22AC-273C-70A8-580A-B95F047D6912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E904D9E-4F0A-6ECB-6788-5BCB6982A09E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C36805-DBBC-62E2-9D9B-2D6D73BE86E7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51A121-1ADA-EBF2-F711-A8921EB6E918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0B00624-845C-8365-02CB-806E2A7B0EEB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F11B04-4189-851B-16C9-33BF432AE636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0106062-5A46-6274-584C-B870B8C82F96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2E29DA9-7F26-3289-473D-3E69D183A44F}"/>
              </a:ext>
            </a:extLst>
          </p:cNvPr>
          <p:cNvSpPr/>
          <p:nvPr/>
        </p:nvSpPr>
        <p:spPr>
          <a:xfrm>
            <a:off x="4290422" y="34036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AC332FF-07C5-0AC1-4E0B-77DD0BDD022F}"/>
              </a:ext>
            </a:extLst>
          </p:cNvPr>
          <p:cNvGrpSpPr/>
          <p:nvPr/>
        </p:nvGrpSpPr>
        <p:grpSpPr>
          <a:xfrm>
            <a:off x="692150" y="4064000"/>
            <a:ext cx="3225800" cy="381000"/>
            <a:chOff x="692150" y="4064000"/>
            <a:chExt cx="3225800" cy="381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F4B110-3B3E-016A-19E0-A42823E5F353}"/>
                </a:ext>
              </a:extLst>
            </p:cNvPr>
            <p:cNvSpPr/>
            <p:nvPr/>
          </p:nvSpPr>
          <p:spPr>
            <a:xfrm>
              <a:off x="692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7382A2C-C505-D97F-7BBB-20845A0CF45C}"/>
                </a:ext>
              </a:extLst>
            </p:cNvPr>
            <p:cNvSpPr/>
            <p:nvPr/>
          </p:nvSpPr>
          <p:spPr>
            <a:xfrm>
              <a:off x="1098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1088C19-1894-262D-3E8F-0217BF069A70}"/>
                </a:ext>
              </a:extLst>
            </p:cNvPr>
            <p:cNvSpPr/>
            <p:nvPr/>
          </p:nvSpPr>
          <p:spPr>
            <a:xfrm>
              <a:off x="1504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89CFCE5-48FD-FD1E-61E6-63DA220D12DC}"/>
                </a:ext>
              </a:extLst>
            </p:cNvPr>
            <p:cNvSpPr/>
            <p:nvPr/>
          </p:nvSpPr>
          <p:spPr>
            <a:xfrm>
              <a:off x="19113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841A67-65A4-8BDB-9024-8FA8494822AA}"/>
                </a:ext>
              </a:extLst>
            </p:cNvPr>
            <p:cNvSpPr/>
            <p:nvPr/>
          </p:nvSpPr>
          <p:spPr>
            <a:xfrm>
              <a:off x="23177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0BE4427-E5CB-07DE-0DDE-7BA6654F29ED}"/>
                </a:ext>
              </a:extLst>
            </p:cNvPr>
            <p:cNvSpPr/>
            <p:nvPr/>
          </p:nvSpPr>
          <p:spPr>
            <a:xfrm>
              <a:off x="2724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8D40BE9-03E9-043A-F226-F62143E6AE85}"/>
                </a:ext>
              </a:extLst>
            </p:cNvPr>
            <p:cNvSpPr/>
            <p:nvPr/>
          </p:nvSpPr>
          <p:spPr>
            <a:xfrm>
              <a:off x="3130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DAC421B-37B3-BDE9-3DCC-06E60FF25916}"/>
                </a:ext>
              </a:extLst>
            </p:cNvPr>
            <p:cNvSpPr/>
            <p:nvPr/>
          </p:nvSpPr>
          <p:spPr>
            <a:xfrm>
              <a:off x="3536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EF485A37-A303-B364-EFA8-AB4D9F29529B}"/>
              </a:ext>
            </a:extLst>
          </p:cNvPr>
          <p:cNvSpPr/>
          <p:nvPr/>
        </p:nvSpPr>
        <p:spPr>
          <a:xfrm>
            <a:off x="4290422" y="40640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60" name="Google Shape;336;p36">
            <a:extLst>
              <a:ext uri="{FF2B5EF4-FFF2-40B4-BE49-F238E27FC236}">
                <a16:creationId xmlns:a16="http://schemas.microsoft.com/office/drawing/2014/main" id="{6715F03B-A225-2AE8-4BE3-20815E051BBE}"/>
              </a:ext>
            </a:extLst>
          </p:cNvPr>
          <p:cNvSpPr txBox="1">
            <a:spLocks/>
          </p:cNvSpPr>
          <p:nvPr/>
        </p:nvSpPr>
        <p:spPr>
          <a:xfrm>
            <a:off x="5356378" y="1190350"/>
            <a:ext cx="261291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Break integer into chunks of 8 bits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7B7EE-500E-C94D-6BF3-31D086A416B7}"/>
              </a:ext>
            </a:extLst>
          </p:cNvPr>
          <p:cNvSpPr/>
          <p:nvPr/>
        </p:nvSpPr>
        <p:spPr>
          <a:xfrm>
            <a:off x="692150" y="762000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138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8A92F0C1-0851-6787-6AC3-C0475D0D23F8}"/>
              </a:ext>
            </a:extLst>
          </p:cNvPr>
          <p:cNvSpPr/>
          <p:nvPr/>
        </p:nvSpPr>
        <p:spPr>
          <a:xfrm>
            <a:off x="692150" y="1422400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46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D3A48B9-A927-3626-B64D-B13E2DA14178}"/>
              </a:ext>
            </a:extLst>
          </p:cNvPr>
          <p:cNvSpPr/>
          <p:nvPr/>
        </p:nvSpPr>
        <p:spPr>
          <a:xfrm>
            <a:off x="692150" y="2082800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78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3FE5A45-5121-82B9-4A6D-6649F55301CA}"/>
              </a:ext>
            </a:extLst>
          </p:cNvPr>
          <p:cNvSpPr/>
          <p:nvPr/>
        </p:nvSpPr>
        <p:spPr>
          <a:xfrm>
            <a:off x="692150" y="2743200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194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1F2082E-953A-800F-595F-39AF4922AF48}"/>
              </a:ext>
            </a:extLst>
          </p:cNvPr>
          <p:cNvSpPr/>
          <p:nvPr/>
        </p:nvSpPr>
        <p:spPr>
          <a:xfrm>
            <a:off x="692150" y="3403600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125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CAA5E138-9745-5A3C-2C1D-47F061715444}"/>
              </a:ext>
            </a:extLst>
          </p:cNvPr>
          <p:cNvSpPr/>
          <p:nvPr/>
        </p:nvSpPr>
        <p:spPr>
          <a:xfrm>
            <a:off x="692150" y="4064000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227</a:t>
            </a:r>
            <a:endParaRPr lang="en-SG" sz="16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69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231</a:t>
            </a:fld>
            <a:endParaRPr/>
          </a:p>
        </p:txBody>
      </p:sp>
      <p:sp>
        <p:nvSpPr>
          <p:cNvPr id="60" name="Google Shape;336;p36">
            <a:extLst>
              <a:ext uri="{FF2B5EF4-FFF2-40B4-BE49-F238E27FC236}">
                <a16:creationId xmlns:a16="http://schemas.microsoft.com/office/drawing/2014/main" id="{6715F03B-A225-2AE8-4BE3-20815E051BBE}"/>
              </a:ext>
            </a:extLst>
          </p:cNvPr>
          <p:cNvSpPr txBox="1">
            <a:spLocks/>
          </p:cNvSpPr>
          <p:nvPr/>
        </p:nvSpPr>
        <p:spPr>
          <a:xfrm>
            <a:off x="661389" y="629697"/>
            <a:ext cx="592691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Similar to algorithm in (b), generate additional array to store frequency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7B7EE-500E-C94D-6BF3-31D086A416B7}"/>
              </a:ext>
            </a:extLst>
          </p:cNvPr>
          <p:cNvSpPr/>
          <p:nvPr/>
        </p:nvSpPr>
        <p:spPr>
          <a:xfrm>
            <a:off x="2545087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138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8A92F0C1-0851-6787-6AC3-C0475D0D23F8}"/>
              </a:ext>
            </a:extLst>
          </p:cNvPr>
          <p:cNvSpPr/>
          <p:nvPr/>
        </p:nvSpPr>
        <p:spPr>
          <a:xfrm>
            <a:off x="3245463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46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D3A48B9-A927-3626-B64D-B13E2DA14178}"/>
              </a:ext>
            </a:extLst>
          </p:cNvPr>
          <p:cNvSpPr/>
          <p:nvPr/>
        </p:nvSpPr>
        <p:spPr>
          <a:xfrm>
            <a:off x="3945839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78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3FE5A45-5121-82B9-4A6D-6649F55301CA}"/>
              </a:ext>
            </a:extLst>
          </p:cNvPr>
          <p:cNvSpPr/>
          <p:nvPr/>
        </p:nvSpPr>
        <p:spPr>
          <a:xfrm>
            <a:off x="4646215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194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1F2082E-953A-800F-595F-39AF4922AF48}"/>
              </a:ext>
            </a:extLst>
          </p:cNvPr>
          <p:cNvSpPr/>
          <p:nvPr/>
        </p:nvSpPr>
        <p:spPr>
          <a:xfrm>
            <a:off x="5346591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125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CAA5E138-9745-5A3C-2C1D-47F061715444}"/>
              </a:ext>
            </a:extLst>
          </p:cNvPr>
          <p:cNvSpPr/>
          <p:nvPr/>
        </p:nvSpPr>
        <p:spPr>
          <a:xfrm>
            <a:off x="6046965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227</a:t>
            </a:r>
            <a:endParaRPr lang="en-SG" sz="16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6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232</a:t>
            </a:fld>
            <a:endParaRPr/>
          </a:p>
        </p:txBody>
      </p:sp>
      <p:sp>
        <p:nvSpPr>
          <p:cNvPr id="60" name="Google Shape;336;p36">
            <a:extLst>
              <a:ext uri="{FF2B5EF4-FFF2-40B4-BE49-F238E27FC236}">
                <a16:creationId xmlns:a16="http://schemas.microsoft.com/office/drawing/2014/main" id="{6715F03B-A225-2AE8-4BE3-20815E051BBE}"/>
              </a:ext>
            </a:extLst>
          </p:cNvPr>
          <p:cNvSpPr txBox="1">
            <a:spLocks/>
          </p:cNvSpPr>
          <p:nvPr/>
        </p:nvSpPr>
        <p:spPr>
          <a:xfrm>
            <a:off x="661389" y="629697"/>
            <a:ext cx="592691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Similar to algorithm in (b), generate additional array to store frequency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7B7EE-500E-C94D-6BF3-31D086A416B7}"/>
              </a:ext>
            </a:extLst>
          </p:cNvPr>
          <p:cNvSpPr/>
          <p:nvPr/>
        </p:nvSpPr>
        <p:spPr>
          <a:xfrm>
            <a:off x="2545087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138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8A92F0C1-0851-6787-6AC3-C0475D0D23F8}"/>
              </a:ext>
            </a:extLst>
          </p:cNvPr>
          <p:cNvSpPr/>
          <p:nvPr/>
        </p:nvSpPr>
        <p:spPr>
          <a:xfrm>
            <a:off x="3245463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46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D3A48B9-A927-3626-B64D-B13E2DA14178}"/>
              </a:ext>
            </a:extLst>
          </p:cNvPr>
          <p:cNvSpPr/>
          <p:nvPr/>
        </p:nvSpPr>
        <p:spPr>
          <a:xfrm>
            <a:off x="3945839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78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3FE5A45-5121-82B9-4A6D-6649F55301CA}"/>
              </a:ext>
            </a:extLst>
          </p:cNvPr>
          <p:cNvSpPr/>
          <p:nvPr/>
        </p:nvSpPr>
        <p:spPr>
          <a:xfrm>
            <a:off x="4646215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194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1F2082E-953A-800F-595F-39AF4922AF48}"/>
              </a:ext>
            </a:extLst>
          </p:cNvPr>
          <p:cNvSpPr/>
          <p:nvPr/>
        </p:nvSpPr>
        <p:spPr>
          <a:xfrm>
            <a:off x="5346591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125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CAA5E138-9745-5A3C-2C1D-47F061715444}"/>
              </a:ext>
            </a:extLst>
          </p:cNvPr>
          <p:cNvSpPr/>
          <p:nvPr/>
        </p:nvSpPr>
        <p:spPr>
          <a:xfrm>
            <a:off x="6046965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227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F4C69-C69B-AE2F-81DC-3CE7A3B47294}"/>
              </a:ext>
            </a:extLst>
          </p:cNvPr>
          <p:cNvSpPr/>
          <p:nvPr/>
        </p:nvSpPr>
        <p:spPr>
          <a:xfrm>
            <a:off x="1194589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endParaRPr lang="en-SG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FCA4F-2DBC-E388-6704-E19A73E619EB}"/>
              </a:ext>
            </a:extLst>
          </p:cNvPr>
          <p:cNvSpPr/>
          <p:nvPr/>
        </p:nvSpPr>
        <p:spPr>
          <a:xfrm>
            <a:off x="1648887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endParaRPr lang="en-SG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A6385-FE81-B5BF-C96B-B830F448D819}"/>
              </a:ext>
            </a:extLst>
          </p:cNvPr>
          <p:cNvSpPr/>
          <p:nvPr/>
        </p:nvSpPr>
        <p:spPr>
          <a:xfrm>
            <a:off x="2452634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0D4DF-CB0F-1103-2898-7205B4F4D17F}"/>
              </a:ext>
            </a:extLst>
          </p:cNvPr>
          <p:cNvSpPr/>
          <p:nvPr/>
        </p:nvSpPr>
        <p:spPr>
          <a:xfrm>
            <a:off x="3256771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FDAD-44A2-CAF8-9D5A-066E640A080C}"/>
              </a:ext>
            </a:extLst>
          </p:cNvPr>
          <p:cNvSpPr/>
          <p:nvPr/>
        </p:nvSpPr>
        <p:spPr>
          <a:xfrm>
            <a:off x="4060908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EAA09-C736-FC72-8BBA-98DEBB199613}"/>
              </a:ext>
            </a:extLst>
          </p:cNvPr>
          <p:cNvSpPr/>
          <p:nvPr/>
        </p:nvSpPr>
        <p:spPr>
          <a:xfrm>
            <a:off x="4865046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5A7CFA-455C-6A48-DE5A-0D78BECC3605}"/>
              </a:ext>
            </a:extLst>
          </p:cNvPr>
          <p:cNvSpPr/>
          <p:nvPr/>
        </p:nvSpPr>
        <p:spPr>
          <a:xfrm>
            <a:off x="5597370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CE9D0-23DA-95EC-A692-9E4C4E6707A4}"/>
              </a:ext>
            </a:extLst>
          </p:cNvPr>
          <p:cNvSpPr/>
          <p:nvPr/>
        </p:nvSpPr>
        <p:spPr>
          <a:xfrm>
            <a:off x="6329694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87DD8E-29C7-2BB7-0190-4BA697685305}"/>
              </a:ext>
            </a:extLst>
          </p:cNvPr>
          <p:cNvSpPr/>
          <p:nvPr/>
        </p:nvSpPr>
        <p:spPr>
          <a:xfrm>
            <a:off x="7062018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8B30A-D43B-4EE4-A2CA-4D141BC79B9E}"/>
              </a:ext>
            </a:extLst>
          </p:cNvPr>
          <p:cNvSpPr/>
          <p:nvPr/>
        </p:nvSpPr>
        <p:spPr>
          <a:xfrm>
            <a:off x="7528539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endParaRPr lang="en-SG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546BD-7C3D-6EC8-B522-15F143B24C4D}"/>
              </a:ext>
            </a:extLst>
          </p:cNvPr>
          <p:cNvSpPr txBox="1"/>
          <p:nvPr/>
        </p:nvSpPr>
        <p:spPr>
          <a:xfrm>
            <a:off x="2069368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69553-06F9-06DB-EB1C-B6FF8A439D9B}"/>
              </a:ext>
            </a:extLst>
          </p:cNvPr>
          <p:cNvSpPr txBox="1"/>
          <p:nvPr/>
        </p:nvSpPr>
        <p:spPr>
          <a:xfrm>
            <a:off x="2854703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872C9-E67E-711E-E59C-216CFD8BF0B3}"/>
              </a:ext>
            </a:extLst>
          </p:cNvPr>
          <p:cNvSpPr txBox="1"/>
          <p:nvPr/>
        </p:nvSpPr>
        <p:spPr>
          <a:xfrm>
            <a:off x="3640038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B7848-1953-4B76-4871-A67EB204E89B}"/>
              </a:ext>
            </a:extLst>
          </p:cNvPr>
          <p:cNvSpPr txBox="1"/>
          <p:nvPr/>
        </p:nvSpPr>
        <p:spPr>
          <a:xfrm>
            <a:off x="4437794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A1C36-E0F7-82BC-03CC-35C135296E75}"/>
              </a:ext>
            </a:extLst>
          </p:cNvPr>
          <p:cNvSpPr txBox="1"/>
          <p:nvPr/>
        </p:nvSpPr>
        <p:spPr>
          <a:xfrm>
            <a:off x="5241931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5503A9-AA4C-4DB8-EF53-9EA03A70ABD5}"/>
              </a:ext>
            </a:extLst>
          </p:cNvPr>
          <p:cNvSpPr txBox="1"/>
          <p:nvPr/>
        </p:nvSpPr>
        <p:spPr>
          <a:xfrm>
            <a:off x="5974255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1CD34-BB27-D730-F133-7EF8F0D15C5B}"/>
              </a:ext>
            </a:extLst>
          </p:cNvPr>
          <p:cNvSpPr txBox="1"/>
          <p:nvPr/>
        </p:nvSpPr>
        <p:spPr>
          <a:xfrm>
            <a:off x="6727111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850193-CFF3-B2BF-859F-5D74362E5DAE}"/>
              </a:ext>
            </a:extLst>
          </p:cNvPr>
          <p:cNvSpPr txBox="1"/>
          <p:nvPr/>
        </p:nvSpPr>
        <p:spPr>
          <a:xfrm>
            <a:off x="1194589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0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77416F-3D78-CAB0-E502-6C7CE994184D}"/>
              </a:ext>
            </a:extLst>
          </p:cNvPr>
          <p:cNvSpPr txBox="1"/>
          <p:nvPr/>
        </p:nvSpPr>
        <p:spPr>
          <a:xfrm>
            <a:off x="1640210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1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85440-0D6B-20BB-69BC-E3107AD736FE}"/>
              </a:ext>
            </a:extLst>
          </p:cNvPr>
          <p:cNvSpPr txBox="1"/>
          <p:nvPr/>
        </p:nvSpPr>
        <p:spPr>
          <a:xfrm>
            <a:off x="2443957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46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73BF36-957C-B27A-1069-6E6D76827616}"/>
              </a:ext>
            </a:extLst>
          </p:cNvPr>
          <p:cNvSpPr txBox="1"/>
          <p:nvPr/>
        </p:nvSpPr>
        <p:spPr>
          <a:xfrm>
            <a:off x="3256214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78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6A7A9F-9C78-D323-129E-EF29278EC510}"/>
              </a:ext>
            </a:extLst>
          </p:cNvPr>
          <p:cNvSpPr txBox="1"/>
          <p:nvPr/>
        </p:nvSpPr>
        <p:spPr>
          <a:xfrm>
            <a:off x="4067289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125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28D5D-31BF-7C87-670F-4CA16D274F67}"/>
              </a:ext>
            </a:extLst>
          </p:cNvPr>
          <p:cNvSpPr txBox="1"/>
          <p:nvPr/>
        </p:nvSpPr>
        <p:spPr>
          <a:xfrm>
            <a:off x="4858665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138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09DE5-6824-FF5A-CB6B-409BB46EA7A7}"/>
              </a:ext>
            </a:extLst>
          </p:cNvPr>
          <p:cNvSpPr txBox="1"/>
          <p:nvPr/>
        </p:nvSpPr>
        <p:spPr>
          <a:xfrm>
            <a:off x="5590990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194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FD5831-9B52-09D2-286A-906807908438}"/>
              </a:ext>
            </a:extLst>
          </p:cNvPr>
          <p:cNvSpPr txBox="1"/>
          <p:nvPr/>
        </p:nvSpPr>
        <p:spPr>
          <a:xfrm>
            <a:off x="6337620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227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CA7C4B-A1B6-B057-E327-4BD18AAB52E1}"/>
              </a:ext>
            </a:extLst>
          </p:cNvPr>
          <p:cNvSpPr txBox="1"/>
          <p:nvPr/>
        </p:nvSpPr>
        <p:spPr>
          <a:xfrm>
            <a:off x="7062018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254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020091-75F8-3907-EDFA-FCC54219A67F}"/>
              </a:ext>
            </a:extLst>
          </p:cNvPr>
          <p:cNvSpPr txBox="1"/>
          <p:nvPr/>
        </p:nvSpPr>
        <p:spPr>
          <a:xfrm>
            <a:off x="7528539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255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2B4CF208-2DC3-7151-C18D-66CC1C7F6775}"/>
              </a:ext>
            </a:extLst>
          </p:cNvPr>
          <p:cNvSpPr txBox="1">
            <a:spLocks/>
          </p:cNvSpPr>
          <p:nvPr/>
        </p:nvSpPr>
        <p:spPr>
          <a:xfrm>
            <a:off x="661389" y="3833435"/>
            <a:ext cx="592691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8 bit = 2</a:t>
            </a:r>
            <a:r>
              <a:rPr lang="en-US" sz="1800" baseline="30000" dirty="0">
                <a:latin typeface="Montserrat SemiBold" pitchFamily="2" charset="0"/>
              </a:rPr>
              <a:t>8</a:t>
            </a:r>
            <a:r>
              <a:rPr lang="en-US" sz="1800" dirty="0">
                <a:latin typeface="Montserrat SemiBold" pitchFamily="2" charset="0"/>
              </a:rPr>
              <a:t> = 256 possible values</a:t>
            </a:r>
          </a:p>
          <a:p>
            <a:r>
              <a:rPr lang="en-US" sz="1800" dirty="0">
                <a:latin typeface="Montserrat SemiBold" pitchFamily="2" charset="0"/>
              </a:rPr>
              <a:t>Generate array with index from 0 to 255</a:t>
            </a:r>
          </a:p>
        </p:txBody>
      </p:sp>
    </p:spTree>
    <p:extLst>
      <p:ext uri="{BB962C8B-B14F-4D97-AF65-F5344CB8AC3E}">
        <p14:creationId xmlns:p14="http://schemas.microsoft.com/office/powerpoint/2010/main" val="84891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233</a:t>
            </a:fld>
            <a:endParaRPr/>
          </a:p>
        </p:txBody>
      </p:sp>
      <p:sp>
        <p:nvSpPr>
          <p:cNvPr id="60" name="Google Shape;336;p36">
            <a:extLst>
              <a:ext uri="{FF2B5EF4-FFF2-40B4-BE49-F238E27FC236}">
                <a16:creationId xmlns:a16="http://schemas.microsoft.com/office/drawing/2014/main" id="{6715F03B-A225-2AE8-4BE3-20815E051BBE}"/>
              </a:ext>
            </a:extLst>
          </p:cNvPr>
          <p:cNvSpPr txBox="1">
            <a:spLocks/>
          </p:cNvSpPr>
          <p:nvPr/>
        </p:nvSpPr>
        <p:spPr>
          <a:xfrm>
            <a:off x="661389" y="629697"/>
            <a:ext cx="592691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Similar to algorithm in (b), generate additional array to store frequency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F87B7EE-500E-C94D-6BF3-31D086A416B7}"/>
              </a:ext>
            </a:extLst>
          </p:cNvPr>
          <p:cNvSpPr/>
          <p:nvPr/>
        </p:nvSpPr>
        <p:spPr>
          <a:xfrm>
            <a:off x="4657866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138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8A92F0C1-0851-6787-6AC3-C0475D0D23F8}"/>
              </a:ext>
            </a:extLst>
          </p:cNvPr>
          <p:cNvSpPr/>
          <p:nvPr/>
        </p:nvSpPr>
        <p:spPr>
          <a:xfrm>
            <a:off x="2574216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46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D3A48B9-A927-3626-B64D-B13E2DA14178}"/>
              </a:ext>
            </a:extLst>
          </p:cNvPr>
          <p:cNvSpPr/>
          <p:nvPr/>
        </p:nvSpPr>
        <p:spPr>
          <a:xfrm>
            <a:off x="3268766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78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E3FE5A45-5121-82B9-4A6D-6649F55301CA}"/>
              </a:ext>
            </a:extLst>
          </p:cNvPr>
          <p:cNvSpPr/>
          <p:nvPr/>
        </p:nvSpPr>
        <p:spPr>
          <a:xfrm>
            <a:off x="5352416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194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1F2082E-953A-800F-595F-39AF4922AF48}"/>
              </a:ext>
            </a:extLst>
          </p:cNvPr>
          <p:cNvSpPr/>
          <p:nvPr/>
        </p:nvSpPr>
        <p:spPr>
          <a:xfrm>
            <a:off x="3963316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125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CAA5E138-9745-5A3C-2C1D-47F061715444}"/>
              </a:ext>
            </a:extLst>
          </p:cNvPr>
          <p:cNvSpPr/>
          <p:nvPr/>
        </p:nvSpPr>
        <p:spPr>
          <a:xfrm>
            <a:off x="6046965" y="1794110"/>
            <a:ext cx="59858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227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FF4C69-C69B-AE2F-81DC-3CE7A3B47294}"/>
              </a:ext>
            </a:extLst>
          </p:cNvPr>
          <p:cNvSpPr/>
          <p:nvPr/>
        </p:nvSpPr>
        <p:spPr>
          <a:xfrm>
            <a:off x="1194589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endParaRPr lang="en-SG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AFCA4F-2DBC-E388-6704-E19A73E619EB}"/>
              </a:ext>
            </a:extLst>
          </p:cNvPr>
          <p:cNvSpPr/>
          <p:nvPr/>
        </p:nvSpPr>
        <p:spPr>
          <a:xfrm>
            <a:off x="1648887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endParaRPr lang="en-SG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A6385-FE81-B5BF-C96B-B830F448D819}"/>
              </a:ext>
            </a:extLst>
          </p:cNvPr>
          <p:cNvSpPr/>
          <p:nvPr/>
        </p:nvSpPr>
        <p:spPr>
          <a:xfrm>
            <a:off x="2452634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0D4DF-CB0F-1103-2898-7205B4F4D17F}"/>
              </a:ext>
            </a:extLst>
          </p:cNvPr>
          <p:cNvSpPr/>
          <p:nvPr/>
        </p:nvSpPr>
        <p:spPr>
          <a:xfrm>
            <a:off x="3256771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FFDAD-44A2-CAF8-9D5A-066E640A080C}"/>
              </a:ext>
            </a:extLst>
          </p:cNvPr>
          <p:cNvSpPr/>
          <p:nvPr/>
        </p:nvSpPr>
        <p:spPr>
          <a:xfrm>
            <a:off x="4060908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1EAA09-C736-FC72-8BBA-98DEBB199613}"/>
              </a:ext>
            </a:extLst>
          </p:cNvPr>
          <p:cNvSpPr/>
          <p:nvPr/>
        </p:nvSpPr>
        <p:spPr>
          <a:xfrm>
            <a:off x="4865046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5A7CFA-455C-6A48-DE5A-0D78BECC3605}"/>
              </a:ext>
            </a:extLst>
          </p:cNvPr>
          <p:cNvSpPr/>
          <p:nvPr/>
        </p:nvSpPr>
        <p:spPr>
          <a:xfrm>
            <a:off x="5597370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ACE9D0-23DA-95EC-A692-9E4C4E6707A4}"/>
              </a:ext>
            </a:extLst>
          </p:cNvPr>
          <p:cNvSpPr/>
          <p:nvPr/>
        </p:nvSpPr>
        <p:spPr>
          <a:xfrm>
            <a:off x="6329694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87DD8E-29C7-2BB7-0190-4BA697685305}"/>
              </a:ext>
            </a:extLst>
          </p:cNvPr>
          <p:cNvSpPr/>
          <p:nvPr/>
        </p:nvSpPr>
        <p:spPr>
          <a:xfrm>
            <a:off x="7062018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8B30A-D43B-4EE4-A2CA-4D141BC79B9E}"/>
              </a:ext>
            </a:extLst>
          </p:cNvPr>
          <p:cNvSpPr/>
          <p:nvPr/>
        </p:nvSpPr>
        <p:spPr>
          <a:xfrm>
            <a:off x="7528539" y="2875423"/>
            <a:ext cx="420872" cy="420872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0</a:t>
            </a:r>
            <a:endParaRPr lang="en-SG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F546BD-7C3D-6EC8-B522-15F143B24C4D}"/>
              </a:ext>
            </a:extLst>
          </p:cNvPr>
          <p:cNvSpPr txBox="1"/>
          <p:nvPr/>
        </p:nvSpPr>
        <p:spPr>
          <a:xfrm>
            <a:off x="2069368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A69553-06F9-06DB-EB1C-B6FF8A439D9B}"/>
              </a:ext>
            </a:extLst>
          </p:cNvPr>
          <p:cNvSpPr txBox="1"/>
          <p:nvPr/>
        </p:nvSpPr>
        <p:spPr>
          <a:xfrm>
            <a:off x="2854703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872C9-E67E-711E-E59C-216CFD8BF0B3}"/>
              </a:ext>
            </a:extLst>
          </p:cNvPr>
          <p:cNvSpPr txBox="1"/>
          <p:nvPr/>
        </p:nvSpPr>
        <p:spPr>
          <a:xfrm>
            <a:off x="3640038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B7848-1953-4B76-4871-A67EB204E89B}"/>
              </a:ext>
            </a:extLst>
          </p:cNvPr>
          <p:cNvSpPr txBox="1"/>
          <p:nvPr/>
        </p:nvSpPr>
        <p:spPr>
          <a:xfrm>
            <a:off x="4437794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A1C36-E0F7-82BC-03CC-35C135296E75}"/>
              </a:ext>
            </a:extLst>
          </p:cNvPr>
          <p:cNvSpPr txBox="1"/>
          <p:nvPr/>
        </p:nvSpPr>
        <p:spPr>
          <a:xfrm>
            <a:off x="5241931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5503A9-AA4C-4DB8-EF53-9EA03A70ABD5}"/>
              </a:ext>
            </a:extLst>
          </p:cNvPr>
          <p:cNvSpPr txBox="1"/>
          <p:nvPr/>
        </p:nvSpPr>
        <p:spPr>
          <a:xfrm>
            <a:off x="5974255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1CD34-BB27-D730-F133-7EF8F0D15C5B}"/>
              </a:ext>
            </a:extLst>
          </p:cNvPr>
          <p:cNvSpPr txBox="1"/>
          <p:nvPr/>
        </p:nvSpPr>
        <p:spPr>
          <a:xfrm>
            <a:off x="6727111" y="2875423"/>
            <a:ext cx="42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C000"/>
                </a:solidFill>
              </a:rPr>
              <a:t>…</a:t>
            </a:r>
            <a:endParaRPr lang="en-SG" sz="1800" dirty="0">
              <a:solidFill>
                <a:srgbClr val="FFC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850193-CFF3-B2BF-859F-5D74362E5DAE}"/>
              </a:ext>
            </a:extLst>
          </p:cNvPr>
          <p:cNvSpPr txBox="1"/>
          <p:nvPr/>
        </p:nvSpPr>
        <p:spPr>
          <a:xfrm>
            <a:off x="1194589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0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77416F-3D78-CAB0-E502-6C7CE994184D}"/>
              </a:ext>
            </a:extLst>
          </p:cNvPr>
          <p:cNvSpPr txBox="1"/>
          <p:nvPr/>
        </p:nvSpPr>
        <p:spPr>
          <a:xfrm>
            <a:off x="1640210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1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85440-0D6B-20BB-69BC-E3107AD736FE}"/>
              </a:ext>
            </a:extLst>
          </p:cNvPr>
          <p:cNvSpPr txBox="1"/>
          <p:nvPr/>
        </p:nvSpPr>
        <p:spPr>
          <a:xfrm>
            <a:off x="2443957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46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73BF36-957C-B27A-1069-6E6D76827616}"/>
              </a:ext>
            </a:extLst>
          </p:cNvPr>
          <p:cNvSpPr txBox="1"/>
          <p:nvPr/>
        </p:nvSpPr>
        <p:spPr>
          <a:xfrm>
            <a:off x="3256214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78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6A7A9F-9C78-D323-129E-EF29278EC510}"/>
              </a:ext>
            </a:extLst>
          </p:cNvPr>
          <p:cNvSpPr txBox="1"/>
          <p:nvPr/>
        </p:nvSpPr>
        <p:spPr>
          <a:xfrm>
            <a:off x="4067289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125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28D5D-31BF-7C87-670F-4CA16D274F67}"/>
              </a:ext>
            </a:extLst>
          </p:cNvPr>
          <p:cNvSpPr txBox="1"/>
          <p:nvPr/>
        </p:nvSpPr>
        <p:spPr>
          <a:xfrm>
            <a:off x="4858665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138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A09DE5-6824-FF5A-CB6B-409BB46EA7A7}"/>
              </a:ext>
            </a:extLst>
          </p:cNvPr>
          <p:cNvSpPr txBox="1"/>
          <p:nvPr/>
        </p:nvSpPr>
        <p:spPr>
          <a:xfrm>
            <a:off x="5590990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194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FD5831-9B52-09D2-286A-906807908438}"/>
              </a:ext>
            </a:extLst>
          </p:cNvPr>
          <p:cNvSpPr txBox="1"/>
          <p:nvPr/>
        </p:nvSpPr>
        <p:spPr>
          <a:xfrm>
            <a:off x="6337620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227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CA7C4B-A1B6-B057-E327-4BD18AAB52E1}"/>
              </a:ext>
            </a:extLst>
          </p:cNvPr>
          <p:cNvSpPr txBox="1"/>
          <p:nvPr/>
        </p:nvSpPr>
        <p:spPr>
          <a:xfrm>
            <a:off x="7062018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254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020091-75F8-3907-EDFA-FCC54219A67F}"/>
              </a:ext>
            </a:extLst>
          </p:cNvPr>
          <p:cNvSpPr txBox="1"/>
          <p:nvPr/>
        </p:nvSpPr>
        <p:spPr>
          <a:xfrm>
            <a:off x="7528539" y="3296295"/>
            <a:ext cx="420872" cy="2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FFC000"/>
                </a:solidFill>
              </a:rPr>
              <a:t>255</a:t>
            </a:r>
            <a:endParaRPr lang="en-SG" sz="1050" dirty="0">
              <a:solidFill>
                <a:srgbClr val="FFC000"/>
              </a:solidFill>
            </a:endParaRPr>
          </a:p>
        </p:txBody>
      </p:sp>
      <p:sp>
        <p:nvSpPr>
          <p:cNvPr id="31" name="Google Shape;336;p36">
            <a:extLst>
              <a:ext uri="{FF2B5EF4-FFF2-40B4-BE49-F238E27FC236}">
                <a16:creationId xmlns:a16="http://schemas.microsoft.com/office/drawing/2014/main" id="{2B4CF208-2DC3-7151-C18D-66CC1C7F6775}"/>
              </a:ext>
            </a:extLst>
          </p:cNvPr>
          <p:cNvSpPr txBox="1">
            <a:spLocks/>
          </p:cNvSpPr>
          <p:nvPr/>
        </p:nvSpPr>
        <p:spPr>
          <a:xfrm>
            <a:off x="661389" y="3833435"/>
            <a:ext cx="5926913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1800" dirty="0">
                <a:latin typeface="Montserrat SemiBold" pitchFamily="2" charset="0"/>
              </a:rPr>
              <a:t>8 bit = 2</a:t>
            </a:r>
            <a:r>
              <a:rPr lang="en-US" sz="1800" baseline="30000" dirty="0">
                <a:latin typeface="Montserrat SemiBold" pitchFamily="2" charset="0"/>
              </a:rPr>
              <a:t>8</a:t>
            </a:r>
            <a:r>
              <a:rPr lang="en-US" sz="1800" dirty="0">
                <a:latin typeface="Montserrat SemiBold" pitchFamily="2" charset="0"/>
              </a:rPr>
              <a:t> = 256 possible values</a:t>
            </a:r>
          </a:p>
          <a:p>
            <a:r>
              <a:rPr lang="en-US" sz="1800" dirty="0">
                <a:latin typeface="Montserrat SemiBold" pitchFamily="2" charset="0"/>
              </a:rPr>
              <a:t>Generate array with index from 0 to 255</a:t>
            </a:r>
          </a:p>
        </p:txBody>
      </p:sp>
    </p:spTree>
    <p:extLst>
      <p:ext uri="{BB962C8B-B14F-4D97-AF65-F5344CB8AC3E}">
        <p14:creationId xmlns:p14="http://schemas.microsoft.com/office/powerpoint/2010/main" val="221797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234</a:t>
            </a:fld>
            <a:endParaRPr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3BEABCA5-EE57-938C-7F30-A8546FB7BE92}"/>
              </a:ext>
            </a:extLst>
          </p:cNvPr>
          <p:cNvSpPr/>
          <p:nvPr/>
        </p:nvSpPr>
        <p:spPr>
          <a:xfrm>
            <a:off x="692150" y="2735969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138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ADD46BDC-2DAF-DBDE-74C9-1683D4686D9F}"/>
              </a:ext>
            </a:extLst>
          </p:cNvPr>
          <p:cNvSpPr/>
          <p:nvPr/>
        </p:nvSpPr>
        <p:spPr>
          <a:xfrm>
            <a:off x="692150" y="762000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46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1DFCC2AE-F3E0-0645-4EA4-3317257C18D0}"/>
              </a:ext>
            </a:extLst>
          </p:cNvPr>
          <p:cNvSpPr/>
          <p:nvPr/>
        </p:nvSpPr>
        <p:spPr>
          <a:xfrm>
            <a:off x="692150" y="1428704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78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80C85401-7436-DB18-62A7-1CD9EC8F9DA4}"/>
              </a:ext>
            </a:extLst>
          </p:cNvPr>
          <p:cNvSpPr/>
          <p:nvPr/>
        </p:nvSpPr>
        <p:spPr>
          <a:xfrm>
            <a:off x="692150" y="3406752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194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4413258F-8F68-3F58-127D-205AFDEDF0CF}"/>
              </a:ext>
            </a:extLst>
          </p:cNvPr>
          <p:cNvSpPr/>
          <p:nvPr/>
        </p:nvSpPr>
        <p:spPr>
          <a:xfrm>
            <a:off x="692150" y="2099487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125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1BDDB1BE-9828-848F-0A3D-265938E58197}"/>
              </a:ext>
            </a:extLst>
          </p:cNvPr>
          <p:cNvSpPr/>
          <p:nvPr/>
        </p:nvSpPr>
        <p:spPr>
          <a:xfrm>
            <a:off x="692150" y="4064000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227</a:t>
            </a:r>
            <a:endParaRPr lang="en-SG" sz="16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34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235</a:t>
            </a:fld>
            <a:endParaRPr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E480CBC2-BE66-2A82-5392-813A916A0391}"/>
              </a:ext>
            </a:extLst>
          </p:cNvPr>
          <p:cNvGrpSpPr/>
          <p:nvPr/>
        </p:nvGrpSpPr>
        <p:grpSpPr>
          <a:xfrm>
            <a:off x="692150" y="2735969"/>
            <a:ext cx="3225800" cy="381000"/>
            <a:chOff x="692150" y="762000"/>
            <a:chExt cx="3225800" cy="381000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4CBDAD5F-D8B3-4867-CC45-AE1F71A5005D}"/>
                </a:ext>
              </a:extLst>
            </p:cNvPr>
            <p:cNvSpPr/>
            <p:nvPr/>
          </p:nvSpPr>
          <p:spPr>
            <a:xfrm>
              <a:off x="6921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4E2849F-D2F1-A6EF-56A1-CA9C4F68E561}"/>
                </a:ext>
              </a:extLst>
            </p:cNvPr>
            <p:cNvSpPr/>
            <p:nvPr/>
          </p:nvSpPr>
          <p:spPr>
            <a:xfrm>
              <a:off x="1098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81448CA9-1667-4969-6D6A-8BA90585AA78}"/>
                </a:ext>
              </a:extLst>
            </p:cNvPr>
            <p:cNvSpPr/>
            <p:nvPr/>
          </p:nvSpPr>
          <p:spPr>
            <a:xfrm>
              <a:off x="1504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213FDF34-9E1A-8B06-4DE9-06247351F34B}"/>
                </a:ext>
              </a:extLst>
            </p:cNvPr>
            <p:cNvSpPr/>
            <p:nvPr/>
          </p:nvSpPr>
          <p:spPr>
            <a:xfrm>
              <a:off x="19113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7DC203AE-4BF1-5006-2688-505B9DA9BED8}"/>
                </a:ext>
              </a:extLst>
            </p:cNvPr>
            <p:cNvSpPr/>
            <p:nvPr/>
          </p:nvSpPr>
          <p:spPr>
            <a:xfrm>
              <a:off x="23177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2880CD48-8237-034A-1666-8E8C40DEC0D4}"/>
                </a:ext>
              </a:extLst>
            </p:cNvPr>
            <p:cNvSpPr/>
            <p:nvPr/>
          </p:nvSpPr>
          <p:spPr>
            <a:xfrm>
              <a:off x="27241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6221898A-E0C1-A4FA-B787-9E11C05F9F5E}"/>
                </a:ext>
              </a:extLst>
            </p:cNvPr>
            <p:cNvSpPr/>
            <p:nvPr/>
          </p:nvSpPr>
          <p:spPr>
            <a:xfrm>
              <a:off x="31305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D6B84E81-A795-B5BE-094F-9928C26B1449}"/>
                </a:ext>
              </a:extLst>
            </p:cNvPr>
            <p:cNvSpPr/>
            <p:nvPr/>
          </p:nvSpPr>
          <p:spPr>
            <a:xfrm>
              <a:off x="3536950" y="762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C90AED8-2F7E-AF56-ADA0-4CFD3FEB4CD5}"/>
              </a:ext>
            </a:extLst>
          </p:cNvPr>
          <p:cNvSpPr/>
          <p:nvPr/>
        </p:nvSpPr>
        <p:spPr>
          <a:xfrm>
            <a:off x="4290422" y="2735969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ECC9CABC-DC80-A1A4-2F63-748656B5BA99}"/>
              </a:ext>
            </a:extLst>
          </p:cNvPr>
          <p:cNvGrpSpPr/>
          <p:nvPr/>
        </p:nvGrpSpPr>
        <p:grpSpPr>
          <a:xfrm>
            <a:off x="692150" y="762000"/>
            <a:ext cx="3225800" cy="381000"/>
            <a:chOff x="692150" y="1422400"/>
            <a:chExt cx="3225800" cy="381000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A1B827B2-5681-CCFF-06E6-7B2E7488D2A0}"/>
                </a:ext>
              </a:extLst>
            </p:cNvPr>
            <p:cNvSpPr/>
            <p:nvPr/>
          </p:nvSpPr>
          <p:spPr>
            <a:xfrm>
              <a:off x="692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8433D8F1-4E37-B2FA-D578-35E960930CF9}"/>
                </a:ext>
              </a:extLst>
            </p:cNvPr>
            <p:cNvSpPr/>
            <p:nvPr/>
          </p:nvSpPr>
          <p:spPr>
            <a:xfrm>
              <a:off x="1098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2CA84D76-D675-25E9-A6B8-0E68AFB50065}"/>
                </a:ext>
              </a:extLst>
            </p:cNvPr>
            <p:cNvSpPr/>
            <p:nvPr/>
          </p:nvSpPr>
          <p:spPr>
            <a:xfrm>
              <a:off x="1504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920BC305-4DEE-BA71-618B-E46FFFAA1BD4}"/>
                </a:ext>
              </a:extLst>
            </p:cNvPr>
            <p:cNvSpPr/>
            <p:nvPr/>
          </p:nvSpPr>
          <p:spPr>
            <a:xfrm>
              <a:off x="19113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8F9CB03-9CF3-4630-71D5-B8CD25A8006E}"/>
                </a:ext>
              </a:extLst>
            </p:cNvPr>
            <p:cNvSpPr/>
            <p:nvPr/>
          </p:nvSpPr>
          <p:spPr>
            <a:xfrm>
              <a:off x="23177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0540370C-2BEB-C2BB-262A-E981950D8D9C}"/>
                </a:ext>
              </a:extLst>
            </p:cNvPr>
            <p:cNvSpPr/>
            <p:nvPr/>
          </p:nvSpPr>
          <p:spPr>
            <a:xfrm>
              <a:off x="27241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187EB49-F3CF-4EB3-8767-7B05A93AAAB3}"/>
                </a:ext>
              </a:extLst>
            </p:cNvPr>
            <p:cNvSpPr/>
            <p:nvPr/>
          </p:nvSpPr>
          <p:spPr>
            <a:xfrm>
              <a:off x="31305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B61C77B-4E1D-8340-2BC8-1143F12E3810}"/>
                </a:ext>
              </a:extLst>
            </p:cNvPr>
            <p:cNvSpPr/>
            <p:nvPr/>
          </p:nvSpPr>
          <p:spPr>
            <a:xfrm>
              <a:off x="3536950" y="14224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FE63181-6976-C174-2981-0F1D94641B11}"/>
              </a:ext>
            </a:extLst>
          </p:cNvPr>
          <p:cNvSpPr/>
          <p:nvPr/>
        </p:nvSpPr>
        <p:spPr>
          <a:xfrm>
            <a:off x="4290422" y="7620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7762CD4-F630-6ADB-B82C-2CC64AAB9E99}"/>
              </a:ext>
            </a:extLst>
          </p:cNvPr>
          <p:cNvGrpSpPr/>
          <p:nvPr/>
        </p:nvGrpSpPr>
        <p:grpSpPr>
          <a:xfrm>
            <a:off x="692150" y="1428704"/>
            <a:ext cx="3225800" cy="381000"/>
            <a:chOff x="692150" y="2082800"/>
            <a:chExt cx="3225800" cy="381000"/>
          </a:xfrm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8EA9114B-F457-3627-3E3F-77A81F8D6C73}"/>
                </a:ext>
              </a:extLst>
            </p:cNvPr>
            <p:cNvSpPr/>
            <p:nvPr/>
          </p:nvSpPr>
          <p:spPr>
            <a:xfrm>
              <a:off x="692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1B73B2B-4501-F88D-3DCA-515D4F90457D}"/>
                </a:ext>
              </a:extLst>
            </p:cNvPr>
            <p:cNvSpPr/>
            <p:nvPr/>
          </p:nvSpPr>
          <p:spPr>
            <a:xfrm>
              <a:off x="1098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A4D01FE8-C54D-285C-3211-4C3519B47A60}"/>
                </a:ext>
              </a:extLst>
            </p:cNvPr>
            <p:cNvSpPr/>
            <p:nvPr/>
          </p:nvSpPr>
          <p:spPr>
            <a:xfrm>
              <a:off x="1504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054CE2E3-5523-2166-D75C-04914FE36957}"/>
                </a:ext>
              </a:extLst>
            </p:cNvPr>
            <p:cNvSpPr/>
            <p:nvPr/>
          </p:nvSpPr>
          <p:spPr>
            <a:xfrm>
              <a:off x="19113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0A4A80D5-DAB3-A81B-6D40-A806EC0C8E48}"/>
                </a:ext>
              </a:extLst>
            </p:cNvPr>
            <p:cNvSpPr/>
            <p:nvPr/>
          </p:nvSpPr>
          <p:spPr>
            <a:xfrm>
              <a:off x="23177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F172E8E-0CBC-4E38-4537-5DAFE999B08E}"/>
                </a:ext>
              </a:extLst>
            </p:cNvPr>
            <p:cNvSpPr/>
            <p:nvPr/>
          </p:nvSpPr>
          <p:spPr>
            <a:xfrm>
              <a:off x="27241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D27835C-759F-8FA2-1CD5-49CAF89A9D0E}"/>
                </a:ext>
              </a:extLst>
            </p:cNvPr>
            <p:cNvSpPr/>
            <p:nvPr/>
          </p:nvSpPr>
          <p:spPr>
            <a:xfrm>
              <a:off x="31305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0FFE332-4CEA-D72A-BFE7-5E39DD6BD8F2}"/>
                </a:ext>
              </a:extLst>
            </p:cNvPr>
            <p:cNvSpPr/>
            <p:nvPr/>
          </p:nvSpPr>
          <p:spPr>
            <a:xfrm>
              <a:off x="3536950" y="20828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383" name="Rectangle 382">
            <a:extLst>
              <a:ext uri="{FF2B5EF4-FFF2-40B4-BE49-F238E27FC236}">
                <a16:creationId xmlns:a16="http://schemas.microsoft.com/office/drawing/2014/main" id="{5AA349A9-97DB-9EDF-09D9-D96E7BA7EC27}"/>
              </a:ext>
            </a:extLst>
          </p:cNvPr>
          <p:cNvSpPr/>
          <p:nvPr/>
        </p:nvSpPr>
        <p:spPr>
          <a:xfrm>
            <a:off x="4290422" y="1428704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678AAD60-FEAA-443C-8712-BF6C4FEF4C00}"/>
              </a:ext>
            </a:extLst>
          </p:cNvPr>
          <p:cNvGrpSpPr/>
          <p:nvPr/>
        </p:nvGrpSpPr>
        <p:grpSpPr>
          <a:xfrm>
            <a:off x="692150" y="3406752"/>
            <a:ext cx="3225800" cy="381000"/>
            <a:chOff x="692150" y="2743200"/>
            <a:chExt cx="3225800" cy="381000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D704705-A854-B3EE-4055-3FC15E4C447B}"/>
                </a:ext>
              </a:extLst>
            </p:cNvPr>
            <p:cNvSpPr/>
            <p:nvPr/>
          </p:nvSpPr>
          <p:spPr>
            <a:xfrm>
              <a:off x="692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A40C1D6F-C1CC-1FBE-756E-66F02B179E37}"/>
                </a:ext>
              </a:extLst>
            </p:cNvPr>
            <p:cNvSpPr/>
            <p:nvPr/>
          </p:nvSpPr>
          <p:spPr>
            <a:xfrm>
              <a:off x="1098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647C74F-98A6-175A-5F98-D5D3E109E29B}"/>
                </a:ext>
              </a:extLst>
            </p:cNvPr>
            <p:cNvSpPr/>
            <p:nvPr/>
          </p:nvSpPr>
          <p:spPr>
            <a:xfrm>
              <a:off x="1504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F89D6B9-B55A-4633-7BB3-9FC9846EA99D}"/>
                </a:ext>
              </a:extLst>
            </p:cNvPr>
            <p:cNvSpPr/>
            <p:nvPr/>
          </p:nvSpPr>
          <p:spPr>
            <a:xfrm>
              <a:off x="19113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A880104B-70A9-57E1-44A8-065523A04691}"/>
                </a:ext>
              </a:extLst>
            </p:cNvPr>
            <p:cNvSpPr/>
            <p:nvPr/>
          </p:nvSpPr>
          <p:spPr>
            <a:xfrm>
              <a:off x="23177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32BA4C08-5BDF-8F22-BED5-F23DCF3B9B57}"/>
                </a:ext>
              </a:extLst>
            </p:cNvPr>
            <p:cNvSpPr/>
            <p:nvPr/>
          </p:nvSpPr>
          <p:spPr>
            <a:xfrm>
              <a:off x="27241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A18A6BB9-1C3B-D80B-B706-742F5F201100}"/>
                </a:ext>
              </a:extLst>
            </p:cNvPr>
            <p:cNvSpPr/>
            <p:nvPr/>
          </p:nvSpPr>
          <p:spPr>
            <a:xfrm>
              <a:off x="31305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3173D64A-522A-EA89-26C9-ED7108DB2F33}"/>
                </a:ext>
              </a:extLst>
            </p:cNvPr>
            <p:cNvSpPr/>
            <p:nvPr/>
          </p:nvSpPr>
          <p:spPr>
            <a:xfrm>
              <a:off x="3536950" y="27432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393" name="Rectangle 392">
            <a:extLst>
              <a:ext uri="{FF2B5EF4-FFF2-40B4-BE49-F238E27FC236}">
                <a16:creationId xmlns:a16="http://schemas.microsoft.com/office/drawing/2014/main" id="{0117FE90-6E68-3C68-21D8-7AC5E8F538F1}"/>
              </a:ext>
            </a:extLst>
          </p:cNvPr>
          <p:cNvSpPr/>
          <p:nvPr/>
        </p:nvSpPr>
        <p:spPr>
          <a:xfrm>
            <a:off x="4290422" y="3406752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16C105D0-6A0B-958A-D0D4-384DC38955A2}"/>
              </a:ext>
            </a:extLst>
          </p:cNvPr>
          <p:cNvGrpSpPr/>
          <p:nvPr/>
        </p:nvGrpSpPr>
        <p:grpSpPr>
          <a:xfrm>
            <a:off x="692150" y="2099487"/>
            <a:ext cx="3225800" cy="381000"/>
            <a:chOff x="692150" y="3403600"/>
            <a:chExt cx="3225800" cy="381000"/>
          </a:xfrm>
        </p:grpSpPr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602472EB-2493-CFD0-53AE-C4EB276F6F8F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5A64CA0D-1B02-E11E-21B4-7068C3F0376F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451D24EE-6270-24D5-149F-3FDF6D7D1F9F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9C3BB4A1-0AF4-2DA4-08F6-FC891F225C98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50189C8-06E6-654E-60E4-AE3F8C4E7EBB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D46A23B-D2B2-F111-773E-79838D1C201B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6A27DC8F-BBC8-B175-4F32-5B9FD9BE115C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7CBAC39-B1F5-A0ED-FDD8-41518F101E71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4F98BE5-B520-3821-1A1C-82ED6E42E492}"/>
              </a:ext>
            </a:extLst>
          </p:cNvPr>
          <p:cNvSpPr/>
          <p:nvPr/>
        </p:nvSpPr>
        <p:spPr>
          <a:xfrm>
            <a:off x="4290422" y="2099487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93A9F1E-1DF7-D5EE-B3B3-773DF881A430}"/>
              </a:ext>
            </a:extLst>
          </p:cNvPr>
          <p:cNvGrpSpPr/>
          <p:nvPr/>
        </p:nvGrpSpPr>
        <p:grpSpPr>
          <a:xfrm>
            <a:off x="692150" y="4064000"/>
            <a:ext cx="3225800" cy="381000"/>
            <a:chOff x="692150" y="4064000"/>
            <a:chExt cx="3225800" cy="381000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CECB4A5C-90F8-AEA9-7496-CD74E62BCB49}"/>
                </a:ext>
              </a:extLst>
            </p:cNvPr>
            <p:cNvSpPr/>
            <p:nvPr/>
          </p:nvSpPr>
          <p:spPr>
            <a:xfrm>
              <a:off x="692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CE5FCF7-3437-F6F3-B2E7-9A3E86B229CD}"/>
                </a:ext>
              </a:extLst>
            </p:cNvPr>
            <p:cNvSpPr/>
            <p:nvPr/>
          </p:nvSpPr>
          <p:spPr>
            <a:xfrm>
              <a:off x="1098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F330AFB-1CD1-BDB6-E843-1F6DF5C8D67C}"/>
                </a:ext>
              </a:extLst>
            </p:cNvPr>
            <p:cNvSpPr/>
            <p:nvPr/>
          </p:nvSpPr>
          <p:spPr>
            <a:xfrm>
              <a:off x="1504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B4F02B3C-BA9F-C5B6-562E-5AFDF1E58539}"/>
                </a:ext>
              </a:extLst>
            </p:cNvPr>
            <p:cNvSpPr/>
            <p:nvPr/>
          </p:nvSpPr>
          <p:spPr>
            <a:xfrm>
              <a:off x="19113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D42396F3-ABEE-11D3-1CC4-7F2559E14407}"/>
                </a:ext>
              </a:extLst>
            </p:cNvPr>
            <p:cNvSpPr/>
            <p:nvPr/>
          </p:nvSpPr>
          <p:spPr>
            <a:xfrm>
              <a:off x="23177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64A43DFC-2105-7E31-43DF-FA91775BF499}"/>
                </a:ext>
              </a:extLst>
            </p:cNvPr>
            <p:cNvSpPr/>
            <p:nvPr/>
          </p:nvSpPr>
          <p:spPr>
            <a:xfrm>
              <a:off x="27241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CD40904-2255-9DA9-DBD6-0C34C797CC16}"/>
                </a:ext>
              </a:extLst>
            </p:cNvPr>
            <p:cNvSpPr/>
            <p:nvPr/>
          </p:nvSpPr>
          <p:spPr>
            <a:xfrm>
              <a:off x="31305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6701864-081D-C4A7-0101-D71FDE1D8BCB}"/>
                </a:ext>
              </a:extLst>
            </p:cNvPr>
            <p:cNvSpPr/>
            <p:nvPr/>
          </p:nvSpPr>
          <p:spPr>
            <a:xfrm>
              <a:off x="3536950" y="4064000"/>
              <a:ext cx="381000" cy="381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413" name="Rectangle 412">
            <a:extLst>
              <a:ext uri="{FF2B5EF4-FFF2-40B4-BE49-F238E27FC236}">
                <a16:creationId xmlns:a16="http://schemas.microsoft.com/office/drawing/2014/main" id="{774CB4A9-1AEE-CE70-ED5D-3C541E426C2E}"/>
              </a:ext>
            </a:extLst>
          </p:cNvPr>
          <p:cNvSpPr/>
          <p:nvPr/>
        </p:nvSpPr>
        <p:spPr>
          <a:xfrm>
            <a:off x="4290422" y="40640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3BEABCA5-EE57-938C-7F30-A8546FB7BE92}"/>
              </a:ext>
            </a:extLst>
          </p:cNvPr>
          <p:cNvSpPr/>
          <p:nvPr/>
        </p:nvSpPr>
        <p:spPr>
          <a:xfrm>
            <a:off x="692150" y="2735969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138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ADD46BDC-2DAF-DBDE-74C9-1683D4686D9F}"/>
              </a:ext>
            </a:extLst>
          </p:cNvPr>
          <p:cNvSpPr/>
          <p:nvPr/>
        </p:nvSpPr>
        <p:spPr>
          <a:xfrm>
            <a:off x="692150" y="762000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46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1DFCC2AE-F3E0-0645-4EA4-3317257C18D0}"/>
              </a:ext>
            </a:extLst>
          </p:cNvPr>
          <p:cNvSpPr/>
          <p:nvPr/>
        </p:nvSpPr>
        <p:spPr>
          <a:xfrm>
            <a:off x="692150" y="1428704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78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80C85401-7436-DB18-62A7-1CD9EC8F9DA4}"/>
              </a:ext>
            </a:extLst>
          </p:cNvPr>
          <p:cNvSpPr/>
          <p:nvPr/>
        </p:nvSpPr>
        <p:spPr>
          <a:xfrm>
            <a:off x="692150" y="3406752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194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4413258F-8F68-3F58-127D-205AFDEDF0CF}"/>
              </a:ext>
            </a:extLst>
          </p:cNvPr>
          <p:cNvSpPr/>
          <p:nvPr/>
        </p:nvSpPr>
        <p:spPr>
          <a:xfrm>
            <a:off x="692150" y="2099487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125</a:t>
            </a:r>
            <a:endParaRPr lang="en-SG" sz="1600" dirty="0">
              <a:latin typeface="Montserrat SemiBold" pitchFamily="2" charset="0"/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1BDDB1BE-9828-848F-0A3D-265938E58197}"/>
              </a:ext>
            </a:extLst>
          </p:cNvPr>
          <p:cNvSpPr/>
          <p:nvPr/>
        </p:nvSpPr>
        <p:spPr>
          <a:xfrm>
            <a:off x="692150" y="4064000"/>
            <a:ext cx="3225800" cy="381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Montserrat SemiBold" pitchFamily="2" charset="0"/>
              </a:rPr>
              <a:t>227</a:t>
            </a:r>
            <a:endParaRPr lang="en-SG" sz="16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90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236</a:t>
            </a:fld>
            <a:endParaRPr/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E480CBC2-BE66-2A82-5392-813A916A0391}"/>
              </a:ext>
            </a:extLst>
          </p:cNvPr>
          <p:cNvGrpSpPr/>
          <p:nvPr/>
        </p:nvGrpSpPr>
        <p:grpSpPr>
          <a:xfrm>
            <a:off x="692150" y="2735969"/>
            <a:ext cx="3225800" cy="381000"/>
            <a:chOff x="692150" y="762000"/>
            <a:chExt cx="3225800" cy="381000"/>
          </a:xfrm>
          <a:solidFill>
            <a:srgbClr val="00B050"/>
          </a:solidFill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4CBDAD5F-D8B3-4867-CC45-AE1F71A5005D}"/>
                </a:ext>
              </a:extLst>
            </p:cNvPr>
            <p:cNvSpPr/>
            <p:nvPr/>
          </p:nvSpPr>
          <p:spPr>
            <a:xfrm>
              <a:off x="692150" y="762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4E2849F-D2F1-A6EF-56A1-CA9C4F68E561}"/>
                </a:ext>
              </a:extLst>
            </p:cNvPr>
            <p:cNvSpPr/>
            <p:nvPr/>
          </p:nvSpPr>
          <p:spPr>
            <a:xfrm>
              <a:off x="1098550" y="762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81448CA9-1667-4969-6D6A-8BA90585AA78}"/>
                </a:ext>
              </a:extLst>
            </p:cNvPr>
            <p:cNvSpPr/>
            <p:nvPr/>
          </p:nvSpPr>
          <p:spPr>
            <a:xfrm>
              <a:off x="1504950" y="762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213FDF34-9E1A-8B06-4DE9-06247351F34B}"/>
                </a:ext>
              </a:extLst>
            </p:cNvPr>
            <p:cNvSpPr/>
            <p:nvPr/>
          </p:nvSpPr>
          <p:spPr>
            <a:xfrm>
              <a:off x="1911350" y="762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7DC203AE-4BF1-5006-2688-505B9DA9BED8}"/>
                </a:ext>
              </a:extLst>
            </p:cNvPr>
            <p:cNvSpPr/>
            <p:nvPr/>
          </p:nvSpPr>
          <p:spPr>
            <a:xfrm>
              <a:off x="2317750" y="762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2880CD48-8237-034A-1666-8E8C40DEC0D4}"/>
                </a:ext>
              </a:extLst>
            </p:cNvPr>
            <p:cNvSpPr/>
            <p:nvPr/>
          </p:nvSpPr>
          <p:spPr>
            <a:xfrm>
              <a:off x="2724150" y="762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6221898A-E0C1-A4FA-B787-9E11C05F9F5E}"/>
                </a:ext>
              </a:extLst>
            </p:cNvPr>
            <p:cNvSpPr/>
            <p:nvPr/>
          </p:nvSpPr>
          <p:spPr>
            <a:xfrm>
              <a:off x="3130550" y="762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D6B84E81-A795-B5BE-094F-9928C26B1449}"/>
                </a:ext>
              </a:extLst>
            </p:cNvPr>
            <p:cNvSpPr/>
            <p:nvPr/>
          </p:nvSpPr>
          <p:spPr>
            <a:xfrm>
              <a:off x="3536950" y="762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C90AED8-2F7E-AF56-ADA0-4CFD3FEB4CD5}"/>
              </a:ext>
            </a:extLst>
          </p:cNvPr>
          <p:cNvSpPr/>
          <p:nvPr/>
        </p:nvSpPr>
        <p:spPr>
          <a:xfrm>
            <a:off x="4290422" y="2735969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ECC9CABC-DC80-A1A4-2F63-748656B5BA99}"/>
              </a:ext>
            </a:extLst>
          </p:cNvPr>
          <p:cNvGrpSpPr/>
          <p:nvPr/>
        </p:nvGrpSpPr>
        <p:grpSpPr>
          <a:xfrm>
            <a:off x="692150" y="762000"/>
            <a:ext cx="3225800" cy="381000"/>
            <a:chOff x="692150" y="1422400"/>
            <a:chExt cx="3225800" cy="381000"/>
          </a:xfrm>
          <a:solidFill>
            <a:srgbClr val="00B050"/>
          </a:solidFill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A1B827B2-5681-CCFF-06E6-7B2E7488D2A0}"/>
                </a:ext>
              </a:extLst>
            </p:cNvPr>
            <p:cNvSpPr/>
            <p:nvPr/>
          </p:nvSpPr>
          <p:spPr>
            <a:xfrm>
              <a:off x="692150" y="14224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8433D8F1-4E37-B2FA-D578-35E960930CF9}"/>
                </a:ext>
              </a:extLst>
            </p:cNvPr>
            <p:cNvSpPr/>
            <p:nvPr/>
          </p:nvSpPr>
          <p:spPr>
            <a:xfrm>
              <a:off x="1098550" y="14224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2CA84D76-D675-25E9-A6B8-0E68AFB50065}"/>
                </a:ext>
              </a:extLst>
            </p:cNvPr>
            <p:cNvSpPr/>
            <p:nvPr/>
          </p:nvSpPr>
          <p:spPr>
            <a:xfrm>
              <a:off x="1504950" y="14224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920BC305-4DEE-BA71-618B-E46FFFAA1BD4}"/>
                </a:ext>
              </a:extLst>
            </p:cNvPr>
            <p:cNvSpPr/>
            <p:nvPr/>
          </p:nvSpPr>
          <p:spPr>
            <a:xfrm>
              <a:off x="1911350" y="14224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8F9CB03-9CF3-4630-71D5-B8CD25A8006E}"/>
                </a:ext>
              </a:extLst>
            </p:cNvPr>
            <p:cNvSpPr/>
            <p:nvPr/>
          </p:nvSpPr>
          <p:spPr>
            <a:xfrm>
              <a:off x="2317750" y="14224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0540370C-2BEB-C2BB-262A-E981950D8D9C}"/>
                </a:ext>
              </a:extLst>
            </p:cNvPr>
            <p:cNvSpPr/>
            <p:nvPr/>
          </p:nvSpPr>
          <p:spPr>
            <a:xfrm>
              <a:off x="2724150" y="14224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5187EB49-F3CF-4EB3-8767-7B05A93AAAB3}"/>
                </a:ext>
              </a:extLst>
            </p:cNvPr>
            <p:cNvSpPr/>
            <p:nvPr/>
          </p:nvSpPr>
          <p:spPr>
            <a:xfrm>
              <a:off x="3130550" y="14224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6B61C77B-4E1D-8340-2BC8-1143F12E3810}"/>
                </a:ext>
              </a:extLst>
            </p:cNvPr>
            <p:cNvSpPr/>
            <p:nvPr/>
          </p:nvSpPr>
          <p:spPr>
            <a:xfrm>
              <a:off x="3536950" y="14224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373" name="Rectangle 372">
            <a:extLst>
              <a:ext uri="{FF2B5EF4-FFF2-40B4-BE49-F238E27FC236}">
                <a16:creationId xmlns:a16="http://schemas.microsoft.com/office/drawing/2014/main" id="{EFE63181-6976-C174-2981-0F1D94641B11}"/>
              </a:ext>
            </a:extLst>
          </p:cNvPr>
          <p:cNvSpPr/>
          <p:nvPr/>
        </p:nvSpPr>
        <p:spPr>
          <a:xfrm>
            <a:off x="4290422" y="7620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7762CD4-F630-6ADB-B82C-2CC64AAB9E99}"/>
              </a:ext>
            </a:extLst>
          </p:cNvPr>
          <p:cNvGrpSpPr/>
          <p:nvPr/>
        </p:nvGrpSpPr>
        <p:grpSpPr>
          <a:xfrm>
            <a:off x="692150" y="1428704"/>
            <a:ext cx="3225800" cy="381000"/>
            <a:chOff x="692150" y="2082800"/>
            <a:chExt cx="3225800" cy="381000"/>
          </a:xfrm>
          <a:solidFill>
            <a:srgbClr val="00B050"/>
          </a:solidFill>
        </p:grpSpPr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8EA9114B-F457-3627-3E3F-77A81F8D6C73}"/>
                </a:ext>
              </a:extLst>
            </p:cNvPr>
            <p:cNvSpPr/>
            <p:nvPr/>
          </p:nvSpPr>
          <p:spPr>
            <a:xfrm>
              <a:off x="692150" y="20828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1B73B2B-4501-F88D-3DCA-515D4F90457D}"/>
                </a:ext>
              </a:extLst>
            </p:cNvPr>
            <p:cNvSpPr/>
            <p:nvPr/>
          </p:nvSpPr>
          <p:spPr>
            <a:xfrm>
              <a:off x="1098550" y="20828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A4D01FE8-C54D-285C-3211-4C3519B47A60}"/>
                </a:ext>
              </a:extLst>
            </p:cNvPr>
            <p:cNvSpPr/>
            <p:nvPr/>
          </p:nvSpPr>
          <p:spPr>
            <a:xfrm>
              <a:off x="1504950" y="20828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054CE2E3-5523-2166-D75C-04914FE36957}"/>
                </a:ext>
              </a:extLst>
            </p:cNvPr>
            <p:cNvSpPr/>
            <p:nvPr/>
          </p:nvSpPr>
          <p:spPr>
            <a:xfrm>
              <a:off x="1911350" y="20828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0A4A80D5-DAB3-A81B-6D40-A806EC0C8E48}"/>
                </a:ext>
              </a:extLst>
            </p:cNvPr>
            <p:cNvSpPr/>
            <p:nvPr/>
          </p:nvSpPr>
          <p:spPr>
            <a:xfrm>
              <a:off x="2317750" y="20828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F172E8E-0CBC-4E38-4537-5DAFE999B08E}"/>
                </a:ext>
              </a:extLst>
            </p:cNvPr>
            <p:cNvSpPr/>
            <p:nvPr/>
          </p:nvSpPr>
          <p:spPr>
            <a:xfrm>
              <a:off x="2724150" y="20828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D27835C-759F-8FA2-1CD5-49CAF89A9D0E}"/>
                </a:ext>
              </a:extLst>
            </p:cNvPr>
            <p:cNvSpPr/>
            <p:nvPr/>
          </p:nvSpPr>
          <p:spPr>
            <a:xfrm>
              <a:off x="3130550" y="20828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0FFE332-4CEA-D72A-BFE7-5E39DD6BD8F2}"/>
                </a:ext>
              </a:extLst>
            </p:cNvPr>
            <p:cNvSpPr/>
            <p:nvPr/>
          </p:nvSpPr>
          <p:spPr>
            <a:xfrm>
              <a:off x="3536950" y="20828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383" name="Rectangle 382">
            <a:extLst>
              <a:ext uri="{FF2B5EF4-FFF2-40B4-BE49-F238E27FC236}">
                <a16:creationId xmlns:a16="http://schemas.microsoft.com/office/drawing/2014/main" id="{5AA349A9-97DB-9EDF-09D9-D96E7BA7EC27}"/>
              </a:ext>
            </a:extLst>
          </p:cNvPr>
          <p:cNvSpPr/>
          <p:nvPr/>
        </p:nvSpPr>
        <p:spPr>
          <a:xfrm>
            <a:off x="4290422" y="1428704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678AAD60-FEAA-443C-8712-BF6C4FEF4C00}"/>
              </a:ext>
            </a:extLst>
          </p:cNvPr>
          <p:cNvGrpSpPr/>
          <p:nvPr/>
        </p:nvGrpSpPr>
        <p:grpSpPr>
          <a:xfrm>
            <a:off x="692150" y="3406752"/>
            <a:ext cx="3225800" cy="381000"/>
            <a:chOff x="692150" y="2743200"/>
            <a:chExt cx="3225800" cy="381000"/>
          </a:xfrm>
          <a:solidFill>
            <a:srgbClr val="00B050"/>
          </a:solidFill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D704705-A854-B3EE-4055-3FC15E4C447B}"/>
                </a:ext>
              </a:extLst>
            </p:cNvPr>
            <p:cNvSpPr/>
            <p:nvPr/>
          </p:nvSpPr>
          <p:spPr>
            <a:xfrm>
              <a:off x="692150" y="27432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A40C1D6F-C1CC-1FBE-756E-66F02B179E37}"/>
                </a:ext>
              </a:extLst>
            </p:cNvPr>
            <p:cNvSpPr/>
            <p:nvPr/>
          </p:nvSpPr>
          <p:spPr>
            <a:xfrm>
              <a:off x="1098550" y="27432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F647C74F-98A6-175A-5F98-D5D3E109E29B}"/>
                </a:ext>
              </a:extLst>
            </p:cNvPr>
            <p:cNvSpPr/>
            <p:nvPr/>
          </p:nvSpPr>
          <p:spPr>
            <a:xfrm>
              <a:off x="1504950" y="27432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F89D6B9-B55A-4633-7BB3-9FC9846EA99D}"/>
                </a:ext>
              </a:extLst>
            </p:cNvPr>
            <p:cNvSpPr/>
            <p:nvPr/>
          </p:nvSpPr>
          <p:spPr>
            <a:xfrm>
              <a:off x="1911350" y="27432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A880104B-70A9-57E1-44A8-065523A04691}"/>
                </a:ext>
              </a:extLst>
            </p:cNvPr>
            <p:cNvSpPr/>
            <p:nvPr/>
          </p:nvSpPr>
          <p:spPr>
            <a:xfrm>
              <a:off x="2317750" y="27432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32BA4C08-5BDF-8F22-BED5-F23DCF3B9B57}"/>
                </a:ext>
              </a:extLst>
            </p:cNvPr>
            <p:cNvSpPr/>
            <p:nvPr/>
          </p:nvSpPr>
          <p:spPr>
            <a:xfrm>
              <a:off x="2724150" y="27432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A18A6BB9-1C3B-D80B-B706-742F5F201100}"/>
                </a:ext>
              </a:extLst>
            </p:cNvPr>
            <p:cNvSpPr/>
            <p:nvPr/>
          </p:nvSpPr>
          <p:spPr>
            <a:xfrm>
              <a:off x="3130550" y="27432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3173D64A-522A-EA89-26C9-ED7108DB2F33}"/>
                </a:ext>
              </a:extLst>
            </p:cNvPr>
            <p:cNvSpPr/>
            <p:nvPr/>
          </p:nvSpPr>
          <p:spPr>
            <a:xfrm>
              <a:off x="3536950" y="27432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393" name="Rectangle 392">
            <a:extLst>
              <a:ext uri="{FF2B5EF4-FFF2-40B4-BE49-F238E27FC236}">
                <a16:creationId xmlns:a16="http://schemas.microsoft.com/office/drawing/2014/main" id="{0117FE90-6E68-3C68-21D8-7AC5E8F538F1}"/>
              </a:ext>
            </a:extLst>
          </p:cNvPr>
          <p:cNvSpPr/>
          <p:nvPr/>
        </p:nvSpPr>
        <p:spPr>
          <a:xfrm>
            <a:off x="4290422" y="3406752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16C105D0-6A0B-958A-D0D4-384DC38955A2}"/>
              </a:ext>
            </a:extLst>
          </p:cNvPr>
          <p:cNvGrpSpPr/>
          <p:nvPr/>
        </p:nvGrpSpPr>
        <p:grpSpPr>
          <a:xfrm>
            <a:off x="692150" y="2099487"/>
            <a:ext cx="3225800" cy="381000"/>
            <a:chOff x="692150" y="3403600"/>
            <a:chExt cx="3225800" cy="381000"/>
          </a:xfrm>
          <a:solidFill>
            <a:srgbClr val="00B050"/>
          </a:solidFill>
        </p:grpSpPr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602472EB-2493-CFD0-53AE-C4EB276F6F8F}"/>
                </a:ext>
              </a:extLst>
            </p:cNvPr>
            <p:cNvSpPr/>
            <p:nvPr/>
          </p:nvSpPr>
          <p:spPr>
            <a:xfrm>
              <a:off x="692150" y="34036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5A64CA0D-1B02-E11E-21B4-7068C3F0376F}"/>
                </a:ext>
              </a:extLst>
            </p:cNvPr>
            <p:cNvSpPr/>
            <p:nvPr/>
          </p:nvSpPr>
          <p:spPr>
            <a:xfrm>
              <a:off x="1098550" y="34036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451D24EE-6270-24D5-149F-3FDF6D7D1F9F}"/>
                </a:ext>
              </a:extLst>
            </p:cNvPr>
            <p:cNvSpPr/>
            <p:nvPr/>
          </p:nvSpPr>
          <p:spPr>
            <a:xfrm>
              <a:off x="1504950" y="34036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9C3BB4A1-0AF4-2DA4-08F6-FC891F225C98}"/>
                </a:ext>
              </a:extLst>
            </p:cNvPr>
            <p:cNvSpPr/>
            <p:nvPr/>
          </p:nvSpPr>
          <p:spPr>
            <a:xfrm>
              <a:off x="1911350" y="34036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50189C8-06E6-654E-60E4-AE3F8C4E7EBB}"/>
                </a:ext>
              </a:extLst>
            </p:cNvPr>
            <p:cNvSpPr/>
            <p:nvPr/>
          </p:nvSpPr>
          <p:spPr>
            <a:xfrm>
              <a:off x="2317750" y="34036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D46A23B-D2B2-F111-773E-79838D1C201B}"/>
                </a:ext>
              </a:extLst>
            </p:cNvPr>
            <p:cNvSpPr/>
            <p:nvPr/>
          </p:nvSpPr>
          <p:spPr>
            <a:xfrm>
              <a:off x="2724150" y="34036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6A27DC8F-BBC8-B175-4F32-5B9FD9BE115C}"/>
                </a:ext>
              </a:extLst>
            </p:cNvPr>
            <p:cNvSpPr/>
            <p:nvPr/>
          </p:nvSpPr>
          <p:spPr>
            <a:xfrm>
              <a:off x="3130550" y="34036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7CBAC39-B1F5-A0ED-FDD8-41518F101E71}"/>
                </a:ext>
              </a:extLst>
            </p:cNvPr>
            <p:cNvSpPr/>
            <p:nvPr/>
          </p:nvSpPr>
          <p:spPr>
            <a:xfrm>
              <a:off x="3536950" y="34036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403" name="Rectangle 402">
            <a:extLst>
              <a:ext uri="{FF2B5EF4-FFF2-40B4-BE49-F238E27FC236}">
                <a16:creationId xmlns:a16="http://schemas.microsoft.com/office/drawing/2014/main" id="{E4F98BE5-B520-3821-1A1C-82ED6E42E492}"/>
              </a:ext>
            </a:extLst>
          </p:cNvPr>
          <p:cNvSpPr/>
          <p:nvPr/>
        </p:nvSpPr>
        <p:spPr>
          <a:xfrm>
            <a:off x="4290422" y="2099487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93A9F1E-1DF7-D5EE-B3B3-773DF881A430}"/>
              </a:ext>
            </a:extLst>
          </p:cNvPr>
          <p:cNvGrpSpPr/>
          <p:nvPr/>
        </p:nvGrpSpPr>
        <p:grpSpPr>
          <a:xfrm>
            <a:off x="692150" y="4064000"/>
            <a:ext cx="3225800" cy="381000"/>
            <a:chOff x="692150" y="4064000"/>
            <a:chExt cx="3225800" cy="381000"/>
          </a:xfrm>
          <a:solidFill>
            <a:srgbClr val="00B050"/>
          </a:solidFill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CECB4A5C-90F8-AEA9-7496-CD74E62BCB49}"/>
                </a:ext>
              </a:extLst>
            </p:cNvPr>
            <p:cNvSpPr/>
            <p:nvPr/>
          </p:nvSpPr>
          <p:spPr>
            <a:xfrm>
              <a:off x="692150" y="4064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ECE5FCF7-3437-F6F3-B2E7-9A3E86B229CD}"/>
                </a:ext>
              </a:extLst>
            </p:cNvPr>
            <p:cNvSpPr/>
            <p:nvPr/>
          </p:nvSpPr>
          <p:spPr>
            <a:xfrm>
              <a:off x="1098550" y="4064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1F330AFB-1CD1-BDB6-E843-1F6DF5C8D67C}"/>
                </a:ext>
              </a:extLst>
            </p:cNvPr>
            <p:cNvSpPr/>
            <p:nvPr/>
          </p:nvSpPr>
          <p:spPr>
            <a:xfrm>
              <a:off x="1504950" y="4064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B4F02B3C-BA9F-C5B6-562E-5AFDF1E58539}"/>
                </a:ext>
              </a:extLst>
            </p:cNvPr>
            <p:cNvSpPr/>
            <p:nvPr/>
          </p:nvSpPr>
          <p:spPr>
            <a:xfrm>
              <a:off x="1911350" y="4064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D42396F3-ABEE-11D3-1CC4-7F2559E14407}"/>
                </a:ext>
              </a:extLst>
            </p:cNvPr>
            <p:cNvSpPr/>
            <p:nvPr/>
          </p:nvSpPr>
          <p:spPr>
            <a:xfrm>
              <a:off x="2317750" y="4064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64A43DFC-2105-7E31-43DF-FA91775BF499}"/>
                </a:ext>
              </a:extLst>
            </p:cNvPr>
            <p:cNvSpPr/>
            <p:nvPr/>
          </p:nvSpPr>
          <p:spPr>
            <a:xfrm>
              <a:off x="2724150" y="4064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0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CD40904-2255-9DA9-DBD6-0C34C797CC16}"/>
                </a:ext>
              </a:extLst>
            </p:cNvPr>
            <p:cNvSpPr/>
            <p:nvPr/>
          </p:nvSpPr>
          <p:spPr>
            <a:xfrm>
              <a:off x="3130550" y="4064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46701864-081D-C4A7-0101-D71FDE1D8BCB}"/>
                </a:ext>
              </a:extLst>
            </p:cNvPr>
            <p:cNvSpPr/>
            <p:nvPr/>
          </p:nvSpPr>
          <p:spPr>
            <a:xfrm>
              <a:off x="3536950" y="4064000"/>
              <a:ext cx="381000" cy="381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ntserrat SemiBold" pitchFamily="2" charset="0"/>
                </a:rPr>
                <a:t>1</a:t>
              </a:r>
              <a:endParaRPr lang="en-SG" dirty="0">
                <a:latin typeface="Montserrat SemiBold" pitchFamily="2" charset="0"/>
              </a:endParaRPr>
            </a:p>
          </p:txBody>
        </p:sp>
      </p:grpSp>
      <p:sp>
        <p:nvSpPr>
          <p:cNvPr id="413" name="Rectangle 412">
            <a:extLst>
              <a:ext uri="{FF2B5EF4-FFF2-40B4-BE49-F238E27FC236}">
                <a16:creationId xmlns:a16="http://schemas.microsoft.com/office/drawing/2014/main" id="{774CB4A9-1AEE-CE70-ED5D-3C541E426C2E}"/>
              </a:ext>
            </a:extLst>
          </p:cNvPr>
          <p:cNvSpPr/>
          <p:nvPr/>
        </p:nvSpPr>
        <p:spPr>
          <a:xfrm>
            <a:off x="4290422" y="4064000"/>
            <a:ext cx="381000" cy="381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…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A8360687-A954-70AF-444D-3D4A39F4F98E}"/>
              </a:ext>
            </a:extLst>
          </p:cNvPr>
          <p:cNvSpPr txBox="1">
            <a:spLocks/>
          </p:cNvSpPr>
          <p:nvPr/>
        </p:nvSpPr>
        <p:spPr>
          <a:xfrm>
            <a:off x="5336354" y="1428704"/>
            <a:ext cx="2612917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First chunk correctly sorted!</a:t>
            </a:r>
          </a:p>
          <a:p>
            <a:endParaRPr lang="en-US" sz="2000" dirty="0">
              <a:latin typeface="Montserrat SemiBold" pitchFamily="2" charset="0"/>
            </a:endParaRPr>
          </a:p>
          <a:p>
            <a:r>
              <a:rPr lang="en-US" sz="2000" dirty="0">
                <a:latin typeface="Montserrat SemiBold" pitchFamily="2" charset="0"/>
              </a:rPr>
              <a:t>Recurse to remaining chunks</a:t>
            </a:r>
          </a:p>
        </p:txBody>
      </p:sp>
    </p:spTree>
    <p:extLst>
      <p:ext uri="{BB962C8B-B14F-4D97-AF65-F5344CB8AC3E}">
        <p14:creationId xmlns:p14="http://schemas.microsoft.com/office/powerpoint/2010/main" val="946382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237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90208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Runtime = Number of iterations x work per iteration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88407340-B4E8-024C-2757-85E408C02E83}"/>
              </a:ext>
            </a:extLst>
          </p:cNvPr>
          <p:cNvSpPr txBox="1">
            <a:spLocks/>
          </p:cNvSpPr>
          <p:nvPr/>
        </p:nvSpPr>
        <p:spPr>
          <a:xfrm>
            <a:off x="1915568" y="1754308"/>
            <a:ext cx="662518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= 8 x O(n)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630EA923-187B-543A-90D1-5672E2D58157}"/>
              </a:ext>
            </a:extLst>
          </p:cNvPr>
          <p:cNvSpPr txBox="1">
            <a:spLocks/>
          </p:cNvSpPr>
          <p:nvPr/>
        </p:nvSpPr>
        <p:spPr>
          <a:xfrm>
            <a:off x="1915568" y="2218408"/>
            <a:ext cx="662518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= O(n)</a:t>
            </a:r>
          </a:p>
        </p:txBody>
      </p:sp>
    </p:spTree>
    <p:extLst>
      <p:ext uri="{BB962C8B-B14F-4D97-AF65-F5344CB8AC3E}">
        <p14:creationId xmlns:p14="http://schemas.microsoft.com/office/powerpoint/2010/main" val="1302183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238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90208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When is this better than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630EA923-187B-543A-90D1-5672E2D58157}"/>
              </a:ext>
            </a:extLst>
          </p:cNvPr>
          <p:cNvSpPr txBox="1">
            <a:spLocks/>
          </p:cNvSpPr>
          <p:nvPr/>
        </p:nvSpPr>
        <p:spPr>
          <a:xfrm>
            <a:off x="1258059" y="1932116"/>
            <a:ext cx="662518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8 x n &lt; n log n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241A2C5D-849C-B130-25C3-F9A4B0E86BE2}"/>
              </a:ext>
            </a:extLst>
          </p:cNvPr>
          <p:cNvSpPr txBox="1">
            <a:spLocks/>
          </p:cNvSpPr>
          <p:nvPr/>
        </p:nvSpPr>
        <p:spPr>
          <a:xfrm>
            <a:off x="1258059" y="2386066"/>
            <a:ext cx="6625181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8 &lt; log n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FCE4615F-CA27-6A99-74F1-F6722C320571}"/>
              </a:ext>
            </a:extLst>
          </p:cNvPr>
          <p:cNvSpPr txBox="1">
            <a:spLocks/>
          </p:cNvSpPr>
          <p:nvPr/>
        </p:nvSpPr>
        <p:spPr>
          <a:xfrm>
            <a:off x="3751322" y="2998689"/>
            <a:ext cx="1638653" cy="61085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dirty="0">
                <a:latin typeface="Montserrat SemiBold" pitchFamily="2" charset="0"/>
              </a:rPr>
              <a:t>2</a:t>
            </a:r>
            <a:r>
              <a:rPr lang="en-US" baseline="30000" dirty="0">
                <a:latin typeface="Montserrat SemiBold" pitchFamily="2" charset="0"/>
              </a:rPr>
              <a:t>8 </a:t>
            </a:r>
            <a:r>
              <a:rPr lang="en-US" dirty="0">
                <a:latin typeface="Montserrat SemiBold" pitchFamily="2" charset="0"/>
              </a:rPr>
              <a:t>&lt; n</a:t>
            </a:r>
          </a:p>
        </p:txBody>
      </p:sp>
      <p:sp>
        <p:nvSpPr>
          <p:cNvPr id="9" name="Google Shape;336;p36">
            <a:extLst>
              <a:ext uri="{FF2B5EF4-FFF2-40B4-BE49-F238E27FC236}">
                <a16:creationId xmlns:a16="http://schemas.microsoft.com/office/drawing/2014/main" id="{D30C14E5-0314-A1C9-2DA1-BCA763E1FAB7}"/>
              </a:ext>
            </a:extLst>
          </p:cNvPr>
          <p:cNvSpPr txBox="1">
            <a:spLocks/>
          </p:cNvSpPr>
          <p:nvPr/>
        </p:nvSpPr>
        <p:spPr>
          <a:xfrm>
            <a:off x="714000" y="4008858"/>
            <a:ext cx="782674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Only if n &gt; 2</a:t>
            </a:r>
            <a:r>
              <a:rPr lang="en-US" sz="2000" baseline="30000" dirty="0">
                <a:latin typeface="Montserrat SemiBold" pitchFamily="2" charset="0"/>
              </a:rPr>
              <a:t>8</a:t>
            </a:r>
            <a:r>
              <a:rPr lang="en-US" sz="2000" dirty="0">
                <a:latin typeface="Montserrat SemiBold" pitchFamily="2" charset="0"/>
              </a:rPr>
              <a:t> … that is n &gt; 256 :D</a:t>
            </a:r>
          </a:p>
        </p:txBody>
      </p:sp>
    </p:spTree>
    <p:extLst>
      <p:ext uri="{BB962C8B-B14F-4D97-AF65-F5344CB8AC3E}">
        <p14:creationId xmlns:p14="http://schemas.microsoft.com/office/powerpoint/2010/main" val="315079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5" grpId="0" animBg="1"/>
      <p:bldP spid="9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239</a:t>
            </a:fld>
            <a:endParaRPr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1" y="1473091"/>
            <a:ext cx="1582012" cy="46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Trade Offs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Integer Sort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7A1470-7275-7197-B9B2-CBC2C1D87CF4}"/>
              </a:ext>
            </a:extLst>
          </p:cNvPr>
          <p:cNvSpPr/>
          <p:nvPr/>
        </p:nvSpPr>
        <p:spPr>
          <a:xfrm>
            <a:off x="2389455" y="2344819"/>
            <a:ext cx="2416151" cy="3604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 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305490-8B3A-0FB2-F265-73E3F7C4E5F5}"/>
              </a:ext>
            </a:extLst>
          </p:cNvPr>
          <p:cNvSpPr/>
          <p:nvPr/>
        </p:nvSpPr>
        <p:spPr>
          <a:xfrm>
            <a:off x="4865677" y="2344819"/>
            <a:ext cx="2416151" cy="360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 D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04F8D0-1F1A-6C15-3929-93FC08658960}"/>
              </a:ext>
            </a:extLst>
          </p:cNvPr>
          <p:cNvSpPr/>
          <p:nvPr/>
        </p:nvSpPr>
        <p:spPr>
          <a:xfrm>
            <a:off x="2389455" y="2837974"/>
            <a:ext cx="2416151" cy="3604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64 iterations (64n)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D7DCB6-35FB-23CF-80D2-CF81269A3013}"/>
              </a:ext>
            </a:extLst>
          </p:cNvPr>
          <p:cNvSpPr/>
          <p:nvPr/>
        </p:nvSpPr>
        <p:spPr>
          <a:xfrm>
            <a:off x="4865677" y="2837974"/>
            <a:ext cx="2416151" cy="360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 iterations (8n)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A427CF-FE93-8E76-05FB-E14DA2BE2B49}"/>
              </a:ext>
            </a:extLst>
          </p:cNvPr>
          <p:cNvSpPr/>
          <p:nvPr/>
        </p:nvSpPr>
        <p:spPr>
          <a:xfrm>
            <a:off x="2389455" y="3224337"/>
            <a:ext cx="2416151" cy="36042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be done in O(1)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5C747A-4297-A0C0-B5D4-888407D688A9}"/>
              </a:ext>
            </a:extLst>
          </p:cNvPr>
          <p:cNvSpPr/>
          <p:nvPr/>
        </p:nvSpPr>
        <p:spPr>
          <a:xfrm>
            <a:off x="4865677" y="3224337"/>
            <a:ext cx="2416151" cy="3604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extra 2</a:t>
            </a:r>
            <a:r>
              <a:rPr lang="en-US" baseline="30000" dirty="0"/>
              <a:t>8</a:t>
            </a:r>
            <a:r>
              <a:rPr lang="en-US" dirty="0"/>
              <a:t> space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1844B-89DB-67F7-AF2E-4FE861A2B770}"/>
              </a:ext>
            </a:extLst>
          </p:cNvPr>
          <p:cNvSpPr txBox="1"/>
          <p:nvPr/>
        </p:nvSpPr>
        <p:spPr>
          <a:xfrm>
            <a:off x="1221425" y="2886568"/>
            <a:ext cx="13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tserrat SemiBold" pitchFamily="2" charset="0"/>
              </a:rPr>
              <a:t>Runtime</a:t>
            </a:r>
            <a:endParaRPr lang="en-SG" dirty="0">
              <a:solidFill>
                <a:srgbClr val="FFC000"/>
              </a:solidFill>
              <a:latin typeface="Montserrat Semi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9615FD-B215-EECF-A38B-DA3B9B9B6E6C}"/>
              </a:ext>
            </a:extLst>
          </p:cNvPr>
          <p:cNvSpPr txBox="1"/>
          <p:nvPr/>
        </p:nvSpPr>
        <p:spPr>
          <a:xfrm>
            <a:off x="1448356" y="3276980"/>
            <a:ext cx="1314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latin typeface="Montserrat SemiBold" pitchFamily="2" charset="0"/>
              </a:rPr>
              <a:t>Space</a:t>
            </a:r>
            <a:endParaRPr lang="en-SG" dirty="0">
              <a:solidFill>
                <a:srgbClr val="FFC000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21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QuickSelect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377760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3006783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1465069" y="282279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686100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4548473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6090151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2235938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531929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713999" y="1278851"/>
            <a:ext cx="7904561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713999" y="1944482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</p:spTree>
    <p:extLst>
      <p:ext uri="{BB962C8B-B14F-4D97-AF65-F5344CB8AC3E}">
        <p14:creationId xmlns:p14="http://schemas.microsoft.com/office/powerpoint/2010/main" val="276440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68;p35">
            <a:extLst>
              <a:ext uri="{FF2B5EF4-FFF2-40B4-BE49-F238E27FC236}">
                <a16:creationId xmlns:a16="http://schemas.microsoft.com/office/drawing/2014/main" id="{8E9DE6FE-4038-6383-3D7F-482A110E458A}"/>
              </a:ext>
            </a:extLst>
          </p:cNvPr>
          <p:cNvSpPr/>
          <p:nvPr/>
        </p:nvSpPr>
        <p:spPr>
          <a:xfrm>
            <a:off x="636773" y="724068"/>
            <a:ext cx="929238" cy="929238"/>
          </a:xfrm>
          <a:prstGeom prst="ellipse">
            <a:avLst/>
          </a:prstGeom>
          <a:solidFill>
            <a:schemeClr val="accent3">
              <a:alpha val="4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1F1F2-95DA-E37B-8139-90A82E53C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737" y="1976427"/>
            <a:ext cx="7138525" cy="929238"/>
          </a:xfrm>
        </p:spPr>
        <p:txBody>
          <a:bodyPr/>
          <a:lstStyle/>
          <a:p>
            <a:pPr algn="ctr"/>
            <a:r>
              <a:rPr lang="en-US" sz="4400" dirty="0"/>
              <a:t>See you next week!</a:t>
            </a:r>
            <a:endParaRPr lang="en-SG" sz="4400" dirty="0"/>
          </a:p>
        </p:txBody>
      </p:sp>
      <p:sp>
        <p:nvSpPr>
          <p:cNvPr id="5" name="Google Shape;294;p35">
            <a:extLst>
              <a:ext uri="{FF2B5EF4-FFF2-40B4-BE49-F238E27FC236}">
                <a16:creationId xmlns:a16="http://schemas.microsoft.com/office/drawing/2014/main" id="{1D692899-9F27-1151-6F10-A826F35A071C}"/>
              </a:ext>
            </a:extLst>
          </p:cNvPr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95;p35">
            <a:extLst>
              <a:ext uri="{FF2B5EF4-FFF2-40B4-BE49-F238E27FC236}">
                <a16:creationId xmlns:a16="http://schemas.microsoft.com/office/drawing/2014/main" id="{2BEDDFA9-40C9-5136-6359-4CCB7C5018D5}"/>
              </a:ext>
            </a:extLst>
          </p:cNvPr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79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F48A77-4EB9-2F70-E2A7-BCC2169E3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241</a:t>
            </a:fld>
            <a:endParaRPr lang="e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509CE3-FF7E-8CAA-5438-8C75646FA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4105" y="2070750"/>
            <a:ext cx="4475238" cy="2592473"/>
          </a:xfrm>
        </p:spPr>
        <p:txBody>
          <a:bodyPr/>
          <a:lstStyle/>
          <a:p>
            <a:r>
              <a:rPr lang="en-SG" dirty="0"/>
              <a:t>Original Slide Designs:</a:t>
            </a:r>
          </a:p>
          <a:p>
            <a:r>
              <a:rPr lang="en-SG" dirty="0"/>
              <a:t>Jason Christopher</a:t>
            </a:r>
          </a:p>
          <a:p>
            <a:endParaRPr lang="en-SG" dirty="0"/>
          </a:p>
          <a:p>
            <a:r>
              <a:rPr lang="en-SG" dirty="0" err="1"/>
              <a:t>Suzuran</a:t>
            </a:r>
            <a:r>
              <a:rPr lang="en-SG" dirty="0"/>
              <a:t> Art:</a:t>
            </a:r>
          </a:p>
          <a:p>
            <a:r>
              <a:rPr lang="en-SG" dirty="0" err="1"/>
              <a:t>haru.cp</a:t>
            </a:r>
            <a:endParaRPr lang="en-SG" dirty="0"/>
          </a:p>
          <a:p>
            <a:endParaRPr lang="en-SG" dirty="0"/>
          </a:p>
          <a:p>
            <a:r>
              <a:rPr lang="en-SG" dirty="0" err="1"/>
              <a:t>Eyja</a:t>
            </a:r>
            <a:r>
              <a:rPr lang="en-SG" dirty="0"/>
              <a:t> Art:</a:t>
            </a:r>
          </a:p>
          <a:p>
            <a:r>
              <a:rPr lang="en-SG" dirty="0" err="1"/>
              <a:t>kuroheartz</a:t>
            </a:r>
            <a:endParaRPr lang="en-S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41ECB9-1C44-45C2-7E62-D5D3A1187FE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449618" y="1148481"/>
            <a:ext cx="2244213" cy="770700"/>
          </a:xfrm>
        </p:spPr>
        <p:txBody>
          <a:bodyPr/>
          <a:lstStyle/>
          <a:p>
            <a:r>
              <a:rPr lang="en-SG" dirty="0"/>
              <a:t>Credits</a:t>
            </a:r>
          </a:p>
        </p:txBody>
      </p:sp>
    </p:spTree>
    <p:extLst>
      <p:ext uri="{BB962C8B-B14F-4D97-AF65-F5344CB8AC3E}">
        <p14:creationId xmlns:p14="http://schemas.microsoft.com/office/powerpoint/2010/main" val="12765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QuickSelect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377760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3006783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235914" y="282279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686100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4548473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6090151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465045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531929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713999" y="1278851"/>
            <a:ext cx="7904561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713999" y="1944482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618369" y="3675607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Pivot at 2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nd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recurse to right.</a:t>
            </a:r>
          </a:p>
        </p:txBody>
      </p:sp>
    </p:spTree>
    <p:extLst>
      <p:ext uri="{BB962C8B-B14F-4D97-AF65-F5344CB8AC3E}">
        <p14:creationId xmlns:p14="http://schemas.microsoft.com/office/powerpoint/2010/main" val="104144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QuickSelect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377760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3006783" y="282279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235914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686100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4548473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6090151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465045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531929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713999" y="1278851"/>
            <a:ext cx="7904561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713999" y="1944482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618369" y="3675607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Pivot at 2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nd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recurse to right.</a:t>
            </a:r>
          </a:p>
        </p:txBody>
      </p:sp>
    </p:spTree>
    <p:extLst>
      <p:ext uri="{BB962C8B-B14F-4D97-AF65-F5344CB8AC3E}">
        <p14:creationId xmlns:p14="http://schemas.microsoft.com/office/powerpoint/2010/main" val="223891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QuickSelect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377760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3006783" y="282279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235914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686100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4548473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6090151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465045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531929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713999" y="1278851"/>
            <a:ext cx="7904561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713999" y="1944482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618369" y="3675607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Pivot at 3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rd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recurse to right.</a:t>
            </a:r>
          </a:p>
        </p:txBody>
      </p:sp>
    </p:spTree>
    <p:extLst>
      <p:ext uri="{BB962C8B-B14F-4D97-AF65-F5344CB8AC3E}">
        <p14:creationId xmlns:p14="http://schemas.microsoft.com/office/powerpoint/2010/main" val="74990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QuickSelect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3777604" y="282279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3006783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235914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686100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4548473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6090151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465045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531929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713999" y="1278851"/>
            <a:ext cx="7904561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713999" y="1944482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618369" y="3675607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Pivot at 3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rd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recurse to right.</a:t>
            </a:r>
          </a:p>
        </p:txBody>
      </p:sp>
    </p:spTree>
    <p:extLst>
      <p:ext uri="{BB962C8B-B14F-4D97-AF65-F5344CB8AC3E}">
        <p14:creationId xmlns:p14="http://schemas.microsoft.com/office/powerpoint/2010/main" val="207751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QuickSelect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4554167" y="282279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3006783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235914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3771910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6865887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6090151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465045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5319294" y="282279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713999" y="1278851"/>
            <a:ext cx="7904561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713999" y="1944482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618369" y="3675607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Pivot at 5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recurse to left.</a:t>
            </a:r>
          </a:p>
        </p:txBody>
      </p:sp>
    </p:spTree>
    <p:extLst>
      <p:ext uri="{BB962C8B-B14F-4D97-AF65-F5344CB8AC3E}">
        <p14:creationId xmlns:p14="http://schemas.microsoft.com/office/powerpoint/2010/main" val="2171705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544026" y="1762715"/>
            <a:ext cx="6055398" cy="91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Quick Recap!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1928225" y="2804815"/>
            <a:ext cx="5286999" cy="47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QuickSelect, Advanced QuickSort</a:t>
            </a:r>
            <a:endParaRPr sz="2000" i="1" dirty="0"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56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QuickSelect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4554167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3006783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235914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3771910" y="282279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6865887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6090151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465045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5319294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7;p36">
            <a:extLst>
              <a:ext uri="{FF2B5EF4-FFF2-40B4-BE49-F238E27FC236}">
                <a16:creationId xmlns:a16="http://schemas.microsoft.com/office/drawing/2014/main" id="{D96294D1-E8F8-7060-AD48-579F9BCA41F7}"/>
              </a:ext>
            </a:extLst>
          </p:cNvPr>
          <p:cNvSpPr txBox="1">
            <a:spLocks/>
          </p:cNvSpPr>
          <p:nvPr/>
        </p:nvSpPr>
        <p:spPr>
          <a:xfrm>
            <a:off x="713999" y="1278851"/>
            <a:ext cx="7904561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e.g. Find 4</a:t>
            </a:r>
            <a:r>
              <a:rPr lang="en-US" sz="2000" baseline="30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th</a:t>
            </a: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 smallest element, take first element as pivot.</a:t>
            </a: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713999" y="1944482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Partition the array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618369" y="3675607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Return 4</a:t>
            </a:r>
          </a:p>
        </p:txBody>
      </p:sp>
    </p:spTree>
    <p:extLst>
      <p:ext uri="{BB962C8B-B14F-4D97-AF65-F5344CB8AC3E}">
        <p14:creationId xmlns:p14="http://schemas.microsoft.com/office/powerpoint/2010/main" val="16275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QuickSelect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6C8FE-8E5A-D2C6-76C3-B04D72EF38F0}"/>
              </a:ext>
            </a:extLst>
          </p:cNvPr>
          <p:cNvSpPr/>
          <p:nvPr/>
        </p:nvSpPr>
        <p:spPr>
          <a:xfrm>
            <a:off x="4554167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88353E-86B1-F15E-6EBA-C5183CFBF2CE}"/>
              </a:ext>
            </a:extLst>
          </p:cNvPr>
          <p:cNvSpPr/>
          <p:nvPr/>
        </p:nvSpPr>
        <p:spPr>
          <a:xfrm>
            <a:off x="3006783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2B070-D598-35D8-3D32-8F72BA39861B}"/>
              </a:ext>
            </a:extLst>
          </p:cNvPr>
          <p:cNvSpPr/>
          <p:nvPr/>
        </p:nvSpPr>
        <p:spPr>
          <a:xfrm>
            <a:off x="2235914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E2950-5616-FE56-388A-03BCA825CEDF}"/>
              </a:ext>
            </a:extLst>
          </p:cNvPr>
          <p:cNvSpPr/>
          <p:nvPr/>
        </p:nvSpPr>
        <p:spPr>
          <a:xfrm>
            <a:off x="3771910" y="282279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80D069-AB09-D2E0-5E43-375F048DBF3B}"/>
              </a:ext>
            </a:extLst>
          </p:cNvPr>
          <p:cNvSpPr/>
          <p:nvPr/>
        </p:nvSpPr>
        <p:spPr>
          <a:xfrm>
            <a:off x="6865887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0D81A-236B-6C21-70AE-BC0DAB88B14B}"/>
              </a:ext>
            </a:extLst>
          </p:cNvPr>
          <p:cNvSpPr/>
          <p:nvPr/>
        </p:nvSpPr>
        <p:spPr>
          <a:xfrm>
            <a:off x="6090151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B3C43-166F-6E49-3DB6-DEEABAE43996}"/>
              </a:ext>
            </a:extLst>
          </p:cNvPr>
          <p:cNvSpPr/>
          <p:nvPr/>
        </p:nvSpPr>
        <p:spPr>
          <a:xfrm>
            <a:off x="1465045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CF4117-34BC-9D05-45A3-57482C246B6D}"/>
              </a:ext>
            </a:extLst>
          </p:cNvPr>
          <p:cNvSpPr/>
          <p:nvPr/>
        </p:nvSpPr>
        <p:spPr>
          <a:xfrm>
            <a:off x="5319294" y="2822798"/>
            <a:ext cx="644177" cy="644177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solidFill>
                <a:schemeClr val="bg1"/>
              </a:solidFill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Google Shape;337;p36">
            <a:extLst>
              <a:ext uri="{FF2B5EF4-FFF2-40B4-BE49-F238E27FC236}">
                <a16:creationId xmlns:a16="http://schemas.microsoft.com/office/drawing/2014/main" id="{E43AE791-07BE-1DD3-C8D5-BA5A8AC8898E}"/>
              </a:ext>
            </a:extLst>
          </p:cNvPr>
          <p:cNvSpPr txBox="1">
            <a:spLocks/>
          </p:cNvSpPr>
          <p:nvPr/>
        </p:nvSpPr>
        <p:spPr>
          <a:xfrm>
            <a:off x="713999" y="1340331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With good pivot choice, runtime complexity = O(n)!</a:t>
            </a:r>
          </a:p>
        </p:txBody>
      </p:sp>
      <p:sp>
        <p:nvSpPr>
          <p:cNvPr id="2" name="Google Shape;337;p36">
            <a:extLst>
              <a:ext uri="{FF2B5EF4-FFF2-40B4-BE49-F238E27FC236}">
                <a16:creationId xmlns:a16="http://schemas.microsoft.com/office/drawing/2014/main" id="{3339E141-24E2-0095-2BF4-1DE8AB1A802B}"/>
              </a:ext>
            </a:extLst>
          </p:cNvPr>
          <p:cNvSpPr txBox="1">
            <a:spLocks/>
          </p:cNvSpPr>
          <p:nvPr/>
        </p:nvSpPr>
        <p:spPr>
          <a:xfrm>
            <a:off x="618369" y="3675607"/>
            <a:ext cx="7904561" cy="627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Return 4</a:t>
            </a:r>
          </a:p>
        </p:txBody>
      </p:sp>
    </p:spTree>
    <p:extLst>
      <p:ext uri="{BB962C8B-B14F-4D97-AF65-F5344CB8AC3E}">
        <p14:creationId xmlns:p14="http://schemas.microsoft.com/office/powerpoint/2010/main" val="59385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544026" y="1762715"/>
            <a:ext cx="6055398" cy="9153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lt1"/>
                </a:solidFill>
              </a:rPr>
              <a:t>Tutorial Problems</a:t>
            </a:r>
            <a:endParaRPr sz="4800" dirty="0">
              <a:solidFill>
                <a:schemeClr val="lt1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1928225" y="2804815"/>
            <a:ext cx="5286999" cy="47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/>
              <a:t>More Quicksort + Order Statistics</a:t>
            </a:r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16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1200D-BAA4-456E-EF3C-10E06D8687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97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Suppose that the pivot choice is the median of the first, middle and last keys, can you find a bad input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6581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5023985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791083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6558181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210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5023985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791083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6558181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Find median of first, middle and last element</a:t>
            </a:r>
          </a:p>
        </p:txBody>
      </p:sp>
    </p:spTree>
    <p:extLst>
      <p:ext uri="{BB962C8B-B14F-4D97-AF65-F5344CB8AC3E}">
        <p14:creationId xmlns:p14="http://schemas.microsoft.com/office/powerpoint/2010/main" val="3073709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5023985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791083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6558181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median as pivot, partition them</a:t>
            </a:r>
          </a:p>
        </p:txBody>
      </p:sp>
    </p:spTree>
    <p:extLst>
      <p:ext uri="{BB962C8B-B14F-4D97-AF65-F5344CB8AC3E}">
        <p14:creationId xmlns:p14="http://schemas.microsoft.com/office/powerpoint/2010/main" val="421518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5023985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791083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1174545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median as pivot, partition them</a:t>
            </a:r>
          </a:p>
        </p:txBody>
      </p:sp>
    </p:spTree>
    <p:extLst>
      <p:ext uri="{BB962C8B-B14F-4D97-AF65-F5344CB8AC3E}">
        <p14:creationId xmlns:p14="http://schemas.microsoft.com/office/powerpoint/2010/main" val="1540355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5023985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791083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1174545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Find median of first, middle and last element</a:t>
            </a:r>
          </a:p>
        </p:txBody>
      </p:sp>
    </p:spTree>
    <p:extLst>
      <p:ext uri="{BB962C8B-B14F-4D97-AF65-F5344CB8AC3E}">
        <p14:creationId xmlns:p14="http://schemas.microsoft.com/office/powerpoint/2010/main" val="2351192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F1400C-C982-E13D-3DDA-D279EEC22F58}"/>
              </a:ext>
            </a:extLst>
          </p:cNvPr>
          <p:cNvSpPr/>
          <p:nvPr/>
        </p:nvSpPr>
        <p:spPr>
          <a:xfrm>
            <a:off x="714000" y="1535373"/>
            <a:ext cx="5277367" cy="30891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9" name="Google Shape;337;p36">
            <a:extLst>
              <a:ext uri="{FF2B5EF4-FFF2-40B4-BE49-F238E27FC236}">
                <a16:creationId xmlns:a16="http://schemas.microsoft.com/office/drawing/2014/main" id="{526FDEB3-6F4B-61B0-2E6F-A96D55B634F6}"/>
              </a:ext>
            </a:extLst>
          </p:cNvPr>
          <p:cNvSpPr txBox="1">
            <a:spLocks/>
          </p:cNvSpPr>
          <p:nvPr/>
        </p:nvSpPr>
        <p:spPr>
          <a:xfrm>
            <a:off x="714000" y="1435908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Why do we need to handle duplicates?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B5614A0B-6097-D835-2AC1-08184390CA8F}"/>
              </a:ext>
            </a:extLst>
          </p:cNvPr>
          <p:cNvSpPr txBox="1">
            <a:spLocks/>
          </p:cNvSpPr>
          <p:nvPr/>
        </p:nvSpPr>
        <p:spPr>
          <a:xfrm>
            <a:off x="714000" y="1921920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Prevents an element from being a pivot multiple times (redundant)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CBE41-B849-F77F-F9EA-495210B9BF6F}"/>
              </a:ext>
            </a:extLst>
          </p:cNvPr>
          <p:cNvSpPr/>
          <p:nvPr/>
        </p:nvSpPr>
        <p:spPr>
          <a:xfrm>
            <a:off x="714001" y="2954270"/>
            <a:ext cx="4226490" cy="30891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Google Shape;337;p36">
            <a:extLst>
              <a:ext uri="{FF2B5EF4-FFF2-40B4-BE49-F238E27FC236}">
                <a16:creationId xmlns:a16="http://schemas.microsoft.com/office/drawing/2014/main" id="{5AD1E68B-8975-4C69-32AC-DD2BBCB68D19}"/>
              </a:ext>
            </a:extLst>
          </p:cNvPr>
          <p:cNvSpPr txBox="1">
            <a:spLocks/>
          </p:cNvSpPr>
          <p:nvPr/>
        </p:nvSpPr>
        <p:spPr>
          <a:xfrm>
            <a:off x="714000" y="3340817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10" name="Google Shape;337;p36">
            <a:extLst>
              <a:ext uri="{FF2B5EF4-FFF2-40B4-BE49-F238E27FC236}">
                <a16:creationId xmlns:a16="http://schemas.microsoft.com/office/drawing/2014/main" id="{A5246990-98B1-807E-1C4D-8284945A10F1}"/>
              </a:ext>
            </a:extLst>
          </p:cNvPr>
          <p:cNvSpPr txBox="1">
            <a:spLocks/>
          </p:cNvSpPr>
          <p:nvPr/>
        </p:nvSpPr>
        <p:spPr>
          <a:xfrm>
            <a:off x="713999" y="2874774"/>
            <a:ext cx="4349319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How do we handle duplicates?</a:t>
            </a:r>
          </a:p>
        </p:txBody>
      </p:sp>
    </p:spTree>
    <p:extLst>
      <p:ext uri="{BB962C8B-B14F-4D97-AF65-F5344CB8AC3E}">
        <p14:creationId xmlns:p14="http://schemas.microsoft.com/office/powerpoint/2010/main" val="106436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5023985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791083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1174545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median as pivot, partition them</a:t>
            </a:r>
          </a:p>
        </p:txBody>
      </p:sp>
    </p:spTree>
    <p:extLst>
      <p:ext uri="{BB962C8B-B14F-4D97-AF65-F5344CB8AC3E}">
        <p14:creationId xmlns:p14="http://schemas.microsoft.com/office/powerpoint/2010/main" val="840756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023984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579108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median as pivot, partition them</a:t>
            </a:r>
          </a:p>
        </p:txBody>
      </p:sp>
    </p:spTree>
    <p:extLst>
      <p:ext uri="{BB962C8B-B14F-4D97-AF65-F5344CB8AC3E}">
        <p14:creationId xmlns:p14="http://schemas.microsoft.com/office/powerpoint/2010/main" val="2533992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023984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5791082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Find median of first, middle and last element</a:t>
            </a:r>
          </a:p>
        </p:txBody>
      </p:sp>
    </p:spTree>
    <p:extLst>
      <p:ext uri="{BB962C8B-B14F-4D97-AF65-F5344CB8AC3E}">
        <p14:creationId xmlns:p14="http://schemas.microsoft.com/office/powerpoint/2010/main" val="3857234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023984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5791082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median as pivot, partition them</a:t>
            </a:r>
          </a:p>
        </p:txBody>
      </p:sp>
    </p:spTree>
    <p:extLst>
      <p:ext uri="{BB962C8B-B14F-4D97-AF65-F5344CB8AC3E}">
        <p14:creationId xmlns:p14="http://schemas.microsoft.com/office/powerpoint/2010/main" val="821215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023984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5791082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median as pivot, partition them</a:t>
            </a:r>
          </a:p>
        </p:txBody>
      </p:sp>
    </p:spTree>
    <p:extLst>
      <p:ext uri="{BB962C8B-B14F-4D97-AF65-F5344CB8AC3E}">
        <p14:creationId xmlns:p14="http://schemas.microsoft.com/office/powerpoint/2010/main" val="1513145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023984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5791082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Find median of first, middle and last element</a:t>
            </a:r>
          </a:p>
        </p:txBody>
      </p:sp>
    </p:spTree>
    <p:extLst>
      <p:ext uri="{BB962C8B-B14F-4D97-AF65-F5344CB8AC3E}">
        <p14:creationId xmlns:p14="http://schemas.microsoft.com/office/powerpoint/2010/main" val="3332873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023984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5791082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median as pivot, partition them</a:t>
            </a:r>
          </a:p>
        </p:txBody>
      </p:sp>
    </p:spTree>
    <p:extLst>
      <p:ext uri="{BB962C8B-B14F-4D97-AF65-F5344CB8AC3E}">
        <p14:creationId xmlns:p14="http://schemas.microsoft.com/office/powerpoint/2010/main" val="404660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023984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5791082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median as pivot, partition them</a:t>
            </a:r>
          </a:p>
        </p:txBody>
      </p:sp>
    </p:spTree>
    <p:extLst>
      <p:ext uri="{BB962C8B-B14F-4D97-AF65-F5344CB8AC3E}">
        <p14:creationId xmlns:p14="http://schemas.microsoft.com/office/powerpoint/2010/main" val="3456128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BA52C679-7490-160C-9A78-1BE8D0BD3C86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always find a bad input, e.g.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2973C3-95A8-96B8-8B51-F05EBEA0C425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A99D91-7C7D-629D-24C5-77D5E7ABAAF0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B817BE-E717-E33A-6E52-7FE76E61295C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EE3C97-70A3-70E9-03A5-AF1729EC16CB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91F9A1-EA4B-8AF5-B102-A55A583D6A38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68DED-6328-D0BA-8AC6-37BC5CCE5CB8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DAB8FB-B671-42F5-FA95-03A2E3D0E5F6}"/>
              </a:ext>
            </a:extLst>
          </p:cNvPr>
          <p:cNvSpPr/>
          <p:nvPr/>
        </p:nvSpPr>
        <p:spPr>
          <a:xfrm>
            <a:off x="5023984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152482-5E2F-BF9F-D3A4-B7309A981B9A}"/>
              </a:ext>
            </a:extLst>
          </p:cNvPr>
          <p:cNvSpPr/>
          <p:nvPr/>
        </p:nvSpPr>
        <p:spPr>
          <a:xfrm>
            <a:off x="5791082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8FC2F7-AED1-5B8A-B5E7-DC02018F3DFC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356A837-60EF-8599-0F10-3E03D2217FD9}"/>
              </a:ext>
            </a:extLst>
          </p:cNvPr>
          <p:cNvSpPr txBox="1">
            <a:spLocks/>
          </p:cNvSpPr>
          <p:nvPr/>
        </p:nvSpPr>
        <p:spPr>
          <a:xfrm>
            <a:off x="714000" y="1733701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median as pivot, partition them</a:t>
            </a:r>
          </a:p>
        </p:txBody>
      </p:sp>
    </p:spTree>
    <p:extLst>
      <p:ext uri="{BB962C8B-B14F-4D97-AF65-F5344CB8AC3E}">
        <p14:creationId xmlns:p14="http://schemas.microsoft.com/office/powerpoint/2010/main" val="333542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CD50ED-A02D-1D45-403A-86B29C81ACAD}"/>
              </a:ext>
            </a:extLst>
          </p:cNvPr>
          <p:cNvSpPr/>
          <p:nvPr/>
        </p:nvSpPr>
        <p:spPr>
          <a:xfrm>
            <a:off x="6558180" y="1546818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965FB-97FD-5A73-60A0-723586E69F56}"/>
              </a:ext>
            </a:extLst>
          </p:cNvPr>
          <p:cNvSpPr/>
          <p:nvPr/>
        </p:nvSpPr>
        <p:spPr>
          <a:xfrm>
            <a:off x="1955594" y="154681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3D3A6-B88B-A291-C18B-011240AC4225}"/>
              </a:ext>
            </a:extLst>
          </p:cNvPr>
          <p:cNvSpPr/>
          <p:nvPr/>
        </p:nvSpPr>
        <p:spPr>
          <a:xfrm>
            <a:off x="2722692" y="154681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4F6DF-0A6D-E3D1-2728-81C49300EC92}"/>
              </a:ext>
            </a:extLst>
          </p:cNvPr>
          <p:cNvSpPr/>
          <p:nvPr/>
        </p:nvSpPr>
        <p:spPr>
          <a:xfrm>
            <a:off x="3489789" y="154681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1069B-74C2-8EA0-FA3F-B73B27E193B1}"/>
              </a:ext>
            </a:extLst>
          </p:cNvPr>
          <p:cNvSpPr/>
          <p:nvPr/>
        </p:nvSpPr>
        <p:spPr>
          <a:xfrm>
            <a:off x="4256887" y="154681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9B806A-F9B4-3902-8584-1F52F4C9C28E}"/>
              </a:ext>
            </a:extLst>
          </p:cNvPr>
          <p:cNvSpPr/>
          <p:nvPr/>
        </p:nvSpPr>
        <p:spPr>
          <a:xfrm>
            <a:off x="5023985" y="154681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85CF3C-A35A-3D36-0822-AF9F0752976B}"/>
              </a:ext>
            </a:extLst>
          </p:cNvPr>
          <p:cNvSpPr/>
          <p:nvPr/>
        </p:nvSpPr>
        <p:spPr>
          <a:xfrm>
            <a:off x="5791083" y="154681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AFE8AF-16F1-275D-1B23-83B766C29A61}"/>
              </a:ext>
            </a:extLst>
          </p:cNvPr>
          <p:cNvSpPr/>
          <p:nvPr/>
        </p:nvSpPr>
        <p:spPr>
          <a:xfrm>
            <a:off x="1174545" y="1546818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C75A78-998B-80F9-B089-1D13D2BCE159}"/>
              </a:ext>
            </a:extLst>
          </p:cNvPr>
          <p:cNvSpPr/>
          <p:nvPr/>
        </p:nvSpPr>
        <p:spPr>
          <a:xfrm>
            <a:off x="7325278" y="1546818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3E0FB3-AB4A-5288-F386-9F461CE5FD96}"/>
              </a:ext>
            </a:extLst>
          </p:cNvPr>
          <p:cNvSpPr/>
          <p:nvPr/>
        </p:nvSpPr>
        <p:spPr>
          <a:xfrm>
            <a:off x="6558180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D844F4-2FAB-7DFE-35BB-51CCA9B06045}"/>
              </a:ext>
            </a:extLst>
          </p:cNvPr>
          <p:cNvSpPr/>
          <p:nvPr/>
        </p:nvSpPr>
        <p:spPr>
          <a:xfrm>
            <a:off x="1955594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E8C23D-7051-B8E6-48D1-BFB2C82B16A5}"/>
              </a:ext>
            </a:extLst>
          </p:cNvPr>
          <p:cNvSpPr/>
          <p:nvPr/>
        </p:nvSpPr>
        <p:spPr>
          <a:xfrm>
            <a:off x="272269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CA13A2-6A21-AB47-0818-6F0C7ABC458E}"/>
              </a:ext>
            </a:extLst>
          </p:cNvPr>
          <p:cNvSpPr/>
          <p:nvPr/>
        </p:nvSpPr>
        <p:spPr>
          <a:xfrm>
            <a:off x="3489789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A4DE53-83D5-4AD2-C170-876E7E494994}"/>
              </a:ext>
            </a:extLst>
          </p:cNvPr>
          <p:cNvSpPr/>
          <p:nvPr/>
        </p:nvSpPr>
        <p:spPr>
          <a:xfrm>
            <a:off x="425688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4B1FD3-4B92-3DDB-B7A1-ED80FD18EDB3}"/>
              </a:ext>
            </a:extLst>
          </p:cNvPr>
          <p:cNvSpPr/>
          <p:nvPr/>
        </p:nvSpPr>
        <p:spPr>
          <a:xfrm>
            <a:off x="1188496" y="2571750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4AFAE9-92B6-B596-8BC2-AF44FB909653}"/>
              </a:ext>
            </a:extLst>
          </p:cNvPr>
          <p:cNvSpPr/>
          <p:nvPr/>
        </p:nvSpPr>
        <p:spPr>
          <a:xfrm>
            <a:off x="5023984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5B0B7D-CFA0-63B8-4543-97D11E0FB2C3}"/>
              </a:ext>
            </a:extLst>
          </p:cNvPr>
          <p:cNvSpPr/>
          <p:nvPr/>
        </p:nvSpPr>
        <p:spPr>
          <a:xfrm>
            <a:off x="5791082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C100F3-CD33-6605-DAB9-53C94CF3D15A}"/>
              </a:ext>
            </a:extLst>
          </p:cNvPr>
          <p:cNvSpPr/>
          <p:nvPr/>
        </p:nvSpPr>
        <p:spPr>
          <a:xfrm>
            <a:off x="7325278" y="257175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1B5D2B-518B-CE43-53BE-AD2F6AFBC382}"/>
              </a:ext>
            </a:extLst>
          </p:cNvPr>
          <p:cNvSpPr/>
          <p:nvPr/>
        </p:nvSpPr>
        <p:spPr>
          <a:xfrm>
            <a:off x="6558180" y="3566991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8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9344CA-70F6-FBE9-8231-9DB7BBA7161F}"/>
              </a:ext>
            </a:extLst>
          </p:cNvPr>
          <p:cNvSpPr/>
          <p:nvPr/>
        </p:nvSpPr>
        <p:spPr>
          <a:xfrm>
            <a:off x="1955594" y="3566991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B5D5B7-2991-60BD-F9CD-72CCEF73D236}"/>
              </a:ext>
            </a:extLst>
          </p:cNvPr>
          <p:cNvSpPr/>
          <p:nvPr/>
        </p:nvSpPr>
        <p:spPr>
          <a:xfrm>
            <a:off x="2722692" y="3566991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C0F3F4-0C84-AD25-B47A-12C05FF6060C}"/>
              </a:ext>
            </a:extLst>
          </p:cNvPr>
          <p:cNvSpPr/>
          <p:nvPr/>
        </p:nvSpPr>
        <p:spPr>
          <a:xfrm>
            <a:off x="1188496" y="3566991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669243-5F26-4182-F914-CF43565DC94C}"/>
              </a:ext>
            </a:extLst>
          </p:cNvPr>
          <p:cNvSpPr/>
          <p:nvPr/>
        </p:nvSpPr>
        <p:spPr>
          <a:xfrm>
            <a:off x="4256887" y="3566991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048717-DBFB-75DC-3914-044A7FE7FDD4}"/>
              </a:ext>
            </a:extLst>
          </p:cNvPr>
          <p:cNvSpPr/>
          <p:nvPr/>
        </p:nvSpPr>
        <p:spPr>
          <a:xfrm>
            <a:off x="3489789" y="3566991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0FAEE8-99D7-7F69-C157-B478C0ACABBB}"/>
              </a:ext>
            </a:extLst>
          </p:cNvPr>
          <p:cNvSpPr/>
          <p:nvPr/>
        </p:nvSpPr>
        <p:spPr>
          <a:xfrm>
            <a:off x="5023984" y="3566991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6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FD4396-E640-AFEF-3C96-5005FB0E7CB7}"/>
              </a:ext>
            </a:extLst>
          </p:cNvPr>
          <p:cNvSpPr/>
          <p:nvPr/>
        </p:nvSpPr>
        <p:spPr>
          <a:xfrm>
            <a:off x="5791082" y="3566991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7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F19D0C-5631-EAEA-2A37-46D562EA0BA2}"/>
              </a:ext>
            </a:extLst>
          </p:cNvPr>
          <p:cNvSpPr/>
          <p:nvPr/>
        </p:nvSpPr>
        <p:spPr>
          <a:xfrm>
            <a:off x="7325278" y="3566991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9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2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Divide into 4 regions: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2831219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2831219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2831219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2831219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19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9CBFF6-7556-38FA-44C0-DE833F9BFFB2}"/>
              </a:ext>
            </a:extLst>
          </p:cNvPr>
          <p:cNvSpPr/>
          <p:nvPr/>
        </p:nvSpPr>
        <p:spPr>
          <a:xfrm>
            <a:off x="1018841" y="3399960"/>
            <a:ext cx="4038870" cy="370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D5164F52-F581-B750-AB73-2FFBD9475979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In the worst case, the unsorted region reduces by 2 elements at every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336;p36">
                <a:extLst>
                  <a:ext uri="{FF2B5EF4-FFF2-40B4-BE49-F238E27FC236}">
                    <a16:creationId xmlns:a16="http://schemas.microsoft.com/office/drawing/2014/main" id="{7A9D5A6F-5A6A-6EF0-116C-72DFDD34F2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0191" y="2314346"/>
                <a:ext cx="7103618" cy="780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Montserrat SemiBold" pitchFamily="2" charset="0"/>
                </a:endParaRPr>
              </a:p>
              <a:p>
                <a:endParaRPr lang="en-US" dirty="0">
                  <a:latin typeface="Montserrat SemiBold" pitchFamily="2" charset="0"/>
                </a:endParaRPr>
              </a:p>
            </p:txBody>
          </p:sp>
        </mc:Choice>
        <mc:Fallback xmlns="">
          <p:sp>
            <p:nvSpPr>
              <p:cNvPr id="4" name="Google Shape;336;p36">
                <a:extLst>
                  <a:ext uri="{FF2B5EF4-FFF2-40B4-BE49-F238E27FC236}">
                    <a16:creationId xmlns:a16="http://schemas.microsoft.com/office/drawing/2014/main" id="{7A9D5A6F-5A6A-6EF0-116C-72DFDD34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91" y="2314346"/>
                <a:ext cx="7103618" cy="780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5709D693-9FCF-4857-CD6A-2C1B212E5358}"/>
              </a:ext>
            </a:extLst>
          </p:cNvPr>
          <p:cNvSpPr txBox="1">
            <a:spLocks/>
          </p:cNvSpPr>
          <p:nvPr/>
        </p:nvSpPr>
        <p:spPr>
          <a:xfrm>
            <a:off x="1018841" y="3353335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Recurrence Relation Formula</a:t>
            </a:r>
          </a:p>
          <a:p>
            <a:endParaRPr lang="en-US" sz="1000" dirty="0">
              <a:latin typeface="Montserrat SemiBold" pitchFamily="2" charset="0"/>
            </a:endParaRPr>
          </a:p>
          <a:p>
            <a:r>
              <a:rPr lang="en-US" sz="2000" dirty="0">
                <a:latin typeface="Montserrat SemiBold" pitchFamily="2" charset="0"/>
              </a:rPr>
              <a:t>T(n) = T(n – k) + O(n) has running time O(n</a:t>
            </a:r>
            <a:r>
              <a:rPr lang="en-US" sz="2000" baseline="30000" dirty="0">
                <a:latin typeface="Montserrat SemiBold" pitchFamily="2" charset="0"/>
              </a:rPr>
              <a:t>2</a:t>
            </a:r>
            <a:r>
              <a:rPr lang="en-US" sz="2000" dirty="0">
                <a:latin typeface="Montserrat SemiBol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2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9CBFF6-7556-38FA-44C0-DE833F9BFFB2}"/>
              </a:ext>
            </a:extLst>
          </p:cNvPr>
          <p:cNvSpPr/>
          <p:nvPr/>
        </p:nvSpPr>
        <p:spPr>
          <a:xfrm>
            <a:off x="1018841" y="3399960"/>
            <a:ext cx="4038870" cy="370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21" name="Google Shape;336;p36">
            <a:extLst>
              <a:ext uri="{FF2B5EF4-FFF2-40B4-BE49-F238E27FC236}">
                <a16:creationId xmlns:a16="http://schemas.microsoft.com/office/drawing/2014/main" id="{EE3E9F08-54A8-88DC-75F2-3CB101D7B0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D5164F52-F581-B750-AB73-2FFBD9475979}"/>
              </a:ext>
            </a:extLst>
          </p:cNvPr>
          <p:cNvSpPr txBox="1">
            <a:spLocks/>
          </p:cNvSpPr>
          <p:nvPr/>
        </p:nvSpPr>
        <p:spPr>
          <a:xfrm>
            <a:off x="714000" y="1359753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In the worst case, the unsorted region reduces by 2 elements at every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336;p36">
                <a:extLst>
                  <a:ext uri="{FF2B5EF4-FFF2-40B4-BE49-F238E27FC236}">
                    <a16:creationId xmlns:a16="http://schemas.microsoft.com/office/drawing/2014/main" id="{7A9D5A6F-5A6A-6EF0-116C-72DFDD34F2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0191" y="2314346"/>
                <a:ext cx="7103618" cy="780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Montserrat ExtraBold"/>
                  <a:buNone/>
                  <a:defRPr sz="2800" b="0" i="0" u="none" strike="noStrike" cap="none">
                    <a:solidFill>
                      <a:schemeClr val="lt1"/>
                    </a:solidFill>
                    <a:latin typeface="Montserrat ExtraBold"/>
                    <a:ea typeface="Montserrat ExtraBold"/>
                    <a:cs typeface="Montserrat ExtraBold"/>
                    <a:sym typeface="Montserrat ExtraBold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>
                  <a:latin typeface="Montserrat SemiBold" pitchFamily="2" charset="0"/>
                </a:endParaRPr>
              </a:p>
              <a:p>
                <a:endParaRPr lang="en-US" dirty="0">
                  <a:latin typeface="Montserrat SemiBold" pitchFamily="2" charset="0"/>
                </a:endParaRPr>
              </a:p>
            </p:txBody>
          </p:sp>
        </mc:Choice>
        <mc:Fallback xmlns="">
          <p:sp>
            <p:nvSpPr>
              <p:cNvPr id="4" name="Google Shape;336;p36">
                <a:extLst>
                  <a:ext uri="{FF2B5EF4-FFF2-40B4-BE49-F238E27FC236}">
                    <a16:creationId xmlns:a16="http://schemas.microsoft.com/office/drawing/2014/main" id="{7A9D5A6F-5A6A-6EF0-116C-72DFDD34F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191" y="2314346"/>
                <a:ext cx="7103618" cy="780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5709D693-9FCF-4857-CD6A-2C1B212E5358}"/>
              </a:ext>
            </a:extLst>
          </p:cNvPr>
          <p:cNvSpPr txBox="1">
            <a:spLocks/>
          </p:cNvSpPr>
          <p:nvPr/>
        </p:nvSpPr>
        <p:spPr>
          <a:xfrm>
            <a:off x="1018841" y="3353335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Recurrence Relation Formula</a:t>
            </a:r>
          </a:p>
          <a:p>
            <a:endParaRPr lang="en-US" sz="1000" dirty="0">
              <a:latin typeface="Montserrat SemiBold" pitchFamily="2" charset="0"/>
            </a:endParaRPr>
          </a:p>
          <a:p>
            <a:r>
              <a:rPr lang="en-US" sz="2000" dirty="0">
                <a:latin typeface="Montserrat SemiBold" pitchFamily="2" charset="0"/>
              </a:rPr>
              <a:t>T(n) = T(n – k) + O(n) has running time O(n</a:t>
            </a:r>
            <a:r>
              <a:rPr lang="en-US" sz="2000" baseline="30000" dirty="0">
                <a:latin typeface="Montserrat SemiBold" pitchFamily="2" charset="0"/>
              </a:rPr>
              <a:t>2</a:t>
            </a:r>
            <a:r>
              <a:rPr lang="en-US" sz="2000" dirty="0">
                <a:latin typeface="Montserrat SemiBol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4193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Are any of the partitioning algorithms we have seen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stable? Can you design a stable partitioning algorithm? Would it be efficient?</a:t>
            </a:r>
          </a:p>
        </p:txBody>
      </p:sp>
    </p:spTree>
    <p:extLst>
      <p:ext uri="{BB962C8B-B14F-4D97-AF65-F5344CB8AC3E}">
        <p14:creationId xmlns:p14="http://schemas.microsoft.com/office/powerpoint/2010/main" val="151821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Are any of the partitioning algorithms we have seen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stable? Can you design a stable partitioning algorithm? Would it be efficient?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8C73ED9-2DAE-3923-BA00-B596005AFF29}"/>
              </a:ext>
            </a:extLst>
          </p:cNvPr>
          <p:cNvSpPr txBox="1">
            <a:spLocks/>
          </p:cNvSpPr>
          <p:nvPr/>
        </p:nvSpPr>
        <p:spPr>
          <a:xfrm>
            <a:off x="714000" y="2419008"/>
            <a:ext cx="744526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No partitioning algorithms seen are stable.</a:t>
            </a:r>
          </a:p>
        </p:txBody>
      </p:sp>
    </p:spTree>
    <p:extLst>
      <p:ext uri="{BB962C8B-B14F-4D97-AF65-F5344CB8AC3E}">
        <p14:creationId xmlns:p14="http://schemas.microsoft.com/office/powerpoint/2010/main" val="2292337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Are any of the partitioning algorithms we have seen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stable? Can you design a stable partitioning algorithm? Would it be efficient?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8C73ED9-2DAE-3923-BA00-B596005AFF29}"/>
              </a:ext>
            </a:extLst>
          </p:cNvPr>
          <p:cNvSpPr txBox="1">
            <a:spLocks/>
          </p:cNvSpPr>
          <p:nvPr/>
        </p:nvSpPr>
        <p:spPr>
          <a:xfrm>
            <a:off x="714000" y="2419008"/>
            <a:ext cx="744526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design a stable partitioning algorithm with an additional array to store the original indices</a:t>
            </a:r>
          </a:p>
        </p:txBody>
      </p:sp>
    </p:spTree>
    <p:extLst>
      <p:ext uri="{BB962C8B-B14F-4D97-AF65-F5344CB8AC3E}">
        <p14:creationId xmlns:p14="http://schemas.microsoft.com/office/powerpoint/2010/main" val="3816672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8C73ED9-2DAE-3923-BA00-B596005AFF29}"/>
              </a:ext>
            </a:extLst>
          </p:cNvPr>
          <p:cNvSpPr txBox="1">
            <a:spLocks/>
          </p:cNvSpPr>
          <p:nvPr/>
        </p:nvSpPr>
        <p:spPr>
          <a:xfrm>
            <a:off x="714000" y="1253399"/>
            <a:ext cx="7445262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We can design a stable partitioning algorithm with an additional array to store the original indices</a:t>
            </a:r>
          </a:p>
        </p:txBody>
      </p:sp>
    </p:spTree>
    <p:extLst>
      <p:ext uri="{BB962C8B-B14F-4D97-AF65-F5344CB8AC3E}">
        <p14:creationId xmlns:p14="http://schemas.microsoft.com/office/powerpoint/2010/main" val="592363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Consider a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implementation that uses the 3-way partitioning scheme (i.e. elements equal to the pivot are partitioned into their own segment)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D731EA7-B182-15FA-0857-DD299484E5E5}"/>
              </a:ext>
            </a:extLst>
          </p:cNvPr>
          <p:cNvSpPr txBox="1">
            <a:spLocks/>
          </p:cNvSpPr>
          <p:nvPr/>
        </p:nvSpPr>
        <p:spPr>
          <a:xfrm>
            <a:off x="714000" y="23397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an input array of size n contains all identical keys, what is the asymptotic bound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06224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Consider a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implementation that uses the 3-way partitioning scheme (i.e. elements equal to the pivot are partitioned into their own segment)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0D731EA7-B182-15FA-0857-DD299484E5E5}"/>
              </a:ext>
            </a:extLst>
          </p:cNvPr>
          <p:cNvSpPr txBox="1">
            <a:spLocks/>
          </p:cNvSpPr>
          <p:nvPr/>
        </p:nvSpPr>
        <p:spPr>
          <a:xfrm>
            <a:off x="714000" y="23397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an input array of size n contains all identical keys, what is the asymptotic bound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2BE172E3-8031-137F-F5B8-F9FA192D278D}"/>
              </a:ext>
            </a:extLst>
          </p:cNvPr>
          <p:cNvSpPr txBox="1">
            <a:spLocks/>
          </p:cNvSpPr>
          <p:nvPr/>
        </p:nvSpPr>
        <p:spPr>
          <a:xfrm>
            <a:off x="714000" y="3324439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  <a:latin typeface="Montserrat SemiBold" pitchFamily="2" charset="0"/>
              </a:rPr>
              <a:t>O(n) – 3-way partitioning, adds the duplicated elements directly to the “duplicate” region</a:t>
            </a:r>
          </a:p>
        </p:txBody>
      </p:sp>
    </p:spTree>
    <p:extLst>
      <p:ext uri="{BB962C8B-B14F-4D97-AF65-F5344CB8AC3E}">
        <p14:creationId xmlns:p14="http://schemas.microsoft.com/office/powerpoint/2010/main" val="4155720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0344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Consider a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 implementation that uses the 3-way partitioning scheme (i.e. elements equal to the pivot are partitioned into their own segment)</a:t>
            </a: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7E9FDB1-E175-DB85-DE16-B02548BA63D1}"/>
              </a:ext>
            </a:extLst>
          </p:cNvPr>
          <p:cNvSpPr txBox="1">
            <a:spLocks/>
          </p:cNvSpPr>
          <p:nvPr/>
        </p:nvSpPr>
        <p:spPr>
          <a:xfrm>
            <a:off x="714000" y="233970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an input array of size n contains k &lt; n distinct keys, what is the asymptotic bound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8907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7E9FDB1-E175-DB85-DE16-B02548BA63D1}"/>
              </a:ext>
            </a:extLst>
          </p:cNvPr>
          <p:cNvSpPr txBox="1">
            <a:spLocks/>
          </p:cNvSpPr>
          <p:nvPr/>
        </p:nvSpPr>
        <p:spPr>
          <a:xfrm>
            <a:off x="714000" y="1254478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an input array of size n contains k &lt; n distinct keys, what is the asymptotic bound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AFA7F-F051-B603-90E0-14E0FC679A29}"/>
              </a:ext>
            </a:extLst>
          </p:cNvPr>
          <p:cNvSpPr/>
          <p:nvPr/>
        </p:nvSpPr>
        <p:spPr>
          <a:xfrm>
            <a:off x="1932074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B232B-BA52-84BA-6F1E-BA7BE025F5A8}"/>
              </a:ext>
            </a:extLst>
          </p:cNvPr>
          <p:cNvSpPr/>
          <p:nvPr/>
        </p:nvSpPr>
        <p:spPr>
          <a:xfrm>
            <a:off x="2699172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A86D5-2404-95B4-2B08-ED572F06DC06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49228-A7FF-6C17-6FD7-4923776974B8}"/>
              </a:ext>
            </a:extLst>
          </p:cNvPr>
          <p:cNvSpPr/>
          <p:nvPr/>
        </p:nvSpPr>
        <p:spPr>
          <a:xfrm>
            <a:off x="4233367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F278B-55B7-EF03-83FE-8998617B9033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1D8C6-A512-4A1E-362B-E48CD3897D50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1C539-FF04-B437-D3DD-18C16A01C01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085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Divide into 4 regions: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6090161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377762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531931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6861004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910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7E9FDB1-E175-DB85-DE16-B02548BA63D1}"/>
              </a:ext>
            </a:extLst>
          </p:cNvPr>
          <p:cNvSpPr txBox="1">
            <a:spLocks/>
          </p:cNvSpPr>
          <p:nvPr/>
        </p:nvSpPr>
        <p:spPr>
          <a:xfrm>
            <a:off x="714000" y="1254478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an input array of size n contains k &lt; n distinct keys, what is the asymptotic bound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AFA7F-F051-B603-90E0-14E0FC679A29}"/>
              </a:ext>
            </a:extLst>
          </p:cNvPr>
          <p:cNvSpPr/>
          <p:nvPr/>
        </p:nvSpPr>
        <p:spPr>
          <a:xfrm>
            <a:off x="1932074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B232B-BA52-84BA-6F1E-BA7BE025F5A8}"/>
              </a:ext>
            </a:extLst>
          </p:cNvPr>
          <p:cNvSpPr/>
          <p:nvPr/>
        </p:nvSpPr>
        <p:spPr>
          <a:xfrm>
            <a:off x="2699172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A86D5-2404-95B4-2B08-ED572F06DC06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49228-A7FF-6C17-6FD7-4923776974B8}"/>
              </a:ext>
            </a:extLst>
          </p:cNvPr>
          <p:cNvSpPr/>
          <p:nvPr/>
        </p:nvSpPr>
        <p:spPr>
          <a:xfrm>
            <a:off x="4233367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F278B-55B7-EF03-83FE-8998617B9033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1D8C6-A512-4A1E-362B-E48CD3897D50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1C539-FF04-B437-D3DD-18C16A01C01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955D5F0-E7FE-66AD-D028-1813503D158A}"/>
              </a:ext>
            </a:extLst>
          </p:cNvPr>
          <p:cNvSpPr txBox="1">
            <a:spLocks/>
          </p:cNvSpPr>
          <p:nvPr/>
        </p:nvSpPr>
        <p:spPr>
          <a:xfrm>
            <a:off x="714000" y="210765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Assume pivot = second element</a:t>
            </a:r>
          </a:p>
        </p:txBody>
      </p:sp>
    </p:spTree>
    <p:extLst>
      <p:ext uri="{BB962C8B-B14F-4D97-AF65-F5344CB8AC3E}">
        <p14:creationId xmlns:p14="http://schemas.microsoft.com/office/powerpoint/2010/main" val="3650494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7E9FDB1-E175-DB85-DE16-B02548BA63D1}"/>
              </a:ext>
            </a:extLst>
          </p:cNvPr>
          <p:cNvSpPr txBox="1">
            <a:spLocks/>
          </p:cNvSpPr>
          <p:nvPr/>
        </p:nvSpPr>
        <p:spPr>
          <a:xfrm>
            <a:off x="714000" y="1254478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an input array of size n contains k &lt; n distinct keys, what is the asymptotic bound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AFA7F-F051-B603-90E0-14E0FC679A29}"/>
              </a:ext>
            </a:extLst>
          </p:cNvPr>
          <p:cNvSpPr/>
          <p:nvPr/>
        </p:nvSpPr>
        <p:spPr>
          <a:xfrm>
            <a:off x="1932074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B232B-BA52-84BA-6F1E-BA7BE025F5A8}"/>
              </a:ext>
            </a:extLst>
          </p:cNvPr>
          <p:cNvSpPr/>
          <p:nvPr/>
        </p:nvSpPr>
        <p:spPr>
          <a:xfrm>
            <a:off x="2699172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A86D5-2404-95B4-2B08-ED572F06DC06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49228-A7FF-6C17-6FD7-4923776974B8}"/>
              </a:ext>
            </a:extLst>
          </p:cNvPr>
          <p:cNvSpPr/>
          <p:nvPr/>
        </p:nvSpPr>
        <p:spPr>
          <a:xfrm>
            <a:off x="4233367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F278B-55B7-EF03-83FE-8998617B9033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1D8C6-A512-4A1E-362B-E48CD3897D50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1C539-FF04-B437-D3DD-18C16A01C01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955D5F0-E7FE-66AD-D028-1813503D158A}"/>
              </a:ext>
            </a:extLst>
          </p:cNvPr>
          <p:cNvSpPr txBox="1">
            <a:spLocks/>
          </p:cNvSpPr>
          <p:nvPr/>
        </p:nvSpPr>
        <p:spPr>
          <a:xfrm>
            <a:off x="714000" y="210765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Assume pivot = second element</a:t>
            </a:r>
          </a:p>
        </p:txBody>
      </p:sp>
    </p:spTree>
    <p:extLst>
      <p:ext uri="{BB962C8B-B14F-4D97-AF65-F5344CB8AC3E}">
        <p14:creationId xmlns:p14="http://schemas.microsoft.com/office/powerpoint/2010/main" val="2781406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7E9FDB1-E175-DB85-DE16-B02548BA63D1}"/>
              </a:ext>
            </a:extLst>
          </p:cNvPr>
          <p:cNvSpPr txBox="1">
            <a:spLocks/>
          </p:cNvSpPr>
          <p:nvPr/>
        </p:nvSpPr>
        <p:spPr>
          <a:xfrm>
            <a:off x="714000" y="1254478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an input array of size n contains k &lt; n distinct keys, what is the asymptotic bound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AFA7F-F051-B603-90E0-14E0FC679A29}"/>
              </a:ext>
            </a:extLst>
          </p:cNvPr>
          <p:cNvSpPr/>
          <p:nvPr/>
        </p:nvSpPr>
        <p:spPr>
          <a:xfrm>
            <a:off x="1932074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B232B-BA52-84BA-6F1E-BA7BE025F5A8}"/>
              </a:ext>
            </a:extLst>
          </p:cNvPr>
          <p:cNvSpPr/>
          <p:nvPr/>
        </p:nvSpPr>
        <p:spPr>
          <a:xfrm>
            <a:off x="2699172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A86D5-2404-95B4-2B08-ED572F06DC06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49228-A7FF-6C17-6FD7-4923776974B8}"/>
              </a:ext>
            </a:extLst>
          </p:cNvPr>
          <p:cNvSpPr/>
          <p:nvPr/>
        </p:nvSpPr>
        <p:spPr>
          <a:xfrm>
            <a:off x="4233367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F278B-55B7-EF03-83FE-8998617B9033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1D8C6-A512-4A1E-362B-E48CD3897D50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1C539-FF04-B437-D3DD-18C16A01C01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955D5F0-E7FE-66AD-D028-1813503D158A}"/>
              </a:ext>
            </a:extLst>
          </p:cNvPr>
          <p:cNvSpPr txBox="1">
            <a:spLocks/>
          </p:cNvSpPr>
          <p:nvPr/>
        </p:nvSpPr>
        <p:spPr>
          <a:xfrm>
            <a:off x="714000" y="210765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Assume pivot = second element</a:t>
            </a:r>
          </a:p>
        </p:txBody>
      </p:sp>
    </p:spTree>
    <p:extLst>
      <p:ext uri="{BB962C8B-B14F-4D97-AF65-F5344CB8AC3E}">
        <p14:creationId xmlns:p14="http://schemas.microsoft.com/office/powerpoint/2010/main" val="744285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7E9FDB1-E175-DB85-DE16-B02548BA63D1}"/>
              </a:ext>
            </a:extLst>
          </p:cNvPr>
          <p:cNvSpPr txBox="1">
            <a:spLocks/>
          </p:cNvSpPr>
          <p:nvPr/>
        </p:nvSpPr>
        <p:spPr>
          <a:xfrm>
            <a:off x="714000" y="1254478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an input array of size n contains k &lt; n distinct keys, what is the asymptotic bound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AFA7F-F051-B603-90E0-14E0FC679A29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B232B-BA52-84BA-6F1E-BA7BE025F5A8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A86D5-2404-95B4-2B08-ED572F06DC06}"/>
              </a:ext>
            </a:extLst>
          </p:cNvPr>
          <p:cNvSpPr/>
          <p:nvPr/>
        </p:nvSpPr>
        <p:spPr>
          <a:xfrm>
            <a:off x="2699169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49228-A7FF-6C17-6FD7-4923776974B8}"/>
              </a:ext>
            </a:extLst>
          </p:cNvPr>
          <p:cNvSpPr/>
          <p:nvPr/>
        </p:nvSpPr>
        <p:spPr>
          <a:xfrm>
            <a:off x="19320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F278B-55B7-EF03-83FE-8998617B9033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1D8C6-A512-4A1E-362B-E48CD3897D50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1C539-FF04-B437-D3DD-18C16A01C01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955D5F0-E7FE-66AD-D028-1813503D158A}"/>
              </a:ext>
            </a:extLst>
          </p:cNvPr>
          <p:cNvSpPr txBox="1">
            <a:spLocks/>
          </p:cNvSpPr>
          <p:nvPr/>
        </p:nvSpPr>
        <p:spPr>
          <a:xfrm>
            <a:off x="714000" y="210765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Assume pivot = second element</a:t>
            </a:r>
          </a:p>
        </p:txBody>
      </p:sp>
    </p:spTree>
    <p:extLst>
      <p:ext uri="{BB962C8B-B14F-4D97-AF65-F5344CB8AC3E}">
        <p14:creationId xmlns:p14="http://schemas.microsoft.com/office/powerpoint/2010/main" val="151473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7E9FDB1-E175-DB85-DE16-B02548BA63D1}"/>
              </a:ext>
            </a:extLst>
          </p:cNvPr>
          <p:cNvSpPr txBox="1">
            <a:spLocks/>
          </p:cNvSpPr>
          <p:nvPr/>
        </p:nvSpPr>
        <p:spPr>
          <a:xfrm>
            <a:off x="714000" y="1254478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an input array of size n contains k &lt; n distinct keys, what is the asymptotic bound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AFA7F-F051-B603-90E0-14E0FC679A29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B232B-BA52-84BA-6F1E-BA7BE025F5A8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A86D5-2404-95B4-2B08-ED572F06DC06}"/>
              </a:ext>
            </a:extLst>
          </p:cNvPr>
          <p:cNvSpPr/>
          <p:nvPr/>
        </p:nvSpPr>
        <p:spPr>
          <a:xfrm>
            <a:off x="2699169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49228-A7FF-6C17-6FD7-4923776974B8}"/>
              </a:ext>
            </a:extLst>
          </p:cNvPr>
          <p:cNvSpPr/>
          <p:nvPr/>
        </p:nvSpPr>
        <p:spPr>
          <a:xfrm>
            <a:off x="19320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F278B-55B7-EF03-83FE-8998617B9033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1D8C6-A512-4A1E-362B-E48CD3897D50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1C539-FF04-B437-D3DD-18C16A01C01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955D5F0-E7FE-66AD-D028-1813503D158A}"/>
              </a:ext>
            </a:extLst>
          </p:cNvPr>
          <p:cNvSpPr txBox="1">
            <a:spLocks/>
          </p:cNvSpPr>
          <p:nvPr/>
        </p:nvSpPr>
        <p:spPr>
          <a:xfrm>
            <a:off x="714000" y="210765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Assume pivot = second element</a:t>
            </a:r>
          </a:p>
        </p:txBody>
      </p:sp>
    </p:spTree>
    <p:extLst>
      <p:ext uri="{BB962C8B-B14F-4D97-AF65-F5344CB8AC3E}">
        <p14:creationId xmlns:p14="http://schemas.microsoft.com/office/powerpoint/2010/main" val="2072064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7E9FDB1-E175-DB85-DE16-B02548BA63D1}"/>
              </a:ext>
            </a:extLst>
          </p:cNvPr>
          <p:cNvSpPr txBox="1">
            <a:spLocks/>
          </p:cNvSpPr>
          <p:nvPr/>
        </p:nvSpPr>
        <p:spPr>
          <a:xfrm>
            <a:off x="714000" y="1254478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an input array of size n contains k &lt; n distinct keys, what is the asymptotic bound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AFA7F-F051-B603-90E0-14E0FC679A29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B232B-BA52-84BA-6F1E-BA7BE025F5A8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A86D5-2404-95B4-2B08-ED572F06DC06}"/>
              </a:ext>
            </a:extLst>
          </p:cNvPr>
          <p:cNvSpPr/>
          <p:nvPr/>
        </p:nvSpPr>
        <p:spPr>
          <a:xfrm>
            <a:off x="2699169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49228-A7FF-6C17-6FD7-4923776974B8}"/>
              </a:ext>
            </a:extLst>
          </p:cNvPr>
          <p:cNvSpPr/>
          <p:nvPr/>
        </p:nvSpPr>
        <p:spPr>
          <a:xfrm>
            <a:off x="1932073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F278B-55B7-EF03-83FE-8998617B9033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1D8C6-A512-4A1E-362B-E48CD3897D50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1C539-FF04-B437-D3DD-18C16A01C01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955D5F0-E7FE-66AD-D028-1813503D158A}"/>
              </a:ext>
            </a:extLst>
          </p:cNvPr>
          <p:cNvSpPr txBox="1">
            <a:spLocks/>
          </p:cNvSpPr>
          <p:nvPr/>
        </p:nvSpPr>
        <p:spPr>
          <a:xfrm>
            <a:off x="714000" y="210765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Assume pivot = second element</a:t>
            </a:r>
          </a:p>
        </p:txBody>
      </p:sp>
    </p:spTree>
    <p:extLst>
      <p:ext uri="{BB962C8B-B14F-4D97-AF65-F5344CB8AC3E}">
        <p14:creationId xmlns:p14="http://schemas.microsoft.com/office/powerpoint/2010/main" val="366158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47E9FDB1-E175-DB85-DE16-B02548BA63D1}"/>
              </a:ext>
            </a:extLst>
          </p:cNvPr>
          <p:cNvSpPr txBox="1">
            <a:spLocks/>
          </p:cNvSpPr>
          <p:nvPr/>
        </p:nvSpPr>
        <p:spPr>
          <a:xfrm>
            <a:off x="714000" y="1254478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If an input array of size n contains k &lt; n distinct keys, what is the asymptotic bound for 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AFA7F-F051-B603-90E0-14E0FC679A29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B232B-BA52-84BA-6F1E-BA7BE025F5A8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A86D5-2404-95B4-2B08-ED572F06DC06}"/>
              </a:ext>
            </a:extLst>
          </p:cNvPr>
          <p:cNvSpPr/>
          <p:nvPr/>
        </p:nvSpPr>
        <p:spPr>
          <a:xfrm>
            <a:off x="2699169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49228-A7FF-6C17-6FD7-4923776974B8}"/>
              </a:ext>
            </a:extLst>
          </p:cNvPr>
          <p:cNvSpPr/>
          <p:nvPr/>
        </p:nvSpPr>
        <p:spPr>
          <a:xfrm>
            <a:off x="1932073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F278B-55B7-EF03-83FE-8998617B9033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1D8C6-A512-4A1E-362B-E48CD3897D50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1C539-FF04-B437-D3DD-18C16A01C013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955D5F0-E7FE-66AD-D028-1813503D158A}"/>
              </a:ext>
            </a:extLst>
          </p:cNvPr>
          <p:cNvSpPr txBox="1">
            <a:spLocks/>
          </p:cNvSpPr>
          <p:nvPr/>
        </p:nvSpPr>
        <p:spPr>
          <a:xfrm>
            <a:off x="714000" y="2107650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Assume pivot = second element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5B1296-7525-56A0-7419-C035623FD2F2}"/>
              </a:ext>
            </a:extLst>
          </p:cNvPr>
          <p:cNvSpPr/>
          <p:nvPr/>
        </p:nvSpPr>
        <p:spPr>
          <a:xfrm>
            <a:off x="2394976" y="3737986"/>
            <a:ext cx="4016764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ontserrat Bold" pitchFamily="2" charset="0"/>
              </a:rPr>
              <a:t>How Many iterations?</a:t>
            </a:r>
            <a:endParaRPr lang="en-SG" sz="2400" b="1" dirty="0">
              <a:latin typeface="Montserrat 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24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CAFA7F-F051-B603-90E0-14E0FC679A29}"/>
              </a:ext>
            </a:extLst>
          </p:cNvPr>
          <p:cNvSpPr/>
          <p:nvPr/>
        </p:nvSpPr>
        <p:spPr>
          <a:xfrm>
            <a:off x="2824386" y="2048608"/>
            <a:ext cx="479088" cy="479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9B232B-BA52-84BA-6F1E-BA7BE025F5A8}"/>
              </a:ext>
            </a:extLst>
          </p:cNvPr>
          <p:cNvSpPr/>
          <p:nvPr/>
        </p:nvSpPr>
        <p:spPr>
          <a:xfrm>
            <a:off x="2251755" y="2048608"/>
            <a:ext cx="479088" cy="479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1A86D5-2404-95B4-2B08-ED572F06DC06}"/>
              </a:ext>
            </a:extLst>
          </p:cNvPr>
          <p:cNvSpPr/>
          <p:nvPr/>
        </p:nvSpPr>
        <p:spPr>
          <a:xfrm>
            <a:off x="1679124" y="2048608"/>
            <a:ext cx="479088" cy="479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E49228-A7FF-6C17-6FD7-4923776974B8}"/>
              </a:ext>
            </a:extLst>
          </p:cNvPr>
          <p:cNvSpPr/>
          <p:nvPr/>
        </p:nvSpPr>
        <p:spPr>
          <a:xfrm>
            <a:off x="1106493" y="2048608"/>
            <a:ext cx="479088" cy="479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CF278B-55B7-EF03-83FE-8998617B9033}"/>
              </a:ext>
            </a:extLst>
          </p:cNvPr>
          <p:cNvSpPr/>
          <p:nvPr/>
        </p:nvSpPr>
        <p:spPr>
          <a:xfrm>
            <a:off x="3397017" y="2048608"/>
            <a:ext cx="479088" cy="479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81D8C6-A512-4A1E-362B-E48CD3897D50}"/>
              </a:ext>
            </a:extLst>
          </p:cNvPr>
          <p:cNvSpPr/>
          <p:nvPr/>
        </p:nvSpPr>
        <p:spPr>
          <a:xfrm>
            <a:off x="4542277" y="2048608"/>
            <a:ext cx="479088" cy="4790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31C539-FF04-B437-D3DD-18C16A01C013}"/>
              </a:ext>
            </a:extLst>
          </p:cNvPr>
          <p:cNvSpPr/>
          <p:nvPr/>
        </p:nvSpPr>
        <p:spPr>
          <a:xfrm>
            <a:off x="3969648" y="2048608"/>
            <a:ext cx="479088" cy="479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955D5F0-E7FE-66AD-D028-1813503D158A}"/>
              </a:ext>
            </a:extLst>
          </p:cNvPr>
          <p:cNvSpPr txBox="1">
            <a:spLocks/>
          </p:cNvSpPr>
          <p:nvPr/>
        </p:nvSpPr>
        <p:spPr>
          <a:xfrm>
            <a:off x="714000" y="1348454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Depends on pivot: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8CECF6-F4C9-D23C-49F1-F7CC96566E72}"/>
              </a:ext>
            </a:extLst>
          </p:cNvPr>
          <p:cNvSpPr/>
          <p:nvPr/>
        </p:nvSpPr>
        <p:spPr>
          <a:xfrm>
            <a:off x="2824386" y="2653753"/>
            <a:ext cx="479088" cy="479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5A44E9-19C2-6ACA-480C-B386A0712274}"/>
              </a:ext>
            </a:extLst>
          </p:cNvPr>
          <p:cNvSpPr/>
          <p:nvPr/>
        </p:nvSpPr>
        <p:spPr>
          <a:xfrm>
            <a:off x="2251755" y="2653753"/>
            <a:ext cx="479088" cy="479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269216-0ADE-7C21-0652-5BD7E2486F9D}"/>
              </a:ext>
            </a:extLst>
          </p:cNvPr>
          <p:cNvSpPr/>
          <p:nvPr/>
        </p:nvSpPr>
        <p:spPr>
          <a:xfrm>
            <a:off x="1679124" y="2653753"/>
            <a:ext cx="479088" cy="479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D95A4D-606D-C0A2-CA5E-512B6F179EF3}"/>
              </a:ext>
            </a:extLst>
          </p:cNvPr>
          <p:cNvSpPr/>
          <p:nvPr/>
        </p:nvSpPr>
        <p:spPr>
          <a:xfrm>
            <a:off x="1106493" y="2653753"/>
            <a:ext cx="479088" cy="479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F26604-7842-05D2-87B3-B3B9B5332719}"/>
              </a:ext>
            </a:extLst>
          </p:cNvPr>
          <p:cNvSpPr/>
          <p:nvPr/>
        </p:nvSpPr>
        <p:spPr>
          <a:xfrm>
            <a:off x="3397017" y="2653753"/>
            <a:ext cx="479088" cy="4790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C45EBA-B2F6-D041-10B1-72E677AE9B45}"/>
              </a:ext>
            </a:extLst>
          </p:cNvPr>
          <p:cNvSpPr/>
          <p:nvPr/>
        </p:nvSpPr>
        <p:spPr>
          <a:xfrm>
            <a:off x="4542277" y="2653753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D9DBF-ED91-3D53-6E42-8AECAF90A4F6}"/>
              </a:ext>
            </a:extLst>
          </p:cNvPr>
          <p:cNvSpPr/>
          <p:nvPr/>
        </p:nvSpPr>
        <p:spPr>
          <a:xfrm>
            <a:off x="3969648" y="2653753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817825-D0F6-AFAD-FB43-9AD966A04925}"/>
              </a:ext>
            </a:extLst>
          </p:cNvPr>
          <p:cNvSpPr/>
          <p:nvPr/>
        </p:nvSpPr>
        <p:spPr>
          <a:xfrm>
            <a:off x="2824386" y="3258898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3C2CEA-75D5-BF25-E783-ADE07FDE31B8}"/>
              </a:ext>
            </a:extLst>
          </p:cNvPr>
          <p:cNvSpPr/>
          <p:nvPr/>
        </p:nvSpPr>
        <p:spPr>
          <a:xfrm>
            <a:off x="2251755" y="3258898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D5FDC-DC5E-4EBE-3D8E-2B0EB47F849B}"/>
              </a:ext>
            </a:extLst>
          </p:cNvPr>
          <p:cNvSpPr/>
          <p:nvPr/>
        </p:nvSpPr>
        <p:spPr>
          <a:xfrm>
            <a:off x="1679124" y="3258898"/>
            <a:ext cx="479088" cy="479088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043237-E84B-5070-D577-C520A3E745EC}"/>
              </a:ext>
            </a:extLst>
          </p:cNvPr>
          <p:cNvSpPr/>
          <p:nvPr/>
        </p:nvSpPr>
        <p:spPr>
          <a:xfrm>
            <a:off x="1106493" y="3258898"/>
            <a:ext cx="479088" cy="479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A7F09E-2F47-4DDB-E3C3-96725F1BDAF0}"/>
              </a:ext>
            </a:extLst>
          </p:cNvPr>
          <p:cNvSpPr/>
          <p:nvPr/>
        </p:nvSpPr>
        <p:spPr>
          <a:xfrm>
            <a:off x="3397017" y="3258898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B5D6E1-ABC0-3E1B-B1D6-D918394137D4}"/>
              </a:ext>
            </a:extLst>
          </p:cNvPr>
          <p:cNvSpPr/>
          <p:nvPr/>
        </p:nvSpPr>
        <p:spPr>
          <a:xfrm>
            <a:off x="4542277" y="3258898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615E2C-726E-DAAC-E16B-C4676AE808D0}"/>
              </a:ext>
            </a:extLst>
          </p:cNvPr>
          <p:cNvSpPr/>
          <p:nvPr/>
        </p:nvSpPr>
        <p:spPr>
          <a:xfrm>
            <a:off x="3969648" y="3258898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BE20C6-4DDB-D49E-D727-59773CEF87CB}"/>
              </a:ext>
            </a:extLst>
          </p:cNvPr>
          <p:cNvSpPr/>
          <p:nvPr/>
        </p:nvSpPr>
        <p:spPr>
          <a:xfrm>
            <a:off x="2824386" y="3864043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F02D59-351E-9B1C-2A64-012B3EA49BDF}"/>
              </a:ext>
            </a:extLst>
          </p:cNvPr>
          <p:cNvSpPr/>
          <p:nvPr/>
        </p:nvSpPr>
        <p:spPr>
          <a:xfrm>
            <a:off x="2251755" y="3864043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8E7D8E-97BF-E09C-688D-967F056724BE}"/>
              </a:ext>
            </a:extLst>
          </p:cNvPr>
          <p:cNvSpPr/>
          <p:nvPr/>
        </p:nvSpPr>
        <p:spPr>
          <a:xfrm>
            <a:off x="1679124" y="3864043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68A004-DB99-5D7D-A5D1-2094570EA2EE}"/>
              </a:ext>
            </a:extLst>
          </p:cNvPr>
          <p:cNvSpPr/>
          <p:nvPr/>
        </p:nvSpPr>
        <p:spPr>
          <a:xfrm>
            <a:off x="1106493" y="3864043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65E9E1-85FE-AA8B-CB39-0FE78DB45B66}"/>
              </a:ext>
            </a:extLst>
          </p:cNvPr>
          <p:cNvSpPr/>
          <p:nvPr/>
        </p:nvSpPr>
        <p:spPr>
          <a:xfrm>
            <a:off x="3397017" y="3864043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F48E5C-1F5D-3EE8-1255-4191F34ED4EB}"/>
              </a:ext>
            </a:extLst>
          </p:cNvPr>
          <p:cNvSpPr/>
          <p:nvPr/>
        </p:nvSpPr>
        <p:spPr>
          <a:xfrm>
            <a:off x="4542277" y="3864043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51821D-1623-012F-E0FC-23ADEE2B1F84}"/>
              </a:ext>
            </a:extLst>
          </p:cNvPr>
          <p:cNvSpPr/>
          <p:nvPr/>
        </p:nvSpPr>
        <p:spPr>
          <a:xfrm>
            <a:off x="3969648" y="3864043"/>
            <a:ext cx="479088" cy="4790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64AD23-6A52-6CA3-209F-9946D217ED66}"/>
              </a:ext>
            </a:extLst>
          </p:cNvPr>
          <p:cNvSpPr txBox="1"/>
          <p:nvPr/>
        </p:nvSpPr>
        <p:spPr>
          <a:xfrm>
            <a:off x="5416062" y="2190478"/>
            <a:ext cx="2873828" cy="400110"/>
          </a:xfrm>
          <a:prstGeom prst="rect">
            <a:avLst/>
          </a:prstGeom>
          <a:solidFill>
            <a:srgbClr val="FF9225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Worst case scenario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D8BDD-242D-20A2-29EF-3496997548B4}"/>
              </a:ext>
            </a:extLst>
          </p:cNvPr>
          <p:cNvSpPr txBox="1"/>
          <p:nvPr/>
        </p:nvSpPr>
        <p:spPr>
          <a:xfrm>
            <a:off x="5416062" y="2722323"/>
            <a:ext cx="3056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All distinct elements gets a chance to be the pivot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08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955D5F0-E7FE-66AD-D028-1813503D158A}"/>
              </a:ext>
            </a:extLst>
          </p:cNvPr>
          <p:cNvSpPr txBox="1">
            <a:spLocks/>
          </p:cNvSpPr>
          <p:nvPr/>
        </p:nvSpPr>
        <p:spPr>
          <a:xfrm>
            <a:off x="714000" y="1348454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Depends on pivot: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64AD23-6A52-6CA3-209F-9946D217ED66}"/>
              </a:ext>
            </a:extLst>
          </p:cNvPr>
          <p:cNvSpPr txBox="1"/>
          <p:nvPr/>
        </p:nvSpPr>
        <p:spPr>
          <a:xfrm>
            <a:off x="854110" y="2048608"/>
            <a:ext cx="2873828" cy="400110"/>
          </a:xfrm>
          <a:prstGeom prst="rect">
            <a:avLst/>
          </a:prstGeom>
          <a:solidFill>
            <a:srgbClr val="FF9225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Worst case scenario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D8BDD-242D-20A2-29EF-3496997548B4}"/>
              </a:ext>
            </a:extLst>
          </p:cNvPr>
          <p:cNvSpPr txBox="1"/>
          <p:nvPr/>
        </p:nvSpPr>
        <p:spPr>
          <a:xfrm>
            <a:off x="1147202" y="2684772"/>
            <a:ext cx="732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k distinct elements =&gt; k levels of recursion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18D27-19B8-431F-742D-DB7BFF9D7035}"/>
              </a:ext>
            </a:extLst>
          </p:cNvPr>
          <p:cNvSpPr txBox="1"/>
          <p:nvPr/>
        </p:nvSpPr>
        <p:spPr>
          <a:xfrm>
            <a:off x="1147202" y="3184871"/>
            <a:ext cx="732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Each level = O(n) work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51CE8-7409-35EF-D0E2-23D747E7170F}"/>
              </a:ext>
            </a:extLst>
          </p:cNvPr>
          <p:cNvSpPr txBox="1"/>
          <p:nvPr/>
        </p:nvSpPr>
        <p:spPr>
          <a:xfrm>
            <a:off x="1147202" y="3862492"/>
            <a:ext cx="2279286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ontserrat SemiBold" pitchFamily="2" charset="0"/>
              </a:rPr>
              <a:t>O(</a:t>
            </a:r>
            <a:r>
              <a:rPr lang="en-US" sz="2800" dirty="0" err="1">
                <a:solidFill>
                  <a:schemeClr val="bg1"/>
                </a:solidFill>
                <a:latin typeface="Montserrat SemiBold" pitchFamily="2" charset="0"/>
              </a:rPr>
              <a:t>nk</a:t>
            </a:r>
            <a:r>
              <a:rPr lang="en-US" sz="2800" dirty="0">
                <a:solidFill>
                  <a:schemeClr val="bg1"/>
                </a:solidFill>
                <a:latin typeface="Montserrat SemiBold" pitchFamily="2" charset="0"/>
              </a:rPr>
              <a:t>) time</a:t>
            </a:r>
            <a:endParaRPr lang="en-SG" sz="2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190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1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C6F9166D-DBDA-795A-91D4-F41A7FB19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QuickSort Review</a:t>
            </a:r>
            <a:endParaRPr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7955D5F0-E7FE-66AD-D028-1813503D158A}"/>
              </a:ext>
            </a:extLst>
          </p:cNvPr>
          <p:cNvSpPr txBox="1">
            <a:spLocks/>
          </p:cNvSpPr>
          <p:nvPr/>
        </p:nvSpPr>
        <p:spPr>
          <a:xfrm>
            <a:off x="714000" y="1348454"/>
            <a:ext cx="7103618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Depends on pivot: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64AD23-6A52-6CA3-209F-9946D217ED66}"/>
              </a:ext>
            </a:extLst>
          </p:cNvPr>
          <p:cNvSpPr txBox="1"/>
          <p:nvPr/>
        </p:nvSpPr>
        <p:spPr>
          <a:xfrm>
            <a:off x="854110" y="2048608"/>
            <a:ext cx="2682910" cy="40011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Best case scenario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D8BDD-242D-20A2-29EF-3496997548B4}"/>
              </a:ext>
            </a:extLst>
          </p:cNvPr>
          <p:cNvSpPr txBox="1"/>
          <p:nvPr/>
        </p:nvSpPr>
        <p:spPr>
          <a:xfrm>
            <a:off x="1147202" y="2684772"/>
            <a:ext cx="7325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Good choice of pivot, creates a balanced partition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918D27-19B8-431F-742D-DB7BFF9D7035}"/>
              </a:ext>
            </a:extLst>
          </p:cNvPr>
          <p:cNvSpPr txBox="1"/>
          <p:nvPr/>
        </p:nvSpPr>
        <p:spPr>
          <a:xfrm>
            <a:off x="1147202" y="3184871"/>
            <a:ext cx="7873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SemiBold" pitchFamily="2" charset="0"/>
              </a:rPr>
              <a:t>log(k) levels   </a:t>
            </a:r>
            <a:r>
              <a:rPr lang="en-US" sz="1600" dirty="0">
                <a:solidFill>
                  <a:schemeClr val="bg1"/>
                </a:solidFill>
                <a:latin typeface="Montserrat SemiBold" pitchFamily="2" charset="0"/>
              </a:rPr>
              <a:t>[Similar to normal quicksort w/ k elements]</a:t>
            </a:r>
            <a:endParaRPr lang="en-SG" sz="20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51CE8-7409-35EF-D0E2-23D747E7170F}"/>
              </a:ext>
            </a:extLst>
          </p:cNvPr>
          <p:cNvSpPr txBox="1"/>
          <p:nvPr/>
        </p:nvSpPr>
        <p:spPr>
          <a:xfrm>
            <a:off x="1147201" y="3862492"/>
            <a:ext cx="3153493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Montserrat SemiBold" pitchFamily="2" charset="0"/>
              </a:rPr>
              <a:t>O(n log k) time</a:t>
            </a:r>
            <a:endParaRPr lang="en-SG" sz="2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09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Set pointers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6090161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377762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531931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6861004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43D02F3-A654-6DB4-5CB7-F78481DA284B}"/>
              </a:ext>
            </a:extLst>
          </p:cNvPr>
          <p:cNvSpPr/>
          <p:nvPr/>
        </p:nvSpPr>
        <p:spPr>
          <a:xfrm>
            <a:off x="2235938" y="3462349"/>
            <a:ext cx="197893" cy="25667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814D12BC-D6D3-F241-63EF-0DBF5F4207D2}"/>
              </a:ext>
            </a:extLst>
          </p:cNvPr>
          <p:cNvSpPr/>
          <p:nvPr/>
        </p:nvSpPr>
        <p:spPr>
          <a:xfrm>
            <a:off x="2433831" y="3462349"/>
            <a:ext cx="197893" cy="25667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508FA647-701E-7E32-7469-37A7AEE70592}"/>
              </a:ext>
            </a:extLst>
          </p:cNvPr>
          <p:cNvSpPr/>
          <p:nvPr/>
        </p:nvSpPr>
        <p:spPr>
          <a:xfrm>
            <a:off x="2660863" y="3462349"/>
            <a:ext cx="197893" cy="25667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28E320F-6237-26EB-CEC3-D1A16F0528EE}"/>
              </a:ext>
            </a:extLst>
          </p:cNvPr>
          <p:cNvSpPr/>
          <p:nvPr/>
        </p:nvSpPr>
        <p:spPr>
          <a:xfrm>
            <a:off x="7084145" y="3462349"/>
            <a:ext cx="197893" cy="256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770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7584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A, decide if there are any duplicated elements in the array.</a:t>
            </a:r>
          </a:p>
        </p:txBody>
      </p:sp>
    </p:spTree>
    <p:extLst>
      <p:ext uri="{BB962C8B-B14F-4D97-AF65-F5344CB8AC3E}">
        <p14:creationId xmlns:p14="http://schemas.microsoft.com/office/powerpoint/2010/main" val="356991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7584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A, decide if there are any duplicated elements in the array.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140878-0557-EB07-EC01-2499C614A9AE}"/>
              </a:ext>
            </a:extLst>
          </p:cNvPr>
          <p:cNvSpPr/>
          <p:nvPr/>
        </p:nvSpPr>
        <p:spPr>
          <a:xfrm>
            <a:off x="814484" y="2351942"/>
            <a:ext cx="2149779" cy="3419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Naïve solution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AF8AE6C3-6FAB-04C9-EF17-BDB32693C0E5}"/>
              </a:ext>
            </a:extLst>
          </p:cNvPr>
          <p:cNvSpPr txBox="1">
            <a:spLocks/>
          </p:cNvSpPr>
          <p:nvPr/>
        </p:nvSpPr>
        <p:spPr>
          <a:xfrm>
            <a:off x="885667" y="2869748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Take one element, check remaining elements if there are matches. Repeat for the remaining array.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7608F340-5DE6-6604-44FF-A6A329C948F0}"/>
              </a:ext>
            </a:extLst>
          </p:cNvPr>
          <p:cNvSpPr txBox="1">
            <a:spLocks/>
          </p:cNvSpPr>
          <p:nvPr/>
        </p:nvSpPr>
        <p:spPr>
          <a:xfrm>
            <a:off x="3393448" y="3743955"/>
            <a:ext cx="2189129" cy="464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Runtime: O(n</a:t>
            </a:r>
            <a:r>
              <a:rPr lang="en-US" sz="2000" baseline="30000" dirty="0">
                <a:latin typeface="Montserrat SemiBold" pitchFamily="2" charset="0"/>
              </a:rPr>
              <a:t>2</a:t>
            </a:r>
            <a:r>
              <a:rPr lang="en-US" sz="2000" dirty="0">
                <a:latin typeface="Montserrat SemiBol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0783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75845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A, decide if there are any duplicated elements in the array.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140878-0557-EB07-EC01-2499C614A9AE}"/>
              </a:ext>
            </a:extLst>
          </p:cNvPr>
          <p:cNvSpPr/>
          <p:nvPr/>
        </p:nvSpPr>
        <p:spPr>
          <a:xfrm>
            <a:off x="814484" y="2351942"/>
            <a:ext cx="2471327" cy="3419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Better Approach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AF8AE6C3-6FAB-04C9-EF17-BDB32693C0E5}"/>
              </a:ext>
            </a:extLst>
          </p:cNvPr>
          <p:cNvSpPr txBox="1">
            <a:spLocks/>
          </p:cNvSpPr>
          <p:nvPr/>
        </p:nvSpPr>
        <p:spPr>
          <a:xfrm>
            <a:off x="885667" y="2869748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the array, check next element if it is the same</a:t>
            </a:r>
          </a:p>
        </p:txBody>
      </p:sp>
    </p:spTree>
    <p:extLst>
      <p:ext uri="{BB962C8B-B14F-4D97-AF65-F5344CB8AC3E}">
        <p14:creationId xmlns:p14="http://schemas.microsoft.com/office/powerpoint/2010/main" val="3291832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140878-0557-EB07-EC01-2499C614A9AE}"/>
              </a:ext>
            </a:extLst>
          </p:cNvPr>
          <p:cNvSpPr/>
          <p:nvPr/>
        </p:nvSpPr>
        <p:spPr>
          <a:xfrm>
            <a:off x="814484" y="1459384"/>
            <a:ext cx="2471327" cy="3419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Better Approach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AF8AE6C3-6FAB-04C9-EF17-BDB32693C0E5}"/>
              </a:ext>
            </a:extLst>
          </p:cNvPr>
          <p:cNvSpPr txBox="1">
            <a:spLocks/>
          </p:cNvSpPr>
          <p:nvPr/>
        </p:nvSpPr>
        <p:spPr>
          <a:xfrm>
            <a:off x="885667" y="1923484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the array, check next element if it is the same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F2060-F1B8-BEAE-D376-05A3F16225AA}"/>
              </a:ext>
            </a:extLst>
          </p:cNvPr>
          <p:cNvSpPr/>
          <p:nvPr/>
        </p:nvSpPr>
        <p:spPr>
          <a:xfrm>
            <a:off x="1932074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1AE5F-9787-5EED-785B-68B858A9803A}"/>
              </a:ext>
            </a:extLst>
          </p:cNvPr>
          <p:cNvSpPr/>
          <p:nvPr/>
        </p:nvSpPr>
        <p:spPr>
          <a:xfrm>
            <a:off x="2699172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412A06-35D6-0362-BAD5-FD0F4E2DD5F8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9B13D6-57EA-79BF-8569-5248A2250F5D}"/>
              </a:ext>
            </a:extLst>
          </p:cNvPr>
          <p:cNvSpPr/>
          <p:nvPr/>
        </p:nvSpPr>
        <p:spPr>
          <a:xfrm>
            <a:off x="4233367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B3C4A-0BF4-A7F4-402D-32A92DB8B0C5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D7FC95-7EBB-6533-CF72-08F8C2482E84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0087E4-41BB-8DA7-01CE-56C1714C1450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5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140878-0557-EB07-EC01-2499C614A9AE}"/>
              </a:ext>
            </a:extLst>
          </p:cNvPr>
          <p:cNvSpPr/>
          <p:nvPr/>
        </p:nvSpPr>
        <p:spPr>
          <a:xfrm>
            <a:off x="814484" y="1459384"/>
            <a:ext cx="2471327" cy="3419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Better Approach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AF8AE6C3-6FAB-04C9-EF17-BDB32693C0E5}"/>
              </a:ext>
            </a:extLst>
          </p:cNvPr>
          <p:cNvSpPr txBox="1">
            <a:spLocks/>
          </p:cNvSpPr>
          <p:nvPr/>
        </p:nvSpPr>
        <p:spPr>
          <a:xfrm>
            <a:off x="885667" y="1923484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the array, check next element if it is the same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CB9C4C-C828-8B6A-62F6-FB719D8F6823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A4AF7-9A86-3F53-4BEE-795249712762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3615D-56CB-371C-4B70-6CAA56F1E202}"/>
              </a:ext>
            </a:extLst>
          </p:cNvPr>
          <p:cNvSpPr/>
          <p:nvPr/>
        </p:nvSpPr>
        <p:spPr>
          <a:xfrm>
            <a:off x="2699169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E62E5A-743D-716E-0419-189022ACA8CF}"/>
              </a:ext>
            </a:extLst>
          </p:cNvPr>
          <p:cNvSpPr/>
          <p:nvPr/>
        </p:nvSpPr>
        <p:spPr>
          <a:xfrm>
            <a:off x="19320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FCAAFF-1372-5D58-233F-14BC9FC7B841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CDCB3D-3BAE-A26E-2760-C688470F762B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F3111-745C-6ACF-807A-2E0BEC3CF756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Google Shape;336;p36">
            <a:extLst>
              <a:ext uri="{FF2B5EF4-FFF2-40B4-BE49-F238E27FC236}">
                <a16:creationId xmlns:a16="http://schemas.microsoft.com/office/drawing/2014/main" id="{B2B5AB97-4ADE-306C-3599-A3EB000ED32F}"/>
              </a:ext>
            </a:extLst>
          </p:cNvPr>
          <p:cNvSpPr txBox="1">
            <a:spLocks/>
          </p:cNvSpPr>
          <p:nvPr/>
        </p:nvSpPr>
        <p:spPr>
          <a:xfrm>
            <a:off x="885667" y="3811137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1 != 2, continue</a:t>
            </a:r>
          </a:p>
        </p:txBody>
      </p:sp>
    </p:spTree>
    <p:extLst>
      <p:ext uri="{BB962C8B-B14F-4D97-AF65-F5344CB8AC3E}">
        <p14:creationId xmlns:p14="http://schemas.microsoft.com/office/powerpoint/2010/main" val="2708203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140878-0557-EB07-EC01-2499C614A9AE}"/>
              </a:ext>
            </a:extLst>
          </p:cNvPr>
          <p:cNvSpPr/>
          <p:nvPr/>
        </p:nvSpPr>
        <p:spPr>
          <a:xfrm>
            <a:off x="814484" y="1459384"/>
            <a:ext cx="2471327" cy="3419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Better Approach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AF8AE6C3-6FAB-04C9-EF17-BDB32693C0E5}"/>
              </a:ext>
            </a:extLst>
          </p:cNvPr>
          <p:cNvSpPr txBox="1">
            <a:spLocks/>
          </p:cNvSpPr>
          <p:nvPr/>
        </p:nvSpPr>
        <p:spPr>
          <a:xfrm>
            <a:off x="885667" y="1923484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the array, check next element if it is the same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CB9C4C-C828-8B6A-62F6-FB719D8F6823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A4AF7-9A86-3F53-4BEE-795249712762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3615D-56CB-371C-4B70-6CAA56F1E202}"/>
              </a:ext>
            </a:extLst>
          </p:cNvPr>
          <p:cNvSpPr/>
          <p:nvPr/>
        </p:nvSpPr>
        <p:spPr>
          <a:xfrm>
            <a:off x="2699169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E62E5A-743D-716E-0419-189022ACA8CF}"/>
              </a:ext>
            </a:extLst>
          </p:cNvPr>
          <p:cNvSpPr/>
          <p:nvPr/>
        </p:nvSpPr>
        <p:spPr>
          <a:xfrm>
            <a:off x="1932073" y="28932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FCAAFF-1372-5D58-233F-14BC9FC7B841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CDCB3D-3BAE-A26E-2760-C688470F762B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F3111-745C-6ACF-807A-2E0BEC3CF756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Google Shape;336;p36">
            <a:extLst>
              <a:ext uri="{FF2B5EF4-FFF2-40B4-BE49-F238E27FC236}">
                <a16:creationId xmlns:a16="http://schemas.microsoft.com/office/drawing/2014/main" id="{B2B5AB97-4ADE-306C-3599-A3EB000ED32F}"/>
              </a:ext>
            </a:extLst>
          </p:cNvPr>
          <p:cNvSpPr txBox="1">
            <a:spLocks/>
          </p:cNvSpPr>
          <p:nvPr/>
        </p:nvSpPr>
        <p:spPr>
          <a:xfrm>
            <a:off x="885667" y="3811137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2 != 3, continue</a:t>
            </a:r>
          </a:p>
        </p:txBody>
      </p:sp>
    </p:spTree>
    <p:extLst>
      <p:ext uri="{BB962C8B-B14F-4D97-AF65-F5344CB8AC3E}">
        <p14:creationId xmlns:p14="http://schemas.microsoft.com/office/powerpoint/2010/main" val="227047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140878-0557-EB07-EC01-2499C614A9AE}"/>
              </a:ext>
            </a:extLst>
          </p:cNvPr>
          <p:cNvSpPr/>
          <p:nvPr/>
        </p:nvSpPr>
        <p:spPr>
          <a:xfrm>
            <a:off x="814484" y="1459384"/>
            <a:ext cx="2471327" cy="3419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Better Approach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AF8AE6C3-6FAB-04C9-EF17-BDB32693C0E5}"/>
              </a:ext>
            </a:extLst>
          </p:cNvPr>
          <p:cNvSpPr txBox="1">
            <a:spLocks/>
          </p:cNvSpPr>
          <p:nvPr/>
        </p:nvSpPr>
        <p:spPr>
          <a:xfrm>
            <a:off x="885667" y="1923484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the array, check next element if it is the same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CB9C4C-C828-8B6A-62F6-FB719D8F6823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A4AF7-9A86-3F53-4BEE-795249712762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03615D-56CB-371C-4B70-6CAA56F1E202}"/>
              </a:ext>
            </a:extLst>
          </p:cNvPr>
          <p:cNvSpPr/>
          <p:nvPr/>
        </p:nvSpPr>
        <p:spPr>
          <a:xfrm>
            <a:off x="2699169" y="28932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E62E5A-743D-716E-0419-189022ACA8CF}"/>
              </a:ext>
            </a:extLst>
          </p:cNvPr>
          <p:cNvSpPr/>
          <p:nvPr/>
        </p:nvSpPr>
        <p:spPr>
          <a:xfrm>
            <a:off x="1932073" y="2893297"/>
            <a:ext cx="644177" cy="6441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FCAAFF-1372-5D58-233F-14BC9FC7B841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CDCB3D-3BAE-A26E-2760-C688470F762B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8F3111-745C-6ACF-807A-2E0BEC3CF756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0" name="Google Shape;336;p36">
            <a:extLst>
              <a:ext uri="{FF2B5EF4-FFF2-40B4-BE49-F238E27FC236}">
                <a16:creationId xmlns:a16="http://schemas.microsoft.com/office/drawing/2014/main" id="{B2B5AB97-4ADE-306C-3599-A3EB000ED32F}"/>
              </a:ext>
            </a:extLst>
          </p:cNvPr>
          <p:cNvSpPr txBox="1">
            <a:spLocks/>
          </p:cNvSpPr>
          <p:nvPr/>
        </p:nvSpPr>
        <p:spPr>
          <a:xfrm>
            <a:off x="885667" y="3811137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ctr"/>
            <a:r>
              <a:rPr lang="en-US" sz="2000" dirty="0">
                <a:latin typeface="Montserrat SemiBold" pitchFamily="2" charset="0"/>
              </a:rPr>
              <a:t>3 = 3, DUPLICATE!</a:t>
            </a:r>
          </a:p>
        </p:txBody>
      </p:sp>
    </p:spTree>
    <p:extLst>
      <p:ext uri="{BB962C8B-B14F-4D97-AF65-F5344CB8AC3E}">
        <p14:creationId xmlns:p14="http://schemas.microsoft.com/office/powerpoint/2010/main" val="38686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140878-0557-EB07-EC01-2499C614A9AE}"/>
              </a:ext>
            </a:extLst>
          </p:cNvPr>
          <p:cNvSpPr/>
          <p:nvPr/>
        </p:nvSpPr>
        <p:spPr>
          <a:xfrm>
            <a:off x="814484" y="1459384"/>
            <a:ext cx="2471327" cy="3419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 SemiBold" pitchFamily="2" charset="0"/>
              </a:rPr>
              <a:t>Better Approach</a:t>
            </a:r>
            <a:endParaRPr lang="en-SG" sz="2000" dirty="0">
              <a:latin typeface="Montserrat SemiBold" pitchFamily="2" charset="0"/>
            </a:endParaRP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AF8AE6C3-6FAB-04C9-EF17-BDB32693C0E5}"/>
              </a:ext>
            </a:extLst>
          </p:cNvPr>
          <p:cNvSpPr txBox="1">
            <a:spLocks/>
          </p:cNvSpPr>
          <p:nvPr/>
        </p:nvSpPr>
        <p:spPr>
          <a:xfrm>
            <a:off x="885667" y="1923484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the array, check next element if it is the same</a:t>
            </a:r>
          </a:p>
        </p:txBody>
      </p:sp>
      <p:sp>
        <p:nvSpPr>
          <p:cNvPr id="4" name="Google Shape;336;p36">
            <a:extLst>
              <a:ext uri="{FF2B5EF4-FFF2-40B4-BE49-F238E27FC236}">
                <a16:creationId xmlns:a16="http://schemas.microsoft.com/office/drawing/2014/main" id="{CED350CC-4BA5-BBE6-307B-5C6DF6974A88}"/>
              </a:ext>
            </a:extLst>
          </p:cNvPr>
          <p:cNvSpPr txBox="1">
            <a:spLocks/>
          </p:cNvSpPr>
          <p:nvPr/>
        </p:nvSpPr>
        <p:spPr>
          <a:xfrm>
            <a:off x="885667" y="2612422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Runtime = Time to sort + Time to check for duplicates</a:t>
            </a:r>
          </a:p>
        </p:txBody>
      </p:sp>
      <p:sp>
        <p:nvSpPr>
          <p:cNvPr id="5" name="Google Shape;336;p36">
            <a:extLst>
              <a:ext uri="{FF2B5EF4-FFF2-40B4-BE49-F238E27FC236}">
                <a16:creationId xmlns:a16="http://schemas.microsoft.com/office/drawing/2014/main" id="{E1562769-5E67-7E11-AABE-D53FEDC1AE74}"/>
              </a:ext>
            </a:extLst>
          </p:cNvPr>
          <p:cNvSpPr txBox="1">
            <a:spLocks/>
          </p:cNvSpPr>
          <p:nvPr/>
        </p:nvSpPr>
        <p:spPr>
          <a:xfrm>
            <a:off x="2110153" y="3081544"/>
            <a:ext cx="619062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= O(n log n) + O(n)</a:t>
            </a:r>
          </a:p>
        </p:txBody>
      </p:sp>
      <p:sp>
        <p:nvSpPr>
          <p:cNvPr id="7" name="Google Shape;336;p36">
            <a:extLst>
              <a:ext uri="{FF2B5EF4-FFF2-40B4-BE49-F238E27FC236}">
                <a16:creationId xmlns:a16="http://schemas.microsoft.com/office/drawing/2014/main" id="{19C4F0A7-A3B1-0901-2AC1-FA810DC0D3B1}"/>
              </a:ext>
            </a:extLst>
          </p:cNvPr>
          <p:cNvSpPr txBox="1">
            <a:spLocks/>
          </p:cNvSpPr>
          <p:nvPr/>
        </p:nvSpPr>
        <p:spPr>
          <a:xfrm>
            <a:off x="2110153" y="3663560"/>
            <a:ext cx="1748414" cy="4641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= O(n log n)</a:t>
            </a:r>
          </a:p>
        </p:txBody>
      </p:sp>
    </p:spTree>
    <p:extLst>
      <p:ext uri="{BB962C8B-B14F-4D97-AF65-F5344CB8AC3E}">
        <p14:creationId xmlns:p14="http://schemas.microsoft.com/office/powerpoint/2010/main" val="323193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3999" y="1247890"/>
            <a:ext cx="776680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A, output another array B with all the duplicates removed. Note the order of the elements in B does not need to follow the same order in A. That means if array A is {3, 2, 1, 3, 2, 1}, then your algorithm can output {1, 2, 3}.</a:t>
            </a:r>
          </a:p>
        </p:txBody>
      </p:sp>
    </p:spTree>
    <p:extLst>
      <p:ext uri="{BB962C8B-B14F-4D97-AF65-F5344CB8AC3E}">
        <p14:creationId xmlns:p14="http://schemas.microsoft.com/office/powerpoint/2010/main" val="1551567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B9E9A7-8FBB-D5BB-7803-11F0614EEB89}"/>
              </a:ext>
            </a:extLst>
          </p:cNvPr>
          <p:cNvSpPr/>
          <p:nvPr/>
        </p:nvSpPr>
        <p:spPr>
          <a:xfrm>
            <a:off x="734095" y="1979525"/>
            <a:ext cx="5254722" cy="2512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3999" y="1247890"/>
            <a:ext cx="776680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A, output another array B with all the duplicates removed. Note the order of the elements in B does not need to follow the same order in A. That means if array A is {3, 2, 1, 3, 2, 1}, then your algorithm can output {1, 2, 3}.</a:t>
            </a:r>
          </a:p>
        </p:txBody>
      </p:sp>
    </p:spTree>
    <p:extLst>
      <p:ext uri="{BB962C8B-B14F-4D97-AF65-F5344CB8AC3E}">
        <p14:creationId xmlns:p14="http://schemas.microsoft.com/office/powerpoint/2010/main" val="170008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2 &lt; 3, move to less than region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6090161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377762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531931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6861004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28E320F-6237-26EB-CEC3-D1A16F0528EE}"/>
              </a:ext>
            </a:extLst>
          </p:cNvPr>
          <p:cNvSpPr/>
          <p:nvPr/>
        </p:nvSpPr>
        <p:spPr>
          <a:xfrm>
            <a:off x="7084145" y="3462349"/>
            <a:ext cx="197893" cy="256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1444EC82-0F1B-25BB-F4B0-BA2AD77D4BBB}"/>
              </a:ext>
            </a:extLst>
          </p:cNvPr>
          <p:cNvSpPr/>
          <p:nvPr/>
        </p:nvSpPr>
        <p:spPr>
          <a:xfrm>
            <a:off x="3117406" y="3462349"/>
            <a:ext cx="197893" cy="25667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1E2F58A6-7BE5-3E78-41B8-F69B2C6F37A6}"/>
              </a:ext>
            </a:extLst>
          </p:cNvPr>
          <p:cNvSpPr/>
          <p:nvPr/>
        </p:nvSpPr>
        <p:spPr>
          <a:xfrm>
            <a:off x="3276297" y="3462349"/>
            <a:ext cx="197893" cy="25667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1E6C0523-8257-CF01-8C58-C0AFAD252376}"/>
              </a:ext>
            </a:extLst>
          </p:cNvPr>
          <p:cNvSpPr/>
          <p:nvPr/>
        </p:nvSpPr>
        <p:spPr>
          <a:xfrm>
            <a:off x="3453067" y="3462349"/>
            <a:ext cx="197893" cy="25667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9232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B9E9A7-8FBB-D5BB-7803-11F0614EEB89}"/>
              </a:ext>
            </a:extLst>
          </p:cNvPr>
          <p:cNvSpPr/>
          <p:nvPr/>
        </p:nvSpPr>
        <p:spPr>
          <a:xfrm>
            <a:off x="734095" y="1979525"/>
            <a:ext cx="5254722" cy="25120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3999" y="1247890"/>
            <a:ext cx="776680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an array A, output another array B with all the duplicates removed. Note the order of the elements in B does not need to follow the same order in A. That means if array A is {3, 2, 1, 3, 2, 1}, then your algorithm can output {1, 2, 3}.</a:t>
            </a:r>
          </a:p>
        </p:txBody>
      </p:sp>
      <p:sp>
        <p:nvSpPr>
          <p:cNvPr id="3" name="Google Shape;336;p36">
            <a:extLst>
              <a:ext uri="{FF2B5EF4-FFF2-40B4-BE49-F238E27FC236}">
                <a16:creationId xmlns:a16="http://schemas.microsoft.com/office/drawing/2014/main" id="{4286B10B-9E39-E821-906B-F0BEA732B56A}"/>
              </a:ext>
            </a:extLst>
          </p:cNvPr>
          <p:cNvSpPr txBox="1">
            <a:spLocks/>
          </p:cNvSpPr>
          <p:nvPr/>
        </p:nvSpPr>
        <p:spPr>
          <a:xfrm>
            <a:off x="734095" y="3088929"/>
            <a:ext cx="741511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  <a:latin typeface="Montserrat SemiBold" pitchFamily="2" charset="0"/>
              </a:rPr>
              <a:t>Idea: Sort, then remove duplicates</a:t>
            </a:r>
          </a:p>
          <a:p>
            <a:r>
              <a:rPr lang="en-US" sz="2000" dirty="0">
                <a:solidFill>
                  <a:srgbClr val="FFFF00"/>
                </a:solidFill>
                <a:latin typeface="Montserrat SemiBold" pitchFamily="2" charset="0"/>
              </a:rPr>
              <a:t>          Keep the running maximum element</a:t>
            </a:r>
          </a:p>
        </p:txBody>
      </p:sp>
    </p:spTree>
    <p:extLst>
      <p:ext uri="{BB962C8B-B14F-4D97-AF65-F5344CB8AC3E}">
        <p14:creationId xmlns:p14="http://schemas.microsoft.com/office/powerpoint/2010/main" val="841758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3EE5F-4EEE-EC6C-7D5E-6191B1FFE3E3}"/>
              </a:ext>
            </a:extLst>
          </p:cNvPr>
          <p:cNvSpPr/>
          <p:nvPr/>
        </p:nvSpPr>
        <p:spPr>
          <a:xfrm>
            <a:off x="190959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A45A3-1066-3F1B-2D5D-65093202D87B}"/>
              </a:ext>
            </a:extLst>
          </p:cNvPr>
          <p:cNvSpPr/>
          <p:nvPr/>
        </p:nvSpPr>
        <p:spPr>
          <a:xfrm>
            <a:off x="345128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125B2-A5BD-29AF-B9AB-856F1DC8F630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72F8-F41D-C57B-ECF3-ED0410E87035}"/>
              </a:ext>
            </a:extLst>
          </p:cNvPr>
          <p:cNvSpPr/>
          <p:nvPr/>
        </p:nvSpPr>
        <p:spPr>
          <a:xfrm>
            <a:off x="422212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60A3C-20BA-385F-2BB7-340C48FAF181}"/>
              </a:ext>
            </a:extLst>
          </p:cNvPr>
          <p:cNvSpPr/>
          <p:nvPr/>
        </p:nvSpPr>
        <p:spPr>
          <a:xfrm>
            <a:off x="49929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912C0-C1A4-5ADA-F9CA-AF414356AE1D}"/>
              </a:ext>
            </a:extLst>
          </p:cNvPr>
          <p:cNvSpPr/>
          <p:nvPr/>
        </p:nvSpPr>
        <p:spPr>
          <a:xfrm>
            <a:off x="576381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84F6B-A709-1F9E-A53F-934E06AEEEF5}"/>
              </a:ext>
            </a:extLst>
          </p:cNvPr>
          <p:cNvSpPr/>
          <p:nvPr/>
        </p:nvSpPr>
        <p:spPr>
          <a:xfrm>
            <a:off x="2680438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7371A-8D7E-8637-DD64-894232A1566C}"/>
              </a:ext>
            </a:extLst>
          </p:cNvPr>
          <p:cNvSpPr/>
          <p:nvPr/>
        </p:nvSpPr>
        <p:spPr>
          <a:xfrm>
            <a:off x="714000" y="1507253"/>
            <a:ext cx="1985169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Maximum:   -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12C0C-AC6E-9470-8470-ACDCD4849081}"/>
              </a:ext>
            </a:extLst>
          </p:cNvPr>
          <p:cNvSpPr/>
          <p:nvPr/>
        </p:nvSpPr>
        <p:spPr>
          <a:xfrm>
            <a:off x="4185839" y="1496576"/>
            <a:ext cx="1458803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Output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3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3EE5F-4EEE-EC6C-7D5E-6191B1FFE3E3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A45A3-1066-3F1B-2D5D-65093202D87B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125B2-A5BD-29AF-B9AB-856F1DC8F630}"/>
              </a:ext>
            </a:extLst>
          </p:cNvPr>
          <p:cNvSpPr/>
          <p:nvPr/>
        </p:nvSpPr>
        <p:spPr>
          <a:xfrm>
            <a:off x="2699169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72F8-F41D-C57B-ECF3-ED0410E87035}"/>
              </a:ext>
            </a:extLst>
          </p:cNvPr>
          <p:cNvSpPr/>
          <p:nvPr/>
        </p:nvSpPr>
        <p:spPr>
          <a:xfrm>
            <a:off x="193207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60A3C-20BA-385F-2BB7-340C48FAF181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912C0-C1A4-5ADA-F9CA-AF414356AE1D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84F6B-A709-1F9E-A53F-934E06AEEEF5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7371A-8D7E-8637-DD64-894232A1566C}"/>
              </a:ext>
            </a:extLst>
          </p:cNvPr>
          <p:cNvSpPr/>
          <p:nvPr/>
        </p:nvSpPr>
        <p:spPr>
          <a:xfrm>
            <a:off x="714000" y="1507253"/>
            <a:ext cx="1985169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Maximum:   -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12C0C-AC6E-9470-8470-ACDCD4849081}"/>
              </a:ext>
            </a:extLst>
          </p:cNvPr>
          <p:cNvSpPr/>
          <p:nvPr/>
        </p:nvSpPr>
        <p:spPr>
          <a:xfrm>
            <a:off x="4185839" y="1496576"/>
            <a:ext cx="1458803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Output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5CB67-5759-062E-9671-6CF290C7685E}"/>
              </a:ext>
            </a:extLst>
          </p:cNvPr>
          <p:cNvSpPr txBox="1"/>
          <p:nvPr/>
        </p:nvSpPr>
        <p:spPr>
          <a:xfrm>
            <a:off x="2266266" y="3848869"/>
            <a:ext cx="45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Sort! Quicksort = O(n log n)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64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3EE5F-4EEE-EC6C-7D5E-6191B1FFE3E3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A45A3-1066-3F1B-2D5D-65093202D87B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125B2-A5BD-29AF-B9AB-856F1DC8F630}"/>
              </a:ext>
            </a:extLst>
          </p:cNvPr>
          <p:cNvSpPr/>
          <p:nvPr/>
        </p:nvSpPr>
        <p:spPr>
          <a:xfrm>
            <a:off x="2699169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72F8-F41D-C57B-ECF3-ED0410E87035}"/>
              </a:ext>
            </a:extLst>
          </p:cNvPr>
          <p:cNvSpPr/>
          <p:nvPr/>
        </p:nvSpPr>
        <p:spPr>
          <a:xfrm>
            <a:off x="5767562" y="1496576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60A3C-20BA-385F-2BB7-340C48FAF181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912C0-C1A4-5ADA-F9CA-AF414356AE1D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84F6B-A709-1F9E-A53F-934E06AEEEF5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7371A-8D7E-8637-DD64-894232A1566C}"/>
              </a:ext>
            </a:extLst>
          </p:cNvPr>
          <p:cNvSpPr/>
          <p:nvPr/>
        </p:nvSpPr>
        <p:spPr>
          <a:xfrm>
            <a:off x="714000" y="1507253"/>
            <a:ext cx="1985169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Maximum:   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12C0C-AC6E-9470-8470-ACDCD4849081}"/>
              </a:ext>
            </a:extLst>
          </p:cNvPr>
          <p:cNvSpPr/>
          <p:nvPr/>
        </p:nvSpPr>
        <p:spPr>
          <a:xfrm>
            <a:off x="4185839" y="1496576"/>
            <a:ext cx="1458803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Output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60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3EE5F-4EEE-EC6C-7D5E-6191B1FFE3E3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A45A3-1066-3F1B-2D5D-65093202D87B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125B2-A5BD-29AF-B9AB-856F1DC8F630}"/>
              </a:ext>
            </a:extLst>
          </p:cNvPr>
          <p:cNvSpPr/>
          <p:nvPr/>
        </p:nvSpPr>
        <p:spPr>
          <a:xfrm>
            <a:off x="2699169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72F8-F41D-C57B-ECF3-ED0410E87035}"/>
              </a:ext>
            </a:extLst>
          </p:cNvPr>
          <p:cNvSpPr/>
          <p:nvPr/>
        </p:nvSpPr>
        <p:spPr>
          <a:xfrm>
            <a:off x="5767562" y="1496576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60A3C-20BA-385F-2BB7-340C48FAF181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912C0-C1A4-5ADA-F9CA-AF414356AE1D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84F6B-A709-1F9E-A53F-934E06AEEEF5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7371A-8D7E-8637-DD64-894232A1566C}"/>
              </a:ext>
            </a:extLst>
          </p:cNvPr>
          <p:cNvSpPr/>
          <p:nvPr/>
        </p:nvSpPr>
        <p:spPr>
          <a:xfrm>
            <a:off x="714000" y="1507253"/>
            <a:ext cx="1985169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Maximum:   1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12C0C-AC6E-9470-8470-ACDCD4849081}"/>
              </a:ext>
            </a:extLst>
          </p:cNvPr>
          <p:cNvSpPr/>
          <p:nvPr/>
        </p:nvSpPr>
        <p:spPr>
          <a:xfrm>
            <a:off x="4185839" y="1496576"/>
            <a:ext cx="1458803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Output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09F7C-B561-4FCB-1327-C33F46DDAD1C}"/>
              </a:ext>
            </a:extLst>
          </p:cNvPr>
          <p:cNvSpPr txBox="1"/>
          <p:nvPr/>
        </p:nvSpPr>
        <p:spPr>
          <a:xfrm>
            <a:off x="2266266" y="3848869"/>
            <a:ext cx="457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2 != maximum, update maximum = 2, add 2 to output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82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3EE5F-4EEE-EC6C-7D5E-6191B1FFE3E3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A45A3-1066-3F1B-2D5D-65093202D87B}"/>
              </a:ext>
            </a:extLst>
          </p:cNvPr>
          <p:cNvSpPr/>
          <p:nvPr/>
        </p:nvSpPr>
        <p:spPr>
          <a:xfrm>
            <a:off x="3466270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125B2-A5BD-29AF-B9AB-856F1DC8F630}"/>
              </a:ext>
            </a:extLst>
          </p:cNvPr>
          <p:cNvSpPr/>
          <p:nvPr/>
        </p:nvSpPr>
        <p:spPr>
          <a:xfrm>
            <a:off x="6487135" y="1496576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72F8-F41D-C57B-ECF3-ED0410E87035}"/>
              </a:ext>
            </a:extLst>
          </p:cNvPr>
          <p:cNvSpPr/>
          <p:nvPr/>
        </p:nvSpPr>
        <p:spPr>
          <a:xfrm>
            <a:off x="5767562" y="1496576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60A3C-20BA-385F-2BB7-340C48FAF181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912C0-C1A4-5ADA-F9CA-AF414356AE1D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84F6B-A709-1F9E-A53F-934E06AEEEF5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7371A-8D7E-8637-DD64-894232A1566C}"/>
              </a:ext>
            </a:extLst>
          </p:cNvPr>
          <p:cNvSpPr/>
          <p:nvPr/>
        </p:nvSpPr>
        <p:spPr>
          <a:xfrm>
            <a:off x="714000" y="1507253"/>
            <a:ext cx="1985169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Maximum:   2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12C0C-AC6E-9470-8470-ACDCD4849081}"/>
              </a:ext>
            </a:extLst>
          </p:cNvPr>
          <p:cNvSpPr/>
          <p:nvPr/>
        </p:nvSpPr>
        <p:spPr>
          <a:xfrm>
            <a:off x="4185839" y="1496576"/>
            <a:ext cx="1458803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Output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09F7C-B561-4FCB-1327-C33F46DDAD1C}"/>
              </a:ext>
            </a:extLst>
          </p:cNvPr>
          <p:cNvSpPr txBox="1"/>
          <p:nvPr/>
        </p:nvSpPr>
        <p:spPr>
          <a:xfrm>
            <a:off x="2266266" y="3848869"/>
            <a:ext cx="457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3 != maximum, update maximum = 3, add 3 to output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288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3EE5F-4EEE-EC6C-7D5E-6191B1FFE3E3}"/>
              </a:ext>
            </a:extLst>
          </p:cNvPr>
          <p:cNvSpPr/>
          <p:nvPr/>
        </p:nvSpPr>
        <p:spPr>
          <a:xfrm>
            <a:off x="4233366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A45A3-1066-3F1B-2D5D-65093202D87B}"/>
              </a:ext>
            </a:extLst>
          </p:cNvPr>
          <p:cNvSpPr/>
          <p:nvPr/>
        </p:nvSpPr>
        <p:spPr>
          <a:xfrm>
            <a:off x="7206708" y="1496575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125B2-A5BD-29AF-B9AB-856F1DC8F630}"/>
              </a:ext>
            </a:extLst>
          </p:cNvPr>
          <p:cNvSpPr/>
          <p:nvPr/>
        </p:nvSpPr>
        <p:spPr>
          <a:xfrm>
            <a:off x="6487135" y="1496576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72F8-F41D-C57B-ECF3-ED0410E87035}"/>
              </a:ext>
            </a:extLst>
          </p:cNvPr>
          <p:cNvSpPr/>
          <p:nvPr/>
        </p:nvSpPr>
        <p:spPr>
          <a:xfrm>
            <a:off x="5767562" y="1496576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60A3C-20BA-385F-2BB7-340C48FAF181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912C0-C1A4-5ADA-F9CA-AF414356AE1D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84F6B-A709-1F9E-A53F-934E06AEEEF5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7371A-8D7E-8637-DD64-894232A1566C}"/>
              </a:ext>
            </a:extLst>
          </p:cNvPr>
          <p:cNvSpPr/>
          <p:nvPr/>
        </p:nvSpPr>
        <p:spPr>
          <a:xfrm>
            <a:off x="714000" y="1507253"/>
            <a:ext cx="1985169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Maximum:   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12C0C-AC6E-9470-8470-ACDCD4849081}"/>
              </a:ext>
            </a:extLst>
          </p:cNvPr>
          <p:cNvSpPr/>
          <p:nvPr/>
        </p:nvSpPr>
        <p:spPr>
          <a:xfrm>
            <a:off x="4185839" y="1496576"/>
            <a:ext cx="1458803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Output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09F7C-B561-4FCB-1327-C33F46DDAD1C}"/>
              </a:ext>
            </a:extLst>
          </p:cNvPr>
          <p:cNvSpPr txBox="1"/>
          <p:nvPr/>
        </p:nvSpPr>
        <p:spPr>
          <a:xfrm>
            <a:off x="2266266" y="3848869"/>
            <a:ext cx="45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3 = maximum, discard 3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307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3EE5F-4EEE-EC6C-7D5E-6191B1FFE3E3}"/>
              </a:ext>
            </a:extLst>
          </p:cNvPr>
          <p:cNvSpPr/>
          <p:nvPr/>
        </p:nvSpPr>
        <p:spPr>
          <a:xfrm>
            <a:off x="4233366" y="53651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A45A3-1066-3F1B-2D5D-65093202D87B}"/>
              </a:ext>
            </a:extLst>
          </p:cNvPr>
          <p:cNvSpPr/>
          <p:nvPr/>
        </p:nvSpPr>
        <p:spPr>
          <a:xfrm>
            <a:off x="7206708" y="1496575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125B2-A5BD-29AF-B9AB-856F1DC8F630}"/>
              </a:ext>
            </a:extLst>
          </p:cNvPr>
          <p:cNvSpPr/>
          <p:nvPr/>
        </p:nvSpPr>
        <p:spPr>
          <a:xfrm>
            <a:off x="6487135" y="1496576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72F8-F41D-C57B-ECF3-ED0410E87035}"/>
              </a:ext>
            </a:extLst>
          </p:cNvPr>
          <p:cNvSpPr/>
          <p:nvPr/>
        </p:nvSpPr>
        <p:spPr>
          <a:xfrm>
            <a:off x="5767562" y="1496576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60A3C-20BA-385F-2BB7-340C48FAF181}"/>
              </a:ext>
            </a:extLst>
          </p:cNvPr>
          <p:cNvSpPr/>
          <p:nvPr/>
        </p:nvSpPr>
        <p:spPr>
          <a:xfrm>
            <a:off x="5000465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912C0-C1A4-5ADA-F9CA-AF414356AE1D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84F6B-A709-1F9E-A53F-934E06AEEEF5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7371A-8D7E-8637-DD64-894232A1566C}"/>
              </a:ext>
            </a:extLst>
          </p:cNvPr>
          <p:cNvSpPr/>
          <p:nvPr/>
        </p:nvSpPr>
        <p:spPr>
          <a:xfrm>
            <a:off x="714000" y="1507253"/>
            <a:ext cx="1985169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Maximum:   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12C0C-AC6E-9470-8470-ACDCD4849081}"/>
              </a:ext>
            </a:extLst>
          </p:cNvPr>
          <p:cNvSpPr/>
          <p:nvPr/>
        </p:nvSpPr>
        <p:spPr>
          <a:xfrm>
            <a:off x="4185839" y="1496576"/>
            <a:ext cx="1458803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Output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309F7C-B561-4FCB-1327-C33F46DDAD1C}"/>
              </a:ext>
            </a:extLst>
          </p:cNvPr>
          <p:cNvSpPr txBox="1"/>
          <p:nvPr/>
        </p:nvSpPr>
        <p:spPr>
          <a:xfrm>
            <a:off x="2266266" y="3848869"/>
            <a:ext cx="457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3 = maximum, discard 3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89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3EE5F-4EEE-EC6C-7D5E-6191B1FFE3E3}"/>
              </a:ext>
            </a:extLst>
          </p:cNvPr>
          <p:cNvSpPr/>
          <p:nvPr/>
        </p:nvSpPr>
        <p:spPr>
          <a:xfrm>
            <a:off x="4233366" y="53651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A45A3-1066-3F1B-2D5D-65093202D87B}"/>
              </a:ext>
            </a:extLst>
          </p:cNvPr>
          <p:cNvSpPr/>
          <p:nvPr/>
        </p:nvSpPr>
        <p:spPr>
          <a:xfrm>
            <a:off x="7206708" y="1496575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125B2-A5BD-29AF-B9AB-856F1DC8F630}"/>
              </a:ext>
            </a:extLst>
          </p:cNvPr>
          <p:cNvSpPr/>
          <p:nvPr/>
        </p:nvSpPr>
        <p:spPr>
          <a:xfrm>
            <a:off x="6487135" y="1496576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72F8-F41D-C57B-ECF3-ED0410E87035}"/>
              </a:ext>
            </a:extLst>
          </p:cNvPr>
          <p:cNvSpPr/>
          <p:nvPr/>
        </p:nvSpPr>
        <p:spPr>
          <a:xfrm>
            <a:off x="5767562" y="1496576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60A3C-20BA-385F-2BB7-340C48FAF181}"/>
              </a:ext>
            </a:extLst>
          </p:cNvPr>
          <p:cNvSpPr/>
          <p:nvPr/>
        </p:nvSpPr>
        <p:spPr>
          <a:xfrm>
            <a:off x="5000465" y="5312739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912C0-C1A4-5ADA-F9CA-AF414356AE1D}"/>
              </a:ext>
            </a:extLst>
          </p:cNvPr>
          <p:cNvSpPr/>
          <p:nvPr/>
        </p:nvSpPr>
        <p:spPr>
          <a:xfrm>
            <a:off x="5767563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84F6B-A709-1F9E-A53F-934E06AEEEF5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7371A-8D7E-8637-DD64-894232A1566C}"/>
              </a:ext>
            </a:extLst>
          </p:cNvPr>
          <p:cNvSpPr/>
          <p:nvPr/>
        </p:nvSpPr>
        <p:spPr>
          <a:xfrm>
            <a:off x="714000" y="1507253"/>
            <a:ext cx="1985169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Maximum:   3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12C0C-AC6E-9470-8470-ACDCD4849081}"/>
              </a:ext>
            </a:extLst>
          </p:cNvPr>
          <p:cNvSpPr/>
          <p:nvPr/>
        </p:nvSpPr>
        <p:spPr>
          <a:xfrm>
            <a:off x="4185839" y="1496576"/>
            <a:ext cx="1458803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Output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3A977-5ABC-7507-9342-ED401324CA37}"/>
              </a:ext>
            </a:extLst>
          </p:cNvPr>
          <p:cNvSpPr txBox="1"/>
          <p:nvPr/>
        </p:nvSpPr>
        <p:spPr>
          <a:xfrm>
            <a:off x="2191760" y="3848869"/>
            <a:ext cx="472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4 != maximum, update maximum = 4, add 4 to output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32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3EE5F-4EEE-EC6C-7D5E-6191B1FFE3E3}"/>
              </a:ext>
            </a:extLst>
          </p:cNvPr>
          <p:cNvSpPr/>
          <p:nvPr/>
        </p:nvSpPr>
        <p:spPr>
          <a:xfrm>
            <a:off x="4233366" y="53651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A45A3-1066-3F1B-2D5D-65093202D87B}"/>
              </a:ext>
            </a:extLst>
          </p:cNvPr>
          <p:cNvSpPr/>
          <p:nvPr/>
        </p:nvSpPr>
        <p:spPr>
          <a:xfrm>
            <a:off x="6754532" y="1496575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125B2-A5BD-29AF-B9AB-856F1DC8F630}"/>
              </a:ext>
            </a:extLst>
          </p:cNvPr>
          <p:cNvSpPr/>
          <p:nvPr/>
        </p:nvSpPr>
        <p:spPr>
          <a:xfrm>
            <a:off x="6034959" y="1496576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72F8-F41D-C57B-ECF3-ED0410E87035}"/>
              </a:ext>
            </a:extLst>
          </p:cNvPr>
          <p:cNvSpPr/>
          <p:nvPr/>
        </p:nvSpPr>
        <p:spPr>
          <a:xfrm>
            <a:off x="5315386" y="1496576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60A3C-20BA-385F-2BB7-340C48FAF181}"/>
              </a:ext>
            </a:extLst>
          </p:cNvPr>
          <p:cNvSpPr/>
          <p:nvPr/>
        </p:nvSpPr>
        <p:spPr>
          <a:xfrm>
            <a:off x="5000465" y="5312739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912C0-C1A4-5ADA-F9CA-AF414356AE1D}"/>
              </a:ext>
            </a:extLst>
          </p:cNvPr>
          <p:cNvSpPr/>
          <p:nvPr/>
        </p:nvSpPr>
        <p:spPr>
          <a:xfrm>
            <a:off x="7474105" y="1496575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84F6B-A709-1F9E-A53F-934E06AEEEF5}"/>
              </a:ext>
            </a:extLst>
          </p:cNvPr>
          <p:cNvSpPr/>
          <p:nvPr/>
        </p:nvSpPr>
        <p:spPr>
          <a:xfrm>
            <a:off x="6534661" y="2893297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27371A-8D7E-8637-DD64-894232A1566C}"/>
              </a:ext>
            </a:extLst>
          </p:cNvPr>
          <p:cNvSpPr/>
          <p:nvPr/>
        </p:nvSpPr>
        <p:spPr>
          <a:xfrm>
            <a:off x="714000" y="1507253"/>
            <a:ext cx="1985169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Maximum:   4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12C0C-AC6E-9470-8470-ACDCD4849081}"/>
              </a:ext>
            </a:extLst>
          </p:cNvPr>
          <p:cNvSpPr/>
          <p:nvPr/>
        </p:nvSpPr>
        <p:spPr>
          <a:xfrm>
            <a:off x="3733663" y="1496576"/>
            <a:ext cx="1458803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Output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3A977-5ABC-7507-9342-ED401324CA37}"/>
              </a:ext>
            </a:extLst>
          </p:cNvPr>
          <p:cNvSpPr txBox="1"/>
          <p:nvPr/>
        </p:nvSpPr>
        <p:spPr>
          <a:xfrm>
            <a:off x="2191760" y="3848869"/>
            <a:ext cx="47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4 = maximum, discard 4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154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3A728B-C911-FC40-DCBA-F9B210E931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C28AF71-785A-16DF-B729-4A1048588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QuickSort</a:t>
            </a:r>
            <a:r>
              <a:rPr lang="en-US" sz="3200" dirty="0"/>
              <a:t> + Duplicates</a:t>
            </a:r>
            <a:endParaRPr lang="en-SG" sz="3200" dirty="0"/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5FFE6207-8589-EE78-542A-D22DCD5A183E}"/>
              </a:ext>
            </a:extLst>
          </p:cNvPr>
          <p:cNvSpPr/>
          <p:nvPr/>
        </p:nvSpPr>
        <p:spPr>
          <a:xfrm>
            <a:off x="9579890" y="1140090"/>
            <a:ext cx="2004060" cy="1269400"/>
          </a:xfrm>
          <a:prstGeom prst="wedgeEllipseCallout">
            <a:avLst>
              <a:gd name="adj1" fmla="val -40478"/>
              <a:gd name="adj2" fmla="val 7150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Covered in CS2030S!</a:t>
            </a:r>
            <a:endParaRPr lang="en-SG" sz="1800" dirty="0"/>
          </a:p>
        </p:txBody>
      </p:sp>
      <p:sp>
        <p:nvSpPr>
          <p:cNvPr id="4" name="Google Shape;337;p36">
            <a:extLst>
              <a:ext uri="{FF2B5EF4-FFF2-40B4-BE49-F238E27FC236}">
                <a16:creationId xmlns:a16="http://schemas.microsoft.com/office/drawing/2014/main" id="{23172CAE-5042-3912-1668-02E038FE9ECA}"/>
              </a:ext>
            </a:extLst>
          </p:cNvPr>
          <p:cNvSpPr txBox="1">
            <a:spLocks/>
          </p:cNvSpPr>
          <p:nvPr/>
        </p:nvSpPr>
        <p:spPr>
          <a:xfrm>
            <a:off x="714000" y="1417612"/>
            <a:ext cx="6027994" cy="991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3-way partitioning!</a:t>
            </a:r>
          </a:p>
        </p:txBody>
      </p:sp>
      <p:sp>
        <p:nvSpPr>
          <p:cNvPr id="5" name="Google Shape;337;p36">
            <a:extLst>
              <a:ext uri="{FF2B5EF4-FFF2-40B4-BE49-F238E27FC236}">
                <a16:creationId xmlns:a16="http://schemas.microsoft.com/office/drawing/2014/main" id="{61466703-2C7E-B019-91A6-00439306BE35}"/>
              </a:ext>
            </a:extLst>
          </p:cNvPr>
          <p:cNvSpPr txBox="1">
            <a:spLocks/>
          </p:cNvSpPr>
          <p:nvPr/>
        </p:nvSpPr>
        <p:spPr>
          <a:xfrm>
            <a:off x="714000" y="1913551"/>
            <a:ext cx="6027994" cy="4217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lt1"/>
                </a:solidFill>
                <a:latin typeface="Montserrat SemiBold" pitchFamily="2" charset="0"/>
                <a:ea typeface="Roboto" panose="02000000000000000000" pitchFamily="2" charset="0"/>
              </a:rPr>
              <a:t>4 &gt; 3, swap with greater than pointer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FECEB-2B46-01E8-8ECD-997A76EACC65}"/>
              </a:ext>
            </a:extLst>
          </p:cNvPr>
          <p:cNvSpPr/>
          <p:nvPr/>
        </p:nvSpPr>
        <p:spPr>
          <a:xfrm>
            <a:off x="866400" y="4199123"/>
            <a:ext cx="1581821" cy="46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Less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EBFF7-4D9B-3470-4FF7-1C4F198E8A7D}"/>
              </a:ext>
            </a:extLst>
          </p:cNvPr>
          <p:cNvSpPr/>
          <p:nvPr/>
        </p:nvSpPr>
        <p:spPr>
          <a:xfrm>
            <a:off x="2447151" y="4199123"/>
            <a:ext cx="2185862" cy="4641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Same as Pivot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4C7777-9445-6E35-F6E2-FB5B89EA3264}"/>
              </a:ext>
            </a:extLst>
          </p:cNvPr>
          <p:cNvSpPr/>
          <p:nvPr/>
        </p:nvSpPr>
        <p:spPr>
          <a:xfrm>
            <a:off x="6451310" y="4199123"/>
            <a:ext cx="1496712" cy="4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Greater Than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72B70-52A9-0C18-F25A-CB8B212D8EC8}"/>
              </a:ext>
            </a:extLst>
          </p:cNvPr>
          <p:cNvSpPr/>
          <p:nvPr/>
        </p:nvSpPr>
        <p:spPr>
          <a:xfrm>
            <a:off x="4633013" y="4199123"/>
            <a:ext cx="1818297" cy="4641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ntserrat SemiBold" pitchFamily="2" charset="0"/>
              </a:rPr>
              <a:t>In Progress</a:t>
            </a:r>
            <a:endParaRPr lang="en-SG" dirty="0">
              <a:latin typeface="Montserrat SemiBold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1D0651-BEE3-15A8-93DD-601739BCB528}"/>
              </a:ext>
            </a:extLst>
          </p:cNvPr>
          <p:cNvSpPr/>
          <p:nvPr/>
        </p:nvSpPr>
        <p:spPr>
          <a:xfrm>
            <a:off x="1465093" y="271470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9EA724-3574-8A27-4683-ED73D0CA02A3}"/>
              </a:ext>
            </a:extLst>
          </p:cNvPr>
          <p:cNvSpPr/>
          <p:nvPr/>
        </p:nvSpPr>
        <p:spPr>
          <a:xfrm>
            <a:off x="3006783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45DF1-DF6A-A3CB-5491-9C172C9CA538}"/>
              </a:ext>
            </a:extLst>
          </p:cNvPr>
          <p:cNvSpPr/>
          <p:nvPr/>
        </p:nvSpPr>
        <p:spPr>
          <a:xfrm>
            <a:off x="6090161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852EDB-446D-202B-2F9D-DA247DD2C82D}"/>
              </a:ext>
            </a:extLst>
          </p:cNvPr>
          <p:cNvSpPr/>
          <p:nvPr/>
        </p:nvSpPr>
        <p:spPr>
          <a:xfrm>
            <a:off x="3777628" y="2714702"/>
            <a:ext cx="644177" cy="6441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55A6C-0193-D6C2-672F-D5F4F920E741}"/>
              </a:ext>
            </a:extLst>
          </p:cNvPr>
          <p:cNvSpPr/>
          <p:nvPr/>
        </p:nvSpPr>
        <p:spPr>
          <a:xfrm>
            <a:off x="4548473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D62FB3-F843-537E-1E57-05F9EF5F917C}"/>
              </a:ext>
            </a:extLst>
          </p:cNvPr>
          <p:cNvSpPr/>
          <p:nvPr/>
        </p:nvSpPr>
        <p:spPr>
          <a:xfrm>
            <a:off x="5319318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5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291816-7853-D4C4-9A0E-AEEF1E859E54}"/>
              </a:ext>
            </a:extLst>
          </p:cNvPr>
          <p:cNvSpPr/>
          <p:nvPr/>
        </p:nvSpPr>
        <p:spPr>
          <a:xfrm>
            <a:off x="2235938" y="2714702"/>
            <a:ext cx="644177" cy="64417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CF631-1B79-B9F7-4701-454BBD9BEE35}"/>
              </a:ext>
            </a:extLst>
          </p:cNvPr>
          <p:cNvSpPr/>
          <p:nvPr/>
        </p:nvSpPr>
        <p:spPr>
          <a:xfrm>
            <a:off x="6861004" y="271470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728E320F-6237-26EB-CEC3-D1A16F0528EE}"/>
              </a:ext>
            </a:extLst>
          </p:cNvPr>
          <p:cNvSpPr/>
          <p:nvPr/>
        </p:nvSpPr>
        <p:spPr>
          <a:xfrm>
            <a:off x="7084145" y="3462349"/>
            <a:ext cx="197893" cy="256670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2ABCA59E-9FFD-C791-91E7-CE3B3A2D445D}"/>
              </a:ext>
            </a:extLst>
          </p:cNvPr>
          <p:cNvSpPr/>
          <p:nvPr/>
        </p:nvSpPr>
        <p:spPr>
          <a:xfrm>
            <a:off x="3825393" y="3462349"/>
            <a:ext cx="197893" cy="256670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D100DDB1-82C6-38DD-F048-BF681E6A053B}"/>
              </a:ext>
            </a:extLst>
          </p:cNvPr>
          <p:cNvSpPr/>
          <p:nvPr/>
        </p:nvSpPr>
        <p:spPr>
          <a:xfrm>
            <a:off x="3984284" y="3462349"/>
            <a:ext cx="197893" cy="256670"/>
          </a:xfrm>
          <a:prstGeom prst="up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DCD518F9-7968-2FEE-C6EC-A50DF0F4E6AA}"/>
              </a:ext>
            </a:extLst>
          </p:cNvPr>
          <p:cNvSpPr/>
          <p:nvPr/>
        </p:nvSpPr>
        <p:spPr>
          <a:xfrm>
            <a:off x="4161054" y="3462349"/>
            <a:ext cx="197893" cy="256670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197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23EE5F-4EEE-EC6C-7D5E-6191B1FFE3E3}"/>
              </a:ext>
            </a:extLst>
          </p:cNvPr>
          <p:cNvSpPr/>
          <p:nvPr/>
        </p:nvSpPr>
        <p:spPr>
          <a:xfrm>
            <a:off x="4233366" y="53651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7A45A3-1066-3F1B-2D5D-65093202D87B}"/>
              </a:ext>
            </a:extLst>
          </p:cNvPr>
          <p:cNvSpPr/>
          <p:nvPr/>
        </p:nvSpPr>
        <p:spPr>
          <a:xfrm>
            <a:off x="5322553" y="165598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6125B2-A5BD-29AF-B9AB-856F1DC8F630}"/>
              </a:ext>
            </a:extLst>
          </p:cNvPr>
          <p:cNvSpPr/>
          <p:nvPr/>
        </p:nvSpPr>
        <p:spPr>
          <a:xfrm>
            <a:off x="4602980" y="1655981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2A72F8-F41D-C57B-ECF3-ED0410E87035}"/>
              </a:ext>
            </a:extLst>
          </p:cNvPr>
          <p:cNvSpPr/>
          <p:nvPr/>
        </p:nvSpPr>
        <p:spPr>
          <a:xfrm>
            <a:off x="3883407" y="1655981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360A3C-20BA-385F-2BB7-340C48FAF181}"/>
              </a:ext>
            </a:extLst>
          </p:cNvPr>
          <p:cNvSpPr/>
          <p:nvPr/>
        </p:nvSpPr>
        <p:spPr>
          <a:xfrm>
            <a:off x="5000465" y="5312739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F912C0-C1A4-5ADA-F9CA-AF414356AE1D}"/>
              </a:ext>
            </a:extLst>
          </p:cNvPr>
          <p:cNvSpPr/>
          <p:nvPr/>
        </p:nvSpPr>
        <p:spPr>
          <a:xfrm>
            <a:off x="6042126" y="1655980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184F6B-A709-1F9E-A53F-934E06AEEEF5}"/>
              </a:ext>
            </a:extLst>
          </p:cNvPr>
          <p:cNvSpPr/>
          <p:nvPr/>
        </p:nvSpPr>
        <p:spPr>
          <a:xfrm>
            <a:off x="6534661" y="5312738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D12C0C-AC6E-9470-8470-ACDCD4849081}"/>
              </a:ext>
            </a:extLst>
          </p:cNvPr>
          <p:cNvSpPr/>
          <p:nvPr/>
        </p:nvSpPr>
        <p:spPr>
          <a:xfrm>
            <a:off x="2301684" y="1655981"/>
            <a:ext cx="1458803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Output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63A977-5ABC-7507-9342-ED401324CA37}"/>
              </a:ext>
            </a:extLst>
          </p:cNvPr>
          <p:cNvSpPr txBox="1"/>
          <p:nvPr/>
        </p:nvSpPr>
        <p:spPr>
          <a:xfrm>
            <a:off x="2191760" y="5312738"/>
            <a:ext cx="472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Montserrat SemiBold" pitchFamily="2" charset="0"/>
              </a:rPr>
              <a:t>4 = maximum, discard 4</a:t>
            </a:r>
            <a:endParaRPr lang="en-SG" sz="18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9E354348-A0B3-3323-8D8D-0CA4FAFF8380}"/>
              </a:ext>
            </a:extLst>
          </p:cNvPr>
          <p:cNvSpPr txBox="1">
            <a:spLocks/>
          </p:cNvSpPr>
          <p:nvPr/>
        </p:nvSpPr>
        <p:spPr>
          <a:xfrm>
            <a:off x="713999" y="2611603"/>
            <a:ext cx="7766809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Disclaimer: This illustration uses fixed size arrays.</a:t>
            </a:r>
          </a:p>
          <a:p>
            <a:r>
              <a:rPr lang="en-US" sz="2000" dirty="0">
                <a:latin typeface="Montserrat SemiBold" pitchFamily="2" charset="0"/>
              </a:rPr>
              <a:t>If you are using </a:t>
            </a:r>
            <a:r>
              <a:rPr lang="en-US" sz="2000" dirty="0" err="1">
                <a:latin typeface="Consolas" panose="020B0609020204030204" pitchFamily="49" charset="0"/>
              </a:rPr>
              <a:t>Java.util.ArrayList</a:t>
            </a:r>
            <a:r>
              <a:rPr lang="en-US" sz="2000" dirty="0">
                <a:latin typeface="Montserrat SemiBold" pitchFamily="2" charset="0"/>
              </a:rPr>
              <a:t>, then you can just remove the elements!</a:t>
            </a:r>
          </a:p>
        </p:txBody>
      </p:sp>
    </p:spTree>
    <p:extLst>
      <p:ext uri="{BB962C8B-B14F-4D97-AF65-F5344CB8AC3E}">
        <p14:creationId xmlns:p14="http://schemas.microsoft.com/office/powerpoint/2010/main" val="114702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23" name="Google Shape;336;p36">
            <a:extLst>
              <a:ext uri="{FF2B5EF4-FFF2-40B4-BE49-F238E27FC236}">
                <a16:creationId xmlns:a16="http://schemas.microsoft.com/office/drawing/2014/main" id="{57A5A28F-D1FD-63DA-2DAC-74BD28D1D7E9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Given arrays A and B, output a new array C containing all the distinct items in both A and B. You are given that array A and array B already have their duplicates removed.</a:t>
            </a:r>
          </a:p>
        </p:txBody>
      </p:sp>
    </p:spTree>
    <p:extLst>
      <p:ext uri="{BB962C8B-B14F-4D97-AF65-F5344CB8AC3E}">
        <p14:creationId xmlns:p14="http://schemas.microsoft.com/office/powerpoint/2010/main" val="266077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3350796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187996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15381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2571750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2571750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1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3350796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2615381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187996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2571750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2571750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2571750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2" name="Google Shape;336;p36">
            <a:extLst>
              <a:ext uri="{FF2B5EF4-FFF2-40B4-BE49-F238E27FC236}">
                <a16:creationId xmlns:a16="http://schemas.microsoft.com/office/drawing/2014/main" id="{824D2DF6-5671-9744-F107-1007F6A7E4F4}"/>
              </a:ext>
            </a:extLst>
          </p:cNvPr>
          <p:cNvSpPr txBox="1">
            <a:spLocks/>
          </p:cNvSpPr>
          <p:nvPr/>
        </p:nvSpPr>
        <p:spPr>
          <a:xfrm>
            <a:off x="714000" y="1677770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Sort (</a:t>
            </a:r>
            <a:r>
              <a:rPr lang="en-US" sz="2000" dirty="0" err="1">
                <a:latin typeface="Montserrat SemiBold" pitchFamily="2" charset="0"/>
              </a:rPr>
              <a:t>QuickSort</a:t>
            </a:r>
            <a:r>
              <a:rPr lang="en-US" sz="2000" dirty="0">
                <a:latin typeface="Montserrat SemiBold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96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3350796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2615381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1879967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07E3132-5E87-EBC3-2FA0-739D88D697E5}"/>
              </a:ext>
            </a:extLst>
          </p:cNvPr>
          <p:cNvSpPr/>
          <p:nvPr/>
        </p:nvSpPr>
        <p:spPr>
          <a:xfrm>
            <a:off x="2056354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5746905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Compare first elements</a:t>
            </a:r>
          </a:p>
        </p:txBody>
      </p:sp>
    </p:spTree>
    <p:extLst>
      <p:ext uri="{BB962C8B-B14F-4D97-AF65-F5344CB8AC3E}">
        <p14:creationId xmlns:p14="http://schemas.microsoft.com/office/powerpoint/2010/main" val="477240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3350796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2615381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07E3132-5E87-EBC3-2FA0-739D88D697E5}"/>
              </a:ext>
            </a:extLst>
          </p:cNvPr>
          <p:cNvSpPr/>
          <p:nvPr/>
        </p:nvSpPr>
        <p:spPr>
          <a:xfrm>
            <a:off x="2791768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5746905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Add to resulting array (increment pointer)</a:t>
            </a:r>
          </a:p>
        </p:txBody>
      </p:sp>
    </p:spTree>
    <p:extLst>
      <p:ext uri="{BB962C8B-B14F-4D97-AF65-F5344CB8AC3E}">
        <p14:creationId xmlns:p14="http://schemas.microsoft.com/office/powerpoint/2010/main" val="107995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3350796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2615381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07E3132-5E87-EBC3-2FA0-739D88D697E5}"/>
              </a:ext>
            </a:extLst>
          </p:cNvPr>
          <p:cNvSpPr/>
          <p:nvPr/>
        </p:nvSpPr>
        <p:spPr>
          <a:xfrm>
            <a:off x="2791768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5746905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Compare first elements</a:t>
            </a:r>
          </a:p>
        </p:txBody>
      </p:sp>
    </p:spTree>
    <p:extLst>
      <p:ext uri="{BB962C8B-B14F-4D97-AF65-F5344CB8AC3E}">
        <p14:creationId xmlns:p14="http://schemas.microsoft.com/office/powerpoint/2010/main" val="370699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3350796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2615381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07E3132-5E87-EBC3-2FA0-739D88D697E5}"/>
              </a:ext>
            </a:extLst>
          </p:cNvPr>
          <p:cNvSpPr/>
          <p:nvPr/>
        </p:nvSpPr>
        <p:spPr>
          <a:xfrm>
            <a:off x="2791768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5746905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Compare first elements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1599A428-4B2C-340C-02A5-1DA89A0D17FD}"/>
              </a:ext>
            </a:extLst>
          </p:cNvPr>
          <p:cNvSpPr/>
          <p:nvPr/>
        </p:nvSpPr>
        <p:spPr>
          <a:xfrm>
            <a:off x="2820501" y="4098380"/>
            <a:ext cx="401934" cy="29873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519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3350796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3439346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07E3132-5E87-EBC3-2FA0-739D88D697E5}"/>
              </a:ext>
            </a:extLst>
          </p:cNvPr>
          <p:cNvSpPr/>
          <p:nvPr/>
        </p:nvSpPr>
        <p:spPr>
          <a:xfrm>
            <a:off x="3527183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5746905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Add to resulting array (increment pointer A and final) 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1599A428-4B2C-340C-02A5-1DA89A0D17FD}"/>
              </a:ext>
            </a:extLst>
          </p:cNvPr>
          <p:cNvSpPr/>
          <p:nvPr/>
        </p:nvSpPr>
        <p:spPr>
          <a:xfrm>
            <a:off x="3560467" y="4098380"/>
            <a:ext cx="401934" cy="29873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049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5E0F86A-F246-0551-98A6-14650184858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" sz="2600" dirty="0"/>
              <a:t>2. Duplicates and Array Processing</a:t>
            </a:r>
            <a:endParaRPr lang="en-SG" sz="2600" dirty="0"/>
          </a:p>
        </p:txBody>
      </p:sp>
      <p:sp>
        <p:nvSpPr>
          <p:cNvPr id="6" name="Google Shape;336;p36">
            <a:extLst>
              <a:ext uri="{FF2B5EF4-FFF2-40B4-BE49-F238E27FC236}">
                <a16:creationId xmlns:a16="http://schemas.microsoft.com/office/drawing/2014/main" id="{67AFA86D-E0F8-DEDC-D219-8A389684C6FA}"/>
              </a:ext>
            </a:extLst>
          </p:cNvPr>
          <p:cNvSpPr txBox="1">
            <a:spLocks/>
          </p:cNvSpPr>
          <p:nvPr/>
        </p:nvSpPr>
        <p:spPr>
          <a:xfrm>
            <a:off x="714000" y="1247890"/>
            <a:ext cx="7548026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 lang="en-US" sz="2000" dirty="0">
              <a:latin typeface="Montserrat SemiBold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077549-8EE3-D8F1-43F1-D32860E568A0}"/>
              </a:ext>
            </a:extLst>
          </p:cNvPr>
          <p:cNvSpPr/>
          <p:nvPr/>
        </p:nvSpPr>
        <p:spPr>
          <a:xfrm>
            <a:off x="3350796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E1E2A-C7E4-6FD9-96AB-C7429A4D53B1}"/>
              </a:ext>
            </a:extLst>
          </p:cNvPr>
          <p:cNvSpPr/>
          <p:nvPr/>
        </p:nvSpPr>
        <p:spPr>
          <a:xfrm>
            <a:off x="3439346" y="3339943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A12D7-03E9-389B-6CD3-2221A0609B73}"/>
              </a:ext>
            </a:extLst>
          </p:cNvPr>
          <p:cNvSpPr/>
          <p:nvPr/>
        </p:nvSpPr>
        <p:spPr>
          <a:xfrm>
            <a:off x="2699380" y="3339944"/>
            <a:ext cx="644177" cy="6441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1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73905B-5F84-D397-946B-C1DB8F85E3FF}"/>
              </a:ext>
            </a:extLst>
          </p:cNvPr>
          <p:cNvSpPr/>
          <p:nvPr/>
        </p:nvSpPr>
        <p:spPr>
          <a:xfrm>
            <a:off x="1253763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A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F2D052-ECFE-DA9F-C393-4F062BCBDC6B}"/>
              </a:ext>
            </a:extLst>
          </p:cNvPr>
          <p:cNvSpPr/>
          <p:nvPr/>
        </p:nvSpPr>
        <p:spPr>
          <a:xfrm>
            <a:off x="7041347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4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DCCAB7-F29E-4DA4-2A38-6E73A98F32A2}"/>
              </a:ext>
            </a:extLst>
          </p:cNvPr>
          <p:cNvSpPr/>
          <p:nvPr/>
        </p:nvSpPr>
        <p:spPr>
          <a:xfrm>
            <a:off x="6305932" y="1525392"/>
            <a:ext cx="644177" cy="6441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3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C758AB-D4AE-58D5-84E8-16A5A10BB71A}"/>
              </a:ext>
            </a:extLst>
          </p:cNvPr>
          <p:cNvSpPr/>
          <p:nvPr/>
        </p:nvSpPr>
        <p:spPr>
          <a:xfrm>
            <a:off x="5570518" y="1525392"/>
            <a:ext cx="64417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Montserrat SemiBold" pitchFamily="2" charset="0"/>
                <a:cs typeface="Poppins" panose="00000500000000000000" pitchFamily="2" charset="0"/>
              </a:rPr>
              <a:t>2</a:t>
            </a:r>
            <a:endParaRPr lang="en-SG" sz="2400" dirty="0">
              <a:latin typeface="Montserrat SemiBold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F1C13-DD33-8CDE-B51B-3ACF1152810C}"/>
              </a:ext>
            </a:extLst>
          </p:cNvPr>
          <p:cNvSpPr/>
          <p:nvPr/>
        </p:nvSpPr>
        <p:spPr>
          <a:xfrm>
            <a:off x="4944314" y="1525392"/>
            <a:ext cx="534967" cy="644177"/>
          </a:xfrm>
          <a:prstGeom prst="rect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ontserrat SemiBold" pitchFamily="2" charset="0"/>
              </a:rPr>
              <a:t>B</a:t>
            </a:r>
            <a:endParaRPr lang="en-SG" sz="1800" dirty="0">
              <a:latin typeface="Montserrat SemiBold" pitchFamily="2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E07E3132-5E87-EBC3-2FA0-739D88D697E5}"/>
              </a:ext>
            </a:extLst>
          </p:cNvPr>
          <p:cNvSpPr/>
          <p:nvPr/>
        </p:nvSpPr>
        <p:spPr>
          <a:xfrm>
            <a:off x="3527183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824C66B-C3DC-C48D-8E00-2232F47B9B77}"/>
              </a:ext>
            </a:extLst>
          </p:cNvPr>
          <p:cNvSpPr/>
          <p:nvPr/>
        </p:nvSpPr>
        <p:spPr>
          <a:xfrm>
            <a:off x="5746905" y="2306394"/>
            <a:ext cx="291402" cy="240532"/>
          </a:xfrm>
          <a:prstGeom prst="upArrow">
            <a:avLst/>
          </a:prstGeom>
          <a:solidFill>
            <a:srgbClr val="FF92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Google Shape;336;p36">
            <a:extLst>
              <a:ext uri="{FF2B5EF4-FFF2-40B4-BE49-F238E27FC236}">
                <a16:creationId xmlns:a16="http://schemas.microsoft.com/office/drawing/2014/main" id="{A857A42D-BFBE-E2C7-2141-FD573B2BB7DA}"/>
              </a:ext>
            </a:extLst>
          </p:cNvPr>
          <p:cNvSpPr txBox="1">
            <a:spLocks/>
          </p:cNvSpPr>
          <p:nvPr/>
        </p:nvSpPr>
        <p:spPr>
          <a:xfrm>
            <a:off x="714000" y="2683751"/>
            <a:ext cx="7304585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 sz="2000" dirty="0">
                <a:latin typeface="Montserrat SemiBold" pitchFamily="2" charset="0"/>
              </a:rPr>
              <a:t>Compare first elements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1599A428-4B2C-340C-02A5-1DA89A0D17FD}"/>
              </a:ext>
            </a:extLst>
          </p:cNvPr>
          <p:cNvSpPr/>
          <p:nvPr/>
        </p:nvSpPr>
        <p:spPr>
          <a:xfrm>
            <a:off x="3560467" y="4098380"/>
            <a:ext cx="401934" cy="29873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614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W4 - Sorting, Stack and Queue</Template>
  <TotalTime>7340</TotalTime>
  <Words>8253</Words>
  <Application>Microsoft Macintosh PowerPoint</Application>
  <PresentationFormat>On-screen Show (16:9)</PresentationFormat>
  <Paragraphs>3403</Paragraphs>
  <Slides>241</Slides>
  <Notes>210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241</vt:i4>
      </vt:variant>
    </vt:vector>
  </HeadingPairs>
  <TitlesOfParts>
    <vt:vector size="250" baseType="lpstr">
      <vt:lpstr>Montserrat Bold</vt:lpstr>
      <vt:lpstr>Arial</vt:lpstr>
      <vt:lpstr>Barlow Semi Condensed</vt:lpstr>
      <vt:lpstr>Barlow Semi Condensed Medium</vt:lpstr>
      <vt:lpstr>Cambria Math</vt:lpstr>
      <vt:lpstr>Consolas</vt:lpstr>
      <vt:lpstr>Montserrat ExtraBold</vt:lpstr>
      <vt:lpstr>Montserrat SemiBold</vt:lpstr>
      <vt:lpstr>Awesome Augmented Reality App Pitch Deck by Slidesgo</vt:lpstr>
      <vt:lpstr>Tutorial 3 Quicksort</vt:lpstr>
      <vt:lpstr>Check In</vt:lpstr>
      <vt:lpstr>Quick Recap!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QuickSort + Duplicates</vt:lpstr>
      <vt:lpstr>Find the 4th smallest element of the following array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QuickSelect</vt:lpstr>
      <vt:lpstr>Tutorial Problems</vt:lpstr>
      <vt:lpstr>PowerPoint Presentation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1. QuickSort Review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2. Duplicates and Array Processing</vt:lpstr>
      <vt:lpstr>Thread.sleep(300000);</vt:lpstr>
      <vt:lpstr>3. Child Jumble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4. More Pivots</vt:lpstr>
      <vt:lpstr>PowerPoint Presentation</vt:lpstr>
      <vt:lpstr>PowerPoint Presentation</vt:lpstr>
      <vt:lpstr>4. More Pivots</vt:lpstr>
      <vt:lpstr>4. More Pivots</vt:lpstr>
      <vt:lpstr>4. More Pivots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5. Integer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Integer Sort</vt:lpstr>
      <vt:lpstr>5. Integer Sort</vt:lpstr>
      <vt:lpstr>5. Integer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Integer Sort</vt:lpstr>
      <vt:lpstr>5. Integer Sort</vt:lpstr>
      <vt:lpstr>5. Integer Sort</vt:lpstr>
      <vt:lpstr>See you next week!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Quicksort, More Sorting!</dc:title>
  <dc:creator>Jason Christopher</dc:creator>
  <cp:lastModifiedBy>Dominic Khoo Yong Xiang</cp:lastModifiedBy>
  <cp:revision>13</cp:revision>
  <dcterms:created xsi:type="dcterms:W3CDTF">2023-02-06T10:03:53Z</dcterms:created>
  <dcterms:modified xsi:type="dcterms:W3CDTF">2025-02-11T05:02:18Z</dcterms:modified>
</cp:coreProperties>
</file>