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8" r:id="rId3"/>
    <p:sldId id="259" r:id="rId4"/>
    <p:sldId id="260" r:id="rId5"/>
    <p:sldId id="262" r:id="rId6"/>
    <p:sldId id="263" r:id="rId7"/>
  </p:sldIdLst>
  <p:sldSz cx="12192000" cy="6858000"/>
  <p:notesSz cx="6858000" cy="98726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6C9AFF-CE8D-4E34-9D00-5E39599757B2}" v="8" dt="2025-04-17T05:24:09.1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D96C9AFF-CE8D-4E34-9D00-5E39599757B2}"/>
    <pc:docChg chg="custSel addSld delSld modSld">
      <pc:chgData name="Song Kai" userId="012566e0-30ff-4e17-bc5d-803a8d22ce41" providerId="ADAL" clId="{D96C9AFF-CE8D-4E34-9D00-5E39599757B2}" dt="2025-04-17T06:40:53.441" v="24" actId="478"/>
      <pc:docMkLst>
        <pc:docMk/>
      </pc:docMkLst>
      <pc:sldChg chg="delSp mod">
        <pc:chgData name="Song Kai" userId="012566e0-30ff-4e17-bc5d-803a8d22ce41" providerId="ADAL" clId="{D96C9AFF-CE8D-4E34-9D00-5E39599757B2}" dt="2025-04-17T06:40:53.441" v="24" actId="478"/>
        <pc:sldMkLst>
          <pc:docMk/>
          <pc:sldMk cId="2176205240" sldId="256"/>
        </pc:sldMkLst>
        <pc:spChg chg="del">
          <ac:chgData name="Song Kai" userId="012566e0-30ff-4e17-bc5d-803a8d22ce41" providerId="ADAL" clId="{D96C9AFF-CE8D-4E34-9D00-5E39599757B2}" dt="2025-04-17T06:40:48.727" v="23" actId="478"/>
          <ac:spMkLst>
            <pc:docMk/>
            <pc:sldMk cId="2176205240" sldId="256"/>
            <ac:spMk id="14" creationId="{9A913212-C871-28F9-8A5D-7517D2E5C331}"/>
          </ac:spMkLst>
        </pc:spChg>
        <pc:spChg chg="del">
          <ac:chgData name="Song Kai" userId="012566e0-30ff-4e17-bc5d-803a8d22ce41" providerId="ADAL" clId="{D96C9AFF-CE8D-4E34-9D00-5E39599757B2}" dt="2025-04-17T06:40:48.727" v="23" actId="478"/>
          <ac:spMkLst>
            <pc:docMk/>
            <pc:sldMk cId="2176205240" sldId="256"/>
            <ac:spMk id="44" creationId="{AB52137C-1990-EAEF-BD14-A0630DD2EBB3}"/>
          </ac:spMkLst>
        </pc:spChg>
        <pc:spChg chg="del">
          <ac:chgData name="Song Kai" userId="012566e0-30ff-4e17-bc5d-803a8d22ce41" providerId="ADAL" clId="{D96C9AFF-CE8D-4E34-9D00-5E39599757B2}" dt="2025-04-17T06:40:48.727" v="23" actId="478"/>
          <ac:spMkLst>
            <pc:docMk/>
            <pc:sldMk cId="2176205240" sldId="256"/>
            <ac:spMk id="45" creationId="{22FEF15A-E711-4A8D-0E6F-C204DC965E25}"/>
          </ac:spMkLst>
        </pc:spChg>
        <pc:spChg chg="del">
          <ac:chgData name="Song Kai" userId="012566e0-30ff-4e17-bc5d-803a8d22ce41" providerId="ADAL" clId="{D96C9AFF-CE8D-4E34-9D00-5E39599757B2}" dt="2025-04-17T06:40:48.727" v="23" actId="478"/>
          <ac:spMkLst>
            <pc:docMk/>
            <pc:sldMk cId="2176205240" sldId="256"/>
            <ac:spMk id="46" creationId="{9FB12C1D-9D26-F6E9-3B35-1201547BB9B2}"/>
          </ac:spMkLst>
        </pc:spChg>
        <pc:spChg chg="del">
          <ac:chgData name="Song Kai" userId="012566e0-30ff-4e17-bc5d-803a8d22ce41" providerId="ADAL" clId="{D96C9AFF-CE8D-4E34-9D00-5E39599757B2}" dt="2025-04-17T06:40:53.441" v="24" actId="478"/>
          <ac:spMkLst>
            <pc:docMk/>
            <pc:sldMk cId="2176205240" sldId="256"/>
            <ac:spMk id="68" creationId="{C48E7CB5-6356-F1D8-2BC8-43341C695BB0}"/>
          </ac:spMkLst>
        </pc:spChg>
        <pc:spChg chg="del">
          <ac:chgData name="Song Kai" userId="012566e0-30ff-4e17-bc5d-803a8d22ce41" providerId="ADAL" clId="{D96C9AFF-CE8D-4E34-9D00-5E39599757B2}" dt="2025-04-17T06:40:53.441" v="24" actId="478"/>
          <ac:spMkLst>
            <pc:docMk/>
            <pc:sldMk cId="2176205240" sldId="256"/>
            <ac:spMk id="73" creationId="{F88D845F-A247-2946-E52C-69C843274B17}"/>
          </ac:spMkLst>
        </pc:spChg>
        <pc:spChg chg="del">
          <ac:chgData name="Song Kai" userId="012566e0-30ff-4e17-bc5d-803a8d22ce41" providerId="ADAL" clId="{D96C9AFF-CE8D-4E34-9D00-5E39599757B2}" dt="2025-04-17T06:40:53.441" v="24" actId="478"/>
          <ac:spMkLst>
            <pc:docMk/>
            <pc:sldMk cId="2176205240" sldId="256"/>
            <ac:spMk id="74" creationId="{F6110A11-380B-1C02-E379-83D31CCDD847}"/>
          </ac:spMkLst>
        </pc:spChg>
        <pc:spChg chg="del">
          <ac:chgData name="Song Kai" userId="012566e0-30ff-4e17-bc5d-803a8d22ce41" providerId="ADAL" clId="{D96C9AFF-CE8D-4E34-9D00-5E39599757B2}" dt="2025-04-17T06:40:53.441" v="24" actId="478"/>
          <ac:spMkLst>
            <pc:docMk/>
            <pc:sldMk cId="2176205240" sldId="256"/>
            <ac:spMk id="75" creationId="{D06C4D95-3E25-3AED-4EFC-9E509CC26A4D}"/>
          </ac:spMkLst>
        </pc:spChg>
      </pc:sldChg>
      <pc:sldChg chg="del">
        <pc:chgData name="Song Kai" userId="012566e0-30ff-4e17-bc5d-803a8d22ce41" providerId="ADAL" clId="{D96C9AFF-CE8D-4E34-9D00-5E39599757B2}" dt="2025-04-17T05:23:06.412" v="15" actId="47"/>
        <pc:sldMkLst>
          <pc:docMk/>
          <pc:sldMk cId="3174624320" sldId="257"/>
        </pc:sldMkLst>
      </pc:sldChg>
      <pc:sldChg chg="addSp delSp modSp add mod">
        <pc:chgData name="Song Kai" userId="012566e0-30ff-4e17-bc5d-803a8d22ce41" providerId="ADAL" clId="{D96C9AFF-CE8D-4E34-9D00-5E39599757B2}" dt="2025-04-17T06:40:42.206" v="22" actId="478"/>
        <pc:sldMkLst>
          <pc:docMk/>
          <pc:sldMk cId="474859420" sldId="258"/>
        </pc:sldMkLst>
        <pc:spChg chg="add mod">
          <ac:chgData name="Song Kai" userId="012566e0-30ff-4e17-bc5d-803a8d22ce41" providerId="ADAL" clId="{D96C9AFF-CE8D-4E34-9D00-5E39599757B2}" dt="2025-04-17T05:21:38.552" v="6" actId="571"/>
          <ac:spMkLst>
            <pc:docMk/>
            <pc:sldMk cId="474859420" sldId="258"/>
            <ac:spMk id="2" creationId="{C5826CDD-2A90-5718-C84F-B8A1AB99CE64}"/>
          </ac:spMkLst>
        </pc:spChg>
        <pc:spChg chg="add mod">
          <ac:chgData name="Song Kai" userId="012566e0-30ff-4e17-bc5d-803a8d22ce41" providerId="ADAL" clId="{D96C9AFF-CE8D-4E34-9D00-5E39599757B2}" dt="2025-04-17T05:23:47.903" v="16" actId="1076"/>
          <ac:spMkLst>
            <pc:docMk/>
            <pc:sldMk cId="474859420" sldId="258"/>
            <ac:spMk id="3" creationId="{422B5464-0AF5-8D9F-7AC1-4E9A97403EF2}"/>
          </ac:spMkLst>
        </pc:spChg>
        <pc:spChg chg="add mod">
          <ac:chgData name="Song Kai" userId="012566e0-30ff-4e17-bc5d-803a8d22ce41" providerId="ADAL" clId="{D96C9AFF-CE8D-4E34-9D00-5E39599757B2}" dt="2025-04-17T05:23:47.903" v="16" actId="1076"/>
          <ac:spMkLst>
            <pc:docMk/>
            <pc:sldMk cId="474859420" sldId="258"/>
            <ac:spMk id="4" creationId="{9319F2DF-EEB8-A3D7-3FAA-0191980B5140}"/>
          </ac:spMkLst>
        </pc:spChg>
        <pc:spChg chg="add mod">
          <ac:chgData name="Song Kai" userId="012566e0-30ff-4e17-bc5d-803a8d22ce41" providerId="ADAL" clId="{D96C9AFF-CE8D-4E34-9D00-5E39599757B2}" dt="2025-04-17T05:23:47.903" v="16" actId="1076"/>
          <ac:spMkLst>
            <pc:docMk/>
            <pc:sldMk cId="474859420" sldId="258"/>
            <ac:spMk id="5" creationId="{375E8159-A9BE-6BE0-7293-9F72167CB499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6" creationId="{2EE61319-FCED-48CE-F0F9-124D43CBD926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7" creationId="{2313FF8A-4DB2-CBD6-F13B-8022CDE290D2}"/>
          </ac:spMkLst>
        </pc:spChg>
        <pc:spChg chg="add mod">
          <ac:chgData name="Song Kai" userId="012566e0-30ff-4e17-bc5d-803a8d22ce41" providerId="ADAL" clId="{D96C9AFF-CE8D-4E34-9D00-5E39599757B2}" dt="2025-04-17T05:23:47.903" v="16" actId="1076"/>
          <ac:spMkLst>
            <pc:docMk/>
            <pc:sldMk cId="474859420" sldId="258"/>
            <ac:spMk id="9" creationId="{93782146-3618-274F-A0EC-9F0FE7485A27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10" creationId="{1969BDDC-4E67-7738-C271-6D5A9E7D9ECC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11" creationId="{CF590396-0BE6-0871-E6B6-20722207B3B0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12" creationId="{0E7F01C2-D75C-AB1D-F0D9-387604F4D300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13" creationId="{775683EC-CDB4-61DA-3FF2-D718E70CA9E1}"/>
          </ac:spMkLst>
        </pc:spChg>
        <pc:spChg chg="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14" creationId="{C0C0483C-7719-5679-04F3-041AA2989245}"/>
          </ac:spMkLst>
        </pc:spChg>
        <pc:spChg chg="mod">
          <ac:chgData name="Song Kai" userId="012566e0-30ff-4e17-bc5d-803a8d22ce41" providerId="ADAL" clId="{D96C9AFF-CE8D-4E34-9D00-5E39599757B2}" dt="2025-04-17T05:23:47.903" v="16" actId="1076"/>
          <ac:spMkLst>
            <pc:docMk/>
            <pc:sldMk cId="474859420" sldId="258"/>
            <ac:spMk id="15" creationId="{F8F1C0D8-CF38-7358-4566-E0E86A824CE7}"/>
          </ac:spMkLst>
        </pc:spChg>
        <pc:spChg chg="mod">
          <ac:chgData name="Song Kai" userId="012566e0-30ff-4e17-bc5d-803a8d22ce41" providerId="ADAL" clId="{D96C9AFF-CE8D-4E34-9D00-5E39599757B2}" dt="2025-04-17T05:23:47.903" v="16" actId="1076"/>
          <ac:spMkLst>
            <pc:docMk/>
            <pc:sldMk cId="474859420" sldId="258"/>
            <ac:spMk id="16" creationId="{0BF1E2FE-9214-143C-CDB3-54DE18E78871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19" creationId="{3CA63C32-A8F4-4FD3-248F-2A082342BA0A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20" creationId="{AD6FC295-4536-D6E4-D970-B3AC9FD65479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21" creationId="{632B1B82-CE71-7060-6BDC-09C4F77557F9}"/>
          </ac:spMkLst>
        </pc:spChg>
        <pc:spChg chg="del">
          <ac:chgData name="Song Kai" userId="012566e0-30ff-4e17-bc5d-803a8d22ce41" providerId="ADAL" clId="{D96C9AFF-CE8D-4E34-9D00-5E39599757B2}" dt="2025-04-17T05:21:05.755" v="2" actId="478"/>
          <ac:spMkLst>
            <pc:docMk/>
            <pc:sldMk cId="474859420" sldId="258"/>
            <ac:spMk id="22" creationId="{66EB95EC-F684-24FC-2111-66BAD94D34E7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23" creationId="{6FB07EB3-040C-3BD7-9C64-7355906D5CC3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24" creationId="{593FB8F0-FD79-2532-E31A-7957982C5C08}"/>
          </ac:spMkLst>
        </pc:spChg>
        <pc:spChg chg="add mod">
          <ac:chgData name="Song Kai" userId="012566e0-30ff-4e17-bc5d-803a8d22ce41" providerId="ADAL" clId="{D96C9AFF-CE8D-4E34-9D00-5E39599757B2}" dt="2025-04-17T05:23:51.267" v="18" actId="571"/>
          <ac:spMkLst>
            <pc:docMk/>
            <pc:sldMk cId="474859420" sldId="258"/>
            <ac:spMk id="26" creationId="{141F4F5C-C9A4-3C79-2F67-54389485D2EA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27" creationId="{B1C5259B-56C1-53E1-E596-0EDC116A3EA4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28" creationId="{6E7E0582-00CD-BC43-6D8D-DC9162856D7D}"/>
          </ac:spMkLst>
        </pc:spChg>
        <pc:spChg chg="del">
          <ac:chgData name="Song Kai" userId="012566e0-30ff-4e17-bc5d-803a8d22ce41" providerId="ADAL" clId="{D96C9AFF-CE8D-4E34-9D00-5E39599757B2}" dt="2025-04-17T05:21:49.971" v="10" actId="478"/>
          <ac:spMkLst>
            <pc:docMk/>
            <pc:sldMk cId="474859420" sldId="258"/>
            <ac:spMk id="30" creationId="{13337DF0-6732-7B68-6DC4-5E709C9421E8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1" creationId="{501626FD-62F5-9F48-15E9-6E68C1DC0B5E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2" creationId="{5DFCFE25-7802-E067-CD27-9D5C7CB032AA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4" creationId="{AB25B8BF-0C18-4219-74D2-2C04A9B36232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5" creationId="{8AAC31F5-FFDF-0930-5915-538632BDBD2C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6" creationId="{32B8E333-4977-44BF-E1F7-A52BE97967A7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8" creationId="{41C3DBE8-24BA-4370-CB6A-4D37F0EA2D08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39" creationId="{020FB54D-4D62-9C41-FDD4-E5D27FB984F9}"/>
          </ac:spMkLst>
        </pc:spChg>
        <pc:spChg chg="add mod">
          <ac:chgData name="Song Kai" userId="012566e0-30ff-4e17-bc5d-803a8d22ce41" providerId="ADAL" clId="{D96C9AFF-CE8D-4E34-9D00-5E39599757B2}" dt="2025-04-17T05:24:00.387" v="20" actId="571"/>
          <ac:spMkLst>
            <pc:docMk/>
            <pc:sldMk cId="474859420" sldId="258"/>
            <ac:spMk id="41" creationId="{E65E59A0-977D-AE1F-A596-B869CC1E7F34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42" creationId="{AE8FD59B-994E-1DC7-0596-382851ACE1EB}"/>
          </ac:spMkLst>
        </pc:spChg>
        <pc:spChg chg="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44" creationId="{A5030B1E-36DE-7897-4FA6-8698BFA92791}"/>
          </ac:spMkLst>
        </pc:spChg>
        <pc:spChg chg="mod">
          <ac:chgData name="Song Kai" userId="012566e0-30ff-4e17-bc5d-803a8d22ce41" providerId="ADAL" clId="{D96C9AFF-CE8D-4E34-9D00-5E39599757B2}" dt="2025-04-17T05:21:44.888" v="8" actId="1076"/>
          <ac:spMkLst>
            <pc:docMk/>
            <pc:sldMk cId="474859420" sldId="258"/>
            <ac:spMk id="45" creationId="{2CFCF426-4B3D-80BC-49DD-466428BBCA24}"/>
          </ac:spMkLst>
        </pc:spChg>
        <pc:spChg chg="del">
          <ac:chgData name="Song Kai" userId="012566e0-30ff-4e17-bc5d-803a8d22ce41" providerId="ADAL" clId="{D96C9AFF-CE8D-4E34-9D00-5E39599757B2}" dt="2025-04-17T05:21:05.755" v="2" actId="478"/>
          <ac:spMkLst>
            <pc:docMk/>
            <pc:sldMk cId="474859420" sldId="258"/>
            <ac:spMk id="46" creationId="{2C15F9CB-E918-9E1A-AB22-C109BCA5ABB3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48" creationId="{25FE6ADB-DCA3-DC97-1C02-10269654F236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49" creationId="{D6105E0A-DF59-6F4E-DC41-F30F32D3A6BE}"/>
          </ac:spMkLst>
        </pc:spChg>
        <pc:spChg chg="add mod">
          <ac:chgData name="Song Kai" userId="012566e0-30ff-4e17-bc5d-803a8d22ce41" providerId="ADAL" clId="{D96C9AFF-CE8D-4E34-9D00-5E39599757B2}" dt="2025-04-17T05:24:09.117" v="21" actId="571"/>
          <ac:spMkLst>
            <pc:docMk/>
            <pc:sldMk cId="474859420" sldId="258"/>
            <ac:spMk id="51" creationId="{32CC027B-BBA7-218A-84F7-02A68C723554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52" creationId="{EC29B8D2-C289-78BB-EF8A-76962FECF6FB}"/>
          </ac:spMkLst>
        </pc:spChg>
        <pc:spChg chg="add mod">
          <ac:chgData name="Song Kai" userId="012566e0-30ff-4e17-bc5d-803a8d22ce41" providerId="ADAL" clId="{D96C9AFF-CE8D-4E34-9D00-5E39599757B2}" dt="2025-04-17T05:24:09.117" v="21" actId="571"/>
          <ac:spMkLst>
            <pc:docMk/>
            <pc:sldMk cId="474859420" sldId="258"/>
            <ac:spMk id="53" creationId="{A85285C8-F60C-E23A-D3B1-C93F2232DBEE}"/>
          </ac:spMkLst>
        </pc:spChg>
        <pc:spChg chg="add mod">
          <ac:chgData name="Song Kai" userId="012566e0-30ff-4e17-bc5d-803a8d22ce41" providerId="ADAL" clId="{D96C9AFF-CE8D-4E34-9D00-5E39599757B2}" dt="2025-04-17T05:24:09.117" v="21" actId="571"/>
          <ac:spMkLst>
            <pc:docMk/>
            <pc:sldMk cId="474859420" sldId="258"/>
            <ac:spMk id="54" creationId="{ADF5BE33-762C-BC29-D0FC-7AC3F2A6AF26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55" creationId="{5BC14876-4D50-B23A-2417-431BE1A802D6}"/>
          </ac:spMkLst>
        </pc:spChg>
        <pc:spChg chg="add del mod">
          <ac:chgData name="Song Kai" userId="012566e0-30ff-4e17-bc5d-803a8d22ce41" providerId="ADAL" clId="{D96C9AFF-CE8D-4E34-9D00-5E39599757B2}" dt="2025-04-17T06:40:42.206" v="22" actId="478"/>
          <ac:spMkLst>
            <pc:docMk/>
            <pc:sldMk cId="474859420" sldId="258"/>
            <ac:spMk id="56" creationId="{80297581-1C20-23E0-1CAB-66452D42EB6E}"/>
          </ac:spMkLst>
        </pc:spChg>
        <pc:spChg chg="add mod">
          <ac:chgData name="Song Kai" userId="012566e0-30ff-4e17-bc5d-803a8d22ce41" providerId="ADAL" clId="{D96C9AFF-CE8D-4E34-9D00-5E39599757B2}" dt="2025-04-17T05:24:09.117" v="21" actId="571"/>
          <ac:spMkLst>
            <pc:docMk/>
            <pc:sldMk cId="474859420" sldId="258"/>
            <ac:spMk id="58" creationId="{ECA7A1FD-DABC-2B8B-9436-826BB99A7B26}"/>
          </ac:spMkLst>
        </pc:spChg>
        <pc:spChg chg="del">
          <ac:chgData name="Song Kai" userId="012566e0-30ff-4e17-bc5d-803a8d22ce41" providerId="ADAL" clId="{D96C9AFF-CE8D-4E34-9D00-5E39599757B2}" dt="2025-04-17T05:22:03.472" v="12" actId="478"/>
          <ac:spMkLst>
            <pc:docMk/>
            <pc:sldMk cId="474859420" sldId="258"/>
            <ac:spMk id="68" creationId="{B5C20AC4-0B42-257C-E426-ECDEF0ADC102}"/>
          </ac:spMkLst>
        </pc:spChg>
        <pc:spChg chg="del">
          <ac:chgData name="Song Kai" userId="012566e0-30ff-4e17-bc5d-803a8d22ce41" providerId="ADAL" clId="{D96C9AFF-CE8D-4E34-9D00-5E39599757B2}" dt="2025-04-17T05:21:54.669" v="11" actId="478"/>
          <ac:spMkLst>
            <pc:docMk/>
            <pc:sldMk cId="474859420" sldId="258"/>
            <ac:spMk id="69" creationId="{EA264E2A-C8F2-184A-C7BC-3AD77AAA4565}"/>
          </ac:spMkLst>
        </pc:spChg>
        <pc:spChg chg="del">
          <ac:chgData name="Song Kai" userId="012566e0-30ff-4e17-bc5d-803a8d22ce41" providerId="ADAL" clId="{D96C9AFF-CE8D-4E34-9D00-5E39599757B2}" dt="2025-04-17T05:21:54.669" v="11" actId="478"/>
          <ac:spMkLst>
            <pc:docMk/>
            <pc:sldMk cId="474859420" sldId="258"/>
            <ac:spMk id="70" creationId="{861EFB78-89CF-0C88-74BF-F98E013C15DD}"/>
          </ac:spMkLst>
        </pc:spChg>
        <pc:spChg chg="del">
          <ac:chgData name="Song Kai" userId="012566e0-30ff-4e17-bc5d-803a8d22ce41" providerId="ADAL" clId="{D96C9AFF-CE8D-4E34-9D00-5E39599757B2}" dt="2025-04-17T05:21:54.669" v="11" actId="478"/>
          <ac:spMkLst>
            <pc:docMk/>
            <pc:sldMk cId="474859420" sldId="258"/>
            <ac:spMk id="71" creationId="{B54CABB7-B089-5E49-EAB7-389A451C47F1}"/>
          </ac:spMkLst>
        </pc:spChg>
        <pc:spChg chg="del">
          <ac:chgData name="Song Kai" userId="012566e0-30ff-4e17-bc5d-803a8d22ce41" providerId="ADAL" clId="{D96C9AFF-CE8D-4E34-9D00-5E39599757B2}" dt="2025-04-17T05:21:54.669" v="11" actId="478"/>
          <ac:spMkLst>
            <pc:docMk/>
            <pc:sldMk cId="474859420" sldId="258"/>
            <ac:spMk id="72" creationId="{2D483D1B-754E-7DEF-258A-F509C133B55C}"/>
          </ac:spMkLst>
        </pc:spChg>
        <pc:spChg chg="del">
          <ac:chgData name="Song Kai" userId="012566e0-30ff-4e17-bc5d-803a8d22ce41" providerId="ADAL" clId="{D96C9AFF-CE8D-4E34-9D00-5E39599757B2}" dt="2025-04-17T05:22:04.945" v="13" actId="478"/>
          <ac:spMkLst>
            <pc:docMk/>
            <pc:sldMk cId="474859420" sldId="258"/>
            <ac:spMk id="73" creationId="{33C82CEF-8330-1411-0484-991502CDD803}"/>
          </ac:spMkLst>
        </pc:spChg>
        <pc:spChg chg="del">
          <ac:chgData name="Song Kai" userId="012566e0-30ff-4e17-bc5d-803a8d22ce41" providerId="ADAL" clId="{D96C9AFF-CE8D-4E34-9D00-5E39599757B2}" dt="2025-04-17T05:21:54.669" v="11" actId="478"/>
          <ac:spMkLst>
            <pc:docMk/>
            <pc:sldMk cId="474859420" sldId="258"/>
            <ac:spMk id="74" creationId="{E12BAD32-4685-2255-009D-734FC71CA9DA}"/>
          </ac:spMkLst>
        </pc:spChg>
        <pc:spChg chg="del">
          <ac:chgData name="Song Kai" userId="012566e0-30ff-4e17-bc5d-803a8d22ce41" providerId="ADAL" clId="{D96C9AFF-CE8D-4E34-9D00-5E39599757B2}" dt="2025-04-17T05:21:54.669" v="11" actId="478"/>
          <ac:spMkLst>
            <pc:docMk/>
            <pc:sldMk cId="474859420" sldId="258"/>
            <ac:spMk id="75" creationId="{B30C049E-75C6-DC3F-98D0-6DC70E93B939}"/>
          </ac:spMkLst>
        </pc:spChg>
        <pc:graphicFrameChg chg="add mod">
          <ac:chgData name="Song Kai" userId="012566e0-30ff-4e17-bc5d-803a8d22ce41" providerId="ADAL" clId="{D96C9AFF-CE8D-4E34-9D00-5E39599757B2}" dt="2025-04-17T05:23:00.103" v="14" actId="571"/>
          <ac:graphicFrameMkLst>
            <pc:docMk/>
            <pc:sldMk cId="474859420" sldId="258"/>
            <ac:graphicFrameMk id="8" creationId="{2A32C9C3-FE0A-FFBB-009A-9899229D533A}"/>
          </ac:graphicFrameMkLst>
        </pc:graphicFrameChg>
        <pc:graphicFrameChg chg="modGraphic">
          <ac:chgData name="Song Kai" userId="012566e0-30ff-4e17-bc5d-803a8d22ce41" providerId="ADAL" clId="{D96C9AFF-CE8D-4E34-9D00-5E39599757B2}" dt="2025-04-17T05:21:00.209" v="1" actId="2165"/>
          <ac:graphicFrameMkLst>
            <pc:docMk/>
            <pc:sldMk cId="474859420" sldId="258"/>
            <ac:graphicFrameMk id="67" creationId="{A91B7EC0-31FF-28AA-B487-E4ECF029C9E1}"/>
          </ac:graphicFrameMkLst>
        </pc:graphicFrameChg>
        <pc:graphicFrameChg chg="del">
          <ac:chgData name="Song Kai" userId="012566e0-30ff-4e17-bc5d-803a8d22ce41" providerId="ADAL" clId="{D96C9AFF-CE8D-4E34-9D00-5E39599757B2}" dt="2025-04-17T05:21:54.669" v="11" actId="478"/>
          <ac:graphicFrameMkLst>
            <pc:docMk/>
            <pc:sldMk cId="474859420" sldId="258"/>
            <ac:graphicFrameMk id="76" creationId="{2FD8EE56-D088-3338-AAAB-57AC3D7338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375C8-3075-8192-7BC2-DD64286740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0E523-49E7-1FB7-CF90-62B17A78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13537-3C9B-9F90-1156-94FEEA3BD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A878-94B4-D8E5-6D0D-06A5D2AB8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1019-46D5-CC49-0056-5B9FC6C29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86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3EA45-9E15-A467-43B4-0D74DF52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C6A309-95FD-0B32-AC49-7599E02B2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B685F-517C-EA4E-5392-2FEA019B4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709AF-8B78-34A0-D1C1-C1F56D2C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70E37-2339-CAB2-39FC-F09EC20EB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5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BA5F0-F639-EAEA-3938-DDD6A2B0C4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EF641-3570-93F2-C62E-59CC409D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0728A0-04BA-0F3D-F6A2-258B8F74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35E6-9682-1BB4-4274-00525632E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09F2E-691B-94BB-A4B1-F3204646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65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391CB-9643-D625-8BE0-23FCB4C0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BD3F-FC89-7387-278E-F7A369CC9D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107B0-FBF3-B03A-099E-5670B5AA9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0386C-3E41-2D3E-20DE-FCE43880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131C7-1A46-73BE-1976-E362A6196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19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7ACBC-7198-7BD9-7068-7CC1C6CAD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C55029-866A-16E5-1876-D970E0413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50DA4-81D0-878D-3647-1B280728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AB15E-DA44-3556-AD7D-2B39F05AA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9AAB8-C5BD-1161-61DB-7D7055A87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2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C9F3E-725D-A59E-C7CC-73FAA9D56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B53-6A8F-9DD8-6184-73CE0EAC1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0B282-F913-906C-C671-2A0D24327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98F9A-CC14-2789-D01B-FD640034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EFD07-D589-AE59-A30D-5FC47C50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83581-83B2-644E-6FFC-B4A4495F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9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4F1B5-753D-F24E-74D0-42B8810D4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2D06A-C17A-611E-8DDB-4BC62B456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8A1C51-D6CB-0C8B-5BD3-430EAC50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3FCDA-BD42-0D5A-674F-397047D6D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9E4559-8B45-8B91-1BF5-D8B93DF57D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766E4C-0144-20D8-A5DB-CEA162F9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FF01BE-1A1B-D916-506D-D9D1C3BDA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4695FF-2A02-8449-C049-09C955AE5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7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9FCAF-F1A8-9656-D83B-255F5D93A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1F0886-35F4-2AA1-92F6-42DEF71B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BA55E-BDAF-A5D2-1982-A338B1E3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5A3E2-6E6E-5BDF-C66D-8BE616D0B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156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76C8B-8EDB-034F-E42C-11A2F9A1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33B8E1-550F-2588-C1A5-C4236C4C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5ED25-2A53-C337-6175-56C0924B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5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23ABB-9C85-83CB-2BA4-CB2611FF3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A4D2-7017-2356-7954-4937C1274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1794F0-616D-09B9-15E0-5D9F4088B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A1E50-645D-E190-F659-7408121D0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9C265-B404-00AF-C84F-65B70C805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6BDA9C-119D-1329-7D6E-D4EB3E2C3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5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F87DA-9AE3-BAD4-8FA5-23F4946BE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62526-C614-7F18-981F-F867FE32E5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BE6F1-ADB1-ACFA-58E1-0653B4830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60E19-EBC9-E218-8F25-E49938DE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8D5C7-CDB9-3E91-2E01-5243C7261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63F13-1654-68C1-08BB-400DCF7E6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93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2A7D64-D0CF-E404-BE13-A5A3FDC85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E0E530-ADA0-C37A-52C6-449152853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AC36-71FF-E180-AD8E-DF68B8F2F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77CB1-17DA-4BF5-8468-62D26E6BA3FC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78523-0AD4-F957-0568-5AF6BE874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60D9A-F17C-074F-15C0-CB06140AA3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64CCC9-38F1-46D7-B77B-BF7DD9B08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05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31628-B5BA-9D3B-F738-823DCBC5A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1">
            <a:extLst>
              <a:ext uri="{FF2B5EF4-FFF2-40B4-BE49-F238E27FC236}">
                <a16:creationId xmlns:a16="http://schemas.microsoft.com/office/drawing/2014/main" id="{29483DE8-6CEF-1B31-F848-7F5F0DAA62A9}"/>
              </a:ext>
            </a:extLst>
          </p:cNvPr>
          <p:cNvSpPr>
            <a:spLocks/>
          </p:cNvSpPr>
          <p:nvPr/>
        </p:nvSpPr>
        <p:spPr bwMode="auto">
          <a:xfrm>
            <a:off x="1018836" y="1758713"/>
            <a:ext cx="250633" cy="827346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444C293D-4559-44F2-85E5-4A46067CBBE7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971685" y="-224229"/>
            <a:ext cx="293132" cy="173452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C5F88154-F608-A290-373E-A0ECD21983B3}"/>
              </a:ext>
            </a:extLst>
          </p:cNvPr>
          <p:cNvGraphicFramePr>
            <a:graphicFrameLocks noGrp="1"/>
          </p:cNvGraphicFramePr>
          <p:nvPr/>
        </p:nvGraphicFramePr>
        <p:xfrm>
          <a:off x="1327912" y="811106"/>
          <a:ext cx="3657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2" name="AutoShape 18">
            <a:extLst>
              <a:ext uri="{FF2B5EF4-FFF2-40B4-BE49-F238E27FC236}">
                <a16:creationId xmlns:a16="http://schemas.microsoft.com/office/drawing/2014/main" id="{F90AB0AC-EE7A-6D38-D53C-1FF16B0784F9}"/>
              </a:ext>
            </a:extLst>
          </p:cNvPr>
          <p:cNvSpPr>
            <a:spLocks/>
          </p:cNvSpPr>
          <p:nvPr/>
        </p:nvSpPr>
        <p:spPr bwMode="auto">
          <a:xfrm rot="16200000">
            <a:off x="3007599" y="1895807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11">
            <a:extLst>
              <a:ext uri="{FF2B5EF4-FFF2-40B4-BE49-F238E27FC236}">
                <a16:creationId xmlns:a16="http://schemas.microsoft.com/office/drawing/2014/main" id="{855D8039-07CF-E0FC-D796-BF78D9032B74}"/>
              </a:ext>
            </a:extLst>
          </p:cNvPr>
          <p:cNvSpPr>
            <a:spLocks/>
          </p:cNvSpPr>
          <p:nvPr/>
        </p:nvSpPr>
        <p:spPr bwMode="auto">
          <a:xfrm>
            <a:off x="6902272" y="1758713"/>
            <a:ext cx="250633" cy="827346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AutoShape 12">
            <a:extLst>
              <a:ext uri="{FF2B5EF4-FFF2-40B4-BE49-F238E27FC236}">
                <a16:creationId xmlns:a16="http://schemas.microsoft.com/office/drawing/2014/main" id="{E7FD54FB-C6B9-4FD6-5FCD-B8F484165262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855121" y="-224229"/>
            <a:ext cx="293132" cy="173452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D875025-4364-982B-68BC-AECC02B583DC}"/>
              </a:ext>
            </a:extLst>
          </p:cNvPr>
          <p:cNvGraphicFramePr>
            <a:graphicFrameLocks noGrp="1"/>
          </p:cNvGraphicFramePr>
          <p:nvPr/>
        </p:nvGraphicFramePr>
        <p:xfrm>
          <a:off x="7211348" y="811106"/>
          <a:ext cx="3657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9" name="AutoShape 18">
            <a:extLst>
              <a:ext uri="{FF2B5EF4-FFF2-40B4-BE49-F238E27FC236}">
                <a16:creationId xmlns:a16="http://schemas.microsoft.com/office/drawing/2014/main" id="{945BCD41-999E-548A-D8CB-C07DEE1F0D2A}"/>
              </a:ext>
            </a:extLst>
          </p:cNvPr>
          <p:cNvSpPr>
            <a:spLocks/>
          </p:cNvSpPr>
          <p:nvPr/>
        </p:nvSpPr>
        <p:spPr bwMode="auto">
          <a:xfrm rot="16200000">
            <a:off x="8891035" y="1895807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6DE8C3DD-F7D9-B074-2B40-F0163F847389}"/>
              </a:ext>
            </a:extLst>
          </p:cNvPr>
          <p:cNvSpPr>
            <a:spLocks/>
          </p:cNvSpPr>
          <p:nvPr/>
        </p:nvSpPr>
        <p:spPr bwMode="auto">
          <a:xfrm>
            <a:off x="1018836" y="4904685"/>
            <a:ext cx="250633" cy="827346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" name="AutoShape 12">
            <a:extLst>
              <a:ext uri="{FF2B5EF4-FFF2-40B4-BE49-F238E27FC236}">
                <a16:creationId xmlns:a16="http://schemas.microsoft.com/office/drawing/2014/main" id="{6D8DE884-C714-3AA8-6151-6230C6C72B10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971685" y="2921743"/>
            <a:ext cx="293132" cy="173452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BF6D7C75-D246-91CB-040A-33CCD40DF88D}"/>
              </a:ext>
            </a:extLst>
          </p:cNvPr>
          <p:cNvGraphicFramePr>
            <a:graphicFrameLocks noGrp="1"/>
          </p:cNvGraphicFramePr>
          <p:nvPr/>
        </p:nvGraphicFramePr>
        <p:xfrm>
          <a:off x="1327912" y="3957078"/>
          <a:ext cx="3657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51" name="AutoShape 18">
            <a:extLst>
              <a:ext uri="{FF2B5EF4-FFF2-40B4-BE49-F238E27FC236}">
                <a16:creationId xmlns:a16="http://schemas.microsoft.com/office/drawing/2014/main" id="{5CC84A3D-3975-1507-C625-D71D8EA2F004}"/>
              </a:ext>
            </a:extLst>
          </p:cNvPr>
          <p:cNvSpPr>
            <a:spLocks/>
          </p:cNvSpPr>
          <p:nvPr/>
        </p:nvSpPr>
        <p:spPr bwMode="auto">
          <a:xfrm rot="16200000">
            <a:off x="3007599" y="5041779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" name="AutoShape 11">
            <a:extLst>
              <a:ext uri="{FF2B5EF4-FFF2-40B4-BE49-F238E27FC236}">
                <a16:creationId xmlns:a16="http://schemas.microsoft.com/office/drawing/2014/main" id="{5967DB50-0D16-F517-D311-4538ED429BAE}"/>
              </a:ext>
            </a:extLst>
          </p:cNvPr>
          <p:cNvSpPr>
            <a:spLocks/>
          </p:cNvSpPr>
          <p:nvPr/>
        </p:nvSpPr>
        <p:spPr bwMode="auto">
          <a:xfrm>
            <a:off x="6902272" y="4904685"/>
            <a:ext cx="250633" cy="827346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4" name="AutoShape 12">
            <a:extLst>
              <a:ext uri="{FF2B5EF4-FFF2-40B4-BE49-F238E27FC236}">
                <a16:creationId xmlns:a16="http://schemas.microsoft.com/office/drawing/2014/main" id="{DB3D3DBE-F212-F924-1DD9-C937B4E6384C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855121" y="2921743"/>
            <a:ext cx="293132" cy="173452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0A985536-0F60-0DFB-EE15-CF4FDCE58758}"/>
              </a:ext>
            </a:extLst>
          </p:cNvPr>
          <p:cNvGraphicFramePr>
            <a:graphicFrameLocks noGrp="1"/>
          </p:cNvGraphicFramePr>
          <p:nvPr/>
        </p:nvGraphicFramePr>
        <p:xfrm>
          <a:off x="7211348" y="3957078"/>
          <a:ext cx="3657600" cy="1828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58" name="AutoShape 18">
            <a:extLst>
              <a:ext uri="{FF2B5EF4-FFF2-40B4-BE49-F238E27FC236}">
                <a16:creationId xmlns:a16="http://schemas.microsoft.com/office/drawing/2014/main" id="{7B19FE01-745A-F6F4-D839-846E3F583655}"/>
              </a:ext>
            </a:extLst>
          </p:cNvPr>
          <p:cNvSpPr>
            <a:spLocks/>
          </p:cNvSpPr>
          <p:nvPr/>
        </p:nvSpPr>
        <p:spPr bwMode="auto">
          <a:xfrm rot="16200000">
            <a:off x="8891035" y="5041779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13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88665-471D-D15E-4F6E-1F8F659C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1">
            <a:extLst>
              <a:ext uri="{FF2B5EF4-FFF2-40B4-BE49-F238E27FC236}">
                <a16:creationId xmlns:a16="http://schemas.microsoft.com/office/drawing/2014/main" id="{F8F1C0D8-CF38-7358-4566-E0E86A824CE7}"/>
              </a:ext>
            </a:extLst>
          </p:cNvPr>
          <p:cNvSpPr>
            <a:spLocks/>
          </p:cNvSpPr>
          <p:nvPr/>
        </p:nvSpPr>
        <p:spPr bwMode="auto">
          <a:xfrm>
            <a:off x="1006094" y="1808046"/>
            <a:ext cx="250633" cy="996940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0BF1E2FE-9214-143C-CDB3-54DE18E7887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171377" y="-391629"/>
            <a:ext cx="293132" cy="199546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91B7EC0-31FF-28AA-B487-E4ECF029C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5805968"/>
              </p:ext>
            </p:extLst>
          </p:nvPr>
        </p:nvGraphicFramePr>
        <p:xfrm>
          <a:off x="1327912" y="811106"/>
          <a:ext cx="3987760" cy="199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7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2" name="AutoShape 18">
            <a:extLst>
              <a:ext uri="{FF2B5EF4-FFF2-40B4-BE49-F238E27FC236}">
                <a16:creationId xmlns:a16="http://schemas.microsoft.com/office/drawing/2014/main" id="{C5826CDD-2A90-5718-C84F-B8A1AB99CE64}"/>
              </a:ext>
            </a:extLst>
          </p:cNvPr>
          <p:cNvSpPr>
            <a:spLocks/>
          </p:cNvSpPr>
          <p:nvPr/>
        </p:nvSpPr>
        <p:spPr bwMode="auto">
          <a:xfrm rot="16200000">
            <a:off x="3175273" y="2001789"/>
            <a:ext cx="289876" cy="1975675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44B58B-9296-F777-5D1F-02B62D3B1A59}"/>
              </a:ext>
            </a:extLst>
          </p:cNvPr>
          <p:cNvCxnSpPr>
            <a:cxnSpLocks/>
          </p:cNvCxnSpPr>
          <p:nvPr/>
        </p:nvCxnSpPr>
        <p:spPr>
          <a:xfrm flipH="1" flipV="1">
            <a:off x="768792" y="256847"/>
            <a:ext cx="554259" cy="554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60994-E41A-1062-D27B-87574BD53615}"/>
              </a:ext>
            </a:extLst>
          </p:cNvPr>
          <p:cNvSpPr txBox="1"/>
          <p:nvPr/>
        </p:nvSpPr>
        <p:spPr>
          <a:xfrm>
            <a:off x="598551" y="349310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3BC23-1495-A336-C5FD-F850220797BC}"/>
              </a:ext>
            </a:extLst>
          </p:cNvPr>
          <p:cNvSpPr txBox="1"/>
          <p:nvPr/>
        </p:nvSpPr>
        <p:spPr>
          <a:xfrm>
            <a:off x="878110" y="72181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7779F-FE26-0EDA-F0CC-F915177E5F82}"/>
              </a:ext>
            </a:extLst>
          </p:cNvPr>
          <p:cNvSpPr txBox="1"/>
          <p:nvPr/>
        </p:nvSpPr>
        <p:spPr>
          <a:xfrm>
            <a:off x="712730" y="2118970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972E69-CF2F-6C34-A0BE-50BC34812E32}"/>
              </a:ext>
            </a:extLst>
          </p:cNvPr>
          <p:cNvSpPr txBox="1"/>
          <p:nvPr/>
        </p:nvSpPr>
        <p:spPr>
          <a:xfrm>
            <a:off x="3152537" y="3109695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D3B0FE-0A8A-BBCD-55DB-77AFF92A1FE7}"/>
              </a:ext>
            </a:extLst>
          </p:cNvPr>
          <p:cNvSpPr txBox="1"/>
          <p:nvPr/>
        </p:nvSpPr>
        <p:spPr>
          <a:xfrm>
            <a:off x="4152563" y="161292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sp>
        <p:nvSpPr>
          <p:cNvPr id="27" name="AutoShape 11">
            <a:extLst>
              <a:ext uri="{FF2B5EF4-FFF2-40B4-BE49-F238E27FC236}">
                <a16:creationId xmlns:a16="http://schemas.microsoft.com/office/drawing/2014/main" id="{BEA0800D-E4E0-AEAB-DC70-D7FC72B289C4}"/>
              </a:ext>
            </a:extLst>
          </p:cNvPr>
          <p:cNvSpPr>
            <a:spLocks/>
          </p:cNvSpPr>
          <p:nvPr/>
        </p:nvSpPr>
        <p:spPr bwMode="auto">
          <a:xfrm>
            <a:off x="1006094" y="4885570"/>
            <a:ext cx="250633" cy="996940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12">
            <a:extLst>
              <a:ext uri="{FF2B5EF4-FFF2-40B4-BE49-F238E27FC236}">
                <a16:creationId xmlns:a16="http://schemas.microsoft.com/office/drawing/2014/main" id="{EB497E9A-D4BD-209E-9C2F-268E4C40F9C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171377" y="2685895"/>
            <a:ext cx="293132" cy="199546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0936647F-D172-6F53-E5C4-0136C1BD34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23459"/>
              </p:ext>
            </p:extLst>
          </p:nvPr>
        </p:nvGraphicFramePr>
        <p:xfrm>
          <a:off x="1327912" y="3888630"/>
          <a:ext cx="3987760" cy="199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7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30" name="AutoShape 18">
            <a:extLst>
              <a:ext uri="{FF2B5EF4-FFF2-40B4-BE49-F238E27FC236}">
                <a16:creationId xmlns:a16="http://schemas.microsoft.com/office/drawing/2014/main" id="{C3926288-70AF-CA1F-1191-370EF8C8D7B0}"/>
              </a:ext>
            </a:extLst>
          </p:cNvPr>
          <p:cNvSpPr>
            <a:spLocks/>
          </p:cNvSpPr>
          <p:nvPr/>
        </p:nvSpPr>
        <p:spPr bwMode="auto">
          <a:xfrm rot="16200000">
            <a:off x="3175273" y="5079313"/>
            <a:ext cx="289876" cy="1975675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B88B7EA-2A5A-30C9-14EE-227B60EB3C02}"/>
              </a:ext>
            </a:extLst>
          </p:cNvPr>
          <p:cNvCxnSpPr>
            <a:cxnSpLocks/>
          </p:cNvCxnSpPr>
          <p:nvPr/>
        </p:nvCxnSpPr>
        <p:spPr>
          <a:xfrm flipH="1" flipV="1">
            <a:off x="768792" y="3334371"/>
            <a:ext cx="554259" cy="554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7E8EEF8-CA5D-2316-B17A-F465F61FA772}"/>
              </a:ext>
            </a:extLst>
          </p:cNvPr>
          <p:cNvSpPr txBox="1"/>
          <p:nvPr/>
        </p:nvSpPr>
        <p:spPr>
          <a:xfrm>
            <a:off x="598551" y="3426834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53D02C-181B-7F50-D15F-6D69FBC69247}"/>
              </a:ext>
            </a:extLst>
          </p:cNvPr>
          <p:cNvSpPr txBox="1"/>
          <p:nvPr/>
        </p:nvSpPr>
        <p:spPr>
          <a:xfrm>
            <a:off x="878110" y="3149705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  <a:endParaRPr lang="en-SG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898235-658C-9EE0-F1E1-2E810A7A95E5}"/>
              </a:ext>
            </a:extLst>
          </p:cNvPr>
          <p:cNvSpPr txBox="1"/>
          <p:nvPr/>
        </p:nvSpPr>
        <p:spPr>
          <a:xfrm>
            <a:off x="712730" y="5196494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21E9B7-2A9D-8C14-D299-7F1FB74E54B8}"/>
              </a:ext>
            </a:extLst>
          </p:cNvPr>
          <p:cNvSpPr txBox="1"/>
          <p:nvPr/>
        </p:nvSpPr>
        <p:spPr>
          <a:xfrm>
            <a:off x="3152537" y="6187219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630FD7-36B6-8FC9-926E-58AD63F96460}"/>
              </a:ext>
            </a:extLst>
          </p:cNvPr>
          <p:cNvSpPr txBox="1"/>
          <p:nvPr/>
        </p:nvSpPr>
        <p:spPr>
          <a:xfrm>
            <a:off x="4152563" y="3238816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sp>
        <p:nvSpPr>
          <p:cNvPr id="37" name="AutoShape 11">
            <a:extLst>
              <a:ext uri="{FF2B5EF4-FFF2-40B4-BE49-F238E27FC236}">
                <a16:creationId xmlns:a16="http://schemas.microsoft.com/office/drawing/2014/main" id="{F1A16D9C-3A27-FC50-7528-535CC8F560A9}"/>
              </a:ext>
            </a:extLst>
          </p:cNvPr>
          <p:cNvSpPr>
            <a:spLocks/>
          </p:cNvSpPr>
          <p:nvPr/>
        </p:nvSpPr>
        <p:spPr bwMode="auto">
          <a:xfrm>
            <a:off x="6881698" y="1808046"/>
            <a:ext cx="250633" cy="996940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AutoShape 12">
            <a:extLst>
              <a:ext uri="{FF2B5EF4-FFF2-40B4-BE49-F238E27FC236}">
                <a16:creationId xmlns:a16="http://schemas.microsoft.com/office/drawing/2014/main" id="{9B159B89-7A53-FF72-A6B5-D4EAAD1FD90F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0046981" y="-391629"/>
            <a:ext cx="293132" cy="199546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BF9B277E-7D7C-03BC-0964-1AF7406A09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968707"/>
              </p:ext>
            </p:extLst>
          </p:nvPr>
        </p:nvGraphicFramePr>
        <p:xfrm>
          <a:off x="7203516" y="811106"/>
          <a:ext cx="3987760" cy="199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7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40" name="AutoShape 18">
            <a:extLst>
              <a:ext uri="{FF2B5EF4-FFF2-40B4-BE49-F238E27FC236}">
                <a16:creationId xmlns:a16="http://schemas.microsoft.com/office/drawing/2014/main" id="{9B6002FA-6D5C-5594-E4AA-1FB05BE43E8C}"/>
              </a:ext>
            </a:extLst>
          </p:cNvPr>
          <p:cNvSpPr>
            <a:spLocks/>
          </p:cNvSpPr>
          <p:nvPr/>
        </p:nvSpPr>
        <p:spPr bwMode="auto">
          <a:xfrm rot="16200000">
            <a:off x="9050877" y="2001789"/>
            <a:ext cx="289876" cy="1975675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8579260-886A-F18D-65EB-E91FF0F9142E}"/>
              </a:ext>
            </a:extLst>
          </p:cNvPr>
          <p:cNvCxnSpPr>
            <a:cxnSpLocks/>
          </p:cNvCxnSpPr>
          <p:nvPr/>
        </p:nvCxnSpPr>
        <p:spPr>
          <a:xfrm flipH="1" flipV="1">
            <a:off x="6644396" y="256847"/>
            <a:ext cx="554259" cy="554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4F305FD-4121-6A83-073D-DB6DDEC7BB61}"/>
              </a:ext>
            </a:extLst>
          </p:cNvPr>
          <p:cNvSpPr txBox="1"/>
          <p:nvPr/>
        </p:nvSpPr>
        <p:spPr>
          <a:xfrm>
            <a:off x="6474155" y="349310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BAA657-A155-2581-2BF1-5DC0BB10D6F5}"/>
              </a:ext>
            </a:extLst>
          </p:cNvPr>
          <p:cNvSpPr txBox="1"/>
          <p:nvPr/>
        </p:nvSpPr>
        <p:spPr>
          <a:xfrm>
            <a:off x="6588334" y="2118970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31ED008-CAAE-A59B-4A0F-7F5F2E8A9DE4}"/>
              </a:ext>
            </a:extLst>
          </p:cNvPr>
          <p:cNvSpPr txBox="1"/>
          <p:nvPr/>
        </p:nvSpPr>
        <p:spPr>
          <a:xfrm>
            <a:off x="9028141" y="3109695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40950B3-E131-618D-5F38-28B75714F5E3}"/>
              </a:ext>
            </a:extLst>
          </p:cNvPr>
          <p:cNvSpPr txBox="1"/>
          <p:nvPr/>
        </p:nvSpPr>
        <p:spPr>
          <a:xfrm>
            <a:off x="10028167" y="161292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sp>
        <p:nvSpPr>
          <p:cNvPr id="48" name="AutoShape 11">
            <a:extLst>
              <a:ext uri="{FF2B5EF4-FFF2-40B4-BE49-F238E27FC236}">
                <a16:creationId xmlns:a16="http://schemas.microsoft.com/office/drawing/2014/main" id="{1743E72D-1C43-610D-0A9C-0425D1F23395}"/>
              </a:ext>
            </a:extLst>
          </p:cNvPr>
          <p:cNvSpPr>
            <a:spLocks/>
          </p:cNvSpPr>
          <p:nvPr/>
        </p:nvSpPr>
        <p:spPr bwMode="auto">
          <a:xfrm>
            <a:off x="6881698" y="4885570"/>
            <a:ext cx="250633" cy="996940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9" name="AutoShape 12">
            <a:extLst>
              <a:ext uri="{FF2B5EF4-FFF2-40B4-BE49-F238E27FC236}">
                <a16:creationId xmlns:a16="http://schemas.microsoft.com/office/drawing/2014/main" id="{2F5E9B64-17B3-FA64-7DD1-D100BF0DCB51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0046981" y="2685895"/>
            <a:ext cx="293132" cy="199546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2" name="Table 51">
            <a:extLst>
              <a:ext uri="{FF2B5EF4-FFF2-40B4-BE49-F238E27FC236}">
                <a16:creationId xmlns:a16="http://schemas.microsoft.com/office/drawing/2014/main" id="{E62926D7-CECC-244E-4B6A-86D1631BAC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3189260"/>
              </p:ext>
            </p:extLst>
          </p:nvPr>
        </p:nvGraphicFramePr>
        <p:xfrm>
          <a:off x="7203516" y="3888630"/>
          <a:ext cx="3987760" cy="1993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47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9847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</a:t>
                      </a:r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9847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693" marR="99693" marT="49847" marB="49847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</a:tbl>
          </a:graphicData>
        </a:graphic>
      </p:graphicFrame>
      <p:sp>
        <p:nvSpPr>
          <p:cNvPr id="55" name="AutoShape 18">
            <a:extLst>
              <a:ext uri="{FF2B5EF4-FFF2-40B4-BE49-F238E27FC236}">
                <a16:creationId xmlns:a16="http://schemas.microsoft.com/office/drawing/2014/main" id="{5C795C24-1345-DC8B-10E0-AC818A630F79}"/>
              </a:ext>
            </a:extLst>
          </p:cNvPr>
          <p:cNvSpPr>
            <a:spLocks/>
          </p:cNvSpPr>
          <p:nvPr/>
        </p:nvSpPr>
        <p:spPr bwMode="auto">
          <a:xfrm rot="16200000">
            <a:off x="9050877" y="5079313"/>
            <a:ext cx="289876" cy="1975675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C37E3F-09B5-C144-E236-A78112680EA1}"/>
              </a:ext>
            </a:extLst>
          </p:cNvPr>
          <p:cNvCxnSpPr>
            <a:cxnSpLocks/>
          </p:cNvCxnSpPr>
          <p:nvPr/>
        </p:nvCxnSpPr>
        <p:spPr>
          <a:xfrm flipH="1" flipV="1">
            <a:off x="6644396" y="3334371"/>
            <a:ext cx="554259" cy="554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0D3B525B-CDAA-1410-0CC4-3817C40B8D44}"/>
              </a:ext>
            </a:extLst>
          </p:cNvPr>
          <p:cNvSpPr txBox="1"/>
          <p:nvPr/>
        </p:nvSpPr>
        <p:spPr>
          <a:xfrm>
            <a:off x="6474155" y="3426834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FB30C3E-9411-C1F0-B7A3-A75A9C9E1184}"/>
              </a:ext>
            </a:extLst>
          </p:cNvPr>
          <p:cNvSpPr txBox="1"/>
          <p:nvPr/>
        </p:nvSpPr>
        <p:spPr>
          <a:xfrm>
            <a:off x="6753714" y="3149705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  <a:endParaRPr lang="en-SG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1208B7F-BCFC-53C0-01CA-488488FA2F00}"/>
              </a:ext>
            </a:extLst>
          </p:cNvPr>
          <p:cNvSpPr txBox="1"/>
          <p:nvPr/>
        </p:nvSpPr>
        <p:spPr>
          <a:xfrm>
            <a:off x="6588334" y="5196494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6B34CF4-AB50-C47E-9511-4759B6BCB900}"/>
              </a:ext>
            </a:extLst>
          </p:cNvPr>
          <p:cNvSpPr txBox="1"/>
          <p:nvPr/>
        </p:nvSpPr>
        <p:spPr>
          <a:xfrm>
            <a:off x="9028141" y="6187219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018402F-F098-309C-5943-0355FD7C435E}"/>
              </a:ext>
            </a:extLst>
          </p:cNvPr>
          <p:cNvSpPr txBox="1"/>
          <p:nvPr/>
        </p:nvSpPr>
        <p:spPr>
          <a:xfrm>
            <a:off x="10028167" y="3238816"/>
            <a:ext cx="330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7485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7D301-AA45-A4A1-9922-89CE718A9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1">
            <a:extLst>
              <a:ext uri="{FF2B5EF4-FFF2-40B4-BE49-F238E27FC236}">
                <a16:creationId xmlns:a16="http://schemas.microsoft.com/office/drawing/2014/main" id="{C8718F64-DBB7-8ABB-CB5A-61073C6F875C}"/>
              </a:ext>
            </a:extLst>
          </p:cNvPr>
          <p:cNvSpPr>
            <a:spLocks/>
          </p:cNvSpPr>
          <p:nvPr/>
        </p:nvSpPr>
        <p:spPr bwMode="auto">
          <a:xfrm>
            <a:off x="814953" y="3220696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631A437-C5D8-471A-527C-1A4599091CB8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807093" y="351843"/>
            <a:ext cx="293132" cy="173452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09953FDF-8C1D-B680-9B1C-D94ECFC1C48A}"/>
              </a:ext>
            </a:extLst>
          </p:cNvPr>
          <p:cNvSpPr>
            <a:spLocks/>
          </p:cNvSpPr>
          <p:nvPr/>
        </p:nvSpPr>
        <p:spPr bwMode="auto">
          <a:xfrm rot="16200000">
            <a:off x="2840935" y="4317367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1C118E5E-4608-6EEF-5CC7-2FFE8E3B3A2E}"/>
              </a:ext>
            </a:extLst>
          </p:cNvPr>
          <p:cNvSpPr>
            <a:spLocks/>
          </p:cNvSpPr>
          <p:nvPr/>
        </p:nvSpPr>
        <p:spPr bwMode="auto">
          <a:xfrm flipH="1">
            <a:off x="4874042" y="2334785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845B5284-F047-1D89-A816-C80A3D1CF484}"/>
              </a:ext>
            </a:extLst>
          </p:cNvPr>
          <p:cNvGraphicFramePr>
            <a:graphicFrameLocks noGrp="1"/>
          </p:cNvGraphicFramePr>
          <p:nvPr/>
        </p:nvGraphicFramePr>
        <p:xfrm>
          <a:off x="1163320" y="1387178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sp>
        <p:nvSpPr>
          <p:cNvPr id="69" name="AutoShape 11">
            <a:extLst>
              <a:ext uri="{FF2B5EF4-FFF2-40B4-BE49-F238E27FC236}">
                <a16:creationId xmlns:a16="http://schemas.microsoft.com/office/drawing/2014/main" id="{263CE889-5880-085F-5DA2-6683452D3DE4}"/>
              </a:ext>
            </a:extLst>
          </p:cNvPr>
          <p:cNvSpPr>
            <a:spLocks/>
          </p:cNvSpPr>
          <p:nvPr/>
        </p:nvSpPr>
        <p:spPr bwMode="auto">
          <a:xfrm>
            <a:off x="6879394" y="3220696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AutoShape 12">
            <a:extLst>
              <a:ext uri="{FF2B5EF4-FFF2-40B4-BE49-F238E27FC236}">
                <a16:creationId xmlns:a16="http://schemas.microsoft.com/office/drawing/2014/main" id="{39405308-6B42-C60F-D830-7FF71443CB25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871534" y="351843"/>
            <a:ext cx="293132" cy="173452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AutoShape 18">
            <a:extLst>
              <a:ext uri="{FF2B5EF4-FFF2-40B4-BE49-F238E27FC236}">
                <a16:creationId xmlns:a16="http://schemas.microsoft.com/office/drawing/2014/main" id="{E5EC8CF6-3B00-EBBF-A5C8-F4A780C8CCC4}"/>
              </a:ext>
            </a:extLst>
          </p:cNvPr>
          <p:cNvSpPr>
            <a:spLocks/>
          </p:cNvSpPr>
          <p:nvPr/>
        </p:nvSpPr>
        <p:spPr bwMode="auto">
          <a:xfrm rot="16200000">
            <a:off x="8905376" y="4317367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AutoShape 30">
            <a:extLst>
              <a:ext uri="{FF2B5EF4-FFF2-40B4-BE49-F238E27FC236}">
                <a16:creationId xmlns:a16="http://schemas.microsoft.com/office/drawing/2014/main" id="{9A3B3B4F-89DC-285F-D5A1-D29D71559B0E}"/>
              </a:ext>
            </a:extLst>
          </p:cNvPr>
          <p:cNvSpPr>
            <a:spLocks/>
          </p:cNvSpPr>
          <p:nvPr/>
        </p:nvSpPr>
        <p:spPr bwMode="auto">
          <a:xfrm flipH="1">
            <a:off x="10938483" y="2334785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29749B62-BD32-B6B1-0453-C69C4C7A5840}"/>
              </a:ext>
            </a:extLst>
          </p:cNvPr>
          <p:cNvGraphicFramePr>
            <a:graphicFrameLocks noGrp="1"/>
          </p:cNvGraphicFramePr>
          <p:nvPr/>
        </p:nvGraphicFramePr>
        <p:xfrm>
          <a:off x="7227761" y="1387178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0942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D8D37-8269-0591-EE42-8D816FD4E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F60C3164-7148-BBD7-C3D3-52FAEBAB2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738852"/>
              </p:ext>
            </p:extLst>
          </p:nvPr>
        </p:nvGraphicFramePr>
        <p:xfrm>
          <a:off x="1163323" y="1387178"/>
          <a:ext cx="3993744" cy="3993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218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m12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m13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m15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m14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m8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m9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m11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m10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sp>
        <p:nvSpPr>
          <p:cNvPr id="15" name="AutoShape 11">
            <a:extLst>
              <a:ext uri="{FF2B5EF4-FFF2-40B4-BE49-F238E27FC236}">
                <a16:creationId xmlns:a16="http://schemas.microsoft.com/office/drawing/2014/main" id="{31EA726B-40C4-915D-0D27-221C0D6BB6A6}"/>
              </a:ext>
            </a:extLst>
          </p:cNvPr>
          <p:cNvSpPr>
            <a:spLocks/>
          </p:cNvSpPr>
          <p:nvPr/>
        </p:nvSpPr>
        <p:spPr bwMode="auto">
          <a:xfrm>
            <a:off x="760813" y="3384050"/>
            <a:ext cx="250633" cy="199687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F38456B2-598F-54AB-4AFF-33BE261E05A3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012064" y="165715"/>
            <a:ext cx="293132" cy="199687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7D14D0C3-579A-B824-D445-8BD3C04F1A7F}"/>
              </a:ext>
            </a:extLst>
          </p:cNvPr>
          <p:cNvSpPr>
            <a:spLocks/>
          </p:cNvSpPr>
          <p:nvPr/>
        </p:nvSpPr>
        <p:spPr bwMode="auto">
          <a:xfrm rot="16200000">
            <a:off x="3019149" y="4622626"/>
            <a:ext cx="289876" cy="1986268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B6C9D7DC-CABB-E81F-AD43-73D045F18469}"/>
              </a:ext>
            </a:extLst>
          </p:cNvPr>
          <p:cNvSpPr>
            <a:spLocks/>
          </p:cNvSpPr>
          <p:nvPr/>
        </p:nvSpPr>
        <p:spPr bwMode="auto">
          <a:xfrm flipH="1">
            <a:off x="5254799" y="2410199"/>
            <a:ext cx="250633" cy="1963838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98A47F-E922-A3A6-0C81-540F71CB5521}"/>
              </a:ext>
            </a:extLst>
          </p:cNvPr>
          <p:cNvCxnSpPr>
            <a:cxnSpLocks/>
          </p:cNvCxnSpPr>
          <p:nvPr/>
        </p:nvCxnSpPr>
        <p:spPr>
          <a:xfrm flipH="1" flipV="1">
            <a:off x="600149" y="832919"/>
            <a:ext cx="554259" cy="554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FB9727-C713-3A2E-08BB-3A14960FC80F}"/>
              </a:ext>
            </a:extLst>
          </p:cNvPr>
          <p:cNvSpPr txBox="1"/>
          <p:nvPr/>
        </p:nvSpPr>
        <p:spPr>
          <a:xfrm>
            <a:off x="264529" y="925382"/>
            <a:ext cx="4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B4ADB-8AC9-48AE-E887-AA08DB5603FD}"/>
              </a:ext>
            </a:extLst>
          </p:cNvPr>
          <p:cNvSpPr txBox="1"/>
          <p:nvPr/>
        </p:nvSpPr>
        <p:spPr>
          <a:xfrm>
            <a:off x="709467" y="648253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4DF4C-7ABD-1395-87B0-21E146BEAF08}"/>
              </a:ext>
            </a:extLst>
          </p:cNvPr>
          <p:cNvSpPr txBox="1"/>
          <p:nvPr/>
        </p:nvSpPr>
        <p:spPr>
          <a:xfrm>
            <a:off x="455704" y="4197819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55E94-A4A1-5999-8F29-CA4C766476D6}"/>
              </a:ext>
            </a:extLst>
          </p:cNvPr>
          <p:cNvSpPr txBox="1"/>
          <p:nvPr/>
        </p:nvSpPr>
        <p:spPr>
          <a:xfrm>
            <a:off x="3004656" y="5750515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0FA735-B0E1-EADF-6481-A980FC132786}"/>
              </a:ext>
            </a:extLst>
          </p:cNvPr>
          <p:cNvSpPr txBox="1"/>
          <p:nvPr/>
        </p:nvSpPr>
        <p:spPr>
          <a:xfrm>
            <a:off x="4001684" y="699689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BB6B51-90F2-199A-2B43-C613D4E60ACE}"/>
              </a:ext>
            </a:extLst>
          </p:cNvPr>
          <p:cNvSpPr txBox="1"/>
          <p:nvPr/>
        </p:nvSpPr>
        <p:spPr>
          <a:xfrm>
            <a:off x="5505432" y="3199384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21D7B42-3DEE-92F3-C03A-4AB729D81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157358"/>
              </p:ext>
            </p:extLst>
          </p:nvPr>
        </p:nvGraphicFramePr>
        <p:xfrm>
          <a:off x="6889564" y="1387177"/>
          <a:ext cx="3993744" cy="39937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9218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99218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m12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m13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m15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m14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m8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m9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1011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m11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1010</a:t>
                      </a:r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m10</a:t>
                      </a:r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499218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99843" marR="99843" marT="49922" marB="49922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sp>
        <p:nvSpPr>
          <p:cNvPr id="10" name="AutoShape 11">
            <a:extLst>
              <a:ext uri="{FF2B5EF4-FFF2-40B4-BE49-F238E27FC236}">
                <a16:creationId xmlns:a16="http://schemas.microsoft.com/office/drawing/2014/main" id="{B84B00E3-7179-DEFC-3417-37334640E5C8}"/>
              </a:ext>
            </a:extLst>
          </p:cNvPr>
          <p:cNvSpPr>
            <a:spLocks/>
          </p:cNvSpPr>
          <p:nvPr/>
        </p:nvSpPr>
        <p:spPr bwMode="auto">
          <a:xfrm>
            <a:off x="6487054" y="3384049"/>
            <a:ext cx="250633" cy="199687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AutoShape 12">
            <a:extLst>
              <a:ext uri="{FF2B5EF4-FFF2-40B4-BE49-F238E27FC236}">
                <a16:creationId xmlns:a16="http://schemas.microsoft.com/office/drawing/2014/main" id="{009838FD-1107-7A34-9737-CB35A913F00D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738305" y="165714"/>
            <a:ext cx="293132" cy="1996873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AutoShape 18">
            <a:extLst>
              <a:ext uri="{FF2B5EF4-FFF2-40B4-BE49-F238E27FC236}">
                <a16:creationId xmlns:a16="http://schemas.microsoft.com/office/drawing/2014/main" id="{77F231DB-2313-A0E2-9227-153B4D60372F}"/>
              </a:ext>
            </a:extLst>
          </p:cNvPr>
          <p:cNvSpPr>
            <a:spLocks/>
          </p:cNvSpPr>
          <p:nvPr/>
        </p:nvSpPr>
        <p:spPr bwMode="auto">
          <a:xfrm rot="16200000">
            <a:off x="8745390" y="4622625"/>
            <a:ext cx="289876" cy="1986268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AutoShape 30">
            <a:extLst>
              <a:ext uri="{FF2B5EF4-FFF2-40B4-BE49-F238E27FC236}">
                <a16:creationId xmlns:a16="http://schemas.microsoft.com/office/drawing/2014/main" id="{91CD5FBB-B6EC-7259-1C18-B2DAFBC83B2F}"/>
              </a:ext>
            </a:extLst>
          </p:cNvPr>
          <p:cNvSpPr>
            <a:spLocks/>
          </p:cNvSpPr>
          <p:nvPr/>
        </p:nvSpPr>
        <p:spPr bwMode="auto">
          <a:xfrm flipH="1">
            <a:off x="10981040" y="2410198"/>
            <a:ext cx="250633" cy="1963838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AEDEBD6-B901-9F88-9880-F82675D79898}"/>
              </a:ext>
            </a:extLst>
          </p:cNvPr>
          <p:cNvCxnSpPr>
            <a:cxnSpLocks/>
          </p:cNvCxnSpPr>
          <p:nvPr/>
        </p:nvCxnSpPr>
        <p:spPr>
          <a:xfrm flipH="1" flipV="1">
            <a:off x="6326390" y="832918"/>
            <a:ext cx="554259" cy="55425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098469F-1B45-DB99-1E40-0D027D2B3E1F}"/>
              </a:ext>
            </a:extLst>
          </p:cNvPr>
          <p:cNvSpPr txBox="1"/>
          <p:nvPr/>
        </p:nvSpPr>
        <p:spPr>
          <a:xfrm>
            <a:off x="5990770" y="925381"/>
            <a:ext cx="4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</a:t>
            </a:r>
            <a:endParaRPr lang="en-S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2643C3-4465-892E-89BF-A5AECFFB0D9D}"/>
              </a:ext>
            </a:extLst>
          </p:cNvPr>
          <p:cNvSpPr txBox="1"/>
          <p:nvPr/>
        </p:nvSpPr>
        <p:spPr>
          <a:xfrm>
            <a:off x="6435708" y="648252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CD</a:t>
            </a:r>
            <a:endParaRPr lang="en-S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C67760-04EB-CDF9-0AE9-2958A2FC9848}"/>
              </a:ext>
            </a:extLst>
          </p:cNvPr>
          <p:cNvSpPr txBox="1"/>
          <p:nvPr/>
        </p:nvSpPr>
        <p:spPr>
          <a:xfrm>
            <a:off x="6181945" y="4197818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9C39F9-07CF-ABCE-852A-BF9361B4BBBD}"/>
              </a:ext>
            </a:extLst>
          </p:cNvPr>
          <p:cNvSpPr txBox="1"/>
          <p:nvPr/>
        </p:nvSpPr>
        <p:spPr>
          <a:xfrm>
            <a:off x="8730897" y="5750514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5A0E73-6D20-B96D-B171-E1526473149C}"/>
              </a:ext>
            </a:extLst>
          </p:cNvPr>
          <p:cNvSpPr txBox="1"/>
          <p:nvPr/>
        </p:nvSpPr>
        <p:spPr>
          <a:xfrm>
            <a:off x="9727925" y="699688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FCCDE-1BF4-91CA-8E23-374DA639F131}"/>
              </a:ext>
            </a:extLst>
          </p:cNvPr>
          <p:cNvSpPr txBox="1"/>
          <p:nvPr/>
        </p:nvSpPr>
        <p:spPr>
          <a:xfrm>
            <a:off x="11231673" y="3199383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259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41639-BF3C-EAE0-EC6F-AA987B96B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AutoShape 11">
            <a:extLst>
              <a:ext uri="{FF2B5EF4-FFF2-40B4-BE49-F238E27FC236}">
                <a16:creationId xmlns:a16="http://schemas.microsoft.com/office/drawing/2014/main" id="{097BEF02-70A6-2C82-C9EA-B6B468B08DA6}"/>
              </a:ext>
            </a:extLst>
          </p:cNvPr>
          <p:cNvSpPr>
            <a:spLocks/>
          </p:cNvSpPr>
          <p:nvPr/>
        </p:nvSpPr>
        <p:spPr bwMode="auto">
          <a:xfrm>
            <a:off x="814953" y="3220696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A79F351-403A-7C17-A21D-B0DDF752622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3753340" y="298089"/>
            <a:ext cx="293132" cy="1842032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DF945ED3-CEE6-73DA-04E9-2EA572954C74}"/>
              </a:ext>
            </a:extLst>
          </p:cNvPr>
          <p:cNvSpPr>
            <a:spLocks/>
          </p:cNvSpPr>
          <p:nvPr/>
        </p:nvSpPr>
        <p:spPr bwMode="auto">
          <a:xfrm rot="16200000">
            <a:off x="2840935" y="4317367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7CAB9F3D-451C-4E34-DF76-2B8F31E096F4}"/>
              </a:ext>
            </a:extLst>
          </p:cNvPr>
          <p:cNvSpPr>
            <a:spLocks/>
          </p:cNvSpPr>
          <p:nvPr/>
        </p:nvSpPr>
        <p:spPr bwMode="auto">
          <a:xfrm flipH="1">
            <a:off x="4874042" y="2334785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AEB60399-AEC6-B967-BD0A-CA5D612BD326}"/>
              </a:ext>
            </a:extLst>
          </p:cNvPr>
          <p:cNvGraphicFramePr>
            <a:graphicFrameLocks noGrp="1"/>
          </p:cNvGraphicFramePr>
          <p:nvPr/>
        </p:nvGraphicFramePr>
        <p:xfrm>
          <a:off x="1163320" y="1387178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sp>
        <p:nvSpPr>
          <p:cNvPr id="69" name="AutoShape 11">
            <a:extLst>
              <a:ext uri="{FF2B5EF4-FFF2-40B4-BE49-F238E27FC236}">
                <a16:creationId xmlns:a16="http://schemas.microsoft.com/office/drawing/2014/main" id="{FD2BE4A6-8163-11D4-44C1-8785095FD876}"/>
              </a:ext>
            </a:extLst>
          </p:cNvPr>
          <p:cNvSpPr>
            <a:spLocks/>
          </p:cNvSpPr>
          <p:nvPr/>
        </p:nvSpPr>
        <p:spPr bwMode="auto">
          <a:xfrm>
            <a:off x="6879394" y="3220696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" name="AutoShape 12">
            <a:extLst>
              <a:ext uri="{FF2B5EF4-FFF2-40B4-BE49-F238E27FC236}">
                <a16:creationId xmlns:a16="http://schemas.microsoft.com/office/drawing/2014/main" id="{52F62E54-E6CE-A074-C2C9-F9BBBD962DDA}"/>
              </a:ext>
            </a:extLst>
          </p:cNvPr>
          <p:cNvSpPr>
            <a:spLocks/>
          </p:cNvSpPr>
          <p:nvPr/>
        </p:nvSpPr>
        <p:spPr bwMode="auto">
          <a:xfrm rot="5400000" flipV="1">
            <a:off x="9835127" y="315435"/>
            <a:ext cx="293132" cy="1807339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" name="AutoShape 18">
            <a:extLst>
              <a:ext uri="{FF2B5EF4-FFF2-40B4-BE49-F238E27FC236}">
                <a16:creationId xmlns:a16="http://schemas.microsoft.com/office/drawing/2014/main" id="{FD091FA3-2184-3081-D3E9-866C1AF4AA99}"/>
              </a:ext>
            </a:extLst>
          </p:cNvPr>
          <p:cNvSpPr>
            <a:spLocks/>
          </p:cNvSpPr>
          <p:nvPr/>
        </p:nvSpPr>
        <p:spPr bwMode="auto">
          <a:xfrm rot="16200000">
            <a:off x="8905376" y="4317367"/>
            <a:ext cx="289876" cy="1837230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" name="AutoShape 30">
            <a:extLst>
              <a:ext uri="{FF2B5EF4-FFF2-40B4-BE49-F238E27FC236}">
                <a16:creationId xmlns:a16="http://schemas.microsoft.com/office/drawing/2014/main" id="{7BCDD9D8-BEA8-19D9-53B1-39D03C57FBF7}"/>
              </a:ext>
            </a:extLst>
          </p:cNvPr>
          <p:cNvSpPr>
            <a:spLocks/>
          </p:cNvSpPr>
          <p:nvPr/>
        </p:nvSpPr>
        <p:spPr bwMode="auto">
          <a:xfrm flipH="1">
            <a:off x="10938483" y="2334785"/>
            <a:ext cx="250633" cy="1771821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54F144D-50CA-CA5F-97AB-188449DA1B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913409"/>
              </p:ext>
            </p:extLst>
          </p:nvPr>
        </p:nvGraphicFramePr>
        <p:xfrm>
          <a:off x="7227761" y="1387178"/>
          <a:ext cx="3657600" cy="3657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m23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m22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m28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m29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m24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m25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m27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m26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2146593-E519-9DE2-9A14-63D4D9E4FC80}"/>
              </a:ext>
            </a:extLst>
          </p:cNvPr>
          <p:cNvCxnSpPr/>
          <p:nvPr/>
        </p:nvCxnSpPr>
        <p:spPr>
          <a:xfrm>
            <a:off x="6081896" y="323403"/>
            <a:ext cx="0" cy="600487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062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4C4C8-9ED5-5905-B819-31541B2FC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6620389A-3007-4F65-0E75-B97E51C0B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780235"/>
              </p:ext>
            </p:extLst>
          </p:nvPr>
        </p:nvGraphicFramePr>
        <p:xfrm>
          <a:off x="576804" y="1123777"/>
          <a:ext cx="4992672" cy="499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84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m0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00010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m4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m5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m7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00110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m6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m12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m13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m15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01110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m14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m8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m9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m11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01010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m10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sp>
        <p:nvSpPr>
          <p:cNvPr id="15" name="AutoShape 11">
            <a:extLst>
              <a:ext uri="{FF2B5EF4-FFF2-40B4-BE49-F238E27FC236}">
                <a16:creationId xmlns:a16="http://schemas.microsoft.com/office/drawing/2014/main" id="{856ED0A0-270A-0275-392A-7BF11DEB5865}"/>
              </a:ext>
            </a:extLst>
          </p:cNvPr>
          <p:cNvSpPr>
            <a:spLocks/>
          </p:cNvSpPr>
          <p:nvPr/>
        </p:nvSpPr>
        <p:spPr bwMode="auto">
          <a:xfrm>
            <a:off x="186097" y="3629703"/>
            <a:ext cx="250633" cy="2486746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AutoShape 12">
            <a:extLst>
              <a:ext uri="{FF2B5EF4-FFF2-40B4-BE49-F238E27FC236}">
                <a16:creationId xmlns:a16="http://schemas.microsoft.com/office/drawing/2014/main" id="{E1AB177C-1893-D3CD-CBD5-829631E1E296}"/>
              </a:ext>
            </a:extLst>
          </p:cNvPr>
          <p:cNvSpPr>
            <a:spLocks/>
          </p:cNvSpPr>
          <p:nvPr/>
        </p:nvSpPr>
        <p:spPr bwMode="auto">
          <a:xfrm rot="5400000" flipV="1">
            <a:off x="4174744" y="-347410"/>
            <a:ext cx="293132" cy="2496337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AutoShape 18">
            <a:extLst>
              <a:ext uri="{FF2B5EF4-FFF2-40B4-BE49-F238E27FC236}">
                <a16:creationId xmlns:a16="http://schemas.microsoft.com/office/drawing/2014/main" id="{3AA714C8-A089-DC8C-295A-A830AC56CF95}"/>
              </a:ext>
            </a:extLst>
          </p:cNvPr>
          <p:cNvSpPr>
            <a:spLocks/>
          </p:cNvSpPr>
          <p:nvPr/>
        </p:nvSpPr>
        <p:spPr bwMode="auto">
          <a:xfrm rot="16200000">
            <a:off x="2934926" y="5066927"/>
            <a:ext cx="289876" cy="2495538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>
            <a:extLst>
              <a:ext uri="{FF2B5EF4-FFF2-40B4-BE49-F238E27FC236}">
                <a16:creationId xmlns:a16="http://schemas.microsoft.com/office/drawing/2014/main" id="{60C503EE-ED49-BE19-DB4C-ACF3BC85F048}"/>
              </a:ext>
            </a:extLst>
          </p:cNvPr>
          <p:cNvSpPr>
            <a:spLocks/>
          </p:cNvSpPr>
          <p:nvPr/>
        </p:nvSpPr>
        <p:spPr bwMode="auto">
          <a:xfrm flipH="1">
            <a:off x="5612441" y="2370790"/>
            <a:ext cx="250633" cy="2498714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7CD6D2-3FCC-74E3-5952-08088DE96521}"/>
              </a:ext>
            </a:extLst>
          </p:cNvPr>
          <p:cNvCxnSpPr>
            <a:cxnSpLocks/>
          </p:cNvCxnSpPr>
          <p:nvPr/>
        </p:nvCxnSpPr>
        <p:spPr>
          <a:xfrm flipH="1" flipV="1">
            <a:off x="198299" y="754192"/>
            <a:ext cx="369592" cy="369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772BA68-E597-8B56-50C0-D07622F9C25D}"/>
              </a:ext>
            </a:extLst>
          </p:cNvPr>
          <p:cNvSpPr txBox="1"/>
          <p:nvPr/>
        </p:nvSpPr>
        <p:spPr>
          <a:xfrm>
            <a:off x="-35943" y="862659"/>
            <a:ext cx="4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DF501-74E1-3527-DA80-6377CD2ADCF6}"/>
              </a:ext>
            </a:extLst>
          </p:cNvPr>
          <p:cNvSpPr txBox="1"/>
          <p:nvPr/>
        </p:nvSpPr>
        <p:spPr>
          <a:xfrm>
            <a:off x="311413" y="587453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460B97-ECAE-837D-34F1-70839FD48F2A}"/>
              </a:ext>
            </a:extLst>
          </p:cNvPr>
          <p:cNvSpPr txBox="1"/>
          <p:nvPr/>
        </p:nvSpPr>
        <p:spPr>
          <a:xfrm>
            <a:off x="-56654" y="4688410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325EE2-B4EE-10F7-D8CA-93C53CB692DD}"/>
              </a:ext>
            </a:extLst>
          </p:cNvPr>
          <p:cNvSpPr txBox="1"/>
          <p:nvPr/>
        </p:nvSpPr>
        <p:spPr>
          <a:xfrm>
            <a:off x="3016578" y="6459634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B039C6-57B0-D479-859B-70872484AA1A}"/>
              </a:ext>
            </a:extLst>
          </p:cNvPr>
          <p:cNvSpPr txBox="1"/>
          <p:nvPr/>
        </p:nvSpPr>
        <p:spPr>
          <a:xfrm>
            <a:off x="4165773" y="418210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C77017-9918-4520-4217-993CD07D0A1E}"/>
              </a:ext>
            </a:extLst>
          </p:cNvPr>
          <p:cNvSpPr txBox="1"/>
          <p:nvPr/>
        </p:nvSpPr>
        <p:spPr>
          <a:xfrm>
            <a:off x="5791609" y="3449028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52A5048-5254-C516-9EA3-1739513B338C}"/>
              </a:ext>
            </a:extLst>
          </p:cNvPr>
          <p:cNvCxnSpPr>
            <a:cxnSpLocks/>
          </p:cNvCxnSpPr>
          <p:nvPr/>
        </p:nvCxnSpPr>
        <p:spPr>
          <a:xfrm>
            <a:off x="6096000" y="125156"/>
            <a:ext cx="0" cy="6615009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475801-F705-B03C-EBCA-BA998E2C5AB1}"/>
              </a:ext>
            </a:extLst>
          </p:cNvPr>
          <p:cNvSpPr txBox="1"/>
          <p:nvPr/>
        </p:nvSpPr>
        <p:spPr>
          <a:xfrm>
            <a:off x="2785834" y="125156"/>
            <a:ext cx="11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A’ (A = 0)</a:t>
            </a:r>
            <a:endParaRPr lang="en-SG" dirty="0"/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A2BD8CC-8AA0-A179-B0BE-551FF6D6E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559725"/>
              </p:ext>
            </p:extLst>
          </p:nvPr>
        </p:nvGraphicFramePr>
        <p:xfrm>
          <a:off x="6693865" y="1123777"/>
          <a:ext cx="4992672" cy="49926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4084">
                  <a:extLst>
                    <a:ext uri="{9D8B030D-6E8A-4147-A177-3AD203B41FA5}">
                      <a16:colId xmlns:a16="http://schemas.microsoft.com/office/drawing/2014/main" val="3075560529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1008245700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481434864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204428572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142564637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902479487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2882769611"/>
                    </a:ext>
                  </a:extLst>
                </a:gridCol>
                <a:gridCol w="624084">
                  <a:extLst>
                    <a:ext uri="{9D8B030D-6E8A-4147-A177-3AD203B41FA5}">
                      <a16:colId xmlns:a16="http://schemas.microsoft.com/office/drawing/2014/main" val="2347664705"/>
                    </a:ext>
                  </a:extLst>
                </a:gridCol>
              </a:tblGrid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m16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m17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m19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10010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m18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0669759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855974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m20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m21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m23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10110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m22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000519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392577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m28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m29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m31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11110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m30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8647833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349003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11000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m24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11001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m25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11011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m27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11010</a:t>
                      </a:r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dirty="0"/>
                        <a:t>m26</a:t>
                      </a:r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620683"/>
                  </a:ext>
                </a:extLst>
              </a:tr>
              <a:tr h="624084"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100" dirty="0"/>
                    </a:p>
                  </a:txBody>
                  <a:tcPr marL="124816" marR="124816" marT="62408" marB="624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79917"/>
                  </a:ext>
                </a:extLst>
              </a:tr>
            </a:tbl>
          </a:graphicData>
        </a:graphic>
      </p:graphicFrame>
      <p:sp>
        <p:nvSpPr>
          <p:cNvPr id="33" name="AutoShape 11">
            <a:extLst>
              <a:ext uri="{FF2B5EF4-FFF2-40B4-BE49-F238E27FC236}">
                <a16:creationId xmlns:a16="http://schemas.microsoft.com/office/drawing/2014/main" id="{5A424128-CCDC-3F9D-9936-209669FFED7B}"/>
              </a:ext>
            </a:extLst>
          </p:cNvPr>
          <p:cNvSpPr>
            <a:spLocks/>
          </p:cNvSpPr>
          <p:nvPr/>
        </p:nvSpPr>
        <p:spPr bwMode="auto">
          <a:xfrm>
            <a:off x="6303158" y="3629703"/>
            <a:ext cx="250633" cy="2486746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AutoShape 12">
            <a:extLst>
              <a:ext uri="{FF2B5EF4-FFF2-40B4-BE49-F238E27FC236}">
                <a16:creationId xmlns:a16="http://schemas.microsoft.com/office/drawing/2014/main" id="{B4B81671-DDBE-5580-59C8-4D49424F9114}"/>
              </a:ext>
            </a:extLst>
          </p:cNvPr>
          <p:cNvSpPr>
            <a:spLocks/>
          </p:cNvSpPr>
          <p:nvPr/>
        </p:nvSpPr>
        <p:spPr bwMode="auto">
          <a:xfrm rot="5400000" flipV="1">
            <a:off x="10291805" y="-347410"/>
            <a:ext cx="293132" cy="2496337"/>
          </a:xfrm>
          <a:prstGeom prst="leftBrace">
            <a:avLst>
              <a:gd name="adj1" fmla="val 62500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AutoShape 18">
            <a:extLst>
              <a:ext uri="{FF2B5EF4-FFF2-40B4-BE49-F238E27FC236}">
                <a16:creationId xmlns:a16="http://schemas.microsoft.com/office/drawing/2014/main" id="{3098A262-6063-863B-61CD-4DB318C8FE09}"/>
              </a:ext>
            </a:extLst>
          </p:cNvPr>
          <p:cNvSpPr>
            <a:spLocks/>
          </p:cNvSpPr>
          <p:nvPr/>
        </p:nvSpPr>
        <p:spPr bwMode="auto">
          <a:xfrm rot="16200000">
            <a:off x="9051987" y="5066927"/>
            <a:ext cx="289876" cy="2495538"/>
          </a:xfrm>
          <a:prstGeom prst="leftBrace">
            <a:avLst>
              <a:gd name="adj1" fmla="val 63202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AutoShape 30">
            <a:extLst>
              <a:ext uri="{FF2B5EF4-FFF2-40B4-BE49-F238E27FC236}">
                <a16:creationId xmlns:a16="http://schemas.microsoft.com/office/drawing/2014/main" id="{AC691E99-20E9-68B4-9DB5-AFC2F1F50B08}"/>
              </a:ext>
            </a:extLst>
          </p:cNvPr>
          <p:cNvSpPr>
            <a:spLocks/>
          </p:cNvSpPr>
          <p:nvPr/>
        </p:nvSpPr>
        <p:spPr bwMode="auto">
          <a:xfrm flipH="1">
            <a:off x="11729502" y="2370790"/>
            <a:ext cx="250633" cy="2498714"/>
          </a:xfrm>
          <a:prstGeom prst="leftBrace">
            <a:avLst>
              <a:gd name="adj1" fmla="val 54618"/>
              <a:gd name="adj2" fmla="val 50000"/>
            </a:avLst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FAF04B7-C684-B4D7-5345-5632FB2938B8}"/>
              </a:ext>
            </a:extLst>
          </p:cNvPr>
          <p:cNvCxnSpPr>
            <a:cxnSpLocks/>
          </p:cNvCxnSpPr>
          <p:nvPr/>
        </p:nvCxnSpPr>
        <p:spPr>
          <a:xfrm flipH="1" flipV="1">
            <a:off x="6315360" y="754192"/>
            <a:ext cx="369592" cy="36959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CD4DA494-DC1D-4A5A-8CE3-574C15812A79}"/>
              </a:ext>
            </a:extLst>
          </p:cNvPr>
          <p:cNvSpPr txBox="1"/>
          <p:nvPr/>
        </p:nvSpPr>
        <p:spPr>
          <a:xfrm>
            <a:off x="6428474" y="587453"/>
            <a:ext cx="554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</a:t>
            </a:r>
            <a:endParaRPr lang="en-SG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4F60E3-FA4F-A313-FC37-FA817DD71209}"/>
              </a:ext>
            </a:extLst>
          </p:cNvPr>
          <p:cNvSpPr txBox="1"/>
          <p:nvPr/>
        </p:nvSpPr>
        <p:spPr>
          <a:xfrm>
            <a:off x="9133639" y="6459634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</a:t>
            </a:r>
            <a:endParaRPr lang="en-SG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24553D-8035-91AF-E5D5-A9AB971FC81F}"/>
              </a:ext>
            </a:extLst>
          </p:cNvPr>
          <p:cNvSpPr txBox="1"/>
          <p:nvPr/>
        </p:nvSpPr>
        <p:spPr>
          <a:xfrm>
            <a:off x="10282834" y="418210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endParaRPr lang="en-SG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4B6608-99F7-585B-38FF-D2B4E650E9DB}"/>
              </a:ext>
            </a:extLst>
          </p:cNvPr>
          <p:cNvSpPr txBox="1"/>
          <p:nvPr/>
        </p:nvSpPr>
        <p:spPr>
          <a:xfrm>
            <a:off x="8902895" y="125156"/>
            <a:ext cx="1152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(A = 1)</a:t>
            </a:r>
            <a:endParaRPr lang="en-SG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162411-9187-4CDB-92E0-56454F0AB7ED}"/>
              </a:ext>
            </a:extLst>
          </p:cNvPr>
          <p:cNvSpPr txBox="1"/>
          <p:nvPr/>
        </p:nvSpPr>
        <p:spPr>
          <a:xfrm>
            <a:off x="6045725" y="4691698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SG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1F6EC00-D1C8-27B8-641B-A8AE40CEC110}"/>
              </a:ext>
            </a:extLst>
          </p:cNvPr>
          <p:cNvSpPr txBox="1"/>
          <p:nvPr/>
        </p:nvSpPr>
        <p:spPr>
          <a:xfrm>
            <a:off x="6099230" y="868374"/>
            <a:ext cx="496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BC</a:t>
            </a:r>
            <a:endParaRPr lang="en-SG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69392E-9AC0-3699-71FA-513E51503AF0}"/>
              </a:ext>
            </a:extLst>
          </p:cNvPr>
          <p:cNvSpPr txBox="1"/>
          <p:nvPr/>
        </p:nvSpPr>
        <p:spPr>
          <a:xfrm>
            <a:off x="11930487" y="3445037"/>
            <a:ext cx="311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7349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344</Words>
  <Application>Microsoft Office PowerPoint</Application>
  <PresentationFormat>Widescreen</PresentationFormat>
  <Paragraphs>333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Song Kai</dc:creator>
  <cp:lastModifiedBy>Justin Ng</cp:lastModifiedBy>
  <cp:revision>3</cp:revision>
  <cp:lastPrinted>2025-04-17T05:24:14Z</cp:lastPrinted>
  <dcterms:created xsi:type="dcterms:W3CDTF">2025-04-16T12:15:34Z</dcterms:created>
  <dcterms:modified xsi:type="dcterms:W3CDTF">2025-04-29T09:55:23Z</dcterms:modified>
</cp:coreProperties>
</file>