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3.xml" ContentType="application/vnd.openxmlformats-officedocument.presentationml.notesSlide+xml"/>
  <Override PartName="/ppt/ink/ink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xml" ContentType="application/inkml+xml"/>
  <Override PartName="/ppt/ink/ink6.xml" ContentType="application/inkml+xml"/>
  <Override PartName="/ppt/notesSlides/notesSlide7.xml" ContentType="application/vnd.openxmlformats-officedocument.presentationml.notesSlide+xml"/>
  <Override PartName="/ppt/ink/ink7.xml" ContentType="application/inkml+xml"/>
  <Override PartName="/ppt/ink/ink8.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ink/ink10.xml" ContentType="application/inkml+xml"/>
  <Override PartName="/ppt/notesSlides/notesSlide11.xml" ContentType="application/vnd.openxmlformats-officedocument.presentationml.notesSlide+xml"/>
  <Override PartName="/ppt/ink/ink11.xml" ContentType="application/inkml+xml"/>
  <Override PartName="/ppt/ink/ink12.xml" ContentType="application/inkml+xml"/>
  <Override PartName="/ppt/notesSlides/notesSlide12.xml" ContentType="application/vnd.openxmlformats-officedocument.presentationml.notesSlide+xml"/>
  <Override PartName="/ppt/ink/ink13.xml" ContentType="application/inkml+xml"/>
  <Override PartName="/ppt/ink/ink14.xml" ContentType="application/inkml+xml"/>
  <Override PartName="/ppt/notesSlides/notesSlide13.xml" ContentType="application/vnd.openxmlformats-officedocument.presentationml.notesSlide+xml"/>
  <Override PartName="/ppt/ink/ink15.xml" ContentType="application/inkml+xml"/>
  <Override PartName="/ppt/notesSlides/notesSlide14.xml" ContentType="application/vnd.openxmlformats-officedocument.presentationml.notesSlide+xml"/>
  <Override PartName="/ppt/ink/ink16.xml" ContentType="application/inkml+xml"/>
  <Override PartName="/ppt/notesSlides/notesSlide15.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5087" r:id="rId4"/>
  </p:sldMasterIdLst>
  <p:notesMasterIdLst>
    <p:notesMasterId r:id="rId41"/>
  </p:notesMasterIdLst>
  <p:handoutMasterIdLst>
    <p:handoutMasterId r:id="rId42"/>
  </p:handoutMasterIdLst>
  <p:sldIdLst>
    <p:sldId id="256" r:id="rId5"/>
    <p:sldId id="359" r:id="rId6"/>
    <p:sldId id="311" r:id="rId7"/>
    <p:sldId id="355" r:id="rId8"/>
    <p:sldId id="308" r:id="rId9"/>
    <p:sldId id="353" r:id="rId10"/>
    <p:sldId id="672" r:id="rId11"/>
    <p:sldId id="680" r:id="rId12"/>
    <p:sldId id="354" r:id="rId13"/>
    <p:sldId id="360" r:id="rId14"/>
    <p:sldId id="361" r:id="rId15"/>
    <p:sldId id="352" r:id="rId16"/>
    <p:sldId id="340" r:id="rId17"/>
    <p:sldId id="312" r:id="rId18"/>
    <p:sldId id="341" r:id="rId19"/>
    <p:sldId id="350" r:id="rId20"/>
    <p:sldId id="343" r:id="rId21"/>
    <p:sldId id="351" r:id="rId22"/>
    <p:sldId id="344" r:id="rId23"/>
    <p:sldId id="347" r:id="rId24"/>
    <p:sldId id="348" r:id="rId25"/>
    <p:sldId id="336" r:id="rId26"/>
    <p:sldId id="666" r:id="rId27"/>
    <p:sldId id="668" r:id="rId28"/>
    <p:sldId id="669" r:id="rId29"/>
    <p:sldId id="670" r:id="rId30"/>
    <p:sldId id="671" r:id="rId31"/>
    <p:sldId id="674" r:id="rId32"/>
    <p:sldId id="675" r:id="rId33"/>
    <p:sldId id="676" r:id="rId34"/>
    <p:sldId id="677" r:id="rId35"/>
    <p:sldId id="678" r:id="rId36"/>
    <p:sldId id="679" r:id="rId37"/>
    <p:sldId id="673" r:id="rId38"/>
    <p:sldId id="362" r:id="rId39"/>
    <p:sldId id="681" r:id="rId40"/>
  </p:sldIdLst>
  <p:sldSz cx="12192000" cy="6858000"/>
  <p:notesSz cx="7010400" cy="9296400"/>
  <p:embeddedFontLst>
    <p:embeddedFont>
      <p:font typeface="Calibri" panose="020F0502020204030204" pitchFamily="34" charset="0"/>
      <p:regular r:id="rId43"/>
      <p:bold r:id="rId44"/>
      <p:italic r:id="rId45"/>
      <p:boldItalic r:id="rId46"/>
    </p:embeddedFont>
    <p:embeddedFont>
      <p:font typeface="Cambria Math" panose="02040503050406030204" pitchFamily="18" charset="0"/>
      <p:regular r:id="rId47"/>
    </p:embeddedFont>
    <p:embeddedFont>
      <p:font typeface="verdana" panose="020B0604030504040204" pitchFamily="34" charset="0"/>
      <p:regular r:id="rId48"/>
      <p:bold r:id="rId49"/>
      <p:italic r:id="rId50"/>
      <p:boldItalic r:id="rId51"/>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E2FFC5"/>
    <a:srgbClr val="CCECFF"/>
    <a:srgbClr val="FFFFCC"/>
    <a:srgbClr val="0000FF"/>
    <a:srgbClr val="99CCFF"/>
    <a:srgbClr val="666699"/>
    <a:srgbClr val="FF6600"/>
    <a:srgbClr val="0066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ABCD11-B159-1F40-B62D-0AEE7BAAF609}" v="2" dt="2025-01-19T23:36:57.137"/>
    <p1510:client id="{E5BDA74A-2C6A-4AB2-A3BC-7C72AF2751FE}" v="8" dt="2025-01-20T01:12:46.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40" autoAdjust="0"/>
  </p:normalViewPr>
  <p:slideViewPr>
    <p:cSldViewPr snapToGrid="0">
      <p:cViewPr varScale="1">
        <p:scale>
          <a:sx n="85" d="100"/>
          <a:sy n="85" d="100"/>
        </p:scale>
        <p:origin x="1554" y="9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font" Target="fonts/font9.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u NATARAJAN" userId="b568c39d-4608-44ca-adc0-616f90d36460" providerId="ADAL" clId="{EA033C7F-A359-4477-8046-611265FCF5F9}"/>
    <pc:docChg chg="undo custSel addSld modSld">
      <pc:chgData name="Prabhu NATARAJAN" userId="b568c39d-4608-44ca-adc0-616f90d36460" providerId="ADAL" clId="{EA033C7F-A359-4477-8046-611265FCF5F9}" dt="2025-01-20T08:02:14.095" v="109" actId="9405"/>
      <pc:docMkLst>
        <pc:docMk/>
      </pc:docMkLst>
      <pc:sldChg chg="delSp mod">
        <pc:chgData name="Prabhu NATARAJAN" userId="b568c39d-4608-44ca-adc0-616f90d36460" providerId="ADAL" clId="{EA033C7F-A359-4477-8046-611265FCF5F9}" dt="2025-01-20T01:15:50.291" v="0" actId="33639"/>
        <pc:sldMkLst>
          <pc:docMk/>
          <pc:sldMk cId="3972507484" sldId="311"/>
        </pc:sldMkLst>
        <pc:inkChg chg="del">
          <ac:chgData name="Prabhu NATARAJAN" userId="b568c39d-4608-44ca-adc0-616f90d36460" providerId="ADAL" clId="{EA033C7F-A359-4477-8046-611265FCF5F9}" dt="2025-01-20T01:15:50.291" v="0" actId="33639"/>
          <ac:inkMkLst>
            <pc:docMk/>
            <pc:sldMk cId="3972507484" sldId="311"/>
            <ac:inkMk id="4" creationId="{D5A1B705-3847-6866-5EF5-EDC4F0CF4515}"/>
          </ac:inkMkLst>
        </pc:inkChg>
        <pc:inkChg chg="del">
          <ac:chgData name="Prabhu NATARAJAN" userId="b568c39d-4608-44ca-adc0-616f90d36460" providerId="ADAL" clId="{EA033C7F-A359-4477-8046-611265FCF5F9}" dt="2025-01-20T01:15:50.291" v="0" actId="33639"/>
          <ac:inkMkLst>
            <pc:docMk/>
            <pc:sldMk cId="3972507484" sldId="311"/>
            <ac:inkMk id="24" creationId="{B81FEA0F-36DC-6CBC-EB7C-D380D54F198E}"/>
          </ac:inkMkLst>
        </pc:inkChg>
        <pc:inkChg chg="del">
          <ac:chgData name="Prabhu NATARAJAN" userId="b568c39d-4608-44ca-adc0-616f90d36460" providerId="ADAL" clId="{EA033C7F-A359-4477-8046-611265FCF5F9}" dt="2025-01-20T01:15:50.291" v="0" actId="33639"/>
          <ac:inkMkLst>
            <pc:docMk/>
            <pc:sldMk cId="3972507484" sldId="311"/>
            <ac:inkMk id="25" creationId="{4FF81A2C-C6F7-49D6-FC55-33152E6CD092}"/>
          </ac:inkMkLst>
        </pc:inkChg>
        <pc:inkChg chg="del">
          <ac:chgData name="Prabhu NATARAJAN" userId="b568c39d-4608-44ca-adc0-616f90d36460" providerId="ADAL" clId="{EA033C7F-A359-4477-8046-611265FCF5F9}" dt="2025-01-20T01:15:50.291" v="0" actId="33639"/>
          <ac:inkMkLst>
            <pc:docMk/>
            <pc:sldMk cId="3972507484" sldId="311"/>
            <ac:inkMk id="125" creationId="{26AF542F-CE68-C1BF-E2DA-F17BE80D8906}"/>
          </ac:inkMkLst>
        </pc:inkChg>
        <pc:inkChg chg="del">
          <ac:chgData name="Prabhu NATARAJAN" userId="b568c39d-4608-44ca-adc0-616f90d36460" providerId="ADAL" clId="{EA033C7F-A359-4477-8046-611265FCF5F9}" dt="2025-01-20T01:15:50.291" v="0" actId="33639"/>
          <ac:inkMkLst>
            <pc:docMk/>
            <pc:sldMk cId="3972507484" sldId="311"/>
            <ac:inkMk id="170" creationId="{DA4013F6-0D9C-FF0B-88B3-6FB55DDE3B4C}"/>
          </ac:inkMkLst>
        </pc:inkChg>
        <pc:inkChg chg="del">
          <ac:chgData name="Prabhu NATARAJAN" userId="b568c39d-4608-44ca-adc0-616f90d36460" providerId="ADAL" clId="{EA033C7F-A359-4477-8046-611265FCF5F9}" dt="2025-01-20T01:15:50.291" v="0" actId="33639"/>
          <ac:inkMkLst>
            <pc:docMk/>
            <pc:sldMk cId="3972507484" sldId="311"/>
            <ac:inkMk id="179" creationId="{A1E3EA74-5006-697A-1CD1-97ED7E067C9E}"/>
          </ac:inkMkLst>
        </pc:inkChg>
        <pc:inkChg chg="del">
          <ac:chgData name="Prabhu NATARAJAN" userId="b568c39d-4608-44ca-adc0-616f90d36460" providerId="ADAL" clId="{EA033C7F-A359-4477-8046-611265FCF5F9}" dt="2025-01-20T01:15:50.291" v="0" actId="33639"/>
          <ac:inkMkLst>
            <pc:docMk/>
            <pc:sldMk cId="3972507484" sldId="311"/>
            <ac:inkMk id="195" creationId="{39A1798F-3311-EA80-2D60-AC68A03C341A}"/>
          </ac:inkMkLst>
        </pc:inkChg>
        <pc:inkChg chg="del">
          <ac:chgData name="Prabhu NATARAJAN" userId="b568c39d-4608-44ca-adc0-616f90d36460" providerId="ADAL" clId="{EA033C7F-A359-4477-8046-611265FCF5F9}" dt="2025-01-20T01:15:50.291" v="0" actId="33639"/>
          <ac:inkMkLst>
            <pc:docMk/>
            <pc:sldMk cId="3972507484" sldId="311"/>
            <ac:inkMk id="209" creationId="{2A3B891A-7B12-CF43-59C4-8C6381E2EC2F}"/>
          </ac:inkMkLst>
        </pc:inkChg>
        <pc:inkChg chg="del">
          <ac:chgData name="Prabhu NATARAJAN" userId="b568c39d-4608-44ca-adc0-616f90d36460" providerId="ADAL" clId="{EA033C7F-A359-4477-8046-611265FCF5F9}" dt="2025-01-20T01:15:50.291" v="0" actId="33639"/>
          <ac:inkMkLst>
            <pc:docMk/>
            <pc:sldMk cId="3972507484" sldId="311"/>
            <ac:inkMk id="224" creationId="{A8E95466-AA37-D47A-5EB5-2F95BB6E33A3}"/>
          </ac:inkMkLst>
        </pc:inkChg>
        <pc:inkChg chg="del">
          <ac:chgData name="Prabhu NATARAJAN" userId="b568c39d-4608-44ca-adc0-616f90d36460" providerId="ADAL" clId="{EA033C7F-A359-4477-8046-611265FCF5F9}" dt="2025-01-20T01:15:50.291" v="0" actId="33639"/>
          <ac:inkMkLst>
            <pc:docMk/>
            <pc:sldMk cId="3972507484" sldId="311"/>
            <ac:inkMk id="241" creationId="{9245E187-7DCE-9EA4-8942-9C1260CE3C0E}"/>
          </ac:inkMkLst>
        </pc:inkChg>
      </pc:sldChg>
      <pc:sldChg chg="delSp mod">
        <pc:chgData name="Prabhu NATARAJAN" userId="b568c39d-4608-44ca-adc0-616f90d36460" providerId="ADAL" clId="{EA033C7F-A359-4477-8046-611265FCF5F9}" dt="2025-01-20T01:15:50.291" v="0" actId="33639"/>
        <pc:sldMkLst>
          <pc:docMk/>
          <pc:sldMk cId="2890474112" sldId="312"/>
        </pc:sldMkLst>
        <pc:inkChg chg="del">
          <ac:chgData name="Prabhu NATARAJAN" userId="b568c39d-4608-44ca-adc0-616f90d36460" providerId="ADAL" clId="{EA033C7F-A359-4477-8046-611265FCF5F9}" dt="2025-01-20T01:15:50.291" v="0" actId="33639"/>
          <ac:inkMkLst>
            <pc:docMk/>
            <pc:sldMk cId="2890474112" sldId="312"/>
            <ac:inkMk id="12" creationId="{2DA318FF-3117-5EED-D8D2-FF4D74EE65AA}"/>
          </ac:inkMkLst>
        </pc:inkChg>
        <pc:inkChg chg="del">
          <ac:chgData name="Prabhu NATARAJAN" userId="b568c39d-4608-44ca-adc0-616f90d36460" providerId="ADAL" clId="{EA033C7F-A359-4477-8046-611265FCF5F9}" dt="2025-01-20T01:15:50.291" v="0" actId="33639"/>
          <ac:inkMkLst>
            <pc:docMk/>
            <pc:sldMk cId="2890474112" sldId="312"/>
            <ac:inkMk id="17" creationId="{6B6B0219-89A5-DA1F-8BBB-3C8E05DD5F8A}"/>
          </ac:inkMkLst>
        </pc:inkChg>
        <pc:inkChg chg="del">
          <ac:chgData name="Prabhu NATARAJAN" userId="b568c39d-4608-44ca-adc0-616f90d36460" providerId="ADAL" clId="{EA033C7F-A359-4477-8046-611265FCF5F9}" dt="2025-01-20T01:15:50.291" v="0" actId="33639"/>
          <ac:inkMkLst>
            <pc:docMk/>
            <pc:sldMk cId="2890474112" sldId="312"/>
            <ac:inkMk id="18" creationId="{8B0497FB-3362-C162-B87B-648A67F705B9}"/>
          </ac:inkMkLst>
        </pc:inkChg>
        <pc:inkChg chg="del">
          <ac:chgData name="Prabhu NATARAJAN" userId="b568c39d-4608-44ca-adc0-616f90d36460" providerId="ADAL" clId="{EA033C7F-A359-4477-8046-611265FCF5F9}" dt="2025-01-20T01:15:50.291" v="0" actId="33639"/>
          <ac:inkMkLst>
            <pc:docMk/>
            <pc:sldMk cId="2890474112" sldId="312"/>
            <ac:inkMk id="22" creationId="{C0BAEECB-5413-BEEC-CA2D-E0F6AB01A727}"/>
          </ac:inkMkLst>
        </pc:inkChg>
        <pc:inkChg chg="del">
          <ac:chgData name="Prabhu NATARAJAN" userId="b568c39d-4608-44ca-adc0-616f90d36460" providerId="ADAL" clId="{EA033C7F-A359-4477-8046-611265FCF5F9}" dt="2025-01-20T01:15:50.291" v="0" actId="33639"/>
          <ac:inkMkLst>
            <pc:docMk/>
            <pc:sldMk cId="2890474112" sldId="312"/>
            <ac:inkMk id="23" creationId="{74D4CF94-F3F4-6529-A82D-7E4E4BD36AB1}"/>
          </ac:inkMkLst>
        </pc:inkChg>
        <pc:inkChg chg="del">
          <ac:chgData name="Prabhu NATARAJAN" userId="b568c39d-4608-44ca-adc0-616f90d36460" providerId="ADAL" clId="{EA033C7F-A359-4477-8046-611265FCF5F9}" dt="2025-01-20T01:15:50.291" v="0" actId="33639"/>
          <ac:inkMkLst>
            <pc:docMk/>
            <pc:sldMk cId="2890474112" sldId="312"/>
            <ac:inkMk id="32" creationId="{28929628-C084-C803-B933-1F87C1A396FE}"/>
          </ac:inkMkLst>
        </pc:inkChg>
        <pc:inkChg chg="del">
          <ac:chgData name="Prabhu NATARAJAN" userId="b568c39d-4608-44ca-adc0-616f90d36460" providerId="ADAL" clId="{EA033C7F-A359-4477-8046-611265FCF5F9}" dt="2025-01-20T01:15:50.291" v="0" actId="33639"/>
          <ac:inkMkLst>
            <pc:docMk/>
            <pc:sldMk cId="2890474112" sldId="312"/>
            <ac:inkMk id="35" creationId="{7914C28B-8519-4328-5B6C-24FD6A15E638}"/>
          </ac:inkMkLst>
        </pc:inkChg>
        <pc:inkChg chg="del">
          <ac:chgData name="Prabhu NATARAJAN" userId="b568c39d-4608-44ca-adc0-616f90d36460" providerId="ADAL" clId="{EA033C7F-A359-4477-8046-611265FCF5F9}" dt="2025-01-20T01:15:50.291" v="0" actId="33639"/>
          <ac:inkMkLst>
            <pc:docMk/>
            <pc:sldMk cId="2890474112" sldId="312"/>
            <ac:inkMk id="54" creationId="{11FD55FA-CF25-AFE9-5926-CC5A72CE9B27}"/>
          </ac:inkMkLst>
        </pc:inkChg>
        <pc:inkChg chg="del">
          <ac:chgData name="Prabhu NATARAJAN" userId="b568c39d-4608-44ca-adc0-616f90d36460" providerId="ADAL" clId="{EA033C7F-A359-4477-8046-611265FCF5F9}" dt="2025-01-20T01:15:50.291" v="0" actId="33639"/>
          <ac:inkMkLst>
            <pc:docMk/>
            <pc:sldMk cId="2890474112" sldId="312"/>
            <ac:inkMk id="72" creationId="{464227B2-9169-3D17-3970-84122839BBDC}"/>
          </ac:inkMkLst>
        </pc:inkChg>
        <pc:inkChg chg="del">
          <ac:chgData name="Prabhu NATARAJAN" userId="b568c39d-4608-44ca-adc0-616f90d36460" providerId="ADAL" clId="{EA033C7F-A359-4477-8046-611265FCF5F9}" dt="2025-01-20T01:15:50.291" v="0" actId="33639"/>
          <ac:inkMkLst>
            <pc:docMk/>
            <pc:sldMk cId="2890474112" sldId="312"/>
            <ac:inkMk id="122" creationId="{6A21DD3F-95E2-7CFC-04A1-6BE5A43390AA}"/>
          </ac:inkMkLst>
        </pc:inkChg>
      </pc:sldChg>
      <pc:sldChg chg="delSp mod">
        <pc:chgData name="Prabhu NATARAJAN" userId="b568c39d-4608-44ca-adc0-616f90d36460" providerId="ADAL" clId="{EA033C7F-A359-4477-8046-611265FCF5F9}" dt="2025-01-20T01:15:50.291" v="0" actId="33639"/>
        <pc:sldMkLst>
          <pc:docMk/>
          <pc:sldMk cId="4206792962" sldId="340"/>
        </pc:sldMkLst>
        <pc:inkChg chg="del">
          <ac:chgData name="Prabhu NATARAJAN" userId="b568c39d-4608-44ca-adc0-616f90d36460" providerId="ADAL" clId="{EA033C7F-A359-4477-8046-611265FCF5F9}" dt="2025-01-20T01:15:50.291" v="0" actId="33639"/>
          <ac:inkMkLst>
            <pc:docMk/>
            <pc:sldMk cId="4206792962" sldId="340"/>
            <ac:inkMk id="33" creationId="{25A765B1-6132-C6F9-FB44-6503FDEAE061}"/>
          </ac:inkMkLst>
        </pc:inkChg>
        <pc:inkChg chg="del">
          <ac:chgData name="Prabhu NATARAJAN" userId="b568c39d-4608-44ca-adc0-616f90d36460" providerId="ADAL" clId="{EA033C7F-A359-4477-8046-611265FCF5F9}" dt="2025-01-20T01:15:50.291" v="0" actId="33639"/>
          <ac:inkMkLst>
            <pc:docMk/>
            <pc:sldMk cId="4206792962" sldId="340"/>
            <ac:inkMk id="59" creationId="{CEBEA3AE-FBE6-3E05-5918-FF0CC48E22A4}"/>
          </ac:inkMkLst>
        </pc:inkChg>
        <pc:inkChg chg="del">
          <ac:chgData name="Prabhu NATARAJAN" userId="b568c39d-4608-44ca-adc0-616f90d36460" providerId="ADAL" clId="{EA033C7F-A359-4477-8046-611265FCF5F9}" dt="2025-01-20T01:15:50.291" v="0" actId="33639"/>
          <ac:inkMkLst>
            <pc:docMk/>
            <pc:sldMk cId="4206792962" sldId="340"/>
            <ac:inkMk id="101" creationId="{AFE1102F-B180-788B-597A-F3AA70A0AACC}"/>
          </ac:inkMkLst>
        </pc:inkChg>
        <pc:inkChg chg="del">
          <ac:chgData name="Prabhu NATARAJAN" userId="b568c39d-4608-44ca-adc0-616f90d36460" providerId="ADAL" clId="{EA033C7F-A359-4477-8046-611265FCF5F9}" dt="2025-01-20T01:15:50.291" v="0" actId="33639"/>
          <ac:inkMkLst>
            <pc:docMk/>
            <pc:sldMk cId="4206792962" sldId="340"/>
            <ac:inkMk id="115" creationId="{F7EDEF70-E64A-E9FE-CD2A-DF1BE8FF2AC0}"/>
          </ac:inkMkLst>
        </pc:inkChg>
        <pc:inkChg chg="del">
          <ac:chgData name="Prabhu NATARAJAN" userId="b568c39d-4608-44ca-adc0-616f90d36460" providerId="ADAL" clId="{EA033C7F-A359-4477-8046-611265FCF5F9}" dt="2025-01-20T01:15:50.291" v="0" actId="33639"/>
          <ac:inkMkLst>
            <pc:docMk/>
            <pc:sldMk cId="4206792962" sldId="340"/>
            <ac:inkMk id="119" creationId="{D6475CDF-8B0A-9F8C-BB8A-521D5161317D}"/>
          </ac:inkMkLst>
        </pc:inkChg>
        <pc:inkChg chg="del">
          <ac:chgData name="Prabhu NATARAJAN" userId="b568c39d-4608-44ca-adc0-616f90d36460" providerId="ADAL" clId="{EA033C7F-A359-4477-8046-611265FCF5F9}" dt="2025-01-20T01:15:50.291" v="0" actId="33639"/>
          <ac:inkMkLst>
            <pc:docMk/>
            <pc:sldMk cId="4206792962" sldId="340"/>
            <ac:inkMk id="168" creationId="{C27C7108-DE56-9206-F49A-4730A754667C}"/>
          </ac:inkMkLst>
        </pc:inkChg>
        <pc:inkChg chg="del">
          <ac:chgData name="Prabhu NATARAJAN" userId="b568c39d-4608-44ca-adc0-616f90d36460" providerId="ADAL" clId="{EA033C7F-A359-4477-8046-611265FCF5F9}" dt="2025-01-20T01:15:50.291" v="0" actId="33639"/>
          <ac:inkMkLst>
            <pc:docMk/>
            <pc:sldMk cId="4206792962" sldId="340"/>
            <ac:inkMk id="192" creationId="{56C56A47-F9AB-C22C-73EC-2CC245199A52}"/>
          </ac:inkMkLst>
        </pc:inkChg>
        <pc:inkChg chg="del">
          <ac:chgData name="Prabhu NATARAJAN" userId="b568c39d-4608-44ca-adc0-616f90d36460" providerId="ADAL" clId="{EA033C7F-A359-4477-8046-611265FCF5F9}" dt="2025-01-20T01:15:50.291" v="0" actId="33639"/>
          <ac:inkMkLst>
            <pc:docMk/>
            <pc:sldMk cId="4206792962" sldId="340"/>
            <ac:inkMk id="233" creationId="{3EF6CDAE-CC68-534D-31DC-BC8600612D6A}"/>
          </ac:inkMkLst>
        </pc:inkChg>
        <pc:inkChg chg="del">
          <ac:chgData name="Prabhu NATARAJAN" userId="b568c39d-4608-44ca-adc0-616f90d36460" providerId="ADAL" clId="{EA033C7F-A359-4477-8046-611265FCF5F9}" dt="2025-01-20T01:15:50.291" v="0" actId="33639"/>
          <ac:inkMkLst>
            <pc:docMk/>
            <pc:sldMk cId="4206792962" sldId="340"/>
            <ac:inkMk id="234" creationId="{1C6EBB5A-33B7-F094-1115-F4F29FEA26E6}"/>
          </ac:inkMkLst>
        </pc:inkChg>
        <pc:inkChg chg="del">
          <ac:chgData name="Prabhu NATARAJAN" userId="b568c39d-4608-44ca-adc0-616f90d36460" providerId="ADAL" clId="{EA033C7F-A359-4477-8046-611265FCF5F9}" dt="2025-01-20T01:15:50.291" v="0" actId="33639"/>
          <ac:inkMkLst>
            <pc:docMk/>
            <pc:sldMk cId="4206792962" sldId="340"/>
            <ac:inkMk id="249" creationId="{D7840C43-AAE3-368A-94D9-D8B9AEEE9606}"/>
          </ac:inkMkLst>
        </pc:inkChg>
      </pc:sldChg>
      <pc:sldChg chg="delSp mod">
        <pc:chgData name="Prabhu NATARAJAN" userId="b568c39d-4608-44ca-adc0-616f90d36460" providerId="ADAL" clId="{EA033C7F-A359-4477-8046-611265FCF5F9}" dt="2025-01-20T01:15:50.291" v="0" actId="33639"/>
        <pc:sldMkLst>
          <pc:docMk/>
          <pc:sldMk cId="3548354386" sldId="341"/>
        </pc:sldMkLst>
        <pc:inkChg chg="del">
          <ac:chgData name="Prabhu NATARAJAN" userId="b568c39d-4608-44ca-adc0-616f90d36460" providerId="ADAL" clId="{EA033C7F-A359-4477-8046-611265FCF5F9}" dt="2025-01-20T01:15:50.291" v="0" actId="33639"/>
          <ac:inkMkLst>
            <pc:docMk/>
            <pc:sldMk cId="3548354386" sldId="341"/>
            <ac:inkMk id="19" creationId="{ECF2C5D4-B8D2-6F8F-91F0-2098681DA75E}"/>
          </ac:inkMkLst>
        </pc:inkChg>
        <pc:inkChg chg="del">
          <ac:chgData name="Prabhu NATARAJAN" userId="b568c39d-4608-44ca-adc0-616f90d36460" providerId="ADAL" clId="{EA033C7F-A359-4477-8046-611265FCF5F9}" dt="2025-01-20T01:15:50.291" v="0" actId="33639"/>
          <ac:inkMkLst>
            <pc:docMk/>
            <pc:sldMk cId="3548354386" sldId="341"/>
            <ac:inkMk id="22" creationId="{FCA604D3-9C44-22B3-B36C-7FD6B652BFE5}"/>
          </ac:inkMkLst>
        </pc:inkChg>
        <pc:inkChg chg="del">
          <ac:chgData name="Prabhu NATARAJAN" userId="b568c39d-4608-44ca-adc0-616f90d36460" providerId="ADAL" clId="{EA033C7F-A359-4477-8046-611265FCF5F9}" dt="2025-01-20T01:15:50.291" v="0" actId="33639"/>
          <ac:inkMkLst>
            <pc:docMk/>
            <pc:sldMk cId="3548354386" sldId="341"/>
            <ac:inkMk id="40" creationId="{82111BF4-FB60-0F05-AC1B-42A87205ECCE}"/>
          </ac:inkMkLst>
        </pc:inkChg>
        <pc:inkChg chg="del">
          <ac:chgData name="Prabhu NATARAJAN" userId="b568c39d-4608-44ca-adc0-616f90d36460" providerId="ADAL" clId="{EA033C7F-A359-4477-8046-611265FCF5F9}" dt="2025-01-20T01:15:50.291" v="0" actId="33639"/>
          <ac:inkMkLst>
            <pc:docMk/>
            <pc:sldMk cId="3548354386" sldId="341"/>
            <ac:inkMk id="60" creationId="{2C7E5F0D-A6BE-339A-4342-9508A3D3435F}"/>
          </ac:inkMkLst>
        </pc:inkChg>
        <pc:inkChg chg="del">
          <ac:chgData name="Prabhu NATARAJAN" userId="b568c39d-4608-44ca-adc0-616f90d36460" providerId="ADAL" clId="{EA033C7F-A359-4477-8046-611265FCF5F9}" dt="2025-01-20T01:15:50.291" v="0" actId="33639"/>
          <ac:inkMkLst>
            <pc:docMk/>
            <pc:sldMk cId="3548354386" sldId="341"/>
            <ac:inkMk id="62" creationId="{4F5A4F18-4651-5196-E475-21B1F5B7A786}"/>
          </ac:inkMkLst>
        </pc:inkChg>
        <pc:inkChg chg="del">
          <ac:chgData name="Prabhu NATARAJAN" userId="b568c39d-4608-44ca-adc0-616f90d36460" providerId="ADAL" clId="{EA033C7F-A359-4477-8046-611265FCF5F9}" dt="2025-01-20T01:15:50.291" v="0" actId="33639"/>
          <ac:inkMkLst>
            <pc:docMk/>
            <pc:sldMk cId="3548354386" sldId="341"/>
            <ac:inkMk id="68" creationId="{3D9A119A-0A51-1AC3-6880-2881B096CA59}"/>
          </ac:inkMkLst>
        </pc:inkChg>
        <pc:inkChg chg="del">
          <ac:chgData name="Prabhu NATARAJAN" userId="b568c39d-4608-44ca-adc0-616f90d36460" providerId="ADAL" clId="{EA033C7F-A359-4477-8046-611265FCF5F9}" dt="2025-01-20T01:15:50.291" v="0" actId="33639"/>
          <ac:inkMkLst>
            <pc:docMk/>
            <pc:sldMk cId="3548354386" sldId="341"/>
            <ac:inkMk id="97" creationId="{B8B3BB0E-CCE8-444F-EAF3-4E7627D82164}"/>
          </ac:inkMkLst>
        </pc:inkChg>
        <pc:inkChg chg="del">
          <ac:chgData name="Prabhu NATARAJAN" userId="b568c39d-4608-44ca-adc0-616f90d36460" providerId="ADAL" clId="{EA033C7F-A359-4477-8046-611265FCF5F9}" dt="2025-01-20T01:15:50.291" v="0" actId="33639"/>
          <ac:inkMkLst>
            <pc:docMk/>
            <pc:sldMk cId="3548354386" sldId="341"/>
            <ac:inkMk id="161" creationId="{202FF5F3-50C2-D223-FB67-C85E124F094D}"/>
          </ac:inkMkLst>
        </pc:inkChg>
        <pc:inkChg chg="del">
          <ac:chgData name="Prabhu NATARAJAN" userId="b568c39d-4608-44ca-adc0-616f90d36460" providerId="ADAL" clId="{EA033C7F-A359-4477-8046-611265FCF5F9}" dt="2025-01-20T01:15:50.291" v="0" actId="33639"/>
          <ac:inkMkLst>
            <pc:docMk/>
            <pc:sldMk cId="3548354386" sldId="341"/>
            <ac:inkMk id="225" creationId="{4052D330-5EBD-97E2-1AEF-78A00DA0CD51}"/>
          </ac:inkMkLst>
        </pc:inkChg>
        <pc:inkChg chg="del">
          <ac:chgData name="Prabhu NATARAJAN" userId="b568c39d-4608-44ca-adc0-616f90d36460" providerId="ADAL" clId="{EA033C7F-A359-4477-8046-611265FCF5F9}" dt="2025-01-20T01:15:50.291" v="0" actId="33639"/>
          <ac:inkMkLst>
            <pc:docMk/>
            <pc:sldMk cId="3548354386" sldId="341"/>
            <ac:inkMk id="264" creationId="{9274ED4F-E7E7-3EE6-0A4D-401F7ACE724B}"/>
          </ac:inkMkLst>
        </pc:inkChg>
      </pc:sldChg>
      <pc:sldChg chg="delSp mod">
        <pc:chgData name="Prabhu NATARAJAN" userId="b568c39d-4608-44ca-adc0-616f90d36460" providerId="ADAL" clId="{EA033C7F-A359-4477-8046-611265FCF5F9}" dt="2025-01-20T01:15:50.291" v="0" actId="33639"/>
        <pc:sldMkLst>
          <pc:docMk/>
          <pc:sldMk cId="2597431967" sldId="343"/>
        </pc:sldMkLst>
        <pc:inkChg chg="del">
          <ac:chgData name="Prabhu NATARAJAN" userId="b568c39d-4608-44ca-adc0-616f90d36460" providerId="ADAL" clId="{EA033C7F-A359-4477-8046-611265FCF5F9}" dt="2025-01-20T01:15:50.291" v="0" actId="33639"/>
          <ac:inkMkLst>
            <pc:docMk/>
            <pc:sldMk cId="2597431967" sldId="343"/>
            <ac:inkMk id="9" creationId="{896B4C45-CDC8-549B-827A-06AF7B58097A}"/>
          </ac:inkMkLst>
        </pc:inkChg>
        <pc:inkChg chg="del">
          <ac:chgData name="Prabhu NATARAJAN" userId="b568c39d-4608-44ca-adc0-616f90d36460" providerId="ADAL" clId="{EA033C7F-A359-4477-8046-611265FCF5F9}" dt="2025-01-20T01:15:50.291" v="0" actId="33639"/>
          <ac:inkMkLst>
            <pc:docMk/>
            <pc:sldMk cId="2597431967" sldId="343"/>
            <ac:inkMk id="14" creationId="{DEF2EF6A-70FA-89D6-ED46-5E15AB913676}"/>
          </ac:inkMkLst>
        </pc:inkChg>
        <pc:inkChg chg="del">
          <ac:chgData name="Prabhu NATARAJAN" userId="b568c39d-4608-44ca-adc0-616f90d36460" providerId="ADAL" clId="{EA033C7F-A359-4477-8046-611265FCF5F9}" dt="2025-01-20T01:15:50.291" v="0" actId="33639"/>
          <ac:inkMkLst>
            <pc:docMk/>
            <pc:sldMk cId="2597431967" sldId="343"/>
            <ac:inkMk id="15" creationId="{59DEBAAC-DC86-AF65-4560-245FA6ED5CB4}"/>
          </ac:inkMkLst>
        </pc:inkChg>
        <pc:inkChg chg="del">
          <ac:chgData name="Prabhu NATARAJAN" userId="b568c39d-4608-44ca-adc0-616f90d36460" providerId="ADAL" clId="{EA033C7F-A359-4477-8046-611265FCF5F9}" dt="2025-01-20T01:15:50.291" v="0" actId="33639"/>
          <ac:inkMkLst>
            <pc:docMk/>
            <pc:sldMk cId="2597431967" sldId="343"/>
            <ac:inkMk id="67" creationId="{EDBEC78F-FBA1-468E-A1E7-1D8CC66D3C03}"/>
          </ac:inkMkLst>
        </pc:inkChg>
        <pc:inkChg chg="del">
          <ac:chgData name="Prabhu NATARAJAN" userId="b568c39d-4608-44ca-adc0-616f90d36460" providerId="ADAL" clId="{EA033C7F-A359-4477-8046-611265FCF5F9}" dt="2025-01-20T01:15:50.291" v="0" actId="33639"/>
          <ac:inkMkLst>
            <pc:docMk/>
            <pc:sldMk cId="2597431967" sldId="343"/>
            <ac:inkMk id="135" creationId="{1A6F6516-7967-FB27-8A6A-37013E82709D}"/>
          </ac:inkMkLst>
        </pc:inkChg>
        <pc:inkChg chg="del">
          <ac:chgData name="Prabhu NATARAJAN" userId="b568c39d-4608-44ca-adc0-616f90d36460" providerId="ADAL" clId="{EA033C7F-A359-4477-8046-611265FCF5F9}" dt="2025-01-20T01:15:50.291" v="0" actId="33639"/>
          <ac:inkMkLst>
            <pc:docMk/>
            <pc:sldMk cId="2597431967" sldId="343"/>
            <ac:inkMk id="153" creationId="{39B0C712-99BC-877E-91A6-F3912A90DFCE}"/>
          </ac:inkMkLst>
        </pc:inkChg>
        <pc:inkChg chg="del">
          <ac:chgData name="Prabhu NATARAJAN" userId="b568c39d-4608-44ca-adc0-616f90d36460" providerId="ADAL" clId="{EA033C7F-A359-4477-8046-611265FCF5F9}" dt="2025-01-20T01:15:50.291" v="0" actId="33639"/>
          <ac:inkMkLst>
            <pc:docMk/>
            <pc:sldMk cId="2597431967" sldId="343"/>
            <ac:inkMk id="247" creationId="{D3DA57AD-E91C-938B-C33B-4FED5A768B9B}"/>
          </ac:inkMkLst>
        </pc:inkChg>
        <pc:inkChg chg="del">
          <ac:chgData name="Prabhu NATARAJAN" userId="b568c39d-4608-44ca-adc0-616f90d36460" providerId="ADAL" clId="{EA033C7F-A359-4477-8046-611265FCF5F9}" dt="2025-01-20T01:15:50.291" v="0" actId="33639"/>
          <ac:inkMkLst>
            <pc:docMk/>
            <pc:sldMk cId="2597431967" sldId="343"/>
            <ac:inkMk id="248" creationId="{CB4E6FA3-C0E9-C888-42E1-E3F346D93F9A}"/>
          </ac:inkMkLst>
        </pc:inkChg>
        <pc:inkChg chg="del">
          <ac:chgData name="Prabhu NATARAJAN" userId="b568c39d-4608-44ca-adc0-616f90d36460" providerId="ADAL" clId="{EA033C7F-A359-4477-8046-611265FCF5F9}" dt="2025-01-20T01:15:50.291" v="0" actId="33639"/>
          <ac:inkMkLst>
            <pc:docMk/>
            <pc:sldMk cId="2597431967" sldId="343"/>
            <ac:inkMk id="270" creationId="{8132CC5C-9081-F3C8-EEE6-150B7DB53AE3}"/>
          </ac:inkMkLst>
        </pc:inkChg>
        <pc:inkChg chg="del">
          <ac:chgData name="Prabhu NATARAJAN" userId="b568c39d-4608-44ca-adc0-616f90d36460" providerId="ADAL" clId="{EA033C7F-A359-4477-8046-611265FCF5F9}" dt="2025-01-20T01:15:50.291" v="0" actId="33639"/>
          <ac:inkMkLst>
            <pc:docMk/>
            <pc:sldMk cId="2597431967" sldId="343"/>
            <ac:inkMk id="280" creationId="{83C0C34D-CD49-C02F-FED9-A8FC0AC544A4}"/>
          </ac:inkMkLst>
        </pc:inkChg>
      </pc:sldChg>
      <pc:sldChg chg="delSp mod">
        <pc:chgData name="Prabhu NATARAJAN" userId="b568c39d-4608-44ca-adc0-616f90d36460" providerId="ADAL" clId="{EA033C7F-A359-4477-8046-611265FCF5F9}" dt="2025-01-20T01:15:50.291" v="0" actId="33639"/>
        <pc:sldMkLst>
          <pc:docMk/>
          <pc:sldMk cId="2130480373" sldId="344"/>
        </pc:sldMkLst>
        <pc:inkChg chg="del">
          <ac:chgData name="Prabhu NATARAJAN" userId="b568c39d-4608-44ca-adc0-616f90d36460" providerId="ADAL" clId="{EA033C7F-A359-4477-8046-611265FCF5F9}" dt="2025-01-20T01:15:50.291" v="0" actId="33639"/>
          <ac:inkMkLst>
            <pc:docMk/>
            <pc:sldMk cId="2130480373" sldId="344"/>
            <ac:inkMk id="3" creationId="{EDBD96E5-DC8F-E061-61F1-A8C3A273BB0A}"/>
          </ac:inkMkLst>
        </pc:inkChg>
        <pc:inkChg chg="del">
          <ac:chgData name="Prabhu NATARAJAN" userId="b568c39d-4608-44ca-adc0-616f90d36460" providerId="ADAL" clId="{EA033C7F-A359-4477-8046-611265FCF5F9}" dt="2025-01-20T01:15:50.291" v="0" actId="33639"/>
          <ac:inkMkLst>
            <pc:docMk/>
            <pc:sldMk cId="2130480373" sldId="344"/>
            <ac:inkMk id="9" creationId="{AB2614AB-23B7-3191-AC7B-64656240D1EC}"/>
          </ac:inkMkLst>
        </pc:inkChg>
        <pc:inkChg chg="del">
          <ac:chgData name="Prabhu NATARAJAN" userId="b568c39d-4608-44ca-adc0-616f90d36460" providerId="ADAL" clId="{EA033C7F-A359-4477-8046-611265FCF5F9}" dt="2025-01-20T01:15:50.291" v="0" actId="33639"/>
          <ac:inkMkLst>
            <pc:docMk/>
            <pc:sldMk cId="2130480373" sldId="344"/>
            <ac:inkMk id="12" creationId="{8CF74122-4C63-95FD-6483-18DC487A0895}"/>
          </ac:inkMkLst>
        </pc:inkChg>
        <pc:inkChg chg="del">
          <ac:chgData name="Prabhu NATARAJAN" userId="b568c39d-4608-44ca-adc0-616f90d36460" providerId="ADAL" clId="{EA033C7F-A359-4477-8046-611265FCF5F9}" dt="2025-01-20T01:15:50.291" v="0" actId="33639"/>
          <ac:inkMkLst>
            <pc:docMk/>
            <pc:sldMk cId="2130480373" sldId="344"/>
            <ac:inkMk id="13" creationId="{42F12405-C7CC-3762-F6C0-BFE8468C34F2}"/>
          </ac:inkMkLst>
        </pc:inkChg>
        <pc:inkChg chg="del">
          <ac:chgData name="Prabhu NATARAJAN" userId="b568c39d-4608-44ca-adc0-616f90d36460" providerId="ADAL" clId="{EA033C7F-A359-4477-8046-611265FCF5F9}" dt="2025-01-20T01:15:50.291" v="0" actId="33639"/>
          <ac:inkMkLst>
            <pc:docMk/>
            <pc:sldMk cId="2130480373" sldId="344"/>
            <ac:inkMk id="19" creationId="{964AEFFD-2F7E-2424-9901-F239D8E3AD66}"/>
          </ac:inkMkLst>
        </pc:inkChg>
        <pc:inkChg chg="del">
          <ac:chgData name="Prabhu NATARAJAN" userId="b568c39d-4608-44ca-adc0-616f90d36460" providerId="ADAL" clId="{EA033C7F-A359-4477-8046-611265FCF5F9}" dt="2025-01-20T01:15:50.291" v="0" actId="33639"/>
          <ac:inkMkLst>
            <pc:docMk/>
            <pc:sldMk cId="2130480373" sldId="344"/>
            <ac:inkMk id="27" creationId="{01D4D4C2-5963-5ED1-8C4E-3B95F7D83B0F}"/>
          </ac:inkMkLst>
        </pc:inkChg>
      </pc:sldChg>
      <pc:sldChg chg="delSp mod">
        <pc:chgData name="Prabhu NATARAJAN" userId="b568c39d-4608-44ca-adc0-616f90d36460" providerId="ADAL" clId="{EA033C7F-A359-4477-8046-611265FCF5F9}" dt="2025-01-20T01:15:50.291" v="0" actId="33639"/>
        <pc:sldMkLst>
          <pc:docMk/>
          <pc:sldMk cId="2226163273" sldId="347"/>
        </pc:sldMkLst>
        <pc:inkChg chg="del">
          <ac:chgData name="Prabhu NATARAJAN" userId="b568c39d-4608-44ca-adc0-616f90d36460" providerId="ADAL" clId="{EA033C7F-A359-4477-8046-611265FCF5F9}" dt="2025-01-20T01:15:50.291" v="0" actId="33639"/>
          <ac:inkMkLst>
            <pc:docMk/>
            <pc:sldMk cId="2226163273" sldId="347"/>
            <ac:inkMk id="40" creationId="{BA1C7E01-D425-4225-A682-A700C7600F70}"/>
          </ac:inkMkLst>
        </pc:inkChg>
        <pc:inkChg chg="del">
          <ac:chgData name="Prabhu NATARAJAN" userId="b568c39d-4608-44ca-adc0-616f90d36460" providerId="ADAL" clId="{EA033C7F-A359-4477-8046-611265FCF5F9}" dt="2025-01-20T01:15:50.291" v="0" actId="33639"/>
          <ac:inkMkLst>
            <pc:docMk/>
            <pc:sldMk cId="2226163273" sldId="347"/>
            <ac:inkMk id="43" creationId="{6BEE2138-2F66-BC01-3822-E8E5A946250A}"/>
          </ac:inkMkLst>
        </pc:inkChg>
        <pc:inkChg chg="del">
          <ac:chgData name="Prabhu NATARAJAN" userId="b568c39d-4608-44ca-adc0-616f90d36460" providerId="ADAL" clId="{EA033C7F-A359-4477-8046-611265FCF5F9}" dt="2025-01-20T01:15:50.291" v="0" actId="33639"/>
          <ac:inkMkLst>
            <pc:docMk/>
            <pc:sldMk cId="2226163273" sldId="347"/>
            <ac:inkMk id="49" creationId="{133114B1-0ECD-BDBF-05D5-709379FDE129}"/>
          </ac:inkMkLst>
        </pc:inkChg>
        <pc:inkChg chg="del">
          <ac:chgData name="Prabhu NATARAJAN" userId="b568c39d-4608-44ca-adc0-616f90d36460" providerId="ADAL" clId="{EA033C7F-A359-4477-8046-611265FCF5F9}" dt="2025-01-20T01:15:50.291" v="0" actId="33639"/>
          <ac:inkMkLst>
            <pc:docMk/>
            <pc:sldMk cId="2226163273" sldId="347"/>
            <ac:inkMk id="63" creationId="{D2D755F1-A054-FFD3-6924-FEE8AB3A39A2}"/>
          </ac:inkMkLst>
        </pc:inkChg>
        <pc:inkChg chg="del">
          <ac:chgData name="Prabhu NATARAJAN" userId="b568c39d-4608-44ca-adc0-616f90d36460" providerId="ADAL" clId="{EA033C7F-A359-4477-8046-611265FCF5F9}" dt="2025-01-20T01:15:50.291" v="0" actId="33639"/>
          <ac:inkMkLst>
            <pc:docMk/>
            <pc:sldMk cId="2226163273" sldId="347"/>
            <ac:inkMk id="64" creationId="{66F09D2E-75A5-BD39-94D9-1AE5A27BF94C}"/>
          </ac:inkMkLst>
        </pc:inkChg>
        <pc:inkChg chg="del">
          <ac:chgData name="Prabhu NATARAJAN" userId="b568c39d-4608-44ca-adc0-616f90d36460" providerId="ADAL" clId="{EA033C7F-A359-4477-8046-611265FCF5F9}" dt="2025-01-20T01:15:50.291" v="0" actId="33639"/>
          <ac:inkMkLst>
            <pc:docMk/>
            <pc:sldMk cId="2226163273" sldId="347"/>
            <ac:inkMk id="73" creationId="{B256EFE3-8F7A-DB2C-E146-5BA807361D37}"/>
          </ac:inkMkLst>
        </pc:inkChg>
        <pc:inkChg chg="del">
          <ac:chgData name="Prabhu NATARAJAN" userId="b568c39d-4608-44ca-adc0-616f90d36460" providerId="ADAL" clId="{EA033C7F-A359-4477-8046-611265FCF5F9}" dt="2025-01-20T01:15:50.291" v="0" actId="33639"/>
          <ac:inkMkLst>
            <pc:docMk/>
            <pc:sldMk cId="2226163273" sldId="347"/>
            <ac:inkMk id="108" creationId="{47A25249-AA26-F69E-D32F-8AAF2268AF99}"/>
          </ac:inkMkLst>
        </pc:inkChg>
        <pc:inkChg chg="del">
          <ac:chgData name="Prabhu NATARAJAN" userId="b568c39d-4608-44ca-adc0-616f90d36460" providerId="ADAL" clId="{EA033C7F-A359-4477-8046-611265FCF5F9}" dt="2025-01-20T01:15:50.291" v="0" actId="33639"/>
          <ac:inkMkLst>
            <pc:docMk/>
            <pc:sldMk cId="2226163273" sldId="347"/>
            <ac:inkMk id="109" creationId="{80BBE681-2642-CA4D-41A2-3AE9D5C8785D}"/>
          </ac:inkMkLst>
        </pc:inkChg>
        <pc:inkChg chg="del">
          <ac:chgData name="Prabhu NATARAJAN" userId="b568c39d-4608-44ca-adc0-616f90d36460" providerId="ADAL" clId="{EA033C7F-A359-4477-8046-611265FCF5F9}" dt="2025-01-20T01:15:50.291" v="0" actId="33639"/>
          <ac:inkMkLst>
            <pc:docMk/>
            <pc:sldMk cId="2226163273" sldId="347"/>
            <ac:inkMk id="118" creationId="{B74E3E8B-FDE2-AFF9-A9E7-2C93F7163750}"/>
          </ac:inkMkLst>
        </pc:inkChg>
        <pc:inkChg chg="del">
          <ac:chgData name="Prabhu NATARAJAN" userId="b568c39d-4608-44ca-adc0-616f90d36460" providerId="ADAL" clId="{EA033C7F-A359-4477-8046-611265FCF5F9}" dt="2025-01-20T01:15:50.291" v="0" actId="33639"/>
          <ac:inkMkLst>
            <pc:docMk/>
            <pc:sldMk cId="2226163273" sldId="347"/>
            <ac:inkMk id="119" creationId="{D07CFA0B-B30A-F050-954C-B258F91AE418}"/>
          </ac:inkMkLst>
        </pc:inkChg>
      </pc:sldChg>
      <pc:sldChg chg="delSp mod">
        <pc:chgData name="Prabhu NATARAJAN" userId="b568c39d-4608-44ca-adc0-616f90d36460" providerId="ADAL" clId="{EA033C7F-A359-4477-8046-611265FCF5F9}" dt="2025-01-20T01:15:50.291" v="0" actId="33639"/>
        <pc:sldMkLst>
          <pc:docMk/>
          <pc:sldMk cId="2004603077" sldId="348"/>
        </pc:sldMkLst>
        <pc:inkChg chg="del">
          <ac:chgData name="Prabhu NATARAJAN" userId="b568c39d-4608-44ca-adc0-616f90d36460" providerId="ADAL" clId="{EA033C7F-A359-4477-8046-611265FCF5F9}" dt="2025-01-20T01:15:50.291" v="0" actId="33639"/>
          <ac:inkMkLst>
            <pc:docMk/>
            <pc:sldMk cId="2004603077" sldId="348"/>
            <ac:inkMk id="11" creationId="{85A7FE6B-E336-7832-ACA8-A5369CE27DA9}"/>
          </ac:inkMkLst>
        </pc:inkChg>
        <pc:inkChg chg="del">
          <ac:chgData name="Prabhu NATARAJAN" userId="b568c39d-4608-44ca-adc0-616f90d36460" providerId="ADAL" clId="{EA033C7F-A359-4477-8046-611265FCF5F9}" dt="2025-01-20T01:15:50.291" v="0" actId="33639"/>
          <ac:inkMkLst>
            <pc:docMk/>
            <pc:sldMk cId="2004603077" sldId="348"/>
            <ac:inkMk id="16" creationId="{82DAA9AF-149C-0B9F-1C08-5D32876A8E0E}"/>
          </ac:inkMkLst>
        </pc:inkChg>
        <pc:inkChg chg="del">
          <ac:chgData name="Prabhu NATARAJAN" userId="b568c39d-4608-44ca-adc0-616f90d36460" providerId="ADAL" clId="{EA033C7F-A359-4477-8046-611265FCF5F9}" dt="2025-01-20T01:15:50.291" v="0" actId="33639"/>
          <ac:inkMkLst>
            <pc:docMk/>
            <pc:sldMk cId="2004603077" sldId="348"/>
            <ac:inkMk id="24" creationId="{EB416D0A-2FB6-CA7B-A3B7-94B1DEA1E5C2}"/>
          </ac:inkMkLst>
        </pc:inkChg>
        <pc:inkChg chg="del">
          <ac:chgData name="Prabhu NATARAJAN" userId="b568c39d-4608-44ca-adc0-616f90d36460" providerId="ADAL" clId="{EA033C7F-A359-4477-8046-611265FCF5F9}" dt="2025-01-20T01:15:50.291" v="0" actId="33639"/>
          <ac:inkMkLst>
            <pc:docMk/>
            <pc:sldMk cId="2004603077" sldId="348"/>
            <ac:inkMk id="38" creationId="{CD4FA395-BAED-2000-B124-A9BDA9286FE0}"/>
          </ac:inkMkLst>
        </pc:inkChg>
        <pc:inkChg chg="del">
          <ac:chgData name="Prabhu NATARAJAN" userId="b568c39d-4608-44ca-adc0-616f90d36460" providerId="ADAL" clId="{EA033C7F-A359-4477-8046-611265FCF5F9}" dt="2025-01-20T01:15:50.291" v="0" actId="33639"/>
          <ac:inkMkLst>
            <pc:docMk/>
            <pc:sldMk cId="2004603077" sldId="348"/>
            <ac:inkMk id="40" creationId="{1F85CC75-6FF1-888E-2E2F-FE54206F24D2}"/>
          </ac:inkMkLst>
        </pc:inkChg>
        <pc:inkChg chg="del">
          <ac:chgData name="Prabhu NATARAJAN" userId="b568c39d-4608-44ca-adc0-616f90d36460" providerId="ADAL" clId="{EA033C7F-A359-4477-8046-611265FCF5F9}" dt="2025-01-20T01:15:50.291" v="0" actId="33639"/>
          <ac:inkMkLst>
            <pc:docMk/>
            <pc:sldMk cId="2004603077" sldId="348"/>
            <ac:inkMk id="50" creationId="{95FB7EB6-483E-9796-40B0-4EF69741D0DC}"/>
          </ac:inkMkLst>
        </pc:inkChg>
        <pc:inkChg chg="del">
          <ac:chgData name="Prabhu NATARAJAN" userId="b568c39d-4608-44ca-adc0-616f90d36460" providerId="ADAL" clId="{EA033C7F-A359-4477-8046-611265FCF5F9}" dt="2025-01-20T01:15:50.291" v="0" actId="33639"/>
          <ac:inkMkLst>
            <pc:docMk/>
            <pc:sldMk cId="2004603077" sldId="348"/>
            <ac:inkMk id="69" creationId="{360FD75A-A05D-5700-DB9A-06DB5882578B}"/>
          </ac:inkMkLst>
        </pc:inkChg>
        <pc:inkChg chg="del">
          <ac:chgData name="Prabhu NATARAJAN" userId="b568c39d-4608-44ca-adc0-616f90d36460" providerId="ADAL" clId="{EA033C7F-A359-4477-8046-611265FCF5F9}" dt="2025-01-20T01:15:50.291" v="0" actId="33639"/>
          <ac:inkMkLst>
            <pc:docMk/>
            <pc:sldMk cId="2004603077" sldId="348"/>
            <ac:inkMk id="84" creationId="{E97082D7-FFD6-C514-B9BD-AAB518294149}"/>
          </ac:inkMkLst>
        </pc:inkChg>
        <pc:inkChg chg="del">
          <ac:chgData name="Prabhu NATARAJAN" userId="b568c39d-4608-44ca-adc0-616f90d36460" providerId="ADAL" clId="{EA033C7F-A359-4477-8046-611265FCF5F9}" dt="2025-01-20T01:15:50.291" v="0" actId="33639"/>
          <ac:inkMkLst>
            <pc:docMk/>
            <pc:sldMk cId="2004603077" sldId="348"/>
            <ac:inkMk id="93" creationId="{EBF2179B-1EA5-5E21-4F99-436EF8031A86}"/>
          </ac:inkMkLst>
        </pc:inkChg>
        <pc:inkChg chg="del">
          <ac:chgData name="Prabhu NATARAJAN" userId="b568c39d-4608-44ca-adc0-616f90d36460" providerId="ADAL" clId="{EA033C7F-A359-4477-8046-611265FCF5F9}" dt="2025-01-20T01:15:50.291" v="0" actId="33639"/>
          <ac:inkMkLst>
            <pc:docMk/>
            <pc:sldMk cId="2004603077" sldId="348"/>
            <ac:inkMk id="104" creationId="{E93C3984-5C34-8BE2-16DB-5FA5A8602C9F}"/>
          </ac:inkMkLst>
        </pc:inkChg>
      </pc:sldChg>
      <pc:sldChg chg="delSp mod">
        <pc:chgData name="Prabhu NATARAJAN" userId="b568c39d-4608-44ca-adc0-616f90d36460" providerId="ADAL" clId="{EA033C7F-A359-4477-8046-611265FCF5F9}" dt="2025-01-20T01:15:50.291" v="0" actId="33639"/>
        <pc:sldMkLst>
          <pc:docMk/>
          <pc:sldMk cId="755239892" sldId="350"/>
        </pc:sldMkLst>
        <pc:inkChg chg="del">
          <ac:chgData name="Prabhu NATARAJAN" userId="b568c39d-4608-44ca-adc0-616f90d36460" providerId="ADAL" clId="{EA033C7F-A359-4477-8046-611265FCF5F9}" dt="2025-01-20T01:15:50.291" v="0" actId="33639"/>
          <ac:inkMkLst>
            <pc:docMk/>
            <pc:sldMk cId="755239892" sldId="350"/>
            <ac:inkMk id="20" creationId="{F43C3887-98B4-FF4C-DA34-40C8F499B073}"/>
          </ac:inkMkLst>
        </pc:inkChg>
        <pc:inkChg chg="del">
          <ac:chgData name="Prabhu NATARAJAN" userId="b568c39d-4608-44ca-adc0-616f90d36460" providerId="ADAL" clId="{EA033C7F-A359-4477-8046-611265FCF5F9}" dt="2025-01-20T01:15:50.291" v="0" actId="33639"/>
          <ac:inkMkLst>
            <pc:docMk/>
            <pc:sldMk cId="755239892" sldId="350"/>
            <ac:inkMk id="24" creationId="{71CB5F08-1AA1-6D71-FF2D-2BF17C73CF7E}"/>
          </ac:inkMkLst>
        </pc:inkChg>
        <pc:inkChg chg="del">
          <ac:chgData name="Prabhu NATARAJAN" userId="b568c39d-4608-44ca-adc0-616f90d36460" providerId="ADAL" clId="{EA033C7F-A359-4477-8046-611265FCF5F9}" dt="2025-01-20T01:15:50.291" v="0" actId="33639"/>
          <ac:inkMkLst>
            <pc:docMk/>
            <pc:sldMk cId="755239892" sldId="350"/>
            <ac:inkMk id="44" creationId="{7273A310-1469-9532-A7ED-38D95A6D2F8F}"/>
          </ac:inkMkLst>
        </pc:inkChg>
        <pc:inkChg chg="del">
          <ac:chgData name="Prabhu NATARAJAN" userId="b568c39d-4608-44ca-adc0-616f90d36460" providerId="ADAL" clId="{EA033C7F-A359-4477-8046-611265FCF5F9}" dt="2025-01-20T01:15:50.291" v="0" actId="33639"/>
          <ac:inkMkLst>
            <pc:docMk/>
            <pc:sldMk cId="755239892" sldId="350"/>
            <ac:inkMk id="50" creationId="{453592DE-3657-34D1-8992-6ED0A2F8B9F2}"/>
          </ac:inkMkLst>
        </pc:inkChg>
        <pc:inkChg chg="del">
          <ac:chgData name="Prabhu NATARAJAN" userId="b568c39d-4608-44ca-adc0-616f90d36460" providerId="ADAL" clId="{EA033C7F-A359-4477-8046-611265FCF5F9}" dt="2025-01-20T01:15:50.291" v="0" actId="33639"/>
          <ac:inkMkLst>
            <pc:docMk/>
            <pc:sldMk cId="755239892" sldId="350"/>
            <ac:inkMk id="62" creationId="{E8631E29-FE92-0C23-D67F-64C22F7CDE18}"/>
          </ac:inkMkLst>
        </pc:inkChg>
        <pc:inkChg chg="del">
          <ac:chgData name="Prabhu NATARAJAN" userId="b568c39d-4608-44ca-adc0-616f90d36460" providerId="ADAL" clId="{EA033C7F-A359-4477-8046-611265FCF5F9}" dt="2025-01-20T01:15:50.291" v="0" actId="33639"/>
          <ac:inkMkLst>
            <pc:docMk/>
            <pc:sldMk cId="755239892" sldId="350"/>
            <ac:inkMk id="72" creationId="{5F72E6AA-D8B9-1ACE-79B5-7B341B105647}"/>
          </ac:inkMkLst>
        </pc:inkChg>
        <pc:inkChg chg="del">
          <ac:chgData name="Prabhu NATARAJAN" userId="b568c39d-4608-44ca-adc0-616f90d36460" providerId="ADAL" clId="{EA033C7F-A359-4477-8046-611265FCF5F9}" dt="2025-01-20T01:15:50.291" v="0" actId="33639"/>
          <ac:inkMkLst>
            <pc:docMk/>
            <pc:sldMk cId="755239892" sldId="350"/>
            <ac:inkMk id="84" creationId="{EF901539-8452-E629-E301-E84BC5D50CA1}"/>
          </ac:inkMkLst>
        </pc:inkChg>
        <pc:inkChg chg="del">
          <ac:chgData name="Prabhu NATARAJAN" userId="b568c39d-4608-44ca-adc0-616f90d36460" providerId="ADAL" clId="{EA033C7F-A359-4477-8046-611265FCF5F9}" dt="2025-01-20T01:15:50.291" v="0" actId="33639"/>
          <ac:inkMkLst>
            <pc:docMk/>
            <pc:sldMk cId="755239892" sldId="350"/>
            <ac:inkMk id="98" creationId="{00CAD1FA-FE50-A1A5-C04E-F3455D3EFFAF}"/>
          </ac:inkMkLst>
        </pc:inkChg>
        <pc:inkChg chg="del">
          <ac:chgData name="Prabhu NATARAJAN" userId="b568c39d-4608-44ca-adc0-616f90d36460" providerId="ADAL" clId="{EA033C7F-A359-4477-8046-611265FCF5F9}" dt="2025-01-20T01:15:50.291" v="0" actId="33639"/>
          <ac:inkMkLst>
            <pc:docMk/>
            <pc:sldMk cId="755239892" sldId="350"/>
            <ac:inkMk id="152" creationId="{356925D3-790A-68F1-0E28-C03105E750DB}"/>
          </ac:inkMkLst>
        </pc:inkChg>
        <pc:inkChg chg="del">
          <ac:chgData name="Prabhu NATARAJAN" userId="b568c39d-4608-44ca-adc0-616f90d36460" providerId="ADAL" clId="{EA033C7F-A359-4477-8046-611265FCF5F9}" dt="2025-01-20T01:15:50.291" v="0" actId="33639"/>
          <ac:inkMkLst>
            <pc:docMk/>
            <pc:sldMk cId="755239892" sldId="350"/>
            <ac:inkMk id="168" creationId="{7FAC7759-E57F-F86D-6B49-C58C7AB2FB00}"/>
          </ac:inkMkLst>
        </pc:inkChg>
      </pc:sldChg>
      <pc:sldChg chg="delSp mod">
        <pc:chgData name="Prabhu NATARAJAN" userId="b568c39d-4608-44ca-adc0-616f90d36460" providerId="ADAL" clId="{EA033C7F-A359-4477-8046-611265FCF5F9}" dt="2025-01-20T01:15:50.291" v="0" actId="33639"/>
        <pc:sldMkLst>
          <pc:docMk/>
          <pc:sldMk cId="1734832913" sldId="351"/>
        </pc:sldMkLst>
        <pc:inkChg chg="del">
          <ac:chgData name="Prabhu NATARAJAN" userId="b568c39d-4608-44ca-adc0-616f90d36460" providerId="ADAL" clId="{EA033C7F-A359-4477-8046-611265FCF5F9}" dt="2025-01-20T01:15:50.291" v="0" actId="33639"/>
          <ac:inkMkLst>
            <pc:docMk/>
            <pc:sldMk cId="1734832913" sldId="351"/>
            <ac:inkMk id="27" creationId="{D8CADACB-E70C-BCEF-810C-F16FC26F234C}"/>
          </ac:inkMkLst>
        </pc:inkChg>
        <pc:inkChg chg="del">
          <ac:chgData name="Prabhu NATARAJAN" userId="b568c39d-4608-44ca-adc0-616f90d36460" providerId="ADAL" clId="{EA033C7F-A359-4477-8046-611265FCF5F9}" dt="2025-01-20T01:15:50.291" v="0" actId="33639"/>
          <ac:inkMkLst>
            <pc:docMk/>
            <pc:sldMk cId="1734832913" sldId="351"/>
            <ac:inkMk id="28" creationId="{61D9DF17-0E26-F559-08E5-3DEF1CE46D1D}"/>
          </ac:inkMkLst>
        </pc:inkChg>
        <pc:inkChg chg="del">
          <ac:chgData name="Prabhu NATARAJAN" userId="b568c39d-4608-44ca-adc0-616f90d36460" providerId="ADAL" clId="{EA033C7F-A359-4477-8046-611265FCF5F9}" dt="2025-01-20T01:15:50.291" v="0" actId="33639"/>
          <ac:inkMkLst>
            <pc:docMk/>
            <pc:sldMk cId="1734832913" sldId="351"/>
            <ac:inkMk id="30" creationId="{6F06F379-90AA-7921-699B-979808264F8B}"/>
          </ac:inkMkLst>
        </pc:inkChg>
        <pc:inkChg chg="del">
          <ac:chgData name="Prabhu NATARAJAN" userId="b568c39d-4608-44ca-adc0-616f90d36460" providerId="ADAL" clId="{EA033C7F-A359-4477-8046-611265FCF5F9}" dt="2025-01-20T01:15:50.291" v="0" actId="33639"/>
          <ac:inkMkLst>
            <pc:docMk/>
            <pc:sldMk cId="1734832913" sldId="351"/>
            <ac:inkMk id="39" creationId="{901D2033-70B4-E04C-2937-E020438FA802}"/>
          </ac:inkMkLst>
        </pc:inkChg>
        <pc:inkChg chg="del">
          <ac:chgData name="Prabhu NATARAJAN" userId="b568c39d-4608-44ca-adc0-616f90d36460" providerId="ADAL" clId="{EA033C7F-A359-4477-8046-611265FCF5F9}" dt="2025-01-20T01:15:50.291" v="0" actId="33639"/>
          <ac:inkMkLst>
            <pc:docMk/>
            <pc:sldMk cId="1734832913" sldId="351"/>
            <ac:inkMk id="44" creationId="{ACC578E4-2FCD-FF80-74EE-7733B390D46F}"/>
          </ac:inkMkLst>
        </pc:inkChg>
        <pc:inkChg chg="del">
          <ac:chgData name="Prabhu NATARAJAN" userId="b568c39d-4608-44ca-adc0-616f90d36460" providerId="ADAL" clId="{EA033C7F-A359-4477-8046-611265FCF5F9}" dt="2025-01-20T01:15:50.291" v="0" actId="33639"/>
          <ac:inkMkLst>
            <pc:docMk/>
            <pc:sldMk cId="1734832913" sldId="351"/>
            <ac:inkMk id="49" creationId="{0C640126-8FF8-0E49-762E-B528106DAADC}"/>
          </ac:inkMkLst>
        </pc:inkChg>
        <pc:inkChg chg="del">
          <ac:chgData name="Prabhu NATARAJAN" userId="b568c39d-4608-44ca-adc0-616f90d36460" providerId="ADAL" clId="{EA033C7F-A359-4477-8046-611265FCF5F9}" dt="2025-01-20T01:15:50.291" v="0" actId="33639"/>
          <ac:inkMkLst>
            <pc:docMk/>
            <pc:sldMk cId="1734832913" sldId="351"/>
            <ac:inkMk id="66" creationId="{ABBA099D-9562-FC44-745E-8B7684E180B6}"/>
          </ac:inkMkLst>
        </pc:inkChg>
        <pc:inkChg chg="del">
          <ac:chgData name="Prabhu NATARAJAN" userId="b568c39d-4608-44ca-adc0-616f90d36460" providerId="ADAL" clId="{EA033C7F-A359-4477-8046-611265FCF5F9}" dt="2025-01-20T01:15:50.291" v="0" actId="33639"/>
          <ac:inkMkLst>
            <pc:docMk/>
            <pc:sldMk cId="1734832913" sldId="351"/>
            <ac:inkMk id="68" creationId="{476425C1-DE3D-255C-2586-F4A9ED4B8475}"/>
          </ac:inkMkLst>
        </pc:inkChg>
        <pc:inkChg chg="del">
          <ac:chgData name="Prabhu NATARAJAN" userId="b568c39d-4608-44ca-adc0-616f90d36460" providerId="ADAL" clId="{EA033C7F-A359-4477-8046-611265FCF5F9}" dt="2025-01-20T01:15:50.291" v="0" actId="33639"/>
          <ac:inkMkLst>
            <pc:docMk/>
            <pc:sldMk cId="1734832913" sldId="351"/>
            <ac:inkMk id="69" creationId="{0DB58FC3-3A50-B7E2-E58D-9556B0D2F2BF}"/>
          </ac:inkMkLst>
        </pc:inkChg>
        <pc:inkChg chg="del">
          <ac:chgData name="Prabhu NATARAJAN" userId="b568c39d-4608-44ca-adc0-616f90d36460" providerId="ADAL" clId="{EA033C7F-A359-4477-8046-611265FCF5F9}" dt="2025-01-20T01:15:50.291" v="0" actId="33639"/>
          <ac:inkMkLst>
            <pc:docMk/>
            <pc:sldMk cId="1734832913" sldId="351"/>
            <ac:inkMk id="72" creationId="{58209B13-BE1E-1BA4-2A27-49A7666D762A}"/>
          </ac:inkMkLst>
        </pc:inkChg>
      </pc:sldChg>
      <pc:sldChg chg="delSp mod">
        <pc:chgData name="Prabhu NATARAJAN" userId="b568c39d-4608-44ca-adc0-616f90d36460" providerId="ADAL" clId="{EA033C7F-A359-4477-8046-611265FCF5F9}" dt="2025-01-20T01:15:50.291" v="0" actId="33639"/>
        <pc:sldMkLst>
          <pc:docMk/>
          <pc:sldMk cId="3814642001" sldId="354"/>
        </pc:sldMkLst>
        <pc:inkChg chg="del">
          <ac:chgData name="Prabhu NATARAJAN" userId="b568c39d-4608-44ca-adc0-616f90d36460" providerId="ADAL" clId="{EA033C7F-A359-4477-8046-611265FCF5F9}" dt="2025-01-20T01:15:50.291" v="0" actId="33639"/>
          <ac:inkMkLst>
            <pc:docMk/>
            <pc:sldMk cId="3814642001" sldId="354"/>
            <ac:inkMk id="95" creationId="{99D56DD4-0D87-AD76-A239-38732B399581}"/>
          </ac:inkMkLst>
        </pc:inkChg>
        <pc:inkChg chg="del">
          <ac:chgData name="Prabhu NATARAJAN" userId="b568c39d-4608-44ca-adc0-616f90d36460" providerId="ADAL" clId="{EA033C7F-A359-4477-8046-611265FCF5F9}" dt="2025-01-20T01:15:50.291" v="0" actId="33639"/>
          <ac:inkMkLst>
            <pc:docMk/>
            <pc:sldMk cId="3814642001" sldId="354"/>
            <ac:inkMk id="96" creationId="{DD1AC5D9-6D72-40F6-FEA7-0E35CBB6E1EC}"/>
          </ac:inkMkLst>
        </pc:inkChg>
        <pc:inkChg chg="del">
          <ac:chgData name="Prabhu NATARAJAN" userId="b568c39d-4608-44ca-adc0-616f90d36460" providerId="ADAL" clId="{EA033C7F-A359-4477-8046-611265FCF5F9}" dt="2025-01-20T01:15:50.291" v="0" actId="33639"/>
          <ac:inkMkLst>
            <pc:docMk/>
            <pc:sldMk cId="3814642001" sldId="354"/>
            <ac:inkMk id="193" creationId="{C24983E2-62F4-1821-D897-42EB3A674C92}"/>
          </ac:inkMkLst>
        </pc:inkChg>
        <pc:inkChg chg="del">
          <ac:chgData name="Prabhu NATARAJAN" userId="b568c39d-4608-44ca-adc0-616f90d36460" providerId="ADAL" clId="{EA033C7F-A359-4477-8046-611265FCF5F9}" dt="2025-01-20T01:15:50.291" v="0" actId="33639"/>
          <ac:inkMkLst>
            <pc:docMk/>
            <pc:sldMk cId="3814642001" sldId="354"/>
            <ac:inkMk id="247" creationId="{C3FDA85E-1298-CF46-32CB-F5A051355D0E}"/>
          </ac:inkMkLst>
        </pc:inkChg>
        <pc:inkChg chg="del">
          <ac:chgData name="Prabhu NATARAJAN" userId="b568c39d-4608-44ca-adc0-616f90d36460" providerId="ADAL" clId="{EA033C7F-A359-4477-8046-611265FCF5F9}" dt="2025-01-20T01:15:50.291" v="0" actId="33639"/>
          <ac:inkMkLst>
            <pc:docMk/>
            <pc:sldMk cId="3814642001" sldId="354"/>
            <ac:inkMk id="265" creationId="{63D74D70-767B-75B0-DAC0-DF2B98E875F0}"/>
          </ac:inkMkLst>
        </pc:inkChg>
        <pc:inkChg chg="del">
          <ac:chgData name="Prabhu NATARAJAN" userId="b568c39d-4608-44ca-adc0-616f90d36460" providerId="ADAL" clId="{EA033C7F-A359-4477-8046-611265FCF5F9}" dt="2025-01-20T01:15:50.291" v="0" actId="33639"/>
          <ac:inkMkLst>
            <pc:docMk/>
            <pc:sldMk cId="3814642001" sldId="354"/>
            <ac:inkMk id="305" creationId="{4A5C901C-68CA-ECAF-3822-5384C0DD20CD}"/>
          </ac:inkMkLst>
        </pc:inkChg>
        <pc:inkChg chg="del">
          <ac:chgData name="Prabhu NATARAJAN" userId="b568c39d-4608-44ca-adc0-616f90d36460" providerId="ADAL" clId="{EA033C7F-A359-4477-8046-611265FCF5F9}" dt="2025-01-20T01:15:50.291" v="0" actId="33639"/>
          <ac:inkMkLst>
            <pc:docMk/>
            <pc:sldMk cId="3814642001" sldId="354"/>
            <ac:inkMk id="316" creationId="{E8F88FC4-FEDA-51CB-2603-07EF3F1E4D4D}"/>
          </ac:inkMkLst>
        </pc:inkChg>
        <pc:inkChg chg="del">
          <ac:chgData name="Prabhu NATARAJAN" userId="b568c39d-4608-44ca-adc0-616f90d36460" providerId="ADAL" clId="{EA033C7F-A359-4477-8046-611265FCF5F9}" dt="2025-01-20T01:15:50.291" v="0" actId="33639"/>
          <ac:inkMkLst>
            <pc:docMk/>
            <pc:sldMk cId="3814642001" sldId="354"/>
            <ac:inkMk id="378" creationId="{75E2B397-A204-0785-1A40-EFD9CBE735FC}"/>
          </ac:inkMkLst>
        </pc:inkChg>
        <pc:inkChg chg="del">
          <ac:chgData name="Prabhu NATARAJAN" userId="b568c39d-4608-44ca-adc0-616f90d36460" providerId="ADAL" clId="{EA033C7F-A359-4477-8046-611265FCF5F9}" dt="2025-01-20T01:15:50.291" v="0" actId="33639"/>
          <ac:inkMkLst>
            <pc:docMk/>
            <pc:sldMk cId="3814642001" sldId="354"/>
            <ac:inkMk id="425" creationId="{AFA1E606-C673-7324-4E26-EA6A0B06A975}"/>
          </ac:inkMkLst>
        </pc:inkChg>
        <pc:inkChg chg="del">
          <ac:chgData name="Prabhu NATARAJAN" userId="b568c39d-4608-44ca-adc0-616f90d36460" providerId="ADAL" clId="{EA033C7F-A359-4477-8046-611265FCF5F9}" dt="2025-01-20T01:15:50.291" v="0" actId="33639"/>
          <ac:inkMkLst>
            <pc:docMk/>
            <pc:sldMk cId="3814642001" sldId="354"/>
            <ac:inkMk id="435" creationId="{04D776D2-29A9-F8B8-58F3-E1576A930CE8}"/>
          </ac:inkMkLst>
        </pc:inkChg>
      </pc:sldChg>
      <pc:sldChg chg="delSp mod">
        <pc:chgData name="Prabhu NATARAJAN" userId="b568c39d-4608-44ca-adc0-616f90d36460" providerId="ADAL" clId="{EA033C7F-A359-4477-8046-611265FCF5F9}" dt="2025-01-20T01:15:50.291" v="0" actId="33639"/>
        <pc:sldMkLst>
          <pc:docMk/>
          <pc:sldMk cId="1678038849" sldId="355"/>
        </pc:sldMkLst>
        <pc:inkChg chg="del">
          <ac:chgData name="Prabhu NATARAJAN" userId="b568c39d-4608-44ca-adc0-616f90d36460" providerId="ADAL" clId="{EA033C7F-A359-4477-8046-611265FCF5F9}" dt="2025-01-20T01:15:50.291" v="0" actId="33639"/>
          <ac:inkMkLst>
            <pc:docMk/>
            <pc:sldMk cId="1678038849" sldId="355"/>
            <ac:inkMk id="26" creationId="{AF6E20BB-B87F-B8F7-BFE6-FBD3B7F7511F}"/>
          </ac:inkMkLst>
        </pc:inkChg>
        <pc:inkChg chg="del">
          <ac:chgData name="Prabhu NATARAJAN" userId="b568c39d-4608-44ca-adc0-616f90d36460" providerId="ADAL" clId="{EA033C7F-A359-4477-8046-611265FCF5F9}" dt="2025-01-20T01:15:50.291" v="0" actId="33639"/>
          <ac:inkMkLst>
            <pc:docMk/>
            <pc:sldMk cId="1678038849" sldId="355"/>
            <ac:inkMk id="48" creationId="{FD23EA25-DB77-10FC-2F16-3D3101626705}"/>
          </ac:inkMkLst>
        </pc:inkChg>
        <pc:inkChg chg="del">
          <ac:chgData name="Prabhu NATARAJAN" userId="b568c39d-4608-44ca-adc0-616f90d36460" providerId="ADAL" clId="{EA033C7F-A359-4477-8046-611265FCF5F9}" dt="2025-01-20T01:15:50.291" v="0" actId="33639"/>
          <ac:inkMkLst>
            <pc:docMk/>
            <pc:sldMk cId="1678038849" sldId="355"/>
            <ac:inkMk id="64" creationId="{58CE2DA2-443E-142C-2112-0DB7DC270633}"/>
          </ac:inkMkLst>
        </pc:inkChg>
        <pc:inkChg chg="del">
          <ac:chgData name="Prabhu NATARAJAN" userId="b568c39d-4608-44ca-adc0-616f90d36460" providerId="ADAL" clId="{EA033C7F-A359-4477-8046-611265FCF5F9}" dt="2025-01-20T01:15:50.291" v="0" actId="33639"/>
          <ac:inkMkLst>
            <pc:docMk/>
            <pc:sldMk cId="1678038849" sldId="355"/>
            <ac:inkMk id="86" creationId="{0C02B0CB-C4EE-B238-A925-C8878127F3E0}"/>
          </ac:inkMkLst>
        </pc:inkChg>
        <pc:inkChg chg="del">
          <ac:chgData name="Prabhu NATARAJAN" userId="b568c39d-4608-44ca-adc0-616f90d36460" providerId="ADAL" clId="{EA033C7F-A359-4477-8046-611265FCF5F9}" dt="2025-01-20T01:15:50.291" v="0" actId="33639"/>
          <ac:inkMkLst>
            <pc:docMk/>
            <pc:sldMk cId="1678038849" sldId="355"/>
            <ac:inkMk id="89" creationId="{5BB104A0-1E6D-823D-D4AD-8F544916C807}"/>
          </ac:inkMkLst>
        </pc:inkChg>
        <pc:inkChg chg="del">
          <ac:chgData name="Prabhu NATARAJAN" userId="b568c39d-4608-44ca-adc0-616f90d36460" providerId="ADAL" clId="{EA033C7F-A359-4477-8046-611265FCF5F9}" dt="2025-01-20T01:15:50.291" v="0" actId="33639"/>
          <ac:inkMkLst>
            <pc:docMk/>
            <pc:sldMk cId="1678038849" sldId="355"/>
            <ac:inkMk id="126" creationId="{E18105F7-3EB7-F520-07D4-CB0305DC124B}"/>
          </ac:inkMkLst>
        </pc:inkChg>
        <pc:inkChg chg="del">
          <ac:chgData name="Prabhu NATARAJAN" userId="b568c39d-4608-44ca-adc0-616f90d36460" providerId="ADAL" clId="{EA033C7F-A359-4477-8046-611265FCF5F9}" dt="2025-01-20T01:15:50.291" v="0" actId="33639"/>
          <ac:inkMkLst>
            <pc:docMk/>
            <pc:sldMk cId="1678038849" sldId="355"/>
            <ac:inkMk id="127" creationId="{3F82B1D0-EBAB-C37B-870B-764CF1292F88}"/>
          </ac:inkMkLst>
        </pc:inkChg>
        <pc:inkChg chg="del">
          <ac:chgData name="Prabhu NATARAJAN" userId="b568c39d-4608-44ca-adc0-616f90d36460" providerId="ADAL" clId="{EA033C7F-A359-4477-8046-611265FCF5F9}" dt="2025-01-20T01:15:50.291" v="0" actId="33639"/>
          <ac:inkMkLst>
            <pc:docMk/>
            <pc:sldMk cId="1678038849" sldId="355"/>
            <ac:inkMk id="196" creationId="{BF70E55E-0E6F-3B0B-8DC2-47DB9F687EA4}"/>
          </ac:inkMkLst>
        </pc:inkChg>
        <pc:inkChg chg="del">
          <ac:chgData name="Prabhu NATARAJAN" userId="b568c39d-4608-44ca-adc0-616f90d36460" providerId="ADAL" clId="{EA033C7F-A359-4477-8046-611265FCF5F9}" dt="2025-01-20T01:15:50.291" v="0" actId="33639"/>
          <ac:inkMkLst>
            <pc:docMk/>
            <pc:sldMk cId="1678038849" sldId="355"/>
            <ac:inkMk id="201" creationId="{00592744-EFB6-E45B-E9DC-112B7695F1B5}"/>
          </ac:inkMkLst>
        </pc:inkChg>
        <pc:inkChg chg="del">
          <ac:chgData name="Prabhu NATARAJAN" userId="b568c39d-4608-44ca-adc0-616f90d36460" providerId="ADAL" clId="{EA033C7F-A359-4477-8046-611265FCF5F9}" dt="2025-01-20T01:15:50.291" v="0" actId="33639"/>
          <ac:inkMkLst>
            <pc:docMk/>
            <pc:sldMk cId="1678038849" sldId="355"/>
            <ac:inkMk id="205" creationId="{2BEB5906-9691-44D8-E116-604584AA89DA}"/>
          </ac:inkMkLst>
        </pc:inkChg>
      </pc:sldChg>
      <pc:sldChg chg="delSp mod">
        <pc:chgData name="Prabhu NATARAJAN" userId="b568c39d-4608-44ca-adc0-616f90d36460" providerId="ADAL" clId="{EA033C7F-A359-4477-8046-611265FCF5F9}" dt="2025-01-20T01:15:50.291" v="0" actId="33639"/>
        <pc:sldMkLst>
          <pc:docMk/>
          <pc:sldMk cId="3854134671" sldId="359"/>
        </pc:sldMkLst>
        <pc:inkChg chg="del">
          <ac:chgData name="Prabhu NATARAJAN" userId="b568c39d-4608-44ca-adc0-616f90d36460" providerId="ADAL" clId="{EA033C7F-A359-4477-8046-611265FCF5F9}" dt="2025-01-20T01:15:50.291" v="0" actId="33639"/>
          <ac:inkMkLst>
            <pc:docMk/>
            <pc:sldMk cId="3854134671" sldId="359"/>
            <ac:inkMk id="43" creationId="{1817C383-46F2-B54E-6C6B-5396E4917E73}"/>
          </ac:inkMkLst>
        </pc:inkChg>
        <pc:inkChg chg="del">
          <ac:chgData name="Prabhu NATARAJAN" userId="b568c39d-4608-44ca-adc0-616f90d36460" providerId="ADAL" clId="{EA033C7F-A359-4477-8046-611265FCF5F9}" dt="2025-01-20T01:15:50.291" v="0" actId="33639"/>
          <ac:inkMkLst>
            <pc:docMk/>
            <pc:sldMk cId="3854134671" sldId="359"/>
            <ac:inkMk id="1067" creationId="{3595A446-86A0-ECFB-826C-B66827448D50}"/>
          </ac:inkMkLst>
        </pc:inkChg>
        <pc:inkChg chg="del">
          <ac:chgData name="Prabhu NATARAJAN" userId="b568c39d-4608-44ca-adc0-616f90d36460" providerId="ADAL" clId="{EA033C7F-A359-4477-8046-611265FCF5F9}" dt="2025-01-20T01:15:50.291" v="0" actId="33639"/>
          <ac:inkMkLst>
            <pc:docMk/>
            <pc:sldMk cId="3854134671" sldId="359"/>
            <ac:inkMk id="1082" creationId="{3EAB43E7-D1ED-CEA4-1374-1A99CA99A0F8}"/>
          </ac:inkMkLst>
        </pc:inkChg>
        <pc:inkChg chg="del">
          <ac:chgData name="Prabhu NATARAJAN" userId="b568c39d-4608-44ca-adc0-616f90d36460" providerId="ADAL" clId="{EA033C7F-A359-4477-8046-611265FCF5F9}" dt="2025-01-20T01:15:50.291" v="0" actId="33639"/>
          <ac:inkMkLst>
            <pc:docMk/>
            <pc:sldMk cId="3854134671" sldId="359"/>
            <ac:inkMk id="1096" creationId="{F02A0052-F56A-184C-A8AF-4F6D099D3E40}"/>
          </ac:inkMkLst>
        </pc:inkChg>
        <pc:inkChg chg="del">
          <ac:chgData name="Prabhu NATARAJAN" userId="b568c39d-4608-44ca-adc0-616f90d36460" providerId="ADAL" clId="{EA033C7F-A359-4477-8046-611265FCF5F9}" dt="2025-01-20T01:15:50.291" v="0" actId="33639"/>
          <ac:inkMkLst>
            <pc:docMk/>
            <pc:sldMk cId="3854134671" sldId="359"/>
            <ac:inkMk id="1105" creationId="{ECFD0B08-9E8E-82BE-ECF3-50A9E8A4834B}"/>
          </ac:inkMkLst>
        </pc:inkChg>
        <pc:inkChg chg="del">
          <ac:chgData name="Prabhu NATARAJAN" userId="b568c39d-4608-44ca-adc0-616f90d36460" providerId="ADAL" clId="{EA033C7F-A359-4477-8046-611265FCF5F9}" dt="2025-01-20T01:15:50.291" v="0" actId="33639"/>
          <ac:inkMkLst>
            <pc:docMk/>
            <pc:sldMk cId="3854134671" sldId="359"/>
            <ac:inkMk id="1127" creationId="{9766BDEC-38ED-2FE0-7439-AA1885AE4084}"/>
          </ac:inkMkLst>
        </pc:inkChg>
        <pc:inkChg chg="del">
          <ac:chgData name="Prabhu NATARAJAN" userId="b568c39d-4608-44ca-adc0-616f90d36460" providerId="ADAL" clId="{EA033C7F-A359-4477-8046-611265FCF5F9}" dt="2025-01-20T01:15:50.291" v="0" actId="33639"/>
          <ac:inkMkLst>
            <pc:docMk/>
            <pc:sldMk cId="3854134671" sldId="359"/>
            <ac:inkMk id="1135" creationId="{19D32871-7728-FFCB-0135-B277FFE403E3}"/>
          </ac:inkMkLst>
        </pc:inkChg>
        <pc:inkChg chg="del">
          <ac:chgData name="Prabhu NATARAJAN" userId="b568c39d-4608-44ca-adc0-616f90d36460" providerId="ADAL" clId="{EA033C7F-A359-4477-8046-611265FCF5F9}" dt="2025-01-20T01:15:50.291" v="0" actId="33639"/>
          <ac:inkMkLst>
            <pc:docMk/>
            <pc:sldMk cId="3854134671" sldId="359"/>
            <ac:inkMk id="1167" creationId="{6D7955AF-697D-2F56-F3F0-2530C6F1E533}"/>
          </ac:inkMkLst>
        </pc:inkChg>
        <pc:inkChg chg="del">
          <ac:chgData name="Prabhu NATARAJAN" userId="b568c39d-4608-44ca-adc0-616f90d36460" providerId="ADAL" clId="{EA033C7F-A359-4477-8046-611265FCF5F9}" dt="2025-01-20T01:15:50.291" v="0" actId="33639"/>
          <ac:inkMkLst>
            <pc:docMk/>
            <pc:sldMk cId="3854134671" sldId="359"/>
            <ac:inkMk id="1177" creationId="{2F27DDF1-B777-7B8E-0BC4-A1080A0472F8}"/>
          </ac:inkMkLst>
        </pc:inkChg>
        <pc:inkChg chg="del">
          <ac:chgData name="Prabhu NATARAJAN" userId="b568c39d-4608-44ca-adc0-616f90d36460" providerId="ADAL" clId="{EA033C7F-A359-4477-8046-611265FCF5F9}" dt="2025-01-20T01:15:50.291" v="0" actId="33639"/>
          <ac:inkMkLst>
            <pc:docMk/>
            <pc:sldMk cId="3854134671" sldId="359"/>
            <ac:inkMk id="1200" creationId="{795A9274-BDE4-A53F-535A-EEE18BDB6DEA}"/>
          </ac:inkMkLst>
        </pc:inkChg>
      </pc:sldChg>
      <pc:sldChg chg="delSp mod">
        <pc:chgData name="Prabhu NATARAJAN" userId="b568c39d-4608-44ca-adc0-616f90d36460" providerId="ADAL" clId="{EA033C7F-A359-4477-8046-611265FCF5F9}" dt="2025-01-20T01:15:50.291" v="0" actId="33639"/>
        <pc:sldMkLst>
          <pc:docMk/>
          <pc:sldMk cId="350212657" sldId="360"/>
        </pc:sldMkLst>
        <pc:inkChg chg="del">
          <ac:chgData name="Prabhu NATARAJAN" userId="b568c39d-4608-44ca-adc0-616f90d36460" providerId="ADAL" clId="{EA033C7F-A359-4477-8046-611265FCF5F9}" dt="2025-01-20T01:15:50.291" v="0" actId="33639"/>
          <ac:inkMkLst>
            <pc:docMk/>
            <pc:sldMk cId="350212657" sldId="360"/>
            <ac:inkMk id="31" creationId="{FCAE4E8C-A682-F206-C821-6A413E71BCFE}"/>
          </ac:inkMkLst>
        </pc:inkChg>
        <pc:inkChg chg="del">
          <ac:chgData name="Prabhu NATARAJAN" userId="b568c39d-4608-44ca-adc0-616f90d36460" providerId="ADAL" clId="{EA033C7F-A359-4477-8046-611265FCF5F9}" dt="2025-01-20T01:15:50.291" v="0" actId="33639"/>
          <ac:inkMkLst>
            <pc:docMk/>
            <pc:sldMk cId="350212657" sldId="360"/>
            <ac:inkMk id="51" creationId="{4122B702-CA13-A6DF-D51D-D4DC72989F52}"/>
          </ac:inkMkLst>
        </pc:inkChg>
        <pc:inkChg chg="del">
          <ac:chgData name="Prabhu NATARAJAN" userId="b568c39d-4608-44ca-adc0-616f90d36460" providerId="ADAL" clId="{EA033C7F-A359-4477-8046-611265FCF5F9}" dt="2025-01-20T01:15:50.291" v="0" actId="33639"/>
          <ac:inkMkLst>
            <pc:docMk/>
            <pc:sldMk cId="350212657" sldId="360"/>
            <ac:inkMk id="57" creationId="{978F7A98-98DC-3A69-6B82-6D3F879EB3EE}"/>
          </ac:inkMkLst>
        </pc:inkChg>
        <pc:inkChg chg="del">
          <ac:chgData name="Prabhu NATARAJAN" userId="b568c39d-4608-44ca-adc0-616f90d36460" providerId="ADAL" clId="{EA033C7F-A359-4477-8046-611265FCF5F9}" dt="2025-01-20T01:15:50.291" v="0" actId="33639"/>
          <ac:inkMkLst>
            <pc:docMk/>
            <pc:sldMk cId="350212657" sldId="360"/>
            <ac:inkMk id="91" creationId="{2DB70ACF-6CD4-DA93-A8D4-30F8718D4374}"/>
          </ac:inkMkLst>
        </pc:inkChg>
        <pc:inkChg chg="del">
          <ac:chgData name="Prabhu NATARAJAN" userId="b568c39d-4608-44ca-adc0-616f90d36460" providerId="ADAL" clId="{EA033C7F-A359-4477-8046-611265FCF5F9}" dt="2025-01-20T01:15:50.291" v="0" actId="33639"/>
          <ac:inkMkLst>
            <pc:docMk/>
            <pc:sldMk cId="350212657" sldId="360"/>
            <ac:inkMk id="92" creationId="{34B01B20-A792-FB41-24A0-38CF9F66DED7}"/>
          </ac:inkMkLst>
        </pc:inkChg>
        <pc:inkChg chg="del">
          <ac:chgData name="Prabhu NATARAJAN" userId="b568c39d-4608-44ca-adc0-616f90d36460" providerId="ADAL" clId="{EA033C7F-A359-4477-8046-611265FCF5F9}" dt="2025-01-20T01:15:50.291" v="0" actId="33639"/>
          <ac:inkMkLst>
            <pc:docMk/>
            <pc:sldMk cId="350212657" sldId="360"/>
            <ac:inkMk id="147" creationId="{ABA0B46E-75B5-861A-5475-B243F80BDB42}"/>
          </ac:inkMkLst>
        </pc:inkChg>
        <pc:inkChg chg="del">
          <ac:chgData name="Prabhu NATARAJAN" userId="b568c39d-4608-44ca-adc0-616f90d36460" providerId="ADAL" clId="{EA033C7F-A359-4477-8046-611265FCF5F9}" dt="2025-01-20T01:15:50.291" v="0" actId="33639"/>
          <ac:inkMkLst>
            <pc:docMk/>
            <pc:sldMk cId="350212657" sldId="360"/>
            <ac:inkMk id="157" creationId="{52C6B6C7-D90A-8AA4-4301-7AA7791E2B7A}"/>
          </ac:inkMkLst>
        </pc:inkChg>
        <pc:inkChg chg="del">
          <ac:chgData name="Prabhu NATARAJAN" userId="b568c39d-4608-44ca-adc0-616f90d36460" providerId="ADAL" clId="{EA033C7F-A359-4477-8046-611265FCF5F9}" dt="2025-01-20T01:15:50.291" v="0" actId="33639"/>
          <ac:inkMkLst>
            <pc:docMk/>
            <pc:sldMk cId="350212657" sldId="360"/>
            <ac:inkMk id="164" creationId="{0F22768F-3DC1-6E41-2712-B725EECA3F7D}"/>
          </ac:inkMkLst>
        </pc:inkChg>
        <pc:inkChg chg="del">
          <ac:chgData name="Prabhu NATARAJAN" userId="b568c39d-4608-44ca-adc0-616f90d36460" providerId="ADAL" clId="{EA033C7F-A359-4477-8046-611265FCF5F9}" dt="2025-01-20T01:15:50.291" v="0" actId="33639"/>
          <ac:inkMkLst>
            <pc:docMk/>
            <pc:sldMk cId="350212657" sldId="360"/>
            <ac:inkMk id="235" creationId="{76798EE5-9BA2-6BE8-F8BA-87E466A7B12C}"/>
          </ac:inkMkLst>
        </pc:inkChg>
        <pc:inkChg chg="del">
          <ac:chgData name="Prabhu NATARAJAN" userId="b568c39d-4608-44ca-adc0-616f90d36460" providerId="ADAL" clId="{EA033C7F-A359-4477-8046-611265FCF5F9}" dt="2025-01-20T01:15:50.291" v="0" actId="33639"/>
          <ac:inkMkLst>
            <pc:docMk/>
            <pc:sldMk cId="350212657" sldId="360"/>
            <ac:inkMk id="321" creationId="{084CFBDE-0C58-C444-7A9E-65844B69DE33}"/>
          </ac:inkMkLst>
        </pc:inkChg>
      </pc:sldChg>
      <pc:sldChg chg="addSp delSp mod">
        <pc:chgData name="Prabhu NATARAJAN" userId="b568c39d-4608-44ca-adc0-616f90d36460" providerId="ADAL" clId="{EA033C7F-A359-4477-8046-611265FCF5F9}" dt="2025-01-20T08:02:14.095" v="109" actId="9405"/>
        <pc:sldMkLst>
          <pc:docMk/>
          <pc:sldMk cId="1576791692" sldId="361"/>
        </pc:sldMkLst>
        <pc:inkChg chg="add">
          <ac:chgData name="Prabhu NATARAJAN" userId="b568c39d-4608-44ca-adc0-616f90d36460" providerId="ADAL" clId="{EA033C7F-A359-4477-8046-611265FCF5F9}" dt="2025-01-20T08:02:03.672" v="107" actId="9405"/>
          <ac:inkMkLst>
            <pc:docMk/>
            <pc:sldMk cId="1576791692" sldId="361"/>
            <ac:inkMk id="6" creationId="{FB1746CA-964F-DBDF-60EA-B54E409B6835}"/>
          </ac:inkMkLst>
        </pc:inkChg>
        <pc:inkChg chg="add del">
          <ac:chgData name="Prabhu NATARAJAN" userId="b568c39d-4608-44ca-adc0-616f90d36460" providerId="ADAL" clId="{EA033C7F-A359-4477-8046-611265FCF5F9}" dt="2025-01-20T08:02:14.095" v="109" actId="9405"/>
          <ac:inkMkLst>
            <pc:docMk/>
            <pc:sldMk cId="1576791692" sldId="361"/>
            <ac:inkMk id="7" creationId="{289AB56C-AC8E-6010-FEB6-162454454781}"/>
          </ac:inkMkLst>
        </pc:inkChg>
        <pc:inkChg chg="del">
          <ac:chgData name="Prabhu NATARAJAN" userId="b568c39d-4608-44ca-adc0-616f90d36460" providerId="ADAL" clId="{EA033C7F-A359-4477-8046-611265FCF5F9}" dt="2025-01-20T01:15:50.291" v="0" actId="33639"/>
          <ac:inkMkLst>
            <pc:docMk/>
            <pc:sldMk cId="1576791692" sldId="361"/>
            <ac:inkMk id="37" creationId="{D24AE15A-6CB7-C745-082D-35F7E7565B75}"/>
          </ac:inkMkLst>
        </pc:inkChg>
        <pc:inkChg chg="del">
          <ac:chgData name="Prabhu NATARAJAN" userId="b568c39d-4608-44ca-adc0-616f90d36460" providerId="ADAL" clId="{EA033C7F-A359-4477-8046-611265FCF5F9}" dt="2025-01-20T01:15:50.291" v="0" actId="33639"/>
          <ac:inkMkLst>
            <pc:docMk/>
            <pc:sldMk cId="1576791692" sldId="361"/>
            <ac:inkMk id="46" creationId="{E015F41C-7FED-CFE5-6B0B-0622F3DC285A}"/>
          </ac:inkMkLst>
        </pc:inkChg>
        <pc:inkChg chg="del">
          <ac:chgData name="Prabhu NATARAJAN" userId="b568c39d-4608-44ca-adc0-616f90d36460" providerId="ADAL" clId="{EA033C7F-A359-4477-8046-611265FCF5F9}" dt="2025-01-20T01:15:50.291" v="0" actId="33639"/>
          <ac:inkMkLst>
            <pc:docMk/>
            <pc:sldMk cId="1576791692" sldId="361"/>
            <ac:inkMk id="61" creationId="{5ED0F66C-A8C9-A6B9-8109-895018287325}"/>
          </ac:inkMkLst>
        </pc:inkChg>
        <pc:inkChg chg="del">
          <ac:chgData name="Prabhu NATARAJAN" userId="b568c39d-4608-44ca-adc0-616f90d36460" providerId="ADAL" clId="{EA033C7F-A359-4477-8046-611265FCF5F9}" dt="2025-01-20T01:15:50.291" v="0" actId="33639"/>
          <ac:inkMkLst>
            <pc:docMk/>
            <pc:sldMk cId="1576791692" sldId="361"/>
            <ac:inkMk id="122" creationId="{B3D9F556-C952-9CE0-B265-C8BCD904FA00}"/>
          </ac:inkMkLst>
        </pc:inkChg>
        <pc:inkChg chg="del">
          <ac:chgData name="Prabhu NATARAJAN" userId="b568c39d-4608-44ca-adc0-616f90d36460" providerId="ADAL" clId="{EA033C7F-A359-4477-8046-611265FCF5F9}" dt="2025-01-20T01:15:50.291" v="0" actId="33639"/>
          <ac:inkMkLst>
            <pc:docMk/>
            <pc:sldMk cId="1576791692" sldId="361"/>
            <ac:inkMk id="136" creationId="{1FEE83AA-45BB-BE3D-510B-4B8704D83485}"/>
          </ac:inkMkLst>
        </pc:inkChg>
        <pc:inkChg chg="del">
          <ac:chgData name="Prabhu NATARAJAN" userId="b568c39d-4608-44ca-adc0-616f90d36460" providerId="ADAL" clId="{EA033C7F-A359-4477-8046-611265FCF5F9}" dt="2025-01-20T01:15:50.291" v="0" actId="33639"/>
          <ac:inkMkLst>
            <pc:docMk/>
            <pc:sldMk cId="1576791692" sldId="361"/>
            <ac:inkMk id="155" creationId="{B87E27AD-BF0A-E83C-1927-DBEC647DCA1B}"/>
          </ac:inkMkLst>
        </pc:inkChg>
        <pc:inkChg chg="del">
          <ac:chgData name="Prabhu NATARAJAN" userId="b568c39d-4608-44ca-adc0-616f90d36460" providerId="ADAL" clId="{EA033C7F-A359-4477-8046-611265FCF5F9}" dt="2025-01-20T01:15:50.291" v="0" actId="33639"/>
          <ac:inkMkLst>
            <pc:docMk/>
            <pc:sldMk cId="1576791692" sldId="361"/>
            <ac:inkMk id="166" creationId="{5A883665-25E6-0DCF-C257-C40C2AC2E540}"/>
          </ac:inkMkLst>
        </pc:inkChg>
        <pc:inkChg chg="del">
          <ac:chgData name="Prabhu NATARAJAN" userId="b568c39d-4608-44ca-adc0-616f90d36460" providerId="ADAL" clId="{EA033C7F-A359-4477-8046-611265FCF5F9}" dt="2025-01-20T01:15:50.291" v="0" actId="33639"/>
          <ac:inkMkLst>
            <pc:docMk/>
            <pc:sldMk cId="1576791692" sldId="361"/>
            <ac:inkMk id="170" creationId="{E60BEF82-3C84-6F3C-D803-AE85E35DAFDA}"/>
          </ac:inkMkLst>
        </pc:inkChg>
        <pc:inkChg chg="del">
          <ac:chgData name="Prabhu NATARAJAN" userId="b568c39d-4608-44ca-adc0-616f90d36460" providerId="ADAL" clId="{EA033C7F-A359-4477-8046-611265FCF5F9}" dt="2025-01-20T01:15:50.291" v="0" actId="33639"/>
          <ac:inkMkLst>
            <pc:docMk/>
            <pc:sldMk cId="1576791692" sldId="361"/>
            <ac:inkMk id="181" creationId="{666D5597-01CF-8B09-FE45-C0A12A462623}"/>
          </ac:inkMkLst>
        </pc:inkChg>
        <pc:inkChg chg="del">
          <ac:chgData name="Prabhu NATARAJAN" userId="b568c39d-4608-44ca-adc0-616f90d36460" providerId="ADAL" clId="{EA033C7F-A359-4477-8046-611265FCF5F9}" dt="2025-01-20T01:15:50.291" v="0" actId="33639"/>
          <ac:inkMkLst>
            <pc:docMk/>
            <pc:sldMk cId="1576791692" sldId="361"/>
            <ac:inkMk id="224" creationId="{A2FFE757-E2F8-1745-941E-6009A0442613}"/>
          </ac:inkMkLst>
        </pc:inkChg>
      </pc:sldChg>
      <pc:sldChg chg="modSp mod">
        <pc:chgData name="Prabhu NATARAJAN" userId="b568c39d-4608-44ca-adc0-616f90d36460" providerId="ADAL" clId="{EA033C7F-A359-4477-8046-611265FCF5F9}" dt="2025-01-20T01:17:23.565" v="13" actId="20577"/>
        <pc:sldMkLst>
          <pc:docMk/>
          <pc:sldMk cId="1411402681" sldId="362"/>
        </pc:sldMkLst>
        <pc:spChg chg="mod">
          <ac:chgData name="Prabhu NATARAJAN" userId="b568c39d-4608-44ca-adc0-616f90d36460" providerId="ADAL" clId="{EA033C7F-A359-4477-8046-611265FCF5F9}" dt="2025-01-20T01:17:23.565" v="13" actId="20577"/>
          <ac:spMkLst>
            <pc:docMk/>
            <pc:sldMk cId="1411402681" sldId="362"/>
            <ac:spMk id="61442" creationId="{861592A3-211F-7AC5-1D5E-CD318B441E42}"/>
          </ac:spMkLst>
        </pc:spChg>
      </pc:sldChg>
      <pc:sldChg chg="delSp mod">
        <pc:chgData name="Prabhu NATARAJAN" userId="b568c39d-4608-44ca-adc0-616f90d36460" providerId="ADAL" clId="{EA033C7F-A359-4477-8046-611265FCF5F9}" dt="2025-01-20T01:15:50.291" v="0" actId="33639"/>
        <pc:sldMkLst>
          <pc:docMk/>
          <pc:sldMk cId="4277693487" sldId="666"/>
        </pc:sldMkLst>
        <pc:inkChg chg="del">
          <ac:chgData name="Prabhu NATARAJAN" userId="b568c39d-4608-44ca-adc0-616f90d36460" providerId="ADAL" clId="{EA033C7F-A359-4477-8046-611265FCF5F9}" dt="2025-01-20T01:15:50.291" v="0" actId="33639"/>
          <ac:inkMkLst>
            <pc:docMk/>
            <pc:sldMk cId="4277693487" sldId="666"/>
            <ac:inkMk id="7" creationId="{B2B79F2C-8DDE-A950-C028-CD2BC5950039}"/>
          </ac:inkMkLst>
        </pc:inkChg>
      </pc:sldChg>
      <pc:sldChg chg="delSp mod">
        <pc:chgData name="Prabhu NATARAJAN" userId="b568c39d-4608-44ca-adc0-616f90d36460" providerId="ADAL" clId="{EA033C7F-A359-4477-8046-611265FCF5F9}" dt="2025-01-20T01:15:50.291" v="0" actId="33639"/>
        <pc:sldMkLst>
          <pc:docMk/>
          <pc:sldMk cId="3566881587" sldId="668"/>
        </pc:sldMkLst>
        <pc:inkChg chg="del">
          <ac:chgData name="Prabhu NATARAJAN" userId="b568c39d-4608-44ca-adc0-616f90d36460" providerId="ADAL" clId="{EA033C7F-A359-4477-8046-611265FCF5F9}" dt="2025-01-20T01:15:50.291" v="0" actId="33639"/>
          <ac:inkMkLst>
            <pc:docMk/>
            <pc:sldMk cId="3566881587" sldId="668"/>
            <ac:inkMk id="3" creationId="{8FBE10C2-4C3D-B098-5C58-FB80F2EF4374}"/>
          </ac:inkMkLst>
        </pc:inkChg>
      </pc:sldChg>
      <pc:sldChg chg="delSp mod">
        <pc:chgData name="Prabhu NATARAJAN" userId="b568c39d-4608-44ca-adc0-616f90d36460" providerId="ADAL" clId="{EA033C7F-A359-4477-8046-611265FCF5F9}" dt="2025-01-20T01:15:50.291" v="0" actId="33639"/>
        <pc:sldMkLst>
          <pc:docMk/>
          <pc:sldMk cId="1690593476" sldId="670"/>
        </pc:sldMkLst>
        <pc:inkChg chg="del">
          <ac:chgData name="Prabhu NATARAJAN" userId="b568c39d-4608-44ca-adc0-616f90d36460" providerId="ADAL" clId="{EA033C7F-A359-4477-8046-611265FCF5F9}" dt="2025-01-20T01:15:50.291" v="0" actId="33639"/>
          <ac:inkMkLst>
            <pc:docMk/>
            <pc:sldMk cId="1690593476" sldId="670"/>
            <ac:inkMk id="8" creationId="{F33B50D5-D506-5F4A-9E34-B2AE85E29997}"/>
          </ac:inkMkLst>
        </pc:inkChg>
      </pc:sldChg>
      <pc:sldChg chg="modSp mod">
        <pc:chgData name="Prabhu NATARAJAN" userId="b568c39d-4608-44ca-adc0-616f90d36460" providerId="ADAL" clId="{EA033C7F-A359-4477-8046-611265FCF5F9}" dt="2025-01-20T07:51:58.921" v="106" actId="20577"/>
        <pc:sldMkLst>
          <pc:docMk/>
          <pc:sldMk cId="2390783822" sldId="675"/>
        </pc:sldMkLst>
        <pc:spChg chg="mod">
          <ac:chgData name="Prabhu NATARAJAN" userId="b568c39d-4608-44ca-adc0-616f90d36460" providerId="ADAL" clId="{EA033C7F-A359-4477-8046-611265FCF5F9}" dt="2025-01-20T07:51:58.921" v="106" actId="20577"/>
          <ac:spMkLst>
            <pc:docMk/>
            <pc:sldMk cId="2390783822" sldId="675"/>
            <ac:spMk id="5" creationId="{BC291C9A-FBE3-4AC3-BFB0-3305852E8060}"/>
          </ac:spMkLst>
        </pc:spChg>
        <pc:spChg chg="mod">
          <ac:chgData name="Prabhu NATARAJAN" userId="b568c39d-4608-44ca-adc0-616f90d36460" providerId="ADAL" clId="{EA033C7F-A359-4477-8046-611265FCF5F9}" dt="2025-01-20T07:51:54.663" v="94" actId="1076"/>
          <ac:spMkLst>
            <pc:docMk/>
            <pc:sldMk cId="2390783822" sldId="675"/>
            <ac:spMk id="6" creationId="{B6434AD1-CAB1-7DA5-F3CF-2FB926470469}"/>
          </ac:spMkLst>
        </pc:spChg>
      </pc:sldChg>
      <pc:sldChg chg="add">
        <pc:chgData name="Prabhu NATARAJAN" userId="b568c39d-4608-44ca-adc0-616f90d36460" providerId="ADAL" clId="{EA033C7F-A359-4477-8046-611265FCF5F9}" dt="2025-01-20T01:17:16.272" v="1" actId="2890"/>
        <pc:sldMkLst>
          <pc:docMk/>
          <pc:sldMk cId="987125767" sldId="68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a:latin typeface="+mn-lt"/>
              </a:rPr>
              <a:t>CS2100 Computer Organisation</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2:02:05.993"/>
    </inkml:context>
    <inkml:brush xml:id="br0">
      <inkml:brushProperty name="width" value="0.05292" units="cm"/>
      <inkml:brushProperty name="height" value="0.05292" units="cm"/>
      <inkml:brushProperty name="color" value="#002060"/>
    </inkml:brush>
  </inkml:definitions>
  <inkml:trace contextRef="#ctx0" brushRef="#br0">23919 6786 42 0,'0'0'46'0,"0"0"-46"0</inkml:trace>
  <inkml:trace contextRef="#ctx0" brushRef="#br0" timeOffset="1521.52">23895 5900 36 0,'40'-31'1646'0,"6"0"-1460"0,8-3-118 15,1 3 36-15,2 1 25 0,4 1 1 16,2 0 38-16,1 1-32 0,5 0-43 16,2 1-15-16,2 2-21 0,4 1-24 15,-2 2-14-15,5 2 0 0,2-2 7 16,1 6 6-16,5 0-6 0,0 5 2 16,3 2 8-16,0 3 9 0,2 3-1 15,-3 3 1-15,2 1-7 0,0 7 1 16,3 3-10-16,-3 6-4 0,1 3-9 15,2 4-3-15,-3 4-1 0,3 4-8 0,0 4 21 16,1 2-3-16,-1 5-3 0,1 5-6 16,-3 5-10-16,-2 5 1 0,0 3-2 15,-4 3-1-15,-2 5-1 0,-6 5-13 16,-4 4-11-16,-5 5 23 0,-5 3-1 16,-5 2 2-16,-9 4 0 0,-7 3 3 15,-8 1 0-15,-7 4 22 0,-9 4-9 16,-7-1-3-16,-9 3 0 0,-4 0-1 15,-9-1-9-15,-11 4-1 0,-8 1 13 16,-10-2 1-16,-8 3-16 0,-10 0 0 16,-9-1 0-16,-6 1-28 0,-11-3 28 15,-5-4 19-15,-4-3-3 0,-7-3-16 16,-4-5-25-16,-7 1 25 0,-1-4 1 16,-6-3 15-16,-6-5 0 0,-3-4-13 15,-4-5-1-15,-5-5 17 0,-6-8 3 16,-4-6 7-16,-1-8-13 0,-8-7 6 15,-1-4-3-15,-2-9 6 0,-1-8-6 16,2-6 0-16,1-7-6 0,0-5 12 0,4-11 9 16,4-6 1-16,2-7-3 0,1-6 15 15,4-8 3-15,2-3-28 16,4-7 3-16,5-4-3 0,5-9-19 0,10-4 32 16,7-5 19-16,10-8 2 0,10-5 40 15,11-4-24-15,9-7-26 16,9-4 7-16,11-8-7 0,7-2-18 0,10-6-16 15,9-6-12-15,10-2 1 0,9-3 12 16,3-1-1-16,12-1-11 0,7 1 5 16,6-3-6-16,8 1 0 0,6-2-3 15,6 1-12-15,3 2-22 0,7 1 6 16,4 5 28-16,2 4-19 0,5 5-3 16,6 5 4-16,3 0-14 0,7 4 33 15,6 2-26-15,4 5 10 0,4 5-7 16,5 5-18-16,2 5-4 0,1 7 3 15,4 3 4-15,2 7-4 0,-2 9 13 16,1 5 8-16,0 9 7 0,0 5-9 16,1 8 23-16,-1 8-11 0,3 11 10 0,-4 9 1 15,3 9 0-15,0 11-1 16,-3 10-10-16,-2 8-12 0,-6 10 3 16,-4 5-22-16,-7 9-9 0,-5 6-7 0,-9 6-16 15,-9 9-3-15,-10 7-6 0,-10 6-58 16,-9 4-52-16,-8 0-65 15,-11 2-162-15,-5-27-268 0,-10-7-827 0</inkml:trace>
  <inkml:trace contextRef="#ctx0" brushRef="#br0" timeOffset="7205.75">23232 6051 3409 0,'0'0'283'0,"0"0"-249"0,0 0 246 0,0 0-119 16,0 0-133-16,0 0-13 0,0 0 4 15,0 0 0-15,0 0 12 0,-31-51-30 16,19 28-1-16,-8-11-16 0,-6-12 14 16,-7-13-26-16,-5-6 27 0,-2-1-11 15,-1-1-13-15,-5 6-10 0,-5-2 4 16,-5-1-22-16,-9 1 5 0,-6 2 20 15,-7 2 3-15,-6 0 6 0,-7 2 19 0,-6-1 19 16,-7 0 0-16,-6 0 15 0,-6-1 27 16,-8 0 7-16,-6 3 20 0,-9 2-35 15,-4 2 21-15,-11 1-27 0,-4 1-32 16,-7-2-12-16,-5 1 16 0,-4-2-19 16,-5 0-16-16,-3-2-2 0,-5 3-13 15,-6 2-7-15,-2 0-8 0,-8 5-13 16,-4 0-16-16,-3 3 19 0,-7 1-4 15,-1 2-6-15,-4 4 6 0,-4 3 13 16,0 3-13-16,-4 5 22 0,1 4 1 16,-4 4 11-16,1 4 25 0,-3 5 1 15,1 3 13-15,-1 4-12 0,-1 4 2 16,1 6 29-16,2 6 2 0,3 6 10 16,3 6 13-16,4 4 18 0,6 6 1 15,4 3 9-15,5 2 2 0,8 3-18 16,7-1-14-16,6 0 1 0,9 1-34 15,8-1 0-15,8 0-20 0,8-1 0 16,8 0-2-16,10-2-28 0,10-6 27 0,8-3-1 16,9-2-54-16,8-3-9 0,7-6-29 15,7 1-37-15,8-5-23 0,7-3-92 16,8-3-173-16,8-11-343 0,16-1-902 16</inkml:trace>
  <inkml:trace contextRef="#ctx0" brushRef="#br0" timeOffset="7620.66">12618 3712 3235 0,'0'0'163'0,"0"0"-163"0,0 0-115 15,0 0 115-15,37 24 0 0,-21-8 26 16,1 3-24-16,-4 5 8 0,-1 8-10 0,-6 9-12 16,-8 12 12-16,-12 6-16 15,-12 2-39-15,-14-4-15 0,-5-2 19 16,-10 4 9-16,-7 5 14 0,-7-2 26 0,-5 6 2 16,-1-4 20-16,0 2-17 0,2-1-3 15,7-6 29-15,9-3 16 16,15-13 31-16,13-9 23 0,11-12-32 0,8-2-38 15,2 0-29-15,4 0-40 0,4 3-33 16,7-3 41-16,8 0 32 0,16 1 49 16,18 2 31-16,25 0 25 0,16-1 12 15,14-12-16-15,5-5-25 0,1-6-32 16,10-9-22-16,4-5-22 0,4-2-30 16,2-3-58-16,0-5-73 0,-1-1-80 15,-6-2-185-15,-34 4-600 0,-8-1-864 0</inkml:trace>
  <inkml:trace contextRef="#ctx0" brushRef="#br0" timeOffset="10538.73">6451 6999 1399 0,'0'0'361'0,"0"0"-208"0,0 0 22 0,0 0 68 0,0 0-7 0,0 0-39 0,0 0-56 16,46 11-28-16,-30-11-43 0,3 0-3 15,5-3-12-15,2-2-20 0,2 0-19 16,3 0 9-16,1-1-7 0,7-2-16 16,7 0-2-16,6 1 19 0,5 0 3 15,-2 1 32-15,-3 0-19 0,-1 0-3 16,2-1 3-16,2 1 22 0,0-1-16 15,4 1 29-15,0 0-55 0,1 0 11 16,2 1-4-16,2-3 6 0,0-1 13 0,6 0-9 16,-1-1 5-16,2 1-24 0,3 0 6 15,-1 0-16-15,1 2-2 16,2 1 0-16,2 4 1 0,-2-2-2 0,3 2 0 16,2 1-1-16,1 0 1 0,0 1 23 15,1 0-20-15,1 0 22 0,0 1-3 16,3 0 22-16,2 2-5 0,0 0 8 15,0-2-1-15,0 0 7 0,2-1-3 16,0 1-6-16,3-1-7 16,3 0-3-16,-1 0-15 0,3-1 6 0,-3-1-10 15,3 0-14-15,0 1-1 0,-1 0 0 16,2 1 1-16,0 0 10 0,-2 0-9 16,0 3-2-16,2-1 3 0,1-1 15 15,4 2-15-15,-1-1 10 0,1 1 5 16,0-2-17-16,5 2 0 0,-1-2 1 15,-1 3 11-15,2-2-11 0,0 2 13 16,-1 1-13-16,2-2 14 0,2 1 8 16,-2-1 7-16,2 1 6 0,2-1 3 0,-2 0 16 15,5 0-13-15,0 1-7 16,-1 0-17-16,1 0 2 0,-2 0-2 16,1 1-1-16,0 0 10 0,-1 1-4 0,-1-1 7 15,0 1-13-15,2 0-6 16,0 0 1-16,0 4-10 0,-1-4-3 15,2 1 0-15,0 1 1 0,2-1-1 0,-1 0 0 16,1 3 0-16,1-2 2 16,2 1-1-16,-1 0 17 0,1-1 3 0,1 3 7 15,-2-1 2-15,5 0 1 0,-4 0 2 16,1 0 10-16,1 1 18 0,1 0-9 16,-1 1-19-16,-1-1-12 0,2 1-9 15,-3 0 7-15,3-1-4 0,-3-2-3 16,5 2-9-16,-5 1 9 0,3-1-10 15,-1 3 10-15,-1-1 0 0,0 1-10 16,-3-1 1-16,-1 1 12 0,-4 3-14 16,1-2 2-16,-8 1 0 0,-2 1 0 0,-5-2-1 15,-4 0 10-15,-1 1-12 16,-8-2 2-16,-4 0 0 0,-5-3-2 16,-9 2 0-16,-6-1-1 0,-9-4-14 0,-13 0 0 15,-13-4-22-15,-10 0-24 0,-7-2-5 16,3-2-26-16,-4 2-2 15,0-2-19-15,-7 0-21 0,-1-5-60 0,-2-2-124 16,-2-7-264-16,0 3-511 0,0-15-965 0</inkml:trace>
  <inkml:trace contextRef="#ctx0" brushRef="#br0" timeOffset="11303.79">18666 7150 2594 0,'0'0'463'0,"0"0"-367"0,0 0 0 0,0 0-94 0,0 0 84 15,0 0 10-15,15 43-36 0,-2-27 4 16,4 0 12-16,11 3 9 0,15 4-28 0,12 2-4 16,9 1-21-16,1-4-7 15,-3-1-6-15,-6-1-17 0,-1-2 10 0,2 2 4 16,-3-1 15-16,0 2 35 0,-1-2 1 15,-4 2 8-15,-2-1 6 0,-3-1-6 16,-9-1-26-16,-8-4-21 0,-7-4-28 16,-3 0 3-16,0 4-1 0,2-1-2 15,0 1-12-15,-4 0-10 0,-6-2 4 16,-1-1-13-16,-3 0 6 0,-3-2 22 16,-2 2-10-16,0-1 10 0,-4-1 3 15,-3 0 0-15,-3-1 28 0,-5 1 9 16,-1-3 7-16,-5-2-1 0,-4 1 0 0,-2-3-6 15,-10 1-6-15,-7 0-3 0,-8-2-3 16,-6-1-4-16,1 0-2 16,1 0-16-16,6-1 0 0,-6-2-3 0,0 0 0 15,-2 1-3-15,0-1-15 0,3 1 2 16,-1 0 13-16,3 0-9 16,7-1 11-16,-1 2-1 0,11-1-11 0,7 0-2 15,5 2 12-15,3-1-16 0,-2-2 19 16,-2 2 0-16,0-1 1 0,3 0-1 15,7 1 2-15,1 1 11 0,5-1 2 16,3-1 10-16,4 2 9 0,1 0 0 16,1-1-10-16,0 0 4 0,0-1 9 15,1-3 24-15,1-2-21 0,2-3-12 16,1-3 15-16,-1-3-1 0,5-3 4 16,-4-1-21-16,3-2 8 0,-1-4-5 15,0-1 2-15,0-4-2 0,1 1 14 16,1-1-14-16,2-2-13 0,2 0 4 0,1 0-19 15,1 2-21-15,-2 1-6 16,3 3-16-16,-3 2-45 0,-3 4-99 16,-4 0-151-16,-4 7-283 0,-8-4-1281 0</inkml:trace>
  <inkml:trace contextRef="#ctx0" brushRef="#br0" timeOffset="25355.35">6454 1297 1676 0,'0'0'603'0,"0"0"-405"0,0 0-121 0,0 0 7 0,0 0-16 0,0 0-52 0,0 0-16 16,0 0 0-16,0 0 73 15,0 0 59-15,22 51 9 0,-10-21 12 16,1 15-22-16,2 13-19 0,0 10-36 0,-3 0-35 16,1 0-38-16,-2-6 7 0,0-3 2 15,2 0-24-15,0-3 13 0,2 1-1 16,-1-2 1-16,5-3 0 0,-1 0-1 15,1-2-2-15,2-7-1 0,-4-5 3 16,1-10 3-16,-4-7 9 0,1-4-9 16,1 2 13-16,3-1 3 0,4-1 32 15,-4-7 28-15,1-5 18 0,1-5 26 16,-5-2 31-16,3-10-26 0,-3-4-23 16,2-14-21-16,2-15-25 0,-3-19-44 15,-1-11-15-15,-5-2-55 0,-5 1-1 16,-1 8-3-16,-2-1 22 0,-3 1 15 15,0 0 6-15,-3 0 15 0,0 2-5 16,1 2 6-16,0 3 0 0,1 2 0 16,1 6-15-16,0 4 2 0,0 13-2 0,1 8 15 15,1 9 0-15,-2 4 1 0,2-1-1 16,-2 1 3-16,1 2-1 16,-1 3 23-16,0 8-10 0,0 2-15 0,0 1-59 15,0 4-59-15,-1 5-12 0,1 13 39 16,3 21 91-16,8 27 3 15,4 11 76-15,6 8 3 0,1-1-25 0,0-8-23 16,1 2 3-16,3-4 10 16,-1-2 15-16,2-4 10 0,2-7 46 0,0-8 17 15,0-6 22-15,6-8 27 0,3-10-13 16,8-7-34-16,4-10-51 0,9-13-56 16,4-8-30-16,8-23-128 0,2-18-107 15,-20 1-327-15,-2-14-1490 0</inkml:trace>
  <inkml:trace contextRef="#ctx0" brushRef="#br0" timeOffset="26554.82">8225 1030 706 0,'0'0'2234'0,"0"0"-2045"0,0 0-87 16,-39-23-13-16,25 16-35 0,1 0-28 16,-5 1-7-16,1-2-19 0,-4 1 0 15,-4 1 0-15,-1 2 13 0,0 1 66 16,-3 3 10-16,2 0-26 0,-2 4-63 0,0 5-25 16,0 3-19-16,1 4-4 15,3 4-6-15,0 4-9 0,6 4 38 16,3 2 25-16,7 1 1 0,5 0-1 0,4-1 0 15,9-1 0-15,8-3 3 0,10 2 10 16,13-3-10-16,16-2 13 0,4-3-13 16,4-5 13-16,-4-4 19 0,-5-3-33 15,3 2 21-15,-4 3-22 0,-3 0 40 16,-7 2 6-16,-9 1 4 0,-8-1 19 16,-10-2-68-16,-5 1 32 0,-3 3-9 15,-2 7 4-15,-11 13 37 0,-23 13 59 16,-31 15 2-16,-18 10-31 0,-10-3-34 15,-5-7-6-15,7-13 13 0,3-5-11 16,6-6-21-16,6-11-37 0,7-9-61 16,6-17-154-16,15-4-237 0,8-15-1288 0</inkml:trace>
  <inkml:trace contextRef="#ctx0" brushRef="#br0" timeOffset="27705.56">28270 3850 3050 0,'0'0'345'0,"0"0"-225"0,-47-51-28 0,32 34 38 0,-3 0 2 0,0 1-35 16,-2 1-21-16,0 2-35 15,3 3-41-15,-4 3-13 0,0 1-26 0,-6 6-14 16,-4 3-22-16,-12 13-4 0,-3 16 13 15,-6 11-16-15,6 8 25 0,6 7 0 16,8 1 19-16,5 8 6 0,6 1-6 16,5 1-10-16,9 4 10 0,3 0-13 15,6 1 26-15,5 3-4 0,3 1 3 16,0 4 24-16,3-1 2 0,-4 0 12 16,0-1 14-16,-3-1 25 0,-5-3 31 15,-1 1 74-15,-7-2-11 0,-3-4-15 16,-5 1-5-16,-5-8-5 0,-2-5 2 15,-4-4-1-15,-3-6-43 0,7-10-16 16,1-8 9-16,6-10-25 0,1-5-30 16,-1 1-16-16,2-3-9 0,-1 0-44 15,6-9-55-15,1-5-29 0,2-12-62 16,1-20-277-16,4-19-294 0,0 1-632 0</inkml:trace>
  <inkml:trace contextRef="#ctx0" brushRef="#br0" timeOffset="27938.54">27530 4841 3163 0,'0'0'566'0,"0"0"-497"0,0 0-66 15,0 0 32-15,48 14 75 0,-23-10 35 16,4 0 8-16,8-3-57 0,6-1-53 15,8 0-43-15,6 0 0 0,-7-1-43 16,1-1-57-16,-6 1-52 0,1-2-82 16,-2 2-148-16,0-5-248 0,-9 2-404 15,-10-3-551-15</inkml:trace>
  <inkml:trace contextRef="#ctx0" brushRef="#br0" timeOffset="28538.33">28307 5117 3236 0,'0'0'574'0,"0"0"-445"0,0 0-81 0,0 0-46 0,0 0-2 0,59-22 32 0,-29 6-29 16,8-10-3-16,11-7-94 0,5-8-29 16,1 0-35-16,-12 4 3 15,-10 6-7-15,-14 11-1 0,-1-2 22 0,1-1 32 16,0-7 90-16,1-2 19 0,-6 3 16 16,-3 3 29-16,-4 3 3 0,-6 3 26 15,-1 3 31-15,-6 4 1 0,-7 2-36 16,-4 2-35-16,-5 3-32 0,-6 4 51 15,-1 2 0-15,-3 10 16 0,0 7-20 16,-6 11-27-16,-6 14-12 0,-1 14-10 16,3 6 0-16,7 1-1 0,8-4 2 15,9-4 11-15,5-6-13 0,6-10-38 16,4-7 38-16,3-12 16 0,9-1 16 16,4 2 24-16,10 2 55 0,15 0 11 15,17-8-11-15,8-10 17 0,4-7-44 16,-1-15-84-16,-4-6-3 0,5-4-91 15,-2-2-49-15,0-3-78 0,-6-2-117 16,-4 0-243-16,-3 0-392 0,-11 4-52 16,-12 7 210-16</inkml:trace>
  <inkml:trace contextRef="#ctx0" brushRef="#br0" timeOffset="28888.69">29390 4727 1117 0,'0'0'1775'15,"0"0"-1465"-15,0 0-112 0,-35-21-42 16,19 15-49-16,-2 2-25 0,-3 4-16 16,-2 0-35-16,-3 2-31 0,0 6-19 15,-2 5 0-15,1 2-22 0,1 7 10 16,-1 1-26-16,-1 10-13 0,2-1-22 16,2 1-29-16,2 0 26 0,8-7 18 15,-2-2 1-15,6-5 31 0,7-7 26 16,3-7-1-16,3-2-37 0,10-3 57 15,5-6 90-15,11-8 2 0,11-8-28 16,9-10-45-16,2-1-19 0,-8 5-48 0,-13 10-6 16,-11 9 32-16,-3 5 22 15,-1 2 92-15,2 2 4 0,2 5-42 16,-2 5-16-16,-2 5 20 0,-2 2-1 0,0 5 3 16,-1-1-19-16,0 1-13 0,2-2-12 15,-3-1-16-15,1-5-9 0,2-4-45 16,1-6-92-16,3-4-74 0,3-11-164 15,-7-1-391-15,13-23-1106 0</inkml:trace>
  <inkml:trace contextRef="#ctx0" brushRef="#br0" timeOffset="29204.72">29640 4488 2368 0,'0'0'1484'0,"0"0"-1324"16,0 0-68-16,0 0-61 0,25 37 44 15,-6-16 53-15,0 2-26 0,3 1-62 16,0 4-21-16,-1-1-19 0,-2 1-12 16,0 2-4-16,-3 1-27 0,-1 1-38 0,-3 1-37 15,-4-1-16-15,-1-1 14 16,-4-1 35-16,-3-6 10 0,0-3 49 16,0-6 26-16,-2-5 21 0,0-4 36 0,1-4 62 15,1-2 86-15,0-3 15 0,0-7 43 16,5-12-67-16,7-15-98 0,8-18-98 15,6-6-12-15,5 1-21 0,2 6-10 16,0 8 3-16,-4 9-12 0,-3 10-31 16,-5 8-44-16,1 5-49 0,3 0-4 15,4 1-46-15,1 0-73 0,-2 3-171 16,-4 6-302-16,-6 0-748 0</inkml:trace>
  <inkml:trace contextRef="#ctx0" brushRef="#br0" timeOffset="29520.98">30620 4535 3982 0,'0'0'484'16,"0"0"-262"-16,0 0-166 0,0 0-56 15,0 0-71-15,0 0 9 0,0 0-52 0,-42-39 2 16,19 35-12-16,-5 3 18 0,-3 3 28 15,2 8 21-15,1 5 13 16,6 3-6-16,4 5-16 0,7 0-41 0,6 2-51 16,5 2-7-16,7 2 72 0,7-4 93 15,6 1 19-15,5 1 23 0,3-1 28 16,2 2 19-16,0-2 28 0,-5 2 40 16,-4-2 10-16,-8 2-19 0,-6 0 5 15,-7-2 17-15,-12 2 12 0,-17 3-34 16,-19 3-111-16,-26-3-37 0,-9-12-213 15,13-9-252-15,6-18-1176 0</inkml:trace>
  <inkml:trace contextRef="#ctx0" brushRef="#br0" timeOffset="41926.89">18653 7255 261 0,'0'0'1699'0,"0"0"-1699"0,0 0-202 0,0 0 124 0,0 0 59 0,0 0-27 16,0 0 7-16,37 15 39 0,-34-15 23 15,-2-3 39-15,-1-3-62 0,0 1-78 16,0-2-98-16,0-1-94 0,-2-1-14 16,0 1-12-16,-2-1-73 0</inkml:trace>
  <inkml:trace contextRef="#ctx0" brushRef="#br0" timeOffset="42654.13">18676 7186 240 0,'0'0'457'0,"0"0"-125"16,0 0 4-16,0 0-79 0,0 0-23 15,0 0 6-15,0 0-10 0,0 0-7 16,0 0-71-16,0 0 21 0,0 0-48 15,-10 6-35-15,5 1-58 0,-1 3-32 16,-2 3-54-16,0 8 15 0,-1 7-2 16,-5 12 9-16,3 10-20 0,-2 4-18 15,0-1-59-15,4-4-78 0,3-8 120 16,1-6 0-16,0-6-27 0,3-9-41 16,2-2 5-16,0-3 79 0,5 2 71 15,0-4 52-15,1-6-3 0,3-5 41 0,2-2 102 16,-2-4-1-16,2-4 170 0,2-4-120 15,0-3-68-15,2-3-48 0,-1-2-17 16,-1-1-29-16,-1-2-25 0,-1 1-10 16,0 1-2-16,-6 2-8 0,2 2 4 15,-3 5-9-15,-2 2-13 0,0 3-16 16,-2 3 0-16,0 4-13 0,0 0 0 16,0 0 12-16,0 2-30 0,0 1-20 15,-2 4-60-15,2 5 70 0,-2 4 38 16,-3 7-45-16,-3 10-38 0,-4 0 7 15,1 1-46-15,-3 0 16 0,2-9 19 16,1-1 26-16,3-9 64 0,4-6 7 16,4-6 47-16,0-3 10 0,6-7 7 0,4-7-30 15,3-4 20-15,7-5 9 16,1-6-18-16,0-3-27 0,2 0-22 16,-1 0-1-16,-3 2 21 0,-1 5 8 0,-5 3 17 15,1 2 0-15,-7 7-16 16,1 3-17-16,-5 4-15 0,-1 3-14 15,-2 3 10-15,0 0 4 0,0 1 3 0,0 4-3 16,-2 5-67-16,-3 4 35 0,-5 11 30 16,-7 17-17-16,-6 10-26 0,-4 3-28 15,4-7-68-15,7-15 0 0,8-15 29 16,6-8 38-16,2-1 29 0,4-2 6 16,6-4 30-16,7-3 9 0,5-2 119 15,3-5 9-15,6-4-35 0,0-3-29 16,3-3 13-16,-1 0-3 0,2-3-11 15,-6 5-9-15,0 0-12 0,-6 5-10 16,-4 3-31-16,-5 3 16 0,-3 4-17 16,-5 0-13-16,-1 5-13 0,-2 1 11 15,1 2-5-15,-2 2-18 0,-2 0-22 16,2 2 2-16,-2 2-25 0,0-2-6 16,2 0-11-16,0-3-15 0,1 0-11 15,1-2 26-15,5-3 56 0,3 0 44 16,0-3 0-16,4 1-32 0,3-1-36 0,0-1-6 15,1 0-62-15,1 2-146 16,0-2-46-16,2 0-144 0,-8-2-517 0</inkml:trace>
  <inkml:trace contextRef="#ctx0" brushRef="#br0" timeOffset="81873.06">6892 3680 2048 0,'0'0'376'0,"0"0"-253"0,0 0 12 15,0 0 62-15,0 0 40 0,0 0-1 16,13-36-20-16,-13 29-32 0,0 0-52 16,-2-2-32-16,-4 2-14 0,1-2-30 15,0-1-9-15,-3 3-7 0,0 0 7 16,0 0 0-16,-4 2-44 0,1 1 12 16,-3 2-15-16,-4 2-31 0,-3 0-12 15,-2 8-10-15,-5 8 22 0,-9 11 9 0,-6 18 22 16,-6 20 14-16,-1 11 11 15,8 9 10-15,7-1-1 0,9-4-19 0,6-1 0 16,5-5-15-16,9-6-12 0,6-7-4 16,6-10-15-16,5-10 9 0,1-15 3 15,2-9-21-15,1-5-7 0,6-4 19 16,10-1 28-16,14-7 31 0,12-14 3 16,4-12 10-16,0-11-42 0,-4-7-2 15,-5-4-28-15,-3-2-89 0,-4-3-162 16,-6 3-219-16,-12 11-562 0,-7 0-858 0</inkml:trace>
  <inkml:trace contextRef="#ctx0" brushRef="#br0" timeOffset="82420.59">7510 3331 2230 0,'0'0'307'0,"0"0"-120"0,0 0-23 0,0 0 38 16,0 0-96-16,0 0-81 0,-52 6-24 16,30 10 15-16,-6 11-14 0,-9 14 0 15,0 13 14-15,1 5 3 0,12-5 10 0,11-7-10 16,9-12-17-16,4-9-2 0,0-8 0 15,5-2 16-15,7 2 22 16,4-1-6-16,5 2 19 0,14-1 22 0,7 0-16 16,12-1 6-16,2 1-16 0,-2-2-18 15,-12-2-7-15,-13-4-19 16,-9 1-3-16,-2 0 0 0,-2 5-2 0,-1 2-30 16,-4 6-9-16,-9 3 6 0,-8 8-18 15,-19 7 5-15,-16 7-6 0,-9-2-22 16,-4-7 56-16,6-9 20 0,11-11 9 15,9-9-9-15,7-6-76 0,8-5-26 16,2-8-93-16,3-11-211 0,1 0-416 16,8-22-888-16</inkml:trace>
  <inkml:trace contextRef="#ctx0" brushRef="#br0" timeOffset="82789.47">8107 3329 2949 0,'0'0'492'0,"0"0"-175"0,0 0-75 0,0 0-4 15,0 0-39-15,0 0-44 16,0 0-35-16,0 0-77 0,0 0-43 0,0 0-11 16,19-38 8-16,-6 31-15 0,0-3-10 15,2 2 1-15,2 2-4 0,-2 2-19 16,-1 4-27-16,-1 1-6 0,0 9-4 15,-2 5 6-15,0 4 31 0,-5 14 4 16,0 16-14-16,-8 15-28 0,-6 8 6 16,-3-4-6-16,-2-9 38 0,2-10 50 15,4-11 19-15,3-8 56 0,2-9 19 16,2-4 23-16,0 2-5 0,2 0-15 16,4-1-26-16,3-4-9 0,3-2-15 15,3-4-1-15,3-4-6 0,1-4 0 16,8 0-12-16,2-10-28 0,2-4 0 15,1-1-80-15,3-4-81 0,-2-4-72 16,1 0-119-16,-8-3-216 0,-6 7-488 16,3-12-664-16</inkml:trace>
  <inkml:trace contextRef="#ctx0" brushRef="#br0" timeOffset="83004.88">8775 3184 1459 0,'0'0'1921'16,"0"0"-1709"-16,0 0-66 0,0 0-86 16,0 0 28-16,0 0 6 0,0 0-21 15,0 0-60-15,0 0 2 0,0 0 17 16,10 69 21-16,0-14-7 0,-1 7-11 16,1-2-33-16,-3-2-2 0,0-8-46 15,0 0-63-15,-1-4-52 0,1-10-88 16,2-9-144-16,-4-10-301 0,-1-7-600 15</inkml:trace>
  <inkml:trace contextRef="#ctx0" brushRef="#br0" timeOffset="83321.38">9179 3008 3513 0,'0'0'282'16,"0"0"-282"-16,0 0-118 0,0 0 118 15,-2 38 50-15,-2 3 80 0,-3 15-58 16,2 7-22-16,-1-3-25 0,6-9-25 16,0-16-3-16,2-7-22 0,2-8 0 15,3-3-3-15,4 0-23 0,2-2 4 16,5-1 38-16,1-8 9 0,4-6 56 16,2-10 95-16,6-15-19 0,6-12-44 15,0-14-36-15,-4-7-21 0,-12 3-27 16,-11 2 17-16,-10 7-19 0,-12 1-2 15,-5 2-9-15,-1 8-28 0,-4 9-60 16,4 9 16-16,-4 8-32 0,-7 1-10 16,-11 7-18-16,-11 10-24 0,5 7-105 15,10 7-114-15,12-2-199 0,5 1-437 16,6-7-258-16</inkml:trace>
  <inkml:trace contextRef="#ctx0" brushRef="#br0" timeOffset="83655.63">9984 2712 3414 0,'0'0'301'16,"0"0"-244"-16,0 0-39 0,0 0 33 16,0 0 84-16,0 0-43 0,-29 44-92 15,7-3-10-15,-7 21 8 0,3 6-21 16,5 3 5-16,13-8-8 0,8-13 11 15,4-12-10-15,6-11 3 0,2-10-6 16,4-6 28-16,12-2 78 0,17-6 67 16,18-9 5-16,8-15 14 0,3-13-31 15,-7-7-37-15,-7-7-44 0,-9 2-18 16,-9-3-13-16,-11 2 13 0,-13 1 3 0,-15-3 3 16,-5 1 15-16,-17-1-12 15,-8 2-43-15,-12 6-19 0,-3 8-14 16,-10 11-35-16,-5 12-61 0,-5 10-71 0,-5 13-73 15,-2 14-119-15,-1 10-152 0,18-6-443 16,0 2-591-16</inkml:trace>
  <inkml:trace contextRef="#ctx0" brushRef="#br0" timeOffset="85205.67">7639 5088 3717 0,'0'0'57'0,"0"0"15"0,0 0-31 0,0 0 78 0,0 0-14 15,-42-13-9-15,34 12-86 0,0 1-10 16,-3 0-57-16,-1 4-14 0,-1 3 32 15,-1 7-2-15,-3 4-18 0,-3 11 21 16,0 14 0-16,0 11 4 0,2 5 9 16,10-4 6-16,6-13-3 0,3-14 3 15,6-8-22-15,5-1 3 0,5 2 3 16,6 1 13-16,12 3 9 0,8 1 12 16,-2-4-1-16,-5-5 2 0,-7-2 0 15,-6-2 0-15,-2 0 0 0,0 4 2 16,-5-1 11-16,-8 0-1 0,-8 4 17 15,-6 0 25-15,-12 4-4 0,-11 6-50 16,-14 6-9-16,-15 5-58 0,-4-5-9 16,2-8 35-16,7-10 10 0,15-13-61 0,11-5-71 15,8-6-154-15,5-18-153 0,3-24-165 16,1 4-740-16</inkml:trace>
  <inkml:trace contextRef="#ctx0" brushRef="#br0" timeOffset="85438.68">7841 4767 2434 0,'0'0'380'16,"0"0"-190"-16,0 0-33 0,0 0-97 15,0 0 30-15,0 0 69 0,11 69 34 16,-9-13-35-16,-2 13-42 0,0 7-25 16,-2-3-55-16,0-4 67 0,2-3-78 15,2 0-29-15,2-3 4 0,3 0-34 16,2-5 6-16,-2-6-38 0,0-10-29 15,-1-14 8-15,0-10-8 0,2-6-22 16,-2 0 3-16,3-4-99 0,-3-5-106 16,2-3-135-16,-2-17-265 0,-3 1-367 15,-3-22 325-15</inkml:trace>
  <inkml:trace contextRef="#ctx0" brushRef="#br0" timeOffset="85790.19">7832 5289 2479 0,'0'0'329'0,"0"0"-59"16,0 0-31-16,0 0-102 0,0 0-61 0,0 0-19 15,0 0 45-15,0 0 30 16,0 0-47-16,47-29-10 0,-26 20-28 0,2-1-21 16,2-3-13-16,-1 0-11 0,-3 0 1 15,-2 0 22-15,-3 6-25 16,-5 0-3-16,-2 3-35 0,0 3-7 0,-5 1 17 16,3 7 28-16,-3 3 41 0,3 5-6 15,2 7-9-15,-3 2 5 0,1 3-19 16,-2 0 7-16,3 2-19 0,0-7-1 15,0-4-30-15,1-4 3 0,0-8 3 16,0-4 11-16,0-2 14 0,4-5 51 16,-2-6 24-16,0-5 0 0,3-3-35 15,-4-5-24-15,1-1 2 0,-1 1-5 16,-4 1-13-16,1 6-1 0,-3 6-27 16,-2 5-25-16,0 5 0 0,-2 1 0 15,6 4 53-15,-2 5 6 0,2 1 13 16,3 3-9-16,-2 3-10 0,4-1-37 15,-2-1-35-15,-1-4-36 0,4-1-14 16,1-6-39-16,5-3-115 0,2-12-245 16,4-4-299-16,-3 2-415 0</inkml:trace>
  <inkml:trace contextRef="#ctx0" brushRef="#br0" timeOffset="87021.49">8613 5053 1359 0,'0'0'498'0,"0"0"-41"0,0 0-21 15,0 0-38-15,0 0-70 0,0 0-71 16,0 0-125-16,0 0-85 0,0 0-15 15,-45 42 2-15,30-20 10 0,3 3-12 16,-1 3-4-16,4-3-9 0,2 0-17 16,1-4-2-16,4-2-15 0,2-1-17 15,2-4-9-15,6-4 12 0,2 1-8 16,3-8 15-16,5-3 9 0,-1-3-28 16,6-11-41-16,3-6 10 0,3-9-7 15,3-12-16-15,3-11 19 0,-6-2 15 16,-5 1 7-16,-11 4 29 0,-6 3 9 15,-5 0 16-15,-2-2 29 0,-2 2 2 16,-3 1 65-16,-3 2 2 0,-1 5-16 0,0 10 57 16,4 6-28-16,1 7 17 0,-2 1-27 15,1 2 2-15,1 3-13 0,-1 5-25 16,3 4-65-16,-1 2-6 16,1 9-65-16,-2 15-1 0,-3 19 35 0,1 25 37 15,2 9 0-15,-1 4-16 0,5-7-21 16,0-11-10-16,9-7 13 0,2-8-8 15,0-13-2-15,2-10 0 0,-2-10 16 16,3-7 3-16,3-2 14 0,6-3 11 16,2-5 2-16,4-6 11 0,2-11-13 15,4-14-28-15,2-13-35 0,-3-12-44 16,-3-3-7-16,-13 3 3 0,-9 16 31 16,-5 11 80-16,-4 10 6 0,0 5 42 15,0 4 13-15,0 0 21 0,-2 7 63 16,-2 3-75-16,1 10-70 0,-3 15-16 15,-4 13 16-15,2 11 41 0,1 0-13 16,3-12-26-16,2-10-2 0,2-8-12 16,2 0-4-16,4-2-16 0,1-1-8 15,5-6 2-15,1-7 19 0,2-3 16 16,5-9-16-16,2-8-7 0,3-11 24 0,-1 1-1 16,0-7-29-16,-1 1 4 15,-6 3 6-15,3-1 21 0,-3 6-1 0,0 4 2 16,-3 8 14-16,-2 6 53 0,-3 6 15 15,3 1-22-15,-4 7-29 0,1 3 1 16,-1 4-20-16,-2 1-12 0,1 2 4 16,1 0 5-16,-2-1-9 0,0-1-16 15,0-4-9-15,1-4-22 0,1-2-26 16,2-5 10-16,-1 0 22 0,4-8 31 16,0-3 10-16,0-2 48 0,1-1-10 15,-1-2 3-15,1 4 13 0,-5 0-17 16,3 4-33-16,-2 5 18 0,-1 2 37 15,1 1-8-15,-1 6 8 0,1 4-40 16,-2 1-3-16,3 2-3 0,-2-1-13 0,0-1 2 16,-2-2-2-16,4 0 0 15,-2-2-1-15,0-5 1 0,3-2 13 16,0-1-1-16,1-7 20 0,5-2 8 0,-1-5-9 16,0-3-6-16,-1-3-6 15,1-1 0-15,-6-3-1 0,3-2 4 16,-6-2-22-16,-1-9 0 0,-2-10-3 0,-5-12-28 15,-3-8 9-15,-2 2-15 0,-5 1-69 16,1 4 106-16,-3 3 117 0,2 2-70 16,3 3 24-16,-2 12-15 0,6 11 6 15,-1 14-9-15,4 8-19 0,-4 1 9 16,2 4-9-16,1 2-34 0,-2 1-25 16,0 9-61-16,-1 14-1 0,-4 22 50 15,0 23 37-15,1 9 15 0,1 2-12 16,6-8-1-16,4-14 30 0,5-4-15 15,7-6-17-15,-1-8-3 0,1-12-9 16,-1-8-19-16,1-5 31 0,1-1-28 0,4-1 28 16,4-1 28-16,1-8-4 15,-2-3-8-15,2-5 6 0,1-10 9 16,0-3-31-16,-2-6-4 0,1-3-39 16,-4-5-28-16,1-6 30 0,-3 2 38 0,-5 1 3 15,-1 4-67-15,-9 12 67 16,-1 4 19-16,-4 8-19 0,0 7-3 0,-4 0-47 15,-5 7-16-15,1 6 26 0,-1 2 12 16,1 6 6-16,2 2 22 0,4 0 31 16,2-1-31-16,8-3 0 0,3-2 10 15,9-3 34-15,1-4 21 0,4-2-21 16,0-2-19-16,0-3-22 0,-1-3-3 16,-5 0-10-16,-3 0-31 0,-4 0-24 15,-6 0-44-15,-6 0-34 0,-2 0-11 16,-9 2-83-16,-9 3-30 0,-10 1-15 15,-14 2-101-15,-15-6-118 0,-6-4-110 16,14-4-514-16</inkml:trace>
  <inkml:trace contextRef="#ctx0" brushRef="#br0" timeOffset="87189.12">9377 4575 1471 0,'-5'7'1604'0,"7"-7"-1444"0,8-2-61 0,3-1-32 0,16-4 133 15,18-8 97-15,20-13-15 0,16-11-46 0,10-7-32 16,4-7-111-16,-4 3-41 0,-1-1-50 16,3 2-2-16,-4 5-101 0,-5 1-212 15,-21 14-326-15,-10-2-1194 0</inkml:trace>
  <inkml:trace contextRef="#ctx0" brushRef="#br0" timeOffset="89054.25">31258 5532 1967 0,'0'0'276'0,"0"0"-144"0,0 0 69 0,0 0-14 0,11-37-39 16,-11 31-10-16,0 0-26 0,-4 1 6 16,-5 1-67-16,-4 0-51 0,-3 4-20 15,-6 0-17-15,-4 10 37 0,-9 9 2 16,-9 16 1-16,-3 20 29 0,-3 8-7 16,8 6 17-16,8-1-4 0,10-3-10 15,9-6-15-15,7-13-13 0,7-10-16 16,1-14 3-16,9-4 11 0,3 1 2 15,8 2 0-15,10-1 19 0,11-8 16 16,14-10 19-16,6-9-54 0,-1-15-181 16,-1-12-318-16,-20 8-490 0,-1-3-713 0</inkml:trace>
  <inkml:trace contextRef="#ctx0" brushRef="#br0" timeOffset="89353.96">31691 5432 2215 0,'0'0'301'16,"0"0"-18"-16,-51 6 6 0,25 2-40 16,-3 6-55-16,-1 3-64 0,0 1-51 15,4 1-35-15,5 1-44 0,8 1 0 16,5-1-25-16,6 3-13 0,4-3 3 16,4 0 13-16,2 1 6 0,4-2-3 15,5 2 17-15,1-5 2 0,6 4 11 16,1 1-10-16,-1-2 1 0,-1 1-1 15,-4-3-1-15,-1 0-13 0,-6 0-12 16,-4-2-19-16,-5-2-20 0,-4 2 26 16,-9-2 36-16,-6 1-14 0,-10 1-6 15,-9-2 0-15,-13 2-42 0,3-4-19 16,3 0-29-16,9-6-58 0,10 0-74 16,-1-3-215-16,4 1-359 0,6-6-624 0</inkml:trace>
  <inkml:trace contextRef="#ctx0" brushRef="#br0" timeOffset="89688.74">31907 5460 3074 0,'0'0'444'0,"0"0"-261"16,0 0-66-16,0 0-17 0,46-45-24 15,-29 33-42-15,3 4-32 0,-1-1-2 16,3 5-24-16,1 1-23 0,-4 3-6 0,0 4-16 16,-2 4-51-16,-6 6 0 15,-4 2 15-15,-5 5-35 0,-4 6-3 16,-11 9 47-16,-15 9 93 0,-6 7 3 0,-2 3 28 16,9-11 17-16,14-13 41 15,4-10 64-15,2-3 9 0,0 2-26 16,-2 0-23-16,5 1-19 0,4-2 0 0,1-1 10 15,8-5 2-15,3 1 6 0,2-4-25 16,0 0-19-16,3-3-40 0,7-3-25 16,12-4-56-16,-1-3-115 0,1-4-35 15,4-4-144-15,-13 0-340 0,-1 0-729 16</inkml:trace>
  <inkml:trace contextRef="#ctx0" brushRef="#br0" timeOffset="89904.61">32367 5395 2821 0,'0'0'368'0,"0"0"-218"0,0 0-48 16,0 0-101-16,0 0 98 0,0 0 27 0,25 62 7 16,-20-33-1-16,2 3-38 15,-4 2-49-15,-2-4-45 0,0 4 12 16,-1 0-12-16,-3-2-18 0,-3-1-62 0,-5 0-67 15,0-2-81-15,2-1-124 0,1-5-242 16,3-6-472-16,0-6-532 0</inkml:trace>
  <inkml:trace contextRef="#ctx0" brushRef="#br0" timeOffset="90208.35">32783 5385 2997 0,'0'0'428'0,"0"0"-285"0,0 0-19 16,0 0-46-16,0 0-21 0,0 0 12 16,-20 68 19-16,-5-33 1 0,-2 0-55 15,3-3-18-15,11-8-16 0,-4 3-3 16,5 0-35-16,6-3-19 0,5-3-3 16,3 0 4-16,8-8-1 0,6-3 57 15,16-5 7-15,4-5 56 0,-1-5 2 16,3-6-30-16,-9-5-13 0,3-6-6 15,0-4 6-15,-4-8 22 0,-7-10-19 0,-8-9-25 16,-13 0-20-16,-5 8 8 16,-5 13-1-16,-6 13-8 0,5 4-34 0,-9 1-42 15,-9 3-57-15,0 4-64 0,-5 7-84 16,-1 3-199-16,4 9-194 0,7 0-470 16</inkml:trace>
  <inkml:trace contextRef="#ctx0" brushRef="#br0" timeOffset="90504.7">33196 5463 3632 0,'0'0'271'0,"0"0"-212"16,0 0-46-16,0 0 28 0,0 0 0 16,-40 18-41-16,15-6-12 0,-3 6 10 15,2 0-14-15,2 1-3 0,7-1-3 16,5-3-25-16,8-3-6 0,4 0-1 15,2-3 54-15,10-2 16 0,5 0 35 16,14-3-51-16,14-4 84 0,10-7 77 0,-2-4-160 16,-8-2 0-16,-20 1-1 0,-6 0 0 15,0-2 22-15,-6-8 93 16,1-3-56-16,-8-4-25 0,-6-2-31 0,-6 0-1 16,-13-2-2-16,-16 5-45 0,-15 10-64 15,-8 9-73-15,0 12-487 0,3 8 669 16,18 1-1027-16,4-2-1023 0</inkml:trace>
  <inkml:trace contextRef="#ctx0" brushRef="#br0" timeOffset="107420.78">17428 6700 2127 0,'0'0'263'0,"60"-58"-150"0,-10 20 170 0,6-2 0 0,0 7-56 15,0 7-39-15,-1 7-49 0,3 2-22 16,5 3-26-16,7 0-6 0,7 2-35 16,8 2 4-16,9 0 0 0,9 1-7 15,3 2-25-15,9 5-4 0,0 2 1 0,3 1 0 16,1 9 9-16,2 6-12 0,-2 6-1 15,3 8-1-15,-2 6-14 0,-4 5 0 16,-2 9-4-16,-4 6-17 0,-3 9 5 16,-7 7 0-16,-6 11-2 0,-8 5-10 15,-7 6-16-15,-8 5-3 0,-7 4-10 16,-9 4 10-16,-9 3 0 0,-12 4 45 16,-10 1-1-16,-11 1 3 0,-12 2 1 15,-7-1 2-15,-14 2 50 0,-11-4 0 16,-7-2 2-16,-11-4 4 0,-10-1-9 15,-4-4 25-15,-11-3-10 0,-9-6 0 16,-4-4-25-16,-6-7-3 0,-5-5-36 16,-6-6 33-16,-3-9-9 0,-6-6-25 15,-7-8-13-15,-3-9-24 0,-5-8-19 16,-4-7-6-16,-3-10-9 0,0-5 21 16,-1-9 15-16,0-6 35 0,0-9 1 15,3-7 21-15,6-11 19 0,3-6-4 16,4-9 10-16,4-7 2 0,6-7-2 15,5-7-19-15,7-6-25 0,3-6 15 16,5-4-18-16,5-4 0 0,8-3-18 16,3-7-10-16,8 0 15 0,4-6 10 0,9-3-52 15,6-3 27-15,9-4-19 0,7-4-3 16,9-1 16-16,9-2 0 16,7 2 3-16,7-1-29 0,13 1 0 0,10 0 16 15,7 4 6-15,7 2 10 16,11 4 13-16,8 4 13 0,9 1 2 0,8 4 23 15,9 6 31-15,8 5 13 0,5 8-5 16,12 8 0-16,4 4-5 0,6 9 20 16,8 5-8-16,1 9-26 0,4 8 0 15,2 9-9-15,1 9-9 0,-3 8-6 16,2 11-17-16,-2 9-1 0,-8 13-1 16,-6 12 0-16,-3 11-16 0,-8 10 4 15,-8 13-19-15,-7 13 9 0,-11 8-15 16,-6 11-31-16,-12 11-3 0,-9 12-10 0,-8 8-50 15,-12 5 7-15,-8 3-71 16,-12 0-86-16,-11-6-265 0,-2-31-609 16,-13-11-632-16</inkml:trace>
  <inkml:trace contextRef="#ctx0" brushRef="#br0" timeOffset="109854.96">15534 10743 2855 0,'0'0'260'0,"0"0"-177"0,7 38-83 0,0-16 134 0,3 10-29 0,1 10 28 16,1 11-38-16,-2 6-3 0,0-2-10 16,-5 2-7-16,-2-2-37 0,-2 0-35 15,-1-1-3-15,-2-1-37 0,-1-7-44 16,1-12-67-16,-1-7-52 0,0-12 6 16,2-4-68-16,-2-2-156 0,-1-2-223 15,-1-2-594-15,-4-10 496 0</inkml:trace>
  <inkml:trace contextRef="#ctx0" brushRef="#br0" timeOffset="110355.86">15254 10615 3287 0,'0'0'369'0,"-10"-40"-306"0,10 24 151 15,6-4-56-15,6-1-77 0,4-3-31 16,13-5-16-16,15-6 28 0,17-4-6 15,13 1-9-15,4 8-16 0,1 10-29 16,-9 9-2-16,-1 9-16 0,-1 6 1 16,-4 11-1-16,-4 11-27 0,-5 10-7 15,-3 9 3-15,-1 10 7 0,-10 6-16 16,-2 10-7-16,-4 3-13 0,-9 5-21 16,-7 4-10-16,-10 4-25 0,-9 6-30 15,-7 2 4-15,-15 5-27 0,-6-2 34 0,-9-2 55 16,-7-1 51-16,-9-4 16 0,-3-3 29 15,-6-5 12-15,-1-5 30 0,-2-10 54 16,-1-10 51-16,-1-6 10 0,-1-10-27 16,-3-7-16-16,0-11-16 0,-2-13-25 15,-2-11 21-15,-1-7-18 0,0-16 12 16,1-11-3-16,3-8-35 16,6-13-6-16,6-10 21 0,9-12 10 0,6-7-4 15,14-12 29-15,10-4-43 0,10-4-56 16,11 1-2-16,15 3-16 0,14 5-17 15,11 6-22-15,11 5 41 0,11 8-10 16,9 4 25-16,5 8 27 0,5 6 1 16,1 11-13-16,-2 4-15 0,-2 10-1 15,-8 9-30-15,-5 8-31 0,-9 13-47 16,-14 3-15-16,-9 7-9 0,-12 5-71 16,-1 12-99-16,1 15-54 0,2 18-122 15,-1 7-136-15,-9-12-531 0</inkml:trace>
  <inkml:trace contextRef="#ctx0" brushRef="#br0" timeOffset="110873.32">17094 10509 2857 0,'0'0'433'0,"0"0"-411"0,0 0 121 0,0 0-32 0,0 0-67 0,0 0-15 0,0 0-10 16,0 0 73-16,-2 69-4 0,2-14 0 15,0 17-13-15,0 5-44 0,0 1-8 16,-2-3-23-16,-4 3-34 0,1 3-13 16,-6-3-47-16,2-4-57 0,0-6-61 15,1-18-101-15,4-17-194 0,2-9-172 16,2-13-92-16,0-3-233 0</inkml:trace>
  <inkml:trace contextRef="#ctx0" brushRef="#br0" timeOffset="111073.07">16881 10937 3044 0,'0'0'612'0,"0"0"-492"15,0 0 65-15,0 0-30 0,0 0-90 0,0 0-43 16,0 0 56-16,44-22 52 15,-3 8 62-15,19-9-63 0,8-2-52 0,-3-4-68 16,-7 2-9-16,-7 8-64 0,-7 1-103 16,-1 4-65-16,-4 8-10 0,-7 2-48 15,-6 4-207-15,-8 4-203 0,-7-1-404 16,9 7-418-16</inkml:trace>
  <inkml:trace contextRef="#ctx0" brushRef="#br0" timeOffset="111404.92">17559 10895 2545 0,'0'0'530'16,"0"0"-376"-16,0 0 50 0,-46 12-58 16,29-9-32-16,2 3-42 0,-3 1-34 15,0 3-25-15,3 4-13 0,-3 4-35 16,3 4-37-16,1 3 5 0,3 3 20 16,2 3-1-16,1-1-9 0,2 1-10 15,4-4 4-15,2-4 2 0,4-5 7 16,6-5 28-16,1-6 26 0,0-6 26 0,3-3 31 15,1-7-3-15,3-6 13 16,0-5-6-16,-1-6-20 0,1 0-6 16,-4-3-16-16,1 4 16 0,-4 2-10 0,-2 4-3 15,0 3-9-15,-4 6-13 0,1 6 0 16,-2 2 1-16,-1 2 19 0,5 6 2 16,0 3 22-16,0 2-9 0,-1 1-26 15,1 1-9-15,0 0-31 0,-2-1 15 16,1-5-16-16,1-4-21 0,2-3-96 15,3-10-26-15,9-15-132 0,5-16-191 16,-5 4-623-16,7-12-302 0</inkml:trace>
  <inkml:trace contextRef="#ctx0" brushRef="#br0" timeOffset="112054.74">17899 10484 2021 0,'0'0'473'16,"0"0"-202"-16,0 0 76 15,0 0-67-15,0 0-23 0,0 0-61 16,0 0-48-16,0 0-82 0,0 0-53 0,0 0 12 15,-18 88 16-15,9-20-4 0,2 2 0 16,-1-4-13-16,3-7-24 16,1-3-1-16,-3 1-21 0,2-2-3 0,1-4-40 15,0-11-55-15,4-9-2 0,0-13 30 16,0-8 55-16,0-1 21 0,0-2-5 16,0-3 21-16,2-4 35 0,0-5-1 15,2-8 23-15,-1-9 25 0,6-14-23 16,0-12-2-16,1-7-3 0,4 2-17 15,-3 13-25-15,0 11-12 0,1 10-16 16,-1 2 4-16,5-1 9 0,-1 1 0 16,5 3 1-16,-3 2 0 0,-1 4-20 15,-3 4 22-15,-3 1-12 0,-2 3-24 16,-6 0-33-16,0 4 0 0,-2 3-3 16,-6 5 31-16,-4 5 3 0,-5 6-6 15,-9 12 9-15,-3 8-3 0,2-1 13 16,2-6 25-16,7-5 2 0,9-8 27 15,1 3-10-15,2 1 0 0,4-4 19 0,4-1 3 16,6-4 12-16,7-5 38 0,0 1-12 16,7-5-13-16,3-3-3 15,2-2-3-15,2-4-4 0,0 0-7 0,1-4 4 16,-1-5-6-16,0 0-13 0,-2-5-9 16,0 1-22-16,-1-2 12 0,-4-2-15 15,-3 3-12-15,-3-1-25 0,-5 1-13 16,0 2-18-16,-4-1-16 0,-5 2-7 15,-1-1 9-15,-1 1 10 0,-2 0 0 16,0-1-1-16,0-1 20 0,-2-1 21 16,0 2 32-16,-3-3 2 0,-1 1 27 15,0 2 15-15,0 2 19 0,-1 4-1 16,1 3 11-16,-2 3-33 0,0 1-13 16,1 9-27-16,-1 6 0 0,-1 13 16 15,0 3 34-15,4 2 3 0,1 3-9 16,4-7-10-16,0 1-12 0,2-2-12 15,7-8-10-15,3-3-18 0,3-7-64 16,7-7 20-16,9-8-4 0,13-20-50 16,12-15-146-16,8-16-259 0,-14 10-764 15,-4-3-591-15</inkml:trace>
  <inkml:trace contextRef="#ctx0" brushRef="#br0" timeOffset="112888.38">19617 10753 2784 0,'0'0'398'0,"0"0"-257"0,0 0 75 0,-9-41-87 0,2 29-12 0,2-2-13 16,-3 5-22-16,-1 0-32 0,-3 6-50 16,-2 2-38-16,-3 4-12 0,0 8-25 15,-8 14 15-15,-1 14 16 0,-3 12 19 16,5 6 10-16,6-4 14 0,6-10-20 16,8-14-43-16,2-10-37 0,2-5 6 15,2-1 9-15,3-2 86 0,4-3 25 16,2-5 58-16,3-4 38 0,3-9-7 15,1-6-29-15,1-3-16 0,0-4-6 16,-1-5-10-16,-1-1-3 0,1 2 1 16,-3 1-4-16,-3 4-28 0,-1 4-18 15,-1 7 15-15,-5 3 20 0,0 7-36 16,0 1-40-16,-2 0 12 0,0 9 28 16,-1 0-1-16,2 5-13 0,-1 1-31 15,0 2-18-15,-2-2-18 0,3-1-10 0,2-1-45 16,0-6-76-16,3-4-113 15,5-3-115-15,2-10-149 0,0 1-450 16</inkml:trace>
  <inkml:trace contextRef="#ctx0" brushRef="#br0" timeOffset="113288.82">19942 10658 2018 0,'0'0'521'16,"0"0"-244"-16,0 0-29 0,0 0-37 15,0 0-17-15,-37 29-29 0,22-11-17 16,-1 6-9-16,1 2-49 0,-1 3-38 15,4 1-21-15,1 3-29 0,3-2-2 16,2 1 0-16,6-5-31 0,0 0-30 16,5-6-17-16,6-5-20 0,2-7 42 15,8-5 56-15,2-4 0 0,9-13 0 16,12-13-7-16,8-16-72 0,3-6-82 16,-2-5 40-16,-6 0-16 0,-7 4-3 15,-7 0 34-15,-4-3-10 0,-6 0 81 0,-7-2 35 16,-5 2 51-16,-4-1 84 0,-6 2 47 15,-1 3-22-15,0 8 14 0,-3 12-34 16,-2 9-11-16,-1 9 6 0,3-2-12 16,-2 6 11-16,0 3-67 0,2 5-67 15,-3 14-69-15,-3 20 1 0,-1 30 68 16,-1 10 35-16,-1 8-4 0,1-6-28 16,5-12 10-16,-1-6-13 0,3-3-2 15,1-5-11-15,1-5-15 0,1-10-25 16,0-5-45-16,1-12-68 0,0-4-33 15,0-3-29-15,0-1-36 0,0-7-179 16,0-5-304-16,0-4-514 0,-3-16 518 0</inkml:trace>
  <inkml:trace contextRef="#ctx0" brushRef="#br0" timeOffset="113505.67">20106 10728 2634 0,'0'0'379'0,"0"0"-282"15,0 0 14-15,0 0-15 0,40-44 22 16,-15 32-4-16,3 0 0 0,3 2-10 0,0-1-38 15,1 2-31-15,-3 5-19 0,1 1-4 16,-3 3 17-16,-4 3 2 16,-2 4-30-16,-3 6 1 0,-5 5 18 0,-3 2 2 15,-3 4 3-15,-4 1 7 0,-3 1-20 16,0 2-12-16,-4 2-20 0,-3-1-11 16,-1-3-38-16,1-1-41 0,1-6-19 15,3-7-20-15,1-5-29 16,2-7-122-16,0-7-108 0,4-10-242 0,0 3-813 15</inkml:trace>
  <inkml:trace contextRef="#ctx0" brushRef="#br0" timeOffset="114440.72">20492 10460 284 0,'0'0'1611'16,"0"0"-1378"-16,0 0-97 0,0 0 26 16,0 0-49-16,0 0-19 0,0 0-20 15,0 0 16-15,0 0 19 0,0 0 1 16,0 0-24-16,5 39-35 0,-5-21-12 15,-4 1-11-15,0 5-5 0,0 2 2 16,0 2-2-16,-1 4-7 0,0 0-15 0,2 0-1 16,2 0 0-16,1-1-22 15,3-4 3-15,4-5 19 0,5-2 35 0,4-3 0 16,2-3-3-16,6-2 13 0,2-3 25 16,3-2 22-16,7-5 6 0,7-2-32 15,-3-4-12-15,-5-4-10 0,-5 0-13 16,-7-2 7-16,-1-1-10 0,1-1-9 15,-3-1 25-15,-10 1 0 0,-3-2 22 16,-5 0 9-16,-4-1-34 0,-8-2-41 16,-5-2-38-16,-5 1-18 0,-3 0 22 15,-5 2 33-15,-1 3 1 0,0 3-13 16,-2 4-12-16,1 6 22 0,0 2 2 16,4 7-34-16,0 7 13 0,3 5-3 15,3 6-4-15,5 2 1 0,2 3 8 16,5 2 20-16,7-4 0 0,1 0-2 15,6-6-45-15,8-6 19 0,3-7 28 16,6-5 12-16,7-8 20 0,14-17-7 16,14-13-25-16,2-11-25 0,1-7 0 15,-8 4-32-15,-10 5-44 0,-8 8 26 0,-10 9 75 16,-7 5 67-16,-4 2 37 0,2-1-7 16,0 0-18-16,-1 2-45 0,-5 5-34 15,-4 5 0-15,-4 5 14 0,0 1-14 16,-2 7 22-16,0 5-10 15,0 6 43-15,-4 6-18 0,-2 4-15 0,-1 3-19 16,-2 0 13-16,-1 0-14 0,0-2 0 16,3-2-2-16,2-6 2 0,2-6 0 15,3-3 17-15,0-7-19 0,0-4 0 16,3-1 0-16,3-2 28 0,1-5 40 16,3-4 0-16,2-2-46 0,1-3-22 15,1 2-12-15,-3 2-22 0,0 1 13 16,0 4 21-16,-3 3 12 0,-1 4-12 15,-1 0 0-15,1 0-12 0,-1 3-4 16,-1 1 14-16,1 0-13 0,0 1 15 16,1-1 1-16,-1-1 0 0,1-2 1 15,3-1 0-15,4-3 20 0,2-7 3 16,5-5-25-16,3-5-14 0,3-4-17 16,0-4 3-16,-2 0 28 0,-1-4 15 15,0 1 13-15,-4 0 12 0,-3 3 0 16,-2 1-3-16,-4 4 7 0,-4 5-1 0,-3 5-3 15,-3 4-27-15,-1 5 27 0,-1 3-13 16,-3-1-27-16,0 2-41 16,-2 3-36-16,0 4-22 0,-2 4 25 0,1 3 40 15,2 3 32-15,3 1-2 16,2 0 2-16,1-1-1 0,7 2-28 0,4-1 12 16,2-1 7-16,3-1-4 0,0 0-5 15,1-2-48-15,-1 1 56 0,0-1-2 16,-3-1-43-16,-2 1-64 0,-6 0-1 15,-3 3-15-15,-3 3 11 0,-10-2 28 16,-11 5 1-16,-16 3-17 0,-15 1-51 16,-7-3 15-16,-3-7 61 0,3-9 41 15,9-9-54-15,1-14-375 0,14 1-976 16</inkml:trace>
  <inkml:trace contextRef="#ctx0" brushRef="#br0" timeOffset="119255.39">22222 10426 1337 0,'0'0'589'0,"0"0"-313"0,0 0-56 0,0 0 51 0,0 0 6 16,-41 27-47-16,32-21-23 0,0 0-26 15,2 0-35-15,3-3-39 0,1-1-22 16,3-1-32-16,0-1-40 0,3 0-13 15,5 2-57-15,4 0 57 0,13 1 52 16,17 0-8-16,18 0-8 0,10-3-14 16,8 0-20-16,0-5 1 0,-2 1-1 15,1 0 1-15,1-1 3 0,0 2-6 16,-2 1-1-16,-6 0 0 0,-4 2-11 16,-5 0-1-16,-6 0-25 0,-12 2-41 0,-12 0-37 15,-9 0-45-15,-5-2-70 16,-1 0-82-16,-1 2-168 0,-5-2-173 0,-4 0-500 15</inkml:trace>
  <inkml:trace contextRef="#ctx0" brushRef="#br0" timeOffset="119522.93">23130 10326 2741 0,'0'0'296'0,"0"0"-262"0,0 0-33 15,0 0 30-15,0 0 27 0,0 0 2 16,33 38 55-16,-14-27-32 0,3-1-38 16,3 0-33-16,4 3-2 0,2 0-10 15,0 2 0-15,-1 1-19 0,-4 3-58 16,-4-3-28-16,-6 5 19 0,-8-2 22 16,-8 4 42-16,-7-1 19 0,-16 9-33 15,-17 8 4-15,-18 11-9 0,-8 4-4 16,0-4-7-16,5-4 11 0,10-9-50 15,13-5-108-15,9-10-206 0,12-9-348 16,1-5-662-16</inkml:trace>
  <inkml:trace contextRef="#ctx0" brushRef="#br0" timeOffset="120905.25">24436 10200 2223 0,'0'0'304'0,"0"0"-246"0,-44 17 17 0,25-6 12 0,-4 9-33 15,-1 6 17-15,-5 9 6 0,-3 15-22 16,-1 12-14-16,2 7 11 0,9-4-30 16,8-5-21-16,7-10-1 0,7-10-22 15,3-10-26-15,5-10-36 0,3-4 11 16,7-2-5-16,11 2 78 0,13-6 16 16,14-10 46-16,5-6 8 0,-1-14 14 15,-4-6-36-15,-7-4-16 0,-2-2-29 16,-11 3 0-16,-7 2 13 0,-5 7 22 15,-7 2-6-15,2-6 3 0,0 3-6 16,-3 0-6-16,-5 6-8 0,-6 7 5 16,-2 7 2-16,-3 1-3 0,-3 8-19 0,0 4 0 15,-6 7 23-15,0 5 15 0,0 5-6 16,-3 1-30-16,3 2 13 0,3-3-15 16,2-6-3-16,2-5-22 0,2-4 9 15,6-6 16-15,4-5 70 0,0-3 88 16,3-3 81-16,2-5-90 0,4-7-65 15,1-3-50-15,-1-8-34 0,1-4-40 16,-1-3-48-16,-2 0 3 0,-5-1 6 16,-4 4 16-16,-2 5 29 0,-6 4 2 15,0 7-40-15,-8 6-36 0,2 4 64 16,-5 4-26-16,-2 7 0 0,-1 3 25 16,-3 6 45-16,2 4 18 0,-2 2 14 15,3 2 0-15,2 0-18 0,2 0-14 16,5-3-29-16,4-4-31 0,2-5-14 15,9-5 74-15,6-6 45 0,3-1 41 16,4-7 0-16,9-7-45 0,-1-4-13 16,3-1-12-16,3-6-14 0,-6 5-2 15,5-3-2-15,-1 5 0 0,-4 2 0 16,0 5-23-16,-6 8 6 0,-3 3-10 16,-4 6 26-16,-2 6 2 0,-6 4-2 0,-3 3 3 15,-1 2-26-15,-3 3 10 16,-3 0 16-16,0 0-15 0,-2 1 11 0,1-3-15 15,-3-2 16-15,0-6 0 0,4-5-10 16,0-4-19-16,0-5 32 0,2 0 96 16,4-5 2-16,0 0-16 0,2-3 4 15,0-1-30-15,0 0-23 0,3-1-33 16,-4 5-57-16,1 2-34 0,-1 3 18 16,2 1 44-16,-2 7 29 0,3 4 16 15,-3-1 13-15,1 2-28 0,0-3-1 16,-2 2-3-16,-1-5 0 0,4-4-10 15,-2-1 13-15,3-2 28 0,4-7 58 16,1-6-26-16,3-3-48 0,4-5-12 16,-1-7-19-16,3 1 19 0,-6-3 7 0,2 1 27 15,-2 3 10-15,-6 2 7 16,-3 6-7-16,-1 7-26 0,-6 4-14 16,0 4 27-16,-2 3-31 0,-4 6-41 0,-1 1 4 15,0 5-1-15,-3 6 22 0,-1 4 16 16,0 2 0-16,4 0 2 0,-1-1 30 15,5-2-13-15,1-3-16 0,7-3-3 16,1-2 0-16,4-3 0 0,2-1 28 16,3-2-9-16,1-4-17 0,0 1 17 15,0-1-4-15,-7 3-15 0,0-3-44 16,-4-2-50-16,-5 5-13 0,-2-1 22 16,-2 2 44-16,-9 1 28 0,0 1-31 15,-4 1-20-15,1 0 7 0,0-3 16 16,3-2 9-16,4-4-16 0,4-1-44 15,3 0-14-15,3-9-47 0,6-2-31 16,5-6 23-16,3-3 90 0,6-4 29 16,1-1 30-16,3-1 12 0,0-2 0 15,-1 4 15-15,-2 4 14 0,1 5 13 16,-5 6 16-16,-2 5 80 0,-2 4 109 16,-1 5 19-16,-1 7-59 0,-3 2-119 15,-1 3-40-15,0 6-26 0,-4 0-21 0,-2 1 15 16,-3-2-16-16,-1 1-22 15,0-4-16-15,-1-2-35 0,-2-1-83 0,0-6-147 16,-1-6-315-16,2-2-811 0</inkml:trace>
  <inkml:trace contextRef="#ctx0" brushRef="#br0" timeOffset="121042.5">25901 10372 3365 0,'-3'-15'292'0,"3"10"-62"0,-2 2-76 0,2-1-13 0,0 3-35 0,0 1-50 15,0 0-56-15,0 0-31 0,0 0-100 16,5 1-126-16,5 4-125 0,4 3-180 16,4 1-437-16,-1-2-421 0</inkml:trace>
  <inkml:trace contextRef="#ctx0" brushRef="#br0" timeOffset="121338.27">26272 10559 2156 0,'0'0'1075'16,"0"0"-877"-16,0 0-2 15,0 0-63-15,0 0-4 0,0 0-13 0,0 0 98 16,-36 10-140-16,14-7-46 0,-1 2-18 16,0 0-10-16,2 3-22 0,3-1-6 15,3 3-10-15,4 0-27 0,1 1-41 16,6 0 14-16,4 2 14 0,0 0 27 16,7 3 29-16,3 0 6 0,4 0 7 15,4 0 9-15,0 0 16 0,0-2-4 16,2 2-12-16,-2 0 1 0,-2 0 21 15,-4-1-9-15,-3 2-10 0,-2-3 10 16,-4 1 6-16,-3 0 9 0,-6-1-25 16,-2 2 25-16,-5-3-28 0,-5-2-48 15,0 0-56-15,0-2-41 0,-4-4-35 16,4-5-62-16,0 0-133 0,4-10-261 16,4 2-821-16</inkml:trace>
  <inkml:trace contextRef="#ctx0" brushRef="#br0" timeOffset="121588.87">26410 10146 2812 0,'0'0'576'0,"0"0"-319"0,0 0-112 0,0 0-31 16,0 0-92-16,0 0-3 0,0 0-19 15,4 57 53-15,-4 1 39 0,-2 16-11 16,-5 6-19-16,0-1-34 0,-3-8-26 15,1 1 1-15,-5-1-3 0,5-4-17 16,-5-3-46-16,4-7-36 0,3-13-65 16,1-10-3-16,4-14 9 0,2-6 12 15,0-3 0-15,0-1-27 0,2-4-87 16,2-6-168-16,1-13-188 0,1 0-627 16</inkml:trace>
  <inkml:trace contextRef="#ctx0" brushRef="#br0" timeOffset="121738.65">26283 10586 186 0,'0'0'2533'0,"0"0"-2164"0,0 0-158 16,0 0-74-16,0 0-54 0,0 0-7 15,0 0 82-15,0 0 8 0,0 0-11 0,57 34-5 16,-10-43-1-16,12-9-109 0,7-7-40 16,0-3-96-16,-8-1-66 15,-14 5-77-15,-5 6-206 0,-15 3-540 0,-8 7-318 16</inkml:trace>
  <inkml:trace contextRef="#ctx0" brushRef="#br0" timeOffset="122338.47">26401 10916 3144 0,'0'0'274'0,"0"0"-258"0,0 0 41 16,0 0 136-16,44 14-26 0,-24-16-19 15,7-9 6-15,15-10-95 0,5-10-59 0,8-4-3 16,-13 2-96-16,-9 7-43 0,-12 8-19 16,-3-2 3-16,1 0 51 15,0-4 43-15,-2 0 45 0,-5 4 19 0,-8 5 27 16,-2 7-8-16,-4 5 25 0,-7 3-66 16,-5 2 22-16,-3 6-3 0,-5 8 3 15,-1 6 63-15,-1 6 42 0,2 4-11 16,2 3-28-16,4 0-22 15,5-3-41-15,6-2 0 0,3-3 0 0,2-5 0 16,5-4 19-16,5-4 3 0,4-4 16 16,1-2 12-16,4-5 20 0,3-3-14 15,0-3-59-15,4-5-3 0,-1-5-47 16,2-3-25-16,-2-2 8 0,-4-1 20 16,1 0 47-16,-5 1 0 0,-4 1 32 15,-1 5 2-15,-6 3-6 0,-2 4-8 16,-4 2-17-16,0 3 35 0,0 0 21 15,0 2-59-15,0 3-31 0,0 5 3 16,2 3 28-16,2 6 0 0,-2 0-1 16,-1 3-15-16,1 1-13 0,0-1 1 15,0-1-29-15,0-3 39 0,0-4 2 16,-2-4-3-16,2-4-3 0,2-4 13 16,0-2 9-16,4-8 69 0,1-4-16 0,9-7-25 15,5-9-15-15,8-12-12 16,0 2 1-16,-5 2 1 0,-2 7 0 0,-7 9 12 15,2 2-15-15,1 4-30 0,-4 5 6 16,-1 6 24-16,-6 3 16 16,3 9 6-16,-4 0-22 0,1 4-22 0,-2 1-28 15,-2 4-32-15,-3-3-44 16,0 2-69-16,-2-3-98 0,0-2-204 0,0-4-279 16,0-5-887-16</inkml:trace>
  <inkml:trace contextRef="#ctx0" brushRef="#br0" timeOffset="123021.49">27559 10607 2555 0,'0'0'451'0,"0"0"-249"0,0 0-43 0,0 0-9 0,0 0-18 0,-40 1-52 15,22 8 5-15,0 4-13 16,-4 7-3-16,2 2-19 0,1 5-15 15,3 0-12-15,1 1-21 0,5 0-2 0,3-2-17 16,3-2-5-16,4-3-41 0,4-5-18 16,5-1 2-16,5-5 35 15,5-5 0-15,4-5 3 0,5-2 8 16,6-9 31-16,-1-4-21 0,2-3 20 0,-1-3-10 16,-7 0-25-16,4 0 3 0,-4-5 35 15,-1 2 3-15,-5 0 35 0,-4 3 10 16,-1 2-7-16,-7 5-25 0,-1 4 22 15,-4 5 3-15,-4 4-7 0,0 1-21 16,-1 5-13-16,-2 4-54 0,-1 6 54 16,-1 1 7-16,-1 4 21 0,2 1-12 15,0-2-14-15,2-3-1 0,2-2 1 16,0-4-2-16,3-4 0 0,4 0 25 16,4-5 26-16,2-1 46 0,3-3-15 15,7-5-38-15,-2-5-41 0,3-3-3 16,-1-2-12-16,-1 1 10 0,-6 2 2 15,-3 1 40-15,-6 0 13 0,0 6 3 0,-5 2-9 16,-1 5-47-16,-1 1-9 0,0 0-10 16,-2 7-65-16,0 7 12 15,-2 10 72-15,-2 17 13 0,-2 11 12 0,-1 4-10 16,-1 2-2-16,1-6-1 0,0-6 7 16,-4 2 0-16,-3 1-19 15,-3 2 0-15,-4 1-22 0,-4-2-31 0,-2-7-16 16,4-7-13-16,2-10 28 0,5-8 34 15,1-5 20-15,-4-2 41 0,0 0 22 16,-3-4-3-16,3-4-35 0,-2-7-9 16,5-6 12-16,1-8 0 0,3-13 6 15,5-13-24-15,9-17-10 0,2-6-35 16,11 2 32-16,9 5-28 0,-1 13 6 16,-2 9 3-16,2 9-9 0,-1 9-17 15,7-3 4-15,15-4 0 0,24-3 0 16,13-4 3-16,2 7-22 0,1 6-63 15,-10 3-83-15,0 4-292 0,-22 3-676 16,1-2-601-16</inkml:trace>
  <inkml:trace contextRef="#ctx0" brushRef="#br0" timeOffset="136072.88">15481 13081 2232 0,'0'0'1015'0,"0"0"-1012"0,0 0 20 0,0 0 56 15,0 0-6-15,0 0-22 0,0 0-3 16,0 0 6-16,0 0 41 0,0 0-16 16,36-13-23-16,-19 8-12 0,7 0-6 15,-2 1-6-15,3 1-14 0,-3 2-18 16,0 1-13-16,-5 1 11 0,0 6 0 15,-2 3-17-15,-2 4 3 0,0 5-19 16,-3 3-9-16,-5 9 10 0,-4 11-4 16,-5 12-6-16,-12 5-29 0,-5 0-22 15,-4-5 0-15,0-7 37 0,3-8 58 16,3-10 10-16,6-7 38 0,3-5 72 16,0 2 29-16,1-2-26 0,3-2-38 15,1-5-44-15,5-3-38 0,0-3-2 16,7-1 2-16,5 0 53 0,4-3 27 15,12 0-2-15,10-4-12 0,13-10-23 16,4-5-24-16,-4-1-22 0,-5-4-2 16,-9 7-48-16,-11 0-50 0,-5 5-66 15,-3-1-108-15,3-2-202 0,0-2-289 16,-4 2-766-16</inkml:trace>
  <inkml:trace contextRef="#ctx0" brushRef="#br0" timeOffset="136217.54">15970 13194 3315 0,'0'0'548'15,"0"0"-441"-15,0 0 0 0,0 0-107 16,0 0-62-16,0 0-99 0,0 0-53 16,0 0-94-16,0 0-369 0,48-62-925 0</inkml:trace>
  <inkml:trace contextRef="#ctx0" brushRef="#br0" timeOffset="136738.34">16091 12758 3602 0,'0'0'476'16,"0"0"-448"-16,0 0 22 0,0 0-50 15,0 0-34-15,0 0 34 16,51 21 59-16,-12-5 4 0,13 10-14 0,3 6-49 15,-8-2 0-15,-4 10-49 0,-7 3-26 16,-7 4-19-16,0 11-35 0,-8-3 9 16,-6 6-25-16,-5 5-29 0,-3 4-10 15,-7 2-8-15,-5 0-4 0,-10-2 3 16,-9 0 52-16,-6-6 141 0,-7-5 32 16,-10-2 71-16,-6-1 13 0,-7-2-42 15,-11-1-33-15,-4-4-15 0,-7-5 13 16,-3-7-17-16,-2-10 55 0,0-9 63 15,-1-11 93-15,4-8 73 0,3-13-13 16,-3-12-25-16,3-9-45 0,3-13-119 16,3-12-104-16,7-12-9 0,9-5-22 0,10-8 7 15,10-3 5-15,15-4-5 16,10-2-17-16,14 1 38 0,14-3 0 0,14 2 1 16,14 4-1-16,15 5 3 15,10 1 2-15,12 2 41 0,9 7 1 16,9 5-14-16,5 10-5 0,7 6-10 0,-1 12-2 15,-2 9-12-15,-5 9-1 0,-8 9-20 16,-7 9 19-16,-9 10-73 0,-9 12-6 16,-8 9-19-16,-9 14 9 0,-6 9 9 15,-8 15 19-15,-6 12-6 0,-8 12-43 16,-5 9-11-16,-6 3-83 0,-5-3-147 16,-1-10-102-16,-2-13 9 0,0-13 66 15,-1-17 28-15,3-15-277 0,0-15-462 16</inkml:trace>
  <inkml:trace contextRef="#ctx0" brushRef="#br0" timeOffset="137108.22">17919 12559 2592 0,'0'0'437'0,"0"0"-344"0,0 0 134 0,0 0 68 0,0 0-71 15,0 0-70-15,0 0-53 0,0 0-39 16,0 0-21-16,-22 39 40 0,22 8-1 16,-5 24 32-16,-3 12-41 0,-6 8-28 15,-3-5-27-15,-2-5-14 0,-5-1-2 16,2-2-48-16,-2-3-60 0,3-3-56 16,1-11-35-16,9-15-60 0,4-14-136 15,5-15-232-15,2-10-158 0,0-3-414 0</inkml:trace>
  <inkml:trace contextRef="#ctx0" brushRef="#br0" timeOffset="137455.71">17664 12532 767 0,'0'0'2520'16,"-6"-40"-2227"-16,4 21-97 0,2 1-17 15,4-1-68-15,8 4 1 0,1 1-25 16,14-1-28-16,15-1-12 0,18 5-16 15,10 5-22-15,3 6-9 0,-3 13-15 16,-8 7-13-16,-3 10-28 0,1 10-3 16,-5 7-10-16,-5 10 10 0,-6 8 6 15,-5 7 11-15,-10 4-33 0,-10 4 25 16,-9 0-29-16,-8-2-3 0,-6-6 56 16,-13-8 26-16,-8-6 50 0,-6-7 45 15,-12-2 24-15,-7-2 26 0,-8 0-29 16,-4 1-29-16,-5-4-25 0,-5-5-19 0,4-6 4 15,5-5-14-15,6-11 1 16,15-8-18-16,13-5-16 0,10-4-32 0,5-5-64 16,5-6-40-16,2-17-76 0,11-18-88 15,30-24-73-15,16-15-197 0,22-10-199 16,-10 25-498-16</inkml:trace>
  <inkml:trace contextRef="#ctx0" brushRef="#br0" timeOffset="137621.22">18701 12689 2542 0,'0'0'413'0,"0"0"-346"16,0 0 119-16,0 0 46 0,25 59 34 16,-25-18-17-16,0 13-91 0,-4 4-56 15,-3 3-21-15,2 0-37 0,0-5-10 16,3-2-34-16,0 3-2 0,-2 0-32 16,2-1-59-16,-1-4-63 0,-1-9-74 15,0-15-83-15,4-11-226 0,-2-10-463 16,2-3-327-16</inkml:trace>
  <inkml:trace contextRef="#ctx0" brushRef="#br0" timeOffset="137765.5">18823 12573 3638 0,'0'0'409'0,"0"0"-258"0,0 0-148 15,0 0-3-15,0 0-87 0,0 0 1 16,0 0 70-16,0 38-12 0,-2-17-123 15,0 2-174-15,2-2-478 0,0-4-738 16</inkml:trace>
  <inkml:trace contextRef="#ctx0" brushRef="#br0" timeOffset="138104.34">19154 12713 3493 0,'0'0'606'0,"0"0"-544"0,0 0 97 15,0 0-66-15,0 0-3 0,0 0-25 0,0 0-65 16,0 0-74-16,-49-13-32 16,26 22 20-16,0 6 8 0,-4 12 22 15,-2 11 25-15,2 9 9 0,8-3 3 0,8-10-12 16,10-7-2-16,2-10 8 0,7 1 7 16,6 1 18-16,6 2 38 0,2-4-6 15,5 0 3-15,2-4-4 0,2 1-3 16,-2-3-6-16,0-1-3 0,-4 1-4 15,-7-2 13-15,-4 1-16 0,-9-2-12 16,-3 2-10-16,-4 1 7 0,-11 5 3 16,-12 4-34-16,-15 4-10 0,-11 2 7 15,2-3 15-15,12-9 19 0,11-7 2 16,12-5-21-16,-1-2-57 0,3-3-66 16,3-4-148-16,9-13-275 0,9-7-142 15,4 2-401-15</inkml:trace>
  <inkml:trace contextRef="#ctx0" brushRef="#br0" timeOffset="138453.94">19673 12741 1869 0,'0'0'437'0,"0"0"-175"0,0 0 157 0,0 0-23 16,0 0-63-16,0 0-38 0,0 0-38 16,0 0-95-16,0 0-82 0,-58 25-18 15,29-7 0-15,-4 10-13 0,-2 14-6 16,-1 18-12-16,7 8-31 0,11 1-27 15,7-6-31-15,11-11-4 0,0-11-12 16,8-13-16-16,1-8 0 0,3-6 35 16,5-4 55-16,7-3 12 0,5-3 47 15,3-5-34-15,1-12-10 0,4-7-15 16,1-13-9-16,3-12-38 0,-2-8 4 16,-7-3-7-16,-8 13 13 0,-12 12 37 15,-7 12 2-15,-1 6 10 0,0 4 13 16,-1 2-9-16,0 4 15 0,-1 3-31 15,0 6 22-15,1 7-22 0,2 6 46 16,1 4-2-16,2 3-13 0,-1 1-31 16,0 0-1-16,0-7-40 0,1-2-36 15,0-6-76-15,2-7-117 0,0-5-197 16,0-5-632-16,4-21-886 0</inkml:trace>
  <inkml:trace contextRef="#ctx0" brushRef="#br0" timeOffset="138573.85">19911 12587 3451 0,'0'0'398'0,"0"0"-313"0,0 0-10 0,0 0-74 16,0 0-1-16,0 0-91 0,0 0-75 15,0 0-62-15,0 0-142 0,0 0-231 16,0 0-402-16,42-6-548 0</inkml:trace>
  <inkml:trace contextRef="#ctx0" brushRef="#br0" timeOffset="138988.57">20230 12672 3318 0,'0'0'419'0,"14"51"-290"16,-2-6 85-16,1 17-55 0,-3 13-25 15,-2 2-75-15,-8-4-28 0,-3-3-31 16,-5 1-28-16,-4 2-37 0,1 1-53 16,-3-2-7-16,0-6-7 0,2-10 9 15,3-14 83-15,3-14 40 0,-1-9 38 16,5-8 16-16,-2 2 8 0,-1-2-12 15,0-4-1-15,2-7 16 0,-4-1 0 0,-3-11-51 16,-5-13-14-16,-5-19-22 0,1-20-15 16,4-9 16-16,10-7 21 15,7 1 21-15,11 3-21 0,3-5-28 0,5 2 12 16,5 1 13-16,1 7-15 0,7 9 18 16,5 13 16-16,1 12-4 15,4 11 10-15,0 11 6 0,0 6 13 0,0 9 43 16,-9 4-38-16,-7 6-30 0,-10 0-15 15,-2 3-1-15,-2 5 1 0,-1 2 0 16,-5 7-1-16,-8 3-14 0,-10 9-2 16,-18 10-12-16,-18 10-6 0,-8 3-3 15,-5-7-29-15,5-12 10 0,10-14 25 16,8-10 30-16,8-9-1 0,12-6 1 16,4-4-38-16,-2-10-86 0,4-12-169 15,5-21-330-15,14-22-461 0,4 4-549 16</inkml:trace>
  <inkml:trace contextRef="#ctx0" brushRef="#br0" timeOffset="139321.63">20736 12103 2914 0,'0'0'451'0,"0"0"-340"0,0 0 41 0,15-41 22 0,-13 37-17 0,-1 4-15 16,-1 0-67-16,0 7-75 0,-1 14-36 15,-3 20 36-15,-6 27 31 0,-2 15-6 16,-1 8-12-16,-3 1-13 0,4-10 0 15,3 2 0-15,6-6-3 0,3-8-40 16,7-9 43-16,4-16-16 0,2-15 16 16,1-12 2-16,2-6 60 0,4-4 26 15,6-1-20-15,4-5 0 0,2-5-9 16,1-11-25-16,1-7-34 0,-3-5-46 16,0-5-13-16,-3-1 6 0,-5 2 29 15,-3 4 24-15,-3 9 0 0,-4 6-12 16,-1 8-40-16,-3 7 52 0,2 10 31 15,-1 6 22-15,0 7-10 0,-3 3-12 16,-1 0-31-16,-3-1 0 0,1-2-12 16,-2-3-16-16,0-5-19 0,1-7-71 0,3-7-133 15,1-8-187-15,-1-4-613 16,7-23-1051-16</inkml:trace>
  <inkml:trace contextRef="#ctx0" brushRef="#br0" timeOffset="139475.94">21223 12465 3811 0,'0'0'331'15,"0"0"-331"-15,0 0-16 0,0 0 14 16,0 38-10-16,2-29-90 0,3-2-77 16,2 0-165-16,3-3-270 0,2-1-424 15,-1-1-573-15</inkml:trace>
  <inkml:trace contextRef="#ctx0" brushRef="#br0" timeOffset="140003.59">21439 12601 2737 0,'0'0'561'0,"0"0"-367"0,12 52 18 15,-7-26 15-15,1 2 15 0,1 5-74 16,-2-4-60-16,-1 1-39 0,0-1-36 16,-2 0-29-16,-1-2-4 0,-1 1-25 0,0-1-25 15,-3 0-39-15,-1-3 5 16,0-5 6-16,2-5 6 0,-1-4-12 0,1-6 8 15,2-4 73-15,0 0 3 0,1-4 63 16,3-7 3-16,3-6-63 0,4-12 0 16,6-11 10-16,0 2-10 0,-1 0-1 15,3 7-2-15,-6 9-3 0,5 0-19 16,0 5 3-16,-2 6 19 0,2 8 1 16,-2 4 20-16,1 9-21 0,0 6-1 15,1 4 1-15,0 4 1 0,-2 4 18 16,-1 0 0-16,-2-1 2 0,1 1 4 15,1-2 28-15,2-6 16 0,3-2 5 16,3-7-3-16,9-6 13 0,11-7 27 16,14-12 12-16,6-11-43 0,2-5-47 15,-4-4-11-15,-9-1-10 0,-10 5-10 16,-11 3 19-16,-3-4 10 0,-9 1-4 16,-4 3-8-16,-1-3-1 0,-9 9 10 15,-3 3-10-15,-2-1 12 0,-5 6 47 0,-5 6-4 16,-8 6-73-16,-10 6-31 15,-11 16-17-15,-8 17 17 0,-1 12 16 0,5 6 15 16,8 1 27-16,14-16-26 0,10-9-1 16,9-10 0-16,4-7 0 0,9 2 12 15,14 1 19-15,19-1 15 0,20-9-4 16,8-6-8-16,7-7-34 0,-3-10-49 16,-7 0-100-16,1-3-47 0,-3-1-46 15,-4 2-95-15,-3-1-113 0,-4 1-228 16,-16 1-521-16,-3-2-812 0</inkml:trace>
  <inkml:trace contextRef="#ctx0" brushRef="#br0" timeOffset="143789.07">15921 14766 382 0,'0'0'766'0,"0"0"-174"0,0 0-229 0,0 0 3 15,0 0-5-15,0 0-46 16,0 0-44-16,0 0-49 0,0 0-33 0,0 0-47 16,0 0-32-16,-36-13-32 0,36 11-18 15,0 1-18-15,0 0-42 0,0 0-44 16,1-2-24-16,5-1 12 0,3-3 24 15,7-2 29-15,4-1 0 0,8-2 1 16,2 0 0-16,4 1 2 0,1 3 0 16,-2 2-15-16,-1 3-7 0,0 3 4 15,-5 4-1-15,-3 6-3 0,-2 4-9 16,-4 6-23-16,-7 3 1 0,-4 11-17 16,-6 10 1-16,-5 10 12 0,-9 2-3 15,-5-5 25-15,3-9 15 0,3-13 20 16,2-7 22-16,3-5 19 0,1-1 10 15,0-2 22-15,4 0-23 0,0-4-18 16,2-3-20-16,4-3 20 0,5 2 5 0,2-2 4 16,3-1 16-16,4 1-16 0,2-1-10 15,-1 1-2-15,1-1-7 16,-1-1-20-16,-6 0-2 0,-4 2-26 0,-2 0-12 16,-7 2-15-16,-3 3 9 0,-4 4 26 15,-8 3 14-15,-5 3-46 16,-12 4-38-16,-7 2-32 0,-8 1 9 0,3-6 9 15,6-6-31-15,12-9-30 0,6-5-104 16,-3-4-223-16,5-2-499 0</inkml:trace>
  <inkml:trace contextRef="#ctx0" brushRef="#br0" timeOffset="143941.15">16477 14803 3153 0,'0'0'458'0,"0"0"-363"0,0 0-6 0,0 0 27 0,0 0-16 16,0 0-33-16,0 0-67 0,-21 37-6 0,8-30-171 15,-1-3-138-15,1-2-310 16,3-2-651-16</inkml:trace>
  <inkml:trace contextRef="#ctx0" brushRef="#br0" timeOffset="144421.61">16348 14418 3325 0,'0'0'688'15,"0"0"-614"-15,0 0 35 0,0 0-44 16,0 0-63-16,0 0 42 0,37-3 12 16,-14 5 34-16,10 5-10 0,11 8-37 15,8 15-15-15,3 10-28 0,-6 8-2 16,-7 4-23-16,-11 5 7 0,-2 6-22 15,-7 5-25-15,-6 3-38 0,-7 4-30 16,-3 0 8-16,-6 5-17 0,-8-1-12 16,-5 1-29-16,-6-5-75 0,-7-5-16 0,-5-4 136 15,-5-9 83-15,-6-5 33 16,-5-5 22-16,-7-5 2 0,-6-3 14 16,-4-7-13-16,-7-7-3 0,-9-6 52 0,-2-10 47 15,-7-8 42-15,-3-6 38 0,-2-12 27 16,2-5-4-16,3-14-7 0,3-7-34 15,10-8-49-15,9-9 22 0,12-6-19 16,14-7-7-16,10-4-63 0,13-5-44 16,13-2-2-16,8-1-24 0,15 0-3 15,15 3-2-15,10 3 12 16,14 1 17-16,9 6 2 0,10-1 22 0,8 3-8 16,7 5-14-16,6 8 0 0,-1 8-1 15,3 8-18-15,-1 7 15 0,-4 14-34 16,-7 10-13-16,-9 10-24 0,-8 14-22 15,-7 12-38-15,-8 11 11 0,-10 9 0 16,-11 14 4-16,-8 9-74 0,-15 9-150 16,-7 8-151-16,-4-2-269 0,-8-22-764 15</inkml:trace>
  <inkml:trace contextRef="#ctx0" brushRef="#br0" timeOffset="145022.24">18518 14355 2786 0,'0'0'462'0,"0"0"-338"0,0 0 111 0,-2-37 33 16,-2 31-53-16,-2-2-25 0,-1 2-38 0,-5-3-50 16,-1 4-102-16,-7 0-3 15,-1 5-53-15,-6 0 16 0,-6 12-13 0,-10 14-6 16,-5 17 7-16,-2 9 11 0,10 8 7 16,9-1 21-16,15-8-9 0,6-8-6 15,9-11-6-15,2-9-10 0,7-4 42 16,3 3-21-16,9 2 23 0,3 3 14 15,8 0 6-15,9 1-5 0,-1-4 10 16,-4-3 10-16,-7-4-20 0,-6-5-12 16,0 0-1-16,-1 1 2 0,-6-2-4 15,-7 1-16-15,-7 0 16 0,-4 0 13 16,-12 6-13-16,-13 6-32 0,-16 2-60 16,-15 6-17-16,-10-3 8 0,5-7 16 15,3-5 28-15,11-8 19 0,11-5-19 16,8-4-3-16,10-3-10 0,7-8-86 15,5-13-131-15,9-22-216 0,15-30-15 16,6 8-963-16</inkml:trace>
  <inkml:trace contextRef="#ctx0" brushRef="#br0" timeOffset="145239.41">19037 13957 1825 0,'0'0'416'0,"0"0"-183"0,0 0 89 16,0 0-68-16,0 0-82 0,0 0 93 15,18 55-21-15,-30 2-90 0,0 13-38 16,-5 11-21-16,4 1 2 0,2 1-16 16,0 4-35-16,4-1 1 0,1 6-13 15,1-3-31-15,-2-4-3 0,3-7-19 16,0-7-86-16,-1-12-23 0,1-15-23 16,2-11 13-16,0-15-51 0,2-5-71 15,0-6-133-15,0-6-255 0,0-1-440 16</inkml:trace>
  <inkml:trace contextRef="#ctx0" brushRef="#br0" timeOffset="145655.31">18784 14636 3031 0,'0'0'446'16,"0"0"-354"-16,0 0 29 0,0 0 20 15,0 0-15-15,0 0 7 0,57 21 1 0,-34-21 6 16,3-5-44-16,5-8-31 0,2-3-65 15,1-2 0-15,-1-5-78 0,-3-1-12 16,-3 0 32-16,0 4 11 0,-6-1-3 16,-1 4 19-16,-5 6 15 0,-1 2 13 15,-3 7 0-15,-1 2 2 0,3 5 1 16,0 8 22-16,4 5 9 0,3 13 0 16,7 13-28-16,1 13 25 0,0 4-12 15,-4-1-15-15,-5-5 11 0,-5-9-12 16,-5-9 0-16,-1-9 2 0,-4-8 20 15,0-6 46-15,1 0 28 0,-2 1-12 16,-1-2-22-16,-1-5-29 0,-1-4 4 16,0-3 65-16,-1-1 33 0,-3-4-10 15,-2-4-42-15,-2-8-65 0,0-4-18 16,2-12-11-16,3-13-2 0,5-10-20 16,7 3 5-16,7 13-24 0,1 13-21 15,1 8-34-15,11-3-16 0,11-1-22 16,10 0-56-16,-4 8-82 0,-9 8-51 0,-10 3-180 15,-5 6-203-15,-1 1-259 0,-1-1-153 16</inkml:trace>
  <inkml:trace contextRef="#ctx0" brushRef="#br0" timeOffset="145954.54">19955 14703 2064 0,'0'0'676'0,"0"0"-185"0,0 0-138 15,0 0-97-15,0 0-55 0,0 0-47 16,0 0-55-16,0 0-83 0,-40-19-16 15,28 20-44-15,-1 8-9 0,-1 4 4 16,1 5 5-16,-2 2 13 0,6 4 6 16,2 0-1-16,2-3 23 0,4-4 1 15,1-1-20-15,5-5-12 0,1-2 9 16,4-3 25-16,2-4 13 0,-1-2 22 0,1-5 15 16,1-3 11-16,3-3-5 15,-3 1-19-15,0-2-9 0,0 2-28 16,-3 2 0-16,-2 4-34 0,3 4-19 0,-2 2-3 15,0 6 24-15,6 4 19 0,-2 3 12 16,2 2-2-16,-1-1-26 0,0-1-18 16,0-5 10-16,1-3 15 0,2-4-32 15,0-6-43-15,5-7-74 0,4-16-61 16,6-13-274-16,4-15-282 0,-7 5-789 16</inkml:trace>
  <inkml:trace contextRef="#ctx0" brushRef="#br0" timeOffset="146172.91">20405 14176 706 0,'0'0'1659'0,"0"0"-1327"0,-3-40-13 16,2 32 23-16,0 2-54 0,0 2-70 15,1 4-46-15,-2 0-45 0,2 5-92 16,0 6-33-16,0 14 8 0,0 17 31 16,0 19-1-16,0 7-21 0,0-2-19 0,-4-3-1 15,0-9-18-15,-1 0 17 16,1-2-29-16,1-2-25 0,0-4-38 15,0-9-54-15,2-10-78 0,1-8-82 0,1-6-123 16,4-5-223-16,0-4-89 0,-1-1-440 16</inkml:trace>
  <inkml:trace contextRef="#ctx0" brushRef="#br0" timeOffset="146321.21">20258 14558 2857 0,'0'0'499'0,"0"0"-254"16,0 0-8-16,0 0-134 0,0 0-74 15,0 0 2-15,0 0 61 0,56-8 33 16,-17-5-32-16,17-5-43 0,4-8-50 16,-5-1-110-16,-5 0-135 0,-16 6-158 15,-7 5-350-15,-11 5-752 0</inkml:trace>
  <inkml:trace contextRef="#ctx0" brushRef="#br0" timeOffset="147904.11">20626 14841 2443 0,'0'0'487'0,"43"-24"-202"0,-7 2-75 0,10-12-13 16,0-3-49-16,-8 4-100 0,-14 5-36 15,-4 8-12-15,-1-6-41 0,-1-2 7 16,1-3-4-16,-7 0 35 0,-5 4 3 16,-2 3 25-16,-5 2 13 0,-4 5 12 15,-3 5-12-15,-2 5-38 0,-4 6-13 16,-1 2-46-16,-4 9-20 0,-2 12-7 15,-5 18 42-15,-1 14 44 0,4 7 35 16,6-2-3-16,9-12-10 0,5-19-11 16,2-8-10-16,5-6 14 0,7-1 67 15,4-1 0-15,4-3 18 0,12-7 42 0,12-6 33 16,12-15-60-16,3-11-56 16,0-5-42-16,-3-4-17 0,-7 4-12 15,-4-1-10-15,-2 0 4 0,-10 5 16 0,-8 5 2 16,-7 5 2-16,-4 3 10 0,-2-3-12 15,0-1-16-15,-4 1-2 0,-5 7-19 16,-3 4 37-16,-6 6 0 0,-6 4-80 16,-2 1-1-16,-5 9 22 0,-2 7 24 15,0 4 20-15,-2 6 15 16,3 3 0-16,4 0 2 0,4-2-2 0,6-4 0 16,4-5-22-16,5-4-4 0,8-6 26 15,4-2 25-15,6-4-24 0,4-2-1 16,3-1-3-16,3 0-23 0,0-3 7 15,-1 2-9-15,-3 1-10 0,0 1 4 16,-4 7 12-16,-1 1 22 0,-5 5 2 16,2-1 20-16,-4 3 3 0,0 0 6 15,-1-3-6-15,0 0 10 0,-1-6 19 0,3-1 2 16,0-4 19-16,3-4 9 16,5-9-16-16,1-5-46 0,3-8-22 15,-1-3-50-15,-1-4 4 0,-3-2 21 16,-1-6 25-16,-8 3 28 0,-4 2 3 0,-2 2 9 15,-6 6-9-15,-2 2 0 16,0 3 3-16,-3 7-3 0,-3 7-15 0,-1 3-16 16,0 4-29-16,-4 1-39 0,-2 9-10 15,-1 8 22-15,-4 12 34 16,1 8 1-16,1 12 21 0,4 2 2 0,4-4-2 16,7-3-3-16,1-3-16 0,6-1-9 15,2 1 15-15,1 0 10 0,2-2 1 16,0-2-10-16,-2-5 11 0,-1-6 1 15,-1 4 3-15,-3 4-2 0,-4 6 0 16,0 4 0-16,-10-8-1 0,1-10-24 16,-2-7-16-16,-4 1-11 0,-2-1 10 15,-5 1 19-15,-5-1 22 0,0-6 22 16,1-3-19-16,2-9 0 0,0-4 9 16,3-9-12-16,3-8-31 0,2-13 0 15,3-14 21-15,8-17 9 0,6-9 2 16,14 1 39-16,8 1 14 0,5 6 25 0,8 0-20 15,6 1-19-15,6 3 1 0,1 6 5 16,4 9-18-16,0 8 9 16,-4 10 7-16,-1 9-13 0,-4 7 18 15,0 7 10-15,-10 4-13 0,-8 1-15 16,-8 3-30-16,-2 2-1 0,-2 2 0 0,0 4-18 16,-2 2-16-16,-5 0-6 0,-4 3-22 15,-3-2-9-15,0 2-13 0,-6-2-34 16,0-1-41-16,1-5-65 0,3-5-162 15,2-6-228-15,0-2-466 0,10-20-528 0</inkml:trace>
  <inkml:trace contextRef="#ctx0" brushRef="#br0" timeOffset="148013.64">22329 14227 2831 0,'0'0'353'0,"0"0"-114"0,0 0-121 0,0 0-99 0,0 0-19 0,0 0-57 16,0 0-23-16,0 0-95 0,-43 23-139 15,35-10-227-15,3-1-235 0,2-1-683 16</inkml:trace>
  <inkml:trace contextRef="#ctx0" brushRef="#br0" timeOffset="148571.22">22214 14752 2896 0,'0'0'441'16,"0"0"-272"-16,0 0-33 0,0 0 0 15,47-29-29-15,-20 3-73 0,8-14-12 16,7-12-22-16,3 0-1 0,-6-2-27 16,-6 4-16-16,-9 8-16 0,-7 4 4 15,-4 9-30-15,-6 8 86 0,-3 7 55 16,-1-2 2-16,-1 0 9 0,-2 1 3 16,-1 5-12-16,-5 3-7 0,-2 6-44 15,-6 1-6-15,-1 4-28 0,-4 10 3 16,-6 13 24-16,-2 13 1 0,-4 15 19 15,1 6-8-15,8-3-10 0,10-13 0 0,8-16 18 16,4-8 6-16,0-7 32 16,8 1 21-16,2-1-3 0,5 2 6 15,6-7 3-15,6-4 12 0,7-5 2 16,13-8-11-16,10-15-35 0,6-9-37 0,-3-7-15 16,-3 0 0-16,-8-1-1 0,-3-1 1 15,-4-2 1-15,-5 2 0 0,-7-2 0 16,-4 4 1-16,-10 4 7 0,-4 8-9 15,-7 8-2-15,-3 3 2 0,-2 3 2 16,0 0 35-16,-2 2-25 0,-3 7-12 16,-5 2-43-16,0 2-28 0,-2 6 0 15,-1 7 3-15,-1 5 13 0,0 5 33 16,4 5 19-16,5 3-15 0,5 2 5 16,2-2-4-16,9-4 17 0,5-3 24 15,2 1 26-15,4-5-16 0,1 1-16 16,0-1 1-16,-2 0-18 0,-1-2-1 15,-4 2-16-15,-5-1-5 0,-7 2-7 16,-4-1-15-16,-10 2 12 0,-15 4 3 16,-16 3-31-16,-17 0-78 0,-7-1-48 15,4-12-47-15,13-8-173 0,18-8-226 16,11-1-806-16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2:41:21.292"/>
    </inkml:context>
    <inkml:brush xml:id="br0">
      <inkml:brushProperty name="width" value="0.05292" units="cm"/>
      <inkml:brushProperty name="height" value="0.05292" units="cm"/>
      <inkml:brushProperty name="color" value="#002060"/>
    </inkml:brush>
  </inkml:definitions>
  <inkml:trace contextRef="#ctx0" brushRef="#br0">7152 7363 1813 0,'0'0'364'0,"0"0"-212"0,0 0 29 0,0 0 48 16,0 0-4-16,0 0-36 0,0 0-23 15,0 0-51-15,0 0-42 0,0 0-41 16,0 0-32-16,0 0-22 0,-18 6 22 16,27-5 56-16,6 2 11 0,5-1-4 15,12 0-12-15,15-1-20 0,17-1-2 16,10-2-4-16,6-2 16 0,2 0 12 15,2 1 22-15,9 1 23 0,9-1 21 0,6 1-1 16,10-1-22-16,6 2-12 16,5-2-16-16,8 1 12 0,-1 0-34 0,4 0-15 15,2-1-13-15,1 0 7 0,-4 1-13 16,0 1 6-16,-4-2 1 0,-7 2-1 16,-7 0 7-16,-8 1-7 0,-15 0-16 15,-11 0-2-15,-14 0-12 0,-15 0-19 16,-16-2-55-16,-16 1-126 0,-12 0-157 15,-10-2-372-15,-5-12-1801 0</inkml:trace>
  <inkml:trace contextRef="#ctx0" brushRef="#br0" timeOffset="2533.39">3555 7314 426 0,'0'0'378'0,"0"0"-189"0,0 0 52 0,0 0 46 0,0 0-24 0,-37-3-23 15,31-1-19-15,2 3-40 0,0-1-10 16,2 2-13-16,0-1 3 0,0-1-10 16,2 1-39-16,-2 1-20 0,2-1-31 15,-2 1-61-15,2 0-29 0,0 0-86 16,0 1-48-16,0 3-46 0,4 4 123 15,0 2 82-15,2 4 4 0,2 1 0 0,0 4 0 16,3-1 19-16,0 0-16 16,1-1-3-16,-2-2 0 0,0 1 0 15,-1 0 3-15,0-3-3 0,0-1 19 0,-2 0-15 16,-1-1 8-16,0-4 1 0,-1 1-10 16,0-2 0-16,0 1-3 15,0-3-25-15,-1 0-39 0,1-2 19 0,1-1 12 16,0 0 20-16,3-1 13 0,3 0-10 15,-1-2 10-15,2 0 38 0,1-1-25 16,-1 1-13-16,3-1-2 0,1 1-17 16,1 0 19-16,1 1 0 0,0 1 13 15,2-2-11-15,1 2 1 0,0 0 55 16,2 0-13-16,1 0-6 0,3 0 19 16,2 0-13-16,3 0-42 0,7 0 10 15,9 0-11-15,7 0-1 0,4 0 2 16,-4 0 23-16,-2 0 3 0,-4 0-10 15,0 0-3-15,1 0 26 0,2 0-17 16,-1 0-22-16,3 2 17 0,-1-2-20 16,1 0 19-16,0 0 6 0,-1 1-9 15,2-1 13-15,0 0-3 0,-1 0-4 16,-3 0 4-16,1 0-4 0,-2 0-19 0,1-3 29 16,0 3-13-16,-2-1-3 0,-2-1-3 15,-1 1 12-15,-3-2 1 16,-2 3-1-16,-7-1 13 0,-7 1 3 0,-8 0-6 15,1 0-6-15,2 0-2 16,2 0-26-16,0 0 1 0,-2 1 0 0,-3 2 1 16,-5-2-3-16,-1 1-2 0,-5-1 1 15,-2 2-11-15,-2-3-6 0,-1 2 18 16,-2-1 12-16,-2-1 7 0,0 1 13 16,0-1 19-16,0 0 12 0,0 0 19 15,0 0 24-15,0 0 8 0,0 0 5 16,0-4 2-16,0-1-70 0,0-3-51 15,0-4-65-15,2-5-26 0,3-4-94 16,3-4-110-16,8-6-146 0,4-11-333 16,-2 7-1122-16</inkml:trace>
  <inkml:trace contextRef="#ctx0" brushRef="#br0" timeOffset="21730.05">6099 6721 2222 0,'11'-39'133'0,"2"14"-97"0,6-3 61 0,10-9 9 0,13-8 13 16,11-1 20-16,4 2-8 0,-1 8-38 16,-1 6-6-16,-1 6 9 15,0 1-1-15,5 4-9 0,0 6-25 0,-1 1-20 16,1 7 0-16,-3 5-40 0,-2 1-1 16,-1 9-27-16,-1 6-5 15,-5 7 3-15,-3 5-2 0,-4 9 5 0,-4 7-12 16,-3 8 3-16,-8 6-16 0,-3 7 51 15,-9 3-25-15,-6-2-55 0,-7 2 45 16,-5-6-4-16,-8-2 38 0,-5-2 1 16,-4-4 14-16,-4-6 21 0,-5-4-19 15,3-8 45-15,2-9-48 0,-7-1-1 16,-6-2 14-16,-8-1 12 0,-3 2 7 16,1-12-1-16,7-7 1 0,-5-6-17 15,1-1 4-15,-2-10-32 0,0-3 0 16,-1-8-25-16,2-4-17 0,2-6 42 15,5-6 11-15,7-5 11 0,4-6 23 16,6-9 21-16,6-5-66 0,7-7-3 16,7-3-48-16,3-4 13 0,8-1 10 0,10 1-30 15,7 1 39-15,6 6-41 16,8 4-64-16,5 11 98 0,4 6-22 0,4 10-9 16,0 8-43-16,0 8-134 0,-2 6-154 15,-10 8-91-15,-11 4-650 16,-6 4 350-16</inkml:trace>
  <inkml:trace contextRef="#ctx0" brushRef="#br0" timeOffset="22882.16">4684 6628 2441 0,'0'0'65'0,"0"0"-65"0,22-39-32 0,-8 23 32 16,6-7 74-16,5 0 32 0,9-8-15 15,9-5-27-15,14-6-32 0,6-3-30 16,1 1 1-16,4 4 0 0,1 2 9 16,6-2 27-16,10-1 9 0,8-1-16 15,8-3-9-15,7 3-1 0,6 0 1 16,9-1-7-16,8 0-4 0,5-1 5 16,8 3 18-16,6 0 9 0,4 4 1 15,5-1-13-15,1 4 13 0,6 2-20 16,2 2-6-16,-1 3 10 0,4 3 3 0,-4 2-29 15,0 7 22-15,-3 2-21 16,-6 5 18-16,-1 6-9 0,-8 2 3 16,-6 2-15-16,-6 6 2 0,-10 1 13 0,-3 1-4 15,-10 4 7-15,-10 1 16 16,-7-3 6-16,-8 2-6 0,-8 0-6 0,-8-1 5 16,-11-1-21-16,-4 0-10 0,-9-2 0 15,-7-3 8-15,-7 0-11 0,-9-3-19 16,-7-1-38-16,-3 0-66 0,2-1-68 15,2 0-58-15,-1-2-140 0,-4 0-157 16,-3 0-498-16</inkml:trace>
  <inkml:trace contextRef="#ctx0" brushRef="#br0" timeOffset="23183.72">9837 5418 2940 0,'0'0'294'0,"0"0"-214"0,0 0 38 0,0 0 21 16,0 0 13-16,0 0-19 0,0 0-121 0,0 0-12 15,0 0-47-15,0 0 0 0,0 0 28 16,0 0 0-16,49 3-10 0,-29 13 14 16,0 3 12-16,0 3-13 0,1 4 13 15,-5 1-32-15,-1 1 9 0,-3 1 26 16,-7 1 1-16,-1 2 18 15,-4 0 0-15,-7 1-6 0,-8 2 22 0,-11 2 9 16,-15 3-3-16,-10 2-3 0,-9 0-13 16,0-9-7-16,3-7-18 0,13-5-54 15,7-7-53-15,8-4-105 0,12-4-174 16,6-3-319-16,1-2-576 0</inkml:trace>
  <inkml:trace contextRef="#ctx0" brushRef="#br0" timeOffset="24398.15">10562 5645 2829 0,'0'0'331'16,"0"0"-331"-16,0 0-64 15,-6 41 64-15,5-12 55 0,-1 13 6 0,-2 13-32 16,-2 5 6-16,-4 0-19 0,2-3-16 16,-3-1-26-16,-2-2-92 0,-1 2-49 15,0-2-61-15,1-12-20 0,3-9 2 16,2-13 113-16,5-6 133 0,-1-1 52 16,0-3 113-16,0-1-6 0,4-8 5 15,-1-1 116-15,1-8 18 0,0-7-196 16,-3-13-102-16,2-16-18 0,1-13 18 15,0-11 1-15,1 1 24 0,5 3 13 0,0 2 1 16,1 0-27-16,8 1 20 16,-1 2 13-16,2 12-7 0,-2 11 19 15,-3 12 12-15,1 6 4 0,1 2-7 0,5 0-25 16,1 3-38-16,0 4-3 0,-1 6-22 16,1 3-19-16,-3 5 13 15,-4 7-16-15,-4 3-16 0,-4 6 9 0,-4 2 27 16,-8 12 24-16,-12 9 16 0,-14 10-16 15,-4 4-26-15,-2-7-15 0,7-10 16 16,9-15-4-16,5-7 16 0,6-5-2 16,-1-1-33-16,0 0-22 0,3 1-19 15,7-8-17-15,4-3-38 16,0-2-97-16,11-1 186 0,2-3 55 0,6-1 71 16,5-6 13-16,4 0 18 0,3-3 11 15,2-3-11-15,1-3-3 0,2 1 13 16,-2-2 31-16,0-3 18 0,1 3-26 15,-4-3-43-15,-2 0-36 0,-4 1-25 16,-2 1-9-16,-7 1 1 0,-2 3-7 0,-5-1 12 16,-3 1-15-16,-4 6-13 15,-2 0-17-15,0 3 1 0,-2 2 13 16,-3 5-22-16,-2-1 22 0,2 2-88 0,-3 2 6 16,0 5 4-16,-1 3 14 0,-1 3 17 15,2 1 25-15,0 5 6 16,2-1-7-16,2 0 7 0,1-3-16 0,3-1 16 15,2-2-6-15,2-2 25 16,3-3 25-16,4-3 10 0,0-2-13 0,1-2-3 16,3-1 13-16,2-4-16 0,0-4-3 15,-1-3-1-15,1-1-11 0,-2-1 1 16,-1-1 27-16,-2 0-5 0,-1-1-23 16,-3-1 48-16,-2 2-1 0,-2 1-1 15,-2 2-22-15,-1 3-9 0,-1 3-1 16,0 2-12-16,0 3-3 0,0 1-39 15,0 0-31-15,0 0-15 0,0 1 0 16,-1 3-29-16,1 2 57 0,0 3 25 16,0 0 10-16,0 1 3 0,3 0 3 15,5 0 15-15,-2-1 1 0,6-4 13 16,1 0 15-16,1 0 1 0,2-4-10 16,-1 2 13-16,1-3-7 0,-3 1-3 15,-2-1-3-15,-1 2-18 0,-1-2 12 16,-5 1-1-16,0 2-12 0,-4-2-42 15,0 1-2-15,0 1 44 0,-5 1 67 0,-3 2 43 16,-2 0-47-16,-3 2-44 0,0-1-16 16,-3-1 16-16,2-2 3 15,2 0 10-15,3-3-7 0,3-1 0 0,1 0 19 16,5 0-31-16,0-5-13 0,2-2-88 16,5-4-29-16,2-5 35 0,5-3 25 15,3-3 16-15,7 1 6 0,1 0 4 16,0 2-1-16,0 2 3 0,1 3 10 15,-4 2 6-15,1 4 10 0,-4 4 3 16,-3 1 38-16,-2 3-6 0,-2 1-16 16,-4 5-13-16,-2 2 20 0,-2 2 21 15,-2 2 13-15,-2 0 0 0,0 2 12 16,0 2-12-16,-2-4-13 0,-1 1-9 16,1-3-13-16,-1 0-19 0,1-4-1 0,1 0-2 15,-1-5-1-15,2 1-1 16,0-2-52-16,0 0-43 0,4-2-68 0,-2-2-31 15,2-3-66-15,1-7-213 0,2 0-257 16,-2 1-635-16</inkml:trace>
  <inkml:trace contextRef="#ctx0" brushRef="#br0" timeOffset="24726.87">11342 5439 2797 0,'-5'0'350'0,"3"0"-184"0,2 0-45 0,0 0-10 16,0 0-64-16,0 0-47 0,0 3-85 0,0 3-36 16,2 3 102-16,0 5 18 0,-1 2-12 15,0 1-156-15,0-2-129 0,-1-1-289 16,0-5-550-16</inkml:trace>
  <inkml:trace contextRef="#ctx0" brushRef="#br0" timeOffset="25014.02">11439 5275 2550 0,'0'0'345'0,"0"0"-195"0,0 0-53 15,0 0-72-15,0 0 29 0,-11 41 45 16,11-22 6-16,4 7-19 0,0 1-19 16,3 3-23-16,-1 2 0 0,0-2-15 0,-1 1 3 15,-1-1-32-15,-2-1-3 0,-1 0-22 16,-1-1-92-16,0-2-74 0,-3-1-86 15,1-2-118-15,-1-6-184 0,1-3-419 16</inkml:trace>
  <inkml:trace contextRef="#ctx0" brushRef="#br0" timeOffset="25253.12">11371 5663 303 0,'0'0'2633'0,"0"0"-2319"0,0 0-107 0,0 0-86 16,0 0-33-16,0 0 26 0,0 0 21 15,47-21-16-15,-32 17-67 0,0 1-52 16,-1 2-14-16,2 0 1 0,-2 1-10 16,-1 0-5-16,-2 1-9 0,0 2 2 15,0 2-2-15,-1 3 15 0,1-2 3 16,0 2 17-16,-1-2-1 0,0 2-9 16,-1-1-7-16,0 1-50 0,0-1-67 0,-1-2-51 15,0 0-21-15,-2-3-70 0,1-2-138 16,-1-2-43-16,-3-3-165 15,1-1-475-15</inkml:trace>
  <inkml:trace contextRef="#ctx0" brushRef="#br0" timeOffset="25731.17">11608 5554 1494 0,'0'0'484'15,"0"0"-34"-15,0 0-14 0,0 0-74 16,0 0-73-16,0 0-58 0,0 0-83 16,0 0-101-16,0 0-47 0,0 0-56 15,0 0 12-15,0 0 15 0,20-17 7 16,-8 19-41-16,1 1-22 0,1 0 0 15,-1 1-1-15,2-2 6 0,-2 2 26 16,0-2 13-16,0 2 15 0,-2 0 7 16,-1 0 0-16,-1 2 6 0,-3 1 13 15,0 2 28-15,-3 2 20 0,1 1 35 16,-3 2-10-16,-1 3 0 0,0 1-29 16,0 0-25-16,0 0 0 0,0-4-19 15,0-2-3-15,0-1 0 0,3-2 3 0,2-4 17 16,1-4 40-16,1 1 25 15,4-2 15-15,-1-2 13 0,3-3-25 0,1-3-12 16,1-3-14-16,3-1-21 0,0 0-17 16,0-2-19-16,2 3 11 0,-2 0-13 15,2-2-1-15,0 3-12 0,-3 0 1 16,1 0-1-16,-3 0 12 0,-1-1 0 16,-1 0-14-16,-1 1-38 0,-3-3-3 15,-1-1-11-15,-2 0-8 0,-3-2 18 16,-2 2 16-16,-1-1 18 0,-4 2 23 15,-2 2 1-15,-2 3 37 0,-1 5-38 16,-2 3-19-16,-1 8-6 0,-2 6 0 16,-2 14 25-16,0 12 47 0,4-2 13 15,3-3-7-15,7-5-14 0,2-6-39 16,5 1-22-16,4 1 22 0,5-5 12 16,6-8 26-16,10-6-38 0,11-7-85 15,13-14-173-15,0-10-443 0,-13 1-1209 16</inkml:trace>
  <inkml:trace contextRef="#ctx0" brushRef="#br0" timeOffset="26265.51">13014 5627 2599 0,'0'0'322'0,"0"0"-322"0,0 0-41 0,0 0 41 0,41 14 115 16,-1-8 10-16,20-3 9 0,14-3 32 16,5-1-23-16,3-7-35 0,-5-1-26 15,2 0-19-15,-5 0-16 0,-2 1-22 16,-9 0-25-16,-6-1-29 0,-6 2-47 15,-14 3-44-15,-9 0-51 0,-9 0-90 0,-8 3-220 16,0-3-498-16,-5 2-637 0</inkml:trace>
  <inkml:trace contextRef="#ctx0" brushRef="#br0" timeOffset="26498.1">13613 5434 2130 0,'0'0'544'0,"0"0"-300"16,0 0-58-16,0 0 3 15,0 0-68-15,0 0-7 0,60-2 38 0,-16 11 37 16,12 6-26-16,1 4-74 0,-9 1-89 16,-13-3-16-16,-14-4-18 0,-1 3-30 15,1 2-20-15,-1 2-8 0,1 7 1 16,-8-2-26-16,-7 1-60 0,-6 3-31 16,-14 3 90-16,-12 3 35 0,-12 5 38 15,-12 1 45-15,-4-3 16 0,2-8-16 16,8-5-40-16,11-10-165 0,6-3-328 15,10-6-624-15</inkml:trace>
  <inkml:trace contextRef="#ctx0" brushRef="#br0" timeOffset="26916.1">14636 5421 2645 0,'0'0'414'0,"0"0"-209"0,0 0 103 0,0 0-134 15,0 0-174-15,0 0-83 0,0 0-28 16,-3 45 111-16,8-4 23 0,0 12-11 0,1 3 10 15,-3-5-22-15,-3-6-112 16,0-6-85-16,-7 2-17 0,-1-8-91 0,1-6-118 16,1-7-60-16,0-4-200 0,0-5-344 15</inkml:trace>
  <inkml:trace contextRef="#ctx0" brushRef="#br0" timeOffset="27232.36">14606 5534 2279 0,'0'-39'414'15,"5"9"-125"-15,1 2 111 0,0 12-83 16,1 0-97-16,1 2-46 0,0 1-74 16,1 6-29-16,-1 5-71 0,1 2-18 15,5 2-17-15,3 9 33 0,1 2-23 16,1 7 10-16,0 2-41 0,4 4 12 16,-2 0 24-16,2 3 7 0,0-2 11 15,3 1 2-15,-2-2 0 0,2-1-11 16,-1 0-20-16,0-4 5 0,0-3 26 15,-1-4 16-15,-2-6 22 0,-3-5 29 0,-2-3 26 16,-2-3 41-16,-3-5 12 16,-4-6-13-16,-3-4-32 0,-3-2-45 15,-4-11-56-15,-8-9-3 0,-6-8-74 16,0 3-47-16,2 7 25 0,4 13-37 0,5 8-17 16,0-1-60-16,1 3-172 15,4-1-183-15,4 6-457 0,3 4-692 0</inkml:trace>
  <inkml:trace contextRef="#ctx0" brushRef="#br0" timeOffset="27483.9">15353 5589 2867 0,'0'0'397'0,"0"0"-311"0,-25 38 136 15,15-21-41-15,0 2-52 0,2 0-54 16,2-2-53-16,-1-2-22 0,5-4-37 15,2-2-3-15,1-2 40 0,7-5 12 16,0-2 137-16,6 0 66 0,4-8-17 16,3-3-71-16,4-6-44 0,1-4-31 15,-1-1-49-15,0-4-3 0,-8 2-89 16,-2-1-28-16,-8-1 6 0,-6 1-29 16,-4 2-44-16,-10 3-74 0,-8 3-106 15,-11 5 49-15,1 9 7 0,-3 3 8 16,0 6-81-16,9 4-61 0,3 0-225 0</inkml:trace>
  <inkml:trace contextRef="#ctx0" brushRef="#br0" timeOffset="28915.35">15930 5386 2315 0,'0'0'471'0,"0"0"-249"0,0 0 47 15,0 0-75-15,0 0-93 0,0 0-101 16,0 0-66-16,0 0 2 0,0 0 64 0,-30 38 7 15,28-12 24-15,0 4-5 0,2-1 2 16,0-2 10-16,2-3-22 0,3-3 0 16,1-3 3-16,2-4 3 0,2-4 0 15,2-2 51-15,2-7 34 0,7-1 19 16,-1-9-16-16,5-7-110 0,7-12 0 16,4-14-126-16,-2-12-31 0,-3-4 5 15,-9-1 61-15,-9 4 91 0,-6 5 13 16,-5 3 28-16,-2 3-6 0,0 8 3 15,-2 11 22-15,-2 9 22 0,0 8 19 16,1 2-7-16,0 3-43 0,1 1-51 16,-2 4-108-16,0 8-46 0,-1 14 91 15,-5 18 63-15,-1 15 38 0,1 9-6 16,1-4-7-16,4-6-9 0,3-7 3 16,2-2-1-16,0-2 8 0,0-7-1 15,2-10 6-15,2-9-19 0,4-4 4 16,-3 0 19-16,5-3 3 0,0 0 18 15,1-7 13-15,2-1 40 0,2-4 18 0,-1-4-31 16,4-5-44-16,-1-3-52 0,1-3-20 16,0 0-20-16,-1-1 0 0,-1 4-4 15,-1 2-15-15,-1 4-15 0,-1 5-4 16,3 1 19-16,-3 4 15 0,3 2 19 16,-3 4 23-16,0-2 2 0,3 0 2 15,-3-2 45-15,3-1 3 0,1-3 6 16,1-2 0-16,5-4-56 0,-3-5-120 15,6-3-18-15,-5-7-13 0,1-1 6 16,-5-2 22-16,1 0 94 0,-9 0 29 16,-2 0 22-16,-5 3 20 0,-2 2 11 15,-1 6-18-15,-3 4 41 0,-4 3-76 16,1 4-29-16,-4 2-37 0,-1 6-7 16,2 2 29-16,-2 5 44 0,2-1 1 15,3 2 12-15,2-3 12 0,2-1 0 0,3-2-9 16,1-3 32-16,6-3 27 15,-2-2 10-15,3 1 6 0,1-3 1 16,2 0-36-16,0-3-9 0,-1 0-19 0,1 0-28 16,-1-1-21-16,-4 3-1 0,2 1 4 15,-3 0-11-15,3 4-5 16,-2 1 12-16,-1 3 22 0,4 0 13 0,-3 0-1 16,3-1 10-16,-2-1 16 0,3-1 18 15,0-2 0-15,3-1 0 0,1-2-44 16,1-5-12-16,1-2-68 0,4-5-4 15,-4-2 3-15,6-2 16 0,-5 1 5 16,1-2 33-16,-2 4 13 16,0-1 1-16,-4 5-15 0,0 2-22 0,-5 3 10 15,-1 2 16-15,-1 2-7 0,-3 0 19 16,3 0 2-16,-3 2 10 0,2 2 4 16,-2-2 6-16,2 2 3 0,1-3 19 15,1-1 10-15,2 0 6 0,0 0-7 16,3-4-53-16,1-3-57 0,3-1-8 15,-4-5-2-15,2 3 39 0,-2-3 28 16,-2 0 19-16,-3 2-7 0,-2-1 10 0,0 3 7 16,-4 2-10-16,0 2 9 0,0 3 19 15,0 2-47-15,-2 0-28 16,2 0-61-16,0 6-52 0,0 2 37 0,0 4 104 16,2 4 0-16,4 2 22 0,-1 4-18 15,6-1 18-15,0 3-10 0,0-1 17 16,3 2 5-16,-1-1-6 0,1 3-3 15,-1 0 13-15,0 0 3 0,-4 1-40 16,-4 0 1-16,-4 2-2 0,-2-2-74 16,-8 0-39-16,-7-2 15 0,-1-3 44 15,-2-5 23-15,-3-3 30 0,-3-5 1 16,3-2 11-16,0-6 24 0,2-2 41 16,3-4 18-16,2-6 32 0,5-3 6 15,3-6-60-15,5-5 2 0,2-3-5 16,9-2-69-16,7-4 15 0,6-1-15 15,11-5-1-15,12-1-14 0,5-4-4 16,4 0 7-16,-5 7 10 0,-5 6 2 16,-11 9 22-16,-4 2 16 0,-10 6 30 0,-2 1 24 15,3-4-48-15,-4 2-44 16,1 0-43-16,-10 3-28 0,-3 3 13 16,-4 5 11-16,-4 2-43 0,-5 2-66 0,-4 6 24 15,-3 8 72-15,1 7 60 0,-7 9 63 16,6 0-16-16,1 2-34 0,8 2-13 15,5-8-13-15,2 0-3 0,8-7 15 16,8-2 1-16,6-8-28 0,3-6-154 16,6-3-459-16,-8-4-1524 0</inkml:trace>
  <inkml:trace contextRef="#ctx0" brushRef="#br0" timeOffset="40964.4">3784 8438 463 0,'0'0'1587'0,"0"0"-1279"16,0 0-78-16,0 0 15 0,0 0 2 0,0 0-46 16,0 0-58-16,-28-39-12 0,27 35-52 15,1 1-10-15,0-1-3 0,0 2-3 16,3 1-63-16,4-1-51 0,6 0 7 15,2 0 44-15,8 1 13 0,3 0-13 16,4 1-2-16,1 1-23 0,1 7 6 0,-2 2 0 16,-2 4-22-16,-4 4 6 0,-3 1 32 15,-5 5-22-15,-6-2-16 16,-4 7-16-16,-6-4 18 0,-4 2 1 0,-7-1 6 16,-7-1 7-16,-6 0 3 0,-9 2-13 15,-9 2-7-15,-10-3 1 0,-2-6 41 16,12-9 10-16,9-9 41 0,13-2 10 15,4-5 9-15,-2-4 38 0,1-6 16 16,-1-6-11-16,7-11-53 0,5-10-6 16,7-13-54-16,11-5-48 0,9 7-27 15,1 9-17-15,-1 16-22 0,-2 7-29 16,0 2-10-16,7-1-26 0,2-1-94 16,3-3-62-16,-1 7-38 0,-4 3-78 15,-4 4-138-15,-7 6-204 0</inkml:trace>
  <inkml:trace contextRef="#ctx0" brushRef="#br0" timeOffset="41315.39">4357 8222 2330 0,'0'0'368'0,"0"0"-104"0,0 0 43 0,0 0-81 0,0 0-121 0,0 0-105 16,0 0-51-16,0 0 48 0,0 0 3 15,-6 45 54-15,10-21-16 0,4 5 9 16,-2 0-15-16,0 3-1 0,-1 4-12 16,-4 8 7-16,-1-6 43 0,-1-2-69 15,-5-6-51-15,1-5-65 0,0-1-52 16,-2 1-45-16,3-3-149 0,2-9-331 16,0-2-711-16</inkml:trace>
  <inkml:trace contextRef="#ctx0" brushRef="#br0" timeOffset="41948.49">4687 8365 1903 0,'0'0'257'0,"0"0"-115"0,0 0 120 0,0 0-24 0,0 0 23 0,0 0-9 0,0 0-33 15,0 0-35-15,0 0-33 0,0 0-88 16,-16-36-62-16,27 30-1 0,3 1 13 15,7 0-1-15,4 2-11 0,1 3-1 16,3 0-25-16,-1 8-6 0,-1 3-10 16,-2 4 22-16,-3 4-22 0,-4 1 3 15,-6 2-15-15,-4 2-4 0,-5 3-3 16,-3 3-23-16,-7 2 7 0,-5 0 9 16,-5-1-51-16,-3-2 22 0,-5 0 96 15,-1-5 7-15,-2-4 34 0,0-3 4 16,2-5 3-16,3-5 12 0,2-4 17 0,1-4 40 15,5-8-25-15,1-6-32 16,3-5-57-16,2-4-3 0,0-11-66 16,5 2-13-16,2-2-1 0,2 1 1 0,2 7-4 15,4-1-45-15,4 3-64 0,2 4-132 16,2 3-90-16,3 3-112 0,-5 4-275 16</inkml:trace>
  <inkml:trace contextRef="#ctx0" brushRef="#br0" timeOffset="42281.36">5000 8296 1448 0,'0'0'634'15,"0"0"-349"-15,0 0 57 0,0 0-49 16,0 0-73-16,0 0-22 0,0 0-4 16,0 0-58-16,0 0-77 0,49-17-15 15,-26 9-9-15,5-2-19 0,3 3-6 16,0 0-10-16,1 6-37 0,-1 1-1 15,-2 6-16-15,-4 6 7 0,-1 5-26 0,-5 3 16 16,-5 6-6-16,-4 5-32 16,-7 1-64-16,-3 3-33 0,-4 1 16 15,-8-4 63-15,-3 1 55 0,-6-4 58 16,-5-3 52-16,-3-4 9 0,-3-5 13 0,-3-5 22 16,2-2 13-16,0-6 2 15,2-4 11-15,3-4 18 0,2-6-23 0,6-5 0 16,5-5-45-16,2-3-50 0,5-10-22 15,4 1-47-15,4-2-38 0,8 1-4 16,7 6-38-16,11-5-60 0,14 3-133 16,14 1-266-16,6 1-426 0,-14 9-339 15</inkml:trace>
  <inkml:trace contextRef="#ctx0" brushRef="#br0" timeOffset="42648.36">5611 8195 2613 0,'0'0'277'0,"0"0"-103"0,0 0 53 0,0 0-62 0,0 0-92 15,0 0-73-15,0 0-9 0,0 0-68 16,0 0 77-16,-5 37 4 0,12-1 27 16,-1 10-5-16,2 4-10 0,-6-1 9 15,-2-4 0-15,0-4 7 0,-6 1-31 16,-3-1-1-16,0 0-51 0,1-6-95 15,0-8-80-15,4-8-108 0,1-5-94 16,1-1-117-16,1-3-435 0</inkml:trace>
  <inkml:trace contextRef="#ctx0" brushRef="#br0" timeOffset="43080.1">5894 8358 65 0,'0'0'2267'15,"0"0"-1921"-15,0 0-98 0,0 0-72 16,0 0 51-16,3-36-59 0,5 27-69 15,3 1-39-15,4 2-22 0,4 0-16 16,4 4-22-16,4 2-2 0,2 4-17 16,0 4 0-16,-2 6 17 0,-4 0-17 15,-2 1 6-15,-3 4-22 0,-5 1 4 16,-5 0 8-16,-3 4-2 0,-5 8-23 16,-6 8-34-16,-8-3 2 0,-1-1 0 15,-5-5 7-15,-1-7 38 0,-10 6 35 16,-12 4 38-16,-9-5 4 0,-1-5-4 15,8-10 16-15,12-11 7 0,11-3 34 0,4-5 16 16,-3-5 0-16,1-7-1 0,-2-10-21 16,7-14-62-16,9-12-27 0,8-2-44 15,9 7-22-15,7 14 6 0,11 3-10 16,10 6-28-16,7-2-57 0,8 1-65 16,-3 8-175-16,-13 5-231 0,-11 5-467 15</inkml:trace>
  <inkml:trace contextRef="#ctx0" brushRef="#br0" timeOffset="43431.54">6385 8216 2850 0,'0'0'330'0,"0"0"-167"0,0 0 40 0,0 0-133 0,0 0-70 0,0 0-133 15,0 0 50-15,-1 38 83 0,4-2 51 16,1 15 9-16,1 5-9 0,-3 3-32 15,-2-5-6-15,-1-6 2 16,-3-1-15-16,-3-2-19 0,2-2-63 0,2-8-32 16,0-7-75-16,2-10-99 0,1-8-40 15,0-1-141-15,1-2-545 0</inkml:trace>
  <inkml:trace contextRef="#ctx0" brushRef="#br0" timeOffset="43915.16">6710 8371 2327 0,'0'0'352'0,"0"0"-107"0,0 0 46 0,0 0-39 16,0 0-5-16,0 0-30 0,0 0-31 16,0 0-43-16,0 0-19 0,0 0 10 0,0 0-57 15,0 0-53-15,23-38-21 16,-10 27 16-16,4 2-4 0,0-1-15 16,4 3-1-16,-1 3-14 0,1 2-19 0,-2 2-18 15,-3 5 8-15,0 5 4 0,-2 5-19 16,-2 3 3-16,-3 5-9 15,-3 8 0-15,-4 9-13 0,-4 9-33 0,-7-3-8 16,-3-8-13-16,2-12-13 0,-1-7 31 16,-5 0 95-16,-1 3 19 0,-5 0 38 15</inkml:trace>
  <inkml:trace contextRef="#ctx0" brushRef="#br0" timeOffset="46297.39">6823 8299 1876 0,'0'0'512'0,"0"0"-369"0,0 0-8 0,0 0 74 16,0 0 42-16,-38-28-31 0,35 25-42 15,0 0-51-15,2 2-39 0,0 0-25 16,1-1-63-16,0 2-13 0,3 0-78 16,4 2-20-16,7 2 111 0,3 0 16 15,4 7-3-15,3 3 5 0,3 4-18 16,-2 4 0-16,-3 3 1 0,1 2 0 16,-4 3-2-16,-2 8-46 0,-3 7-19 15,-8 8-33-15,-4-1-3 0,-4-9 10 16,-6-13 18-16,-2-9 74 0,-1-4 21 15,-4 1 30-15,-2-1 25 0,-4 2 23 16,-1-7 25-16,0-2 3 0,-1-7 2 16,1-3-44-16,-3-5-25 0,1-7-26 15,-3-4 1-15,2-3 63 0,0-6 45 0,1-9 16 16,2-7-51-16,5-10-65 0,3-3-6 16,11 11-3-16,3 8-15 0,2 15 9 15,7 0 39-15,4-4-15 0,12-4-18 16,14-6 31-16,9 2-7 0,7 3-52 15,-8 13-6-15,-8 9-21 0,-15 7-13 16,-4 0-18-16,-1 10-7 0,-1 7-39 16,3 11-81-16,0 20-69 0,-11 20-47 15,-7 13-204-15,-11-1-523 0,-5-18-608 16</inkml:trace>
  <inkml:trace contextRef="#ctx0" brushRef="#br0" timeOffset="50047.61">7201 8712 1621 0,'0'0'386'0,"0"0"-78"0,0 0 18 0,0 0-30 0,0 0-71 0,0 0-43 15,0 0-17-15,0 0-32 0,0 0-63 16,0 0-29-16,0 0 15 0,0 0 1 16,0 0-13-16,0 0-35 0,40-19-9 15,-33 16-40-15,2 3-20 0,-2 0-3 16,-1 3 28-16,0 5-3 0,-2 1 10 15,2 3 12-15,-6 5 3 0,0 2-22 16,0 1-28-16,-4 3 3 0,-1-2-4 16,0 1 16-16,-2-3 21 0,1-3 27 15,-2 0 3-15,2-3 10 0,2-3 0 16,0-2 21-16,2-1 24 0,1-3-7 16,0-2-13-16,1 0-7 0,0-1-12 15,0-1-3-15,3 2-16 0,1-2 22 16,3 0 19-16,0 0 16 0,3 0-19 15,2-3-10-15,4-3-15 0,-1 0-13 0,5-1-2 16,1 0-42-16,0-2-63 0,2 3-68 16,-1-1-80-16,0 1-145 0,-3 1-207 15,-4 0-520-15</inkml:trace>
  <inkml:trace contextRef="#ctx0" brushRef="#br0" timeOffset="50514.11">7614 8710 1561 0,'0'0'267'0,"0"0"-24"0,0 0 26 0,0 0-7 0,0 0-18 16,-4-40-19-16,1 33-46 0,2 0-20 15,-1 2-3-15,0 1-1 0,1 1-29 16,-1 0 0-16,0 1-41 0,-1 0-28 16,-2 1-57-16,1 1-3 0,-3 0-32 15,-1 0-7-15,-5 5-20 0,3 1 2 16,-3 3 22-16,2 2 20 0,2-1 15 15,3 3 1-15,1-2-13 0,3 0-17 16,2-1 31-16,3 3-1 0,3-3 2 16,3 0 0-16,3-1 13 0,1 0-11 15,1-3 20-15,3 0 22 0,-1 1-13 16,-1-2-29-16,-2 1-2 0,0-1-1 16,-4 1-11-16,-1 0-13 0,-2 1-7 15,-4 1 16-15,0 2 16 0,-2-1 0 16,-7 2-2-16,0-2 2 0,-5 4-31 15,-2-3-54-15,-2 3-80 0,-2-4-86 16,1-2-172-16,-2-1-274 0,7-3-902 0</inkml:trace>
  <inkml:trace contextRef="#ctx0" brushRef="#br0" timeOffset="74879.08">3150 13879 2353 0,'0'0'423'0,"0"0"-240"0,0 0-58 0,0 0-80 16,0 0 9-16,0 0 36 0,0 0 15 0,0 0 3 15,0 0-51-15,0 0-44 0,0 0 21 16,0 0 71-16,0 0 2 0,40 7 0 16,-23-10 3-16,5-1-6 0,2-6-35 15,2 0-13-15,4-2-16 0,3-4 4 16,1-1-10-16,-1-3-3 0,1 2-30 16,-4 1 14-16,-1 1-15 0,-4 1-18 15,-5 2-32-15,-3 2-65 0,-5 2-22 16,-4 1-33-16,-2 3-51 0,-3 2-51 15,-3-1-79-15,0 1-212 0,-4-1-467 16,-1 2-191-16</inkml:trace>
  <inkml:trace contextRef="#ctx0" brushRef="#br0" timeOffset="75179.31">3397 13634 2032 0,'0'0'288'0,"0"0"-68"0,0 0 19 16,0 0-104-16,0 0-77 0,0 0 12 16,0 0 7-16,0 0 48 0,0 0 50 15,0 0 9-15,54 6-51 0,-32-3-54 16,3-2-32-16,-2 2-19 0,1-2-15 16,0 1 2-16,-1-1-15 0,0 2 3 15,-3 0-3-15,-1 0-35 0,-3 2 3 16,-2 1 4-16,-5 3-22 0,-2 3-13 15,-5 4 31-15,-2 1 4 0,0 1 12 16,-7 3 14-16,-1 2-17 0,-4 1-3 16,0-3-23-16,0 3-18 0,-2-1-45 15,1-2-52-15,0-1-147 0,-2-3-309 16,4-3-853-16</inkml:trace>
  <inkml:trace contextRef="#ctx0" brushRef="#br0" timeOffset="77913.02">6498 13607 1614 0,'0'0'208'0,"0"0"-179"0,0 0 27 0,0 0 18 0,0 0 108 16,0 0 15-16,0 0-25 0,62 36 47 0,-17-31 3 16,21-3-49-16,12-2-42 0,8-3-52 15,4-7-21-15,-2 4 5 0,6 1-18 16,6-2-4-16,3 2 10 0,3 0 28 16,1 1 0-16,2 2 12 0,-1 1-9 15,2 0-7-15,-4 1-5 0,-3 0-5 16,-5 0 29-16,-5 0 2 0,-2 0 19 15,-8-1-69-15,-6 0-9 0,-8-5-9 16,-5-1-28-16,-6 1-25 0,-6-6-105 16,-13-3-162-16,-12 1-326 0,-6-13-1532 0</inkml:trace>
  <inkml:trace contextRef="#ctx0" brushRef="#br0" timeOffset="86829.05">16287 11171 53 0,'0'0'604'0,"0"0"-138"0,0 0-63 15,0 0-45-15,0 0-18 0,0 0-26 16,0 0-14-16,0 0-18 0,0 0-23 15,0 0-28-15,0 0-25 0,0 0-12 16,0 0-24-16,0 0-14 0,-18-38-20 16,18 37-22-16,0 1-24 0,0 0-29 15,0 0-45-15,0 0-16 0,0 0-43 16,0 3-19-16,0 3-27 0,0 6 43 16,1 7 46-16,1 9 37 0,5 13 7 0,-3 7-13 15,-2-4-7-15,0-6-11 0,0-12-10 16,-1-2 21-16,0 8 1 0,-1 10-10 15,0 0-3-15,-2-4-8 0,-1-5-2 16,2-8-2-16,-1 2 0 0,-2 2 2 16,-1-4-2-16,2-4-1 0,1-3 0 15,0-6-21-15,0-2-30 0,-1-6-50 16,3-1-46-16,0-3-54 0,0-2-65 16,0-6-124-16,5-9-337 0,-2 5-868 15</inkml:trace>
  <inkml:trace contextRef="#ctx0" brushRef="#br0" timeOffset="88129.17">16928 11204 657 0,'0'0'391'0,"0"0"-157"0,0 0-16 0,0 0-6 0,0 0-21 0,0 0 4 16,0 0-14-16,0 0 4 0,0 0 28 15,-2-35-13-15,2 31-2 0,0 1 4 0,0-1-5 16,0 0-19-16,0 1-43 16,0 0-40-16,0 0-23 0,0-1-9 15,0 0 7-15,0 0 1 0,0 1 4 0,4-1-3 16,-2 0-13-16,0-1-7 0,2-1-2 16,5 0-28-16,1 1-7 0,3-1 1 15,7 2-14-15,-1 0-2 0,4 3-17 16,2 1-1-16,3 5-7 0,0 2 6 15,3 7 7-15,0 2-4 16,0 4 1-16,0 2-7 0,-2 4-24 0,0 1-4 16,-3 2-3-16,0 2-6 0,-5 1-19 15,-3 0-24-15,-7 2-26 0,-3-1 21 16,-6-1 25-16,-4 1 63 0,-9 0 17 16,-5 0 2-16,-5-2 1 0,-12 6 18 15,-12 1 12-15,-9-1 4 0,-4-3-4 16,4-10 4-16,8-10 28 0,5-10 3 15,9-4 15-15,4-1 5 0,7-8-8 16,0-4-12-16,-4-13 14 0,-8-11-33 16,0-18 12-16,6-9-10 0,11 0-2 15,11 5-13-15,5 9 12 0,5 5 25 16,8 2-19-16,1 11-33 0,1 4-17 0,0 10 31 16,4-1-5-16,4 1-28 15,4-4-21-15,4 1-16 0,0 4-37 16,-2 3-37-16,0 3-59 0,-4 4-79 0,-2 1-144 15,0 5-249-15,-5 0-568 0,-2 1-504 16</inkml:trace>
  <inkml:trace contextRef="#ctx0" brushRef="#br0" timeOffset="88546.19">18006 11081 3026 0,'0'0'450'0,"0"0"-237"0,0 0-2 0,0 0-35 0,0 0-60 0,0 0-58 16,0 0-58-16,0 0-13 0,0 0 13 16,8 44 56-16,-3-9 22 0,1 15-13 15,-2 2-25-15,-4-1-9 0,0-6-3 16,-6-6-16-16,0 3-12 0,-1-3-1 15,-1 2-33-15,0-9-37 0,2-6-22 16,1-8-9-16,3-1-4 0,0 0-14 16,-2 0-31-16,4-1-60 0,0-3-119 15,0-6-224-15,4-3-425 0,0-4-434 16</inkml:trace>
  <inkml:trace contextRef="#ctx0" brushRef="#br0" timeOffset="88861.55">18545 11069 737 0,'0'0'2140'16,"0"0"-1788"-16,0 0-75 0,0 0 29 16,0 0-38-16,0 0 13 0,0 0-71 15,0 0-37-15,0 0-72 0,0 0-101 16,0 0-9-16,0 0 9 0,12 21 15 15,-10 0 59-15,0 7 30 0,0 8 12 16,1 8-31-16,1 8-18 0,0-1 0 16,1 0 0-16,-1-4-4 0,3-5 1 15,-4 3-34-15,1-9-12 0,0-7-18 16,-2-6 0-16,-1-2-2 0,0 2-31 16,0 1-31-16,1 3-42 0,-2-6-34 15,2-3-49-15,-2-4-19 0,2-6-96 16,-2-4-263-16,4-4-527 0,-1-3-566 0</inkml:trace>
  <inkml:trace contextRef="#ctx0" brushRef="#br0" timeOffset="89661.49">19343 11087 42 0,'0'0'2945'0,"0"0"-2527"0,0 0-208 16,0 0 29-16,0 0-40 0,0 0-61 15,31-37-54-15,-17 30-16 0,1-3-15 16,4 3-13-16,2 0-9 0,2 2-28 16,6 4 19-16,0 1-19 0,4 3-3 0,1 8-18 15,1 2 17-15,-2 6-2 16,4 4 3-16,-4 3-18 0,-3 3-1 16,-3 2 16-16,-5 0-16 0,-3 0-12 0,-6 1-34 15,-6 0-22-15,-6-3 15 0,-1-2 23 16,-11 0 42-16,-4-3 7 15,-7 1 28-15,-14-2 7 0,-11 3-1 0,-11-4 10 16,-4-6-1-16,4-9 4 0,5-7-13 16,8-10 3-16,5-7 6 0,7-3-18 15,7 1 6-15,1-10-3 0,7-11-13 16,0-6 10-16,4-8 9 0,8 2-22 16,8 16 4-16,6 4 18 0,2 13 18 15,1 0-21-15,11-3-31 0,8-1-1 16,14-5-42-16,7 3-19 0,5 3 10 15,-3 7-72-15,-13 6-62 0,-11 4-58 16,-5 3-131-16,-6 2-150 0,8 0-128 16,1 0-327-16,-6-1-409 0</inkml:trace>
  <inkml:trace contextRef="#ctx0" brushRef="#br0" timeOffset="89993.74">20440 10875 3269 0,'0'0'508'0,"0"0"-338"0,0 0 6 0,0 0-61 0,0 0-40 0,0 0-38 15,0 0-34-15,0 0-3 0,0 0 3 16,2 40 63-16,1-18 14 0,-1 5 13 16,2 4 5-16,-1 2 34 0,0 1-15 15,1 7-35-15,1 5-23 0,-3 6-23 16,-1 2-33-16,-1-11-3 0,0-11-24 16,-1-10-92-16,-1-3-25 0,-2 0 6 15,1 4-23-15,-1-1-34 0,0-2-41 0,-1-6-101 16,1-4-256-16,1-5-659 0,-1-7-686 15</inkml:trace>
  <inkml:trace contextRef="#ctx0" brushRef="#br0" timeOffset="90795.49">20961 10839 3218 0,'0'0'493'16,"0"0"-289"-16,0 0-65 0,0 0-73 0,0 0 43 16,42-34-50-16,-18 26-6 0,10-2-16 15,9 1-6-15,13 6-31 0,3 3-2 0,-2 4-1 16,-3 8 2-16,-8 4-21 16,-1 3 19-16,-4 6-15 0,-6-3 14 0,-7 0-20 15,-6-3 2-15,-4 2-9 0,2 5-13 16,-2 8-40-16,-1 1 0 0,-9 2-11 15,-7-3 7-15,-7-2 31 0,-8 0 38 16,-13 3 19-16,-15-2 13 0,-13 2 18 16,-9-9 17-16,-1-7-11 0,2-10 13 15,8-8 13-15,-2-3 1 0,5-10-8 16,2-5 9-16,5-7-15 0,11 0 3 16,1-12 15-16,5-4-12 0,7-5-22 15,4-7-6-15,10 3-1 0,7 5-27 16,4 6-12-16,5 9 9 0,2 10-9 15,5 2-22-15,13-3 9 0,11-2-9 0,14 3-13 16,3 5-33-16,-2 8-76 16,-6 6-70-16,-9 3-115 0,-5 4-201 15,-8-2-277-15,-8-1-688 0</inkml:trace>
  <inkml:trace contextRef="#ctx0" brushRef="#br0" timeOffset="91443.9">21952 10779 2332 0,'0'0'327'0,"0"0"-80"0,0 0-54 0,0 0-8 0,0 0 6 16,0 0-45-16,0 0 2 0,0 0-22 15,0 0-22-15,0 0-25 0,0 0-54 16,0 0-25-16,0 0-47 0,0 0 47 16,0 0 41-16,0 0 77 0,37 70 10 0,-31-18-1 15,-1 7-13-15,1-1-9 16,-2-5-22-16,0-3-6 0,-1-3 0 15,1-1 2-15,-2-2-21 0,0-10-27 0,0-7-28 16,-1-6 15-16,0-6-16 0,-1 3-2 16,1-1-13-16,-1 0-48 0,0-6-95 15,0-2-53-15,0-6-116 0,0-4-207 16,0-4-479-16,-1-22-1460 0</inkml:trace>
  <inkml:trace contextRef="#ctx0" brushRef="#br0" timeOffset="92513.38">22065 12533 2170 0,'0'0'473'0,"0"0"-94"0,0 0-75 0,0 0-34 0,0 0-18 15,0 0-57-15,0 0-41 0,0 0-36 16,0 0-34-16,0 0-35 0,0 0-49 0,0 0 3 16,0 0 21-16,12 24 66 0,-4 17 18 15,0 13-10-15,0 7-3 0,-3-2-27 16,-1-3-13-16,-3-8-19 16,0 1-5-16,-1-2 6 0,0-2-19 15,-2-4-15-15,0-7-3 0,0-10-15 0,1-5-28 16,-1-5-61-16,0 0-43 0,-1 1-78 15,-1-5-100-15,3-4-199 0,0-6-757 16,0-12-1057-16</inkml:trace>
  <inkml:trace contextRef="#ctx0" brushRef="#br0" timeOffset="93229.55">15389 14009 1342 0,'0'0'1654'0,"0"0"-1525"0,0 0-43 0,0 0 35 0,0 0 25 15,0 0 29-15,0 0-62 0,0 0-9 16,0 0-3-16,48-34-29 0,-29 30-18 16,-1 0-17-16,5 2-12 0,10-1 7 0,12 1-20 15,14 0-12-15,8 1 0 0,6-1 1 16,7 1 8-16,0-2-5 0,15 2 36 15,12-2 7-15,11-3-1 0,9 2 7 16,12-3 43-16,11-2 43 0,12 0-56 16,7-2-31-16,13 0 4 0,7 1-17 15,11-1 1-15,9 1 3 0,6 0-3 16,5 0-10-16,10 2-14 0,2 0-6 16,5-1-10-16,2 3 0 0,0-1-1 15,9 0-14-15,-4 1 2 0,2-1 10 16,-1 2-9-16,-7-2 9 0,0 1-7 15,-7 0 10-15,-4 2 2 0,-10 0 16 16,-6 0-15-16,-9 2 13 0,-8-2-4 16,-11 0 18-16,-15 0-2 0,-14 2 2 15,-13-1 1-15,-16 0-7 0,-17 2-9 16,-16-3 1-16,-14 1-16 0,-15-1-2 16,-20 1-23-16,-15-1-48 0,-10 1-28 15,-8 0-46-15,-3-3-74 0,-3-1-125 0,-4-3-327 16,0 0-1287-16</inkml:trace>
  <inkml:trace contextRef="#ctx0" brushRef="#br0" timeOffset="93677.12">23561 11793 2864 0,'0'0'515'0,"0"0"-265"0,0 0-38 0,0 0 9 0,0 0 22 15,9 44-20-15,-3-20-75 0,0 9-62 16,1 9-34-16,1 12-25 0,0 5-27 15,-1-4 0-15,-4-4-1 0,-1-7-48 16,-2-7-44-16,0-10-24 0,-1-4-43 16,-1-4-58-16,0 3-52 0,0 0-178 15,2 1-317-15,-1-9-647 0</inkml:trace>
  <inkml:trace contextRef="#ctx0" brushRef="#br0" timeOffset="93877.25">23243 12032 2561 0,'0'0'1483'15,"0"0"-1192"-15,0 0-78 0,0 0-49 16,0 0 84-16,78 9-67 0,-7-7-11 16,14-2-30-16,10-4-67 0,3-6-73 15,-9-1-12-15,3 1-107 0,-1-1-66 16,-1-3-145-16,-5-2-328 0,-22 4-918 15,-4-4-1001-15</inkml:trace>
  <inkml:trace contextRef="#ctx0" brushRef="#br0" timeOffset="96961.48">22190 14121 1971 0,'0'0'448'0,"0"0"-203"0,0 0 19 0,0 0-5 0,0 0-26 0,0 0-62 15,-41 6-53-15,29 2-33 0,-2 2-44 16,1 7-13-16,-2 6 3 0,1 9 16 15,-2 13 25-15,3 11-14 0,4 3 17 16,5-5-19-16,4-10-53 0,0-14 31 16,4-9-15-16,3-3 28 0,3 0-26 15,6 2 20-15,3-1 5 0,5-7 13 16,9-2 46-16,9-8 40 0,9-10-19 16,3-10-16-16,-2-9-24 0,-6-8-25 0,-6 3-18 15,-3-7-13-15,-3-2 4 16,-8-3-10-16,-8 8-6 0,-8 7-18 15,-7-5 14-15,-7-1-14 0,-5-5-3 0,-3 5 1 16,-3 8-31-16,-2 10-28 16,-10-3-9-16,-12 6-7 0,-13 6 19 0,-3 8-33 15,3 17 29-15,7 9 10 0,12 0-6 16,0 9-13-16,4 2-81 0,7-3-136 16,4-4-197-16,9-10-311 0,6-12-849 15</inkml:trace>
  <inkml:trace contextRef="#ctx0" brushRef="#br0" timeOffset="97628.48">21397 14131 1183 0,'0'0'1364'0,"0"0"-1016"0,0 0-60 0,0 0-14 0,0 0 21 15,0 0-63-15,0 0-43 0,0 0-30 16,0 0-26-16,0 0-37 0,0 0-38 16,0 0-45-16,0 0 21 0,8 38 30 15,-4-8 47-15,1 11 57 0,-2 8-76 16,0 5-37-16,-3-4-34 0,0-4-9 16,-4-6 0-16,0-8-11 0,1-6-1 15,0-5-14-15,1-4-31 0,-1 0-35 16,1 3-79-16,0-2-59 0,-1-1-103 0,2-7-177 15,0-5-549-15,0-4-774 16</inkml:trace>
  <inkml:trace contextRef="#ctx0" brushRef="#br0" timeOffset="98467.35">21194 10077 2002 0,'0'0'821'0,"0"0"-568"0,0 0-131 0,0 0 12 16,0 0 22-16,0 0-64 0,0 0-23 15,0 0-12-15,0 0-57 0,0 0 0 16,0 0-98-16,0 0-44 0,0 0 142 16,-10 37 3-16,14-15-3 0,0 4-93 15,-3 5-169-15,-1-7-366 0,-5 8-1367 0</inkml:trace>
  <inkml:trace contextRef="#ctx0" brushRef="#br0" timeOffset="100577.92">20531 14183 1691 0,'-1'-4'629'0,"1"0"-502"0,-1 1-24 16,1 0 36-16,-1 0 76 0,1 2 3 16,0 1-39-16,0 0-39 0,0 0-41 0,-1 0-39 15,-1 1-35-15,2 2-25 0,0 1 0 16,0 5 16-16,2 5 63 0,1 6 41 15,2 11 21-15,1 10-58 0,0 11-12 16,0 7-27-16,-3 0 9 0,-3-6-25 16,0-6-12-16,-3 0-1 0,-1-9-15 15,1-8 13-15,1-9-13 0,1-4-44 16,0-1-21-16,1-2-57 0,0 1-80 16,0-6-139-16,2-8-343 0,0-1-673 15</inkml:trace>
  <inkml:trace contextRef="#ctx0" brushRef="#br0" timeOffset="101160.96">19759 14203 421 0,'0'0'1954'0,"0"0"-1685"0,0 0-83 0,0 0 23 0,0 0 47 0,0 0-59 16,0 0-175-16,-42 4-22 16,29 20-31-16,-1 12 31 0,1 14 11 15,2 6 15-15,4 3 9 0,4-5 6 0,3-7 0 16,0-3-22-16,1-9-17 0,3-7-2 15,2-8 16-15,0-4-4 0,3-1 55 16,3 2 30-16,4 0 19 0,1-7-2 16,1-1 5-16,4-8 30 0,2-1 22 15,1-10-20-15,1-5-41 0,6-12-42 16,1-12-31-16,2-13-22 0,-7-6-15 16,-8 0-31-16,-11 6-2 0,-6 4-23 15,-4 1-8-15,-8-1 21 0,-2 11-16 16,-2 6 10-16,0 10-16 0,0 5 9 15,-5 3-18-15,-6 1-16 0,-10 4-19 16,-12 8-36-16,-10 16-81 0,-4 8-144 16,0 7-132-16,4-1-221 0,20-7-620 15</inkml:trace>
  <inkml:trace contextRef="#ctx0" brushRef="#br0" timeOffset="101545.67">19086 14231 2799 0,'0'0'548'0,"0"0"-326"0,0 0-10 0,0 0-42 16,0 0-70-16,0 0-89 0,0 0-8 15,-18 57 9-15,14-15 32 0,1 13 12 16,1 4-19-16,2 0-5 0,0-8-32 0,0-6 2 15,0-1-2-15,-2-2-13 0,2-5-55 16,0-10-61-16,-2-4-60 16,2-3-89-16,0 0-225 0,-4 2-556 0,3-5-632 15</inkml:trace>
  <inkml:trace contextRef="#ctx0" brushRef="#br0" timeOffset="101828.38">18419 14250 2771 0,'0'0'453'0,"0"0"-294"15,0 0-105-15,0 0-51 0,0 0 29 0,-2 66-7 16,2-20 64-16,0 14 3 0,0 7-29 16,0-2-16-16,-3-6-46 15,-3-6 3-15,0-1-4 0,-2-4-26 0,2 0-75 16,-1-9-60-16,1-11-135 0,1-7-344 16,3-11-890-16</inkml:trace>
  <inkml:trace contextRef="#ctx0" brushRef="#br0" timeOffset="102494.7">17321 14450 470 0,'0'0'1685'0,"0"0"-1264"0,0 0-122 0,0 0-26 0,0 0 8 16,0 0-18-16,0 0-55 0,0 0-41 16,0 0-61-16,0 0-68 0,-38-14-38 15,31 27-50-15,-3 14 4 0,0 14 18 16,2 13 28-16,5 5 15 0,3-3 4 0,5-5-9 16,3-15-8-16,2-6 15 0,-1-10-1 15,4-2 18-15,5-1 16 16,6 0 28-16,3-1-20 0,8-5 23 0,7-8-1 15,8-7 13-15,2-11 18 0,-9-5-22 16,-10-2-6-16,-6-6-44 16,2-12-6-16,-4-5-33 0,-4-9-37 0,-11 5-36 15,-10 3-22-15,-12-2 9 0,-7 0 5 16,-8 3 11-16,-6 6-5 0,-4 9-2 16,-4 10-10-16,1 11-6 0,-5 9-10 15,1 6-5-15,-1 11-33 0,-1 7-99 16,-1 7-167-16,3 3-225 0,10-7-500 15</inkml:trace>
  <inkml:trace contextRef="#ctx0" brushRef="#br0" timeOffset="102845.42">16495 14363 3354 0,'0'0'469'0,"0"0"-318"0,0 0 28 0,0 0-54 0,0 0-125 0,0 0-38 16,-19 51 38-16,15-4 7 0,-4 22 55 15,2 9 19-15,-2 4-44 0,3-4 3 16,-3-6-38-16,3-3 26 0,-2-5-28 16,2-3-14-16,3-9-92 0,0-11-93 0,2-14-106 15,0-9-207-15,0-11-822 16,0 1-693-16</inkml:trace>
  <inkml:trace contextRef="#ctx0" brushRef="#br0" timeOffset="103410.8">15843 15635 3047 0,'0'0'481'0,"0"0"-481"0,0 0 0 16,0 0-76-16,0 0 57 0,0 0 19 15,38-1 76-15,-13-1 16 0,17 1-48 16,16 0 4-16,12-1-29 0,6-1 9 0,6 0 13 16,0-1-25-16,8 1 40 15,11-4 42-15,11 1 19 0,10-5 17 16,5 0-3-16,12-3-10 0,8-1-4 0,6-3 9 15,9 0-12-15,10-2 18 0,6 0 2 16,7-1-5-16,6 1 1 0,8 3-11 16,4-1-22-16,1 2-24 0,9-1-22 15,0 0-21-15,9 2-8 0,4 1-7 16,4-1-3-16,9 1-9 0,2 2 9 16,3-1-12-16,7 0 0 0,-1 0 0 15,-1 4 0-15,-3-3 0 0,-5 2-1 16,-3 0 0-16,-10 0 0 0,-8 0-2 15,-12-1-27-15,-15 1-52 0,-13-1-45 16,-18-5-65-16,-18-2-39 0,-22-5-143 16,-37 3-634-16,-20-9-1227 0</inkml:trace>
  <inkml:trace contextRef="#ctx0" brushRef="#br0" timeOffset="116244.9">7096 14666 339 0,'0'0'652'0,"0"0"-303"0,0 0-83 0,0 0 27 0,0 0-76 0,0 0-38 0,0 0-24 16,0 0 3-16,0 0-74 0,-11 37-23 16,13-36 7-16,2 2 3 0,1-2-7 15,3 2-7-15,2 0-12 0,1 0-22 16,7 1-23-16,1 0 0 0,4 1-3 16,10 0-23-16,15 3 10 0,13-1-7 15,8-1 4-15,6 0-3 0,3-2 22 16,1-4 3-16,7 0 23 0,10 0-10 15,6 0 35-15,5-3-3 0,9 1 51 16,8-1-6-16,3-1 2 0,11 3-28 16,3-1-10-16,6 1-16 0,5 1-6 0,3 2 0 15,7 1-35-15,3 1 1 16,2 3 2-16,6 2-1 0,2-2 0 16,3 1 11-16,2 1 12 0,3 1 13 0,5-2 50 15,0 2 38-15,7-1 51 0,0-1-50 16,1-1-24-16,4 3-16 0,-1-3-4 15,-3 4-12-15,-2-3-12 0,-2-1-16 16,-8 1-24-16,-4-2-18 0,-6-1 1 16,-9 1-2-16,-8 0 0 0,-9-3-3 15,-9 0 0-15,-10-2-13 0,-9 0 13 16,-11-1-9-16,-13 0-13 0,-11 0-21 16,-12-4-34-16,-11 1-19 0,-10-2-32 15,-14 0-18-15,-13 1-31 0,-9-3-59 16,-5 1-62-16,-3-4-230 0,-3 0-575 15,-5-11-678-15</inkml:trace>
  <inkml:trace contextRef="#ctx0" brushRef="#br0" timeOffset="116577.21">13957 14588 3206 0,'0'0'534'0,"0"0"-329"0,0 0-42 0,0 0-119 0,0 0 9 16,0 0 28-16,0 0 18 0,39-11 1 16,-16 7-23-16,9 0-22 0,10 2-24 15,8 2-31-15,4 0-1 0,-3 6-14 16,-4 3-13-16,-5 4-6 0,-2 5 6 16,-7-1 13-16,-4 1-10 0,-7-4 22 15,-3 1-9-15,3 6-1 0,0 3-12 16,-1 6 24-16,-4 7-17 0,-8-5 1 15,-7 4 17-15,-8 5 0 0,-18 1-2 16,-18 14 0-16,-12 1-1 0,-9-3-19 16,-2-4 1-16,3-8 21 0,2-1 0 15,2-4 0-15,8-2-1 0,13-8-52 0,11-7-44 16,11-6-59-16,8-5-55 16,5-5-175-16,2 2-598 0,15-9-795 0</inkml:trace>
  <inkml:trace contextRef="#ctx0" brushRef="#br0" timeOffset="117693.99">16214 14112 2124 0,'-2'-4'479'0,"0"3"-234"0,1-2 11 0,1-2-26 0,-2 0-26 16,-2 1-40-16,1-1-9 0,0 0-20 16,0 1-12-16,-3-1 8 0,0 1-26 15,0 1-24-15,-1 2-4 0,-1 1-15 16,-2 0-13-16,-3 8-49 0,-4 5 0 16,-1 14-27-16,-11 17 8 0,-4 19 19 15,0 10 22-15,4 3 9 0,4-2-7 16,7-3 1-16,4 3-22 0,4 1-3 15,7-1 22-15,3 2-1 0,9-6-9 16,7-6-9-16,8-5-3 0,7-4 0 16,1-3-12-16,7-2-40 0,-2-6-44 15,3-2-30-15,3-6-58 0,0-4-66 16,1-6-166-16,-1-8-337 0,-10-8-1121 0</inkml:trace>
  <inkml:trace contextRef="#ctx0" brushRef="#br0" timeOffset="118477.5">22611 13859 2127 0,'0'0'185'0,"0"0"-27"0,0 0 71 0,0 0 42 15,-36-15 10-15,32 12-52 0,2 3-26 0,2 0-7 16,0 0-36-16,0 0-41 0,2 2-97 16,3 3 0-16,4 5-22 0,5 5 115 15,4 7 43-15,10 10-13 0,10 12-46 16,3 7-78-16,0 7-3 0,-7-3-18 15,-5-1-3-15,-8-3-22 0,-5 3 4 16,-2 0 18-16,-8 3-10 0,-2 1-2 16,-4 3-4-16,-8 1 1 0,-5 2 16 15,-5-2-63-15,-3-1 10 0,-2-5 21 16,-2-5 6-16,-2-6 9 0,3-9 7 16,2-7-22-16,5-8-35 0,-1-5-49 15,-2 2-36-15,-3 0-85 0,-2-2-156 16,5-10-319-16,5-5-838 0</inkml:trace>
  <inkml:trace contextRef="#ctx0" brushRef="#br0" timeOffset="118994.86">23096 14652 261 0,'0'0'1948'0,"0"0"-1573"0,0 0-24 0,0 0-59 0,0 0-133 15,0 0-32-15,0 0-25 16,26-37-17-16,-16 31-22 0,4-1-12 0,-1 3-23 16,2-3-25-16,0 4-3 0,-2 1-1 15,-1 2-27-15,-1 0-4 0,-3 1-18 16,-2 4 15-16,-1 5 19 0,-3-1-22 15,-2 3 36-15,-1 4-20 0,-8 2-3 16,-2 1 12-16,-2-1 13 0,-1 0 21 16,0-1 17-16,2-2 3 0,3-3 13 15,3-2-4-15,3-4-9 0,3-2-31 16,0-1-9-16,6 0-1 0,3-2 47 16,5-1 13-16,1 0-60 0,6 0-10 15,-1-3-87-15,2-2-74 0,0-4-117 16,-2 2-157-16,-2-3-235 0,-3 2-618 15</inkml:trace>
  <inkml:trace contextRef="#ctx0" brushRef="#br0" timeOffset="119392.42">23507 14577 2079 0,'0'0'698'0,"0"0"-348"15,0 0-121-15,0 0-35 0,0 0-26 16,0 0-48-16,0 0-7 0,0 0-13 16,0 0-27-16,0 0-45 0,0 0-25 15,-33-37-3-15,24 34-18 0,1 3-29 16,-2 0 8-16,2 4 8 0,1-1-7 15,3 4-18-15,0 0-4 0,4 1 13 16,0 1-4-16,3 2 51 0,3 2 15 16,3 0 17-16,3 0 5 0,2-1 7 15,0 1-3-15,3 0-6 0,0 0 15 16,-3-2-34-16,-1 2 10 0,-3-1-26 16,-4 1 22-16,-2-3-20 0,-4 4 29 0,-5 0 6 15,-7-1 1-15,-6 1-32 0,-5-2-6 16,-5 0-44-16,0-3-27 15,3-3-46-15,0-2-31 0,4-4-108 0,7 0-309 16,2-16-1264-16</inkml:trace>
  <inkml:trace contextRef="#ctx0" brushRef="#br0" timeOffset="139028.47">7148 13077 2021 0,'0'0'324'0,"0"0"-198"0,0 0 10 0,0 0-97 0,0 0-4 0,0 0 17 16,0 0 12-16,0 0 36 0,0 0 47 15,0 0 36-15,0 0-21 0,46-50-22 16,-33 23-13-16,5-7-45 0,4-11-35 15,5-10 29-15,2-2-1 0,4-2-9 0,3 2 1 16,5-1-17-16,6-2 0 16,11-6-10-16,9-6-12 0,9 0-12 15,6-4 6-15,9-4 12 0,0 2-15 16,0 2-18-16,-1 7 11 0,1 4-9 16,-5 6 13-16,-1 7-16 0,-5 2 3 0,-4 4-6 15,-8 7 3-15,-7 1-1 0,-6 6-15 16,-13 8-6-16,-9 5-18 0,-14 7-50 15,-4 2-45-15,-1 0-67 0,-4 3-56 16,-5 1-105-16,-7 2-134 0,-3 0-561 16,-24 0-620-16</inkml:trace>
  <inkml:trace contextRef="#ctx0" brushRef="#br0" timeOffset="139359.78">8288 11422 2282 0,'0'0'1043'15,"0"0"-980"-15,0 0-63 0,0 0-111 16,0 0 111-16,0 0 86 0,53 7 3 0,-30-6 16 16,8 0-64-16,9 0 9 0,8 0-8 15,6 1-8-15,-3 3-12 16,-7 1-10-16,-3 2-11 0,-8 0 1 0,-6-1-2 15,-6 0-2-15,-2 2-1 0,0 1-21 16,1 2 24-16,1 3 0 0,-8 0 0 16,-2 6 12-16,-6-1 10 0,-5 11 0 15,-7 10 16-15,-9 9 0 0,-8 3-38 16,-1 1-16-16,-4-6-22 0,3-4-21 16,-5-2-14-16,2-1-41 0,0-1-67 15,4-7-113-15,5-6-220 0,5-10-290 16,5-9-853-16</inkml:trace>
  <inkml:trace contextRef="#ctx0" brushRef="#br0" timeOffset="139827.97">9279 10658 2790 0,'0'0'353'0,"0"0"-337"0,0 0 12 0,45 4 129 0,-20-6-27 0,10-6-13 16,7-8 7-16,9-3-42 0,-7 1-44 15,-6 2-38-15,-13 7-33 0,-7 0-62 16,3 2-34-16,0-2-40 0,3-3-51 16,-4 2-135-16,-4 0-227 0,-6 2-582 15</inkml:trace>
  <inkml:trace contextRef="#ctx0" brushRef="#br0" timeOffset="140059.31">9801 10278 2856 0,'0'0'349'16,"0"0"-313"-16,0 0 24 0,0 0 71 15,38 42 2-15,-22-22-16 0,-3 4-25 16,1 3-51-16,-1 3-10 0,-2 2-28 0,-2 2-1 16,-3 1-2-16,-3 5-48 0,1-2-40 15,-2-3-36-15,-2-2-91 0,3-7-140 16,-3-2-260-16,2-9-605 0</inkml:trace>
  <inkml:trace contextRef="#ctx0" brushRef="#br0" timeOffset="140459.37">10066 10221 3010 0,'0'0'364'0,"0"0"-205"15,0 0-83-15,0 0 22 0,0 0-12 16,0 0 65-16,38-18-16 0,-20 10-44 15,-1-1-48-15,6 0-2 0,3 1-13 16,3 0-26-16,-1 3-2 0,0 2-22 16,-2 2 20-16,-1 1-17 0,-1 1 4 15,-3 5 13-15,-2 0-57 0,-3 6 34 16,-3 1-38-16,-6 1-13 0,-4 7 10 16,-3 3 6-16,-8 4 42 0,-7 8-8 0,-5-3 26 15,-3 3 26-15,-1-2-4 0,0-7 9 16,0 4 13-16,-1-6 41 15,7-2 0-15,0-5-4 0,7-3-25 0,2-5-31 16,5 0-25-16,4-6-15 0,0 0-20 16,7-3 35-16,2 0 23 0,6-1 9 15,7-3-32-15,3-7-21 0,4-4-57 16,4-7-28-16,0-3-46 0,1-5-84 16,-3-1-138-16,2-2-281 0,-4-1-464 15,-8 8-341-15</inkml:trace>
  <inkml:trace contextRef="#ctx0" brushRef="#br0" timeOffset="140912.04">10737 9911 1031 0,'0'0'1327'0,"0"0"-1062"16,0 0-59-16,0 0 41 0,0 0-23 15,0 0-55-15,0 0-27 0,-44-34-66 16,31 33-53-16,-4 1-23 0,0 0-32 16,-2 5-9-16,-2 4-7 0,4 1 17 15,0 3 18-15,2 2 13 0,3 1 16 16,4-1 3-16,4 1-17 0,4 0 17 16,4 0 0-16,8-4 22 0,3 2-6 15,6-2 9-15,2 0 16 0,6-2-41 16,0 1-7-16,4 0-8 0,-1 0-4 15,-1-2-2-15,-2 4-16 0,-1-2 2 16,-6 1-13-16,-5 0-15 0,-4 2-19 16,-3 0-22-16,-8 4-10 0,-2 1 12 15,-12 1 22-15,-1 3-12 0,-8-2-16 0,-5 2-20 16,-3-2 61-16,0-2 48 16,0-5 42-16,4-5 66 0,4-3 39 15,2-6 44-15,6-2-14 0,1-7 9 16,6-6-26-16,2-4-43 0,4-5-48 15,9-8-35-15,9-10-34 0,10-9-16 16,6-2-27-16,3 3 5 0,-5 6-59 0,-3 10-89 16,-7 7-98-16,-7 5-200 15,1 1-337-15,-7 5-640 0</inkml:trace>
  <inkml:trace contextRef="#ctx0" brushRef="#br0" timeOffset="141259.37">11654 9235 1560 0,'0'0'130'0,"0"0"91"0,28 43 87 0,-11-12-91 0,5 14-59 16,2 8 0-16,0 4-36 0,-3-3-22 16,-2-7-17-16,-2-3-31 0,-4-1-33 0,-1 1-17 15,-2-3 1-15,-4-4-3 0,0-10-112 16,-3-6-74-16,1-1-75 0,0-3-79 15,0 1-101-15,-1 0-210 0,0-9-444 16</inkml:trace>
  <inkml:trace contextRef="#ctx0" brushRef="#br0" timeOffset="141641.59">11624 9655 3052 0,'0'0'386'15,"0"0"-360"-15,0 0 40 0,0 0-66 16,47-23 149-16,-22 9 43 0,4-3-35 16,4-3-68-16,5-3-62 0,-2 1-27 15,-2 4-34-15,1-3-58 0,-8 5-24 16,2-1 31-16,-1 2 31 0,-5 3 29 16,-2 2-3-16,-4 5 27 0,-2 2-1 0,-2 3 0 15,-3 3 0-15,-1 6 2 0,-1 4 26 16,-1 6 30-16,1 3-5 15,0 6 2-15,0 1-12 0,1 3 12 0,4-2-21 16,-1-2-17-16,4-5 49 0,1-2 8 16,2-5-1-16,4-5 29 0,0-4-1 15,3-6-25-15,0-1 10 0,0-5-29 16,-2-6-24-16,-4-5 9 0,-2-2 6 16,-7-4 9-16,-5-3-6 0,-6-5-15 15,-9 0-34-15,-9-1-85 0,-13-1-28 16,-11 6-14-16,-14 10 22 0,-4 11-31 15,5 11-45-15,6 12-95 0,13-1-275 16,12-3-791-16,1 0-646 0</inkml:trace>
  <inkml:trace contextRef="#ctx0" brushRef="#br0" timeOffset="142910.73">13301 8812 1191 0,'1'-2'482'0,"-1"2"-99"0,1 0-121 15,0 0-22-15,1 0-28 0,1 3 0 16,1 2-23-16,2 2-45 0,1 3-39 0,0 2-13 16,3 2-6-16,0 3-36 0,0 1-24 15,-1 0 2-15,-1 1-15 16,1 0-11-16,-1 0-2 0,0-2-1 0,0 1-12 15,-2 1-37-15,1 0-64 0,-3-3-36 16,0 1-28-16,0-4-56 16,-2 0-91-16,-1-3-127 0,-1-1-221 0,0-5-502 15</inkml:trace>
  <inkml:trace contextRef="#ctx0" brushRef="#br0" timeOffset="143144.54">13226 9044 2093 0,'0'0'327'0,"0"0"-95"0,0 0 29 0,0 0 11 16,0 0-84-16,0 0-54 0,0 0-64 15,0 0 25-15,0 0 81 0,40-8 32 16,-14 0-67-16,5-1-85 0,3-4-56 15,1-2-47-15,0 0-110 0,0 0-69 16,-1-1-46-16,-1-2-113 16,-1 1-264-16,-9 4-681 0</inkml:trace>
  <inkml:trace contextRef="#ctx0" brushRef="#br0" timeOffset="143491.97">13754 8457 1683 0,'0'0'983'0,"0"0"-864"0,0 0-16 16,0 0-67-16,0 0-36 0,0 0 0 0,0 0 51 16,-1 46 90-16,12-27-4 0,-1 4-3 15,4 3-32-15,1-2-10 0,1 3-29 16,-2 0-22-16,1 0-25 0,-2 0-15 16,-3 1-1-16,-1 1-18 0,-2 0-51 15,-2-3-80-15,-1 1-71 0,-1-5-120 16,1-4-179-16,-1-4-256 0,-1-7-689 15</inkml:trace>
  <inkml:trace contextRef="#ctx0" brushRef="#br0" timeOffset="143843.82">14010 8499 3235 0,'0'0'347'15,"0"0"-164"-15,0 0 22 0,0 0-17 0,0 0-38 16,0 0 14-16,0 0-22 16,0 0-43-16,0 0-50 0,36-38-49 15,-16 23-9-15,2 0-25 0,4 2-9 0,-1 1-3 16,0 3-22-16,-1 5 0 0,-4 4-10 16,0 2-12-16,-2 8-3 0,-3 4-7 15,-2 5 6-15,-3 6-4 0,-6 9 29 16,-4 10 19-16,-4 8 34 0,-7 4 15 15,0-12-23-15,2-9 24 0,4-14 19 16,2-3 3-16,0 0-3 0,2 0 38 16,1 1 8-16,1-6 23 0,6-4 7 15,3-2 17-15,2-4-19 0,5-3-15 16,4 0-13-16,2-9-59 0,14-11-6 16,5-8-146-16,11-11-87 0,-1-5-164 15,-5-2-393-15,-16 13-930 0</inkml:trace>
  <inkml:trace contextRef="#ctx0" brushRef="#br0" timeOffset="144193.78">14539 8246 3131 0,'0'0'525'0,"0"0"-374"15,0 0-97-15,0 0-51 0,0 0 10 16,0 0 78-16,36-10 10 0,-15 2-39 16,4-1-30-16,1-2-32 0,1-1-17 15,2 0-33-15,-1 1-17 0,-2-1 8 16,0 4 15-16,-4-1 16 0,-3 2 15 16,-1 2 13-16,-6 2 0 0,0 1 0 15,-3 0 22-15,-3 2 19 0,-1 2-7 16,0 3-21-16,0 2 9 0,1 5 35 15,-1 6 9-15,1 5 2 0,0 8 19 16,-1 11 0-16,-2 8-18 0,-2 2 8 16,-1-5-19-16,-5-3-24 0,-1-12-15 15,0-4-9-15,2-8-10 0,-1-1-74 16,0-2-139-16,-3 0-166 0,2-2-665 16,-4-11-1772-16</inkml:trace>
  <inkml:trace contextRef="#ctx0" brushRef="#br0" timeOffset="154742.4">10499 10778 1774 0,'0'0'545'0,"0"0"-328"0,0 0-98 0,0 0 1 16,0 0 34-16,0 0 32 0,23 50 2 15,-8-27-25-15,3 3-33 0,1 5-54 16,4 2-13-16,0 2-22 0,3 5-26 16,0 6-15-16,-3 9 13 0,-1 1-13 15,-7-3-31-15,-5-4-86 0,-4-8-83 16,-1-7-58-16,-3-4-82 0,0-9-98 15,0-1-221-15,-1-5-675 0</inkml:trace>
  <inkml:trace contextRef="#ctx0" brushRef="#br0" timeOffset="155093.34">10620 10897 1949 0,'0'0'599'0,"0"0"-361"16,0 0-96-16,0 0 5 0,0 0-16 15,-36 39 7-15,29-23 11 0,2 0-38 0,-1 6-32 16,0 0-38-16,3 1-29 0,-1-3-11 16,2 0 0-16,0-8-1 0,2-2 0 15,0-6 0-15,0-4-54 0,0 0 45 16,0-7-13-16,0-7 23 0,0-7-2 15,0-3-10-15,0-6 11 0,-4-1 13 16,1 0 12-16,-2 1 13 0,1 4 6 16,2 7 6-16,2 4 13 0,0 7 0 15,6 2-56-15,3 4 24 0,9 2-31 16,11 4 136-16,11 5 29 0,9 1-60 16,-1 2-55-16,-11-2-50 0,-12-3-108 15,-4-3-135-15,4-3-144 0,-5 0-744 0,13-7-1362 16</inkml:trace>
  <inkml:trace contextRef="#ctx0" brushRef="#br0" timeOffset="163876.18">12546 10351 615 0,'0'0'1307'0,"0"0"-1129"0,0 0-103 0,0 0 87 15,0 0 19-15,0 0-7 0,0 0-10 16,0 0-7-16,0 0-12 0,0 0 5 0,0 0-33 15,0 0-18-15,0 0-39 0,0 0-24 16,0 0-36-16,0 0-19 0,-5-34 0 16,21 30 18-16,5 1 0 0,4 0 1 15,9 3-3-15,11 0 3 0,7 6 3 16,4 6 9-16,-4 3 4 0,-7 5-16 16,-10-2-19-16,-9 1-9 0,-6-1-13 15,-2 0 6-15,2 8 3 0,-1 5 3 16,0 7-31-16,-8 10-29 0,-9 5 22 15,-6 2 15-15,-12-10 21 0,0-11 15 16,-2-10 14-16,-6 0 2 0,-12 7 36 16,-12-1 31-16,-7-3 22 0,3-12 42 15,3-13 11-15,6-8-9 0,2-10 41 16,1-10-24-16,2-7-46 0,4-8-47 16,5-4-8-16,6-4-9 0,4-2-40 15,10-2-59-15,8 2-1 0,5 5-21 16,13 3-4-16,6 9-25 0,13-2 0 15,8 4-74-15,4 4-159 0,8-4-328 0,-18 13-689 16</inkml:trace>
  <inkml:trace contextRef="#ctx0" brushRef="#br0" timeOffset="164910.54">13301 10364 1353 0,'-7'3'767'0,"4"-3"-463"0,0 0-107 0,2 0 22 0,0 0 22 0,1 0-34 16,0-2-54-16,0 2-4 15,2-1-3-15,1 0-52 0,0-1-56 0,2-1 16 16,6-3 40-16,4-1 47 0,5-3-25 16,9-4-39-16,14-6-18 0,15-5-15 15,7-4-20-15,4 1-5 0,1 0-4 16,-1 2 22-16,3 3-18 0,3-3 18 16,0 3-15-16,-2-1-22 0,-2 0 0 15,-1 2-22-15,-4 0-9 0,-3 2-3 16,-6 0-6-16,-7 4 0 0,-8 2-32 15,-13 3-5-15,-9 2-48 0,-3 4-29 16,-3-2-56-16,0-1-109 0,-4 1-154 16,-7 0-125-16,-3-2-204 0,-4 1-616 0</inkml:trace>
  <inkml:trace contextRef="#ctx0" brushRef="#br0" timeOffset="165174.78">14251 9761 2937 0,'0'0'518'0,"0"0"-283"16,0 0-34-16,0 0-91 0,0 0-37 16,0 0-23-16,0 0 106 0,0 0 39 15,48 17-22-15,-17-12-50 0,11 1-52 16,6-1-28-16,4 0-19 0,-12-3-11 16,-8 0-13-16,-12 0-3 0,-3-1-12 15,1 2-3-15,2 1-13 0,-3 1-9 16,-4 0-6-16,-7 4-31 0,-5 4 10 15,-4 3 65-15,-10 7-13 0,-10 10-34 16,-13 8-13-16,-8 8-6 0,1-5-4 16,9-9-18-16,9-10-53 0,9-7-112 15,1-1-210-15,1-4-531 0,-1 2-954 0</inkml:trace>
  <inkml:trace contextRef="#ctx0" brushRef="#br0" timeOffset="171041.95">15147 9531 1695 0,'0'0'315'0,"0"0"-211"0,0 0 104 0,0 0-11 0,0 0 25 16,0 0 13-16,0 0-36 0,0 0-5 16,0 0-25-16,0 0-2 0,0 0-9 15,-31-17-86-15,33 14-34 0,2-2-16 16,3-1 3-16,5-3 6 0,4 0-17 0,5-2-11 15,10 0-3-15,9 1-30 16,11 5 8-16,0 5-3 0,-2 7 12 0,-11 6-9 16,-11 0-9-16,-7 0 12 0,-5 3-38 15,2 3 4-15,-2 4 5 16,0 2-5-16,-7 2 24 0,-5-1 26 0,-6-1 3 16,-6 0 0-16,-8-2 3 15,-3-1-1-15,-4-5-2 0,-11-5 3 16,2-4 16-16,-2-6 3 0,0-2 12 0,5-10 10 15,-4-4-18-15,3-3-25 0,3-4-1 16,4-4-44-16,3 0-61 0,6-2-43 16,7-2-171-16,6 3-285 0,2 5-490 15,12-10-409-15</inkml:trace>
  <inkml:trace contextRef="#ctx0" brushRef="#br0" timeOffset="171673.84">15716 9290 1391 0,'0'0'1919'0,"0"0"-1697"16,0 0-19-16,0 0 137 15,38-12-156-15,-24 5-81 0,4-1-54 16,0-1-46-16,1 2-3 0,0 1-37 0,1 0-28 16,1 4-38-16,-1 2-12 0,0 3-8 15,0 5 22-15,-4 3-3 0,1 6-19 16,-4 1-19-16,-1 4 24 0,-5-2 16 15,-3 0 25-15,-4 0 55 0,-1-4 22 16,-7-1 22-16,-8 0 14 0,-1-2-5 16,-8 0 1-16,-5-2 26 0,0-2 2 15,-3-4 42-15,2-3 72 0,4-4-1 16,0-7-38-16,6-6-55 0,3-5-52 16,3-6-28-16,7-8-57 0,3 0-57 15,6-1-40-15,10 0-16 0,11 6-36 16,9-7-43-16,13 0-56 0,9 2-4 15,2 5-27-15,-5 8-2 0,-11 6 85 16,-11 8 116-16,-7 2 85 0,0 2 52 16,0-1 2-16,2 3 40 0,1-1 66 0,-3 2 51 15,-8 0 30-15,-3 3 8 16,-4 0 27-16,-4 0 44 0,-1-1 12 16,0-1-14-16,0-1-36 0,-1 0-24 0,1 0-23 15,1 0-29-15,1 0-40 0,1 0-14 16,5 0-9-16,1 0-35 15,5 0-25-15,4 1-10 0,4 1-21 0,0 1-1 16,0 1 1-16,2 3-21 0,-6 1-13 16,-1 3-23-16,-3 1-5 0,-5 2 6 15,-4 2-10-15,-3 2-10 0,-3 2 13 16,-3-1 1-16,-7-2-11 0,-6 0 7 16,-6-2 15-16,-3-3 36 0,-1-2 15 15,-3-3 44-15,2-4 41 0,1-3 38 16,6-8 8-16,2-5-8 0,5-7-54 15,1-3-69-15,6-6-16 0,6 0-43 16,4-3-22-16,10 1-36 0,11-5-43 16,12 2-68-16,12 1-128 0,4 4-219 15,-8 10-481-15,-17 8-514 0</inkml:trace>
  <inkml:trace contextRef="#ctx0" brushRef="#br0" timeOffset="172141.54">16672 8858 2526 0,'0'0'560'0,"0"0"-308"0,0 0 18 0,0 0-55 15,0 0-33-15,7-39-65 0,2 27-42 0,5-2 15 16,7-3-18-16,3 1-23 0,10-2-49 15,-1 7-16-15,0 2-28 0,1 2-5 16,-3 7-7-16,0 2-10 0,-4 4-69 16,-3 6-28-16,-7 2-58 0,-5 4-49 15,-7 3 69-15,-5 1-10 0,-5 4-49 16,-9-1 47-16,-3 0 90 0,-9-1 65 16,-3-3 58-16,-1-2 6 0,-1-5 56 15,0-4 115-15,2-4 23 0,0-6-42 16,5-6-33-16,4-4-48 0,2-5-77 15,3-5-64-15,3-5-84 0,8-5-106 16,4 1-121-16,4-3-284 0,1 8-645 16</inkml:trace>
  <inkml:trace contextRef="#ctx0" brushRef="#br0" timeOffset="172442.16">17092 8552 1808 0,'0'0'1162'0,"0"0"-945"15,0 0 67-15,0 0 54 0,0 0-48 0,0 0-75 16,0 0-106-16,46-8-75 16,-30 6-34-16,2-2-10 0,-1 2-21 0,4 1-12 15,1 1-13-15,0 0 3 0,-2 4-15 16,-3 2-26-16,0 4-45 0,-1-1-27 16,-6 3-52-16,-1 2 69 0,-5-1 44 15,-2 1 15-15,-4-2 4 0,-6 3 6 16,-3-1 29-16,-9-1 12 0,-3 1 39 15,-4-2 11-15,-2-3 27 0,-2-3 20 16,0-4 51-16,0-2 3 0,5-5-17 16,0-5 23-16,5-6-83 0,3-3-35 15,9-4-54-15,3-5-10 0,8-1-156 16,7-3-184-16,18-4-303 0,-1 7-675 16,16-4 658-16</inkml:trace>
  <inkml:trace contextRef="#ctx0" brushRef="#br0" timeOffset="172742.55">17527 8370 1539 0,'0'0'656'0,"0"0"-271"16,0 0 21-16,0 0-32 15,0 0-82-15,0 0-25 0,0 0-28 0,0 0-9 16,0 0-10-16,0 0-103 16,0 0-77-16,38-15-40 0,-20 7-3 0,-1 2-31 15,2 0-24-15,1 0-35 0,-3 6-30 16,-1 0-20-16,-5 4-10 0,-2 5-35 15,-2 4-99-15,-5 5 75 0,-2-1 40 16,-6 5 9-16,-4-1 38 0,-5 2 66 16,-7-3 59-16,-3 1 26 0,-2-2 16 15,-2-3 28-15,0-3 55 0,1-3 9 16,-1-4-39-16,2-4-21 0,5-2-17 16,-1-6 3-16,6-7-25 0,1-4-23 15,4-6-12-15,7-3-63 0,5-3-38 16,4-1-39-16,9 1-71 0,6 0-81 15,12 1-243-15,0 5-143 0,-7 6-417 0</inkml:trace>
  <inkml:trace contextRef="#ctx0" brushRef="#br0" timeOffset="173457.9">17954 8081 879 0,'0'0'1332'0,"0"0"-985"0,0 0-122 0,0 0 87 0,0 0-66 16,0 0-81-16,0 0-42 0,0 0-15 16,0 0-14-16,0 0-37 0,42-40-22 15,-24 30-10-15,1 1 3 0,4 0 3 16,4 4-31-16,0 0-19 0,2 5-28 16,2 0 19-16,-2 3-19 0,0 8-41 0,-4 1-26 15,-4 3-16-15,-3 2 32 0,-5 3 53 16,-5-1-5-16,-2 1-8 15,-6-1 39-15,-8 2 19 0,-6-2 2 0,-13 2 17 16,-11 2 13-16,-17-1 0 0,-3-4 9 16,3-7 13-16,5-6 48 0,15-5 9 15,8-5 6-15,7 0-10 0,3-6-23 16,-1-3-30-16,3-7-54 0,3-12-47 16,12-10-120-16,24-9-86 0,18-1-237 15,-3 12-872-15,9 4-338 0</inkml:trace>
  <inkml:trace contextRef="#ctx0" brushRef="#br0" timeOffset="174408.01">18427 7822 1660 0,'0'0'334'0,"0"0"-198"0,0 0 172 0,0 0-18 0,0 0-23 15,34-39-20-15,-21 29-56 0,0 1-7 16,1 2-64-16,1 0-67 15,1 4-53-15,2-2-22 0,4 5 0 0,1 0-6 16,4 4 9-16,0 2-9 0,0 2-17 16,-2 2-50-16,0 1-6 0,-3 1 2 15,-2 4 19-15,-5-2-25 0,-4 4 6 16,-6-3-1-16,-3 2 46 0,-4 0 3 16,-9-2 51-16,-7 0 26 0,-4 0 0 15,-4-3 19-15,-4-4 12 0,-3-2 43 16,4-6 79-16,2 0 2 0,1-6 0 15,8-7-23-15,4-4-42 0,4-2-63 16,5-7-53-16,5-3-70 0,7 0-62 16,15-3-70-16,16-2-174 0,-1 7-586 0,11 3-967 15</inkml:trace>
  <inkml:trace contextRef="#ctx0" brushRef="#br0" timeOffset="197773.6">24271 6707 1778 0,'0'0'373'0,"0"0"-370"0,0 0 39 0,0 0-12 0,0 0 67 16,0 0 16-16,0 0 19 0,27 50-6 15,-20-32-26-15,4 4-10 0,-2 3-13 16,1 3 3-16,3 10 0 0,2 10 19 15,1 12 7-15,0 5-40 0,0 2-21 0,-3-2-43 16,-3-2 14-16,2 5-15 16,-5 5 15-16,-1 7-15 0,0 3 15 15,-1 5-5-15,-2 5-9 0,2 2-1 0,-3 4 2 16,1 5 25-16,1 5 20 16,0 2 22-16,0 4 9 0,1 1-7 0,0 3 0 15,-1 3-37-15,0 5 15 0,1 1-6 16,0 3 0-16,0 3-15 0,3 5-10 15,-2 0 25-15,1 3-29 0,1 0 10 16,2 2-23-16,-1 0 33 0,2 1-11 16,3 1-2-16,-1 4-9 0,3-1 24 15,0 2-9-15,1 1 6 0,0 0-32 16,3 1 29-16,-3 1-9 0,1 1-22 16,0 0 12-16,2 1-12 0,-3 1 19 15,1 0-19-15,0 1 2 0,1-3 10 16,-1 3 16-16,0-5 3 0,0 1-28 15,1-5 65-15,1 2-6 0,-2-5 18 16,-1-2 3-16,-1 0-13 0,2-6-30 16,-3-3-25-16,-1-4 0 0,-3-5 4 15,0-7-16-15,-2-2-2 0,-1-9-1 0,-1-2 40 16,-2-5-10-16,-1-9-2 16,-1-5-7-16,1-7-3 0,-2-7-15 15,-1-5 22-15,-1-8-7 0,0-5-6 0,0-13-12 16,-1-9-1-16,-1-12-23 0,-3-4-46 15,2-1-59-15,-2-4-91 0,-4-7-114 16,0-13-197-16,-2-6-905 0,-7-35-944 0</inkml:trace>
  <inkml:trace contextRef="#ctx0" brushRef="#br0" timeOffset="198557.54">23975 7119 3064 0,'0'0'262'0,"0"0"-161"0,0 0-46 15,0 0 55-15,0 0-87 0,0 0-21 0,0 0 33 16,0 0 6-16,68-34 6 0,-25 24 10 16,16 0-23-16,10-3 4 0,6 2-22 15,1-2-14-15,4 3 23 0,7-2-3 16,11-1-9-16,8 1 15 0,10-2 0 16,12 1-6-16,10-2 3 0,9-2 4 15,13 1-1-15,5 1-3 0,11-3 10 16,8-1-4-16,11 0 12 0,4 0 7 15,11-1 12-15,7-1 25 0,5 2-6 16,8-2-10-16,6 1-7 0,1 2-5 16,10-2-7-16,1 0-9 0,3 2-3 15,1 1-15-15,-1 1-7 0,0-1 6 16,-3 4-11-16,-2 1-10 0,-6-2-3 16,-6 2 1-16,-2 2 2 0,-10 0-1 15,-10 3-2-15,-6-1 0 0,-10 1 0 16,-9 2 1-16,-1 0 1 0,-19 1 0 15,-23 0 0-15,-2 0-1 0,-17 0-1 0,-4 0-1 16,-4-1-2-16,-20 0-31 0,-20 0-6 16,-13 1-18-16,-11 2-22 0,-16-1-49 15,-10 2-63-15,-12 1-66 0,-10 0-144 16,-7-1-314-16,-1-1-900 0</inkml:trace>
  <inkml:trace contextRef="#ctx0" brushRef="#br0" timeOffset="199340.54">25936 7657 969 0,'0'0'583'0,"0"0"-254"0,0 0 27 0,0 0 0 0,0 0-34 15,0 0-104-15,0 0-33 16,0 0-32-16,0 0-17 0,0 0-38 0,9-39-19 16,-4 32-13-16,-3 2 7 0,0 0-8 15,0 1-2-15,-2 0-12 0,-2 3-10 16,-4-2-41-16,0 0-35 0,-6 0 7 15,-3 3-29-15,-2 0-25 0,-5 7 20 16,-1 4 43-16,-4 6 19 0,0 4 1 16,2 4 27-16,2 1 4 0,8-1-1 15,2 2-31-15,10-5-28 0,3 1-4 16,5-1 11-16,9-2 21 0,3-1 2 16,7-2 0-16,5 0 14 0,0-3-13 15,2-2-3-15,1 0-1 0,-3 3-11 16,-1-3-26-16,-7 0-38 0,-4 2-15 15,-8 0-14-15,-7 2-28 0,-2 1 46 16,-11 4 87-16,-9-2 26 0,-12 6-7 16,-11-1 0-16,-15 4 6 0,-4-4 7 0,1-4-3 15,4-6-13-15,10-6 9 0,4-4-3 16,12-4-22-16,8 0-30 16,7-7-58-16,3-3-56 0,3-7-233 0,6-7-337 15,4 6-712-15</inkml:trace>
  <inkml:trace contextRef="#ctx0" brushRef="#br0" timeOffset="199907.04">26256 7603 1911 0,'0'0'327'0,"0"0"-77"0,0 0 8 15,0 0-17-15,0 0-72 0,0 0-85 0,0 0-84 16,0 0-27-16,0 0 27 16,0 0 77-16,13 61 9 0,-10-32 3 15,3 3-23-15,-2 2-37 0,-2-5-17 0,0 5 1 16,0-2 3-16,-2 0-16 15,0-1 0-15,-2-1-32 0,-2-3-47 16,2-1-48-16,-2-4-39 0,2-3-39 0,0-6-49 16,-1-4-91-16,1-5-255 0,2-3-605 15</inkml:trace>
  <inkml:trace contextRef="#ctx0" brushRef="#br0" timeOffset="200290.42">26269 7648 1922 0,'0'0'544'0,"0"0"-218"0,0 0 4 16,0 0-78-16,0 0-102 0,0 0-68 16,0 0-3-16,0 0-69 0,0 0 9 15,0 0-19-15,0 0 47 0,0 0 10 16,21 42-10-16,-13-22-6 0,-1-2-19 16,5 1-4-16,-2-1-17 0,-1 0 10 15,3-1 5-15,-1 0-16 0,1-3 0 16,-2 0-1-16,1-5 0 0,-3-2-15 0,-1-4 16 15,2-3 19-15,-4 0 56 16,3-4 60-16,-3-6 36 0,4-3-19 16,0-6-28-16,0-6-32 0,-1 0-24 15,2-2-31-15,-4-1-13 0,-1 3-22 0,1 5 20 16,-2 4-10-16,-1 5-10 16,0 5 1-16,-1 3-3 0,2 3-43 0,2 0-15 15,3 7 57-15,5 5 1 0,1 5 3 16,3 2 18-16,-3 5-20 0,3 0 1 15,-3 2 0-15,-1 0-2 0,1 0 2 16,-3 2 1-16,1-2-3 0,-1 2-89 16,-1-3-111-16,1 0-110 0,2-7-196 15,-5-7-1047-15,7-11-615 0</inkml:trace>
  <inkml:trace contextRef="#ctx0" brushRef="#br0" timeOffset="201122.65">28021 7082 1490 0,'0'0'391'0,"0"0"-31"0,0 0 50 0,0 0-27 0,-4-40-61 0,1 33-68 16,-2 0-58-16,-1-2-29 0,2 3-44 16,-3-2-39-16,1 0-25 0,0 3-34 15,-4-2-25-15,3 1-11 0,1 0-2 16,0 3-12-16,-2 0-9 0,2 0-19 15,-1 2-22-15,2 1-17 0,-1 1-5 16,-1 5-4-16,1 5 48 0,-1 1 5 16,4 5 7-16,1 1 28 0,2 3-12 15,2 0 24-15,5 2-1 0,2 1-11 16,4 0 1-16,1-2-11 0,2 1 22 16,1-3-1-16,1 3 2 0,-1-2 0 0,1 0-25 15,-3 0-58-15,-5-1-73 16,-3-1-77-16,-5 0-41 0,-3 0 65 0,-7-2 112 15,-6-1 97-15,-3-1 0 0,-6-1 39 16,-3-6 32-16,-3 0-13 0,0-5 42 16,2-2 51-16,3-1 19 0,2-7 13 15,6-4-18-15,3-4-15 0,7-4-40 16,3-2-27-16,5-3-83 0,7-2-45 16,16-3-34-16,10 0 13 0,16 0 15 15,-2 7-3-15,3 6 0 0,-15 8-35 16,-10 4-167-16,-7 1-156 0,-3 0-267 15,-3 1-564-15,8-1 539 0</inkml:trace>
  <inkml:trace contextRef="#ctx0" brushRef="#br0" timeOffset="201250.48">28192 7311 2500 0,'0'0'432'0,"0"0"-182"0,0 0-81 0,0 0-23 0,44-21-73 15,-23 12-73-15,0-4-25 0,2-2-280 0,4-3-299 16,-10 5-755-16</inkml:trace>
  <inkml:trace contextRef="#ctx0" brushRef="#br0" timeOffset="201640.53">28525 6895 2887 0,'0'0'486'0,"0"0"-172"15,0 0-55-15,0 0-36 0,0 0-99 16,0 0-52-16,0 0-72 0,0 0 21 16,0 0-21-16,-2 49 44 0,4-23-7 15,0 4-9-15,0 2 3 0,0-1-19 16,-1 1-12-16,2-2 0 0,-1-1-15 16,-2 0-16-16,0-2-31 0,0 0-22 15,-5-4 3-15,2-2 28 0,-1-5 47 0,0-6 6 16,4-3 19-16,-2-3 6 15,2-4 25-15,0 0 55 0,0 0 3 0,2-6 16 16,4-2-35-16,2-4-46 0,3-2-43 16,4-3-46-16,5 2 3 0,4 0 0 15,0 4-10-15,-1 2 16 0,2 4-6 16,-5 4 6-16,-1 1-3 0,-4 4 3 16,-5-1 9-16,-3 3 0 0,-2 0-13 15,-5-1 4-15,-1 2-38 0,-10 2 7 16,0 0 14-16,-7 2-37 0,-1-1-23 15,-4 1-21-15,3-4-26 0,2 0-52 16,4-3-209-16,4-3-285 0,7-1-686 16</inkml:trace>
  <inkml:trace contextRef="#ctx0" brushRef="#br0" timeOffset="201799.12">28879 7146 2857 0,'0'0'522'16,"0"0"-189"-16,0 0-116 0,0 0-28 15,0 0-55-15,0 0 9 0,21 37-7 16,-21-21-40-16,0-2-62 0,0 2-23 0,-2 1-11 16,-1-2-40-16,-2-2-112 0,3-1-80 15,-1-1-76-15,2-3-191 16,0-1-474-16,1-4-406 0</inkml:trace>
  <inkml:trace contextRef="#ctx0" brushRef="#br0" timeOffset="202140.54">28961 6910 1630 0,'0'0'1441'0,"0"0"-1287"0,0 0 11 15,0 0-31-15,0 0 8 0,0 0-66 16,0 0-66-16,0 0-10 0,0 0-57 16,-13-36-76-16,16 36-55 0,1-1-60 15,2-1-57-15,4 1-53 0,1 1-125 16,-1-1-79-16,4 1-44 0,-4 0 45 15,-2 0 310-15,-3 1 251 0,-2 2 209 16,-1-2 286-16,-2 2 33 0,0-2-30 16,0 4-69-16,0-1-67 0,-2 4-27 0,0 0-46 15,-1 4-60-15,0 5-51 16,0 2-51-16,1 4-42 0,1 4-34 16,1 3-17-16,0 0 1 0,0 2-23 0,0 0-9 15,1-3 0-15,1-2-3 0,0-3-85 16,-1-2-67-16,2-3-44 0,-3-5-43 15,1-4-17-15,-1-3-40 0,0-5-118 16,0-2-193-16,0-2-194 0</inkml:trace>
  <inkml:trace contextRef="#ctx0" brushRef="#br0" timeOffset="202473.71">28955 7136 2047 0,'0'0'399'0,"0"0"-138"15,0 0-55-15,0 0-52 0,0 0 47 16,0 0-13-16,0 0-1 0,35 14-54 15,-13-13-32-15,1-1-23 0,6-4-18 16,2-5-22-16,0-2-35 0,1-4-3 16,-2-1-101-16,-5-1-40 0,-3-1-5 0,-5 2 42 15,-5 0 69-15,-6 1 35 16,-4 3 57-16,-2 3-13 0,-6 2 45 16,-3 2-70-16,-7 3 22 0,1 2 16 0,-2 4 15 15,-2 6-9-15,-1 4-19 0,3 4-26 16,3 0 8-16,5 0-23 0,3 2-3 15,6-5 0-15,2 2 1 0,8-3 27 16,5 0 28-16,2-4 22 0,6 0 18 16,1-2-24-16,0-3-48 0,-1 2-21 15,-3 0-3-15,-4 0-14 0,-5 0-26 16,-5 0-32-16,-6 2-9 0,-1 1-6 16,-13 3 40-16,-10 3-23 0,-16 7-65 15,-12 2-95-15,-8 1-135 0,0-6-190 16,17-6-541-16,5-7-532 0</inkml:trace>
  <inkml:trace contextRef="#ctx0" brushRef="#br0" timeOffset="203939.11">25680 9541 2032 0,'0'-5'340'0,"1"5"-20"0,-1 0 21 0,0 0-47 0,0 0-78 16,0 0-74-16,0 0-53 0,2 5-70 15,2 4 6-15,0 2 60 0,3 6-7 16,2 4-31-16,-4 2-15 0,1 1-9 16,-1 1-23-16,-2 0-12 0,0 1-49 15,0-2-17-15,-1 1-29 0,-2-2-57 16,0 1-77-16,0-2-158 0,0-3-239 0,2-7-533 16</inkml:trace>
  <inkml:trace contextRef="#ctx0" brushRef="#br0" timeOffset="204149.55">25858 9308 2967 0,'0'0'387'0,"0"0"-155"0,0 0-23 15,0 0-21-15,0 0-105 0,0 0-64 16,0 0-19-16,0 0-52 0,0 0 37 15,0 0 15-15,0 0-13 0,0 0-24 16,32 51-70-16,-28-34-82 0,-2 0-106 16,0 3-262-16,-1-6-546 0,1 1-614 0</inkml:trace>
  <inkml:trace contextRef="#ctx0" brushRef="#br0" timeOffset="204457.44">26307 9378 2726 0,'0'0'370'0,"0"0"-128"0,0 0-73 15,6-36 40-15,-8 26-33 0,-6 3-66 16,-1 0-104-16,-5 2-6 0,1 1-47 16,-3 4 19-16,-1 1 9 0,3 6-3 15,3 1-19-15,1 2 7 0,5 0-1 16,5 0 7-16,0 4-2 0,9-1 30 15,2-2 16-15,5 3 3 0,3-3-16 16,2-1 16-16,1 1-6 0,-1 0 2 16,-2 0-15-16,-3 0 0 0,-3 2-14 15,-5 2-5-15,-6 0-3 0,-2 2-7 16,-10 1-31-16,-8 1-50 0,-4 0-43 16,-7 0-102-16,-2-1-185 0,-2-2-220 15,6-4-516-15</inkml:trace>
  <inkml:trace contextRef="#ctx0" brushRef="#br0" timeOffset="213240.17">28058 8241 46 0,'0'0'1786'0,"0"0"-1488"0,0 0-32 0,0 0 9 0,-41-21 17 16,36 18-33-16,-2-1-13 0,5 1-34 15,0 3-64-15,0-1-22 0,2 0-51 16,0 0-50-16,2 1-25 0,4 0-54 0,4 0 54 16,5 0 38-16,7 0 13 15,10-3-11-15,9-6-15 0,11-4-25 16,3-5-65-16,-6 1-165 0,-7 3-229 0,-20 5-625 15,-1-3-978-15</inkml:trace>
  <inkml:trace contextRef="#ctx0" brushRef="#br0" timeOffset="214373.11">28584 8046 470 0,'0'0'985'0,"0"0"-673"0,0 0 16 0,0 0-30 16,0 0 12-16,0 0-53 0,0 0-52 15,0 0-45-15,0 0-27 0,0 0-22 16,0 0-13-16,0 0-6 0,0 0-29 16,0 0-41-16,0 0-22 0,0 0-47 0,0 0 34 15,0 0 13-15,18 39 63 0,-8-17-22 16,-1 7-16-16,3 0-12 16,-3 3-1-16,-1 0-12 0,0 0-10 0,-1 0-28 15,-2-3-15-15,0-1-45 0,-1-4-13 16,-2-3-3-16,3-4-41 15,-1-4-88-15,-1-2-120 0,-1-5-218 0,2-1-577 16</inkml:trace>
  <inkml:trace contextRef="#ctx0" brushRef="#br0" timeOffset="-214489.7">28830 8027 1520 0,'0'0'351'0,"0"0"-137"0,0 0 13 0,0 0-7 15,0 0 38-15,0 0-82 0,0 0-22 16,0 0-45-16,0 0-58 0,14-37-19 16,-5 29 9-16,1 0 1 0,2 1-4 15,1-1-6-15,0 1 3 0,3 0-7 0,-1 2-6 16,1 0-9-16,-1 1-13 16,1 2-3-16,-3 1-23 0,1 1-2 15,-3 3-10-15,-1 3-13 0,-2 4 16 16,-1 2-10-16,-4 4-12 0,-1 4-61 0,-2 2 63 15,-7 3 20-15,-3 1-3 16,-5 1 18-16,-2 0 18 0,-2 1 2 0,0-1 13 16,1 0 29-16,1-3 63 0,3-2 23 15,3-1 3-15,4-5 2 16,2-2-6-16,3-1-33 0,2-4-34 0,2 1 3 16,5-2 6-16,4-3 17 0,0 0 10 15,7-2-2-15,0-3-26 0,4 0-18 16,5-4-13-16,0-4-37 0,-1 1-62 15,3-3-125-15,0 0-136 0,-3-2-194 16,-5 5-541-16,6-7-806 0</inkml:trace>
  <inkml:trace contextRef="#ctx0" brushRef="#br0" timeOffset="-213855.38">29257 7893 627 0,'0'0'1670'0,"0"0"-1263"0,0 0-70 15,0 0-71-15,0 0-37 0,0 0-128 0,0 0-66 16,0 0-20-16,0 0 20 16,0 0 22-16,49-20 3 0,-25 16-19 0,4 0-4 15,1 0-36-15,-1-1-1 0,-1 0 1 16,0 1 2-16,-3-1-1 0,-3 1 10 15,-2 1-9-15,-4-3-2 0,-1 5 0 16,-5-2 0-16,-3 2-1 0,-3 1 0 16,-1 0 2-16,-2 0 10 0,0 0 3 15,0 1-15-15,-2 5-32 0,0 2 32 16,1 6 16-16,0 5 22 0,0 5 9 16,1 5 7-16,0 10-1 0,2 5-3 15,1-3-10-15,-1-5-12 0,1-6-15 16,-3-3-13-16,0 2 0 0,0 0-3 15,0-1-57-15,0-6-55 0,-1-4-71 0,-1-5-91 16,2-7-258-16,0-3-700 16,3-9-632-16</inkml:trace>
  <inkml:trace contextRef="#ctx0" brushRef="#br0" timeOffset="-213455.85">30273 7593 2651 0,'0'0'492'0,"0"0"-174"0,0 0-150 0,0 0-117 0,0 0-32 0,0 0 28 15,14 39 76-15,-1-10 56 0,-1 2-31 16,1 0-52-16,0 3-43 0,-4-6-22 15,2 4-30-15,-4-2-1 0,-3 0 0 16,-3 0-49-16,-1 1-67 0,-2-2-63 16,-2-3-47-16,0-1-93 0,0-4-131 15,0-5-146-15,1-3-381 0,0-7-330 16</inkml:trace>
  <inkml:trace contextRef="#ctx0" brushRef="#br0" timeOffset="-213105.96">30218 7969 2777 0,'0'0'433'0,"0"0"-188"16,0 0-26-16,0 0-118 0,0 0-16 16,0 0 18-16,43-27-8 0,-22 17-29 15,4-2-38-15,2-1-28 0,2 1-1 16,-1-1-1-16,-1-1 0 0,0 2-14 0,-5 0-21 16,0 0-8-16,-5 3 17 15,-4 3 25-15,-3 1 3 0,-6 2 2 0,-1 1-2 16,-3 2-26-16,0 2 24 0,1 4 2 15,0 4 31-15,3 6 39 16,-1 1-11-16,0 4-21 0,0 0-7 0,2-1-9 16,-1-1-7-16,1-4 1 0,4-4 12 15,-2-2 3-15,3-4 9 0,0-1 3 16,1-3 29-16,-1-1 14 0,2-2-15 16,-4-3-12-16,-1-3-7 0,-3-1-52 15,-3-2-9-15,-2-2-44 0,-5-4-18 16,-5 2-37-16,-3-2-37 0,-3 1-26 15,-1 3 43-15,0 4-14 0,2 2-66 16,2 6-128-16,2 1-279 0,5 1-594 16,4 2-352-16</inkml:trace>
  <inkml:trace contextRef="#ctx0" brushRef="#br0" timeOffset="-212582.58">31302 7577 1816 0,'0'0'412'0,"0"0"-79"0,0 0 2 0,0 0-56 15,0 0-104-15,0 0-111 0,0 0-48 16,0 0 3-16,9 37 108 0,-2-15-4 15,2 3-25-15,-1 1-45 0,1 0-9 16,-1-2-44-16,0-2-12 0,0-3-42 16,0-4-56-16,-4 1-61 0,-2-3-90 15,-1 0-132-15,-1-6-198 0,0 0-478 16</inkml:trace>
  <inkml:trace contextRef="#ctx0" brushRef="#br0" timeOffset="-212418.22">31197 7774 2742 0,'0'0'494'0,"0"0"-274"0,0 0-49 0,0 0-51 16,0 0-19-16,0 0 15 15,41-1-11-15,-18-2-27 0,5-4-48 16,2-1-30-16,0 0-100 0,1-4-79 0,-1 0-77 16,-2 0-138-16,1 0-206 0,-3-4-448 15,-8 6-427-15</inkml:trace>
  <inkml:trace contextRef="#ctx0" brushRef="#br0" timeOffset="-212223.62">31616 7495 2587 0,'0'0'347'0,"0"0"-116"0,0 0-14 16,0 0-39-16,0 0-36 0,0 0-6 15,0 0 14-15,0 0 33 0,15 54-62 16,-7-33-62-16,0 2-25 0,-1 3-6 15,-1 0-9-15,0 1 15 0,-1 0-34 16,0-3-81-16,0 0-114 0,-1-3-126 16,1-1-157-16,-1-6-586 0,5-1-716 0</inkml:trace>
  <inkml:trace contextRef="#ctx0" brushRef="#br0" timeOffset="-211873.75">31877 7532 3142 0,'0'0'486'0,"0"0"-202"15,0 0-1-15,0 0 15 0,0 0-119 0,0 0-65 16,1-39-62-16,10 32-40 0,3-1-12 16,2 0-12-16,1 2-1 0,-2 1-14 15,1 2-16-15,-5 2-3 0,0 1-13 16,-4 6-12-16,-1 3 3 0,-2 3-12 15,-4 6-13-15,-1 4-4 0,-6 5 29 16,-5 7 30-16,-7 10 17 0,-1-4 19 16,2-4-14-16,0-8 16 0,10-7 19 15,2 0 6-15,1-1 68 0,0-6 19 16,2-2-3-16,-4-3-26 0,5-2-18 16,2-4-10-16,4-2-5 0,10-1 20 0,6-2-5 15,2-6-53-15,5-1-12 16,3-5-117-16,0-2-64 0,12-6-101 15,-8 1-148-15,-4 1-323 0,-11 7-722 0</inkml:trace>
  <inkml:trace contextRef="#ctx0" brushRef="#br0" timeOffset="-211523.89">32232 7361 2024 0,'0'0'1471'0,"0"0"-1281"0,0 0-70 16,0 0 19-16,0 0 43 0,0 0-76 15,0 0-22-15,0 0-28 0,0 0 43 16,37 0-37-16,-19-1-19 0,1-4-3 16,-2 1-24-16,1 0-16 0,-1-1 0 15,-2 0-37-15,4 1-3 0,-3-1 28 16,-1 2 12-16,-4 0 3 0,-5 2 13 15,-4-1-4-15,-2 2 16 0,0 0 21 16,0 0 13-16,-2 0-10 0,0 0-52 0,2 5-8 16,1 2 8-16,0 5 52 0,1 6 13 15,2 3-4-15,0 3 6 16,1 5 3-16,-3 6-3 0,-1 10 34 0,-1 10-83 16,0 0-19-16,4-1 1 0,-12-6-45 15,1-11-96-15,-9-8-107 16,-2-9-202-16,15-11-861 0,-13 4-1659 0</inkml:trace>
  <inkml:trace contextRef="#ctx0" brushRef="#br0" timeOffset="-206030.25">27997 9461 2418 0,'0'0'345'0,"0"0"-133"0,0 0 38 16,0 0-62-16,0 0-14 0,0 0-57 15,0 0 6-15,0 0 0 0,0 0 6 16,35 4 2-16,-17-4-34 0,7 0-57 16,-1-1-40-16,2-4-31 0,1 0-118 15,0 0-115-15,0-2-179 0,-5 4-609 16,2-8-914-16</inkml:trace>
  <inkml:trace contextRef="#ctx0" brushRef="#br0" timeOffset="-205706.69">28719 9213 3067 0,'0'0'300'0,"0"0"-144"16,0 0 37-16,0 0-55 0,0 0-53 15,0 0-85-15,0 0 0 0,0 0-44 16,0 0 44-16,3 42 54 0,1-16-7 15,-2 1-22-15,1 6-10 0,-1 0-15 16,-1-3-43-16,-1 3-33 0,0-2-43 0,0-2-58 16,0 0-99-16,1-6-230 15,0-7-510-15,2-2-679 0</inkml:trace>
  <inkml:trace contextRef="#ctx0" brushRef="#br0" timeOffset="-205373.29">28880 9242 2970 0,'0'0'713'0,"0"0"-414"0,0 0-67 15,0 0-113-15,20-41 20 0,-6 30-37 16,2-1-22-16,2-1-80 0,4 2-15 16,-2 4-22-16,3 1-19 0,-3 2-15 15,-3 3-31-15,1 1 0 0,-5 4-8 16,-1 3-19-16,-5 5 20 0,-3 3 17 15,-2 4 36-15,-2 5 56 0,-6 1 26 16,-3 4-1-16,-4 1-9 0,-1 4 6 16,0-2 16-16,4-3 18 0,0 0 22 15,1-4-1-15,6-4-9 0,0-4-9 16,3-2-12-16,3-5-3 0,3-1-23 0,5-2 38 16,3-1 22-16,3-2-32 0,6-4 1 15,1 0-13-15,4-3-37 16,3-5 0-16,0-2-78 0,1-2-138 0,0-3-141 15,-1-2-291-15,-9 3-816 16,8-14-401-16</inkml:trace>
  <inkml:trace contextRef="#ctx0" brushRef="#br0" timeOffset="-205040.31">29299 9191 3220 0,'0'0'493'16,"0"0"-257"-16,0 0-97 0,0 0 7 16,0 0-40-16,0 0 6 0,0 0-10 15,44-9-19-15,-26 1-40 0,5 3-28 16,2-4-15-16,1 0-21 0,-1 1-22 16,-1 0-22-16,0 0-12 0,-1 0-22 15,-1 1 9-15,-3 1 5 0,-3 3 17 16,-4-1 24-16,-3 2 16 0,-5 1 9 15,-3 1-7-15,-1 1 26 0,0 5 13 0,-4 4 47 16,0 5 3-16,-2 6 18 16,1 4-4-16,-2 2 4 0,1 3 3 15,1 0-13-15,0 2-28 0,2 2-28 0,0-2-15 16,0 0 0-16,1-1-43 16,1-4-74-16,0-4-94 0,1-5-68 0,0-4-198 15,0-6-676-15,0-7-878 0</inkml:trace>
  <inkml:trace contextRef="#ctx0" brushRef="#br0" timeOffset="-204690.3">30431 8836 2959 0,'0'0'285'0,"0"0"-139"0,0 0 80 0,0 0-112 0,0 0-74 15,0 0-40-15,0 0 79 16,-4 41 19-16,6-19-1 0,0 2-21 0,0 2-32 15,0-1-16-15,-2 2-26 0,0 0-2 16,0-3-12-16,-3 2-38 0,-2-1-63 16,-3 1-66-16,-1-1-61 0,1-1-116 15,0-3-180-15,1-5-140 0,2-5-127 16,1-4-228-16</inkml:trace>
  <inkml:trace contextRef="#ctx0" brushRef="#br0" timeOffset="-204339.72">30209 9133 1398 0,'0'0'1572'0,"0"0"-1297"16,0 0-36-16,0 0-97 0,0 0 7 0,0 0-127 16,0 0 50-16,42-11 10 0,-6 5-10 15,11 0-24-15,2-1-27 16,-7-1-21-16,-11 3-13 0,-11 0 10 0,-2 1-9 16,3-1 8-16,2 0-22 0,1-2 23 15,-4 1 0-15,-1 0-8 0,-5 2 11 16,-5 1 2-16,-2 0 17 0,-4 3 0 15,-3 0-3-15,0 0-16 0,0 2-9 16,0 5-14-16,0 3 23 0,0 8 23 16,0 3 8-16,0 2-28 0,2 4 19 15,1-3 3-15,3-1-25 0,2-3 0 16,2-5 0-16,1-5 9 0,1-2 41 16,2-4 19-16,-1-4 5 0,0 0 19 15,-3-5-15-15,-1-5 8 0,-2-3-32 16,-5-3-54-16,-2-1-37 0,-1-2-21 0,-9-1-32 15,-3-1-12-15,-5 2-32 16,-1 4 19-16,-1 3 14 0,1 4-25 16,3 5-22-16,0 3-105 0,2 2-155 0,1 5-262 15,5-1-508-15</inkml:trace>
  <inkml:trace contextRef="#ctx0" brushRef="#br0" timeOffset="-203941.56">31451 8864 1398 0,'0'0'1479'0,"0"0"-1213"0,0 0-14 0,0 0-65 0,0 0-19 15,0 0-74-15,0 0-56 0,0 0-1 0,0 0 45 16,27 56 32-16,-13-29-11 15,-1 3-35-15,-2 2-37 0,-2-2-29 16,0-2-2-16,-5-2-34 0,0 3-44 0,-2-6-31 16,-2 1-52-16,0-3-46 0,0-3-101 15,0-3-213-15,-2-3-270 0,0-5-565 16,0-5 602-16</inkml:trace>
  <inkml:trace contextRef="#ctx0" brushRef="#br0" timeOffset="-203802.27">31400 9131 1524 0,'0'0'1551'0,"0"0"-1257"16,0 0 23-16,0 0-62 0,0 0-22 16,0 0-121-16,0 0-13 0,0 0-33 15,45-19-32-15,-14 11-34 0,10 0-1 0,-1 1-99 16,-5-1-136-16,0-1-104 16,-12 1-180-16,5-2-523 0,-6 1-806 15</inkml:trace>
  <inkml:trace contextRef="#ctx0" brushRef="#br0" timeOffset="-203593.18">31873 8867 2985 0,'0'0'345'16,"0"0"-250"-16,0 0-21 0,0 0 71 15,0 0 67-15,-2 53-24 0,-2-31-53 16,4 3-26-16,-1-2-44 0,0 0-43 15,1 1-6-15,0-3-15 0,-1 0-1 16,0 0-78-16,1-3-90 0,0-1-71 16,2-2-99-16,1-4-258 0,-2-1-525 15,0-7-731-15</inkml:trace>
  <inkml:trace contextRef="#ctx0" brushRef="#br0" timeOffset="-203258.5">32016 8913 2801 0,'0'0'745'16,"0"0"-417"-16,0 0-32 0,0 0-35 0,0 0-88 15,0 0-34-15,0 0-69 16,0 0-70-16,45-27-24 0,-27 22-35 0,1 1 7 16,1 3 6-16,0 1-4 0,-2 2-11 15,-1 7 5-15,-5 0-22 0,-2 4-5 16,-2 1 5-16,-5 4 6 0,1-1 13 15,0-1 21-15,-3 3 38 0,-5 5 0 16,-6-2 13-16,-8-1 9 0,0-2-19 16,7-2 16-16,2-3 15 0,6-1 50 15,1-4 9-15,2-2-15 0,3-4-16 16,2 0-22-16,0-1-6 0,-2-2 0 16,3 0 40-16,6 0-14 0,3-3-60 15,5-2-136-15,3-6-109 0,0 0-108 16,4-3-241-16,-5 4-626 0,1-11-881 0</inkml:trace>
  <inkml:trace contextRef="#ctx0" brushRef="#br0" timeOffset="-202858.97">32425 8784 2846 0,'0'0'493'16,"0"0"-270"-16,0 0-40 0,0 0 25 15,0 0 21-15,0 0-36 0,0 0-26 16,0 0-53-16,36-3-58 0,-16 1-53 16,3-1-1-16,1 0-2 0,-5 1-1 15,5 0-11-15,-5 0 10 0,-2 0-17 16,0 0 4-16,2 0-4 0,-5 2-2 15,-3-1 18-15,-4 1 3 0,-4 0 0 0,-3 0 3 16,2 0 0-16,-1 0-3 16,-1 0 1-16,0 0 1 0,1 0 22 0,1 0-5 15,1 0-19-15,4 3 1 0,-5 2 5 16,-2 3 46-16,2 4 7 0,-2 3-10 16,0 1-9-16,0 7-16 15,0 2-8-15,2 9-4 0,-2 11 9 0,-4 9-18 16,-8 1-3-16,-4-1 0 15,-7-9-55-15,3-9-77 0,4-9-80 0,1-9-132 16,11-8-254-16,-6 5-1271 0</inkml:trace>
  <inkml:trace contextRef="#ctx0" brushRef="#br0" timeOffset="-193772.8">28367 10811 1107 0,'0'0'222'0,"0"0"-99"0,0 0 43 0,0 0 29 16,0 0-26-16,-41-14 110 0,35 14-14 15,0-3-7-15,2 3-20 0,3 0 2 16,-1-1 5-16,2-1-42 0,0 2-68 16,1-1-41-16,3-2-15 0,9 0-19 15,3-2 18-15,13-2-12 0,13-2-23 16,9-2-43-16,3-1-1 0,-2 1-42 16,-13 4-70-16,-12 1-66 0,-8 2-48 15,0 0-103-15,2 0-220 0,-6 1-466 0,4-4-641 16</inkml:trace>
  <inkml:trace contextRef="#ctx0" brushRef="#br0" timeOffset="-191691.51">25292 10112 2527 0,'-5'-8'294'0,"1"5"-118"0,2-1 16 0,-1 2 16 0,1 0-91 16,0 2-6-16,2-2-62 0,0 2-49 16,-2 2-48-16,2 5-40 0,-2 4 15 15,2 7 56-15,0 4 17 0,2 4 25 0,2 1-22 16,1 0 0-16,3-1 1 15,-3-4 12-15,6 0-1 0,-3-6 17 0,3-3 3 16,2-2 12-16,1-3 1 16,2-3 9-16,0-4 9 0,2-1 41 15,3-1 3-15,-1-4-44 0,5-4-34 0,0-2-17 16,3-1-2-16,2-2-13 0,-1 1 0 16,2-1 0-16,4-1-2 0,-3 4-11 15,3 0 11-15,0 1-9 0,-1 3 11 16,1 2 0-16,-2-1 0 0,0 5 0 15,-2 0 0-15,-1 1-1 0,-1 0 1 16,-1 5 0-16,1 1 0 0,-4 1 12 16,0 5-9-16,1 0 10 0,-4 5-10 15,0 1 8-15,-3 3-11 0,-2 0 0 16,-3 1 0-16,-3 0-18 0,-1-3 2 16,-4-1 16-16,0-6 0 0,-2-4 0 15,-4-1 12-15,2-4 4 0,-2-2 53 0,0-1 30 16,0 0 16-16,0-4 21 0,0-3-37 15,0-4-69-15,0-6-30 16,0-2-2-16,0-3-13 0,0-1 12 0,5 3-16 16,3-1-8-16,4 3-26 0,3 0 10 15,5 3 6-15,3 1 9 0,1 0 25 16,5 0-9-16,11 1 11 0,6-5 1 16,10-3 2-16,6-2 10 0,-2-2 65 15,-2 0-33-15,-6-2-17 0,1-2-24 16,0-3 25-16,1-5-3 0,-4 1-1 15,-3-1-5-15,-11 7-1 0,-7 5 1 16,-9 5-4-16,-7 2 7 0,-2-4 2 16,-2-1-15-16,-5-6-9 0,-8 0-129 15,-8 2-136-15,-9-2-24 0,-2 2-171 16,-1 7-539-16,-9-12-1189 0</inkml:trace>
  <inkml:trace contextRef="#ctx0" brushRef="#br0" timeOffset="-189541.03">28895 10510 1952 0,'1'3'389'0,"-1"1"-331"0,1 1 172 0,0 6 37 15,1 3 31-15,-1 4-94 0,4 3-39 16,-2 6-32-16,2-3-42 0,-2 6-25 16,1-1-37-16,0 1-29 0,0-1 16 15,-1-1-16-15,0 0-4 0,2 0-71 16,-2-2-80-16,2-4-63 0,0-2-105 16,1-7-110-16,2-5-227 0,-2-4-524 15</inkml:trace>
  <inkml:trace contextRef="#ctx0" brushRef="#br0" timeOffset="-189059.07">29190 10504 1828 0,'0'0'450'0,"0"0"-123"16,0 0 27-16,0 0-47 0,0 0-2 16,0 0-74-16,0 0-24 0,0 0-34 15,0 0-36-15,-18-39-34 0,19 36 23 16,3-2-67-16,1-1-59 0,3 0-21 15,1 0-19-15,2 0-15 0,3 2-4 16,-1 2-12-16,4 2 5 0,-2 2 14 16,1 5 2-16,-2 4-22 0,0 5-39 15,-3 2 27-15,-5 4-36 0,0 2 38 16,-6 4 29-16,-3 2 18 0,-5 2 9 16,-2 0 4-16,-2-3 22 0,0 1 35 15,1-3-6-15,1-3 69 0,2-5 5 0,3 0 10 16,1-5-17-16,2-1 0 15,1-2-18-15,1 0-19 0,2-3-15 0,3 0-4 16,4-5-6-16,3 3-3 0,2-5 3 16,4-1-6-16,1-1-28 15,5-8-112-15,-2 0-137 0,4-5-141 0,-3-3-294 16,-5 4-673-16,4-9-357 0</inkml:trace>
  <inkml:trace contextRef="#ctx0" brushRef="#br0" timeOffset="-188607.48">29587 10483 855 0,'0'0'1928'16,"0"0"-1668"-16,0 0-71 0,17-40-14 15,-15 30 25-15,-2 0-76 0,0 1-24 16,-3 2-30-16,-3 0-70 0,-4-1-19 15,-3 4-41-15,-1 1-3 0,-4 3 16 16,0 0 15-16,-2 1 30 0,2 5 2 16,3 2-1-16,3 1 0 0,1 0-15 0,5 0-16 15,4 1 7-15,2 2 19 16,2 1 6-16,4 0 38 0,8 2 28 0,1-1 19 16,4 0-9-16,3 0 6 0,2 0-17 15,1 0 2-15,-1 0-20 16,1 1-6-16,-4-1-23 0,0 0-15 0,-4 2-3 15,-3 0-11-15,-4-1-11 0,-2-1-9 16,-6 3-10-16,-2-3-10 0,-6 3 32 16,-4-4 19-16,-3 0 0 0,-4-3 32 15,1-1 16-15,-2-2 2 0,3-3 6 16,1-2 22-16,3-2 52 0,4 0 105 16,0-7-48-16,3-5-64 0,3-7-68 15,1-9-35-15,6-12-20 0,5-1-21 16,2 5-31-16,2 0-15 0,2 13-19 15,4-5-9-15,4 1-19 0,-1 5-47 16,-2 4-94-16,-2 4-217 0,-7 4-669 16,-5-2-1216-16</inkml:trace>
  <inkml:trace contextRef="#ctx0" brushRef="#br0" timeOffset="-187773.15">29666 10106 1626 0,'0'0'299'0,"0"0"-65"0,0 0 79 0,0 0-25 0,0 0-19 15,0 0-67-15,0 0-8 0,39-17-25 16,-20 17-18-16,11 7-22 0,14 10-16 15,9 12-18-15,3 6-32 0,-2 7-44 16,-8 1-19-16,-8 3 0 0,-6 4 0 16,-3 1-3-16,-7 2-15 0,-5 5-4 15,-7 4-9-15,-8 5 6 0,-9 3-45 16,-12 2-31-16,-10-1-34 0,-9 0-20 16,-4-7 3-16,-10-4 18 0,-3-7 48 15,-4-5 45-15,-3-5-113 0,-3-4-261 16,15-12-326-16,-3-8-890 0</inkml:trace>
  <inkml:trace contextRef="#ctx0" brushRef="#br0" timeOffset="-187375.6">28191 10353 2121 0,'0'0'307'16,"0"0"-39"-16,-46 1 50 0,26 4-39 0,-1 3-95 15,-4 2-60-15,0 4-26 16,-1 6-19-16,-3 11-26 0,-2 18-31 16,1 24-21-16,4 15 2 0,8 10 19 0,7 5 28 15,7-4-19-15,3 4-18 0,1 1 12 16,7-8-24-16,7-8-1 0,6-13-2 16,2-11-33-16,6-9-21 0,-1-14 9 15,-4-10-10-15,8-4-12 0,7-5-48 16,6-3-20-16,5-5-121 0,-9-11-274 15,-16-4-861-15</inkml:trace>
  <inkml:trace contextRef="#ctx0" brushRef="#br0" timeOffset="-167407.86">26107 10405 1668 0,'0'0'293'0,"0"0"-177"0,0 0 92 0,9 41-1 0,-5-27-4 0,1 1 16 15,-1 0-43-15,3 2-22 0,-2 0-33 16,-1 1-3-16,0 5 2 0,1 5-16 15,-1 7-12-15,4 11-4 0,-2 8-6 16,2 8-26-16,-1-1-11 0,1-2-20 16,-2-2 6-16,3 3-3 0,-1 0-6 15,2 6-3-15,1 2 3 0,-1 2-10 16,0 2 25-16,0 0 13 0,-3 2 0 16,0-1-13-16,0 1 47 0,1-1 24 15,-3 2-4-15,1-4-14 0,2 0-20 16,0-3-12-16,-3 0-12 0,1-2-33 15,0-2 20-15,-3-3-5 0,2-2-1 16,-1-5-2-16,-2-3-1 0,-1-3 0 16,0-11-22-16,-1-7 1 0,0-9-3 0,0-3-3 15,0 3-9-15,-1 1-12 16,-2 0-52-16,-1-3-68 0,2-8-53 16,-3-3-62-16,2-8-55 0,-1-4-105 0,-3-7-362 15,3-3-704-15</inkml:trace>
  <inkml:trace contextRef="#ctx0" brushRef="#br0" timeOffset="-167090.97">26165 12082 2766 0,'0'0'449'0,"0"0"-216"15,0 0 14-15,0 0 5 0,0 0-92 16,0 0-47-16,0 0-51 0,0 0-60 15,0 0 20-15,0 0 21 0,9 66 7 16,11-19 9-16,0 8-1 0,4-1-33 16,-5-5 0-16,-2-5-23 0,-1-1 0 15,-1 1 13-15,1-2-15 0,-5 1-1 16,-1-1 0-16,0 2-11 0,-5-9 9 16,-1-6 2-16,0-8 1 0,-2-4 2 15,2-2 16-15,-2 2-2 0,4-5 24 0,-2-4 15 16,0-5 35-16,-1-3 106 15,5-8-25-15,1-12-40 0,9-18-89 0,4-22-42 16,3-9-97-16,-3-7-95 0,0 3-115 16,-1 5-132-16,4 3-299 0,-6 17-634 15,1 4-789-15</inkml:trace>
  <inkml:trace contextRef="#ctx0" brushRef="#br0" timeOffset="-166357.79">25946 13682 2262 0,'0'0'317'0,"0"0"-159"0,0 0 41 0,0 0-29 15,0 0-45-15,0 0-75 0,0 0-49 16,0 0 40-16,15 43 38 0,-4-12 20 16,2 12-23-16,0 11-16 0,-4 2-16 15,-2-4-31-15,-5-12-11 0,-2-11-2 16,0-6-12-16,-2-3-86 0,0 5-73 15,0 4-68-15,-3-2-85 0,3-5-134 16,1-5-285-16,-1-7-584 0</inkml:trace>
  <inkml:trace contextRef="#ctx0" brushRef="#br0" timeOffset="-166159.02">25780 13941 2794 0,'0'0'436'0,"0"0"-210"15,0 0-48-15,0 0-11 0,0 0-41 16,0 0 13-16,0 0 1 0,0 0 13 16,50-7-33-16,-27 0-49 0,4 1-46 15,8-4-25-15,11-5-3 0,9-5-25 16,5-3-61-16,-2 1-79 0,-7-1-70 16,0 3-120-16,-5-2-247 0,-9 6-681 15,-6 0-514-15</inkml:trace>
  <inkml:trace contextRef="#ctx0" brushRef="#br0" timeOffset="-165441.34">26657 13709 2542 0,'0'0'441'0,"0"0"-213"0,0 0-59 0,0 0 15 16,0 0-35-16,0 0-1 0,0 0-23 16,0 0-5-16,10-41-23 0,-5 31-22 15,5 0-22-15,4-1-10 0,-1 1-3 16,5 0-6-16,3 2-21 0,2 3-13 15,4 2-25-15,4 3-12 0,1 6 6 16,1 7 0-16,-2 4-10 0,0 8-15 16,-4 2-31-16,-5 10-10 0,-7 8-10 15,-7 8 16-15,-8 2-10 0,-5-13 22 16,-6-9 22-16,0-14 57 0,-3-1 21 16,-13 3 23-16,-10 2 16 0,-14-3 0 15,-4-6 6-15,1-10-6 0,16-6 15 16,9-6 17-16,9-1 55 0,3-5 11 15,-3-11 21-15,-1-15-49 0,6-17-35 0,9-8-67 16,10-2-28-16,17 7-56 0,14 9-23 16,9 6-23-16,9 5-53 0,7 5-78 15,1 4-216-15,1 5-350 0,-18 9-1099 16</inkml:trace>
  <inkml:trace contextRef="#ctx0" brushRef="#br0" timeOffset="-164874.44">26003 15122 2153 0,'0'0'1146'0,"0"0"-1144"0,0 0 30 0,0 0 76 0,0 0 73 0,57 12-58 0,-26-12-53 15,12 0-33-15,6-3-19 0,6-7-18 16,-5-4-141-16,-4-3-119 0,-6-1-91 15,-7-1-244-15,-9 5-742 0</inkml:trace>
  <inkml:trace contextRef="#ctx0" brushRef="#br0" timeOffset="-164391.93">26960 14735 1861 0,'0'0'574'0,"0"0"-207"16,0 0 18-16,0 0-57 0,0 0-46 15,0 0-75-15,0 0-40 0,39-13-52 16,-30 11-34-16,5-1-25 0,3 1-25 16,5 2-7-16,2 0-11 0,3 3-13 15,2 4-28-15,2 3-12 0,-2 5-1 16,0 4 1-16,-3 2 28 0,-3 3-4 16,-4 3-9-16,-5 4-9 0,-5-1-13 15,-7 4-24-15,-2-1-34 0,-9 1-4 16,-7-2 49-16,-5-1 35 0,-4-2 25 15,-10-1 20-15,-8-1 24 0,3-9 12 16,5-3 55-16,6-9 42 0,4-6 18 16,0 0 27-16,-4-6 42 0,4-5-17 0,2-7-52 15,3-2-40-15,3-10-58 16,1-9-46-16,7-11-27 0,9 4-21 16,2 8-34-16,11 9-12 0,3 6-27 15,15-8-71-15,17-10-89 0,18-8-160 0,-11 8-628 16,2 4-1465-16</inkml:trace>
  <inkml:trace contextRef="#ctx0" brushRef="#br0" timeOffset="-159275.71">6359 13740 2419 0,'0'0'351'0,"-25"-49"-174"0,10 12 25 0,-2-17-71 0,0-7 38 0,2-1-55 16,1 1-41-16,5 3-45 0,0 0 20 16,0-1 2-16,4 1-22 0,1 1 4 15,2-1-10-15,2 1 25 0,0-2-12 16,3-2-13-16,3 0 0 0,0 0 0 15,3 3-1-15,0 2-2 0,2 5 11 16,1 4-12-16,0 5 7 0,-1 9-12 16,1 6 2-16,-3 5-13 0,3 3 2 0,-2-1 11 15,3-2-2-15,5-1 5 0,0 3-15 16,3 2-1-16,3 4-2 16,3 1 0-16,10 1-13 0,10 0 13 0,13 2 9 15,10 3-7-15,2 0 14 0,-1 1-13 16,-3 2 22-16,2 0-23 0,3 0 14 15,2-1 6-15,-1 1 2 0,0 2 1 16,-1-1-9-16,-4 2 6 0,0-1 2 16,-4 0-11-16,1 2 12 0,-3-1-10 15,-3 1 1-15,-3-3-13 0,-7 3-2 16,-1-3-1-16,-5 0 1 0,-9-1 1 16,-8 1 1-16,-5 2-1 0,-5-2 1 15,4 0 0-15,1 0 16 0,0-2-17 16,-2 1 10-16,-4 2-12 0,-5-1 0 15,-5 2-2-15,-1 1-23 0,-3 0-3 16,0 0-9-16,-2 0-19 0,0 3-6 16,0 3 62-16,0 5 0 0,0 3 13 15,0 3-10-15,0 5-1 0,3 2 0 16,-1 4 8-16,5 10-8 0,2 7-1 16,7 11 1-16,1 4 16 0,1-4 19 15,-1 1 19-15,1-3-16 0,-3 2 4 0,1 2-7 16,-2 2 24-16,1-1-8 0,-4-1 33 15,-1-1 6-15,-1-3-21 16,-5-1-19-16,-2-3 15 0,-2-2 6 0,-9 2-6 16,-5-1 0-16,-5-1-12 0,-8-1-12 15,-6-2-22-15,-8-2-18 0,-1-3 12 16,-7-5-15-16,-3-7-33 0,-2-3-31 16,-2-12-37-16,-2-7-70 0,3-9-86 15,1-15-172-15,15 1-735 0,2-13-1670 16</inkml:trace>
  <inkml:trace contextRef="#ctx0" brushRef="#br0" timeOffset="-104408.21">11373 17067 3365 0,'0'0'531'0,"0"0"-487"0,55-45-15 0,-28 35 12 16,5 1-40-16,0 6-1 0,0 3 25 15,7 2 2-15,8 9 1 0,8 10-13 16,-6-1-2-16,-1 17-13 0,-10 11 0 0,-11 11-47 16,-4 16-32-16,-13 4-157 15,-9 10 62-15,-3 6 44 0,-9 3 3 0,-2 1-17 16,2-8 64-16,6-12 80 0,5-21 99 15,1-21 105-15,9-15 6 16,10-9-62-16,20-7-79 0,27-8-24 0,17-18 30 16,11-17 26-16,1-13 5 0,-4-6-25 15,2-5-28-15,0-3-28 0,-4-4-3 16,-4 6-22-16,-7-1-28 0,-5 5-34 16,-11 5-29-16,-8 7-66 0,-13 11-79 15,-13 10-160-15,-10 8-306 0,-11 10-637 16</inkml:trace>
  <inkml:trace contextRef="#ctx0" brushRef="#br0" timeOffset="-103089.66">25140 7561 2519 0,'0'0'303'0,"-27"-43"-284"0,21 21 36 0,2-1 44 0,4-7-86 16,0 1 22-16,8-1 4 16,2-2-7-16,2 2 13 0,5 0 6 15,4-2 0-15,6 1 3 0,8-3-13 0,14-5-2 16,14-1-14-16,8 3-3 0,4 6 10 15,-1 8 0-15,-4 10-7 0,4 5 10 16,2 3 3-16,0 5 0 0,1 5 16 16,-1 7-16-16,-1 6-16 0,-1 3-13 15,-7 8-9-15,-1 4-25 0,-6 4 0 16,-2 5-4-16,-10 5 7 0,-4 3 19 16,-7 6-25-16,-8 0-10 0,-4 0-61 15,-8 0 99-15,-3-2 0 0,-4-1 13 16,-5-1-10-16,-3-1 10 0,-2-4-11 15,-4 1 11-15,-7 1 6 0,-3-1 3 16,-3 1 19-16,-6 0-6 0,-6 1-7 16,-6-2 7-16,-3 1-22 0,-7-1 9 15,-1 0-19-15,-5-3-1 0,-3-4-1 16,1-1-1-16,-6-6-3 0,0-3 3 0,-1-2 0 16,-2-3 3-16,0-9-1 15,-4 0-2-15,0-6-12 0,-2-4-1 16,-4-4 0-16,-3-3-6 0,0-3 16 0,-1-9 3 15,2-3 13-15,2-7 25 0,3-7 15 16,4-6 23-16,5-7-1 0,2-6 16 16,3-4-27-16,5-5-21 0,4-3-21 15,4-6-19-15,10-3-3 0,5 0 0 16,10-3 6-16,3 0-5 0,12-1 17 16,2 1-18-16,13 0-22 0,9 1 22 15,9-1-12-15,10 2-19 0,9 0 0 16,9 4 2-16,10 4 4 0,4 4 22 15,6 7 0-15,2 5-22 0,2 7 3 16,2 5-6-16,-2 6-10 0,-5 9-47 16,-4 2-66-16,-3 9-51 0,-11 4-136 15,-18 3-354-15,-8 1-1174 0</inkml:trace>
  <inkml:trace contextRef="#ctx0" brushRef="#br0" timeOffset="-101873.9">24913 9471 737 0,'0'0'2300'0,"14"-72"-2019"0,3 28-258 0,6-3-4 0,-1 3 67 0,3 2-42 0,-1-2 23 15,-1 1-47-15,1-1-20 16,-2 3-13-16,3 0 11 0,1 1-11 0,-1 3-3 16,6-2 4-16,-2 7-26 0,7-6 19 15,7 4-1-15,5-1 8 0,10-4-1 16,0 9 11-16,3 3 2 0,4 1 2 16,4 4 30-16,2 2-7 0,3 4-9 15,1 3-16-15,-1 7 0 0,1 2-2 16,-2 4 0-16,-1 3 1 0,-2 4-1 15,-1 6 0-15,0 4-11 0,0 5 13 16,-2 2 2-16,1 3 11 0,-3 5 3 16,1 4-14-16,-3 5 0 0,-3 4-1 15,0 2-1-15,-7 5-1 0,-4 0-31 16,-4 4 29-16,-6 1-9 0,-5 3 12 0,-8-1 13 16,-5 3 16-16,-4 0-7 15,-7-1 6-15,-6 3 10 0,-4-1 7 16,-9-2 2-16,-5 0 16 0,-8 0-22 15,-7-2-25-15,-4 0 31 0,-7-2-6 0,-6-4-19 16,-4 0 3-16,-8-2-25 16,-4-1-2-16,-4-5-14 0,-3-3-6 0,-7-1-3 15,-3-3-16-15,-4-5-12 0,-2-3 9 16,-2-5-13-16,-6-5 22 16,2-5 6-16,-5-5 14 0,-1-5 15 0,3-5 15 15,-3-4 14-15,1-9 12 0,-1-6 13 16,4-4 9-16,1-8-13 0,1-8-12 15,4-4 3-15,2-7-39 0,8-3 27 16,1-5-27-16,8-6 21 0,7-2 37 16,9-4-22-16,9-1 47 0,10-1-20 15,7-1-3-15,14 1-15 0,6 1-1 16,12 0-16-16,11 2-30 0,13 0-15 16,13-2-29-16,13 4 4 0,9 0 0 0,10 5-10 15,4 6 9-15,5 8-2 0,2 5-35 16,1 4-83-16,-6 8-38 0,2 5-140 15,-10 6-244-15,-19 6-580 0,-5 2-457 0</inkml:trace>
  <inkml:trace contextRef="#ctx0" brushRef="#br0" timeOffset="-98824.23">7356 14028 1936 0,'0'0'382'0,"0"0"-142"0,-35 17 21 0,27-15-30 16,1 1-46-16,6-3-64 0,-1 0-41 15,2 0-51-15,2-3-29 0,5-1-58 16,8-5 17-16,11-6 41 0,16-5 99 16,23-10-1-16,14-5-9 0,6-2-26 15,1 2-13-15,-4-2 1 0,3 2 8 16,-2-1 4-16,2 0 16 0,0-1 3 16,-2 0 24-16,0 0 6 0,0-1 56 0,-3-1-104 15,-2 0 17-15,-2 2-23 16,-3 1-15-16,-5 0-42 0,-8 4-1 15,-6 6-3-15,-12 6-34 0,-13 6-34 0,-7 6-27 16,-7 2-35-16,1 1-42 0,-3 2-29 16,-1 3-104-16,-10 1-232 15,-2 10-168-15,-14 4 57 0,2-3-725 0</inkml:trace>
  <inkml:trace contextRef="#ctx0" brushRef="#br0" timeOffset="-98459.74">7579 14227 2384 0,'0'0'307'16,"-38"10"-188"-16,22-6 93 0,3-1-10 15,1 0-37-15,4-2-12 0,3-1-11 16,4 0-3-16,1 0-35 0,0-1-57 0,1-3-45 15,8-2-1-15,5-1 30 0,13-9-3 16,17-8 64-16,18-11-48 16,16-5-19-16,4-2-22 0,2-1 12 0,-3 2-12 15,-1-4 9-15,4 0 4 0,-1 1 2 16,-1 0 10-16,2 0 13 0,-3 5-7 16,-2 0 0-16,-3 3 9 0,-5-1 7 15,-3 1 2-15,-5 2 10 0,-3 2-13 16,-7 1-21-16,-11 7-26 0,-9 5-2 15,-12 5 0-15,-3 4-18 0,-5-1-56 16,1 4-56-16,-5 0-44 0,-5 5-41 16,-4 2-40-16,-5 0-153 0,-3 2-566 15,-15 2-1064-15</inkml:trace>
  <inkml:trace contextRef="#ctx0" brushRef="#br0" timeOffset="-97107.93">28987 11251 1845 0,'0'0'590'0,"0"0"-210"0,0 0-56 0,0 0-59 15,0 0-52-15,0 0-33 0,0 0-48 16,0 0-35-16,0 0-21 0,0 0-17 15,0 0-43-15,0 0-16 0,3 16 0 0,-1-2 13 16,0 4 33-16,1 9 4 0,0 12-34 16,-1 13-16-16,-2 12 0 15,0 5-1-15,0-3 1 0,-3-2 1 0,-1-5-1 16,-1 1-13-16,1 0-2 0,-5-1-23 16,2-5-37-16,-4 0-18 0,0-7 7 15,1-3 17-15,-2-8 25 0,3-11 0 16,3-5 16-16,-1-4-1 0,-1 0-21 15,0 0-39-15,1-3-44 0,1-3-96 16,-2-6-123-16,2-4-180 0,1-6-544 16</inkml:trace>
  <inkml:trace contextRef="#ctx0" brushRef="#br0" timeOffset="-96725.08">28859 11421 2023 0,'0'0'354'16,"0"0"-141"-16,0 0 51 0,0 0-100 15,0 0-155-15,0 0-9 0,0 0-32 16,0 0 23-16,-31 44 9 0,23-19 28 16,0 2-24-16,-1-1-3 0,1-1 1 15,-1-4-2-15,4-5-3 0,-1-2 1 16,3-5 2-16,1-5 12 0,2-3 33 15,0-1 134-15,2 0 108 0,3-7-107 16,1-1-60-16,2-7-29 16,0-4-3-16,5-4-12 0,0-5 8 0,1 2-3 15,1-5-12-15,0 2-17 0,0 3-5 16,0 1-22-16,2 5-24 0,-1 3-1 16,0 4 0-16,-1 7-16 0,4 2-3 15,-2 4 4-15,1 7-1 0,0 0 16 16,-1 8-1-16,2 1-1 0,-1 0-19 15,-4 5-35-15,0-2-6 0,2-1-26 16,2 0-100-16,-1-1-58 0,6-3-249 16,-7-4-728-16,10-7-782 0</inkml:trace>
  <inkml:trace contextRef="#ctx0" brushRef="#br0" timeOffset="-90823.4">22995 8070 2750 0,'0'0'360'0,"0"0"-207"0,0 0 44 16,0 0 0-16,0 0-77 0,0 0-1 16,0 0-15-16,0 0-37 0,0 0-40 0,0 0-27 15,0 0-54-15,0 0-34 0,0 0-44 16,23-1 23-16,3 3 109 16,20 1 31-16,21-3-3 0,12 0-24 0,8 0-1 15,4-6-2-15,-5-1-1 0,3-2-2 16,1-1-14-16,-2 0 0 0,0-2 1 15,-5 2-11-15,-3-1-15 0,-8-1-29 16,-7 4-5-16,-6-3-18 0,-10 1-47 16,-11 2-80-16,-11 0-153 15,-8 2-128-15,-6-1-194 0,-6 0-587 0</inkml:trace>
  <inkml:trace contextRef="#ctx0" brushRef="#br0" timeOffset="-90525.29">23970 7777 2756 0,'0'0'273'15,"0"0"-103"-15,0 0-45 0,0 0-87 0,0 0-22 16,0 0-16-16,0 0 108 16,65 23 50-16,-23-14 0 0,19 3-20 15,7-2-40-15,2 0-44 0,-2-2-20 16,-8-2-19-16,-4 2-15 0,-2 2-3 0,-4 3-19 15,-12 0 3-15,-9-1-22 0,-11 0-4 16,-4 2 5-16,-3 1 5 0,0 4 10 16,-9 6-3-16,-11 1 28 0,-13 9 0 15,-23 5 41-15,-19 10-13 16,-8 0-3-16,-2-2 0 0,4-5-9 0,10-5-16 16,-3-1-2-16,2 1-17 0,4 0-53 15,0 3-127-15,3 1-140 0,4-3-317 16,13-9-566-16,5-4-287 0</inkml:trace>
  <inkml:trace contextRef="#ctx0" brushRef="#br0" timeOffset="-89957.96">22830 9967 2677 0,'0'0'296'0,"0"0"-120"0,0 0-29 0,0 0-80 0,0 0-48 0,0 0-19 15,62 4 114-15,-3-3 45 0,16-1 27 16,6-5-48-16,6-4-24 0,0-3-49 16,2-3-9-16,2-2-21 0,-2-2-7 15,-3 0-16-15,-2 0-12 0,-5-2 0 16,-3 4-12-16,-4-1-13 0,-7-1-34 15,-7 2-19-15,-12 4-14 0,-13 3-8 16,-10 1-17-16,-7 2-28 0,0-1-70 16,-3 0-60-16,-1 1-97 0,-9-2-148 15,-3 0-226-15,-5 2-676 0</inkml:trace>
  <inkml:trace contextRef="#ctx0" brushRef="#br0" timeOffset="-89675.89">23831 9488 2126 0,'0'0'372'16,"0"0"-40"-16,0 0 11 0,0 0-68 16,0 0-133-16,0 0-43 0,0 0-21 15,0 0-62-15,0 0-14 0,0 0 74 0,0 0 34 16,51 29 29-16,-10-15-37 0,8 2-30 16,4 1-32-16,-8-4-40 0,-12-2-1 15,-12-2-14-15,-2 1-10 0,1 2-9 16,-1 4-10-16,-2 1-3 0,-6 3-3 15,-8 4 25-15,-8 2 24 0,-9 3 1 16,-16 9 19-16,-17 8 6 0,-14 6-3 16,-7 5-3-16,4-5-1 0,8-6-17 15,17-10-1-15,9-9-12 0,10-6-35 16,4-1-126-16,0-1-190 0,5-1-626 16,0 0-1279-16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2:47:27.347"/>
    </inkml:context>
    <inkml:brush xml:id="br0">
      <inkml:brushProperty name="width" value="0.05292" units="cm"/>
      <inkml:brushProperty name="height" value="0.05292" units="cm"/>
      <inkml:brushProperty name="color" value="#002060"/>
    </inkml:brush>
  </inkml:definitions>
  <inkml:trace contextRef="#ctx0" brushRef="#br0">9657 6550 1395 0,'0'0'572'0,"0"0"-303"0,0 0-49 0,0 0 0 0,0 0 15 16,0 0-33-16,0 0-42 0,0 0-46 0,0 0-18 15,0 0-52-15,0 0-9 16,0 0 54-16,57 14 34 0,6-14-10 0,15 1-6 16,7-1-41-16,3-1-19 0,-1-3 0 15,4-2 6-15,2-1 3 0,1 0 25 16,0-2 9-16,-1 1 37 0,0-2-16 15,-4 0-16-15,-5 0-21 0,-5 1-4 16,-15 1-12-16,-18 2-27 0,-13 3-31 16,-15 1-11-16,-9 1-11 0,-3 1-54 15,-3 0-75-15,-3 0-95 0,-14 2-90 16,-13 2-95-16,-1 0-800 0,-16-4-1217 0</inkml:trace>
  <inkml:trace contextRef="#ctx0" brushRef="#br0" timeOffset="10349.35">14976 5695 26 0,'0'0'1221'0,"0"0"-859"0,0 0-158 0,0 0 85 0,-34-36 0 0,27 27-25 16,1 1-25-16,1 0-47 0,1 1-42 16,2-2 0-16,2 2-7 0,0 1 12 15,4-1-44-15,3-2-83 0,5 2-25 16,7-2 19-16,9 0 0 0,12 1-21 16,14 3-1-16,4 5-22 0,-4 3 19 15,-3 7-25-15,-9 4-4 0,-6-1-6 16,-12 2-3-16,-4-3-22 0,-3 1 9 15,-2 3 39-15,-1 4-8 0,0 2-34 16,-9 3 35-16,-5 0-29 0,-5 1-6 16,-11 1-7-16,-5-1 32 0,-13 1 13 15,-12 2 19-15,-12-3 10 0,-4-5 22 16,5-8 22-16,8-9 29 0,15-4 47 16,6-4 6-16,9-6 2 0,3-1-6 0,-1-6-27 15,-3-10-43-15,3-14-59 0,8-8-3 16,8 2-43-16,4 10 15 15,8 9-24-15,11 4-26 0,12-4-4 0,16-1-3 16,9 2 0-16,2 10-60 0,-4 11-174 16,-8 4-365-16,-14 2-616 15</inkml:trace>
  <inkml:trace contextRef="#ctx0" brushRef="#br0" timeOffset="11116.64">15826 5569 1565 0,'0'0'361'0,"0"0"-186"0,0 0 84 16,0 0 19-16,0 0 21 0,0 0-1 0,1-42-78 16,7 33-93-16,5-2-54 0,6-1-7 15,10-2-6-15,16-1 9 0,9 3-3 16,9 4-9-16,-1 8-20 0,-6 4-37 15,-9 9-6-15,-12-3-22 0,-7 3-29 16,-8-1-9-16,-3 3-3 0,-1 3-13 16,-4 6 22-16,-1 3 9 0,-6 5-18 15,-5 0-11-15,-11 0-25 0,-4 2-16 16,-8 0 48-16,-10 0 50 0,-14 2 23 16,-11-2 29-16,-7-5 6 0,3-9 10 15,6-8 22-15,11-8 54 0,9-4 19 16,8-2 12-16,7-5-1 0,6-3-16 15,-5-7-31-15,1-3-45 0,2-14-32 16,4 4-27-16,8-5-34 0,5 0-38 16,3 7 15-16,12-2-50 0,4 3-34 0,6 5-81 15,7 4-179-15,12 4-284 16,-8 3-641-16</inkml:trace>
  <inkml:trace contextRef="#ctx0" brushRef="#br0" timeOffset="11583.23">16779 5470 2734 0,'0'0'388'0,"0"0"-247"0,0 0 34 0,0 0-149 0,0 0-26 0,0 0 0 16,0 0 0-16,22 39 168 0,-9-14 52 16,0 6-63-16,3 3-96 0,-1 1-2 15,-1 0-58-15,-1 1 30 0,-3-2-24 16,-2 0-7-16,-3 0-2 0,-1-2-11 15,-2-1-49-15,-2-2-83 0,0-5-98 16,0-4-109-16,0-6-234 0,2-4-635 16</inkml:trace>
  <inkml:trace contextRef="#ctx0" brushRef="#br0" timeOffset="11817.02">17403 5340 2937 0,'0'0'512'0,"0"0"-490"0,0 0 51 15,-2 38 145-15,0-17 40 0,2 4 8 16,0 1-83-16,0 4-10 0,6 4-28 16,-1-1-35-16,6 2-52 0,-2-1-30 15,0 3-16-15,4 9-12 0,-4-4-34 16,-3-5-94-16,-1-5-44 0,-1-8-107 15,-1 2-187-15,-1-4-565 0,-2-1-1063 0</inkml:trace>
  <inkml:trace contextRef="#ctx0" brushRef="#br0" timeOffset="12783.33">17718 5603 2086 0,'0'0'440'0,"0"0"-298"0,0 0 193 0,0 0-95 16,21-44-11-16,-8 30 21 0,5 0-36 15,2 1-19-15,2-3-20 0,7 3-36 16,6 1-52-16,-1 1-47 0,0 5-40 16,7 3-19-16,-9 3-15 0,1 6 6 15,2 5-19-15,-8 4 1 0,0 5 12 16,-2 2-13-16,-8 6-6 0,-3-1-12 16,-6 3-19-16,-8 6-24 0,-6 7-1 15,-14 6 5-15,-5-4 6 0,1-12 19 16,-12-2 25-16,-6-7 54 0,-6 1 1 15,-8 0 40-15,2-10 7 0,7-6 9 16,-1-6-4-16,3-3 7 0,3-7-3 16,7-3-4-16,8-4-3 0,6 0-18 15,6-3-30-15,-5-12-2 0,3-11-32 16,3-13-21-16,10-3-44 0,8 5-29 16,12 9-71-16,1 16-156 0,10 0-148 0,10 2-176 15,-5 6-553-15,10-3 479 0</inkml:trace>
  <inkml:trace contextRef="#ctx0" brushRef="#br0" timeOffset="13150.22">18361 5457 3176 0,'0'0'496'15,"0"0"-458"-15,0 0 97 0,0 0-22 16,49-18 23-16,-30 13 7 0,2 0-80 15,4 1-20-15,3 0-21 0,1 1-22 16,2 3-15-16,1 2-16 0,1 3-9 16,-2 6 9-16,0 1-7 0,-2 5 16 15,-2 1 10-15,-3 6 10 0,-4 0-23 16,-4 2 13-16,-5 0-15 0,-3 2 25 16,-6-2-12-16,-2-2-2 0,-8 0 1 0,-7-3-8 15,-10 1 3-15,-15 0 20 16,-15-2 15-16,-8-3-11 0,-1-7-2 0,2-4 11 15,11-6 22-15,11-2 18 0,9-4 31 16,10-1 15-16,3-4 4 0,-1-3-4 16,1-6-25-16,3-9-9 0,5-11-65 15,10-7-3-15,10 1-44 0,7 8-42 16,14 8-44-16,16 6-20 0,9 1-63 16,12 3-61-16,-5 8-173 0,-6 3-366 15,-17 5-1111-15</inkml:trace>
  <inkml:trace contextRef="#ctx0" brushRef="#br0" timeOffset="13565.45">19230 5382 1110 0,'0'0'1954'0,"0"0"-1648"0,0 0-150 0,0 0-90 0,0 0-24 16,0 0-42-16,0 0 22 0,0 0 60 15,16 39 97-15,-5-10-2 0,5 10-49 16,-2 10-54-16,1 2-33 0,-6-8-16 16,-4-11-22-16,-4 1 12 0,-1-6-15 15,0 0 0-15,0 3-52 0,0-5-120 0,0 0-117 16,0 4-71-16,0-6-234 15,0-7-621-15,2-4-483 0</inkml:trace>
  <inkml:trace contextRef="#ctx0" brushRef="#br0" timeOffset="13849.29">19795 5329 3290 0,'0'0'466'0,"0"0"-321"16,0 0 31-16,0 0-138 0,0 0-38 16,0 0 0-16,0 0 18 0,15 49 123 15,-5-12 42-15,2 17-41 0,1 5-40 16,2 0-35-16,-3-6-5 0,-2-5-13 0,-2-1-3 15,-3 1-25-15,0 0-21 16,-2-2-1-16,-1-9-69 0,-2-8-62 16,2-8-47-16,-2-3-128 0,1-1-255 0,-1-2-746 15,3 0-1034-15</inkml:trace>
  <inkml:trace contextRef="#ctx0" brushRef="#br0" timeOffset="15167.03">15211 6735 2475 0,'-4'0'383'0,"4"-4"-235"0,0 2 79 0,4-2-17 0,0 1-121 15,4-1-13-15,5-3-41 16,3 2 16-16,7-1-10 0,5 3-41 16,8-1-13-16,10 4-15 0,-4 6-1 0,-5 0-18 15,-7 3 25-15,-6 2-45 0,3 5 7 16,0 2-4-16,-5 2-3 0,-3 3 29 16,-5 3-3-16,-4 2 6 0,-7 2-23 15,-3-1-44-15,-8 3-1 0,-10 0-16 16,-4-3 19-16,-10 2 100 0,-14-2 30 15,-12-1 12-15,-5-5 10 0,3-8 38 16,6-8 54-16,16-7 29 0,8-2-5 16,5-2-6-16,5-6-4 0,0-4-38 15,-2-4-7-15,-1-11-57 0,10-12-56 16,12-9-19-16,7-5-37 0,18 5-48 16,9 5-53-16,7 11-33 0,7 5-68 15,2 3-149-15,3 3-329 0,-12 7-851 16</inkml:trace>
  <inkml:trace contextRef="#ctx0" brushRef="#br0" timeOffset="15699.97">16036 6710 2441 0,'0'0'313'0,"0"0"-252"0,0 0 103 0,0 0 38 0,0 0 28 15,0 0-5-15,4-40-96 0,3 35-28 0,2-3-41 16,6 2-38-16,5 1-7 0,10-2 7 16,15 6 0-16,10 4-19 0,3 9 0 15,-4 5 19-15,-11 1-22 0,-14 0-9 16,-10-3-13-16,-2 1 3 0,-4 4-40 15,0 2 21-15,-3 7 13 0,-7 0-7 16,-5 1-31-16,-11-1-15 0,-5-1 14 16,-15 1 29-16,-14-2 35 0,-15-3 0 15,-5-6 16-15,-1-7 10 0,7-10 18 16,10-6 19-16,5-9 0 0,10-2 0 16,9-1-6-16,9 0-1 0,5-9 0 15,1-11-33-15,6-15-23 0,6-6-56 16,12 9-41-16,5 13 6 0,12 6-10 15,16 3-42-15,10 1-66 0,7 1-95 16,-2 6-220-16,-19 9-517 0,-5 4-451 0</inkml:trace>
  <inkml:trace contextRef="#ctx0" brushRef="#br0" timeOffset="16399.84">16810 6583 150 0,'0'0'1305'0,"0"0"-1055"16,0 0-48-16,0 0 77 0,0 0-17 0,0 0-4 0,0 0-43 16,0 0-29-16,0 0-10 0,0 0-39 15,0 0-78-15,0 0-59 0,0 0-66 0,0 0 66 16,0 0 31-16,7 49 81 0,3-9 11 15,0 10 6-15,0 3-19 0,-3-1-34 16,-3-6-23-16,-2-6-21 16,-2 0-16-16,0-1 6 0,0-6 15 15,-4-8-36-15,2-7-1 0,0-4-16 0,0 3-53 16,0-3-57-16,1 2-63 0,-1-4-61 16,2-6-158-16,0-3-307 0,0-3-673 15</inkml:trace>
  <inkml:trace contextRef="#ctx0" brushRef="#br0" timeOffset="17200.3">17374 6693 2301 0,'0'0'497'0,"0"0"-307"0,0 0 63 0,0 0-40 16,0 0-58-16,0 0-50 0,18-40-55 16,-9 31 7-16,7-1-19 0,1 0-10 15,4 1-6-15,7 3-6 0,1 1-16 16,2 4 0-16,9 4-32 0,2 13-15 16,-1 1 6-16,-8 5 16 0,-4 3 22 15,-7-1-26-15,0 4 17 0,-1 6-1 16,-6-1 1-16,-2 2 8 0,-10 3-8 0,-3-3-7 15,-3 0-19-15,-10 0-3 16,0-7 12-16,-8 3 29 0,-6-3 15 16,-14 1 17-16,-7-5 9 0,-6-5 9 0,2-9 1 15,10-8-10-15,11-2 22 16,9-7-7-16,1-4-5 0,-1-6 2 16,0-5-2-16,-2-12-23 0,6-14-18 0,11-13-10 15,7-4-57-15,12 3-35 0,9 9-24 16,6 16-16-16,8 2-30 0,6 8-38 15,5 8-71-15,4 0-192 0,-6 7-269 16,-13 5-716-16</inkml:trace>
  <inkml:trace contextRef="#ctx0" brushRef="#br0" timeOffset="18166.09">17928 6604 940 0,'0'0'1214'0,"0"0"-961"0,0 0-30 0,0 0 57 15,0 0 18-15,0 0-72 0,0 0-83 16,0 0-33-16,0 0-28 0,0 0-82 15,0 0-53-15,0 0-17 0,0 0 70 16,16 38 111-16,-6-10-17 0,-1 2-43 16,1 4 2-16,0-1-22 0,-3 1 1 15,1-1-17-15,0 0 5 0,-2-1-4 16,-4-2-16-16,1 0 0 0,-1-2-23 16,0-3-46-16,0-2-28 0,0-6-23 15,0-2-25-15,1-3-49 0,0-5-134 16,1-3-316-16,-2-2-512 0</inkml:trace>
  <inkml:trace contextRef="#ctx0" brushRef="#br0" timeOffset="18716.68">18419 6668 1624 0,'0'0'581'0,"0"0"-358"0,0 0-35 0,0 0 44 0,2-37 18 16,0 28-39-16,0-1-65 0,2 0-19 15,0 1-26-15,2 1-3 0,1 0-35 16,4 1-16-16,4 1-25 0,0 2-6 0,6 1-4 16,4 3 7-16,3 2-3 0,2 3 3 15,1 7 3-15,2 3-21 16,2 5-1-16,-2 3 1 0,-3 3-1 0,-1 1 0 15,-5 2-16-15,-5 0-9 0,-3-1-6 16,-7 1-4-16,-5 0-3 0,-4-3-12 16,-6 2 19-16,-5-4 8 0,-7-2 20 15,-11-2 2-15,-9-1 1 0,-15-2 2 16,-1-8 2-16,2-8 21 0,9-1 25 16,16-7 7-16,7 0 37 0,2-4-9 15,1-5 0-15,-3-4 5 0,2-12-28 16,7-12-52-16,9-10-10 0,4-2-59 15,9 10-51-15,3 12-25 0,1 15-22 16,7 0 15-16,14-1-13 0,10 1-35 0,5 0-117 16,-6 10-256-16,-14 5-653 15</inkml:trace>
  <inkml:trace contextRef="#ctx0" brushRef="#br0" timeOffset="19750.97">19134 6646 1650 0,'-4'-4'403'0,"4"1"-193"0,0 2 114 0,0-1 17 15,0 1-18-15,0 1-52 16,0-1-43-16,0 1-37 0,0 0-45 0,0 0-75 16,4 1-71-16,-1 3-39 0,4 7 39 15,3 6 65-15,2 4 10 0,3 6-13 16,0 4-34-16,-1 2 13 0,-1 1-40 15,1 0 0-15,-5-2 12 0,2 1-13 16,-1 0-31-16,-4-3-37 0,0 1-16 16,-2-3-32-16,0-3-32 0,-3-5-22 15,3-2-57-15,-1-4-98 0,1-5-304 16,-1-4-719-16</inkml:trace>
  <inkml:trace contextRef="#ctx0" brushRef="#br0" timeOffset="20233.28">19663 6654 2742 0,'0'0'430'16,"0"0"-295"-16,0 0 75 0,0 0-11 16,0 0-16-16,23-39-102 0,-1 30-37 15,9 2 32-15,12 0-17 0,12 4-6 16,3 7-53-16,-1 9-6 0,-10 8-37 15,-8 0 5-15,-9-1-2 0,-10-2 24 16,0 2-20-16,0 3-17 0,-2 7 0 16,1 3 3-16,-9-1 15 0,-5 0 19 15,-5 0-28-15,-5-2 3 0,-5-1-16 16,-9-3 41-16,-4-2 16 0,-12-6 51 16,-12-1 6-16,-14-7-16 0,-4-6-7 15,3-5 4-15,17-9 9 0,16-3 13 0,7 0 3 16,6-3 6-16,-4-12-3 0,5-13-16 15,8-16-50-15,7-5-13 0,13 2-55 16,6 12-71-16,14 11-62 0,9 6-33 16,5 12-87-16,7 2-185 0,-4 9-277 15,-14 4-832-15</inkml:trace>
  <inkml:trace contextRef="#ctx0" brushRef="#br0" timeOffset="20916.12">14721 7679 2027 0,'0'0'304'0,"0"0"-255"0,0 0 32 0,0 0 64 0,0 0-3 16,0 0-104-16,0 0-25 0,0 0 45 15,0 0 93-15,0 0-4 0,73-10-22 0,-1 2-23 16,15 1-19-16,9-2-4 16,5-3 6-16,4 2 10 0,11-2 9 0,10 1-9 15,14-2-1-15,6 1 4 0,12 0-11 16,9-1 3-16,8-1 3 0,8 2 0 16,7 0 3-16,2 2-13 0,10-2-24 15,4 3-7-15,1 1-9 0,7-2-15 16,3 1-4-16,-5-1-5 0,5 1-4 15,-3 1 0-15,-7-2 4 0,-1 1 5 16,-6 0-2-16,-9 0-4 0,-6 2-6 16,-7 1 0-16,-14 1 4 0,-11 0-15 15,-12-1 11-15,-15 0-10 0,-17 1-1 16,-14-2 0-16,-19 1-1 0,-21 0-12 16,-21 2-34-16,-15-1-34 0,-8 2-24 15,-5-2-25-15,-4-3-50 0,-2-3-116 16,-11-4-385-16,0 2-1336 0</inkml:trace>
  <inkml:trace contextRef="#ctx0" brushRef="#br0" timeOffset="24166.53">21373 5821 2844 0,'0'0'449'0,"0"0"-198"0,0 0-80 15,0 0-55-15,0 0-68 0,0 0 61 16,0 0 52-16,28 54-18 0,-14-16-37 16,3 10-29-16,-2 6-27 0,-1 0-32 15,-6-5-2-15,-2-6-16 0,-2-2-2 16,-1-6-48-16,-2-6-46 0,0-8-50 16,-1 0-60-16,0 2-68 0,1 1-68 15,0 1-172-15,-1-6-267 0,1-7-597 16,-1-8 608-16</inkml:trace>
  <inkml:trace contextRef="#ctx0" brushRef="#br0" timeOffset="24365.03">21136 6167 2672 0,'0'0'424'0,"0"0"-166"16,0 0 79-16,0 0-39 0,0 0-56 15,0 0-90-15,0 0-80 16,0 0-14-16,0 0 87 0,76-12 3 0,-8 12-19 15,15-4-44-15,3-5-33 0,3-5-18 16,-7-2-23-16,1-3-11 0,-3 0-61 16,-1-2-110-16,-6-3-168 0,-5 0-309 15,-21 4-863-15,-8-5-865 0</inkml:trace>
  <inkml:trace contextRef="#ctx0" brushRef="#br0" timeOffset="27882.28">20211 7781 1623 0,'-2'-2'490'0,"1"0"-166"0,-1-1 11 16,0 2-29-16,2-2-25 0,0 2-37 16,-1 0-45-16,1 0-29 0,0 1-35 15,0 0-22-15,0 0-42 0,0 0-24 16,0 1-31-16,0 1-16 0,1 6-46 16,5 4 46-16,3 12 80 0,2 13 51 15,2 16-42-15,0 4-6 0,-5 1 0 16,0-3-9-16,-4-6-25 0,-3 1-6 15,1-1-16-15,1-2 1 0,-2-10-28 16,-1-6-2-16,0-12 0 0,0-4 0 16,1 0-26-16,0-1 4 0,-1-1-50 15,1-5-55-15,0-6-90 0,0-2-122 16,-1-6-109-16,0-2-346 0,0-24-1232 0</inkml:trace>
  <inkml:trace contextRef="#ctx0" brushRef="#br0" timeOffset="29715.65">19430 8070 1087 0,'-6'-3'400'0,"4"-1"-188"0,-1 1 57 0,-2-2-9 0,1 1-21 16,2-1-16-16,0 1-24 0,1-1-6 16,1-1-30-16,0 0-32 0,1-2-36 15,1 1-9-15,6-2-10 0,0-1 0 16,3 0 5-16,4 0 4 0,1 0-19 16,2 1-9-16,4 3-20 0,2 2-37 0,1 4-6 15,3 1-10-15,0 7-12 0,0 4 9 16,1 6 16-16,-3 2-9 0,-1 4-16 15,-3 1-10-15,-5 4-6 0,-5 1-47 16,-5-1 40-16,-5 1 23 0,-2-2 15 16,-5 1-3-16,-7 0 16 15,-4-4 12-15,-1-1 19 0,-8-2 20 0,-2-5-4 16,0-5 0-16,-3-3-3 0,-4-5 7 16,3-4 2-16,2-11 3 0,-2-4 17 15,2-13-1-15,2-12 19 0,2-11-26 16,6 2-44-16,9 8-21 0,6 14-24 15,7 8-7-15,8-3 3 0,11-6-75 16,18-8-58-16,14-4-172 0,-2 7-384 16,-3 1-1596-16</inkml:trace>
  <inkml:trace contextRef="#ctx0" brushRef="#br0" timeOffset="30407.46">18468 4924 980 0,'0'0'1453'0,"0"0"-1224"0,0 0-107 0,0 0-70 16,0 0-1-16,0 0 33 0,0 0 2 16,0 0 29-16,17 48-63 0,-12-31-36 0,0 3-16 15,-1 0-215-15,0-2-277 0,-3-6-879 16</inkml:trace>
  <inkml:trace contextRef="#ctx0" brushRef="#br0" timeOffset="32250.33">18901 8017 368 0,'0'0'460'0,"0"0"-215"0,0 0-70 0,0 0-25 15,0 0-68-15,0 0-66 0,0 0-16 16,0 0 0-16,0 0 0 0,0 0-42 0,0 0-4 16,0 0 17-16,0 0 25 0,0 0 4 15,0 0 2-15,0 0 50 16,0 0 65-16,0 0 39 0,0 0 45 0,18-21 30 15,-18 20 2-15,0 1-10 0,0-2-39 16,0 1-27-16,-2 0-9 0,1 0-8 16,0 1-3-16,0 0 7 0,1 0 1 15,-1 0-34-15,1 0-89 0,-1 3-22 16,1 3-47-16,0 4 47 0,-2 7 44 16,2 11 50-16,0 14 25 0,0 12 1 15,0 4-7-15,2 1 11 0,-2-4 13 16,0-7-20-16,0-1-37 0,-2-4-22 15,2-7-15-15,0-7-3 0,0-8-12 16,0-3-3-16,0 1-24 0,2 1-1 16,0-1-13-16,-1-6 10 0,0-3-55 15,0-5-80-15,-1-5-119 0,0-1-184 16,0-6-280-16,0-17-1382 0</inkml:trace>
  <inkml:trace contextRef="#ctx0" brushRef="#br0" timeOffset="34499.22">18303 8097 1745 0,'0'0'613'0,"0"0"-306"0,0 0-46 15,0 0 17-15,0 0-51 0,0 0-88 16,0 0-47-16,0 0 12 0,0 0-9 16,0 0-26-16,0 0-42 0,0 0-27 15,0 0 0-15,0 0 44 0,2 54 60 16,4-15-13-16,0 13-16 0,0 7-35 16,-1 0 13-16,-3-4-7 0,2-5-12 15,-4-2 0-15,0-2-18 0,0-9 2 16,0-8-5-16,0-7-12 0,0-2 30 15,0 0-4-15,0 2-27 0,0-3 0 0,0-3-18 16,2-5-19-16,-2-3-28 0,2-4-68 16,1-3-64-16,-3-1-35 15,1 0-8-15,-1-7-64 0,2-3-218 0,-2 0-684 16,2-18-424-16</inkml:trace>
  <inkml:trace contextRef="#ctx0" brushRef="#br0" timeOffset="37999.06">17759 8228 2146 0,'0'-3'356'0,"0"3"-211"0,0-2 64 0,-2 2 6 0,2 0-7 15,0 0-20-15,-3 0-58 0,3 0-10 16,0 0-51-16,0 3-69 0,0 2-82 16,3 5-6-16,-1 7 88 0,3 11 69 15,3 14 23-15,-1 13-13 0,2 6 2 16,-5 1-18-16,-3-3 10 0,1-2-14 16,-2 0 4-16,0 0 5 0,0-3 1 15,-3-5-10-15,3-10 27 0,-2-11 1 16,0-7-13-16,2-2-6 0,0-2-28 15,0 2-16-15,0-1-14 0,0-3-9 16,0-5-2-16,0-3-1 0,0-4-87 16,0-3-65-16,0 0-57 0,0-3-47 15,0-3-13-15,2-5-141 0,-2-5-354 16,0 0-848-16</inkml:trace>
  <inkml:trace contextRef="#ctx0" brushRef="#br0" timeOffset="39617.81">16868 8378 209 0,'-8'-2'1846'0,"6"-1"-1487"0,-2 0-120 0,0 0 54 0,1-1-43 15,1-1-40-15,0-1-48 0,0 0-35 16,2 1 11-16,0-1-12 0,0 0-12 16,2-1-39-16,2-1-16 0,3 0-15 15,1-1-13-15,4 2-31 0,3-1-3 16,4 5-38-16,3 0-9 0,1 3 26 16,3 6 2-16,2 5 9 0,-1 6-2 15,2 2-4-15,-5 6 0 0,1 2 18 0,-3 9-1 16,1 8-27-16,-6 8 4 15,-4 0-13-15,-8-4-3 0,-5-11 19 16,-2-10 22-16,-3-5 26 0,-1-2-14 0,-6 6-9 16,-1 1 19-16,-5 4 19 0,-3-3-13 15,-2-1 11-15,-2-7-2 0,-3-2 4 16,1-8 2-16,1-3-2 0,-3-7-16 16,2-3-25-16,0-10-1 0,0-6 1 15,-1-13 6-15,5-14 6 0,2-13 7 16,7-8-19-16,11 6-19 0,4 6 19 15,9 14-3-15,4 10 3 0,-3 6-1 16,5 6-2-16,3-2 2 0,4-3-21 16,5 1-21-16,1 5-17 0,1 4-59 15,-1 3-89-15,-3 3-63 0,-1 5-194 16,-8 3-635-16,-1 0-895 0</inkml:trace>
  <inkml:trace contextRef="#ctx0" brushRef="#br0" timeOffset="40348">15974 4885 2029 0,'0'0'495'0,"0"0"-305"0,0 0-138 15,0 0 96-15,0 0 28 0,13 49-64 0,-9-31-51 16,1 2-20-16,2 1-25 0,-4 0-16 16,0-1-86-16,-1-1-196 0,-1-5-366 15,-2 4-1318-15</inkml:trace>
  <inkml:trace contextRef="#ctx0" brushRef="#br0" timeOffset="41333.43">16269 8399 1235 0,'0'0'420'0,"0"0"-208"0,0 0 80 15,0 0 5-15,0 0-26 0,0 0-49 0,0 0-17 16,0 0 3-16,0 0-8 0,-2-36-17 15,2 36-22-15,0 0-29 0,0 0-38 16,-2 0-52-16,2 4-42 0,0 3-50 16,0 6 44-16,5 14 6 0,4 17 43 15,-2 15 35-15,1 6-22 0,0 0-6 16,0-6 3-16,-3-7 0 0,-1-3-10 16,0-2 9-16,-2-2-12 0,0-11-27 15,-2-7-11-15,0-9-1 0,0-3-1 16,2-2-53-16,-2 3-95 0,1-2-107 15,1-5-101-15,2-4-151 0,1-5-495 16,-3-2-516-16,0-18 755 0</inkml:trace>
  <inkml:trace contextRef="#ctx0" brushRef="#br0" timeOffset="42116.05">15412 8460 851 0,'0'0'830'0,"0"0"-482"0,0 0-47 0,0 0 32 16,0 0-53-16,0 0-37 0,-8-38-58 15,8 34-23-15,0 0-41 0,0 2-45 16,3-1-70-16,3 1-6 0,6 2-32 16,3 0 30-16,5 3-14 0,5 6 15 0,4 3 1 15,3 6-22-15,1 6 19 16,1 0-19-16,-2 4-32 0,-1 2 7 15,-6-1-4-15,-2 1 3 0,-6 0 4 0,-3 0 2 16,-4 1-15-16,-7-1-10 0,-3-1 12 16,-6-2 11-16,-7-1 31 0,-4-3 13 15,-7-4-3-15,-5-2-20 0,-7-3 23 16,-10-8 10-16,-6-6 19 0,-1-10 6 16,10-5 3-16,12-5 33 0,11 4 69 15,0-9 15-15,-2-14 13 0,1-13-17 16,3-4-85-16,16 3-63 0,4 12 0 15,12 14-3-15,1 7-34 0,10-5 12 16,12 0-7-16,16-2 1 0,8 4-35 16,-4 11-35-16,-4 12-69 0,-17 3-40 15,-8 6-81-15,-6 1-146 0,-3 4-237 16,-5-2-711-16</inkml:trace>
  <inkml:trace contextRef="#ctx0" brushRef="#br0" timeOffset="42618.33">15007 9544 1990 0,'0'0'1394'0,"0"0"-1213"0,0 0-105 0,0 0-70 0,0 0-6 16,0 0-3-16,45-15-9 0,-15 12 2 15,12 0 10-15,12 2 29 0,10-1-10 16,6 1 18-16,4-1 30 0,4-2 27 15,8-2-3-15,9-1-9 0,7 0 3 16,8-3 24-16,8-1-12 0,7-1 8 0,9-3 0 16,6-2 22-16,8-1 5 0,11-5 6 15,3-1-1-15,12-3-27 0,10-1-21 16,9 0-7-16,9-1-16 0,7 1-2 16,5 0-21-16,6 1-16 0,2-1-24 15,1 2-3-15,-1 2-13 0,0 2-11 16,-6 3-1-16,-1-1-2 0,-7 3 0 15,-8 2-7-15,-5 3 1 0,-12 0-7 16,-10 0-8-16,-14 1-13 16,-11 0-15-16,-19-2-22 0,-15 1-52 0,-18-1-96 15,-19-1-190-15,-26 0-216 0,-18 2-530 16,-15-7-1088-16</inkml:trace>
  <inkml:trace contextRef="#ctx0" brushRef="#br0" timeOffset="49266.09">8321 7597 2388 0,'0'0'394'0,"0"0"-284"0,0 0-37 0,0 0-18 0,0 0-23 0,0 0 86 0,0 0-25 15,0 0-39-15,0 0-19 0,43-27-32 16,-22 17-3-16,4-1-3 0,4 1-19 15,2 0 3-15,9-1-4 0,13 0 4 16,12-1 3-16,11 2 16 0,1 1 0 16,2 3 1-16,4 3 0 0,6 1 3 15,9 2 12-15,7 0 3 0,6 2 3 16,8 1-3-16,2 1 13 0,11 1 6 16,3 1 10-16,4-1 6 0,6 4 6 15,6-2-6-15,3 5 0 0,4-1-4 16,3 6-9-16,3 0 7 0,-1 3-1 15,1 3-6-15,0 2-10 0,-3 1-9 16,-1 2-6-16,-3 2 2 0,-3 0 1 16,-1 1 3-16,-4 2 11 0,-4 0 10 15,-6 4 7-15,-3 2 3 0,-8-2 6 0,-4 1-3 16,-6-2 6-16,-6-2-18 0,-8 0-13 16,-9-2-6-16,-8-5-10 15,-10 0-4-15,-7-2-11 0,-8-2 0 0,-8-2-2 16,-6-2 2-16,-7-3-18 0,-10-3-1 15,-5-2-9-15,-8-3-34 0,-2 0 10 16,2 1-17-16,1-1-2 0,0 2-17 16,-3-3-22-16,-2-1-13 0,-4-2 4 15,-2-1-2-15,-2 0 1 0,-3-2-36 16,-2 0-61-16,-1-1-91 0,-2 0-160 16,-5-2-330-16,2-1-765 0</inkml:trace>
  <inkml:trace contextRef="#ctx0" brushRef="#br0" timeOffset="49585.23">13685 7946 2837 0,'0'0'404'0,"0"0"-239"0,0 0 83 0,0 0-53 15,0 0-38-15,0 0-18 0,0 0-55 0,0 0 16 16,0 0-38-16,0 0-4 0,0 0 4 15,0 0-37-15,67 18 0 0,-26 4-10 16,11 7-15-16,-1 5-2 0,-7-2-10 16,-11-6 12-16,-13-4-16 0,0-2 1 15,6 12 13-15,3 10 2 0,3 9 10 16,-5 4-8-16,-11-11-2 0,-7-8-15 16,-8-3 15-16,-6 5 2 0,-5-1-2 15,-4 0 0-15,-4-13 0 0,-9-3 3 16,-18 5 15-16,-26 4-14 0,-14 0 36 15,-9-10-38-15,-4-7-2 0,4-9-56 16,-6-4-80-16,0-2-113 16,1-9-220-16,25-1-695 0,5-7-1246 0</inkml:trace>
  <inkml:trace contextRef="#ctx0" brushRef="#br0" timeOffset="57766.92">14819 8128 2087 0,'0'0'282'0,"0"0"-162"0,0 0 125 0,0 0-59 0,0 0-22 0,-40-10 21 15,30 11-67-15,-2 5-64 16,-1 4-35-16,-4 6 10 0,-5 15 0 15,-3 19 18-15,-6 24-3 0,-3 13 17 0,1 8-8 16,6 1-12-16,4-3-12 0,1 3-2 16,6 2-27-16,5-4-38 0,9-5-3 15,6-8-19-15,13-10-22 0,9-9-32 16,10-11-64-16,8-11-107 0,7-15-172 16,-9-10-356-16,4-13-837 0</inkml:trace>
  <inkml:trace contextRef="#ctx0" brushRef="#br0" timeOffset="58468.07">20384 7546 2816 0,'0'0'196'0,"0"0"-23"0,0 0 130 0,0 0-151 0,0 0-85 15,0 0-67-15,0 0 0 0,0 0 23 0,0 0 131 16,71 32 19-16,-18-7-60 0,7 3-32 16,-2 4-44-16,-3 1-7 0,-9 0-30 15,-3 6-1-15,-2 2-24 0,-9 3 23 16,-6 4-20-16,-8 5 19 0,-8 4-18 16,-10 6 17-16,-7 1-64 0,-9 3-26 15,-11-1-42-15,-6-4 17 0,-7-5 31 16,-5-6 15-16,-1-5-3 0,0-6 0 15,1-3 22-15,2-6-25 0,9-8-36 16,7-8-148-16,9-6-265 0,8-6-539 16</inkml:trace>
  <inkml:trace contextRef="#ctx0" brushRef="#br0" timeOffset="58849.94">21090 8257 2747 0,'0'0'382'0,"0"0"-232"0,0 0 15 15,0 0-79-15,0 0-16 0,0 0 0 16,37-28-42-16,-20 19 0 0,2 1-17 15,3 1-11-15,0 2-35 0,-1 2 0 16,-2 2 1-16,-3 1-8 0,-3 3 14 16,-4 2-20-16,-3 1-9 0,-3 4 16 15,-3 3 35-15,-5 3 6 0,-5 2 2 0,-5 3 42 16,-4 1-9-16,-2 0-16 16,-2 0 10-16,3-2 28 0,1-2 47 15,4-4-6-15,4-1-7 0,5-3-28 0,3-3-25 16,3-2-26-16,1 0 16 0,6-2 17 15,4 2 2-15,4-4 3 16,6-1-50-16,5-2-3 0,8-7-133 0,-2-2-93 16,3-1-93-16,-1-3-160 0,-5-1-215 15,-4 4-516-15</inkml:trace>
  <inkml:trace contextRef="#ctx0" brushRef="#br0" timeOffset="59199">21605 8142 1482 0,'0'0'1225'0,"0"0"-897"16,0 0 42-16,0 0-24 0,0 0-120 15,0 0-81-15,0 0-27 0,0 0-24 16,0 0-29-16,0 0-43 0,0 0-22 16,0 0 0-16,-39-23-26 0,32 24-21 15,-3 3 7-15,1 3 13 0,1-1 27 16,2 2 22-16,3 0-7 0,1-1-15 0,2 2 1 15,1-1 12-15,4 2 5 16,2-1 4-16,1 2 3 0,4 1 12 16,-1-2 3-16,1 3-6 0,0-3 6 0,-1 2 16 15,1 0-16-15,-2 2-15 0,-2-3-4 16,0 3 1-16,-3-2-5 0,-3 2-16 16,-2-4-2-16,0 2 0 0,-5-1-17 15,-6-2-4-15,-1 1-12 0,-5 0-18 16,-3-3-35-16,-5 0-46 0,-4-2-94 15,-1-5-128-15,8 0-286 0,-13-10-1213 0</inkml:trace>
  <inkml:trace contextRef="#ctx0" brushRef="#br0" timeOffset="68028.03">5064 11189 1113 0,'0'0'0'0,"0"0"-277"0,0 0 111 0,0 0-4 0,8-46-88 15,-3 32 24-15,0-1 226 0</inkml:trace>
  <inkml:trace contextRef="#ctx0" brushRef="#br0" timeOffset="74733.2">10424 11694 1724 0,'0'0'295'0,"0"0"-52"0,0 0-42 0,0 0-17 16,0 0-62-16,0 0-45 0,0 0-57 16,0 0 18-16,0 0 84 0,0 0 67 15,49 10-7-15,-16-6-4 0,14 2-36 16,11-2-16-16,10-2 9 0,1-2-6 16,3 0-7-16,-1-6-22 0,2 3-26 15,5-4-31-15,-1 0-40 0,1 4 19 16,-4-4-21-16,-1 2 1 0,-6 1 1 15,-8 1-3-15,-5 0-12 0,-6 0-16 16,-12 3-18-16,-9 0-41 0,-9 0-47 16,-4 0-45-16,-2 0-51 0,-1 0-141 15,-5 4-346-15,-6 1-554 0,-3-2-131 0</inkml:trace>
  <inkml:trace contextRef="#ctx0" brushRef="#br0" timeOffset="75115.42">10023 12052 2686 0,'0'0'427'0,"0"0"-124"0,0 0-37 0,0 0-143 0,0 0-82 16,0 0 47-16,46-31 48 0,3 15 39 16,24-2 11-16,16 0-50 0,11 3-7 15,4 1-15-15,0-1-4 0,7-2-9 16,8-2-30-16,1-2-19 0,1-2-19 0,-1-1-6 15,-4 1-8-15,-3-2-17 16,-8 3-1-16,-10 0-1 0,-8 1-52 16,-12 0-64-16,-5 1-61 0,-9-1-125 0,-16-2-340 15,-16 7-1225-15,-7-14-203 0</inkml:trace>
  <inkml:trace contextRef="#ctx0" brushRef="#br0" timeOffset="80316.56">16968 10879 1770 0,'0'0'380'0,"0"0"-205"0,0 0 103 0,0 0 28 0,0 0-40 0,0 0-8 15,0 0-30-15,0 0-29 0,0 0-14 16,-34-38-25-16,34 32-20 0,0 0-19 15,0 1-38-15,0-1-30 0,3-1-44 16,7 0-9-16,2-3-25 0,7 0-12 16,10 1 7-16,12-1 11 0,16 3 1 15,8 6 2-15,2 1 13 0,-5 7-40 16,-9 6 21-16,2 3-9 0,-9 2 12 16,-9 1-6-16,-10 0-27 0,-8-3-36 0,-3 2-24 15,-1 2 11-15,-3 7-9 0,-4 4 15 16,-7-1-41-16,-6 1-9 0,-19 5-2 15,-12 2 77-15,-22 2 70 0,-10-3 45 16,-1-7 19-16,-1-9 9 0,10-12 60 16,0-5 31-16,8-5-3 0,5-11 19 15,11-2-9-15,9-4-16 0,2-12 3 16,8-10-47-16,-1-11-69 0,8-8-42 16,11 1-43-16,13 5-16 0,14 4-33 15,9 4-1-15,9 7-25 0,8 6-25 16,5 8-2-16,4 6-21 0,1 2-99 15,-2 8-229-15,-4-1-262 0,-16 4-381 16</inkml:trace>
  <inkml:trace contextRef="#ctx0" brushRef="#br0" timeOffset="80866.83">18157 10681 2663 0,'0'0'447'0,"0"0"-240"0,0 0 139 0,0 0-106 0,0 0-76 0,0 0-61 16,0 0-50-16,0 0 31 16,0 0 6-16,65-27 12 0,-21 23-22 15,15 4-33-15,4 1-32 0,3 8-15 16,-8 6-15-16,-7 1-7 0,-9 2-3 0,-10-1-18 15,-8-1-6-15,-7 1-32 0,0 3-43 16,-2 5-7-16,-4 7-1 0,-10 5 9 16,-12 7-12-16,-8-3-7 0,-18 2 31 15,-15-1 32-15,-6-10 28 0,-12 1 44 16,-1-9 7-16,8-9 38 0,-4-7 23 16,5-5 40-16,7-4 10 0,2-11 25 15,13-6 5-15,11-1-18 0,4-10-10 16,9-11-10-16,3-11-26 0,13-9-77 15,13 3-9-15,18 6-59 0,14 4-35 16,13 4-22-16,7 9 5 0,5 3 3 16,8 8-34-16,-2 6-198 0,-1 1-360 15,-1 3-441-15,-20 3-324 0</inkml:trace>
  <inkml:trace contextRef="#ctx0" brushRef="#br0" timeOffset="81400.2">19136 10581 199 0,'0'0'2191'0,"0"0"-1737"0,0 0-127 0,0 0-62 0,0 0-84 0,0 0-64 16,0 0-48-16,0 0-22 0,0 0 22 15,0 0 22-15,28 52 60 0,-13-14-20 16,0 9-25-16,-1 4-35 0,-5 0-18 16,-3-3-10-16,-2-6-9 15,-3 0-16-15,1-2-15 0,-2 1-3 0,0-9-15 16,0-3-34-16,0-10-81 0,0-3-44 16,0 0-30-16,0-2-60 0,5 0-246 15,-1-9-712-15,0-4-800 0</inkml:trace>
  <inkml:trace contextRef="#ctx0" brushRef="#br0" timeOffset="81799.68">19953 10408 3149 0,'0'0'347'0,"0"0"-185"0,0 0-14 15,0 0-110-15,0 0-25 0,0 0 96 16,8 56 83-16,-2-26 11 0,2 3-49 0,-1 2-33 16,3 0-29-16,-5-3-43 15,6 4-6-15,-6 0-15 0,2-1 3 16,-3 2-19-16,-2-2-12 0,0 2 0 0,-2-3-15 16,0 1-22-16,-4-3-86 0,1-3-53 15,0-5-50-15,2-7-40 16,1-4-118-16,1-5-375 0,2-3-817 0</inkml:trace>
  <inkml:trace contextRef="#ctx0" brushRef="#br0" timeOffset="82216.72">20686 10499 3602 0,'0'0'287'0,"0"0"-143"0,0 0-30 0,0 0-27 15,0 0 41-15,0 0-66 16,3-39 3-16,4 30 15 0,3 0-3 16,6 2-28-16,5 1-33 0,10 5-16 0,12 2-22 15,9 13 20-15,-4 3 0 16,-10 2-32-16,-10-1 33 0,-8-1-1 15,1 4-1-15,0 6-12 0,1 2-4 0,-4 3-6 16,-8-1 7-16,-4-2-13 0,-6 1-3 16,-6-1 3-16,-9-2 30 15,-5-2 1-15,-13 3 28 0,-13-2 15 0,-13-5 10 16,-4-4-4-16,2-10-3 0,4-7 7 16,8-7-4-16,1-8 0 0,4-6 0 15,7-2 0-15,10 0-12 0,1-9-37 16,5-8 0-16,3-8-71 0,7-7-9 15,12 7-15-15,11 12-3 0,4 8-41 16,13 1-78-16,16 6-156 0,8-1-210 16,8 2-649-16,-16 9-713 0</inkml:trace>
  <inkml:trace contextRef="#ctx0" brushRef="#br0" timeOffset="82566.15">21402 10511 3744 0,'0'0'524'0,"0"0"-171"16,0 0-27-16,0 0-115 15,0 0-83-15,0 0-40 0,0 0 3 0,50-20 3 16,-28 13-39-16,9 3-42 0,10 1-13 16,7 4-12-16,-3 5-7 0,-10 4-11 15,-9 1 0-15,-7 1-10 0,3 4-2 16,0 6-22-16,0 2-15 0,-2 5 6 15,-7 0 12-15,-5 2-12 0,-5 0-13 16,-4-2-8-16,-11 0 17 0,-5-2 25 16,-10-1 52-16,-13-3 12 0,-10-5 46 15,-4-7-12-15,5-11 9 0,8 0 3 16,12-9 4-16,8-2 2 0,0-3-10 16,-1-6-11-16,-2-10-15 0,-2-12-28 15,8-11-34-15,11-3-15 0,7 8-36 16,8 13-37-16,4 13-47 0,5 7-40 15,11-2-160-15,15-1-260 0,11 1-450 16,-5 5-464-16</inkml:trace>
  <inkml:trace contextRef="#ctx0" brushRef="#br0" timeOffset="82883.48">22307 10313 2024 0,'0'0'1107'0,"0"0"-753"0,0 0-54 0,0 0-77 0,0 0-84 15,0 0-89-15,0 0 0 0,0 0 58 16,0 0 32-16,20 62 54 0,-5-22-31 15,4 10-86-15,0 5-19 0,-2-6-15 16,-3-3-10-16,-4-8-17 0,-3-1-15 16,-2-5-1-16,0-5-16 0,-2-5-54 0,-1-3-120 15,0 1-106-15,1 5-64 16,2-2-220-16,2-6-541 0,-2-5-373 16</inkml:trace>
  <inkml:trace contextRef="#ctx0" brushRef="#br0" timeOffset="83116.28">22769 10206 3786 0,'0'0'468'0,"0"0"-201"0,0 0-55 16,0 0-40-16,0 0-83 0,0 0-31 15,10 47 34-15,-4-3 5 0,1 19 25 16,1 6-43-16,1-1-31 0,-3-3-8 15,0-7-13-15,0 0 12 0,-1 0-23 16,1 0-16-16,-1-3 0 0,0-3-37 16,-2-10-87-16,0-10-92 0,1-12-68 0,0-1-85 15,2-4-392-15,-1-1-1497 0</inkml:trace>
  <inkml:trace contextRef="#ctx0" brushRef="#br0" timeOffset="84281.45">23246 11084 210 0,'0'0'267'0,"0"0"-130"0,0 0-78 0,0 0-59 0,0 0-56 15,0 0-68-15,0 0-84 0,0 0-50 16</inkml:trace>
  <inkml:trace contextRef="#ctx0" brushRef="#br0" timeOffset="123682.83">17357 11632 2345 0,'0'0'446'0,"0"0"-327"0,0 0 28 15,0 0-9-15,0 0-4 0,0 0 25 16,0 0 2-16,0 0 16 0,0 0-26 0,0 0-50 15,0 0-66-15,0 11-35 16,2-4 0-16,0 5 59 0,0 6 31 16,3 13 22-16,-3 13 9 0,0 17-56 0,-2 1 12 15,0 0-65-15,-6-6 10 0,3-9-22 16,-3-1-34-16,-2-2 18 16,4-6 15-16,0-11-20 0,2-6-13 0,0-4-37 15,0 1-35-15,1-1-77 0,1-1-90 16,0-6-131-16,0-7-344 0,1-3-891 15</inkml:trace>
  <inkml:trace contextRef="#ctx0" brushRef="#br0" timeOffset="124114.86">18303 11782 2885 0,'0'0'477'0,"0"0"-321"0,0 0 27 0,0 0-32 16,0 0 35-16,0 0-39 0,0 0-69 16,0 0-53-16,0 0-25 0,0 0-65 15,0 0 65-15,2 58 40 0,8-9 60 16,-2 7 14-16,1-1-46 0,-2-4-9 15,-2-7-22-15,-3-2-34 0,2-1-1 16,-4-7 20-16,2-6-22 0,0-7-13 16,-1-2-67-16,3-1-115 0,2 1-119 15,4-4-204-15,-4-6-691 0,9-9-1089 0</inkml:trace>
  <inkml:trace contextRef="#ctx0" brushRef="#br0" timeOffset="124982.8">19041 11862 866 0,'0'0'518'0,"0"0"-342"0,0 0-49 0,0 0 64 0,0 0 30 15,0 0 6-15,0 0-4 16,0 0 3-16,0 0-11 0,0 0-10 0,-25-38-17 15,25 33-10-15,0 0-7 0,0 0-20 16,0 0-32-16,0 0-58 0,3 0-18 16,-1 0-15-16,1-2 1 0,3 3-11 15,3-1-2-15,3 0 6 0,3-1-1 16,5 3 7-16,5 2-6 0,1 1 0 16,4 2-20-16,2 6 0 0,1 3-2 15,4 5-2-15,-4 2-23 0,-2 2-9 16,-2 5 12-16,-2 2 7 0,-8 2-10 15,-3 3-16-15,-5 1-15 0,-3 1-11 16,-8 1-11-16,-2-1 18 0,-9-3 54 16,-4-1 6-16,-5-2 22 0,-11-1 37 15,-10-3-18-15,-9-1 0 0,-6-8-6 16,4-6-13-16,4-9-8 0,3-8-12 16,5-7 15-16,5-1 29 0,8-5 20 0,5 3-13 15,2-9 3-15,-5-11-32 16,3-15 45-16,2-6-5 0,17 5-26 15,6 12-38-15,8 14-60 0,3 6-42 0,8 0 5 16,14-1 1-16,13 0-4 0,9 3-83 16,-1 9-262-16,-16 7-663 0,-9 4-1026 15</inkml:trace>
  <inkml:trace contextRef="#ctx0" brushRef="#br0" timeOffset="126781.43">20100 11689 1159 0,'-1'0'755'0,"1"0"-398"0,-1-2-86 16,1 2 16-16,0-1-7 0,0 1-47 0,0-1-52 15,0 1-36-15,0 0-25 0,0 0-38 16,-1 0-25-16,1 0-4 16,0 2-6-16,-1 0-47 0,1 3-59 0,0 2 27 15,1 6 32-15,3 5 53 0,1 6 33 16,1 12 11-16,1 9-13 0,-1 10 0 15,0 3 9-15,-4-1-6 0,-2-6-4 16,0-6-31-16,-2-2-9 0,-2-7-6 16,0-7-6-16,1-7-9 0,0-5-21 15,1 6 17-15,0-2 13 0,-2 3 9 16,1-3-40-16,1-5-2 0,0-3-69 16,0-5-21-16,1-4-59 0,0-2-112 15,0-2-95-15,1 0-131 0,0-4-328 16,0-12-1177-16</inkml:trace>
  <inkml:trace contextRef="#ctx0" brushRef="#br0" timeOffset="127817.53">20961 11768 881 0,'0'0'1030'0,"0"0"-754"0,0 0-30 0,0 0-11 15,0 0 45-15,0 0-17 0,0 0-47 16,0 0-28-16,-10-38-46 0,11 32-13 15,1 0-69-15,4-1-32 0,0 1 9 16,3-2-5-16,6-2 3 0,2 3-3 16,7-1-8-16,10 1 1 0,10 5-6 15,10 4-19-15,2 10-24 0,-4 8-4 16,-11 1-9-16,-13 1-18 0,-7 0-10 16,1 5 18-16,2 11 9 0,-2 13-25 15,-5 10-35-15,-11-6 3 0,-7-5-19 16,-7-14-10-16,-3-7 38 0,-1-7 51 15,-4-3 35-15,-6 4 30 0,-11 3 15 0,-13 5-7 16,-12-7 13-16,-4-6 9 0,3-11-6 16,6-8 9-16,8-12 1 0,8-2 15 15,8-2 25-15,-1-12-1 0,2-12 11 16,2-8-36-16,0-9-28 0,13 3-50 16,6 7 0-16,7 2-19 0,8 3-24 15,6 9-7-15,3 7-1 0,11-1-28 16,11 2-12-16,8 2-41 0,7 2-188 15,-1 9-237-15,-9 7-208 0,-12 3-560 16,-4 3 555-16</inkml:trace>
  <inkml:trace contextRef="#ctx0" brushRef="#br0" timeOffset="129249.12">21602 11568 1212 0,'-2'-3'286'0,"1"0"-94"0,0 2 58 0,1-1 55 0,0 1-14 0,0 0-7 16,0-1-47-16,0 1-16 0,-1 1-21 15,1 0-29-15,-1 0-25 16,1 0-5-16,0 0-14 0,-1 0-27 0,0 0-35 16,1 0-65-16,0 1-44 0,0 4-24 15,0 3-24-15,2 5 92 0,2 5 45 16,3 13 45-16,1 8-21 0,1 12 3 16,-1 2 2-16,1-2-9 0,-5-4-12 15,-1-11 24-15,-1-8 19 0,0-8 2 16,-2-2-27-16,0 2-25 0,1 0-34 15,-1 2-11-15,0-4 0 0,0-2-1 16,0-2 0-16,0-1-31 0,-1-5-49 16,-1-1-49-16,1-4-43 0,0-1-33 15,-1-2-46-15,1-2-25 0,0-5-153 16,0-5-299-16,1-1-632 0</inkml:trace>
  <inkml:trace contextRef="#ctx0" brushRef="#br0" timeOffset="130065.93">22191 11646 1785 0,'0'0'768'0,"0"0"-433"0,0 0-97 0,0 0 61 0,0 0-13 16,0 0-132-16,0 0 3 16,0 0-15-16,0 0-5 0,51-41-20 15,-29 34-24-15,10 0-22 0,8 6-49 0,9 3-22 16,1 13-28-16,-8 1 7 16,-10 4-20-16,-14-3 20 0,-2 3-44 0,3 11 34 15,-1 9-31-15,-4 13 0 0,-9 1-29 16,-5-9-2-16,-7-12-24 0,-1-12 4 15,-2-2 34-15,-6 2 63 0,-3 0 16 16,-6 2 35-16,-3-5-1 0,-3-2 1 16,-1-5 6-16,-1-7 22 0,1-4 6 15,1-5 10-15,3-9-14 0,3-4 13 16,4-6 12-16,2-9-9 0,2-11-44 16,8-11-37-16,6-1-35 0,8 5-2 15,8 12-10-15,2 12-9 0,2 8-9 16,5 1-35-16,12 0-48 0,12-1-189 15,0 2-313-15,-12 10-644 0,-5 0-408 0</inkml:trace>
  <inkml:trace contextRef="#ctx0" brushRef="#br0" timeOffset="130349.81">22971 11572 3454 0,'0'0'411'0,"0"0"-169"0,0 0-42 0,0 0 109 0,0 0-87 16,0 0-106-16,0 0-82 0,0 0-34 16,0 0-107-16,0 0-59 0,0 0 166 15,5 58 49-15,5-6 3 0,2 7 0 16,-4-3-21-16,-2-2 3 0,-4-6-23 15,0 2-11-15,-2-1-21 0,0-2-41 16,0-6-58-16,0-10-74 0,0-8-85 16,-1-6-160-16,1-2-294 0,-1-2-909 15</inkml:trace>
  <inkml:trace contextRef="#ctx0" brushRef="#br0" timeOffset="131233">16421 13040 3261 0,'0'0'264'0,"0"0"-264"0,0 0-162 16,51-3 162-16,-7-1 89 0,18 1 19 16,15-1-42-16,9 1 13 0,2 1-3 15,3 1-13-15,12-1-13 0,6 1-12 16,13-2 12-16,5-2 13 0,9 0 25 16,5 0-47-16,9-2-7 0,11-2 29 15,9 1 36-15,10-2 28 0,9-2 21 16,2 0-22-16,14-2-21 0,6-1-7 15,3 1-4-15,9 0 10 0,2-1 15 16,5 2-10-16,5 0-36 0,2-1-15 16,6 0-1-16,0 0-8 0,2-2 8 15,2 2-14-15,-4 0-13 0,-1-2-15 16,-3-1 3-16,-6 2-15 0,-5 1 0 16,-9-1 9-16,-6 4-11 0,-10-2 1 15,-14 4 10-15,-12-2 7 0,-14 3-19 16,-15 1-2-16,-15 0 0 0,-15 1-1 15,-18-1-18-15,-16 4 3 0,-19-4-15 16,-18 3-15-16,-17 1-31 0,-14 0-39 0,-7 0-46 16,-1-2-40-16,-3-1-123 0,-3-4-273 15,-2 3-949-15,-4-14-1080 0</inkml:trace>
  <inkml:trace contextRef="#ctx0" brushRef="#br0" timeOffset="137499.94">23133 13112 299 0,'-1'-7'434'0,"0"1"-86"0,0 1 1 0,0-3-37 15,-1 1 0-15,-1 0-43 0,0 0-14 16,1 0-33-16,-2 3 0 0,0-2-46 16,1 2-23-16,0 1-13 0,0-1 12 15,0 4-7-15,0 0-16 0,0 0-44 16,-1 6-51-16,-1 5-34 0,-2 14-90 15,-2 17 17-15,0 18 48 16,-1 9 6-16,4 2 19 0,2-7 7 0,3-9-7 16,1-4-19-16,5-5 3 0,1-10-6 15,4-9-6-15,-2-9 2 0,3-6 26 0,4-1 37 16,3-1 17-16,4-4 37 16,4-6 12-16,1-7 17 0,1-10 30 15,6-12-1-15,1-13-22 0,-2-12-26 0,-4-5-39 16,-13 1-16-16,-10 4-6 0,-7 6-3 15,-11 0-37-15,-7 5-40 0,-4 5-61 16,-10 4 8-16,-6 9-3 0,-4 6-9 16,-6 8-28-16,4 11-17 0,2 8-39 15,6 2 16-15,9 4 2 0,5-1-252 16,12-3-604-16,-13 4-830 0</inkml:trace>
  <inkml:trace contextRef="#ctx0" brushRef="#br0" timeOffset="138079.27">22058 9704 1717 0,'0'0'312'0,"0"0"-14"0,0 0 54 0,0 0-82 0,0 0-55 0,0 0-33 16,0 0-71-16,0 0-104 0,0 0 8 15,0 0 90-15,7 38-38 0,-4-13-65 16,-2 3-2-16,0 2-218 0,0-6-342 16,0 1-1161-16</inkml:trace>
  <inkml:trace contextRef="#ctx0" brushRef="#br0" timeOffset="140265.71">22501 13146 889 0,'-3'-1'681'0,"1"-1"-356"0,0 2-14 0,0-3-17 15,-1 2-7-15,2-2-58 0,-1 3-37 16,0 0-23-16,-2 0-17 0,0 0-9 0,-1 3-14 15,-3 4-113-15,0 6-16 16,-3 11-10-16,-4 16 10 0,1 16 22 0,-1 6 0 16,3 2-19-16,4-5 10 0,5-6 0 15,3-4-13-15,0-8-21 0,4-12-11 16,3-7 32-16,1-7-19 0,4-1 19 16,3 0 51-16,5-3 5 0,1-5 26 15,3-6 47-15,2-4 33 0,0-8 6 16,-1-5-14-16,-1-6-28 0,-1-9-43 15,-2-9-21-15,-7-11-7 0,-4-1-3 16,-10 0-19-16,-4 3-33 0,-10 3-25 16,-2 3-58-16,-2 7-18 0,1 9-9 15,3 8-11-15,-2 6-5 0,-1 1-5 16,-6-1-121-16,-3 5-218 0,6 4-591 16,-13 5-778-16</inkml:trace>
  <inkml:trace contextRef="#ctx0" brushRef="#br0" timeOffset="140779.75">21315 9917 2516 0,'0'0'470'0,"0"0"-304"0,0 0-35 0,0 0-131 0,0 0-51 16,0 0-134-16,0 0 101 0,0 0 84 16,0 0 0-16,22 38 19 0,-8-17-19 15,1 0-191-15,1 0-342 0,-4-6-837 16</inkml:trace>
  <inkml:trace contextRef="#ctx0" brushRef="#br0" timeOffset="142666.76">21798 13311 740 0,'0'-7'160'0,"0"2"-108"0,1-1-29 0,1-1 39 0,2 0 45 16,-2-3 27-16,0 0 16 0,1 3 22 15,-2-2-19-15,0-1 6 0,0 1-19 16,-1-1 28-16,0 3 13 0,0-2 3 15,-2 2 0-15,0 2-13 0,-1 1-14 16,0 3-20-16,0 1-28 0,-1 3-78 16,-2 10-31-16,-3 12-89 0,0 19 77 15,-2 14 12-15,0 9 44 0,4-1-9 0,2-9 3 16,4-9-25-16,1-9 0 16,1-9 3-16,3-7-13 0,2-9 0 15,3 3-3-15,3-3 64 0,2-2 21 0,3-7 35 16,3-5 10-16,0-3 39 0,2-9 23 15,2-7-43-15,2-9-56 0,-2-12-28 16,-1-8-15-16,-7-4-13 0,-10 4 15 16,-6 0-3-16,-12 5-49 0,-2-2-26 15,-5 0-24-15,1 8-2 0,1 7-10 16,1 10-6-16,1 5 18 0,-1 1 4 16,-4 2-19-16,-2 4-41 0,1 5-83 15,0 7-113-15,-3 13-325 0,7 0-466 16,-7 14-613-16</inkml:trace>
  <inkml:trace contextRef="#ctx0" brushRef="#br0" timeOffset="143298.34">20698 9741 2625 0,'0'0'187'0,"0"0"-20"0,0 0 9 0,0 0-134 0,0 0-42 16,0 0 0-16,0 0 51 0,-1 41 57 16,5-10-34-16,1 9-49 0,3 13-9 15,-2 2-16-15,-2 0-74 0,-3-12-220 16,-1-16-476-16,-5-3-1512 0</inkml:trace>
  <inkml:trace contextRef="#ctx0" brushRef="#br0" timeOffset="144366">21125 13307 140 0,'0'0'101'0,"0"0"20"0,0 0 120 0,0 0 23 0,-2-48-6 0,2 37-30 16,0-2 9-16,0 3 4 15,0-1 2-15,0 2-13 0,0 2-3 0,0 0-8 16,0 3 3-16,0 2-1 0,0 1-33 16,0 1-29-16,0 0-23 0,0 0-7 15,0 0-25-15,0 0-32 0,0 1-28 16,0 4-43-16,4 5 1 0,1 5 84 16,3 14 57-16,4 13 12 0,-1 9-46 15,1 6-23-15,-4-1-46 0,-4-5 3 16,-2-3 3-16,-1 0-24 0,-1-4-10 15,0 0 0-15,0-10-12 0,-2-6 0 16,1-9-21-16,0-3-47 0,0 3-33 16,0-2-42-16,0 2-80 0,0-3-125 15,1-6-121-15,-1-4-501 0,1-6-759 0</inkml:trace>
  <inkml:trace contextRef="#ctx0" brushRef="#br0" timeOffset="146017.79">20183 13283 814 0,'0'-1'720'0,"0"1"-350"0,-3-3-42 0,2 3 15 0,-3-3-18 16,2 3-59-16,-3 3-20 0,-3 1-164 0,-1 8-59 15,-3 10-8-15,-3 15 17 0,-2 17 9 16,2 7 3-16,4 2 10 16,3-2 19-16,6-6-32 0,1-5 15 0,1-12 7 15,1-7-36-15,4-10-26 16,3-4 11-16,2 1 13 0,5 0 3 0,4-3 39 16,1-5 20-16,4-7 7 0,3-4-14 15,1-9 1-15,1-7-4 0,3-7 16 16,0-12-37-16,1-9-32 0,-4-9 7 15,-5-5-3-15,-14 5 24 0,-10 3-21 16,-5 8-31-16,-10 1-4 0,-2 7-57 16,-3 10-34-16,2 7-13 0,-1 6-3 15,-11 2-10-15,-11 4-54 0,-7 6-101 16,4 13-69-16,7 2-207 0,13 1-267 16,12-8-765-16</inkml:trace>
  <inkml:trace contextRef="#ctx0" brushRef="#br0" timeOffset="146483.24">19047 9986 1960 0,'0'0'634'0,"0"0"-437"0,0 0-117 0,0 0-78 0,0 0-2 16,-6 36 64-16,6-13 1 0,0 3-27 16,0 4-28-16,0 2-10 0,2-1-13 15,4-1-144-15,-2-2-249 0,2-6-575 16</inkml:trace>
  <inkml:trace contextRef="#ctx0" brushRef="#br0" timeOffset="148949.88">19368 13317 114 0,'0'-6'997'0,"0"0"-896"0,0 1 6 0,-2 1 23 15,0-2 36-15,0 2 10 0,-1 0-14 16,1-2-29-16,-5 3 0 0,3-1 22 15,1 1 26-15,-3 0 10 0,2 2-18 16,0-2 4-16,-2 2-8 0,0-1-16 16,3 1-23-16,-1 1-32 0,0 0-31 15,0 0-67-15,1 4-29 0,-4 5-59 16,2 5 12-16,-1 4 38 0,-2 15 25 16,1 11 12-16,-2 11-21 0,4 4 20 15,1-1-7-15,4-7-4 0,0-7 7 16,4-8 6-16,1-7-13 0,1-8-6 0,4-4-6 15,2-2-1-15,3 0 23 0,2 1 3 16,3-8 29-16,4-4 9 16,-4-4 44-16,5-6 14 0,0-8 21 0,-1-5 24 15,1-4-34-15,-1-12-35 0,0-8-34 16,-3-8 13-16,-7-1-17 0,-10 1 1 16,-7 3 12-16,-10 8-32 0,-4 6-15 15,-2 7-62-15,-7-1-1 0,-10 8 6 16,-4 5-2-16,0 3-10 0,8 11-32 15,8 1-107-15,6 9-31 0,-6 3-167 16,-3 4-284-16,6-2-614 0</inkml:trace>
  <inkml:trace contextRef="#ctx0" brushRef="#br0" timeOffset="149523.63">18279 10022 1732 0,'0'0'1137'0,"0"0"-903"0,0 0-49 0,0 0-153 0,0 0-32 16,0 0-63-16,0 0 63 0,-3 45 1 16,6-23-1-16,0 2-94 0,1 3-259 15,-2-8-693-15,0 3-719 0</inkml:trace>
  <inkml:trace contextRef="#ctx0" brushRef="#br0" timeOffset="151549.75">18518 13355 1586 0,'-2'0'250'0,"2"0"-104"0,-2 0 72 16,0-1-8-16,2 0 16 0,-2-2-36 15,0 1-29-15,0 1-11 0,0-3-3 0,1 1-7 16,-3 0-13-16,2-1-3 0,0 2-14 15,-1 1-18-15,1 1-45 16,0 0-47-16,1 0-22 0,-1 3-29 0,-2 4 4 16,0 7-57-16,-1 14 41 0,-3 12 18 15,0 14 20-15,0 5 23 0,4-4-20 16,4-2 9-16,0-11 10 0,0-8-19 16,4-6 6-16,2-11-19 0,-1-1 6 15,6 0 10-15,0-1 0 0,5-1 19 16,1-7 1-16,2-2 60 0,0-5 37 15,4-8 26-15,1-7 14 0,-1-3-24 16,0-7-27-16,0-1-29 0,-1-5-11 16,-1-4-1-16,-4-10 32 0,-1-7-6 15,-6-1-4-15,-7 8-9 0,-3 11-6 16,-3 12-16-16,-5 3-6 0,-2-2-31 16,-4 0-40-16,-7 1-19 0,-2 4-16 15,-4 9-43-15,-8 7-62 0,4 9-60 16,-4 6-50-16,3 9-140 0,4-1-298 0,6 0-743 15</inkml:trace>
  <inkml:trace contextRef="#ctx0" brushRef="#br0" timeOffset="152683.75">17179 10118 2203 0,'-4'-2'314'0,"4"2"-201"0,0 0 48 0,0 0-143 0,0 4-18 0,0 2 0 0,0 4 13 15,0 3 86-15,0 2-97 0,0 4 17 16,2 1-19-16,0 3-45 0,2-2-122 15,0 1-244-15,-1-6-616 0</inkml:trace>
  <inkml:trace contextRef="#ctx0" brushRef="#br0" timeOffset="153566.03">17488 13418 2017 0,'0'0'728'0,"0"0"-500"0,0 0-20 0,0 0-58 16,0 0-51-16,0 0-7 0,0 0-57 15,0 0-20-15,0 0-15 0,0 0-41 16,0 0-41-16,0 0-46 0,-40 63 42 16,35-5 61-16,5 10 25 0,0 0 2 15,7-10-2-15,2-12 3 0,2-11-2 16,2-8 2-16,-2-9 0 0,2-4 49 15,3-1 40-15,3 0-19 0,4-3 16 16,4-8 31-16,-2-2 41 0,3-11 12 0,1-4-6 16,0-8-27-16,2-8-31 0,1-9-19 15,-3-11-38-15,-5 0-18 0,-11-1-6 16,-13 5-10-16,-6 4-18 0,-10 0-12 16,-6 0-71-16,-2 8 18 0,-10 1 3 15,-7 10-47-15,0 9 6 0,-7 9-38 16,4 9-60-16,0 15-137 0,-1 8-35 15,2 6-135-15,2 5-253 0,13-10-728 16</inkml:trace>
  <inkml:trace contextRef="#ctx0" brushRef="#br0" timeOffset="154549.15">15835 13326 2352 0,'0'0'429'0,"0"0"-172"0,0 0-81 0,0 0-71 0,0 0-28 15,0 0-36-15,3 36 108 0,-1-6 34 16,-1 17-69-16,1 17-55 0,-2 8-27 16,0 0-13-16,-1-7-19 0,-3-4 0 15,-3 5-69-15,1-1-82 0,0-1-93 16,-1-6-196-16,2-17-739 0,-1-10-731 0</inkml:trace>
  <inkml:trace contextRef="#ctx0" brushRef="#br0" timeOffset="161266.76">15934 14294 2121 0,'0'0'317'0,"0"0"-259"0,0 0 52 0,0 0 29 0,0 0 18 16,0 0-16-16,0 0-6 0,0 0-53 15,0 0-82-15,0 0-48 0,0 0-29 16,11 11 46-16,-4 2 31 0,4 3 23 16,3 3-1-16,5 10-22 0,6 11 19 15,9 10-19-15,2 2 1 0,5-3-1 16,-1-1 0-16,1-8-19 0,7 1 6 15,5-2-9-15,5-1 19 0,6-3-22 0,7-1 25 16,2-3 16-16,10-1-16 0,2 2-2 16,6-3-1-16,2 3 2 0,2-3-179 15,5-2 180-15,0 0 26 0,8-3 3 16,2 1-10-16,2-1-17 0,5 1 37 16,1-4-33-16,2-3 10 0,5-3-10 15,1-4 46-15,3-2-30 0,2-3 7 16,-2 1 6-16,3-5 7 0,1-1-11 15,0-1 8-15,3-3-4 0,3-1 3 16,-2-6 13-16,0-1-3 0,3-4 18 16,-2-2 13-16,1-1-6 0,-2-2-4 15,-3-5 10-15,1 2 19 0,-3-4-14 16,-4 0-8-16,-4-1-4 0,-5-2-3 16,-5 1 2-16,-6 2-21 0,-6-1-10 15,-10-1 4-15,-10 2-20 0,-7 2-2 16,-10-2-10-16,-9 1 4 0,-7 0 21 15,-11 3 0-15,-12 3-19 0,-5 4 13 0,-4 0-3 16,-2-3-13-16,3-2-15 16,-3-1-40-16,-2 1-12 0,-5 3-1 15,-3 3-33-15,-3 1-20 0,-2 2-40 0,-3-1-74 16,-5 3-47-16,-5 2-263 0,-3 2-603 16,2 1-489-16</inkml:trace>
  <inkml:trace contextRef="#ctx0" brushRef="#br0" timeOffset="161583.65">21311 14397 3298 0,'0'0'406'0,"0"0"-321"0,0 0-22 0,0 0-63 0,0 0-22 16,0 0 22-16,0 0 110 0,0 0 54 15,43 2-23-15,-12-5-14 0,12-3-43 0,12-3-35 16,3-2-12-16,-1 4-9 16,-4 0-13-16,-9 4-15 0,-6 2 0 15,-8 1-21-15,-8 1 8 0,-2 3-11 0,3 5 5 16,-2 2-15-16,0 3 0 16,-5 7 3-16,-5 8-15 0,-9 13 27 0,-7 12 19 15,-10 7 24-15,-5-2 16 0,-3-4-15 16,1-8-22-16,0 1-3 0,0-4 0 15,4-6-59-15,5-10-74 0,3-6-103 16,1-5-189-16,3-6-889 0,-5 3-942 0</inkml:trace>
  <inkml:trace contextRef="#ctx0" brushRef="#br0" timeOffset="167999.87">5091 12386 973 0,'0'-3'514'0,"0"2"-250"0,0 1 21 0,0 0 36 0,0-2-1 15,-1 2-43-15,0-2-37 0,0 2-62 16,-1-2-54-16,1 1-22 0,-1-2-1 16,0 2-3-16,0-1-4 0,0 2 0 15,-1-1-14-15,1 1-37 0,-1 0-43 16,-2 1-25-16,0 5-54 0,-3 4-6 0,-2 6 19 16,-5 13 29-16,-1 12 35 0,-1 10-18 15,2 3 20-15,5-3 0 16,5-3 0-16,4-12-3 0,1-7-19 0,1-7 20 15,3-3 0-15,4 1-10 0,1 0 9 16,4 0 0-16,3-5 3 0,-1-5 17 16,5-5 81-16,0-5 31 0,0-4-6 15,3-6 4-15,0-4-8 0,-2-7-23 16,0-3-34-16,-3-2-22 0,-3-2 0 16,-3-2-6-16,-4 1-16 0,-6-1-18 15,-2 0-12-15,-7 2-44 0,-6-2 4 16,-4 4-10-16,-3 4 0 0,-1 2-6 15,-1 7 24-15,0 5 1 0,1 2-10 16,3 5-16-16,0 1-10 0,2 6-31 16,2 2-47-16,4 5-83 0,2 2-94 15,4 2-77-15,4-1-135 0,0 0-103 16,4-5-461-16</inkml:trace>
  <inkml:trace contextRef="#ctx0" brushRef="#br0" timeOffset="168599.77">5681 12444 2235 0,'0'0'369'0,"0"0"-99"0,-12-41 38 0,6 25-50 0,-1-2-11 0,-2 0-64 0,1 2-38 16,-2 1-35-16,-1 0-60 15,2 4-10-15,-2 2-5 0,0 3-7 0,0 2-28 16,-1 0-3-16,-2 4-19 0,0 0-16 16,0 6 7-16,1 7-6 0,-3 11-16 15,1 18 28-15,1 19 24 0,3 6 0 16,7-1 1-16,4-5 15 0,8-10-14 15,3-12 1-15,-1-7-1 0,1-11 11 16,2-6-12-16,3 1 1 0,5-2 30 16,5-1 38-16,-2-7 24 0,3-5 16 15,1-2-47-15,-1-10 24 0,1-5 1 16,-1-7-22-16,-2-5-53 0,-1-9-12 16,-6 3-56-16,-4-3-8 0,-5-4-10 15,-9 0-22-15,-9-10 9 0,-7 6-22 16,-2 8 31-16,4 13 12 0,0 7-47 0,-3 3 75 15,-2 0-9-15,0 3-3 16,0 9-26-16,3 2-69 0,-1 11-128 0,-2 6-79 16,4 6-60-16,0 5-96 0,4 2-139 15,2-6-402-15</inkml:trace>
  <inkml:trace contextRef="#ctx0" brushRef="#br0" timeOffset="169150.91">6183 12353 463 0,'0'0'2184'0,"0"0"-1911"0,0 0-131 0,0 0-27 0,0 0 19 0,-41-26 6 16,30 23 15-16,3 1-47 0,-5 2-52 15,2 0-27-15,0 6-29 0,-1 5-73 16,1 6 20-16,-3 13 23 0,2 14 30 16,2 11 32-16,1 3-1 0,7 0-8 15,2-10-21-15,6-15 20 0,1-4-6 16,0-10-16-16,2-6 0 0,6-1 36 16,2 0 49-16,6-4 92 0,2-4 38 15,3-4-54-15,0-8-15 0,2-8 4 16,0-6-21-16,2-11-55 0,0-9-25 0,-5-9-22 15,-9-3-11-15,-11 0 2 16,-8 5-18-16,-10 6-9 0,-6-1-40 16,-2 10-55-16,1 6-50 0,4 11 22 0,-1 6 33 15,0-1-12-15,-5 5-23 16,-1 3-37-16,0 4-119 0,2 10-160 0,3 6-143 16,2 4-118-16,5-4-283 0</inkml:trace>
  <inkml:trace contextRef="#ctx0" brushRef="#br0" timeOffset="169633.04">6850 12372 2727 0,'0'0'453'0,"0"0"-169"0,0 0-15 0,-26-37-18 0,13 29-9 0,0 1-25 16,-2 1-81-16,-1 4-68 0,-1 2-68 15,0 2-21-15,-1 10-35 0,2 3 4 16,-3 6 11-16,2 11 20 0,3 9 10 16,4-1 11-16,3-3 22 0,7-6-19 15,3-8-1-15,7 2 18 0,2 1-20 16,5-6 0-16,3-4 12 0,6-7 78 16,7-9 36-16,10-4 0 0,8-13-10 15,-5-3-6-15,-8 0-36 0,-11 0-32 16,-8 4-5-16,0-3-13 0,-3-4-6 15,-1-5-2-15,-6 2-16 0,-9-2-31 16,-4 1-51-16,-7-2-43 0,-9 3-71 16,-2 2-16-16,-4 7 17 0,-1 7-3 15,-2 7-38-15,1 5-107 0,2 9-86 16,2 3-103-16,4 6-105 0,6-4-365 0</inkml:trace>
  <inkml:trace contextRef="#ctx0" brushRef="#br0" timeOffset="170081.46">7396 12290 1307 0,'0'0'521'0,"0"0"-242"0,0 0 12 0,0 0 58 0,0 0-25 0,0 0-46 15,0 0-11-15,-26-37-43 0,25 36-42 16,0-1-69-16,0 2-71 16,1 0-42-16,0 7-69 0,2 3 41 0,1 6 28 15,6 13 119-15,0 14 18 0,2 11-35 16,2 2-28-16,-4-2-27 0,-5-4-16 16,-2-8 2-16,-2 2-20 0,-3-1-10 15,0-8 12-15,-4-4-15 0,3-10-18 16,0-3-47-16,-1 1-24 0,-2 0-48 15,1-1-53-15,1-4-112 0,1-6-179 16,0-5-618-16,1-8-921 0</inkml:trace>
  <inkml:trace contextRef="#ctx0" brushRef="#br0" timeOffset="171016.37">7995 12347 1650 0,'0'0'240'0,"0"0"-26"0,0 0 81 0,0 0 38 0,-41-29-6 0,35 23-33 16,-1 2-56-16,1 0-73 0,-1 1-49 15,4 3-18-15,-1 0-48 16,-2 0-50-16,1 7-16 0,-3 7-15 0,-2 10-4 15,-1 16 35-15,-3 14 0 0,4 4 0 16,3-2 0-16,5-9 13 0,2-12-13 16,0-8-16-16,2-4 4 0,2-5-4 15,3 2-6-15,4 0-10 0,1-2 29 16,6-5 3-16,1-7 57 0,1-5 59 16,3-1-18-16,-2-9 5 0,4-4-13 15,-4-6-31-15,3-6-25 0,-5-9-34 16,-1-7-9-16,-7-7 9 0,-9-4 20 15,-6 5-20-15,-7 8-49 0,-4 11-4 16,3 8-12-16,-4 3-13 0,-1 3 3 16,-5 0 2-16,-3 3-15 0,-1 7-12 15,6 4-23-15,-4 6-45 0,7 6-102 16,2 3-153-16,2 3-148 0,8 1-134 16,3-3-572-16</inkml:trace>
  <inkml:trace contextRef="#ctx0" brushRef="#br0" timeOffset="171350.24">8537 12283 3369 0,'0'0'377'16,"0"0"-131"-16,0 0-42 0,0 0 20 15,0 0-33-15,0 0-105 0,0 0-53 16,-42 3-33-16,30 11-21 0,1 6-7 15,3 4 22-15,3 5 6 0,1 5 21 16,4-1-5-16,0 0-1 0,5-1-12 16,3-4-1-16,3-4 0 0,3-5 10 15,3-7-11-15,3-2 19 0,3-7 51 16,0-3 11-16,4-7 4 0,0-3-9 16,0-5-4-16,-2-5-21 0,-1-3-19 15,-7-2-32-15,-5-1 2 0,-6-1-3 0,-6-2 0 16,-8-1-70-16,-10 0-46 15,-9 1-37-15,-13 3-3 0,-11 9-4 16,-1 8-14-16,8 9-9 0,13 3-68 0,9 3-127 16,5 5-215-16,-2 2-466 15,4-3-331-15</inkml:trace>
  <inkml:trace contextRef="#ctx0" brushRef="#br0" timeOffset="171665.69">8831 12254 1957 0,'0'0'321'0,"0"0"-46"0,0 0-1 0,0 0 57 16,28-38-35-16,-23 35-55 0,-3 2-8 15,-2 1-41-15,0 0-58 16,2 4-59-16,0 5-32 0,3 3 78 0,3 8 8 16,4 13 7-16,1 9-22 0,-1 12-32 15,0 4-12-15,-3-3-11 0,-1-4-8 16,-2-4-14-16,-2-1-25 0,0-2-12 16,-3-5-16-16,1-10-88 0,0-9-49 15,-2-3-37-15,2-1-134 0,-2-2-321 16,0 0-714-16,0-10-923 0</inkml:trace>
  <inkml:trace contextRef="#ctx0" brushRef="#br0" timeOffset="172417.99">8980 11877 2531 0,'0'0'460'0,"0"0"-364"0,0 0-51 0,0 0-45 0,33 36 227 16,-12-13 96-16,10 8-52 0,8 13-51 15,-1 10-46-15,4 8-44 0,-7 2-46 16,-8-3-26-16,-7-5-33 0,-7 5 9 16,-6 3-9-16,-7 1 5 0,-5 6-5 15,-10 1-7-15,-12 4-18 0,-4 2-43 0,-11 3-46 16,-5-3-50-16,-4-2 15 16,-4-8-3-16,-3-9-13 0,-4-8-12 15,-3-7-11-15,-4-6-27 0,-4-5-207 0,-6-9-660 16,20-11-808-16</inkml:trace>
  <inkml:trace contextRef="#ctx0" brushRef="#br0" timeOffset="172916.02">4942 12000 2020 0,'0'0'234'0,"0"0"-218"0,0 0 142 0,-34-41 13 0,21 34 23 0,-3 1-5 15,-1 6-16-15,-3 0 6 0,2 11 6 16,-2 8-11-16,-4 13-26 0,0 22-13 15,0 21-6-15,0 13-16 0,4 4-5 16,5-2-11-16,6-9-11 0,5 2 1 16,4-2-16-16,3 0-31 0,7-2-25 15,3 2-15-15,5-8-1 0,3-6-14 16,6-11-16-16,6-9 3 0,4-8-27 16,4-7-38-16,6-6-68 0,5-4-48 15,4-5-71-15,4-6-80 0,3-5-119 16,1-6-279-16,-13 0-946 0</inkml:trace>
  <inkml:trace contextRef="#ctx0" brushRef="#br0" timeOffset="176352.07">9448 12709 2464 0,'0'0'316'0,"0"0"-5"0,0 0-58 0,0 0-53 0,0 0-45 15,0 0-32-15,0 0-32 0,0 0-88 16,0 0-3-16,0 0-75 0,0 0 75 16,0 0 0-16,0 0 38 0,0 0-10 15,25 41-3-15,-18-33-22 0,1 5 10 16,-2 0 5-16,2 2 11 0,0 4-1 15,-3 3-12-15,1 2 0 0,-1 3 0 16,2 0-16-16,-3 1-45 0,-1-1-58 16,1-2-64-16,0-2-64 0,0-4-126 15,-1-4-289-15,-1-5-657 0</inkml:trace>
  <inkml:trace contextRef="#ctx0" brushRef="#br0" timeOffset="176683.84">9791 12733 2802 0,'0'0'488'0,"0"0"-88"0,0 0-124 16,0 0-18-16,0 0-106 0,0 0-74 16,0 0-78-16,-42-36-10 0,34 34-18 15,-1 2-9-15,1 0 20 0,2 1 17 16,2 3 3-16,0 3-3 0,2-1-13 15,2 3 11-15,0 2 2 0,4 0 25 16,6 0-24-16,-1-1 21 0,1 0 9 16,4-3 3-16,1 2-12 0,-1-2 12 15,-1 2 9-15,-2-4-22 0,0 4 10 0,-4 0-28 16,-1 1 22-16,-3 2 0 16,-3 2-1-16,-3 4-2 0,-7 2-22 15,-6 1-19-15,-4 3-52 0,-5 2-58 0,-3-1-39 16,3-4-46-16,0-5-114 15,8-3-413-15,1-13-1723 0</inkml:trace>
  <inkml:trace contextRef="#ctx0" brushRef="#br0" timeOffset="196200.07">8462 16689 2325 0,'0'0'471'0,"0"0"-160"0,0 0 2 0,0 0-15 0,0 0-68 0,0 0-95 0,0 0-32 15,0 0 16-15,0 0 2 0,0 0-32 16,0 0-49-16,0 0-40 0,13-38-4 16,15 31 1-16,14 1 0 0,20 1-9 15,13-2 12-15,9 1-3 0,5-1 2 16,4 0 1-16,11-4 0 0,5 1 0 0,9-2 16 16,6 1-3-16,6 1-10 15,3-1 15-15,2 0-15 0,4 0 13 16,0-1-5-16,1-2-11 0,-6-2-22 0,-4 0-58 15,-9-2-96-15,-8-3-122 0,-15-8-295 16,-29 5-1179-16</inkml:trace>
  <inkml:trace contextRef="#ctx0" brushRef="#br0" timeOffset="206149.87">13943 17312 320 0,'0'0'2114'0,"0"0"-1769"0,0 0-207 0,0 0-29 0,0 0 23 16,0 0 34-16,0 0 9 0,0 0-17 15,0 0 0-15,0 0-4 0,0 0-22 16,0 0-26-16,0 0-15 0,-24-12-23 15,24 9-31-15,0-2-25 0,1-2-9 16,4-4 19-16,4-5-9 0,4-1-1 16,3-7-9-16,5-1 8 0,3-4-11 15,3 0-3-15,2-3 0 0,0 0-9 16,0 0-4-16,-3 0 15 0,0 2-11 16,-2 3 0-16,-4 1-10 0,-4 5-9 0,-4 5 6 15,-4 5 6-15,-4 5-5 16,-3 3 11-16,-1 3 11 0,-5 0-10 0,-6 4-85 15,-2 5 7-15,-2 2-12 0,-4 6 52 16,-1 1 50-16,3 2 13 0,2 0 43 16,5-1-19-16,4-4-37 0,4-1-38 15,2-1-3-15,6-1 29 0,3-1 12 16,3 0 62-16,3-1-4 0,3 3-14 16,2-5-7-16,0 3-34 0,1 0 0 15,0 1 19-15,-2-2-21 0,-3 3-1 16,-1-2 0-16,-3 2-19 0,-5 0-18 15,-3-1-32-15,-4 2 34 0,-3 1 22 16,-7 0 13-16,-3 0-1 0,-4 0-15 16,-2-1-31-16,-5-4 19 0,2 0 27 15,0-6 1-15,3-4 0 0,2 0-16 16,2-9-75-16,3-5-63 0,3-5-91 16,4-10-99-16,5-11-120 0,9-7-173 15,3 7-476-15</inkml:trace>
  <inkml:trace contextRef="#ctx0" brushRef="#br0" timeOffset="206366.59">14457 16689 2484 0,'0'0'564'0,"0"0"-267"0,0 0-8 0,0 0 45 0,0 0-37 16,0 0-79-16,0 0-104 0,0 0-46 15,0 0-50-15,0 0-17 0,0 0 1 16,-35 62 0-16,36-23 11 0,3 10-1 15,3 2-12-15,-2-3-11 0,-2-3-2 16,-1-9-36-16,-2-1-41 0,1-8-30 16,-1-6-32-16,0-6-35 0,1 2-40 15,-1-4-26-15,0-2-51 0,0-7-180 16,0-4-282-16,0-3-453 0</inkml:trace>
  <inkml:trace contextRef="#ctx0" brushRef="#br0" timeOffset="207449.67">14386 16975 1304 0,'0'0'1098'0,"0"0"-897"0,0 0-14 16,0 0 34-16,37 1 3 0,-18-4-77 15,2 0-83-15,2-2-23 0,3 0-9 16,3-1-20-16,-1 0-12 0,1-1-2 16,0 4 0-16,-2-1-17 0,-3 4 3 15,-2-1-25-15,-4 1-13 0,-4 0-10 16,-3 0-3-16,-4 0 0 0,-4 0 6 15,-2 0 61-15,-1 1 4 0,-3-1 63 16,-4 0-13-16,-3 2-54 0,-3 0-16 16,-5 1-13-16,-1 4 29 0,-1 2 1 15,-2 1 41-15,2 6 3 0,-2-1 12 16,4 3 19-16,2 4-12 0,4 0-14 16,1 1-2-16,5-1-4 0,4 0-15 15,2-4 2-15,0-1-2 0,6-3-10 16,2-5 0-16,3-4-18 0,1-3 11 15,2-2 23-15,-1-6-4 0,4-4-2 16,-1-4-4-16,1-3 9 0,-2 1-15 0,1-2-19 16,-1 4-18-16,-1 1-4 0,-3 2-6 15,-1 5 3-15,1 2-16 0,-2 4-9 16,0 0 15-16,1 1 34 0,0 5-2 16,-1 1 1-16,0 0 0 0,-1 2 2 15,-1-3 19-15,-2-1 3 16,-1-1-7-16,0-3-2 0,-1-1-1 0,1 0 14 15,0-4 24-15,2-4 13 0,-1-5-37 16,1-4-26-16,0-1-31 0,0-1 12 16,-3-2 17-16,1 3 2 0,-2 0 22 15,0 6 0-15,-1 2-21 0,0 3 2 16,-1 3 44-16,0 2 16 0,0 2-63 16,-3 0-41-16,-1 2-75 0,-1 2-1 15,-2 3 17-15,0 0 36 0,3 0 64 16,0 1 16-16,3 2 13 0,1-4-4 15,1-1-22-15,5 0 35 0,3-1 18 16,3 1-8-16,0-1-10 0,4 0-4 16,0-1-12-16,1-2-6 0,-1 1-16 0,0 3 0 15,-1 1-2-15,-2 0-24 16,-1 0 8-16,-1 3 15 0,-1 0-13 16,0-1 5-16,-3 2 11 0,1-3 12 0,-3-1-12 15,1-3 0-15,-1-2 12 0,-1-1 35 16,3-3 42-16,0-4 8 0,2-5 6 15,0-4-1-15,5-4-49 0,-5-1-34 16,2-3-4-16,0-1 1 0,-2 2-4 16,-1-1 1-16,1 3 2 0,-3-1-15 15,0 5 0-15,-1 2-2 0,-1 5 1 16,-1 1 1-16,0 5 28 0,-3 1 21 16,0 3 13-16,0 0-19 0,0 0-28 15,-3 0-15-15,0 0-27 0,0 3-10 16,0 0 12-16,-1 1 3 0,1 3 10 15,0 2 11-15,1-1 1 0,2 2 3 16,0 1 8-16,0 2-11 0,0-3-2 16,0 1 2-16,1-1 0 0,1 0 3 0,1 0-1 15,-1-2 1-15,1 0 9 16,0-3-11-16,-1 0-1 0,1-2 2 16,2 0 13-16,-3 0 4 0,2 1-4 0,-2-1 1 15,3-1-1-15,-1 0-3 0,0 1-9 16,1 0 10-16,0 1-12 0,0-1-1 15,1 0 0-15,1 0 0 0,-2 0 0 16,2 1-2-16,-2-1-14 0,2 1 16 16,-2 0 0-16,2-1 2 15,-2 0 2-15,2 1-2 0,-2-2-2 0,0 0 2 16,-2 0 0-16,-1 1-2 0,-1-1 0 16,0 0-13-16,-1-1-14 0,0 2-35 15,0-3-6-15,-1 3 9 0,0 0-12 16,-1 0-34-16,-1 0-51 0,1-2-64 15,0-1-127-15,1-4-240 0,1-2-764 16,2-13-290-16</inkml:trace>
  <inkml:trace contextRef="#ctx0" brushRef="#br0" timeOffset="208149.78">15371 16544 274 0,'-11'-1'1216'0,"6"-1"-1092"0,1 0-26 0,-3 1 67 0,2-2 95 16,0 3 15-16,2 0 6 0,-1 0 5 16,1 0-33-16,2 0-49 0,-2 0-36 15,2 0-16-15,0 0-14 0,0 0-28 16,1 0-24-16,0 0-24 0,0 0-21 15,0 0-1-15,0 0 19 0,0 0-18 16,0 0 5-16,0 0-18 0,0 0-12 16,0 0-13-16,0-1 0 0,0-1-3 15,0 1-19-15,-2-2-21 0,0-1-4 16,-1-1 7-16,0-1 12 0,0 1 7 16,-1 0 18-16,1 1 9 0,1 3 13 15,1 0 12-15,-1 1 25 0,0 0-3 16,2 0-56-16,-1 1-21 0,0 5-35 0,1 5 13 15,0 6 43-15,0 13 22 0,1 10 24 16,4-1 7-16,-2-3-16 16,2 2-3-16,0-12 6 0,2 6 3 0,2 4 4 15,-1-6 5-15,1 3 0 16,2-2-6-16,0-5 3 0,0-4-9 0,0-5-9 16,-1-4-6-16,0-4-1 0,-2-2-3 15,2-5 1-15,-2-2-1 0,-1 0 7 16,2-6 2-16,1-3-30 0,-3-6-3 15,1-3-52-15,0-2-9 0,-2-4-19 16,-3 0 10-16,-1 0 17 0,0 4 19 16,-2 3-3-16,0 3 38 0,0 7 2 15,0 3 15-15,0 1 37 0,-1 3 6 16,0 0-58-16,1 4-10 0,-1 1-17 16,1 4 27-16,0 4 9 0,1 1 12 15,2 3 10-15,1-1-6 0,0 1-4 16,0-4-6-16,2-2-15 0,0-1-1 0,-1 0-2 15,2-3 1-15,-2 0-1 16,1-3-12-16,-1 2 12 0,-3-1-10 0,0-2 1 16,-1 1-3-16,-1 1-28 0,-1 2-19 15,-3 1 7-15,-8 1-41 0,-1 1-40 16,-4-2-35-16,-3 0-20 0,-4-5-26 16,0-3-70-16,-2-5-150 0,1-9-568 15,3 1-787-15</inkml:trace>
  <inkml:trace contextRef="#ctx0" brushRef="#br0" timeOffset="208299.75">15210 16747 1413 0,'0'0'1673'0,"0"0"-1370"0,0 0-207 0,0 0 46 0,52 14 104 0,-33-14-60 16,5 0-89-16,2-3-50 0,8-8-47 15,14-9-12-15,16-5-190 0,6-6-172 16,3 0-232-16,1 2-446 0,-24 10-281 15</inkml:trace>
  <inkml:trace contextRef="#ctx0" brushRef="#br0" timeOffset="209232.61">16394 16803 3248 0,'0'0'527'0,"0"0"-449"0,0 0-56 0,0 45 38 15,4-27 0-15,2 5-35 16,-1-5-22-16,2 1-1 0,-3-2-2 0,3-6-16 15,-1 0-24-15,2-3-42 0,-2-4-38 16,0-2 35-16,4-2 35 0,-1-4 8 16,-2-4 11-16,1-2 31 0,1-4 22 15,0-2-6-15,-3 0 15 0,1 2-8 16,1 0-1-16,-2 4 6 0,0 5 26 16,1 3 15-16,3 2-28 0,1 7-39 15,3 6 20-15,1 3-22 0,0 0 0 16,2 4-3-16,-1-1-22 0,-2-3 0 15,-1 0 21-15,1-3 1 0,-2-2 1 16,0-4-11-16,1-1 13 0,-3-6 22 16,3 0 9-16,-1-6 1 0,-1-2 21 0,3-2-12 15,-5-3 6-15,4-1-9 16,-2 2-10-16,-2 1-28 0,0 3-2 16,-2 3 2-16,1 4 10 0,-1 1 8 0,-1 0-2 15,2 6-4-15,0 1-9 16,-1 0-1-16,3 2-2 0,-2-1 1 15,-3 0-1-15,3-2-2 0,-4-2-20 0,-1-2-60 16,0 1-72-16,-1-3-51 0,0 0-61 16,-2-5-82-16,2-4-267 0,-2 1-771 15</inkml:trace>
  <inkml:trace contextRef="#ctx0" brushRef="#br0" timeOffset="209356.73">16868 16685 1391 0,'0'0'1560'0,"0"0"-1195"0,0 0-273 0,0 0-92 16,0 0-38-16,0 0 16 0,0 0-106 15,0 0-163-15,0 0-425 0,0 0-1305 0</inkml:trace>
  <inkml:trace contextRef="#ctx0" brushRef="#br0" timeOffset="209581.22">17165 16570 3296 0,'0'0'510'15,"0"0"-384"-15,0 0 29 0,-17 45 100 16,10-23-23-16,2 4-72 0,1 2-31 16,2 1-37-16,1 2-92 0,1-5-6 15,0 2-43-15,0-2-55 0,0-1-38 16,0-2-43-16,0-3-73 0,0-2-109 15,0-4-242-15,1-5-417 0,-1-6 3 16,2-2-27-16</inkml:trace>
  <inkml:trace contextRef="#ctx0" brushRef="#br0" timeOffset="209949.95">17021 16764 2453 0,'0'0'621'0,"0"0"-301"15,0 0-124-15,0 0-91 0,0 0-20 0,0 0 16 16,0 0 12-16,44-11-6 15,-22 5-29-15,4-5-25 0,-1 0-28 16,2-1-3-16,-2-2-7 0,-1-1-15 0,-1-1-15 16,-4-1-38-16,1 0 37 0,-6 2 16 15,-1-1 41-15,-2 3-26 0,-5 6-15 16,0 0 22-16,-4 4 6 0,0 3 16 16,-2 0-9-16,0 7-33 0,0 6-2 15,2 7 59-15,1 5 3 0,1 2 5 16,0 6-2-16,-2-1-19 0,2 1 19 15,-1-1 6-15,0 0 11 0,1-1-8 16,-2-3-10-16,0-5-3 0,-2-5-3 16,1-7-25-16,-1-5-20 0,0-5-10 15,1-1 21-15,-1 0 0 0,1-1 16 16,-1 0 27-16,2-3-6 0,-2 1-32 16,4 0-29-16,0-1-36 0,3 2 2 15,4 2-5-15,2 0 5 0,3 7 1 16,4-2-25-16,4 4-40 0,1 0-12 15,0-4-95-15,2-2-177 0,2-3-256 16,-6-3-671-16,10-12-1120 0</inkml:trace>
  <inkml:trace contextRef="#ctx0" brushRef="#br0" timeOffset="210434.41">18550 16843 3217 0,'0'0'647'0,"0"0"-606"0,0 0 37 0,47 2 67 16,-22-2-17-16,3 0-81 0,3-2-29 16,-1 0-18-16,1 2-34 0,2 0-72 15,-2 0-39-15,0 0-24 0,0 4-58 16,-2 0-75-16,-5-1-168 0,2 1-496 15,-9-2-637-15</inkml:trace>
  <inkml:trace contextRef="#ctx0" brushRef="#br0" timeOffset="210652.84">19095 16645 2846 0,'0'0'971'16,"0"0"-877"-16,0 0-12 0,0 0-12 0,-1 38 117 16,1-19 5-16,0 1-3 0,1 5-45 15,-1 1-82-15,2 0-35 0,0 0-27 16,-2 1-1-16,2-4-36 0,0-3-70 16,0-4-84-16,0-3-85 0,4-3-126 15,0-7-328-15,-1-2-960 0</inkml:trace>
  <inkml:trace contextRef="#ctx0" brushRef="#br0" timeOffset="210998.99">19329 16685 3473 0,'0'0'687'0,"0"0"-416"15,0 0-120-15,0 0 25 0,0 0-20 16,0 0-18-16,0 0 21 0,0 0-35 0,0 0-63 15,0 0-24-15,0 0-37 0,28-9 0 16,-19 6-31-16,1 3-2 16,4 0-10-16,-1 3-15 0,1 5 16 0,3 3-16 15,-1 5-15-15,-3 2-4 0,-2 2-17 16,-1 2 14-16,-4 4 28 16,-3-2-4-16,-3 0-17 0,-2 0-1 0,-7-3 15 15,-5 1-9-15,-1-3 24 0,-3-2 44 16,-3-4 7-16,-2-4 42 0,2-4-2 15,-3-4-8-15,4-2-39 0,-2-9-50 16,2-4-21-16,-1-3-13 0,2-6 29 16,2-2-1-16,3-3 6 0,2 1-25 15,7 3-95-15,3 0-76 0,2 1-84 16,7 2-104-16,5 1-179 0,0 7-567 16</inkml:trace>
  <inkml:trace contextRef="#ctx0" brushRef="#br0" timeOffset="211333.42">19582 16709 2680 0,'0'0'523'0,"0"0"-309"16,0 0-14-16,0 0 55 0,0 0-65 0,0 0-34 16,0 0-7-16,40-3-78 15,-23-1-46-15,1-3-13 0,6 3-10 0,-1 2-1 16,3 1 15-16,-1 1 5 0,1 1 4 15,-1 5 6-15,1 3 6 0,-1 0 0 16,-4 3-12-16,-2 0-7 0,-3 3-1 16,-5 0-17-16,-3-1-19 0,-5 3 9 15,-3 0 10-15,-7-3 31 0,-8 2-1 16,-8 1 53-16,-16-3-3 0,-9 0 18 16,-7-5-12-16,4-5 5 0,8-4 16 15,15-3 17-15,6-4 1 0,4-5-53 16,-3-4-47-16,0-11-25 0,0-13-43 15,11-9-17-15,12-5-62 0,20 0-75 16,14 3-158-16,-5 17-628 0,6-1-1437 0</inkml:trace>
  <inkml:trace contextRef="#ctx0" brushRef="#br0" timeOffset="214365.7">16856 17577 2397 0,'0'0'558'0,"0"0"-293"0,0 0-67 0,0 0-20 16,0 0-5-16,0 0-34 0,0 0-39 16,0 0-33-16,0 0-29 0,0 0-13 15,0 0-22-15,-9 56 15 0,10-26-2 16,7 11-15-16,0 11 11 0,4 4-9 15,-3-3-2-15,1-3 0 0,-2-7 2 16,-3 1-2-16,-1 2-1 0,-2-9-38 16,0-7-2-16,-2-7-4 0,0-6 44 0,0-1 25 15,0-2-3-15,0-3-22 16,0-5-40-16,0-2-11 0,0-4 11 16,-2-3 40-16,0-2-16 0,-2-6 38 0,1-2-22 15,-3-6 1-15,2-2 27 0,4-1-15 16,0-1-10-16,8-2-2 0,5 3 12 15,3-1 28-15,1 3 21 0,6 2-9 16,0 3-18-16,3 3-23 0,-2 5-12 16,0 3-31-16,1 4 3 0,-5 2-13 15,-2 9-18-15,0 3-20 0,-7 3-21 16,0 2 33-16,-8 6 36 0,-3 1-26 16,-2 4-3-16,-6 2 32 0,-5 0 28 15,-3 1 19-15,-1-4 28 0,-2-2 16 16,3-3 10-16,2-7-20 0,3-7 0 15,4-4-53-15,0-6-38 0,3-7-85 16,2-9-6-16,2-13-118 0,9-14-2 16,11-12-110-16,8-5-105 0,1 11-159 15,-2 12-41-15,-7 17 149 0,-4 3 150 0,6 0 365 16,0 1 433-16,2 0 213 16,-4 6-103-16,-4 1-99 0,0 6-95 0,0 3-97 15,-3 0-76-15,0 6-35 0,1 4 15 16,0 3 32-16,-2 5-21 15,1 2-34-15,-4 1-73 0,0 2-17 0,-2 1-8 16,-3 0-35-16,0 0-13 0,-1-3-106 16,-1-5-73-16,0-3-59 0,3-7-136 15,-5-6-318-15,2-5-562 0</inkml:trace>
  <inkml:trace contextRef="#ctx0" brushRef="#br0" timeOffset="214490.63">17316 17633 2996 0,'0'0'489'0,"0"0"-438"0,0 0-51 0,0 0-80 0,0 0-85 0,0 0-229 16,0 0-284-16,0 0-502 0</inkml:trace>
  <inkml:trace contextRef="#ctx0" brushRef="#br0" timeOffset="214682.92">17546 17509 2752 0,'0'0'793'0,"0"0"-591"15,0 0-47-15,-10 52 12 0,10-23 54 16,0 13-35-16,5 7-13 0,0 4 27 16,3-1-78-16,-3-7-76 0,3-5-46 15,0 2-6-15,-4-2-67 0,0-6-77 16,-2-6-88-16,-2-8-118 0,0-3-185 15,0 1-557-15,0-4-447 0</inkml:trace>
  <inkml:trace contextRef="#ctx0" brushRef="#br0" timeOffset="-214446.19">17515 17896 642 0,'0'0'2129'0,"0"0"-1696"0,0 0-260 16,0 0 14-16,0 0 91 0,50 16-77 0,-32-16-72 15,1 0-14-15,0-4 12 0,5-4-9 16,-1-3-7-16,-2-4-37 16,2-1-34-16,-1-3-3 0,-4 0-7 0,-4 1-11 15,-2-1 2-15,-2 4-19 0,-6 2-1 16,-3 0 11-16,-1 5 58 16,-1 3-70-16,-8 2-37 0,2 3-9 0,-6 3-12 15,-1 7 15-15,-1 5 12 0,0 4 31 16,4 3 18-16,4 2-3 0,3 1-14 15,4-4 1-15,4 1-1 0,3-7 2 16,4-1 22-16,4-4 15 0,3-2 21 16,2-2-15-16,3-2 0 0,1-1-46 15,-2-1 3-15,2 0-3 0,-5-2-3 16,-4 3-34-16,-2 0-36 0,-8 2-44 16,-5 0-80-16,-2 8-4 0,-8-2-54 15,-5 5-89-15,-7 1-160 0,-5 0-193 16,-2-4-385-16,7-4-180 0</inkml:trace>
  <inkml:trace contextRef="#ctx0" brushRef="#br0" timeOffset="-213763.29">18412 17762 2511 0,'0'0'624'0,"0"0"-362"0,0 0-110 0,0 0 19 0,0 0 12 0,0 0-26 16,52 4 3-16,-21-4 17 0,9 0-26 0,13-1-21 16,0-2-50-16,3-1-28 0,-5 1-21 15,-4-1 3-15,-1-2-1 16,-6 2-5-16,-4-2-28 0,-6 2-10 0,-9 0-15 15,-1 1-33-15,0-1-47 0,3 1-55 16,-1-1-35-16,-5 2-32 0,-3-1-46 16,-6 1-81-16,-5 0-172 0,-3 0-196 15,-3-2-325-15,-5 1-147 0</inkml:trace>
  <inkml:trace contextRef="#ctx0" brushRef="#br0" timeOffset="-213461.01">18819 17586 1182 0,'0'0'1544'0,"0"0"-1235"0,0 0-309 16,0 0 58-16,0 0 12 0,0 0 29 0,38 8-23 15,-27-6 13-15,2 1-3 16,-4 0-7-16,5 1 10 0,-1-1 9 0,2 1-13 16,-1 2-19-16,1-3 0 0,-1 4-13 15,1 0-8-15,1 0-26 16,0 2-16-16,1 0-1 0,-1 0-2 0,-1 1 0 15,-1 0-3-15,-1 0 1 0,-2 1-11 16,-2-2-15-16,-3 2 15 0,-5 0 13 16,-1 2 51-16,-2 2 8 0,-9 2 3 15,-5 2 0-15,-5 1-12 0,-6 2-50 16,-6 1-15-16,0-1 11 0,0-2 3 16,1-2-1-16,4-4-38 0,6-2-72 15,4-5-124-15,7-4-139 0,4-3-596 16,7-11-1211-16</inkml:trace>
  <inkml:trace contextRef="#ctx0" brushRef="#br0" timeOffset="-211330.72">19862 17487 2483 0,'0'0'634'0,"0"0"-366"0,0 0-36 0,0 0-11 0,0 0-8 0,0 0-65 16,-15-45-58-16,9 38-31 0,-1-2-22 15,-1 2-6-15,-2 0-3 0,-2 0 10 16,-1 1-20-16,-3 2-18 0,0 3-2 16,-2 1-38-16,-4 3-16 0,2 5 0 15,-4 6 0-15,2 0 13 0,-1 5 18 0,5 5-3 16,0 0 18-16,4 1 10 0,2 1 31 15,7-3-28-15,1-1 10 16,4-2-13-16,8-3-3 0,3 1 1 0,3-2 2 16,5-2 34-16,2 0-9 0,3-2 3 15,3 0 6-15,2 0-6 0,0-1-25 16,0 1 13-16,-4 0-14 0,0 1 0 16,-8 0-2-16,-3 0-53 0,-3 2-34 15,-7 0 3-15,-4 4 9 0,-4-2-14 16,-10 4 5-16,-2-4-17 0,-8 1 16 15,0-1 85-15,-3-4 19 0,0-4 60 16,1-4 59-16,3-5 26 0,3-1-5 16,3-8 17-16,3-3 3 0,6-4 0 15,-1-2-57-15,7-4-67 0,2-3 12 16,4-2-48-16,9-1 5 0,7-2 13 16,9-4-13-16,13-7-13 0,13-3-11 15,1-4-33-15,-4 3-157 0,-8 0-197 16,-13 13-349-16,-7-3-1305 0</inkml:trace>
  <inkml:trace contextRef="#ctx0" brushRef="#br0" timeOffset="95135.78">6305 17586 778 0,'0'0'212'0,"0"0"-212"0,0 0-36 16,-20-52 0-16,16 34-13 0,3-4-52 15,0 1-52-15,0 0-49 0,0 4 10 16,-2 3 126-16,1 1 66 0,-6 4 68 15,2 1 111-15,-2 1 56 0,0 2 3 16,-2-1-65-16,-1 0-102 0,2 0-70 0,-3-1-1 16,2 2-39-16,1 1 7 0,1 1 32 15,2 0 26-15,1 2 101 0,3 0 123 16,0 0 63-16,1 0-86 0,0 1-91 16,1 0-45-16,0 0-20 0,0 0 4 15,0 4-11-15,4 2 62 0,0 8 29 16,4 4-20-16,3 12-22 0,-1 11-49 15,4 14-29-15,-4 9-7 0,-2 1-27 16,-3 0 14-16,-4-8 4 0,1-2-19 16,-2-2 2-16,0-6-1 0,1-9 2 15,0-11-3-15,2-10-45 0,0-3-135 16,1-4-119-16,2-3-125 0,1-7-320 16,-1 0-637-16</inkml:trace>
  <inkml:trace contextRef="#ctx0" brushRef="#br0" timeOffset="95585.4">6479 17430 2912 0,'0'0'483'15,"0"0"-252"-15,0 0-60 0,0 0-165 16,0 0-6-16,0 0 0 0,15-42 18 15,-6 28 20-15,3 1 9 0,1 1-35 16,2 2-12-16,2 4-34 0,2 0 9 16,-1 5 3-16,3 1-7 0,-3 0-21 15,3 4-10-15,-2 4 0 16,0 3 0-16,1 4 3 0,-1 4 9 0,-3 6-31 16,1 6 18-16,-5 13 4 0,-4 7-30 15,-7 4 77-15,-2-6 10 0,-6-10 25 16,-1-11 14-16,-1-8 9 0,-3-1 57 15,-1 0 31-15,-3 1-15 0,1-1-11 16,-1-8 13-16,2-3 2 0,-1-6-2 16,0-4-32-16,-3-6-91 0,1-8-77 0,-3-5 15 15,1-4 20-15,-2-11 42 0,1-5 1 16,6 1 12-16,3 5 0 0,4 3-13 16,7 6-2-16,2-10-49 0,4 1 7 15,7-1-6-15,4 2-10 0,5 7 13 16,5-2 3-16,8 4 12 0,-1 4-22 15,1 7-44-15,6 5-92 0,-10 8-168 16,4 1-82-16,0 1 94 0,-7 7-310 16,-7-3-842-16</inkml:trace>
  <inkml:trace contextRef="#ctx0" brushRef="#br0" timeOffset="96037.39">7016 17374 2561 0,'0'0'556'0,"0"0"-320"0,0 0-13 0,0 0-84 16,-14-48-64-16,13 35 33 0,1-2 20 15,0 0 14-15,2 0-30 0,3 1-22 0,-2 1-44 16,2 3-24-16,2 0-22 0,-1 0-12 15,6 1-35-15,2 0-18 0,6 3 3 16,10-1 15-16,9 3-18 0,13 4-36 16,0 7-25-16,-2 5-6 0,-11 2-4 15,-11 0 10-15,-6 0-21 0,-4 1-28 16,3 7-62-16,1 6-40 0,-3 2 80 16,-3 2 133-16,-9-2 64 0,-5 1 28 15,-5-4 36-15,-10 1 117 0,-6 0 9 16,-13 2-26-16,-11 1 2 0,-12-1 16 15,-3-7 21-15,5-12 8 0,5-9-6 16,13-4-33-16,7-7-44 0,6-2-44 16,-1-3-35-16,2-5-8 0,-5-5-32 15,2-5-9-15,4-2-19 0,7 0-27 0,10-7-16 16,10-8-37-16,25-9-4 16,17-7 6-16,15-3 2 0,11 1-18 15,4 6-32-15,4-3-121 0,2-1-335 0,-20 17-900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2:51:26.797"/>
    </inkml:context>
    <inkml:brush xml:id="br0">
      <inkml:brushProperty name="width" value="0.05292" units="cm"/>
      <inkml:brushProperty name="height" value="0.05292" units="cm"/>
      <inkml:brushProperty name="color" value="#002060"/>
    </inkml:brush>
  </inkml:definitions>
  <inkml:trace contextRef="#ctx0" brushRef="#br0">10137 3021 1865 0,'0'0'594'0,"0"0"-385"0,0 0 36 0,0 0 8 15,0 0 37-15,24-37-33 0,-23 28-65 16,3 1-38-16,-2 0-22 0,-2-1-23 16,0 1-19-16,0-1-19 0,0 1-22 15,0-1-27-15,-2 0-19 0,-2 1-3 16,-1 0-40-16,-3-1-31 0,-2 2-13 15,0 4 12-15,-5 3-2 0,0 0 8 16,-3 7-32-16,-3 7 32 0,0 4 23 16,1 4 21-16,1 2 9 0,7 1 13 15,3-2 28-15,7 1-26 0,2-4-2 16,7 4 15-16,6-3-14 0,3-1 11 16,4-3-11-16,3 0 14 0,0 0 1 0,0-2 3 15,-1 1-17-15,-1-2 1 0,-4 3-3 16,-2-1-2-16,-4 0-17 15,-8 1-3-15,-3 2-25 0,-1-3 9 0,-7 3 24 16,-4-2 14-16,-3 1 15 0,-1-5 7 16,1-3 16-16,-3-1 12 15,5-5 13-15,3-4 22 0,2 0 49 0,3-6-16 16,3-5-65-16,0-4-16 0,2-7-37 16,3-4 0-16,5-7-3 0,2-2-25 15,2 2-18-15,2-3 2 0,2 7-12 16,1-2 13-16,1 1-1 0,2 2-55 15,1 8-81-15,0-1-151 0,0 5-208 16,-5 5-527-16,5-3-785 0</inkml:trace>
  <inkml:trace contextRef="#ctx0" brushRef="#br0" timeOffset="398.98">10528 2791 3205 0,'0'0'458'0,"0"0"-184"0,0 0-76 0,0 0-29 0,0 0-39 16,0 0-130-16,0 0-53 15,0 0 53-15,-2 50 56 0,4-12-56 0,0 3-1 16,-1-4 1-16,1-3-1 0,2-2-29 16,-2 7-13-16,1 2 2 15,0-6-2-15,-2-5-13 0,2-9 0 0,-1 0 9 16,2-3 22-16,-1-4 25 0,-1-7 2 15,0-3-1-15,0-2 1 0,2-2 29 16,0-4 4-16,1-4 58 0,8-5-28 16,0-7-65-16,6-1 0 0,3-3-46 15,0 4 2-15,3 2 13 0,1 5-19 16,-5 8 16-16,1 3 9 0,-4 5 24 16,-4 4-2-16,-2 3 0 0,-6 0 0 15,-4 0 3-15,-2 2 19 0,0 1-17 16,-7-1 26-16,-5 0 16 0,-2 2-9 15,-4-3-35-15,-3 1-50 0,0-2-9 16,-1-3-20-16,4-2-25 0,1-3-84 16,4-2-187-16,3-5-269 0,6-1-649 0,4-13-126 15</inkml:trace>
  <inkml:trace contextRef="#ctx0" brushRef="#br0" timeOffset="562.87">10851 2991 658 0,'0'0'2080'16,"0"0"-1727"-16,45 4 2 15,-30 2-48-15,2 2-75 0,-4 2-37 0,-1 1-11 16,-5 1-33-16,1-1-18 0,-4 2-44 16,-1 1-43-16,-1-2-33 0,1-2-13 15,-3 2-22-15,0-2 10 0,1-1-34 16,-1 0-87-16,1 1-99 0,1-2-118 16,0-2-282-16,1-2-694 0,5-5-619 0</inkml:trace>
  <inkml:trace contextRef="#ctx0" brushRef="#br0" timeOffset="725.41">11061 2756 1395 0,'0'0'1792'0,"0"0"-1572"16,0 0 12-16,0 0-87 0,0 0-44 0,0 0-51 16,0 0-50-16,0 0-63 0,0 0-63 15,0 0-146-15,0 0-175 0,0 0-226 16,15-10 170-16,-1 11-79 0,-1 1-551 15</inkml:trace>
  <inkml:trace contextRef="#ctx0" brushRef="#br0" timeOffset="916.51">11255 2724 2413 0,'0'0'471'0,"0"0"-179"16,0 0-95-16,0 0 10 0,0 0-2 16,0 0-69-16,0 0-80 0,0 0-18 15,3 42 94-15,-1-5-35 0,0 12-76 16,-2 8-5-16,0-2 6 0,0 0-22 15,0-5-1-15,-2-2-27 0,0 0-56 16,-1-10-51-16,3-8-45 0,0-11-59 16,0-3-85-16,0 0-25 0,3-3 95 15,2-3-23-15,-3-6-164 0,-1-3-304 16,-1-8-501-16</inkml:trace>
  <inkml:trace contextRef="#ctx0" brushRef="#br0" timeOffset="1250.94">11116 3145 2589 0,'0'0'379'0,"0"0"-269"0,0 0-46 16,0 0 47-16,0 0 36 0,0 0 50 16,37 7 33-16,-14-7-41 0,8-7-48 15,10-8-47-15,8-5-29 0,-5 1-25 16,-8 1-9-16,-10 4-3 0,-9 1-9 16,2 0-16-16,-1-3-3 0,0 1-9 15,-9 4-25-15,-4 2 34 0,-4 1 17 16,-1 5-7-16,-5-1-10 0,-3 4-47 15,-3 0-6-15,0 6-21 0,-2 5 8 16,-1 3 50-16,3 5 14 0,2 3 0 16,4 0-19-16,5 1 21 0,0-1 15 15,10-1 10-15,1-3 3 0,4-1 22 16,3-1 18-16,1-3-2 0,-2-1-14 16,0-1-24-16,-5-1-12 0,1-1-14 15,-7-1-2-15,-4 1-27 0,-3 1-13 16,-9 1 27-16,-5 2 1 0,-9 1-75 15,-5 2-116-15,-6-1-30 0,-8 2-44 0,-8-7-210 16,9-1-768-16,3-9-601 0</inkml:trace>
  <inkml:trace contextRef="#ctx0" brushRef="#br0" timeOffset="1982.53">10282 4514 2727 0,'0'0'341'0,"0"0"-191"0,0 0 13 16,29-36-17-16,-2 18 19 0,13-5-33 15,13 0-34-15,5 1-29 0,-1 6-10 0,-4 9-14 16,-7 7-42-16,-3 4-3 0,-8 6-22 16,-8 3-10-16,-8 4-3 15,-6 1 1-15,3 8-10 0,-6 15-9 0,-10 13 5 16,-10 3-2-16,-13-1-54 0,-10-6-42 15,-3-9-19-15,-6-8-7 0,-4-4 82 16,-4-8 90-16,-3-7 40 0,4-4 33 16,-4-7 4-16,6-5 31 0,0-9 25 15,8-1-12-15,10-4-52 0,8 2 64 16,4-8 39-16,-3-14-27 0,11-12-145 16,9-10-3-16,17 4-85 0,17 7-72 15,15 9-70-15,7 6-5 0,6 6 6 16,4 4-117-16,-1 4-258 0,-14 4-606 15</inkml:trace>
  <inkml:trace contextRef="#ctx0" brushRef="#br0" timeOffset="2332.67">11217 4395 3146 0,'0'0'464'0,"0"0"-277"16,0 0-109-16,0 0 32 0,0 0 1 15,0 0-5-15,0 0-31 0,45-22-10 16,-25 15-37-16,4 4-28 16,3 0-19-16,2 3-15 0,0 0 3 0,3 6 12 15,-3 3 4-15,-3 4-16 0,-3 0 6 16,-3 2 0-16,-5 3 0 0,-6-1-16 16,-5 3 7-16,-4 1 11 0,-5 2-12 15,-7-2-27-15,-5 2 30 0,-6-5 32 16,-9 2 23-16,-10-3 12 0,-10-3-7 15,-2-5 7-15,10-7 0 0,12-2 21 16,9-2-15-16,8-5 21 0,-4-3-28 16,1-3 1-16,0-5-4 0,3-1-31 15,8-5-16-15,6-1-65 0,5-1-15 16,17-3-37-16,15 0-14 0,21 3-58 0,7 4-71 16,3 8-79-16,-5 8-60 0,-7 5-119 15,-3-1-226-15,-12 2-492 16</inkml:trace>
  <inkml:trace contextRef="#ctx0" brushRef="#br0" timeOffset="2683.4">11939 4417 2621 0,'0'0'402'0,"0"0"-296"15,0 0 53-15,0 0 140 0,0 0-8 16,0 0-83-16,0 0-53 0,0 0-63 15,0 0-92-15,10-38-19 0,12 31 19 16,11 3 1-16,0 1 20 0,2 3-21 16,0 0 0-16,-5 7-19 0,3 3 17 0,-2 1-13 15,-6 3-10-15,-3 0-3 16,-6 2 9-16,-5 0-18 0,-6 1-10 16,-5 1-19-16,-6 3 6 0,-10 0-56 0,-12 2-20 15,-12 1 32-15,-13-4 76 16,-5-4 28-16,2-8 22 0,5-5 13 0,12-3 9 15,10-1 31-15,7-4 10 0,5-2 3 16,2-3 4-16,-1-6-1 0,5-3-91 16,7-5-3-16,4-3-114 0,9 0-24 15,16-4-1-15,13 1-57 0,17 2-30 16,6 8-110-16,-3 6-127 0,-7 4-98 16,-17 4-617-16</inkml:trace>
  <inkml:trace contextRef="#ctx0" brushRef="#br0" timeOffset="3200.57">12692 4342 2541 0,'0'0'634'0,"0"0"-561"0,36-25-19 16,-14 14 64-16,5 0 22 0,6 1-23 15,9 3-32-15,-3 3 3 0,-6 3 16 16,-4 3-60-16,-8 5-44 0,1 3-28 16,1 3-32-16,-5 5 46 0,-5 0 14 15,-6 1 0-15,-5 0-17 0,-2 2-21 16,-10 0 38-16,-7 0 12 0,-9 1-9 15,-14-1 15-15,-9-3 26 0,-2-6-15 16,2-8 15-16,7-4 19 0,9-4 40 0,8-4-3 16,7-1-47-16,4 0-7 0,-1-2-15 15,2-6-31-15,1-6-49 0,6-2-94 16,6-6-49-16,4 1-50 0,10-2-122 16,12-1-125-16,12 6-286 0,-4 6-379 15</inkml:trace>
  <inkml:trace contextRef="#ctx0" brushRef="#br0" timeOffset="3532.73">13346 4370 261 0,'0'0'1952'0,"0"0"-1522"16,0 0-38-16,0 0-15 0,0 0-29 16,0 0-49-16,0 0-34 0,0 0-57 15,0 0-54-15,0 0-83 0,41-18-50 16,-27 8-20-16,4 1-1 0,4-1-24 0,3 1-16 15,1 2 12-15,3 5-15 16,-2 1 12-16,-2 1-15 0,-4 5-13 16,-3 0 7-16,-5 4 2 0,-2-1 0 0,-5 2 10 15,-3 0-10-15,-3 2 10 16,-4 0 40-16,-6 1 0 0,-6-2-8 16,-5 1 8-16,-10-3 34 0,-8 1-9 0,-10-6-10 15,4-1 1-15,8-3-1 16,11 0 10-16,8-3 12 0,-1 0-18 0,1-5 21 15,2-2-2-15,3-4-38 0,7-3-69 16,6-1-27-16,4-5-28 0,16-1-30 16,21-6-107-16,20 3-126 0,9 3-179 15,2 6-232-15,-22 9-596 0</inkml:trace>
  <inkml:trace contextRef="#ctx0" brushRef="#br0" timeOffset="3902.53">14095 4363 3014 0,'0'0'584'16,"0"0"-404"-16,0 0-20 0,0 0 73 15,0 0 12-15,0 0-56 0,-17-36-41 0,22 26-22 16,6-3-50-16,4 0-45 0,6-1-30 15,4 0-1-15,4 1-16 0,2 2-8 16,-1 6-16-16,-1 4-9 0,0 1 6 16,-2 5-24-16,-1 7-13 0,-5 3-4 15,-4 2-11-15,-3 2 5 0,-7 4 46 16,-6-2-64-16,-2 2 11 0,-10-2 44 16,-5 0-14-16,-6 0 17 0,-11-5 34 15,-10 1 16-15,-15-3 32 0,-2-6 2 16,3-6-5-16,12-2 9 0,16-3 3 15,7-4 21-15,3-1-3 0,1-3 2 16,0-6-61-16,4-5-49 0,6-2-98 16,8-3-61-16,8-1-142 0,19-2-169 15,16-3-551-15,-3 8-629 0</inkml:trace>
  <inkml:trace contextRef="#ctx0" brushRef="#br0" timeOffset="4599.6">14849 4198 2125 0,'0'0'385'0,"0"0"-146"0,0 0 85 0,0 0-36 16,0 0-76-16,0 0-38 0,0 0-32 15,38-20-16-15,-17 16-10 0,5 3-19 16,4-1-32-16,4 2-15 0,0 3-20 16,2 2-30-16,-3 5-25 0,0 3-6 15,-4 3-3-15,-4 2-13 0,-4 2-21 16,-7 0-29-16,-3-1-11 0,-8 0-8 15,-3 0-16-15,-9-3 31 0,-6 1 9 0,-6-4 36 16,-9 0 56-16,-10-3 28 16,-10-2 7-16,0-5 3 0,7-3 13 15,12-3 22-15,11-1 12 0,4-4 0 0,1-1 0 16,1-5-16-16,2-2-35 0,5-9-34 16,7 0-41-16,4-4-106 15,10-1-71-15,15 0-55 0,16 1-213 0,12 1-218 16,-4 8-720-16,-3 4 668 0</inkml:trace>
  <inkml:trace contextRef="#ctx0" brushRef="#br0" timeOffset="4948.76">15829 4208 1319 0,'0'0'1775'16,"0"0"-1495"-16,0 0-143 0,0 0 85 15,0 0 14-15,0 0-38 0,41-25-40 0,-25 19-49 16,1 0-38-16,7 0-50 0,8 4-21 16,12 2-16-16,5 2 13 15,4 7-9-15,-11 2 12 0,-9-1-16 0,-14-2-21 16,-1 4 6-16,-2 0-21 0,3 3-32 16,-4 3-4-16,-8 1 1 0,-2-1-11 15,-5 2-15-15,-12-3 0 0,-5-1 9 16,-14 0 67-16,-15-3 37 0,-15-4 19 15,-4-6-7-15,-3-3 14 0,7-9 24 16,12-3 60-16,9 1 44 0,12-3 16 16,8 2 23-16,6-4-32 0,-1-3-28 15,4-4-47-15,4-6-29 0,7 1-57 16,6 1-77-16,21-1-68 0,21 5-102 16,20 6-63-16,5 3-242 0,-13 7-1018 15,-10 4-335-15</inkml:trace>
  <inkml:trace contextRef="#ctx0" brushRef="#br0" timeOffset="6366.36">10526 5491 2584 0,'-2'1'422'0,"2"-1"-396"0,5 0-26 16,3 0 0-16,6 0 74 0,3 1 134 0,6-1-116 16,10 0-38-16,7 2-12 0,11 2-7 15,-7 4-16-15,-6-2-19 16,-14 2-13-16,-6-1-16 0,1 6-9 0,2 3-6 16,0 2-23-16,-6 3 16 0,-3 0 10 15,-8 2-11-15,-4 1 17 16,-4 0 10-16,-9 0 25 0,-4 0 9 0,-7 0 30 15,-7-1 5-15,-13 0 14 0,-10-1 12 16,-6-5-3-16,4-7-1 0,5-8 7 16,16-2 0-16,7-6 53 0,9 0 47 15,1-3-6-15,1-6-48 0,-1-3-26 16,5-6 6-16,7-2-25 0,6-3-74 16,18-6-63-16,18-1-20 0,18-3 11 15,10 3 16-15,2 9 3 0,-6 7-46 16,-6 7-62-16,-3 1-110 0,-6 3-146 15,-6 3-170-15,-10 2-167 0,-11 2-778 16</inkml:trace>
  <inkml:trace contextRef="#ctx0" brushRef="#br0" timeOffset="6768.2">11490 5527 2218 0,'0'0'520'0,"0"0"-208"0,0 0 36 0,0 0 48 15,0 0-155-15,9-41-77 0,4 32-55 16,3 0-53-16,7 1-44 0,10 1-12 15,11 4-2-15,7 3-10 0,4 3-7 16,-12 5-9-16,-12 2-9 0,-11-1-26 16,-4 2 17-16,0 3 2 0,0 2 16 15,-2 3 16-15,-4 1-4 0,-5-1-7 16,-5 1-8-16,-8-1-29 0,-8 0 32 16,-12 1 28-16,-15-2 15 0,-14 0 1 15,-6-5 3-15,1-6 9 0,6-7 13 0,14-1 19 16,11-6 28-16,9-1-10 0,2-4-1 15,1-3-52-15,1-4-25 0,2-5-28 16,11-3-90-16,7-3-61 0,19-2-88 16,19-5-157-16,18-3-327 0,-5 8-619 15</inkml:trace>
  <inkml:trace contextRef="#ctx0" brushRef="#br0" timeOffset="7115.15">12330 5364 2478 0,'0'0'973'16,"0"0"-735"-16,0 0-71 0,0 0 11 15,0 0-8-15,0 0-45 0,0 0-29 0,0 0-3 16,0 0-26-16,0 0-36 16,0 0 3-16,0 0-9 0,54 2 6 15,-28-2-17-15,2 0-14 0,1 2-31 0,0 4-3 16,-2 2-6-16,-4 1-3 15,-3 2 6-15,-2 2 6 0,-7 1 3 0,-5 3 4 16,-4 0-7-16,-2-1 0 0,-9 1-13 16,-7 1 13-16,-11-1 16 0,-14-2 2 15,-13-1-6-15,-2-5 19 0,3-8 20 16,11-1 21-16,14-6 14 0,8-2 10 16,3-2 4-16,1-3-33 0,-1-5-36 15,3-5-47-15,7-3-74 0,7-2-37 16,9 1-27-16,15-3-107 0,17-1-188 15,14 2-252-15,-6 7-692 0</inkml:trace>
  <inkml:trace contextRef="#ctx0" brushRef="#br0" timeOffset="7484.08">13009 5374 1368 0,'0'0'1286'0,"0"0"-1012"0,0 0 52 15,0 0 27-15,0 0-59 0,0 0-121 16,0 0-92-16,0 0-12 0,46-40-7 16,-21 37-25-16,4 1-23 0,2 2-14 15,-1 2-19-15,-4 4 1 0,-1 1-10 16,-5 2-16-16,-4 1-6 0,-5-2 6 15,-5 3-2-15,-5 2-2 0,-3 0 16 16,-9 0 32-16,-6 4 28 0,-10 1 2 16,-12 0-2-16,-13-1 3 0,-4-2 7 15,2-7-4-15,11-4 13 0,13-4 9 16,10 0 30-16,1-4 1 0,1-3-6 16,1-3-20-16,0-4-36 0,7-3-25 15,4-3-68-15,6-2-83 0,7-3 2 16,15-1-45-16,17-2-130 0,17 3-200 15,5 1-543-15,-15 10-558 0</inkml:trace>
  <inkml:trace contextRef="#ctx0" brushRef="#br0" timeOffset="7815.59">13690 5333 992 0,'0'0'2004'0,"0"0"-1623"0,0 0-153 15,0 0 34-15,0 0-26 0,0 0-67 16,0 0-55-16,0 0-17 0,0 0-17 16,0 0-59-16,45-24-21 0,-27 22-27 15,2 1-7-15,4 1 0 0,1 1 9 16,1 6-6-16,-1-1-3 0,0 1 3 16,-4 3-3-16,-1 0 12 0,-5 0 6 15,-5 1 1-15,-3-1 12 0,-5 0-28 16,-4 2 9-16,-9 0 22 0,-6-1 42 15,-11 1 2-15,-10-1-16 0,-2-4-3 0,6-3 15 16,3-4 7-16,7-1 14 16,-1-4 13-16,0-3-18 0,4-1 9 15,6-4-32-15,4-1-33 0,6-5-59 0,5 0-92 16,3-4-35-16,11 0-44 0,14-4-132 16,14 1-290-16,-5 5-633 0,12 1-530 0</inkml:trace>
  <inkml:trace contextRef="#ctx0" brushRef="#br0" timeOffset="8149.03">14392 5320 2733 0,'0'0'628'0,"0"0"-393"16,0 0-74-16,0 0-41 0,0 0-23 15,0 0-2-15,0 0-20 0,0 0 9 16,0 0-22-16,0 0-43 0,43 1-4 15,-27-1-3-15,2 4-12 0,0 2-22 16,0 0-3-16,-1 0 13 0,-3 3-13 16,-3 2 9-16,-2-4 4 0,-3 4-4 15,-3-3-9-15,-3 5 10 0,-4 0-1 16,-8 0 16-16,-4 0 0 0,-7 2 2 0,-8-3 0 16,-8-1 0-16,1-3 1 0,4-4 19 15,4-4 13-15,8 0 5 0,0-5 7 16,0-4 5-16,5-2-2 0,5-4-28 15,7-4-22-15,4-1-78 0,5-4-43 16,9 0-32-16,13-3-39 16,11 4-76-16,16 1-143 0,1 5-192 0,0 7-423 15,-17 2-506-15</inkml:trace>
  <inkml:trace contextRef="#ctx0" brushRef="#br0" timeOffset="8532.99">15157 5331 2903 0,'0'0'528'0,"0"0"-268"0,0 0 51 15,0 0-60-15,0 0-71 16,0 0-7-16,0 0-102 0,28-42-25 15,-7 32-31-15,5 0-14 0,1 4-1 0,4 2-27 16,2 2-16-16,-2 2-13 0,-1 4 22 16,-3 4-31-16,-5 2-31 0,-4 2 0 15,-5 2 28-15,-6 1 9 0,-7-1-1 16,-2 2 23-16,-11 1-17 0,-11 0 54 16,-12 0 20-16,-16-3 8 0,-4-1 6 15,2-7 7-15,10-4-1 0,15-2 29 16,8-2 27-16,5-3-22 0,-1-3-9 15,0-1-31-15,4-4-34 0,3-5-12 16,7-3-93-16,3-2-44 0,8-1-38 16,10-2-53-16,14 2-215 0,9 0-311 15,-2 8-810-15</inkml:trace>
  <inkml:trace contextRef="#ctx0" brushRef="#br0" timeOffset="8816.04">16169 5127 2270 0,'0'0'1058'16,"0"0"-807"-16,0 0 64 0,0 0 34 15,0 0-104-15,0 0-94 0,0 0-80 16,0 0-41-16,0 0 69 0,19 49 45 16,-4-9 24-16,1-1-101 0,-5-2-34 15,-1-6-31-15,-3-7-2 0,0 5-16 16,-1 4-39-16,1 0-82 0,3 6-96 16,-2-4-162-16,-2-8-360 0,4 7-1239 0</inkml:trace>
  <inkml:trace contextRef="#ctx0" brushRef="#br0" timeOffset="10516.47">10753 6574 2262 0,'0'3'764'0,"0"-3"-435"0,0 0-182 0,4 0-30 0,2 0-54 16,4-1 7-16,-1-1 21 0,9-1-19 16,0 2-47-16,3 1-24 0,4 0-1 15,2 3-17-15,-1 2 17 0,3 4 1 16,-1 4 11-16,-1 2-10 0,-4 1 8 15,-2 4-10-15,-5 0-2 0,-3 1-14 16,-7 0 3-16,-6 0-9 0,-3 0 5 16,-12-2 17-16,-14 3 22 0,-15 1-22 15,-16-1-15-15,-7-6-11 0,2-5 26 16,5-9 50-16,10-3 35 0,5-7 32 16,3-4 4-16,8-1 25 0,10-1-53 15,7 2 6-15,4-2 18 0,3-8-55 16,4-9-62-16,3-1-111 0,8-2-19 15,17-4-18-15,20 4-5 0,18-4-26 0,15 5-107 16,6 5-199-16,-4 8-283 0,-22 6-581 16</inkml:trace>
  <inkml:trace contextRef="#ctx0" brushRef="#br0" timeOffset="10882.52">12087 6432 985 0,'0'0'1716'0,"0"0"-1421"16,0 0 3-16,0 0-3 0,0 0-105 15,0 0-86-15,0 0-29 0,37 14-22 16,-31-12-21-16,3 0-16 0,5 3-12 16,2-1-1-16,3 1-3 0,1 1-2 15,1 1-2-15,3 2-22 0,-3 1-11 16,-1 3-7-16,-1 1 9 0,-4 1 7 15,-1 3 9-15,-6 2 4 0,-5 0-1 16,-3 2 0-16,-5-1 16 0,-11 3 33 16,-10-1 20-16,-15 0-6 0,-14-1-3 15,-7-5-13-15,1-8 14 0,7-6 30 16,7-4 37-16,9-4 53 0,9-3 2 0,9 0-38 16,2-2-18-16,-1-5-38 15,2-5-48-15,0-3-25 0,7-3-95 16,9-3 3-16,5 1-4 0,18-3-43 0,16-4-25 15,18 1-47-15,11 3-136 0,0 6-304 16,-17 9-561-16,-7 3-570 0</inkml:trace>
  <inkml:trace contextRef="#ctx0" brushRef="#br0" timeOffset="11215.16">12816 6482 3004 0,'0'0'640'0,"0"0"-350"0,0 0-129 16,0 0-5-16,0 0-23 0,0 0 41 15,0 0-51-15,0 0-52 0,0 0-61 16,37-8-10-16,-17 4-34 0,2 1-9 0,3 3-9 16,-3 0 2-16,0 2-5 0,-4 3 5 15,-2 3 10-15,-4 0-3 0,-4 3-1 16,-4-1 13-16,-4 0-12 0,-4 4 37 15,-8-2 6-15,-5 4 31 0,-10-1 6 16,-10 0-12-16,-1-1-4 16,3-3 4-16,3-5 12 0,6-5 13 0,1-1 2 15,-2 0-2-15,4 0-10 0,6-7-7 16,4-1-33-16,5-6-59 0,3-3-105 16,5-1-56-16,3-5-34 0,12 0-178 15,12-3-274-15,-1 7-446 0,17-4-533 0</inkml:trace>
  <inkml:trace contextRef="#ctx0" brushRef="#br0" timeOffset="11533.54">13511 6484 798 0,'0'0'1374'16,"0"0"-973"-16,0 0-6 0,0 0 18 0,0 0-27 15,0 0-131-15,0 0-98 16,0 0-14-16,0 0 37 0,0 0 8 15,0 0-62-15,0 0-58 0,0 0-68 0,4-19-33 16,11 14 15-16,5 1 18 0,2 2-13 16,0 2-14-16,1 1-16 0,-2 5 9 15,-4 2-3-15,-2 2-6 0,-4 0-10 16,-5 3 1-16,-3 0 12 0,-3 3 12 16,-7-2 9-16,-6 2-12 0,-5 1 11 15,-3-2 20-15,-7 1 15 0,-10-3 19 16,5-3-9-16,-3-1 9 0,1-4 0 15,8-5 3-15,-3 0-6 0,5-7 0 16,7-4-31-16,2-5-28 0,7-4-102 16,3-3-71-16,6-4-47 0,3 0-117 15,9-1-179-15,7 4-423 0,-4 6-399 16</inkml:trace>
  <inkml:trace contextRef="#ctx0" brushRef="#br0" timeOffset="11883.13">14113 6502 2108 0,'0'0'794'16,"0"0"-355"-16,0 0-84 0,0 0-50 0,0 0-67 16,0 0-51-16,0 0-51 0,0 0-28 15,0 0-47-15,0 0-39 0,37-30-21 16,-20 24-1-16,3 3 0 0,-1-1-16 15,1 4-17-15,0 0-7 0,-4 2-13 16,1 4-2-16,-5 2 18 0,-2 3 9 16,-1-1-6-16,-5 0-3 0,-4 3 9 15,-1 2 26-15,-6-2 2 0,-6 1 11 16,-3-1 20-16,-7-1-16 0,-3 1-2 16,-2-6-1-16,-3-1 1 0,1-4 5 15,1-2 1-15,2-2-7 0,6-5-12 0,3-5-52 16,6-1-66-16,3-3-81 15,7-6-65-15,4-2-179 0,10-2-177 16,5 1-411-16,-1 5-481 0</inkml:trace>
  <inkml:trace contextRef="#ctx0" brushRef="#br0" timeOffset="12499.8">14651 6412 2334 0,'0'0'584'0,"0"0"-311"0,0 0 13 0,0 0-4 0,0 0-112 16,0 0-19-16,0 0-26 0,0 0-41 16,0 0-16-16,50-12-9 0,-24 11-24 15,3 1-24-15,3 0-11 0,0 3-19 16,0 5-2-16,1 1-4 0,-3 5 22 15,-2 1-31-15,-3 2 9 0,-5 0-9 16,-4 0 9-16,-5 2-6 0,-5-3-1 16,-6 0-8-16,-2-2 9 0,-9-1 31 15,-6-2 12-15,-11 3-6 0,-13-4-6 16,-9-3-18-16,-5-4 2 0,11-3 16 16,11 0 41-16,13-5 5 0,3-2 7 15,1-3 6-15,1-4-15 0,2-5-44 0,7-3 0 16,6-4-87-16,4-4-10 0,11 0-50 15,14-5-48-15,16 0-184 0,14 1-303 16,-9 8-623-16</inkml:trace>
  <inkml:trace contextRef="#ctx0" brushRef="#br0" timeOffset="12771">15493 6269 2764 0,'0'0'596'0,"0"0"-301"0,0 0-40 16,0 0-66-16,0 0-102 15,0 0-43-15,0 0-22 0,0 0 37 0,19 42 34 16,-9-21-15-16,1 3-38 0,2 1-22 15,-4-2-18-15,-1 0-1 0,0-3-27 16,-3 0-71-16,-1-1-75 0,0 1-77 16,-1-1-127-16,1-2-314 0,-1-3-872 15</inkml:trace>
  <inkml:trace contextRef="#ctx0" brushRef="#br0" timeOffset="13199.21">16221 6314 3072 0,'0'0'561'15,"0"0"-347"-15,0 0 35 0,0 0-87 0,0 0-84 16,0 0-16-16,58-28-13 0,-32 24-2 16,5 4-47-16,8 0-10 0,-2 6-21 15,-2 3-4-15,-1 5 14 0,-5 0-7 16,0 4 12-16,-2 2-8 16,-5 2-1-16,-5-1 9 0,-5 1 1 0,-4-2-1 15,-8 1 13-15,0-3-16 0,-13 1 19 16,-9-1 0-16,-18-1 16 0,-13-4-2 15,-8-6-14-15,-1-5 0 0,7-6 31 16,17-4 22-16,9-1 15 0,7-1 13 16,9-3-1-16,-2-4-18 0,5-6-22 15,4-10-40-15,8-9-9 0,9 2-96 16,18-3-13-16,20 10-34 0,5 12-44 16,11 4-97-16,-3 11-204 0,-11 6-319 15,-13 0-806-15</inkml:trace>
  <inkml:trace contextRef="#ctx0" brushRef="#br0" timeOffset="13526.55">15571 7705 2466 0,'0'0'1037'0,"0"0"-1037"0,0 0-7 0,0 0-5 0,0 0-33 0,0 0-124 16,0 0-234-16,0 0-582 15,0 0-893-15</inkml:trace>
  <inkml:trace contextRef="#ctx0" brushRef="#br0" timeOffset="13673.48">15694 8282 3037 0,'0'0'380'15,"0"0"-332"-15,3 47-27 0,1-27-21 16,2-1-194-16,-1-2-351 0,-2-7-1079 16</inkml:trace>
  <inkml:trace contextRef="#ctx0" brushRef="#br0" timeOffset="13821.9">15813 9033 2215 0,'0'0'0'0,"0"0"-1100"15,0 0 92-15</inkml:trace>
  <inkml:trace contextRef="#ctx0" brushRef="#br0" timeOffset="13952.64">15776 9454 3082 0,'0'0'604'0,"0"0"-481"16,0 0-123-16,-13 36-2 0,10-23-222 15,0-3-247-15,0-4-792 0,-2-5-586 0</inkml:trace>
  <inkml:trace contextRef="#ctx0" brushRef="#br0" timeOffset="14633.04">11048 10810 2523 0,'0'0'688'0,"0"0"-382"0,0 0-227 0,0 0-7 16,0 0 17-16,0 0 46 0,30 41-12 16,-21-13-10-16,-1 15-10 0,1 13-6 15,-5 3-51-15,-3 1-24 0,-1-6-19 16,0-5-3-16,0 2-3 0,0-3-47 15,0-1-102-15,0-3-143 0,6-11-212 16,-2-10-705-16,4-5-927 0</inkml:trace>
  <inkml:trace contextRef="#ctx0" brushRef="#br0" timeOffset="14898.81">12446 10746 2466 0,'0'0'717'16,"0"0"-541"-16,0 0-116 0,-21 48 115 15,14-16-17-15,1 7-23 0,0 10-13 0,1 2 14 16,2-3-52-16,3-4-68 15,0-5-16-15,0 0-2 0,-1 1-61 16,1-8-116-16,0-6-110 0,0-6-178 0,0-9-567 16,4 6-780-16</inkml:trace>
  <inkml:trace contextRef="#ctx0" brushRef="#br0" timeOffset="15132.67">13339 10842 421 0,'0'0'2917'0,"0"0"-2533"16,0 0-264-16,0 0-26 0,0 0 55 16,-1 50-19-16,-4-25 20 0,-1 8-17 15,0 0-10-15,-1 2-64 0,1 5-59 16,2-8-1-16,-1 5-14 0,0-2-44 15,2-6-64-15,0 3-70 0,2-1-136 16,1-4-233-16,0-9-703 0,7-1-832 0</inkml:trace>
  <inkml:trace contextRef="#ctx0" brushRef="#br0" timeOffset="15683.17">14052 10779 3036 0,'0'0'570'0,"0"0"-431"0,0 0-47 0,0 0 24 0,14 44 42 0,-8-19-9 0,1 3-34 15,0 3-19-15,0 2-43 0,0 1-16 16,-2-3-35-16,-2 3-1 0,1-4-1 16,-2 1-19-16,-1-4-33 0,1 0-81 15,1-2-85-15,2-3-106 0,1-1-206 16,2-6-563-16,-2-6-642 0</inkml:trace>
  <inkml:trace contextRef="#ctx0" brushRef="#br0" timeOffset="15884.89">14714 10729 3073 0,'0'0'478'0,"0"0"-225"0,0 0 102 16,0 0-53-16,21 47-58 0,-17-29-51 15,-4 2-40-15,0 5-22 0,0 1-58 16,-1 3-54-16,-3 1-19 0,3 0-22 15,0 1-20-15,0 0-77 0,0-1-77 16,1 1-96-16,0-4-127 0,4 2-338 16,0-9-734-16,5 0-445 0</inkml:trace>
  <inkml:trace contextRef="#ctx0" brushRef="#br0" timeOffset="16115.42">15459 10736 2947 0,'0'0'657'15,"0"0"-439"-15,0 0-8 0,-2 54 13 16,-1-30-18-16,-2 4-51 0,2 2-37 16,-2 1-15-16,4-1-1 0,-2 5-58 15,3-2-21-15,0 2-22 0,3-2-31 16,-1 2-36-16,2-3-102 0,0 1-124 15,0-2-135-15,-1-3-518 0,-1-9-806 16</inkml:trace>
  <inkml:trace contextRef="#ctx0" brushRef="#br0" timeOffset="16488">16124 10662 3332 0,'0'0'554'16,"0"0"-404"-16,0 0 8 0,0 0-12 15,0 0-56-15,0 0-28 0,0 0-13 16,0 0 44-16,25 54 11 0,-13-28-27 16,-1 1-22-16,3 4-33 0,-1 0-19 15,-2 2-3-15,2 0-15 0,-4-3-31 16,0 1-99-16,0-4-77 0,-4 0-73 15,0-2-205-15,0-6-673 0,-1 2-890 0</inkml:trace>
  <inkml:trace contextRef="#ctx0" brushRef="#br0" timeOffset="16766.23">16796 10622 2921 0,'0'0'623'16,"0"0"-496"-16,0 0-1 0,0 0 84 16,18 53 22-16,-13-28-36 0,1 4-48 15,1 9 6-15,0 9 12 0,-1 12-50 16,0 1-45-16,-1-1-35 0,-3-6-33 15,0-8-3-15,-2 0-1 0,2 1-32 16,-2-3-90-16,2 1-156 0,0-11-201 0,2-8-818 16,2-9-1491-16</inkml:trace>
  <inkml:trace contextRef="#ctx0" brushRef="#br0" timeOffset="39798.71">3638 8519 3089 0,'0'0'240'0,"0"0"-161"0,0 0-9 0,0 0-38 0,0 0 54 16,0 0 31-16,-11-37-23 0,16 26-34 16,3-5-32-16,5-1 1 0,4-2-4 15,4-1-3-15,3 2 0 0,0 1-22 16,3 2-1-16,2 4-2 0,-2 2-9 15,-1 5 10-15,-1 2-36 0,-3 4 10 16,-2 5 6-16,-2 6-9 0,-3 5-17 0,-3 4-81 16,-7 10-17-16,-5 11 13 15,-13 13 25-15,-8 6-33 0,-6 1 10 0,-5-1 63 16,0-5 68-16,-2-1 7 0,-2-1 19 16,3-6 12-16,9-11 17 15,4-9 44-15,6-10 35 0,5-6 25 0,2 1-4 16,3-3-25-16,3-1-48 0,3-4-16 15,8-5-64-15,9-1 73 0,9-1 39 16,12-12 7-16,14-9-15 0,6-10-22 16,-1-3-31-16,-5-5-19 0,-5 1-25 15,-4 0-9-15,-1-4-31 0,-6-2-217 16,-3 0-195-16,-6 1-317 0,-10 10-861 16</inkml:trace>
  <inkml:trace contextRef="#ctx0" brushRef="#br0" timeOffset="40366.75">4145 7512 3020 0,'0'0'313'0,"0"0"-173"0,0 0 72 0,0 0-29 0,-47-27 28 16,34 23-39-16,-4 0-91 0,-2 0-80 15,0 2-1-15,-3 2 0 0,-2 2-44 16,0 3 13-16,-3 4-13 0,0 3-5 15,-1 4 14-15,0 5 7 0,2 1 0 16,2 3 26-16,5 2-1 0,2-1-20 16,8 1 7-16,6 0-28 0,4-2-9 15,8 1 22-15,9-3 28 0,4 0 3 16,11 0 12-16,10 2-11 0,7-2 21 16,-3-3-20-16,-9-5 20 0,-11-5-19 0,-7-2-3 15,-1 1 0-15,2 3-19 16,-1 2 19-16,-7 0-15 0,-7 1-23 15,-6 2-15-15,-5 1 53 0,-9 0 0 0,-12 4-47 16,-10 1-19-16,-12-6 66 0,3-4 3 16,9-10 76-16,10-4 44 0,8-7 22 15,-1-6 20-15,-2-5-31 0,0-12-63 16,10-9-15-16,11-11-28 0,11-4-28 16,16 4 0-16,9 3-37 0,6 7 0 15,4 0 6-15,3 4-4 0,-1-1-11 16,2 6-88-16,-4 1-120 0,1 5-131 15,-4 4-243-15,-11 7-463 0,-2 3-703 0</inkml:trace>
  <inkml:trace contextRef="#ctx0" brushRef="#br0" timeOffset="40685.4">4551 8560 2369 0,'0'0'317'0,"0"0"-150"0,0 0 61 0,0 0 8 0,0 0 44 0,0 0-15 16,16-38-41-16,-3 25-47 0,1-3-49 16,4 0-51-16,3-1-31 0,0-5-21 15,2 1-25-15,0-1 0 0,-1 0-111 16,0-1-125-16,-2 2-85 0,-3 0-179 16,0 3-481-16,-7 7-711 0</inkml:trace>
  <inkml:trace contextRef="#ctx0" brushRef="#br0" timeOffset="40841.17">4589 8671 3358 0,'0'0'459'0,"0"0"-377"16,0 0-10-16,0 0-19 0,0 0 173 0,0 0-55 16,47-8-54-16,-28-6-21 0,6-6-96 15,4-6-3-15,8-10-294 0,7-9-249 16,2-6-665-16,-7 5-776 0</inkml:trace>
  <inkml:trace contextRef="#ctx0" brushRef="#br0" timeOffset="41483.76">5041 8056 1956 0,'0'0'360'0,"0"0"-205"16,0 0 46-16,0 0 69 0,0 0 28 16,0 0-25-16,0 0 9 0,0 0-125 0,0 0-28 15,0 0-13-15,0 0-1 0,3-42-19 16,8 31-21-16,3-2-29 0,3 2-25 16,2-1-21-16,2 3-3 0,1 5-24 15,0 1-23-15,-2 4 1 0,-2 8-10 16,-2 5-7-16,-5 10-15 0,-3 9-31 15,-6 13 65-15,-3 14-32 0,-7 6-3 16,-4 1-6-16,-1-6 22 0,1-10 9 16,1-3 16-16,3-12 41 0,4-10 6 15,1-7 86-15,3-6 66 0,0 1-27 16,2-1-17-16,3-1-21 0,5-5 13 16,2-4-4-16,4-3-12 0,4-3-38 15,4-10-21-15,3-3-31 0,8-13-148 16,5-11-144-16,5-11-218 0,-5-3-579 15,-11 11-818-15</inkml:trace>
  <inkml:trace contextRef="#ctx0" brushRef="#br0" timeOffset="41799.1">5498 7874 3592 0,'0'0'448'0,"0"0"-344"0,0 0-89 15,0 0 60-15,0 0 34 16,2 45-10-16,5-31-15 0,1 1-29 0,3 0-53 16,3 0 0-16,2-2 16 0,1 1-18 15,2-2 0-15,0 0 1 16,1 0 1-16,1-2-1 0,-1 2 0 0,1-1-1 16,0 0 0-16,-1-1 0 0,-3 2-15 15,-2 3-10-15,-3-1-3 0,-4 1-34 16,-3 2 4-16,-4 1 55 0,-1 0-15 15,-5 1 2-15,-6 3-36 0,-5 0-29 16,-5 1-25-16,-2 0-49 0,-6-3-46 16,-1-1-86-16,-2-3-80 0,-1-6-34 15,2-3 55-15,1-7 9 0,4-2-43 16,3-10-176-16,5-5-28 0,5 0 79 0</inkml:trace>
  <inkml:trace contextRef="#ctx0" brushRef="#br0" timeOffset="41982.61">5477 8057 821 0,'0'0'544'0,"0"0"-96"0,23-49-19 15,-14 34-3-15,0 1-43 16,0-1-32-16,0 3-34 0,-2 0-50 16,3-3-28-16,0 1-43 0,2-4-45 15,4-1-37-15,1-1-12 0,4-5-29 0,5 1-11 16,0-3-35-16,3 1-26 0,2-1-1 16,-1 1-27-16,1 0-53 0,-2 2-61 15,-1 0-32-15,-3 3-50 0,-1 0-72 16,-5 3-136-16,-1 2-146 0,-3 2-87 15,-3 1-336-15,-4 3-138 0</inkml:trace>
  <inkml:trace contextRef="#ctx0" brushRef="#br0" timeOffset="42282.68">5933 7447 1680 0,'0'0'571'16,"0"0"-212"-16,0 0 8 0,0 0-12 16,-40-2 16-16,36 2-63 0,0 1-47 15,1 2-63-15,1 2-68 0,1 5-78 16,0 7-12-16,1 14 19 0,0 14 2 0,4 13 16 15,6 6-13-15,3-6-24 0,1-7-6 16,3-8-16-16,1 0-3 16,3-3-15-16,-1-4 0 0,-4-9-15 0,-1-9-3 15,-1-4-50-15,5-3 10 0,0 1 11 16,4-3 47-16,-1-6 19 16,-3-3 8-16,-1-3-2 0,0-7 2 0,-4-4 4 15,-2-4-31-15,-1-2-11 0,-4-2-13 16,-4 0 6-16,-3-1 18 0,-5 4 16 15,-6 3-16-15,-6 4-9 0,-4 4-28 16,-3 8-21-16,-5 3-28 0,-2 10-19 16,-2 9-9-16,2 5-137 0,7-4-425 15,-3 6-1603-15</inkml:trace>
  <inkml:trace contextRef="#ctx0" brushRef="#br0" timeOffset="58899.61">9326 4457 2150 0,'0'0'285'0,"0"0"-153"0,0 0 26 0,-14-38-19 0,10 27 5 15,-3 1-16-15,-1 1-13 0,-4 3-3 16,-1 2-39-16,-5 3-73 0,-4 1-6 16,-9 7-7-16,-12 10 13 0,-7 11 19 15,-4 5 22-15,1 2 1 0,9 5-8 16,5-1-2-16,4 2-7 0,2 1-6 15,6 0 10-15,5-7-13 0,8-5-4 16,4-8 20-16,5-3-4 0,1 1-26 16,1 2-2-16,3 1-2 0,10 0-32 15,5-1 15-15,9-1 19 0,9 3 10 16,12 4-9-16,8 1 18 0,3 4 6 16,-9-4-6-16,-12-6-17 0,-4 6 14 15,-4 10-16-15,-3 11 0 0,-1 9-3 16,-15 2 0-16,-10 2-10 0,-11 3 11 15,-10 3-1-15,-10 4-13 0,-7 1 16 16,-7 1 14-16,-3 0 8 0,-4-2 9 0,-1-2 20 16,-1-6 27-16,5-2 10 0,2-3-2 15,5-3-2-15,5-2-40 16,4-6-27-16,4-5-17 0,9-7-12 0,6-10 9 16,8-6-1-16,1-2-14 0,2 3-4 15,1 1 0-15,4 3 0 0,0-2-6 16,9 2 17-16,2-1 11 0,4 1 15 15,3 3-2-15,5 7-1 0,6 9-9 16,4 12 10-16,2 7-11 0,-4 5 17 16,-4 3 3-16,-7 1-7 0,0 4-12 15,-2 4-2-15,-3 7 2 0,-1 3 10 16,-3 8-13-16,-7 6 0 0,-2 5 3 16,-2 7 13-16,-6 6-2 0,-3 7-13 15,-9 5 17-15,-2 5 0 0,-4 1 1 0,-5 5 9 16,0 3 6-16,2 4 28 15,-2 3-3-15,3 0 2 0,3 3-30 16,0 4 19-16,6-1-23 0,2 0-24 0,4 2 10 16,4-2-12-16,3-1-1 0,2 2-13 15,2-1 13-15,0-2 1 16,4 0-1-16,0-5 0 0,3-1 10 0,-1-4 2 16,2-5 19-16,2-6 6 0,-1-7 18 15,5-13-3-15,1-6 6 0,3-15 6 16,5-9 37-16,6-13-67 0,6-9-33 15,7-12-1-15,7-7-28 0,9-10-33 16,4-8-107-16,9-11-69 0,9-10-149 16,6-16-297-16,-21-6-979 0,4-12-266 0</inkml:trace>
  <inkml:trace contextRef="#ctx0" brushRef="#br0" timeOffset="65585.06">17070 4232 357 0,'0'0'348'0,"0"0"-116"0,0 0 9 0,0 0-13 0,0 0-98 0,0 0-16 0,0 0-62 16,0 0 0-16,0 0 78 0,-5-37 16 16,3 37 26-16,-4-2-52 0,1 0-43 15,-2 2 30-15,1 0 16 0,1-2 50 16,-3 2 14-16,3-1-11 0,1 1-13 16,-2 0-26-16,4 0-30 0,0 0-37 0,0 0-3 15,2 0-20-15,0 0-47 16,0 0 0-16,2 0-54 0,5 0 54 0,4 3 19 15,5-1 126-15,11 3 31 0,15-2-50 16,13-2-23-16,7-1-32 16,2-4-9-16,0-3-22 0,-10 0-15 0,0 0-9 15,-2 0-16-15,-13 0-19 0,-7 1-49 16,-6 0-31-16,-9 2-35 0,4 0-27 16,3-2-71-16,-6 1-94 0,-5 0-192 15,-8-2-215-15,-5 0-686 0,0 0 783 16</inkml:trace>
  <inkml:trace contextRef="#ctx0" brushRef="#br0" timeOffset="65833.35">17499 3995 2255 0,'0'0'500'16,"0"0"-207"-16,0 0-105 0,0 0-41 16,0 0 2-16,0 0-16 0,0 0 31 15,0 0-32-15,44 2-30 0,-26 2-24 16,6 0-19-16,1 1-19 0,0-1 1 15,1 2-26-15,0 1 19 0,-1-1-34 0,-3 2-19 16,-4 0-25-16,0 2 20 0,-7 0-5 16,-4 3 17-16,-5 1 6 15,-4 4 6-15,-12 2 2 0,-8 3-2 0,-11 4-30 16,-9 3-5-16,-8 2-27 0,2-1-11 16,11-10 4-16,14-2-32 15,9-8-85-15,1 3-214 0,2-1-420 0,2-3-1153 16</inkml:trace>
  <inkml:trace contextRef="#ctx0" brushRef="#br0" timeOffset="67099.66">17083 5302 300 0,'-4'6'2273'0,"4"-5"-2022"0,0 0-126 0,0 0-51 0,4 2-19 15,5 1 120-15,2 2 29 0,7 1 18 16,6-1-27-16,12-1-41 0,10 0-6 16,12-5-26-16,4 0-39 0,-4-4-5 15,-6-2-47-15,-8 0-31 0,-1-1 0 16,-6 1-22-16,-8 2-37 0,-10-1-31 16,0-1-34-16,3 2-43 0,0 0-53 15,2-3-112-15,-6 1-198 0,-5-2-196 16,-6-1-545-16,-2 1 459 0</inkml:trace>
  <inkml:trace contextRef="#ctx0" brushRef="#br0" timeOffset="67334.45">17561 5138 2443 0,'0'0'471'16,"0"0"-202"-16,0 0 43 0,0 0-160 0,0 0-51 16,0 0-34-16,0 0 46 0,0 0 19 15,39 12-35-15,-22-5-19 0,5 5-25 16,-1-4-19-16,0 2 4 0,-1 0-7 15,0-1-19-15,0 0 0 0,-2 0-9 16,-3 1-3-16,1-1-1 0,-7-1-1 16,-1 2 0-16,-5 1 2 0,-3 0 10 15,-2 4 61-15,-7 2 40 0,-7 2-22 16,-6 3-21-16,-5 0-28 0,-4-1-40 16,0 1-34-16,-2-2-58 0,4-1-53 15,4-2-87-15,3-2-135 0,9-2-339 16,4-5-1101-16</inkml:trace>
  <inkml:trace contextRef="#ctx0" brushRef="#br0" timeOffset="67882.78">17100 6406 1974 0,'0'0'708'0,"0"0"-402"0,0 0-50 0,0 0-137 0,0 0-117 15,0 0 56-15,0 0 66 0,0 0 56 16,52 39 16-16,-14-29-14 0,15-4-23 16,5-2-3-16,2-4-27 0,-4 0-42 15,-10-4-32-15,3-1-30 0,-9-1-25 16,-9 2-15-16,-8 0-90 0,-2 0-37 15,2 1-51-15,1-4-55 0,1 2-158 16,-6 0-273-16,-3-3-407 0,-7 2-457 16</inkml:trace>
  <inkml:trace contextRef="#ctx0" brushRef="#br0" timeOffset="68131.12">17503 6302 2480 0,'0'0'483'0,"0"0"-217"0,0 0 81 16,0 0-158-16,0 0-97 15,0 0-55-15,0 0 29 0,0 0 135 0,0 0 5 16,58 33-54-16,-33-22-57 0,3-1-15 16,-1 3-24-16,-2-2-19 0,-1 0-19 15,0-1-17-15,-3 3-1 0,-2-2-1 16,-5 1-27-16,-3-1 10 0,0 2 9 16,-9 0 9-16,-1 2 33 0,-2 1 29 15,-8 0 15-15,-2 4-10 0,-7 0-61 16,-2 0-6-16,-4 1-89 0,3-1-64 15,-2 0-57-15,2-1-119 0,3-1-202 16,5-4-897-16,-3-5-798 0</inkml:trace>
  <inkml:trace contextRef="#ctx0" brushRef="#br0" timeOffset="68748.95">17292 10959 843 0,'0'0'1898'0,"0"0"-1509"0,0 0 12 0,0 0-44 0,0 0-177 0,0 0-127 16,0 0-37-16,0 0 15 0,0 0 109 16,59 20 80-16,-13-12-44 0,14-1-44 15,8-4-28-15,-3-3-28 0,-1-2-27 16,-8-3-9-16,0-1-16 0,-3-2-24 16,-4 0-1-16,0 1-29 0,-12 0-19 15,-6 3-43-15,-8-1-3 0,-4 1-34 16,0 0-9-16,3-1-57 0,-1-3-63 15,-6 3-123-15,-7-3-207 0,-8 0-484 0,0 1-500 16</inkml:trace>
  <inkml:trace contextRef="#ctx0" brushRef="#br0" timeOffset="68998.45">17786 10767 2577 0,'0'0'498'15,"0"0"-303"-15,0 0-4 0,0 0 0 16,0 0 102-16,40 27-17 0,-18-17-77 15,0 0-14-15,4 3-22 0,1-1-52 16,2 0-41-16,-2-1-36 0,-2 2-22 16,-4-2-12-16,-1 2 0 0,-6-1-15 15,-3 1-10-15,-4 3 22 0,-7-1 3 16,0 5 52-16,-9 0 31 0,-7 4-19 16,-6 3-13-16,-4 2-14 0,-5 0-16 15,0-1-20-15,-4-1-1 0,4-2-64 16,3-4-58-16,1-3-70 0,7-8-100 15,5-3-183-15,5-6-699 0,6-14-1386 0</inkml:trace>
  <inkml:trace contextRef="#ctx0" brushRef="#br0" timeOffset="72850.2">18346 3966 1742 0,'0'0'338'0,"0"0"-118"0,0 0 90 16,0 0 15-16,0 0-36 0,0 0-31 16,24-36-62-16,-15 31-67 0,0 0-44 15,2 2-16-15,7 1-19 0,2 2-12 16,1 0-18-16,4 6-2 0,0 3-18 16,0 3-29-16,-1 3 13 0,-5 3-9 15,0 3 0-15,-6 0-7 0,-5 4-15 16,-3 1-25-16,-5 1 37 0,-5-2 35 15,-7 1 16-15,-7-3 0 0,-5-1 21 0,-9-2 1 16,-10 0 0-16,-5-7 9 0,1-6 6 16,12-7 17-16,10-1-5 0,8-10-8 15,1-1-5-15,1-7-24 0,-2-11 47 16,9-9-75-16,8-9-19 0,6 2-27 16,10 10-10-16,10 5-13 0,13 8-37 15,9 2-67-15,12 1-89 0,-4 8-163 16,-5 6-279-16,-15 3-679 0</inkml:trace>
  <inkml:trace contextRef="#ctx0" brushRef="#br0" timeOffset="73315.38">18417 5077 2655 0,'0'0'438'0,"0"0"-53"0,0 0 48 16,0 0-181-16,0 0-94 0,0 0-80 15,0 0-78-15,0 0-68 0,0 0 68 16,0 0 74-16,18 68 25 0,-7-20-9 16,2 6-26-16,-2-2-27 0,-6-7-24 0,-1-11 1 15,0-4-14-15,1 3-28 16,2 5-76-16,1 1-98 0,1-6-135 0,-2-10-237 16,-3-15-776-16,8-1-739 0</inkml:trace>
  <inkml:trace contextRef="#ctx0" brushRef="#br0" timeOffset="73849.68">18408 6320 2172 0,'0'0'462'0,"0"0"-47"0,0 0 19 0,0 0-118 16,-16-42-96-16,16 31-66 0,0-2-64 15,6 0-9-15,4-3-38 0,5 0-8 16,3 0-11-16,2 2-2 0,5 1-22 16,-1 3-16-16,-1 4-25 0,-2 4-11 15,-1 2 11-15,-4 7 1 0,-5 5 9 16,-4 5 9-16,-3 4 16 0,-4 7 6 15,-6 9 59-15,-12 10 0 0,-9 7-16 16,-3 2-18-16,3-11-3 0,8-12-1 16,9-15 1-16,3-3 12 0,3 1 9 15,1-3-24-15,3 0-19 0,7-4 0 16,6-2 33-16,12-3 90 0,14-5-6 16,17-10-117-16,8-3 0 0,1-3-185 0,1-2-102 15,-7 4-139-15,-2-2-302 0,1 3-642 16,-16 3-439-16</inkml:trace>
  <inkml:trace contextRef="#ctx0" brushRef="#br0" timeOffset="74650.28">18526 7567 2722 0,'0'0'190'0,"0"0"-190"0,0 0 170 0,0 0-49 0,0 0-44 16,0 0-36-16,4 43-41 0,-4-36 0 16,0 0-156-16,0 1-100 0,0 2-170 0,0-2-209 15,0-1-831-15</inkml:trace>
  <inkml:trace contextRef="#ctx0" brushRef="#br0" timeOffset="74814.39">18597 8486 1365 0,'0'0'1609'0,"0"0"-1487"0,0 0-87 16,0 47 72-16,4-35-107 0,1-2-227 16,-1-5-323-16,2-4-480 0,-1-1-401 15</inkml:trace>
  <inkml:trace contextRef="#ctx0" brushRef="#br0" timeOffset="74981.61">18684 9009 2372 0,'0'0'773'0,"0"0"-604"0,-6 46-96 15,6-27-16-15,0 2-57 0,4-2-296 0,0 2-237 16,2-5-203-16,-3-4-654 15</inkml:trace>
  <inkml:trace contextRef="#ctx0" brushRef="#br0" timeOffset="75116.86">18657 9952 821 0,'0'0'1461'0,"0"0"-1312"0,2 39-101 15,3-24-48-15,1-2-204 0,4-1-318 0,-4-7-1071 16</inkml:trace>
  <inkml:trace contextRef="#ctx0" brushRef="#br0" timeOffset="75665.95">18641 10679 2827 0,'0'0'263'0,"0"0"-227"0,0 0 95 0,0 0 9 15,37-47 22-15,-21 34-39 0,3 1-75 16,-2 1-48-16,3 4-28 0,-3 1-3 16,-3 5-4-16,-3 1-10 0,-2 1-8 15,0 6 5-15,-5 6 13 0,-3 1 7 16,-1 6 28-16,-1 8 32 0,-7 3 3 16,-3 2 7-16,-1 1-11 0,-2 0 51 15,2-1 13-15,-1-1-7 0,6 0-21 16,2-6-17-16,3-2 0 0,2-4-9 15,4-3-18-15,4-4 11 0,4-2 19 16,3-3 31-16,2-2-18 0,5-4-20 16,0-2-46-16,6-5-74 0,-1-6-92 15,2-3-130-15,0-6-182 0,-2-5-542 16,-6 5-672-16</inkml:trace>
  <inkml:trace contextRef="#ctx0" brushRef="#br0" timeOffset="75933.92">19070 10671 2302 0,'0'0'507'0,"0"0"-225"0,0 0 85 16,0 0-120-16,0 0-64 15,-27 41-51-15,25-31-22 0,0 0-13 0,2 0-19 16,2-1-32-16,6 0-21 0,0 0 0 16,3 0 15-16,3 0 19 0,3 1 0 15,5-2-59-15,-1 1-25 0,1 0 6 16,0-1-21-16,-4 1-19 0,-1 0 0 15,-6 0-12-15,1 1-4 0,-8 1 13 16,-2 2-7-16,-2 0-26 0,-7 2 4 16,-8 2 22-16,-3 0-13 0,-8-3-32 15,-3 3-60-15,0-7-75 16,-2-1-48-16,1-5-61 0,0-4-124 0,5-7-593 16,8-3 244-16</inkml:trace>
  <inkml:trace contextRef="#ctx0" brushRef="#br0" timeOffset="76131.75">18979 10641 2190 0,'0'0'610'0,"0"0"-218"0,0 0 15 15,0 0-114-15,47-16-60 0,-30 12-77 0,1 0-41 16,1 0-22-16,5-1-56 0,0 0-35 16,3-1-2-16,1-1-46 0,0 1-66 15,0 0-37-15,1 2-14 0,-5-2-38 16,1 3-33-16,0 0-61 0,-5 0-99 15,-3 2-66-15,-3 1-65 0,-5 0-132 16,-5 2-145-16</inkml:trace>
  <inkml:trace contextRef="#ctx0" brushRef="#br0" timeOffset="76449.39">19364 10628 1219 0,'0'0'622'0,"0"0"-100"15,0 0-6-15,0 0-107 0,0 0-94 16,0 0-78-16,0 0-46 0,0 0-18 15,0 0-17-15,0 0-39 0,0 0-36 16,0 5-75-16,0-1-6 0,0 4-2 0,0 2 2 16,0 3-2-16,0 4 2 15,2 1 2-15,2-2 16 0,2 4-15 16,1-2-3-16,3 0 0 0,1-2-1 0,2 1-1 16,2-2 2-16,0 1 2 0,1-4 14 15,-1-1-1-15,-1 2-13 16,0-2-2-16,-1-1-24 0,-4-1-17 0,-2 0-36 15,-4-2-6-15,-2 0-1 0,-1 1-10 16,-6 0-5-16,-4 1 32 0,-6 2-18 16,-1-1-3-16,-5 1 16 0,1-4 18 15,-2 2 17-15,2-5-14 16,-1 0-35-16,5-2-37 0,3-2-27 0,1-2-74 16,4-6-248-16,0-2-309 0,4-6-412 15,1 3 597-15</inkml:trace>
  <inkml:trace contextRef="#ctx0" brushRef="#br0" timeOffset="76598.78">19364 10668 1206 0,'0'0'1149'15,"0"0"-684"-15,0 0-39 0,0 0 28 16,39-18-105-16,-20 8-89 0,6-2-90 16,10-7-55-16,9-7-47 0,13-4-42 0,2-2-26 15,0 1-46-15,-10 5-127 0,-6 1-106 16,-6 4-117-16,-9 3-294 15,-11 5-914-15</inkml:trace>
  <inkml:trace contextRef="#ctx0" brushRef="#br0" timeOffset="93536.36">21014 2363 3049 0,'0'0'402'0,"0"0"-278"0,0 0 12 0,0 0-83 0,0 0-9 16,0 0 13-16,0 0-10 0,0 0 60 15,0 0 47-15,4 49-17 0,-4-19-47 16,-4 10-19-16,-6 11-28 0,-2 1 25 15,-3 0-18-15,1-8-26 0,1-4-24 16,4-8-1-16,2-5-33 0,3-6-58 16,2-6-75-16,2 0-57 0,0 1-82 15,5-4-121-15,5-8-220 0,-2-2-430 0,10-18-524 16</inkml:trace>
  <inkml:trace contextRef="#ctx0" brushRef="#br0" timeOffset="93713.38">20987 2347 3227 0,'0'0'470'0,"0"0"-61"0,0 0-82 16,0 0-123-16,0 0-44 0,0 0-25 15,0 0-4-15,62-20-55 0,-33 12-47 16,3-1-29-16,4 1-43 0,-8 2-67 16,0 1-52-16,-1-1-65 0,-4 5-67 15,-3 1-98-15,-6 0-123 0,-2 3-189 16,-7 5-377-16,-2-1-330 0</inkml:trace>
  <inkml:trace contextRef="#ctx0" brushRef="#br0" timeOffset="93898.97">20917 2674 2638 0,'0'0'341'0,"0"0"-190"16,0 0-11-16,0 0 36 0,0 0 11 15,0 0 93-15,37 23 18 16,2-31-43-16,14-6-76 0,6-4-114 0,-1-5-65 15,-5 2-55-15,-11 4-22 16,-7 2-87-16,-8 4-81 0,-7 4-104 0,-6 0-148 16,2 2-164-16,-3-4-398 0,-2 5-397 15</inkml:trace>
  <inkml:trace contextRef="#ctx0" brushRef="#br0" timeOffset="94098.34">20964 2816 1702 0,'0'0'1466'16,"0"0"-1290"-16,0 0-8 0,-19 43 16 0,19-36-27 16,0 2-50-16,3-2-22 15,3 0 10-15,3-3 11 0,2 0 2 16,5-2 1-16,3-2-1 0,11-1 37 0,14-12-47 16,12-9-98-16,7-3-60 0,1-6-79 15,-7 3-170-15,-8 2-303 0,-13 8-832 16,-3 0-778-16</inkml:trace>
  <inkml:trace contextRef="#ctx0" brushRef="#br0" timeOffset="94922.71">21672 2572 2754 0,'0'0'446'0,"0"0"-283"0,0 0-7 0,0 0-80 0,0 0 12 0,0 0 32 16,0 0-32-16,36 6-25 0,-18-6-63 15,4-6-113-15,3-1-162 16,3-5-171-16,2 0-249 0,-7 1-563 0</inkml:trace>
  <inkml:trace contextRef="#ctx0" brushRef="#br0" timeOffset="95116.34">22042 2319 2993 0,'0'0'441'15,"0"0"-213"-15,0 0-70 0,0 0-10 16,0 0-53-16,0 0-55 0,0 0 35 16,0 0 56-16,3 42-29 0,1-23-55 15,0-1-22-15,-1 3-2 0,1-1-23 16,-2 1-52-16,-1-1-48 0,0 1-58 0,-1-1-90 15,1 1-102-15,-1-2-285 0,2-6-812 16</inkml:trace>
  <inkml:trace contextRef="#ctx0" brushRef="#br0" timeOffset="95484.32">22270 2337 2074 0,'0'0'579'0,"0"0"-296"0,0 0-46 16,0 0 31-16,0 0 24 0,0 0-22 15,0 0-41-15,0 0-39 0,0 0-45 16,0 0-62-16,0 0 25 0,0 0-44 16,47-11-45-16,-29 8-19 0,2 3-25 15,2 1-5-15,-1 5-23 0,-1 3-5 16,-1 3 9-16,-2 3 2 0,-1 3-18 15,-4 0 16-15,-5 3-22 0,-2 2 15 16,-5-1 9-16,-4 1 10 0,-7-2 6 16,-3-2 31-16,-4 1 11 0,-4-6 17 15,-3-1 22-15,-3-4-3 0,1-3-13 16,-1-2 9-16,2-4 19 0,3-2 6 16,4-8 0-16,5-2-7 0,3-5-61 15,4-5-21-15,6-2-50 0,1-3-49 0,10 0-39 16,6 0-43-16,5 6-173 0,6 1-247 15,-6 10-667-15,17-4-547 0</inkml:trace>
  <inkml:trace contextRef="#ctx0" brushRef="#br0" timeOffset="95831.51">22583 2317 3385 0,'0'0'538'16,"0"0"-309"-16,0 0-11 0,0 0 76 15,0 0-52-15,0 0-104 0,0 0-74 0,49-28-24 16,-24 24-40-16,-1 0-25 16,3 2-11-16,1 2-26 0,-3 5-17 15,-1 3 18-15,-3 2-22 0,-2 4-12 0,-4 0 11 16,-5 2 7-16,-4 1 0 0,-6 1-10 15,-4-1-9-15,-9 2-16 0,-7-1 59 16,-10 3 53-16,-10-4 12 0,0-3 20 16,5-7 11-16,5-4 23 0,9-3 21 15,0-3 15-15,1-4 18 0,8-3 4 16,5-5-81-16,7-5-43 0,9-3-154 16,16-8-94-16,19-4-262 0,-5 10-896 15,17-5-990-15</inkml:trace>
  <inkml:trace contextRef="#ctx0" brushRef="#br0" timeOffset="98231.37">19453 3087 1337 0,'0'0'1212'0,"0"0"-1212"0,0 0 10 0,0 0-10 0,-2 51 90 0,6-28 61 15,4 9-22-15,-1 12-59 0,3 14 24 16,1 6-24-16,-3 5-13 16,0-1-34-16,0 0-7 0,1 3-14 0,2 5-1 15,0 5-1-15,0 5-2 0,0 7-17 16,4 5 15-16,-1 4-21 0,2 5 25 16,-1 4-1-16,1 5-1 0,1 7 2 15,-1 4 1-15,4 5 15 0,-3 4-7 16,0 4 4-16,0 4-10 0,-1 5 29 15,2 2 16-15,-2 6-3 0,0 4 15 16,1 6-16-16,-1 4 4 0,0 2-13 0,-2 5-10 16,-1 7-7-16,-1 1-17 15,1 3 1-15,-2 4 14 0,0 0 6 16,4 0-9-16,-4 5 19 0,-1 2-7 0,-1-1-3 16,1 5 28-16,-3-3-18 0,1-1 3 15,-2 3 40-15,-1-1 10 16,3-2 25-16,-2 0 15 0,1-5-23 0,1-3-30 15,0 0 14-15,0-5-2 0,4-4-20 16,-2-2 13-16,1-8-9 0,0-4-56 16,1-7 50-16,0-5-10 0,0-7-22 15,-2-10-18-15,2-9 28 0,-2-11-18 16,0-11-22-16,1-9-1 0,-3-12-1 16,-3-10-26-16,-2-15-67 0,-2-18-61 15,-1-15-26-15,0-13-103 0,-3-8-53 16,-3-6-250-16,2-1-735 0,-10-18-713 0</inkml:trace>
  <inkml:trace contextRef="#ctx0" brushRef="#br0" timeOffset="99118.56">21100 3840 2391 0,'0'0'560'0,"0"0"-339"0,0 0-35 0,0 0-66 16,0 0-43-16,0 0 30 0,0 0 67 16,0 0 11-16,50 6-37 0,-29-5-58 15,4-1-31-15,2 0-25 0,0-1-34 16,0-2 0-16,1-1-80 0,0-1-70 15,0-1-61-15,-1 1-114 0,-1-2-274 16,-7 2-597-16,2-6-542 0</inkml:trace>
  <inkml:trace contextRef="#ctx0" brushRef="#br0" timeOffset="99359.33">21680 3614 2455 0,'0'0'673'16,"0"0"-351"-16,0 0-28 0,0 0-67 15,0 0-51-15,0 0-70 0,0 0-106 16,0 0 0-16,0 0-3 0,0 0 3 16,3 52 46-16,3-27-43 0,0 1 24 15,2 3-27-15,-3-2-46 0,1 2-48 16,0-3-66-16,-1-1-41 0,1 0-109 15,1-5-280-15,2-6-603 0,-2-5-539 16</inkml:trace>
  <inkml:trace contextRef="#ctx0" brushRef="#br0" timeOffset="99704">21897 3684 3122 0,'0'0'481'0,"0"0"-194"16,0 0-54-16,0 0-21 0,0 0-29 0,0 0-35 16,0 0-47-16,41-33-43 0,-22 24-58 15,3 0-6-15,-1 3-34 0,2 3-15 16,-1 3 0-16,1 0 2 0,-4 5-2 16,-1 5 5-16,-1 4-15 0,-2 3-9 15,-5 2-10-15,-3 3 6 0,-5 3 16 16,-2 1-13-16,-9 0 11 0,-4 0 2 15,-3-2 27-15,-4-2 35 0,-4-1 11 16,-2-4 20-16,-3-4 13 0,0-3-3 16,-1-2 0-16,1-4 6 0,3-4 22 15,1-8 12-15,6-2-4 0,3-7-20 16,4-5-57-16,5-4-74 0,4-3-104 0,3 0-39 16,7 0-41-16,5 3-212 15,6 3-282-15,-4 10-624 0</inkml:trace>
  <inkml:trace contextRef="#ctx0" brushRef="#br0" timeOffset="100182.46">22318 3625 2930 0,'0'0'499'0,"0"0"-246"0,0 0-92 0,0 0-57 0,0 0-4 15,0 0 45-15,0 0-12 0,49-7-49 16,-30 6-75-16,4 1-9 0,0 0-21 0,3 3 2 16,1 4-15-16,-1 1-9 0,-1 3-1 15,-3 3-18-15,-2 2 24 0,-3 1-5 16,-7 1-17-16,-2 1 15 0,-6 2 42 16,-2-2-12-16,-8 2 15 0,-5-2 16 15,-7-2 12-15,-11-1 8 0,-10-2 5 16,-12-4-16-16,-2-6-4 0,11-4 14 15,11-1 36-15,13-5 57 0,6-1 5 16,-1-3 6-16,2-3 2 0,2-7-9 16,6-2-60-16,5-4-72 0,10-2-79 15,15-4-62-15,20-1-130 0,14-1-228 16,7 4-981-16,-14 9-1013 0</inkml:trace>
  <inkml:trace contextRef="#ctx0" brushRef="#br0" timeOffset="102532.43">21445 5023 2843 0,'0'0'315'0,"0"0"-185"0,0 0 36 0,0 0-61 0,0 0-10 0,0 0-23 0,0 0 4 15,0 0 44-15,0 0-14 0,63 2-11 16,-24-4-54-16,8-4-41 0,2-1-50 16,-3-1-133-16,-9 2-107 0,-11 2-209 15,-10 1-585-15,2-4-777 0</inkml:trace>
  <inkml:trace contextRef="#ctx0" brushRef="#br0" timeOffset="103299.42">22370 4795 2304 0,'0'0'697'0,"0"0"-387"0,0 0-62 0,0 0-5 0,0 0-45 0,0 0-72 16,-22-46-67-16,15 34-56 0,0-2 10 15,0 1-13-15,-2-1-2 0,-4 1-29 0,2 4 18 16,-3 1-12-16,0 2 7 0,-2 5-23 16,2 1-7-16,-3 6-2 0,2 8-19 15,1 5 15-15,0 3 20 0,3 5 5 16,2 0 7-16,5 1 20 0,3-1-23 15,1-3 0-15,4-3 6 0,4-3 6 16,1-4 12-16,3-4 1 0,2-5 3 16,1-2 41-16,3-3 13 0,0-4-10 15,1-5-18-15,0-3 2 0,-1-2-9 16,-1-1 0-16,-3 1 9 0,-2 0 16 16,-5 3-9-16,-1 4 7 0,-3 1 2 15,-2 6 24-15,0-1-2 0,0 1-41 16,-1 1-28-16,1 2-40 0,1 7 40 15,3 3 12-15,-1 3 22 0,2 4-12 0,-1 1-22 16,0 2-1-16,0-2-58 16,-1 0-25-16,0 2-29 0,-2-3-41 15,-1 2-79-15,0-6-193 0,-1 1-361 0,0-7-934 16,1-5 960-16</inkml:trace>
  <inkml:trace contextRef="#ctx0" brushRef="#br0" timeOffset="103748.27">22738 4809 2472 0,'0'0'448'0,"0"0"-118"0,0 0 4 0,-2-40 0 0,2 26-67 0,2-1-55 16,-2-2-61-16,0 1-61 0,0 0-41 16,0 0-21-16,-2 1-10 0,-3 2-18 15,-1 0-3-15,0 3-34 0,-2 4-21 16,0 1-35-16,-1 2 7 0,-1 3 5 0,-2 1 7 16,1 7-1-16,-2 4 19 15,3 3 9-15,0 2 13 0,4-1 12 16,2 1-11-16,4-2-10 0,0-1 17 0,5-2 23 15,2-2 3-15,2 0 1 16,-1-4 18-16,4-2 25 0,-2-1-5 16,-1-2-2-16,2 1 10 0,-2-1-6 0,-1-1 27 15,1 3 10-15,-3 2-47 0,1 5 12 16,-1 3 13-16,0 6 18 0,0 3-6 16,-2 5-6-16,0-1-19 0,-2 0-16 15,1 0-2-15,-1-4-25 0,2 0-3 16,0-3-74-16,1-1-89 0,2-3-123 15,1-5-251-15,-2-1-1010 0,6-9-590 0</inkml:trace>
  <inkml:trace contextRef="#ctx0" brushRef="#br0" timeOffset="104510.56">21830 6006 2259 0,'0'0'513'0,"0"0"-355"0,0 0-84 0,0 0-7 0,0 0 125 16,0 0-4-16,37 19-36 0,-16-16-51 15,1-2-38-15,5-1-45 0,2 0-18 16,3-4-117-16,-1-3-159 0,0 0-232 16,-7 1-700-16,8-6-468 0</inkml:trace>
  <inkml:trace contextRef="#ctx0" brushRef="#br0" timeOffset="105032.27">22560 5927 274 0,'0'0'1778'0,"0"0"-1267"15,0 0-109-15,3-48-24 0,-3 32-55 16,0-4-118-16,0 1-54 0,-1-1-28 0,-3-1-36 15,0 1-25-15,-1 3-18 0,-1-2-22 16,-2 3-20-16,-2 4 12 0,1-1-14 16,-1 5-12-16,-1 0-19 0,1 5 6 15,-1 3 9-15,1 2-9 0,0 7-34 16,0 6 3-16,0 5 16 0,3 4 27 16,1 2-3-16,4 0-9 0,1 1 2 15,1-3-20-15,3-4-4 0,1-2 0 16,2-4 15-16,1-4 7 0,-1-2 12 15,0-3 13-15,0-3 13 0,-1-1 25 16,2-1 18-16,-1-2 22 0,3-3 2 16,-2-3-8-16,2 0-23 0,0-1-14 15,-2-2-13-15,0 3-19 0,-2 2 18 16,0 1 1-16,-2 2 6 0,-1 2-3 16,0 1-25-16,0 0-62 0,1 5 18 0,1 5 44 15,2 4 25-15,1 5-6 16,0 4 6-16,-2 1 18 0,0 3-42 15,0 2 2-15,-1 0-2 0,-2 2-1 0,1 1-9 16,-3 1-78-16,0 0-97 0,0-1-87 16,-1-1-200-16,-2-5-496 15,2-6-661-15,1-7 864 0</inkml:trace>
  <inkml:trace contextRef="#ctx0" brushRef="#br0" timeOffset="105500.9">22972 5874 2284 0,'0'0'651'0,"0"0"-372"0,0 0-8 0,0 0 17 0,-12-45-119 0,8 34-71 15,0-1-28-15,1-1-21 0,-1 3-32 16,-1 0-15-16,-1 2 8 0,0 0 15 15,-1 4 13-15,-2 1-38 0,0 0-28 16,-4 3-35-16,2 3-5 0,-3 6 17 0,1 2 7 16,2 6 16-16,2 1 25 0,4 2-12 15,3 2-1-15,2 0-9 0,2 1 24 16,4-1 1-16,4 1 0 0,2-3 46 16,2 0 1-16,0-2 10 0,2 1-3 15,-1-1-8-15,-2 0 4 0,0 0-9 16,-4 0-19-16,-2-4-22 0,-3 4-1 15,-3-3 0-15,-1 0 1 0,-7 0 3 16,-1 1-3-16,-4-3 0 0,-1 0-19 16,-2-3 19-16,-2-2 0 0,2-3 25 15,-1-2-25-15,1-3 12 0,1-2-12 16,4-6 38-16,1-4-11 0,2-5-27 16,4-5-1-16,3-5-2 0,1-3-25 15,8-3 4-15,5-1-20 0,3 3-25 16,3 1 23-16,4 4-4 0,2 2-1 15,0 3-56-15,0 4-85 0,0 3-128 16,-3 1-207-16,-2 3-489 0,-7 3-572 16</inkml:trace>
  <inkml:trace contextRef="#ctx0" brushRef="#br0" timeOffset="105973.7">22406 6905 2679 0,'0'0'315'0,"0"0"-315"0,0 0-214 0,0 0-44 16,0 0-309-16,0 0-724 0,0 0 627 0</inkml:trace>
  <inkml:trace contextRef="#ctx0" brushRef="#br0" timeOffset="106123.2">22489 7332 29 0,'0'0'2630'0,"0"0"-2395"0,0 0-190 15,-4 42-30-15,4-32-15 0,0-2-290 16,4-1-221-16,0-4-647 0</inkml:trace>
  <inkml:trace contextRef="#ctx0" brushRef="#br0" timeOffset="106408.98">22570 7993 2059 0,'0'0'353'0,"0"0"-262"16,0 0-90-16,-7 42-1 0,9-33-63 0,3-3-299 15,1-2-285-15,-1-2-643 16</inkml:trace>
  <inkml:trace contextRef="#ctx0" brushRef="#br0" timeOffset="107432.55">22665 8279 904 0,'0'0'525'0,"0"0"-184"0,0 0-23 0,0 0 3 0,0 0-21 16,0 0-20-16,-23-39-34 0,21 32-7 16,0-1-42-16,1 1-40 0,1-2-12 15,0 0-16-15,2 1-35 0,2-3-19 16,2 1-38-16,4-1-15 0,1-1-10 16,4 2-9-16,1 1 13 0,4 2-3 15,2 2-11-15,2 3-1 0,3 2 8 16,2 3-9-16,1 4-27 0,1 5 2 0,1 2 12 15,-1 6 10-15,-2 1-15 0,-1 3-10 16,-3 2 15-16,-3 1-37 0,-3-1 0 16,-3 1-6-16,-6 0-4 0,-4-2 3 15,-4 1 20-15,-2-1-1 0,-8 0 16 16,-4-1 22-16,-8-1 1 0,-3-2 34 16,-11-1 12-16,-10 0-3 0,-9-5 0 15,-4-6 0-15,4-6 0 0,13-3 12 16,10-6 10-16,9-2 11 0,4-3 1 15,-3-6 2-15,3-4 0 0,-1-14-6 16,11-13 3-16,9-6-77 0,15-2-18 16,13 8-47-16,10 9-15 0,4 10 3 15,5 6-10-15,2 8-34 0,2 4-123 16,-3 5-149-16,-9 2-421 0,-14 1-1200 0</inkml:trace>
  <inkml:trace contextRef="#ctx0" brushRef="#br0" timeOffset="108265.73">22855 8918 1983 0,'0'0'544'0,"0"0"-179"0,0 0-115 15,0 0-24-15,0 0-19 0,0 0-71 0,0 0-39 16,0 0-52-16,0 0-45 0,0 0-47 16,0 0 28-16,0 0 19 0,21 40 32 15,-14-21 9-15,1 4 6 0,-2 2-31 0,0 1-1 16,-1 1-15-16,-2-2-1 15,0-1-33-15,-1-1-64 0,0-2-34 16,0-5-90-16,1-2-164 0,0-4-310 0,1-3-920 16,1-7 863-16</inkml:trace>
  <inkml:trace contextRef="#ctx0" brushRef="#br0" timeOffset="109132.4">22894 9550 1292 0,'0'0'452'0,"0"0"-173"0,0 0-10 0,0 0 29 0,0 0-28 15,0 0-45-15,0 0 18 0,0 0-11 16,0 0-5-16,0 0-66 0,0 0-29 16,0 0 2-16,0 0 6 0,0 0-12 15,0 0-45-15,0 0-43 0,16-18-6 16,-7 13-16-16,4 0-18 0,0 1-14 16,0 1-17-16,3 1-3 0,2 1-3 15,-3 1 12-15,2 0-15 0,-2 3 3 16,1 2-6-16,-5 1-35 0,-1 1-3 15,-2 2-12-15,-4 1-5 0,-2 1-9 16,-2 3 51-16,-6 0 21 0,-4 5 32 16,-3 2-11-16,-3 0 14 0,-1 1 22 15,-1-2 4-15,1-1 27 0,1-3 32 0,5 0 6 16,1-3-9-16,5-4-17 16,3-4-12-16,2 0-25 0,1-1-16 15,5-3 10-15,5 2 21 0,2-2 4 0,5-1-47 16,2-1 0-16,2-5-96 0,2-1-54 15,1 0-47-15,1-1-70 16,-3-2-177-16,3 2-304 0,-7 1-707 0</inkml:trace>
  <inkml:trace contextRef="#ctx0" brushRef="#br0" timeOffset="109434.8">23063 10078 2028 0,'0'0'1337'0,"0"0"-991"0,0 0-186 0,0 0-37 0,0 0-48 15,0 0-75-15,0 0-20 0,0 0-80 16,0 0-168-16,0 0-209 0,0 0-511 16,0 0-451-16,0 0 662 0</inkml:trace>
  <inkml:trace contextRef="#ctx0" brushRef="#br0" timeOffset="109582.49">23096 10351 2460 0,'0'0'354'0,"0"0"-206"0,0 0-103 16,0 0-19-16,-3 43-26 15,4-37-286-15,1-3-170 0,1-2-632 16,0-1-115-16</inkml:trace>
  <inkml:trace contextRef="#ctx0" brushRef="#br0" timeOffset="109720.28">23130 10590 630 0,'0'0'1418'0,"0"0"-1418"0,0 0-175 16,0 0 6-16,0 0-352 0</inkml:trace>
  <inkml:trace contextRef="#ctx0" brushRef="#br0" timeOffset="109827.43">23252 10781 1950 0,'0'0'382'15,"0"0"-382"-15,0 0-571 0,0 0-1190 0</inkml:trace>
  <inkml:trace contextRef="#ctx0" brushRef="#br0" timeOffset="110867.58">22700 11694 2630 0,'0'0'411'0,"0"0"-133"0,0 0-1 0,0 0-56 0,0 0-74 16,0 0-42-16,0 0 1 0,0 0 47 0,37 15 48 16,-9-10-22-16,15 3-56 0,18-4-28 15,12-3-1-15,7-1-5 0,2-6-19 16,-1-4-24-16,6-1-7 0,0-3-23 16,3 3 5-16,-4-2-18 0,-4 1 0 15,-7 1-3-15,-9 2-35 0,-6 0-57 16,-14 2-24-16,-13 2-18 0,-11 3-47 15,-6 0-69-15,-1-2-163 0,-6-3-343 16,-2 2-1052-16</inkml:trace>
  <inkml:trace contextRef="#ctx0" brushRef="#br0" timeOffset="125066.82">19344 8584 3 0,'0'1'1047'0,"0"-1"-682"0,-2 0-121 0,-1 1-7 16,-1-1-39-16,1 1-17 0,-3 0-9 16,-3 1-17-16,0-1-1 0,0 1-6 15,-2 1-19-15,4-2-24 0,-1 1-12 16,5-1-20-16,1 0-9 0,2-1-10 15,0 0-54-15,0 0-9 0,0 0-87 0,3 0-16 16,3 0 10-16,5-2 41 16,7 0 29-16,6 0 29 0,12 0-13 15,15-1 16-15,16 1 22 0,11 1 43 0,4-1 24 16,2-1 13-16,-4 0-12 0,5-2 2 16,4 2 16-16,4-4 18 0,2 1-18 15,2-1-1-15,2 0 9 0,3-1-12 16,-5-1-23-16,-1 0-19 0,-3-1-21 15,-7 1-7-15,-4 0-22 0,-6 2-12 16,-8 0-1-16,-10 2-2 0,-13 1-19 16,-12 2-12-16,-10 1-34 0,-7 0-20 15,-1 1-35-15,-2 0-37 0,-4 0-67 16,-8 0-87-16,-4 2-118 0,-9 0-130 16,0-2-628-16</inkml:trace>
  <inkml:trace contextRef="#ctx0" brushRef="#br0" timeOffset="133115.32">21967 11059 3037 0,'0'0'386'0,"0"0"-249"0,0 0-33 0,0 0 4 0,0 0-55 0,0 0 41 0,0 0 64 16,0 0-8-16,41 12-16 0,-22-8-29 16,6-1-40-16,3 0-40 0,2-1-25 15,1-1-17-15,2-1-79 0,0 0-71 16,-2 0-65-16,-3 0-133 0,-4 0-243 15,-7 0-481-15,-5 0-567 0</inkml:trace>
  <inkml:trace contextRef="#ctx0" brushRef="#br0" timeOffset="133666.07">19197 11543 2997 0,'0'0'457'0,"0"0"-390"0,0 0-67 0,0 0-48 0,40-7 48 16,0-2 57-16,23-3 13 0,11-4 12 0,9-1-28 15,6 0 9-15,-2 0-16 0,7 0-9 16,3-1 0-16,5-1 12 0,2 2 6 16,3 0 11-16,5 3 8 0,1 1 12 15,0 3 9-15,0 2-24 0,-3 2-35 16,-3 4-25-16,-3-1-10 0,-4 2-1 16,-5-1 0-16,-8 0-1 0,-4 1 0 15,-7 0 0-15,-5-1 1 0,-5-2 2 16,-5 2-1-16,-6-2 0 0,-7 1 7 15,-8 0-9-15,-10-1-3 0,-9 1-22 16,-2 2-28-16,2-3-52 0,0-1-54 16,1 1-45-16,-4-3-45 0,-3 2-87 15,-5-1-167-15,-2-2-207 0,-5 2-342 16</inkml:trace>
  <inkml:trace contextRef="#ctx0" brushRef="#br0" timeOffset="133999.01">21587 11058 2977 0,'0'0'428'0,"0"0"-253"0,0 0 30 15,0 0-29-15,0 0-94 0,0 0-19 16,0 0-3-16,0 0-14 0,0 0-2 15,44-25 0-15,-17 21-20 0,8 1-6 16,11 3-18-16,11 0-1 0,5 4 0 16,-1 3 1-16,-3 2 2 0,-7-1 13 15,1 2-13-15,0 2-1 0,-2-2 10 16,-1 1-11-16,-2-1 22 0,-8 0-22 16,-9-1 0-16,-8-2-2 0,-4 3-1 0,1-1-21 15,-2 3 8-15,-2 2 1 0,-7 1-1 16,-6 1 16-16,-6 3 64 15,-11 4 23-15,-13 7-22 0,-17 7-16 0</inkml:trace>
  <inkml:trace contextRef="#ctx0" brushRef="#br0" timeOffset="160233.46">22265 7829 1724 0,'0'0'1192'0,"0"0"-897"0,0 0-79 0,0 0 67 16,0 0-41-16,0 0-81 0,0 0-37 15,0 0-37-15,0 0-12 0,0 0-22 0,37-4-22 16,-21 2-4-16,0 1-5 16,2 0-7-16,1-1-13 0,2 1-2 15,1 0-3-15,-2-2-18 0,2 1-53 0,-1 0-54 16,1-1-55-16,-2 1-66 15,1-1-196-15,-3-3-525 0,-2 2-805 0</inkml:trace>
  <inkml:trace contextRef="#ctx0" brushRef="#br0" timeOffset="160782.37">22847 7563 1695 0,'0'0'1051'0,"0"0"-685"0,0 0-76 0,0 0-20 0,0 0-9 16,0 0-84-16,0 0-9 0,0 0-29 0,0 0-64 16,0 0-57-16,0 0-5 15,0 0 39-15,18 50 7 0,-10-27 15 16,-1 5 21-16,-1 1 12 0,-1 1-24 0,-2 1-28 15,-1-2-24-15,-2 0-31 0,0-3 0 16,0-4 0-16,0-2-52 0,0-4-132 16,-2-1-87-16,0-6-207 0,0-4-648 15,-1-5-1529-15</inkml:trace>
  <inkml:trace contextRef="#ctx0" brushRef="#br0" timeOffset="174451.22">18637 7957 92 0,'0'-3'454'0,"0"0"-190"0,0 1-72 0,0-1-13 16,0-1-13-16,0 1-10 0,0 0-12 16,0 0 2-16,0-1-16 0,0 2-10 15,0-1-16-15,0-1 9 0,0 2 23 0,0 0 6 16,0-1 3-16,0 1-13 15,0-2-13-15,0 1-13 0,0-1-3 16,-1 0-17-16,0 1-3 0,0-1-10 0,-1-1-9 16,0 1-17-16,2-2 1 15,-4 0-10-15,4-1-13 0,-4 0-3 0,3-2 1 16,-4 0-8-16,-1-2-11 0,2 4-4 16,-3-1 0-16,0 1 0 0,-4 1-16 15,0 1-19-15,0 3-19 0,-3 2-16 16,1 5-19-16,-3 5 29 0,-1 4 38 15,3 6 3-15,1 1 6 0,0 2 13 16,6 1 1-16,-1-2-1 0,5 0-13 16,3-4 13-16,0-1-13 0,2-6 13 15,3-2 0-15,3-2 42 0,0-3 21 16,3-4 30-16,2 0 11 0,3-3-12 16,-2-3-22-16,0-3-17 0,-1 0-12 15,-1 0 0-15,-1-3-3 0,-2 3-1 16,2 0-21-16,-4 3-15 0,-3 2-1 15,0 1-12-15,-2 3-10 0,-1 1-16 16,1 6 38-16,2 5 31 0,3 5 1 16,-2 5-17-16,-1 3-11 0,-2 4 18 0,0 1-19 15,0-2 15-15,-2 2-5 16,0-1-10-16,0-2-3 0,-2 1 0 16,0-4-122-16,0 0-83 0,0-7-137 0,0-6-248 15,2-4-627-15,0-8-335 0</inkml:trace>
  <inkml:trace contextRef="#ctx0" brushRef="#br0" timeOffset="174916.51">19026 7907 2573 0,'0'0'530'0,"0"0"-265"0,0 0 21 0,0 0-62 0,0 0-111 15,0 0-57-15,-27-36-17 0,16 26-30 16,-2 4-9-16,0-1-35 0,-2 1-6 16,1 2-3-16,-2 2 3 0,2 2 0 15,-2 0-9-15,2 5-4 0,0 3-2 16,1 3 12-16,2 2 28 0,2 3 3 0,0 1-3 16,6 0 4-16,0 2 9 15,2-4 0-15,1-1-16 0,1 1 3 16,3-6 14-16,0-1 2 0,4-2 15 0,-3-3 23 15,6-1 6-15,-2-2 13 0,3 0 0 16,1-4 0-16,-2-3-20 0,5-1-15 16,-4 0-6-16,2 0 0 0,-3-2-1 15,0 2-2-15,-1 2 3 0,-4 1 18 16,0 1 8-16,-3 3 8 0,-1 1-19 16,0 0-12-16,0 0-7 0,3 5-9 15,-2 2 10-15,1 3-11 0,0 5 10 16,0 2 10-16,-1 4-19 0,-1 5 16 15,-2 2 0-15,0 1-7 0,0 4 1 16,0-1-11-16,0 0 0 0,-2-1-2 16,2-3-69-16,-1-1-49 0,1-7-59 15,-1 0-56-15,0-4-109 0,1-6-244 16,-1-3-464-16,0-7-585 0</inkml:trace>
  <inkml:trace contextRef="#ctx0" brushRef="#br0" timeOffset="175548.9">19339 8025 1967 0,'0'0'308'0,"0"0"-211"0,0 0 71 0,0 0-55 16,0 0-3-16,0 0-7 0,0 0-23 16,0 0 7-16,0 0-46 0,0 0 23 15,0 0-13-15,50-5 13 0,-29 5-3 16,14-3-1-16,12-1 36 0,13-3 24 15,11 0 13-15,3-1 3 0,-1 0-17 16,0 0 17-16,5 2-21 0,2 1-19 16,4-2-15-16,1 1 12 0,1 0-10 15,-1 1-12-15,-2 0-12 0,-4 1-13 16,-5 0-9-16,-6 0-37 0,-4 0 1 16,-4-1 1-16,-4 1 10 0,-5-1 10 15,-13 0-10-15,-9 2-12 0,-7 1 0 16,-4-1-2-16,0 0-1 0,-1 0-10 15,-1-1-2-15,-4 1-16 0,-4 1-15 0,-5 2 3 16,-1-3-3-16,-2 1-25 0,0-3-77 16,-4-2-88-16,-2-2-60 15,-1-1-108-15,-3-2-165 0,1 3-111 0,-2-1-321 16,2 3-239-16</inkml:trace>
  <inkml:trace contextRef="#ctx0" brushRef="#br0" timeOffset="175849.13">20860 7688 2353 0,'0'0'358'0,"0"0"-78"15,0 0-59-15,0 0-81 0,0 0-16 16,0 0-16-16,0 0 38 0,0 0 8 16,0 0-29-16,45 29-30 0,-26-19-45 15,2 1-6-15,3 1-7 0,1-1 10 16,2 2 3-16,1 0-7 0,1 0-6 15,0 1-12-15,0-1-9 0,-2 1-15 0,-3-1-1 16,-1 0-2-16,-5-2-1 0,-3 1 3 16,-5-2-3-16,-5-1-25 15,-4 0 10-15,-3 1 18 0,-9 3 9 0,-12 3 41 16,-16 4-50-16,-14 3-19 0,-7-1-55 16,1 2-13-16,7-6 0 0,13-3-41 15,11-2-52-15,10-6-88 0,5-1-190 16,6-2-656-16,3-4-919 0</inkml:trace>
  <inkml:trace contextRef="#ctx0" brushRef="#br0" timeOffset="180082.93">18261 8487 876 0,'0'0'466'0,"0"0"-76"0,0 0 26 0,0 0-51 0,0 0-42 0,0 0-3 16,0 0-52-16,0 0-55 0,0 0-68 15,0 0-50-15,0 0-74 0,0 0-20 16,0 6 26-16,0 8 23 0,2 1 13 16,0 5-44-16,1 2-3 0,-1 1-15 0,2 4 0 15,1 1 18-15,-3 3-17 0,-1-1-2 16,-1 2-46-16,0-2-82 16,0-2-61-16,0-3-74 0,0-3-72 0,0-7-192 15,2-5-460-15,0-4-531 0</inkml:trace>
  <inkml:trace contextRef="#ctx0" brushRef="#br0" timeOffset="180433.3">18468 8603 2513 0,'0'0'480'0,"0"0"-205"16,0 0 12-16,0 0-76 0,0 0-25 15,0 0-35-15,0 0-54 0,31-43-10 16,-16 37-40-16,1-1-47 0,1 2-6 16,0 3-13-16,0 2-3 0,1 0-6 15,-3 3-9-15,1 4 18 0,-5 2-6 0,1 3-3 16,-4-1-9-16,-1 3-20 16,-3 1 25-16,-2-1 4 0,-2 5 15 15,-6-2-2-15,-1-1-11 0,-3 2 25 0,-4-1 1 16,-1-4 12-16,-3 0 0 0,-1-4-8 15,0-4 39-15,1-1 18 0,3-4-20 16,3-2-9-16,1-6-32 0,0-3-28 16,2-5-19-16,4-3-48 0,1-2 13 15,4 0-9-15,2 2-48 0,5 2-86 16,7 1-177-16,3 3-200 0,5 2-413 16,-4 3-335-16</inkml:trace>
  <inkml:trace contextRef="#ctx0" brushRef="#br0" timeOffset="180750.9">18804 8535 2681 0,'0'0'517'0,"0"0"-205"16,0 0 86-16,0 0-134 15,0 0-102-15,0 0-38 0,0 0-59 16,0 0-34-16,0 0-29 0,0 0 22 0,42-22-24 15,-20 18 0-15,0 2-24 16,3 2 11-16,1 0-8 0,-3 6-10 0,-2 1 0 16,0 2 6-16,-5 3-3 0,-3-1 0 15,-3 1-59-15,-5 1 19 0,-4 0-7 16,-1 0 3-16,-10 2 34 16,-5-1 3-16,-3-1 7 0,-5-2 0 0,-1-2 28 15,-4-3 18-15,3-3 33 0,1-3 12 16,1 0-10-16,6-3-25 0,1-5-15 15,5-1-13-15,4-6-84 0,5 1-90 16,4-3-132-16,3 2-424 0,22-9-1269 0</inkml:trace>
  <inkml:trace contextRef="#ctx0" brushRef="#br0" timeOffset="181682.64">22479 8832 1315 0,'0'0'458'0,"0"0"-214"0,0 0 9 0,0 0-24 16,0 0-70-16,0 0-21 0,0 0 29 15,0 0-7-15,0 0-48 0,0 0-13 16,51-17-3-16,-20 9-14 0,11 0-3 15,15-2-18-15,3 0-14 0,-1 4-41 16,-6 2-6-16,-7 3-15 0,-9 1-61 16,-7 0-64-16,-7 0 0 0,-4 0-19 15,3 0-66-15,0 3-87 0,1-1-69 16,-7 1-80-16,-5 3-151 0,-4-3-140 0</inkml:trace>
  <inkml:trace contextRef="#ctx0" brushRef="#br0" timeOffset="181900.45">22468 8960 1425 0,'0'0'426'0,"0"0"-62"0,-46 9-9 16,38-7-90-16,2 0-108 0,4-1-90 16,2-1-25-16,4 0 3 0,5 0 51 15,7 0 47-15,12-1 51 0,14-4-14 16,16-2-48-16,8-2-38 0,1 1-37 15,-2 0-12-15,-9 1-33 0,1 0-12 16,-4-2-48-16,-1 0-128 0,-2-2-142 16,-12 0-244-16,-9 2-667 0,-4-4-537 0</inkml:trace>
  <inkml:trace contextRef="#ctx0" brushRef="#br0" timeOffset="190948.46">23691 8767 2001 0,'1'-4'275'0,"3"-2"-97"0,3-1 13 15,2-1-11-15,4 1-35 0,1-3-11 0,3 2-38 16,2 0-42-16,2 2-18 0,-1-2-24 15,3 1-12-15,0 2-12 16,1 2 8-16,-2 1-15 0,2 2-13 0,0 3 13 16,-1 4-3-16,-2 5-4 0,1 3 10 15,-3 6 0-15,-1 3 16 16,-1 11-2-16,-3 9 1 0,-3 7 0 0,-6 3-15 16,-5-3 16-16,-5-1-1 0,-5-5 1 15,-1 4 13-15,-5-4 9 0,2 0 29 16,0-3 74-16,3-7 18 0,4-8 18 15,1-8-12-15,3 1-33 0,-1-2-25 16,2 5-34-16,2-3-34 0,0-2-22 16,7-2 2-16,1-5 0 0,3-2-3 15,3-1 19-15,0 0-16 0,4-5 16 16,-1-1-7-16,1-2 4 0,-1 0-14 16,-1-2-2-16,-3-1-16 0,0 1-2 15,-6 1 2-15,-1 1-6 0,-3 0 6 16,-2 0-16-16,-1 0 16 0,0 3-9 15,0 4 22-15,0 5 3 0,-1 5 13 16,-1 4-10-16,2 7-3 0,0 9-1 16,1 10 0-16,5 14 0 0,5 3-15 0,1-1 16 15,0-3-2-15,2-6 2 0,1 1 12 16,2 2-10-16,-1-1 17 0,0 1 6 16,0 1 5-16,-2 2-12 0,0-1 4 15,-4 1-6-15,-2 0-1 0,-2 1 29 16,-2-1 15-16,-4-1 19 0,0-3 9 15,-6-1 12-15,-3 0 62 0,-3-3-63 16,-5-3-15-16,-5-1-31 0,0-4-15 16,-6-1-4-16,3-8-14 15,4-5 2-15,1-8-6 0,-3-3-15 0,-2 1-45 16,-5 2-38-16,-4-4-58 0,-6-9-75 16,-5-11-125-16,5-10-336 0,9-3-1029 15</inkml:trace>
  <inkml:trace contextRef="#ctx0" brushRef="#br0" timeOffset="194799.29">22860 11030 1596 0,'-2'-4'308'0,"1"-1"7"0,0 2-37 15,1-1-20-15,-1-1-30 16,0 3-26-16,1-1-17 0,-1 0 0 0,0 3-18 16,1 0-47-16,0 0-45 0,0 0-40 15,0 0-35-15,0 4 0 0,0 3 0 16,4 3 28-16,1 4 64 0,0 4-26 15,1 4-46-15,0-1-20 0,-1 3-2 16,0 0 1-16,-1 2 1 0,0 0 0 16,-1 1-1-16,-1 0-71 0,0-1-57 15,-2-4-63-15,2 1-61 0,-1-8-126 16,1-2-194-16,0-7-460 0,2-6-490 0</inkml:trace>
  <inkml:trace contextRef="#ctx0" brushRef="#br0" timeOffset="195199.36">23185 10945 1418 0,'0'0'1000'0,"0"0"-678"0,0 0-61 16,0 0-15-16,0 0-10 0,0 0-53 15,0 0 3-15,0 0-29 0,0 0-65 16,0 0-53-16,0 0-39 0,0 0-25 15,-9 13 14-15,5-7 11 0,0 2 2 16,-1 2 0-16,-2 2 9 0,-1-1-11 16,-1 2-3-16,2-1-16 0,0 1 17 15,1-1-20-15,2 0-4 0,1 2-12 16,2-1 7-16,1 1 15 0,1 0-2 16,4-1 15-16,1 0 1 0,1-1 2 15,0 1 11-15,3-1-9 0,0-1 1 16,-1 1 22-16,2 0-23 0,-1-2 0 15,-1 3 1-15,-1-2-1 0,-1 2-2 0,-2-2-1 16,-2 1 1-16,-3-1 0 16,0 3 13-16,-2-1-12 0,-4-2-1 15,-3 0-22-15,-1-1-3 0,-1-3-19 0,-2 1-47 16,0-4-54-16,1-2-64 16,1-2-85-16,2 0-174 0,1-10-283 0,1 3-872 15</inkml:trace>
  <inkml:trace contextRef="#ctx0" brushRef="#br0" timeOffset="195390.21">23189 11028 2636 0,'0'0'370'0,"0"0"-6"16,0 0-148-16,0 0 24 0,0 0-64 15,0 0-68-15,0 0-21 0,0 0 0 16,0 0-47-16,47-18-40 0,-27 11-1 15,1-2-33-15,-1 0-44 0,1 2-37 16,1-3-33-16,-1 4-44 0,-2-2-77 16,1 2-165-16,-2 1-207 0,-4-1-469 15</inkml:trace>
  <inkml:trace contextRef="#ctx0" brushRef="#br0" timeOffset="195732.62">23542 10953 2180 0,'0'0'501'15,"0"0"-128"-15,0 0-120 0,0 0-2 16,0 0-71-16,0 0-57 0,0 0-23 16,0 0-50-16,0 0-28 0,-20 46-6 15,18-32 10-15,1 2-7 0,1 1 6 16,0 1-3-16,1 0-7 0,3-3-12 15,2 2 16-15,0 2 3 0,4-3-7 16,-2 0-12-16,2 1 9 0,0-2-10 16,3-1-2-16,-2 1-1 0,0-1-1 15,-1-1 0-15,-1 1-17 0,-2-2-24 16,-1 0-26-16,-2 0-4 0,-3-1-12 16,-1 1 22-16,-1-2 10 0,-5 0 12 0,-5-1-13 15,-2 1-15-15,-4 0-32 0,-3-1-45 16,-3-2-78-16,-2-1-148 15,-2-3-209-15,6-2-648 0</inkml:trace>
  <inkml:trace contextRef="#ctx0" brushRef="#br0" timeOffset="195905.49">23526 11071 2638 0,'0'0'527'0,"0"0"10"15,0 0-81-15,0 0-99 0,43-6-122 16,-27 0-109-16,0-1-80 0,2-2-46 16,4-5-63-16,0-1-137 0,7-2-87 15,1-2-192-15,-6 3-868 0,15-13-1150 0</inkml:trace>
  <inkml:trace contextRef="#ctx0" brushRef="#br0" timeOffset="201548.23">23382 3495 1270 0,'0'0'280'0,"0"0"-111"0,0 0 49 0,0 0-1 0,0 0-29 15,0 0-39-15,0 0-14 0,0 0 10 16,0 0-3-16,0 0-20 0,0 0-20 0,0 0-9 16,0 0-16-16,-34-23-23 0,33 23-19 15,1-1-4-15,0 1 4 0,0 0-19 16,0-1-16-16,0 1-2 0,0 0-17 16,0 0 0-16,0 0 3 0,0 0 3 15,0 0 1-15,2 0 9 0,0 0 3 16,1 0 0-16,2 0 25 0,2-1 13 15,1 1-22-15,-1 0-16 0,4 0-2 16,-1 0-1-16,2-1 1 0,4 1 0 16,-1-2-1-16,4 2 2 0,2-1-1 15,1 1-8-15,2 0 10 0,2 0 3 16,1-2-2-16,0 2-1 0,2-1 1 16,0 1-1-16,-1 0 0 0,0 0 0 15,0 3-16-15,-2 1 3 0,-2 2-9 16,-1 1 19-16,-2 3-13 0,-1 0 14 15,-1 1-1-15,-2 3-10 0,1-1 13 16,-3 3-1-16,1-1 1 0,-3 3 22 16,2 2-20-16,-3 1 17 0,-2 2 7 0,0 3-1 15,-4 2 4-15,-1-1 9 0,-3 4-3 16,0 0-4-16,-2 0 4 0,0 1 13 16,0 0-29-16,-2 2 0 0,0 0-4 15,-1 0 8-15,0 1-1 0,-2 0-4 16,1 0-2-16,-2 0-3 15,1-1 6-15,0 5-4 0,-1-3 4 0,1-1 7 16,-2 5-11-16,1 2-2 0,0-2 2 16,1-4 1-16,2-4 3 15,1-4-16-15,0 6 16 0,1 11-7 0,1 5-10 16,0 0-1-16,0-10 2 0,3-8-2 16,-1-12 1-16,2-1-1 0,2 5-1 15,1 3 0-15,4 2 2 0,1-1 0 16,4-1 1-16,1-2 16 0,4-3-6 15,3 0 3-15,1-2 0 0,3-2 15 16,2-2-3-16,2-2 0 0,8 2-6 16,4-3 3-16,5 2-13 0,-3-4-9 0,-10-2 1 15,-9-1-1-15,-7-4 9 0,4 1-11 16,1 3-1-16,4-1-1 16,-3 0-14-16,-5 2 11 0,-2-1-11 0,-3-2-1 15,-7 2-9-15,0 1-3 0,-6-2-3 16,-1 4 30-16,-2 0 1 15,-2 2 22-15,-3 1 9 0,-5 3-9 0,0-1 0 16,1 2-20-16,-4 2 0 0,2-4 0 16,-1 4-2-16,3-1-2 0,-2 4-20 15,0 1 19-15,2 3 1 0,-1 0 0 16,0 4 1-16,1 0-1 0,-1 1 2 16,1 1-1-16,-1 7 0 0,-1 5-3 15,1 10 3-15,-1 0-2 0,2 0 2 16,3-2 0-16,1-5 1 0,0 1 2 15,4 1 1-15,-2 2 1 0,1 2 17 16,1-2-8-16,0 1 2 0,0 1 4 16,1 0-3-16,0 2-1 0,0-2-12 15,0 0 22-15,3 3 3 0,-1-2-25 0,1 1 0 16,-2 0 16-16,2 0-16 16,-2-1-1-16,0 3-1 0,1-4 1 15,-2 2 14-15,1-1-16 0,0-2 1 0,0-2 1 16,0 0-2-16,1-2 0 0,-2 0 3 15,0-2 15-15,2-1 1 0,-2-3 12 16,0-2 0-16,0-1 0 0,1 0 0 16,-1-9-3-16,0-1-1 0,0-9 10 15,0 1-9-15,0 2 12 16,-1 4-15-16,-1 0-25 0,-2-1 18 0,0-1-17 16,-1-3 1-16,-2-1 17 0,-1-1-4 15,-1-2 6-15,-3-2 7 0,-2-2 0 16,-3-1 2-16,0 0 7 0,-4-2-10 15,-5 0-23-15,-1 0-3 0,-4 0-1 16,0-2 2-16,-1 2-1 0,-2-1-1 16,1-2 0-16,3 0-2 0,2-6-38 15,1-3-67-15,5-5-127 0,5-2-232 16,-7-25-1229-16</inkml:trace>
  <inkml:trace contextRef="#ctx0" brushRef="#br0" timeOffset="-212097.11">25383 4901 329 0,'0'-1'1550'0,"0"-1"-1180"0,0 1-98 0,0 1-43 0,0 0-20 16,0 0-42-16,0 0-27 0,0 0-44 16,0 0-90-16,0 4-6 0,0 4-54 15,0 7 54-15,4 12 82 0,5 14-16 16,-2 13 1-16,3 5-32 0,-1-1-19 15,0-7-4-15,-4-6-12 0,-1-2 0 16,-2-5 0-16,-1-8-82 0,1-7-58 16,-2-2-86-16,2 0-150 0,2 1-144 15,-2-2-485-15</inkml:trace>
  <inkml:trace contextRef="#ctx0" brushRef="#br0" timeOffset="-211730.78">25627 4933 2782 0,'0'0'487'0,"0"0"-226"16,0 0-109-16,0 0 9 0,0 0-7 16,36-23-12-16,-19 17-64 0,4 1-54 15,-1 1-24-15,6 1-11 0,1 3-8 16,4 1 4-16,2 7-4 0,-1 1-3 15,1 5-15-15,0 3-13 0,-2 5-14 16,-4 0-17-16,-3 7 2 0,-1 7 0 16,-8 9-38-16,-10 7-12 0,-5 4-14 15,-9-10-11-15,-5-12 14 0,1-11 69 16,-5-5 71-16,-10 5 23 0,-11 3 25 16,-11-4 9-16,4-5 39 0,11-10 76 15,11-7 3-15,7-4 15 0,0-9-5 16,2-5-24-16,-3-15-161 0,8-16-16 15,9-15-110-15,4-8-9 0,12 5-73 0,5 8-43 16,0 18-27-16,-1 11-88 0,0 10-93 16,0 5-186-16,-3 5-348 0</inkml:trace>
  <inkml:trace contextRef="#ctx0" brushRef="#br0" timeOffset="-211395.59">26064 4947 2342 0,'0'0'510'16,"0"0"-359"-16,0 0 18 0,0 0 112 15,50-2 39-15,-28-1-82 0,0 1-55 16,5 0-71-16,4 2-41 0,6 0-49 16,-4 3-22-16,2 3-15 0,-2 4-16 15,-6 3-18-15,2 6-29 0,-3 3-6 16,-4 4-4-16,-4 11-4 0,-7 6-18 15,-6-1-19-15,-3-4-45 0,-2-7-20 0,-5-11 89 16,-5 2 105-16,-4-1 58 0,-3-5 43 16,-6-3-5-16,-2-6-14 15,-4-3 4-15,-2-4 11 0,-2-8-8 0,2-4-8 16,0-7 33-16,2-10 39 0,4-10-35 16,8-15-46-16,13-4-72 0,10 0-36 15,17 6-39-15,10 9-53 0,9 2-38 16,9 8-83-16,5 4-138 0,-14 9-402 15,0 2-1377-15</inkml:trace>
  <inkml:trace contextRef="#ctx0" brushRef="#br0" timeOffset="-210296.25">25652 6097 2834 0,'0'0'445'0,"0"0"-153"0,0 0-83 0,0 0-209 16,0 0-3-16,0 0-89 0,0 0 92 16,0 0 0-16,29 41 48 0,-12-19-17 15,3 5-18-15,-4-1-13 0,-1 3-35 16,-1-3-31-16,-3 1-4 0,-2-4 4 0,-1 0 5 16,-2-3 23-16,-2-4 18 15,0-6 20-15,-2-4 1 0,0-2 12 16,-1-4 9-16,1 0 48 0,0-8 28 0,2-6 0 15,3-5-44-15,-2-5-32 0,3-5-21 16,-3-1 0-16,1-1 0 0,1 2-1 16,0 5-3-16,0 4-19 0,3 3 9 15,-2 7-12-15,3 4 16 0,1 4 9 16,2 2 28-16,1 4-6 0,1 4-6 16,-3 5-13-16,3 1 28 0,-5 2-18 15,0 1-11-15,1 1 14 0,-2-1-16 16,-1-1 2-16,0-3-1 0,0-1-1 15,0-2-2-15,2-6-20 0,2-1 22 16,3-3 17-16,-1-8-2 0,6-5 4 16,-2-4-1-16,1-4-18 0,1-4-31 15,-4-1-10-15,-1-3 19 0,-5 3 3 16,-2 1 17-16,-2 2 1 0,-1 5 1 16,-6 6 24-16,0 3 23 0,0 7 13 15,0 1-20-15,-4 2-40 0,0 5-59 0,-2 6-29 16,-2 5 40-16,2 5 47 15,1 1 1-15,1 1 0 0,2-1-1 0,2-6-11 16,0-1-4-16,6-4 15 0,3-4-1 16,4-2 2-16,3-6 3 15,8-3 28-15,-1-7-2 0,3-6-29 0,1-3-3 16,2-3-29-16,-3-1 22 0,-3 0 10 16,-4 1 34-16,-1 1 20 0,-5 2 31 15,-3 2-16-15,-4 2-29 0,-4 4 2 16,-2 3 5-16,-6 2-28 0,-3 3-19 15,-5 2-50-15,-3 1 9 0,-3 5 6 16,0 4 3-16,2 3 14 0,2 2 15 16,1 1 1-16,1-1-10 0,6 2-1 15,4-5 1-15,3 0-10 0,2 0 9 16,9 0 13-16,4-1 3 0,5 1 26 16,6 1-14-16,2 1-12 0,4 2 22 15,-2 3-9-15,2 5 0 0,0 1-1 0,0 11-11 16,0 7 6-16,-4 9-10 0,-8 3-12 15,-9-1-4-15,-8-4-50 16,-4-9-35-16,-7-5-25 0,0-7-13 0,0-8 38 16,-2-4 101-16,-2 0 19 0,-2 0 57 15,-2-4 28-15,-1-5-40 0,1-6-64 16,-1-5-38-16,-1-17-146 0,2-15-141 16,2-19-218-16,4-9-143 0,7 11-503 15,4 2 425-15</inkml:trace>
  <inkml:trace contextRef="#ctx0" brushRef="#br0" timeOffset="-209996.62">26763 6013 1190 0,'0'0'280'0,"0"0"-13"0,0 0 35 0,0 0 12 16,0 0 12-16,0 0 24 0,0 0-30 16,0 0-170-16,0 0-100 0,0 0-18 15,0 0-30-15,-49-14 14 0,27 26-4 0,2 4-12 16,1 3-17-16,2-1-15 15,3 1-12-15,2-2-7 0,7-3 0 16,3-3-38-16,2-5-36 0,6-3-15 0,3-1 80 16,5-2 60-16,1-4 22 0,5-3 17 15,1-2-7-15,-2-1 16 16,2 1 0-16,-1 1 9 0,-5 4 29 0,-2 0-6 16,1 3-20-16,-4 1 4 0,0 0-20 15,-3 0-25-15,-3 1-3 16,0 0-16-16,1-1 0 0,-1 0-50 0,0-7-58 15,4-5-121-15,4-10-194 0,-3-1-578 16,9-13-797-16</inkml:trace>
  <inkml:trace contextRef="#ctx0" brushRef="#br0" timeOffset="-209831.28">27001 5555 2613 0,'0'0'338'0,"0"0"-113"15,0 0-120-15,0 0-32 0,0 0 134 16,0 0 20-16,22 58-22 0,-17-31-57 0,-1 4-39 15,0 3-13-15,-1-1-6 16,1-1-6-16,0-1-26 0,1-4-30 16,4 0-28-16,-2-3-1 0,3-1-73 0,0-4-121 15,1 0-168-15,-1-6-228 0,-3-5-599 16,3-5-724-16</inkml:trace>
  <inkml:trace contextRef="#ctx0" brushRef="#br0" timeOffset="-209597.46">26960 5879 2659 0,'0'0'446'16,"0"0"-181"-16,0 0-109 0,0 0-131 15,0 0-24-15,0 0 37 0,0 0-9 16,50-33-29-16,-30 24-19 0,-1 0-6 16,2 2-7-16,-3 4 0 0,-1 3 20 15,-1 0 12-15,-1 4 15 0,1 5 36 16,-3 3 19-16,0 0 12 0,-1 0-16 15,-1 0-16-15,-2 2-21 0,0-2-29 16,-1-1-14-16,-3-2-128 0,1 0-95 16,1-5-123-16,-4-1-236 0,-1-3-653 15</inkml:trace>
  <inkml:trace contextRef="#ctx0" brushRef="#br0" timeOffset="-208914.01">27217 5696 2021 0,'0'0'415'0,"0"0"-109"0,0 0-170 16,0 0 69-16,0 0-20 0,0 0-51 15,0 0-26-15,28 42-41 0,-21-30-33 16,4 1-15-16,3 1-6 0,-1 2-11 16,3-2 0-16,-1 1 0 0,-1 0 0 15,1-2 0-15,-1 0-1 0,0-4-1 16,-3 0 0-16,-1-2-26 0,-2-3 1 15,-5-1 7-15,1-2 18 0,-2-1 25 0,-2 0 74 16,2-4 64-16,0-2-22 16,0-4-71-16,-1 0-45 0,2-1-21 15,-1 1 8-15,2 3 7 0,0 0-18 0,-1 4 1 16,3-1 0-16,3 3 20 16,0-1 9-16,0 2 3 0,2 0-12 15,2-2 9-15,-4 1 13 0,2-3-10 16,-1-1-9-16,2-3-24 0,0-1-1 0,1-6-53 15,-2 1-34-15,0-3-16 0,-2-4 9 16,-4 5 5-16,-1-4 17 0,-2 5 3 16,-2 4 35-16,0 0 34 0,-2 6 23 15,-2 2 17-15,-1 3-21 0,-1 3-19 16,-4 7-88-16,4 3 39 0,-3 5 49 16,3 5 53-16,4 1-2 0,1 0-13 15,1-2-7-15,1-1-15 0,7-4 6 16,-1-2-7-16,4-3 17 0,2-3 12 15,2-5-3-15,4-4 9 0,1-2 3 16,5-6-15-16,-4-4-17 0,3-6-21 16,-1 0-1-16,-4-6 0 0,-2 0 1 15,-2-1 4-15,0-1 17 0,-3 2-18 16,-3 0 16-16,-5 5-16 0,-3 4-1 16,-1 5 11-16,-5 2-12 0,-2 5 9 15,-2 2-10-15,0 1-31 0,-2 3-9 16,2 5-10-16,2 3 19 0,1 3 18 0,4 2 13 15,2 0 17-15,6 0-5 0,5-1 32 16,5 0 9-16,4-2-13 0,6 3-15 16,1-4-10-16,6-2-2 0,0 2-1 15,-3-2-10-15,1 0-2 0,-6 1-3 16,-7-2-22-16,-6 3-15 0,-9 0-22 16,-6 0-32-16,-19 7 29 0,-20 6-156 15,-22-1-212-15,6-1-661 0,-4-8-1089 0</inkml:trace>
  <inkml:trace contextRef="#ctx0" brushRef="#br0" timeOffset="-202398.27">10115 3766 1580 0,'0'0'105'0,"0"0"77"0,0 0 67 0,0 0 17 16,0 0-159-16,0 0-107 0,0 0-75 0,0 0-28 15,0 0-75-15,0 0 165 0,0 0 13 16,0 0 39-16,60-7-7 15,-13-4 0-15,17-7 59 0,9-5 9 0,4-1 13 16,1 0-16-16,-1 3 0 0,6 0-17 16,2 2-9-16,5-4-3 0,1 1-17 15,-1 2-19-15,-2 1-13 0,-6 3-19 16,-7 3 0-16,-7 0-1 0,-9 6-21 16,-9 3-55-16,-13 2-61 0,-11 2-49 15,-11 0-65-15,-4 4-111 0,-5 2-206 16,-2 0-193-16,-10 6 91 0</inkml:trace>
  <inkml:trace contextRef="#ctx0" brushRef="#br0" timeOffset="-202130.07">10029 3978 297 0,'0'0'2423'16,"0"0"-2031"-16,0 0-83 0,0 0-309 16,0 0-60-16,60-53-20 0,15 23 79 15,16-8 0-15,2 4 1 0,-4 4-13 16,-8 6 11-16,2 0-17 0,0 0 3 16,-1 1 0-16,-2 2 3 0,0-1-6 15,-3 0-7-15,0 0 7 0,-2 2 0 16,-1 0-10-16,-3 2-25 0,-4 5-59 15,-4 3-96-15,-6 1-133 0,-13 4-112 16,-14 2-274-16</inkml:trace>
  <inkml:trace contextRef="#ctx0" brushRef="#br0" timeOffset="-199414.07">9579 4773 1841 0,'-15'2'26'0,"8"-2"-26"0,2 1 68 0,-1 0 42 0,2 0-97 0,4-1-13 16,0 3-55-16,0-1-7 15,0 3 62-15,0 0 36 0,4 1 45 0,3-2 0 16,1 1 7-16,6-2 35 0,3 0-13 16,4-3-46-16,3 0 20 0,5 0-26 15,0 0-58-15,4-5 1 0,-1 1-1 16,1-1 4-16,0 0-4 0,-2-1-2 16,0 1-101-16,-2-1-91 0,-6 4-97 15,-2 0-154-15,-3 1-125 0,-9 1-232 16</inkml:trace>
  <inkml:trace contextRef="#ctx0" brushRef="#br0" timeOffset="-199114.49">9859 4672 1691 0,'0'0'188'15,"0"0"4"-15,0 0 48 0,0 0-53 0,0 0-109 16,0 0-78-16,0 0-54 15,0 0 54-15,0 0 42 0,0 0 6 0,52-24-15 16,-30 22 11-16,2 2-43 0,2 0 0 16,1 0-1-16,0 0 0 0,-4 4-15 15,1 1 14-15,-4 0-19 0,0 4-12 16,-3 1 19-16,-2 3 10 0,-5 4-10 16,-2 2 13-16,-5 5 19 0,-3 2 23 15,-7 8-3-15,-12 10-20 0,-12 11 7 16,-6 1-26-16,0-3-45 0,4-12-13 15,10-14-10-15,6-6-25 0,1-3-76 0,-1 1-177 16,3-4-402-16</inkml:trace>
  <inkml:trace contextRef="#ctx0" brushRef="#br0" timeOffset="-198164.18">9548 11494 2103 0,'0'0'308'0,"0"0"-117"0,0 0 2 0,0 0-154 15,0 0-36-15,0 0-3 0,0 0 119 0,0 0 57 16,49 4 25-16,-18-2-70 0,9 1-62 16,12-2-56-16,4-1-11 0,-2 0 11 15,-2 0-4-15,-8-1-9 0,1-3-2 16,-3 0-42-16,-7 0-36 0,-6 0-37 16,-7 2-37-16,-3-1-54 15,2 2-78-15,1-2-160 0,-1 0-207 0,-6 0-567 16</inkml:trace>
  <inkml:trace contextRef="#ctx0" brushRef="#br0" timeOffset="-197880.59">10006 11375 2495 0,'0'0'393'0,"0"0"-143"0,0 0-93 16,0 0-141-16,0 0-16 0,0 0 130 15,0 0 42-15,0 0-18 0,0 0-59 16,48 35-39-16,-34-28-30 0,-1-3-8 0,1 1-5 16,-1-1-13-16,-1 1-1 15,-2-1-1-15,-1 2-17 0,-2-2-9 16,0 5-19-16,-4 1-10 0,-3 3 6 0,-1 6 14 16,-8 5 8-16,-7 10-2 0,-12 12-7 15,-6 10-7-15,-6 5-15 0,0-4-3 16,6-5-7-16,8-16-115 0,9-10 9 15,5-9-245-15,7-10-357 0,-3-1-898 0</inkml:trace>
  <inkml:trace contextRef="#ctx0" brushRef="#br0" timeOffset="-191446.67">10499 4102 1089 0,'0'0'159'0,"0"0"-2"16,0 0 31-16,0 0-22 0,0 0-10 0,0 0 3 0,0 0 19 16,0 0 20-16,0 0 9 0,0 0-53 15,0 0-29-15,0 0-3 0,0 0-19 16,0 0-33-16,0 0-57 0,0 0 6 15,-35-15 19-15,17 17 13 0,1 1-13 16,-2 1-23-16,1-1-15 0,1 0-1 16,-3 1-17-16,5 0 18 0,-1-1 0 15,3 0 1-15,1 1-2 0,1-3 0 16,2 1 1-16,0 0 13 0,5 0 0 16,1-2-11-16,0 0 0 0,2 0 0 15,-1 1-2-15,2-1 0 0,0 2-13 16,0-1-9-16,0 3-19 0,-2 4 41 0,0 2 10 15,0 8 9-15,-1 2-16 16,-3 4 1-16,-1 10-1 0,-2 8 0 16,-1 9-3-16,-1 3-3 0,3-3-10 15,2-3-9-15,3-4 22 0,3 2-1 0,0 2-2 16,0 3 1-16,3 0 2 16,1 0 3-16,2 0 32 0,-1-2-35 0,0 1-13 15,0-1 12-15,-1 3 1 0,0-1 0 16,-2-3-3-16,-2-2-93 15,0-9 67-15,0-9 28 0,2-6 1 0,-2-5 2 16,4-1-1-16,-1 3 2 0,6 0-3 16,2-6-2-16,4-2-14 0,7-5 4 15,10-3-14-15,19-9-124 0,16-14-133 16,11-9-266-16,-15 2-566 0</inkml:trace>
  <inkml:trace contextRef="#ctx0" brushRef="#br0" timeOffset="-190347.87">16063 3595 2199 0,'0'0'236'0,"0"0"-185"0,0 0 56 0,0 0-46 15,0 0-41-15,0 0 25 0,0 0-3 16,0 0 6-16,40-24 0 0,-30 20-6 16,3 0-16-16,2 0-24 0,2 1-2 15,1 0-1-15,2 3-1 0,0-1 1 16,0 1-1-16,1 0-10 0,3 1 11 15,-4 3 1-15,2 0-2 0,-2 2-9 16,-4 1 11-16,1 0 2 0,-1 0 0 16,-2 3 11-16,-2 1-10 15,-3 1 39-15,-3 6 22 0,0 2 19 0,-2 4 4 16,0 3-24-16,-3 4-15 0,1 0-29 0,0 9-3 16,2 5-12-16,0 9 11 15,2 1-12-15,0-4 9 0,0-3-9 16,1-6 0-16,1 1 0 0,2 0 9 15,-4-1-12-15,1-2-18 0,-2-1 18 0,0-1 10 16,-1-5-10-16,0-5 0 0,-4-7-1 16,2 0 1-16,-2 2-2 0,0 7 2 15,0 1 19-15,0 1-16 0,-6-1 23 16,-3-2 12-16,-1-1 9 0,0-3 14 16,-4-1 11-16,1-2 26 0,-3-5 6 15,1 0-13-15,-4-5-22 0,2 0-14 16,-2-2-21-16,-2-3-18 0,-1 2-16 15,0-4 0-15,-1 1-2 0,-2-1-30 16,4-2-66-16,-5 0-119 0,0-3-99 16,0 0-285-16,5-3-901 0</inkml:trace>
  <inkml:trace contextRef="#ctx0" brushRef="#br0" timeOffset="-180114.65">18027 8361 970 0,'0'-7'261'0,"0"2"-114"0,0-2 119 0,0 1 4 15,-2-3-36-15,0 2 9 0,-4 1-59 16,1 0-52-16,-3 1-52 0,0 2-38 15,-5 0-6-15,-1 2-20 0,-1 1-16 16,-1 3 0-16,-1 2 1 0,-3 4 34 16,3 4-35-16,-2 3-18 0,2 7-21 15,-3 9 4-15,0 17 3 0,4 17 13 16,2 8 19-16,8 3 19 0,6-5-19 16,4-8 0-16,8-5-19 0,7-5 19 15,0-13-20-15,3-11-6 0,9-4-6 0,7 0 3 16,8-4 0-16,8 0-6 0,-1-11-43 15,-4-8-93-15,0-3-150 16,-3-3-143-16,-10-5-631 0</inkml:trace>
  <inkml:trace contextRef="#ctx0" brushRef="#br0" timeOffset="-179527.5">19170 8355 1308 0,'0'0'537'0,"0"0"-213"0,0 0-19 0,0 0-67 0,0 0-35 16,0 0-43-16,0 0-44 0,0 0-33 15,0 0-26-15,0 0-29 0,0 0-28 16,0 0-39-16,0 0-37 0,0 0 41 16,0 0 31-16,53 23 3 0,-30-6 1 15,6 6 12-15,4 10-12 0,4 12-3 0,-3 10-10 16,-5 4 12-16,-7 0-15 16,-13-5-35-16,-7-4-39 0,-4 0-41 15,-7 0-11-15,-7-6-58 0,-7-1-68 0,-2-8-59 16,-12 1-141-16,6-12-951 15</inkml:trace>
  <inkml:trace contextRef="#ctx0" brushRef="#br0" timeOffset="-164581.5">10818 11753 2286 0,'0'0'265'0,"0"0"-265"0,0 0-44 0,0 0 5 16,-41 20-19-16,32-11 16 0,0 4 26 15,0 3 3-15,1 0 11 0,-2 5 2 16,2 2 24-16,4 1 31 0,1 4-3 16,3-1-10-16,1 2 20 0,4-1-4 15,4-2-7-15,3 0 7 0,1 1-10 16,4-2-19-16,2-1-25 0,5-4 25 15,1 0 3-15,8-3 13 0,9-1 3 16,11-2 3-16,4-4 0 0,2-7-12 16,-1-3 9-16,-2-2-7 0,5-5-2 15,2 0 12-15,4-3-10 0,0 0 20 16,3 2-4-16,2-1-6 0,0 2-10 16,1-1 6-16,2 3-21 0,-2-2-4 15,3 3-20-15,0 1 14 0,0 1-15 16,-1 0 12-16,-1 2-1 0,3 0-11 15,-2 0-1-15,2 2 22 0,0 2-3 0,-2 0-19 16,0 0 1-16,0 2 1 16,-2 2 16-16,-1 2-2 0,0 2 0 0,-2 2-13 15,-3 1 0-15,-3 5-3 0,-1 2 2 16,-4 3-2-16,-3 3-13 0,-4 2 12 16,-4 2 1-16,-3 4-4 0,-5-1 1 15,-3 3-9-15,-4-1-1 0,-6-3 10 16,-7-7-22-16,-5-3 1 0,-1-3 24 15,0 6 15-15,1 3-15 0,1 2 0 16,-3-2 1-16,-4 0 15 0,-2-6-15 16,-3-3 24-16,-2-1-9 0,-1-5 3 15,-1-3-3-15,0-4 22 0,-1-3-7 16,1-4 23-16,-2-1 33 0,2 0-14 16,-3-7-73-16,2-4-12 0,-1-3-49 15,1-5 24-15,1-6 24 0,4-8-9 16,7-12-6-16,7-6 9 0,6-3 3 15,4 2 4-15,2 2-1 0,1 5 13 16,2 0 2-16,3-1 0 0,0 0 0 0,5-1 0 16,0 0-2-16,2 4-16 15,4-1 13-15,1 5-1 0,2 1-21 0,5 1 10 16,1 2-8-16,2 2 5 16,4 5-11-16,3 1 7 0,2 4-16 15,4 1-9-15,6 3-1 0,2 1 1 0,6 1 25 16,4 4-23-16,0-1 29 0,5 1 16 15,2-1 2-15,2 1 1 0,2 0 29 16,3-2 6-16,0 1 16 0,-1 0 16 16,1 0-16-16,-5 0 6 0,0 1-10 15,-1 0 10-15,-3-1 0 0,-3 1 2 16,-3-2-9-16,-3-1 11 0,-5 1-8 16,-2-1-9-16,-5-1-10 0,-9-1 1 15,-4 2 12-15,-10-2-4 0,-9 2 13 16,-11 5 3-16,-8 1-7 0,-5 2-8 15,-1-2-10-15,0 0-13 0,-1-3 1 0,-6 0-25 16,-2 2-58-16,-5-1-66 0,-2-1-53 16,-2 0-62-16,-7 1-99 15,0 1-221-15,-4 0-482 0,0 2-622 0</inkml:trace>
  <inkml:trace contextRef="#ctx0" brushRef="#br0" timeOffset="-157147.58">27150 6822 2779 0,'0'0'196'0,"0"0"9"0,0 0-4 0,0 0-26 0,0 0-58 15,0 0-32-15,0 0-3 0,0 0-16 16,7 59 28-16,6-16 66 0,9 14-4 15,3 7-13-15,6 0-29 0,0-4-18 16,-2-7-10-16,0 2-37 0,-2-1-31 16,-2-1 1-16,-2 0-19 0,-3-3 0 15,-5 1-14-15,-3-3-50 0,-3-3-41 16,-3-3 1-16,-1-9-20 0,-4-7 0 16,-1-7 5-16,0-5-2 0,-2 0-56 15,-4 0-75-15,2-1-139 0,-1-7-200 16,-1-6-156-16,0-3-587 0</inkml:trace>
  <inkml:trace contextRef="#ctx0" brushRef="#br0" timeOffset="-156782.44">27321 6968 1835 0,'0'0'451'0,"0"0"-247"15,0 0 89-15,0 0 3 16,0 0-143-16,0 0-3 0,-34-15 2 0,22 25-114 15,-4 4-15-15,1 2 11 0,-4 6 1 16,-1 1-6-16,3 0-13 0,-1 2-16 16,0-2-13-16,0-1-19 0,3-6-12 15,1-2 28-15,5-4 13 0,1-3 3 16,2-4 14-16,4-3 27 0,-2-2-26 16,4-4-15-16,-2-7-42 0,0-5 20 15,0-5 22-15,2-9 16 0,2-10 51 16,4-10 21-16,1 6-22 0,4 9-6 15,-4 13 2-15,2 7 4 0,2 0 29 16,4 0 24-16,4 0-8 0,0 5-33 16,5 8-35-16,1 4-6 0,2 1-15 15,-2 10-21-15,2 4 2 0,-4 3-1 16,-2 4-2-16,-1 1-1 0,-3 0-11 16,-1 0-75-16,-1-1-102 0,-1-1-90 15,1-3-248-15,-1-7-741 0,5-7-848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2:56:40.861"/>
    </inkml:context>
    <inkml:brush xml:id="br0">
      <inkml:brushProperty name="width" value="0.05292" units="cm"/>
      <inkml:brushProperty name="height" value="0.05292" units="cm"/>
      <inkml:brushProperty name="color" value="#002060"/>
    </inkml:brush>
  </inkml:definitions>
  <inkml:trace contextRef="#ctx0" brushRef="#br0">2956 7700 2428 0,'0'0'246'0,"0"0"-233"0,0 0 125 0,0 0 16 0,0 0-29 0,0 0-45 0,-38 11-22 16,36-10-10-16,1 1-48 15,1 1-23-15,4 2 23 0,5 0 13 0,6 1 76 16,12 5-12-16,18-3-1 0,21-1 12 16,13-3 4-16,7-3-7 15,6-1 3-15,0 0 13 0,8-1 44 0,6-1 8 16,6 0-26-16,3 0 15 0,4 2 0 15,-1 0-4-15,2 0-15 0,-7 0-31 16,-5 0-37-16,-5 0-19 0,-10 0-14 16,-7 0-19-16,-7 0-2 0,-10 2-1 15,-11-1-16-15,-14 0-51 0,-14-1-101 16,-11 2-105-16,-7-2-186 0,-2-2-714 16,0-15-1611-16</inkml:trace>
  <inkml:trace contextRef="#ctx0" brushRef="#br0" timeOffset="885.09">13714 7873 46 0,'0'0'218'0,"0"0"4"0,0 0-17 0,0 0 85 15,0 0-55-15,0 0 3 0,-11 41-24 16,10-35-41-16,-2-1-37 0,2 2 0 16,0-3 20-16,1-2 9 0,-1 1-4 15,1-2 0-15,-1-1 42 0,1 0 21 16,0 0-10-16,0 0-2 0,0 0-10 16,0 0-35-16,0 0-13 0,0 0-10 15,-1 0-14-15,1 1-22 0,-1 1-40 16,1 3-43-16,-2 3 12 0,-1 5 18 15,-1 7 16-15,-1 9 0 0,-2 12-22 16,-2 12 18-16,-2 4-12 0,2-5-24 16,0-1-1-16,0-10-17 0,1-1-10 15,-1 0-3-15,2-6-17 0,0-7-44 16,3-5-40-16,0-3-46 0,2 4-41 16,1-1-81-16,1-1-126 0,7-8-206 15,3-7-492-15,-1-4-562 0</inkml:trace>
  <inkml:trace contextRef="#ctx0" brushRef="#br0" timeOffset="1266.63">13912 8056 2579 0,'0'0'652'16,"0"0"-381"-16,0 0 13 0,20-41 44 16,-14 34-48-16,0 2-48 0,0-3-48 15,3 3-55-15,3-3-40 0,3 0-22 16,7-2-34-16,4-2-20 0,9-1-13 15,9-1-3-15,9 2-18 0,1 3-6 16,-12 5-10-16,-8 4-3 0,-12 3-3 16,-2 2-5-16,3 5 2 0,1 5-13 15,0 3-18-15,-7 4-2 0,-5 8 1 16,-12 8 20-16,-14 11 8 0,-11 5 22 16,-12-2 25-16,-6-1 3 0,1-5 24 15,-3-1 10-15,2-2 59 0,2-3 33 16,10-7 12-16,9-6-18 0,6-5 5 15,6-7-21-15,2 2-10 0,0-1-6 0,3-2-33 16,5-3-16-16,3-2-11 0,8-4 14 16,3 0 22-16,7-4 11 0,10-2-11 15,10-11-19-15,9-6-45 0,-5-2-6 16,-7 1-112-16,-11 3-97 0,-5 2-89 16,4-2-128-16,3-4-298 0,-4 1-770 15,10-10-936-15</inkml:trace>
  <inkml:trace contextRef="#ctx0" brushRef="#br0" timeOffset="1397.9">14855 8255 3273 0,'0'0'645'16,"0"0"-428"-16,0 0-36 0,0 0-60 15,0 0-121-15,0 0-71 0,0 0-270 16,2-37-268-16,10 12-1467 0</inkml:trace>
  <inkml:trace contextRef="#ctx0" brushRef="#br0" timeOffset="2069.89">15556 7890 1592 0,'0'0'650'0,"0"0"-324"0,0 0 45 0,0 0-26 0,0 0-37 0,0 0-23 16,0 0-56-16,0 0-29 0,0 0-23 15,0 0-20-15,0 0-37 0,0 0-34 16,0 0-16-16,5-32-18 0,-8 32-34 16,0 2-18-16,-4 5-34 0,-9 12-18 15,-6 17 3-15,-10 21 49 0,-4 11 19 16,5 7 18-16,4-5 21 0,5-8-33 15,5-1-23-15,6-6-2 0,4-11 0 16,6-12-3-16,1-10-40 0,6-6 15 16,4 3 1-16,5-5 12 0,5-2 15 15,6-3 27-15,8-9 16 0,0-3 3 16,-2-9 0-16,1-7-13 0,-7-2-33 16,-1-6-42-16,-6-4-10 0,-9 1 12 0,-7-1 0 15,-4 0-21-15,-9 4-25 0,-6 3 27 16,-2 5 7-16,-6 3-10 0,-2 9-24 15,0 3-20-15,1 4-27 0,3 4-80 16,4 3-165-16,5 4-201 0,4 2-442 16,3-3-647-16</inkml:trace>
  <inkml:trace contextRef="#ctx0" brushRef="#br0" timeOffset="2718.8">15259 7920 2413 0,'0'0'570'0,"0"0"-368"0,0 0-29 0,0 0 20 0,0 0-47 16,0 0-7-16,0 0-48 0,0 0-60 15,0 0-9-15,0 0-20 0,0 0-2 0,0 0-22 16,-41 2-9-16,32 11 31 15,-3 3 9-15,-1 6 29 0,2 4-16 16,-2 4 3-16,3 1-9 0,2 1-14 0,2-3-2 16,4-1 0-16,2-2 0 15,1-1-2-15,7-2 2 0,2 1 18 16,2 0-18-16,2-4 0 0,0 1 1 0,2-2 15 16,-2-1-13-16,-1 0 16 0,-3-3-19 15,-2-1 10-15,-3 0-10 0,-5-1-1 16,0 1-2-16,-7-1-22 0,-6 1-20 15,-5-2-27-15,-6 1-31 0,-2-2-33 16,-3-2 19-16,0-4-10 0,0-1 3 16,4-4-26-16,3-6-135 0,5-9-269 15,5-9-241-15,5 0-642 0</inkml:trace>
  <inkml:trace contextRef="#ctx0" brushRef="#br0" timeOffset="2884.2">15222 7963 2801 0,'0'0'624'0,"0"0"-304"16,0 0-15-16,0 0-76 0,0 0-59 16,0 0 3-16,0 0-46 0,40-28-38 0,-21 17-52 15,12-6-37-15,15-4-22 16,15-8-76-16,8 1-115 0,1 4-69 16,-1 2-56-16,-7 7-200 0,-14 4-595 0,-4 1-959 0</inkml:trace>
  <inkml:trace contextRef="#ctx0" brushRef="#br0" timeOffset="3567.98">16047 7925 2217 0,'0'0'613'0,"0"0"-317"0,0 0 19 0,0 0 14 15,0 0-39-15,0 0-65 0,0 0-73 16,0 0 6-16,35-19-44 0,-9 10-22 16,5 4-31-16,4-1-30 0,0 2-31 15,-1 2 0-15,-2 2-12 0,-2 3-19 16,-5 4 3-16,-5 4-8 0,-6 3-20 0,-4 6 13 15,-9 2-22-15,-4 4-2 16,-17 9 17-16,-14 11 13 0,-15 9 18 0,-8 3 18 16,2-3 1-16,5-5 16 0,17-14-4 15,6-9 25-15,9-7 78 0,5-5 11 16,0 1-13-16,2 0-27 0,4 1-28 16,4-5-24-16,4-2-31 0,8 0 40 15,7-3 5-15,5-1 13 0,13-3 13 16,8-3-29-16,8-4-45 0,4-6-48 15,-4-5-141-15,-5-1-81 0,-6 1-75 16,-5-1-230-16,-6 3-536 0,-12 3-475 16</inkml:trace>
  <inkml:trace contextRef="#ctx0" brushRef="#br0" timeOffset="3918.46">16827 7955 3434 0,'0'0'657'16,"0"0"-452"-16,0 0 40 0,0 0 8 16,0 0-30-16,0 0-73 0,0 0-71 15,0 0-6-15,0 0-73 0,0 0 0 16,0 0-33-16,0 0 8 0,-39 48 10 16,36-33-3-16,3 3 3 0,0 0-4 15,4 2 17-15,8 1-15 0,1 1 17 16,5 0 3-16,0 0 21 0,6 1-8 15,1 0-14-15,1 1 0 0,-2-1-1 16,1 0-1-16,-4-1-15 0,-4 1 13 16,-3-1-11-16,-4-2 13 0,-6 1-15 15,-3-3 12-15,-4 1-8 0,-7 0 11 16,-8 0 0-16,-10 0-21 0,-13 1-40 16,-13-1-13-16,-4-5-2 0,2-4-1 15,8-10-15-15,11 0-6 0,12-6-20 16,5-5-58-16,6-4-155 0,1-14-326 15,2 2-775-15,5-26-510 0</inkml:trace>
  <inkml:trace contextRef="#ctx0" brushRef="#br0" timeOffset="4083.48">16854 7927 2496 0,'0'0'1003'0,"0"0"-754"0,0 0-3 15,0 0 132-15,0 0-7 0,47 11-86 16,-28-8-45-16,8-3-51 0,14-4-31 15,14-9-71-15,12-5-72 0,2-6-15 16,-3-3-93-16,-5 0-162 0,-3-2-255 16,-17 6-915-16,-3-2-1845 0</inkml:trace>
  <inkml:trace contextRef="#ctx0" brushRef="#br0" timeOffset="6601.46">13292 8814 2089 0,'0'0'230'0,"0"0"-45"0,0 0 95 0,0 0 12 16,0 0 9-16,0 0-35 0,-40-10-36 15,34 10-6-15,1-1 0 0,2 1-16 0,2 0-72 16,1 0-41-16,0 0-95 0,0 0-15 16,4 3-78-16,6 1 75 15,5 5 18-15,6 3 58 0,11 4-27 0,16 2-19 16,14 3 19-16,6-1-3 0,3-4-4 16,-3-1 16-16,-5-5 12 0,0-1 3 15,-2-1 19-15,-3-1 8 0,-4-1-15 16,-10-2-36-16,-11-2-7 0,-8 0 0 15,-7 1-20-15,4 0 17 0,0 1-9 16,-2 0-11-16,-2-2-1 0,-7 1-15 16,-2-1-3-16,-4 1-50 0,-5-2-81 15,0 4-93-15,-5 2-63 0,0-1-310 16,-10-2-1099-16</inkml:trace>
  <inkml:trace contextRef="#ctx0" brushRef="#br0" timeOffset="8785.78">15010 8796 2332 0,'-4'-6'352'0,"2"5"-223"0,0-1 83 0,-1-2-20 0,2 0-7 15,-1 2-51-15,0-1-43 0,1 2 36 16,0 0-14-16,1 0-31 0,0 1-49 15,0 0-33-15,0 0-41 0,0 0-15 16,0 2-17-16,3 3 73 0,1 4 13 16,1 3 28-16,1 2-19 0,1 0-9 15,0 4-10-15,1-2-1 0,2-1 0 16,-1 0 1-16,1 0 10 0,3-1 2 16,3-1-2-16,4 0 12 0,8 0 0 15,11-1 9-15,18 0-1 0,6-4-5 0,7-2 6 16,4-4 13-16,4-2 3 0,6 0-6 15,7-3 5-15,3-2 1 0,5 0 49 16,4-1 37-16,4-1-13 0,3-2-15 16,1 0-7-16,0 0 9 0,-3 0 9 15,-2-3-40-15,-3-2-24 0,-4 2-28 16,-8 1-8-16,-8 0-16 0,-6 3 8 16,-13-2-11-16,-8 3 0 0,-12 2-15 15,-15 1-16-15,-13 3-66 0,-5-1-105 16,-3 1-67-16,-4-1-114 0,-2 0-364 15,-12-10-1119-15</inkml:trace>
  <inkml:trace contextRef="#ctx0" brushRef="#br0" timeOffset="13723.13">12148 9729 1448 0,'0'0'423'0,"0"0"-112"0,0 0 16 0,0 0 18 0,0 0-12 16,0 0-36-16,0 0-9 0,0 0-53 15,0 0-31-15,-2-35-42 16,2 35-20-16,-1-1-15 0,1 1-35 0,0 0-33 16,0 0-22-16,0 0-28 0,0 3-9 15,0 4 0-15,5 4 9 16,1 11 25-16,1 14 27 0,1 12-9 0,0 6-22 16,0 0-8-16,-3-3-20 0,-2-3 35 15,-1 1-10-15,0 1 1 0,-2-2-28 16,0 0 15-16,0 1-15 0,-2-6-22 15,0-7 19-15,0-8-24 0,1-7-4 16,0-4 1-16,0 0-4 0,1 2-42 16,0 0-38-16,0-5-30 0,0-5-75 15,0 0-92-15,2-9-149 0,1-4-317 16,1-4-515-16</inkml:trace>
  <inkml:trace contextRef="#ctx0" brushRef="#br0" timeOffset="14034.79">12628 9679 2795 0,'0'0'468'0,"0"0"-141"0,0 0 83 0,0 0-57 15,0 0-87-15,0 0-81 0,0 0-75 16,0 0-61-16,0 0-47 15,0 0 1-15,0 0 28 0,5 65 27 0,3-16 21 16,1 3-27-16,1 0-30 0,-2-4 5 16,1-4-12-16,0-1-12 0,0 2 13 15,-1 0-13-15,3 2-3 0,-3 1 0 16,-1 0 0-16,-2 0-15 0,1-3-15 16,-2-8-31-16,-1-9-15 0,-1-6-44 15,-1-4-23-15,2 0-42 0,0-2-93 16,0 1-116-16,1-10-248 0,0-3-594 15,2-15-691-15</inkml:trace>
  <inkml:trace contextRef="#ctx0" brushRef="#br0" timeOffset="14667.83">13210 9752 2750 0,'0'0'468'0,"0"0"-280"0,0 0 98 0,0 0-72 0,0 0 34 0,0 0-70 15,0 0-73-15,0 0-28 0,0 0-43 16,7-36-31-16,13 29 1 0,13-1 20 16,13 3 4-16,13 6-9 0,7 10-19 15,-4 8 0-15,-4 9-13 0,-9 6 11 16,-6 3-10-16,-5 4 10 0,-11 3-14 16,-8 3-20-16,-8 2 35 0,-6 3-10 15,-8 1 10-15,-8-1-67 0,-9 1-22 16,-6-5-34-16,-7-6 15 0,-7-6 65 15,-3-4 44-15,-3-11 56 0,-1-3 16 16,2-6 34-16,0-9 8 0,3-5-2 16,6-10-11-16,6-6 4 0,0-15-44 15,-1-17-30-15,2-12-16 0,3-8-15 16,10 1-18-16,13 9-22 0,6 3-9 16,12 3-6-16,7 7-1 0,2 10-2 15,11 2-4-15,6 6-12 0,4 6-38 16,6 1-75-16,-3 6-105 0,-1 5-230 0,-1-1-281 15,-13 5-564-15</inkml:trace>
  <inkml:trace contextRef="#ctx0" brushRef="#br0" timeOffset="15051.61">13992 9701 1099 0,'0'0'2426'0,"0"0"-2016"16,0 0-205-16,50 2 62 0,-26-2-78 16,5 0-75-16,2 7-59 0,2 3-30 15,1 3 24-15,1 4-6 0,0 2-17 16,-1 5-26-16,-3 1-1 0,-2 3 0 16,-6 0-11-16,-3 9 12 0,-8 9 0 15,-9 7-21-15,-6 2 20 0,-12-4-12 16,-4-11-14-16,0-13-7 0,2-7 34 15,-7-1 9-15,-10 1 40 0,-13-1 6 0,-5-2 0 16,3-12 0-16,10-5 16 0,12-7 75 16,7-4 36-16,3-5-39 15,-5-12-10-15,0-17-9 0,2-19-54 0,7-8-58 16,11-1-12-16,7 5-24 0,12 11-22 16,7 5-2-16,7 7-6 0,4 7-10 15,5 5-6-15,2 4-36 0,4 6-91 16,-1 8-108-16,2 5-215 0,-5 3-259 15,-10 5-642-15,-4 0-820 0</inkml:trace>
  <inkml:trace contextRef="#ctx0" brushRef="#br0" timeOffset="15249.77">15234 10169 4237 0,'0'0'618'0,"0"0"-618"0,0 0-66 0,0 0-45 16,0 0 31-16,0 0-277 0,0 0-839 0,0 0-1732 15</inkml:trace>
  <inkml:trace contextRef="#ctx0" brushRef="#br0" timeOffset="16584.99">15740 9615 1929 0,'0'0'480'0,"0"0"-202"0,0 0 101 0,0 0-47 0,0 0-18 16,0 0-63-16,0 0-65 0,0 0-24 16,0 0-16-16,0 0-29 0,0 0-43 15,0 0-34-15,0 0-40 0,0 0-19 16,0 0 13-16,0 0 6 0,4 69 52 16,3-16 12-16,2 7-2 0,-1-1-22 15,0-7-13-15,-1-6-12 0,4-1-15 16,-6-3 0-16,2 0-1 0,-2-9-30 15,0-5-55-15,-1-10-74 0,1-3-50 16,-2-1-48-16,3-1-94 0,0 0-257 16,0-7-667-16,2-7-651 0</inkml:trace>
  <inkml:trace contextRef="#ctx0" brushRef="#br0" timeOffset="17018.32">16330 9700 2282 0,'0'0'690'0,"0"0"-415"16,0 0-46-16,0 0 119 0,0 0-18 15,-38-28-90-15,31 28-107 0,1 2-53 16,-4 7-58-16,1 11-22 0,-1 19 0 16,0 12 12-16,3 5 19 0,4-1 6 15,3-13-7-15,1-13-26 0,4-7-4 16,1-1 0-16,6 1 0 0,1 2-2 16,7 2 2-16,5-6 3 0,4-4 15 0,7-9 3 15,9-7 41-15,9-7 15 16,-9-7-10-16,-5-4-31 0,-15 2-2 15,-8-1-6-15,1-4-16 0,-3-6 6 0,-3-9-8 16,-12-6-10-16,-12-8 0 0,-11 5-12 16,0 11-6-16,-12 5 0 15,-4 10 5-15,-3 4 10 0,-8 3 2 0,13 9-20 16,9 3-16-16,8 5-30 0,2 3-34 16,0 1-78-16,3 5-102 0,1 1-179 15,11 5-291-15,3-7-708 0,14 1-247 0</inkml:trace>
  <inkml:trace contextRef="#ctx0" brushRef="#br0" timeOffset="17367.8">17250 9750 3377 0,'0'0'597'0,"-38"11"-412"15,22-4-54-15,-3 2 31 0,-2 5-54 16,1 4-59-16,0 5-18 0,4 5 12 0,4 9 0 16,7 8-18-16,5-4 5 0,0-4-11 15,11-7-4-15,0-8 10 0,9 2 5 16,3 2 16-16,12-8-9 0,7-3 6 16,12-9 12-16,3-6 37 0,-3-7-19 15,-12-5-9-15,-15-1-13 0,-7 2-8 16,-5-3-16-16,-2-3 25 0,-3-5-10 15,-4-6-14-15,-8-6-28 0,-14-12-60 16,-6 4-31-16,-11-5-6 0,-10 6 17 16,-1 14-11-16,-5 1-1 0,9 13-12 15,11 10-46-15,5 3-72 0,5 1-172 16,0 8-243-16,1-1-554 0,-3 9-848 0</inkml:trace>
  <inkml:trace contextRef="#ctx0" brushRef="#br0" timeOffset="17717.84">17837 9469 2966 0,'0'0'578'0,"0"0"-332"0,0 0 26 0,0 0-26 0,0 0-63 0,0 0-91 16,-1 36-11-16,4 9 137 0,1 22 78 15,3 10-80-15,0 1-64 0,1-3-49 16,-3-13-27-16,4 1-10 0,-4-2-2 0,1-1-25 15,-4-6-15-15,0-1-24 16,-2-4-18-16,0-5-70 0,-4-8-78 16,2-11-62-16,0-7-91 0,2-8-212 0,-2-3-968 15,2-11-1467-15</inkml:trace>
  <inkml:trace contextRef="#ctx0" brushRef="#br0" timeOffset="24650.9">11997 10951 2624 0,'0'0'415'0,"0"0"-233"0,0 0-51 0,0 0 22 16,0 0-7-16,0 0-20 0,0 0-38 15,-43-14-53-15,35 14-17 0,0 0 1 16,0 0-18-16,1 3-1 0,1 1-40 15,0 2-8-15,1 4 23 0,0 5 12 16,1 5 13-16,4 6 13 0,0 3-11 16,2 4 17-16,7-2-17 0,2 1-2 15,2-3 0-15,5-3 0 0,3 0 2 16,2-5 0-16,4-1 20 0,8-3 22 16,12-3-12-16,10-4-13 0,4-5 3 15,3-5 6-15,-2-6-3 0,0-4 1 16,2 0-15-16,5-3-10 0,3 2 11 15,2-3 0-15,4-3 1 0,1 1-10 0,3-1 34 16,1-2 1-16,3 0-4 16,1 1 19-16,1 1 6 0,0-2 34 15,-1 2-6-15,0 2-35 0,-1-3-18 0,0 3-18 16,-2 1-1-16,-2 3 0 16,-2 1-2-16,-2 1-11 0,-3 1-1 0,-2 3 0 15,1 2-1-15,-2 1-1 0,-1 2-1 16,-1 0-11-16,-2 3 1 0,-3 3 11 15,-1 3-1-15,-4 2-13 0,-2 5 12 16,-4 0-21-16,-4 2 5 0,-2 4 19 16,-3 0-18-16,-9 1 17 0,-6-4-2 15,-11-3-10-15,0 1-1 0,-1 4 14 16,3 2 0-16,0 4 1 0,-6-2 17 16,-1-1-15-16,-4-2 9 0,-2-3-10 15,-2-2 10-15,1-3-12 0,-2-2 0 16,-2-4 0-16,0-2 0 0,-2-2-12 15,0-1 12-15,1-3 10 0,-2 0 30 16,2-1 7-16,1-5 11 0,-1-2 37 16,3-6-43-16,3-6-33 0,1-3-19 15,2-4-22-15,3-3 10 0,2 1-3 16,1 0-7-16,4 1-2 0,-2-2-1 0,6 3 4 16,2-1 8-16,4 1 10 0,7-4 0 15,10-1 3-15,10 2 15 16,2 0-13-16,0 5-1 0,-2 6-1 0,-2 4-1 15,2 2-3-15,5 0-17 0,3 2 6 16,7 1 13-16,1 1-20 0,3 2 20 16,5 4-16-16,3 2 6 0,2 1 11 15,4 4 2-15,0 1 18 0,2 0 2 16,1 2 7-16,1-3-7 0,-1 2 16 16,3-3-9-16,-3 0 0 0,1-3-1 15,0 0 22-15,-1 0-9 0,-3-3-3 16,-2-1-4-16,-2-3-2 0,0-2-4 15,-4-2-8-15,-2 0 8 0,-1-2-5 16,-7 0-10-16,-2-3 0 0,-3 1 3 16,-4-2 3-16,-4 0-15 0,-7-1 25 0,-4-3-7 15,-10 2-9-15,-10 2 7 16,-10 0-1-16,-4 0 9 0,3-12 4 16,-1-11-25-16,-5-14-6 0,-8-4-64 0,-8-2-61 15,-6 2-80-15,-5 2-151 16,1 11-323-16,-1-2-1488 0</inkml:trace>
  <inkml:trace contextRef="#ctx0" brushRef="#br0" timeOffset="26219.9">15614 11555 2436 0,'0'0'387'0,"0"0"-223"0,0 0 82 0,0 0-7 0,0 0-17 16,0 0-36-16,0 0-67 0,0 0-75 15,0 0-44-15,0 0-75 0,0 0 2 16,4 27 63-16,2-12 10 0,5 6 19 15,3 1-19-15,3 3 2 0,3 4-1 0,6-1 1 16,4 3 14-16,8 3 6 16,8 6-10-16,13 2 4 0,2 0-15 15,2-7 21-15,0-8-3 0,-1-6 6 0,3-1 7 16,7-4 34-16,3-2 12 0,1-3 30 16,5-1 35-16,-3-4 2 15,4-1-9-15,-2-5-38 0,-3 0-40 0,-2-1-28 16,-5-5-30-16,-3 2-2 0,-7-3-1 15,-4-2-19-15,-6 1-8 0,-3-3-16 16,-13 1-50-16,-8 1-58 0,-7 3-62 16,-6-1-30-16,-1-1-78 0,-4-2-152 15,-4-3-223-15,-4 3-478 0,-9 2-184 16</inkml:trace>
  <inkml:trace contextRef="#ctx0" brushRef="#br0" timeOffset="26503.28">17132 11848 2104 0,'0'0'570'16,"0"0"-242"-16,0 0 1 0,0 0-132 16,0 0-29-16,0 0-14 0,0 0-19 0,0 0 1 15,0 0 20-15,0 0 2 16,0 0-22-16,43 17-37 0,-26-11-19 0,3 1-25 16,1 1-6-16,4 1-24 0,0 0-13 15,0 1-12-15,2 1-1 16,1 0-2-16,-3 2-25 0,-5-2-2 0,0 4-1 15,-7 1-9-15,-2 4 15 0,-8 1 1 16,-3 3 12-16,-12 3 11 0,-10 9-13 16,-20 6 11-16,-13 4-37 0,-9-1-28 15,0-7-12-15,4-7-29 0,10-9-2 16,2-6-55-16,4-4-95 0,0-8-220 16,14-4-652-16,1-4-910 0</inkml:trace>
  <inkml:trace contextRef="#ctx0" brushRef="#br0" timeOffset="27668.1">15197 10112 690 0,'0'0'528'0,"0"0"-154"0,0 0-68 0,0 0-27 0,0 0 6 16,0 0 11-16,0 0-13 0,0 0-14 15,0 0-62-15,0 0-24 0,0 0-3 16,0 0-24-16,0 0 2 0,-5 7-6 15,5-7-28-15,0 0-40 0,1 0-32 16,0-3-30-16,2 1-20 0,1-1-2 16,0 0-1-16,0 0-18 0,2 1 1 15,2-1-10-15,0 3 9 0,1 0-15 16,0 1 3-16,0 5-27 0,-1 1-17 16,-2 2 47-16,-2 1-9 0,-2-1-25 15,-2 2-4-15,0 0 13 0,-7 2-17 16,-1 0-2-16,-3 0 9 0,-1-2 13 15,-2 0 12-15,1-3 38 0,1-2 37 16,0-1 29-16,5-4 19 0,1-1 16 16,2 0 2-16,1-6-22 0,0-1-22 0,3-3-22 15,0-4-3-15,1 1-9 0,5-1-9 16,0 2-14-16,2-1-2 16,0 3-21-16,3 3 19 0,-2 0 0 0,2 3-14 15,-1 1 13-15,1 0-15 0,-1 3 18 16,1 0-4-16,-1 4-17 0,-2-1 18 15,1 4-30-15,-2-1 32 0,-1 1 2 16,-2 1-1-16,-2-1 0 0,-2 4-25 16,0-3 14-16,-4 0 11 0,-4 2 12 15,-2-2-12-15,-3 0-3 0,-1-3 3 16,-1-1 10-16,2-2 15 0,-1-2 15 16,4 0 10-16,2 0-13 0,0-1-37 15,3-2-19-15,3-2-30 0,2-3-44 16,2 1-113-16,11-4-238 0,-1-4-299 15,2 4-1057-15</inkml:trace>
  <inkml:trace contextRef="#ctx0" brushRef="#br0" timeOffset="28600.98">15243 9979 2011 0,'0'0'573'0,"0"0"-321"0,0 0-47 0,0 0-16 15,0 0 2-15,0 0 3 0,0 0 8 0,0 0-11 16,0 0-40-16,0 0-60 0,0 0-51 15,0 0-2-15,6-35-7 16,-6 23-7-16,0 1 1 0,0-2 6 0,0 0-9 16,-3-1 0-16,1-2 8 0,-3 2-5 15,0-1 15-15,-3-2 0 0,2 1 7 16,-5-4 11-16,-1 1 13 0,1 0-10 16,-2-3-15-16,0 0-15 0,-3-1-16 15,0 0-12-15,-2 0 9 0,-1 1 4 16,-2 2-16-16,-1-2-10 0,-4 3 8 15,-1-1 1-15,-3 1-1 0,-2 0 2 16,0 2 0-16,-7-6 0 0,-8 1 21 16,-8-4-21-16,-2 1-10 0,4 1 7 15,2 3-24-15,5 3 9 0,-3-1 5 16,-1 0 10-16,0 2-18 0,-3-1 2 16,0 2-2-16,-2-2 3 0,2 3 16 15,-3 0-32-15,-1 0 18 0,1 3 4 16,-2 0 0-16,2 0 12 0,-1 1 1 0,-1 1-1 15,0 1-2-15,1 2-9 0,-2 2 11 16,2 1 0-16,-1 1-3 16,3 2 1-16,-2 1 1 0,2 0-2 0,-1 4-9 15,1 2 11-15,2 0 0 16,0 4 0-16,2 0 1 0,4 0 15 0,0 2 7 16,4 2-7-16,3-2-3 0,6 1-8 15,8-1-1-15,3-4 0 0,3 1 12 16,-4 3 3-16,-1 2 16 0,-2 1-3 15,2 0 0-15,4 0 5 0,2 2 4 16,2 0 9-16,4 3-15 0,1-1-7 16,3 3 19-16,1-1-16 0,4-1-2 15,-1-1 2-15,3-1-15 0,1-1 10 16,1 0-22-16,0-2 17 0,0 0-20 0,0 0 0 16,0-2 1-16,-1-2 0 15,0-1 11-15,-1 1-12 0,0-3 12 16,-1 1-9-16,0-2-1 0,0-1 1 0,1-1-1 15,1-2-2-15,0-1-33 16,1-2-22-16,-1 0-27 0,1 0-34 0,-1-1-43 16,0-3-44-16,0-3-53 0,1-2-52 15,0-4-107-15,0 1-164 0,2-1-429 16,0 2-343-16</inkml:trace>
  <inkml:trace contextRef="#ctx0" brushRef="#br0" timeOffset="28916.21">12515 9382 2019 0,'0'0'272'0,"0"0"-103"0,0 0 44 0,0 0 9 16,0 0-36-16,0 0-36 0,0 0-10 16,0 0 19-16,0 0-7 0,0 0-35 0,0 0-32 15,0 0-35-15,0 0-31 16,0 0-7-16,0 0 7 0,0 0 13 15,-38 21-10-15,34-4 10 0,1 0-29 0,1 1 16 16,-1 1-18-16,0 0 21 16,2 2 9-16,0-3-6 0,1 1 0 15,3-2 18-15,3-2 7 0,2-1 3 0,6-1 31 16,0-2 55-16,5-4-25 0,3-3-46 16,6-1-16-16,6-6-49 15,9-6-3-15,7-6-19 0,0-3-85 0,-4-3-124 16,-9-2-168-16,-16 8-366 0,1-13-1670 15</inkml:trace>
  <inkml:trace contextRef="#ctx0" brushRef="#br0" timeOffset="34434.75">18753 11551 2033 0,'0'0'382'0,"0"0"-194"0,0 0 130 0,0 0-29 0,0 0-22 15,0 0-42-15,0 0-80 0,0 0-38 16,0 0-32-16,0 0-14 0,0 0-39 16,-11-12-22-16,11 14-7 0,2 7 7 15,4 2 69-15,-1 6 34 0,5 10 24 16,0 14 0-16,-1 10-47 0,-1 5-21 16,-2-2-28-16,-3-3 2 0,0-8-5 0,1-8-16 15,-2-6-9-15,0-5-3 0,-1-5-20 16,1 5-20-16,0 0-59 0,2 2-36 15,-2-8-67-15,3-4-86 0,-1-7-147 16,6-7-348-16,-6 0-750 0</inkml:trace>
  <inkml:trace contextRef="#ctx0" brushRef="#br0" timeOffset="34595.11">19173 11827 3395 0,'0'0'625'16,"0"0"-515"-16,0 0 40 0,0 0-57 16,0 0-25-16,0 0-68 0,0 0-115 15,0 0-201-15,0 0-369 0,0 0-1591 0</inkml:trace>
  <inkml:trace contextRef="#ctx0" brushRef="#br0" timeOffset="35201.3">19773 11384 2296 0,'0'0'484'0,"0"0"-173"0,0 0 56 0,0 0-60 0,0 0-46 0,0 0-41 0,0 0-25 16,0 0-19-16,0 0-40 0,0 0-56 16,0 0-80-16,0 0 12 0,0 0 0 15,9 55 71-15,0-18 9 0,2 14 27 16,-1 3-1-16,-2-5-26 0,-1-3-32 16,-2-5-5-16,-2-3-9 0,2 2-7 15,-1-8-24-15,-1-5-13 0,-2-6-2 16,2-5 0-16,1 1-27 0,0 1-43 15,0-1-33-15,-1-6-25 0,-1-3-21 16,2-5-74-16,0-2-88 0,2-2-180 16,1-10-249-16,-3 0-840 0</inkml:trace>
  <inkml:trace contextRef="#ctx0" brushRef="#br0" timeOffset="35733.76">20274 11408 1918 0,'0'0'806'0,"0"0"-440"0,0 0-50 0,0 0-40 0,0 0-43 0,0 0-41 16,0 0-45-16,0 0-32 0,0 0-44 16,0 0-43-16,0 0-28 15,0 0-20-15,-23 57 20 0,12-15 28 0,-1 12 9 16,0 3 4-16,5-4-1 0,6-7-6 15,1-12-34-15,3-9-2 16,2-3 1-16,1-4 2 0,3-1 0 0,3 3 14 16,3-2 19-16,3-4 18 0,4-4-9 15,1-4 71-15,3-6-10 0,1-2-28 16,-2-7-24-16,1-6-12 0,-1-2 9 16,-4-4-10-16,-3-3-5 0,-4-7-10 15,-5-3-24-15,-7-13-11 0,-6-8-32 16,-11 0-6-16,-1 9-5 0,-2 14 11 15,4 12 12-15,2 5 28 0,-5 1 0 16,-2 1-21-16,0 2-7 0,-1 6-18 16,3 3-52-16,-2 2-86 0,5 6-104 15,2 4-181-15,4 6-279 0,3-5-628 16,5 3-402-16</inkml:trace>
  <inkml:trace contextRef="#ctx0" brushRef="#br0" timeOffset="36068.26">20899 11390 3081 0,'0'0'611'0,"0"0"-306"0,0 0 64 16,0 0-63-16,-45 6-122 0,31 2-138 15,2 5-24-15,0 5-12 0,1 12-10 16,1 0-19-16,7 2 19 0,3 3 0 15,2-8 2-15,6 3-1 0,4-3 24 16,1-4-7-16,6-3 1 0,2-4 5 16,3-4 13-16,3-6 24 0,3-4 30 15,2-3 1-15,-1-9-19 0,0-1-22 16,-4-7 4-16,-4-2-16 0,-7-2 1 16,-5-2-1-16,-8-4-8 0,-8-6-31 15,-10 0-23-15,-11-4-34 0,-14-1-13 16,-9 10 3-16,-6 2-3 0,3 13-15 0,4 10-28 15,14 4-82-15,6 3-128 0,9 1-278 16,4 1-499-16,4 1-697 0</inkml:trace>
  <inkml:trace contextRef="#ctx0" brushRef="#br0" timeOffset="36835.04">21496 11243 1888 0,'0'0'415'0,"0"0"-92"0,0 0 31 0,0 0-85 16,0 0-8-16,0 0-42 0,0 0-37 15,0 0-34-15,0 0-51 0,0 0-38 16,0 0 44-16,17 52 55 0,-5-11 46 16,0 12-47-16,0 4-62 0,-3-3-28 15,-4-4-36-15,-3-9-4 0,1 0-15 16,-2-2-1-16,0 1-11 0,-1-7-16 15,1-8-45-15,0-4-40 0,2-6-55 16,-1 1-60-16,3 0-69 0,2-5-98 0,2-5-299 16,1-6-663-16,6-14-490 0</inkml:trace>
  <inkml:trace contextRef="#ctx0" brushRef="#br0" timeOffset="37169.93">21990 11346 3253 0,'0'0'489'0,"0"0"-164"15,0 0-63-15,0 0-30 0,0 0-35 16,0 0-50-16,0 0-24 0,51 0-26 16,-25 0-24-16,2 0-46 0,4 4-27 15,2 6-28-15,-4 1 10 0,-3 3-12 16,-2 5-13-16,-3 3 9 0,-4 1 7 15,-5 3-4-15,-4 0 1 0,-6 0 11 16,-3 2-2-16,-6-1-13 0,-6 0 13 16,-6-3 21-16,-6 0 1 0,-3-5 14 15,-2-1 10-15,-3-8 5 0,-1-3-5 16,0-7 5-16,2 0-8 0,2-10-7 16,2-7 6-16,3-5-21 0,1-11-12 15,5-11-34-15,10-11-24 0,6 7-37 0,6 10-38 16,8 12-46-16,3 9-66 15,12-3-208-15,11-1-302 0,-2 3-674 0</inkml:trace>
  <inkml:trace contextRef="#ctx0" brushRef="#br0" timeOffset="37519.46">22566 11353 3399 0,'0'0'609'15,"0"0"-175"-15,0 0-122 0,0 0-18 16,0 0-78-16,0 0-109 0,0 0-34 16,0 0-25-16,0 0-26 0,46-7-22 0,-25 7-22 15,4 4-8-15,0 4 9 16,-1 5-7-16,0 1-14 0,-1 6 8 16,-5 2-17-16,-1 3 23 0,-6 1-2 0,-3 3 2 15,-6-3 4-15,-2 3 23 16,-8-2-14-16,-4-2 15 0,-6-3 0 0,-2-1 30 15,-4-7 16-15,-2-4 21 0,0-5-3 16,2-4-3-16,-2-4-1 0,2-6-29 16,2-7-13-16,2-6-17 0,2-10-1 15,5-11-18-15,5 0-43 0,5 5-51 16,6 3-32-16,8 11-54 0,6-1-35 16,8 1-118-16,9 1-247 0,12 5-488 15,-8 5-671-15</inkml:trace>
  <inkml:trace contextRef="#ctx0" brushRef="#br0" timeOffset="37767.99">23165 11285 3438 0,'0'0'534'16,"0"0"-94"-16,0 0-57 0,0 0-41 15,0 0-125-15,0 0-69 0,0 0-2 16,0 0-31-16,0 0-85 0,0 0-30 0,0 0-51 16,0 0 51-16,20 48 48 0,7 10 6 15,0 8-23-15,-3 0-30 0,-4-4 23 16,-7-8-24-16,-1 1-23 0,-7 0-41 16,-3-1-66-16,-2-2-49 0,-3-3-85 15,-2-12-170-15,1-15-708 0,0-7-1543 0</inkml:trace>
  <inkml:trace contextRef="#ctx0" brushRef="#br0" timeOffset="50566.98">23938 11427 2328 0,'0'0'503'0,"0"0"-188"0,0 0-98 0,0 0-39 0,0 0-83 0,0 0-4 15,0 0 1-15,0 0-23 0,0 0-56 0,0 0-13 16,0 0-82-16,-1 21 41 16,0-1 22-16,-2 9 18 0,-4 13-21 15,-7 10 3-15,-1 3 16 0,-6 0-51 0,1-5-63 16,-2-6-32-16,0-2-84 0,5-7-49 15,2-9-83-15,6-8-107 0,2-8-120 16,1 0-548-16</inkml:trace>
  <inkml:trace contextRef="#ctx0" brushRef="#br0" timeOffset="50767.68">23667 11523 134 0,'0'0'2774'0,"0"0"-2397"0,0 0-224 16,0 0-153-16,0 0-3 0,0 0 3 16,33 46 73-16,-12-20-16 0,5 2-41 15,4 3-16-15,1-1-1 0,3 0-82 16,0 1-66-16,-1-4-39 0,1 1-43 0,-5-2-62 16,-2-1-127-16,-4-3-246 15,-7-5-661-15</inkml:trace>
  <inkml:trace contextRef="#ctx0" brushRef="#br0" timeOffset="51402.71">24306 11439 1588 0,'0'0'598'0,"0"0"-223"0,0 0-124 0,0 0-26 16,40-42-33-16,-23 29-45 0,2 0-17 15,3 2-64-15,-2 1-50 0,2 3-16 16,-1 4-22-16,0 0-16 0,0 3-3 16,-3 2 3-16,0 2-4 0,-4 6-15 15,-1 4-7-15,-3 5-12 0,-7 5-30 16,-3 9 42-16,-3 0 52 0,-7 1 12 15,-6 1 16-15,1-3-3 0,-6 4 6 0,-1 0 20 16,2-4 28-16,1-2 58 16,5-8 18-16,3-2-7 0,5-8-31 15,4-2-39-15,2-5-28 0,7 0 12 16,3-3 26-16,5-2 2 0,6 0-8 0,11-7-67 16,11-8-3-16,12-5-104 0,3-4-54 15,-4 0-44-15,-7 3-14 0,-11 5-87 16,-9 2-237-16,-8 1-790 0</inkml:trace>
  <inkml:trace contextRef="#ctx0" brushRef="#br0" timeOffset="51934.9">24685 10910 2510 0,'0'0'371'0,"0"0"-131"0,0 0-64 0,0 0-11 16,0 0-41-16,0 0 3 0,0 0 5 15,34-45-28-15,-23 38-32 0,3-1-30 16,2-1-27-16,-1 0-15 0,2 2-18 16,-1 0-11-16,-2 3-21 0,-2 0-22 15,-1 2-41-15,-6 2-26 0,-1 0-7 16,-2 5-16-16,-2 3-17 0,-4 3 10 15,-3 5 92-15,-5 1 38 0,0 4 26 16,-1-3 13-16,0 0 3 0,5-1 23 16,1-4 16-16,5-1 12 0,2-2 20 15,5-1 22-15,3-1 29 0,5 0-14 16,2 1-25-16,2-1-16 0,5-1-23 16,0 2-15-16,0-1-30 0,-2-2-2 15,-4 2-16-15,-5 0-19 0,-6-1-37 0,-5 4-33 16,-5 0-4-16,-12 5 84 15,-12 4-71-15,-14 4-103 0,-12 1-100 0,6-4-182 16,10-8-243-16,16-6-653 0</inkml:trace>
  <inkml:trace contextRef="#ctx0" brushRef="#br0" timeOffset="63333.92">7645 14601 2290 0,'0'0'307'0,"0"0"-307"0,0 0 0 0,0 0 81 0,0 0 35 16,51-6-7-16,-30 3 7 0,5 0-33 15,8-1-3-15,12-4-35 0,15-1-10 0,7-1 3 16,6-1-12-16,1-2-14 16,0 2-12-16,6 0-1 0,8-2-1 15,4 0 1-15,5 0-20 0,7 1 21 0,5-1 0 16,8 1 1-16,5 0 15 0,7-1 13 16,4 0 12-16,4 0 10 0,7 0-13 15,4 0-9-15,10-1 2 0,2 0 1 16,5 0-4-16,7-1 4 0,3-1-16 15,5-2 3-15,0 0-6 0,8 2 2 16,0 0 11-16,2-1-1 0,4 2 6 16,2 0-2-16,2-1 18 0,3 2 0 15,1 0-3-15,1-1-13 0,5 3 1 16,-1-1-1-16,-1 3-8 0,3-1-7 16,1 1-1-16,-3 1 1 0,4-2-13 15,2 4 25-15,-1-3 3 0,3 3 3 16,2 0-2-16,-2 0-1 0,7 0 0 15,-3 0-6-15,2-2-1 0,5 2-8 0,-4 0 3 16,1 0-1-16,0 0 1 0,-1-3-1 16,4 6-18-16,-5-5 0 15,2 3 0-15,-1 1 0 0,-1-1 13 0,-2 1 8 16,0 0 20-16,-2 1 8 0,0 1-12 16,1-1 9-16,-1 1 4 15,0 0 33-15,-2-1-16 0,3 1-21 0,-3 1-12 16,-5-3-7-16,3 1-2 0,-1 0 2 15,-2-1 1-15,0 1 2 0,-2-1-5 16,-5 0-1-16,1 0-2 0,-5 0-19 16,-2 1 0-16,-4-1-2 0,-4-1-1 15,-3 3 0-15,-2-1-1 0,-3-2-12 16,-1 3 10-16,-3-1 1 0,0 3 1 16,-4-2-1-16,0 1-10 0,-4 1 0 15,-3 1 0-15,-1 0-1 0,-4 0 12 16,-4 0 0-16,-3 0 1 0,-4 3-1 15,-5-2-11-15,-7 2 12 0,-3 0 0 16,-9-2 0-16,-5-1 0 0,-10 0 0 0,-4 0-1 16,-8 0 0-16,-5 0 1 15,-6-1 2-15,-6-2 0 0,-8 0 10 16,-6 2-9-16,-2-2-2 0,-8 1 1 0,-3 2 0 16,-5 0-1-16,-5 0-1 0,-3 1-3 15,-7 3-13-15,-9-1 1 0,-5 1 0 16,-1 0-7-16,0 3-5 0,3-1 2 15,1 5 1-15,-3 3 5 0,-2-1-17 16,-3 1 17-16,-3 3 19 0,-1 3 1 16,1 1 12-16,-3 5 5 0,-1-1 6 15,0 5-2-15,3 5 8 0,3 10-26 16,3 7 14-16,2 4 3 0,1-2-8 16,-3-6-11-16,0 0-1 0,-1-4 0 15,-1 5-1-15,2 1 1 0,-3 1 1 16,1 3 13-16,0 0 6 0,1 0 1 15,-1 1 2-15,3 0-3 0,-1-1-20 16,-2-2 2-16,4-1-1 0,-3-5 1 0,-3 0-2 16,1-2 1-16,-3-2 10 15,-1-7-12-15,-4-9 0 0,-4-5-1 0,1 0-2 16,-3-1-9-16,0 4 10 16,0 2-14-16,-2-4 4 0,-4-2 0 0,-1-3 9 15,-6 0 1-15,0-3-10 0,-6-3-7 16,-2-2 18-16,-5 1-11 0,-1-3 9 15,-6 0-15-15,-6-4 16 0,-12 1 0 16,-11-1-11-16,-8-2 1 0,0-1-15 16,3 0-1-16,1-1 1 0,-4-2-10 15,-7 2 18-15,-4-2 4 0,-5 0 0 16,-6-1-4-16,-7 1 16 0,-3 0-6 16,-9-1 9-16,-2 1 15 0,-5-1 1 15,-10 1-13-15,-1-2 27 0,-7 2-26 16,-6 0 14-16,-4-2 0 0,-7 1 4 15,-3 1-7-15,-5-1-15 0,-3 1 2 16,-6 1-1-16,-4-1 1 0,-5 0-2 16,-4-1 2-16,-6 2 13 0,-2-2-15 0,-4 1 13 15,-5-1-10-15,0 0 9 16,-4 1-11-16,-4-3 11 0,-1 1-12 16,-2 1 1-16,-4-1-1 0,-1 1 2 0,-2 0-1 15,-2 1 1-15,-1 0 0 0,-1 1 0 16,-5-2 0-16,1 4 11 0,-1-2-10 15,-5 0-3-15,3 2 0 0,-6-3 1 16,2 3 0-16,-2 0 0 0,-1 0 1 16,-1 0-1-16,1 0 1 0,-3 0 0 15,1 0 0-15,-1 0 10 0,1 0-9 16,0 0-1-16,-2 3 1 0,3-2 10 16,-4 2-12-16,2-1 2 0,1 0 0 15,-2 1 0-15,0 0 9 0,3 3 0 16,4 0-9-16,1-1-1 0,3 1 13 15,5-1-11-15,1 1-1 0,4 0 0 16,4-1 0-16,1 1-1 0,3-2-2 16,2 4-1-16,2-2 1 0,2 3 0 15,2-1 1-15,1 1-1 0,3 1 1 16,2 1 14-16,3 0-3 0,4 0-10 16,3 2 23-16,1-1-4 0,6-1-9 15,5 2-10-15,1-1 19 0,5-1-20 0,-1 3 2 16,6-3 13-16,0 3-4 0,4 0 6 15,2 0-3-15,1 1 0 16,2-1-11-16,3 4 8 0,2-1-9 0,5 0 9 16,3-1 0-16,4 1-11 0,3 1-1 15,5-1 0-15,5 1-3 0,5-2 0 16,2-2 1-16,6 3-19 0,5-3 9 16,3 0-1-16,4-1 1 0,2 1 0 15,5-1-3-15,4 1 13 0,5-1 1 16,4 0-1-16,5-2-1 0,4 2 3 15,4-2 0-15,8-1 2 0,4-3 13 16,8 3-3-16,7-4 3 0,9-3 7 16,8-1 8-16,6-2-6 0,-4 2-12 15,0 0 13-15,2-1-10 0,2 0 3 16,5-1-16-16,3 0 13 0,4 0 0 16,1 0 7-16,-1 0-1 0,3 0 21 15,0 0 37-15,0 0-46 0,0-1-21 0,0 1-12 16,0-1 3-16,0 1 12 15,0-2 0-15,0 0 6 0,0-2 9 16,0-2-15-16,0-5-15 0,0 0-1 0,0-5-2 16,-1-2 2-16,-3-5-1 0,1 2-10 15,-2-6-15-15,-2-8-21 0,-2-8-4 16,-1-8 7-16,0-4-4 0,2 1 19 16,-1 2 0-16,2 6-4 0,2-3 1 15,1-2 5-15,2 0 4 0,0-3 23 16,0 2-17-16,2 0 3 0,0 0 3 15,0 2-1-15,0 2 10 0,0-2-18 16,0 5 9-16,0 0-3 0,0 3 12 16,4 3-25-16,-2 6 2 0,2 5 26 15,-2 7 0-15,3 1 0 0,0-3-3 16,4 1-22-16,-1-4 23 0,2 6-10 16,5 2 10-16,0 1 2 0,6 6 2 15,9-2 20-15,14 0 5 0,15-1-9 16,11 3-15-16,3 1-2 0,2 3 0 0,0 0-2 15,5 1 0-15,7-1-11 16,6 3-27-16,5 1-71 0,4 2-92 16,5 0-245-16,-26 1-564 0,-2 0-1022 0</inkml:trace>
  <inkml:trace contextRef="#ctx0" brushRef="#br0" timeOffset="64684.93">5507 7593 2126 0,'0'0'775'0,"0"0"-733"0,0 0-40 0,0 0 49 0,0 0 62 0,50 36 14 0,-18-29-18 16,17-1-4-16,17-4-7 0,15-2 0 15,8-6-6-15,7-1-1 0,1-3-15 16,5 0-13-16,7-2 2 0,2-4-1 16,7 3-8-16,0-2-3 0,-2 1-15 15,-6-2-14-15,-5 3-22 0,-7-2 1 16,-8 0 0-16,-9 3-3 0,-14-1-35 15,-19 3-74-15,-14 2-79 0,-14 2-207 16,-11 4-398-16,0-10-1108 0</inkml:trace>
  <inkml:trace contextRef="#ctx0" brushRef="#br0" timeOffset="65768.18">6029 6535 1315 0,'0'0'767'0,"0"0"-437"0,0 0 32 0,0 0-89 15,0 0-72-15,0 0-48 0,0 0-20 16,0 0-28-16,20-38-29 0,-1 27-23 16,3-1-21-16,4 1 6 0,1-1-24 15,2 4-14-15,-1 3-22 0,-1 0 0 16,-3 3-9-16,-3 2-1 0,-7 1-28 15,-3 5-35-15,-3 1 23 0,-5 4-56 16,-3 2-60-16,-5 2 83 0,-5 3 28 16,-5 3-58-16,-2-1 61 0,-2 1 10 15,1-2 64-15,2-2 16 0,3-4 58 16,5-2 9-16,4-3-6 0,4 1-19 0,0-3-35 16,4 0 18-16,5-2 7 15,4 2 13-15,5-2 25 0,0-1-41 0,1-1-4 16,2 0-38-16,-2 1 19 0,-1-1-12 15,-4 1-10-15,-4 2-38 16,-4 1 19-16,-4 3 6 0,-2 0-6 0,-6 2-10 16,-6 4 13-16,-4 2 13 0,-7-1-19 15,-1 5-7-15,-4-1-3 0,-2 0 13 16,2-1 16-16,2-1 2 0,4-4-22 16,4-3-140-16,5-5-152 0,5-6-235 15,4 0-744-15</inkml:trace>
  <inkml:trace contextRef="#ctx0" brushRef="#br0" timeOffset="66103.28">6482 6386 2865 0,'0'0'327'0,"0"0"-88"0,0 0 27 0,0 0-8 16,0 0-79-16,0 0-35 15,0 0-11-15,18-36-34 0,-7 24-34 0,5 1-43 16,-1 1-22-16,1 1-19 0,0 1-21 16,-3 3-6-16,-2 3-19 0,1 2-31 15,-6 0-29-15,-1 7-12 0,-1 4 7 16,-4 3 30-16,0 7 12 0,-7 4 9 16,-7 4-4-16,-1 3-5 0,-4 2-27 15,-1-3 115-15,-1 1 19 0,3-4 0 16,4-4 80-16,3-3-49 0,3-6 39 15,6-3-10-15,2-5-10 0,2-1-12 16,8-2-7-16,2-4 16 0,7 0 14 16,4-8-33-16,6-5-47 0,1-2-79 15,2-6-166-15,2-1-147 0,0-3-391 16,-13 6-891-16</inkml:trace>
  <inkml:trace contextRef="#ctx0" brushRef="#br0" timeOffset="66632.95">6787 6123 267 0,'0'0'2652'0,"0"0"-2271"0,0 0-184 15,0 0-105-15,0 0-32 0,0 0-15 16,0 0 75-16,8 38 52 0,0-17-11 16,-2 3-74-16,1 4-56 0,-3-2-31 15,1 2 0-15,-3 1 0 0,-2-2-1 16,0 0-14-16,0-1-20 0,-1-1-46 15,-1-2-32-15,1-3-9 0,-1-6-17 16,1-4-3-16,1-3 2 0,0-2 16 16,0-4 41-16,3-1 83 0,0-1 60 15,3-5 13-15,0-3 23 0,3-3-1 16,3-3-16-16,3-1-26 0,1 1-27 16,1 1-14-16,2 1 7 0,1 4 3 15,-1 3 16-15,-1 1-7 0,-1 3-2 16,-3 2-29-16,-3 0-21 0,-4 3-8 15,-3 1-12-15,-1 2 4 0,-3 1 20 16,-5 1 17-16,-4 3 28 0,-3-1-15 0,-5 1-13 16,-2 1-79-16,-3 0-19 0,1-3 25 15,-1-3 0-15,4-2-9 0,4-3-14 16,3-1 10-16,5-2-7 0,4-5 29 16,2-2-61-16,2-5 22 0,4-2 53 15,3-1 50-15,3-4 22 0,3 2-2 16,1 4 54-16,-1-1-13 0,1 6 28 15,-1 2 39-15,1 4 38 16,-1 1 0-16,-2 3 2 0,-1 0-39 0,-1 5-50 16,0 3-35-16,-2-1-32 0,-4 4-12 15,1 1-3-15,-4 0-22 0,1 0 6 16,-3 0-12-16,-3 1-95 0,-1-2-150 16,-2-1-222-16,1-4-517 0,-3-5-770 0</inkml:trace>
  <inkml:trace contextRef="#ctx0" brushRef="#br0" timeOffset="66783.11">7039 6067 3004 0,'0'0'342'0,"0"0"-136"0,0 0-13 0,0 0-42 0,0 0-56 0,0 0-55 0,0 0-26 15,0 0-14-15,0 0-41 0,0 0-198 16,0 0-217-16,0 0-318 0,0 0-1141 15</inkml:trace>
  <inkml:trace contextRef="#ctx0" brushRef="#br0" timeOffset="66967.92">7143 5982 2587 0,'0'0'424'0,"0"0"-248"0,0 0-109 0,0 0 163 15,0 0 17-15,8 50-46 0,-5-28 0 16,-1 2-54-16,0 4-70 0,-2 2-49 15,0 3-25-15,0 6-3 0,0 7-21 16,-2-5-63-16,2-2-59 0,0-9-62 0,0-7-110 16,0 1-121-16,0-4-178 15,3-5-46-15,1-6-419 0</inkml:trace>
  <inkml:trace contextRef="#ctx0" brushRef="#br0" timeOffset="67283.95">7158 6354 470 0,'0'0'2315'0,"0"0"-1958"16,0 0-80-16,0 0-109 0,0 0 41 16,0 0-24-16,43-16 1 0,-25 2-40 15,6-2-62-15,0-5-64 0,2 0-19 16,0-3 11-16,-4 1-9 0,-2 1 17 16,-4 4-20-16,-8 2-4 0,-3 4 2 15,-3 6-7-15,-2 2 9 0,-5 1 0 16,-1 3-15-16,-4 2-51 0,2 4 11 15,1 4-4-15,-1 4 9 0,2 2 25 16,2 1 22-16,4 3-29 0,0-1 29 16,8-2 3-16,2 0 0 0,3-4 56 15,4 0-24-15,0 0 21 0,3-3 6 16,-3 0-41-16,-2 0-18 0,-3-2 0 16,-2 2-18-16,-6-2-17 0,-4 2-8 0,-9 1 18 15,-15 4 24-15,-19 3-111 0,-14 2-247 16,-10-6-351-16,16-6-974 0</inkml:trace>
  <inkml:trace contextRef="#ctx0" brushRef="#br0" timeOffset="68284.25">8132 14399 2449 0,'0'0'351'0,"0"0"-219"0,0 0-119 0,0 0 41 0,0 0 52 16,20 51 0-16,-13-25-17 0,1 10-16 15,1 9-22-15,1 11-16 0,-1 4-22 16,-1 2 0-16,-1 0 28 0,0-1 29 0,-3 6 15 15,1 6-3-15,-1 4 6 0,-4 6-9 16,-2 7-13-16,-2 0-9 0,-1-1-22 16,1-3 2-16,-2-8 1 0,0-6 18 15,4-9 25-15,0-8 80 0,0-7 15 16,1-11-47-16,0-9-31 16,1-7-43-16,0-8-36 0,0 0-19 0,0-5-16 15,0-3-141-15,0-5-145 0,-1-19-96 16,-1-1-591-16,-6-28-1561 0</inkml:trace>
  <inkml:trace contextRef="#ctx0" brushRef="#br0" timeOffset="71502.36">2719 8510 3121 0,'0'0'383'0,"0"0"-200"0,0 0-150 0,21-45-31 0,-2 5-2 0,5-12 22 15,2-8-3-15,2-3-6 0,-7 5-10 16,-4 2-1-16,0-2-2 0,-3 0 0 16,-1-1 1-16,1 2 12 0,0-1 2 15,-1 5-11-15,3 6 18 0,-3 10 9 16,-3 10 1-16,1 10-4 0,-4 6-16 15,0-1 4-15,-1 1-13 0,1 2 0 0,-3 3 13 16,-3 4-13-16,-1 2-3 0,0 0-1 16,0 0-37-16,-3 4-50 0,-1 1-9 15,-3 3 34-15,-1 3-58 0,-3 2-75 16,-3 2-76-16,2 1-184 0,-1 0-195 16,4-6-480-16</inkml:trace>
  <inkml:trace contextRef="#ctx0" brushRef="#br0" timeOffset="71733.89">2835 7778 1026 0,'0'0'1734'0,"0"0"-1452"0,0 0 28 16,0 0-135-16,0 0-36 0,0 0-22 16,42-43 3-16,-24 26 21 0,1 1-6 15,2 0-32-15,-1 2-53 0,1 3-50 16,-3 5-12-16,1 2-3 0,-4 4 15 15,-1 0 0-15,-3 6-1 0,-1 2 1 0,-1 4-1 16,-3 3 1-16,0 1 12 0,-4 3-9 16,0 1 0-16,-2 2-3 15,0 1-66-15,0-1-93 0,0-1-153 16,0-7-313-16,3-5-1297 0</inkml:trace>
  <inkml:trace contextRef="#ctx0" brushRef="#br0" timeOffset="72851.02">7387 15150 2149 0,'0'0'420'0,"0"0"-69"0,0 0-85 0,0 0-65 0,3-46-58 0,1 35-16 16,2 1-10-16,2 2-17 0,0-2-27 15,1 0-36-15,5 3-9 0,1 0 1 16,4 1-13-16,4 2-13 0,4 4-1 15,-1 0-2-15,6 7-17 0,-3 5 1 16,2 4-6-16,-2 7-22 0,-4 1-25 16,-3 0-16-16,-7 5 7 0,-4 0 8 15,-4 1-3-15,-6-1 29 0,-2 1 3 16,-11-2 41-16,-4-1 17 0,-3 0 18 16,-6-7 21-16,-2 1 20 0,-1-9 28 15,0-4 0-15,-1-4 3 0,2-4-9 16,0-4 8-16,2-7 34 0,3-6 21 15,3-3-10-15,3-6-28 0,5-9-77 16,4-10-46-16,9-9-15 0,12-1-46 16,10 9-32-16,18 4-70 0,9 7-82 15,9 2-116-15,-6 5-630 0,-8 2-1372 0</inkml:trace>
  <inkml:trace contextRef="#ctx0" brushRef="#br0" timeOffset="73833.67">7448 13776 1049 0,'0'0'994'0,"0"0"-657"0,0 0 40 0,0 0-30 0,0 0-37 15,-9-36-60-15,4 28-51 0,2 1-55 16,-1-3-21-16,0 0-32 0,-2 3-35 16,-1-2-13-16,-4 4-9 0,-1-2-34 15,-1 3-46-15,-5 3-1 0,-2 1-12 16,-1 3 3-16,-1 8 9 0,-1 4 19 15,2 2-1-15,4 4 10 0,1 1-3 16,5 1-6-16,7 0 3 0,4-1 0 0,0 0-7 16,9-1 1-16,5-3 17 15,5-1 14-15,1 0 16 0,5 0 3 0,0-3-7 16,4 0-9-16,-2 1 1 0,-1-4 7 16,0 3-11-16,-5 2-2 0,-3-1-20 15,-5 2 0-15,-5 3-6 0,-6 1-39 16,-4-1-24-16,-9 5 34 0,-13 1 19 15,-14 3-25-15,-14 3-96 0,-5-8-87 16,3-3-43-16,8-11 31 0,11-9-75 16,12-1-274-16,-1-6-868 0</inkml:trace>
  <inkml:trace contextRef="#ctx0" brushRef="#br0" timeOffset="76186.33">13559 14061 2409 0,'0'0'410'0,"0"0"-227"0,0 0-52 0,0 0-67 0,0 0-35 16,0 0-29-16,0 0-2 0,0 0 2 0,0 0 19 15,12 53 57-15,-8-13 10 0,2 17-9 16,0 5-23-16,1 5-7 0,-1 0 16 15,-2-3-3-15,0 5 22 0,2 4 25 16,-1 5 0-16,1 0-37 0,0 0 8 16,0-4-16-16,-2-2-12 0,1-3 12 15,-1-1 7-15,-2-3 2 0,-1-3 9 16,-1-4 7-16,0-4-23 0,0-5-27 16,-1-3-6-16,-2-11-13 0,0-8-2 15,1-10-16-15,-1-3-2 0,1-1-23 16,-2 0-30-16,0-3-75 0,-2-4-58 15,0-6-39-15,0-5-81 0,0-4-467 16,-7-24-1300-16</inkml:trace>
  <inkml:trace contextRef="#ctx0" brushRef="#br0" timeOffset="77667.83">10388 13368 2193 0,'0'0'356'0,"0"0"-140"0,0 0-7 0,0 0-20 0,0 0-55 15,0 0-48-15,0 0-35 0,0 0-51 16,-36-1-3-16,19 9-45 0,-3 4 0 0,-2 6 13 15,-3 3 35-15,3 3 13 16,-2 3 41-16,4 3-9 0,2-5-7 0,5 1-13 16,4-5-22-16,6-3-1 0,3-4-2 15,2-1-1-15,7-3 1 0,3 3 26 16,1-6 15-16,5 1 13 0,-3-2-3 16,3-2-4-16,-3 1-3 0,1-3-31 15,-5 1-2-15,-4 0-11 0,-1-1-12 16,-6 0-10-16,0 0-4 0,0 2 1 15,-6 2 25-15,-3 5 0 0,-2 0 32 16,-3 3-20-16,-1 2 10 0,1-2 10 16,2 0 21-16,3 3 10 0,3-4-28 15,4 3-16-15,2-2-7 0,3 0 1 16,6-3 12-16,2 2 9 0,2-3 5 16,5-2 14-16,4-1 6 0,0-4-24 15,1-3-35-15,3-2-18 0,-1-5-142 16,-2-2-148-16,-2-5-194 0,-5 5-562 0,-3-13-1044 0</inkml:trace>
  <inkml:trace contextRef="#ctx0" brushRef="#br0" timeOffset="78133.97">10735 13556 2639 0,'0'0'399'0,"0"0"-191"0,0 0-109 0,0 0-80 0,0 0-6 16,0 0 6-16,-31 49 32 0,17-24-10 16,-1 6-16-16,-3 0-21 0,0 0-4 15,-1 1 0-15,2-3-20 0,0-2-24 16,2-2-26-16,2-2-45 0,1-3-54 16,3-4-104-16,3-6-172 0,5-4-188 15,-1-5-686-15</inkml:trace>
  <inkml:trace contextRef="#ctx0" brushRef="#br0" timeOffset="78312.22">10551 13579 1823 0,'0'0'752'16,"0"0"-427"-16,0 0-203 0,0 0-32 0,0 0 53 16,50 25 33-16,-31-11-37 0,3 2-41 15,-3 4-41-15,-1-2-36 16,-2 1-21-16,2-1-2 0,-3-2-1 0,2-1-13 15,-3-1-44-15,2-2-63 0,-3-1-77 16,1 0-117-16,-3-1-246 0,-1-5-634 16</inkml:trace>
  <inkml:trace contextRef="#ctx0" brushRef="#br0" timeOffset="78753.28">10877 13607 2043 0,'0'0'369'0,"0"0"-130"15,0 0-30-15,0 43 61 0,2-25-82 16,0 3-67-16,0 2-16 0,1 1-13 0,2 3-13 16,-1 0-38-16,1 1-22 0,1 3-18 15,0-1-1-15,-3-2 0 16,4 2-16-16,-3-2-22 0,-2-4-31 0,0-4 2 15,-2-3 29-15,0-7 38 0,0-3 2 16,0-4 36-16,0-3 64 0,0-3 30 16,-4-6-79-16,-2-7-53 0,-2-4-66 15,-2-13 35-15,1-9 31 0,-1-10 12 16,2-2 36-16,4 9-7 0,4 12 15 16,0 10-21-16,0 5 8 0,6-3 6 15,2-1 57-15,2 0 6 0,2 3-35 16,3 4-11-16,0 2-11 0,0 3-24 15,0 6-31-15,-2 1-3 0,-4 2-18 16,-1 1-7-16,-3 0-9 0,-1 4-29 16,-4 3-36-16,0 0-35 0,-2 5 17 15,-7 3 10-15,-6 3-32 0,-7 4-38 16,-5 0 2-16,-2 1-36 0,0-5-58 16,2 0-95-16,4-3-203 0,8-7-896 15</inkml:trace>
  <inkml:trace contextRef="#ctx0" brushRef="#br0" timeOffset="80635.8">24594 10610 901 0,'0'0'541'0,"0"0"-232"0,0 0-43 0,0 0 0 16,-14-42 9-16,12 33-56 0,1 2-14 16,1 0-38-16,0 1-20 0,0-1-26 15,5 2-38-15,1-1-36 0,5-1-28 16,2 3-16-16,5-2 10 0,2 2 6 0,4 0 9 15,4 2-5-15,1 1-1 16,2 1 3-16,9 1-3 0,5 8-9 16,7 2-10-16,6 7-3 0,-3 3-1 0,0 3-2 15,-9 2-19-15,-1 0 0 16,-1 7-39-16,-11-5-18 0,-5 0 6 16,-7-6 16-16,-2 0 19 0,0 10-4 0,2 10 17 15,-4 12 6-15,-8 2 3 0,-9-5-6 16,-12-2-1-16,-4-9 7 0,-3-5-6 15,2-8 9-15,-1-6 10 0,-2 0-10 16,0 2 12-16,-9 1 1 0,-4 3 2 16,-1-6 14-16,-6 1 0 0,-6-3-3 15,-7-3-10-15,0-5 0 0,4-6-1 16,4-5 2-16,5 0 8 0,4-8 8 16,-5-2-1-16,9-4-3 0,3 1 3 15,5-3-3-15,3 0 12 0,-10-14 14 16,-10-12-23-16,-7-15-6 0,-3-5 2 15,4 2 14-15,6 2 47 0,7 6 35 16,2 0 3-16,7 1-10 0,6 3-10 16,10 2-9-16,9 2 9 0,8 2-4 15,13 1-65-15,3 7-25 0,16-2-43 0,8 4-16 16,9 7 9-16,10-1-14 16,0 10-30-16,0 3-120 0,-1 2-195 15,-8 2-358-15,-17 1-817 0</inkml:trace>
  <inkml:trace contextRef="#ctx0" brushRef="#br0" timeOffset="81184.97">25590 10885 1993 0,'0'0'428'0,"0"0"-93"0,0 0-20 0,0 0-88 0,0 0-122 0,0 0-105 15,0 0 1-15,0 0-1 0,0 0 96 16,64 1 65-16,2 3-19 0,15-4-32 16,10 0-25-16,5-5-12 0,-3-3-7 15,4 0-23-15,3 1 10 0,3 0-15 16,-3 3-4-16,-3 1-16 0,-3 1-17 16,-5 1 12-16,-7 1-13 0,-7 0-2 15,-12 0-11-15,-14 1-27 0,-14 0-82 16,-15-1-29-16,-6 0-12 0,-4 0-4 0,-3 0-48 15,-4-2-98-15,-6-2-188 0,-10-2-234 16,2 1-838-16</inkml:trace>
  <inkml:trace contextRef="#ctx0" brushRef="#br0" timeOffset="81449.8">26743 10668 2203 0,'0'0'456'16,"0"0"-45"-16,0 0-101 0,0 0-85 15,0 0-101-15,0 0-74 0,0 0 7 16,0 0 28-16,38 4-10 0,-12 3-8 16,10 5-30-16,-4 0-12 0,3 1-25 15,0 1-2-15,-6-1-23 0,2 3 9 16,-6 0-22-16,-4 2-22 0,-4-1-2 16,-9 2 2-16,-6 3 6 0,-4-1 39 15,-7 2 15-15,-9 1 15 0,-5 0 1 16,-8 4-15-16,-12 0-1 0,3-5-41 15,3-2-6-15,5-5-45 0,8-2-60 16,-5-1-109-16,0 1-233 0,8-6-541 16,4-6-668-16</inkml:trace>
  <inkml:trace contextRef="#ctx0" brushRef="#br0" timeOffset="84567.04">27988 10847 2011 0,'0'0'612'0,"0"0"-252"0,0 0-43 0,0 0-44 0,0 0-105 15,0 0-17-15,0 0-16 0,0 0-6 16,0 0-35-16,42-24-26 0,-26 11-31 16,1-3-18-16,5-2-17 0,-3-2-2 15,-2-1-40-15,1 0-10 0,-5 1 0 16,-2 0 22-16,-3 0 25 0,-5-1-7 16,-1 5 10-16,-2 0 0 0,-3-1 6 15,-4 4-6-15,-1 2 1 0,-2 3-1 16,1 2 0-16,-1 2-16 0,0 3-15 15,1 1-9-15,1 1-4 0,0 7-10 16,1 1-22-16,-1 6 23 0,2 1 34 0,-4 4 18 16,6 2 1-16,-3 0 12 0,3 2-12 15,0-1-2-15,3 2-2 16,-2-5 2-16,3-1-17 0,2-3-15 0,2-1 12 16,6-3 19-16,2-2-18 0,5-2 21 15,0-3 41-15,4-1-7 16,2-3-9-16,1-1-25 0,-2-1-28 0,-2-7-79 15,3 1-108-15,-6-4-126 0,1-1-202 16,-7 2-500-16,0-10-553 0</inkml:trace>
  <inkml:trace contextRef="#ctx0" brushRef="#br0" timeOffset="85236.69">28335 10613 2207 0,'0'0'427'0,"0"0"-96"0,0 0-8 0,0 0-14 0,0 0-63 16,0 0-86-16,0 0-37 0,0 0-72 16,0 0-51-16,0 0-34 0,0 0 6 15,39-21 6-15,-30 23 3 0,-4 3-4 0,3 1 21 16,-3 2-11-16,-3 1-34 16,1 2-34-16,-3 2 24 0,-3 1 32 0,-2 1-3 15,-3 0 6-15,2-1 9 0,-2-3 13 16,2-3 0-16,4-4 19 15,1-2-18-15,1-2-1 0,1-1-19 0,8-5 19 16,4-6 32-16,4-4-17 0,6-7-15 16,3-3-104-16,2-3-35 0,-1-1-7 15,-3 3 48-15,-1 3 40 0,-5 7 29 16,-4 3 26-16,-1 6-16 0,-6 3 19 16,-2 4 67-16,-4 1-64 0,-1 4 48 15,0 5 80-15,0 2-4 0,-3 7-17 16,-2 1-18-16,2 1-20 0,-2 1-6 15,-1 0-22-15,2-4-22 0,1 2-22 16,2-4-18-16,1-2-7 0,1-2-9 16,4-2-32-16,5-3-57 0,1-4 6 15,6-2-64-15,3-8-257 0,5-5-549 16,-6 0-757-16</inkml:trace>
  <inkml:trace contextRef="#ctx0" brushRef="#br0" timeOffset="85637.83">28917 10522 902 0,'0'0'707'0,"0"0"-379"0,0 0-33 0,0 0 22 15,0 0 2-15,0 0-43 0,0 0-47 16,0 0-41-16,-37-8-43 0,34 8-25 15,-1 0-41-15,0 4-35 0,-1 5-43 16,-2 3 0-16,3 4 23 0,-3 5-12 16,2 2-10-16,1 1 1 0,2-1-3 15,2-1-19-15,0-4-3 0,5 0-13 16,1-4-6-16,4-3-28 0,3-4 22 16,3-1 47-16,3-6 21 0,3-2 10 15,4-8-31-15,1-4-3 0,4-5-66 0,-4-2 9 16,2-4 9-16,-3-1 45 0,-5 0 6 15,-3 1 51-15,-3 2 31 16,-4 3 0-16,-5 6 6 0,-2 2-7 0,-4 6 27 16,0 1 13-16,-4 5 31 0,-1 0-87 15,-2 3-65-15,-1 5-44 16,0 5 4-16,-1 2 31 0,4 5 9 0,-2 2 14 16,3 0-14-16,2-2-16 0,2-4-5 15,0 1-16-15</inkml:trace>
  <inkml:trace contextRef="#ctx0" brushRef="#br0" timeOffset="87401.67">30416 10596 498 0,'0'0'609'0,"0"0"-202"0,0 0-98 0,0 0-36 0,0 0-4 15,0 0-46-15,0 0-49 0,0 0-10 0,0 0-20 16,0 0-3-16,-20-37-14 0,20 33-28 16,0-1-51-16,0 0-32 0,0 0 0 15,0 0 12-15,0 2 19 0,-1 1 20 16,0 1 15-16,-1 1 41 0,1 0 28 15,1 0-120-15,0 1-31 0,0 2-60 16,0 5 4-16,0 3 56 0,0 5 26 16,1 2 2-16,2 5 0 0,0-3-16 15,1 3-12-15,0 0-19 16,1-2 17-16,0-1 0 0,-2 0-17 0,0 1-47 16,-2-3-56-16,0 0-77 0,-1-3-81 15,0-3-184-15,0-4-247 0,1-1-713 16,0-7 708-16</inkml:trace>
  <inkml:trace contextRef="#ctx0" brushRef="#br0" timeOffset="87733.92">30578 10555 2932 0,'0'0'480'0,"0"0"-201"16,0 0-21-16,0 0-104 0,0 0-70 15,0 0 4-15,0 0 20 0,0 0-64 16,0 0-44-16,44-22-22 0,-27 19-9 16,0 1-9-16,2 2-16 0,-2 1-44 15,-2 5-25-15,-1 4 24 0,-6 0 7 16,-3 4-7-16,-5 3-16 0,-1 4 22 16,-6-2 6-16,-5 4 38 0,-2-4 51 15,-2 3 16-15,3-2 10 0,-1-2 24 16,4-3 30-16,3-2-8 0,3-4-18 15,2 0-19-15,2-4-34 0,4-1 27 16,5 0 13-16,5-4 19 0,3 0-47 0,5-3-13 16,3-3-126-16,-1-3-77 0,2-1-134 15,2 0-299-15,-2-4-466 16,-6 5-373-16</inkml:trace>
  <inkml:trace contextRef="#ctx0" brushRef="#br0" timeOffset="88049.75">30950 10572 752 0,'0'0'1850'0,"0"0"-1551"15,0 0-90-15,0 0 8 0,0 0-4 16,0 0-36-16,0 0-35 0,0 0-4 16,0 0 10-16,0 0-39 0,0 0-31 15,48-4-23-15,-31 1-8 0,2-2-25 16,0 0-22-16,1 1 0 0,-1-2-1 15,-2 1-1-15,0 1 1 0,-5 1-2 16,-2 1 2-16,-1 0-10 0,-3 1-1 16,-3 1-7-16,0 0-3 0,-1 5 3 15,-1 4 19-15,0 4 46 0,-1 6 1 16,-1 1-13-16,-4 5 0 0,-2 1-3 16,-1 1-7-16,-1 1-8 0,2-1-16 0,-2-1-1 15,1-1-18-15,0-3-52 0,2-2-93 16,0-3-91-16,1-3-146 15,2-6-605-15,-2-5-1281 0</inkml:trace>
  <inkml:trace contextRef="#ctx0" brushRef="#br0" timeOffset="88734.49">29218 10545 2668 0,'0'0'431'0,"0"0"-220"0,0 0-68 0,0 0-13 0,0 0-48 0,0 0-9 16,0 0-7-16,0 0-34 0,-50-34-14 15,37 34-3-15,-3 3-14 16,3 4-2-16,0 3-14 0,2 1 12 0,4 4-28 16,2-1-4-16,2 0 1 0,3 1 8 15,6-1 11-15,3-1 11 16,2-1-27-16,5 1 28 0,1-3-8 0,3 0 9 16,-2 0-9-16,1 0-4 0,-1 1-11 15,-4 0 4-15,-1 1-6 0,-4-1-26 16,-4 3 6-16,-5-3 23 0,0 2 11 15,-5-1 14-15,-5 1 13 0,-2-2 2 16,-3 2 14-16,-3-2-18 0,0-2-11 16,0-2-23-16,0-3-43 0,3-1-107 15,3-3-128-15,1-7-185 0,3-5-689 16,3 0-85-16</inkml:trace>
  <inkml:trace contextRef="#ctx0" brushRef="#br0" timeOffset="89169.96">29390 10569 1999 0,'0'0'721'0,"0"0"-374"0,0 0-136 0,0 0-55 16,0 0 25-16,14-40-49 0,-14 34-12 16,0 0-76-16,0 0-44 0,-4 3-16 15,-3-1-21-15,1 3-7 0,-3-1-7 16,0 2 17-16,-1 2 21 0,0 3 11 15,3 1-11-15,0 6 11 0,2-2-17 16,5 4 3-16,2-2 16 0,7 3 25 16,3-2 12-16,4 2 4 0,2-3-39 15,4 1 30-15,3 1-16 0,0-3-15 0,-2 2-1 16,-1-2 0-16,-3 2-25 16,-6 0-20-16,-7 1-43 0,-5 0 12 15,-4 2 25-15,-10-1 13 0,-7 1-35 16,-8 1-112-16,-1 0-74 0,-4 1-62 15,0-2-116-15,2-5-268 0,8-2-724 0</inkml:trace>
  <inkml:trace contextRef="#ctx0" brushRef="#br0" timeOffset="90251.56">29782 10733 365 0,'4'3'2445'0,"0"-3"-2022"0,5 0-213 15,3 0 66-15,5 0-62 0,4 0-75 0,3-1-58 16,4-2-65-16,2-2-16 0,8-3-129 16,-3 3-135-16,1-4-269 0,-8 1-993 15</inkml:trace>
  <inkml:trace contextRef="#ctx0" brushRef="#br0" timeOffset="92445.78">27754 11797 3014 0,'0'0'495'0,"0"0"-295"0,0 0-100 0,0 0 32 16,35-2-38-16,-12-3 17 0,8-3-11 0,0 2-63 15,3-2-37-15,-2-1-140 16,-4 2-137-16,1-1-147 0,-5 0-203 16,-5 2-197-16,-7 3-756 0</inkml:trace>
  <inkml:trace contextRef="#ctx0" brushRef="#br0" timeOffset="92596.9">27758 11946 2592 0,'0'0'383'0,"0"0"-274"16,0 0-58-16,0 0 61 0,0 0-7 16,52 35-38-16,-17-35-3 0,10-3-55 15,12-9-9-15,3 0-261 0,-6-3-436 16,-15 2-846-16</inkml:trace>
  <inkml:trace contextRef="#ctx0" brushRef="#br0" timeOffset="93150.98">28468 11591 3072 0,'0'0'567'16,"0"0"-283"-16,0 0-149 0,0 0-41 16,47-9-63-16,-22 5 16 0,4 1-47 15,2 0 0-15,-2 2-31 0,0 1-10 16,-4 4-30-16,-3-1-9 0,-4 4-17 15,-5 0 9-15,-6 2-10 0,1 1-9 16,-8 2 28-16,-3 1 15 0,-4 1 42 16,-2 1 22-16,-2 1 25 0,-1-1 13 15,0-2 32-15,4 0 12 0,0-2-3 0,4 2-19 16,2-4-35-16,2 1-3 0,3 1 23 16,2-1 8-16,6 1-3 15,-1-1-6-15,6 0-2 0,0 0-14 0,2 0-10 16,0 0 1-16,-2-2-7 0,0 0-12 15,-5 1 0-15,-2-3-1 0,-5 5-34 16,-4-3-5-16,-1 3 11 0,-9 0 28 16,-6 2-2-16,-4-2-39 0,-6 3 2 15,-3-2 25-15,-2 2 15 0,1-3 25 16,-2 0-6-16,2 1-18 0,1-3-1 16,3-3-38-16,7-2-75 0,3-1-63 15,4-3-68-15,8-7-197 0,4-4-705 16,3 1-416-16</inkml:trace>
  <inkml:trace contextRef="#ctx0" brushRef="#br0" timeOffset="94607.64">29292 11626 2356 0,'0'2'510'0,"0"-1"-276"0,1 0-55 0,1 2-93 0,1 4 9 0,0 3 16 15,3 3-12-15,-2 5-21 0,2 2-11 16,-1 2-33-16,0 2-21 0,-2-2-13 16,2-1-1-16,-2 0-15 0,-1-2-53 15,-1-1-73-15,-1-1-55 0,0-4-96 16,0 3-154-16,0-7-277 0,-1-1-811 16</inkml:trace>
  <inkml:trace contextRef="#ctx0" brushRef="#br0" timeOffset="94801.08">29163 11793 2930 0,'0'0'556'0,"0"0"-328"0,0 0-86 16,0 0 5-16,46 0 10 0,-23-3-13 16,6-1-30-16,2 0-79 0,1-2-35 15,3-1-28-15,-2 0-96 0,0 1-63 16,-2 1-53-16,-2-2-123 0,-1-2-231 15,-4 3-379-15,-5-1-493 0</inkml:trace>
  <inkml:trace contextRef="#ctx0" brushRef="#br0" timeOffset="95073.57">29676 11533 2962 0,'0'0'552'16,"0"0"-226"-16,0 0-135 0,0 0-99 16,0 0-92-16,0 0-5 0,0 0 5 15,0 0 53-15,23 45-10 0,-13-22-25 16,1 1-18-16,-2-3-3 0,1 2-22 15,-2-2-44-15,-1-2-44 0,0-1-38 16,1 1-16-16,-1-3-54 0,-1 0-152 16,2-1-287-16,-3-8-537 0</inkml:trace>
  <inkml:trace contextRef="#ctx0" brushRef="#br0" timeOffset="95417.01">29900 11601 3007 0,'0'0'536'0,"0"0"-192"0,0 0-71 16,0 0-67-16,0 0-14 0,0 0-47 15,0 0-59-15,0 0-68 0,36-20-18 16,-26 17-15-16,2 3-10 0,-3 0 4 16,1 0-7-16,0 0-15 0,-3 4 3 15,1 3-13-15,-2 1-8 0,0 2 5 16,-2 2 6-16,-2 5 7 0,-2 1 3 15,0 3 15-15,-2 0 0 0,-5 1 25 16,1 0 0-16,-1 0 2 0,1-4 14 16,1 2-1-16,1-3 1 0,0-4 12 15,2 0 9-15,2-5-12 0,0 0-15 16,3-2-10-16,4-3 0 0,2 1 10 16,3-1 37-16,5-3-1 0,3-4-46 15,3-3-105-15,4-3-119 0,2-3-80 16,3-2-218-16,0 0-535 0,-8 3-704 15</inkml:trace>
  <inkml:trace contextRef="#ctx0" brushRef="#br0" timeOffset="95734.8">30314 11564 2831 0,'0'0'580'15,"0"0"-358"-15,0 0-68 0,0 0-22 16,0 0-19-16,0 0 20 0,0 0 44 16,47 4-13-16,-28-4-59 0,3 0-43 15,1-3-31-15,0 0-13 0,-1-1-8 16,-1-1-10-16,-1 0-2 0,-3 2-13 16,-2-1 13-16,-5 3-1 0,-1 0 1 15,-4-1 1-15,-2 2-21 0,-2 0-21 16,-1 4-3-16,0 2 27 0,0 6 19 15,-3 4 40-15,-1 6 7 0,0 11 2 16,0 8-3-16,-2 10-6 0,1 3 0 16,1-3-3-16,-1-7-25 0,2-16-12 0,0-5-21 15,1-5-117-15,1 1-108 0,0 1-152 16,0-5-339-16,1-5-1584 0</inkml:trace>
  <inkml:trace contextRef="#ctx0" brushRef="#br0" timeOffset="100232.89">28283 12629 1304 0,'0'0'1573'0,"0"0"-1202"0,0 0-50 0,0 0-37 0,0 0-79 0,0 0-45 16,0 0 14-16,0 0-60 0,0 0-64 0,0 0-23 15,0 0 75-15,26 4-40 0,-7-4-19 16,5 0-18-16,0-1-25 0,3 0-98 16,2-2-59-16,2 0-38 0,-2 0-51 15,-2-1-82-15,0 3-156 0,-5-2-251 16,-6 3-462-16</inkml:trace>
  <inkml:trace contextRef="#ctx0" brushRef="#br0" timeOffset="100384.81">28119 12949 2946 0,'0'0'400'15,"0"0"-337"-15,0 0 103 0,52 17 7 16,-11-17-47-16,17-7-60 0,6-5-66 0,-1-5-53 16,-3-2-101-16,-9 2-201 0,-7-4-412 15,-9 7-808-15</inkml:trace>
  <inkml:trace contextRef="#ctx0" brushRef="#br0" timeOffset="100667.6">28989 12394 1159 0,'0'0'2511'0,"0"0"-2209"16,0 0-179-16,0 0-42 0,0 0 75 15,3 37-26-15,0-18-16 0,0 4-43 16,-1 3-25-16,0 4-24 0,-1 0-22 16,1 1-1-16,-2 1-18 0,1-1-51 0,-1-1-66 15,0 1-41-15,0-1-47 16,0-2-66-16,0-1-275 0,0-8-676 15,2-1-724-15</inkml:trace>
  <inkml:trace contextRef="#ctx0" brushRef="#br0" timeOffset="103917.88">29483 12498 284 0,'0'0'1713'0,"0"0"-1401"0,0 0-73 0,0 0 41 16,0 0-33-16,-36-30-26 0,30 24-11 16,0-2-26-16,0 0-24 0,1 2 0 15,2-1-12-15,1 1-26 0,1 2-51 16,1-2-21-16,0 3-28 0,0-1-7 15,0-2 4-15,4 2-4 0,5-2-14 0,0-1 0 16,5 2-1-16,3-2-2 0,3 1-16 16,0 2-4-16,0 4-12 0,1 0 3 15,-4 0-13-15,1 6-12 0,-5-1-6 16,-3 5-13-16,-3 0-16 0,-5 4-16 16,-2 0 16-16,-3 3 22 0,-7 4-1 15,-2-2 29-15,-2-1 31 0,1 1 10 16,2-4 1-16,2-2-1 0,6-2-13 15,2-2 13-15,2 0 13 0,7 0 25 16,1 1 12-16,5 0 10 0,2 0-19 16,3 1-7-16,2-1-30 0,1 3 10 15,-5-2-14-15,2-1-19 0,-6 1-15 16,-4-1-23-16,-6 0-31 0,-3 1 2 16,-7 1 20-16,-7-2 9 0,-5 3 3 15,-4-1-23-15,-6-1-50 0,-2 2-36 16,-2-1-49-16,1-1-46 0,1-2-59 15,3 0-172-15,9-4-488 0</inkml:trace>
  <inkml:trace contextRef="#ctx0" brushRef="#br0" timeOffset="104300.8">29952 12431 3306 0,'0'0'440'0,"0"0"-336"0,0 0 66 0,0 0-16 0,42 2 8 16,-23-2-57-16,2 0-79 0,3 3-26 16,-1 4-31-16,2 1-9 0,-3 6-19 15,-2 3-28-15,-4 0-13 0,-2 5 25 0,-4 0-4 16,-5 2-12-16,-5-1 28 15,-3 1 16-15,-7 1 28 0,-7-2 19 16,-2 1 3-16,-5-3 47 0,-5-4 16 0,0-4 7 16,0-2 34-16,-1-6-4 0,3-5-16 15,3-3-3-15,3-6 3 0,4-8-16 16,5-3 3-16,6-9-9 0,6-12-65 16,9-9 0-16,3 5-34 0,4 7-3 15,-3 12 3-15,2 13-55 0,6-1-82 16,11 3-127-16,12 4-207 0,-8 4-721 15,8 3-1003-15</inkml:trace>
  <inkml:trace contextRef="#ctx0" brushRef="#br0" timeOffset="104950.72">29442 13044 1079 0,'0'0'1323'0,"0"0"-1064"0,0 0-11 0,0 0-69 16,0 0-45-16,0 0 35 0,6 41 28 15,-1-18-29-15,4 9-23 0,0 12-45 16,2 9-18-16,0 0-10 0,0-9 6 16,-3-9-22-16,-3-13-6 0,0-1-47 15,0 3 21-15,0 2-24 0,0 3-31 16,0-2-53-16,-3-1-35 0,0-2-32 15,-2-3-19-15,0-3-63 0,0-4-111 16,-4-5-185-16,-1-2-222 0,0-7-525 16,-4 0 598-16</inkml:trace>
  <inkml:trace contextRef="#ctx0" brushRef="#br0" timeOffset="105200.93">29373 13399 2332 0,'0'0'430'0,"0"0"-292"0,0 0 58 16,0 0 59-16,0 0-23 16,12 48-83-16,-7-34-39 0,3 2-41 0,0 0-25 15,0-1-28-15,0-1 9 0,4 0 15 16,-3 2 2-16,2-2-7 0,2 2-4 16,-1-3-3-16,2-1 19 0,-1-2 9 15,3-4 37-15,-2-2 49 0,2 0-27 16,-2-4-17-16,0 0-15 0,-1-7-9 15,0-3-13-15,-1-4-61 0,-1-6-77 16,0-4-116-16,0-10-88 0,-1-12-151 16,-2 6-598-16,5-10-1272 0</inkml:trace>
  <inkml:trace contextRef="#ctx0" brushRef="#br0" timeOffset="108634.82">28788 13903 1464 0,'0'0'640'0,"0"0"-348"0,0 0-47 0,0 0 10 16,0 0 11-16,0 0-11 0,0 0-24 16,0 0-70-16,0 0-72 0,0 0-30 15,0 0-28-15,-37-3-27 0,22 14 21 16,0 5-22-16,-7 11 9 0,-4 17-11 15,-5 15 12-15,-1 11 0 0,8 3 9 16,1 0 28-16,12-7 6 0,3-4 13 16,5-2-32-16,4-5-21 0,7-5-7 15,8-11-9-15,-3-10-71 0,2-7-91 16,5-8 13-16,8 3-21 0,11 0-57 16,3-6-146-16,-5-8-328 0,-13-3-808 15</inkml:trace>
  <inkml:trace contextRef="#ctx0" brushRef="#br0" timeOffset="109302.52">29008 14223 2193 0,'0'0'398'0,"0"0"-185"0,0 0 2 16,0 0-14-16,0 0-22 0,0 0-33 0,0 0-57 16,0 0-42-16,0 0-47 0,0 0-26 15,0 0-38-15,0 0 45 0,0 0 19 16,-2 58 73-16,4-28 3 0,4 9-19 16,-1 9-10-16,0 7-15 0,0 1-14 15,-2-11-15-15,-3-12 0 0,1-11-3 16,0-3-57-16,-1 3-37 0,1-2-49 15,1 4-92-15,1-7-139 0,-1-6-339 16,1-5-698-16</inkml:trace>
  <inkml:trace contextRef="#ctx0" brushRef="#br0" timeOffset="109868.7">29322 14309 1983 0,'0'0'418'0,"0"0"-224"0,0 0-46 0,0 0-35 0,0 0 16 15,0 0-17-15,0 0-20 0,39-11 1 16,-25 8-10-16,0 0-23 0,3 2-21 15,2 1-8-15,2 0-27 0,0 3 15 16,1 2-4-16,0 4-14 0,-1 1-1 16,-2 3-19-16,-3 3 0 0,-3 0-31 0,-4 2-24 15,-2 3 20-15,-6 1 0 0,-1-1-4 16,-8 0 27-16,-4-1 21 0,-3 1 10 16,-6-2 2-16,-4-1 11 0,-2-4 3 15,-3 0 13-15,0-5 6 0,-1-3 16 16,4-4 16-16,2-2 25 0,3-7 19 15,6-5 19-15,3-4 8 0,4-4 10 16,4-3-112-16,4-5-36 0,1 1-47 16,6 0-22-16,6 2-16 15,4 3-12-15,3 6-55 0,3 0-99 0,0 6-203 16,0 4-325-16,-6 1-975 0</inkml:trace>
  <inkml:trace contextRef="#ctx0" brushRef="#br0" timeOffset="110385.59">29707 14302 78 0,'0'0'2614'0,"0"0"-2222"0,0 0-124 16,0 0-26-16,0 0-69 0,0 0-37 15,0 0-30-15,0 0-26 0,0 0-18 16,31-37-18-16,-18 30-28 0,4 2-16 16,-1 2-12-16,3 1-1 0,-1 2-2 15,1 3-4-15,2 4-12 0,-3 5-3 16,-1 2 5-16,-2 3-19 0,-2 1-17 16,-3 3 5-16,-4 0 13 0,-4-1-4 0,-2 2 1 15,-3 0 6-15,-7-2 6 16,-4 1 13-16,-3-1 25 0,-4-4 3 0,-3-1 16 15,0-5 15-15,0-3 7 0,2-5 26 16,2-2 5-16,4-6 10 0,3-6-13 16,3-4-47-16,4-6-22 0,2-3-10 15,4-5-37-15,0-1-41 0,8 0-34 16,4 2-40-16,5 0-28 0,4 6-100 16,1 1-215-16,2 3-538 0,-5 8-513 15</inkml:trace>
  <inkml:trace contextRef="#ctx0" brushRef="#br0" timeOffset="111267.79">30120 14322 2383 0,'0'0'439'0,"0"0"-74"0,0 0-46 0,0 0-110 0,0 0-49 16,6-42-28-16,1 31-24 0,3 0-18 16,0 0-21-16,6 0-17 0,-1 1-21 15,5 3-12-15,-2 1-3 0,2 4-16 16,-1 2-20-16,0 3-23 0,-2 5 8 0,-3 4-5 16,-2 4-4-16,-4 3-40 0,-4 3-23 15,-4 3 13-15,-4 2 15 16,-5-1 13-16,-6-1 9 0,-2 2 0 0,-4-3 4 15,-2-1 13-15,-1-5 40 0,1 0 32 16,-1-5 16-16,2-7 12 0,2-3 18 16,5-3 23-16,3-7-4 0,1-5-23 15,5-6-31-15,4-10-43 0,2-9-73 16,6-10-24-16,6 4-41 0,0 8-74 16,0 11-112-16,1 7-273 0,-3 6-553 15,16-9-365-15</inkml:trace>
  <inkml:trace contextRef="#ctx0" brushRef="#br0" timeOffset="111952.93">30576 14263 2003 0,'0'0'405'0,"0"0"-105"0,0 0 18 16,0 0-14-16,0 0-21 0,0 0-31 0,0 0-25 0,0 0-31 16,0 0-53-16,0 0-44 0,0 0-22 15,0 0-15-15,36-40-10 0,-15 34-17 16,1-2-35-16,3 4-28 0,2 4 1 15,0 0-13-15,-1 6 2 0,1 4-2 16,-5 3-15-16,-2 3 9 0,-2 5-23 16,-5 2-27-16,-4 2 3 0,-6 3 2 15,-3-2 20-15,-3 1 10 0,-10 0 20 16,-3-2 0-16,-3-2 39 0,-5-3 2 16,-2-4 24-16,-1-4 8 0,1-4 5 15,-1-5 4-15,1-6 10 0,1-5-51 16,3-8-13-16,4-5 12 0,1-11 1 15,6-8-22-15,1-11-20 0,6 4-18 16,4 8-84-16,0 12-23 0,7 10 8 0,4-4-134 16,5-1-343-16,-1 5-732 15</inkml:trace>
  <inkml:trace contextRef="#ctx0" brushRef="#br0" timeOffset="112534.07">31067 14204 2422 0,'0'0'319'0,"0"0"-135"0,0 0 53 0,0 0 34 0,0 0 14 16,0 0-62-16,0 0-59 0,0 0-51 15,0 0-57-15,0 0-16 0,0 0-6 16,58-35 10-16,-33 35-21 0,4 4-23 16,1 3-24-16,-1 5-4 0,-1 1-6 15,-3 5-16-15,-3 0-28 0,-6 5-19 16,-7 0-16-16,-5 2 53 0,-4-1-22 15,-7-1 29-15,-3 0 21 0,-6-1 32 16,-5-1 19-16,-5-3 16 0,-1-3 3 16,-2-5 2-16,-2-5 4 0,0-3 13 0,2-4 16 15,3-6 33-15,4-8-6 16,4-2 27-16,4-5 6 0,4-6-80 16,6-3-53-16,4-3-56 0,3 2-15 0,8-2-53 15,5 4-69-15,12 1-147 0,1 6-228 16,-4 9-832-16,14-2-437 0</inkml:trace>
  <inkml:trace contextRef="#ctx0" brushRef="#br0" timeOffset="113103.07">31582 14134 1674 0,'0'0'419'0,"0"0"-176"0,0 0 73 16,0 0-1-16,0 0-17 0,0 0-62 16,0 0-72-16,0 0-34 0,0 0-45 15,0 0-62-15,0 0-21 0,0 0 46 0,7 38 56 16,0-13 24-16,-1 5-25 0,1 4-31 15,0 0-20-15,-2 0-21 0,1-3-28 16,-1-1-1-16,-1 0-2 0,1-3-24 16,1 1-76-16,-1-3-58 0,0-1-66 15,-2-4-97-15,0-2-227 0,0-7-604 16,0-5-642-16</inkml:trace>
  <inkml:trace contextRef="#ctx0" brushRef="#br0" timeOffset="113484.13">31778 14288 2092 0,'0'0'1221'0,"0"0"-1005"16,0 0 28-16,0 0-93 0,0 0 50 15,0 0-11-15,0 0-44 0,49-16-41 16,-31 9-31-16,0 0-40 0,3 0-34 0,6 4-10 15,-3 2-21-15,1 1-3 0,0 0 0 16,-8 4 3-16,5 5-9 16,-2 2 3-16,0 3 9 0,-4 0 0 0,-3 5-37 15,-4 0-10-15,-1 1 10 16,-6 0-1-16,-2 1 26 0,-8-1 8 0,-2 1 32 16,-3-2 14-16,-5-1 11 0,-4 1 6 15,-2-3 0-15,-4-4 7 0,-1-1-7 16,1-5 3-16,0-5 16 0,1-1 18 15,4-7 10-15,5-4-44 0,2-5-16 16,5-6-18-16,3-8-37 0,3 0-28 16,5-1-15-16,4-1-51 0,5 6-39 15,6-1-78-15,7 4-126 0,3 4-301 16,-4 6-517-16,12 0-346 0</inkml:trace>
  <inkml:trace contextRef="#ctx0" brushRef="#br0" timeOffset="113800.11">32060 13839 3734 0,'0'0'499'0,"0"0"-260"0,0 0-63 0,0 0-74 0,0 0-32 15,0 0-70-15,40-2-17 0,-22 14 17 16,4 5 0-16,4 10-1 0,1 11-11 16,12 11-10-16,-13 5 20 0,-3-1-26 15,3-1 1-15,-15-1-10 0,4 0-12 16,-4 3-13-16,-4-2-3 0,-11 3-19 16,-7-1-37-16,-8 1-25 0,-4-3-65 15,-1-2-44-15,-2-4-81 0,2-11 3 16,-3-7 34-16,12-9-46 0,0-4-158 15,3-5-648-15,-16 4 437 0</inkml:trace>
  <inkml:trace contextRef="#ctx0" brushRef="#br0" timeOffset="114367.7">32500 14602 1213 0,'0'0'1675'0,"0"0"-1345"0,0 0-62 0,0 0-53 0,0 0 12 16,0 0 12-16,0 0-71 0,0 0-63 15,43-8-18-15,-35 3-47 0,6 2-9 16,1-1-7-16,3 1-24 0,2 3-2 16,0 0-44-16,-1 0-22 0,-4 3-25 15,-3 1-9-15,-4 4-13 0,-3 3-10 16,-4 0-17-16,-3 5 32 0,-11 2 44 15,-4 1 66-15,-4 3 3 0,0 2 31 16,4-4 14-16,-1 1 2 0,3-2 32 16,3-4-1-16,1-3-11 0,7-5-26 15,4-2-13-15,7-2 34 0,6-3 87 16,9 0-90-16,11-5-62 0,12-10-267 0,15-11-312 16,-8 2-1297-16</inkml:trace>
  <inkml:trace contextRef="#ctx0" brushRef="#br0" timeOffset="117450.59">9009 14816 2209 0,'0'0'395'0,"0"0"-199"0,0 0-19 0,0 0-4 0,0 0-32 0,0 0-24 16,0 0-18-16,0 0-26 15,0 0-19-15,0 0-54 0,0 0-17 16,0 0-15-16,0 0 32 0,13 53 29 0,-5-17 31 16,-1 15 6-16,2 4-9 0,-2-4-45 15,-1-2 7-15,0-10 0 0,2 0-19 16,-2 0-1-16,1-8-12 0,-3-4 1 15,0-8-67-15,-2 1-31 0,1-1-55 16,2 3-65-16,-1-5-154 0,-1-3-392 16,-1-7-1123-16</inkml:trace>
  <inkml:trace contextRef="#ctx0" brushRef="#br0" timeOffset="117907.98">9466 14918 2868 0,'0'0'439'15,"0"0"-233"-15,0 0-82 0,0 0 15 0,0 0-23 16,0 0-3-16,0 0-21 0,0 0-36 16,38-9-18-16,-23 9-35 0,6 2-3 15,3 5-22-15,0 3-3 0,5 2 0 16,-2 5 3-16,1 2 7 0,-3 3-11 16,-2 2-12-16,-4 1-12 0,-5 1-38 15,-5-1-13-15,-5 1-3 0,-4 0 75 16,-7-1 4-16,-7 2-22 0,-5-3 31 15,-5 0 16-15,-5-4 30 0,0-2 18 16,-3-4 3-16,-1-5 12 0,0-5 28 16,2-4 16-16,2-7-10 0,2-7-24 15,2-7-29-15,4-9-42 0,1-12 12 16,7-12-14-16,7 0-15 0,6 9-29 16,10 12-19-16,1 16-10 0,2 2-27 15,14-4-35-15,11 2-74 0,10-4-87 0,2 4-204 16,-6 7-293-16,-16 3-624 15</inkml:trace>
  <inkml:trace contextRef="#ctx0" brushRef="#br0" timeOffset="118235.75">9928 14909 2210 0,'0'0'653'0,"0"0"-240"0,0 0-143 15,0 0-20-15,0 0 1 0,0 0-57 16,0 0-69-16,0 0-60 0,38 0-62 15,-29 4-2-15,2 2-1 0,1 3-9 16,3 2-25-16,0 0-19 0,-2 2-22 16,0 4 10-16,1-3 24 0,-3 4-12 15,-1 0-4-15,0 0-6 0,-5 0-3 16,1 2-3-16,-6-1-9 0,0 2-11 16,-6 0-6-16,-3-3 0 0,-7 0 32 15,-1-3 41-15,-5-4 22 0,-5-1 29 16,0-3 12-16,0-5 20 0,-2-2 11 15,3-3 36-15,2-9 50 0,1-2-11 16,3-4-46-16,7-9-17 0,2 0-84 0,4-5 0 16,7-2-62-16,7 0-74 0,6 0-36 15,9 3-52-15,10 2-88 0,11 0-249 16,9 4-425-16,-10 6-356 0</inkml:trace>
  <inkml:trace contextRef="#ctx0" brushRef="#br0" timeOffset="118584.87">10280 14905 2490 0,'0'0'524'15,"0"0"-118"-15,0 0-105 0,0 0-56 16,0 0-53-16,0 0-61 0,0 0-38 16,0 0-3-16,0 0-28 0,38-3-25 15,-19 3-28-15,3 0-9 0,3 0-21 16,0 7-13-16,-1 0-16 0,-2 3 10 15,0 4-13-15,-2 0-21 0,-5 2 18 16,-2 4-25-16,-5 1 9 0,-4 2-4 16,-4 1 1-16,-7 1 15 0,-8-1 0 0,-2 0 13 15,-8-1 47-15,-4-2 13 16,-2-2 34-16,-1-5 10 0,-1-4-4 16,2-3 22-16,2-6 23 0,4-2 17 0,6-9 16 15,3-6-1-15,4-10-40 0,7-13-60 16,5-15-30-16,6-1-30 0,5 10-17 15,3 12-21-15,-3 12-50 0,4 6-28 16,3-2-80-16,5 0-123 0,5 1-301 16,-4 5-557-16,-4 2-572 0</inkml:trace>
  <inkml:trace contextRef="#ctx0" brushRef="#br0" timeOffset="119067.64">10655 14881 1718 0,'0'0'817'0,"0"0"-344"0,0 0-48 0,0 0-36 0,0 0-53 16,0 0-68-16,7-34-33 15,-3 24-39-15,3 0-67 0,0 3-59 16,4-2-49-16,4 2-18 0,2 0-3 0,4 3-11 16,3 1-4-16,0 3-3 0,3 2-10 15,-4 5-48-15,0 5-13 0,-4 1-22 16,-3 4 13-16,-4 2 11 0,-2 0 23 15,-4 1 14-15,-4 2 19 0,-2 0 3 16,-5-1 6-16,-6 2-24 0,-3-2-4 16,-5 1 6-16,-4-4 13 0,-6-1 13 15,-2-3 15-15,-2-4 3 0,-1-4 25 0,2-5 10 16,3-1 21-16,7-6 18 16,4-4 16-16,5-4-22 0,4-7-67 15,7-2-1-15,2-5-71 0,7-3-13 0,6 1-43 16,5-1-55-16,4 4-51 0,11 0-111 15,10 5-180-15,-3 3-247 0,-7 9-638 16,4 2 645-16</inkml:trace>
  <inkml:trace contextRef="#ctx0" brushRef="#br0" timeOffset="119400.55">11095 14850 2103 0,'0'0'1158'0,"0"0"-866"15,0 0 18-15,0 0-33 0,0 0-69 16,0 0-31-16,0 0-29 0,0 0-34 16,0 0-44-16,0 0-30 0,53-6 3 15,-29 5-9-15,1 1-7 0,3 1-26 16,2 5-1-16,-1 2-24 0,2 2-19 0,-2 4-55 16,-3-1-22-16,-5 1 15 0,-4 2-24 15,-7-1-23-15,-4 0-35 16,-6 0-2-16,-8 5 66 0,-9-2-12 0,-7-1-14 15,-8-1 149-15,-12-2 29 0,3-6 62 16,4-5 39-16,5-3 30 16,8-4-2-16,-3-5 10 0,-2-5 6 0,6-4-1 15,1-3-13-15,7-6-47 0,1 1-62 16,9-6-51-16,3 2-58 0,2-1-22 16,9 1-40-16,10 6-65 0,11 0-94 15,12 6-214-15,12-1-527 0,-7 7-806 16</inkml:trace>
  <inkml:trace contextRef="#ctx0" brushRef="#br0" timeOffset="119784.92">11643 14650 3258 0,'0'0'432'0,"0"0"-134"0,0 0 28 0,0 0-60 16,0 0-106-16,0 0-58 0,0 0-71 16,0 0-31-16,0 0-7 0,0 0 7 15,11 38 22-15,1-8-4 0,-1 1 1 16,2 3-6-16,-3 0-13 0,0-3-19 16,1 0-60-16,-3-1-35 0,1-3-34 15,-3-2-37-15,0-2-52 0,-2-2-87 16,-1-3-294-16,1-4-582 0,-2-6-590 15</inkml:trace>
  <inkml:trace contextRef="#ctx0" brushRef="#br0" timeOffset="120185.15">11980 14715 2678 0,'0'0'491'15,"0"0"-242"-15,0 0 46 0,0 0 16 16,0 0-48-16,0 0-77 0,0 0-50 16,0 0-59-16,31-42-34 0,-10 36-15 15,10 0-4-15,12 2 13 0,10 4-19 16,2 4-18-16,-5 8-3 0,-10 3-19 15,-12 0 21-15,-7-3-20 0,-2 4-13 16,0 3-18-16,1 3-4 0,-2 3-21 16,-7 0-9-16,-5 1-7 0,-6-2 0 15,-6 2 12-15,-9-3 3 0,-4-1 6 16,-14 1 36-16,-11-1 36 0,-13-3 10 16,-2-4 19-16,4-8 12 0,11-7 27 0,15 0 38 15,10-7 3-15,3-2-16 16,1-6 12-16,1-11-33 0,8-15-72 0,12-15-50 15,19-2-73-15,16 2-85 0,12 10-181 16,-9 19-594-16,2 3-1301 0</inkml:trace>
  <inkml:trace contextRef="#ctx0" brushRef="#br0" timeOffset="121367.68">7374 16333 3222 0,'0'0'439'0,"0"0"-278"0,0 0-60 0,0 0-61 16,0 0-40-16,0 0 66 0,27 42 45 16,-13-19-8-16,-2 5-35 0,1 8-43 15,-1 7-25-15,-7 6-48 0,-3 0-105 16,-2-5-89-16,-4-16-178 0,1-13-700 16,-4-3-1185-16</inkml:trace>
  <inkml:trace contextRef="#ctx0" brushRef="#br0" timeOffset="122250.9">10866 15986 2460 0,'0'0'518'0,"0"0"-227"0,0 0-77 0,0 0-34 0,0 0-57 0,0 0-31 16,-3-41-23-16,0 34-44 0,-2 1-3 15,2-1 0-15,-1 3-4 0,0-2 8 0,-1 2 15 16,1-2 9-16,-2 3 0 16,3-1-10-16,-3 2-5 0,-1 0-35 15,-1 2 0-15,-4 0-38 0,-1 4-15 0,-4 4-6 16,0 4 19-16,-3 8-8 0,2 1 13 15,2 6 10-15,3 2 9 0,2 0 4 16,6-1 11-16,3-2-27 0,2-2 2 16,5-3 14-16,6-4-1 0,2-4 13 15,3 1 13-15,2-3 9 0,4-2-3 16,1 1-8-16,0-2-11 0,-2-1 0 16,1 0-12-16,-7-1-20 0,-2 1-2 15,-6-1-29-15,-4 2-32 0,-3-2-25 16,-4 2 118-16,-7 2-11 0,-6-1-3 15,-4-1 16-15,-4 1 22 0,-1-3 42 16,2-2 68-16,1-4 38 0,5 0 4 16,6-4 6-16,4-5 53 0,6-5-18 15,2-12-113-15,11-13-102 0,18-12-40 16,8-3-34-16,10 4-89 0,0 5-122 16,-2 8-268-16,-13 10-1022 0,-4-2-575 0</inkml:trace>
  <inkml:trace contextRef="#ctx0" brushRef="#br0" timeOffset="124150.84">19651 15927 662 0,'0'0'1132'0,"0"0"-824"0,0 0 0 0,0 0 8 0,0 0-14 16,2-39-49-16,-1 31-37 15,1 1-3-15,-1 0-6 0,3-2-5 0,3 4-40 16,-2-3-60-16,5 3-21 0,-1-1-32 16,1 2-30-16,2 1-19 0,2 2-43 15,-1 1-7-15,0 1-6 0,0 6 7 16,-1 3-35-16,-1 4-7 0,-4 2 7 16,-3 5-2-16,-3 0 46 0,-1 5 15 15,-5-1 22-15,-2 1 3 0,-4-2 18 16,3 1-17-16,-1-3 3 0,0-1 11 15,1-3-12-15,3-4 0 0,0-1 19 16,1-4-3-16,4-3-17 0,-1 0 11 16,1-2 2-16,0-1 2 0,0-3 15 15,1 2 21-15,3-1 6 0,-1 0 12 16,3-1 4-16,0 0 3 0,6-1-10 16,0-3-68-16,4-2 0 0,0-4-99 15,2 1-113-15,2-4-130 0,0 0-191 16,-2-1-487-16,-5 3-419 0</inkml:trace>
  <inkml:trace contextRef="#ctx0" brushRef="#br0" timeOffset="124567.56">20004 15887 2899 0,'0'0'489'15,"0"0"-232"-15,0 0-1 0,0 0-36 16,0 0-52-16,0 0-31 0,0 0-7 16,0 0-10-16,0 0-6 0,0 0-84 15,0 0-17-15,38-20-13 0,-23 16 0 16,1 0-16-16,1-1-14 0,-3 3-17 16,-1 0-26-16,0 2-14 0,-6 0-8 15,-1 2-26-15,-3 3-25 0,-1 2-4 0,-2 2-36 16,0 6 88-16,-2 0 32 0,-1 0 34 15,-3 5 21-15,0-4 11 16,3 2 1-16,0-4 21 0,3 0 25 0,3-1 10 16,4 0 31-16,3-3 6 0,3 1-11 15,1-1-18-15,3-1 4 16,0 0-22-16,1 0-7 0,-2-1-24 0,0-1-16 16,-3-1-31-16,-5 1-16 0,-2-3-19 15,-5 5-2-15,-2-2 23 0,-9 1 14 16,-4 4 2-16,-7-1-27 0,-5 2-42 15,-3-3-100-15,0 1-104 0,0-4-101 16,3-3-304-16,6-1-845 0</inkml:trace>
  <inkml:trace contextRef="#ctx0" brushRef="#br0" timeOffset="128151.9">19559 12124 1002 0,'0'0'488'0,"0"0"-208"0,0 0 80 0,0 0-81 0,0 0-66 0,0 0-55 0,-2-38 12 0,4 30 23 15,2 3 1-15,-2 0-22 0,-1 2-1 16,0 3-10-16,-1 0-26 0,0 0-21 16,0 0-24-16,0 0-21 0,0 0-54 15,0 3-15-15,-1-2-59 0,1 5-25 16,0-1-36-16,0 6 60 0,1 5 60 15,2 4 0-15,4 3 32 0,-1 2-31 16,1-1 10-16,0 0-10 0,5-1 1 16,-4 0 1-16,2-2-2 0,1-3-1 15,-3 1 0-15,3-1-3 0,0-1 1 16,0-3-13-16,0 0-39 0,3-3 7 16,-2 1-22-16,2-5 3 0,0-3-4 15,1-1 4-15,0 0-4 0,1-3 39 16,-2 0 28-16,2 0 3 0,-1-6 11 15,1-1 5-15,-1 1 12 0,1-5-2 16,2 1-11-16,1 0 1 0,1-1 6 16,5-2 16-16,2 3-15 0,8-4 21 15,12 0 19-15,10-1 3 0,4-1-3 0,1 4-16 16,-1 0 12-16,-7 3-11 0,6 1-23 16,1 1-6-16,-1 1 15 15,0 3-21-15,-2-1-11 0,0 1-2 0,0-1-13 16,1 3 12-16,0-1 1 0,0 0 13 15,-1 2-1-15,1 0-9 0,0 0 8 16,-1 4-11-16,2 1-16 0,0 2 13 16,-2 2 0-16,2 1-16 0,-2 1 16 15,-2 5 1-15,-2-1 2 0,0 2 0 16,-5 2 3-16,-3 0-3 0,-3 3 0 16,-7-5 0-16,-8-2-13 0,-8-1 12 15,1 2 1-15,1 1-3 0,-1 4 3 16,3 2-4-16,-3 0-14 0,-6-1 15 15,-2 1-13-15,-3-3 5 0,-4 2 11 16,-1-2 14-16,0-2-13 0,-2 1 1 0,-2-4 15 16,1-2-15-16,-1-1 8 15,1-3-8-15,-2-5 1 0,0-1 9 16,0-1 10-16,0-2 28 0,1 0 24 0,0 0 23 16,1-3-14-16,-1-3-30 15,1-1-32-15,2-7-21 0,0 0-16 16,3-5-6-16,0-2-5 0,3 0-1 0,2 0 6 15,2 0 3-15,3 2-12 0,2 2 3 16,2 0 7-16,3 2 18 0,0 0 2 16,5 4 1-16,1-2 10 0,2 5-10 15,8-2-16-15,5 3 1 0,11 3-7 16,2 2 7-16,0 1-7 0,-4 1 3 16,0 0-15-16,0 0-4 0,1 3 4 15,3-3 12-15,-3 4 20 0,4-1 2 0,1 0 2 16,0 0 14-16,1-1 12 15,1 0 16-15,-2-2 18 0,-2 0-28 16,0 0 13-16,-3-6-7 0,-5-1-18 0,-8 1 6 16,-10-1 9-16,-9 0 19 15,-4 1 8-15,3-6 17 0,0-2 11 16,-1-3 15-16,-3-5 0 0,-6-1-36 0,-4-9-53 16,-3-9-18-16,-5-10-89 0,-5-4-61 15,-4 2-80-15,-4 5-111 16,0 16-339-16,-1 1-1760 0</inkml:trace>
  <inkml:trace contextRef="#ctx0" brushRef="#br0" timeOffset="131635.31">14239 14531 767 0,'0'0'824'0,"0"0"-492"0,0 0-50 0,0 0-1 0,-15-36 35 0,13 30-52 16,0-1-21-16,0 4-33 0,1-1 11 15,0 1-29-15,1 2-22 0,-1 1-54 16,1 0-45-16,0 0-71 0,2 4-43 15,3 4-60-15,6 14 103 0,7 14 48 16,1 14 14-16,0 6 6 0,-5 0-24 16,-3-5-29-16,-6-5-14 0,-3 1-1 15,-2-1-32-15,0-2-17 0,0-2-42 16,-1-9-40-16,0-6-5 0,0-8-37 16,0-2-83-16,0-3-174 0,1-4-541 15,0-4-837-15</inkml:trace>
  <inkml:trace contextRef="#ctx0" brushRef="#br0" timeOffset="132217.59">14885 14531 2926 0,'0'0'435'0,"0"0"-295"0,0 0 21 0,14-36 6 0,-1 23 3 16,6-1-31-16,5 2-24 0,1 0-19 16,10 4-21-16,9 6-23 0,7 2-39 15,2 7-12-15,-1 7-1 0,-5 4-1 16,-7 2 1-16,-6 1-22 0,-7-1-9 15,-5-3-28-15,-5 1 3 0,3 5-18 16,-2 6-7-16,-1 9 3 0,-8 7 1 16,-9 5 2-16,-9-4 6 0,-7-9 3 15,0-10 63-15,-10-4 3 0,-11 2 34 16,-14 1 11-16,-7-2-5 0,2-13 4 16,7-8 0-16,12-6 10 0,8-4 18 15,7-2-6-15,4-5 18 0,-4-6 15 16,0-11 13-16,-2-17-57 0,10-13-55 15,8-4-3-15,9 4-46 0,14 9-29 16,8 9-21-16,11 7-41 0,7 5-33 16,5 5-100-16,4 5-248 0,-12 7-680 0,-1 3-786 15</inkml:trace>
  <inkml:trace contextRef="#ctx0" brushRef="#br0" timeOffset="132753.04">15644 14526 927 0,'0'0'1690'0,"0"0"-1375"0,0 0 44 0,-31-44 3 15,29 34-47-15,1 0-39 16,1 2-59-16,4-1-32 0,5 0-40 0,7-2-50 15,11 1-34-15,14-4-18 0,17 4-28 16,4 6-15-16,1 4-12 0,-5 12-22 16,-5 7 7-16,-7 4-4 0,-4 8-6 15,-10-3-21-15,-6-1-31 0,-8-4 3 16,-9 0 5-16,0 9-17 0,-3 13 17 16,-6 9-15-16,-9-5 15 0,-6-9-10 15,-1-13 12-15,-4-7 56 0,-10 2 23 16,-11 4 34-16,-1-5 18 0,3-7 13 15,5-8 22-15,8-6-9 0,-4-4 3 16,-3-6-13-16,2-7-68 0,-2-12-12 16,2-13-81-16,6-12 40 0,3-7-25 15,12 1 9-15,10 3-60 0,10 12-72 16,6 9-77-16,0 7-184 0,0 10-262 16,-5 7-595-16</inkml:trace>
  <inkml:trace contextRef="#ctx0" brushRef="#br0" timeOffset="133084.79">16597 14355 170 0,'0'0'2552'0,"0"0"-2099"0,0 0-224 0,0 0-64 0,0 0-67 16,0 0-6-16,0 0 37 0,8 43 15 15,-2-16 63-15,6 14-26 0,4 7-21 16,0 4-55-16,-2-2-34 0,-2-5-7 15,-6-3-24-15,1 0-28 0,-5-2-12 16,0-1-4-16,-2-6-54 0,0-7-111 16,0-7-66-16,1-4-95 0,0 2-184 0,1-3-612 15,-1-2-702-15</inkml:trace>
  <inkml:trace contextRef="#ctx0" brushRef="#br0" timeOffset="133702.15">17308 14602 2795 0,'0'0'522'0,"0"0"-249"0,0 0 2 0,0 0-29 0,0 0-28 15,-29-36-33-15,28 24-21 0,1-2-47 16,1-2-53-16,7-1-21 0,4-4-42 16,5 1 21-16,6-1-11 0,3 1-11 15,12 3-12-15,4 3-7 0,9 5-11 16,1 6-10-16,-4 6 18 0,-11 6-12 15,-12 4-15-15,-4 0 37 0,-1 2-13 16,-1 5 10-16,2 7-16 0,1 4-15 16,-7 3-28-16,-5 0 12 0,-6 1-12 15,-4 1 5-15,-11-2-18 0,-4 1 31 0,-12 3 25 16,-11 0 31-16,-13-1 12 16,-7-7 16-16,2-8 22 0,3-9 3 15,6-7 3-15,3-6-9 0,1 0-7 0,6-10-12 16,10 0 9-16,7-6-37 0,3-2-39 15,0-11-29-15,2-14-38 0,5-14-68 16,10-4-69-16,12 4-161 0,13 7-239 16,0 16-498-16,-4 10-540 0</inkml:trace>
  <inkml:trace contextRef="#ctx0" brushRef="#br0" timeOffset="134102.94">18216 14609 2735 0,'0'0'586'0,"0"0"-395"16,0 0 69-16,0 0-37 0,0 0-35 16,0 0-48-16,0 0-43 0,41-30-17 15,-28 19-18-15,1 1-22 0,3 0-30 16,1 2-10-16,1 2-12 0,2 2-1 15,1 4-24-15,-1 1-6 0,2 5-3 0,-2 10 9 16,1 0 6-16,-2 6 9 0,-2 3 19 16,-5 0-28-16,-4 4-34 0,-5 3 37 15,-4-2-13-15,-9 4 4 0,-4-1 24 16,-7-3 13-16,-4-2 34 0,-9-4 19 16,-12-3 7-16,-4-6-1 0,-4-7-4 15,3-8-11-15,6-4 14 0,11-6-11 16,6-2-10-16,7-1-6 0,7-4 13 15,-7-8-42-15,2-15-1 0,7-12-1 16,6-4-56-16,6 8 1 0,9 12-28 16,4 13-20-16,8 1-49 0,16-1-65 15,15 0-50-15,12 1-139 0,-2 9-331 16,-17 9-623-16</inkml:trace>
  <inkml:trace contextRef="#ctx0" brushRef="#br0" timeOffset="134516.47">18972 14418 1474 0,'0'0'1776'0,"0"0"-1470"0,0 0-6 0,0 0-52 0,0 0-39 0,0 0 2 15,0 0-82-15,0 0-58 0,0 0 40 0,38 48-4 16,-14-7 3-16,1 15-28 0,0 7-12 16,-8-3-12-16,-5-5-24 0,-8-7-7 15,0-4-24-15,-2-2 16 0,-2 1-19 16,0-9-49-16,0-7-79 0,0-8-74 16,0-2-83-16,0 2-167 0,0-4-681 15,1-2-1391-15</inkml:trace>
  <inkml:trace contextRef="#ctx0" brushRef="#br0" timeOffset="137801.61">19853 14685 1854 0,'0'0'298'0,"0"0"-55"0,0 0 73 0,-38-22-68 0,29 16-34 16,4-3-51-16,-1 0 15 0,2-1-19 15,-1-3-24-15,1 2 7 0,1-3-6 16,-1 2-15-16,4-2-6 0,-1 0-22 16,1 0-34-16,0 0-3 0,0-2-16 15,3-1-12-15,4 2-28 0,4-2-9 16,2 0-19-16,9 1-3 0,9 2-6 16,9 3 9-16,12 9 0 0,4 3 3 15,-6 15 0-15,-8 0-21 0,-13 0 12 16,-8-1-10-16,-2 3-12 0,0 4-37 15,-2 3-9-15,-1 5-1 0,-8-1 18 16,-6 2-3-16,-6 0 12 0,-11 0-13 0,-7 1 23 16,-10 0 66-16,-13 1 0 15,-12-4 44-15,-1-5 26 0,7-10 18 16,9-9 4-16,14-5-17 0,6 0 1 0,1-7-10 16,0-5-66-16,-2-3-29 0,0-4 4 15,3-7-22-15,7-6-31 0,6 2-26 16,7-4-77-16,3 0-73 0,20 0-188 15,16-6-217-15,15-2-346 0,-4 9-125 16</inkml:trace>
  <inkml:trace contextRef="#ctx0" brushRef="#br0" timeOffset="138134.67">20386 14443 2298 0,'0'0'455'0,"0"0"-76"0,0 0-19 15,0 0-66-15,40-8-80 0,-21 4-97 16,2 0-61-16,2 2-53 0,3 0-3 16,3 1-2-16,1 1-11 0,0 3-15 15,4 3 13-15,-1 4-20 0,0 3 10 16,-1 4 9-16,-2 2-9 0,1 4-22 16,-5-2-22-16,-4 3-29 0,-6-1 4 0,-2-2-5 15,-7-1-2-15,-6-3 22 0,-3 0 34 16,-10-4 45-16,-5 0 26 15,-6-1 31-15,-4-5 13 0,-3-3 2 0,-1-4 42 16,0-1 19-16,2-6-30 0,1-5-43 16,4-4-9-16,3-3-14 0,5-5-1 15,3-7-36-15,7-10-44 0,6-6-7 16,5-1-52-16,6 12-42 0,4 11-51 16,13 4-83-16,14 1-169 0,16-1-253 15,-5 3-624-15</inkml:trace>
  <inkml:trace contextRef="#ctx0" brushRef="#br0" timeOffset="138484.84">21330 14531 1501 0,'0'0'1858'15,"0"0"-1611"-15,0 0-35 0,0 0-36 16,0 0 9-16,46-18-70 15,-24 10-74-15,3 2-41 0,1 0-15 0,4 2-13 16,1 1-12-16,-1 3-4 0,1 4-6 16,-3 4-12-16,-3 3-27 0,-3 1 1 15,-5 1 16-15,-4 1-19 0,-4 0-4 16,-5 1-9-16,-4-1 12 0,-4 0-13 16,-9 3 19-16,-6-3 86 0,-13 2 51 15,-12-2-4-15,-13-3 11 0,-6-3-1 16,1-7 16-16,6-2 22 0,10-7 0 15,9 0 21-15,10-2 13 0,10 0 0 16,3-3-17-16,3-2-6 0,3-4-25 16,3-8-81-16,6-1-3 0,16-8-56 15,22-3-75-15,29-1-101 0,15 6-80 16,9 9-168-16,-20 9-630 0,-12 6-847 0</inkml:trace>
  <inkml:trace contextRef="#ctx0" brushRef="#br0" timeOffset="138785.11">22334 14645 3073 0,'0'0'453'0,"0"0"-377"0,0 0-76 0,0 0-57 0,0 0-51 16,44-19-109-16,-22 11-264 0,-2 1-604 0,15-9-569 15</inkml:trace>
  <inkml:trace contextRef="#ctx0" brushRef="#br0" timeOffset="138925.87">23012 14572 2587 0,'0'0'540'0,"0"0"-393"16,0 0-33-16,0 0-79 0,0 0-35 15,0 0-108-15,0 0-234 0,0 0-186 16,43-9-654-16</inkml:trace>
  <inkml:trace contextRef="#ctx0" brushRef="#br0" timeOffset="139061.29">23619 14524 2443 0,'0'0'458'0,"0"0"-317"0,0 0-45 15,0 0-54-15,0 0-42 0,0 0-106 16,0 0-183-16,0 0-376 0,55-20-1322 0</inkml:trace>
  <inkml:trace contextRef="#ctx0" brushRef="#br0" timeOffset="139211.97">24572 14548 2699 0,'0'0'1084'0,"0"0"-999"0,0 0 22 16,0 0 13-16,0 0 20 0,0 0-112 16,0 0-28-16,0 0-199 0,0 0-240 15,0 0-716-15,0 0-1255 0</inkml:trace>
  <inkml:trace contextRef="#ctx0" brushRef="#br0" timeOffset="140267.85">26534 14425 2567 0,'0'0'419'0,"0"0"-170"0,0 0-38 0,0 0-31 16,53-48-16-16,-28 38 0 0,6 0-16 16,4 2-42-16,10 2-34 0,-5 3-7 15,-3 3-9-15,-5 0-22 0,-4 9-34 0,2 4-9 16,5 5-19-16,-6 4-13 16,-2 5 1-16,-1 7-44 0,-10 0-28 15,-3 0 4-15,-4 2 24 0,-7-5 15 16,-2 3-13-16,-6 0-22 0,-5-2 28 15,-7-5 54-15,-1 1 22 0,-6-6 53 16,-4-4 14-16,-7-2 31 0,-9-8 15 0,4-3-10 16,5-5-17-16,5-5-5 0,8-5 3 15,-3-4 9-15,1-7 0 0,6-3-18 16,7-9-44-16,10-12-31 0,10-6-32 16,13-3-33-16,18 4-44 0,13 7-103 15,6 7-137-15,10 5-343 0,-16 9-1326 16</inkml:trace>
  <inkml:trace contextRef="#ctx0" brushRef="#br0" timeOffset="144549.76">18492 12301 1850 0,'0'0'496'0,"0"0"-202"0,0 0 34 0,0 0-71 0,0 0-66 0,0 0-45 15,0 0-7-15,0 0 0 0,0 0 5 0,0 0 1 16,0 0 33-16,0 0-20 0,53 16-22 16,-22-16-22-16,13 0-47 0,4 0-39 15,-1-3-28-15,-10 3-13 0,-10-3-12 16,-8 3-27-16,2-3-25 0,4 3-19 16,3-1-46-16,-8-1-41 0,-2 2-28 15,-2 0-56-15,-9 2-91 0,-1 2-96 16,-6-1-36-16,0 1-70 0,-4 0 20 15,-1 0-242-15</inkml:trace>
  <inkml:trace contextRef="#ctx0" brushRef="#br0" timeOffset="144785.63">18410 12509 450 0,'0'0'2060'16,"0"0"-1718"-16,0 0-76 0,0 0-65 0,0 0-19 16,0 0 55-16,0 0-33 0,0 0 48 15,58-2 9-15,-20-6-79 16,15 0-84-16,0-2-58 0,-1 1-40 0,-13 2-6 16,-12 4-49-16,-5-1-78 15,-4 4-62-15,4-1-66 0,1 1-104 0,5 0-207 16,-5 0-541-16,-6 0-516 0</inkml:trace>
  <inkml:trace contextRef="#ctx0" brushRef="#br0" timeOffset="145184.94">18666 12618 2611 0,'0'0'386'0,"0"0"-245"0,0 0 48 16,0 0-87-16,0 0-77 16,0 0-6-16,0 0 32 0,-15 54 19 0,13-27 28 15,-2 1-38-15,2 6-19 0,0 3-7 16,-2 8-18-16,-1 6-15 0,-1 0 12 16,-1-2-11-16,-4-6-2 0,4-8-41 15,-1-6-70-15,3-7-40 0,-2 0-37 16,1 2-54-16,-3 3-57 0,-3 2-49 15,1-3-76-15,0-4-109 0,0-5-213 16,4-7-30-16</inkml:trace>
  <inkml:trace contextRef="#ctx0" brushRef="#br0" timeOffset="145534.5">18639 12785 2526 0,'0'0'329'0,"0"0"-252"16,0 0 96-16,0 0-13 0,-36 7-39 16,25-1 0-16,0-1-45 0,0 3-35 15,2-1-41-15,-2 1-1 0,2 2-21 16,1-1 0-16,-2 0 3 0,1 0 0 16,-1 1-16-16,-2-1 0 0,5-1 11 15,-1-2 24-15,5-2 19 0,-1-1 6 16,4-2 20-16,0-1 24 0,0 0 1 15,3-4 40-15,1-3 57 0,5-5-25 16,2-3-89-16,4-5-34 0,3 0-19 16,0-3-1-16,2 1 0 0,2 3 1 15,-4 1 12-15,2 5 7 0,-5 5 9 16,-1 4-28-16,-1 3-22 0,1 3-9 16,-1 8 9-16,-2 4 20 0,0 6-11 15,-2 5 11-15,0 1-76 0,-2 2-108 0,-3-2-57 16,2-1-177-16,-1-8-788 0,6-14-788 15</inkml:trace>
  <inkml:trace contextRef="#ctx0" brushRef="#br0" timeOffset="174301.46">9842 13781 977 0,'0'0'498'0,"0"0"-186"0,0 0-36 0,0 0-16 0,0 0-47 15,0 0-39-15,0 0-13 0,0 0-20 16,0 0-67-16,0 0-20 0,0 0 26 16,0 0 19-16,0 0 19 0,44 7-19 15,-26-1-30-15,2 0-34 0,2 1-35 16,0 3 0-16,-2 2-29 0,0 4 4 0,-2 4-13 16,-3 1-51-16,-4 7-32 15,-5 8 3-15,-6 9 10 0,-8 7 24 0,-7 2-18 16,-3-1 28-16,3-12 13 0,3-12 41 15,5-6 10-15,1-3 10 0,2 2 13 16,0 1 19-16,4 4 26 0,0-4 28 16,6-3 4-16,3 0-3 0,5 0 24 15,0-3-12-15,2 2-29 0,0-1-28 16,0-2-31-16,-1 1-11 0,-3 0-19 16,-1 0 0-16,-5 1-3 0,-2 2-10 15,-4 1-6-15,-4 2 12 0,-1 2 7 0,-5 1 16 16,0 0-16-16,1-1 6 15,-1 0 11-15,2-2-11 0,4-2 12 16,0-1-1-16,4-2-17 0,6-1 19 0,4 0 0 16,3 1 48-16,5-2-10 15,3-1 7-15,2 2-20 0,2-1-22 16,1 1-3-16,-1 2-13 0,-2 2-3 0,-2 1-10 16,-3 2-3-16,-5 2 26 0,-2-1 3 15,-2 4 0-15,-4-1 13 16,-5 3 0-16,0 2 9 0,-3 4-9 0,-10 9 12 15,-2 7 7-15,-4 2-10 0,-3-4 26 16,3-5 3-16,3-3 15 0,2-1 20 16,1-2 2-16,8 2-9 0,1-2-7 15,4-2-18-15,0 1-4 0,7-2-15 16,2 2-13-16,0-1 6 0,0 2-3 16,0-1-12-16,-4 4-13 0,-3-3 0 15,-2 2-35-15,-5 0-8 0,-6-1-12 16,-3 2-29-16,-3-1-64 0,-3-1-115 15,2-8-228-15,1-7-518 0,5-14-617 16</inkml:trace>
  <inkml:trace contextRef="#ctx0" brushRef="#br0" timeOffset="175483.48">11679 13766 2083 0,'-4'0'314'0,"4"0"-7"0,0 0 14 0,0 0-49 0,1 0-113 0,2-2-76 0,0 2-14 16,2 0-24-16,5 2 24 0,3 1 26 16,5 4-35-16,2 0-16 0,3 3-19 15,0 1-25-15,0 3-16 0,-4 2-9 16,-1 3-3-16,-5 4 5 0,-3 8-46 16,-8 12 19-16,-5 9-13 0,-12 9-7 15,-7 1-19-15,-2-1 19 0,-2-6 23 16,2 2 18-16,0-1 29 0,5 1 0 15,2-6 0-15,5 3 25 0,3-4 10 16,8-1 0-16,1-2 7 0,9-2 9 16,2-4 2-16,5 0-5 0,0-8-7 0,0-5-3 15,-3-6-16-15,1 0-19 0,3 3-2 16,2 6-1-16,0 2-14 0,-1 6 2 16,-5 5-1-16,-4 7-6 0,-8 2 16 15,-5-4-22-15,-5-2 23 0,-3-5-11 16,-2-1 13-16,3 0 1 0,1-2-1 15,1-6 0-15,6-7 11 0,2-5-11 16,1-1 0-16,0 3 2 0,6 2 17 16,4 3 28-16,3-1-3 0,4 0 22 15,4 0 10-15,2-2-17 0,5 1-5 16,-1-1-25-16,0 2-11 0,-1 0-18 16,-5 1-3-16,-3 7 1 0,-8 7-10 15,-10 9 12-15,-11 4 14 0,-11 1 18 16,-7-6 2-16,-4-3-3 0,-2 2-31 15,-1-2-8-15,1 4 8 0,5-3 3 16,1-4 13-16,8-4-14 0,7-12-2 16,4-7-19-16,6-4-28 0,2-1-85 15,2-1-110-15,1-3-250 0,4-7-776 0,13-7-700 0</inkml:trace>
  <inkml:trace contextRef="#ctx0" brushRef="#br0" timeOffset="176617.71">4129 16580 2395 0,'0'0'216'0,"0"0"-216"0,39 0 129 0,1-1 77 16,16-5 12-16,15-1-27 0,3-3-32 15,2-1 0-15,-3 1-33 0,0 2-41 16,3 0-41-16,-2 1-16 0,0 2-3 15,-2-1-9-15,-4 2 9 0,-3 0-13 0,-5 1-8 16,-3 3-4-16,-4-2-17 16,-7 2 14-16,-7 0-19 0,-12 0-47 15,-7 2-51-15,-2-2-41 0,-3 1-96 0,-1 1-97 16,-2-2-255-16,-7 0-383 0,-3-3-149 16</inkml:trace>
  <inkml:trace contextRef="#ctx0" brushRef="#br0" timeOffset="176851.57">5150 16241 3002 0,'0'0'510'15,"0"0"-320"-15,0 0-67 0,0 0-25 16,45 12 66-16,-18-6 20 0,9 4 2 16,8 1-47-16,-4-1-22 0,-2-1-56 15,-8-1-36-15,-7 1-22 0,1 2-2 16,2 2-1-16,-7 4-19 0,-6 1-14 15,-8 6-26-15,-8 10-15 0,-18 13 13 16,-20 12 8-16,-14 9-6 0,-10-1-18 0,-4-7-23 16,5-10 7-16,3-3 3 15,2-5-18-15,2-4-87 0,3-8-214 16,2-9-618-16,13-8-897 0</inkml:trace>
  <inkml:trace contextRef="#ctx0" brushRef="#br0" timeOffset="183801.66">8488 16917 2447 0,'0'0'403'0,"0"0"-227"0,0 0-48 0,0 0 6 0,0 0 3 16,0 0-22-16,0 0-36 0,0 0-22 0,0 0-13 16,0 0-28-16,0 0 12 15,-7 40 7-15,-2-12 15 0,-3 13 4 16,-5 13-17-16,-5 4-18 0,0 1 9 0,0-5-6 16,-1-5-3-16,4-2-16 0,-3-3-1 15,5-1 1-15,2-7 1 0,4-9 9 16,4-7-10-16,1-4 13 0,1 2-14 15,1-2 11-15,0 0-11 0,4-4 0 16,0-2-2-16,2-4 19 0,4-1 18 16,3-1 66-16,5-2 21 0,1 2-37 15,3-4-28-15,4 0-16 0,5 0-6 16,4-6-9-16,2 1-7 0,3-4-18 16,-2-1-3-16,1 1 0 0,0-2-37 15,-4 2-77-15,0 0-16 0,-4-1-7 16,-4 3-28-16,-4 0-78 0,-3 0-95 15,-5 0-179-15,-5 2-222 0,-3-2-536 16</inkml:trace>
  <inkml:trace contextRef="#ctx0" brushRef="#br0" timeOffset="184036.61">8460 17249 2982 0,'0'0'540'0,"0"0"-347"16,0 0-73-16,0 0-20 0,19 37 55 16,-7-17-6-16,2 5-24 0,1 1 5 15,0 4-28-15,-2 0-28 0,-2 1-34 16,0 1-16-16,-5 3-11 0,0-2-13 16,-2 8-24-16,-4 8-1 0,0 4-48 15,-6-3-57-15,0-12-62 0,2-14-55 16,0-7-106-16,1 0-309 0,1-5-718 15,-4-3-281-15</inkml:trace>
  <inkml:trace contextRef="#ctx0" brushRef="#br0" timeOffset="184618.86">7254 17425 2144 0,'0'0'311'0,"0"0"-159"0,-45 20 64 0,32-8-27 0,2 1 10 16,1 0-78-16,3 3-70 0,2 2-19 0,3 6 19 16,2 3-35-16,1 4 15 0,5 1 1 15,2 3 19-15,3-2-1 0,3-3-15 16,-1-2 9-16,1-5 0 0,3-4 1 16,0-6-5-16,0-4 11 0,1-4 15 15,2-5 32-15,-1-1 14 16,0-7-21-16,0-6-14 0,1-5-33 0,-4-3-1 15,-3-5-43-15,-6-2-41 0,-3-2-3 16,-4-1-15-16,-7 1 31 0,-6-2-15 16,-7 2 5-16,-5 3-46 0,-2 4 20 15,0 4-17-15,0 7-10 0,1 4-60 16,0 6-71-16,4 3-154 0,2 5-210 16,2 5-234-16,5-2-624 0</inkml:trace>
  <inkml:trace contextRef="#ctx0" brushRef="#br0" timeOffset="184902.41">7701 17348 3231 0,'0'0'363'0,"0"0"-180"16,0 0-73-16,0 0 92 0,0 0-43 15,0 0-94-15,0 0-40 0,0 0-25 16,0 0-14-16,0 0-29 0,0 0-57 16,0 0-15-16,-29 47 60 0,18-16 30 15,-5 12 25-15,-3 7-18 0,-3 2-42 16,3-8-38-16,6-12-25 0,1-13-19 16,6-4-4-16,-4 1-84 0,3-2-171 15,-2-4-174-15,4-6-224 0,0-4-486 16</inkml:trace>
  <inkml:trace contextRef="#ctx0" brushRef="#br0" timeOffset="185063.62">7476 17462 2661 0,'0'0'363'0,"0"0"-88"0,0 0-11 16,0 0 48-16,0 0-63 16,0 0-50-16,0 0-44 0,0 0-56 0,0 0-99 15,0 0 19-15,0 0-13 0,38 14 31 16,-13 7-27-16,2 2-10 0,4-2-86 15,-2 3-22-15,2-5-63 0,2-1-60 16,-2-1-141-16,3-3-338 0,-9-6-816 16</inkml:trace>
  <inkml:trace contextRef="#ctx0" brushRef="#br0" timeOffset="186567.53">6818 17703 3565 0,'41'-22'180'0,"7"-5"-177"0,17-5 35 0,17-1 54 0,3-2 39 0,1 7-14 0,2-1-48 16,4 1-10-16,1 0 3 0,3 2 16 15,2-1-4-15,2 3-3 0,2 2 0 16,-1 2-25-16,-1 0-6 0,-1 4-6 16,-3-1-15-16,-1-1-4 0,-4 4-15 15,-6 0-1-15,-10 2-11 0,-5 3-4 16,-15 1-27-16,-12 4-34 0,-14 3-18 15,-12 1-14-15,-7 0-24 0,-4 1-60 16,-4 2-97-16,-4 2-246 0,-20-1-113 16,2 0-1010-16</inkml:trace>
  <inkml:trace contextRef="#ctx0" brushRef="#br0" timeOffset="187502.45">3514 8603 1676 0,'0'0'817'0,"0"0"-559"0,0 0-75 16,0 0-6-16,0 0 27 0,-36-26 3 0,31 26-84 15,-1 0-123-15,-2 7-44 0,-1 6-32 16,-2 7 31-16,-4 10 35 16,0 11 10-16,2-1 0 0,5-3 0 0,3-6-1 15,4-8-17-15,1 2 18 0,2 0 0 16,5-4 16-16,2-5-14 0,6-4 46 16,2-4 21-16,4-5 4 0,3-3 19 15,2-4 11-15,2-7 7 0,0-4 7 16,-1-6-35-16,0-2-20 0,-3-3-22 15,-3 0-9-15,-6-3 1 0,-2 0-5 16,-7-1-8-16,-5 2-19 0,-4 1-59 16,-10 0-37-16,-4 4-35 0,-6 3-49 15,-3 4-53-15,-4 10-37 0,1 6-33 16,1 6-89-16,2 10-92 0,3 4-166 16,7-3-437-16</inkml:trace>
  <inkml:trace contextRef="#ctx0" brushRef="#br0" timeOffset="187734.52">3998 8593 3079 0,'0'0'446'16,"0"0"-250"-16,0 0 49 0,0 0-31 15,0 0-123-15,0 0-91 0,0 0-10 16,0 0-2-16,0 0-16 0,0 0 11 15,-36 48 17-15,14-21 0 0,-3 5-34 16,-5 5-72-16,2-2-2 0,0 0-8 16,1-1-17-16,8-8-44 0,-3 3-103 15,6-6-124-15,2-5-115 0,6-8-254 16,3-4-686-16</inkml:trace>
  <inkml:trace contextRef="#ctx0" brushRef="#br0" timeOffset="187917.99">3810 8591 3022 0,'0'0'361'0,"0"0"-256"16,0 0-13-16,0 0-57 15,0 0-4-15,0 0 105 0,0 0 18 16,35 45-57-16,-25-25-33 0,2 1-20 0,-1 2-32 16,0-1 1-16,2 1-1 15,0-1-10-15,3 0-1 0,1-3-1 0,2 0-90 16,0 1-77-16,2-3-127 0,3-3-173 15,-2-1-325-15,-6-5-824 0</inkml:trace>
  <inkml:trace contextRef="#ctx0" brushRef="#br0" timeOffset="188334.74">4377 8468 2450 0,'0'0'442'0,"0"0"-151"0,0 0 59 0,0 0-75 16,0 0-7-16,0 0-121 0,0 0-141 15,0 0-6-15,0 0-78 16,0 0 41-16,0 0 37 0,0 0 3 0,-15 36 22 15,8-15-22-15,0 1 12 0,-1 2-2 16,-1-4-1-16,0 2 1 0,1-3-10 16,1 0 16-16,0-2-16 0,2-2 19 15,2-1 6-15,2-4 3 0,1-2-28 16,0 0 9-16,6-2 1 0,1 1 8 16,2-1 13-16,4-1 13 0,3-1 6 15,6-3-4-15,2 1-3 0,3-2-27 16,2-4-4-16,2-1-2 0,0-4-13 15,0 1-1-15,-2 0-73 0,-3 0-66 16,-3 1-55-16,-5-1-44 0,-4 2-41 16,-4 1-110-16,-4 0-165 0,-4-2-266 15,-2 4-909-15</inkml:trace>
  <inkml:trace contextRef="#ctx0" brushRef="#br0" timeOffset="188528.95">4415 8574 2902 0,'0'0'381'0,"0"0"-238"16,0 0-6-16,0 0-42 0,0 0 34 15,0 0 69-15,0 0 38 0,10 48-31 16,-6-31-85-16,1 4-55 0,-1 4-6 16,0 2-35-16,0 2-2 0,-3 1-22 15,0-1-61-15,-1 0-115 0,0 0-88 16,-2-1-128-16,1-4-390 0,0-7-1020 15</inkml:trace>
  <inkml:trace contextRef="#ctx0" brushRef="#br0" timeOffset="189768.06">4902 8528 430 0,'0'0'353'0,"0"0"-73"0,0 0 16 0,0 0 10 0,0 0 29 16,0 0-8-16,0 0-36 0,0 0-24 15,3-35-20-15,-3 34-27 0,0-1-32 16,0 2-43-16,0 0-44 0,0 0-44 15,0 2-41-15,0 2-16 0,1 4-10 16,1 7 10-16,3 4 47 0,0 14-3 16,-1 11-3-16,1 9-10 0,-1 2-15 15,-3-4 1-15,-1-6-17 0,-1-5 0 0,-1-6 0 16,0-7-3-16,-1-5-29 0,3-3-55 16,-2 2-49-16,2 0-69 15,0 1-113-15,0-5-240 0,3-7-505 0,5-7-580 0</inkml:trace>
  <inkml:trace contextRef="#ctx0" brushRef="#br0" timeOffset="190151.48">5426 8473 2985 0,'0'0'396'16,"0"0"-247"-16,0 0 38 0,0 0-17 15,0 0-32-15,0 0-31 0,0 0-13 16,0 0 5-16,0 0-77 0,0 0-22 16,0 0-65-16,0 0 53 0,-24 31 12 15,11-12 2-15,-3 3-2 0,0 2 0 16,-2 0-11-16,1 3 11 0,1-1-2 16,0-1 0-16,1 1-1 0,4-3-10 15,1-1 13-15,0-4 0 0,4 0 0 16,2-1 0-16,1-2 13 0,3-2-1 0,0-1 7 15,4 0-3-15,2-2 8 0,5 0 14 16,2-3-1-16,5 4 6 0,3-3-9 16,4-2 10-16,2-1-17 0,4 0-2 15,1-3-6-15,0 0-4 0,-1-2-13 16,-2 0-2-16,-2 0-46 0,-4 0-84 16,-4-2-66-16,-2 0-58 0,-4-1-61 15,-3 0-235-15,-2-1-541 0,-4-4-778 0</inkml:trace>
  <inkml:trace contextRef="#ctx0" brushRef="#br0" timeOffset="190346.06">5455 8754 1087 0,'0'0'1950'0,"0"0"-1627"0,0 0-66 0,0 0-65 15,0 0-47-15,0 0-60 16,0 0 3-16,0 0 43 0,0 0 21 0,-11 47-22 15,13-26-40-15,1 2-44 0,1 1-9 16,0 0-25-16,0 0-12 0,-1-2-9 16,1-1-93-16,-1 0-71 0,0-2-91 15,-1-2-116-15,1 2-380 0,-1-8-970 16</inkml:trace>
  <inkml:trace contextRef="#ctx0" brushRef="#br0" timeOffset="190867.81">6034 8473 2727 0,'0'0'370'0,"0"0"-140"15,0 0 30-15,0 0-67 0,0 0-29 0,-21-44-54 16,15 34-53-16,-3 0-57 16,-3-2-13-16,1 3-15 0,-4 1-17 15,-1 2-5-15,-2 6-19 0,0 0-16 0,-3 7 3 16,-1 5 25-16,2 4 10 0,-2 4 21 15,3 4-5-15,3 0 2 0,3 3 7 16,2-4-6-16,6 1 12 0,2-4 12 16,3-4 4-16,0-2 0 0,3-5 32 15,3-2 13-15,0-4-1 0,3-1 29 16,1-2 6-16,2-2-1 0,2-3 14 16,0-4-17-16,3 0-18 0,-1-2-10 15,1 1-3-15,-2 3-4 0,-1 1 4 16,-4 4-25-16,1 2-19 0,-1 10-19 15,1 2 19-15,1 8 50 0,-1 2 0 16,-1 6-19-16,-1 0-13 0,-3 1-2 0,-1 2-1 16,-2-1 1-16,-1-2-7 0,-1-1-6 15,-1 1-6-15,0 2-47 16,-2-4-146-16,1-3-105 0,1-4-218 0,0-7-636 16,4-9-881-16</inkml:trace>
  <inkml:trace contextRef="#ctx0" brushRef="#br0" timeOffset="191501.41">6313 8751 834 0,'0'0'1128'0,"0"0"-862"0,0 0 15 0,0 0-10 16,0 0 40-16,0 0-55 0,0 0-27 15,0 0-8-15,0 0-52 0,0 0-96 16,0 0-70-16,0 0 10 0,9-36 15 16,6 27 4-16,3 0 5 0,3 0 7 15,3 3-10-15,1 2-19 0,-1 3-15 16,1 1-25-16,-1 6 3 0,-1 4-12 16,-4 4-4-16,-2 4 4 0,-4 3-11 0,-5 4-15 15,-4 0-31-15,-4 2-16 16,-6 4 19-16,-5-2-23 0,-6-1-19 15,-3 0 19-15,-4-4 6 0,-2-2 41 0,-3-4 64 16,0-4 20-16,-2-3 34 0,3-4-12 16,-1-7-1-16,2 0-41 0,2-10-22 15,3-5-71-15,6-2-25 0,3-7-52 16,4-8-93-16,6-11 11 0,3 3-92 16,3 5-130-16,2 12-252 0</inkml:trace>
  <inkml:trace contextRef="#ctx0" brushRef="#br0" timeOffset="191884.34">6804 8719 447 0,'0'0'2143'0,"0"0"-1918"0,0 0 13 0,0 0-8 15,0 0-39-15,0 0-61 16,41-19 0-16,-27 12-36 0,-1-3-37 0,5 3-26 16,-1 0-28-16,2 1-1 0,3 2-2 15,-3 3-3-15,3 1-9 0,-1 1 11 16,-2 5-27-16,-1 3-10 0,-3 2 3 16,-1 3-34-16,-5 2-58 0,-7 2-50 15,-2 3-34-15,-2-1 39 0,-9 1 40 16,-4-2 68-16,-3-2 32 0,-6-1 32 15,-4 0 6-15,-4-3 23 0,-2-1 6 16,-1-3 42-16,1-3 65 0,3-3 4 16,2-3-9-16,4-2-16 0,5-5-23 15,5-3-6-15,2-4-35 0,6-5-57 16,5-3-78-16,2-2-26 0,5-1-84 16,10 2-118-16,11-2-144 0,11 0-256 15,-4 8-501-15,8-3 486 0</inkml:trace>
  <inkml:trace contextRef="#ctx0" brushRef="#br0" timeOffset="192186.07">7240 8629 2030 0,'0'0'498'16,"0"0"-207"-16,0 0 23 0,0 0 8 16,0 0-75-16,0 0-48 0,0 0 58 15,0 0 8-15,0 0-61 0,37 0-84 16,-17-2-56-16,5 0-21 0,4-1-40 15,1 3-3-15,-1 0-21 0,0 1-7 16,-5 5-9-16,-2 2-18 0,-1 4-41 16,-6 0-24-16,-4 1-29 0,-4 3-28 15,-7 3-15-15,0-3 22 0,-12 4 57 16,-3-4 40-16,-8 0 29 0,-3-2 22 16,-5-2 22-16,-1-5 21 0,0-2 30 15,1-2 21-15,3-3 51 0,7-5 3 16,1-4-12-16,7-2-30 0,5-6-50 15,6-2-34-15,2-3-118 0,9-4-59 16,13-3-110-16,13 1-357 0,0 5-745 16</inkml:trace>
  <inkml:trace contextRef="#ctx0" brushRef="#br0" timeOffset="192617.94">7790 8693 2717 0,'0'0'468'0,"0"0"-67"0,0 0-92 0,0 0-13 0,0 0-51 16,0 0-78-16,11-37-41 0,-2 31-21 16,5 0-32-16,8-1-33 0,2 1-12 15,12 0-18-15,8 6-10 0,8 0-25 0,-5 4 13 16,-8 4-3-16,-15 0-19 0,-6 0 10 16,0 2-16-16,1 1 0 15,2 6-19-15,-8-1-21 0,-5 2 6 0,-5 1-21 16,-3 0 33-16,-9 0 31 0,-10-1 9 15,-14 1 22-15,-19-2 34 0,-19-3 6 16,-9-4 7-16,0-6 2 0,15-5 1 16,15-8 11-16,11-3-2 0,15-3-50 15,8 0-9-15,9-14-188 0,7-15-119 16,24-18-281-16,2 4-1016 0,20 0-430 0</inkml:trace>
  <inkml:trace contextRef="#ctx0" brushRef="#br0" timeOffset="196333.77">10900 16815 925 0,'-1'0'524'0,"0"-3"-179"0,0 3-30 0,1-1 44 0,-1-1-4 0,0 1-63 16,1 1-30-16,0 0-5 0,0 0-37 16,0 0-47-16,0 0-41 0,0 0-10 15,-1 1-51-15,1 1-27 0,0 0-44 0,0 4-16 16,1 5 16-16,3 7 6 0,1 7 44 16,3 9-34-16,2 10 15 15,-2 8-28-15,-1 3-3 0,-1-4 0 0,-3-4-1 16,-3-6-2-16,5-1-22 0,-5-8-12 15,2-8-16-15,-1-5 12 0,0-6-24 16,1-1-22-16,0 0-25 0,-1 0-68 16,3-6-104-16,0-6-226 0,-1-1-273 15,0-4-640-15</inkml:trace>
  <inkml:trace contextRef="#ctx0" brushRef="#br0" timeOffset="197668.44">16274 13794 1162 0,'-4'-14'472'0,"1"6"-199"0,1-1 67 0,-3 0-23 0,1 1-53 0,2-2-29 15,-2 4-69-15,1-2-10 0,0 2-7 16,2-1-12-16,0 3-27 0,0-2 41 15,1 2-18-15,0 3-8 0,0-1-23 16,0 2-43-16,0 0-59 0,0 0-18 16,0 0-32-16,0 6-19 0,0 1-12 15,2 10 66-15,3 11 15 0,-1 15 28 16,-1 15 6-16,-1 5-15 0,0 5-4 16,0 0 4-16,2-4 9 0,-2 5-25 15,4 5 25-15,4 2-26 0,1 5 20 16,-1 0 25-16,3 3 15 0,0 1 21 15,1 1-30-15,-2 1-10 0,-1-3-21 16,-4 0 11-16,-1 0 1 0,-1-1-32 16,-3-1 17-16,-2-1-4 0,-2-1-14 0,-4-6 12 15,-1-2 11-15,-5-5 1 16,0-2-1-16,-4-7-11 0,2-4 36 0,-2-5-31 16,2-12-17-16,3-7-1 0,1-10-1 15,0-3-82-15,-2-2-92 16,-1-2-79-16,-3-2-83 0,-2-9-177 0,5-2-680 15,-7-20-932-15</inkml:trace>
  <inkml:trace contextRef="#ctx0" brushRef="#br0" timeOffset="198869.07">13963 15949 2470 0,'0'0'509'0,"0"0"-339"0,0 0-65 0,0 0 23 16,0 0-36-16,0 2-92 0,0 3 6 0,0 5-6 15,0 7 70-15,-2 3 16 16,-2 7-55-16,-4 3-31 0,-4 7-18 16,-6 6 15-16,-5 8-9 0,-1 3 11 0,3-6 0 15,0-5 1-15,8-11 0 0,3-7 1 16,3-6 0-16,3-5 27 0,0 3 20 16,1-1 2-16,2 0-12 0,1-3-4 15,5-2 11-15,5-1 33 0,6 0 36 16,5-4-20-16,11-2-10 0,12-4-16 15,11-4-34-15,5-6-6 0,-4-1-15 16,-4-3 8-16,-5 1-20 0,-3 2-1 16,0-2-40-16,-3-1-56 15,-8 3 21-15,-5 2-66 0,-10 1-104 0,-2-1-100 16,-3 2-214-16,-1 0-479 0,-3-6-714 0</inkml:trace>
  <inkml:trace contextRef="#ctx0" brushRef="#br0" timeOffset="199117.8">13985 16145 2270 0,'0'0'1166'16,"0"0"-1080"-16,0 0 6 0,0 0-7 0,0 0 69 15,35 49-12-15,-22-22-44 0,1 8-5 16,-1 12-30-16,-2 14-23 0,-1 3-37 15,-5-2 28-15,0-1-6 0,-3-5 28 16,-2 1-10-16,0-1-12 0,0 3-6 16,-2 0-24-16,-3-4-1 0,1-1-27 15,1-6-78-15,1-10-44 0,1-12 8 16,1-8-64-16,0-5-126 0,5-3-366 16,-1-4-1005-16</inkml:trace>
  <inkml:trace contextRef="#ctx0" brushRef="#br0" timeOffset="199984.1">19381 13743 1640 0,'0'0'361'0,"0"0"-138"0,0 0 130 16,0 0-12-16,0 0-110 0,0 0-84 0,0 0-74 15,0 0-73-15,0 0-6 0,0 0-1 16,0 0 7-16,-20 53 80 16,31 0 22-16,3 12-7 0,3 6-26 0,0 1-3 15,0 0-3-15,-1 6-22 0,-1 2 6 16,1 3-12-16,-3 3-13 0,-2 2-6 16,0 5 21-16,-6 4 14 0,1-2 15 15,-4-1 21-15,0-4 53 0,-2-3 24 16,0-2-10-16,0-3-19 0,-3-2-55 15,-2-5-34-15,2-6-21 0,-1-6-23 16,-4-6-2-16,4-5-18 0,0-4-12 16,-2-9-13-16,4-12-68 0,1-7-76 15,-1-8-132-15,1 1-218 0,0-5-762 16,1-8-1051-16</inkml:trace>
  <inkml:trace contextRef="#ctx0" brushRef="#br0" timeOffset="200834.63">18056 15939 802 0,'0'0'254'0,"0"0"-29"0,0 0 97 0,0 0-26 0,0 0-7 16,43-31-56-16,-38 23-17 0,1-1 22 16,-2 1-7-16,0-2-26 0,-3 0-5 15,3 0-22-15,-4-3-59 0,0-1-53 16,0 0 7-16,0 0-29 0,-4-3-29 15,-1 1-14-15,-3-1-1 0,-3 3-19 16,-1 0-9-16,-1 3 6 0,-3 2 3 0,1 6-21 16,-3 2 14-16,1 2 4 15,-2 8 3-15,1 6 17 0,3 5 1 16,-1 5 1-16,5 2-12 0,1 2-1 0,5 2 1 16,0-3-7-16,5-3-16 15,0-4-16-15,7-7 7 0,2-1-7 0,0-5 51 16,7-4 10-16,-1-4 44 0,3-5 15 15,3-5-15-15,-2-6-26 0,5-1-27 16,-3 0-1-16,-2-3-6 0,-1 2 6 16,-3 2 32-16,-3 3 2 0,-3 4-9 15,-3 2-9-15,-2 5 19 0,-1 2-35 16,4 9 18-16,0 6-2 0,3 15 50 16,4 15 1-16,-1 16 14 0,-4 4 0 15,-3-1-22-15,-3-10-9 0,-3-5-7 16,0-1-3-16,-3 1-15 0,-1 0-19 15,0-1-6-15,3-10-21 0,-1-8-113 16,2-10-65-16,0-5-40 0,3-1-134 16,1-6-327-16,0-1-911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3:00:22.896"/>
    </inkml:context>
    <inkml:brush xml:id="br0">
      <inkml:brushProperty name="width" value="0.05292" units="cm"/>
      <inkml:brushProperty name="height" value="0.05292" units="cm"/>
      <inkml:brushProperty name="color" value="#002060"/>
    </inkml:brush>
  </inkml:definitions>
  <inkml:trace contextRef="#ctx0" brushRef="#br0">5061 6254 1634 0,'0'0'263'0,"0"0"-98"0,0 0 7 0,0 0 3 0,0 0-20 0,0 0-29 16,0 0 3-16,0 0-33 15,0 0-22-15,37-7-29 0,-35 7-32 16,2 0-1-16,0 3 11 0,2-3 9 0,2 4-10 16,3-2-21-16,2 2 0 15,4 0 12-15,4-1 9 0,5 1-22 0,4 0 0 16,7 1 39-16,13 1 9 0,12 1 31 16,2 2 20-16,0-2 3 0,-3-1-20 15,-5 1-6-15,3 0-13 0,2 1 22 16,3-1-9-16,0-1-14 0,3-2 4 15,2 1 23-15,2-1-21 0,0 0-9 16,0-1-18-16,1-1-19 0,0 1 5 16,0 1-26-16,-3-1-1 0,-4 2-1 15,-4 1 1-15,-2 0-1 0,-7 2-2 0,-11-1 0 16,-8-2-15-16,-12 0-29 16,-2 2-93-16,0 0-55 0,0 0-41 0,-2 3-110 15,-5-1-89-15,-6-1-123 0,-6-1-146 16,0 0-443-16</inkml:trace>
  <inkml:trace contextRef="#ctx0" brushRef="#br0" timeOffset="482.8">5145 6433 1907 0,'0'0'321'0,"0"0"-231"0,0 0 127 0,0 0 54 0,0 0-117 16,0 0-83-16,0 0 18 0,0 0 7 15,0 0-42-15,0 0-54 0,0 0-7 16,0 0 7-16,0 0 64 0,0 0 9 16,49 24-9-16,-25-17 2 0,12 1-28 15,13 1 26-15,14 0 11 0,11 0-18 16,2 1 3-16,0-3-22 0,-3-2 9 15,4 2-9-15,4-1 12 0,7-2 10 16,2 0 0-16,5 0-10 0,2-1 0 16,2-2 15-16,4-1-3 0,-4-1 115 15,-3-3-69-15,-3 2-108 0,-7 0-34 16,-4 2-6-16,-4-1 21 0,-8 1 1 16,-7 1-75-16,-8 4-13 0,-13-1-210 15,-9 0-271-15,-16-4-924 0,4-1-394 0</inkml:trace>
  <inkml:trace contextRef="#ctx0" brushRef="#br0" timeOffset="4033.75">6261 6252 1060 0,'0'0'201'0,"0"0"-93"16,0 0 87-16,41-6 26 0,-20 2 0 0,9-1-91 0,15-1-39 16,11-4-23-16,9 2-10 0,2-2 7 15,-1 3-11-15,-4 2-28 0,2 0-7 16,1 1-18-16,0 0 14 0,-2 1 7 16,0 2-2-16,-3-1-7 0,-4 2-10 15,-3 0-1-15,-7 0 17 0,-2 2 10 16,-10 0 26-16,-7 1-6 0,-9 0-28 15,-2-1-21-15,1 2-3 0,-1 0-36 16,-1 3-129-16,-8 0-191 0,-2-2-381 16,-10 3-717-16</inkml:trace>
  <inkml:trace contextRef="#ctx0" brushRef="#br0" timeOffset="6515.88">7805 6136 1408 0,'-4'-4'290'0,"0"3"-144"0,1 1 81 0,1 0-20 0,0 0-22 0,0 0-143 15,2 0-13-15,-3 0-29 0,2 0-16 16,0 3-49-16,0 4 33 0,0 0 32 15,1 4 1-15,0 0 15 0,0 2-15 16,4 0 19-16,1 0-8 0,2-1-12 16,1 1 26-16,4-1 16 0,-2-2 3 15,4 1-28-15,0-3-14 0,4-1 36 16,1-1-10-16,2-2 38 0,3-3-19 16,-1-1-22-16,5 0-3 0,1-1-1 15,2-4-2-15,2 0 2 0,0-2 10 16,8 1 16-16,-6 1 4 0,-1 0-11 15,3 2-12-15,-8 1 6 0,4 2-16 16,0 0 7-16,-3 0 12 0,-1 2-22 16,1 1-16-16,-3 2-2 0,-2 2-20 15,-3 1-1-15,-2 2 1 0,-2 0 6 16,-3 1-6-16,1 0 19 0,-3 0-17 16,-3 1 7-16,0-1 13 0,-3 2 0 0,-1-3-2 15,-2 0-10-15,2-1-4 0,-4-2 13 16,0 1 3-16,0-2-1 0,-2-2-11 15,0-1 8-15,0 0 1 0,0-3 3 16,0 0 32-16,0 0 45 0,0 0 22 16,0 0 13-16,0-1-20 0,0-3-75 15,0-1-15-15,0-3 44 0,0-2-24 16,2 2-22-16,3-2-2 0,-1 0-30 16,6-1 6-16,0 0 11 0,3 0-5 15,3 1 1-15,-1 2 0 0,2-1 16 16,2 0-19-16,1 2 0 0,1 0-4 15,1 2 4-15,2 0-1 0,2 2 20 16,1 0-9-16,0 0 9 0,2 3 0 16,-2-1-22-16,2 1 23 0,-2 0 2 15,-2 0 3-15,0-1-3 0,-2 1 3 16,-1-1 19-16,-5 1 33 0,-1-1-5 16,-5-1-15-16,-4 1-6 0,-1-1-4 15,-3 1 23-15,-3-2 31 0,0-1-79 16,-3-3-34-16,-5-2-141 0,1-5-39 0,-2-1-110 15,-2-2-85-15,2-4-168 16,0 6-608-16</inkml:trace>
  <inkml:trace contextRef="#ctx0" brushRef="#br0" timeOffset="9236.93">9181 5821 1104 0,'-11'-7'176'0,"5"0"-4"0,-1 1 95 0,2-4-13 0,1-1-21 0,0 1-42 16,2 0-88-16,1-2 36 0,1 0 3 15,1 1 12-15,3 0-13 0,2-1-32 16,3 1-19-16,0 2-11 0,2-3-18 16,0 3-23-16,3 1-25 0,-1 1-12 0,5 1-1 15,-1 1 1-15,4 4 7 16,3 0-8-16,3 1 0 0,6 4-3 16,5 8 1-16,9 6-27 0,4 7 10 0,4 4 17 15,-10 1-17-15,-12-4-29 0,-7 3-25 16,-1 8-23-16,0 8-9 15,-1 8-52-15,-13-6 44 0,-5-1 39 0,-6-2-23 16,-4-1-16-16,-4-4 49 0,-3-8-49 16,-7 5 80-16,-1-9 33 0,0 3 12 15,-12 6 7-15,-4-5 14 0,-11 4-7 16,-6 0 6-16,3-11 16 0,2-10 1 16,7-10-1-16,0-4 10 0,3-6 4 15,8-3-8-15,6-2 30 0,1-5 19 16,-5-10 3-16,-6-14 25 0,-1-15 29 15,7-8-62-15,10-4-15 0,8 4-52 16,9 6-14-16,9 0-15 0,4 6-2 16,8 1 48-16,5 6 12 0,1 7 28 0,9 0 13 15,5 6-7-15,4 6-94 16,6 2 0-16,-2 10-53 0,-5 5-19 16,-1 8-51-16,-7 2-29 0,-7 7-55 0,-8 2-115 15,-3 5-242-15,3 13-227 16,-4-3-554-16</inkml:trace>
  <inkml:trace contextRef="#ctx0" brushRef="#br0" timeOffset="18248.76">7852 14715 228 0,'0'0'346'0,"0"0"-59"0,0 0-23 0,0 0-17 16,0 0 4-16,0 0-50 0,0 0-51 16,0 0-30-16,0 0 6 0,0 0-9 0,0 0-17 15,0 0 10-15,0 0-13 0,0 0-27 16,0 0-28-16,-22-18-30 15,22 18-12-15,0 0-16 0,0 0-3 0,0 0-30 16,0 0-22-16,2 0-29 0,2 0 81 16,3 0 19-16,2 1 52 0,4 0-1 15,1 0-25-15,3 0 10 0,3 0-34 16,5-1 20-16,2 2-7 0,2 1-15 16,8 1 0-16,7 3 0 0,10 3-26 15,4 1 26-15,-4 1 3 0,-2-4 12 16,-2 2-15-16,-1 0-1 0,1 0 0 15,0-2 1-15,-2-1 16 0,-1 0 26 16,3-2 35-16,-2-1 19 0,-1-1 7 16,1 1 15-16,-1-2-9 0,-3 0-10 0,-1-2-16 15,-1 2-29-15,-9-1-10 16,-6-1-28-16,-9 0 0 0,-2 0-16 16,4 2-3-16,-3-1-29 0,1 3-86 0,-3 2-153 15,-5-2-182-15,-6 3-275 0,-2-2-818 16</inkml:trace>
  <inkml:trace contextRef="#ctx0" brushRef="#br0" timeOffset="19565.87">8225 13686 1793 0,'-13'0'149'0,"6"-4"-103"0,1 2 126 0,-1-1 48 16,1-2 9-16,1 1-10 0,3-1-71 15,2 0-42-15,0-3-10 0,1-1-42 0,3 1-25 16,4-2 9-16,1-1-6 0,2 0 3 15,1 0 6-15,3 1-18 16,1 2-7-16,2-2-16 0,-1 4-15 0,3 1-1 16,-2 1-7-16,4 3-11 0,-2 1 5 15,0 7-6-15,-2 2-45 0,2 4 16 16,-5 2-10-16,1 9-25 0,-5-1 22 16,-2 13 29-16,-2-4-4 0,-5 3 27 15,-2 2 2-15,-2-3 23 0,-3 1 3 16,-1 1 0-16,1-4 14 0,1-2 24 15,-2-2-24-15,3-2-14 0,-2-5-3 16,5 0 0-16,-2-4-1 0,2-1-70 16,2-4-155-16,1-1-143 0,2-3-82 15,3-1-99-15,-2-3-102 0</inkml:trace>
  <inkml:trace contextRef="#ctx0" brushRef="#br0" timeOffset="19659.28">8543 14136 277 0,'0'0'1323'0,"0"0"-940"0,0 0-81 15,0 0-92-15,0 0-39 16,0 0-106-16,0 0-65 0,0 0-231 16,0 0-459-16,0 0-1120 0</inkml:trace>
  <inkml:trace contextRef="#ctx0" brushRef="#br0" timeOffset="36449.35">19097 15573 1964 0,'0'0'337'0,"0"0"-101"0,0 0 28 0,0 0 16 0,0 0-85 0,0 0-74 0,0 0-16 15,0 0-10-15,0 0-3 0,0 0-33 16,0 0-46-16,0 0-13 0,0 0-35 16,0 0-25-16,-29-12 26 0,39 12 34 15,4 3 50-15,7 0-2 0,4 0 5 16,10-3 4-16,14 0-10 0,12 0-16 15,1-7 7-15,-1 1-16 0,-3-3 16 16,-11 4-13-16,-1-1 1 0,-10 3-3 16,-6-1-23-16,-9 3-19 0,-4 1-64 15,3 0-86-15,0 0-103 0,-2 0-190 0,-6 2-350 16,-8 4-964-16</inkml:trace>
  <inkml:trace contextRef="#ctx0" brushRef="#br0" timeOffset="37499.67">19537 15137 353 0,'0'0'274'0,"0"0"-150"0,0 0-10 0,0 0 16 15,0 0-6-15,0 0-26 0,0 0 39 0,0 0 19 16,-38-30-10-16,34 28 33 0,-1-1 35 16,-1 1 13-16,0 0 3 15,2-1 5-15,0 1-16 0,0-1-33 0,2-1-42 16,1 1-17-16,-1-1-32 0,2-3-9 16,0 0-39-16,2-3-25 0,3-2-6 15,7-1-16-15,5-4 22 0,12-2 16 16,12-5 13-16,17-1 8 0,7-1-11 15,7 5-24-15,-2 2-23 0,-5 5 23 16,2 3-12-16,-5 4-12 0,-2 1-1 16,-1 5-11-16,-5 1-13 0,-5 0-16 15,-2 1 0-15,-10 2 3 0,-9 3 3 16,-8-2-9-16,-5 0-35 0,1 3-19 16,-2 1-26-16,0 3-38 0,-7-1-81 15,-6 1-92-15,-1-1-75 0,-10 0-135 16,-1-4-450-16,-9-2 261 0</inkml:trace>
  <inkml:trace contextRef="#ctx0" brushRef="#br0" timeOffset="37817.74">20107 14717 1106 0,'0'0'1988'0,"0"0"-1749"15,0 0-51-15,0 0-93 0,0 0 9 16,0 0-28-16,0 0-20 0,0 0 39 16,0 0-8-16,0 0-17 0,37 3-17 15,-22-2-31-15,1 1-19 0,5 0-1 16,-2 2-2-16,-1 1-15 0,3 0-1 16,-3 3-3-16,1-1-2 0,-3 2-1 15,-1 1 3-15,-1 3 6 0,-1 0-16 16,-4 1 10-16,-2 0 19 0,-4 6 1 15,-3-4-1-15,0 4 4 0,-7-1 18 16,-2 2-6-16,-4 1 6 0,-2-1-20 16,-4 3-2-16,0 1-70 0,-3-2-52 15,3 0-51-15,0-1-36 0,1-6-113 16,1-2-259-16,6-4-585 0</inkml:trace>
  <inkml:trace contextRef="#ctx0" brushRef="#br0" timeOffset="38299.38">20884 14844 1926 0,'0'0'1462'0,"0"0"-1268"0,0 0-45 0,0 0-83 16,0 0 22-16,0 0-28 0,46-29-10 16,-30 19 0-16,3 2-40 0,-1 1-10 15,0 2-51-15,-1 3 1 0,0 2-6 16,0 0-14-16,-3 7-8 0,-2 3-36 16,-1 4-10-16,-4 5-3 0,-5 2 16 15,-2 4 15-15,-1 1 38 0,-5 5 45 16,-2-3 13-16,0 2-1 0,1-3-11 15,2-3 8-15,2-1-31 0,3-5-52 16,0 0-167-16,3-1-217 0,4-4-179 16,1-3-164-16,0-3 35 0</inkml:trace>
  <inkml:trace contextRef="#ctx0" brushRef="#br0" timeOffset="38398.05">21212 15222 1267 0,'0'0'465'0,"0"0"-65"16,0 0 52-16,0 0-78 0,0 0-89 0,0 0-107 15,0 0-67-15,0 0-111 16,0 0-120-16,0 0-488 0,0 0-1601 0</inkml:trace>
  <inkml:trace contextRef="#ctx0" brushRef="#br0" timeOffset="39182.78">19130 17070 2437 0,'0'0'390'0,"0"0"-175"0,0 0-13 0,0 0-43 0,0 0-92 16,0 0-66-16,0 0 21 0,0 0 51 16,0 0 57-16,0 0 27 0,56 3 13 15,-25-3-32-15,11 0-19 0,14-6-35 16,5 0-38-16,0-1-18 0,-5-3-25 15,-5 1-2-15,-1 0-1 0,0-1-42 16,-4 2-39-16,2-1-46 0,-7 4-53 16,-6 0-71-16,-8 1-113 0,-8 2-312 15,-11-1-929-15</inkml:trace>
  <inkml:trace contextRef="#ctx0" brushRef="#br0" timeOffset="39600.01">19617 16619 2241 0,'0'0'207'16,"0"0"-149"-16,0 0 48 0,0 0 72 16,0 0 30-16,-39-33-63 0,31 27 8 15,1-1-7-15,1 3-6 0,2 0-10 0,1 0-36 16,2 1 10-16,1-2 3 0,1-1-9 16,4-3-67-16,8-2 3 0,11-7 16 15,12-3 25-15,19-1 36 0,5 0 7 16,1 7-7-16,1 5-28 0,-9 6-18 15,-2 1-41-15,3 2-22 16,-2 1-2-16,-1 0 0 0,-3 4-18 0,-3 2-13 16,-7 1-46-16,-8 0-3 0,-8-2 0 15,-2 3 3-15,3 1-10 0,2 1-6 16,-1 2-16-16,-3-1-42 0,-5-1-54 16,-3-1-98-16,-5 0-233 0,-5-5-242 15,-2-1-645-15,-6-3 652 0</inkml:trace>
  <inkml:trace contextRef="#ctx0" brushRef="#br0" timeOffset="39882.61">20219 16326 2795 0,'0'0'490'16,"0"0"-276"-16,0 0-97 15,0 0-48-15,0 0 4 0,0 0 31 16,0 0 25-16,40 8-6 0,-27-4-30 0,5-1-43 15,-1 0-28-15,0-2-8 0,4 2-14 16,-3 0-2-16,1 0 0 0,-1 1 0 16,-1 1-1-16,-3 0-16 15,-1 2 1-15,-3 2 15 0,-4 2-29 0,-3 3-2 16,-3 6 12-16,-6 3 19 0,-9 5-40 16,-8 7-46-16,-2 1-30 0,-6-1-48 15,0 1-10-15,2-7 11 0,-3 4-34 16,5-5-73-16,5-6-126 0,6-7-226 15,9-6-712-15</inkml:trace>
  <inkml:trace contextRef="#ctx0" brushRef="#br0" timeOffset="40285.15">20884 16497 463 0,'0'0'2116'0,"0"0"-1749"16,0 0-88-16,0 0-47 0,0 0-19 15,0 0-125-15,0 0-25 0,-4-43 19 16,11 30-4-16,3 2-21 0,2 0-19 16,1 0-19-16,2 1-3 0,1 1-1 15,1 4 7-15,0 1-19 0,0 3 7 16,0 1-10-16,-2 4-37 0,0 2-4 16,-3 7 3-16,-1 4 0 0,-2 4 4 15,-3 5 6-15,-5 2-7 0,-1 10-6 16,-7 9-9-16,-4-5-13 0,2-5 0 15,-1-6 6-15,2-8 3 0,0 2 3 0,2 0-54 16,3-4-159-16,3-2-257 16,0-3-481-16,1-6-424 0</inkml:trace>
  <inkml:trace contextRef="#ctx0" brushRef="#br0" timeOffset="40418.14">21120 16998 3210 0,'0'0'508'16,"0"0"-352"-16,0 0-156 0,0 0-107 16,0 0-251-16,0 0-766 0,5-37-1139 0</inkml:trace>
  <inkml:trace contextRef="#ctx0" brushRef="#br0" timeOffset="44316.58">23129 9076 650 0,'0'0'1719'0,"0"0"-1422"0,0 0-149 0,0 0 109 0,0 0-20 16,0 0-85-16,0 0-34 15,0 0-49-15,0 0-27 0,0 0-20 0,-11-1-22 16,11 4-13-16,1 4 13 0,2 3 24 16,1 3 30-16,2 5-7 0,2 1-12 15,2 4-16-15,1 2-1 0,2 2 11 16,4 7-4-16,3 8-22 0,2 8 16 15,-1-4-1-15,-5-10-14 0,-5-10 14 16,-2-6-2-16,2 1 10 0,0 1-13 16,2-3 37-16,0-5 28 0,-1-7 71 15,2-5 52-15,2-3-7 0,5-11 18 16,12-14-26-16,19-23-61 0,24-31-24 16,16-16-41-16,11-13-23 0,8-3-35 15,3 1 15-15,8-6-17 0,7-4-18 16,7 1-28-16,5-2 7 0,5 0-7 15,2 1 7-15,6-1-4 0,5 3-24 16,-2 4 28-16,0 7-26 0,-3 8-26 16,-12 10-50-16,-10 3-87 0,-12 5-118 15,-20 2-254-15,-30 20-746 0,-18 1-960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3:01:35.061"/>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Property name="color" value="#FFC000"/>
    </inkml:brush>
    <inkml:brush xml:id="br2">
      <inkml:brushProperty name="width" value="0.05292" units="cm"/>
      <inkml:brushProperty name="height" value="0.05292" units="cm"/>
      <inkml:brushProperty name="color" value="#00B050"/>
    </inkml:brush>
  </inkml:definitions>
  <inkml:trace contextRef="#ctx0" brushRef="#br0">17772 5553 1846 0,'0'0'360'0,"0"0"-230"0,0 0 167 0,0 0-20 16,0 0-40-16,0 0-14 0,0 0-32 16,2-35-8-16,-2 32-28 0,0 2-24 15,0 1-36-15,2 0-11 0,-2 0-6 16,0 0-3-16,0 0-16 0,0 2-47 15,0 3-9-15,-2 5 6 0,2 4 44 16,0 7 9-16,0 4-1 0,0 3-2 16,0 3-7-16,0 0-21 0,0-2 0 15,2 0-4-15,0-1-14 0,-1 0 5 0,3-4-17 16,3-1 1-16,-4-1-2 16,1-3-1-16,2-1-1 0,-2-3-13 0,-3 0-19 15,3-4-37-15,-2-3-36 0,1-1-45 16,-3-1-31-16,2-5-19 15,-2-1-13-15,0 0-24 0,-2 0-6 0,-1-5-100 16,-1-3-224-16,-1-5-446 0,1 2-361 16</inkml:trace>
  <inkml:trace contextRef="#ctx0" brushRef="#br0" timeOffset="198.02">17781 5353 3292 0,'0'0'510'16,"0"0"-239"-16,0 0-84 0,0 0-60 16,0 0-46-16,0 0-47 0,0 0-34 15,0 0-80-15,0 0-169 0,0 0-191 0,0 0-622 16,0 0-1332-16</inkml:trace>
  <inkml:trace contextRef="#ctx0" brushRef="#br0" timeOffset="784.06">18828 5450 2350 0,'0'0'348'0,"0"0"-200"16,0 0 164-16,0 0-41 0,0 0-21 15,0 0-29-15,0 0-96 0,0 0-15 16,0 0-47-16,0 0-63 0,0 0-75 15,0 0 75-15,0 0 65 0,-1 71 32 16,13-20-22-16,1 8-17 0,3-2 1 16,1-1 0-16,-2-3 6 15,-3 0-10-15,2 3 1 0,-7 1-7 0,1-1 3 16,-4 3-15-16,-4-3-22 0,0-1-2 16,-6-7-11-16,0-9 1 0,-1-10 21 15,-3-9 10-15,0 0 0 0,-1 0-4 16,-7 1-2-16,-1 0-1 0,-7-4 10 15,2-3-7-15,-5-7-8 0,-4-4-12 0,0-3-10 16,1-10-55-16,-6-14-52 0,0-17-83 16,-3-20-62-16,7-13-164 0,8-5-224 15,12 2-370-15,9 23-85 0,5 1-299 0</inkml:trace>
  <inkml:trace contextRef="#ctx0" brushRef="#br0" timeOffset="951.42">18713 5218 3507 0,'0'0'495'16,"0"0"-363"-16,0 0 102 0,0 0-132 16,0 0-62-16,0 0-40 0,0 0-15 0,0 0-168 15,0 0-234-15,0 0-328 16,46-2-1968-16</inkml:trace>
  <inkml:trace contextRef="#ctx0" brushRef="#br0" timeOffset="2484.12">19775 4348 2146 0,'0'0'336'0,"0"0"-252"0,0 0 68 0,0 0-30 0,0 0-6 15,0 0-55-15,0 0-49 0,0 0-1 16,0 0-11-16,0 0 0 0,0 0 29 16,0 0 86-16,0 0 13 0,14 43-52 15,-10-23-47-15,2 2-13 0,-1 4-14 0,2 3 0 16,1 10 1-16,1 10-2 0,0 11 0 15,2 5-1-15,3-2 0 0,-5-2 11 16,-2 0-10-16,2 1-1 0,-4 4-2 16,0 2 2-16,1 1 2 0,-1 4 11 15,0 2-1-15,3 3-8 16,-3 1 31-16,3 3 15 0,0 1-2 0,1 7 25 16,-1 3-1-16,-1 4-9 0,2 2-13 15,-2 2 10-15,1 4-16 0,1 4-16 16,-1 4 23-16,-2 1-7 0,3 5-6 15,-1 3-13-15,0 5-10 0,-4 4 16 16,4 1-9-16,-3 2 16 0,-1 2-10 16,3 4 6-16,-4 4 12 0,-1 2 16 15,3 6-18-15,-3 3-7 0,2 2 37 16,-2 1-13-16,0 3-21 0,0 2-15 16,-2 5 9-16,2 3-7 0,-1 2-2 15,-1 4 0-15,0 1 24 0,0 1-19 16,0 3-28-16,0 3 53 0,2 2-12 0,2 1 3 15,-2-1 43-15,1 4 17 16,-1-3-45-16,2 3-21 0,0 0-10 16,-3-2-27-16,0-3-1 0,-1 0 16 0,-1-4-17 15,-5-1-1-15,-1-4 0 16,-5-3 5-16,3-7 26 0,-3-7-28 0,-2-3 30 16,0-11-6-16,-4-8 1 0,3-13 14 15,-5-11-24-15,2-14-18 0,1-15-36 16,-4-17-16-16,4-21-84 0,3-18-89 15,3-19-149-15,2-7-724 0,-7-24-2351 0</inkml:trace>
  <inkml:trace contextRef="#ctx0" brushRef="#br0" timeOffset="4102.89">1281 6492 297 0,'0'0'2140'0,"-48"10"-1834"0,35-7 22 0,0-2-88 0,0 3-56 16,1-3-19-16,5-1-42 0,1 0-41 15,3 0-13-15,2 0-44 0,1 0-25 16,6-1-43-16,4-4 43 0,4-1 57 0,6-3-13 15,17-6 41-15,0-1-7 0,5-2 3 16,11-5-22-16,8-4-22 0,26-8 4 16,3-2-1-16,-1 3-6 0,-25 5-9 15,-23 10-13-15,13-1-1 0,-17 3-9 16,4 3-4-16,3-2 2 0,-16 6-25 16,5-1-34-16,-2 0-31 0,-7 2-28 15,-4 2-16-15,-7 3-27 0,-3 0-28 16,-2 1-93-16,-5 2-123 0,2 1-58 15,-2 0-126-15,0 0-103 0,0 1-133 16</inkml:trace>
  <inkml:trace contextRef="#ctx0" brushRef="#br0" timeOffset="4385.39">1919 6155 813 0,'0'0'541'16,"0"0"-310"-16,-41 2 81 0,33-2-20 15,-4 0 9-15,5 0-46 0,4 0-8 16,1 0-55-16,2-1-74 0,5-1-48 0,2-1-3 16,4 0 28-16,5 0 51 15,12-4-14-15,-1 0-18 0,9 0-39 0,9-3-28 16,7 1-21-16,1 1-2 0,-5 0-24 16,-4 5 0-16,-15 0-2 0,1 3-17 15,2 0-23-15,-12 5 14 0,-3 3-13 16,-5 3 4-16,-9 5 27 0,-4 4 10 15,-15 12 66-15,-17 12-66 0,-10 14-28 16,-8 3-50-16,0-2-7 0,5-5-51 16,8-3-96-16,7-12-234 0,9-10-574 15,0-10-880-15</inkml:trace>
  <inkml:trace contextRef="#ctx0" brushRef="#br1" timeOffset="8266.54">2782 6428 2267 0,'0'0'316'0,"0"0"-216"0,0 0 68 0,0 0-168 0,0 0-39 16,0 0-102-16,0 0 141 0,0 0 77 15,0 0 103-15,39 18 12 0,-8-10-6 16,12-3-34-16,13-1-22 0,6-4-3 16,-2 0-52-16,-2 0-18 0,-7-4-32 15,-2-1 4-15,1-2-7 0,-3 2 3 16,-1-1-25-16,-5 1 0 0,1-1 0 15,-10 2 0-15,-6 1-3 0,-8-1-16 0,-3 3-35 16,3-1-24-16,0 0-93 0,2 0-111 16,-2 2-224-16,-8 0-312 0,-2-3-987 15</inkml:trace>
  <inkml:trace contextRef="#ctx0" brushRef="#br1" timeOffset="10019.34">5124 7300 2504 0,'0'0'226'0,"0"0"-169"0,0 0-57 15,0 0 142-15,62 8 124 0,-17-7-27 0,14-1-52 16,8-5-79-16,2-3-36 0,-2-2-19 15,0-3-12-15,-2-2-19 0,1 1-20 16,-1-1 5-16,-1-2-7 0,-3 1-2 16,-2-1-64-16,-3-1-105 0,-6-2-120 15,-8 1-285-15,-14 2-869 0</inkml:trace>
  <inkml:trace contextRef="#ctx0" brushRef="#br1" timeOffset="12451.2">17861 6922 788 0,'0'0'274'0,"0"0"-43"0,0 0 117 0,0 0 29 0,0 0-50 0,0 0 6 0,-38-30-18 15,32 24-24-15,1 1-46 16,1 1-30-16,3 0-20 0,1-1 16 0,0 1-24 15,0 1-94-15,0-1-37 0,5-3-32 16,6 0-24-16,2-1-10 0,4-2-12 16,6 2 1-16,2 1-20 0,6 3-2 15,-2 3-4-15,4 2 1 0,-4 6-7 16,-2 4-3-16,-3 6-16 0,-3 3-17 16,-8 4-23-16,-5 2-18 0,-5 4-81 15,-4-1-21-15,-9 2 117 0,-3 0-45 16,-8-2-1-16,-3-3 58 0,-3-3 103 15,-2-2 13-15,-2-8 39 0,2-5 15 16,2-6 71-16,4-2 76 0,2-5-7 16,3-7-29-16,5-6-8 0,0-4-47 15,1-5-32-15,6-7-75 0,2 0-16 16,2 0-42-16,2 1-8 0,8 4-25 16,6 1-29-16,3 6-85 0,4 3-110 15,10 2-175-15,9 3-195 0,-5 4-572 16</inkml:trace>
  <inkml:trace contextRef="#ctx0" brushRef="#br1" timeOffset="12902.31">18754 6796 1951 0,'0'0'379'0,"0"0"-195"0,0 0 168 0,0 0-16 0,0 0-55 16,0 0-41-16,0 0-48 0,0 0-60 15,0 0-78-15,0 0-54 0,5-37-13 16,9 30 11-16,1 3 2 0,5-1 12 15,2 4-9-15,6-1-1 0,1 2-2 16,1 2 2-16,5 2-2 0,-2 4-23 0,2 2 8 16,-5 2-21-16,-4 5-1 15,-3 0-13-15,-1 1 2 0,-9 4 4 16,-5 1-22-16,-6 1-44 0,-4 1 75 0,-10 0 35 16,-7 1 13-16,-15 1-10 0,-12 1 16 15,-17-5 3-15,-2-5 6 0,4-6 13 16,5-11 13-16,18-1 47 0,9-4 56 15,7-4 18-15,6-1 20 0,-2-5-28 16,2-5-25-16,1-5-50 0,5-6-64 16,9 1-28-16,4-3-74 0,14-2-46 15,24 2-105-15,21 2-148 0,-5 6-393 16,6 4-1525-16</inkml:trace>
  <inkml:trace contextRef="#ctx0" brushRef="#br1" timeOffset="17250.44">8926 7860 957 0,'0'0'300'0,"0"0"-209"0,0 0 13 0,6 0 7 0,1 0 16 0,2-3 55 16,4 1 0-16,2-2-27 0,4-1-25 16,5 0-33-16,1 0-33 0,10-3-2 15,7-1-27-15,14 2-9 0,2-1-6 16,4 3-4-16,-4 2 6 0,0 2-21 16,4 1 1-16,0 0-2 0,3 4 3 15,3-1-1-15,1 1 14 0,3 1 16 16,-1-1 16-16,2 2 10 0,3-2 19 15,3 0 7-15,2 3-1 0,5-4-22 16,-2 0-20-16,1-3 7 0,0 0-6 16,1 0 3-16,0 0 9 0,-3 0-7 15,0-1 7-15,-3-1 4 0,-3 2 2 0,-4 0-13 16,-5-1-6-16,1 1-12 0,-5 0-27 16,0 0 0-16,-2 0-1 15,-2 0-1-15,-2 0-1 0,0 0 0 0,-1-1 0 16,-3 0 0-16,1 0-2 0,0-2 1 15,-3 0-11-15,-5 2-28 0,-8-2-79 16,-8 1-161-16,-11 1-264 0,1-7-923 0</inkml:trace>
  <inkml:trace contextRef="#ctx0" brushRef="#br1" timeOffset="20736.54">15958 16091 1451 0,'-10'-2'686'0,"7"-1"-408"0,-1 0-35 0,0-3 43 16,1 0-27-16,1 0-55 0,2-1-39 15,-1 0 3-15,1-1-20 0,1-1-32 16,2-3-18-16,5 1-10 0,-3 0 2 15,5-3 3-15,4 1-28 0,1-1-9 16,5 0 9-16,5-2-28 0,9-1-25 16,8 2-12-16,9 2-62 0,1 8 41 15,2 5-35-15,-4 5 3 0,-6 9-15 16,3 6 12-16,-4 3 0 0,-1 6-28 16,-8 0-20-16,-9-4-12 0,-5-2-63 15,-4-2-109-15,-2 6-31 0,0 4 21 0,-2 3 124 16,-6-3 77-16,-6-1 97 0,-5-6 19 15,-8 2 65-15,-6-4 35 16,-11 2 26-16,-15-3 9 0,-10-1 31 0,-4-5-19 16,0-9-8-16,6-6-28 15,9-9-36-15,-3-7-15 0,5-4-32 16,5-2-47-16,0-13-15 0,3-4 14 0,7-5-16 16,4-3 1-16,10 5-15 0,8 7-14 15,5 8-40-15,2 6-6 0,7 5-23 16,7-1-58-16,11-4-35 0,15-2-72 15,16 2-114-15,5 0-223 0,-11 8-698 16</inkml:trace>
  <inkml:trace contextRef="#ctx0" brushRef="#br1" timeOffset="21469.34">17177 15948 1161 0,'0'0'1024'0,"0"0"-814"0,0 0 48 16,0 0 6-16,0 0-36 0,0 0-59 16,0 0-64-16,-21-43-19 0,21 36-1 15,2-1-18-15,5-3-4 0,0 2 3 0,4 0 13 16,0 0-16-16,3 0-22 0,3 3-10 15,3-1 3-15,5 3-11 0,6 3 6 16,11 1-11-16,7 7-7 0,7 8-11 16,-5 2-32-16,-4 5 7 0,-6 1-1 15,-1 3-5-15,-9-3-7 0,-4-2 1 16,-7-7-7-16,-4 4-19 0,6 5-44 16,-2 1-20-16,-2 5-12 0,-4 0 14 15,-4-1 7-15,-10 0 59 0,-2-2 59 16,-9 0 22-16,-9-2 26 0,-11 1-3 15,-13 1 6-15,-14 1-3 0,-4-6 6 16,0-7 51-16,6-8 31 0,9-6-4 16,3-6-12-16,8-7 5 0,9-1 11 15,5 0-24-15,2-11-7 0,-2-14-43 16,-2-15-37-16,5-11-25 0,13-2-15 0,6 4-19 16,12 9-38-16,7 4 13 15,3 10-40-15,1 11-7 0,8 3-24 0,11 2-81 16,9 1-214-16,7-1-607 0,-18 13-764 15</inkml:trace>
  <inkml:trace contextRef="#ctx0" brushRef="#br1" timeOffset="26152.1">7179 8633 730 0,'0'0'271'0,"0"0"-141"0,0 0 46 0,0 0-7 16,0 0-29-16,0 0-16 0,0 0-33 15,0 0-4-15,0 0 4 0,-36-29 23 16,36 25 35-16,0-1-88 0,0 1-6 15,0 0 20-15,0-1 25 0,0 2 3 16,0 2-16-16,0-3-39 0,0 4-48 0,1 0-39 16,3 0-42-16,4 0 81 0,1 0 0 15,4 0 52-15,4 0 12 0,4 0 10 16,1 0-6-16,5 0 9 0,0 0 0 16,3 0-1-16,2-3 10 0,1-1 7 15,1-2-17-15,-1 3-18 0,-3-3-27 16,1 1-15-16,-5 0-13 0,-1 1-3 15,-8 2 0-15,-3-1-11 0,-5 1 8 16,-3 2-51-16,-2 0-42 0,-4 0-28 16,0 0 2-16,0 0-19 0,-4 1 58 15,0 2 28-15,-1-2-3 0,1 2 16 16,-5 1 31-16,2 0 11 0,-2 1 3 16,3 0 19-16,-5-1-2 0,4 0 2 15,-2 0 23-15,0 1-3 0,-2 0 0 16,-2 2-10-16,-1-2-16 0,-4 3-13 15,-2-1-3-15,-2 1-2 0,-1 0-1 16,-3 2-13-16,-1 0 0 0,1 2 14 16,-1-3 2-16,0 1 1 0,6-3 15 15,-3 1-14-15,5-3 11 0,4 1-12 0,3-2 1 16,3-2 14-16,4-2 10 16,4 1 2-16,1-1 5 0,1 0-8 15,5-1-25-15,3-1 0 0,6-2 0 0,2-2 58 16,8-1 6-16,9-5-10 0,11-1-16 15,8-4-9-15,4-2-10 0,-3 4 3 16,-3 0 23-16,-7 3-20 0,-9 3 7 16,-7 2-14-16,-7 3-18 0,-5 0-16 15,2 3-76-15,-5 0-173 0,-2 1-214 16,-6 0-781-16</inkml:trace>
  <inkml:trace contextRef="#ctx0" brushRef="#br2" timeOffset="30783.42">7262 8715 2479 0,'0'0'380'0,"0"0"-203"0,0 0-33 0,0 0-4 0,0 0-22 0,0 0-13 15,0 0-16-15,0 0-20 0,0 0-12 16,0 0-7-16,0 0-6 0,0 0-40 16,0 0-4-16,24-41 3 0,-3 27 19 15,12-5 0-15,10-2-7 0,10-2-11 16,1 0 8-16,-1 4 1 0,-6 4-11 15,-7 3 0-15,-7 4-2 0,-6 2-19 16,-8 2 17-16,0 4-17 0,-1-1 3 16,1 1-6-16,0 0-9 0,-4 1-29 15,-3 4-16-15,-4 0-3 0,-3 0-12 16,-2 3 11-16,-3 0-6 0,-2 1 39 16,-4 1 47-16,-3 1 22 0,-3-1-19 15,-2 0 13-15,-3 2-3 0,0-4-10 16,-3 1 13-16,-1 0-16 0,-2-1 0 15,-4 2-35-15,-4-1-23 0,-6 0 10 16,-9 2 17-16,-7 0 15 0,-3 1 12 0,7-2 1 16,12-4 2-16,9 1 1 15,9-4 13-15,2 0 0 0,-2 1-10 0,0 0 19 16,1-1-19-16,2-1 10 0,5-1 3 16,3-1-3-16,1 0 19 15,6 0 12-15,1 0 20 0,0 0 3 0,1-3-23 16,5-1-12-16,3-3-10 0,5-2 13 15,7-4-4-15,13-5 14 0,15-5-23 16,13-3-8-16,9 0-14 0,2 0-1 16,-3 4-2-16,-10 3-16 0,2 2-34 15,-4 2-90-15,-14 4-191 0,-13 1-477 16,-4 0-1220-16</inkml:trace>
  <inkml:trace contextRef="#ctx0" brushRef="#br2" timeOffset="37518.07">18326 15522 691 0,'0'0'1681'0,"0"0"-1339"0,0 0-91 0,0 0-30 15,0 0-36-15,0 0-54 0,0 0-62 16,0 0-18-16,0 0-32 0,0 0-16 16,0 0 32-16,10 55 25 0,0-14-16 15,-1 13-3-15,1 4-3 0,-2 0-19 16,-6-6-19-16,0-8 3 0,-2 4-3 15,-4-1-17-15,-2-4-55 0,-2-5-64 16,4-11-32-16,1-6-16 0,-1-4-11 16,2-2-27-16,0 2-109 0,0-4-194 15,2-3-297-15,0-7-390 0</inkml:trace>
  <inkml:trace contextRef="#ctx0" brushRef="#br2" timeOffset="37967.86">18359 15702 2658 0,'0'0'411'0,"-2"-46"-171"0,2 28 49 0,0-2-49 16,0 1-58-16,2 0-41 0,4 2-25 15,-2 1-1-15,2 2-16 0,2-1-25 16,1 2-31-16,3 1-24 0,3 2-17 16,3 0-2-16,3 3-13 0,0 2-36 15,4 2 30-15,1 3 18 0,-2 8-39 16,1 1-3-16,1 5 9 0,-3 2-6 15,-2 1-19-15,-5 4 6 0,-3-1-6 16,-5 2-16-16,-6 1-3 0,-2 1 1 16,-8 3 37-16,-7-3 40 0,-5 4 15 15,-3-2 7-15,-4 2 32 0,0-3 40 0,2-2 16 16,1-1-20-16,4-4-10 16,7-5-24-16,4-3-31 0,5-2-25 15,4-4-17-15,0 2-20 0,6-1 34 0,5 2 3 16,5 0 31-16,4 1 12 0,2 0-9 15,5 1-9-15,1-2-10 0,-1 3-14 16,-2 0-1-16,1 0-1 0,-6 1-23 16,-4-1-7-16,-5 1-9 0,-5 0-44 15,-4 2 7-15,-4 0 8 0,-7 3 13 16,-8 1 3-16,-5-2-6 0,-5 2 21 16,0-4-13-16,-2 0 10 0,1-5 16 15,3 0 0-15,6-5-60 0,2-3-88 16,7 0-180-16,3-7-233 0,2-6-510 15,5 1-136-15</inkml:trace>
  <inkml:trace contextRef="#ctx0" brushRef="#br2" timeOffset="38270.4">18883 15813 2173 0,'0'0'475'0,"0"0"-288"0,0 0 5 0,-51 50 61 0,33-27 17 0,0 3-64 0,-1 0-24 16,3 2-30-16,3-4-59 16,4 1-43-16,4-2-50 0,5-3-6 0,5 2-25 15,6-3-10-15,5-3-15 0,4-5 2 16,11-2 40-16,11-8 14 0,7-4 23 16,4-9-10-16,-12-4-13 0,-11 1-17 15,-12 2 8-15,-7 0 9 0,0-4 3 16,-1-3-1-16,-6-5 30 0,-4-2-22 15,-6-1-10-15,-10-1-48 0,-7 5-9 16,0 3 23-16,-7 4-7 0,1 4-25 16,-2 7-47-16,2 3-90 0,3 3-61 15,5 0-153-15,4 5-381 0,5-1-873 16</inkml:trace>
  <inkml:trace contextRef="#ctx0" brushRef="#br2" timeOffset="38620.14">19248 15864 2869 0,'0'0'626'0,"0"0"-410"15,0 0-75-15,-40 29-56 0,30-15-6 0,4 4-54 16,0 5-25-16,4 2 0 0,1 1-19 15,1 1-6-15,3-2-3 0,6-1-7 16,0-1 4-16,4-3-4 0,5-3 0 16,2-2 7-16,4-5 28 0,1-3 16 15,4-4-14-15,2-3 14 0,0 0-1 16,-2-9 33-16,2-1-4 0,-6-2 15 16,-6-2-15-16,-3-2 41 0,-7-2 28 15,-7-3 8-15,-2-2-41 0,-8-5-76 16,-9-1-4-16,-4 2-53 0,-4 2-3 15,-1 2-15-15,-2 6-1 0,1 3-40 0,1 6-55 16,4 2-86-16,2 2-166 16,6 1-595-16,6 2-724 0</inkml:trace>
  <inkml:trace contextRef="#ctx0" brushRef="#br2" timeOffset="39150.68">19767 15754 1683 0,'0'0'1634'0,"0"0"-1316"15,0 0 0-15,0 0-11 0,0 0-9 16,0 0-117-16,0 0-104 0,0 0-71 16,-36 21-6-16,34 3-27 0,1 15 24 15,1 13 3-15,0 5-1 0,1-1-10 16,3-2-19-16,-2-6-29 0,1 4-9 15,0 2-24-15,-2 3 5 0,0-1-3 16,0 3-21-16,0-4 8 0,0-5 28 16,3-11 14-16,0-11 14 0,0-10 31 15,0-5 16-15,1 0 16 0,2-3 9 16,-2 0 44-16,1-5-27 0,-1-5-17 16,-2-4 37-16,-1-10 47 0,2-16-13 0,-2-19-56 15,-1-19-40-15,-1-12-38 0,-2 0 26 16,-3 6 12-16,1 9 2 0,2 7 26 15,-2 3-16-15,3 11 29 0,1 13 8 16,0 8 25-16,0 5 7 0,0-1-11 16,2 1-27-16,2-3-9 0,-1 7 6 15,3 2-12-15,-1 0-1 0,4 2-5 16,2 1-4-16,0 5-16 0,5 0-2 16,4 1-2-16,0 3-23 0,2 7-2 15,0 3-4-15,0 8-3 0,-2 3-30 16,-4 2 21-16,-3 5-25 0,-7 1-9 15,-5 5 3-15,-2-2 3 0,-12 2 9 16,-4-2 22-16,-12 0-16 0,-16 6-32 16,-8-2-50-16,-3-4-38 0,7-8-29 15,15-8-71-15,11-9-133 0,5-6-284 16,4 1-852-16</inkml:trace>
  <inkml:trace contextRef="#ctx0" brushRef="#br2" timeOffset="39551.96">20115 15440 985 0,'0'0'1032'0,"0"0"-737"0,0 0 15 16,0 0-20-16,0 0 36 0,0 0-33 0,0 0-59 15,0 0-39-15,0 0-59 0,0 0-49 16,0 0-43-16,0 0-4 15,0 0 47-15,7 62 31 0,-1-19 18 0,2 15-74 16,1 5-31-16,0-3 2 0,-1-3-19 16,0-10-14-16,-3 0-13 0,-3 0 11 15,1-2-59-15,-3-3-69 0,-1 1-43 16,-3-4-42-16,2-3-96 0,-1-9-208 16,3-7-232-16,0-10-711 0</inkml:trace>
  <inkml:trace contextRef="#ctx0" brushRef="#br2" timeOffset="39682.39">20267 16397 3208 0,'0'0'653'0,"0"0"-433"16,0 0-220-16,0 0-107 0,1-43-252 15,0 29-687-15,3-24-1470 0</inkml:trace>
  <inkml:trace contextRef="#ctx0" brushRef="#br2" timeOffset="48385.16">18973 7593 1235 0,'-1'0'829'0,"1"0"-349"0,0 0-149 0,0 0 3 15,0 0-38-15,0-1-49 0,0 1-59 16,0-2-36-16,0 2-18 0,0 0-31 15,0 0-26-15,0 0-21 0,0 0-13 16,0 0-29-16,0 0-14 0,0 0-44 16,0 0-27-16,0 3-16 0,0 4-6 15,1 3 93-15,2 5 9 0,0 8 32 16,3 2-1-16,-1 5-15 0,0 2-10 0,-1 2-2 16,2 1-12-16,-3 2 2 15,-1 4 28-15,2-5-30 0,-4 0 0 16,0-3-1-16,0-5 0 0,-4 3 0 0,-1-1-1 15,1-5 0-15,-2-1-2 16,0-3-28-16,-2-3-6 0,4-4-29 0,1-4-49 16,1-5-77-16,0-5-151 0,2 0-282 15,0-20-1045-15</inkml:trace>
  <inkml:trace contextRef="#ctx0" brushRef="#br2" timeOffset="52484.87">20860 15912 434 0,'0'0'479'0,"0"0"68"0,0 0-166 0,-13-39 47 0,9 32-115 16,1-2-29-16,1 3-15 0,0 0-7 15,1 1-50-15,-1 1-38 0,1-2-48 16,1 2-35-16,1-1-18 0,3-1-20 15,3-1 3-15,2 1-6 0,4-3-3 16,3 1-1-16,3 2-5 0,1 0-13 16,4 4-7-16,1 2-18 0,1 0-3 15,1 2 0-15,1 5-12 0,-1 4-16 16,1 3 6-16,1 6-5 0,-2 3-20 16,1 9-28-16,-2 6 19 0,-4 12 12 15,-6-1-29-15,-9-8-14 0,-5-9 8 16,-2-10 22-16,0-4 20 0,-6 3 24 15,-1 1 13-15,-4 3 0 0,-3-4 38 16,-2-5 9-16,-3-3 7 0,-4-5-10 0,-4-5-10 16,-8-3-34-16,-9-14-16 15,-10-9 16-15,-2-8 16 0,12 0 3 16,9 3 18-16,6-5-17 0,0-4-1 0,1-8-19 16,3-6 22-16,12 3-22 0,9 14-13 15,4 7-19-15,6 6 4 0,5 3-32 16,13-5-18-16,15-4-26 0,19 2-70 15,8 4-159-15,2 8-251 0,-17 7-482 16,-9 5-554-16</inkml:trace>
  <inkml:trace contextRef="#ctx0" brushRef="#br2" timeOffset="52934.25">21777 15675 2511 0,'0'0'541'0,"0"0"-225"0,0 0-2 16,0 0-56-16,0 0-63 0,0 0-54 15,0 0-17-15,0 0-22 0,0 0-6 16,17 42 12-16,-7-11 15 0,0 0 14 16,0 3-69-16,0 3-35 0,-4-7-31 0,0 5-2 15,0-1-12-15,-3 0-34 16,-1-2-33-16,-2 0-84 0,0-2-96 16,-2-2-88-16,-4-2-265 0,2-9-915 0,-5-8-497 15</inkml:trace>
  <inkml:trace contextRef="#ctx0" brushRef="#br2" timeOffset="61084.73">22500 15417 1661 0,'0'0'428'0,"0"0"-88"0,0 0 9 0,0 0-12 0,0 0-63 16,0 0-42-16,0 0-46 0,0 0-54 16,0 0-44-16,0 0-34 0,0 0-25 15,0 0-29-15,-12-4-37 0,12 15 31 16,1 15 6-16,-1 13 68 0,1 12-15 0,-1 7-37 15,0-3 0-15,-1-6-4 16,-1-7-10-16,-1 2-2 0,2-10-10 16,-1-2 8-16,1-9 1 0,1-3-15 0,0 1-3 15,4 0-6-15,0-1-3 0,2-4-3 16,1-5-6-16,-2-4-8 0,1-6-2 16,-1-1 9-16,0-8 38 0,-1-5 10 15,-1-12-10-15,-3-15-41 0,-6-12-19 16,-5-7 16-16,-3-1 34 15,-1 3 10-15,3 6 54 0,2 2-10 0,4 0 31 16,3 4 7-16,2 9-9 0,1 7-11 16,2 7 1-16,3 5-4 0,2-2 6 15,4 0 25-15,2 2 2 0,3 2-11 16,1 5-4-16,4 4-22 0,1 3-21 16,0 3-34-16,1 1 0 0,-2 7-2 15,0 2-32-15,-3 3 3 0,-3 3 13 16,-4 4-22-16,-2 2 6 0,-5 0-16 15,-4 4 4-15,0 3 12 0,-7 0-6 16,-4 0 18-16,-3 0 19 0,-1 1-8 16,-2-2 11-16,2-2 12 0,1-1-11 15,2-5 12-15,4 1-13 0,0-7 3 0,5-1-1 16,1-3-2-16,2 0 0 16,0-3 2-16,4 2 10 0,5-2 7 15,2 3 9-15,2-1 3 0,6 0 2 0,1 1-8 16,-1 0-12-16,2 0-13 0,-1 1-2 15,-3 0-10-15,-1 1-13 0,-4-1-2 16,-4 3-4-16,-3 0-9 0,-5 0-19 16,-1 1 0-16,-10 3 6 0,-6-1-3 15,-11 4 6-15,0-5 4 0,-5 1 2 16,-1-3 16-16,5-4 0 0,-3 1-2 16,5-5 5-16,6-3-53 0,5-2-64 15,5-1-133-15,6-4-181 0,5-6-281 16,3-3-10-16,4 2-462 0</inkml:trace>
  <inkml:trace contextRef="#ctx0" brushRef="#br2" timeOffset="61385.48">22925 15830 1722 0,'0'0'801'0,"0"0"-337"0,0 0-122 15,0 0-72-15,0 0-52 0,0 0-83 0,0 0-57 16,0 0-33-16,0 0-20 0,0 0-6 15,-33 40 21-15,33-20 16 0,0-2 1 16,2 1-5-16,5-1-14 0,2-1-1 16,2 0-3-16,2-6 0 0,3-1 37 15,2-3 46-15,1-2-37 0,4-4-24 16,-1-1-13-16,1-4-22 0,-3-5-19 16,-1-2-2-16,-4-5 28 0,-3-1-28 15,-6-1-58-15,-5-5-6 0,-4-1 15 16,-6 0-37-16,-6 2-10 0,-2 2 6 15,-4 4 13-15,0 5-23 0,-1 5-9 16,2 3-14-16,-2 3-84 0,5 1-144 16,1 6-182-16,5 1-255 0,4 0-570 15</inkml:trace>
  <inkml:trace contextRef="#ctx0" brushRef="#br2" timeOffset="61684.39">23373 15754 1418 0,'0'0'1844'0,"0"0"-1589"16,0 0-97-16,0 0-7 0,-43 12 12 15,27-3-77-15,1 5-20 0,-1 2-1 16,2 0-27-16,1 1-23 0,5-1-12 16,1-3-1-16,5 3 0 0,2-5 11 15,2 2-11-15,6-2 13 0,3-2 13 16,3-1 81-16,5-2-19 0,3-3-22 15,4-3-19-15,1-3-3 0,1-3-12 16,0-4 0-16,-5-3 9 0,-3 0-25 16,-5-2-2-16,-5-2 0 0,-4 2-16 15,-6-3-22-15,-5 0-33 0,-6 3-37 16,-3 0-22-16,-5 2-25 0,0 6-20 16,-4 2-21-16,2 2-113 0,2 3-212 15,1 3-478-15,6-1-526 0</inkml:trace>
  <inkml:trace contextRef="#ctx0" brushRef="#br2" timeOffset="62185.88">23673 15773 1709 0,'0'0'1541'15,"0"0"-1169"-15,0 0-94 0,0 0-61 16,0 0-30-16,0 0-88 0,0 0-46 15,0 0-53-15,0 0-64 0,0 0-8 16,17 36 60-16,-7-15 12 0,0 6 12 16,4 10 1-16,2 8-13 0,1 9 2 15,-2 1-2-15,-6-2 0 0,-5-3-44 16,-4-7-21-16,0 1-19 0,-2-7-20 16,-2-9 16-16,3-4 53 0,0-7 35 15,0 4 0-15,1-2 13 0,0-1-1 16,-1-4 17-16,0-4 5 0,-1-4 17 15,0-4 15-15,0-3 55 0,-4-10-24 0,-4-9-79 16,-5-17-6-16,-4-21-11 16,-1-8 1-16,3-3 1 0,3 2 13 15,5 13 2-15,3 0 22 0,4 2-15 0,2 13 6 16,0 9-9-16,0 10 2 0,2 3-2 16,4-1 3-16,2-1-22 0,3 0-3 15,2 3-2-15,5 3-23 0,1 3 7 16,5 2 2-16,2 3 4 0,2 4-4 15,1 1-5-15,0 4-10 0,-2 3-13 16,-2 3-18-16,-6 1 0 0,-5 2-19 16,-7 3-18-16,-7 1-21 0,-5 0 10 15,-16 7 22-15,-18 4 6 0,-15 3-4 16,-6 2-21-16,0-8-17 0,15-6 9 16,15-9-35-16,8-5-104 0,6-3-288 15,5-1-629-15</inkml:trace>
  <inkml:trace contextRef="#ctx0" brushRef="#br2" timeOffset="62485.78">24005 15256 2932 0,'0'0'505'0,"0"0"-141"0,0 0-62 0,0 0-28 0,0 0-82 0,0 0-59 0,0 0-47 15,0 0-86-15,0 0 21 0,10 49-18 16,0 5 71-16,1 9 21 0,1 0-7 16,-4-8-8-16,2-7-38 0,1-1-18 15,-1 1-23-15,3-1 13 0,-2-2-14 16,-1-1-2-16,0-1-44 0,-3 0-79 15,-2-7-92-15,-3-7-110 0,-1-6-70 16,0-3-260-16,0-6-645 0,1 10-688 0</inkml:trace>
  <inkml:trace contextRef="#ctx0" brushRef="#br2" timeOffset="62626.62">24264 16212 3619 0,'0'0'654'16,"0"0"-348"-16,0 0-164 0,0 0-142 0,0 0-15 16,0 0-319-16,-2-35-331 0,3-4-2056 0</inkml:trace>
  <inkml:trace contextRef="#ctx0" brushRef="#br2" timeOffset="66768.03">18837 8651 1865 0,'0'0'755'0,"0"0"-542"0,0 0 18 15,0 0-100-15,0 0 0 0,0 0-10 16,49-39-32-16,-32 30 9 0,1-1-7 16,2 4-43-16,-2 0-48 0,-1-1 0 15,0 6-22-15,0-1 6 0,-1 0 0 16,-3 2-6-16,3 0-7 0,-1 4 1 16,1-1-16-16,1 3-10 0,-1 3-13 15,-3 1-16-15,3 3-18 0,-5 0-11 0,-2 4 45 16,-2 0 6-16,-1-1 3 15,-6 4 7-15,-4 1 32 0,-6 0 17 16,-3 1 0-16,-5 0 2 0,-3 2 26 0,-2-3 19 16,-3 1 74-16,3-1 27 0,2-4 23 15,2 0-1-15,4-2-16 16,1-2-13-16,6-4-26 0,3-1-18 0,1-4-20 16,4 0-7-16,0-3-6 0,0 1-12 15,0-2-13-15,3 0 4 0,3 3 24 16,2 0 61-16,6-1-21 0,1 0-41 15,6 0-14-15,6-1-4 0,8-1-3 16,9-1-13-16,14-1-30 0,2-2 0 16,0-2-113-16,-2-1-251 0,-8-3-188 15,-11-1-999-15,-4-8-822 0</inkml:trace>
  <inkml:trace contextRef="#ctx0" brushRef="#br2" timeOffset="70234.39">24748 15697 697 0,'1'-2'355'0,"-1"1"198"0,1 1-108 0,-1-1-30 16,0 1-60-16,0 0-73 0,0-3-39 15,0 3-27-15,1 0-45 0,0 0-55 16,-1-1-43-16,3-2-23 0,0 0-13 0,2 0-12 16,3 2-5-16,2-3-1 0,3 1 0 15,4 2-4-15,3 1 1 16,2 1-14-16,3 6-2 0,2 4-12 0,-3 4-17 16,3 3-15-16,-1 6 3 0,-3 0-9 15,-1 4-13-15,-4 3-16 0,-1 0 0 16,-5-2-6-16,-1-1-32 0,-8 2 31 15,-2-5 10-15,-1-2 31 0,-4-3 42 16,-7-2 3-16,0-4 45 0,-6-4 34 16,-2 0 4-16,-5-5-10 0,-1-3-10 15,-2-4-16-15,-2-8 10 0,0-3-22 16,-1-7-35-16,1-3-13 0,5-4-15 16,1-2-1-16,1-1-2 0,7 0-17 15,4 3 7-15,6 3 10 0,5 0-39 16,2 6-19-16,11-1-38 0,11-2-72 15,15 0-173-15,13 1-236 0,-5 5-660 16</inkml:trace>
  <inkml:trace contextRef="#ctx0" brushRef="#br2" timeOffset="71451.3">25469 15764 882 0,'-6'0'1197'0,"4"-1"-841"0,0-1-92 0,0-1-13 16,-2-1-17-16,2 1-36 0,0 0-46 0,-1-1-6 15,2-3 12-15,1 4-4 0,0-4 0 16,0 2-54-16,1 0-23 0,4-3-5 15,0 1-26-15,2-2-15 0,3 1-15 16,3-1-4-16,1 1-12 0,0 1-11 16,4 2-5-16,0 3 1 0,-1 2 2 15,3 0-8-15,-4 4 5 0,2 3 4 16,-2 3-1-16,1 1-18 0,-4 5-9 16,1 2 6-16,-4 3-22 0,-6 0 0 15,-1 3-7-15,-3 1 0 0,-7 1-3 16,-3 0 19-16,-6 2 3 0,-2-1 12 15,-4 3 32-15,-1-3 7 0,2-3 27 16,1-1 48-16,2-4 19 0,5-2 8 16,2-4 13-16,5-3 2 0,4-2 0 15,0-5-1-15,2 0 9 0,4 0 21 16,6-2 15-16,3 2-58 0,12-3-37 16,14-7-61-16,15-8-12 0,10-8-137 15,2-7-156-15,-5-7-228 0,-6-2-967 0,-15 6-1332 16</inkml:trace>
  <inkml:trace contextRef="#ctx0" brushRef="#br2" timeOffset="93054.43">11825 8793 329 0,'-1'2'0'0,"1"-1"-169"0,0 0 9 15</inkml:trace>
  <inkml:trace contextRef="#ctx0" brushRef="#br2" timeOffset="129118.08">8628 7078 1191 0,'-4'6'140'0,"3"2"107"0,-1-1 13 0,0 2 10 0,0-2-21 0,-2 0 48 16,0-4 6-16,-2 0-9 0,0 0-61 0,-5-2-78 15,-1-1-35-15,-5 0-32 0,-5 0-41 16,-1-1-46-16,-14-3-1 0,-8-1-22 16,-17-1-50-16,-8 0-38 0,2 1-11 15,1-1-2-15,3 0 5 0,-1 1 29 16,1-2-33-16,0-1 122 0,2-4 13 16,2-1 12-16,4-4 20 0,4-4 32 15,6-2 15-15,9-1-22 0,10 4-22 16,8 1-23-16,5 0 26 0,-1-7-7 15,5-3-25-15,0-8-19 0,10-11-1 16,10-3-2-16,11-2-13 0,13 4 15 16,5 4 1-16,6 6 3 0,7 0 29 15,6-2-29-15,2 4 10 0,4 1 15 16,3 3 1-16,1 6 5 0,4 3 14 0,-3 6-4 16,-2 6-25-16,1 5-18 15,-6 7-1-15,-2 0-16 0,-2 10 0 16,-2 4 4-16,-5 3 8 0,-2 7-24 0,0 3 0 15,-5 7-16-15,1 5 22 0,-7 2-10 16,-1 5-16-16,-4 2-21 0,-6 0 5 16,-4 3 10-16,-4-2 19 0,-9 0 3 15,-4-1 20-15,-6-1 12 0,-4-1 2 16,-8-2 14-16,-5-1 3 0,-5-3 13 16,1-5-29-16,0-7 13 0,-10 1-10 15,-8 2-6-15,-7 0-1 0,-6 1-24 16,0-5-17-16,3-6 7 0,1-3 7 15,0-3 28-15,1-2 2 0,1-5 10 16,4-3-9-16,-3-5 0 0,5-3-3 16,4-5-13-16,8 0-28 0,7-3 21 15,3-1 20-15,-1-7 15 0,-2-3-15 16,1-5 0-16,5-2-3 0,6-2-29 16,2 0 32-16,7 2 19 0,3-2-18 15,8 4-1-15,4 0-18 0,7 3-4 16,11-1 21-16,12 1-41 0,10 2 4 15,-1 6-16-15,-7 6-11 0,-14 7-121 0,-13 3-169 16,0 0-179-16,-6 1-503 16</inkml:trace>
  <inkml:trace contextRef="#ctx0" brushRef="#br2" timeOffset="137467.93">4831 12373 1054 0,'0'0'121'0,"0"0"-30"0,0 0 140 0,46-18-49 0,-26 12-6 16,1 1-14-16,3 0-23 0,9-1-32 15,8 1-19-15,12-2-11 0,7 0-12 16,2 0 22-16,4 0 0 0,1 1-19 16,8-4-7-16,6-1 10 0,6 1-26 15,6-1-16-15,7-1-7 0,6 2 13 16,8 1 1-16,4-1 15 0,2 3-22 16,3 1 3-16,0 2-10 0,0 0-1 15,-1 1-21-15,-4 1 0 0,-5-1-2 16,-1 3-33-16,-6 0-77 0,-3-1-119 15,-10-5-231-15,-24 2-743 0</inkml:trace>
  <inkml:trace contextRef="#ctx0" brushRef="#br2" timeOffset="148084.17">18075 9641 1872 0,'0'-4'418'0,"-1"3"-175"0,1 1 69 0,0 0-55 16,-2 0-52-16,2 0-78 0,0 0 9 16,0 0-19-16,0 0-35 0,0 0-31 15,0 0-51-15,0 3-3 0,0-1-35 16,0 5 6-16,2 4 32 0,1 8 48 15,3 6 18-15,0 11-6 0,2 9-20 16,-1 10-27-16,1 3 15 0,-4-4-6 16,-1-2 0-16,-3-9-20 0,0 0 9 0,0-3-11 15,0-8-1-15,-1-3-1 16,-1-11-21-16,0 1 21 0,2 1-26 16,-2 4 6-16,-2-3-19 0,2 0-15 0,0-6-58 15,1-2-62-15,1-4-85 0,0-5-148 16,0-4-594-16,1-8-704 0</inkml:trace>
  <inkml:trace contextRef="#ctx0" brushRef="#br2" timeOffset="148713.19">19055 9893 218 0,'0'0'287'0,"0"0"-241"0,0 0-23 0,0 0 10 0,0 0-24 15,0 0-9-15,0 0-94 0,0 0-89 16,0 0 33-16,0 0 46 0,0 0 19 15</inkml:trace>
  <inkml:trace contextRef="#ctx0" brushRef="#br2" timeOffset="149301.15">19016 9820 851 0,'0'0'313'16,"0"0"-108"-16,0 0 55 0,0 0-35 0,0 0-37 15,0 0-10-15,0 0-16 16,0 0 9-16,0 0 0 0,0 0-23 16,0 0-42-16,0 0-29 0,-4-24-3 0,4 22-10 15,0 1-10-15,0-1-3 0,0 0-3 16,0 1 3-16,0-2 3 0,0 2 0 15,2-1-10-15,4-1-6 0,0 1-12 16,3-1-1-16,6 1 7 0,0-1-13 16,2 2-1-16,6 1-14 0,0 0 11 15,4 1-11-15,1 4-4 0,2 3-12 16,1 4 11-16,0 3 0 0,0 2-21 16,0 4 22-16,0 4-12 0,-4 2 11 15,-2 2-14-15,-6 1-10 0,0 2-22 16,-9 0-23-16,-1 0 13 0,-6 3 22 15,-3-2 19-15,-2-2 14 0,-6 2 1 0,-3 0-3 16,-5-2 4-16,-5-2 4 16,-1-1 15-16,-5-2 0 0,-9-1-3 15,-4-2 12-15,-11-4 1 0,0-6 6 0,2-8 6 16,4-7-3-16,7-7-3 0,5-3 53 16,6-1 22-16,5-2-22 15,3-9 20-15,-2-15-5 0,-3-14-35 0,4-11-21 16,8 2-16-16,8 1-30 0,4 8 21 15,11 3-21-15,7 7 0 0,3 8 14 16,-2 7 32-16,10 2 15 0,8 5 12 16,4 1-31-16,6 1-43 0,-3 9-33 15,-6 6-10-15,2 4-12 0,-9 0-85 16,-3 3-123-16,-9 2-162 0,-7-3-389 16,7 4-1261-16</inkml:trace>
  <inkml:trace contextRef="#ctx0" brushRef="#br2" timeOffset="156517.66">26272 15458 212 0,'0'0'1471'0,"0"0"-1052"0,0 0-27 15,0 0 65-15,0 0-89 0,0 0-53 0,0 0-66 16,0 0-35-16,0 0-67 0,0 0-45 16,0 0-46-16,0 0-56 0,-19-24-56 15,20 34-6-15,6 6 62 0,-1 5 58 16,1 7-15-16,1 10 38 0,-2 6-38 16,2 10-9-16,-5 3-3 0,1-5-15 15,-2-4 16-15,0-5-31 0,-2-1 23 16,4-7-10-16,-2-8-14 0,-1-6-13 15,4-1-21-15,-1-1-40 0,1 3-28 16,1 0-16-16,2-5-69 0,0-3-36 16,-1-6-64-16,1-3-155 0,-1-5-194 15,2-3-444-15,-2-16-385 0</inkml:trace>
  <inkml:trace contextRef="#ctx0" brushRef="#br2" timeOffset="157201.68">26707 15525 2139 0,'0'0'282'0,"0"0"-66"0,0 0-19 0,0 0-37 0,0 0-25 15,0 0-20-15,-4-38-29 0,8 30-7 16,1 1-9-16,4 1-12 0,-2-2-11 16,5 1-6-16,0 3-12 0,1-2-1 15,3 2-9-15,3 1 3 0,2 3-3 16,3 3-6-16,0 4-11 0,13 10 29 15,4 8-9-15,9 10 10 0,0 5-16 16,-3 2 18-16,-9-2-24 0,-7-3-10 16,-8-4-29-16,-8-6-2 0,-1 5-4 15,-4 8 1-15,-5 4-7 0,-3 0-10 16,-2-10-31-16,-5-14 82 0,-3 1 66 16,-4 1-31-16,-3 2 47 0,-5 3 16 15,-2-5-10-15,-1-2-13 0,-3-5-2 16,-1-2 2-16,2-5-10 0,-1-4-9 0,2-4-9 15,-1-4-35-15,-2-6-12 16,1-5-65-16,-1-7 21 0,-2-10 16 16,2-12 25-16,3-8 3 0,0-3 0 0,10 4 25 15,9 11 9-15,3 14-3 16,2 4 0-16,0 1 3 0,3-4-15 16,6-3-19-16,6-12-37 0,12-3-28 0,15-7-23 15,11-5-153-15,5 4-178 0,-14 16-549 16,-3 5-852-16</inkml:trace>
  <inkml:trace contextRef="#ctx0" brushRef="#br2" timeOffset="161302.44">9743 8295 1080 0,'0'0'202'0,"0"0"32"0,0 0-6 16,0 0 32-16,0 0 15 0,0 0 7 16,0 0-102-16,0 0-12 0,0 0-11 15,0 0-26-15,0 0-19 0,-19-31-33 16,19 31-52-16,0 0-27 0,2 0-45 16,5 0 7-16,6 1 38 0,15 3 86 15,17 1 35-15,18-3 5 0,9 0-18 16,3-2-20-16,-2 0-19 0,-5 0-16 15,-4 0-15-15,-3 0-6 0,-5 3-29 16,-5 0-3-16,-11 0 0 0,-9 0-3 0,-7 0-32 16,-6 0-28-16,4 0-9 0,0 1-16 15,-4 1-42-15,-2-1-25 16,-6-1-23-16,-7 0-78 0,-3-1-84 0,-2 1-47 16,-7 0-64-16,-1 0-369 0</inkml:trace>
  <inkml:trace contextRef="#ctx0" brushRef="#br2" timeOffset="161684.77">10131 8141 2798 0,'0'0'328'15,"0"0"-95"-15,0 0-59 0,0 0-18 16,0 0-18-16,0 0-12 0,0 0 19 16,0 0 5-16,0 0-38 0,0 0-50 15,0 0-62-15,0 0-21 0,-44 7-26 16,29-2 16-16,-4 2 10 0,-3 4 18 16,-1-1-1-16,-2 2 2 0,-1 2 1 0,-1 1 1 15,5 0 2-15,-2-1 2 0,2 2 14 16,2-2-16-16,2-2 0 0,0 1 14 15,5 1-13-15,2-2 0 0,1-2 12 16,4-3-13-16,1-2 1 0,4 1-1 16,1-3-2-16,1 1 1 0,6 0 49 15,2-1 12-15,9 2-15 0,8-1 24 16,15-1-13-16,18-3-32 0,10 0-26 16,5-1-126-16,1-5-119 0,-3 0-162 15,-20 1-622-15,2-4-1479 0</inkml:trace>
  <inkml:trace contextRef="#ctx0" brushRef="#br2" timeOffset="173734.59">27807 15458 1111 0,'0'0'407'0,"0"0"-235"0,0 0-49 0,0 0-84 0,0 0 253 0,0 0-100 0,0 0-31 15,0 0 7-15,0 0 6 0,0 0-4 16,0 0-13-16,0 0-20 0,0 0-16 16,-8-4-22-16,8 4-23 0,0 0-16 15,0 0-9-15,0 0-17 0,0 0-5 16,0 0-29-16,0 3-16 0,0 1-41 15,0 6 3-15,0 7 54 0,0 11 33 16,2 15 8-16,2 7-39 0,-2 6 14 16,-2-6-13-16,0-4 9 0,0-8-12 15,0-5-1-15,-2-6-25 0,0-6-15 16,0-1 0-16,-2 1 3 0,1 2 7 0,-1 1-11 16,-1-3 27-16,1-5 11 15,0-3-8-15,1-4 9 0,-1-2 3 16,0-3 1-16,1-2 30 0,0-2 26 0,-1-6-16 15,-2-2-18-15,1-9 15 16,-3-2 28-16,-2-12-35 0,0-13 29 16,-1-8 3-16,1-7-22 0,4 2 21 0,4 0-13 15,2 8 7-15,0-1 9 16,4 6-5-16,2-1-1 0,4 4-4 0,0 7-5 16,-1 5-3-16,3 10-10 0,-1 2-15 15,2-4-22-15,5 5 0 0,6-4 2 16,-1 6-2-16,3 4 0 0,0 5-24 15,-1 2 2-15,0 3-3 0,-1 0-9 16,-4 8-12-16,2 1 2 0,-6 3 4 16,-3 1 12-16,-4 4 6 0,0 2 10 15,-6 3-7-15,-3 1-6 0,-2 3-12 16,-8 0 2-16,-3 1 10 0,-3 2 25 16,-1-2 2-16,-2-1 14 0,1 0-5 15,1-2-11-15,6-4 0 0,0-2-2 0,7-4-10 16,2 0-26-16,2-2 15 15,3 0 23-15,4 0 0 0,3 0 36 0,4 1-11 16,3 0 12-16,0 0-2 16,5 0-16-16,-4 0-19 0,-2 2-12 15,-2-3-16-15,-2 0-19 0,-7 1-29 0,-3 2-9 16,-2-1 16-16,-8 3 25 0,-8 2-3 16,-9 3 3-16,-13 6-4 0,3-5 1 15,3-3 12-15,1-4 35 0,7-5 19 16,0 0-3-16,-3-1-16 0,5-3-58 15,7-7-101-15,5-3-141 0,6-8-295 16,4-2-518-16,11-16-298 0</inkml:trace>
  <inkml:trace contextRef="#ctx0" brushRef="#br2" timeOffset="174051.53">28177 15786 1911 0,'0'0'1040'0,"0"0"-774"0,0 0 37 0,0 0-66 0,-38 47-80 16,30-33-78-16,0 0-16 0,2 1-25 0,4-1-20 16,1-2-18-16,1 1-25 15,3-3 12-15,3 0 13 0,6-1 17 16,3-2 42-16,7-4 63 0,0-2-4 0,12-3-56 16,-2-6-7-16,0-3-15 0,1-5-30 15,-10 2-10-15,1-4-37 0,-3-1 24 16,-8 2 13-16,-6-2 37 0,-7 3 6 15,-7-1-12-15,-6-1-31 0,-6 2-37 16,-4 3 36-16,-5-1-42 0,-2 8-3 16,0 2 2-16,1 4 7 0,1 0-16 15,5 3-18-15,6 1-75 0,1 3-53 16,9 3-113-16,6-3-280 0,2 2-516 16,4-3-350-16</inkml:trace>
  <inkml:trace contextRef="#ctx0" brushRef="#br2" timeOffset="174351.07">28500 15771 2970 0,'0'0'482'0,"0"0"-188"16,0 0-102-16,-41 4-65 0,33 0-115 0,0 2-12 15,-1 3-42-15,5 2 5 0,1 6 2 16,1 1 20-16,2 3 13 0,3 1-10 15,3-3 12-15,4-3 2 0,3 1-2 16,3-3 2-16,3-5 1 0,3-2 48 16,-1-6 25-16,3-1-1 0,1-4 21 15,-1-7-12-15,-1-5-22 0,-4-1-15 16,-1-5-4-16,-7-4-29 0,-7 3-14 16,-4-6-16-16,-5 2 13 0,-8 1-37 15,-6-2-22-15,-4 8 18 0,2 2-12 16,-4 2-34-16,3 8-48 0,-1 2-82 15,3 3-198-15,2 3-332 0,3 5-726 16</inkml:trace>
  <inkml:trace contextRef="#ctx0" brushRef="#br2" timeOffset="174850.9">28941 15716 3119 0,'0'0'462'16,"0"0"-222"-16,0 0-89 0,0 0-28 15,0 0-61-15,0 0-49 0,0 0-13 16,0 0-35-16,0 0-53 0,0 0 13 16,-24 49 48-16,19-12 27 0,2 14 21 15,-2 4 14-15,5-1 3 0,0-4-15 16,-3-5-21-16,2-3-1 0,-2-1-1 15,1-8-16-15,0-6-50 0,1-6-12 16,-1-4 18-16,0-1 19 0,0 1 3 16,1 1 38-16,-2-8 15 0,1-2 29 15,-1-4 22-15,-1-4 47 0,2-2 23 16,-3-9-46-16,0-11-31 0,1-16-45 16,0-20-14-16,2-10-16 0,2-3-15 15,4 3-3-15,2 10 21 0,4 5 13 16,-1 10 13-16,-1 14 5 0,1 8 14 15,0 6 8-15,2-2 0 0,1 4 1 16,4 1-20-16,-1 3-21 0,0 5-3 0,0 2-18 16,3 2-1-16,-5 5 3 15,1 2 19-15,-1 4 0 0,-2 2-23 0,-4 2 5 16,0 1 18-16,-6 1 0 0,-1 1 12 16,-5 1 10-16,-6 2-10 0,-4 0-9 15,-4-1-3-15,-1 2 0 0,-5-3-43 16,0-2-69-16,1-2-61 0,0-2-97 15,6-4-190-15,3-5-288 0,5-3-544 16</inkml:trace>
  <inkml:trace contextRef="#ctx0" brushRef="#br2" timeOffset="175117.67">29262 15379 2733 0,'0'0'433'0,"0"0"-117"0,0 0 12 0,0 0-105 0,0 0-75 0,0 0-94 15,0 0-54-15,0 0-56 0,0 0-56 16,0 0 112-16,0 64 15 0,4-15 35 16,0 6-12-16,-2 2-16 0,1-3-22 15,-2-9 0-15,0 3 1 0,1-2 0 16,-1-3-1-16,-1 1 0 0,0-3-44 15,0-4-82-15,-2-9-44 0,-1-5-76 16,0-2-116-16,1-1-248 0,0-2-605 16</inkml:trace>
  <inkml:trace contextRef="#ctx0" brushRef="#br2" timeOffset="175273.75">29263 16293 3086 0,'0'0'746'16,"0"0"-493"-16,0 0-107 0,0 0-146 0,0 0-50 15,0 0-248-15,0 0-358 16,0 0-1425-16</inkml:trace>
  <inkml:trace contextRef="#ctx0" brushRef="#br2" timeOffset="188234.76">19232 10868 1197 0,'0'0'1036'0,"0"0"-745"0,0 0-46 0,0 0 38 0,0 0-15 16,0 0-23-16,0 0-33 16,0 0-42-16,0 0-53 0,0 0-95 0,0 0-1 15,0 0-11-15,0 27 124 0,7 2 21 16,-2 12-13-16,1 12-24 0,-1 5-23 16,-3-4-18-16,-2-5-16 0,-1-5-6 15,-2-2-9-15,-2-8-22 0,3-7-11 16,0-7-13-16,1-4-2 0,-1 1-63 15,0-2-158-15,0 1-204 0,0-6-677 16,2-16-1938-16</inkml:trace>
  <inkml:trace contextRef="#ctx0" brushRef="#br2" timeOffset="192651.11">29677 15590 1094 0,'0'1'1256'0,"0"-1"-1001"0,1 0-39 0,-1 0-27 15,0 0-26-15,0 3-63 0,0 2-27 16,0 3 29-16,2 3 6 0,1 9-10 16,1 5-22-16,0 2-17 0,0 6-11 15,-1 2-1-15,1 6-25 0,1 4 12 16,-1 7-9-16,0-7-12 0,-2-7-12 15,0-14 1-15,-1-3-2 0,1 2-3 16,0-1-35-16,1 2-18 0,1-5-29 16,-2-5-60-16,3-3-80 0,-3-5-107 15,2-2-202-15,-1-4-224 0,-1 0-614 16</inkml:trace>
  <inkml:trace contextRef="#ctx0" brushRef="#br2" timeOffset="192939.96">30064 15594 756 0,'0'0'1937'0,"0"0"-1744"15,0 0 6-15,0 0 22 0,6 41 26 16,-2-22-32-16,0 3-45 0,0 1-28 15,1 1-17-15,0 1-22 0,1 2-16 16,1 0-13-16,0 3-18 0,0 1-16 16,-1 0-22-16,0-1 1 0,0 1-4 15,-1 0-13-15,-2-2-2 0,-2-3-12 16,0 0-13-16,-1-2-30 0,0-4-41 16,0-2-41-16,0-4-50 0,0-4-49 15,0-4-168-15,0-5-400 0,1-1-981 0</inkml:trace>
  <inkml:trace contextRef="#ctx0" brushRef="#br2" timeOffset="198754.56">19945 17108 2074 0,'0'0'470'0,"0"0"-303"0,0 0-86 16,0 0 9-16,0 0-10 16,0 0-16-16,0 0 13 0,0 0 16 0,0 0-4 15,0 0-15-15,0 1-20 0,0 1-23 16,0 2-8-16,0 3 21 0,0 5 23 16,0 5-4-16,0 4-3 0,0 5-9 15,0 3-14-15,-3 2 4 0,0 4-25 16,1-2-16-16,-1 7 13 0,1-7 2 15,-1 2-2-15,0-1 3 0,3-8-16 16,-2 3 15-16,2-5-2 0,-1-4-10 16,1-4 19-16,0-4-22 0,0-4-1 15,0-2-12-15,0-3 10 0,0-3-12 16,0 0-20-16,1 0-22 0,-1-3 42 16,0-4 14-16,0-2 1 0,0-7-1 15,-1-5-62-15,-2-11-4 0,0-9 36 16,-1-8-4-16,-1-2 35 0,4 8 3 15,0 10 32-15,0 10-3 0,1 0 12 0,0-4 9 16,0-1 10-16,3-5 6 0,2 5 0 16,0 2-2-16,1 5 14 15,2 2 25-15,-1 1 0 0,4 4-19 0,0 0-13 16,1 0-18-16,1 1-31 0,0 2-24 16,5 1-1-16,1 4-16 0,-2 1-18 15,1 4-6-15,1 2 6 0,1 8 12 16,-1 1 10-16,-2 5-4 0,-1 1-2 15,-3 4-26-15,-1 2-2 0,-2 2 21 16,-4-2 23-16,-3 1 1 0,-3 0 0 16,0 2-2-16,-5-3-25 0,-5 0-3 15,-1-1 31-15,-2-1 0 0,-3-3 34 16,3-3 9-16,-1-4-12 0,2 0 4 16,2-3-1-16,2-4 6 0,2-1 6 15,4 0 1-15,1-2-1 0,1 0 0 0,0-1-9 16,0-1-6-16,1 1-31 15,3 1-58-15,2 0 55 0,2 0 3 16,3 0 49-16,3 2 0 0,1 0-27 0,1 3-22 16,1 1-28-16,2 1 16 15,-2 4-4-15,0 1 13 0,-4 2-12 16,-2 1-22-16,-5 4-28 0,-4 1-37 0,-2 3 18 16,-6 1-2-16,-7 0 1 0,-4-1 36 15,-5-1 24-15,-1-1 24 16,-2-4 0-16,0-1-1 0,0-6-16 0,2-3-35 15,-1-4-58-15,6-3-56 0,0-7-73 16,3-5-152-16,3-5-9 0,4-3-32 16,4-2-212-16,4 2-84 0,4 3-60 15</inkml:trace>
  <inkml:trace contextRef="#ctx0" brushRef="#br2" timeOffset="199084.61">20264 17326 1571 0,'0'0'510'0,"0"0"-222"0,0 0-20 0,0 0-13 15,39-10-15-15,-38 10-29 0,-1 3-33 16,-1-2-33-16,-3 4-28 0,-2 3-57 16,-2 3-58-16,-3 7 11 0,1 3 37 15,2 4 25-15,-1 1 20 0,5 2-20 16,1-1 3-16,3-3-19 0,3-3-28 16,7-1-15-16,1-4 9 0,8-5 40 0,0-3 6 15,6-6-15-15,1-2-7 16,11-12 3-16,-4-4-9 0,1-7-43 15,0-2-15-15,-7-3-43 0,1-2-7 0,-6 0 21 16,-8 1 7-16,-5 1 36 0,-7 2-1 16,-2 4-1-16,-9 2-25 0,-3 4-77 15,-4 4 21-15,-2 5 34 0,-5 5-22 16,-1 2-9-16,-1 8-30 0,-3 4-30 16,0 5-33-16,0 3-26 0,3 2-16 15,2 1-31-15,3 0-45 0,4-1-74 16,7-3-159-16,4-8-295 0</inkml:trace>
  <inkml:trace contextRef="#ctx0" brushRef="#br2" timeOffset="199400.74">20748 17270 2989 0,'0'0'640'16,"0"0"-453"-16,-40 28-40 0,24-17 76 15,-2 6 14-15,2 1-114 0,0 1-21 16,2 1 12-16,2-1-31 0,4-2-31 16,4-4-37-16,4 0-15 0,2-3-27 15,6-2-7-15,6-1 6 0,2-4 28 16,5-3 25-16,3-2 6 0,4-7-1 16,3-8 7-16,0 0-28 0,0-6-9 15,-2 1-40-15,-6-2 1 0,-5 2-1 16,-8 1 6-16,-7 3 9 0,-5 0-18 15,-10 2-68-15,-7 0-89 0,-4 6 69 16,-6 3 7-16,-2 7 18 0,0 1-18 16,0 8-17-16,1 4-39 0,3 4-71 15,2 1-142-15,5-1-178 0,6-1-456 16,4-3-348-16</inkml:trace>
  <inkml:trace contextRef="#ctx0" brushRef="#br2" timeOffset="199916.04">20937 17215 2980 0,'0'0'666'16,"0"0"-470"-16,0 0-196 0,0 0-25 15,0 0-57-15,0 0 82 0,14 50 12 16,-5-26 36-16,-1 6-26 0,0 2-20 16,0 1 0-16,0 8-2 0,-3 4-28 15,-1 9-10-15,-3 1-25 0,-1-5-7 16,-2-12-19-16,-1-8-44 0,0-10-1 16,0-5 93-16,1 2 41 0,-1-4 60 15,2-2-2-15,0-4 2 0,0-7 7 16,1-1 50-16,-1-9-38 0,-3-14-44 15,-1-12-35-15,-3-13-28 0,-1-9 28 16,2 3 19-16,4 6 53 0,3 7 35 16,0 8-19-16,2 7-6 0,2 7-12 0,4 2-2 15,1-2 10-15,2-1 15 0,5 0 19 16,0 2-16-16,3 4-10 16,-1 5-12-16,1 2-16 0,-3 3-58 0,-3 5-20 15,-2 0-11-15,-1 0 7 0,-3 7-1 16,-1 2 3-16,-2 2-15 0,-3 5-18 15,-1 1-1-15,-4 4-24 0,-7 1-35 16,-3 4-19-16,-5 1 28 0,-3 1 17 16,-2-1 20-16,-2-1 9 0,2-4-25 15,0-3-63-15,1-6-138 0,3-4-220 16,2-9-318-16,6 0-878 0</inkml:trace>
  <inkml:trace contextRef="#ctx0" brushRef="#br2" timeOffset="200169.36">21343 16754 3298 0,'0'0'636'0,"0"0"-403"0,0 0-68 0,0 0-23 15,0 0-6-15,0 0-68 0,0 0-68 16,0 0 2-16,-1 41 24 0,-1 3 35 15,-1 17 22-15,0 9-13 0,1 1-5 16,1-7 11-16,1-7 10 0,0-2-10 16,1-5-37-16,2-4-39 0,-1-8-9 15,0-12-58-15,-1-3-61 0,0-3-62 16,0 1-105-16,1 0-161 0,1 0-258 16,1-7-536-16,-1-4-580 0</inkml:trace>
  <inkml:trace contextRef="#ctx0" brushRef="#br2" timeOffset="200326.54">21397 17645 2523 0,'0'0'1823'15,"0"0"-1683"-15,0 0-140 0,0 0-140 0,0 0-163 16,0 0-666-16,-22-39-1258 0</inkml:trace>
  <inkml:trace contextRef="#ctx0" brushRef="#br2" timeOffset="203069.64">19028 11949 2539 0,'0'0'277'0,"0"0"-225"0,0 0 63 0,0 0-99 0,23-37-3 15,-11 28-9-15,2 0-1 0,2 0 22 0,2 2 1 16,-1 1-11-16,3 2-15 16,-2 2-29-16,2 2 29 0,-2 1-13 0,-3 4-16 15,1 5 1-15,-5 3-1 0,-1 3 9 16,-3 5 8-16,-3 1-14 0,-4 11-16 15,-11 8 0-15,-6 7 7 0,-5 3-10 16,-1-10 45-16,4-8 13 0,3-12 3 16,5-2 32-16,-7 1 84 0,3 3 41 15,-1-2 25-15,5-2-1 0,3-6-19 16,4-1-21-16,2-5-25 0,2-1-28 16,2-3-26-16,4 0 4 0,7-2 29 15,5 1-14-15,11-2-17 0</inkml:trace>
  <inkml:trace contextRef="#ctx0" brushRef="#br2" timeOffset="205001.08">19024 11971 1799 0,'0'0'273'0,"0"0"-237"0,0 0 106 0,0 0 14 0,17-41-17 0,-11 32-59 16,0-1-9-16,2 0 16 0,-3 1 0 15,1 2-3-15,0-3-1 0,0 3-3 16,2 1 0-16,-1-1-29 0,5 0-22 16,-1 3-26-16,3-1 0 0,1 2-1 0,1 0-2 15,1 3-9-15,0 2-10 0,-1 3-4 16,-1 2-12-16,-1 3 9 16,-3 1-18-16,1 5-1 0,-6-1 23 0,0 2 7 15,-5 3 15-15,-1-1 0 0,-5 2-28 16,-3 3 27-16,-7-1-19 0,-2 3 19 15,-5 0 1-15,0-2 16 0,-4 1 7 16,1-2 6-16,-2 1 22 0,3-3 48 16,1 0 16-16,5-1-7 0,2-1 22 15,3-2-19-15,2-2-26 0,6-1-12 16,2-4-29-16,3 2-7 0,1-3 7 16,4-1 13-16,6 1 31 0,0-2 31 15,2 2 11-15,6-3 22 0,1-2-38 16,4-1-30-16,2-2-20 0,5-1 1 15,1-3-22-15,1-2-22 0,2-4-21 16,0-1-115-16,-1-4-137 0,-4-3-199 16,-7 3-694-16,-2-17-1609 0</inkml:trace>
  <inkml:trace contextRef="#ctx0" brushRef="#br2" timeOffset="211024.27">21886 17059 86 0,'0'0'209'0,"0"0"-7"0,0 0-46 0,0 0-51 0,0 0-76 0,0 0-29 15,0 0-114-15,0 0-131 16,0 0-117-16</inkml:trace>
  <inkml:trace contextRef="#ctx0" brushRef="#br2" timeOffset="211333.69">21909 16939 1000 0,'0'0'433'0,"0"0"-202"0,0 0-7 0,0 0 29 15,0 0-13-15,0 0-8 0,0 0 4 16,0 0-15-16,0 0-16 0,0 0-46 16,0 0-35-16,-10-13 2 0,10 13 4 15,0 0-5-15,0 0-18 0,0 0-15 16,0 0-30-16,2 1-37 0,1 6-13 15,2 4 41-15,3 6 19 0,2 10 24 16,2 11-25-16,1 10-16 0,-2 2-8 0,-4-6-16 16,-1-13-10-16,-3-8-2 0,-1-2-18 15,0 2 2-15,2 2-2 16,-1 2-1-16,1-3-19 0,0-3-12 0,-2-2-30 16,2-5-32-16,0-3-37 0,-2-6-66 15,0-3-112-15,0-2-182 0,0-7-564 16,0 1-468-16</inkml:trace>
  <inkml:trace contextRef="#ctx0" brushRef="#br2" timeOffset="212333.86">22419 16885 1237 0,'0'0'315'0,"0"0"-116"0,0 0 80 0,0 0-17 15,0 0-26-15,-36-12-32 0,32 12-31 16,1-1-31-16,0-1-43 0,1 2-26 16,2-1-12-16,0 0-7 0,0-1-22 0,0 2-10 15,0 0 10-15,0-1 6 0,0-1-9 16,1 2-4-16,-1-1-3 0,0 1 1 16,0 0 8-16,0 0 7 0,0 0-6 15,0 0 0-15,0 0 9 16,0 0-4-16,0 0 1 0,0 0-6 0,0 0-4 15,0 0-3-15,0 0-3 0,0 0 3 16,1 0 0-16,-1 0 4 0,0 0 8 16,2-1-8-16,2-1-10 0,2-1 3 15,5-2 16-15,3-1-1 0,3 2 0 16,3-2 13-16,3 1-19 0,1 2 0 16,4 1 10-16,0 2-20 0,2 0-21 15,-1 5-21-15,-2 3 2 0,0 2-24 0,-4 1-32 16,-4 5-9-16,-2 2 3 0,-4 2 14 15,-5 5-21-15,-5 6 0 16,-7 11 6-16,-12 10-3 0,-6 2-4 0,-5-5-16 16,3-8 10-16,3-12 34 0,3-8 61 15,1-2 19-15,-4 3 29 0,-3 0 32 16,-3 2 34-16,3-2-3 0,-1-4-1 16,3 0-6-16,2-1-19 0,4-5 7 15,4-2 8-15,2-2 2 0,4-3 1 16,5-3-29-16,1 0-24 0,1-2-10 15,5 1-18-15,6-1 70 0,5 3 105 16,12-3-62-16,13-3-41 0,17-7-26 16,8-1-23-16,2-5-5 0,-2 1-10 15,-7 2-2-15,1 0-4 0,-4 2-11 16,-6 1-13-16,-2-1-36 0,-11 2-74 16,-9 2-12-16,-9 3-9 0,-4-1-41 15,1 1-90-15,-2 0-194 0,-2-3-302 16,-7 4-616-16,-4-1-511 0</inkml:trace>
  <inkml:trace contextRef="#ctx0" brushRef="#br2" timeOffset="-213194.75">7247 7946 1741 0,'0'0'243'0,"0"0"-45"0,0 0 10 0,18-50-18 0,-7 31-35 0,3 2-17 0,-1-1-13 15,3 1-28-15,1 3-24 0,0 2-12 16,4-1-32-16,1 1-4 0,5 2-2 15,7-1-8-15,10 2-12 0,7 2-2 16,4 7-1-16,-3 4-19 0,-5 8-4 16,-3 5 10-16,-9 3 11 0,-6 0-23 15,0 9 24-15,-4 12-15 0,3 12 14 16,-3 9 2-16,-11 0 0 0,-8-5 0 16,-6 2-23-16,-6-4 11 0,-8-2 11 15,-9-2 2-15,-3-4 27 0,-10-1-25 16,-6 0 13-16,-9-2 23 0,-4 2-7 0,-5-1-7 15,-2 1-22-15,1-5 16 16,2-2 13-16,5-8 9 0,3-4 14 16,6-10-1-16,10-5-7 0,7-6 19 0,7-4-21 15,1-3-17-15,-2-7 16 0,-4-9-44 16,-4-13-3-16,1-20-63 16,0-19-35-16,7-12-23 0,9 0 29 0,8 3 44 15,5 4 35-15,2 3-19 0,9 0 35 16,5 2-4-16,6 3 4 0,7 8 23 15,4 5 31-15,4 9-16 0,1 6-6 16,3 9-7-16,-3 8-2 0,-4 9-23 16,-8 6-4-16,-4 5-21 0,-6 1-26 15,3 3 13-15,2 4-3 0,0 5 12 16,-4 5-25-16,-1 2-74 0,-2 6-113 16,1 3-178-16,-5-7-363 0,1 9-872 0</inkml:trace>
  <inkml:trace contextRef="#ctx0" brushRef="#br2" timeOffset="-207891.22">5096 9306 760 0,'0'0'231'0,"0"0"-166"0,0 0 95 0,0 0 16 0,0 0-10 0,50-9-26 16,-34 5-10-16,0 1-4 0,2 1-28 15,-1 1-27-15,1 0 16 0,-2 0-15 16,1 1-8-16,0 0-28 0,2 0-20 16,1 3-15-16,-1 0 16 0,4 2-17 15,2-1-12-15,0 2 8 0,3 0 3 16,1 0 1-16,2-2 13 0,6 2-13 16,-3 1 23-16,1-3 28 0,1 1 1 15,-3-2-20-15,10 1 10 0,4 0-6 16,7 2 15-16,-5-2-2 0,-10 0-1 15,-1-1-3-15,0 2-13 0,6 1 7 16,-1 1-10-16,-9-2-7 0,0 1 1 16,2 3-20-16,2-1-2 0,-2 0-1 15,-10-1 0-15,-6-1 0 0,7 0 1 0,3 3-1 16,12 0 0-16,3 0 6 16,9 1 7-16,1-2-12 0,-3-2 2 0,-2-2 0 15,-6-1 13-15,2 0 6 0,0-1 36 16,1-1 9-16,-1 0-3 0,1 1-10 15,-1-1-9-15,1 0 6 0,-3 0-48 16,1 1 16-16,-2 0-19 0,1 1 0 16,-2 0-10-16,0-1-12 0,4 0 9 15,-1 1 12-15,5 0 0 0,-2-2-15 16,3-1 15-16,1 0-21 0,4 0 21 16,-1 0 0-16,2 0-1 0,0-1 2 15,2-2 0-15,-3 0 2 0,2 1-1 16,-2 1 0-16,-1-2 15 0,1 0-3 15,1 1-1-15,-1-2-10 0,2-1 17 16,0 1-6-16,-3-1 0 0,3-1-12 16,0 2-1-16,-1-1 0 0,-1-2 3 15,2 3-3-15,0-1 0 0,2-3 0 0,-1 1 0 16,3 0 1-16,0 2 0 16,2-4 0-16,0 2 3 0,0 0-1 15,-3-2-1-15,5 2 17 0,-2 0-18 0,1 0 2 16,-1 1 10-16,1-1-11 0,1 2 23 15,2-3-12-15,0 0-10 0,1 3 23 16,-1-3 12-16,-1 2-19 0,3-2-18 16,0 2-1-16,-3-1 3 0,4 0 22 15,1 0 13-15,0-1 0 0,1 1-9 16,1-1 8-16,0 1-18 0,2-1 13 16,1-1-13-16,2 0 9 0,-2 1-3 15,1 0-9-15,-3 1 9 0,5-1-3 16,-3 0 12-16,0 1-9 0,1 1 4 15,0 0-6-15,-3 0 5 0,0-1-9 16,0 2-4-16,1 0-12 0,1-1 13 16,2 2-15-16,-1-1 11 0,2-1 26 15,-2 2-7-15,-1-2-30 0,-1 0 1 16,-1 2 20-16,-2 1-22 0,2-2 1 0,-3 2 1 16,-1 0 23-16,-2 0 3 15,-1 0-26-15,-1 0 17 0,0-1 2 16,-1 1 4-16,-1 0 6 0,-3 2 0 0,-3-1-9 15,-2 1 6-15,-4 0 3 0,-1 1-7 16,-5-1 1-16,-1 1-7 0,-4 0 1 16,-8 0-7-16,-6 0-10 0,-5 0-2 15,-4 0 0-15,4 0 0 0,0 0-1 16,3 0-2-16,-6 0 0 0,-2 0 1 16,-4 0 1-16,-3 0 1 0,-2 0 2 15,-3 0 1-15,-1 0-3 0,-2 0-1 16,1-1-30-16,-2 0-40 0,1-2-49 15,-1 0-67-15,-1-1-83 0,1-1-153 16,-2-2-383-16,0-1-1070 0</inkml:trace>
  <inkml:trace contextRef="#ctx0" brushRef="#br2" timeOffset="-206828.7">13013 9293 2718 0,'-2'-2'344'0,"1"1"-242"0,0 1-13 0,1-2-89 0,0 2-3 0,0 0-10 16,0 0 12-16,0 0 1 0,0 3-83 0,2 6-64 15,3 6 147-15,1 12 54 0,2 14 17 16,-2 15-14-16,-2 1-2 15,-3 1-14-15,-1-3-38 0,-4-6 23 0,-1 0-26 16,-1-2-16-16,0-1-35 0,1-11-23 16,1-8-9-16,2-6-45 0,1-5 9 15,-1-1-22-15,0 2-85 0,0-2-134 16,1-4-179-16,-1-6-252 0,-1 0 6 16</inkml:trace>
  <inkml:trace contextRef="#ctx0" brushRef="#br2" timeOffset="-206703.63">12836 9755 1003 0,'0'0'1798'0,"0"0"-1496"15,0 0-171-15,0 0-19 0,0 0-112 16,0 0 13-16,0 0 22 0,0 0 111 16,31 46 9-16</inkml:trace>
  <inkml:trace contextRef="#ctx0" brushRef="#br2" timeOffset="-200896.14">4798 6847 1882 0,'0'0'295'0,"0"0"-201"0,0 0 58 15,-47 12-3-15,32-7-8 0,-1-1-9 16,0-2-35-16,-4 2-43 0,0 0-22 0,-1-3-9 16,-2 2-20-16,-3 0 10 0,0-2-13 15,0 1 1-15,-2-1-1 0,-2 2-15 16,-1 0 14-16,-4-1-2 0,1 1 1 15,-1 2 2-15,1-1 0 0,-1-1 2 16,1 3 17-16,1-2 7 0,0-1 2 16,3 3 1-16,2-2-3 0,0-1-4 15,3 2-20-15,2-2 1 0,3 1 13 16,1 0 4-16,3-2-8 0,2 2-11 16,4-1-1-16,1 1-3 0,2 0-13 15,1 2-3-15,2 0-16 0,1 4 6 16,0 3 29-16,0 3 0 0,1 5 51 15,1 3-12-15,0 5 21 0,-1 2-44 16,2 6 3-16,0 13 13 0,0 13-13 16,-2 5-17-16,-2 4 10 0,-1-2-12 0,-1-2-1 15,-1 4-37-15,-2 0 12 16,0 2-12-16,-1 2 19 0,-2 2-19 16,-1 3 38-16,1 3 2 0,-3 1 23 0,1 2-25 15,-1 0 13-15,0 0 3 16,-1 0 35-16,0 1-10 0,-1 2-22 0,3-1 4 15,-3-2 5-15,4-2-26 0,-2-3 27 16,1-2-27-16,3-1 11 0,-1 0-10 16,-1-2 13-16,0-2 0 0,-2-2-14 15,0-2 33-15,2-2-20 0,-2-3 8 16,3-3-8-16,-1 1 17 0,2-6 3 16,2-3 12-16,3-6-15 0,4-3-1 15,-1-5-6-15,3-9 13 0,0-5-25 16,0-8-10-16,0-3 16 0,3 3-16 15,1 4 16-15,0 2-16 0,2 0 28 16,1-2-9-16,0-1-22 0,2 0-2 16,0-1 2-16,0-1 1 0,2-1-1 15,0-1-3-15,1-1 2 0,2-2-18 16,0 0-3-16,2-1 10 0,-1-1-4 16,4-2 3-16,3-1 13 0,-1-2-2 0,5-3 2 15,2 0-2-15,4-4-20 0,7-1-44 16,13-3-63-16,13-8-99 0,4-7-171 15,-13 0-653-15,-6-6-944 0</inkml:trace>
  <inkml:trace contextRef="#ctx0" brushRef="#br2" timeOffset="-196545.18">5688 9683 646 0,'0'0'1726'0,"0"0"-1483"0,0 0-111 0,0 0-45 0,0 0 41 0,0 0 23 15,0 0 63-15,0 0-8 0,0 0-63 16,0 0-52-16,0 0-25 0,0 0-12 16,0 0-13-16,0 0-19 0,-30 8-13 15,21-6-9-15,-1 1-25 0,-4 2 3 16,-2 1-3-16,-2 3 6 0,-2 1 7 16,-2 0 10-16,-3 3 2 0,1-2 3 15,-2 1 15-15,-2-1-16 0,0 1 13 16,-1-2 4-16,0-1-6 0,1 0 9 15,0-3 3-15,-1 4-3 0,0-5-7 16,1 0 10-16,1-1-22 0,0 1 14 16,1-1-16-16,2 1-1 0,1-1-3 15,3-1 2-15,0 1 0 0,1 0 1 0,4-2 19 16,1-1 15-16,4 1-6 16,1-2 10-16,3 0-10 0,1 0 0 15,2 0 12-15,1 0 16 0,1 0 6 0,0-1 16 16,0 0-19-16,0 0-10 0,1 0-15 15,0 1-3-15,0-2-7 0,-1 1 7 16,0-2-9-16,-1 0-7 0,0 0-15 16,0-1-10-16,-1-4-15 0,0 1 1 15,0-3 21-15,0-1-19 0,-2-1 21 16,1-3-14-16,0 0 3 0,0-3 12 16,-1-1 2-16,-1-1 17 0,-1-2-17 15,1-3 8-15,-1-1-10 0,0-4-12 16,1 0-1-16,-2-10 11 0,-1-9-25 15,0-11 8-15,0-3 17 0,3-1-23 16,0 4 24-16,2 3-14 0,0 1 15 16,0 1-16-16,-1-1 15 0,1 0 1 15,-1-1 0-15,0 2 0 0,0-6-3 16,1 1 2-16,-1-2 1 0,1-1-1 16,-1-1 1-16,2-1-12 0,-1 1-4 15,2 3 2-15,-2-1 14 0,2 0 0 0,-1-1-17 16,1 1 16-16,0 0 1 0,2 1 0 15,-3 0 11-15,3 0-11 0,-2 4-13 16,2 4 13-16,-1 0 19 0,1 3-18 16,0 0 0-16,0 3 15 0,0 2 2 15,2 1-16-15,1 3 9 0,0 0-10 16,2 5 2-16,-3 4 0 0,2 4-3 16,-2 9-13-16,0 1 12 0,1-1-10 15,-1-1 11-15,2-1 11 0,-2 5-10 16,1 3 14-16,-2 4-13 0,0 4 16 15,-1 2 4-15,0 1-10 0,0 2-12 16,0 0-30-16,0 0-19 0,0 0-22 16,0 2-10-16,0-2 0 0,-1 2-6 15,0 0-10-15,1 1 12 0,-1 2 44 16,-1 0 16-16,0 2-6 0,1 0 2 16,-2 1-2-16,1 1 6 0,0 0 25 15,-1 2-3-15,-1 0 3 0,0 2 0 16,-2-1 0-16,-1 2 0 0,0 0-1 15,0 0-1-15,-2-1-1 0,0-1 1 0,0 2 2 16,0-4 0-16,0 1 1 0,0-2 15 16,3-2-4-16,-1-2 17 0,2-1-7 15,-1-1 19-15,3-1 6 0,1-2 12 16,0 0 8-16,2 0-8 0,0-3-24 16,0-3 11-16,-1-2-8 0,0-3-38 15,1-3-10-15,0-2-24 0,3-4 6 16,2-2 16-16,3 2 8 0,0 0-8 15,1-1 12-15,3 1 1 0,-1 3 0 16,0 1 2-16,2 2-3 0,-2 4 0 16,2 4-19-16,2 2-5 0,1 4-16 15,4 1 40-15,0 6 0 0,0 3-1 16,3 5-24-16,-3-1 25 0,-1 3 1 16,-1 1-1-16,-1 1 0 0,-1 2-19 15,-1-2-60-15,-3-1-97 0,-1 0-220 16,-3-5-631-16,-6-6-1133 0</inkml:trace>
  <inkml:trace contextRef="#ctx0" brushRef="#br2" timeOffset="-190762.88">7843 7188 1342 0,'0'0'371'0,"0"0"-85"0,0 0-69 0,0 0-72 0,0 0-51 15,0 0-45-15,0 0-43 0,-38 1-6 16,29-1-19-16,1 0-7 0,0-1-3 16,0 1-7-16,-1-1-15 0,3 0-8 15,-3 0-2-15,1-1-1 0,0 0 14 16,1-1 44-16,-1-1 4 0,-3-2 13 0,4-5 7 15,-2 1-20-15,-4-3 1 16,2-3 9-16,-4-1 12 0,3 0 14 16,-4-2 29-16,-1 2 35 0,0 0 36 0,1-1 25 15,1 0 16-15,1 1-23 0,2-1-35 16,1-3-23-16,2 0-20 16,1-2-6-16,2-5-12 0,4-7-14 0,2-8 7 15,4-11-4-15,8-3-18 0,3 3-1 16,4 7-9-16,5 5 19 0,3 0-16 15,-3 9-20-15,12-5-2 0,3 3 0 16,5 1-13-16,11-4 1 0,0 7 12 16,5 1 13-16,3 7 3 0,3-2-4 15,2 8-10-15,4 3 0 0,-3 5-2 16,4 3 1-16,-1 6 1 0,-1 3-1 16,-1 8-2-16,-3 4-13 0,-3 5 12 15,-4 5-11-15,-6 2 12 0,-3 7-1 16,-6 2-1-16,-3 4 3 0,-4 1-1 15,-3 1 1-15,-4-1 0 0,-6 1 1 16,-3-2 0-16,0 1 18 0,-6 2-1 16,-5 2-17-16,-5 4 14 0,-4 2-12 15,-4 2 0-15,-10-1-3 0,-5-2-114 16,-4-4 114-16,-4-1 10 0,-6 0 18 16,-2-1-9-16,2-8-16 0,4-7-3 15,-4 3-12-15,4-7-26 0,-2-2 6 0,-8 6 3 16,3-5 4-16,-15 4 3 0,-5 0 0 15,2-8 0-15,-4-4-10 16,0-6-13-16,-4-4 1 0,-4-4 15 0,-5-2 26 16,-3-2 3-16,0-7 26 0,2-1 9 15,0-5 20-15,0-2 5 0,2-5-32 16,3-4 20-16,5-3-45 0,4-3 35 16,2-5 0-16,15 5 16 0,5 3-35 15,2-4 9-15,2-5 13 0,0-4-22 16,2-7 22-16,13 3-19 0,6 4 19 15,9-2-1-15,2-4 17 0,10-2-3 16,10-2-26-16,6-1-27 0,6 2-1 16,7 1-11-16,5 1-11 0,7-1 22 15,7 1 19-15,3 5-16 0,5 6-2 0,-3 9-1 16,0 11-3-16,-3 10-32 0,-5 8-19 16,-2 9-3-16,-3 8 23 15,-3 10 3-15,-5 5 5 0,-6 8-8 0,-5 5-32 16,-4 4-29-16,-6 4-3 15,-6 0-48-15,-3-2-39 0,-6-1-64 0,-5-10-102 16,-3-10-114-16,0-13-341 0</inkml:trace>
  <inkml:trace contextRef="#ctx0" brushRef="#br2" timeOffset="-182629.29">5411 11486 1471 0,'1'-4'270'0,"2"-2"-147"0,2-1 30 15,1 0-17-15,3-2-13 0,2 1 20 0,0-2 5 16,5 1-3-16,-3 1-3 0,3 0-7 15,0 2-36-15,3-1-19 16,1 4-22-16,1 3-17 0,3 0-24 0,2 0-15 16,8 6 19-16,8 7-19 0,10 6 1 15,4 4 0-15,-3 4-1 0,-3 1 13 16,-8-1-15-16,-1 4-19 0,-8 0 0 16,0 6-4-16,-6 5-5 0,-6 3-20 15,-2 8 6-15,-10-6-6 0,-4 1-6 16,-5-1 6-16,-10-3 9 0,-2 1 10 15,-9-2-9-15,-2 1-20 0,-5-1 6 16,-5-2 15-16,-3-3 37 0,-3-4 16 16,-2 0 16-16,-3-4 7 0,2-4 6 15,-3-3 13-15,3-3 6 0,-1-3-16 16,0-4 10-16,0-7-1 0,0-5 4 16,1-1-4-16,0-7-15 0,0-6 2 15,1-5-27-15,6-2-17 0,7-1-3 16,-1-12-48-16,2-14 36 0,2-10 14 15,3-12-52-15,9-1 15 0,8 6-29 0,5-1 19 16,1-2 48-16,7 3 6 0,5 1 74 16,2 0 35-16,6 3 3 15,3 5 21-15,4 1 16 0,5 2-44 0,4 3-1 16,1 5-35-16,3 5-5 0,0 7-30 16,-3 6-12-16,-3 8-8 0,-9 8-20 15,-5 3-31-15,-3 7-13 0,3 2-22 16,1 7-7-16,0 5-30 0,-2 7-29 15,-4 5-49-15,-5 12-172 0,-3 9-83 16,-6 10-188-16,-2-9-618 0</inkml:trace>
  <inkml:trace contextRef="#ctx0" brushRef="#br2" timeOffset="-168563.33">5626 12945 1201 0,'0'0'446'0,"0"0"-242"0,0 0 92 0,0 0 11 16,0 0-26-16,0 0-62 0,0 0-21 16,0 0-16-16,0 0-10 0,-38 7-23 0,35-10-4 15,-1 3-35-15,1-3-16 0,-2 1-15 16,0-3-35-16,-1 1 4 0,-1-1-46 16,2-3-2-16,-2 0 3 0,2-2-3 15,-1-1-8-15,0-4 8 0,0-3 19 16,1-1-19-16,1-4 0 0,0-1 2 15,1-4-1-15,-1-2 14 0,2-1-12 16,-2-2-2-16,2 0 1 0,0-1 10 16,1 2-11-16,0 2 14 0,1 0 2 15,0 3-16-15,0 3 11 0,1-2-12 16,2 3-3-16,1 0-26 0,2 1 17 16,1 2-7-16,-1 2 16 0,2 2-9 15,0 0-1-15,2 2 1 0,1-1-10 16,2 2-3-16,2 0-6 0,3-2 6 15,1 0-1-15,4 1 4 0,1 1 0 16,3 2 6-16,2-2 0 0,2 4 4 16,7 0-5-16,8 4 17 0,10 2 13 15,2 3-11-15,0 1-1 0,-2 5 15 0,-4-1-16 16,1 1-12-16,3 1 11 0,2-1 0 16,3 0 1-16,3-1-1 15,5 2 2-15,3-3-1 0,2 1 16 0,7-4-15 16,-1-1 14-16,4 0-2 0,1 0 34 15,-1 0-5-15,3-1-8 0,2-2-3 16,-4 1-3-16,-1 0-6 0,-5 0-20 16,-2 2 17-16,-4-1-18 0,-4 1 0 15,-2-2 2-15,-5 2-2 0,-5 0 1 16,-1-1 0-16,-7 1 1 0,-3 0 0 16,-10 0 1-16,-7 0 8 0,-5 1-12 15,-5-1 12-15,5 3 7 0,0 0 9 16,3 0-28-16,-5 0 13 0,-3 1-13 15,0 1-2-15,-5 1 0 0,-2 1-19 16,-1 3-1-16,-1 0 22 0,-4 0 1 16,1 7 2-16,-3 0 16 0,-2 1 6 15,0 4-13-15,-1 1-12 0,0-1-1 0,0 0-1 16,-1 2 2-16,0-2 2 0,0 2 10 16,0-2-10-16,-1-2 14 15,-1 0 6-15,0 0 6 0,-2-2 3 0,0-2 9 16,-3 1 6-16,-4 0 13 0,2-2-1 15,-4 0-15-15,-3 0-18 0,-3-2-13 16,-2-2 4-16,-5-1-4 0,-2 1 3 16,-7-1-13-16,-7 2 0 0,-15-1 0 15,-2 2 8-15,-1-3-10 0,3-1 0 16,1 0 0-16,-4 1-2 0,-2-2-7 16,-3 1 9-16,-2 1 0 0,1-3 19 15,-2 1-16-15,-3 0-1 0,1 0 10 16,-5-2 4-16,-1-1-16 0,-2 1 9 15,0-2-9-15,-5 2-2 0,4-1-20 16,-2 0 19-16,1-1-9 0,3 0 12 16,-3-1 11-16,2 0-11 0,3-2 0 15,0-1 0-15,5 0 2 0,1 0 8 16,2-1-10-16,4-4 4 0,2-2-1 0,5 0 24 16,2-4 1-16,4 1-7 15,5-3 19-15,8 1-9 0,8 2 5 16,7 2 1-16,2-1 12 0,0-1 24 0,-2-3-27 15,-1-1-1-15,4 0-30 0,3 0-15 16,4 2-3-16,1 0-19 0,5 0-2 16,1 1-3-16,2 4-25 0,1-3-15 15,0 3-34-15,2 0-22 0,0 1-61 16,1 0-41-16,2 2-92 0,0 2-153 16,1 2-173-16,1 0-461 0,-1 4-233 15</inkml:trace>
  <inkml:trace contextRef="#ctx0" brushRef="#br2" timeOffset="-165745.84">8321 12461 1201 0,'0'-3'491'0,"0"3"-293"0,0-1-19 0,0 1 6 16,0-2-17-16,0 2-49 0,0-1 7 16,0 1-3-16,0 0-11 0,0 0-22 15,0 0-29-15,0 0-7 0,0 0 1 16,0-3-1-16,0 3 26 0,0 0 3 15,0-1-13-15,0 1-7 0,2-2-6 16,0 0-12-16,0 0-1 0,1-1-9 16,2-1 3-16,1 0-1 0,3 1-2 15,-2-1-13-15,4-1-20 0,0 0 0 16,3 0-1-16,3-2 0 0,1 2 1 16,2 0-2-16,2 0-2 0,1-1 1 15,3 3 1-15,0-1 28 0,3 0-3 0,0 0-22 16,-2 1 16-16,2 1-3 0,2 1 18 15,-2 1 7-15,0 0-1 16,0 0 2-16,-2 0 8 0,0 3-9 0,-1 0-16 16,-2 0 0-16,-2 2-10 0,-1-1-15 15,-4 2-1-15,-1 2 0 0,-1-1-11 16,-3 3 9-16,-1-1-11 0,-3 1 14 16,2 0 1-16,-4 1 1 0,-1 1 11 15,-1 0-10-15,-2 2 15 0,0 1-2 16,-2 0-14-16,0-1 14 0,0 2-14 15,0-2 13-15,0 3-14 0,0 1 12 16,0-2-12-16,0 1-1 0,0 2 3 16,-2 0 12-16,2-1 1 0,-2 2 3 15,2-1-4-15,-2-1 13 0,0 3-9 16,-1-2 5-16,-3 1-5 0,0 1 3 16,0 0-7-16,-2 0 10 0,-1 3-13 15,-5-3 7-15,3 2 11 0,-2 1 4 16,-3-1 19-16,1-1 2 0,-1 0 19 15,1-1-16-15,-3-1-24 0,0 0-6 16,-1-2-4-16,0 2-3 0,-1-5 1 16,-1 2-4-16,-2-1-3 0,-2-2 7 0,-1 3-10 15,-3 0 3-15,-2-3 1 0,1 1-13 16,-9 1 0-16,-5 1 0 16,-8 0 9-16,-1 0-11 0,5-1 1 0,2-5 0 15,5-1 0-15,1 1 0 0,-3-1-1 16,-1-1 1-16,-1-1 1 0,-1 1-1 15,-2-1 0-15,2 1-1 0,-3 1 1 16,-1-2 14-16,0 3-13 0,-1-1 12 16,-2-3-3-16,-3 2-10 0,-1-1 1 15,-2-2 12-15,-1 1-13 0,-1 3-2 16,0-3-1-16,-3 0 1 0,-2 0 0 16,1-1-1-16,-5 2 0 0,-1-1 1 15,0 0-1-15,-1-2 0 0,-1 2-1 16,3 0 2-16,-3 0-12 0,-1 0 10 15,1 2 0-15,-3-1-13 0,-1 0 12 16,0 0 2-16,1 0-2 0,-1 2 1 16,-3 0 1-16,0 0-1 0,0 0 1 0,-2 0-13 15,1 2 14-15,-1-2 3 0,-1 3 10 16,1 0-13-16,0-2 13 0,-1 2-12 16,0-2-2-16,-1 0 2 0,2 0-1 15,0 1 0-15,2 1-1 0,-1-2 1 16,1 0 0-16,1 3 0 0,-1-4-18 15,2 2 18-15,-1-1-19 0,4 2 16 16,0-3-12-16,2 2 13 0,0-1 0 16,4 1 2-16,2-3 0 0,2 2 0 15,3-2 0-15,2 1-1 0,2-1 1 16,3 1 2-16,2-1 10 0,3 2-11 16,1-1-1-16,0 1-1 0,4-1 1 15,1 0 0-15,8-1-1 0,7-2 0 16,4 1-2-16,2-3 1 0,-4 3-10 15,-3 0 11-15,-3 1 0 0,1-1 0 16,2 2-1-16,2-3 2 0,4 0 0 16,-1-1 1-16,3 1 0 0,1-1 2 15,3-2 15-15,1 0-6 0,3-1 1 0,1-1-1 16,5 0-10-16,0-2 1 0,3 2 15 16,3-2-6-16,0 0-10 0,1 0-2 15,1 0-15-15,0 0-28 0,0 0-8 16,0-2-14-16,0 0 7 0,3-3-3 15,-1-3 27-15,1-1-15 0,2-1 22 16,2-2 5-16,1-1 1 0,2-2 8 16,1 1-8-16,-1-2-1 0,2-1 7 15,1-1-10-15,1 0 0 0,1 0 7 16,3-1-1-16,3 2-2 0,1-1 2 16,0 1-2-16,0 3 19 0,-3 0-1 15,-1 1 3-15,-3 0 6 0,-1 3-3 16,-4 2 0-16,-2 2 28 0,-2 1-7 15,-3 2-5-15,0 1 18 0,-3 2 15 16,0 0 16-16,0 0 0 0,0 0-13 16,0 0-18-16,0 0-21 0,0 2-16 15,-3-2-31-15,-3 3-21 0,-3 1 12 0,-2 3 40 16,-2 4 3-16,-2 2 0 0,-2 5 22 16,-1 3 6-16,-2 2-7 15,-1 3 1-15,0-1-4 0,-2 1 3 0,-1 2-5 16,-1-5-7-16,2 2-9 0,-2-4 9 15,3 0 4-15,2-2-1 0,3-2 3 16,-1-3 7-16,5-1-4 0,0-3 7 16,6-2 8-16,1-3-9 0,4-3-16 15,1 1-11-15,1 0-31 0,5-2 28 16,5 2 3-16,6 3 58 0,10-5-37 16,12-1-2-16,17 0-1 0,5-8 3 15,2-3-21-15,-3 0-3 0,-9 0 1 16,0 1-34-16,0 2-1 0,-2-2-12 15,0 0-6-15,-4 1-27 0,2 1-62 16,-3-2-129-16,-3-2-164 0,-8 3-630 16,-5-5-1563-16</inkml:trace>
  <inkml:trace contextRef="#ctx0" brushRef="#br2" timeOffset="-160744.16">3281 5399 254 0,'0'0'114'0,"0"0"7"0,0 0-3 0,0 0-34 0,0 0-19 0,0 0 1 15,0 0-24-15,0 0 23 16,0 0 20-16,0 0 6 0,-23-36-13 15,19 32 14-15,0-2-27 0,0 3 3 0,1 0 0 16,0-2 14-16,1 3-30 0,1-1 26 16,-1 0 23-16,-1 0-23 0,1 1 32 15,-1 0 0-15,0 2 10 0,-1 0 16 16,-1 0 26-16,1 0-27 0,0 0-77 16,0 0-13-16,1-2 10 0,-2 1 16 15,-1 1 6-15,0 0 0 0,-1-1 26 16,0 1 5-16,0 0-22 0,-2-2 0 15,0 1-35-15,0 1-9 0,-1-2-11 16,0 0 4-16,-2 0-16 0,-3 2-3 16,-1-1 0-16,-1-1 12 0,0 2 20 15,0 0 2-15,1 0-12 0,-1 2-3 16,2-1-1-16,0 3 4 0,0 1-13 16,1 0-25-16,-2 1 0 0,1 3-3 0,0 1-19 15,-2 4 3-15,3 1-6 16,-1 2 0-16,2 2 22 0,0 5 2 15,1 9 1-15,-1 10 2 0,1 8 20 16,2 5-10-16,5 1 4 0,3-5 3 0,2-3-17 16,1 0 23-16,4 1-3 15,0 2 3-15,2-2-6 0,3 0-16 0,-2-1-1 16,2 0 23-16,-1 1-12 0,0-1-10 16,1-3 13-16,-3-2 7 0,0 0 14 15,0-3-6-15,-2-6-12 0,0-7 0 16,0-8-16-16,-1 0-3 0,1-1 0 15,3 2-31-15,2-2-13 0,3-4-45 16,7-5-33-16,10-7-13 0,18-8-61 16,-7-6-283-16,15-15-1037 0</inkml:trace>
  <inkml:trace contextRef="#ctx0" brushRef="#br2" timeOffset="-159711.22">10199 5129 821 0,'0'0'355'0,"0"0"-108"0,0 0 95 15,0 0-92-15,-42-11-59 0,31 8-48 16,2 2-33-16,0-3-4 0,-1 3-19 16,2-2 36-16,0 2 12 0,3-2 22 0,1 3-13 15,0-2-1-15,4 1 0 0,-2 1-3 16,2-3-4-16,0 2 5 0,2-1-25 15,0 2-77-15,0-1-39 0,0 0-23 16,5 1-8-16,4 0 31 0,7-2 31 16,13 1 11-16,12-2-11 0,9 0-19 15,6 0-12-15,-6 2 0 0,-11 1-3 16,-12 0-12-16,-6 0-7 0,-4 0 0 16,4 4-11-16,1 2 12 0,3 4-20 15,-8 1-6-15,-1 1 0 0,-5 5 6 16,-3 2 22-16,-3 6 19 0,-3 2 57 15,1 9-7-15,-4 8-16 0,1 8 20 16,-1 6-20-16,0-4-8 0,0-1 21 16,3-3 12-16,0 1-9 0,1 2-28 15,0 1 0-15,2 0 3 0,-1-1-13 16,5 0 10-16,-1-6-20 0,0-1 41 16,2-3-15-16,0-2-6 0,-1 1 9 15,-3-1 0-15,-1-6 6 0,-4-8-6 0,-1-4 0 16,-2-4 6-16,0 4-7 15,-7 2 4-15,-6 4 9 0,-11 2 71 16,-18 3-19-16,-18 1-55 0,-7-4-25 0,-6-7-15 16,-1-10-58-16,8-8-13 0,3-4-42 15,8-4-100-15,15-7-97 0,14-3-205 16,13 2-762-16,8-18-1122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3:06:37.681"/>
    </inkml:context>
    <inkml:brush xml:id="br0">
      <inkml:brushProperty name="width" value="0.05292" units="cm"/>
      <inkml:brushProperty name="height" value="0.05292" units="cm"/>
      <inkml:brushProperty name="color" value="#00B050"/>
    </inkml:brush>
  </inkml:definitions>
  <inkml:trace contextRef="#ctx0" brushRef="#br0">15800 6116 2260 0,'0'0'546'0,"0"0"-280"0,0 0 6 0,0 0-78 15,1 0-17-15,-1 0-4 0,0 0-22 0,1 0-7 16,0 0-32-16,0 0-46 0,-1 0-39 15,0 0-8-15,1 0 3 0,-1 0-10 16,0 3-12-16,0 3-31 0,0 5 31 16,-1 7 16-16,-2 11 27 0,-1 15 7 15,-3 12-7-15,-1 5-15 0,4-3-1 16,-1-5 1-16,1-7-3 0,3-4-4 16,0-7-2-16,1-6-16 0,1-8-2 15,1-4-1-15,2 1-19 0,2-1-5 16,0 0 2-16,4-5-15 0,-2-3 0 15,1-6-6-15,3-3-10 0,1-7-27 16,5-7-54-16,3-13-68 0,3-14-132 16,4-15-379-16,-6 7-699 0</inkml:trace>
  <inkml:trace contextRef="#ctx0" brushRef="#br0" timeOffset="173.08">15966 5866 1944 0,'0'0'1138'0,"0"0"-873"15,-49-3 46-15,32 3 10 0,2 3-64 16,-1 0-36-16,5-2-51 0,5 3-50 16,2-3-16-16,2-1-33 0,2 0-71 15,0 0-105-15,4 0-73 0,3-1-100 16,5-3-38-16,7 0-160 0,-4-1-736 16,16-8-1127-16</inkml:trace>
  <inkml:trace contextRef="#ctx0" brushRef="#br0" timeOffset="1398.84">17610 6174 78 0,'0'0'248'0,"0"0"-26"0,0 0 0 16,0 0 19-16,0 0 0 0,0 0-69 15,0 0-12-15,0 0-14 0,6-40 3 16,-6 35-9-16,0 1-10 0,0 1-17 15,0 0 4-15,0 2-7 0,0-3-10 0,0 3 9 16,0-1 4-16,0 2 6 0,0-1 9 16,0 0 3-16,0 1-3 15,0 0-13-15,0 0-17 0,0 0-9 0,0 0-7 16,0 0 10-16,0 0-7 0,0 0-16 16,-2 0-16-16,2 0-9 0,0 0-12 15,0 0-4-15,0 0-6 0,0 0-6 16,0 0-4-16,0 0-9 0,0 0 10 15,0 0-10-15,0 0 9 0,0 0-9 16,0 0 10-16,0 0-10 0,0 0-3 16,0 0-3-16,0 0-16 0,0 0 1 15,0 0-1-15,0 0 0 0,0 0 4 16,0 0-4-16,0 0 16 0,0 0 0 16,0 0-10-16,0 0 13 0,0 0 0 15,0 0 0-15,0 0 2 0,0 0 1 16,0 0 13-16,0 0-4 0,0 0 1 15,0 0-1-15,0 0-9 0,0 0 13 16,0 0-14-16,0 0 1 0,0 0-2 0,0 0-1 16,0 0-2-16,0 0-13 15,0 0-1-15,0 0 0 0,0 0 5 0,0 0 11 16,0 0 16-16,0 2-1 0,2 2 7 16,1 2-3-16,-1-3-1 0,0 2-5 15,2 2 6-15,-1 2 6 0,4 3-1 16,1 4 1-16,1 3 16 0,1 6-10 15,5 8-3-15,1 10 12 0,3 10-6 16,-1 2 12-16,-5 3-2 16,-4-4-7-16,-4-3-7 0,-5 3-14 0,-2 5 9 15,-6-1-10-15,-4 3-3 0,-2-3-9 16,-1-1 10-16,-1-5 8 0,-2-3-9 16,-4-6 13-16,5-6 15 0,-2-10 3 15,5-7-3-15,-2-3 6 0,-3 1 3 16,-2 1 0-16,-4 0-7 0,0-6-17 15,1-3-7-15,2-6-18 0,0-4 0 16,2-10-49-16,-2-12-58 0,-1-17-80 16,3-24-130-16,7-15-120 0,4-10-345 15,9 19-781-15</inkml:trace>
  <inkml:trace contextRef="#ctx0" brushRef="#br0" timeOffset="1570.73">17572 5795 3602 0,'0'0'464'0,"0"0"-371"0,0 0 69 0,0 0 15 0,0 0-103 0,0 0-10 16,0 0-64-16,0 0-71 0,0 0-106 15,0 0-163-15,0 0-409 0,0 0-1626 0</inkml:trace>
  <inkml:trace contextRef="#ctx0" brushRef="#br0" timeOffset="3246.94">19165 5153 417 0,'0'0'1958'0,"0"0"-1647"0,0 0-180 0,0 0 1 0,0 0-36 16,0 0-9-16,0 0-52 0,0 0 13 16,0 0 57-16,0 0 7 0,0 0-14 15,0 0-22-15,8 17-16 0,-6-14-3 16,-2 0-3-16,2-2-20 0,-2 1-8 15,3-1-23-15,-2 2 13 0,-1-3-1 16,0 2-13-16,1-1 2 0,-1 0 8 16,1-1-10-16,-1 2-1 0,0-2 0 15,1 2 0-15,-1-1 0 0,0 0 2 16,2 2-1-16,-2-2-2 0,0 0 0 16,2 1-1-16,-2-1 0 0,0 0-3 15,2 1 2-15,-2-1-1 0,2 0 1 16,-2 0 0-16,0-1 2 0,0 0 1 0,0 0 21 15,0 0 0-15,0 0 0 16,0 0 6-16,0 0 3 0,0 0-6 16,0 0-5-16,0 0-4 0,0 0-13 0,0 0-3 15,0 0 0-15,0 0-16 16,0 0 3-16,0 0 10 0,0 0-19 0,0 0 19 16,0 0-10-16,0 0 13 0,0 0 12 15,0 0 6-15,0 0 2 0,0 0 8 16,0 0-3-16,0 0-6 0,0 0-3 15,0 0-14-15,0 0 1 0,0 0-1 16,0 0-1-16,0 0-1 0,0 0-1 16,0 0-1-16,0 0 0 0,0 0 2 15,0 0 0-15,0 0 3 0,0 0 9 16,0 0 1-16,0 0-13 0,0 0 0 16,0 0 0-16,0 0-1 0,0 0-2 15,0 0 3-15,0 0 0 0,1 3 0 16,0 1 2-16,1 1 0 0,0 0-2 15,-1 0 0-15,1 2 1 0,-2 0 2 16,3 1 0-16,1 1 13 0,-2 3-1 16,0-1 4-16,-1 2-6 0,3 5 8 15,-2-1 14-15,1 1-11 0,-1 3 1 0,0 1-9 16,0 3 18-16,0 0-19 0,-2 3 1 16,2 1 6-16,3 3-7 15,-3 0-15-15,0 5 0 0,1 9 0 0,-1 8 0 16,0 3-3-16,0 0 3 0,1-1 1 15,-1-2-1-15,0 1 0 0,0 2-1 16,0 4 1-16,0 2-3 0,3 4 1 16,-3 3 0-16,0 5-1 0,1 2 3 15,-1 5 1-15,2 5-1 0,-1 1 1 16,1 7-1-16,3 4 12 0,0 3 0 16,-1 2-12-16,2 5 16 0,-1 4-1 15,2 1-2-15,-4 7-1 0,2 3 0 16,-1 3 7-16,-2 5-7 0,0 4-9 15,-2 4 0-15,-1 2 10 0,-1 4 8 16,0 2-19-16,-1 4 0 0,-2 5 20 16,-2 3-20-16,1 4 26 0,1 3-25 15,-1 0 31-15,0 4-13 0,0 4-18 0,1 1 19 16,-1 6-4-16,-1 6-2 16,3-1-14-16,-3 4 41 0,-1 1-13 15,2 0-27-15,-1 5 43 0,-2 3 0 0,5-1-6 16,-1 4 85-16,0 0-52 15,2 0-33-15,0 2 18 0,0 2-13 0,1-2-20 16,0-2 39-16,2 0-28 0,0-5-21 16,0 1 25-16,-2-2-40 0,0-6 27 15,0 2-12-15,-4-5-3 0,-2-7 3 16,-1 0-6-16,-4-8-9 0,0-8 16 16,1-9-7-16,-4-10 18 0,2-12-24 15,-3-12-1-15,1-13 28 0,-2-19-30 16,2-17-1-16,3-21-53 0,-1-17-95 15,6-16-24-15,-1-7-98 0,1-7-60 16,-4-5-168-16,3-5-1002 0,-5-33-1067 0</inkml:trace>
  <inkml:trace contextRef="#ctx0" brushRef="#br0" timeOffset="4182.19">14738 8037 2244 0,'0'0'742'0,"0"0"-742"0,0 0-45 0,0 0 45 16,58 27 208-16,-4-13-16 0,14-2-75 15,10-5-47-15,6-1 0 0,3-5-20 16,11-1 4-16,10-3-13 0,11-1 19 15,10-3-6-15,10-4-13 0,10 0-16 16,8-3 3-16,10 1 9 0,12-3 37 16,7-3 16-16,8 3 16 0,12-5 3 0,10 2-13 15,4 0-16-15,12-1-3 0,7-1-9 16,4 0 0-16,11 1-19 0,1 0 0 16,7 0-9-16,9 1-6 0,2-1 2 15,5 3-2-15,2-1 0 0,6 1-7 16,3 2 1-16,3-2 2 0,4 3-5 15,3 0-1-15,1 2-3 0,3-2-9 16,1 1-9-16,0 1 16 0,1 0-16 16,-3 2-2-16,0-1 2 15,-2 2 9-15,0 0-9 0,-2-1 12 0,-3 5 4 16,2-1 8-16,-1 0 0 0,-2 2 1 16,-1 1-10-16,0 0 0 0,-4 3-6 15,-6 0-10-15,-5 3 10 0,-6 0-11 16,-11 1 2-16,-4 2 1 0,-16 0 11 15,-8-1 0-15,-13 2 12 0,-17-2-2 16,-14 0 2-16,-14-1-12 0,-17-3-12 16,-17-1-1-16,-17 0 0 0,-20-3-2 15,-16-2-1-15,-16-5-2 0,-20-1-24 0,-15 1-34 16,-14 1-48-16,-8-2-40 16,-3-8-38-16,-3-10-122 0,-3 3-372 15,-11-25-2287-15</inkml:trace>
  <inkml:trace contextRef="#ctx0" brushRef="#br0" timeOffset="5914.12">21924 6359 2490 0,'0'0'441'0,"0"0"-121"0,0 0 65 0,-7-41-193 16,11 31-60-16,2-2-30 0,3 1-15 15,4-3-9-15,2 0-10 0,5 1-24 0,4 0-41 16,2 1-1-16,3 1 0 16,3 2-2-16,2 2-2 0,0 4-20 0,-1 2 1 15,-1 1 19-15,-1 5-11 0,-2 7 1 16,0 4-7-16,-6 5 3 0,-2 5-5 15,-4 8 5-15,-6 12-12 0,-9 7-22 16,-5 5 9-16,-14-6 6 0,-3-6 13 16,-4-6 9-16,0-8 10 0,4-5 3 15,2-6 17-15,1-1 5 0,-1-3 20 16,-2 2 1-16,1-2 14 0,5-4-8 16,6-8-17-16,5-4 5 0,3-1 16 15,5-6-44-15,9-14-9 0,13-16-22 16,15-16-15-16,5-8-3 0,4-4-29 15,-5 3 10-15,-6 7 12 0,-3 1 45 16,-1 5 2-16,-4 3 1 0,-5 9 11 16,-6 8 4-16,-7 11-14 0,-2 1 26 15,0 0 19-15,-1 4 12 0,-2 0-15 16,-2 4 15-16,-4 6 18 0,-3 2-24 0,0 0-44 16,-2 8-9-16,-3 4-12 15,-3 15 12-15,-2 16 46 0,-4 14 0 16,3 9-6-16,1-2-3 0,6-1-3 0,4-9-12 15,4-1-10-15,8-2-10 0,7-5-2 16,4-12-18-16,10-1-10 0,6-7-9 16,9-7-37-16,11-2-56 0,-1-8-81 15,6-8-78-15,0-5-200 0,-15-3-790 16,3-9-895-16</inkml:trace>
  <inkml:trace contextRef="#ctx0" brushRef="#br0" timeOffset="6713.41">25672 6154 1375 0,'0'0'1223'0,"0"0"-933"0,0 0 95 0,0 0-7 16,0 0-114-16,0 0-100 0,0 0-48 15,0 0-45-15,0 0-71 0,0 0-28 0,0 0 28 16,0 0 7-16,-18 41 77 0,26-9-22 16,0 5-35-16,3-6-14 0,4 3-4 15,3 0-8-15,4-4-1 0,0-2 3 16,5-4 0-16,6-2 16 0,10-3-7 16,7-9-11-16,4-7 2 0,-5-5 12 15,-5-9-13-15,-13-3-2 0,-4-1-2 16,-7 0-13-16,-2-2-4 0,4-11 18 15,-1-9 1-15,2-14 31 0,-7-5-3 16,-9 3-13-16,-5 4 7 0,-2 16-4 16,-2 7 7-16,-1 8 3 0,1 5-1 15,-4 2 10-15,2 2 46 0,1 0-21 16,-2 5-62-16,3 4-9 0,0 1-77 16,-2 11-59-16,1 14 55 0,1 18 90 15,0 19 6-15,2 10 25 0,4 5-6 16,1-4 0-16,3-3 12 0,-2 1-3 15,-4 4-10-15,-2 2 1 0,-4 0-23 16,-8 4 13-16,-3-2-12 0,-4-2-2 0,-3-5 0 16,-2-9 1-16,-4-9-2 0,3-13 16 15,2-12 5-15,-10-1 56 0,-5-3 30 16,-13-4 3-16,-3-3 37 0,1-14-56 16,6-10-39-16,4-14-52 0,2-8-31 15,5-15-136-15,8-15-123 16,10-11-284-16,4 10-895 0,12-6-1306 0</inkml:trace>
  <inkml:trace contextRef="#ctx0" brushRef="#br0" timeOffset="14015.03">16110 8677 1585 0,'0'0'487'0,"0"0"-296"0,0 0 97 0,0 0-59 16,-39 0-36-16,31 0-30 0,0 0-61 0,1 1 7 15,2-1-7-15,0 0 9 0,1 0-4 16,2 0 7-16,-1-1-4 0,0-3-16 15,1-1-21-15,1-2-19 0,1-1-54 16,1-3-47-16,7-2-20 0,0-1-5 16,4-1-4-16,4 1 13 0,3 2 7 15,1 5-4-15,2 1-7 0,3 3 23 16,1 3 12-16,1 3 4 0,0 5 5 16,2 2 11-16,0 6 9 0,2 3 0 15,0 4 2-15,-2 3-2 0,2 8 3 16,2 8 0-16,-3 9 0 0,-2 4 0 15,-11-3 0-15,-7-3 0 0,-8-4-35 16,-2-1-9-16,-12-4 9 0,0-6 17 16,-2-7 18-16,-3-5 12 0,-8 1 7 15,-13 5 10-15,-17 2-26 0,-7-1 16 16,3-12 26-16,7-11 25 0,9-7 28 16,9-6 25-16,10-5 6 0,5-1-16 15,3-3-11-15,-2-12-31 0,0-12-30 0,5-11-41 16,4 3-16-16,9 9-37 0,7 9-12 15,2 9-2-15,6-3 17 16,7-4-1-16,10-4-12 0,13-2 7 0,11 2-58 16,7 0-121-16,-3 3-199 15,-5 6-269-15,-19 7-492 0</inkml:trace>
  <inkml:trace contextRef="#ctx0" brushRef="#br0" timeOffset="14564.54">17229 8576 2875 0,'0'0'522'0,"0"0"-401"0,27-36 68 0,-9 21-107 0,5-1-25 15,12-1-7-15,9 1-18 0,10 4 21 16,6 6-40-16,-6 6-13 0,-4 5-15 16,-7 8-7-16,-1 6-28 0,-2 5 15 15,-5 0 1-15,-10 0-7 0,3 8 12 16,-5 10 1-16,-1 8-16 0,-6 11-13 16,-10 1 0-16,-6-5 16 0,-11-1-7 15,-9-2-3-15,-4-6 25 0,-9-5 26 16,-8-5 41-16,-3-4 29 0,-7-7 54 0,-1-5 27 15,-2-6 12-15,0-6 7 16,0-7 30-16,6-3-21 0,7-12-21 16,10 1-23-16,10-2-22 0,2-12-24 0,-1-10-43 15,5-17-46-15,7-13-49 0,12-2-55 16,17 3-59-16,12 5-49 16,17 0-39-16,10 4-19 0,8 4-108 0,7 1-224 15,-19 15-768-15</inkml:trace>
  <inkml:trace contextRef="#ctx0" brushRef="#br0" timeOffset="19430.21">4119 9525 1295 0,'-3'0'247'0,"-1"0"-51"0,-1 0-27 0,1 0 6 0,1 0-26 16,3 1-68-16,0-1-81 0,1 2-110 0,4-1 3 15,6 3 107-15,3 2 152 0,11-1 7 16,13 2-1-16,14-2-29 0,8-3-48 15,3-2 9-15,-3-2-4 0,-4-3 4 16,1 0-10-16,0 0-32 0,1-1-32 16,0 0 14-16,-4 3-28 0,-5-3 9 15,-3 0-11-15,-4 1-16 0,-9 1-45 16,-7 2-64-16,-7-1-109 0,-4 3-73 16,2 0-62-16,-2 0-124 0,1 0-325 15</inkml:trace>
  <inkml:trace contextRef="#ctx0" brushRef="#br0" timeOffset="19947.55">4849 10456 1706 0,'0'0'380'0,"0"0"-341"0,0 0-39 0,0 0 0 0,0 0 71 0,43 11 201 15,-11-11-7-15,12-3-27 0,13-8-21 16,6-3-54-16,1-3 22 0,-3-2-37 16,-3 2-12-16,1 2-29 0,0-2-51 15,-1 3-32-15,-3 1-24 0</inkml:trace>
  <inkml:trace contextRef="#ctx0" brushRef="#br0" timeOffset="22063.26">5995 10995 1353 0,'0'0'517'0,"0"0"-228"0,0 0-27 0,0 0-46 0,0 0-39 0,0 0-74 16,0 0-29-16,0 0 3 0,44-20 9 0,-14 10 1 15,12-3-24-15,14-3-8 16,4-3-17-16,0 3-10 0,-4 1 1 0,-6 0-7 16,-5 2 4-16,-7 4-7 0,-9 1-19 15,-7 2-2-15,-4 2-52 0,2 0-64 16,2 0-96-16,-2 2-107 0,-4-1-163 16,-5 3-227-16,-4 0-623 0</inkml:trace>
  <inkml:trace contextRef="#ctx0" brushRef="#br0" timeOffset="22397.68">5894 11084 2059 0,'0'0'136'0,"0"0"-136"0,0 0 0 15,0 0 29-15,55-17 75 0,-21 4 45 16,12-4 9-16,13-4-13 0,4-1-26 15,-5-1-20-15,-4 2-38 0,-6 3-3 16,-5 1-16-16,0 3-20 0,-9 3-22 16,-7 2-45-16,-6 3-131 0,-3 2-168 15,1-2-223-15,-4 3-548 0</inkml:trace>
  <inkml:trace contextRef="#ctx0" brushRef="#br0" timeOffset="24897.52">22265 8371 2639 0,'0'0'267'0,"0"0"-64"0,0 0 42 0,0 0 3 0,-6-39-14 0,11 29-49 15,2-2 3-15,2 1-35 0,5-2-39 0,2 1-30 16,6-1-41-16,2 2-33 0,9 1-10 16,9 2-18-16,10 4-1 15,3 4-12-15,-2 10-6 0,-6 3 16 0,-11 4-4 16,-7-2-9-16,-7 1 3 0,-1 0-34 15,0 6-26-15,2 4-11 0,-1 3-6 16,-5 2 2-16,-6 7-4 0,-7-6 2 16,-4 4-24-16,-10-1 17 0,-8-6 45 15,-14 7 70-15,-18 2 19 0,-19-2 23 16,-12-2-4-16,-1-8-3 0,3-10 25 16,9-8 48-16,5-8 27 0,3-4 0 15,8-8-5-15,7-10 1 0,11-2-4 16,3-8 16-16,6-8-35 0,8-4-40 15,3-8-68-15,13 3-21 0,8 2-19 16,11 8-22-16,18 0-12 0,14 7-41 0,12 9-34 16,14 1-39-16,-2 12-51 15,4 7-173-15,0 2-358 0,-18 1-544 0</inkml:trace>
  <inkml:trace contextRef="#ctx0" brushRef="#br0" timeOffset="26014.12">25278 8341 869 0,'0'0'251'0,"0"0"-26"0,0 0 3 16,0 0-23-16,-31-38-14 0,24 31-3 15,1-1 10-15,3 1-14 0,-3 0 0 16,3 0-4-16,0 1-19 0,2 0-37 16,-1 0-21-16,2 1-27 0,-2-1-25 15,2 3-13-15,0-3-9 0,2 0-13 16,1 2 6-16,2-5 3 0,4 3 4 15,5-2-4-15,1 0 10 0,4 0 3 16,5-1 12-16,-1-1 16 0,6 3 7 0,10-2 40 16,5 0 4-16,14 0-20 15,3 4-23-15,-2 1-2 0,-3 4-13 0,-7 6-28 16,-2 3-31-16,-1 5-3 0,-1 3-25 16,-10 2-3-16,-6-1-3 15,-11 0-25-15,0 1-4 0,2 4-12 0,-3 6-6 16,-1 4-1-16,-5 3 3 0,-7 4 7 15,-8 7-7-15,-5-4-6 0,-7-6 31 16,-5-5 11-16,-8-4 43 0,-14 4 19 16,-17 4 6-16,-7-4 10 0,-4-6-3 15,0-10 2-15,6-5 14 0,-4-6 11 16,1-5 17-16,2-7 2 0,1-6 7 16,5-6-6-16,2-5 15 0,6-3-1 15,13-2 3-15,2-6 6 0,11-9 25 0,7-3-50 16,5-10-77-16,12 5-15 15,5 0-69-15,12 4-30 0,13 0-28 16,10 9-4-16,13 4-7 0,9 6-8 0,5 10-22 16,0 0-166-16,-16 8-667 15,-7-1-1148-15</inkml:trace>
  <inkml:trace contextRef="#ctx0" brushRef="#br0" timeOffset="28179.37">22937 8099 1768 0,'0'0'286'0,"0"0"-40"0,0 0 19 0,0 0 6 15,0 0-34-15,0 0-26 0,0 0-42 16,0 0-17-16,0 0-28 0,-37 21-24 16,26-6-5-16,0 3-11 0,-5 6 5 15,-6 9-11-15,-10 12-16 0,-13 14-12 16,-7 5-9-16,-3 0-20 0,-6 2 4 15,0-5-24-15,-5 2 15 0,-4 2-16 16,-2 1-31-16,1-3-13 0,0-2 26 0,5-7 16 16,8-7 2-16,5-4 35 0,11-13-11 15,12-4 4-15,10-10 6 0,5-5-34 16,2 0-2-16,2-1-109 0,4-5-123 16,7-5-176-16,1-1-601 0,19-20-896 0</inkml:trace>
  <inkml:trace contextRef="#ctx0" brushRef="#br0" timeOffset="29747.35">22392 9567 2849 0,'0'0'419'0,"0"0"-209"0,0 0-26 0,0 0-61 0,0 0-22 0,0 0 34 0,0 0 13 15,0 0-30-15,0 0-46 0,0 0-72 16,0 0-59-16,17-54-7 0,-4 31 23 16,3-2 8-16,0 0 23 0,1-1 12 15,-1 0 0-15,-2 3 1 0,-3 0 2 0,-1 7 0 16,-2 4 10-16,-3 2-10 0,-2 5 0 15,-2 3 0-15,0 2 0 16,-1 0-3-16,0 0-27 0,0 4-39 0,1 4 41 16,1 6 25-16,0 5 63 0,2 8-29 15,1 3 7-15,1 2-10 0,1 2 0 16,-2 1-9-16,1 0-20 0,1 6 17 16,0 6-17-16,-3 7-1 0,-1-5 20 15,-2-10-11-15,-1-11-10 0,0-8-13 16,0 2-2-16,0 0-38 0,1 1-37 15,-1-3-62-15,0-5-36 0,1-2-106 16,-1-5-168-16,0-2-279 0,0-3-487 16</inkml:trace>
  <inkml:trace contextRef="#ctx0" brushRef="#br0" timeOffset="29947.02">22476 9894 53 0,'0'0'2577'0,"0"0"-2182"16,0 0-129-16,-39-1 7 0,28 1-33 0,1 0-80 15,2 0-8-15,1 0 22 16,3 0-6-16,1 1-26 0,3-1-50 16,0 0-33-16,3 0-10 0,3-3 31 0,7 2-41 15,9-4 10-15,16-6-6 0,18-5-18 16,11-6-25-16,1-1-46 0,-1-1-89 16,-7 6-83-16,-2 0-91 0,-5 2-259 15,-17 6-908-15,-5 1-787 0</inkml:trace>
  <inkml:trace contextRef="#ctx0" brushRef="#br0" timeOffset="46828.84">7070 11676 198 0,'0'0'241'0,"0"0"30"0,0 0-43 15,0 0 3-15,0 0 23 0,0 0-7 16,0 0-3-16,0 0 3 0,0 0-8 16,0 0-6-16,0 0-5 0,0 0-38 0,0 0-37 15,-21-36-22-15,21 36-26 16,0 0-22-16,-1 0-29 0,1 0-32 15,0 0-21-15,0 2-1 0,-1-1-32 16,1 5 1-16,0 1 20 0,0 2 11 0,0 2 2 16,0 3 27-16,0 0-27 15,0-1 20-15,2 0-6 0,3 1-4 16,-3-3-12-16,3 2 0 0,1-3 12 0,-1 1 4 16,1-2-14-16,-1 0 1 15,-1-3-1-15,1-2-1 0,-1 1 12 0,0-1 6 16,-1-3-19-16,0 2 1 0,-1-3 2 15,0 0 19-15,0 0-6 0,1 0-3 16,0 0 15-16,0 0 3 0,3 0 1 16,-1 0 15-16,2-3-6 0,-1 0-22 15,1 1-18-15,3 0-1 0,-2-1-13 16,1 2 1-16,1-1-1 0,4-1 11 16,-1 3 2-16,3-4 3 0,1 4 10 15,1-4-10-15,1 1-2 0,0 1 1 16,2-1-1-16,-1 2 12 0,-1-3 15 15,1 3-12-15,-2-2 24 0,2 1 12 16,0 0-5-16,-2 0-16 0,2 1-28 16,1 0 9-16,-2-1-10 0,3 2-2 15,-2 0 0-15,2-1 0 0,-1 1 15 16,3 0-13-16,-3-2 0 0,4 2-1 16,0 0 2-16,2 0-3 0,-1 0 0 0,1 0 25 15,2 0 6-15,0 0 7 0,-1 0-23 16,1 2 19-16,2-1-3 0,-1 1-3 15,1 0 10-15,2 0-7 0,-2 0-7 16,0 0-8-16,3 1 2 0,0-1 7 16,1 1-22-16,0-2-3 0,5 2 0 15,-5-1 3-15,2 1 0 0,3 1-3 16,2-2 3-16,11 0-3 0,3 1 13 16,-6 0-13-16,-3-3 3 0,-3 0 0 15,1 0 9-15,-1 0-9 0,4 0 10 16,-2-2-10-16,3 0 12 0,-1 0-2 15,0 2 5-15,1-2-3 0,-1 2-12 16,-3 0 0-16,-1 0-3 0,0 0 0 0,-3 0 0 16,1 0 1-16,-3 0-1 15,0 1 0-15,-1 0-1 0,1-1 1 16,2 2 0-16,-3-2-2 0,3 0-1 0,-1 0 3 16,-1 0 3-16,3 0-1 0,0 0-1 15,0 0 1-15,-4 0 1 0,1 0 0 16,-7 0 0-16,-5 0 0 0,-5 0-2 15,-1 0 11-15,2 1-10 0,2 1-2 16,6-1 0-16,-2 1 0 0,-3-1 1 16,-1 0-1-16,-3-1 13 0,-2 0-12 15,0 0 11-15,-5 0-12 0,0 0 1 16,-5 0 11-16,-1 0-10 0,2 0 14 16,-6 0-14-16,1-1 16 0,-1 0-16 15,-3-1 17-15,2 2-7 0,-2 0 6 16,1-1 7-16,-2 0-4 0,0 0-2 15,-1 1 11-15,1-1 10 0,0-1 3 16,1-2-9-16,-1 0 2 0,3-4-8 16,-2-1-16-16,3-2 3 0,-1-5 4 15,0 0-7-15,2-6-9 0,-2-2-3 16,2-2-15-16,-1-3-25 0,1-3-36 16,1 0-56-16,-1-1-49 0,1 1-78 0,-1-3-219 15,-1 11-781-15,0-16-1335 0</inkml:trace>
  <inkml:trace contextRef="#ctx0" brushRef="#br0" timeOffset="81913.23">10886 12078 109 0,'0'0'159'0,"0"-2"-61"0,0 2-13 16,0-1-7-16,0 1-25 0,0 0-27 15,0 0 6-15,0 0 59 0,3 0 27 16,-3 0-69-16,0 1 42 0,0-1 33 0,2 2 35 15,-2-2-6-15,0 0 30 16,0 1 34-16,0-1 4 0,0 0-26 0,0 0-43 16,0 0-20-16,0 0-6 0,1 0-13 15,-1 0 0-15,0 0-36 16,1 0-33-16,-1 0-21 0,2 0-1 0,2 0 20 16,3 0 70-16,4-1 32 0,7-2-20 15,6-3-13-15,8-1-26 0,14-2-19 16,10-3 1-16,6 0-20 0,-4 0 10 15,-1 0-14-15,-10 1-8 0,-4 1-16 16,-6 2-19-16,-10 1-20 0,-8 3-30 16,-4 1-60-16,2-2-32 0,-2 1-36 15,-1 0-54-15,-5-2-82 0,-6 3-121 16,-3-2-177-16,0 2-600 0</inkml:trace>
  <inkml:trace contextRef="#ctx0" brushRef="#br0" timeOffset="82246">11126 11814 2355 0,'0'0'333'0,"0"0"-124"16,0 0-20-16,0 0-16 0,0 0-68 15,0 0 3-15,0 0 19 0,0 0-42 16,0 0-34-16,0 0-49 15,0 0 20-15,0 0 13 0,-17 37 12 0,9-22 10 16,-4 4-10-16,-2-1-13 0,-2 1-18 16,1 2-1-16,-1-2-12 0,3 1 23 15,0-1-7-15,4 2 10 0,3 0 24 16,2-2-3-16,4-1-10 0,0-1 25 16,5-1-6-16,4-2 3 0,0 0-15 15,5-1-7-15,3-2 3 0,2-1-3 16,2-3-12-16,1-1-6 0,1-4-22 15,6-2-43-15,1 0-162 0,7-8-204 16,-7 1-613-16,8-13-1253 0</inkml:trace>
  <inkml:trace contextRef="#ctx0" brushRef="#br0" timeOffset="99046.93">4502 12462 1755 0,'0'0'244'0,"0"0"-222"0,0 0 14 0,1 0-17 15,0 0 14-15,2 0 9 0,1 0-3 16,3 0-16-16,-1 0-21 0,3 2 11 16,3 2 3-16,1-1 13 0,3 1-29 15,2 0 29-15,3-1-27 0,6 0 14 16,6 1-16-16,9-2 36 0,14 1 29 16,4-2-10-16,3-1 16 0,-1 0 0 0,-2 0 19 15,5 0 7-15,3 0-10 16,4-1-20-16,4-2 16 0,5 1-28 15,0-1-20-15,6 2-6 0,-1-2-13 16,1 3-4-16,1-1 4 0,0 1-15 16,4-2 12-16,2 0 3 0,2 0 19 15,1-1 1-15,0 2-1 0,4-2 3 0,3 0 0 16,0 1-9-16,1 1-1 0,0 0 7 16,1 0-16-16,0-1-3 0,1 2 3 15,1 0-6-15,0 0 2 0,-4 0 1 16,3 0-3-16,0 0 6 0,0 2 0 15,-1 0 0-15,-1-2-16 0,1 2 10 16,2-1 6-16,0-1-17 0,2 1 10 16,0-1-9-16,2 0-2 0,1 0 1 15,0-1 13-15,3 1 4 0,-2 0 0 16,4 0 19-16,-2 0 9 0,0-1 0 16,2 0 22-16,-2 0 33 0,2 1-34 0,-3-2-24 15,1 0-13-15,0-2-15 16,0 0-4-16,-4 0-10 0,-1-1 1 15,-6 1 0-15,2 0 1 0,-5-2-1 0,-3 1 0 16,-5 0 7-16,-3 1-10 0,-6 0-1 16,-1 2-2-16,-8-2-16 15,-5 1-15-15,-9 3-38 0,-8 0-76 0,-6 1-65 16,-12 2-110-16,-9 0-278 0,-11-1-630 16,1-4-411-16</inkml:trace>
  <inkml:trace contextRef="#ctx0" brushRef="#br0" timeOffset="117946.89">17443 9583 3617 0,'0'0'513'0,"0"0"-310"0,0 0-151 16,0 0-52-16,0 0-83 0,0 0-64 15,0 0 21-15,0 0 126 0,9 56 45 16,-4-13 8-16,1 16-15 0,-4 4-13 0,-2 4-25 15,-2-6 3-15,-4-3 9 16,1-2 4-16,-6-1 9 0,4-3 18 16,-4-5 44-16,5-11 22 0,-3-7-4 0,6-8 2 15,1-4-21-15,-4 3-30 0,4 0-38 16,1 1-18-16,1-7-52 0,0-1-71 16,0-4-74-16,2-4-114 0,3-2-224 15,-3-3-582-15,2-12-748 0</inkml:trace>
  <inkml:trace contextRef="#ctx0" brushRef="#br0" timeOffset="120763.83">22823 9390 333 0,'0'0'1319'0,"0"0"-894"0,0 0-188 0,0 0 41 0,0 0-4 15,0 0-30-15,0 0-8 0,9-38-30 16,-9 37-19-16,0 1-11 0,0 0-44 16,-2 0-3-16,0 1-54 0,-1 4-50 15,-1 3-22-15,-5 4 22 0,-6 11 6 0,-8 16 25 16,-6 7-22-16,-7 5 0 0,2 3-3 16,-2-5-13-16,2-3 4 15,-3 2-4-15,-2 1 7 0,-1-2-25 0,6-7 0 16,7-8 12-16,7-10 7 0,1-3-16 15,0 0 19-15,1 1-8 0,-2-1-14 16,7-6-56-16,3-4-101 0,5-5-67 16,5-3-74-16,2-2-163 0,9-9-592 15,-3 1-395-15</inkml:trace>
  <inkml:trace contextRef="#ctx0" brushRef="#br0" timeOffset="122080.42">22521 10296 1763 0,'-7'-3'464'0,"3"0"-141"0,1-1-72 0,-1-1-7 0,1 0 31 15,-1 0-46-15,4-1 5 0,-1 0-23 0,1 1-23 16,0-1-72-16,3-1-73 0,2-2-15 16,4-1-10-16,4-2 7 0,7 1 3 15,4-1-6-15,3 2-10 0,2 0-12 16,1 4-18-16,0 3-23 0,-1 3 1 15,-3 0-10-15,-1 6-12 0,-4 4-9 16,-4 3-20-16,-4 4-4 0,-5 5-5 16,-5 2 56-16,-3 10 22 0,-10 9-51 15,-13 8-53-15,-4-4-1 0,1-10 26 16,4-9 34-16,1-8 67 0,-4 3 38 16,-5 3 19-16,-2 2 32 0,1-1 25 15,1-4 16-15,4 1 11 0,5-6-12 0,2-1-13 16,5-4-10-16,4-3 0 15,6-3-22-15,4-4-46 0,2 0-36 16,8-2 39-16,5 1 116 0,7-1-52 0,11-1-22 16,12-7-7-16,13-6 1 0,6-2-13 15,-1-1-6-15,-5 2-3 16,-8 2-1-16,-3 2-11 0,-4 0-43 0,-10 4-1 16,-6 1-45-16,-10 2-75 0,-3 1-84 15,-1 1-112-15,1 0-195 16,-3-1-579-16,-5 2-796 0</inkml:trace>
  <inkml:trace contextRef="#ctx0" brushRef="#br0" timeOffset="137173.79">7952 10583 2330 0,'-2'0'294'0,"2"0"-94"0,0-1 9 0,0 1-65 15,0 0-77-15,4 0-45 0,0 1 7 16,6 6 0-16,1 6 28 0,3 1 35 16,3 4 19-16,-1 5-57 0,-1 1-41 15,1 3-13-15,-5-1-4 0,-4 2-49 16,-1-1-52-16,-1-3-51 0,-3 2-112 16,0-6-250-16,-2-5-713 0</inkml:trace>
  <inkml:trace contextRef="#ctx0" brushRef="#br0" timeOffset="137735.66">8694 10413 1964 0,'0'0'288'0,"0"0"-71"0,0 0 16 0,0 0 27 0,0 0-58 0,0 0-113 16,0 0-34-16,0 0-52 0,0 0-2 16,0 0 66-16,0 0-35 0,-4 54 6 15,2-24-13-15,-5 1-25 0,-1 3-16 16,-2 0-89-16,-3-2-35 0,-1-2-49 15,-1-1-90-15,-1-3-141 0,1-6-245 16,5-4-567-16</inkml:trace>
  <inkml:trace contextRef="#ctx0" brushRef="#br0" timeOffset="137884.85">8517 10485 2839 0,'0'0'279'0,"0"0"-100"15,0 0-71-15,0 0-98 0,0 0-10 16,0 0 0-16,38 0-2 0,-29 5-17 0,3-1-96 16,0 1-167-16,3 0-281 0,-5-1-760 15</inkml:trace>
  <inkml:trace contextRef="#ctx0" brushRef="#br0" timeOffset="138018.01">8883 10701 1387 0,'0'0'1339'0,"0"0"-1223"0,0 0-39 16,0 0-77-16,0 0 0 0,0 0-132 15,0 0-310-15,0 0-748 0</inkml:trace>
  <inkml:trace contextRef="#ctx0" brushRef="#br0" timeOffset="138463.87">9088 10551 2647 0,'0'0'196'0,"0"0"-6"0,0 0 2 15,0 0 18-15,2-41-70 0,5 34-80 16,6-2-16-16,-2 0-19 0,5 1-12 16,1 2-13-16,2 2-13 0,3 1-15 15,0 3-1-15,0 3 29 0,-2 5-12 16,-2 3 12-16,-4 6-35 0,-6 1 12 15,-4 3 22-15,-4 6 2 0,-4 3 13 16,-9 4-14-16,-3 1-10 0,0-2 10 16,-3-1 9-16,3-6-8 0,1-2 2 0,3-4 85 15,4-6 10-15,5-5-4 0,3-4-21 16,11-4 11-16,12-2 61 16,21-12 91-16,21-8-236 0,14-5-3 0,8-6-168 15,0 1-58-15,-6 1-54 0,0 1-190 16,-21 5-749-16,-4-1-809 0</inkml:trace>
  <inkml:trace contextRef="#ctx0" brushRef="#br0" timeOffset="148263.62">10624 11578 447 0,'13'3'1561'0,"-1"-2"-1450"0,3 2 34 0,13 6 69 0,10 5 2 0,9 8-58 16,-3 1-33-16,-10-1-54 0,-8-3-46 16,-8 1-12-16,3 9-13 0,2 8 0 15,-4 16-1-15,-7 4-31 0,-12-1-32 16,-8-2 41-16,-12-4-63 0,-6 0-62 15,-9 0-20-15,-6-5 6 0,-5 0 7 0,-6-4-36 16,-6-4-66-16,0-3-120 16,-3-4-167-16,16-11-206 0</inkml:trace>
  <inkml:trace contextRef="#ctx0" brushRef="#br0" timeOffset="148934">7489 11776 817 0,'0'0'1200'0,"0"0"-999"0,0 0-23 15,0 0-4-15,0 0 4 0,0 0-27 16,0 0-36-16,0 0-115 0,-41-7 0 0,27 7-3 16,-1 0 3-16,-3 0 13 15,-1 6 19-15,0-1 7 0,-1 2-4 16,1 3-3-16,-2 4 3 0,4 2-19 0,-2 7-16 15,0 9-3-15,4 12 3 16,5 10 2-16,3 2-2 0,8-3 0 0,10-9-1 16,4-9-1-16,1-8-34 0,-1-4-15 15,9 0 8-15,14 5 43 0,16 3 0 16,10-4-3-16,3-10-22 0,-1-9-62 16,-7-7-99-16,2-3-130 0,-14-3-339 15,-7-6-895-15</inkml:trace>
  <inkml:trace contextRef="#ctx0" brushRef="#br0" timeOffset="152629.81">10897 13062 1529 0,'1'-5'303'0,"-1"3"-86"0,1 1 23 0,-1 0 51 0,0-1-23 16,0 2-57-16,0 0-38 0,0 0-33 16,0 0-51-16,1 0-38 0,3 0-32 15,5 3 48-15,5 0 34 0,3 2 22 16,10 1-32-16,8 5-28 0,16 2-32 16,11 4-12-16,3 2-17 0,1-4 10 15,-8 1-12-15,-9 0-16 0,-9-5-25 16,-9 0-34-16,-10-3-16 0,0 1-16 15,1 0 12-15,1 2-26 0,-1 1-6 16,-4-2-16-16,-3 0-65 0,-6-3-98 0,-7-1-182 16,-1-3-340-16,-9-2-566 0</inkml:trace>
  <inkml:trace contextRef="#ctx0" brushRef="#br0" timeOffset="153046.77">11003 13061 2326 0,'0'0'384'0,"0"0"-261"0,0 0 18 15,0 0 25-15,0 0-60 0,0 0-1 16,0 0 0-16,-10 47-19 0,10-32-39 15,5 2-31-15,1 0-16 0,1 4-2 16,0-1 2-16,0 0-13 0,-1-2-18 16,-2 0-10-16,3-1 2 0,-3-3 11 0,-1-3 25 15,1-3 2-15,-1-1-3 16,-1-4 3-16,-1 0 1 0,0-3 61 16,-1 0 62-16,0-4 38 0,-3-5-73 0,-3-3-88 15,-2-4 16-15,-4-4-3 0,0-3 6 16,-3-2 21-16,0 1 29 0,1-1 4 15,1 1-17-15,2 1-6 0,2 5 13 16,4 2 2-16,1 1-6 0,4 3-16 16,7 2-43-16,8 0-18 15,12 0-4-15,13 0 3 0,21 2-9 0,8 2-12 16,3 4-91-16,1 2-224 0,-24 0-337 16,4-5-1489-16</inkml:trace>
  <inkml:trace contextRef="#ctx0" brushRef="#br0" timeOffset="176945.19">17407 11277 766 0,'0'0'294'0,"0"0"-164"0,0 0 108 0,0 0-33 0,-31-37 9 16,25 29 52-16,0 0 6 0,1 1 3 15,-2 1 5-15,4 2-27 0,-1-3-5 16,2 3-19-16,2-2-18 0,-2 2 6 15,2-3-17-15,0 1-92 0,2-3-34 16,4-1-24-16,4-1-25 0,3-3-10 16,5 2-15-16,4-1-28 0,4 3-18 15,3 3 6-15,0 2 6 0,2 4-16 16,-2 1 0-16,0 5-9 0,-2 5 19 16,-6 4 12-16,-2 4-3 0,-5 3-29 15,-5 6-47-15,-7 1 47 0,-4 9 32 16,-13 8-7-16,-8 8-9 0,-6 2 10 0,-2-5 15 15,6-12 19-15,5-10 75 16,9-8 64-16,0-5 24 0,0 2-7 16,4-1-29-16,1 1-28 0,3-4-28 0,6-6-28 15,7-3 6-15,15-2 62 0,15-4-22 16,24-13-89-16,10-7-6 0,3-3-141 16,-1-5-131-16,-11 4-184 0,-15 6-691 15,-5 1-1287-15</inkml:trace>
  <inkml:trace contextRef="#ctx0" brushRef="#br0" timeOffset="177881.28">17494 12082 326 0,'0'0'2129'0,"0"0"-1739"0,0 0-152 0,0 0 5 0,0 0-27 15,0 0-36-15,0 0-92 0,0 0-28 16,0 0 6-16,-8-41-22 0,16 32-3 15,3-2-19-15,1-2 4 0,5 3 5 16,3-3 13-16,3 3 3 0,0-2 2 16,2 5-5-16,0 0-19 0,2 3-25 15,-3 2-19-15,-4 2-12 0,-2 0-16 16,-3 3 4-16,-3 1-13 0,-2 5 6 0,-8 3-20 16,-2 4-53-16,-2 2 95 15,-8 4-7-15,-4 2-9 0,-4 1 20 16,0 0 24-16,-1 0 19 0,1-3 3 0,5-2 41 15,3-3 31-15,4-3-22 0,4-4-47 16,2 0 1-16,8-1 43 0,6-1 56 16,1 2 27-16,5-2-47 0,5 1-40 15,2 0-19-15,-3 0 10 16,3-3-16-16,-1 4-9 0,-5-3-29 0,-4 1-2 16,-5 1-24-16,-4-1-10 0,-8 2-9 15,-2 3 43-15,-12 4 87 0,-9 4-45 16,-16 6-42-16,-12 2-52 0,-6 0-16 15,9-6 13-15,13-9 30 0,14-7 4 16,4-3-53-16,4-2-103 0,-2-2-118 16,6-6-238-16,5-3-1056 0,12-19-301 0</inkml:trace>
  <inkml:trace contextRef="#ctx0" brushRef="#br0" timeOffset="180214.05">7369 13824 440 0,'0'0'2274'0,"0"0"-1936"0,0 0-82 0,0 0-81 15,0 0-80-15,0 0-57 0,0 0-19 16,0 0-18-16,0 0 68 0,-13 55 32 16,-3-14-3-16,-7 18-32 0,-6 5-32 15,-2 0-21-15,-3-2-11 0,3-8 10 16,-3-2-12-16,3-2-2 0,7-11-23 16,4-9-19-16,7-6-12 0,1-6-36 15,3 4-11-15,-1-4-27 0,0 2-42 0,6-5-96 16,2-9-178-16,2-3-256 15,0-3-475-15</inkml:trace>
  <inkml:trace contextRef="#ctx0" brushRef="#br0" timeOffset="180495.53">7027 14190 1935 0,'0'0'288'15,"0"0"52"-15,0 0-79 0,0 0 5 16,0 0-68-16,0 0-96 0,0 0-63 15,0 0 2-15,0 0 29 0,-35 58 22 16,35-33-4-16,2 1 0 0,1 1-59 16,2 0-4-16,3-1-25 0,-4-1-3 15,3-2 0-15,-3 0 1 0,2-1-10 16,2-4-1-16,-3-3-6 0,3-3 6 16,-1-5 13-16,4-4 44 0,0-3 41 15,4 0-1-15,5-7 27 0,11-8-36 16,10-8-38-16,14-10-37 0,3-1-27 15,-1 1-91-15,-5 4-119 0,-10 5-215 16,-11 4-715-16,-2 0-1036 0</inkml:trace>
  <inkml:trace contextRef="#ctx0" brushRef="#br0" timeOffset="183795.83">6537 15335 1653 0,'41'-3'49'0,"4"-4"-7"0,12-1 91 0,11-4 33 0,2 1 70 15,-2 0-19-15,5-2-62 0,7 3-36 16,3-1-6-16,9 0-23 0,5 2 6 16,3 2 10-16,3 0-39 0,2 1 3 15,4 2-41-15,3 4-10 0,-2 0 12 16,-1 0 8-16,-4 0-11 0,2 0-2 15,-5 0 9-15,-1 0 15 0,-7 0 52 16,-3-3 33-16,-4-1-12 0,-5-3-20 16,-4 1-33-16,-2-4-35 0,-6 1-35 15,-5-3-7-15,-9-2-128 0,-10-2-183 16,-17 3-383-16,-4-9-1699 0</inkml:trace>
  <inkml:trace contextRef="#ctx0" brushRef="#br0" timeOffset="192530.57">8717 14977 3026 0,'0'0'422'0,"0"0"-242"0,0 0-56 0,0 0 33 0,0 0-154 16,0 0-3-16,0 0 0 0,0 0 20 16,37-34-17-16,-5 19 7 0,17-4 2 15,17-2 10-15,9-2 9 0,6 2-2 16,3 1 3-16,-2 3-10 0,12 0 15 16,6-4 16-16,9 1-22 0,11 0 7 15,4 2-10-15,10 0 0 0,2 1-13 16,4 2 4-16,4 2-16 0,3 1 13 15,4 1-14-15,2 2 22 0,0 2 29 16,1 0 0-16,0 4 9 0,-1 2-7 16,-4-2 7-16,-3 3-10 0,0 0-18 15,-8 4-13-15,-5-1-5 0,-6 3-1 0,-6-2-3 16,-7 2-11-16,-7-1 2 16,-6 1 0-16,-9-1 0 0,-7-2 6 15,-8 3-9-15,-9-2-3 0,-8-1-10 0,-5 1-5 16,-15-2-13-16,-8-1-12 0,-10 1-9 15,-5-1-19-15,0 0-15 0,-1-1-29 16,-1 0-9-16,-7 0-10 0,-5 0-30 16,-3 0-18-16,-5-2-48 0,-6-2-377 15,-7-3-516-15,4-1-363 0</inkml:trace>
  <inkml:trace contextRef="#ctx0" brushRef="#br0" timeOffset="192862.8">12850 14399 2511 0,'0'0'1069'0,"0"0"-996"0,0 0-13 0,0 0-10 0,0 0-47 0,43-9 63 16,-23 5 1-16,4 3-8 0,1 1-12 15,3 0-12-15,3 3 6 0,1 6 28 16,1 1-28-16,-1 1-40 0,0 0-1 15,1 3 0-15,-3-1-16 0,-2 2 16 16,0 0-12-16,-4 1-4 0,-5-1 14 16,-3 1-14-16,-4-1 1 0,-7 2 15 15,-5 0 9-15,-8 3 35 16,-8 1 59-16,-12 6 24 0,-15 5-31 0,-11 4-47 16,-2-1-21-16,8-9 3 0,13-7-10 15,12-8-21-15,5-3-12 0,-3 2-46 16,2 0-79-16,1 0-102 0,5-3-141 15,7-4-287-15,4-2-811 0,8-8-174 0</inkml:trace>
  <inkml:trace contextRef="#ctx0" brushRef="#br0" timeOffset="193413.27">14686 14190 2496 0,'0'0'458'0,"0"0"-196"0,0 0-112 16,0 0-109-16,0 0-37 0,0 0 75 15,17 51 54-15,-8-13 25 0,-2 9 6 16,-3 0-58-16,-4-9-45 0,0-13-27 16,-2-3-34-16,-2 0-25 0,-1 5-73 15,0-1-53-15,-1-5-79 0,3-6-138 16,2-5-381-16,0-7-930 0</inkml:trace>
  <inkml:trace contextRef="#ctx0" brushRef="#br0" timeOffset="193553.65">14680 13995 2965 0,'0'0'591'0,"0"0"-314"0,0 0-91 15,0 0-91-15,0 0-95 0,0 0-16 16,0 0-51-16,0 0-52 0,0 0-123 16,0 0-197-16,0 0-368 0,8-8-930 0</inkml:trace>
  <inkml:trace contextRef="#ctx0" brushRef="#br0" timeOffset="193913.52">15249 14082 2871 0,'0'0'426'16,"0"0"-343"-16,0 0 9 0,-41-42-22 15,24 27 31-15,2-1-28 0,-3 2 2 16,2 1-12-16,0 4 0 0,1 3 13 0,2 3-33 16,3 1-7-16,1 2-36 15,0 4-24-15,3 5-39 0,1 7-21 16,2 9 36-16,3 14 23 0,3 14 25 0,3 8 18 16,2 1-5-16,1-2-13 15,-4-4 22-15,-2 2-10 0,-3 2 1 0,0-1-11 16,-3-2-2-16,-6-3-21 0,-1-7-17 15,-1-4 10-15,2-9 28 0,-1-7 1 16,2-6-1-16,-2-6-11 0,-2 0-26 16,-1 2-4-16,-2-4-3 0,0-5-10 15,0-6-25-15,0-6-71 0,0-9-130 16,1-16-238-16,0-13-259 0,2 1-603 16</inkml:trace>
  <inkml:trace contextRef="#ctx0" brushRef="#br0" timeOffset="194061.98">14876 14469 140 0,'0'0'1722'15,"0"0"-1193"-15,0 0-104 0,0 0-110 16,0 0-82-16,0 0 11 0,0 0-4 16,41-11-10-16,-22 9-27 0,4 0-29 15,3-1-32-15,9-3-50 0,7-4-49 16,-2 0-43-16,-2 0-79 0,-7-1-131 16,-7 1-91-16,4 1-137 0,-5 1-549 15,2-2-945-15</inkml:trace>
  <inkml:trace contextRef="#ctx0" brushRef="#br0" timeOffset="194446.54">15811 13866 1971 0,'0'0'1182'16,"0"0"-1121"-16,0 0 25 0,-37-31-51 16,28 24 19-16,-4 3 16 0,2 2-41 0,-1 2-16 15,-2 3 22-15,1 7-10 0,-3 11-6 16,-1 18-3-16,-3 20 15 15,0 10 26-15,2 9 25 0,2-3 16 0,5-3-1 16,-1 2 17-16,1 0-11 0,3 2-28 16,1 0-44-16,4 1-31 0,0-8 0 15,3-5-19-15,6-10-43 0,2-12-13 16,1-14 6-16,2-9 3 0,0-7-6 16,4 1-39-16,4-2-46 0,6-3-24 15,2-8-195-15,-4-2-728 0,10-20-872 0</inkml:trace>
  <inkml:trace contextRef="#ctx0" brushRef="#br0" timeOffset="194730.51">16234 13995 2902 0,'0'0'343'16,"0"0"-228"-16,0 0 50 0,0 0 3 0,0 0-58 16,0 0-15-16,0 0-30 0,0 0-15 15,0 0 55-15,-5 38 20 0,4-9 30 16,-2 12-47-16,1 8-28 0,-2 3-15 16,1-2-40-16,-1-10 6 0,3-11-28 15,0-7 6-15,1 6-9 0,0-3-68 16,-1 8-95-16,1 2-160 0,0-6-162 15,0 2-476-15,0-7-527 0</inkml:trace>
  <inkml:trace contextRef="#ctx0" brushRef="#br0" timeOffset="195029.87">16243 14769 2650 0,'0'0'549'0,"0"0"-358"0,0 0-19 15,0 0 55-15,0 0-4 16,0 0-28-16,0 0-2 0,0 0-20 0,0 0-80 16,0 0-93-16,0 0-27 0,0 0 25 15,-1-16 0-15,6 16 0 0,0 0-14 16,0 0-2-16,0 0-13 0,2 2 0 16,-5 2-3-16,1 2 6 0,-2-2-3 15,1 3 16-15,-2 0 15 0,-2 2 12 16,-2-1 7-16,0 3-1 0,-4-3 1 15,3-1 12-15,-2-2 12 0,1 0 13 16,5-4 5-16,-1-1 10 0,2 0-24 16,0-6-47-16,3-1-92 0,3-3-90 15,1-5-60-15,1-1-149 0,0 1-390 16,8-8-1621-16</inkml:trace>
  <inkml:trace contextRef="#ctx0" brushRef="#br0" timeOffset="195880.92">16864 14111 1426 0,'0'0'673'0,"0"0"-401"0,0 0 9 0,0 0-23 0,0 0-18 0,0 0-29 16,0 0-52-16,0 0-26 0,0 0 9 15,0 0 27-15,0 0 5 0,0 0-16 16,0 0-74-16,0 0-37 0,0 0-47 16,-37-11-20-16,26 26-7 0,-1 15 27 15,-2 15 13-15,5 15 27 0,2 6 0 16,6-1-9-16,1-2-17 0,4-5-14 16,2 1-2-16,0-2 2 0,3-2-1 15,3-4-18-15,-1-12-34 0,2-10-24 16,-2-10 18-16,2-3 6 0,3 1-16 15,3 0-40-15,2-1-11 0,-1-5-43 16,-2-6-52-16,0-5-132 0,0-2-370 16,-9-5-1130-16</inkml:trace>
  <inkml:trace contextRef="#ctx0" brushRef="#br0" timeOffset="196185.87">17148 14405 3112 0,'0'0'635'16,"0"0"-465"-16,0 0-82 0,0 0-47 15,0 0 82-15,0 0-24 0,8 53-12 16,-6-32-6-16,1 0-31 0,1 3-38 16,1 0-11-16,-3-2-1 0,-1-3-53 15,1-3-30-15,2 1-10 0,-2-5-32 16,2-3-23-16,3 0-9 0,-1-5-45 16,4-3-52-16,0-3-101 0,4-6-43 15,-1-9-282-15,-4 4-634 0</inkml:trace>
  <inkml:trace contextRef="#ctx0" brushRef="#br0" timeOffset="196332.56">17148 14247 2592 0,'0'0'502'0,"0"0"-222"0,0 0-19 16,0 0-40-16,0 0-20 16,0 0-82-16,0 0-107 0,0 0-12 0,0 0-71 15,0 0-12-15,0 0-89 0,0 0-150 16,11 7-269-16,11-20-1502 0</inkml:trace>
  <inkml:trace contextRef="#ctx0" brushRef="#br0" timeOffset="196813.26">17490 14489 2271 0,'0'0'552'0,"0"0"-247"0,0 0 1 0,0 0-65 0,0 0-55 15,0 0-58-15,0 0 36 0,0 0 66 16,0 0-38-16,54-3-32 0,-23 3-55 0,0-3-22 16,4 0-50-16,-1-2-33 15,-1-1-15-15,-2 2-37 0,-2-2-34 16,-4-1-25-16,-1 0-65 0,-5 1-75 0,-2-3-72 16,-2 0-255-16,-4 0-790 15,-6-7-628-15</inkml:trace>
  <inkml:trace contextRef="#ctx0" brushRef="#br0" timeOffset="196958.03">17641 14286 3099 0,'0'0'418'0,"0"0"-232"16,0 0-138-16,0 0-17 0,0 0 41 15,0 0-46-15,0 0-26 0,0 0-133 16,27 36-279-16,-21-32-653 0,5 0-1165 0</inkml:trace>
  <inkml:trace contextRef="#ctx0" brushRef="#br0" timeOffset="197103.81">17723 14705 3313 0,'0'0'670'16,"0"0"-594"-16,0 0-76 15,0 0-164-15,0 0-246 0,0 0-623 0,0 0-1142 0</inkml:trace>
  <inkml:trace contextRef="#ctx0" brushRef="#br0" timeOffset="198195.76">18061 14081 2494 0,'0'0'518'15,"0"0"-204"-15,0 0 0 0,0 0-52 0,0 0-73 16,0 0-124-16,0 0-18 0,-11 46 37 16,13-7 34-16,5 12 24 0,0 4-58 15,2-4-29-15,-1-5-36 0,-4-7-19 16,1-6 2-16,-2-6-2 0,-1-6 2 16,0-1-2-16,-2 1-34 0,2 3 34 15,-2 1-2-15,0-6 2 0,0-5 1 16,0-5 20-16,0-4 10 0,2-2 12 15,-2-3 43-15,1 0 6 0,-1-4-12 16,2-6-44-16,-2-3-36 0,0-5-61 16,2-4 15-16,2 0 6 0,3-1-2 15,2 3-8-15,0 3-8 0,4 3 3 16,5 4-19-16,-3 2 9 0,3 3 13 16,-3 1 5-16,-1 4-15 0,-3 0 10 15,1 4 8-15,-4 1 7 0,-3 3-4 0,-3 2-40 16,0 0 6-16,-2 3 75 0,0 2 16 15,-5 0-16-15,-3 0 13 16,1 1-3-16,-4-1-10 0,4-3-1 0,-3-2-24 16,0 1 12-16,5-4-2 0,-1-3-5 15,0 2 1-15,3-5-6 0,1 1 22 16,0-2 3-16,-1 0 16 0,1 0 2 16,2 0 8-16,-2 0-8 0,0-1-18 15,2 0 0-15,-2 1-15 0,-1-1-27 16,-1-1-30-16,0 2-16 0,-1-1 3 15,-2 1 25-15,3 0 22 0,-1 0 8 16,-1 0 30-16,4 0 26 0,0 0 34 16,2 0 31-16,0 0 19 0,0 0-19 15,0 0-12-15,4-3-19 0,2 2-49 16,3-2-10-16,3-1 1 0,3-2 17 16,1 0-1-16,3-3-18 0,1-1 0 15,-1 0-68-15,-2-2-4 0,3-2 24 16,-5 3 17-16,1-3 31 0,-3 0 1 0,-3 1 21 15,-2 0 9-15,-3 2 39 16,-3 1-8-16,0 5 13 0,-2 1-3 16,-2 2 14-16,-2 1 7 0,1 1-43 0,-1 0-7 15,2 1-43-15,-2 5-28 0,4 2-3 16,-2 4 28-16,2 4 3 0,0 0 19 16,4 2-16-16,2-1 25 0,1-6-26 15,3 2 0-15,0-5 10 0,1-2-9 16,1-2-2-16,1-3-1 0,1-1 28 15,0-2 0-15,0-5-7 0,-1-3-2 16,-2-3-1-16,-2 3 0 0,0-1 19 16,-5 0 6-16,-1 1 3 0,-3 3-3 15,0 1-6-15,0 3-6 0,0 2-1 16,0 1-30-16,0 1-40 0,2 8-113 16,6 6 3-16,6 12 113 0,6 14 35 15,9 13-2-15,2 3-42 0,-4 0-6 16,-7-5 8-16,-7-6-11 0,-2 2-23 15,-8 0-15-15,-3 0-7 0,-10 1-4 16,-5-1 13-16,-3-12-12 0,3-7 30 16,1-11 73-16,1-4 50 0,-5-5 98 0,-2-2 41 15,-6-4-52-15,1-7-53 0,0-11-84 16,-2-16-35-16,-1-17-64 0,8-20-91 16,6-10-100-16,12-6-345 0,2 21-703 15,10 9-466-15</inkml:trace>
  <inkml:trace contextRef="#ctx0" brushRef="#br0" timeOffset="198712.62">18769 14204 2624 0,'0'0'546'0,"0"0"-262"0,0 0-135 0,0 0 15 0,0 0-9 15,0 0-39-15,46-18-34 0,-31 18-29 16,3 3-32-16,-5 1-21 0,3 2-35 16,-5 0-14-16,-2 5 20 0,-5-3-22 15,-2 4-5-15,-2 0 54 0,-4 1-17 16,-5 3-22-16,0 1-3 0,-2 1 28 16,-3-1 16-16,4-3 4 0,1-1 18 15,2-2 0-15,5-1-22 0,2-2-23 16,4 1 23-16,7-1 15 0,2 1 17 15,4-2 15-15,2 3-19 0,5-2-25 16,1 1-3-16,-2 1-1 0,-2 1-12 16,-3-2 10-16,-3-1 1 0,-7 2-13 15,-2 1-39-15,-6-1 42 0,-2-1 12 16,-8 2 31-16,-7 3-31 0,-5 0-24 0,-2-1-1 16,-5 0 12-16,-2-2 11 15,2-1-20-15,2-3-38 0,3-2-69 16,3-4-80-16,6-1-181 0,3-9-393 0,6 1-1069 15</inkml:trace>
  <inkml:trace contextRef="#ctx0" brushRef="#br0" timeOffset="199229.72">18850 13769 1813 0,'0'0'616'0,"0"0"-328"0,0 0 91 0,0 0-41 0,0 0-72 0,0 0-71 16,0 0-72-16,0 0-38 0,0 0 108 15,38 14 18-15,5 11-63 0,11 11-52 16,8 9-53-16,-3 3-25 0,-8 4-18 16,-9-2-34-16,-9 4-3 0,-4 2-9 15,-8 6 16-15,-8 0 5 0,-8 4 0 16,-5 2 10-16,-12 4-4 0,-3-1-30 16,-8 2-38-16,-2 0-21 0,-2-7-23 0,-3-5-45 15,4-14 19-15,7-12 41 0,1-11 8 16,3-6-24-16,-3-1-56 15,-1 2-183-15,0-4-332 0,5-8-731 0</inkml:trace>
  <inkml:trace contextRef="#ctx0" brushRef="#br0" timeOffset="199696.84">19059 13641 2620 0,'0'0'450'0,"0"0"-265"0,0 0 86 0,0 0-15 15,0 0 18-15,0 0-40 0,0 0-97 16,3-37-48-16,5 35-30 0,6 2-9 0,7 0-17 16,8 9-2-16,14 10 6 0,17 12-12 15,5 9-7-15,1 9-4 16,-2 8-14-16,-10 2-30 0,-2 5 3 0,-6 7 26 15,-7 1 2-15,-8 8 9 0,-10 1-10 16,-8 4-2-16,-7 3-13 0,-6-2 13 16,-10 0 0-16,-6-4 2 0,-8-6-43 15,-3-8 12-15,-6-7 25 0,-4-11 6 16,-7-5 3-16,-4-5-3 0,-1-7-59 16,0-5-52-16,-4-7-56 0,3-14-74 15,-3-8-184-15,15-6-869 0,-3-13-1037 0</inkml:trace>
  <inkml:trace contextRef="#ctx0" brushRef="#br0" timeOffset="200829.8">14897 15325 2584 0,'0'0'486'0,"0"0"-205"0,0 0 17 0,1-37-17 0,-1 25-39 15,-1-1-24-15,-1 0-61 0,-2 0-49 16,-3 2-52-16,0 1-56 0,-4-1-61 16,-5 4-25-16,0 1 15 0,-5 3 0 15,-2 3-26-15,-4 9 45 0,2 2 18 0,-1 10 34 16,1 2 16-16,5 4 9 16,4 0 0-16,5 0-25 0,6-2-11 15,5-1-17-15,3-3-10 0,9-2 38 16,2-1 40-16,6-1 23 0,1-3-4 0,4 0-19 15,-2-1-22-15,1 0-15 16,-4-3 9-16,-2 0-12 0,-5-2-19 0,-4 3-40 16,-4-1-40-16,-5 2-38 0,-5 1 90 15,-6 4 35-15,-5 2-43 0,-4 0 2 16,-5 3 50-16,1 0 3 0,-1-1 25 16,1 0 3-16,2-1 23 0,5-1 21 15,4-4-13-15,5-1-21 0,3 0-26 16,4-4-12-16,1 1 2 0,3-1-1 15,5 0 55-15,2-1 6 0,2-1-9 16,1 2-28-16,0 3-23 0,-1-2-2 16,-1 3-6-16,-4 0-25 0,-3 2-6 15,-2 5-32-15,-2 2 35 0,-2 1 34 16,-4 4-31-16,-3 4-31 0,1 0-10 16,0 1 6-16,2-1 15 0,1-3-27 15,5-3-73-15,1-3-108 0,7-5-162 16,5-5-281-16,-1-7-789 0</inkml:trace>
  <inkml:trace contextRef="#ctx0" brushRef="#br0" timeOffset="201314.91">15051 16529 1228 0,'0'0'2633'0,"0"0"-2282"0,0 0-263 0,0 0-48 0,0 0-31 16,0 0 16-16,36-24-22 0,-24 17 28 16,5 0-29-16,-2 3-2 0,0 1-15 15,-1 0-29-15,0 3-2 0,-3 0-4 16,-4 2-12-16,-2 5-19 0,-2 1 24 15,-3 6-19-15,-4 3 76 0,-2 5 6 0,-2 0 32 16,-2 5 19-16,-2 0 28 16,1 0-1-16,1 2-3 0,2-4-1 15,3 0-24-15,3-1 0 0,2-4-13 0,2 1-3 16,6-1 0-16,4-3-6 0,2 0 0 16,3 1-16-16,1-2 1 0,2 0-17 15,0 0-2-15,-3 0 0 0,-1-1-17 16,-5 1-29-16,-2 3 6 0,-5-1 12 15,-4 6 7-15,-4 1-10 0,-5 1 29 16,-4 2 2-16,-2 1 24 0,0-1 3 16,-1-3 7-16,1-1-9 0,-2-4 0 15,5-3 5-15,-1-4-8 0,3-3-7 16,1-2-15-16,-1-6-37 0,0-2-74 16,-1-10-127-16,-5-7-39 0,-3-12-167 15,-7-17-642-15,4 5-650 0</inkml:trace>
  <inkml:trace contextRef="#ctx0" brushRef="#br0" timeOffset="213429.95">5395 16072 817 0,'-19'-14'1522'0,"8"0"-1438"0,1-3-10 0,2-5 88 0,-1-3-27 16,5-4-39-16,3-4-19 0,1 2-12 16,2-3-17-16,4-3 16 0,3 2-7 15,2 1 1-15,3 0-20 0,3 0-9 16,3 0 6-16,3 1-16 0,4 0-3 16,10-3 9-16,10-5 1 0,13-3-1 0,8 2 10 15,3 2-6-15,0 5 8 0,-1 7-8 16,8 0-16-16,5-1 12 0,8 3 7 15,4 1-4-15,3 4-27 0,5 2 21 16,3 4-22-16,5 2 0 0,1 5 10 16,1 2-9-16,3 2-1 0,-2 4 12 15,0 3-11-15,0 4-1 0,-3 5-1 16,-4 5 1-16,-4 5 16 0,-3 3-3 16,-5 6-1-16,-10 3 20 0,-6 4-1 15,-7 3-12-15,-8 2 6 0,-6 2-9 16,-7 1-13-16,-4-1-1 0,-11 0-2 15,-8 0-1-15,-5-1-14 0,-14 0-4 16,-5 1 16-16,-4-2-10 0,-13 0 13 16,-9-1 0-16,-7 0 0 0,-7-4 0 15,-9 2-1-15,-4-5 0 0,-8-2-2 16,-5-2-16-16,-5-3 3 0,-9-1 0 16,-3-3-6-16,-4-1 6 0,-6-2-9 15,-4-4 0-15,-1-2-10 0,-7-2-9 0,-4-3-10 16,-2-3 4-16,-6-1 2 0,-4-3-16 15,2-3-2-15,-5-2 11 16,-2-5 26-16,0-4 29 0,-1-2 12 0,1-3 24 16,1-2 21-16,4-2-35 15,2-5 23-15,4-2-14 0,5-4 11 0,6-2-17 16,7-2-6-16,6-2-17 0,6-1 11 16,7-3-10-16,10-3 22 0,10-2 4 15,12 0 2-15,9-3-18 0,11-1 3 16,15 3-13-16,8-2 19 0,16-2-22 15,11-1-25-15,13-1-4 0,9-1 7 16,10 2 3-16,4 5-12 0,6 4-7 16,0 7 9-16,-1 6-6 0,-3 9-9 15,-3 7-23-15,-3 10-51 0,-4 7-39 16,-3 12-115-16,-5 9-138 0,-4 10-232 16,-13-7-494-16</inkml:trace>
  <inkml:trace contextRef="#ctx0" brushRef="#br0" timeOffset="214164.29">6108 16029 2580 0,'0'0'200'0,"0"0"-142"0,0 0 45 0,0 0-52 16,0 0 32-16,0-36-6 0,0 26-29 16,-2 2 51-16,0-2-19 0,-2-1-20 15,-2 1-12-15,-4 0-27 0,-3-1-20 16,-2 1 27-16,-5 1-26 0,-3 1-2 15,-4 0-35-15,-8 3 3 0,-11 2 10 16,-11 3 3-16,-4 6 18 0,-1 2 1 16,2 3 2-16,2 2 10 0,-3 4 20 15,-2 4-6-15,-4 3 5 0,-2 1 11 0,-5 6-4 16,-1 2-7-16,-4 6 7 16,-2 4 6-16,-4 6-6 0,-2 5-16 15,-4 5-22-15,0 5 1 0,0 6 17 0,1 2 14 16,1-1-30-16,4 2 1 0,4-5-1 15,3-2 11-15,7-7-10 0,7-6 9 16,8-1 14-16,8-7-24 0,10-8-2 16,12-9-18-16,3-5-11 0,7-4-62 15,-1 2-102-15,0 1-93 0,0 1-111 16,3-7-177-16,5-5-411 0,4-4-308 16</inkml:trace>
  <inkml:trace contextRef="#ctx0" brushRef="#br0" timeOffset="214414.99">3924 16700 3016 0,'0'0'233'16,"0"0"-134"-16,0 0 108 0,0 0-46 15,0 0-26-15,0 0-69 0,0 0-49 16,0 0-17-16,0 0-44 0,0 0 10 0,0 0-64 15,0 0 0-15,-36 59 44 0,23-13 16 16,-5 15 13-16,3 11-7 0,1-2 10 16,4-5-19-16,6-7 25 0,3-6-13 15,1-12 28-15,4-11 1 0,2-7 32 16,3-7 25-16,6 2-22 0</inkml:trace>
  <inkml:trace contextRef="#ctx0" brushRef="#br0" timeOffset="-211164.85">22940 10185 3243 0,'0'0'470'0,"0"0"-360"0,0 0-28 0,0 0-26 15,0 0-21-15,5-39 9 0,-3 35 26 16,1 2-24-16,-3 2 13 0,0 0 1 15,0 0-31-15,0 0-29 0,-5 6-28 16,-5 2-28-16,-7 9-10 0,-11 12 26 16,-12 16 38-16,-16 13 2 0,-3 7 0 15,0-4 21-15,2-3 11 0,8-3 42 16,0-1 13-16,2-3-3 0,10-9-22 16,8-9-28-16,6-9-31 0,5-5-3 0,-1 1-17 15,1 0-85-15,2-1-157 16,4-8-185-16,7-4-362 0,6-14-1398 0</inkml:trace>
  <inkml:trace contextRef="#ctx0" brushRef="#br0" timeOffset="-209866.75">25898 8095 1316 0,'-4'-9'280'0,"4"2"-108"0,-2 1 26 0,0 0 32 0,0-2 16 0,0 2 3 15,0 0-34-15,2 1-32 0,-2 2-23 16,2 0-4-16,-2 0-29 0,2 2-3 16,0 1-14-16,-2 0-12 0,2 0-10 15,-2 0-41-15,0 0-47 16,0 6-26-16,-1 8 26 0,-5 13 34 0,-6 19 46 16,-8 19-2-16,-7 10 6 0,-4-2-53 15,-3-5-6-15,1-9-13 0,3-1 7 16,-3-2-17-16,4-6 1 0,4-3-1 15,5-11-2-15,8-10-2 0,4-10-79 16,6-5-103-16,1-3-112 0,3-5-196 16,0 0-816-16,15-15-672 0</inkml:trace>
  <inkml:trace contextRef="#ctx0" brushRef="#br0" timeOffset="-209066.89">25830 9054 3580 0,'0'0'489'0,"0"0"-274"0,0 0-63 0,0 0-47 16,0 0-104-16,0 0-1 0,0 0-15 15,0 0-41-15,0 0 56 0,-5 69 40 16,6-14 7-16,0 9-23 0,-1-2-2 16,0-2-7-16,-2-9 10 0,-5-2-6 15,3-2-9-15,0-8-10 0,1-8-40 16,3-9-136-16,0-6-144 0,0-2-226 16,0-2-960-16,0-12-579 0</inkml:trace>
  <inkml:trace contextRef="#ctx0" brushRef="#br0" timeOffset="-207565.92">22569 11282 2519 0,'0'0'457'0,"0"0"-207"0,0 0-69 0,0 0-50 0,0 0-46 16,0 0-56-16,0 0 37 0,-4 37 16 16,4-16 9-16,0 4-28 0,0 3-22 15,0 2-23-15,-1 2 4 0,0-1 11 16,-1 0 14-16,2-3-10 0,-1-1 1 15,1-5 5-15,0-3 13 0,1-6-9 16,3-4-10-16,3-4-22 0,1 0 23 16,4-4 30-16,3-1 65 0,4 0-26 15,2-4-33-15,4-3-40 0,2 0-16 16,2 0-16-16,1 0-2 0,-1 2-12 16,-2 1 9-16,0 3-9 0,-4 1-10 15,-3 1-5-15,-3 3-1 0,-4 3 0 16,-4 2-6-16,-2-1 1 0,-5 5-1 15,-3 3 6-15,-8 1 16 0,-5 4 8 16,-7 1-20-16,-5 2-1 0,-8 3-3 0,-8 3 28 16,3-6 1-16,2-3 21 0,8-7-22 15,6-5-12-15,-3-2-81 16,-1-3-56-16,4-4-70 0,2-7-124 0,4-18-249 16,6 2-514-16,2-24-718 0</inkml:trace>
  <inkml:trace contextRef="#ctx0" brushRef="#br0" timeOffset="-207383.44">22601 11268 3065 0,'0'0'373'16,"0"0"-208"-16,0 0 28 0,36 7 128 16,-12-7-10-16,9 0-73 0,11-10-45 15,12-10-21-15,6-4-66 0,-5-6-63 16,-7 1-43-16,-14 8-27 0,-8 2-190 15,-9 4-158-15,-2 2-255 0,-3 2-867 16,3-12-917-16</inkml:trace>
  <inkml:trace contextRef="#ctx0" brushRef="#br0" timeOffset="-204517.28">26077 9177 38 0,'0'0'254'0,"0"0"138"0,-15-50 12 0,11 37-27 0,0 2-71 0,0 3-59 16,2 2-49-16,1 0-10 0,-1 2 9 15,2 3-7-15,0 0-33 0,-2 0-9 16,2 1-1-16,0 0-13 0,-2 0-17 15,2 0 0-15,0 0 13 0,-3 0 2 16,3 0-22-16,0 1-15 0,0-1-17 16,-3 1-3-16,2-1-6 0,-1 4-20 15,-3 3-49-15,-5 5-16 0,-9 16 14 16,-10 17 2-16,-19 23 3 0,-6 12 12 16,-6-1-15-16,0-2-67 0,5-9-73 15,1 1 7-15,4-5 8 0,4-1-7 16,8-8-11-16,10-6-72 0,12-15-191 15,7-11-401-15,5-12-1167 0</inkml:trace>
  <inkml:trace contextRef="#ctx0" brushRef="#br0" timeOffset="-204079.25">25736 10065 881 0,'0'0'2272'0,"0"0"-1905"0,0 0-190 0,0 0-70 0,0 0-34 15,0 0-72-15,27-37 74 0,-9 23 6 16,8 1-8-16,-1 0-16 0,4 3-20 16,-2 3-37-16,-1 1-3 0,0 6-28 15,-7 0-7-15,-3 6-9 0,-3 5-4 16,-5 6 29-16,-6 10 22 0,-6 11 18 16,-11 12-5-16,-10 8 13 0,-6-1-23 15,-2 0 22-15,0-7 6 0,6-1-6 0,6-9 19 16,8-12 18-16,4-7 31 0,5-8 16 15,2 3-20-15,2-5-73 0,6 2-13 16,8-5-3-16,3-1 34 16,7-4 0-16,12-4-13 0,9-10-21 0,11-5-89 15,3-5-122-15,-6 0-120 0,-10 2-234 16,-19 6-679-16,1-1-903 0</inkml:trace>
  <inkml:trace contextRef="#ctx0" brushRef="#br0" timeOffset="-203784.07">26247 9907 3131 0,'0'0'493'0,"0"0"-234"15,0 0-45-15,0 0 44 0,0 0-44 16,0 0-32-16,0 0-63 0,0 0-97 16,-50-26-22-16,29 36-46 0,-10 16-19 15,-16 16 25-15,-13 22 13 0,-7 13 5 16,-2 4 20-16,5-1-16 0,6-4 17 16,2 1-36-16,4 2-40 0,1-3-90 15,8-4-120-15,7-9-205 0,8-21-467 16,10-11-920-16</inkml:trace>
  <inkml:trace contextRef="#ctx0" brushRef="#br0" timeOffset="-203250.25">26016 11079 2962 0,'0'0'476'0,"0"0"-232"16,0 0-108-16,0 0-10 0,40-23 9 0,-19 13 6 16,5 0 5-16,-2 1-41 0,3 0-63 15,-1 4-42-15,-3 2-27 0,-1 3 8 16,-6 0-31-16,-4 6-5 0,-2 4-4 16,-4 0 0-16,-5 7 18 0,-1 4-9 15,-3 2 0-15,-7 5 10 0,-2 0 20 16,-1 1 20-16,-1-1 29 0,5-1 21 15,-1-4 53-15,5-2 3 0,2-4-16 16,3-1-25-16,4-4-19 0,4 2 16 0,5-4 18 16,3 3 15-16,1-1 10 0,1 0-26 15,1 1-24-15,0 1-21 16,-1-1-4-16,-5 0-17 0,-1 2-10 0,-4-1-1 16,-8 2-1-16,-2 3 1 0,-12 3 16 15,-9 6 16-15,-12 3-16 0,-11 3-18 16,-5 0-31-16,9-12-5 0,9-10-25 15,12-5-68-15,1-7-116 0,-2-1-233 16,4-5-724-16,-7-18-1479 0</inkml:trace>
  <inkml:trace contextRef="#ctx0" brushRef="#br0" timeOffset="-201483.94">21846 12049 2553 0,'0'51'319'0,"0"2"-171"0,0 7 66 0,1-6-19 0,0-3-21 15,-1-1-85-15,0-11-36 16,-1-10-12-16,-1-7 10 0,0-5 2 0,0 0-9 15,0 0-25-15,0-3 0 0,1-6-7 16,1-6 23-16,0-2 60 0,-1-3 8 16,-2-14-35-16,-1-17-68 0,-1-22-65 15,-2-12-41-15,3-6-30 0,-2 0-2 16,0 3 18-16,0-3 19 0,-3-1 31 16,2-1 40-16,0-2 29 0,0 3 2 15,3-1-1-15,1 3 41 0,3 4 28 0,2 5-8 16,4 9 11-16,1 5-15 0,-1 11 22 15,1 8-14-15,-1 11-8 0,0 1-9 16,0 0 11-16,2 0-15 0,-1 0 18 16,2 5 0-16,-2 2-12 0,2 5-16 15,3-1-18-15,3 1-4 0,5 1 16 16,10-1 12-16,10-2-9 0,15-2-3 16,7-3-16-16,4 1 1 0,1 0-10 15,1-2 21-15,6 1-5 0,6-2-4 16,6-1 7-16,8 0 15 0,6-1-9 15,12-1 15-15,5-3-3 0,8-1 3 16,8 1 6-16,8-3-19 0,5 1 4 16,6-1-13-16,3 2-18 0,4 0 10 15,0 1-11-15,2-1 0 0,1 1 0 16,-3-1-1-16,0 0-1 0,0 4 1 16,-3-3 1-16,-4 2-1 0,-3-1-1 15,-4 0-1-15,-2 3 1 0,-3 0 2 16,-7 3 0-16,-2 0 0 0,-9 0-1 0,-3 4-2 15,-4-2 1-15,-11 3-1 16,-4 2-2-16,-8 2-22 0,-6 0 4 16,-5 4-13-16,-10 1 10 0,-7 1 9 0,-4 3-1 15,-7 4 15-15,-6 3-14 16,-4 3-7-16,-2 3 4 0,-7-1 3 0,-7 1 13 16,-5-1 1-16,-1 4-3 0,4 9 3 15,10 13 1-15,2 13 0 0,-2 3 10 16,-10 0 2-16,-5-3 16 15,-4-1-1-15,-4 2 1 0,-3 0 15 0,1 3-4 16,-2-1-5-16,-1 2-3 0,1 0-1 16,-2 0 1-16,-2-1 2 0,-2-2-8 15,-2 2 2-15,0-1-9 0,-2-2 19 16,-4 0-19-16,-6 0 16 0,1-1 5 16,-5 0 4-16,-3-2 8 0,-4-4 19 15,3-11-6-15,2-6-16 0,2-9-48 16,-8 3-1-16,-7 7 1 0,-15 8-1 15,-10-1 0-15,-2-6-17 0,-2-6-6 16,2-10 3-16,-7 0 18 0,-5-3-12 16,-5-1 13-16,-8-3-1 0,-2 0 1 15,-8 0 2-15,-5-1 3 0,-4 0 0 16,-9 0-1-16,-5-1 0 0,-6-1-2 0,-3 3-3 16,-10-1-19-16,-4-1 1 15,-2 0 3-15,-8-2-6 0,-4 4-4 0,-3-1 4 16,-4 1 9-16,-5-1-7 0,-3 2 10 15,1 1 9-15,0-2 0 0,1 1 3 16,0-1 0-16,5 0 2 0,2 0 13 16,3-3-2-16,3 0 5 0,4-3 0 15,3-1 15-15,5-3-2 0,4 0 2 16,3 0 4-16,5 0-10 0,4-1 0 16,5 1-3-16,5-2-11 0,5-2 11 15,7 1 15-15,6-1-18 0,9 1-3 16,8-2-2-16,9-4-15 0,10 1 0 15,8-4-1-15,5-2-35 0,13 0-59 16,8 0-63-16,7-2-71 0,4-6-188 16,2 3-777-16,2-22-2186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3:10:54.011"/>
    </inkml:context>
    <inkml:brush xml:id="br0">
      <inkml:brushProperty name="width" value="0.05292" units="cm"/>
      <inkml:brushProperty name="height" value="0.05292" units="cm"/>
      <inkml:brushProperty name="color" value="#00B050"/>
    </inkml:brush>
  </inkml:definitions>
  <inkml:trace contextRef="#ctx0" brushRef="#br0">14191 8354 75 0,'0'0'212'0,"0"0"-85"0,0 0-68 0,0 0-45 15,-42-12-14-15,36 9-2 0,1 1-11 16,2 1 13-16,1-2 39 0,1 2 55 16,0 0 92-16,1-1 75 0,0 1 22 15,0-1-48-15,0 1-60 0,0-2 1 0,0 1-11 16,0-1 7-16,0-1-14 0,0 1 7 16,0-1-23-16,0 1-32 15,0-1-27-15,0 0 13 0,0 0-3 0,0 0 3 16,0 2 10-16,-1-2-5 0,-1 2-15 15,1-1-44-15,0 1-42 16,-1-1-12-16,1 3 9 0,0 0-16 0,1-2 3 16,0 2-13-16,0 0-15 0,1 0-20 15,2 0-28-15,2 2 88 0,3 1 4 16,3 0 61-16,5 1-26 0,3 0 0 16,3 1 0-16,4-2 3 0,11 0-12 15,10 1 37-15,14-1-12 0,6 0-1 16,1-1-27-16,0-1-4 0,0 0 18 15,3-1 4-15,4 0-6 0,7 2-4 16,3-1-8-16,5-1 11 0,2 0-2 16,3 1-10-16,5-1 12 0,1 0-9 15,8-1 32-15,3-2-10 0,1-1 10 0,4 1 2 16,2-1 6-16,3 0 0 0,1 1-12 16,0-2-3-16,4 1-4 15,-2 0 10-15,4-1-1 0,-1-1 1 0,-1 1-1 16,2 0-9-16,-2-2-3 0,-5 2-12 15,-1-1-10-15,-7-1-2 0,-4 2-7 16,-4-1-10-16,-3-3 0 0,-3 2 10 16,-5-3-9-16,-4 3-2 0,-4-2 0 15,-2 2-1-15,-3-2 1 0,-4 1-2 16,-3 0 1-16,-1 1-3 0,-6 1-12 16,-6-2-12-16,-4 0-35 0,-7-1-55 15,-4 0-80-15,-11 0-114 0,-10-3-249 16,-12 3-1150-16,-3-12-205 0</inkml:trace>
  <inkml:trace contextRef="#ctx0" brushRef="#br0" timeOffset="14350.1">18899 4720 1360 0,'0'0'560'0,"0"0"-249"0,0 0-1 0,0 0-26 15,0 0-5-15,0 0-132 0,0 0-29 16,2-45-10-16,5 33-9 0,1-2-11 16,4-1-28-16,-3 2-34 0,2 3-23 15,1 0-3-15,-2 2-93 0,3 2 93 16,3 1 13-16,5-2 6 0,0 1-19 16,8 0-18-16,2 2-8 0,0 1 11 0,2 0-11 15,0 3-5-15,-3 3-23 0,-1 5-32 16,-3 3-16-16,-5 5-16 0,-6 6-35 15,-2 9 2-15,-12 10 0 0,-5 15-27 16,-15 4-22-16,-7-1 35 0,-5-6 13 16,-1-9 48-16,3-6 104 0,4-10 13 15,6-8 87-15,1-3 111 0,-1 1 19 16,0-1-37-16,1 0-45 0,6-8-42 16,5-3-29-16,5-6 3 0,2-6-80 15,10-8-35-15,5-12-26 0,12-17 19 16,7-13 14-16,10-8-11 0,-3-1 1 15,-2 7 18-15,-3 5 20 0,-3 2 1 16,-3 1 35-16,-2 6 2 0,-8 6-15 16,-4 9 2-16,-5 8-12 0,-3 3-10 15,0 1 20-15,-2 2 6 0,-2-1 16 16,-4 7 15-16,0 5 1 0,-2 1 12 16,-4 3-60-16,1 0-10 0,-2 0-3 0,1 8-11 15,0 7-15-15,1 11 26 0,3 15 58 16,2 15 12-16,2 9-4 0,6-2-12 15,3-4-9-15,4-7-33 0,1-3 1 16,3-1-11-16,1-9-2 0,-1-9-2 16,-2-9-11-16,8-2-25 0,12-2-19 15,18-5 19-15,8-6 37 0,1-9-15 16,0-13-32-16,-6-7-57 0,-1-3-119 16,-3-4-278-16,-12 6-843 0</inkml:trace>
  <inkml:trace contextRef="#ctx0" brushRef="#br0" timeOffset="15218.25">19426 5651 2615 0,'0'0'370'0,"0"0"-303"0,0 0 93 0,0 0-131 0,0 0-29 16,0 0-90-16,0 0 77 0,0 0 13 15,4 55 32-15,1-27-29 0,3 5 10 16,-1 1-12-16,-2 3 0 0,3-1-1 15,-3-1 0-15,3-2 1 0,0-5 2 16,2-3-2-16,0-5 1 0,1-4 23 16,2-5-2-16,3-3 2 0,-1-4-2 15,3-4 5-15,-1-3 36 0,2-7 12 16,3-7 32-16,-2-4-29 0,0-4-41 16,-2-6-16-16,-1-5-22 0,-6 2-12 15,1 0-7-15,-7 0 19 0,-2 5 15 16,-3 0 16-16,0 3-6 0,0 6-3 0,0 3 7 15,-2 5-4-15,1 4 3 16,1 4 23-16,-1 3-4 0,1 1-47 16,0 0-41-16,1 1-60 0,4 5-57 0,4 9 158 15,5 5 59-15,6 11-2 0,5 13-35 16,6 9-8-16,1 6-14 0,-4-1-28 16,-6 0 6-16,-4 1-7 0,-2 2-21 15,-6 4-14-15,1 1 17 0,-6-4 25 16,-3-2 22-16,-2-8 15 0,-2-11 23 15,-3-10 45-15,-4-11 59 0,0-2 15 16,-5 3 28-16,-7 0 11 0,-5 0-68 16,-8-2-27-16,-8-5-30 0,-8-3-52 15,-5-10-19-15,11-4-59 0,11-7-33 16,12-3-60-16,1-3-88 0,1-12-175 16,3 3-580-16,5-23-820 0</inkml:trace>
  <inkml:trace contextRef="#ctx0" brushRef="#br0" timeOffset="19950.79">20059 7295 2183 0,'-3'-9'389'0,"-1"3"-112"0,0-1 101 0,-2-1-98 0,1-1-62 16,-6 1-92-16,2 1-69 0,-2 2-16 16,-3 1-24-16,-2 4-17 0,-3 6-37 15,-2 7-23-15,-4 14-6 0,-1 14 41 16,0 14 25-16,1 6 0 0,10-1 19 15,4-2 0-15,11-10-7 0,0-9-12 16,4-10-31-16,4-8-1 0,2-8-9 16,5 1 38-16,6-2 3 0,4-4 42 15,4-4 65-15,3-6 66 0,0-8 40 0,2-5-45 16,-1-4-23-16,-2-6-62 0,-3 0-15 16,-5-4-19-16,-5 0-12 0,-7-1-19 15,-3 1-18-15,-8-3-89 0,-5 0-37 16,-10-1-22-16,-5-2 2 0,-6 3-3 15,-3 3 1-15,-4 2-9 0,1 8 50 16,0 7 12-16,2 3-16 0,3 8-54 16,6 1-20-16,6 6-42 0,4 4-202 15,5 0-189-15,6 0-503 0,4 0 318 0</inkml:trace>
  <inkml:trace contextRef="#ctx0" brushRef="#br0" timeOffset="20432.95">20324 7161 2775 0,'0'0'378'16,"0"0"-221"-16,0 0-109 0,0 0-23 16,0 0-25-16,12 44 48 0,-4-11-1 15,1 12-2-15,4 13-43 0,2 4 0 16,-2-2-1-16,-1-1-1 0,-5-4-13 15,2 1-25-15,-3 4-28 0,1-3-14 16,-2-2-19-16,0-4-13 0,2-11-3 16,-4-8 58-16,2-11 57 0,1-6 35 15,-2 0 30-15,2-1-8 0,-1-1 14 16,-2-6 2-16,-1-3-6 0,-2-4 16 16,0-4 107-16,-1-6 38 0,-5-12-121 15,-5-16-107-15,-5-15-63 0,0-5 44 16,0-1 19-16,4 4 31 0,1 6 4 15,5-2-4-15,2 1-12 0,4 2 6 16,0 8-9-16,3 9 15 0,3 9 45 16,3 5 27-16,1-5 25 0,4 1-26 15,4-1-46-15,3 8-25 0,-3 2-29 16,4 5-2-16,-1 4-12 0,-1 3-18 0,-1 9 5 16,-2 1 22-16,0 5-13 0,-4 3-2 15,-2 3-10-15,-5 3 3 16,-5 1-43-16,-1 3-13 0,-8 0-3 0,-8 2 12 15,-2-1 5-15,-5-1 20 0,-4 1 12 16,-2-5-12-16,0-2-50 0,1-4-96 16,2-3-135-16,2-4-317 0,5-5-874 15</inkml:trace>
  <inkml:trace contextRef="#ctx0" brushRef="#br0" timeOffset="23701.17">17826 8261 1634 0,'-16'-19'458'0,"9"2"-303"0,-4-4 139 0,0-6-39 16,-2-11-59-16,-3-9-13 0,5-14-75 16,0-5-22-16,7 1-25 0,4 4 12 15,2 7-32-15,7 0-3 0,4 1 0 0,5 2-19 16,2 1 16-16,0 2-7 0,6 2-6 16,1 2-9-16,-2 8-11 0,-1 8-2 15,-6 7-16-15,2 4-12 0,3-1-1 16,6 2 15-16,4 1 13 0,6 7-9 15,7 8 10-15,6 10 0 16,2 15 0-16,-6 10-1 0,-7 8-12 0,-6 6 13 16,-4 4 2-16,-4 8-2 0,-6 6-25 15,-4 7-35-15,-5 5-35 16,-7 5-20-16,-2 1 16 0,-3 1-13 0,-6-2-22 16,-6-3 41-16,-1-4 3 0,-1-9 44 15,-3-6 46-15,-1-5 19 0,-1-7-3 16,0-2 3-16,-2-5-16 0,1-9 23 15,5-8 0-15,1-6 3 0,-1-4-3 16,-3 4-4-16,-3-1-8 0,-4 0-14 16,0-3-32-16,-4-8 32 0,2-4 11 15,0-4 27-15,-3-9-25 0,4-5 9 16,-3-9-22-16,-2-9 2 0,0-13 9 0,-1-12 18 16,3-6 38-16,9 2 23 15,7 6-10-15,4 9-1 0,4 3-31 0,5 7 6 16,0 8-3-16,2 4 12 0,5 3-6 15,2-1 6-15,2-1-25 16,5-2-35-16,1 5-3 0,2 2-47 0,2 6-26 16,2 3-69-16,-1 4-27 0,3 3-87 15,-2 2-226-15,-6 0-521 16,7 0-572-16</inkml:trace>
  <inkml:trace contextRef="#ctx0" brushRef="#br0" timeOffset="27066.58">23143 4799 2775 0,'0'0'244'0,"0"0"-65"0,0 0-42 0,0 0-32 16,0 0-3-16,0 0 12 0,0 0-16 0,0 0 2 16,41-46-18-16,-24 30-32 15,4 2-21-15,2-3-1 0,0 3-28 16,0 3-13-16,0 2-43 0,-1 5 9 15,-2 2-7-15,0 2-2 0,-1 9-14 0,-4 5 10 16,2 11 13-16,-6 11-32 0,-7 14-29 16,-5 5-35-16,-10 0-33 0,-8-2 3 15,-3-9-10-15,3-5 54 0,1-9 87 16,4-8 42-16,-1-6 42 0,0 3 74 16,0-2 48-16,1-2-17 0,5-4 4 15,3-5-11-15,3-6 13 0,3 0 11 16,1-9-40-16,5-8-124 0,6-10-31 15,8-16 29-15,7-12-14 0,4-6 14 16,-1 2-1-16,-3 7-10 0,-8 12 10 16,-5 10-25-16,-2 7-10 0,-3 6 27 15,0-1 11-15,1 0 13 0,-2 3 9 16,-3 5 28-16,-1 5 4 0,-4 4-54 16,2 1-10-16,-1 5-21 0,2 6 31 15,2 2 60-15,0 7-4 0,2 2-8 16,1 3-26-16,2 2-20 0,1 1-2 15,0-1 0-15,4 0-13 0,0 0 10 0,3-1-25 16,2-1-60-16,3-3-23 0,4-3-47 16,1-7-64-16,3-3-169 0,1-5-231 15,-8-4-523-15</inkml:trace>
  <inkml:trace contextRef="#ctx0" brushRef="#br0" timeOffset="27299.76">24112 4525 2865 0,'0'0'320'0,"0"0"-154"0,0 0-164 0,0 0 170 16,13 43 40-16,-7-22-39 0,1 5-35 16,-1 3-37-16,0-1-39 0,0 2-21 0,1-1-41 15,-1 1-1-15,-1 0 1 0,0-1-41 16,-2 1-37-16,-2-1-42 15,-1 1-18-15,0-1-76 0,0-4-132 0,0-4-157 16,0-5-175-16,0-5-293 0,0-6-167 16</inkml:trace>
  <inkml:trace contextRef="#ctx0" brushRef="#br0" timeOffset="27483.94">23919 4885 3097 0,'0'0'293'16,"0"0"-42"-16,0 0-99 0,0 0-11 15,0 0-11-15,0 0 63 0,0 0 68 16,44-15-43-16,-6 1-52 0,13-4-62 16,6-5-73-16,-7 0-31 0,-3 1-28 15,-8 2-39-15,-1 1-28 0,-4 2-43 16,-7 3-44-16,-6 3-72 0,1 1-119 16,2-3-143-16,1-1-211 0,3-2-370 15,-11 4-345-15</inkml:trace>
  <inkml:trace contextRef="#ctx0" brushRef="#br0" timeOffset="27949.99">24522 4420 2526 0,'0'0'448'0,"0"0"-256"0,0 0-42 16,0 0-26-16,0 0-35 0,0 0-10 15,0 0 89-15,6 40 20 0,-2-21-39 16,0 4-71-16,0 2-54 0,1-2-21 16,3-3-1-16,2-3-2 0,1 0 3 15,2-3-1-15,5-5 20 0,2-2-19 16,0-3 22-16,4-4 3 0,-1-2 15 16,2-6-3-16,-2-6-39 0,-1 0-1 15,-2-4-12-15,-5-3 2 0,-3 2 10 16,-3-3 15-16,-6 0 19 0,-2 0 7 15,-1-1-13-15,-2 3 2 0,-2 1 17 16,-1 3 5-16,0 5-12 0,3 3 6 16,0 5 4-16,2 2-50 0,0 1-22 15,0 2-83-15,4 6-43 0,6 6 71 16,5 14 77-16,8 11 48 0,4 13-1 16,2 6-32-16,-3-3-12 0,-4-4 13 0,-2-2-4 15,-4 2-12-15,-5 3 0 0,-4 2-1 16,-5 3-17-16,-4 0-57 0,-9-3-15 15,-7-1-12-15,-5-5-7 0,-3-3 27 16,-10-6 53-16,-2-4 17 0,-4-2-23 16,-5-5-24-16,-3-6-23 0,0-4-31 15,-3-8-46-15,2-8-95 0,-2-7-307 16,14-5-785-16</inkml:trace>
  <inkml:trace contextRef="#ctx0" brushRef="#br0" timeOffset="28816.76">23681 6085 2177 0,'0'0'262'0,"0"0"-100"0,0 0 60 0,0 0 3 0,0 0-8 0,-4-39-51 0,4 32-33 15,0 4-16-15,0-1-35 16,0 1-16-16,0-1-22 0,0 1-18 0,0 2-14 16,2-2 1-16,0 2-11 0,1-2-2 15,2-1 0-15,2-1 2 0,2 0 17 16,2 0 6-16,0 1-25 0,3 1-20 16,0 0 1-16,-1 1-3 0,0 1-3 15,-2 1-3-15,-2 0 2 0,0 3-5 16,-2 0 3-16,2 2 9 0,-3 4 18 15,2 1-2-15,-1 3 3 0,1 4 0 16,-2 1 15-16,1 1-15 0,-2 2 0 16,0 3 0-16,-1 0 1 0,0 3 0 15,-2 1 0-15,-2 3 12 0,0-1-10 16,-4 1 10-16,-2-1 2 0,1-4-2 16,-3 0 9-16,3-6-19 0,1-3 35 15,1-7-35-15,-1-5 32 0,4-3-7 16,0-2 60-16,1-3 7 0,5-6-21 0,1-8 38 15,7-10-47-15,6-16-65 0,6-11-28 16,-1-4-28-16,-5 5 0 16,-2 7 12-16,-8 11 28 0,-1 6 13 0,-2 10-16 15,-2 2 19-15,1 2 3 0,-2 1-3 16,1 1 46-16,-2 5 14 0,-2 5 4 16,-1 3-64-16,0 0-53 0,0 9-25 15,0 3 78-15,2 14 22 0,-1 12 47 16,0 8-29-16,1 0-18 15,0-10 5-15,0-11-25 0,0-4 14 0,2 2-16 16,2 5-3-16,3-1-22 0,4-1-65 16,1-6-22-16,4-3-61 0,5-8-69 15,0-8-167-15,5-5-558 0,-7-3-744 16</inkml:trace>
  <inkml:trace contextRef="#ctx0" brushRef="#br0" timeOffset="29015.92">24423 6123 2910 0,'0'0'381'0,"0"0"-146"0,0 0-86 0,0 0 140 0,37 15 6 16,-18-15-44-16,5-4-41 16,4-5-56-16,1-3-72 0,7-4-82 0,-2-2-3 15,-1-2-135-15,2 0-96 0,-3 0-66 16,-1 3-167-16,-3-1-293 0,-7 4-696 15</inkml:trace>
  <inkml:trace contextRef="#ctx0" brushRef="#br0" timeOffset="29498.12">24891 5760 2481 0,'0'0'701'0,"0"0"-580"0,0 0-6 16,0 0-26-16,6 37 88 16,0-16-32-16,0 4-16 0,1 4-28 15,0 1-41-15,4 0-32 0,-2-3-12 0,2-1-4 16,2-3-10-16,0-2-2 0,1-2-1 16,-3-3 1-16,6-3 0 0,-1-3 2 15,-1-4 14-15,1-4 18 0,1-2 13 16,-1-8 12-16,1-2-3 0,-3-6-19 15,-2-3-34-15,-1-2-3 0,-5-1-12 16,-4-3 12-16,-2 1 2 0,-3-1 0 16,-4 0-1-16,-3 0 2 0,0 1 15 15,1 4 26-15,0 3-17 0,1 4 20 16,3 4 2-16,2 6-3 0,3 1-29 16,0 2-17-16,0 0-65 0,3 5-28 15,5 6 47-15,8 10 46 0,2 18 43 16,10 13-6-16,-1 10 10 0,-6 2-16 15,-3-3-10-15,-5-3 7 0,-3 3-7 16,-5 2-2-16,-5 3-18 0,0 2-1 16,-7 0-59-16,-5 0-21 0,-5-3-15 15,-4-4-8-15,-2-5 4 0,2-13 15 16,3-9 50-16,2-10 21 0,-2-4-15 0,-4 1-38 16,-5 0-73-16,-10-2-122 15,-9-12-242-15,7-3-660 0,-10-14-828 0</inkml:trace>
  <inkml:trace contextRef="#ctx0" brushRef="#br0" timeOffset="30099.9">24153 7454 2357 0,'0'0'712'0,"0"0"-434"0,0 0-49 0,0 0-100 0,0 0-56 0,-13-48-29 0,20 34 6 16,4-3-31-16,4 2-19 0,4-3-2 15,0 4-33-15,2 2 1 0,2 1-7 16,0 3 3-16,-1 3 13 0,-3 3-7 16,-2 2 7-16,-1 3-13 0,-4 7 6 15,-1 1 7-15,-5 4 12 0,-1 4-9 16,-5 2 10-16,-2 1 8 0,-4 2-47 15,-4-1 10-15,2-1 2 0,-2-5 39 16,2-6 44-16,4-4 49 0,2-6 46 16,2-1 3-16,0-8-59 0,6-12-83 15,8-16-66-15,5-17 6 0,4-7 0 16,1-2-16-16,-2 9-9 0,-8 13 2 16,-2 10 3-16,-4 8 33 0,-3 6 47 0,0 1 33 15,0 1 24-15,-2 4 35 16,-1 5 19-16,0 5-7 0,-2 2-104 15,1 8-5-15,0 10 5 0,1 2 135 0,1 9-15 16,-1 2-58-16,-1 0-1 16,1 3-8-16,1-1-3 0,0-1-28 15,1-2-6-15,-1-2-16 0,5-4-12 0,0-2-32 16,4-3-37-16,0-5-77 0,5-5-71 16,1-6-88-16,3-5-333 0,-2-2-883 15</inkml:trace>
  <inkml:trace contextRef="#ctx0" brushRef="#br0" timeOffset="30334.04">25243 7087 821 0,'0'0'2223'0,"-16"37"-1992"0,8-19 26 0,-1 4-60 0,-1 6-21 15,-1 2-82-15,-4-1 4 0,2 2-32 16,-1-2-38-16,-2-3-27 0,1 0-1 0,-3-3-38 16,2-1-94-16,-1-3-63 0,-1-2-64 15,3-2-145-15,-1-5-304 16,7-5-675-16</inkml:trace>
  <inkml:trace contextRef="#ctx0" brushRef="#br0" timeOffset="30509.22">24922 7115 2553 0,'0'0'589'0,"0"0"-398"16,0 0-80-16,0 0 29 0,0 0 125 15,51 37-35-15,-28-21-80 0,-1 1-78 16,1-2-38-16,0 0-22 0,-1 1 7 16,-1-4-17-16,1-1-2 0,-2-1-56 15,-2-2-72-15,2-1-60 0,-4-1-61 16,-1-2-71-16,-6 0-156 0,-3 0-253 15,-3-1-405-15</inkml:trace>
  <inkml:trace contextRef="#ctx0" brushRef="#br0" timeOffset="30699.91">24901 7332 1732 0,'0'0'1189'0,"0"0"-1003"15,0 0 22-15,0 0-90 0,0 0 44 16,0 0-17-16,0 0 60 0,0 0 5 15,42 37 8-15,-20-37-23 0,2-4-50 16,14-7-47-16,6-8-49 0,12-9-15 16,2-2-34-16,-2 1-54 0,-6 3-103 15,-7 6-140-15,-3-1-181 0,-5 3-242 16,-12 5-794-16</inkml:trace>
  <inkml:trace contextRef="#ctx0" brushRef="#br0" timeOffset="31332.32">25552 6931 2825 0,'0'0'276'0,"0"0"-62"0,0 0-90 16,0 0-121-16,0 0-3 0,0 0-57 16,0 0 57-16,31 58 57 0,-16-29 4 15,3 4-30-15,0 3-28 0,-2-9-3 0,4 2-4 16,-3-4-21-16,1-6-13 16,-2-3-3-16,1-4-4 0,-1-5 10 15,2-4 35-15,-1-3 32 0,3-7 35 0,-4-8-1 16,-3-2-2-16,0-5-10 0,-5 0-7 15,-4-3 4-15,-4-1 5 16,-2 0 1-16,-6-2 0 0,-4 1 8 0,-1 0 27 16,-1 4 36-16,3 4 0 0,-1 2-13 15,4 8-22-15,3 3-19 0,3 3-25 16,2 3-49-16,2 4-96 0,2 7-30 16,11 14 126-16,6 16 18 0,6 15 38 15,6 7-25-15,0-1-16 0,-6-6-2 16,-2-6 17-16,-3 1 14 0,-4 2 5 15,-2 1-32-15,-6 2-17 0,-6 2-15 16,-4 3-47-16,-8-1-30 0,-5-4-7 16,-5-11-41-16,3-11 12 0,-1-12 28 15,-4-2 9-15,-2 1-57 0,-11 2-149 16,-14-4-310-16,9-7-878 0</inkml:trace>
  <inkml:trace contextRef="#ctx0" brushRef="#br0" timeOffset="32016.12">25343 8181 1083 0,'0'0'1274'0,"0"0"-967"0,0 0-11 0,0 0-21 0,-4-39-64 15,7 32-85-15,2-5 7 0,0 1-26 16,1-1-25-16,3 2-25 0,-2-2-42 16,3 2-15-16,2 2-13 0,-1 2-12 15,-1 1-7-15,3 3 4 0,-1 2 0 16,2 3-16-16,-1 6-4 15,-2 5 26-15,0 3-6 0,-2 3-13 0,-4 6-26 16,-3-1 4-16,-2 4 6 0,-2-1 54 16,-2-3-48-16,-1 0 51 0,-3-6 25 15,4-3 13-15,0-5 10 0,2-5 9 16,2-4-6-16,0-2 25 0,2-7-17 16,4-5 1-16,4-12 57 0,7-13-67 15,4-15-50-15,1-5-29 0,-4 2-9 16,-4 10-28-16,-6 15 50 0,-2 8-1 15,-3 4 17-15,2-1 2 0,-1 2 27 16,0 3-1-16,-4 6 44 0,1 6 48 16,-1 2-54-16,0 2-66 0,0 7-80 0,0 13 80 15,2 13 84-15,2 14 25 0,-2-1-34 16,2-7-29-16,-3-14-24 16,1-8-20-16,2 4-2 0,5 3-3 0,-2 2-22 15,6-3-31-15,3-4-87 0,6-6-92 16,0-7-103-16,4-8-155 0,2-6-523 15,-4-3-769-15</inkml:trace>
  <inkml:trace contextRef="#ctx0" brushRef="#br0" timeOffset="32916.17">26038 8041 960 0,'-7'1'420'0,"5"1"-72"0,2-2-43 16,-2 0-33-16,2 0 13 0,0 0-8 15,0 0-1-15,0 0-78 0,2 0-84 16,1 0-63-16,6-2 22 0,4-2 63 16,7-2 43-16,9-4 20 0,13-4-49 15,12-7-23-15,3-1-15 0,0-1-35 16,-9 4-52-16,-11 5-25 0,-10 4-55 15,-7 1-81-15,-2 2-73 0,4 1-80 16,-1-2-121-16,-2 0-362 0,-3 3-845 16</inkml:trace>
  <inkml:trace contextRef="#ctx0" brushRef="#br0" timeOffset="33590.39">26232 7831 2302 0,'0'0'414'0,"0"0"-157"0,0 0-55 0,0 0-14 0,0 0-67 16,0 0-36-16,0 0-66 15,0 0-19-15,0 0-73 0,0 0-19 0,0 0-16 16,0 0-186-16,0 0-328 0,0 0-902 16</inkml:trace>
  <inkml:trace contextRef="#ctx0" brushRef="#br0" timeOffset="33732.99">26359 8197 2613 0,'0'0'512'16,"0"0"-324"-16,0 0-93 0,0 0-73 16,0 0-22-16,0 0-70 0,0 0-99 15,0 0-364-15,20-43-697 0</inkml:trace>
  <inkml:trace contextRef="#ctx0" brushRef="#br0" timeOffset="34181.8">26607 7710 2654 0,'0'0'479'0,"0"0"-329"0,0 0 32 16,-10 37-18-16,8-23 32 15,2 3-73-15,0 2-3 0,2-1-48 0,2 2-19 16,4-4-32-16,-1 0-21 0,3-3-1 16,0-3-2-16,1-1 2 0,3-4-1 15,1-3-38-15,1-2-10 0,1-3 3 16,1-7 21-16,-2-1-6 0,0-4 3 16,-3-3 29-16,0-2 19 0,-4 3 22 15,-2-2 10-15,-3 2 5 0,-2 2 6 16,-2 1-12-16,0 0 22 0,0 6 2 15,0 1 19-15,0 4-3 0,0 1-23 16,0 2-67-16,0 1-37 0,5 5-80 16,2 6 65-16,6 5 52 0,3 5 15 15,3 12 10-15,8 9-23 0,0 8-1 16,-1 1 0-16,-3 0 0 0,-8-5 14 16,-7-1-12-16,-4 3 0 0,-4 5-3 15,-8 2-4-15,-7 3-20 0,-7-3-32 0,-5-5-15 16,-6-5 18-16,4-12 53 0,-7-2 3 15,-1-7 40-15,1-9-43 0,-2-4-6 16,12-12-84-16,6-5-88 0,-3-17-222 16,4 1-814-16,-8-30-1181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3:11:39.278"/>
    </inkml:context>
    <inkml:brush xml:id="br0">
      <inkml:brushProperty name="width" value="0.05292" units="cm"/>
      <inkml:brushProperty name="height" value="0.05292" units="cm"/>
      <inkml:brushProperty name="color" value="#00B050"/>
    </inkml:brush>
  </inkml:definitions>
  <inkml:trace contextRef="#ctx0" brushRef="#br0">16341 5983 440 0,'-5'-1'238'0,"4"-2"-206"0,-2 2-32 16,2-2-2-16,-1 2-34 0,-2-2-62 15,2 2-62-15,-3 1-81 0</inkml:trace>
  <inkml:trace contextRef="#ctx0" brushRef="#br0" timeOffset="666.62">15998 6270 1823 0,'0'0'532'0,"0"0"-251"0,0 0 34 0,0 0-42 0,0 0-38 16,0 0 101-16,37-20-46 0,-9 4-88 16,12-12-81-16,11-6-59 0,4-6-37 15,3 1-23-15,-7 3 1 0,-8 8 9 16,-3 2-11-16,-12 8-1 0,-8 3-24 15,-1 4-75-15,0-3-54 0,1 2-3 0,-1-2-23 16,-6 5-48-16,-5 5-90 16,-6 4-151-16,-4 0-252 0,-8 7-577 0,0-1 465 15</inkml:trace>
  <inkml:trace contextRef="#ctx0" brushRef="#br0" timeOffset="849.94">16034 6318 1725 0,'0'0'360'15,"0"0"-201"-15,0 0 103 0,0 0 12 16,0 0-68-16,0 0 40 0,0 0-29 16,0 0 80-16,0 0-36 0,40-10-47 15,4-14-84-15,18-10-77 0,8-1-32 16,-1-3-21-16,0 2-13 0,-4 2-21 16,2 2-81-16,1 0-126 0,-2 1-184 15,-21 7-749-15,0 0-1092 0</inkml:trace>
  <inkml:trace contextRef="#ctx0" brushRef="#br0" timeOffset="1966.78">16066 7069 1538 0,'0'0'234'0,"0"0"-107"0,0 0 81 0,0 0 12 16,0 0 26-16,0 0-37 0,0 0 3 15,0 0 25-15,46 33-36 0,-26-33 18 16,9-3-27-16,9-9-23 0,17-7-11 16,5-4-46-16,-2-3-31 0,-1 2-38 15,-7 0-24-15,-3 3-19 0,-3 0-2 16,-9 5-14-16,-10 5-55 0,-5 2-88 16,-5 2-42-16,-1-1-60 0,-1 4-164 0,-4 0-340 15,-2 2-641-15</inkml:trace>
  <inkml:trace contextRef="#ctx0" brushRef="#br0" timeOffset="2166.91">16151 7251 2190 0,'0'0'365'16,"0"0"-223"-16,0 0 16 0,0 0 25 15,0 0 79-15,0 0 65 0,59-2-2 16,-14-16-40-16,17-10-126 0,8-7-79 15,3-1-58-15,-1 0-22 0,-8 1-22 16,3 5-27-16,0-2-75 0,-1 0-130 16,-2 3-171-16,-4-3-347 0,-17 11-786 15</inkml:trace>
  <inkml:trace contextRef="#ctx0" brushRef="#br0" timeOffset="5266.62">21996 4846 1767 0,'0'0'195'0,"0"0"-33"0,0 0 139 0,-4-39-1 0,4 28-14 0,0 3-49 16,2-2-65-16,2 1-29 0,2 0-29 15,4-1-29-15,3 1-38 0,5-1-18 16,5 0 2-16,3 3 1 0,3 0-1 16,11 2-12-16,-6 3-17 0,3 2-2 15,4 2-22-15,-9 6 20 0,6 2-17 16,-3 2 0-16,-5 3 0 0,2 2-6 15,-2 2-6-15,-2 3 18 0,-5 1 0 16,-2 4-12-16,-4 1-25 0,-5 8-17 0,-7-3-2 16,-5 4-4-16,-6-2 16 0,-8-6-1 15,-5 6 14-15,-12 2 20 16,-12-2 24-16,-12 2 19 0,-5-3 12 0,0-11 4 16,5-7-3-16,10-4 16 0,0-6 22 15,3-3 28-15,2-3-13 16,1-2-19-16,7-5-19 0,3-2-6 0,6 0-12 15,3-4 2-15,-4-5-6 0,0-4 6 16,-1-6 1-16,4-8 16 0,4-8 36 16,8-9-6-16,7-6-56 0,5 1-10 15,10 3-12-15,6 7-11 0,3 9-14 16,13 1 0-16,7 8 3 0,7 3-3 16,10 4 25-16,-5 13 25 0,0 6-9 15,-3 6-16-15,-5 10-53 0,-8 4-16 16,-11 1-4-16,-1 11-49 0,-4 8-61 15,-5 11-115-15,-5 6-294 0,-11-3-522 16,-3-16-482-16</inkml:trace>
  <inkml:trace contextRef="#ctx0" brushRef="#br0" timeOffset="10402.42">10029 8005 1590 0,'0'0'182'0,"0"0"-100"0,0 0-40 0,0 0 13 0,0 0 39 0,0 0-6 16,0 0-7-16,0 0-30 0,0 0-21 16,42-31-14-16,-34 28 0 0,0 0 16 15,0-1-6-15,1 1 13 0,-1 0 6 16,2 0 0-16,-2 2 1 0,-3 1-4 15,1-3 3-15,-1 3-16 0,-2 0-7 16,1 0-6-16,-4 0-12 0,2 0-1 16,-2 0 13-16,0 0 7 0,0 0 9 15,0 0 3-15,0 0-6 0,0 0-3 16,0 0-4-16,0 0 1 0,0 0 9 16,0 0 10-16,0 0-1 0,0 0 7 15,0 0 4-15,0 0 2 0,0 0 3 16,0 0 23-16,0 0-10 0,0 0-9 15,0 0-17-15,0 0-25 0,0 0-19 16,0 0-48-16,0 0-22 0,0 0-12 16,0 1-27-16,0 2-6 0,0 3 115 15,1 4 16-15,1 1 7 0,1 0 5 16,-2 2-9-16,-1 1-6 0,0 2-10 0,0 0 17 16,0 0 5-16,-3 2 4 15,-1-3 0-15,-2 1-7 0,2-4 10 0,-2-2 0 16,2-3 6-16,0-2 0 0,3-2 22 15,-1-1 26-15,0-2 43 0,0 0 51 16,-2-2-16-16,0-4-86 0,-2-3-41 16,0-1 16-16,2-4-6 0,-1-1-22 15,-1-2-10-15,0-3-2 0,2 1-13 16,-2-3-21-16,2-3 18 0,-1-1-25 16,-1 1 25-16,2-2-10 0,0 0 1 15,0-1-1-15,0 2 13 0,3 1 3 16,-1 0-3-16,2 2 3 0,0 0-3 15,0 1-19-15,0 1 19 0,0 0-13 16,3 0 1-16,3 0-7 0,0 2 4 16,2 1-1-16,1 1-12 0,1 3-6 15,2 0-16-15,-1 1 8 0,5 1-8 16,-3 2 15-16,3 1 7 0,1-1 6 16,1 2 9-16,2-1-2 0,0 0 12 15,4 2-1-15,-2-3-11 0,5 2 11 16,2 0-11-16,9-2 12 0,10-2-10 0,11-1 13 15,5 0 1-15,4-1-1 0,-3 4 0 16,3-1 0-16,2 2-1 0,3-1 0 16,4 0 0-16,2 0 1 0,4 0 0 15,1 0 1-15,0 1 19 0,3-1-19 16,1 2 24-16,-1-1 7 0,2 0 8 16,0 2-14-16,2-1 2 0,0 2-25 15,0 0 13-15,3-1-15 0,-3 0 2 16,2 3 9-16,0-1-11 0,-1 1 0 15,3 3 1-15,1-2-1 0,-1 2 2 16,-1 1 0-16,-1 0 16 0,-1 0-16 16,0 0 10-16,-3 2-12 0,0 0 18 15,-3 1-6-15,-1-2-11 0,-1 1 23 16,-1 2-13-16,-1-2-11 0,0 0 15 16,0 0-13-16,-4 0-1 0,-2 0 0 15,-4 0 17-15,-4 1-18 0,-2-2 1 16,-1 3 1-16,-7-1-1 0,-4 3 9 0,-5 0-11 15,-10 0 0-15,-9 0-15 0,-8 1 14 16,-5-2-18-16,3 4 4 0,1-1-17 16,-1 2 4-16,-3 1 3 0,-5 1-7 15,-1 1 4-15,-3 1 15 0,1-1 12 16,-3 3-12-16,0 0 12 0,1 2 1 16,-1-1 1-16,1 2 11 0,0 0-12 15,3 0 0-15,-2 2 2 0,1-2 0 16,2 0-1-16,-1-2 1 0,-1 0 16 15,1 0-18-15,-3-2 0 0,0-1-1 16,-3-2 1-16,0 0 1 0,-2-2-1 16,-2 0 13-16,0-1 12 0,-1-2 7 15,-2 0 6-15,-2 1-1 0,-1-3 0 16,0 0 1-16,-3-1 2 0,1-1 10 16,-1-1-10-16,-2 0-9 0,0-2-3 0,-1 1-12 15,-2-1-16-15,-1 2 0 16,-2 0-13-16,-2-1 1 0,-2 1 0 15,-3 1-1-15,-1 1 10 0,-4 3-12 0,-6 1 11 16,-8 2 1-16,-9 3 0 0,-5 2 0 16,0-1 2-16,3 0 1 0,0 1 0 15,-4-1 2-15,-1 2 0 0,-3 1-1 16,-2 0 2-16,-2 1-1 0,-2 0 1 16,-1-2-1-16,-1 0 0 0,-1-1 0 15,-1 0 1-15,-2-2 0 0,0 1 9 16,0-2-11-16,-2 1 0 0,-1 1 1 15,0 0 14-15,-4-2-16 0,2-1 0 16,-1 2-1-16,-1-2 1 0,3 1-1 16,-1-2 1-16,1 0 0 0,-2-2 2 15,2 0 1-15,-1 0 0 0,0-3 0 16,0 0 16-16,-2 1-16 0,1-2-1 16,-3 2 0-16,0-1-2 0,-1 1 1 15,-1 0 1-15,1 0 1 0,-1 0-3 16,-1 1 2-16,0-2-1 0,-1 0 3 15,0 0-1-15,2-1 18 0,1-3-18 16,-1 2 22-16,3-3-23 0,1 0 26 0,0 0-3 16,3-3-1-16,3-2 1 0,6-1 15 15,-2-1-18-15,4-2 5 16,4 1-2-16,-1-2 15 0,6 1-9 0,0-2-7 16,4 1 28-16,4-2-9 0,1-2-18 15,7-1-4-15,7 1-21 0,6 3 15 16,10 1-8-16,2-1-7 0,-1-3-27 15,1-2-37-15,-1-3-87 0,5 0-40 16,5-3-78-16,6-2-268 0,2 6-698 16,8-18-1107-16</inkml:trace>
  <inkml:trace contextRef="#ctx0" brushRef="#br0" timeOffset="16582.89">8999 9004 1041 0,'0'0'586'0,"0"0"-274"0,0 0-7 0,0 0 5 0,0 0-36 0,-38-3-33 16,32 2 2-16,-1 1-27 0,2-1-32 15,3 1-24-15,0 0-22 0,2-2-33 16,0 2-40-16,0-2-31 0,6 0-34 16,6-1 0-16,15-4 29 0,21-7 64 15,24-8 12-15,8-5-15 0,11-3-35 16,-4-1-27-16,-12 5 0 0,1 0-26 15,-5 2-2-15,-3 2-5 0,-5 5 4 16,-8 1-10-16,-4 3-5 0,-13 4-2 16,-11 4-41-16,-9 1-37 0,-7 4-22 0,-2-2-41 15,0 2-54-15,-5 0-33 0,-4 0-20 16,-11 0 49-16,-2 2-200 16,-12-2-144-16,3 3-524 0</inkml:trace>
  <inkml:trace contextRef="#ctx0" brushRef="#br0" timeOffset="16833.5">9465 8604 2275 0,'0'0'310'0,"0"0"29"0,0 0-16 15,0 0-91-15,0 0-98 0,0 0 11 16,0 0 59-16,50-14 10 0,-10 12-34 16,11 1-52-16,7 1-33 0,-2 0-15 15,-8 4-40-15,-8 4-24 0,-6-1-13 16,-8 0-2-16,-6 0 0 0,-2-2-1 15,-1 6-3-15,0 0-22 0,-2 3-12 16,-3 2-12-16,-8 2-3 0,-4 1 8 16,-7 3 30-16,-17 7 13 0,-12 9-23 15,-20 6-16-15,-10 2-22 0,-2-3-9 0,2-8-14 16,13-7 1-16,4-4-45 16,2-5-129-16,11-7-381 0,9-6-1094 15</inkml:trace>
  <inkml:trace contextRef="#ctx0" brushRef="#br0" timeOffset="18767.41">9689 4836 2021 0,'0'0'208'0,"0"0"-118"0,0 0 27 0,0 0 25 15,0 0-36-15,12-44 39 0,-5 30-23 16,-1 0 64-16,0 0-13 0,0 1-14 16,-3 0-36-16,0 2-5 0,-2 1-37 15,-1 3 27-15,0-2-14 0,-1 3-28 16,-3 0-15-16,-4 0-33 0,-2 0-18 15,-5 0-23-15,-5 2-62 0,-3 3-3 16,-2 1 35-16,-3 3 49 0,-3 6 4 0,-4 6 2 16,-1 1 10-16,2 2-11 15,-1 2 15-15,6 0-4 0,0 3-12 16,0 2 10-16,5-1-10 0,2 1-13 0,2 3-2 16,5 1 2-16,5 2 13 15,4 0-25-15,5-2 12 0,2 0-4 0,9-6 17 16,6 1 16-16,3 0 13 0,12-1-14 15,-2-2 17-15,4-2-7 16,0 0 37-16,-2-2-62 0,3 1-15 0,-3 1-13 16,-2 4 24-16,-3 2-11 0,-8 3-48 15,-5 2 38-15,-6 4-85 0,-9 9 40 16,-16 10 23-16,-16 11 5 0,-12 5-11 16,-10-4 50-16,0-6 3 0,3-8 30 15,3-4 11-15,5-3 13 0,9-10 22 16,9-8-1-16,10-10-18 0,7-4-16 15,0-2-13-15,3-4-25 0,5-1-3 16,2-1-29-16,2-4 1 0,9 1 28 16,5 1 60-16,4-1 15 0,6 1-5 15,3-2-17-15,4 0-31 0,-1 1-22 0,-1 3-20 16,0 2 7-16,-5 4-18 16,-3 5-6-16,-4 5-11 0,-2 11 13 0,-3 12 16 15,-4 13-6-15,-5 10 10 0,-5 0-11 16,-5 2 23-16,-4-4 3 15,0 4 0-15,-2 0 3 0,-1 4 66 0,2 0-25 16,1-1 45-16,0 4 29 0,6 2 26 16,-1 1 1-16,2-1-3 0,2 0 0 15,2-5-50-15,2-3-19 0,6-2-21 16,-1-4 31-16,5-4-10 0,7-6-31 16,4-4-20-16,6-4-11 0,6-5-11 15,3-2-2-15,3-2-10 0,3-4 11 16,-1-1-27-16,1-1-66 0,-1-1-83 15,-3-7-115-15,-7-8-315 0,-12-8-1254 16,-3-14-301-16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3:19:17.273"/>
    </inkml:context>
    <inkml:brush xml:id="br0">
      <inkml:brushProperty name="width" value="0.05292" units="cm"/>
      <inkml:brushProperty name="height" value="0.05292" units="cm"/>
      <inkml:brushProperty name="color" value="#00B050"/>
    </inkml:brush>
  </inkml:definitions>
  <inkml:trace contextRef="#ctx0" brushRef="#br0">3685 10760 1797 0,'0'0'377'16,"0"0"-193"-16,0 0 10 0,0 0-133 0,0 0-31 0,0 0 2 15,0 0 10-15,0 0 9 0,0 0-3 16,0 0-12-16,0 0-36 0,0 0 0 16,0 0 32-16,0 0 64 0,0 0 26 15,37 3-16-15,-23-3-27 0,3 0-2 16,5 0-4-16,0 0-16 0,3-1-12 0,3-1 15 15,2 2 3-15,1-1-25 0,0 1-21 16,0 0-17-16,0 0-13 16,-2 1 11-16,-3 3-20 0,-2-1 0 0,-3 1-10 15,-1-2-6-15,-5 1 7 0,-1-1-14 16,-4 0 13-16,-2-1-18 0,-1 1 2 16,-3-2-44-16,-1 1-1 0,-1-1-25 15,-1 0-30-15,-1 0-61 0,0-1-23 16,0-3-134-16,-4 0-381 0,0-2-558 15</inkml:trace>
  <inkml:trace contextRef="#ctx0" brushRef="#br0" timeOffset="317.68">4037 10659 1479 0,'0'0'785'0,"0"0"-565"15,0 0-55-15,0 0-97 0,0 0 54 0,0 0-10 16,0 0-6-16,0 0 6 16,0 0-6-16,16 37 11 0,-7-30-21 15,2 1-1-15,2 0-3 0,1 0-20 16,2 1-2-16,-1-2-14 0,1 1-37 0,-1-1 0 16,1 0-19-16,-2 0-3 15,-1 1-19-15,-4-1-16 0,-1 3-15 0,-4-3-4 16,-1 3-9-16,-3 2 21 0,-1 1 29 15,-5-2 16-15,-2 1 2 0,-4 2-1 16,-3 0 11-16,-2-1-9 0,-2 1-3 16,-2-1-1-16,0 2-33 0,1-5-23 15,1 0-26-15,5-4-63 0,1-2-100 16,5-4-263-16,4-1-737 0</inkml:trace>
  <inkml:trace contextRef="#ctx0" brushRef="#br0" timeOffset="1168.85">7824 9861 1729 0,'0'0'318'0,"0"0"-185"0,0 0-7 0,-36 0-12 15,27-1 5-15,4 0 4 0,0 1 35 16,2-2-11-16,2 2-5 15,1-2-8-15,0 1-4 0,0 1-25 0,0-1-66 16,3 1-39-16,3 0-7 0,4 0 7 16,5 0 89-16,12 1 28 0,14 2-4 15,17-1-6-15,10-1 16 0,2-1-26 16,3 0 9-16,-4 0 6 0,5 0 12 16,-3-2-44-16,-4 1-24 0,2-2-4 15,-7 2-9-15,-7 0-9 0,-3 0-19 16,-13 0-14-16,-10 0-1 0,-8 1-3 15,-4-2-24-15,1 2-47 0,-2 0-43 16,-1-1-38-16,-6 1-53 0,-4 0-97 16,-5 0-147-16,-3 0-333 0,-3-1-756 15</inkml:trace>
  <inkml:trace contextRef="#ctx0" brushRef="#br0" timeOffset="3317.97">6550 9201 1083 0,'0'-16'114'0,"0"5"56"0,-4-4 119 0,0 0-61 0,0-2 9 16,0 0-1-16,0 0-26 16,-1 2-61-16,1 0 8 0,-1 1 33 0,0 1-43 15,2-1-32-15,2 4-33 0,1 1-21 16,1-1-4-16,4 2-25 0,5-1-29 16,3 0 0-16,3 1 10 0,8 1-13 15,0 2-11-15,5 4-17 16,4 2-10-16,6 10 12 0,-4 2 23 0,4 11-26 15,5 13-6-15,-2 10 33 0,-2 11 2 16,-7 2 0-16,-11-1-9 0,-10-5-122 16,-3 1 6-16,-7-3-48 0,-2-1-16 15,-2-4 53-15,-4-9 36 0,0-8 56 16,-3-6 44-16,1-3 26 0,-6 6-7 16,-4 3 27-16,-5 3-27 0,-7-1 10 15,-12 0 7-15,-7 0-4 0,-7-4 0 16,5-7 0-16,6-7-19 0,6-7 3 15,6-4 32-15,6-3-6 0,4 0 6 0,1-7-6 16,-10-8-42-16,-8-10-29 16,-12-15-80-16,1-9 9 0,1-6 58 15,8 0 42-15,6 0 39 0,8 0 74 16,3-2 31-16,7-3-12 0,7-2-49 0,8 1-39 16,4 2-25-16,10 4 1 15,9 5 5-15,2 13 13 0,12-2 35 0,7 9-6 16,7 4 19-16,11 0 15 0,-1 11-47 15,4 3-20-15,2 5-34 16,-1 4-9-16,-4 3-19 0,-2 4-23 0,-4 7-50 16,-6 5-29-16,-2 6-20 0,-11-1-16 15,3 14-36-15,-8 6-13 0,-3 4 47 16,1 12-162-16,-11-2-150 0,-3-13-289 16</inkml:trace>
  <inkml:trace contextRef="#ctx0" brushRef="#br0" timeOffset="7468">6834 10913 42 0,'0'0'137'0,"0"0"0"0,0 0 62 0,0 0 20 15,0 0-4-15,0 0-7 0,0 0-19 16,0 0 58-16,0 0 1 0,0 0-18 15,0 0 3-15,0 0-19 0,0 0-27 16,0 0-29-16,0 0-62 0,0 0-42 16,0 0-28-16,-10 0-24 0,16 0 40 15,3 0 35-15,6 0 34 0,5 0 4 16,9-3-13-16,10-3 6 0,15-2-17 0,5-2 4 16,1-1-7-16,-2 1-12 15,-3-1-11-15,-3 1-13 0,0-2 1 16,-3 4-28-16,-5 1-16 0,-9 0-9 0,-8 4-28 15,-6 0-19-15,-4 0-17 16,2 2-1-16,3 1-11 0,-3-3-15 16,-2 3-10-16,-3 0-16 0,-2 0-29 0,-3 4-36 15,-3-1-35-15,-1 0-34 0,-3-1-7 16,-1 0 15-16,-1 1 29 0,-3 1 10 16,-4 0-85-16,-2 1-138 0,0-2-192 15</inkml:trace>
  <inkml:trace contextRef="#ctx0" brushRef="#br0" timeOffset="7816.81">6775 11042 2202 0,'0'0'291'0,"0"0"-268"0,0 0 106 0,43-3 45 0,-12 0 21 0,12 0-15 0,11 2-40 16,3-2-35-16,-2 1-10 0,-1 1 0 16,-5-2 3-16,0-1-9 15,3 0-7-15,-3 0-20 0,1-2-5 0,-3 0-6 16,-3-1-20-16,-7 0-12 0,-7 3 0 15,-8-2-18-15,-4 2 0 0,4 0-1 16,-2-1-19-16,-1 1-47 0,-5 0-32 16,-3 2-28-16,-7 0-34 0,-3 2-69 15,-1 0-118-15,-7 0-210 0,1 0-492 16,-10 0-439-16</inkml:trace>
  <inkml:trace contextRef="#ctx0" brushRef="#br0" timeOffset="21102.05">17068 8456 1910 0,'0'0'418'0,"0"0"-253"0,0 0 151 0,0 0-53 0,0 0-23 16,0 0-21-16,0 0-57 0,0 0-14 16,0 0-44-16,0 0-23 0,0 0 1 15,-25-25-19-15,25 18-10 0,0-2-3 16,2 0 2-16,3-4-17 0,-1 3-1 0,3-2-6 16,2-3-16-16,4 1-10 0,0 0 0 15,5-1-1-15,4-1 1 0,12-2-1 16,6 0-1-16,13 1-15 0,4 4 13 15,-3 5-17-15,-2 8 0 0,-8 5-15 16,-1 4-3-16,-8 3 0 0,-6 0 0 16,-10 1-26-16,-3 3 20 0,-1 2-29 15,-1 7 5-15,-3 12-18 0,-11 7 0 16,-9 10 10-16,-9-3 15 0,-5-11 9 16,-7-2 45-16,-8-6 6 0,-4 6 47 15,-9-2 35-15,5-8-9 0,14-12 12 16,4-5 24-16,7-8 14 0,4-3 8 15,-4 0-1-15,1-9-6 0,-3-5 0 16,2-14-14-16,1-14-39 0,7-20-59 16,6-8-12-16,7-2-18 0,11 3 5 15,8 10-42-15,6 5-12 0,8 7-10 16,2 5 6-16,5 10-10 0,3 7-2 0,2 7 11 16,-3 7-24-16,0 8-93 0,-8 3-122 15,-8 5-171-15,-8 1-209 16,-9 1-661-16</inkml:trace>
  <inkml:trace contextRef="#ctx0" brushRef="#br0" timeOffset="21918.66">18104 8418 2888 0,'0'1'509'0,"0"-1"-398"0,0 0 73 0,0 0-106 0,0 0 11 16,0 0-11-16,0 0-56 0,0 1-6 16,0 0-16-16,0 0-126 0,0-1-202 0,0 0-266 15,0 0-747-15</inkml:trace>
  <inkml:trace contextRef="#ctx0" brushRef="#br0" timeOffset="23084.84">18479 8101 1772 0,'0'0'413'0,"0"0"-310"0,0 0 14 0,0 0-46 0,0 0 106 16,0 0 81-16,0 0-34 0,13 52-39 16,-3-31-16-16,-2 4-33 0,1 9-28 15,5 7-20-15,0 12-9 0,0 3-4 16,-5-3-9-16,-3-2-6 0,-5-6-1 0,1 0-31 15,-2-2-3-15,0-9-12 0,0-6 2 16,0-7-12-16,0-3 0 16,0 3 12-16,0-2-12 0,-2 2 0 0,2-3-3 15,0-6-23-15,0-4-74 0,0-3-67 16,0-3-50-16,0-2-77 16,4-2-104-16,6-9-133 0,-4 0-589 0</inkml:trace>
  <inkml:trace contextRef="#ctx0" brushRef="#br0" timeOffset="33833.94">17552 10019 2187 0,'0'0'378'0,"0"0"-220"0,0 0 86 0,0 0-99 0,0 0-2 0,-10-41-31 16,10 31-52-16,1-3 26 0,2 3-22 16,3-2-7-16,1 0-29 0,3-1 4 15,4 1 6-15,1 0-7 0,6-1 1 0,5 2-10 16,8 4-3-16,8 1-16 15,11 6-1-15,1 5-2 0,-3 7-18 0,-5 6-17 16,-14 0-6-16,-6 1-28 0,-3 8-32 16,-6 13-42-16,-1 7-26 15,-9 13 9-15,-7-2-48 0,-11-3-43 0,-9-3-14 16,-5-3-299-16,0-11 499 0,4-11 65 16,-8-2 32-16,-10-3 118 0,-3 1 103 15,-6-5 28-15,3-7 22 0,7-11-55 16,5-2-24-16,6-5-14 15,5-4-42-15,3-4-16 0,-4-7-17 0,-6-16-16 16,2-13-30-16,3-9-49 0,13 2-40 16,7 4-21-16,10 6-28 0,9 3-28 15,3 8-7-15,1 9 2 0,0 7-6 16,10 4-45-16,11-3-80 0,15 0-167 16,5 2-199-16,-15 6-433 0,-7 8-353 0</inkml:trace>
  <inkml:trace contextRef="#ctx0" brushRef="#br0" timeOffset="33975.97">18234 10123 2009 0,'0'0'1301'16,"0"0"-1225"-16,0 0 45 0,0 0-121 0,0 0 0 16,0 0-3-16,0 0-156 0,0 0-151 15,0 0-195-15,0 0-715 0</inkml:trace>
  <inkml:trace contextRef="#ctx0" brushRef="#br0" timeOffset="34371.39">18541 9674 3761 0,'0'0'393'0,"0"0"-228"0,0 0 61 15,0 0-78-15,18-35-22 0,-11 24-31 16,1 3-55-16,1-1 12 0,1 4-52 0,2 0 0 16,-1 1-43-16,5 0-6 0,1 4 0 15,0 0 6-15,3 4 3 16,1 3-12-16,-2 4-15 0,1 2-7 0,-1 5-10 16,-1 1 1-16,-5 2-7 0,-1 7 18 15,-3 7 13-15,-7 9 3 16,-6 10-42-16,-10 5-18 0,-5-3 22 0,-6-5 40 15,2-15 51-15,6-7 3 0,1-10 44 16,5-1 104-16,-1 2 25 0,0-1-2 16,1 2-25-16,6-5-41 0,2-3-25 15,3-3 12-15,3-2-15 0,6-2-6 16,6-1 18-16,12-2 8 0,16-3-26 16,17-4-41-16,8-7-30 0,3-4-64 15,-2 0-22-15,-6 1 25 0,0 2-104 16,-4 4-149-16,-4 0-192 0,-12 3-584 15,-17 1-593-15</inkml:trace>
  <inkml:trace contextRef="#ctx0" brushRef="#br0" timeOffset="34937.1">17896 11578 3176 0,'0'0'248'0,"0"0"-248"0,0 0 115 0,-2-43-58 0,15 25-16 0,5-2 3 0,5-1-9 0,4-1 15 0,10 0-2 16,5 4-45-16,1 4-3 15,-8 5-29-15,-3 8 1 0,-6 2-10 0,0 5-41 16,1 8 35-16,-2 6-19 0,-3 8-11 16,-11 13-11-16,-5 13 2 0,-10 6-10 15,-15 1-35-15,-8-4-48 0,-6-9-37 16,-3-5 130-16,-7-6 83 0,2-6 190 16,-2-8 121-16,9-5-1 0,7-7-9 15,6-8-40-15,3-3 43 0,-1-1-19 16,-4-8-125-16,-6-13-86 0,2-17-74 15,1-16-52-15,8-12 5 0,9-4-23 16,9 5 5-16,13 8-9 0,9 3 18 16,5 7-12-16,13 10-25 0,2 5-110 15,6 8-128-15,4 3-190 0,2 6-244 16,-14 4-698-16</inkml:trace>
  <inkml:trace contextRef="#ctx0" brushRef="#br0" timeOffset="35078.74">18730 11814 3067 0,'0'0'1192'0,"0"0"-1192"16,0 0-93-16,0 0-341 0,0 0-116 16,0 0-583-16,0 0-916 0</inkml:trace>
  <inkml:trace contextRef="#ctx0" brushRef="#br0" timeOffset="35536.21">18919 11422 1137 0,'0'0'3100'0,"0"0"-2854"15,0 0-98-15,0 0-96 0,13-41-52 16,-6 25 12-16,4-3-12 0,1 1 13 16,0-1-7-16,2 2-6 0,-1 0-3 0,2 2-40 15,1 1 6-15,-2 3-10 0,1 2-14 16,-2 2 2-16,-1 2-12 0,-1 4-22 16,-1 1-13-16,-4 3-16 0,0 4 2 15,-4 5 13-15,-1 6 25 0,-2 4 16 16,-5 6 9-16,-3 2 37 0,-2 4 20 15,0-4 0-15,3 3 35 0,2-3 47 16,4-4 28-16,2-2 0 0,7-4-9 16,4 0 15-16,8-3 9 0,2 0-4 15,7 0-22-15,6 0-28 0,0-2-19 16,0 1-21-16,0-2-19 0,-7 0-12 16,4 3 0-16,-8 0-21 0,-8 0-1 15,-6 4-30-15,-9-1 5 0,-6 7 34 16,-17 4 11-16,-12 7 4 0,-13 5 3 0,-5-5-5 15,9-5-40-15,11-12 0 16,10-8-56-16,6-3-88 0,-1-1-130 16,-2-2-378-16,4-2-1028 0</inkml:trace>
  <inkml:trace contextRef="#ctx0" brushRef="#br0" timeOffset="35846.15">18861 13169 1573 0,'0'0'523'0,"0"0"-419"0,0 0-84 0,0 0-19 0,24 39-2 0,-14-33-24 15,1 2-293-15,-2-5-349 0</inkml:trace>
  <inkml:trace contextRef="#ctx0" brushRef="#br0" timeOffset="35998.93">19082 13712 1823 0,'0'0'0'0,"0"0"-270"15,22 47-150-15,-13-34-398 0</inkml:trace>
  <inkml:trace contextRef="#ctx0" brushRef="#br0" timeOffset="36183.18">19290 14316 1391 0,'0'0'244'0,"0"0"-205"0,0 0-36 0,22 47-2 16,-17-33-1-16,4 2-140 0,-2-1-68 15,-1 2-43-15,0-3-42 16,-1 3-89-16,0-7-22 0</inkml:trace>
  <inkml:trace contextRef="#ctx0" brushRef="#br0" timeOffset="36852.74">18753 15158 2100 0,'0'0'395'0,"0"0"-50"0,0 0-69 0,0 0-56 0,0 0-48 0,0 0-52 16,0 0-22-16,0 0-28 0,0 0-33 15,0 0 48-15,10 55 31 0,0-15 32 16,3 14-11-16,-1 5-50 0,-2-1-25 16,-3-5-19-16,-1-8-3 0,-2-1-13 15,-1-1-27-15,-1-1 0 0,0-7-28 16,3-6-58-16,-3-10-66 0,2 0-47 16,-1-3-6-16,5 0-117 0,-1-3-76 15,5-9-312-15,-2-4-742 0</inkml:trace>
  <inkml:trace contextRef="#ctx0" brushRef="#br0" timeOffset="37089.39">19424 15413 212 0,'0'0'3135'0,"0"0"-2723"15,0 0-109-15,-34 14-94 0,25-12-48 16,7-1-74-16,0-1-87 0,1 0-119 16,1 0-139-16,0-3-177 0,5-3-525 15,-1 0-855-15</inkml:trace>
  <inkml:trace contextRef="#ctx0" brushRef="#br0" timeOffset="37483.78">19791 15038 3387 0,'0'0'443'16,"0"0"-172"-16,0 0-146 0,0 0-50 15,0 0 5-15,42-7-30 0,-27 3-22 16,7 2-28-16,0 2-12 0,-1 0-6 16,3 7-10-16,3 2 9 0,0 8 7 15,0 4-7-15,-1 2 7 0,1 6 10 16,-6 3-14-16,1 7-12 0,-7 9-21 16,-7 7-29-16,-8 2-22 0,-7-6-5 15,-8-11-14-15,0-14 119 0,0-7 9 16,-1-2 42-16,-6-1 11 0,-4 1 37 15,-4-1 22-15,0-4 10 0,-2-8 2 16,3-7 0-16,0-8-3 0,-2-15-1 16,1-16-34-16,1-19-43 0,5-4-22 15,9 0-8-15,10 8-22 0,5 12-9 16,6 12-10-16,1 5-5 0,5 8-22 16,3 3-31-16,9-5-42 0,15-5-143 0,14-4-222 15,-7 7-880-15,-1 4-1231 0</inkml:trace>
  <inkml:trace contextRef="#ctx0" brushRef="#br0" timeOffset="42703.82">6013 9885 1756 0,'0'0'283'0,"0"0"-167"0,0 0-9 0,0 0 19 0,0 0 10 16,0 0 61-16,0 0-104 0,0 0-35 16,0 0-10-16,0 0 0 0,-41-7 26 15,30 7 29-15,-1 0 12 0,-1 0-1 16,-2-1-18-16,0 1-26 0,-4-3-42 15,-3 3-26-15,-1-1-2 0,-5 1-25 16,-10 0-7-16,-11 4 1 0,-17 3 8 16,-8 4-5-16,-1 1 5 0,1 3 7 15,6 2 15-15,0-1 1 0,0 1 14 16,1 1 18-16,2-1-3 0,5-1 2 16,2 0 20-16,5-2 3 0,7-3 9 15,7-3 10-15,10-2 9 0,10-3 9 16,3-1 3-16,1 0-11 0,-1-2 1 15,3 0-9-15,3 0 6 0,2 0-19 16,3-2 6-16,2-2-6 0,0 1-33 16,2-2-29-16,0-2-15 0,-1 0-4 15,0-3 7-15,0 0-6 0,-1-1-7 0,-2-4 6 16,-1 1 17-16,-1-1-35 0,-3-5-3 16,-3 0 15-16,0-4 24 0,-2-3 1 15,1-3-2-15,-3-8 2 0,0-7-3 16,0-10-22-16,3-1 9 0,3-1 4 15,5 6 10-15,2 5-26 0,1-2 28 16,3 1 8-16,0-3-5 0,4 1 10 16,1 1-10-16,2-1 12 0,0 1-15 15,2 1 1-15,0 2-1 0,0 8-21 16,-3 7 21-16,-1 8-4 0,-1 3-14 16,1-2 5-16,1-3-2 0,1 1 2 15,-1 3-6-15,-1 3 7 0,1 3-13 16,1 5-37-16,4 2-40 0,4 0-4 15,6 2 43-15,12 3 41 0,13 2 6 16,14 1 16-16,8 4-1 0,0 3-11 16,-1-2 10-16,-5-1 0 0,3-1 2 15,-1-3 10-15,0 1 18 0,3-2 3 0,-2-3 7 16,1 1-3-16,-3-3-32 0,-3 2 16 16,-4-2-7-16,-6 1 7 0,-4-4 0 15,-11 3 0-15,-7 1 0 0,-8-1-18 16,-4 2 17-16,1-1-2 0,0-1-12 15,0 1 15-15,-5 0-6 16,-5 3 2-16,-2 0 1 0,-3 0-15 0,-2 1-1 16,0 0-16-16,0 0-12 0,3 0-4 15,-1 0-6-15,3 0-15 0,1 0-13 16,2 0 6-16,5 5 13 0,0 3 19 16,3 8 15-16,-1 5 0 0,3 10-2 15,-1 11-3-15,2 14 17 0,-4 8 2 16,-2 0 11-16,-4-2 4 0,-2-4 6 15,0-4-6-15,1-3-4 0,-1-1 7 16,-1-2-19-16,2-3 26 0,1 2 8 0,-2-3-9 16,-2-1-3-16,-2-10-6 15,-1-7 0-15,-2-6 21 0,0-2-12 16,-2 1-12-16,-1 3 21 0,-2 2-4 0,-1 0-11 16,-2-3 9-16,-2-1-3 0,0-2 3 15,-1-3-10-15,-1 0 4 16,1-3 0-16,-2-1 0 0,1-2 3 0,-3-4 18 15,1 1 10-15,-4-4 18 0,-2-2-12 16,-11-4-22-16,-11-5-36 0,-12-6-1 16,-6-4-18-16,-1 0-10 0,3 2-37 15,5 1-25-15,1 5-44 0,2 3-39 16,3 6-18-16,2 3-62 0,2 6-173 16,8 1-282-16,11-3-600 0</inkml:trace>
  <inkml:trace contextRef="#ctx0" brushRef="#br0" timeOffset="46740.71">6758 11032 2621 0,'0'0'206'0,"0"0"-141"0,0 0-43 0,0 0-22 0,0 0-48 0,0 0 48 16,0 0 6-16,46-16 62 0,-24 13 12 15,2-1-3-15,3 0-23 0,9 3-9 16,10 1-26-16,11 0-3 0,6 3 6 16,2 1-2-16,5 0-18 0,-2-1 1 15,11 0 19-15,4-2 4 0,7 0 12 16,8 2 6-16,4-3 4 0,10 0 22 16,-1-4 6-16,6-3 19 0,8 0 44 15,-1-2-17-15,12-1-2 0,-1-1-17 0,4 0-3 16,3-1-13-16,2 2-10 15,-2 1-2-15,1 0-11 0,-1 2 4 16,-9 3 15-16,-6 2-49 0,-7 2-6 0,-11 0-28 16,-5 2 12-16,-10 2 10 0,-5 2-10 15,-7 1 0-15,-13 0-12 16,-11-1-2-16,-14 0 1 0,-13 0-24 0,-10-2-33 16,-6-2-22-16,0 2-34 0,-4-1-50 15,-4 1-50-15,-2-3-103 16,-5 1-148-16,-5-2-98 0,1-3-642 0</inkml:trace>
  <inkml:trace contextRef="#ctx0" brushRef="#br0" timeOffset="49301.32">18252 15143 2407 0,'0'0'297'0,"0"0"-214"0,0 0 88 0,0 0-17 0,0 0-151 0,0 0 13 0,-30 69 32 16,30-11 70-16,4 11 9 0,0 9-3 16,0-3-42-16,-2-7-40 15,1-1-30-15,-3-1-12 0,2-1 0 0,-2-1 0 16,-2-2 0-16,0-7-24 16,1-13-14-16,1-14 10 0,-2-8 5 0,2-9 23 15,0 0 23-15,0-4-11 0,0 0 7 16,0-6 51-16,0-1 65 0,0-6 66 15,0-13 72-15,0-20-208 0,0-25-65 16,-2-15-93-16,-4-8-19 0,1 1 15 16,-4 11 46-16,2-1 38 0,-3 2 11 15,-2 2 2-15,3 1 2 0,-1 3 29 16,3 5 39-16,-2 7-23 0,6 5-3 16,1 12 6-16,2 11 6 0,0 9-4 0,0 5-14 15,0-3-11-15,4 2-24 16,1 0-3-16,4 0-1 0,2 5-34 0,5-3-8 15,10 1 15-15,15-5 25 0,17-2 3 16,12-4 0-16,4 1 2 16,4-1 10-16,-3 0-8 0,10-1 14 0,4-3-15 15,4-1 10-15,4-2 0 0,3-1-13 16,3 0-1-16,-1 0 0 0,-5 1 0 16,-5 3-18-16,-5 3 4 0,-5 3 14 15,-7 3 1-15,-5 4 3 0,-7 2 0 16,-6 5 25-16,-7 4 9 0,-6 2-9 15,-10 1 0-15,-7 1-6 0,-4 2-4 16,-4 3-17-16,3-1-1 0,3 5-18 16,3 2 16-16,0 2-1 0,0 4 3 15,-2-2 0-15,3 4 1 0,-2-1 10 16,-2 0-11-16,3-1 2 0,-4 3-2 16,0-1 2-16,-1 3 13 0,-2 2 19 15,0 0 3-15,-2 2-15 0,-3 2-3 16,1 6-18-16,0 9 1 0,-1 7 10 15,-3 6 6-15,-4-2-18 0,-5 0 2 16,-2-4 0-16,-2 3 10 0,-2 0 0 16,-1-2-12-16,1 0 12 0,0-5-2 15,1-2-10-15,0-9-10 0,1-9 10 16,0-5 22-16,0-3 6 0,0 2-25 0,0 0 18 16,0 5-21-16,-3-5 16 15,-2 4-13-15,-2-1 17 0,-6 2-20 0,-3 1 0 16,-6 0-1-16,-10 4-29 0,-12 3-27 15,-14 1 56-15,-7 1-23 16,-3-7-31-16,2-3 6 0,4-6 24 0,-3-1 0 16,-3 0 5-16,1-4 20 0</inkml:trace>
  <inkml:trace contextRef="#ctx0" brushRef="#br0" timeOffset="51468.74">9166 10941 1636 0,'0'0'357'0,"0"0"-224"0,0 0-39 0,0 0 94 0,0 0 51 0,0 0-52 15,44 50-40-15,-26-29-28 0,-2 3-23 16,8 11 3-16,5 8-20 0,4 12 36 15,3 6-23-15,-5 1 16 0,-6-4-45 16,-3-5-48-16,-5-1-13 0,-1-2 1 16,-5-1 0-16,-2-2-3 0,-2-8 0 15,-2-8-41-15,-3-8-19 0,0-3-16 16,0 1-16-16,-2-1 6 0,0 1-44 16,0-6-30-16,-2-6-61 0,-1-6-143 15,-3-3-206-15,4-6-703 0</inkml:trace>
  <inkml:trace contextRef="#ctx0" brushRef="#br0" timeOffset="51817.37">9349 11040 2162 0,'0'0'259'0,"0"0"-140"0,0 0 20 15,0 0 6-15,0 0-68 0,0 0-22 0,0 0 12 16,0 0-25-16,-41 31 6 0,32-8 0 15,1 5 0-15,0 2-10 0,0 0-19 16,3-2-19-16,-3 2 0 0,3-5 0 16,-2-2 13-16,3-3-13 15,1-6 0-15,-1-4 0 0,4-6 3 0,0-4 45 16,0 0 19-16,0-10 41 0,2-2-23 16,0-8-84-16,1-10-1 0,1-11-13 15,0-9 13-15,1 3 2 0,-2 10 17 16,1 10-3-16,3 10 3 0,3-1 28 15,4-2 4-15,3 2 18 0,6 4-3 16,4 6-9-16,2 6-20 0,4 5-25 16,0 10-12-16,0 5-28 0,-2 5-23 15,0 5-71-15,-4 3-93 0,0-2-199 0,-8-6-727 16,6-3-861-16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2:05:05.365"/>
    </inkml:context>
    <inkml:brush xml:id="br0">
      <inkml:brushProperty name="width" value="0.05292" units="cm"/>
      <inkml:brushProperty name="height" value="0.05292" units="cm"/>
      <inkml:brushProperty name="color" value="#002060"/>
    </inkml:brush>
  </inkml:definitions>
  <inkml:trace contextRef="#ctx0" brushRef="#br0">8937 5627 1990 0,'0'0'356'0,"0"0"-178"0,0 0-23 0,0 0-20 0,0 0-6 15,0 0-14-15,0 0-25 16,0 0-29-16,0 0-13 0,0 0-17 16,0 0-29-16,0 0 61 0,0 0 45 0,0 0 29 15,35-21-4-15,2 1-1 0,17-12-25 16,6-7-32-16,3-3-24 0,1 0-26 15,-2 2-6-15,0 0-19 0,4 3 2 16,0-5 0-16,1 1 10 0,-1-1 4 16,-1 4-1-16,-7 2-15 0,-2 4 0 15,-6 2-2-15,-7 5 1 0,-4 6-1 16,-12 5-20-16,-7 4 10 0,-4 4-25 16,0-1-58-16,1 1-78 0,-3 3-61 15,-8 3-93-15,-6 1-195 0,-4 7-232 16,-4-1-343-16</inkml:trace>
  <inkml:trace contextRef="#ctx0" brushRef="#br0" timeOffset="383.32">9362 5177 1580 0,'0'0'1074'0,"0"0"-954"0,0 0-37 0,0 0 49 16,0 0-17-16,0 0-32 0,0 0 4 16,0 0-24-16,0 0-61 0,-38 32 1 15,22-13 22-15,1 5 4 0,-5 6-27 16,-1 6 1-16,-5 10 13 0,-5 8 16 15,-3 2-1-15,8-2 14 0,2-12 2 16,9-13 1-16,5-8-4 0,1-3-6 16,-2 0 13-16,4-3-1 0,1 0-6 15,5-4-44-15,1-5-1 0,5 0-5 16,6-3 6-16,7 0 119 0,15-1 4 16,16-4-20-16,20-14-47 0,11-9-21 15,4-7-35-15,3-5-51 0,-5-5-74 16,5-5-114-16,-22 10-284 0,-1-6-1274 0</inkml:trace>
  <inkml:trace contextRef="#ctx0" brushRef="#br0" timeOffset="7018.06">3038 8403 1679 0,'0'0'1058'0,"0"0"-852"0,0 0-81 0,0 0-20 0,0 0-50 16,0 0-55-16,0 0 0 16,0 0-70-16,0 0 47 0,0 0 23 0,50 16 45 15,-5-8 3-15,20 0 22 0,16-2-19 16,13-5-14-16,6-1-37 0,6 0-32 16,8-4 4-16,6-1-14 0,7 1-6 15,4 0-19-15,7-2 7 0,1-1 44 16,4-4-26-16,2 2-61 0,-1-3-70 15,-3 2-137-15,-5-6-241 0,-38 6-646 16</inkml:trace>
  <inkml:trace contextRef="#ctx0" brushRef="#br0" timeOffset="8466.44">2922 10554 2489 0,'0'0'319'0,"0"0"-319"0,0 0-7 16,0 0 7-16,36 11 158 0,-10-5-14 15,14 0-42-15,17-4-22 0,11-2-48 16,7-1-10-16,7-8 4 0,2-5-1 15,11-2-4-15,11-5-21 0,9 2-32 16,5-1-22-16,7 0-1 0,5 1 4 16,5 2-16-16,5-1 0 0,0 3-13 15,5 1 3-15,0-1 0 0,2 3-10 16,2-2-3-16,1 2-62 0,-2-1-142 16,-36 3-356-16,-5-4-832 0</inkml:trace>
  <inkml:trace contextRef="#ctx0" brushRef="#br0" timeOffset="14101.44">4563 12463 2267 0,'0'0'719'0,"0"0"-467"0,0 0-114 0,0 0 49 0,-41-22 0 16,39 18-27-16,0 4-60 0,2 0-71 0,0 0-28 15,0 0 1-15,0-1 0 16,0 1-1-16,2-1-1 0,0-1-26 16,1 2-31-16,6-3-9 0,5 0 22 0,12-1 16 15,15 0-7-15,20-1 33 0,14 4 2 16,8 1 3-16,4 1 10 0,0 2-12 15,6 3 24-15,8-2-6 0,7 0 13 16,8-2 12-16,7 2 34 0,4-1-11 16,8 0-14-16,6-3 6 0,7-2-28 15,5-2-16-15,5-3-15 0,3-4-47 16,1-4-91-16,-3-7-101 0,-3-7-211 16,-41 4-759-16,-7-9-935 0</inkml:trace>
  <inkml:trace contextRef="#ctx0" brushRef="#br0" timeOffset="24833.12">16748 2510 100 0,'0'0'277'0,"0"0"-16"0,0 0-62 0,0 0-30 0,0 0-48 15,0 0-14-15,0 0-74 0,0 0-20 16,0 0 13-16,0 0 3 0,0 0 1 16,0 0 5-16,0 0 17 0,0 0 30 15,0 0 9-15,-17-29 6 0,16 26 11 16,1-1 15-16,0 0 10 0,0 0 10 15,0-2-20-15,0 2 0 0,0 0-7 16,0 0-3-16,0 2 3 0,0-2-1 16,0 4 10-16,-1-3 3 0,0 2-22 15,1-1-23-15,-1 1-13 0,1 0-13 16,-2-1 3-16,2 2 0 0,0-1-6 0,0 0-13 16,0 1-38-16,0 0-3 0,0 0-31 15,0 0-20-15,0 0-19 16,0 2-12-16,0 5 15 0,0 3 67 0,2 10 61 15,0 8-7-15,0 13-1 16,-2 13-2-16,0 7 19 0,0 1-29 16,0-1 22-16,0 0 6 0,0 1-16 0,1 4 19 15,3 2-2-15,-1 0-7 0,1 0-26 16,-1 3-3-16,-1 0-31 0,0 1 16 16,0-2 6-16,-2 0-12 0,0-4-13 15,0 1 12-15,-2-6-12 0,-2 0-16 16,2-2-21-16,-1-5 9 0,-2-6-9 15,1 0 21-15,1-11 14 0,1-8-20 16,-2-7 3-16,2-5-18 0,-3 2-21 16,3 1 5-16,-2-4-22 0,-1-6-13 15,1-6-26-15,1-4-35 0,-1-6-163 16,-2-15-324-16,2 2-731 0</inkml:trace>
  <inkml:trace contextRef="#ctx0" brushRef="#br0" timeOffset="25783.53">16715 2473 2221 0,'0'0'369'0,"0"0"-240"0,0 0 22 0,0 0-109 0,0 0-17 0,0 0 30 15,0 0 48-15,0 0 31 0,0 0-32 16,55-7-3-16,-24 3-17 0,13-1-44 16,16-4 7-16,5-3-1 0,6-1 10 15,2-1-4-15,0-2 7 0,8 1 15 16,8-4 41-16,4-1-24 0,5 0-39 0,4-1-31 16,5 1-18-16,-1 1 1 0,2-1 17 15,0 2-16-15,-2 3 25 16,-1 0-27-16,-5 3 14 0,-3 2-13 0,-5 0 1 15,-5 4 12-15,-7-1-12 0,-9 3 32 16,-7 1-20-16,-8 2-15 0,-5-1 3 16,-13 1-3-16,-9 1 16 0,-10 0-14 15,-2 0 0-15,1-1 1 0,-1 1 0 16,1-1-1-16,-5 1-2 0,-2 0-1 16,-4 0-18-16,-1 0-9 0,-4 0-21 15,-2 2-11-15,0 2-5 0,0 5 65 16,0 3 13-16,-6 6-9 0,-1 5-2 15,1 4 1-15,-3 2 15 0,0 3-15 16,1 2-3-16,-2 7 0 0,5 6-2 0,-1 12-9 16,2 5 11-16,2 1 2 15,2-1 32-15,0-4-9 0,0-1-4 16,2 4-20-16,0-2 1 0,4-3 14 0,-1 1-16 16,1-2 1-16,1 0-2 0,2-2 1 15,-3 0 0-15,-1 0 12 0,1-4 7 16,-3 2-17-16,-1-4-1 0,-2-2 21 15,0-3-20-15,0-8 1 0,-2-7 10 16,1-5-11-16,-3-3-1 0,-2 5 17 16,-1 2-18-16,-1 3 13 0,-4-3-12 15,2-4 11-15,-3-3-9 0,-2-2 19 16,-1-2 9-16,-5-3 3 0,0 0-3 16,-5 0-15-16,-8 0-2 0,-8 1-14 15,-13 3-2-15,-3-1 0 0,-4-3-11 16,2-1-8-16,-2-1-1 0,-5 0-9 15,-6-2-9-15,-7 3 3 0,-3-4 2 16,-8 2 17-16,-2-1-7 0,-5-1 23 16,-2 0 2-16,-2-2 12 0,-3 1 4 15,1-1 6-15,-3 1 2 0,1 0 10 16,1 3-12-16,1-3 0 0,4 3-10 16,4 0-11-16,1-2 2 0,8-1 1 0,6-1 8 15,7-3-12-15,9-1-2 0,9-3-23 16,7 0-25-16,11-3-27 0,11 0-54 15,11-2-80-15,4-1-196 0,3-1-405 16,1-1-782-16</inkml:trace>
  <inkml:trace contextRef="#ctx0" brushRef="#br0" timeOffset="26311.49">17635 4088 1482 0,'0'0'646'0,"0"0"-335"0,0 0 12 0,0 0-66 0,0 0-97 15,0 0-23-15,0 0-64 0,0 0-50 0,0 0 53 16,0 0 63-16,0 0 10 0,37 43-52 15,-20-30-46-15,0 3-29 16,5 0 3-16,-3-1-25 0,2 1-3 0,-1-2-101 16,-3 3-66-16,-1-2-71 0,-1 2-139 15,-1-4-270-15,-5-3-494 0</inkml:trace>
  <inkml:trace contextRef="#ctx0" brushRef="#br0" timeOffset="26522.81">17959 4147 1782 0,'0'0'1222'0,"0"0"-1155"0,0 0 55 15,0 0 37-15,0 0-82 0,37 3-33 16,-29 6-6-16,-2 3 3 0,-2 1 32 16,-1 3-28-16,-1 3-26 0,0 1-19 15,-2 4-14-15,0-2-65 0,-2 0-42 16,-2 2-67-16,-1 0-39 0,-5-1-100 15,0-1-100-15,-1 1-92 0,-3-6-210 16,3-4-313-16</inkml:trace>
  <inkml:trace contextRef="#ctx0" brushRef="#br0" timeOffset="27400.01">16957 4457 1882 0,'0'0'279'0,"-39"-2"-244"0,24 0 228 0,1 0-41 16,3 1-38-16,7 0 21 0,4-1-13 16,7-2-125-16,15-2-16 0,20-6 41 15,23-7 54-15,19-5 21 0,7-3-28 16,5 3-64-16,-3 0-25 0,1 2 14 16,5 0-49-16,2-2 7 0,3 3 25 15,5-2 6-15,4 2 37 0,-1 0-3 16,3 2-35-16,-4 5-21 0,-2 0-12 15,-5 3-16-15,-6 1-1 0,-7 3-2 0,-6 1 0 16,-7 0-1-16,-9 2-9 16,-5-1 10-16,-10 0 2 0,-2 1-2 15,-15 1 1-15,-9 0 0 0,-6 2 1 0,-6-1 0 16,-1 1 10-16,1-1-9 16,-1 0 13-16,-5 1-14 0,-3-1-2 0,-5 2 0 15,0-1-2-15,-2 1-20 0,0 0-3 16,0 0-8-16,0 0-14 0,0 0 0 15,0 0-8-15,0 0-7 0,-2 4-7 16,-1 3 35-16,0 4 34 0,-3 6 25 16,1 3-13-16,1 2-12 0,0 4-1 15,2 0 0-15,2 2-2 16,0 2 2-16,4 2 1 0,2 6 12 0,2-4-11 16,1 2 33-16,1 5-6 0,2 3 12 15,-1 8-18-15,2 3 18 0,-3-7-6 16,-4-3 0-16,-4-9 10 0,-2-2-10 15,0-8-10-15,0-5-2 0,-2-2-4 16,-4 4-5-16,-4 1-13 0,-3 3 3 16,-3 0 10-16,-1-3-13 0,-6-3-15 15,-4-1-7-15,-10-2-6 0,-10-2 13 0,-10-2 13 16,-7-3-17-16,-4-4 16 0,1-5-12 16,1-1 3-16,-3 0-10 0,-5 1-6 15,-3-1-3-15,-4 3 3 0,-5 0-3 16,-5 2-6-16,-3 2-7 0,-3 2 10 15,-5 3-10-15,0 3 4 0,-3 1 2 16,-1 2 10-16,0 5 3 0,-2 4 9 16,1 3-3-16,7 2-6 0,2-1 22 15,5 1 3-15,8 0 0 0,8-2 15 16,5-3-15-16,6 2 0 0,6-3 0 16,7 2 3-16,2-4 19 0,6-2 26 15,5-3 5-15,6-4-3 0,10-7 6 16,5-1 7-16,7-4 17 0,-3-2-15 15,1 0 7-15,-1-2 5 0,1-2 3 16,3-6-19-16,1-5-11 0,0-5-29 16,1-13-21-16,-1-13-1 0,2-12-11 15,1-9-4-15,3-1 1 0,4 4 14 16,0 4-21-16,0-3 22 0,5 0 0 0,6-2 3 16,0-1-2-16,2 3-1 15,3 3-34-15,1 9 34 0,2 5 19 16,-1 3-19-16,-1 8-43 0,-3 6-18 0,-1 8-116 15,1 2-143-15,3-2-336 0,-3 6-1085 16</inkml:trace>
  <inkml:trace contextRef="#ctx0" brushRef="#br0" timeOffset="29932.6">18548 4483 1952 0,'0'0'657'0,"0"0"-486"0,0 0-74 0,0 0-24 16,0 0-31-16,0 0 3 0,0 0-42 15,0 0-3-15,0 0 61 0,58-19 3 0,-19 8-16 16,13-2-46-16,5 1-2 16,-3 4-54-16,-6 4-126 0,-16 4-212 15,-3 0-214-15,-11 0-377 0</inkml:trace>
  <inkml:trace contextRef="#ctx0" brushRef="#br0" timeOffset="30166.27">18593 4706 2613 0,'0'0'322'16,"0"0"-322"-16,0 0 0 0,0 0 36 15,0 0 76-15,0 0 3 0,0 0-19 0,0 0 34 16,46 13-18-16,-19-16-71 15,14-7-14-15,11-3-27 0,8-4-57 16,0 0-67-16,-4-1-134 0,-3 2-337 16,-17 4-719-16</inkml:trace>
  <inkml:trace contextRef="#ctx0" brushRef="#br0" timeOffset="31533.01">19128 3671 2255 0,'-5'-8'281'0,"5"4"-149"0,0-2 187 0,0-1-95 0,3-4-122 15,5 1-48-15,6-3-25 16,8-4-7-16,18-4-9 0,13-4 12 16,11 1-12-16,2 2-10 0,4 4 13 0,-7 8-13 15,5 3-3-15,-1 4 1 0,2 3 0 16,-2 1 1-16,0 8-2 0,1 5-2 16,-3 6-23-16,5 2 25 0,-4 7-3 15,4 2 0-15,1 6-16 0,0 5 16 16,0 3-22-16,-3 5 9 0,-5-1-6 15,-6 2-17-15,-4 1 20 0,-11 4 10 16,-3 4 9-16,-8-2 44 0,-7 1-9 16,-6 1 26-16,-9 3-33 0,-6 1 1 15,-6 1 0-15,-10 0-4 0,-9 1 0 16,-7-3 7-16,-5 0-7 0,-6-2 0 16,-3-4-2-16,-2-5 5 0,0-6-6 15,1-5 3-15,3-3-3 0,6-7 4 16,8-10-26-16,7-4-2 0,1-6-67 15,2 0-64-15,-1-3-89 0,3 0-110 0,5-8-202 16,5-2-457-16,2-6-540 16</inkml:trace>
  <inkml:trace contextRef="#ctx0" brushRef="#br0" timeOffset="32134.34">19957 5144 1949 0,'0'0'250'0,"0"0"-153"0,0 0 132 0,0 0-51 15,0 0-82-15,0 0-9 0,0 0-68 16,0 0 71-16,4 58 6 0,-2-3-9 16,2 8-7-16,-3 3-13 0,1-2-45 15,1-8-3-15,-3 1-19 0,0-1 2 16,-3 1 1-16,0-4-3 0,-1-2-54 0,-1-10-74 16,2-10-28-16,0-10 27 15,1-5-3-15,-1-3-32 0,0-2-46 16,-2-3-29-16,2-6-53 0,1-7-209 0,-1-16-144 15,1 1-47-15</inkml:trace>
  <inkml:trace contextRef="#ctx0" brushRef="#br0" timeOffset="32482.55">19917 5264 781 0,'0'-46'541'16,"0"10"-287"-16,4 0 68 0,-1 15-27 16,2 4-59-16,1-3-29 0,4-2-36 15,0-2-7-15,1 5-4 0,2 1-20 16,1 2-31-16,2 2-23 0,1 2-10 15,1 1-26-15,3 4-12 0,-1 0 0 16,2 3-25-16,2 4 11 0,1 4-24 16,0 4 0-16,2 6 1 0,-2 5 12 15,1 4-13-15,0 4 22 0,-1 8-22 16,2 8 0-16,2 10-2 0,-5 5-23 0,-6-4-32 16,-7-3 16-16,-6-3-13 15,-4 2 6-15,-1 0 4 0,-9 3 3 16,-5 2 38-16,-3 0 3 0,-7-1 35 15,-3-1-6-15,-3-5 0 0,-3-1-1 0,-3-7-6 16,4-6 38-16,4-9 7 16,5-6-7-16,2-4-10 0,-3 2-12 0,-5-1-19 15,-2 0-19-15,1-3-3 0,2-8-85 16,0-5-102-16,2-5-74 0,4-11-68 16,1-10-174-16,4-13-184 0,6 4-693 15</inkml:trace>
  <inkml:trace contextRef="#ctx0" brushRef="#br0" timeOffset="32816.31">20080 5041 2115 0,'0'0'188'0,"0"0"-185"0,0 0-3 0,0 0 4 0,19-43 28 0,-14 37 59 15,-1 3-1-15,1 3-58 0,-3 0-19 16,4 7-13-16,1 4 104 0,-2 9 5 15,4 3-25-15,-3 5-10 0,1 3-55 16,0 1-16-16,-2 1-2 0,0-1-1 16,0 0-51-16,0-1-110 0,0-4-117 15,-1 2-162-15,-1-4-304 0,-1-7-544 16</inkml:trace>
  <inkml:trace contextRef="#ctx0" brushRef="#br0" timeOffset="33049.95">19939 5428 2274 0,'0'0'372'0,"0"0"-237"15,0 0 58-15,0 0-94 16,0 0-63-16,0 0 66 0,0 0 64 0,41 0 12 15,-9-3-77-15,15-5-32 0,24-7-28 16,8-2-41-16,2-4-32 0,-5-5-120 16,-9-2-239-16,-17 5-803 0,-5-4-803 0</inkml:trace>
  <inkml:trace contextRef="#ctx0" brushRef="#br0" timeOffset="35901.36">19346 4434 1825 0,'0'0'357'0,"0"0"-305"0,0 0 81 0,0 0 32 0,42-2 54 16,-27 2 6-16,2 0-78 0,2 3-41 16,3 3-42-16,1 3 9 0,1 4-19 0,3 3-28 15,0 7-23-15,3 8 13 16,2 12-16-16,-2 15 0 0,-7 10-23 15,-8 4 1-15,-10 0-16 0,-6-6-19 0,-12 4-10 16,-9 0 3-16,-4 1 19 0,-13-1 19 16,-7 0 26-16,-9-2 13 0,-6-4 19 15,-7 1 19-15,0-6 32 0,-5-1 38 16,3-6 9-16,3-4 19 0,5-7 2 16,4-3-31-16,7-5-45 0,11-10-30 15,13-7-17-15,7-4-28 0,5-6 0 16,1 0-70-16,1 1-65 0,4-3-107 15,0-2-165-15,6-2-296 0,1 0-713 16</inkml:trace>
  <inkml:trace contextRef="#ctx0" brushRef="#br0" timeOffset="36267.08">17010 6237 2429 0,'0'0'304'0,"0"0"-262"0,0 0 237 0,0 0-90 0,0 0-81 0,0 0-108 16,0 0-108-16,0 0-23 0,0 0 131 15,0 0 57-15,-16 65-12 0,31-25-13 16,1 11-10-16,1 4-7 0,-2-2-14 16,-4-4-2-16,-3-12 1 0,-3-6-89 15,-1-7-33-15,1-2-16 0,-1 1-58 16,1 1-59-16,1-4-29 0,1-4-67 0,-4-8-202 15,-1-4-226-15</inkml:trace>
  <inkml:trace contextRef="#ctx0" brushRef="#br0" timeOffset="36999.51">16980 6218 2707 0,'0'0'267'0,"0"0"-248"0,0 0 55 15,0 0-23-15,6-37-51 0,5 25 48 16,4-2-22-16,9-3 50 0,10-2-47 16,13-3-10-16,13-2 10 0,8-2-29 15,1 4 0-15,-4 5-1 0,-1 1 1 16,5 2 0-16,0 0-19 0,4-3 19 16,3 2 0-16,6-3 0 0,7 0 1 15,6-1 1-15,1-1-2 0,2 1 3 16,2-3 13-16,-2 2 3 0,1 1 19 15,-3-2 7-15,2 4 18 0,-6 2 20 16,-4 1-1-16,-4 3-25 0,-8 0-29 16,-6 5-28-16,-7 2 0 0,-7 2-2 0,-9 2 1 15,-9 0-12-15,-10 0 11 0,-8 0 2 16,-2 1 3-16,-2 0 8 0,0 2-11 16,-1-2-2-16,-3 2-10 0,-4 0 12 15,-2-2 2-15,-3 1 14 0,-1 0-13 16,-2 0-2-16,0-2-1 0,0 4-28 15,0-1-7-15,0 4 35 0,-2 2 0 16,-1 2 16-16,-3 6-3 0,0 4 9 16,-2 1-22-16,0 3-12 0,3 4 9 15,-1 0 3-15,2 1 3 0,3 2 19 16,1 0 7-16,0-1-1 0,1 0-12 16,3-2-1-16,2 1 4 0,-1-3 10 15,1-1-4-15,-1-2-22 0,0-1 19 16,-1-4-10-16,0 0 7 0,-3-3-3 15,-1-3-13-15,0-1 19 0,-5-2-3 16,-1 0 16-16,-4-1 37 0,-5 0-3 16,-5 1-20-16,-11 0-49 0,-13 1-26 15,-17 0-20-15,-10 3-7 0,0 0-3 0,-4 0 1 16,1 0 8-16,-2 2 13 16,-4 1 12-16,-1-2 20 0,0 2 2 15,-1-2-2-15,2-1 2 0,0-4 11 0,-1 2 5 16,0-3-5-16,-4 2-11 0,-2 3 0 15,0-1-2-15,-1 3-13 16,-1 2 11-16,0 2 1 0,2 5-9 0,0 0 9 16,8-1-10-16,3 1 13 0,9-5 0 15,5-1 2-15,7-2 14 16,12-6-15-16,11-3-1 0,11-2-13 0,1-3-9 16,0-2-44-16,0 1-28 0,0-2-49 15,5-2-63-15,6-5-139 0,2-4-312 16,5-6-109-16,2 4-713 0</inkml:trace>
  <inkml:trace contextRef="#ctx0" brushRef="#br0" timeOffset="37400.05">17305 6067 2084 0,'0'0'330'0,"0"0"-213"0,0 0-72 0,0 0-45 0,0 0 0 0,0 0 22 0,7 54 101 0,-1-12 15 16,0 15-38-16,-2 7-42 15,-2-1-33-15,-2 0-25 0,-4-6-25 16,-2-1-94-16,0-2-100 0,2-6-117 0,2-10-157 15,1-13-552-15</inkml:trace>
  <inkml:trace contextRef="#ctx0" brushRef="#br0" timeOffset="37617.58">17668 6025 1706 0,'0'0'730'0,"0"0"-520"16,0 0-107-16,0 0-61 0,0 0 22 16,-16 61 48-16,7-18-25 0,1 12-29 15,0 4-2-15,0-3-55 0,6-8-2 16,1-4-73-16,1-4-13 0,0 1-22 16,0-7-36-16,3-8-110 0,-1-4-140 0,0-6-202 15,2-5-491-15</inkml:trace>
  <inkml:trace contextRef="#ctx0" brushRef="#br0" timeOffset="37817.53">18030 5934 2632 0,'0'0'344'0,"0"0"-325"0,0 0-19 0,-5 41 48 16,-3-1 106-16,-3 17 2 0,-5 5-86 15,-1 3-19-15,1-8-16 0,5-7-15 16,-1-2-20-16,4-2-108 0,3-1-83 16,5-9-81-16,0-8-150 0,0-10-210 15,2-8-511-15,5-1 382 0</inkml:trace>
  <inkml:trace contextRef="#ctx0" brushRef="#br0" timeOffset="37999.55">18398 5814 2764 0,'0'0'257'16,"0"0"-257"-16,0 0-26 0,0 0 23 15,0 0 3-15,0 0 77 0,1 72 45 16,-8-17-4-16,-1 7-45 0,-3-1-44 0,-1-7-29 16,3-8-58-16,1-4-34 0,2-8-33 15,2-7-19-15,0-7-110 16,4-3-166-16,0 0-183 0,0-2-655 0</inkml:trace>
  <inkml:trace contextRef="#ctx0" brushRef="#br0" timeOffset="38216.74">18848 5722 2259 0,'0'0'687'15,"0"0"-604"-15,0 0-21 0,36-2-59 16,-28 18 132-16,-1 11 5 0,-5 14-22 15,-4 18-23-15,-11 7 6 0,-5 2-50 16,-2-2-7-16,-1-5-19 0,0 1-25 0,-1-4-29 16,4-2-28-16,0-2-47 0,4-4-42 15,3-6-58-15,3-8-58 16,3-9-157-16,0-10-173 0,3-8-403 0</inkml:trace>
  <inkml:trace contextRef="#ctx0" brushRef="#br0" timeOffset="38599.98">17188 6318 1763 0,'0'0'42'16,"0"0"45"-16,49-4-87 0,-20-1 101 16,13-2 55-16,14-3 67 0,6-4-106 15,6-3-30-15,-3-2-52 0,5 0-34 0,9-3 21 16,5-2-22-16,10-3-2 15,5-2 2-15,6 0 2 0,6 0 0 0,1 0 0 16,5 0 24-16,-1 3 3 0,-3 4 13 16,-5 2-23-16,-9 3-19 0,-8 7 0 15,-11 2-55-15,-10 2-96 0,-12 5-20 16,-13 1-50-16,-16 0-48 0,-14 0-137 16,-8 0-304-16,-5 0-61 0</inkml:trace>
  <inkml:trace contextRef="#ctx0" brushRef="#br0" timeOffset="38918">16992 6505 2317 0,'0'0'167'0,"89"-22"-166"16,-16 2 150-16,16-6-54 0,4-4 28 15,-1 2-28-15,7-1-24 0,3 0 36 16,6-3 9-16,7-1 29 0,6 0-4 16,3-2-32-16,3-1-48 0,1 3-48 15,-3 3-15-15,-1 0-19 0,-10 3-10 16,-6 4-72-16,-8 2-38 0,-9 3-8 15,-8 4 19-15,-10 1 20 0,-6 4-30 16,-20 2-71-16,-14 1-108 0,-13 3-120 16,-7 1-217-16,-3 1-494 0</inkml:trace>
  <inkml:trace contextRef="#ctx0" brushRef="#br0" timeOffset="39270.21">17154 6573 1425 0,'0'0'436'0,"34"-8"-394"0,3 0 56 16,19-7 54-16,12-2-35 0,9-3-23 15,4-3-56-15,4 1 14 0,12-5 68 16,7-2 25-16,13-2 16 0,3-3-23 16,7 3-23-16,0-1-42 0,3 2-31 15,-3 3-39-15,-3 1-3 0,-3 3-57 16,-4 1-161-16,-10 2-81 0,-4 2-60 15,-7 0-65-15,-13 3-162 0,-23 1-242 16</inkml:trace>
  <inkml:trace contextRef="#ctx0" brushRef="#br0" timeOffset="39600.01">17330 6874 2059 0,'0'0'250'0,"0"0"-237"15,36-27 135-15,-7 11-2 0,15-5-8 16,15-5-48-16,10-1-51 0,5 1 12 16,4 1-25-16,4 1 0 0,5-1-24 15,10 0-1-15,5 2-1 0,6-1-3 16,2 3-13-16,4-1-29 0,2 1-58 16,-1 2-90-16,-4 1-131 0,-4 0-159 0,-29 3-311 15</inkml:trace>
  <inkml:trace contextRef="#ctx0" brushRef="#br0" timeOffset="40133.1">17328 6241 1949 0,'0'0'547'0,"0"0"-545"0,0 0 37 0,0 0 13 0,35-4 93 16,-10 1 106-16,10-4-98 0,16-2-22 15,25-3-45-15,11-3-25 0,10-2 9 16,5-3-19-16,4-3-4 0,6-4-46 16,11-4-1-16,7-4-44 0,7-1-32 15,11-2-64-15,4-3-103 0,3-3-185 16,-3-1-287-16,-39 10-915 0</inkml:trace>
  <inkml:trace contextRef="#ctx0" brushRef="#br0" timeOffset="42132.38">18726 4759 1492 0,'0'0'256'0,"0"0"-178"0,0 0 124 16,0 0 8-16,0 0-48 0,0 0-58 0,0 0-33 15,0 0 19-15,0 0 20 0,0 0-24 16,0 0-63-16,0 0-17 0,0 0-6 16,13-44-38-16,-2 30-1 0,2-4-3 15,5 0-6-15,2-2 6 0,11-7-6 16,14-8-23-16,11-4 9 0,4-3 21 15,8-1 28-15,-3 1 13 0,2 2 1 16,3-3 24-16,8-2 37 0,5-2 35 16,4 0 12-16,10-5-6 0,1 4-16 15,8-5-16-15,5 0-20 0,4 1-16 16,2 0-34-16,4 0-1 0,4 1-13 16,1 3 10-16,1 1-19 0,-1 4 6 15,1 4 16-15,-1 4 2 0,-1 2-2 16,-3 5 0-16,-3 1 16 0,-3 4 19 15,-6 0 23-15,-3 4-14 0,-8 3 4 16,-7 2 29-16,-7 1 18 0,-7 4-15 0,-7-1-20 16,-5 2 4-16,-6 3 24 0,-5 2 4 15,-5-1-20-15,-6 2-25 16,-8 0-9-16,-8 1-38 0,-8 0-2 0,-3 1-14 16,0-2-3-16,2 2-56 0,-3 0-73 15,-4 0-81-15,-7 0-83 0,-4 0-144 16,-1 0-90-16,-6 0-150 0,-2 0-570 15</inkml:trace>
  <inkml:trace contextRef="#ctx0" brushRef="#br0" timeOffset="42467.28">22233 3159 287 0,'0'0'2133'0,"0"0"-2107"0,0 0-26 0,0 0 0 0,0 0 35 0,37-23 72 15,-21 20-7-15,-1 0 16 16,3 2-23-16,-1 1-19 0,1 0-20 0,3 2-25 16,-2 5-7-16,2-1-18 15,-1 2 9-15,1 0-11 0,-1 1-2 0,-2 1-4 16,0 2 3-16,-3-1-1 0,-3 2-14 15,-2 2 16-15,-5 1 0 0,-3 3 0 16,-3 1 39-16,-8 6 63 0,-7 2 13 16,-10 7-42-16,-13 6-19 0,-10 7-54 15,-6-2 0-15,0-5-89 0,6-6-7 16,4-5-51-16,1-1-177 0,6-5-212 16,9-5-158-16,11-8-553 0</inkml:trace>
  <inkml:trace contextRef="#ctx0" brushRef="#br0" timeOffset="46200">16496 5241 1850 0,'0'0'172'0,"0"0"-65"0,0 0 123 0,0 0-107 15,0 0-122-15,0 0 1 0,18-52 27 16,2 13 59-16,13-16 8 0,5-6 20 16,7-1-13-16,-3 4 9 0,0 7-22 15,5-2-10-15,-1 0-29 0,4 2-3 16,3 0-7-16,-3 3-15 0,2 4-3 15,-3 5-23-15,-3 7-25 0,-8 9 6 16,-9 7-23-16,-7 6-12 0,-5 4-39 0,0 1-25 16,-1 3-4-16,-1 2-13 0,-7 1-33 15,-5 8 10-15,-3 7 62 0,-5 9 95 16,-14 12-17-16,-12 18-34 0,-12 6-52 16,-3 3-19-16,-4-3 19 0,2-5 52 15,-3 2 34-15,-1 3 18 0,0 0 3 16,2-2 20-16,3 1 19 0,7-3 52 15,5-4-16-15,8-12-10 0,10-11-13 16,5-11-19-16,8-6 6 0,1-3-42 16,3-3-45-16,7-1-104 0,5-6 106 15,7-7 43-15,10-9 56 0,9-15-24 16,16-15 0-16,7-9 1 0,4-6-11 16,-1-3 21-16,-3 4 8 0,3-3 30 15,5-1 35-15,2 0 36 0,0 4-7 16,1 0-30-16,-3 5-18 0,-1 4-27 15,-6 8-12-15,-4 8-31 0,-11 9-27 16,-7 11-16-16,-13 5-22 0,-10 6-3 16,-5 4-40-16,-1 0-50 0,-2 6-52 0,-3 3-8 15,-4 7 75-15,-8 12 103 16,-10 16-16-16,-12 14-7 0,-6 9-19 16,-6 1 3-16,2-6 14 0,3-9 18 0,3 0 20 15,1-5 13-15,3-9 20 16,9-8-1-16,6-9 10 0,1-3-13 0,2 0-16 15,1-3-11-15,3-3 5 0,6-9-7 16,6-5 0-16,7-12 51 0,12-12 79 16,18-18-24-16,12-18-28 0,10-13-33 15,1-2-32-15,-6 4 9 16,-5 8 10-16,1 3-12 0,-2 1-17 0,3 4 19 16,-1 5 17-16,-5 4-7 0,2 5 22 15,-6 6 17-15,-9 11-13 0,-9 8-39 16,-10 7-19-16,-3 4-21 0,-1 4-24 15,-1 2-26-15,-5 4-35 0,-7 14-61 16,-8 19 86-16,-21 24 59 0,-13 12-56 16,-9 14-70-16,-2 0-30 0,-2-5 3 15,5-6 55-15,2-3 51 0,7-13 48 16,10-13 21-16,8-17 26 0,11-13 35 16,4-9 82-16,2-2-13 0,4-4-14 15,0-3-2-15,12-12-30 0,9-11-20 0,16-20-6 16,15-17-19-16,8-7-20 15,2 0-18-15,-3 9 3 0,-2 9 9 16,-3 8 28-16,-2 9-21 0,-4 9-14 0,-6 11-6 16,-9 9-45-16,-8 6-22 0,-7 8-34 15,-8 10-109-15,-5 19-94 16,-3-2-249-16,-8 12-950 0</inkml:trace>
  <inkml:trace contextRef="#ctx0" brushRef="#br0" timeOffset="56500.05">23868 3182 2162 0,'0'0'352'0,"0"0"-155"0,0 0-29 0,0 0-14 0,0 0-29 16,0 0-17-16,0 0-25 0,0 0-26 15,0 0-9-15,0 0-48 0,0 0-49 16,0 0-91-16,-6 25 115 0,9 5 25 16,2 18 54-16,0 23-13 0,1 11 7 15,1 4-35-15,-1 0 10 0,-1-4-21 16,1 1 12-16,-1 7-14 0,2 1 1 15,-3 4 0-15,-1-3 0 0,-1-1 18 16,-1-4-19-16,-1-2-13 0,0-5 11 16,-2-3 0-16,-2-4-11 0,0-4 13 15,-2-8 3-15,2-4-3 0,-1-6-13 16,1-11-13-16,0-7 14 0,2-11-17 0,-1-6-19 16,0 1-38-16,-1-3-64 15,1-3-56-15,1-11-74 0,2-6-56 16,0-4-418-16,0-32-668 0</inkml:trace>
  <inkml:trace contextRef="#ctx0" brushRef="#br0" timeOffset="57283.25">23869 3145 1777 0,'0'0'211'0,"0"0"-85"15,0 0 82-15,0 0-2 0,-13-43 49 16,16 38 47-16,3-1-88 0,4-1-166 16,5 1-13-16,6-2 0 0,11 0 3 15,13 1-6-15,16-2-19 0,7 2 9 16,4-2-10-16,4 0 4 0,0-1 13 15,8 1 12-15,8-1 6 0,6 0-18 0,6-4-4 16,3-1-6-16,6 3-3 0,4-4 18 16,1 1 26-16,3 0-25 0,0 0 34 15,-3 1 22-15,-3 4 1 0,-4 0-21 16,-8 3-18-16,-8 2-37 0,-8 1-1 16,-12 3-12-16,-6 1 10 0,-7 0-11 15,-8 0 1-15,-9 1-3 0,-8 2-1 16,-10-2-11-16,-9 3-1 0,-2-3 10 15,3 2-16-15,1 1-9 0,-1-1 6 16,-2 3-6-16,-3-2 4 0,-1 2-1 16,-1-1 0-16,-4 1 3 0,0 3-6 15,-1-1-2-15,-3 3-4 0,1 4 34 16,-4 5 0-16,-1 4 37 0,-1 11-7 16,-8 11-8-16,-4 14 3 0,-1 7 9 15,-1-1-6-15,3-3 12 0,4-4-15 16,3-1-25-16,1 3 15 0,4 1-14 15,2 0 0-15,2 2 17 0,3 4-17 16,3 0-2-16,0 4 2 0,-3 0-2 0,1 1 2 16,0 0-1-16,-2-2 0 0,-1 0-15 15,-1-3 3-15,-4-1 12 16,0 1 2-16,-2-3 26 0,-3-4-26 0,-7 1 10 16,-2-2 1-16,-7-2 2 0,-4-3-12 15,-2-4 1-15,-6-3 6 16,-3 0-10-16,-5-4-1 0,-3-6-2 0,-7-1-13 15,-5-5 16-15,-4-1-2 0,-5-2 2 16,-5-3-2-16,-5-3-13 0,-4-3 15 16,-3-4 0-16,-4-2 15 0,-3-2 7 15,-6-2-4-15,-2 1-15 0,-5-1 1 16,-4 0-4-16,-3 2-16 0,0-1 13 16,-5 0 3-16,3-3 11 0,2 1 11 15,5-4 3-15,5-2 9 0,5 0-19 0,4-3-15 16,4 0-18-16,5-4-47 15,2-8-147-15,8 1-109 0,5-7-188 16,18 1-565-16,5-3-847 0</inkml:trace>
  <inkml:trace contextRef="#ctx0" brushRef="#br0" timeOffset="59017.68">24190 2660 2723 0,'0'0'264'0,"0"0"-139"0,0 0-119 0,2 0-6 15,-1 2-83-15,1 3-1 0,1 5 84 0,-1 1 36 16,2 6-34-16,1 1 13 16,0 3-15-16,-1 1-13 0,2-1-48 0,-2-1-10 15,-1-2 20-15,-1-1 3 0,0-4 46 16,-1-3 2-16,0-6 3 0,0-1 22 15,0-3 62-15,2 0 45 0,-2-3 54 16,1-4-24-16,2-4-127 0,2-4-12 16,1-5-22-16,0-2 2 0,2-4 9 15,1 0-10-15,2 3-2 0,-3 2-3 16,2 5-16-16,0 5-28 0,-3 5 5 16,3 4 10-16,-1 2 4 0,-2 4 28 15,3 6 1-15,-1 2 18 0,-1 5-1 16,1 2-17-16,-3 2-2 0,-1-1-25 15,0 1 4-15,0-1-26 0,-4-6 10 16,2-1 9-16,-1-6 13 0,1-7-6 16,0 0 22-16,2-7 70 0,2-3 39 15,3-3-33-15,1-4-47 0,3-7-13 0,0 0-16 16,0-3 0-16,-1 5 0 0,-2 2-1 16,-2 4-22-16,-2 6-18 0,-1 5-23 15,-2 2-9-15,1 3 2 0,-1 3 21 16,0 4 50-16,2 4 48 0,-2 3-3 15,2 3-13-15,-2-1-13 0,1 0-18 16,0-1-1-16,-1-1-12 0,4-4 11 16,-4-3-18-16,2-3 16 0,1-4-3 15,5 0 6-15,-2-7 48 0,-2-1-4 16,3-2-21-16,-2-3-23 0,-2 2-1 16,-1 0 1-16,-3 4 3 0,-2 2-3 15,0 4-27-15,-1 1-34 0,1 1-60 16,1 4 121-16,0 4 10 0,3 1 31 15,1 0-39-15,1 3 0 0,0-3-2 0,2-2-2 16,2-1 2-16,-1-4 0 0,2-3 0 16,1-1 51-16,1-5 13 15,0-1 10-15,-2-4-17 0,1-2-25 0,-7 0-4 16,-1 0-9-16,-6 1 22 0,0-3-41 16,-6 4-54-16,-3-2-45 0,-5 1-60 15,-1 5 18-15,-4-2-23 0,-1 5-106 16,2 1-151-16,1 0-147 0,4 3-171 15</inkml:trace>
  <inkml:trace contextRef="#ctx0" brushRef="#br0" timeOffset="59216.36">25036 2384 1406 0,'0'0'2018'0,"0"0"-1777"0,0 0-102 0,0 0-101 0,0 0-38 15,0 0-19-15,0 0-75 0,0 0 87 16,2 45 7-16,0-21 22 0,-2 6-22 16,0 4-40-16,0 1-26 0,0-2-13 15,-2-1-23-15,2 0-22 0,-2-3-106 16,2-2-165-16,0-3-219 0,0-7-415 0</inkml:trace>
  <inkml:trace contextRef="#ctx0" brushRef="#br0" timeOffset="59916.35">24965 2617 1083 0,'0'0'1693'16,"0"0"-1407"-16,0 0-91 0,0 0-78 15,0 0-72-15,0 0-29 0,0 0 9 16,34-39 26-16,-16 26-3 0,5-1-1 16,-1-1-45-16,2 0-2 0,-2 1-25 15,-1 0-45-15,-6 1-28 0,-1 3 6 16,-7 2-7-16,-1 5 28 0,-4 0 27 15,-2 3-8-15,0 0-38 0,-4 6 17 16,0 2 28-16,1 7-36 0,-1 12 66 16,-2 13 15-16,-1 8 22 0,0-1-22 15,3-9-10-15,0-9 10 0,3-11 0 16,1 2-1-16,0-2 0 0,0-1 1 16,1-7 0-16,3-4 38 0,0-5 30 15,2-1 15-15,-2-1 1 0,4-5 38 16,-1-4-39-16,3-4-61 0,0-2-22 15,1 0-22-15,-2 0-1 0,2 2 4 0,-5 5 6 16,-1 2 10-16,-1 7-9 0,0 0 12 16,-1 0 39-16,4 3 21 0,-2 3 7 15,0 1-6-15,2-1-10 0,-3 2-10 16,4-2-11-16,-2-2-28 0,-2 0 8 16,3-4 6-16,-2 0 38 0,6-4 28 15,-2-3 10-15,3-6-77 0,2-4-15 16,-2-1-56-16,1-2-17 0,-5-2 16 15,-1 4 39-15,-5 4 18 0,-1 3 19 16,-1 4 29-16,0 4 9 0,-3 3-32 16,-3 0-25-16,0 10-54 0,-2 4-22 15,-1 4 70-15,-1 4 6 0,3 3 15 16,0-1-15-16,6-2-4 0,1-1-15 16,6-6-6-16,1-2 25 0,5-5 3 15,2-5 23-15,1-3 12 0,2-4 31 16,2-6-6-16,3-7-25 0,0-1-38 15,0-5-41-15,-3-1-6 0,-1 0 9 0,-3 1 19 16,-1 2 6-16,-4 2 13 0,-3 3 2 16,-1 7-2-16,-4 3 1 0,-2 5-2 15,0 1-8-15,0 0-51 0,-2 3-61 16,0 3 13-16,0 1 19 0,2 5 47 16,-2 2 29-16,2-1-34 0,2 1-1 15,2-1-13-15,1-3 35 0,6 0 7 16,-2-2 17-16,0-1-24 0,4-1-41 15,-2 1-49-15,-2-4-58 0,1 1 0 16,-2-1-4-16,-1 0-130 0,-3 0-131 16,-1-2-235-16</inkml:trace>
  <inkml:trace contextRef="#ctx0" brushRef="#br0" timeOffset="60316.78">25863 2252 2423 0,'0'0'319'0,"0"0"19"0,0 0-140 0,0 0-58 0,0 0-35 16,0 0-1-16,0 0-9 0,0 0-3 15,-20 43-7-15,13-18-13 0,-2 4-47 16,0 3 12-16,1 1-34 0,1-1 29 16,1 0-31-16,-2 0-2 0,0 0-20 15,1-3 2-15,1-1-18 0,1-4-20 16,0-6-12-16,1-4-22 0,2-5 59 15,1-5 7-15,1-2 25 0,0-2 9 16,0-1 35-16,3-3-3 0,3-1 29 16,2-4-51-16,2-2-4 0,3-2-15 15,5 2-37-15,-1-1-1 0,0 3 3 16,3 2-3-16,-1 4 7 0,-2 3-1 16,-1 0 10-16,-3 7 0 0,-1 3 22 15,-6-1-47-15,-2 3 12 0,-4 1-6 16,0 2-1-16,-10 0-9 0,-5 1-28 15,-5 0-23-15,-1 1 25 0,-4-3 29 16,0-2 36-16,2-4 12 0,3-4-20 16,3-1-53-16,6-3-68 0,3-7-166 0,7-3-210 15,5-5-146-15,3 2-531 16</inkml:trace>
  <inkml:trace contextRef="#ctx0" brushRef="#br0" timeOffset="60599.86">26185 2562 2035 0,'0'0'276'16,"0"0"-56"-16,0 0-4 0,0 0-23 0,-36 23 18 16,14-9-51-16,-5 1-20 15,1 2 28-15,-3 1 21 0,2 0-44 0,3-1-51 16,5 0-59-16,5-3-35 0,3-2-48 16,4-3-21-16,4 1-28 0,3-7 6 15,4 0 66-15,8-3 25 0,3 0 25 16,4-6 13-16,5-5-38 0,3-3-14 15,1-2-21-15,-1-4-25 0,-2 1 16 16,-3 0 26-16,-5 2 18 0,-5 1 13 16,-6 4-10-16,-3-1-1 0,-3 4-2 0,-3 3-44 15,-7 2 43-15,-2 3-115 0,-3 1-24 16,-4 6-84-16,0 4-42 16,-1 7-101-16,0-2-213 0,9-1-243 0</inkml:trace>
  <inkml:trace contextRef="#ctx0" brushRef="#br0" timeOffset="61166.44">26338 2584 2877 0,'0'0'409'16,"0"0"-240"-16,0 0-131 0,0 0-12 15,0 0 21-15,-39-3-47 0,22 7-16 16,-2 2-19-16,1 2-3 0,1 0 0 15,1 1 3-15,3-2-3 0,1 0-13 16,6-4-26-16,5 0-34 0,1-2-27 16,1-1 51-16,5 0 20 0,6-1 67 15,-1-1 32-15,5 1-3 0,-2 1-13 0,0 0 0 16,1 0-16-16,-2 0-29 16,-1 4 27-16,-3 0-13 0,-1 2 15 15,0-2 38-15,0 0 4 0,-1 0 0 0,1-3-10 16,0-1 13-16,0 0 9 15,3-3 13-15,1-3 10 0,-1-5-17 16,0-2-15-16,2 0 9 0,-2-2-6 16,-2 0-4-16,0 0-15 0,-4 3-7 0,-1 3-6 15,-2 3 0-15,-2 2-1 16,0 2-2-16,0 2-7 0,-2 0-6 0,2 0-50 16,-2 1-36-16,2 1 0 0,0 3 35 15,-2 2 32-15,2-2 9 0,0 1 10 16,4 1 13-16,0-3 6 0,1-1 0 15,1 0-19-15,2-1-47 0,-2-1-10 16,0 2-17-16,-3-3-12 0,1 3 6 16,0 0 22-16,1-1-3 0,-2 4 3 15,-1 0 0-15,0 1 34 0,2 0 24 16,-2 1 19-16,0 0-17 0,-1 0 24 16,1 0 3-16,0-2-13 0,2-1-13 15,1-1-3-15,0-1 42 0,-1-1-29 16,2-2-13-16,1 0-45 0,-1 0-55 0,2 0-45 15,0-3-100-15,-1 0-134 16,2-2-79-16,-2 2-102 0,1-1-164 16</inkml:trace>
  <inkml:trace contextRef="#ctx0" brushRef="#br0" timeOffset="61566.49">26830 2595 1590 0,'0'0'507'0,"0"0"-122"0,0 0-40 0,0 0-88 15,0 0-100-15,0 0-59 0,-38-16-2 16,22 16-75-16,-1 0-21 0,-2 2 0 16,2 6 0-16,-3 1 0 0,2 0 3 15,1 3 0-15,2-1 0 0,3-1 9 16,5-1-12-16,1-2 0 0,6-2-28 16,0-2-23-16,4-1 22 0,5-2 26 15,4 0-38-15,5-6 22 0,4-5-45 16,5-4-67-16,0-3-4 0,-1-6 29 15,3-2-13-15,-2-2 9 0,-3 0 17 0,1-3 93 16,-4-2 51-16,-3-4 107 16,-5 2-93-16,-7-2 18 0,-2 0 59 0,-4 6 2 15,-4-4 15-15,-4 2-35 16,-2 5 9-16,1 4 10 0,-1 6-11 0,2 8 21 16,1 5 39-16,1 5-158 0,-1 8-34 15,-4 14-56-15,-4 17 56 0,-2 23 56 16,2 7 0-16,4 0-6 0,6-6-22 15,5-14-28-15,7-4-21 0,2-9-13 16,2-8-38-16,2-7-52 0,3-5-52 16,11 4-23-16,13-2-85 0,13-1-253 15,-7-7-526-15,-5-9-773 0</inkml:trace>
  <inkml:trace contextRef="#ctx0" brushRef="#br0" timeOffset="75680.64">24779 3937 179 0,'0'0'467'0,"0"0"-386"0,0 0-81 0,0 0-19 0,0 0 19 16,0 0 19-16,0 0-1 0,0 0-18 0,0 0-3 16,0 0-10-16,0 0-10 0,0 0 1 15,0 0-21-15,8-39-22 0,-8 34 10 16,2-3-17-16,-1 1 3 0,1-1 34 16,-2 1 5-16,1-3 30 15,-1 3 69-15,0-1 84 0,0 0 72 0,0 1 23 16,-1 1 64-16,-1 2 1 0,1-1-1 15,-1 3-8-15,0-2-16 0,0 4-23 16,2 0-50-16,0 0-62 0,0 0-63 16,0 0-84-16,0 0-6 0,0 5-41 15,0 4 41-15,1 5 64 0,2 6 9 16,-1 4-32-16,-2 4-6 0,0 4-3 16,0 0-10-16,0 4-9 0,-2 0-12 15,-4 0 2-15,-1-1 12 0,2-1-15 16,-1-1-19-16,3-4-13 0,-2-2-19 15,2-6-3-15,3-4-22 0,0-4-39 16,0-3-32-16,2-2-65 0,2-6-140 0,1-2-176 16,3-5-187-16,-2-2-476 0</inkml:trace>
  <inkml:trace contextRef="#ctx0" brushRef="#br0" timeOffset="76181.15">24833 3796 1987 0,'0'0'314'0,"0"0"-126"0,0 0 60 16,0 0 28-16,0 0-61 0,0 0-78 15,0 0-38-15,0 0-20 0,0 0-19 16,0 0-16-16,0 0-6 0,0 0-3 16,65-50-7-16,-24 28-9 0,7-1-19 15,7-1-2-15,-3 4-23 0,-2 4 22 16,-5 4-22-16,-1 1 9 0,-3 4 0 15,-6 2-6-15,-7 1 19 0,-8 4-32 16,-1-2 10-16,1 2-1 0,-1 0 1 16,0 1 0-16,-2 3-4 0,-5 0-19 0,-5 2 13 15,-2 2 14-15,0 2 21 0,-3 3 3 16,-2 2 29-16,0 3-6 0,0 4-7 16,-4 0-7-16,0 3 11 0,2 2-11 15,-1 0 45-15,3 3-6 0,-2 2-16 16,2 0 0-16,0 1 9 0,0 1-28 15,2-4-13-15,-1 1 12 0,1-3-11 16,0 0-2-16,0-3 13 0,0-2 1 16,0-2-15-16,-2-2 15 0,2-2-14 15,-2-1 11-15,-2-2-10 0,-3 2 16 16,-1-1 0-16,-6-1 15 0,-2 1-9 16,-1-1 7-16,-4 0-14 0,-3 0-14 15,0-3-1-15,-5 2 9 0,-6-2 1 16,-10 2-13-16,-12 1-16 0,-2 3-3 15,0-3-5-15,7-4 24 0,14-3 25 0,7-4 0 16,8-2-12-16,5-1-13 16,-3-4-119-16,2-6-105 0,-1-5-176 15,9 2-345-15,-2-17-1098 0</inkml:trace>
  <inkml:trace contextRef="#ctx0" brushRef="#br0" timeOffset="76712.09">24841 3576 1967 0,'0'0'279'0,"0"0"-243"0,0 0-36 0,0 0 0 0,0 0 19 0,0 0 75 16,0 0-4-16,4 42-22 15,-4-25-36-15,0 4-32 0,0 0-46 16,0 0-86-16,0 0-85 0,2-2-104 0,-2-2-229 16,2-7-545-16</inkml:trace>
  <inkml:trace contextRef="#ctx0" brushRef="#br0" timeOffset="76913.48">25030 3540 2354 0,'0'0'255'0,"0"0"-136"0,0 0-22 15,0 0-10-15,0 0 3 0,-1 48-4 16,1-34-44-16,1 3-33 0,1 0-9 15,0 3-35-15,2-3-115 0,-2 3-169 16,-1-3-192-16,0-3-475 0</inkml:trace>
  <inkml:trace contextRef="#ctx0" brushRef="#br0" timeOffset="77096.13">25241 3543 258 0,'0'0'2110'0,"0"0"-1855"0,0 0-20 0,0 0-90 16,0 0-72-16,0 0-73 16,0 0-27-16,0 0 27 0,0 0 13 0,0 0-1 15,4 50-12-15,-2-32-61 0,-2-2-125 16,1 1-162-16,1-2-183 0,0-6-266 16</inkml:trace>
  <inkml:trace contextRef="#ctx0" brushRef="#br0" timeOffset="77347.25">25438 3815 2047 0,'0'0'295'0,"0"0"-182"0,0 0-61 16,0 0 42-16,0 0 6 0,50-27-52 15,-33 17-48-15,3 1-19 16,-2 3-33-16,-2 0-42 0,-2 2-57 0,-2 3-50 16,-5-1-88-16,-3 0-166 0,0 2-563 15</inkml:trace>
  <inkml:trace contextRef="#ctx0" brushRef="#br0" timeOffset="77525.63">25492 3968 2232 0,'0'0'626'0,"0"0"-601"0,0 0-24 15,0 0 139-15,0 0 46 0,0 0-55 16,0 0-23-16,0 0-42 0,0 0-66 15,44 10-19-15,-28-15-207 0,1 0-139 16,1 0-160-16,-7-2-528 0</inkml:trace>
  <inkml:trace contextRef="#ctx0" brushRef="#br0" timeOffset="77712.39">25498 4171 2734 0,'0'0'369'16,"0"0"-263"-16,0 0-58 0,0 0 60 16,0 0-3-16,0 0-19 0,0 0-14 15,0 0 1-15,38 20-73 0,-16-26-25 16,5-2-238-16,0-4-294 0,-4 2-709 16</inkml:trace>
  <inkml:trace contextRef="#ctx0" brushRef="#br0" timeOffset="78033.1">24889 4507 2199 0,'0'0'291'0,"0"0"-69"0,0 0-64 15,0 0-58-15,0 0-75 0,0 0-24 16,0 0-2-16,-13 35 1 0,15-21-2 15,1 0-24-15,1 2-80 0,2-1-112 16,-3-1-141-16,4-2-297 0,-1-5-709 16</inkml:trace>
  <inkml:trace contextRef="#ctx0" brushRef="#br0" timeOffset="78218.64">25127 4482 2402 0,'0'0'391'16,"0"0"-250"-16,0 0-3 0,0 0 44 16,0 0-16-16,-6 45-55 0,6-33-51 0,0 1-47 15,0-1-13-15,0 1-22 16,0-1-83-16,0 2-82 0,0-3-137 0,0-1-175 16,0-1-531-16,2-8-407 0</inkml:trace>
  <inkml:trace contextRef="#ctx0" brushRef="#br0" timeOffset="78391.53">25363 4481 2151 0,'0'0'210'16,"0"0"4"-16,0 0 27 0,0 0 26 16,0 0-98-16,15 44-73 0,-13-30-42 15,1 0-25-15,-1 2-18 0,-1-2-11 16,-1 1-2-16,0 0-58 0,-1-1-90 15,-1-3-97-15,-1 1-200 0,-1-3-360 16,-1-5-911-16</inkml:trace>
  <inkml:trace contextRef="#ctx0" brushRef="#br0" timeOffset="78781.75">24609 3853 417 0,'0'0'1698'16,"0"0"-1523"-16,0 0 61 0,0 0-20 0,0 0-55 15,0 0-97-15,0 0-35 0,0 0-29 16,0 0-1-16,0 0-8 0,0 0 5 15,37 3-57-15,-20-8-138 0,5 1-127 16,-1-3-186-16,-4 3-503 0</inkml:trace>
  <inkml:trace contextRef="#ctx0" brushRef="#br0" timeOffset="78960.75">24646 4065 2085 0,'0'0'237'16,"0"0"-237"-16,0 0 55 0,0 0 106 0,0 0-35 15,48-2-81-15,-29-2-45 16,4-4-68-16,1-1-148 0,1 0-212 16,-4 0-280-16,-4 2-468 0</inkml:trace>
  <inkml:trace contextRef="#ctx0" brushRef="#br0" timeOffset="79129.89">24614 4274 1949 0,'0'0'143'0,"0"0"9"16,0 0 6-16,0 0 20 0,43 15-62 15,-26-15-51-15,4 0-14 0,0-4-51 16,-1-4-141-16,2 1-225 0,-3-4-224 15,-6 2-664-15</inkml:trace>
  <inkml:trace contextRef="#ctx0" brushRef="#br0" timeOffset="79806.89">25262 3823 1849 0,'0'0'441'0,"0"0"-43"0,0 0-103 0,0 0-83 0,0 0-65 0,0 0-11 0,0 0-44 16,0 0-82-16,0 0-10 0,0 0-48 16,0 0-9-16,0 0-6 0,0 0-1 15,0 0 7-15,0 0-26 0,16-3 15 16,-15 3-5-16,-1 3 9 0,1-2 35 16,-1 2 6-16,0 0 23 0,-2-1 16 15,-4 3 10-15,-1-1-25 0,2-1 1 16,-1 0-2-16,2-1 48 0,2-1 23 0,1-1 15 15,1 0-19-15,0 0-32 0,0 0-6 16,3-3-3-16,1-2-26 16,4-1-7-16,0-3-60 0,3 2-92 0,0 0-195 15,-2 2-311-15,-2-1-1170 0</inkml:trace>
  <inkml:trace contextRef="#ctx0" brushRef="#br0" timeOffset="80562.92">24469 4972 1015 0,'0'0'277'0,"0"0"-179"0,54 0 103 0,-10 0-2 16,18-3 8-16,9 0-54 0,6 0 12 15,-2-1-42-15,-3-4 0 0,5 2-30 16,0-3-12-16,1 0-46 0,-5 3-12 15,-4-1-23-15,-2 4-28 0,-10-1-62 16,-4 4-13-16,-5 0 15 0,-12 0-41 0,-8 0-69 16,-13 2-48-16,-1 0-115 15,-5 1-225-15,-2 1-203 0</inkml:trace>
  <inkml:trace contextRef="#ctx0" brushRef="#br0" timeOffset="80929.23">24601 5059 722 0,'0'0'436'0,"0"0"-143"15,0 0-143-15,0 0-104 0,0 0 64 16,0 0 101-16,0 0 55 0,0 0-85 16,39 7-32-16,-23-6-20 0,3 0-13 0,6 0 3 15,9-1-16-15,13-1-23 16,13-4-20-16,10-1-5 0,2-1-1 15,-2 1-32-15,-3 4-22 0,-2-2 0 0,-2 3-48 16,-4 1-111-16,-6 0-95 16,-4 0-36-16,-13 0-111 0,-8 0-207 0,-11 0-521 15</inkml:trace>
  <inkml:trace contextRef="#ctx0" brushRef="#br0" timeOffset="81312.32">24431 5253 2150 0,'0'0'282'0,"0"0"-31"0,0 0-109 0,0 0-58 16,0 0-56-16,0 0 91 0,0 0 41 15,58-4-7-15,-15 0-26 0,18-2-44 16,9-2-33-16,4-2-34 0,3 0-15 15,-2 1-1-15,1 0-1 0,1 2-24 16,2-2 0-16,0 1-39 0,-3-1-56 16,-3 0-33-16,-2 0-62 0,-4 1-183 15,-5-1-344-15,-19-1-409 0,-4 1 399 0</inkml:trace>
  <inkml:trace contextRef="#ctx0" brushRef="#br0" timeOffset="81946.52">25861 3506 2010 0,'0'0'130'0,"0"0"-88"0,0 0 4 0,0 0 128 0,15 53-28 0,-7-30-40 16,0 6-67-16,3 7 29 0,3 10-14 15,-1 8-12-15,-1 5-19 0,-2-2-20 16,-8-3 13-16,-2-5-16 0,-2 2-91 16,-7 1-57-16,0-5-140 0,2-6 39 15,-1-10-27-15,2-9-7 0,2-3-78 16,-2 1-30-16,2-3-88 0</inkml:trace>
  <inkml:trace contextRef="#ctx0" brushRef="#br0" timeOffset="82463.55">25921 3527 1374 0,'0'0'183'16,"0"0"-53"-16,0 0 55 0,0 0-13 16,0 0-26-16,0 0-26 0,0 0-52 15,0 0 6-15,0 0 4 0,48-35-17 16,-34 30-26-16,1 2-9 0,1 0-3 16,-3 1-20-16,1-1 15 0,-3 2-18 15,-2 1-3-15,-1 0 2 0,-1 0-12 0,-4 0-9 16,-1 0-1-16,-2 1 12 0,0 2 11 15,0 2 55-15,0 2 3 16,0 1 0-16,0 3-13 0,0 2-6 0,2 2-23 16,4 4 19-16,-2 0-3 0,6 3 10 15,1 4-4-15,2 2-3 16,1 0 1-16,1 4-4 0,-1 1-30 0,-1 0 11 16,-1 0 6-16,-4 0-19 0,1 1-12 15,-3-2-7-15,-2 0 7 0,0-1 11 16,-3-3 0-16,-1 1-12 0,0 0-6 15,-5-4-29-15,-1 1 3 0,-3-2-6 16,-4-1 28-16,-1-1-6 0,-3-3 27 16,-3 0 2-16,-3-2 2 0,3-2-2 15,-1-3-25-15,2-2-65 0,4-4-42 16,-3-3-49-16,7-3-201 0,2-5-392 16</inkml:trace>
  <inkml:trace contextRef="#ctx0" brushRef="#br0" timeOffset="82669.69">25954 3696 2149 0,'0'0'291'0,"0"0"-191"0,0 0-13 0,0 0 87 0,0 0-16 15,0 0-84-15,50-14-45 0,-29 8-29 16,1 0-55-16,0-1-102 0,1 1-66 16,-1 1-67-16,0 0-171 0,-9 2-323 15</inkml:trace>
  <inkml:trace contextRef="#ctx0" brushRef="#br0" timeOffset="82839.78">26025 3868 65 0,'0'0'2089'0,"0"0"-1865"0,0 0-69 16,0 0-136-16,0 0 149 0,0 0 22 15,0 0-20-15,0 0-71 0,53 16-48 0,-31-21-51 16,3 0-74-16,-1-2-124 16,-1-1-121-16,-1-1-250 0,-7 2-673 15</inkml:trace>
  <inkml:trace contextRef="#ctx0" brushRef="#br0" timeOffset="83019.98">26023 4059 1535 0,'0'0'734'0,"0"0"-598"16,0 0 44-16,0 0 46 0,25 37-33 15,-13-31-119-15,2-2-23 0,1-3-16 16,1-1-13-16,2 0-22 0,4-5-35 15,1-2-87-15,3-6-135 0,-6 0-285 0,11-13-1095 16</inkml:trace>
  <inkml:trace contextRef="#ctx0" brushRef="#br0" timeOffset="83744.08">24305 3271 2224 0,'0'0'240'0,"0"0"-159"0,0 0-81 0,0 0-33 0,0 0-5 16,0 0 38-16,0 0 31 0,-11 48-18 16,10-33-11-16,1 2-2 0,0 0-52 15,0-2-51-15,1-1-163 0,1-2-130 16,2-4-262-16,-3-4-387 0</inkml:trace>
  <inkml:trace contextRef="#ctx0" brushRef="#br0" timeOffset="84096.18">24317 3279 440 0,'0'0'1815'0,"0"0"-1563"0,0 0 35 0,0 0-101 15,0 0-83-15,0 0-65 16,0 0-9-16,0 0 41 0,0 0-3 15,0 0-12-15,50-29-46 0,-33 22-9 0,0 3-25 16,-2-1-20-16,-2 2 7 0,-3 2 3 16,-2-1-4-16,-3 2 7 0,0 0-22 15,0 2 6-15,-2 1 6 0,2 4 23 16,-1 0 6-16,1 6 13 0,0 1 0 16,2 1 6-16,-2 2-2 0,4 2-1 15,-1 2-3-15,1-2-1 0,-2 0-12 16,2 0-22-16,-2-1-4 0,-1-1 13 15,-2-3-6-15,-3-1 32 0,-1-3 2 16,-3 0 40-16,-7-3 32 0,-4 2-13 16,-3-3-49-16,-4 0-11 0,-3-3 13 15,0-3-13-15,1 0 4 0,-1-7-5 16,5-1-106-16,2-4-71 0,1-2-77 16,6-4-219-16,5 3-239 0,5-10-547 0</inkml:trace>
  <inkml:trace contextRef="#ctx0" brushRef="#br0" timeOffset="84284.87">24945 3185 2455 0,'0'0'403'0,"0"0"-303"0,0 0-62 15,0 0 4-15,0 0-39 0,0 0-3 16,0 0-202-16,0 0-162 0,0 0-281 16,0 0-898-16</inkml:trace>
  <inkml:trace contextRef="#ctx0" brushRef="#br0" timeOffset="84857.75">25407 3160 2247 0,'0'0'272'0,"0"0"-272"0,0 0-65 0,0 0-71 15,0 0-126-15,0 0-450 0,0 0-608 0</inkml:trace>
  <inkml:trace contextRef="#ctx0" brushRef="#br0" timeOffset="85025.45">25782 3101 2300 0,'0'0'123'0,"0"0"-123"16,0 0-249-16,0 0-79 0,0 0-732 0</inkml:trace>
  <inkml:trace contextRef="#ctx0" brushRef="#br0" timeOffset="86663.4">25301 3839 1085 0,'0'0'280'0,"0"0"-7"0,0 0-36 0,0 0-32 0,0 0-24 15,0 0-32-15,0 0-23 0,0 0 3 16,0 0-7-16,0 0-12 0,0 0-36 16,0 0-23-16,0 0-19 0,0 0-32 0,-7-12-3 15,7 12-29-15,0 0-20 16,0 0-12-16,2 0 3 0,0 0 29 16,1 1 16-16,1 1-7 0,-1 2-18 0,1-1 18 15,2 3 0-15,-2-2 7 0,1 2-6 16,0 1-30-16,-1 0-16 0,-1-1-12 15,-1-1 5-15,0-1 4 0,-2-1 13 16,0 0 3-16,0-2 12 0,-2 1 14 16,-2-2-13-16,-1 0 42 0,-4 0 3 15,4 0 43-15,-3 0 15 0,3-3 4 16,-2 0 23-16,3-4-4 0,1 3 32 16,1-2-42-16,-2 1-12 0,2-2-8 15,2 0-12-15,0 1 0 0,0 0-16 16,0 1 12-16,1 1-34 0,2 3 16 15,1-3-18-15,-3 1-2 0,3 2 3 16,-2-1-3-16,3 1-21 0,-1 1 5 16,-2 0-20-16,2 3-5 0,1 1-1 15,1 0 38-15,2 2-8 0,-3 1-11 16,1 2-16-16,0-1-22 0,-4 0 9 16,0 0-2-16,-1-3 21 0,0 2-5 15,-1-1 2-15,0-2-9 0,-3-1 12 0,0 1 17 16,-3-4-42-16,0 1-26 0,1-1 22 15,-4 0 59-15,4-1 2 0,-3-3 1 16,3 1 48-16,-2-3 33 0,4 1 33 16,0-1-21-16,2 1-22 15,-1-1 10-15,2 0 3 0,0 1-13 0,3-1-45 16,2 2-26-16,3-2-39 0,0 2 13 16,2-1 10-16,1 2-6 0,-4 2-7 15,3 1-20-15,-5 0-6 0,4 0 0 16,-6 4 7-16,-1 2-1 0,0-2-12 15,-2 2-62-15,-2 0-43 0,-5 4-64 16,-5-3-102-16,-1 1-133 0,1-4-135 16</inkml:trace>
  <inkml:trace contextRef="#ctx0" brushRef="#br0" timeOffset="87462.8">24999 4111 1879 0,'0'0'263'0,"0"0"-42"0,0 0-37 0,0 0-39 0,0 0-110 15,0 0-35-15,0 0-61 0,0 0-55 16,0 0-3-16,0 0 119 0,0 0 22 16,0 0 14-16,0 0-4 0,49 50-16 15,-30-33 2-15,3 1-17 0,2 3 18 16,3 1-18-16,8 2-1 0,11 2 13 15,12 2-12-15,5-2 2 0,4-4 26 16,-3-5 0-16,1-3 3 0,2 1 4 16,7-2 35-16,2 0 16 0,7 0-1 15,0 0-6-15,3-2-12 0,3-2-24 0,-2 1 1 16,4-1-19-16,-2-2-4 0,0-2-19 16,-2-1 16-16,-3-3-15 15,2 0 24-15,-5-1 14 0,3 0-4 0,-6-1 16 16,0-1 6-16,-7-1-3 0,-3-2-25 15,-5 1 0-15,-7 1-7 16,-7-3-23-16,-10 5-2 0,-10-2-1 0,-12 0-1 16,-2 2-14-16,-3 1-22 0,-2-3-19 15,-2 3-9-15,-7-1 2 0,-1-1 16 16,-3-2-73-16,-8 0-222 0,-2-2-270 16,0 2-456-16</inkml:trace>
  <inkml:trace contextRef="#ctx0" brushRef="#br0" timeOffset="87761.14">27306 4361 1653 0,'0'0'772'0,"0"0"-517"0,0 0-14 0,0 0-77 0,0 0-62 16,0 0-54-16,0 0-9 0,0 0-17 0,0 0 3 15,0 0 45-15,0 0-25 0,44 14-1 16,-22-7-29-16,1 0-14 0,0 3-2 16,2 1-10-16,-1-1-8 0,-3 1-39 15,-2 0-15-15,-2 0 0 0,-7 3 12 16,-1 0 0-16,-7 0 4 0,-2 2 57 16,-7 2 1-16,-6 3 1 0,-9 2-2 15,-2 0-42-15,-5 2-28 0,-3 0-26 16,-1 1-14-16,2-2-54 0,4 0-79 15,3-3-178-15,6-7-408 0</inkml:trace>
  <inkml:trace contextRef="#ctx0" brushRef="#br0" timeOffset="90044.73">28210 4195 2138 0,'0'0'240'0,"0"0"-63"0,0 0-86 0,0 0-27 16,0 0-64-16,2 3-32 0,2 8 32 16,1 3 16-16,2 6 7 0,1 7 15 15,-1 1-15-15,0 11-1 0,-3-5-15 16,2 1-7-16,-3 0-39 0,-2-6-22 0,0 6-13 15,-1-1-20-15,0-3-32 0,0 0-26 16,-1-8 52-16,0-2 90 16,-1-9 10-16,0-3 42 0,0-3 62 0,-1-4 77 15,1-2 38-15,-2-2-19 0,-1-5-53 16,-2-3-12-16,1-9 2 16,-3-10-29-16,2-13 10 0,1-13-20 0,1-8-28 15,1 3-17-15,4 3-25 0,0 7 26 16,4 3-10-16,1 2-22 15,2 10-3-15,-1 9 0 0,-2 9-17 0,5 3 23 16,-2 0-6-16,2 1 12 0,4-1-9 16,-2 4-19-16,0 3-3 0,-1 3-23 15,2 1-33-15,0 3-13 0,-1 0 12 16,0 6 10-16,2 2 0 0,-4 3-10 16,-2 4-6-16,1 5 28 0,-3 2-6 15,-5 2-20-15,0 2 10 0,-6 0-15 16,-3 0-1-16,-4 1 35 0,-1-3 10 0,-2 1-33 15,-3-2-9-15,2-3-61 0,0-3-54 16,5-3-160-16,1-3-150 16,3-4-112-16,3-1-388 0</inkml:trace>
  <inkml:trace contextRef="#ctx0" brushRef="#br0" timeOffset="90360.79">28364 4385 2020 0,'0'0'486'0,"0"0"-186"0,0 0 1 0,0 0-87 0,0 0-35 0,0 0-50 16,0 0-31-16,0 0-16 0,0 0-9 16,0 0-36-16,0 0-33 0,47 22-4 15,-34-13-25-15,3 2 6 0,1 1 3 16,-1 2-16-16,-1 2-31 0,1 0-25 16,-5 1-1-16,-2 0 10 0,-4 1-13 15,-2 1-7-15,0-5 29 0,-3 1 19 16,0-3 38-16,-4-3 13 0,0-4 25 15,-2-1 26-15,1-1 32 0,-3-3 28 16,4-3 16-16,-3-3-16 0,2-6-20 0,1-6-36 16,3-4-55-16,0-5-25 15,1-2-10-15,4-2-3 0,3 1-28 16,2 3-13-16,1 3-45 0,2 6-44 0,2 3-53 16,2 5-113-16,0 5-193 15,0 1-203-15,-1 1-464 0</inkml:trace>
  <inkml:trace contextRef="#ctx0" brushRef="#br0" timeOffset="90644.51">28720 4402 176 0,'0'0'1805'0,"0"0"-1510"16,0 0 22-16,0 0-79 0,0 0-74 16,0 0-45-16,0 0-14 0,-34 41 4 15,26-27-36-15,0-1-32 0,3 0-41 16,2-1-12-16,1 0 9 0,2-1-16 15,2-2 19-15,2-2 0 0,5-2 1 16,2-2 44-16,2-3 9 0,4-1 16 0,3-6-10 16,1-2-16-16,-1-4-3 15,0-1-12-15,-2-2-27 0,-3 1 1 16,-4-2 18-16,-2 1-21 0,-6-2-38 0,-3 1-41 16,-4 1 32-16,-5 2 5 15,-3 4 4-15,-1-1-16 0,-3 5-15 16,0 5-14-16,-1 1-19 0,3 5-33 0,0 4-92 15,6 5-105-15,4-1-177 0,4 1-163 16,0-4-474-16</inkml:trace>
  <inkml:trace contextRef="#ctx0" brushRef="#br0" timeOffset="91743.33">29099 4363 2138 0,'0'0'356'0,"0"0"-34"16,0 0 12-16,0 0-88 0,0 0-62 16,-36 0-92-16,28 6-66 0,2 2-26 15,0 4-1-15,0 5 0 0,1 0-1 16,0 2 0-16,1-1 1 0,2-2-22 0,2-1 20 16,0-1-41-16,0-4-26 0,6 0-22 15,1-3-3-15,1-3 6 16,2-3 44-16,4-1-9 0,1-1-23 0,4-6-10 15,1-2 17-15,-1-2-14 0,1-3 20 16,-1-2 54-16,-1 1 10 16,-4-2 29-16,-2 1 32 0,-3-1 16 0,-3 2 23 15,-2 5-17-15,-4 0 51 0,0 6 13 16,0 1-45-16,0 2-55 0,-1 1-47 16,-4 0 0-16,-2 4-57 0,-1 3 37 15,-2 6 20-15,-1 2 15 0,3 2-15 16,1-1-16-16,1-2 13 0,3-1-10 15,3-2-9-15,0-3-17 0,6-1 17 16,1-1 19-16,2-2-48 0,6-2 3 16,-1-2-6-16,4-3-13 0,0-6-26 15,2 1-32-15,-1-4 19 0,-1-1-3 16,-1-3 38-16,-2 2 71 0,-5-1 17 16,1-1 9-16,-4 3 19 0,-4-1 19 0,-1 3-25 15,-2 0 28-15,0 4 36 16,-4 0-1-16,-1 2 1 0,-2 5-23 15,-3 0-80-15,0 4-7 0,-3 4 7 0,0 6 3 16,0 1 42-16,1 3-13 16,1 2-10-16,5-3-10 0,-2-1-12 0,6-2-13 15,2-4 13-15,0 1 0 0,2-4 3 16,4-3 29-16,1-1 9 0,3-3-3 16,4 0 4-16,1-6-8 0,4-1-34 15,-1-5-72-15,3-2-30 0,0-2-6 16,-2-1 15-16,1 1 26 0,-5 1 16 15,-1 2 38-15,-3 3 10 0,-4 1 1 16,-3 4 2-16,0 2 16 0,-3 3 19 16,-1 0 3-16,0 0-38 0,0 0-6 15,2 0-87-15,-1 3 26 0,2 2 67 16,0 0 38-16,0 1-22 0,1-1 0 16,0 1 10-16,1 1-13 0,0 0-1 15,0-1-10-15,1 2-2 0,-2 0-2 0,-1-1-17 16,-2 2-48-16,-1-2-20 15,-3 2 4-15,-4 0 31 0,-2 0 20 16,-5 1 29-16,-1 0 3 0,-2-2 19 0,2 1 1 16,0-3 12-16,2 1 13 15,3-4 9-15,0 1-9 0,5-2 13 16,2-1 19-16,3-1 12 0,0 0-22 0,2-3-54 16,4-4-13-16,7-5-29 15,1-3 4-15,4-2 6 0,1-6-23 16,2-1-41-16,-1-1-4 0,-1-2 49 0,-1 2-1 15,-2 2 39-15,0 0 0 0,-3 4 29 16,-1 4 0-16,-5 2 26 0,-1 6-1 16,-3 1 7-16,-2 4 12 0,-1 1 4 15,0 1-7-15,0 0-70 0,0 0-78 16,-3 1-31-16,-3 7 4 0,0 1 11 16,-1 2 53-16,-1 4 15 0,3 1 25 15,1 0 0-15,0 0 1 0,3-3-22 16,1 1 22-16,3-1 0 0,3-1 0 15,-1-1 38-15,3 0-25 0,-1-1 0 16,-1 0-12-16,1 0 2 0,-2 0 32 0,-2 0-19 16,2-3-14-16,-4 3 2 15,0-2-1-15,-1 1 19 0,-1-2-1 16,-2 3-20-16,-2-4-2 0,-1-1-11 16,-1 0-17-16,2-2-38 0,-1-1-55 0,-1-1-88 15,1-1-110-15,1-2-127 16,4-1-318-16</inkml:trace>
  <inkml:trace contextRef="#ctx0" brushRef="#br0" timeOffset="92377.5">29813 4321 995 0,'0'0'785'0,"0"0"-431"0,0 0-66 0,0 0-4 15,0 0-33-15,-44 7-88 0,32-1-22 16,2 3-55-16,0 1-26 0,2 3-60 16,3 0-24-16,3 3 8 0,1-1 14 0,1 0 1 15,2-2 0-15,4-1-14 0,2-1 15 16,1-3-1-16,3-3-12 16,3-1-19-16,0-4 13 0,2 0 6 0,1-4 10 15,1-4-21-15,2-3 24 16,-4-2 28-16,0-2 1 0,-4-1-29 0,-2-3-49 15,-7-1 24-15,-2-4-30 0,-2 3-5 16,-6-2 60-16,-3 4 51 0,0 7 45 16,-1 2 9-16,-2 6-64 0,1 2-41 15,-2 4-32-15,0 5 32 0,-1 4 2 16,1 3 43-16,1 2-4 0,2 0-28 16,5-1-13-16,3-1-1 0,2-3 1 15,5-3 13-15,7-2 19 0,2-4 6 16,5-2 9-16,4-2-31 0,0-6-16 15,3-2-63-15,0-5-10 0,-3-1 34 16,-3-1 39-16,-1-1 29 0,-1-2-4 16,-3 2 7-16,-1-1 47 0,-2 0 10 15,-5 0-17-15,-2 4-15 0,-5 1-16 16,0 2-41-16,-8 2-47 0,-2 3-19 16,-6 1-35-16,-1 5 21 0,-3 1 1 15,-2 2 25-15,2 6 13 0,0 2-7 0,5 1 46 16,3 1-33-16,5 0 3 0,4 1-3 15,3 1 34-15,5 2 2 16,4-1 1-16,5 2 14 0,1 0 3 0,2 0-18 16,-1 0-1-16,1 0-9 0,-3 1 7 15,2 1-2-15,-5-2-24 16,1 0 8-16,-3 1 19 0,-1-3-2 0,0 0 3 16,2-2 0-16,1-6 3 0,5 1 1 15,3-4-4-15,5-4-83 0,10 0-123 16,14-9-151-16,11-7-158 0,2-7-193 15,-13 3-536-15</inkml:trace>
  <inkml:trace contextRef="#ctx0" brushRef="#br0" timeOffset="95679.33">29052 4857 1246 0,'0'0'1077'0,"0"0"-909"0,0 0-20 0,0 0 23 0,0 0 18 0,0 0-12 16,0 0-8-16,0 0-45 0,0 0-45 15,0 0-38-15,0 0-28 0,0 0-11 16,0 0 33-16,0 0 3 0,19 49-6 16,-12-28-4-16,4 3 0 0,-3 10 4 15,3 12-4-15,-2 11-6 0,-3 8-9 16,-6 3-13-16,-2 0-12 0,-9-5-19 16,-2 3-23-16,-5-1 13 0,2 1 10 15,-6 0 16-15,-1 0 15 0,-5-1 16 16,1-2-4-16,1-2 4 0,-3 0-14 15,1-6 1-15,1-3 35 0,-1-3-22 16,2-5 3-16,9-10-19 0,1-7-51 16,5-9-72-16,-1-3-105 0,3 1-175 15,-2-3-232-15,0 0-643 0</inkml:trace>
  <inkml:trace contextRef="#ctx0" brushRef="#br0" timeOffset="95992.48">28704 5886 1967 0,'0'0'612'16,"0"0"-444"-16,0 0-81 0,0 0-87 15,0 0-26-15,0 0-35 0,0 0 61 16,0 0 0-16,-5 51 32 0,5-27 0 15,0 6-29-15,-2 0-3 0,-1 3-54 16,-5 0-1-16,1-2-3 0,0 1 42 16,0-1 16-16,0-4 12 0,1-1 20 15,6-4 32-15,0-4 58 0,4-3 36 0,6-2 18 16,2-3-45-16,5-3-10 16,12-1-55-16,14-6-28 0,20 0-38 15,11-7-3-15,4-6-57 0,0 0 47 16,-10 0-184-16,-4 1-371 0,-19 1-839 0</inkml:trace>
  <inkml:trace contextRef="#ctx0" brushRef="#br0" timeOffset="96858.96">26350 7061 1220 0,'0'0'1001'0,"0"0"-845"0,0 0-47 0,0 0 11 0,4 38 19 15,-4-15 9-15,2 2-20 0,-2 6-51 16,1 0-36-16,-1 3-25 0,0 0 4 16,-1-2-20-16,-1 0-2 0,0-4-20 15,0-1-16-15,-3-4-23 0,3-1-6 16,1-6 18-16,1-3 11 0,0-3 9 15,0-4 13-15,0-4-16 0,0 0 16 0,0-2 16 16,0 0 10-16,0 0 13 16,0 0 9-16,0 0-9 0,1 0-22 15,0-2-1-15,0 0-16 0,2 1-10 0,-1-2-6 16,2 2-4-16,-2-1-22 16,-2 1-38-16,2 1-56 0,1 0-71 15,-1 0-124-15,0 0-235 0,-2-4-658 0,-23 20 1154 0</inkml:trace>
  <inkml:trace contextRef="#ctx0" brushRef="#br0" timeOffset="97490.55">26694 6938 427 0,'0'0'1852'0,"0"0"-1561"0,0 0-68 0,0 0 5 0,0 0-23 15,0 0-65-15,-40-36-19 0,37 29-83 16,-3 0-19-16,2 2 0 0,1 0 3 16,-1 0 3-16,0 1 4 0,0 0 9 15,0 2-3-15,2-2 6 0,-2 1 3 16,2 1-3-16,0-1-22 0,-1 2-16 15,3-2-1-15,-2 3-2 0,-2-2-22 16,2 1-7-16,-2 0-12 0,1 1-12 16,-4 0-7-16,-1 0 0 0,-3 3 9 15,-1 1 24-15,-3 2 27 0,1 2 22 16,-1 1 9-16,1 0 1 0,3 2 9 0,0 1-19 16,0 2-22-16,0 5-12 0,2 10 12 15,-2 10 16-15,2 15 25 16,1 6-3-16,3 0-20 0,0-4 1 0,3-6-6 15,0-3 3-15,2-2 3 0,0-8-19 16,2-8-11-16,3-6 11 0,1-4 0 16,-1 4-2-16,6-1 0 0,2 3 2 15,3-6 22-15,4-2 3 0,2-4 13 16,2-5-1-16,3-3-37 0,6-5-26 16,12-8-71-16,3-10-96 0,6-4-121 15,-12-1-186-15,-11 7-489 0,-6-3-614 0</inkml:trace>
  <inkml:trace contextRef="#ctx0" brushRef="#br0" timeOffset="97924.79">26900 7177 1266 0,'0'0'572'0,"0"0"-254"0,0 0-10 0,0 0-18 15,0 0-71-15,0 0-88 0,0 0-29 0,0 0-41 16,0 0 6-16,-35 58 0 0,31-20-3 15,1 0 2-15,-1-3-18 0,4-2-13 16,0-9-7-16,0 4-25 0,0 2 7 16,6-6-10-16,1-3-2 0,3-5 2 15,3-3 1-15,3-6 27 0,1-3 35 16,3-4 48-16,3 0-5 0,-2-7-24 16,2-4-28-16,-1-5-17 0,-5-1-12 15,1-4-25-15,-9-1-14 0,-2-2-33 16,-5-1 3-16,-2-1-32 0,-11-2-31 15,-2 1-31-15,-7 2-55 0,1 5 53 16,-4 0-29-16,2 9-36 0,-1 3-97 16,3 5-186-16,0 1-242 0,7 2-601 15</inkml:trace>
  <inkml:trace contextRef="#ctx0" brushRef="#br0" timeOffset="99374.56">27339 7202 2374 0,'0'0'404'15,"0"0"-118"-15,0 0-117 0,0 0-10 16,0 0-15-16,2 39-53 0,-2-20-40 16,-2 1-26-16,2 1-9 0,-2 2-15 15,-1 1 1-15,-2 2 0 0,1-1-1 16,0-1-1-16,-1 0-38 0,-1-3-6 15,2-3 3-15,2-2-3 0,-2-8 12 16,2-1 7-16,2-5 21 0,0-2 4 0,0 0 16 16,0-5 41-16,2-5-28 15,2-6-13-15,-2-4-16 0,4-6-16 16,0-3 16-16,-1-3 3 0,3 0 10 0,0 2-13 16,0 4-16-16,-1 5-22 0,3 5-19 15,2 6 19-15,-1 3 37 16,3 7 0-16,-1 2 1 0,3 6 30 0,-1 6 15 15,-1 3 5-15,-1 3-21 0,-4 3-17 16,0 1 4-16,-3-1-3 0,-3 0-11 16,-1-1 1-16,-2-4 16 0,0-2 0 15,0-2-3-15,0-4-14 0,0-5 11 16,0-2-1-16,2-3 32 0,0 0 10 16,4-5 9-16,-1-4 18 0,7-8-14 15,1-2-39-15,1-6-24 0,3-2-4 16,-3 2 0-16,-1 2-32 0,-3 6-6 15,0 4-9-15,-4 7 0 0,-2 3 9 16,-1 3-16-16,3 1 54 0,0 7 27 16,0 2-9-16,2 2-2 0,-1 0-14 15,0 1-2-15,-2 0 3 0,1-2-1 16,-1-1 0-16,1-2 1 0,0-2-2 16,0-3 0-16,2-2 1 0,1-1 17 0,3-4 0 15,1-4-16-15,2-4-3 0,3-4-10 16,-2-2-27-16,-3-3 34 0,0-3 3 15,-2 4 34-15,-6-3-6 0,1 1-3 16,-4 2-9-16,0 3-4 0,-2 3 1 16,0 4-10-16,0 6 16 0,0 1-19 15,0 3-57-15,0 3-34 0,0 4-29 16,0 8 69-16,0 14 51 0,3 11 40 16,2 15 5-16,-1 4-20 0,1 0 0 15,-1-7 6-15,-2 0 13 0,-2 2-3 16,0 4-6-16,-6 3-23 0,-1-2 0 15,-3-1-12-15,2-6-19 0,1-11-41 16,3-11-12-16,0-11 41 0,1-8 20 16,3-3 11-16,-2-2 28 0,2-3 35 15,0-3 92-15,0-7-18 0,0-17-50 0,2-22-87 16,5-26-9-16,0-13-53 16,1-8-29-16,4 4 29 0,-1 9 1 15,1 1 24-15,2 6-1 0,2 6-3 0,2 9-3 16,-3 15-3-16,1 13 47 15,-3 10 26-15,-1 5 3 0,2 2 11 16,2 1-8-16,0 2-32 0,2 5-13 0,-5 3-18 16,1 2 3-16,-5 7-7 0,-3 5 0 15,-4 5 21-15,-2 6 14 0,-7 1 3 16,-10 12-3-16,-9 8 0 0,-2-5-13 16,0-5-3-16,3-4 5 0,7-10 11 15,1-2 2-15,1-1 1 0,5-7-3 16,6-3-114-16,1-7-76 0,4 0-74 15,6-7-66-15,1-6-22 0,9-5 3 16,2-6 11-16,4-5-23 16,5 0-52-16,1-1 2 0,0 3 66 0,-2 3 156 15,2 3 189-15,-5 6 75 0,1 1 414 16,-6 5-20-16,0 3 6 0,-6 4-59 16,-4 2-150-16,-1 2-66 0,-1 5 55 15,0 5-52-15,-3 5-14 0,1 5-4 0,-4 1-20 16,0 5-32-16,0-1-44 0,0-1-26 15,-2-1-19-15,2-6-19 16,0-1-24-16,0-5-1 0,2-4-17 0,4-3-33 16,0-6-26-16,4 0 17 0,3-5 59 15,3-7 0-15,3-6 0 0,6-6-41 16,-2-5-3-16,2 0 15 0,-3-1 29 16,-3 5 1-16,-3 4 15 0,-4 6-15 15,-3 8 12-15,-2 5 28 0,-1 4 16 16,1 6 19-16,0 7-48 0,-3 3-25 15,2 3 19-15,-2 3-6 0,-1-3 3 16,-1-2-16-16,1-2-1 0,1-4 14 16,1-5 9-16,5-6 10 0,0-2 18 15,6-7 16-15,4-8-30 0,7-11-39 16,5-16-73-16,1-10-24 0,-2-6 24 16,-7 3 26-16,-8 2 47 0,-8 3 9 15,-2 0 16-15,-2-1-12 0,-2 0 9 16,-2 4-9-16,0 9 25 0,0 10 21 0,0 13 1 15,-2 5-6-15,2 3 15 16,-2 1-4-16,2 2-15 0,0 4-50 16,0 5-87-16,0 15-42 0,0 19 129 0,-4 23 38 15,-5 10 15-15,0 4-6 0,-1-5-13 16,0-12-2-16,0-2-11 0,1-5 17 16,-1-4-36-16,4-9-2 0,0-10-57 15,2-9-99-15,4-6-115 0,-2-4-77 16,2 0-227-16,0-7-459 0,0-3-356 15</inkml:trace>
  <inkml:trace contextRef="#ctx0" brushRef="#br0" timeOffset="99774.42">28524 7132 2778 0,'-5'-1'458'0,"5"1"-235"0,2 0-146 0,3 0-77 0,6 0 0 0,4 0 28 15,14-4 23-15,11-1-13 0,14-6-16 16,4-1-20-16,0-2-2 0,-8 1-18 15,-5 2-30-15,-9 2-31 0,-7 4 6 16,-8 3 22-16,-3 0 10 0,3 2 6 16,-2 0 0-16,-1 5-13 0,-5 4 13 15,-8 2 19-15,-3 4 16 0,-6 4 35 0,-8 3 10 16,-6 4-13-16,-6 2-10 0,-4 0-6 16,-3 3 0-16,2-4 16 0,0-3 34 15,5-5 17-15,6-5 37 0,5-7-16 16,5-3 10-16,6-3 5 0,2-1-2 15,0 0-52-15,4-2-27 0,3-5 8 16,5-3-46-16,6-4-6 0,6-3-28 16,5-1-3-16,2 1-13 0,0 1 3 15,0 4 6-15,-4 3 9 0,-5 4-18 16,-2 5-10-16,-3 0 20 0,-4 6 40 16,-1 3 25-16,-2 1-22 0,-2 2-3 15,0-1-13-15,-2 2-3 0,-2-3-28 16,1-4-76-16,1-1-50 0,3-5-59 15,1-2-50-15,4-11-55 0,6-5-167 0,-5 1-591 16</inkml:trace>
  <inkml:trace contextRef="#ctx0" brushRef="#br0" timeOffset="99974.19">29443 6715 1061 0,'0'0'1127'0,"0"0"-875"15,-3-44 71-15,2 36-8 0,0 0-19 0,0 6-67 16,-1 2-24-16,2 0-117 0,-1 7-84 15,-2 12 36-15,-2 16 20 0,-2 16 13 16,0 9-11-16,1 0 1 0,0-7-16 16,1-8-13-16,0-3-19 0,4-8-14 15,-1-6-1-15,2-7-24 0,-1-2-101 16,0 0-86-16,1-1-72 0,-1 1-131 16,1-6-212-16,0-6-516 0,0-7-328 0</inkml:trace>
  <inkml:trace contextRef="#ctx0" brushRef="#br0" timeOffset="100194.33">29288 7027 2629 0,'0'0'459'16,"0"0"-257"-16,0 0 8 0,0 0-62 15,12-38-34-15,1 29-29 0,2-1-6 16,5 1-35-16,1 3-7 0,0 1-2 16,4 2-3-16,-2 3-1 0,-2 0-3 0,-3 4 13 15,-2 4-10-15,-3 1-31 16,-2 4-6-16,-1 2 4 0,-2 2-14 0,-3 2 16 15,-1 0 0-15,-2 2 3 0,0-1-3 16,1-1-1-16,-2 1-58 0,-1-5-92 16,1-1-38-16,-1-4-35 0,0-1-75 15,0-5-89-15,0-2-34 0,0-2 1 16,-1-8-197-16,-2 0-565 0</inkml:trace>
  <inkml:trace contextRef="#ctx0" brushRef="#br0" timeOffset="100301.76">29547 6843 1694 0,'0'0'254'16,"0"0"-163"-16,0 0 6 0,0 0-87 16,0 0-10-16,0 0-104 0,0 0-162 15,0 0-245-15,0 0-501 0</inkml:trace>
  <inkml:trace contextRef="#ctx0" brushRef="#br0" timeOffset="101058.76">29590 7105 1949 0,'0'0'486'15,"-11"37"-199"-15,8-23 98 0,0 3-78 0,1-2-69 16,1 0-106-16,1 0-34 0,0-4-61 16,3-1-37-16,4-1 0 15,3-3-18-15,4-3-33 0,2-3-15 0,2 0-9 16,3-8-33-16,2-5-32 0,-3-3-22 16,2-4 18-16,-3-1 29 15,-4-3 25-15,-1 1 4 0,-6-4-11 0,-4 1-12 16,-4-2 9-16,-4 2 24 0,-5 3 76 15,-5 4 81-15,0 6 64 0,-4 6-48 16,1 5-66-16,-2 2-30 0,-3 7-1 16,2 6 45-16,-1 3-29 0,1 2 6 15,3 4 17-15,3-2-37 0,4 0 0 16,5-2 17-16,4-4-3 0,2-1 10 16,9-4 29-16,5-4 15 0,4-3-19 15,6-2-25-15,4-2-26 0,8-7-51 0,-3-1 22 16,2 1 28-16,0 1-12 15,-7 7 13-15,4 1 99 0,-4 2 41 0,-5 7-12 16,0 4-37-16,-3 2-40 0,-4 2-16 16,-1 1 6-16,-4 0-16 15,-2-3-22-15,-1 1 10 0,-5-3-13 0,0-3 1 16,-2-4-1-16,1-2-19 0,-1-2-19 16,0-2 16-16,3-2 20 0,3-6-11 15,1-4-15-15,5-5-7 0,-1-2 3 16,3-6 32-16,-3 4 3 0,1 0 29 15,-1 2-3-15,-2 5-14 0,-1 4-2 16,-3 6 41-16,-2 1 9 0,-1 3-47 16,1 0-14-16,-2 4 1 0,0 0 16 15,2 2-16-15,-2-1 13 0,-1 0-14 16,0 0 10-16,0-3 7 0,1 1 10 16,3-3 2-16,1 0 7 0,6-5-23 15,2-3-15-15,4-6-25 0,3-1-25 16,-2-4 3-16,0-2 34 0,-1-2 12 15,-4 1 0-15,-3 0 1 0,-2 1 1 16,-4 3 1-16,-2 5 23 0,-4 4-2 16,0 5-23-16,0 2-44 0,-2 2-15 0,-2 4-33 15,-2 5-6-15,-2 3 73 16,2 8 25-16,1 2 2 0,3 0 17 0,2 0 0 16,2 0 19-16,7-3 13 0,4-1 12 15,2 1-7-15,5-2 1 0,3 0-35 16,-1-2-10-16,0-1 0 0,-2-3-12 15,-4-1-13-15,-5-2 10 0,-7-1-25 16,-4 1-7-16,-11 1 35 0,-14 3 47 16,-19 0-47-16,-20 4-92 0,-9-1-85 15,-1-5-111-15,11-9-270 0,21-1-845 16</inkml:trace>
  <inkml:trace contextRef="#ctx0" brushRef="#br0" timeOffset="117136.72">26274 8755 1691 0,'0'0'594'0,"0"0"-387"0,0 0-26 0,0 0 12 16,0 0-23-16,0 0-36 0,0 0 16 16,0 0-19-16,0 0-33 0,0 0-15 15,0 0-14-15,0 0-18 0,0 0-17 0,-4 3-12 16,8-3-22-16,2 0 0 16,4 0 37-16,5 2 7 0,5-2 3 0,9 0-19 15,11-3-28-15,12-4-31 16,7-1-88-16,-4-2-49 0,-3 0-41 15,-5 3-91-15,-3-2-178 0,-11 3-316 0,-8-1-870 16</inkml:trace>
  <inkml:trace contextRef="#ctx0" brushRef="#br0" timeOffset="118569.9">27176 8615 2504 0,'0'0'399'0,"0"0"-399"0,0 0-54 0,0 0 54 0,0 0 54 16,0 0 84-16,22 46-13 0,-15-25-55 16,3 10-25-16,-6 8-29 0,0 10 0 0,-2-5-16 15,-2-7-53-15,0-13-24 0,-4-7 16 16,2 4 10-16,0-2 29 0,0-1 22 15,2-6 0-15,0-2 0 0,0-7 41 16,0-2 4-16,2-1 29 0,0-3 41 16,2-1 18-16,3-6 0 0,-1-4-41 15,4-4-26-15,-2-3-12 0,1-4-32 16,2-1 25-16,-2-2-15 0,2 3-7 16,-1 2-9-16,2 3-14 0,-1 3 1 15,1 5 16-15,-1 5-4 0,1 2 7 16,-2 5-19-16,3 2-2 0,1 7-1 0,-3 3 2 15,2 4 23-15,-2 2-25 16,-2 1-9-16,-2 3 7 0,-3 2-11 16,1-1-12-16,-3-2-12 0,0-1-13 0,0-6 12 15,-1-5-6-15,1-6-22 16,2-3 18-16,4-1 48 0,0-6 7 0,3-4 49 16,4-5-18-16,1-2-38 0,1-4 0 15,1-4-3-15,-2 2 3 0,-3 2 12 16,2 4-12-16,-3 4-10 0,-1 6 10 15,1 5 0-15,1 3 13 0,-3 5 15 16,0 7 32-16,1 3-29 0,-1 4 7 16,0 4-26-16,-2 0 13 0,-3 2-6 15,1-1 10-15,-1 1-7 0,0-3-3 16,-3-1-3-16,2-3-16 0,1-4 1 16,-1-4-1-16,4-5 0 0,0-4 15 15,1-1 48-15,4-4-1 0,3-4-27 16,1-4-35-16,1-1-34 0,2-2-3 15,-3-1-7-15,-1 4-9 0,-2 3-6 0,-3 4 29 16,-4 2-1-16,1 3-10 16,-2 1 41-16,-3 4 43 0,5 3-8 15,-4 1-9-15,0 1-23 0,0 1-3 0,2-1 0 16,-3 0 0-16,-1-1 1 0,4-3-1 16,0-1-20-16,-2-3 1 15,4-1 19-15,-1-1 26 0,3-3 6 0,0-3 15 16,-1-4-10-16,0-3-6 0,-2-4-18 15,-3 1-13-15,-2-1-12 0,-2-2-35 16,-8 2-21-16,-2 0-40 0,-3 3-52 16,-3 1 9-16,-1 7-36 0,-3 5-27 15,3 1-45-15,1 6-107 0,2 3-278 16,3-1-700-16</inkml:trace>
  <inkml:trace contextRef="#ctx0" brushRef="#br0" timeOffset="119069.63">28208 8790 2737 0,'0'0'695'0,"0"0"-470"0,0 0-83 0,0 0-70 0,0 0 10 0,0 0-32 16,-3 38 29-16,1-19-44 0,1 3-23 15,-2 0-12-15,3 0 0 0,0 0-18 16,3-4-11-16,1-2 11 0,0 1-15 15,2-2-20-15,-1-1-38 0,4-3-7 0,-2-2 1 16,2-5 2-16,-1-2 25 0,4-2 70 16,-3-2 3-16,1-4 32 0,0-2 19 15,-2-3 16-15,-1 0 11 0,-1-1 5 16,-1 0-5-16,-1 2-2 0,-3 2-28 16,-1 5-11-16,2 1 4 0,-2 2-35 15,2 0-9-15,1 5 0 0,2 2 0 16,0 3 22-16,3 3-21 0,-2 0-1 15,1 0-14-15,1-2 1 0,3-4 1 16,1-3 9-16,4-4 2 0,1-4-15 0,5-9-28 16,3-5-10-16,1-5-18 15,2-4 28-15,-2-1 30 0,0-1 14 16,-4 3 48-16,-5 0 8 0,-3 3-25 0,-6 4 17 16,-3 7 15-16,-5 4 2 15,0 7-6-15,-5 1-59 0,-3 7 0 16,-6 5-106-16,-3 10 16 0,-10 14 42 0,-1 11 29 15,1 5 17-15,7-11-14 0,9-11 4 16,8-12-23-16,3-4-18 0,3 1-20 16,7-1-8-16,6-4-14 0,10-7-48 15,11-10-19-15,17-15-187 0,3-10-315 16,-13 3-1002-16</inkml:trace>
  <inkml:trace contextRef="#ctx0" brushRef="#br0" timeOffset="120336.1">29357 8751 2584 0,'0'0'393'0,"0"0"-245"0,0 0 46 0,0 0-57 0,0 0 6 0,0 0-10 15,0 0-26-15,25 40-35 0,-17-24-22 16,0 0-22-16,-2 3-26 0,1-3 0 16,-3 0 1-16,0 0 9 0,0-3-12 15,1-1-2-15,-3-1-35 0,1-2-1 16,-2-5-9-16,0-1 0 0,2-3 12 15,-1 0 35-15,0-1 16 0,0-4 31 16,2-5 25-16,2-2-15 0,3-7-42 16,1-3-15-16,1-5 0 0,1 0-12 15,0 1 10-15,1 5-1 0,-3 5-16 16,0 5-13-16,0 5 31 0,-2 5 1 16,0 2 1-16,-1 6 3 0,1 4 24 15,0 3-18-15,-1 2-10 0,-3 1-12 16,-1 1-10-16,-1 2-3 0,-2-3 6 15,0-2 16-15,0 2-16 0,0-5 19 16,1-2-19-16,2-5-35 0,1-3-15 0,3-2 3 16,3-1 40-16,3-5 26 15,1-4-25-15,3-2-16 0,0-2-3 16,0-2 6-16,-2 2 15 0,-2 3 20 0,-2 2-32 16,-2 4-6-16,-2 3 6 0,0 2 35 15,-2 3 13-15,-1 3 44 0,0 5-19 16,0 0-19-16,1 1-7 0,-3-1-12 15,3 2 0-15,-2-3 12 0,-1-1-10 16,3-4-1-16,1-2 14 0,1-3 33 16,3-1 22-16,5-7-36 0,1-4-34 15,1-7-52-15,2-1-34 0,-2 1 23 16,0-2 63-16,-4 4 3 0,-3 4 32 16,-4 5-10-16,-3 5 10 0,-2 3 16 15,-1 0-7-15,0 6-3 0,0 5 28 16,1 2-15-16,0 4-16 0,0 2-16 15,0-3-21-15,0 2 14 0,1-3-14 16,1-2 15-16,2-4-3 0,0-2 5 0,2-4-5 16,1-1 12-16,4-2 39 0,0-3-8 15,2-4-34-15,1-4-21 16,0 0-1-16,0-5 0 0,-3 2 1 0,-1 0 24 16,-3-1-6-16,-4 2-19 0,-2-1-1 15,-2 1-28-15,0-1 11 0,-4 2 2 16,-2-1-12-16,-4 2 27 0,-1-2-11 15,0 2 9-15,0 1 1 0,2 2 1 16,-1 2-1-16,1 3 2 0,2 3-48 16,1 1-2-16,0 8 0 0,-1 5-10 15,0 7 51-15,0 4 9 0,0 5 12 16,2 0-8-16,2 0-2 0,3-6-2 16,1-1-38-16,7-6-60 0,4-5-25 15,7-6 69-15,7-6 29 0,11-7 3 16,11-13-29-16,4-7-41 0,-1-1-7 15,-1 1 19-15,-14 5 80 0,-6 4 64 16,-9 6 6-16,-4-2-45 0,2 1 30 16,-1 0 30-16,0 0-18 0,-5 4 31 0,-3 3-6 15,-4 2-42-15,-3 2 16 0,-2 2 6 16,-1 0 4-16,0 4-42 16,-1 4-30-16,-2 2 40 0,-2 3-10 0,0 5-9 15,-1 0-6-15,0 2-17 16,0-2-2-16,3-2 0 0,1-1 0 0,1-2-3 15,1-2-13-15,0-3 1 0,1-1-1 16,3-1 1-16,1-2-20 0,-1-2-28 16,0 0 0-16,1-2 32 0,0 0 17 15,2 0 14-15,-1-3 2 0,0-1 11 16,0 0 5-16,0 1 1 0,0 0 6 16,0-2 7-16,-1 1 9 0,-2-2 6 15,0 0 6-15,-1-1 0 0,-1-3-12 16,1-2-19-16,-1-1-22 0,0 0-12 15,-1-2-6-15,0 0 5 0,0-1-3 16,0 3 4-16,0 3-4 0,0 2 15 16,0 3 1-16,0 2 0 0,-2 3 2 15,1-2-2-15,0 2-13 0,1 0-37 0,0 0-39 16,-1 0-23-16,1 0-58 16,-1 2-90-16,1 0-90 0,0 1-242 15,0-2-703-15</inkml:trace>
  <inkml:trace contextRef="#ctx0" brushRef="#br0" timeOffset="121452.7">30222 8691 1228 0,'-1'0'1528'0,"1"0"-1174"0,0 0-160 16,0 0-15-16,-1 0-37 0,1 0-15 15,-2 2-20-15,2 2-35 0,-1 2-28 16,0 1-19-16,-2 6-23 0,1 3 14 15,0 1-1-15,0 1-12 0,0 0 10 16,2-2-13-16,0-1-25 0,0-1 9 16,5-4 4-16,1 1-4 0,2-4-6 15,3-1-31-15,1-4-32 0,3-2 38 16,2-4 6-16,2-4 30 0,1-3 11 16,2-4 0-16,-1-2 0 0,-2-1 3 15,0-3 26-15,-3 3 8 0,-4-1 8 16,-2 2 8-16,-1 1-9 0,-4 4 0 0,0 2-3 15,-3 4 19-15,-2 4-4 16,0 2-3-16,0 0 0 0,0 1-53 16,-1 4-6-16,0 3 6 0,-1 4 3 0,0 4 22 15,0 2 6-15,1 0-13 0,-1-1-18 16,2-1 0-16,0-3-1 0,0-3-15 16,2-1-5-16,3-4-1 0,0-1-16 15,2-2-30-15,3-2-1 0,0-6 47 16,3-3-1-16,4-6-27 0,3-6-25 15,0-1 2-15,0-3 38 0,-1 0 35 16,-1 3 41-16,-5 1 62 0,-1 1 4 16,-3 4-31-16,-3 3-26 0,-3 5-10 15,1 3 7-15,-4 3 0 0,0 2-4 16,0 0-43-16,-3 5-25 0,1 4-62 16,-1 5 55-16,-2 6 32 0,1 3 19 15,0 3-19-15,1-2-1 0,1 0-12 16,2-1-12-16,1-4 10 0,4-1 2 15,2-3-5-15,1 2-4 0,2-6-25 0,-3-1 2 16,-1-2-18-16,-2-3-12 16,-2 0-29-16,-1-1-9 0,-1-1 21 15,-6-2 32-15,-4 2 34 0,-4-3-41 16,-5 3 7-16,-3-2 60 0,-1 1 19 16,2 1 77-16,1-1 30 0,3 0-18 15,4-1-29-15,4-1 12 0,5 0 19 0,4 0 4 16,3-1-40-16,7-3-73 0,8-2 27 15,9-6 25-15,18-5-12 0,10-8-27 16,8-4-14-16,-2 1-21 0,-8 1-20 16,-4 3 16-16,-2-2 23 0,-4-1 1 15,-8 5 1-15,-9 3 0 0,-8 4-40 16,-8 3-29-16,0-2 25 0,-4 2-7 16,-3 2 51-16,-5 3 3 0,-8 3-3 15,-5 4-22-15,-5 2 3 0,-5 7-6 16,-2 8 25-16,-1 6 36 0,0 4 24 15,6 2-3-15,5 0-20 0,7-1-18 16,8-3-19-16,5-1 2 0,9-3 79 16,8-4 46-16,11 0-24 0,10-1-39 15,10-5-24-15,4-5-40 0,-3-5-78 16,-5-5-98-16,-4-7-112 0,-1-8-248 0,-12 2-927 16,-5-6-586-16</inkml:trace>
  <inkml:trace contextRef="#ctx0" brushRef="#br0" timeOffset="123134.54">26203 10139 1944 0,'0'0'338'0,"36"0"-164"0,-6 0 101 0,12-3 1 0,10-1-33 0,4-2-77 0,-8 2-55 15,-12-2-48-15,-14 3-61 0,2-1-2 16,3-2-49-16,0 0-126 0,2-2-231 0,-10 2-634 15,2-9-882-15</inkml:trace>
  <inkml:trace contextRef="#ctx0" brushRef="#br0" timeOffset="123585.33">27298 9683 310 0,'0'0'2745'0,"0"0"-2426"16,0 0-303-16,0 0-14 0,8 46 72 15,-6-4-1-15,-2 15 15 0,-2 10-34 16,-6 0-3-16,0 3-23 0,1-5-6 16,-1 2-22-16,0 1-2 0,0-1-39 15,1-5-54-15,1-8-6 0,5-12-10 16,1-15 22-16,1-10 22 0,1-8 49 0,2-1 18 15,2-1 28-15,-3-4 7 0,1-3 0 16,0-2 26-16,-1-10 6 0,0-11-67 16,-3-17-26-16,-1-21-53 0,-8-8-23 15,2-2 83-15,-3 6 19 0,5 9 98 16,0 4 42-16,3 2-13 0,2 5-35 16,7 8-10-16,-2 10-35 0,3 9 0 15,1 3 3-15,3 1 29 0,3 0-9 16,5 2 14-16,3 3-12 0,2 4-19 15,0 3-22-15,2 2-31 0,-3 7-16 16,-6 1-15-16,0 1-13 0,-7 5-30 16,-2 2-26-16,-7 2-36 0,-4 3-6 15,-9 4 7-15,-7 2-2 0,-4 0-34 16,-7-2-27-16,0-4 12 0,2-4 3 16,5-9-43-16,0-6-191 0,8-2-298 15</inkml:trace>
  <inkml:trace contextRef="#ctx0" brushRef="#br0" timeOffset="124633.92">27632 9745 1289 0,'0'0'1284'0,"0"0"-1097"0,0 0 66 0,0 0 38 0,33 38-43 0,-24-24-93 15,-2 0-51-15,2 1-47 0,-1 1-32 0,0 1-4 16,0 1-21-16,-1 1-3 0,1 0-19 15,0 2-57-15,-2 1-47 0,-1-1-22 16,-3 1-46-16,0-4-1 0,-2-4 31 16,0-1 46-16,0-4 18 0,-4-3 84 15,1-4 16-15,-1-2 112 0,0 0 17 16,-1-5-33-16,0-3 19 0,3-5 42 16,0-2-27-16,2-4-35 0,0-5-6 15,8 0-26-15,2 1-35 0,3 1 0 16,1 3-5-16,5 5 8 0,1 1 1 15,-1 5-29-15,0 2-3 0,-1 2-1 16,-3 3-28-16,-3 1-2 0,-1 0 9 0,-2 2 3 16,-3 4-6-16,-1-1-16 15,-2 2 0-15,-2 2-32 0,-1 1-13 16,0 2 16-16,-1 0 42 0,-1-1 9 16,-1-2 15-16,3-2-18 0,0-2 19 15,2-3-7-15,3 1 10 0,1-3 51 0,5 0 10 16,3-6-1-16,3-4-12 0,4-4-26 15,1-4-22-15,0-5-79 0,0 0-10 16,-2-3-16-16,-3 0-1 0,-5-1 52 16,-5 4 54-16,-5 1 0 0,-2 5 29 15,-2 4 35-15,-5 6 47 0,1 3-6 16,-6 4-76-16,1 2 12 0,-2 9-16 16,-1 6-12-16,-4 12 34 0,1 10 1 15,3 0 6-15,3-3-32 0,5-4-3 16,4-6-19-16,2 3-4 0,0 2-8 15,2-5-1-15,4-3 13 0,1-8 0 16,6-5 47-16,1-6 26 0,2-4 24 16,5-3 26-16,2-9-35 0,5-6-13 15,-2-7-75-15,3-3-66 0,-3-4-18 16,0-2 11-16,1 0 48 0,-2 1 25 0,-3 2 0 16,-3 5 12-16,-2 8-9 15,-9 6 1-15,-1 5 11 0,-5 5 18 16,-2 1-33-16,0 1-1 0,-3 3-47 0,-1 1-50 15,0 4-9-15,0 6 51 0,-1 1 56 16,3 5 15-16,0-1 8 0,2-1 5 16,4 0-9-16,3-2 3 0,1 1 3 15,6-1 13-15,-3-1-7 0,3-2-29 16,-2-1-1-16,-3-1-1 0,-1-1-19 16,-4-1-3-16,-4 0-22 0,0 1 0 15,-6 0-9-15,-7 1 34 0,-3 0-19 16,-2 0 16-16,-1-1 22 0,2-2 35 15,3-4 25-15,7 0 31 0,1-4 12 16,4 0 30-16,2-4-33 0,5-3 5 16,3-7-64-16,8-4-23 0,1-7-18 15,6-4 0-15,4 0-2 0,0-4-16 16,-3-1 15-16,0 2-1 0,-4 1 4 16,1 4 12-16,-6 4-12 0,-4 6-2 15,-2 4 2-15,-5 6 1 0,-2 4 24 16,-2 2-25-16,0 1-10 0,0 1-77 15,-2 6-50-15,0 2 37 0,-1 7 34 0,1 4 66 16,2 2 1-16,0 2 14 0,3 1-2 16,6 1-11-16,4-3 17 0,0-1-3 15,5-2 6-15,-2-2-3 0,1-2-18 16,-3-2 12-16,-2-3-13 0,-4-2 0 16,-6 0-32-16,-2-1-16 0,-8 0-27 15,-9 1 34-15,-11 2-47 0,-1 0-85 16,-5-3-78-16,1-2-106 0,4-6-161 15,0 0-254-15,11-3-870 0</inkml:trace>
  <inkml:trace contextRef="#ctx0" brushRef="#br0" timeOffset="125084.74">29597 9847 1410 0,'0'0'520'0,"0"0"-354"16,-45-25 25-16,29 15 13 0,-2-2 41 0,2 1-46 16,1-1 19-16,4 3-10 0,2 1-49 15,2 2-30-15,2 3 17 0,3 2-46 16,0 0-27-16,1 1-61 0,-1 0-12 15,0 0-75-15,-3 2-39 0,-2 6-2 16,-5 4 59-16,-1 2 16 0,-1 4-19 16,0-1 5-16,2 2 27 0,1-5 6 15,4-2-13-15,2-3-35 0,4-1-26 16,1-3 36-16,0-2 60 0,3-2 45 16,2-1 44-16,1 0 42 0,4 0-20 15,2-5-10-15,4-3-12 0,0-1-39 16,5-1-31-16,-3-2-18 0,1 1 2 15,-1 3 1-15,-3 2-4 0,-1 2-1 16,-2 3-3-16,-3 1 4 0,-2 0-2 0,0 3-1 16,-2 3-13-16,2-3 1 0,-1 4-4 15,0 1-89-15,3-3-50 16,0-1-46-16,1-3-71 0,3-1-160 0,2-3-274 16,-3-2-606-16</inkml:trace>
  <inkml:trace contextRef="#ctx0" brushRef="#br0" timeOffset="125300.02">30025 9458 3194 0,'0'0'382'0,"0"0"-275"16,0 0 54-16,0 0 5 0,0 0 110 16,0 0-74-16,0 0-100 0,0 0-102 15,0 0-42-15,0 0 42 0,-10 67 22 16,9-15 24-16,1 3-12 0,0-5-32 15,0-12 20-15,0-11-22 0,1-6-31 16,0-3-62-16,3 4-92 0,1-1-80 16,2 0-119-16,6-7-278 0,-4-5-594 0,15-10-420 15</inkml:trace>
  <inkml:trace contextRef="#ctx0" brushRef="#br0" timeOffset="126135.52">30442 9597 1360 0,'0'0'1654'15,"0"0"-1318"-15,0 0-161 0,0 0-20 16,0 0 59-16,0 0-46 0,-48 17-34 16,11-4-44-16,-15 4-12 0,-6-2-41 15,0 0-36-15,5-3 1 0,5-2 10 16,11-3-11-16,8-3-1 0,9-1 0 16,8-3 1-16,-1 0 34 0,4 0 20 15,1 0 16-15,4 0-15 0,4 0-56 16,0 0-26-16,5 0-8 0,6 1-28 15,6 5 62-15,8 3 0 0,3 4 34 16,1 3-34-16,2 3-2 0,-4 3-19 16,-2-1 18-16,-3-2-15 0,-2 1 18 15,-1-2 3-15,-1-2 3 0,-2-3-6 16,2-5-18-16,-3 0 9 0,2-5 9 16,-1-3 27-16,3 0-11 0,1-5-16 15,1-5-13-15,2-2 1 0,-2-3 9 0,0-1-25 16,-1-2 28-16,-2-2 1 0,-3 0 15 15,-4-1-16-15,-1 0-36 0,-6 3-11 16,-1 4 38-16,-2 5 9 0,-1 4 31 16,-4 1-31-16,-3 3-16 0,-4 1-24 15,-2 1 0-15,-3 7 9 0,-1 2 28 16,-2 4 3-16,2 1 24 0,3 2-2 16,2 1 3-16,5-4-24 0,2-1-1 15,5 0-19-15,0-3 19 0,7-3 12 16,4-1 12-16,5-4 7 0,4-2-31 15,7-4-40-15,3-6-40 0,8-8-42 16,-4 1-4-16,1-2 38 0,0-2 74 16,-8 4 14-16,0-1 18 0,-4 1 11 15,-5 3 21-15,-6 2 10 0,-4 4 18 0,-3 4 6 16,-4 3 16-16,-1 1 21 16,0 0-115-16,-1 5-6 0,-4 6-43 15,-1 5 24-15,0 4 19 0,-1 4 25 0,2 1 0 16,2 0-10-16,3-1 0 0,1-2-12 15,5-3 28-15,3-1-16 16,3-7-15-16,3-2 0 0,4-4 2 0,3-5 1 16,4-5 21-16,3-6-24 0,0-6-41 15,-2-5-8-15,-3 1 18 0,-5-3 31 16,-4 0 6-16,-6 2 10 0,-4 0-16 16,-3 4 1-16,-1 6-1 0,-1 3 12 15,0 5-12-15,0 4-71 0,0 4-13 16,0 8-3-16,0 14 87 0,0 14 3 15,8 16 16-15,1 6 0 0,3-1 2 16,5-3 10-16,-7-4 22 0,3-2 0 16,-4 3-19-16,-9 0-13 0,0 2-19 15,-8 1-2-15,-8-2 0 0,-2-2 0 16,2-11-2-16,0-11-34 0,3-12 36 16,0-7 29-16,0-2 36 0,0-4 15 15,-2-5 6-15,4-8-86 0,0-18-55 16,2-20-65-16,7-24-29 0,5-14-74 0,14-7-117 15,6 1-310-15,-3 28-932 16</inkml:trace>
  <inkml:trace contextRef="#ctx0" brushRef="#br0" timeOffset="133433.15">24800 4142 315 0,'0'0'268'0,"0"0"-50"0,0 0 10 0,0 0-49 0,0 0-91 0,0 0 121 16,0 0-118-16,0 0-26 0,0 0-13 15,16-37 16-15,-7 21 13 0,5-3 0 16,1-1-6-16,4-3-4 0,1-3-16 15,0-2-12-15,3 1 2 0,-2-1-9 16,0 3-36-16,-1-1 0 0,-4 5-13 16,0 2 9-16,-5 5-9 0,-3 3 1 15,-1 5 9-15,-5 3 1 0,-1 2-1 16,-1 1-26-16,1 0-17 0,-1 0-48 16,0 4-22-16,0 1 116 0,0 4-3 15,-1 4 3-15,-1 3-2 0,-2 4-17 0,-5 12 2 16,-3 7 1-16,-6 13-19 15,-2 3 5-15,-4-3-25 0,3-4-7 0,1-14 20 16,7-10 42-16,4-8 0 0,1-6 16 16,2 2 7-16,2-6 0 0,-1 1-7 15,4-7 4-15,1 0 25 0,6-7-42 16,2-3 14-16,7-7-4 0,2-4-13 16,6-6-13-16,3-2-17 0,-2-3 14 15,1 2 0-15,-1 0 16 0,-3 2 0 16,0 2 23-16,-1 5 38 0,-4 3 4 15,-5 4-34-15,-1 5-31 0,-4 3-36 16,-4 6-29-16,-2 0-49 0,-4 12 75 16,-5 1 39-16,-2 7 2 0,-7 9-2 15,-10 10-16-15,-4 12 13 0,-2 4-18 16,1-6 21-16,9-3 23 0,1-8 39 16,6-7 9-16,5-5 14 0,6-10-11 15,0-2-15-15,1-4-1 0,3-1-36 16,2-4-22-16,0-5 0 0,7-2 61 15,4-8 30-15,3-6-29 0,6-6-37 16,4-5-8-16,2-3-16 0,0-4-1 0,1 0 0 16,0-1 0-16,0 3 0 0,1 0 16 15,-1 4 49-15,-2 1 38 16,-1 3-6-16,0 3-26 0,-6 8-71 0,-4 3-32 16,-1 6-46-16,-6 4-38 0,-3 8 19 15,-4 6 74-15,-4 8 21 0,-11 10 1 16,-6 11 1-16,-10 8 0 0,-6 6 16 15,5-11 10-15,7-13-7 0,7-9 33 16,4-6 61-16,0 0 23 0,1 1 12 16,1-4-42-16,4-6-42 0,6-5-23 15,2-4 33-15,0 0-61 0,7-7 3 16,5-5-10-16,3-5 10 0,8-6-16 16,1-5-3-16,4-1-13 0,0-1-3 15,-2 4-10-15,-1 2-16 0,-6 6-19 16,-3 5-13-16,-2 4 0 0,-7 5 0 15,-3 3-29-15,-1 1-40 0,-3 4 27 16,0 5 77-16,0 4 27 0,-5 1 14 16,-1 6 0-16,-3 1-32 0,-3 2-6 0,-1 1-29 15,-1 3-35-15,-1-3-8 16,-1 1 50-16,3-5 51 0,-2-1 10 16,6-6 20-16,3-4-1 0,3-2-3 0,3-7-16 15,3 0 1-15,9-8 32 0,2-5 12 16,6-4-19-16,6-4-23 0,3-5-3 15,2-1-22-15,0 1-72 0,-1 3-23 16,-1-1 32-16,-3 6 51 0,-5 2 34 16,-6 3 16-16,-1 6-16 0,-6 4-23 15,-4 3-84-15,-4 6-254 0,-2 5 126 16,-8 4 0-16,0-1-231 0</inkml:trace>
  <inkml:trace contextRef="#ctx0" brushRef="#br0" timeOffset="142893.06">24747 3796 202 0,'0'0'186'0,"0"0"-75"0,0 0-46 0,0 0-9 16,24 44-56-16,-18-31-11 0,0 1-130 16,-2-3-165-16</inkml:trace>
  <inkml:trace contextRef="#ctx0" brushRef="#br0" timeOffset="145727.44">24784 3915 1911 0,'0'0'350'16,"0"0"-156"-16,0 0-52 0,0 0-32 16,0 0-39-16,0 0 16 0,0 0-23 15,0 0-64-15,0 0-55 0,0 0-80 16,0 0-55-16,3 15 77 0,0 1 113 15,3 4 152-15,0 14-49 0,-2-3-29 16,1 4-29-16,0 1 10 0,-3-4-42 0,1 3 15 16,1-3-24-16,2-2 15 15,-1-2-3-15,2-2 6 0,-1-1 10 16,0-2-9-16,-1-4 19 0,0 0 6 16,0-5 6-16,1 0-16 0,-4-2 4 15,1-3-1-15,-2-2-18 0,0-3-4 16,0-2 6-16,-1-1 4 0,0-1 3 0,0 0 19 15,0 0 15-15,0 0 7 0,0 0 3 16,0-3 6-16,-1-4-57 16,-3-3-25-16,1-6 0 0,-6-3 13 0,4-5-13 15,-1-3-13-15,2-3 1 0,1 0 10 16,-1-4-11-16,0 0 0 0,-1-1-5 16,2 1 18-16,-2-1-4 0,1 4 8 15,0 3-4-15,0 1 37 0,0 6-18 16,1 5 3-16,-1 3-9 0,3 3 6 15,-1 2 3-15,2 1 0 0,-2 2-10 16,2 0 4-16,0 1 6 0,0 0-22 16,0-1-1-16,0 2 1 0,2-1 13 15,0 0-12-15,0 1 21 0,2 0 0 16,0-1-7-16,1 1-2 0,-1 0-11 16,4-1-1-16,-3-1-1 0,6 0-1 15,-2 0 0-15,5-1 1 0,1 1 12 16,3-1 1-16,2-1 0 0,4-1 9 15,0 1-3-15,2-4 0 0,4 2-16 0,-4 0 9 16,3 0-11-16,2-2 11 0,-2 2-12 16,2 0 0-16,-2 1 0 0,-2-1-16 15,-3 0 13-15,-1 3-16 0,-5-1 16 16,-2 3 3-16,-4 1 0 0,0-1 19 16,-6 0 6-16,-1 1 6 0,1 1-3 15,-1-1 0-15,2 0-3 0,-3 0-6 16,-1-2-9-16,1 2-10 0,0-1-28 15,0 0 3-15,-1 1-3 16,1-1 0-16,1 1 0 0,-2 0-3 0,-1 1 3 16,0 0-3-16,-2 2 8 0,0 0-2 15,0 0 3-15,0 0 9 0,0 0-6 16,0 0 4-16,0 0-14 0,0 4 14 16,0-1 15-16,4 5 40 0,0 3-11 0,-1 2-7 15,1 4-10-15,2 4 16 16,0 2-12-16,0 3-16 0,0 2 23 15,1 2-23-15,-1 1-2 0,1 0 0 0,0 1 1 16,-2-1-1-16,3-1 1 0,-2-1 1 16,0-1 12-16,2-3-9 0,-4-2-6 15,3 1 6-15,-4-4-3 0,2-1 0 16,-1 0-5-16,-2-2 5 0,-2-1 1 16,0 2 30-16,-2-1-12 15,-3 0 0-15,-2-4 21 0,-2 2-5 0,-1-2-17 16,0 0 17-16,-2-4-1 0,0-1-12 15,-1-1-10-15,-1-2-11 0,-1 1-1 16,1-4-1-16,-3 1-11 0,0-1 10 16,-2 0-13-16,-4-1 14 0,2 0-2 15,-5 1-13-15,-1 1 1 0,-2 1 12 16,-1 2-10-16,-3 1 11 0,0 2 0 16,-2 1 2-16,2-1 2 0,1 1 14 15,-1-2-13-15,2 0-1 0,2-1-1 16,3 1 0-16,3-3 1 0,1-1 1 15,6 0 13-15,0-3-4 0,3 2 0 16,3-3 7-16,4 1 0 0,4 1 2 0,0-2 7 16,2 0-3-16,0 0 9 0,0 0-3 15,2 0-29-15,-2 0-2 16,0-2-3-16,0 2 0 0,2-1 3 0,-2 1 2 16,0-3 23-16,2-1 33 0,-1-1 50 15,2-4-43-15,-2-5-34 0,0-1-28 16,0-5-3-16,-1-5-2 0,0-3-1 15,0-8-25-15,-1-10 25 0,-1-7-13 16,-2-3 13-16,0 2-24 0,-1 6 2 16,0 3-6-16,2 11 10 0,-2 4 2 15,2 7-5-15,-2 4 24 0,2 0 0 16,-3-2 3-16,1 1 9 0,1 6 0 16,0 0 13-16,1 4-24 0,1 2 1 15,0 1-1-15,1 4 15 0,1-3-4 16,0 5-10-16,0-2-2 0,0 0-22 15,0 3-5-15,3-2-4 0,2 0-13 16,3-1 20-16,0 2 8 0,4-1 16 16,0 2-1-16,1-1 0 0,2 1 1 0,0-1 16 15,3 0-1-15,1 1 19 0,2-3-6 16,0 0 9-16,6-1 0 16,2-4 3-16,6-2 3 0,9-6-12 0,7 0-1 15,-4 0-14-15,-9 5-16 0,-12 2-3 16,-6 4-13-16,3 0 14 15,3-3-1-15,3-1-9 0,-2 2 10 0,0 1-14 16,-5-2-2-16,2 4-7 16,-5-2 7-16,-4 3 15 0,0 1-9 0,-4 0 9 15,-6-1-1-15,-1 3-11 0,0 0 12 16,-4 0-12-16,0 0 12 0,0 0 2 16,0 0 1-16,0 0-1 0,0 0-3 15,0 0-17-15,0 0-4 0,-2 0-3 16,2 1-2-16,0 2-11 0,-2-1-6 15,2 4 47-15,0 4 15 0,0 1-12 16,0 3 9-16,0 2-12 0,0 3-1 16,0 4 1-16,2 1 1 0,0 4-1 0,-2 2 1 15,2 1 1-15,-2 2 16 0,0 2-18 16,0-2-3-16,-2 0 3 16,0 1-1-16,0-1 2 0,-2-2-1 0,2-1 16 15,-1-1-1-15,-1 0-13 0,-1-4 18 16,1-2-19-16,-1 0-1 0,1-3 14 15,-1-4-13-15,1 0-1 0,0-3 3 16,1-3 13-16,0-1-13 0,0-2 22 16,0 0-4-16,1-2-19 0,0-1-1 15,1-1 2-15,-1 0 13 0,1 0-15 16,-1 0 2-16,1-2 9 0,1 3-11 16,-2-4 0-16,2 3 0 0,-2-1 2 15,0 0 0-15,0-1-2 0,1 1 2 16,-1 1-2-16,0-2-1 0,0 2 0 15,0 1-1-15,-3-3-1 0,3 2 1 16,-2-1 1-16,1 2-2 0,1-1 0 16,-4 0 2-16,3 0 2 0,1 1 11 15,-2-3-10-15,1 1 9 0,0 0 0 16,1-1-10-16,1 0 0 0,0-1 1 16,0 0-3-16,0 2-4 0,1-1-17 15,-2 0-1-15,0 1 7 0,0 1 3 0,-2-1 12 16,-1 4 0-16,-2-2 1 15,0 0 2-15,-4 2-2 0,-2-1-1 16,0 1 1-16,-5-3 0 0,1 3 1 0,-4-2 1 16,-4 2 15-16,0-3-14 15,-2 3 11-15,-2-2 0 0,-2 0 4 0,2-1-4 16,-2 1-12-16,0-1 9 0,1 1-8 16,-1 0-4-16,-1-1 0 0,2 4-3 15,-1-4 3-15,3 4 1 0,1-1 12 16,4 0-11-16,3-2 19 0,3 0-2 15,5 0 2-15,3-3 1 0,3 1-1 16,4-1 4-16,1-1-1 0,1 0 1 16,0 0-4-16,0 0-3 0,1 0 10 15,1 0-7-15,-2-1-19 0,0 1-1 16,0-1-1-16,0 0 0 0,0 0-1 16,1-1-2-16,0 0-12 0,1-4-6 15,2-1 2-15,-1-3-5 0,0-3 11 16,0-2-2-16,2-6-3 0,-3-1-31 0,-1-3 18 15,1-2-3-15,-1-4 16 16,-1 0 0-16,0-3-7 0,0 0 4 16,-2-1-35-16,1-1 25 0,0 4-6 0,1 0 25 15,0 3 10-15,1 3 1 16,2 1 0-16,0 5-11 0,3-1-7 16,-3 1 7-16,2 3-4 0,1 3-8 0,-1 2 8 15,-1 1-2-15,2 3 5 0,0-1 10 16,-2 2 1-16,0-3-1 0,0 3 2 15,-1-2-2-15,-1 3-10 0,0-1-8 16,0 1-1-16,0 2 7 0,-2 0-1 16,0 2 1-16,0 0 2 0,0 1 10 15,0 1-16-15,0 0 4 0,0 0-4 16,0 0-6-16,0 0 0 0,0 0 7 16,0 0 5-16,0 0 1 0,0 0 12 15,0 0 1-15,0 0 21 0,0 0 3 16,0 0 0-16,0 0-4 0,0 0-5 0,0 0-13 15,0 0 9-15,0 0 1 0,0 0-10 16,0 0 15-16,0 0 7 16,0 0 6-16,2-1-12 0,-2-1-4 0,2-1-12 15,2-1-3-15,1 0-15 16,2-3-13-16,4 1 0 0,1-2 10 0,5 2 5 16,2 1-2-16,3-1 14 0,4 3 1 15,10 0 0-15,8 0 24 0,8 0 1 16,2-1 12-16,-5 0-15 0,-5-1-3 15,-5 0-16-15,-10 1 0 0,-5 0 12 16,-8 2-14-16,-4-2 12 0,2 1-10 16,-2 1 12-16,1 0 1 0,-6-1-4 15,-1 3 10-15,-6-1 12 0,0 1 21 16,0 0 13-16,0 0-7 0,0 0-18 16,0 0-15-16,-4 0-28 0,3 0-16 15,-1 0-9-15,1 0 10 0,1 0 2 16,0 0-14-16,0 0-16 0,0 0-22 15,0 3-24-15,2 5-45 0,4 6 134 16,-2 4 59-16,3 7-26 0,0 4-32 16,0 4 1-16,1 12-1 0,-5 6 17 15,-1 3-15-15,-3 1-3 0,-5 0-10 0,-2-7-2 16,-2 1 10-16,-3 0 0 0,0-2-1 16,-5-4-15-16,5-7-35 15,-1-8-83-15,2-9-196 0,5-11-736 0,-9 2-1474 0</inkml:trace>
  <inkml:trace contextRef="#ctx0" brushRef="#br0" timeOffset="171456.76">16772 8090 1087 0,'0'0'521'0,"0"0"-281"0,0 0 29 0,0 0 55 0,0 0-82 0,0 0-36 16,0 0-10-16,0 0 18 0,0 0 6 0,0 0-27 15,0 0-23-15,18-2-23 0,-18 2 1 16,0 0-14-16,0 0-22 16,0 0-32-16,0 0-18 0,0 0-34 0,-3-3-28 15,-1-2-53-15,-4-1-15 0,-2-1 0 16,-1 1 0-16,-4 1 9 0,-6 3 6 16,-1 2-13-16,-9 7-2 0,-9 11 32 15,-11 15 36-15,-2 10 28 0,4 8 22 16,4 7 10-16,7 0-14 0,5 5-2 15,4 1-1-15,5 1-2 0,8-3-41 16,8-3 31-16,3-8-30 16,5-12 2-16,9-8-1 0,-1-11 13 0,5-3-15 15,12 3 3-15,10-1 12 0,19-1 7 16,4-10-4-16,2-8-18 0,-1-9-55 16,-6-7-129-16,-2-5-129 0,-2-6-196 15,-6-2-484-15,-9 5-508 0</inkml:trace>
  <inkml:trace contextRef="#ctx0" brushRef="#br0" timeOffset="171840.12">17559 8231 3044 0,'0'0'555'0,"0"0"-429"15,0 0 85-15,0 0-56 0,41-28 29 16,-39 21 51-16,-2 1-74 0,-8-3-60 15,-3-1-90-15,-11-1-11 0,-7 1-33 16,-11 5-1-16,-11 6 6 0,0 11 19 16,6 5 9-16,12 0 0 0,13-3-1 15,4 2-11-15,0 1-7 0,1 4-12 16,2 5-24-16,6-1-4 0,7 0 22 16,2 0 21-16,10 1 16 0,1-1 11 15,7-1 20-15,0 1-13 0,6-3 7 16,1 3 0-16,2-2-1 0,0 0 4 15,-4-3-27-15,-1 1 1 0,-7-1-1 16,-2 0-1-16,-5 1-31 0,-8 0 19 16,-6 3-3-16,-9 0 15 0,-14 6 2 15,-18 5-2-15,-17 0-28 0,-7 1-12 0,5-7 3 16,9-9 21-16,19-11 4 0,11-5-16 16,12-4-56-16,6-5-87 15,3-13-112-15,11-17-396 0,2 2-533 0,17-17-631 0</inkml:trace>
  <inkml:trace contextRef="#ctx0" brushRef="#br0" timeOffset="172204.17">17907 8215 134 0,'0'0'2247'0,"0"0"-1677"15,0 0-278-15,0 0 80 0,0 0-38 16,0 0-33-16,0 0-56 0,0 0-66 15,0 0-62-15,0 0-28 0,21-41-22 16,-5 30-30-16,5-1-27 0,2 3-10 16,3-1-15-16,1 3-13 0,-4 5-18 15,0 2-3-15,-4 2 6 0,-4 8-12 16,-2 1-4-16,-8 8 4 0,-3 9 9 0,-6 11 43 16,-12 14 2-16,-8 4-1 0,-7 2 1 15,-2 0-15-15,2-6-9 16,0-2 25-16,4-5 3 0,6-9 24 0,8-10 7 15,2-8 65-15,8-2-1 0,-1 0-27 16,4 2-19-16,0-1-19 0,4-3-8 16,5-1-4-16,7-3 4 0,1-3 2 15,8-5 4-15,8-3-31 0,12-9-28 16,6-13-137-16,5-4-121 0,-1-8-135 16,-8-3-282-16,-15 11-624 0,-3-6-751 0</inkml:trace>
  <inkml:trace contextRef="#ctx0" brushRef="#br0" timeOffset="172388.64">18608 8093 3097 0,'0'0'531'16,"0"0"-411"-16,0 0 54 0,0 0-68 0,-29 53 89 16,20-13 53-16,-2 12-78 0,0 6-13 15,2 0-59-15,3-7-43 16,3-6-46-16,-1 0-9 0,1 0-61 0,1-2-56 15,0-1-64-15,2-7-101 0,0-9-115 16,2-6-294-16,0-11-603 0,10 4-618 0</inkml:trace>
  <inkml:trace contextRef="#ctx0" brushRef="#br0" timeOffset="172740.68">18952 8236 1691 0,'0'0'1764'0,"0"0"-1419"15,10-36-87-15,-10 32 51 0,0 1-120 16,0 3-60-16,0 0-52 0,-1 10-40 16,-3 2-37-16,-5 14 49 0,-2 12 12 15,-7 10-21-15,1 5-19 0,1-4-21 16,5-11 0-16,8-12-36 0,3-4-13 16,0-5-6-16,7 1-13 0,6 0-15 0,7-3 34 15,11-5 49-15,9-10 23 16,14-11 5-16,6-12-28 0,-4-10 0 15,-10-5-25-15,-8-4-9 0,-8-3 7 0,-11-1 13 16,-8-1 14-16,-8-1 37 0,-6 1 10 16,-7 6-20-16,-2 10 1 15,-4 8-25-15,1 8 46 0,-10-2-27 0,-11 5-22 16,-19 9-34-16,-3 10-6 0,-2 15 12 16,2 10 10-16,10 7-13 0,3 0-12 15,7 2-16-15,7 0-80 0,11-8-88 16,11-9-147-16,7-6-325 0,2-11-867 15</inkml:trace>
  <inkml:trace contextRef="#ctx0" brushRef="#br0" timeOffset="173255.76">19642 8161 3323 0,'0'0'541'0,"0"0"-387"0,0 0 40 0,0 0-47 0,0 0-76 16,0 0-71-16,0 0-90 0,-46 42 40 15,25 2 50-15,-2 17 17 0,4 4-17 16,9-6 2-16,8-14-2 0,2-15 0 15,7-10-34-15,4-3-32 0,13 0 35 16,12-1 31-16,22-7 44 0,10-9 15 0,5-12 15 16,0-11-21-16,-8-3-25 15,-5-2-28-15,-6-2 1 0,-16 2-1 16,-11 4 34-16,-11 2 19 0,-8 2 27 0,-3-6 3 16,-5-3-18-16,-3-6-22 0,-13 2-43 15,-12-2-13-15,-18 4-33 0,-23 7-34 16,-9 10-28-16,-7 14-93 0,1 10-143 15,8 11-141-15,5 2-238 0,20-4-642 16</inkml:trace>
  <inkml:trace contextRef="#ctx0" brushRef="#br0" timeOffset="174404.81">20359 9137 2365 0,'0'0'747'0,"0"0"-406"0,0 0-91 16,0 0-1-16,0 0-17 0,0 0-73 16,-47-8-38-16,30 6-19 0,-2-2-37 15,-3 3-25-15,-10-4-39 0,-13 2-1 16,-13 2-13-16,-10 1 1 0,-5 0 9 15,-5 0-19-15,0 2 7 0,-9 3 12 16,-8 1 0-16,-11 1-9 0,-9 2-1 16,-12 3-2-16,-6-2-10 0,-6 4 0 15,-10 1 1-15,-7 0 2 0,-5 3 10 16,-3 0 10-16,-2 2-1 0,-2 1 3 16,0 2 0-16,-1 2 0 0,4 1-1 15,-1 2-1-15,5-1-10 0,4 0-4 0,7-1 4 16,7-3 0-16,9-1 12 0,11-5 1 15,11-2 27-15,9-5 3 0,11-4 9 16,13-2-3-16,5-4-3 0,11 0 3 16,9-6 9-16,5-3 0 0,11-4-3 15,10 3 16-15,6-3 8 16,2-3-61-16,-1-5-6 0,-8-11-3 0,-5-15-30 16,2-11 17-16,3-9 4 0,6-2-6 15,8-1 18-15,1 2 0 0,1-1 0 16,1-2 0-16,3-3-2 0,0-2 2 15,3-2-12-15,1 3 12 0,4-2 28 16,1 3-10-16,1 0 22 0,5 6-21 16,0 3-7-16,2 1 8 0,1 2-20 15,4 1 0-15,0 2 0 0,3 4 0 16,4 3-2-16,3 4-28 0,1 4 2 16,1 7-3-16,13 1 4 0,2 1 2 15,10 3 4-15,12-3-7 0,4 6 6 0,12 3 1 16,6 2-1-16,12 3 1 0,11 2 8 15,7 5 13-15,9 2-1 0,4 3-1 16,7 2-35-16,6 2 22 0,1 1 15 16,6 4-2-16,2 0 2 0,3 0 14 15,7 0 14-15,1 0 0 0,5 0 6 16,2 2-32-16,3-2 10 0,-2 0-9 16,-8 0 0-16,-5-2-1 0,-10 1 0 15,-10-3 0-15,-8-2 17 0,-7 0-16 16,-11-2 24-16,-9 1 7 0,-5-2 3 15,-7 1 0-15,-9 1-16 0,-6 1 1 16,-10 0-10-16,-5 2 0 0,-9-1-9 16,-3 1 16-16,-6 3 2 0,-6-1-5 15,-8 2-13-15,-5 0-1 0,-3 0-2 16,5 3-2-16,2 1-23 0,3 5 7 16,-2 2 6-16,-2 4 12 0,-1 7 1 15,4 7 2-15,-1 16 0 0,0 13 12 16,-2 7-13-16,-5 2-1 0,-2-3 2 15,-4-1-1-15,1 5 0 0,-1 1 13 16,6 4 28-16,-2 3 0 0,3-1 12 16,1 0-3-16,2-2 21 0,0 1 30 0,-1-2-33 15,-2-1-33-15,-1 0-13 0,-5-3-22 16,-4-4 10-16,-6-2-12 0,-4-7-1 16,-7-4-1-16,-11-6-16 0,-8-1 6 15,-10-1 0-15,-10-3 9 0,-8 0-31 16,-11-4-11-16,-8-7-16 0,-7-4-9 15,-4-6-12-15,-3-8-7 0,1-4-21 16,5-7-34-16,2-7-50 0,7-7-81 16,7-7-164-16,6-5-239 0,18 4-594 15,5 0-670-15</inkml:trace>
  <inkml:trace contextRef="#ctx0" brushRef="#br0" timeOffset="175287.87">18148 9237 2391 0,'-5'-2'387'0,"3"0"-281"0,0 2 99 0,2 0-19 16,-2 0-5-16,2 0-35 0,0 0-102 0,0 0-44 15,0 0-6-15,0 6-54 0,6 2 57 16,1 9 3-16,4 6 38 16,4 11 3-16,4 9-19 0,5 11-21 0,2 0 12 15,3-3-11-15,-2-10 14 0,-5-12-1 16,10 3-11-16,7 1 11 0,10 4 10 16,7 1 1-16,-1-7 65 0,-1-7 12 15,2-3 5-15,-1-4-24 0,1 1-3 16,-3-5-6-16,0-1-13 0,-2-3-22 15,-6-1-24-15,-6-4-16 0,-10 0-2 16,-8-3-45-16,-3-1-46 0,-1 0-63 16,2 0-105-16,-3-2-108 0,-6-6-222 15,-4 1-507-15,-6-7-624 0</inkml:trace>
  <inkml:trace contextRef="#ctx0" brushRef="#br0" timeOffset="175555">18979 9697 1759 0,'0'0'1084'0,"0"0"-936"16,0 0-39-16,0 0 22 0,0 0 67 16,0 0-27-16,0 0-45 15,29 48-12-15,-17-35-32 0,-2 1-42 0,1 3 1 16,3-1-13-16,-3 1-15 0,3 0 7 16,-1-3 2-16,-1 2-21 0,-2-1-1 15,-3 0 0-15,-3-3-4 0,-2 1-11 16,-2 2 15-16,-5-2 6 0,-7 3 32 15,-7 2 2-15,-5 0-6 0,-9 4-34 16,-11 2 0-16,-10 4-34 0,-2 0-41 16,0-2-48-16,8-3-19 0,10-6-37 15,10-4-40-15,7-3-59 0,3-2-152 16,-1-3-207-16,3 1-719 0</inkml:trace>
  <inkml:trace contextRef="#ctx0" brushRef="#br0" timeOffset="176187.68">19948 9924 1318 0,'0'0'634'0,"0"0"-190"0,0 0-5 15,0 0-71-15,0 0 14 0,0 0-110 0,0 0-90 16,0 0-69-16,0 0-51 0,0 0-18 16,0 0-16-16,7-38 12 0,-12 32-18 15,-6 0-3-15,-2 3-19 0,0-1-31 16,-3 4 3-16,-3 0 15 0,1 4 11 15,-3 5 0-15,2 5-10 0,2 2-7 16,2 3-6-16,1 3-3 0,4 1-12 16,5 2 18-16,1-1-3 0,4 2 0 15,3-3 12-15,3 0 1 0,5-2 12 16,2-1 22-16,1-1 0 0,4 1 15 16,-1-4-12-16,5 2 0 0,-3 0 0 15,0-3-25-15,-3 0-2 0,-3 0-20 16,-3-3-34-16,-7 1-19 0,-3-1-4 15,-5 2 6-15,-8 0 72 0,-6 1-2 16,-12 1-31-16,-9-1-7 0,-9-1 9 16,2-2 1-16,12-8 2 0,10-3-8 15,7-1-46-15,3-5-46 0,-1-5-139 16,3-5-284-16,7 2-571 0,7-18-349 0</inkml:trace>
  <inkml:trace contextRef="#ctx0" brushRef="#br0" timeOffset="176420.92">20151 9774 3059 0,'0'0'501'0,"0"0"-189"0,0 0 99 16,0 0-132-16,0 0-42 0,0 0-78 15,0 0-88-15,0 0-71 0,0 0-37 16,0 0-58-16,0 0 58 0,-29 41 37 15,30 9 25-15,0 7-25 0,-1-3-9 16,0-13-59-16,0-12-46 0,0-6-40 16,0 1-29-16,0 1-50 0,0 4-141 0,1 1-192 15,2-4-190-15,-1-6-335 16,-1-7-145-16</inkml:trace>
  <inkml:trace contextRef="#ctx0" brushRef="#br0" timeOffset="177487.64">20067 10157 2606 0,'0'0'457'0,"0"0"-234"16,0 0 57-16,0 0-150 0,0 0-51 16,0 0-57-16,0 0 41 0,0 0 25 15,0 0-26-15,50-15-14 0,-31 9-16 16,1-3-17-16,-1-2 1 0,2 1-15 16,-4-1-1-16,-2 2 0 0,-5 4-2 15,-2 1-20-15,-3 1 22 0,-2 3 23 16,-2 2-22-16,1 3 15 0,0 4 27 15,-1 4 4-15,0 2-25 0,0 3-22 16,-1-1-17-16,1 1-39 0,-1-4 6 16,1-2 6-16,2-3-4 0,2-4-14 15,-1-1 15-15,3-2 44 0,0-2 3 16,0 0 43-16,2-4 23 0,2-2-2 16,-1-1-17-16,0-2-16 0,1 1-31 15,-2 3-36-15,0 2-14 0,-1 3 25 16,0 1 11-16,1 5 1 0,0 3 11 0,1 4-10 15,-2 1-4-15,0 0-62 16,-1-1-57-16,1-1-20 0,-2-4 12 0,2 1-38 16,3-6-55-16,-1-3 17 0,3-2 20 15,3-8 44-15,0-1 74 16,2-4 81-16,-2-1 7 0,-1-1 60 0,-5 1 69 16,-1 0 51-16,-2 1 25 0,-3 3 43 15,-3 4 22-15,-1 1 7 0,0 4-16 16,-2 2-16-16,-1 1-29 0,0 0-91 15,-1 1-132-15,-2 3-43 0,0 5-19 16,-2 4 25-16,-1 4 19 0,1 1-1 16,0 2-2-16,4-2-13 0,1 0-22 15,3-5-37-15,0 0 0 0,4-4-10 16,3-4-11-16,4-2 77 0,2-3 18 16,4-6-6-16,1-6-3 0,4-6-10 15,-3-3 13-15,3-4 15 0,-4-2 10 16,-3-2 47-16,-3-6 29 0,-5-5 19 0,-1-13 8 15,-5 1 0-15,-1 0-16 16,0 11 24-16,0 14-18 0,-2 5 9 0,1 8-13 16,0 2 9-16,-2 2 15 0,3 0 4 15,0 6-17-15,0 3-63 0,-1 1-37 16,1 5-70-16,0 6-28 0,0 12 74 16,1 14 24-16,1 16 15 0,-2 4-15 15,0-2-18-15,0-5-15 0,0-14-16 16,0-8-12-16,1-8-1 0,4-2 7 15,2-2 6-15,4 1 28 0,0 1 21 16,2-8 31-16,2-3 0 0,-2-5 18 16,1-2 6-16,-3-4 10 0,-3-2 2 15,-1-3 0-15,-2-2-6 0,-3 3-12 16,-1 2-6-16,-1 2-4 0,0 1 16 16,0 3 9-16,-1 0-64 0,1 4-6 15,-2 5-67-15,2 3 36 0,0 5 19 16,0 1 18-16,0 0-15 0,3-3 0 0,4-2-28 15,4-6 9-15,2-3 34 0,6-4 2 16,3-3 13-16,3-8-15 16,4-6-31-16,0-5-5 0,-4-3 14 0,-2 0 22 15,-6 0 17-15,-3 3 20 0,-6 4 15 16,-3 5-13-16,-2 2-2 0,-3 6 9 16,0 4 21-16,0 1-24 0,0 1-43 15,0 8-67-15,0 5-6 0,3 6 73 16,1 12 22-16,3 10-10 0,2 8-11 15,2 2 1-15,-3-2-2 0,-1-2 0 16,-5-6 0-16,-2 3-28 16,-9 1-5-16,-6 2-28 0,-7 2-6 0,-5-4-6 15,0-8-7-15,3-9-9 0,4-9 19 16,1-7 70-16,-2 0 21 0,-5-4 41 16,-3-3-38-16,2-6-24 0,-1-5-52 15,3-11-6-15,2-12-50 0,4-18-65 16,12-17-118-16,9-12-256 0,16-2-437 15,2 20-417-15</inkml:trace>
  <inkml:trace contextRef="#ctx0" brushRef="#br0" timeOffset="178224.29">21732 10128 2096 0,'-9'0'359'0,"2"-2"-188"0,0-1 68 0,-1 0 46 0,-3-1 5 15,2 2-46-15,1 0-23 0,2 1-13 16,0 1-43-16,3 0-119 0,0 4-46 16,0 4-49-16,0 5 49 0,-1 4 9 15,0 4 28-15,2 1-26 0,0 1-11 16,2-3-19-16,0-4-49 0,2-3-10 15,2-4 9-15,3-3 28 0,2-3 41 16,5-3 0-16,2-4 44 0,4-7 3 16,2-8-37-16,-1-2-10 0,-1-6-21 15,-2 0 21-15,-7-1 0 0,-5-3 40 16,-4 1-6-16,-3 0-18 0,-6 3 0 0,-2 5 12 16,-2 6 31-16,0 5 24 15,0 6-21-15,-1 5-62 0,2 4-55 16,-3 8-14-16,1 5 1 0,1 6 40 0,1 5 25 15,4 0-28-15,4-2 12 0,2-5-15 16,7-4-66-16,6-5 61 16,4-3 39-16,5-8 29 0,4-1-4 0,3-12 21 15,3-5-46-15,0-6-2 0,-1-6 2 16,-2-4 15-16,-4 1 25 0,-3-7 35 16,-3-7 31-16,-7-7 15 0,-3-2-1 15,-6 12-9-15,-3 8 30 0,0 14-34 16,0 7-12-16,0 1-6 0,-1 3-10 15,0 4-9-15,0 5-70 0,1 2 0 16,-1 8-85-16,1 16-4 0,0 25 64 16,-1 28 25-16,-7 16 24 0,-1 6-21 15,-4-3-3-15,-3-5-10 0,-2-1 7 16,1 4-37-16,-1-2-27 0,3-1-22 0,1-6-21 16,5-9-19-16,5-11-1 15,4-19 4-15,3-16 17 0,3-11 89 16,4-9 20-16,3-1 84 0,3-6 6 0,3-4 40 15,3-12 8-15,5-16-6 0,3-19-37 16,-1-20-34-16,-6-11-21 0,-9 2-9 16,-13 4-28-16,-5 11-3 0,-10 4-1 15,-1 12-27-15,-1 14 1 0,3 10 8 16,-3 6 1-16,0 0 3 0,-5 3-4 16,0 1-30-16,3 4-21 0,1 3-7 15,5 4-52-15,3 0-78 0,2 0-98 16,7 4-246-16,4-1-480 0,4 0-337 15</inkml:trace>
  <inkml:trace contextRef="#ctx0" brushRef="#br0" timeOffset="178537.22">22841 9560 1914 0,'0'0'1165'0,"0"0"-853"0,0 0-36 0,0 0 61 16,0 0-52-16,0 0-130 0,0 0-77 15,0 0-78-15,0 0-36 0,0 0 36 16,0 0 24-16,-18 72 53 0,22-15-24 15,-2 5-35-15,-2-2-15 0,-1-4-2 16,-4-8-1-16,-3-1-49 0,-1 2-77 16,-2-1-60-16,2-8-68 0,3-10-95 15,2-7-233-15,2-14-620 0,2 7-580 0</inkml:trace>
  <inkml:trace contextRef="#ctx0" brushRef="#br0" timeOffset="178737.81">23076 9658 3302 0,'0'0'416'16,"0"0"-105"-16,0 0-157 15,0 0-70-15,0 0-28 0,0 0 28 0,0 55 37 16,-2-26 5-16,0 3-46 0,-1 3-52 16,-1-5-28-16,0 0-32 0,0 1-76 15,-2-2-61-15,0-1-67 0,0-2-56 16,0-1-115-16,-1-2-284 0,1-8-548 15,-4 0-349-15</inkml:trace>
  <inkml:trace contextRef="#ctx0" brushRef="#br0" timeOffset="179420.05">22814 10001 2644 0,'0'0'555'0,"0"0"-100"0,0 0-172 16,0 0-94-16,0 0-189 0,0 0-24 15,0 0 24-15,0 0 63 0,56-2-7 16,-27 2-19-16,3-4-27 0,0-1-10 15,1-2-21-15,-3 1 5 0,-2 0-12 16,-5 0-3-16,-2 2 9 0,-5 1 0 16,-4 3-21-16,-3 0 1 0,-3 6 39 0,0 2 3 15,-3 3 32-15,-2 3 15 16,-1 2-16-16,0 0-13 0,0 1-18 0,-1-2-3 16,1-4-16-16,0-2 3 0,1-5-6 15,4-1 22-15,2-2 32 16,2-1 27-16,3-4 6 0,0-5 4 0,3-6-4 15,-2-3-37-15,-1-3-13 0,-1-2-15 16,-5-2 19-16,-3 2-17 0,-3 1 23 16,-2 4-10-16,-4 6 16 0,-1 3-6 15,-2 3 28-15,0 5-53 0,0 1-46 16,-4 0-7-16,1 7-18 0,-1 3 9 16,0 4 16-16,0 1-4 0,4 1 19 15,4-2 0-15,3-2-4 0,2-4-43 16,3-1 32-16,7-3 46 0,3-4 65 15,4 0 10-15,2-6 15 0,4-4-34 16,1-5-34-16,1 0-10 0,-3-1 4 16,-1 3-4-16,-4 2 19 0,-3 6 31 15,-4 2 0-15,-1 3-31 0,-2 3-28 16,0 2 12-16,-1 5 13 0,0 2-13 16,0 1 4-16,-1 2-4 0,-1-1-2 0,1 0-13 15,0-2 0-15,1-3-13 0,0-2 11 16,1-2 0-16,1-1 2 0,1-4 31 15,2 0 12-15,1-3 15 0,1-3 25 16,-3-1 6-16,1-2-4 0,-1 1-8 16,-4 1-29-16,-2 4-5 0,-1 2 0 15,-1 1-12-15,1 2-31 0,2 4 0 16,0 4 0-16,3 0 2 0,-1 4-2 16,0-2-2-16,0 1-13 0,0-2 3 15,1-3 11-15,-1 0-1 0,2-5 2 16,2-1 3-16,0-2 18 0,3-7 0 15,-1-2-5-15,2-6 5 0,-1-2-6 16,-2-2-3-16,-2-4-12 0,-3 0-10 16,-3 4-45-16,-1-1-45 0,-1 5-43 0,-2 5-53 15,0 3-127-15,0 2-278 0,-3 4-978 16,-3 0-802-16</inkml:trace>
  <inkml:trace contextRef="#ctx0" brushRef="#br0" timeOffset="180770.25">20012 11489 2767 0,'-4'5'334'0,"3"2"-332"0,0 7 40 16,-1 12-14-16,0 18 56 0,2 14 2 15,0 3-35-15,0-2-29 0,0-6 6 0,0-9-17 16,0-3-11-16,0-6-38 16,0-8-54-16,0-4-14 0,0-5-25 15,0 0-45-15,0 0 34 0,0-3 139 0,0-8 3 16,2-6 135-16,0-2 144 0,-2-8-14 16,0-13-151-16,0-19-16 15,-1-21-19-15,-5-11-26 0,3-6-2 0,-1 4 24 16,-2 7-6-16,2 2 14 0,3-1 39 15,0 7 24-15,1 11-47 0,2 14-28 16,0 12-18-16,3 8-7 0,1 0-21 16,1 2-22-16,3 1 12 0,1 5-15 15,4 4-25-15,2 3-5 0,3 7 30 16,2 7 0-16,-2 5-18 0,-1 8-3 16,-3 9-1-16,-6 10-27 0,-10 10 14 15,-3 4-11-15,-13-5-19 0,-4-7 3 16,3-12-1-16,2-8-5 0,4-10-13 15,2-4-5-15,0-1-8 0,1-3-26 16,2-3-95-16,4-7-116 0,2-7-66 16,4-9-256-16,3-14-371 0,3 3-18 15</inkml:trace>
  <inkml:trace contextRef="#ctx0" brushRef="#br0" timeOffset="181269.44">20169 11455 1119 0,'0'0'459'0,"0"0"-30"0,0 0 28 0,35-33-38 15,-23 25-38-15,0 2-38 16,-2 1-75-16,-1-1-60 0,1 5-42 0,0-1-39 15,-1 2-37-15,4 0-22 0,0 0-12 16,3 3 2-16,2 3-21 0,2 2-35 16,4 3-2-16,-2 2-12 0,1 1-4 15,-1 5-8-15,-2-1-16 0,-4 1-7 16,-1 0-8-16,-4 2-4 0,-5-2-9 16,1-5 9-16,-4 2 25 0,-1-5 31 15,-2-2 3-15,0-4 34 0,-3-1 28 16,-1-2 6-16,1-2-22 0,-2-2 1 15,-1-5-32-15,0-4-15 0,0-8-29 16,2-3-17-16,3-5-4 0,1-2 1 16,6-1-16-16,4 4-7 0,3 4 10 15,0 6-13-15,3 3 2 0,-3 6 4 16,-1 2 12-16,-3 3 23 0,-1 2-7 0,-2 3-1 16,-1 3 42-16,-2 3 66 15,1 4 0-15,-2 2-6 0,-1 3-20 16,1 3-18-16,-2 1 14 0,2 1-25 0,0 0-11 15,4-1-29-15,1-2 10 0,3-3-3 16,3-2 12-16,2-3 10 16,2-6 0-16,0-2 19 0,4-4-16 0,-3-4 25 15,2-6-8-15,-1-5-4 0,-3-5-15 16,1-3-1-16,-5-4-16 0,-1 0 13 16,-6-5 3-16,0 2 0 0,-5 0 28 15,-1 1-6-15,-4 5-22 0,-4 5-1 16,0 6-27-16,0 6-11 0,-1 3-21 15,1 4-43-15,-1 0-39 0,-1 3-89 16,3 4-138-16,2 4-87 0,3 0-78 16,3 2-158-16,0-4-532 0</inkml:trace>
  <inkml:trace contextRef="#ctx0" brushRef="#br0" timeOffset="182137.22">21140 11254 2469 0,'0'0'499'0,"0"0"-156"0,0 0 57 0,0 0-22 0,0 0-157 16,0 0-94-16,0 0-46 0,0 0-23 15,-49 31-24-15,34-11-3 0,2 3-13 16,1 2-16-16,1 1-2 0,3 0-2 16,3 0-13-16,2-2-16 0,3-1 7 15,1-2-17-15,6-3-5 0,5-2-13 16,4-5 7-16,4-4 52 0,5-3 21 15,10-5 16-15,10-12-9 0,8-11-6 16,-6 0-21-16,-7-1-1 0,-13 3-3 16,-8 4 3-16,2-3 3 0,1-5 28 15,0-1 6-15,-5 5-12 0,-6 4-24 16,-4 5 17-16,-5 7 38 0,-2 3 11 16,-2 3 10-16,-6 0-77 0,-1 3-9 15,-4 5-19-15,-2 4 1 0,-2 5 11 16,2 4 13-16,0 2 2 0,4-2-11 15,3 3-10-15,3-6-5 0,5 0-32 16,1-4 31-16,6-3-6 0,2 1 32 0,4-6 0 16,3-3 2-16,3-3 0 15,2-9 16-15,4-4-1 0,1-4-14 16,-1-5-1-16,-2-2-25 0,0-3 4 0,-5 1 7 16,-3 3 14-16,-2 0 19 0,-4 5 9 15,-4 6 6-15,-1 5 3 16,-4 4 37-16,0 2-13 0,0 1-9 0,0 0-52 15,-1 4-74-15,0 4-19 0,1 3 50 16,0 6 43-16,0 1 25 0,0 2-25 16,3-1-1-16,1-1-1 0,4-3-20 15,0 1 21-15,-2-3 0 0,2-1 0 16,-2 1-2-16,-1-3-16 0,-2-3-2 16,-3 0-16-16,0 0-3 0,-7 0 38 15,-6 3 1-15,-3 1-24 0,-5-2-19 16,-2 4 21-16,2-3 23 0,0-1 27 0,5-3 8 15,5-3 8-15,6-1 0 16,4-2 22-16,1 0-6 0,4-4-7 16,7-3-3-16,8-5-15 0,11-11-7 0,10-9-27 15,11-6 0-15,-4-1-61 0,-8 8-40 16,-14 11 30-16,-4 5 49 0,1-1 20 16,1 1 1-16,-2-1-2 0,-3 5 3 15,-8 4 0-15,-5 2 22 0,-3 5 19 16,-2 0-26-16,-2 0-15 0,-3 2-46 15,-2 3-35-15,-2 3 1 0,-1 3 12 16,1 2 45-16,3 2 23 0,3-1 3 16,2 5 16-16,1-3-7 0,6 2 10 15,1 0 15-15,0-2 28 0,2-1 0 16,0-2-28-16,-3 0-19 0,-1-4 7 16,-3-1-6-16,-2 1-17 0,-1-3 1 15,-8 3 9-15,-4-1-12 0,-7 4-6 16,-2-1-74-16,-4-1-31 0,1-2-26 15,1-1-21-15,4-4-28 0,7-3-34 16,6-3-106-16,7-7-146 0,6-5-257 16,4-2-535-16</inkml:trace>
  <inkml:trace contextRef="#ctx0" brushRef="#br0" timeOffset="182403.34">22135 11299 1768 0,'0'0'558'0,"0"0"-219"0,0 0-91 0,0 0 21 0,0 0 72 0,0 0-88 15,-16 44-21-15,3-23 13 0,-3 1-40 16,0 2-57-16,0-1-40 0,3-1-34 16,2-2-31-16,5-3-43 0,3-2-15 15,2-5-25-15,1 0-6 0,6-4 0 16,5 1 6-16,2-6 40 0,7-1 40 16,1-8-40-16,5-4 0 0,0-5 34 15,1-5-31-15,-4-1-3 0,-4-1-2 16,-3-1-10-16,-8 1 9 0,-4 3-28 15,-4 2-34-15,-4 6-15 0,-6 2-13 16,-5 3-34-16,-2 3-32 0,-5 5-96 16,-2 0-149-16,-1 6-258 0,1 2-493 15,6-2-355-15</inkml:trace>
  <inkml:trace contextRef="#ctx0" brushRef="#br0" timeOffset="182686.14">22132 11304 2790 0,'0'0'678'15,"0"0"-201"-15,0 0-130 0,0 0-34 16,0 0-85-16,0 0-118 0,0 0-52 16,0 0-52-16,44-12-6 0,-30 12-37 15,1 3-8-15,-1 3-7 0,3 4 2 16,-4 1-20-16,3 3 21 0,-3 0 15 16,-1 3 21-16,-1-2-5 0,-3 0-1 15,-1 2 4-15,-4-2 14 0,-1-1 1 16,-2-4 3-16,0-1 25 0,-3-3 18 15,0-3 22-15,-3-1 18 0,3-2 18 16,0 0-3-16,0-2 3 0,1-7-13 16,0-4-42-16,2-5-49 0,3-6-52 15,5-4-21-15,7-1-31 0,3 1-49 16,5 3-62-16,8 5-63 0,9 1-184 16,-6 8-591-16,7 1-980 0</inkml:trace>
  <inkml:trace contextRef="#ctx0" brushRef="#br0" timeOffset="183268.99">23054 11077 1661 0,'0'0'1272'0,"0"0"-881"0,0 0-99 0,0 0-106 0,0 0-85 16,0 0-32-16,0 0 60 0,3 58 5 0,3-33-37 15,0 5-54-15,1 0-28 16,-2-2-14-16,2-1-1 0,-3-3 0 16,0-2-3-16,1-6-37 0,0-3-6 0,0-1-20 15,2-5 1-15,-2-3 6 0,2-4 59 16,1 0 31-16,2-6 56 0,1-7 31 16,2-2-34-16,4-8-13 0,-1-4-37 15,2-1-12-15,0 0-4 0,-3 3 4 16,-2 7-21-16,-3 6-1 0,-3 6 0 15,0 6-16-15,2 1-18 0,1 8 34 16,2 4 11-16,2 5-11 0,-2-1-19 16,0 4-15-16,-3-1-18 0,-1-3 24 15,-2-4 15-15,1 0 13 0,-2-6 2 16,-1-3 20-16,0-4 18 0,2 0 16 16,1-6 34-16,3-6 20 0,-1-5-21 15,1-5-43-15,1-6-18 0,-3-2-28 16,-2-3-24-16,-2-1-41 0,-1 0-39 15,-2 3-14-15,-1 3-36 0,0 5-14 16,0 5-28-16,0 6-116 0,1 6-218 16,3 5-281-16,-2 1-702 0</inkml:trace>
  <inkml:trace contextRef="#ctx0" brushRef="#br0" timeOffset="184468.9">23589 11129 303 0,'0'0'1911'16,"0"0"-1552"-16,0 0-44 0,0 0-58 15,-7 40 11-15,4-27-106 0,1 2-61 16,-1 1-44-16,3-2-32 0,0-1-25 16,0-2 0-16,3 2-3 0,4-2-13 15,2-4 16-15,2 0 25 0,3-2 32 16,2-4 6-16,2-1-7 0,1-4-9 16,-1-3-12-16,-1-2-13 0,-4-4 20 15,-2-1 4-15,-4-1 14 0,-5-4-26 16,-2 2-34-16,-7-2-18 0,-6 0-25 15,-3 5 8-15,-4 1 4 0,0 4-6 0,0 4 23 16,2 4 1-16,3 1-27 16,1 0-29-16,6 4-16 0,2 1-6 15,3-1-74-15,3 1-64 0,7 1-10 0,5-2-82 16,6-2 2-16,2-2-70 0,5 0-143 16,1-6-61-16,-1-3 62 0,-4-1 531 15,-2-1 355-15,-5 3 329 0,-5 2 5 16,-2 0-56-16,-3 2-89 0,-2 1-97 15,-1 2-76-15,0 1-72 0,1 0-80 16,-2 0-90-16,2 0-68 0,1 0-61 16,3 1 0-16,3 5-12 0,4 1 9 15,1 3-12-15,4 1-1 0,-2 2 1 16,1 1-13-16,0 0-27 0,-1 2-10 16,-3-1 4-16,0 0-1 0,-3 1 9 15,-3-2 1-15,-1-1-4 0,-1 1 22 16,-2-4 33-16,-2 0 1 0,1-4 0 15,-2-2 0-15,2-1 0 0,-1-1-1 16,1-2 1-16,-1 0 6 0,1 0 25 16,0-6 53-16,2-3-10 0,1-8-34 15,3-5-40-15,-1-11-31 0,-1-8 19 16,1-10 11-16,1 0 1 0,-1 3 3 0,0 4-1 16,1 2 0-16,2 1 4 0,0 0-6 15,-3 8-3-15,0 8-19 16,-3 8 22-16,1 5 1 0,-2 2 43 0,0 2 27 15,-1 4 18-15,-2 1-21 0,0 3-68 16,0 0-3-16,0 3-46 16,0 8-65-16,0 11 96 0,1 14 18 0,-1 15 21 15,0 8-17-15,-3 2-1 0,3-7-2 16,0-4 0-16,0-3 1 0,3-3-2 16,1-11-6-16,1-6 6 0,-1-7 3 15,0-4 9-15,1 0-12 0,-2 0 3 16,1 1-1-16,-2-7 11 0,0-3 2 15,-2-3 0-15,0-4 28 0,0 0 40 16,0 0-3-16,0-7 6 0,-1-3-71 16,0-3-12-16,1-8-3 0,1-3 0 15,4-3-2-15,2 0-1 0,4 2-18 16,0 1-13-16,0 8 0 0,2 2-3 16,-1 5 1-16,1 1 2 0,-5 4-6 15,0 1 0-15,-1 2 0 0,-1 1 3 0,-2 0-3 16,-2 0-13-16,-1 1 1 15,-1 2-7-15,0 5 13 0,-1-1 2 0,-3 3 41 16,-2 0-9-16,-1 3 11 0,-1 0 0 16,0-2 1-16,-1 1-3 15,2-2 0-15,2-1 3 0,1-3-1 0,1 1 2 16,3-4 2-16,0 1 21 0,0-1 4 16,4 0 28-16,4 0 31 0,-1-1-7 15,4 0-18-15,1-2-4 0,4-2-6 16,1-3-25-16,2-5-27 0,2-1-19 15,-1-3-11-15,4 0-10 0,-1-4-3 16,-2-1 18-16,-1-1 25 0,-1 0 16 16,-6-3-4-16,-2 5 0 0,-2-1-11 15,-6 5 18-15,-1 3-1 0,-2 5 13 16,-2 1-25-16,-3 3-6 0,-3 2-52 16,-2 7-16-16,-1 2-9 0,-3 6 27 0,1 6 40 15,0 2 10-15,4 1 3 16,5 2-3-16,4-5-20 0,3 0 20 15,7-3 31-15,3-3 6 0,3-1 9 0,1-3-15 16,1-1-13-16,-1-2 4 16,0-2-8-16,-3 1-14 0,-4-3-1 0,-3-1-23 15,-3 0-7-15,-4 1-3 0,-5-1 21 16,-6 2 13-16,-14 3 0 0,-10 1-46 16,-9-1-118-16,-1-1-51 15,10-4-55-15,13-3-176 0,7-3-332 0,4-1-1045 16</inkml:trace>
  <inkml:trace contextRef="#ctx0" brushRef="#br0" timeOffset="185068.36">24795 10697 3201 0,'0'-12'379'0,"0"3"-48"0,5-3-114 0,1-2-21 0,6-3-22 0,3 1-69 15,4 2-40-15,5-2-65 0,1 6 0 16,2 2-34-16,3 4-3 16,-2 4 0-16,-2 0-10 0,0 10-8 0,-5 5-1 15,-4 5 0-15,-1 10 3 0,-5 12 42 16,-3 12 10-16,-8 4 2 0,-8 1-1 15,-4-7 2-15,-2-5 48 0,1-4-29 16,2-1-5-16,0-6 15 0,5-9-16 16,0-6-11-16,3-3 27 0,-2 1-31 15,-1 4-19-15,4 0-37 0,0 0-109 16,2-4-79-16,2 0-113 0,6-5-325 16,-3-3-852-16</inkml:trace>
  <inkml:trace contextRef="#ctx0" brushRef="#br0" timeOffset="185177.84">25175 11478 3471 0,'0'0'492'15,"0"0"-262"-15,0 0-100 0,0 0-111 16,0 0-19-16,0 0-246 0,0 0-357 16,-31-39-2285-16</inkml:trace>
  <inkml:trace contextRef="#ctx0" brushRef="#br0" timeOffset="187302.8">17453 2801 2370 0,'0'0'429'0,"0"0"-217"0,0 0 162 0,0 0-73 0,0 0-36 0,-36-28-42 16,31 26-46-16,3 1-40 0,1 1-51 15,1 0-86-15,0 0-18 0,1 9-91 16,8 10 67-16,6 14 42 0,8 18 2 15,4 5 38-15,1 1-18 0,-10-6-22 16,-2-2-40-16,-6-2-25 0,-5 4-16 16,-5 2-9-16,0-1-48 0,0-3-42 15,0-9-62-15,0-13-98 0,0-11-105 16,4-8 16-16,3-2-197 0,-4-4-635 0</inkml:trace>
  <inkml:trace contextRef="#ctx0" brushRef="#br0" timeOffset="187601.52">17548 2788 1702 0,'0'0'1215'0,"0"0"-971"15,0 0 182-15,0 0-82 0,-18-35-105 16,18 31-53-16,0 4-37 0,0 0-50 16,0-3-62-16,0 3-37 0,6-2-56 15,8 0-30-15,11-5 43 0,14-1 40 16,13-2 3-16,3 2-16 0,0 5-83 15,-17 3-57-15,-11 2-17 0,-7 5-15 16,-5 3-27-16,-1 7-20 0,-3 7 18 16,-2 16 38-16,-18 9-24 0,-11 3 39 15,-13 0 125-15,-8-9 39 0,-2-3 49 16,-2-4-7-16,3-3 0 0,0 1 22 16,9-7 4-16,6-7-27 0,6-6-41 15,8-3-12-15,-3-1-88 0,4-3-103 16,4-3-224-16,8-5-262 0,2-5-421 0</inkml:trace>
  <inkml:trace contextRef="#ctx0" brushRef="#br0" timeOffset="187851.59">18234 2673 886 0,'0'0'1154'0,"0"0"-824"16,0 0 86-16,42-27-8 0,-37 22-49 15,-5 4-37-15,0 0-20 0,-11 0-53 16,-2 0-156-16,-7 1-53 0,-7 4 6 15,-2 6 19-15,-2 5-4 0,-5 14 4 16,-1 9-22-16,3 20-9 0,5 6-7 16,9 5-24-16,12-2-1 0,8-7 0 15,6-4-2-15,8-11-21 0,-1-12-13 16,14-4-49-16,10-10-21 0,12-5 39 16,11-8 31-16,3-12 3 0,1-14 6 15,3-9 7-15,5-7-75 0,1-9-137 16,-5-2-125-16,-16 11-274 0,-6-5-1288 0</inkml:trace>
  <inkml:trace contextRef="#ctx0" brushRef="#br0" timeOffset="211012.42">14110 9078 2974 0,'0'0'275'0,"0"0"-179"0,0 0 6 0,0 0-102 0,0 0-16 15,0 0 12-15,0 0 4 0,0 0 46 16,24 62 30-16,-8-19-12 0,2 16-26 0,2 9-26 16,-3 5 1-16,-2 1-13 15,-1-5-11-15,1 4 9 0,1 0 2 0,4 2-19 16,2 1 0-16,3 2 16 0,6 0-10 15,2-3 12-15,4 0 2 0,2 0 0 16,1 0 0-16,1 0 15 0,0 0 3 16,2-1 0-16,1-6 16 0,3-4 3 15,5-3 19-15,4-7-13 0,5-4 0 16,6-5 25-16,2-4-32 0,7-1 23 16,1-4-15-16,4-4-11 0,3-3-12 15,5-2-6-15,0 0-4 0,6-4-10 16,1-2 17-16,2 1-4 0,1-3 4 15,4 1 9-15,3-1 6 0,2 1-12 16,1-2-3-16,-1 1-7 0,4 1-10 16,-5 0-1-16,4 1-1 0,-5 2 1 15,-1-1 1-15,-1 0-2 0,1 3 1 16,-1 1 15-16,-1 1-4 0,1-1-12 16,0 1 16-16,1-1-10 0,0 0-3 15,-1 0-2-15,3 2 0 0,-5 2 1 0,0-2-2 16,-1 5-11-16,-6 2-11 0,-1 1 20 15,-4 3-23-15,-6 3 10 0,-5 1-7 16,-7 2 0-16,-5 2 7 0,-5 1-1 16,-6 3-12-16,-4 2 27 0,-7-1-2 15,-4 2 1-15,-7 1-14 0,-3 0 16 16,-2 2 16-16,-4-4-14 0,-4-4 14 16,1-1-13-16,-1-2 0 0,-2-3 12 15,3-1 4-15,-5-8-18 0,0-7 15 16,-1-6-2-16,1-3-13 0,10 3 23 15,13 4-9-15,16 0 7 0,7-3 3 16,2-11-3-16,3-5 3 0,-4-6-7 16,9 0-2-16,3-6-4 0,5-5 0 15,3-2-10-15,5-1 0 0,3-2-1 16,2-4-1-16,6-1-12 0,1 0 10 16,3-1 1-16,1 0-18 0,3 2 16 15,-1 0-9-15,2 1-13 0,-2 0 3 16,2 1 4-16,-3 0 2 0,2 2-5 15,-2 0 8-15,3-1-2 0,-1 2-7 0,2 1 19 16,1 1-9-16,2 0 9 0,0 2 0 16,0 0 3-16,3-1 0 0,1 2 1 15,1-1-1-15,0 0 2 0,0 1 11 16,2-1-11-16,-2 2 1 0,4-1 22 16,-2 4-10-16,-1-1 1 0,1 2-13 15,-4 3 22-15,3-1-7 0,-2 3 4 16,-1 3 3-16,-1 3-7 0,0 1-15 15,3 0-1-15,0 3-2 0,2 4-16 16,0 0 13-16,0 0-12 0,1 1-13 16,-4 0-10-16,1-1-8 0,-1-1 30 15,-3-3 13-15,1 3 3 0,-5-3 2 16,-4-1 23-16,-4-2 15 0,-8-1 13 16,-3-3-16-16,-12 1-12 0,-6-4-3 15,-11 0-4-15,-10-5 1 0,-13-2 12 16,-12 0-4-16,-8 1 10 0,-3-4 0 15,1 0 6-15,1-7 13 0,5-7-56 0,1-16-86 16,5-19-177-16,2-15-155 16,-9 12-697-16,-2-5-1035 0</inkml:trace>
  <inkml:trace contextRef="#ctx0" brushRef="#br0" timeOffset="-213886.95">31062 3678 866 0,'0'0'1052'0,"0"0"-863"0,0 0 44 0,0 0 51 0,0 0-74 16,-38-8-27-16,32 8-27 0,-1 3-47 15,-1 6-42-15,-7 11-22 0,-7 17 5 16,-7 22 24-16,-6 14-30 0,0 12 16 16,2 5-16-16,4 1-21 0,4 4 11 15,3 1-21-15,7-1-13 0,6-3-25 16,4-4 24-16,6-9-12 0,5-8-16 16,5-9 7-16,6-8-28 0,0-8 9 15,0-7-29-15,-1-11-26 0,-5-7-12 0,0-4-17 16,3 3-64-16,3-1-116 15,3-4-200-15,-7-4-637 0</inkml:trace>
  <inkml:trace contextRef="#ctx0" brushRef="#br0" timeOffset="-212917.53">31154 4202 1323 0,'0'0'310'0,"0"0"-2"0,0 0 20 0,0 0-86 0,0 0-35 0,0 0-43 15,0 0-55-15,0 0-22 0,0 0 12 16,-5 39-29-16,8-19-35 0,-1 6 13 0,2 4-26 15,-1 2 10-15,0 2-32 16,-1 1 15-16,-2-2-15 0,0 1-22 16,-1-1-29-16,-2-2 3 0,-2-5-10 0,2-3 34 15,-2-5 24-15,2-6 16 16,2-2-15-16,0-7 1 0,-1-3 40 16,2 0 50-16,-1 0 0 0,1-3 35 0,0-4 47 15,3-6-70-15,2-12-54 0,2-12-50 16,-4-13-2-16,0-6-1 0,-2 1-7 15,-1 5 10-15,1 12 12 0,0 8-9 16,-1 8 1-16,0 3-1 0,3 1-1 16,-1 2 17-16,-1 2-4 0,1 5-13 15,-2 6-2-15,0 3-46 0,2 0-42 16,3 5-16-16,4 2 104 0,3 6 19 16,3 4 3-16,-2 4 0 0,-1 5-21 15,0 1-1-15,-3 2 3 0,-2-2 1 16,1 1 10-16,-2-2-14 0,-1-1-19 15,-2-3 1-15,1-3 14 0,0-3-14 0,0-5 14 16,1-1-15-16,-1-6 16 16,-1-3-28-16,0-1 31 0,1 0 60 15,1-5 31-15,2-5-3 0,4-7-38 0,4-11-40 16,5-9-10-16,-3-1-29 0,2 4-5 16,-5 3 18-16,-4 7 1 15,2-1 13-15,3 0-10 0,-3 6 10 0,1 5-1 16,-5 6 3-16,-1 4-13 0,1 4-15 15,0 4 2-15,1 6 26 0,3 6 23 16,2 13-5-16,-1 10 1 0,0 13-6 16,-8 3-13-16,0-4 13 0,-3-6-12 15,-1-4 1-15,1-8-2 0,-2-6-41 16,0-5-35-16,0-3-12 0,0 2 12 16,0-2-22-16,2-1-45 0,1-5-110 15,-1-7-158-15,1-6-220 0,0 0-462 16,3-15 123-16</inkml:trace>
  <inkml:trace contextRef="#ctx0" brushRef="#br0" timeOffset="-212668.45">31816 4195 2556 0,'0'0'509'0,"0"0"-327"0,0 0-7 16,0 0-98-16,0 0 11 0,0 0-12 0,0 0-28 15,0 0-47-15,0 0 33 0,0 0 7 16,5 60 7-16,-2-22-4 0,0 10-10 16,3 3-15-16,-7-2-19 0,-1-5-1 15,-2-4 0-15,-4 1-21 0,8 0-32 16,-2-7-34-16,-3-5-38 0,3-7-1 16,-1-4-22-16,0 2-68 0,1-1-94 15,0-1-164-15,0-6-222 0,2-3-706 16</inkml:trace>
  <inkml:trace contextRef="#ctx0" brushRef="#br0" timeOffset="-212185.53">32083 4282 2538 0,'0'0'303'0,"0"0"-232"0,0 0 73 16,0 0-54-16,0 0 22 0,0 0-1 0,0 0-34 15,-25 39-33-15,20-16 35 0,-4 11-15 16,4-1-33-16,5 3-24 0,0 0-7 16,4-4-48-16,0 4-25 0,-2-2-31 15,-2 0-30-15,-3-1-23 0,-1-3-6 16,0-2-10-16,0-5 18 0,1-6 58 16,0-3 78-16,3-7 19 0,0-2 15 15,-1-4 24-15,-1-1 99 0,0-2 84 16,0-6 9-16,2-6-85 0,-1-11-60 15,-2-14-35-15,3-14-38 0,-4-6 12 16,4 0 1-16,0 5 40 0,4 6-18 16,-2 3 24-16,5 7-2 0,-4 9 21 15,-1 10-3-15,9 4 16 0,-6 1-19 16,3 0-14-16,-1 1-30 0,-1 4 2 16,2 1-43-16,3 4-2 0,3 1-1 15,1 0-31-15,0 3 3 0,1 3-13 16,-3 3-9-16,1 3-6 0,-3 2 14 15,-5 2-11-15,-4 4 18 0,-7 2 3 0,-7 3-24 16,-7 3 11-16,-5-4-5 0,0 3 6 16,-3-4 21-16,-1 1-21 0,-2-6-10 15,2 0-25-15,2-5-42 0,4 0-97 16,9-6-96-16,7-4-138 0,5 0-242 16,1-4-729-16</inkml:trace>
  <inkml:trace contextRef="#ctx0" brushRef="#br0" timeOffset="-211803.26">32531 4296 810 0,'0'0'1788'0,"0"0"-1494"0,0 0-76 16,0 0 11-16,0 0 41 0,0 0-61 15,0 0-71-15,0 0-44 0,17-40-5 16,-15 34-33-16,-1 2-16 0,-1 1-25 15,-2 2-15-15,-2-2-19 0,1 3-28 16,-3 0-37-16,1 0-5 0,-6 4-11 0,-8 5 21 16,-3 5 29-16,-4 6 50 15,0 8 3-15,2 2 38 0,3 3-6 0,6 1-7 16,6-1-22-16,0-1-3 0,7-3-3 16,2-2 0-16,7-3 15 0,6-1 4 15,6-1 34-15,2-2-25 0,5-1 1 16,9 4 0-16,-3-7-17 0,2 1 7 15,-4 0-18-15,-13-3-1 0,-4 0-17 16,-4-2-2-16,-7 1-23 0,-2-4-24 16,-3 1-19-16,-8 0 16 0,-4 0-19 15,-14 2 28-15,-3-2-29 0,-9 1-25 16,-2-3-16-16,5-4-30 0,-5-3-48 16,6-1-101-16,1-5-163 0,6-9-337 15,9 1-359-15</inkml:trace>
  <inkml:trace contextRef="#ctx0" brushRef="#br0" timeOffset="-211419.85">32481 3646 2894 0,'0'0'441'0,"0"0"-203"0,0 0 12 0,0 0-65 16,0 0-65-16,0 0-120 0,0 0-6 15,0 0-101-15,0 0 107 0,41 29 0 16,3 10 104-16,16 16-8 0,6 12-36 15,-3-1-24-15,-7 2-36 0,-8-1-3 16,-13 1-13-16,-6 4 4 0,-9 1-16 16,-9 7-3-16,-4 1 15 0,-17 6 4 0,-7 2-48 15,-13-1-15-15,-5-2-17 16,-3-6-2-16,-15-8 25 0,-5-6 9 16,-5-3-41-16,-6-6-130 0,-4-7-255 0,2-13-522 15,12-13-751-15</inkml:trace>
  <inkml:trace contextRef="#ctx0" brushRef="#br0" timeOffset="-201154.56">4143 13160 2618 0,'0'0'373'0,"0"0"-197"0,0 0 3 0,0 0-42 0,0 0 5 16,0 0 3-16,0 0-47 0,0 0-19 16,0 0-26-16,0 0-9 0,-45-39-15 0,35 33-2 15,-4 2-27-15,-2 2-3 16,-5 2-25-16,-3 3-30 0,-9 11-4 15,-7 10-7-15,-12 20 18 0,0 12 1 0,2 11 18 16,8 4 15-16,8 0 17 0,8-1 3 16,6-2 16-16,10-10 15 15,7-12-34-15,4-14-1 0,6-8-11 0,3-8 12 16,6 9 22-16,3-3-20 0,6 2 13 16,3-5 1-16,2-3 0 0,3-5 9 15,7-4-25-15,9-7-12 0,9-11-140 16,1-9-155-16,-8-7-301 0,-13 2-738 15</inkml:trace>
  <inkml:trace contextRef="#ctx0" brushRef="#br0" timeOffset="-200954.2">4615 13545 3229 0,'0'0'514'0,"0"0"-460"16,0 0 65-16,0 0-119 0,0 0 22 0,0 0 19 16,0 0 19-16,0 0-25 15,0 0-35-15,47 3-23 0,-27-7-143 0,5-1-156 16,2-5-249-16,2-1-530 0,-6 0-662 16</inkml:trace>
  <inkml:trace contextRef="#ctx0" brushRef="#br0" timeOffset="-200469.75">5169 13159 2227 0,'0'0'278'0,"0"0"-146"0,0 0 42 15,0 0-42-15,0 0-4 0,-34 35-26 16,32-18 4-16,2 6 2 0,0 5-9 15,0 3-1-15,1 2-25 0,3 1-10 16,-2-2-35-16,1 2 7 0,0-3 0 16,-2-1-7-16,1 0-15 0,-2-3-13 0,0-2 0 15,0-5-41-15,0-4-7 16,0-4 36-16,0-5 12 0,0-4 16 16,0-3 25-16,0 0 0 0,-3-5 15 0,-1-5-56 15,-1-5-19-15,-5-13-3 0,-2-14 9 16,2-16 13-16,-2-7 34 15,3-2-2-15,3 3 8 0,1 5-17 0,3 2-21 16,2 5 28-16,2 1 33 16,4 6-22-16,2 8 15 0,1 8 38 0,1 6-11 15,1 3-36-15,8-5-44 0,1-1 7 16,6-1-10-16,3 6-28 0,0 4-12 16,0 8-6-16,-3 5-4 0,-2 5 9 15,-5 9 7-15,-2 7-22 0,-6 7 34 16,-2 10-9-16,-8 9-5 0,-6 10 5 15,-9 1 6-15,-6-3-10 0,-1-8 1 16,1-11-7-16,2-8 0 0,3-5 3 16,-1-5-12-16,-2 3-10 0,-2 1-45 0,-4 1-120 15,5-4-201-15,2-5-225 16,6-4-430-16</inkml:trace>
  <inkml:trace contextRef="#ctx0" brushRef="#br0" timeOffset="-199939.78">5376 13191 2459 0,'0'0'419'0,"0"0"-233"0,0 0 88 0,0 0-7 0,38 9-30 15,-26-8-64-15,2 3-57 0,-1-2-38 16,3 2-19-16,-2-1-21 0,1 1-38 16,0 0-15-16,-2 1-19 0,0 3-6 15,-1 1-23-15,-1 2-21 0,-3 3-11 16,-1 3 1-16,-2 0-7 0,-3 3 6 15,-2 0 10-15,-1-1 15 0,-3-2 70 16,-2-2 0-16,1-4 45 0,-1-1 5 16,-1-3 17-16,1-4 18 0,1-3 22 15,1-2 9-15,1-6-27 0,2-6-20 16,1-12-69-16,7-13-21 0,7-11 2 16,2 0-3-16,0 12-3 0,-2 11 2 15,-2 12 1-15,1 2 22 0,1 0 0 0,1 1 0 16,-3 6-16-16,-3 3 16 0,0 3-15 15,-3 0 2-15,0 6 13 16,-1 2 0-16,0 4 0 0,0-1 1 0,-2 6 12 16,-2 1-12-16,0 2 14 15,-1 2 5-15,0-1-20 0,0 0-3 16,0-4-13-16,0-2-9 0,3-3 10 0,3-4 15 16,1-4 16-16,4-3 28 15,1-1 29-15,1-5-13 0,2-5-20 0,1-4-27 16,-2 0-13-16,-1-6-35 0,-2 4 14 15,-4-4 2-15,-5 1 0 0,-2-1-6 16,-2-1-32-16,-6 4-18 0,-4 1-1 16,0 0 7-16,-2 5 12 0,0 3-47 15,-1 7 6-15,3 1-4 0,1 4-50 16,1 3-82-16,4 6-16 0,4 2-95 16,3 1-144-16,9-3-210 0,1-3-343 15</inkml:trace>
  <inkml:trace contextRef="#ctx0" brushRef="#br0" timeOffset="-199438.97">6187 13075 2355 0,'0'0'568'0,"0"0"-264"0,0 0-46 0,0 0-37 0,0 0-82 16,0 0-85-16,-55-20-54 0,31 20-29 0,-3 3 4 15,-3 5 3-15,-1 5-6 0,2 0-1 16,-2 4-5-16,5 0 5 0,3 2-9 15,6-4 7-15,5 1-4 0,7-5-9 16,5-1-1-16,1-3 45 0,8 0 32 16,4-4 18-16,3-3 1 0,4 0 6 15,1-3 3-15,5-4 0 0,-1-3-10 16,-2 0-9-16,0-1-6 0,-4 1 2 16,-4 3-18-16,-3 1-19 0,-2 6-28 15,-1 0-29-15,0 9-15 0,1 7 44 16,3 12 28-16,-2 16 3 0,0 14 16 0,-1 5-17 15,-6-1 14-15,-1-9-15 16,-3-5-1-16,0 0-35 0,-4 0-9 16,-4 4-19-16,-5-1-42 0,-3 0-18 0,-5-1-49 15,1-9-84-15,4-11-62 0,2-10 131 16,3-8 187-16,-2-2 278 16,-3-4 14-16,-3-2-72 0,2-7-39 0,-1-8-23 15,-3-15 0-15,0-12-7 0,1-14-10 16,6-9 37-16,7 0-48 0,7 3-74 15,8 4-25-15,9 1-16 0,8 2-13 16,6 2 11-16,4 3 14 0,6 5 1 16,-2 3-25-16,-5 8-3 0,-5 7-31 15,-6 8-12-15,-4 1-37 0,6-2-81 16,0 0-36-16,3 0-39 0,-3 3-105 16,-5 3-298-16,-6 4-766 0</inkml:trace>
  <inkml:trace contextRef="#ctx0" brushRef="#br0" timeOffset="-199023.12">6737 12723 2292 0,'0'0'272'0,"0"0"-59"0,0 0 143 0,0 0-43 0,-13-41-35 16,13 38-83-16,3-1-37 0,4 0-58 15,2 1-44-15,2-2-28 0,7 1-12 16,2 3-16-16,2 1 0 0,4 0-34 15,1 0 5-15,-1 5-14 0,2 4-23 16,-5 1-16-16,-2 7-18 0,-2 3-4 16,-5 5 25-16,-4 10 22 0,-8 8 7 15,-11 12 27-15,-10 3 17 0,-7-3 6 16,2-12 3-16,5-15 32 0,5-8-16 16,2-3-3-16,1-1 0 0,-1 0-16 15,2 0 0-15,5-8-86 0,5-1-174 16,4 1-252-16,6-4-95 0,3 1-127 0,-2-2-533 15</inkml:trace>
  <inkml:trace contextRef="#ctx0" brushRef="#br0" timeOffset="-198910.93">7033 13382 2331 0,'0'0'372'0,"0"0"-64"0,0 0-45 15,0 0-136-15,0 0-127 0,0 0-188 16,0 0-319-16,0 0-749 0</inkml:trace>
  <inkml:trace contextRef="#ctx0" brushRef="#br0" timeOffset="-198155.5">4069 14258 2252 0,'0'0'120'0,"0"0"-118"0,0 0-2 0,38-41 65 15,-16 27 90-15,1 1 19 0,2 3-13 16,1 1-20-16,2 0-26 0,3 0-3 16,10 1-42-16,10-3-25 0,17-1-10 15,5-2-7-15,6 0-12 0,-2 1-14 16,1-1-1-16,4 0 0 0,5-2 12 15,2 0 3-15,2-1-13 0,2-1 22 16,2-1 32-16,0-1-19 0,-1-1 7 0,-3 0-1 16,-4 2-10-16,-4-1 20 15,-9 4-10-15,-7 3-9 0,-7 3-26 16,-15 5-9-16,-13 1-12 0,-13 4-10 0,-5 0-23 16,-3 0-11-16,-3 4-48 15,-3-1-70-15,-5 4-72 0,-10 4 128 16,-12 4-20-16,-13 3-173 0,-16 6-275 0,4-4-519 15</inkml:trace>
  <inkml:trace contextRef="#ctx0" brushRef="#br0" timeOffset="-197838.23">3909 14612 2440 0,'0'0'419'15,"0"0"-297"-15,0 0 64 0,0 0 37 16,0 0-111-16,0 0-74 0,0 0 3 0,58-37 57 16,4 9-7-16,18-5 4 15,14-5-20-15,9 3-28 0,2 2-6 16,10-3 4-16,8 0-1 0,7-1-1 0,7 0 23 15,4 1 37-15,4-1 11 0,2 1-36 16,-3 1-29-16,-2 3-12 16,-9 1-37-16,-8 4 1 0,-11 3-1 0,-14 5-59 15,-14 5-120-15,-25 3-126 0,-20 2-299 16,-19 2-1068-16</inkml:trace>
  <inkml:trace contextRef="#ctx0" brushRef="#br0" timeOffset="-171964.27">7521 13548 841 0,'0'0'411'0,"0"0"-122"0,0 0 212 0,0 0-67 0,-45 8-73 15,36-6-63-15,2-2-46 0,1 0-26 0,2 1-59 16,-1-1-25-16,3 0-30 0,1 0-7 15,0 0-27-15,1 0-60 16,0 0-18-16,0 0-75 0,3 0-38 0,5 3-9 16,7-2 122-16,12 2 31 0,13 0 47 15,17-3-48-15,13 0-8 0,5-1 21 16,6-5 35-16,-4-3-22 0,10-3-12 16,2-1 9-16,6-3-4 0,5-2-2 15,3 1-16-15,1-1-13 0,-2 2-7 16,-3-2-11-16,-6 2-3 0,-4 2-21 15,-7 1-13-15,-6 2 6 0,-8 2-22 16,-8-3-53-16,-9 3-46 0,-12 1-44 0,-10-1-27 16,-10 2-25-16,-3 1 6 15,-1-4-36-15,-1-1-112 0,-1-3-154 16,-7 4-266-16,-6-12-369 0</inkml:trace>
  <inkml:trace contextRef="#ctx0" brushRef="#br0" timeOffset="-171697.02">8966 13229 2516 0,'0'0'373'0,"0"0"-171"16,0 0-55-16,0 0-35 0,0 0-58 15,0 0 32-15,10 39 25 0,4-28-10 16,5-1-25-16,4 0 15 0,8 0 22 16,12 1-15-16,6-1-4 0,6 0-38 15,-5-3-31-15,-11 0-24 0,-10-1-1 16,-8-2-25-16,0 1-22 0,-1 1-9 15,1 3-19-15,-2 1-26 0,-3 1 26 16,-9 5 2-16,-7-1 20 0,-5 6 37 16,-13 3 0-16,-9 9-41 0,-14 3-25 15,-9 4-16-15,2-3-1 0,10-9 32 16,12-8-32-16,10-7-106 0,0 1-229 16,3-1-256-16,4-3-822 0</inkml:trace>
  <inkml:trace contextRef="#ctx0" brushRef="#br0" timeOffset="-170064.4">11329 12803 1049 0,'0'0'748'0,"0"0"-355"0,0 0-89 0,0 0 25 0,0 0-37 15,-7-36-27-15,4 31-40 0,-2 0-57 16,0 1-61-16,-4 1-10 0,2 1-56 0,-3 1-41 16,-3 1-22-16,-3 7-13 15,-1 6-24-15,-9 14-11 0,-1 15 40 0,0 16 30 16,1 7 0-16,8-3 13 0,8-8-11 16,6-14-2-16,3-9-12 15,1-8 0-15,6-5-7 0,3 2 3 0,2 0-9 16,10-1 25-16,1-6 40 0,9-6 23 15,10-7 3-15,11-18-7 0,3-12 10 16,2-7-21-16,-5-11 2 0,-8 0-25 16,-2-4-25-16,-5-6-55 0,-5 1 7 15,-5-4 17-15,-5 2 13 0,-3-2 18 16,-4 0 16-16,-2 6 6 0,-6-1-3 16,2 9 13-16,-5 8-7 0,-2 10-13 15,-2 12-11-15,0 6-1 0,0 2 3 16,0 3 47-16,-2 2-50 0,1 4-31 15,0 6-66-15,-1 12-7 0,-4 23 104 16,-2 21 16-16,-3 13 41 0,-4 6-32 16,1-1-12-16,-2-7-13 0,2-4-31 15,3-2-38-15,4-8 0 0,4-11-10 16,3-16-9-16,3-10 12 0,5-9 13 16,2-2 31-16,4 0 32 0,3-2 15 0,5-8 52 15,0-1 5-15,3-6-9 0,0-7-6 16,-1-3-10-16,-2-2-15 0,-1-2-32 15,-4 1-1-15,-3 5-34 0,-5 1 13 16,-2 8-6-16,-5 5-19 0,-2 0-58 16,0 8 105-16,-2 6 38 0,0 2-6 15,-2 7 6-15,-1-1-13 0,0 1-12 16,1-1-10-16,0-6-3 0,3-3-16 16,1-4-25-16,4-7 22 0,5-2 19 15,5-7 107-15,4-4-25 0,4-6-19 16,1-6-26-16,1-4-37 0,0-4-47 15,-3 1 16-15,-3-1 31 0,-4 1 2 16,-5 4 14-16,-1 3-4 0,-6 6-11 16,-2 4 18-16,0 6-19 0,-8 4-9 0,-2 3-26 15,-3 2-18-15,-4 6-1 16,-4 6 26-16,0 4 28 0,-2 5 25 16,2 0-23-16,1 4-1 0,2-2-1 0,5 0-2 15,1-7-14-15,7 0-9 0,4-8-16 16,1-4-15-16,8 0 56 0,5-4 0 15,4-2 66-15,3 0-16 0,4-4-9 16,1-3-13-16,3-1-6 0,-1-2-18 16,1-1-3-16,-1 2-1 0,-3 2 0 15,-2 0-1-15,-5 3 1 0,-1 2-1 16,-5 2-2-16,-5 0-19 0,-1 4-9 16,0 1 31-16,-4 2 28 0,0 1-26 15,-1 4 39-15,0-3-13 0,0 1-27 16,0 0-1-16,0 1-3 0,0 0-19 15,0-2 4-15,0 1-4 0,0-2 22 16,0 0 0-16,0-1 0 0,0 1 3 16,0-3-3-16,-2 0-16 0,-3-1 15 15,-2 1-1-15,-2 1-20 0,-2 0-7 16,-4 0 1-16,1 0 28 0,-1-2 16 16,3-1 15-16,2-2 17 0,5-1 8 15,3 0 16-15,2 0-2 0,0-5-50 16,6-4-20-16,5-1-63 0,2-6 43 0,6 0 18 15,2-3-13-15,4-1-4 0,1 1-3 16,0 3-3-16,-1-1-10 0,-3 0 10 16,-1 3 24-16,-5 1-11 0,-2 2-1 15,-5 2-3-15,-3 4 16 0,-4 2 13 16,-2 3 50-16,-2 0-44 0,-5 0-19 16,0 1-4-16,-3 2-49 0,-2 2 28 15,1 1 25-15,-2 4 15 0,1 0 13 16,2 0-12-16,3-1-15 0,2-1-1 15,1 2-41-15,4-3 6 0,0 0 35 16,0 3 0-16,4-1 0 0,0-1-2 16,0 1-14-16,0-1-22 0,-1-1-12 15,-1-1 9-15,0-2 6 0,-1-1 0 16,0-2 4-16,0 1-29 0,-1-2-39 16,1-2-60-16,0-3-71 0,0-2-211 15,0-1-375-15,0-10-978 0</inkml:trace>
  <inkml:trace contextRef="#ctx0" brushRef="#br0" timeOffset="-169497.47">12127 13122 1266 0,'0'3'1171'0,"0"-3"-1029"0,4 0 6 0,2-6 36 0,1 0 40 0,6-2-13 16,-1-5-55-16,5-4-55 0,-1-1-34 16,3-5-23-16,-1 2-10 0,0-2 1 15,-3 2 6-15,-1 1 6 0,-4 1-12 16,-2 3-7-16,-3 2-3 16,-3 4 25-16,-2 4 23 0,0 2-1 0,-1 2-22 15,-3 2-47-15,-1 0-3 0,1 1-68 16,-3 7-24-16,1 3-2 0,-2 5 44 15,1 3 36-15,2 3 14 0,3-1 0 16,2 0-3-16,2-1 1 0,4 0 0 16,3-2 2-16,2 2 1 0,0-6 2 15,2 2-1-15,-1-2-2 0,-1-1-2 16,-2-2-26-16,-3-1-23 0,-3-2-15 16,-3 3-16-16,-4-1 44 0,-6 2 35 15,-8-2-29-15,-6 0-6 0,-8 3-6 16,-9-5 9-16,2 0 19 0,4-5 0 15,5-3-13-15,7 0-41 0,3-2-54 0,1-3-132 16,7-5-237-16,9-1-214 16,3 1-600-16</inkml:trace>
  <inkml:trace contextRef="#ctx0" brushRef="#br0" timeOffset="-168863.59">12464 13205 722 0,'0'0'326'0,"0"0"-17"16,-42 9 72-16,32-5-5 0,-1 0-39 0,3-1-11 0,4 0-44 0,3-2-64 15,1-1-75-15,0 0-54 0,4 0-7 16,4 0 92-16,2 0 46 0,3-4-68 15,5 0-28-15,3-6-15 0,1-2-38 16,4-3-40-16,0-3-31 0,-1-2-25 16,0-1-37-16,-4-3-12 0,-1 0-26 15,-3-2-9-15,-5 5 14 0,-3-2 45 16,-5 6 34-16,-3 2 16 0,-1 5 22 0,-3 4-20 16,-3 3 20-16,-1 3-22 0,-1 6-12 15,-4 4-35-15,0 8-7 16,-2 12 54-16,-1 12 41 0,1-3 16 0,3-1-42 15,6-8-15-15,3-8-2 16,1 1-20-16,1 2-6 0,2-5-3 0,4-4 29 16,5-8 2-16,2-2 69 0,2-5 16 15,4-1-10-15,3-10-3 0,4-4-7 16,1-5-27-16,2-5-36 0,2-5 1 16,0-1 16-16,-2-1-16 0,-2 2 18 15,-5 0-21-15,-4 4-29 0,-4 6-5 16,-5 4 7-16,-3 6 26 0,-5 5-13 15,-1 2-8-15,-2 2-47 0,-2 3 1 16,-2 5-37-16,-1 6-11 0,1 3 15 16,-2 4 29-16,3 4 37 0,3-2 0 15,2 1 4-15,5-6-11 0,6 0-8 16,2-3-4-16,5-3-26 0,0 0 29 0,3-3 51 16,1-2 13-16,-2-2 41 15,1 2-6-15,-1-2-35 0,-3 1-12 16,0 2 1-16,-3 0-2 0,-2 2-2 0,-3 0-2 15,-2 1-21-15,0 1-39 0,-1 0-6 16,-1-2-29-16,0-1-22 16,1-2-53-16,3-1-99 0,2-4-135 0,1-2-153 15,-1-1-214-15</inkml:trace>
  <inkml:trace contextRef="#ctx0" brushRef="#br0" timeOffset="-168565.09">13804 12495 2801 0,'0'0'385'0,"0"0"-263"0,0 0-56 0,0 0-8 16,0 0-17-16,-18 51 118 15,13-11-5-15,0 17-6 0,0 4-35 0,0 0 47 16,2-7-26-16,0-6-41 16,-1-1-31-16,1 1-60 0,-2-5 23 0,0 0-25 15,1-9-77-15,2-8-84 0,2-8-80 16,0-5-48-16,0-2-76 0,1-1-140 16,2-1-176-16,0-6-586 0</inkml:trace>
  <inkml:trace contextRef="#ctx0" brushRef="#br0" timeOffset="-168247.28">13613 12979 1000 0,'0'0'2158'0,"0"0"-1910"0,0 0-162 15,0 0-48-15,0 0 70 0,54-4 43 16,-21 1-37-16,8-3-8 0,11-2-26 16,-6-1-40-16,-6 1-40 0,-16 3-2 15,-6 2-17-15,2 1 4 0,-2 1-13 16,0 1-17-16,-5 1-5 0,-3 5-7 15,-2 3 5-15,-3 3 52 0,-1 3 19 16,-2 2-7-16,0 2 4 0,-1-1 0 16,0 1-16-16,1-2 0 0,2-1 14 15,0-3 40-15,2-2 22 0,2-2-11 16,2-5 1-16,2-1 34 0,0-1 107 0,3-2-96 16,-1-7-34-16,0-2 3 0,-3-4-15 15,-4-4-35-15,-4-4-11 16,-3 0-19-16,-8-3-40 0,-7 2-31 0,-5 1 19 15,-5 5-6-15,-1 5-19 0,0 4 12 16,1 5-16-16,2 2-37 0,3 5-143 16,7 4-270-16,3-1-618 0,8 5-862 0</inkml:trace>
  <inkml:trace contextRef="#ctx0" brushRef="#br0" timeOffset="-167731.15">14822 12522 2659 0,'0'0'411'0,"0"0"-257"0,0 0-59 0,0 0-12 0,0 0-80 0,0 0 39 16,4 54 100-16,1-8-6 15,-5 18-41-15,0 10-16 0,-4-2-36 0,-3-6-11 16,0-11-4-16,0-3-19 0,-2-2-9 16,1-4-65-16,1-8-86 0,3-8-64 15,2-9-138-15,1-6-251 0,1-3-725 16</inkml:trace>
  <inkml:trace contextRef="#ctx0" brushRef="#br0" timeOffset="-167514.22">15287 12509 2746 0,'0'0'426'0,"0"0"-247"16,-19 62 34-16,6-15 30 0,-3 15 9 16,-3 8-80-16,-1-7-91 0,3-5 0 15,5-11-35-15,1 1-2 0,0-3-44 0,3-3-16 16,1-6-68-16,2-9-62 15,2-4-83-15,2-6-92 0,0 3-187 0,1-2-306 16,0-4-680-16</inkml:trace>
  <inkml:trace contextRef="#ctx0" brushRef="#br0" timeOffset="-167014.33">14730 13048 3024 0,'0'0'517'0,"0"0"-261"0,0 0-96 15,0 0-52-15,0 0-43 0,40-18 7 16,5 2 34-16,20-4-1 0,8-6-43 16,0 1-40-16,-5-1-22 0,-11 5-28 15,-3 0-28-15,-6 3 10 0,-3 2 18 16,-9 4 3-16,-8 2 6 0,-6 4 17 16,-7 4-16-16,1-1 6 0,-1 3 12 15,1 0 44-15,-6 4-4 0,-2 5-38 16,-3 6 14-16,-3 5 9 0,-2 11 12 0,-2 14 12 15,-10 9-12-15,-1 3-24 16,3-11-11-16,3-13-2 0,7-15 0 0,0-2-16 16,0-1 10-16,4 1 6 0,3-2 40 15,4-4 0-15,0-3 4 0,1-3 27 16,1-4 24-16,0-1 21 0,3-6-33 16,-3-3-10-16,3-4-21 0,-4-1-21 15,2-3-30-15,-4 1-1 0,0 5-16 16,-4 2 14-16,-1 4-28 0,-2 5 28 15,0 1-41-15,2 5 5 0,2 5 38 16,1 4 19-16,3 2-19 0,-1 3-12 16,1-1-7-16,0-3-8 0,-1 2-7 15,-1-5-30-15,0-4-10 0,2-5 7 16,-2-3 60-16,3-7 7 0,-1-5 59 16,1-9-7-16,3-2-24 0,-4-5-7 15,3-7-21-15,-3-9-1 0,-2-10-11 16,2-2-53-16,-4 2-55 0,1 6-74 0,-3 12-60 15,2 7-132-15,-1 10-270 16,-1 9-658-16,6-4-580 0</inkml:trace>
  <inkml:trace contextRef="#ctx0" brushRef="#br0" timeOffset="-166614.53">16194 12658 2182 0,'0'0'356'0,"0"0"-133"0,-13-37 127 0,13 27-9 15,0 0 10-15,0 2-61 0,0 0-72 0,2 3-14 16,3 0-28-16,-1 1-22 0,1-2-59 16,3 1-68-16,5-1-27 0,2 1-16 15,6-1-8-15,4 3-16 0,6 3-3 16,0 0-6-16,0 6-13 16,0 9-36-16,-2 5 5 0,-3 11 19 15,-2 15 0-15,-8 12-10 0,-9 7 19 0,-11 0-20 16,-12-4 7-16,-6-6-10 15,-5 0-44-15,1-6-19 0,3-10 2 0,6-11 63 16,5-7 10-16,3-6-61 0,1 3-193 16,-1 0-228-16,4-2-643 0</inkml:trace>
  <inkml:trace contextRef="#ctx0" brushRef="#br0" timeOffset="-166505.9">16436 13430 2978 0,'0'0'521'16,"0"0"-417"-16,0 0-104 0,0 0-216 16,0 0-411-16,0 0-1822 0</inkml:trace>
  <inkml:trace contextRef="#ctx0" brushRef="#br0" timeOffset="-150285.06">5226 14373 2011 0,'0'0'376'0,"0"0"-175"0,0 0 15 16,0 0-11-16,0 0 10 0,0 0-8 0,0 0-52 15,0 0-35-15,0 0-28 0,0 0-39 16,0 0-27-16,-13-4-15 0,13 4-11 16,0 0-13-16,0 0-9 0,0 4-9 15,0 0 9-15,-2 4 3 0,2 3 17 16,-2 4-11-16,2 3 13 0,-1 4 1 15,1 6 18-15,0 2-6 0,0 1-11 16,3 4 1-16,2-1 0 0,4-2-2 16,1 0 1-16,5 0-2 0,3-3-2 15,5-2-10-15,9-2 12 0,12 1 2 16,16-5-1-16,8-6 33 0,7-6-32 16,0-8 29-16,2-1 29 0,7-5-1 15,5-4 18-15,10-4 16 0,4-1-34 16,7-4 4-16,5-2-26 0,7-1-3 15,6-3 10-15,5 1-23 0,2-2 26 0,2 2-16 16,0 1 3-16,0 3-3 16,-3-1-13-16,-4 3 10 0,-4 2-25 0,-6 2 19 15,-4 0-8-15,-12 3-14 16,-7 3-2-16,-10 0-1 0,-11 1-25 0,-9 1-40 16,-18 3-56-16,-13-1 0 0,-14 2-41 15,-4-2-33-15,-3 1-13 0,-3-1-58 16,-4-3-121-16,-6-1-118 0,-4-2-143 15,-4 1-645-15,-8-9 692 0</inkml:trace>
  <inkml:trace contextRef="#ctx0" brushRef="#br0" timeOffset="-149969.87">8217 14316 1737 0,'0'0'1736'0,"0"0"-1530"0,0 0-29 15,0 0-86-15,0 0-91 0,0 0 1 16,0 0 148-16,0 0 63 0,46 14-45 0,-15-10-28 16,14 1-46-16,11 1-44 15,6-1-34-15,-5 2-3 0,-7-1-12 16,-7 1 0-16,-8 0-33 0,-12 1-10 0,-2-2 0 16,-5 1-10-16,-1 3 1 15,1 4-7-15,-3 1 0 0,-9 4 13 0,-4 4 9 16,-9 2 21-16,-13 8-24 0,-16 9 15 15,-15 5 3-15,-5 0-6 0,5-5 0 16,10-9-6-16,17-13 6 0,8-5-13 16,3-3-26-16,2-2-80 0,4 2-121 15,-1-5-168-15,10-4-288 0,3-4-500 16,6-4 0-16</inkml:trace>
  <inkml:trace contextRef="#ctx0" brushRef="#br0" timeOffset="-148635.96">9406 14748 1423 0,'0'0'342'0,"0"0"-105"15,0 0 93-15,0 0-39 0,0 0-46 16,11 38-30-16,-6-32-11 0,-1-3-44 16,2-1-15-16,6-2 32 0,-1-5 40 15,7-7-9-15,1-5-93 0,10-12-56 16,7-11-56-16,4-13-3 0,0-1-53 16,-7 1-18-16,-10 14-17 0,-10 10 7 15,-5 7 5-15,-2 2 42 0,-2-2 34 16,-2 0 20-16,-2 1 9 0,0 5 5 15,-4 5 11-15,-3 5-42 0,0 3 10 16,-1 3-13-16,-3 2-2 0,-3 7-11 16,-1 7-8-16,-2 11 21 0,-5 18 28 15,-1 9 13-15,0 7-7 0,5 0-9 16,7-11-8-16,4-13-17 0,3-7-13 0,2-10-2 16,2-3-17-16,2-3 14 15,3 2-7-15,5-5 25 0,4-5 16 16,3-6 109-16,6-4-22 0,4-11-13 0,10-11-7 15,10-13-37-15,8-17-24 0,1-5-22 16,-7 0-25-16,-9 4-9 0,-11 6-18 16,-4 1 5-16,-6 2 19 0,-1 3 28 15,-7 3 20-15,-1 10 5 0,-4 6 3 16,-2 9 3-16,-2 6-4 0,-1 1 10 16,-1 1 16-16,0 4 24 0,0 3 15 15,-1 2-37-15,0 0-36 0,-2 3-19 16,-1 6-52-16,-3 9-7 0,-4 20 24 15,0 20 35-15,-1 14 31 0,3 6-13 16,3-1-15-16,2-4 15 0,2 1 0 16,2 1-15-16,0-2-3 0,0-3-39 15,8-5-41-15,-1-7-13 0,6-6-21 16,-4-11-7-16,0-9 31 0,2-9 25 16,-2-7 40-16,-2 1 25 0,4-1-13 15,0-3 1-15,-2-7 12 0,-1-3 0 16,-2-3 53-16,2-7 40 0,-2-10 13 15,1-10-26-15,1-16-37 0,-2-14-21 0,-6-5-21 16,-4-1 1-16,-8 4-2 0,-5 6-66 16,1 8 32-16,1 11-9 0,3 13 15 15,1 5 28-15,-3 5 0 0,2 3 59 16,-1 2-59-16,1 6-3 0,1 4-25 16,2 6 15-16,-1 3 11 0,2 2-10 15,2 2 9-15,4 0-10 0,2-2-11 16,1-3-10-16,6-6 3 0,6-6-5 15,7-6 36-15,9-12 50 0,11-15 6 16,12-19-56-16,3-6-44 0,-5 0-27 16,-7 4-10-16,-9 6 25 0,-5 4 56 15,-1 2 20-15,-8 1 11 0,1 2 9 16,-6 7-12-16,-6 8-6 0,-3 5 15 16,-3 7 16-16,-1 0-16 0,0 4 22 15,-2 1 6-15,0 4 22 0,0 3-56 16,0 0-31-16,0 0-41 0,-4 7 11 15,0 4-11-15,-5 14 4 0,-1 20 37 16,-1 22 12-16,0 16 16 0,4 9 1 0,3 2-28 16,2-1 17-16,0 1-18 0,0 0-19 15,0-4-61-15,1-6-35 16,1-8-18-16,2-10-37 0,1-19 35 0,3-14 6 16,1-12 79-16,0-9 18 0,1-1-3 15,1-3 22-15,1-2 13 0,0-6 69 16,-1-9 70-16,5-15 60 0,1-17-50 15,3-19-86-15,-2-10-35 0,-5 0-26 16,-8 4-2-16,-4 7-3 0,-9 2-38 16,-4 1 4-16,-2 1 14 0,2 13 23 15,-1 7 15-15,2 15-12 0,0 3 15 16,-3 2-15-16,-1 1 25 0,-4 2-28 16,-1 7-44-16,4 5 3 0,-2 0 24 15,4 8 16-15,3-1-11 0,2 2-19 16,2-1 3-16,6-1-3 0,3-4-8 15,1-3-8-15,12-1 47 0,3-8 89 16,14-5-11-16,11-13-25 0,8-7-18 0,-2 0-35 16,-9 7-16-16,-12 10 4 0,-9 7 1 15,2 5 11-15,5 1 46 0,-4 4 29 16,2 7 18-16,-5 8 15 0,-3 8-61 16,-3 9-10-16,-2 2-19 0,-6 0-18 15,-3 3 13-15,0-6-1 0,-2 4 3 16,-2-5-15-16,-2-3-13 15,4-6-73-15,0-6-35 0,2-10-31 0,0-5-38 16,2-8-90-16,5-18-333 0,-2 3-769 16,2-22-351-16</inkml:trace>
  <inkml:trace contextRef="#ctx0" brushRef="#br0" timeOffset="-148507.16">10657 14273 2496 0,'0'0'397'0,"0"0"-167"0,0 4-95 0,0 4 56 0,0-1 12 15,1 3-30-15,0 1-60 0,1-1-66 16,-2-1-47-16,2-2-31 0,1-3-208 16,5-4-301-16,-3 0-884 0,9-7-327 0</inkml:trace>
  <inkml:trace contextRef="#ctx0" brushRef="#br0" timeOffset="-148034.78">11109 14377 1714 0,'0'0'195'15,"0"0"-88"-15,0 0 36 0,0 0 99 16,0 0-67-16,-43-4-30 0,32-2 3 16,0 0-13-16,-1-1 6 0,0 0-7 15,1-1 16-15,0 2-4 0,-1-1 18 16,0 3 0-16,0 1-39 0,4 2-2 15,-2 1 2-15,4 0-45 0,-1 7-64 16,2 4-16-16,-1 14 0 0,1 16 25 16,3 13 12-16,2 4-3 0,2-9-15 15,3-13 12-15,1-13-29 0,-1-4 0 0,5 3-2 16,2 1-3-16,2-1-10 16,3-5 13-16,1-7 15 0,2-4 22 15,4-6 77-15,1-6-13 0,3-5-27 0,3-8-31 16,1-6-43-16,0-3-31 0,-1-5-18 15,-3 1-3-15,-2 2 21 16,-5 3 30-16,-4 6-1 0,-5 5-1 0,-2 8-25 16,-6 5 4-16,-3 3 24 0,1 8 19 15,0 7 37-15,1 4 5 16,-2 5 10-16,0 1-10 0,-1 1-34 0,0-3-24 16,0-5-3-16,1-2-11 0,2-6-10 15,0-6-77-15,6-4-114 0,3-4-126 16,6-17-198-16,-2 1-710 0,5-23-901 0</inkml:trace>
  <inkml:trace contextRef="#ctx0" brushRef="#br0" timeOffset="-147910.55">11448 14093 2474 0,'0'0'816'0,"0"0"-492"0,0 0-157 0,0 0-50 0,-30 41-14 0,24-24-36 0,-2 3-20 0,2-1-47 16,1 2-92-16,3-5-125 0,2 1-194 15,0 0-294-15,4-6-672 0</inkml:trace>
  <inkml:trace contextRef="#ctx0" brushRef="#br0" timeOffset="-147317.75">11461 14654 3151 0,'0'0'341'0,"0"0"-132"0,0 0-48 16,0 0 100-16,0 0-99 0,0 0-32 15,0 0-3-15,0 0-37 0,0 0-26 16,0 0-64-16,40-28-63 0,-26 1-21 16,1-4-21-16,1 0 15 0,-2 1 31 15,-1-1 22-15,-5 4 34 0,-1 5 3 16,-3 3 19-16,-2 5 18 0,-2 6 28 16,0 3-15-16,-3 4-4 0,-3 1-46 15,-2 2-12-15,-4 6-13 0,-3 6 25 16,0 7 28-16,-2 4 24 0,3 5 23 15,0 1-23-15,5-1-9 0,3-3-27 0,1-4-13 16,5-2 12-16,0-3 10 16,7-3-23-16,2-4 47 0,2-4 0 0,2 0 15 15,4-4-3-15,2-3 10 0,2 0-22 16,2-3-19-16,0-4-30 16,0-3-9-16,0-3-28 0,-3-1-21 0,0-3 3 15,-3 0-6-15,0 2 6 0,-3-1 18 16,-1-1 37-16,-3 3 1 0,-3 1 33 15,0 1 6-15,-3 2 3 0,-1 4-7 16,-2 3-8-16,0 0 2 0,-1 3-30 16,1 3-3-16,1 4-79 0,2 5 30 15,2 7 52-15,3 5 1 0,-2 3 2 16,0 2-3-16,0-2-1 0,-2-2 0 16,1-4-11-16,0 0 12 0,-2-7-22 15,0-3-18-15,-2-4-12 0,1-3-3 16,0-4 25-16,2-2 30 0,0-3 37 15,4-4 18-15,2-5-24 0,4-5-19 16,1-2-10-16,1 0 23 0,-1 1-14 16,0 5-10-16,-1 5 10 0,-2 1 14 15,-3 7-25-15,1 2-23 0,-1 5-32 0,-2 7 30 16,0 1-5-16,0 2-13 16,-2 2-44-16,-2-3-55 0,-1-1-128 0,1-3-321 15,-1-5-628-15,0-2-720 0</inkml:trace>
  <inkml:trace contextRef="#ctx0" brushRef="#br0" timeOffset="-146620.81">12465 14476 1974 0,'0'0'431'0,"0"0"-150"0,0 0-18 0,0 0 22 0,0 0-33 0,-44 4-40 15,33-4-32-15,-2 0-55 0,2 0-27 0,0 0-20 16,-1 0-12-16,3 0-13 16,-1 2-26-16,-1 2-11 0,1 5 6 15,0 3 15-15,-1 2 9 0,3 5-8 0,2 3-1 16,2 2-19-16,2 2 4 0,2-2-19 16,5 1-1-16,3-4 19 0,4-1-19 15,2-4-2-15,3-4-14 0,2-5-23 16,2-3-6-16,3-4-13 0,2-7 31 15,2-5-12-15,2-6-22 0,4-5 3 16,-1-1 6-16,-2-3 19 0,-2 1 31 16,-4 1 24-16,-2 4 26 0,-5 0-6 15,-4 8 2-15,-4 4 4 0,-4 5 6 16,-4 4 5-16,-1 0-31 0,-1 5-30 16,0 5-12-16,0 4 12 0,-3 4 28 15,-1 1-15-15,-2-1-13 0,2-2-18 16,1-4 16-16,0-5-1 0,2-3-15 15,1-2 2-15,2-2 14 0,3-2 2 16,5-6 1-16,4-3 52 0,3-5-19 0,4-4-34 16,-1-5-2-16,0 2 2 15,-5 1 16-15,-2-1 24 0,-3 9 0 16,-4 1-16-16,-2 8-24 0,-3 2-31 16,0 3 13-16,0 7-19 0,1 4-81 15,1 15 91-15,4 13 27 0,0 13 0 16,1 7-3-16,-2-2 3 0,0-1 0 0,-2-3-1 15,-4 3-6-15,-1 3 4 0,-10 3-53 16,-6 2-68-16,-7 1-22 0,-6 1-12 16,-1-6-36-16,-2-6-53 0,4-16-30 15,6-8 233-15,6-13 44 0,-1-9 118 16,-3 1 9-16,-2-4-22 0,-4-5-26 16,2-5 66-16,3-11 56 0,5-14 31 15,5-18 1-15,12-22-85 0,6-11-15 16,17-2-32-16,9 6-37 0,7 9-21 15,8 4-15-15,8 6-28 0,5 2-20 16,3 2 2-16,2 0-13 0,3 1-70 16,-2-4-235-16,-14 13-336 0,-5-1-1647 0</inkml:trace>
  <inkml:trace contextRef="#ctx0" brushRef="#br0" timeOffset="-119527.43">7123 16232 2884 0,'0'0'743'0,"0"0"-616"0,0 0-127 0,0 0-35 0,0 0 35 15,0 0 19-15,0 0 50 0,0 0-9 16,40-14-22-16,-18 11 15 0,10 0-9 16,16 3-10-16,12 3-17 0,7 3 2 15,1-2 9-15,0 0-27 0,-1-1 0 16,3-3 2-16,1 0-3 0,4-2-11 16,-2-4 11-16,-1-3 2 0,0-1 1 15,-5-1-3-15,-5 0 0 0,-2 1-31 16,-9-2-36-16,-2 1-36 0,-10 1-42 15,-12 3-42-15,-8 0-67 0,-5 2-153 0,1-4-144 16,-3-4-205-16,-3 3-609 16</inkml:trace>
  <inkml:trace contextRef="#ctx0" brushRef="#br0" timeOffset="-119292.88">8215 15884 1425 0,'0'0'1926'15,"0"0"-1675"-15,0 0-58 0,0 0-24 16,0 0-153-16,0 0 15 0,0 0-27 15,0 0 97-15,8 38 51 0,15-26-30 16,4 1-60-16,-2-1-28 0,5-1-10 16,1 2-23-16,0-3 0 0,-4 2-1 15,-1 2-21-15,-3 1 2 0,-8 5-9 16,-6 3-3-16,-8 9-3 0,-9 13-6 16,-16 13-35-16,-14 6-37 0,-8-4-23 15,-2-5 19-15,4-10 53 0,7-8 37 16,8-9-2-16,11-8-22 0,5-6-64 15,1-2-236-15,2-3-262 0,5-2-649 0</inkml:trace>
  <inkml:trace contextRef="#ctx0" brushRef="#br0" timeOffset="-118644.81">9600 16086 1254 0,'0'0'1880'15,"0"0"-1666"-15,0 0-112 0,0 0-20 16,0 0 26-16,0 0-1 0,0 0 10 16,-8 47-23-16,4-19-25 0,0 14-15 15,4 13-13-15,0 5-4 0,0-3-24 16,2-7-10-16,4-8 9 0,-1 2-8 15,-2-11-4-15,3-5-10 0,-2-8 8 16,-1-5-20-16,3 0-18 0,-2-3-1 16,2-3-16-16,-4-5-31 0,2-4-22 15,-4-9 78-15,0-13 29 0,-2-17-28 16,-5-16-42-16,-4-10 26 0,2 1 47 0,-2 4 41 16,2 6 31-16,2 2 23 0,3 2-4 15,0 10 0-15,3 8 4 16,1 11-14-16,0 4 22 0,5 1-4 0,1-1-22 15,3-1-33-15,5 4-10 0,1 2-19 16,3 5-15-16,2 0 0 0,0 6-25 16,2 1-5-16,-3 8-1 0,-2 3-3 15,-1 8-32-15,-3 12-39 0,-7 15-10 16,-6 18 24-16,-6 7-23 0,-7 2-21 16,-5-8 15-16,1-13 32 0,2-11 49 15,2-13 39-15,2-9 44 0,5-5 7 16,-1-3 25-16,1-1-7 0,4-3-69 15,0-3-19-15,2-2-66 0,8-2 12 16,2 0 73-16,7-3 57 0,4 0-3 16,2 1-7-16,6 0 0 0,0 0-25 15,1 2-6-15,-2 4 0 0,-2 6 3 16,-7 0-8-16,-2 3-11 0,-7 4-16 16,-5 2-31-16,-5 2 35 0,-6 0 11 15,-8 5-1-15,-8 0 0 0,-9 2 0 16,0-5 2-16,-1-1 18 0,-1-6-12 15,6-7-6-15,-2-5-154 0,5-4-125 0,4-10-245 16,6-1-293-16,2-19-854 0</inkml:trace>
  <inkml:trace contextRef="#ctx0" brushRef="#br0" timeOffset="-118094.02">10089 16395 2066 0,'0'0'611'0,"0"0"-347"0,0 0-46 0,0 0 37 16,0 0-11-16,0 0-74 0,0 0-41 15,0 0-44-15,0 0-50 0,0 0-23 16,0 0-12-16,0 0-3 0,52 7 0 16,-36 7 2-16,0 4-1 0,-1 1-27 15,-1 1-12-15,-1 1 4 0,-6 0-10 16,1 2-13-16,-4-3-9 0,-3-5 28 16,-1-2 41-16,0-2 16 0,-2-5 18 15,-1-3 42-15,-1-3 37 0,0-3-15 16,0-7-17-16,-1-3-12 0,0-8-10 15,2-4-19-15,3-4-6 0,1-3-34 16,8 2-22-16,2 2-27 0,5 2-4 0,-1 7 0 16,3 3-9-16,0 5-36 0,-2 4-22 15,-1 4-53-15,1 3-67 0,-1 1-98 16,-2 5-211-16,-1 5-118 0,-4 6-162 16,-1-4-244-16</inkml:trace>
  <inkml:trace contextRef="#ctx0" brushRef="#br0" timeOffset="-117945.28">10400 16565 952 0,'0'0'755'0,"0"0"-206"0,0 0-52 16,0 0-102-16,0 0-102 0,0 0-68 16,0 0-48-16,0 0-64 0,0 0 1 15,0 0-8-15,22 46-44 0,-13-30-37 16,1 1-10-16,-1 1-15 0,-1-5-38 16,1-1-52-16,-3-4-80 0,3-3-91 15,-2-5-177-15,2-2-181 0,-5-3-444 16,3-19-443-16</inkml:trace>
  <inkml:trace contextRef="#ctx0" brushRef="#br0" timeOffset="-117823.38">10421 16358 2541 0,'0'0'582'0,"0"0"-377"16,0 0-21-16,0 0-16 0,0 0-71 16,0 0-97-16,0 0-101 0,0 0-188 0,0 0-229 15,0 0-218-15,0 0-1004 0</inkml:trace>
  <inkml:trace contextRef="#ctx0" brushRef="#br0" timeOffset="-116577.31">10850 16365 3268 0,'0'0'394'15,"0"0"-268"-15,-38-11 22 0,21 6 75 16,-3-1-61-16,-2-1-103 0,4 1 0 15,-2 2 18-15,0 1-27 0,7 3-32 16,-1 0-18-16,4 6-2 0,1 5-44 16,-1 6-28-16,4 12 21 0,1 14 31 15,4 9 22-15,1 2 0 0,4-10 1 0,0-12-1 16,5-13-3-16,-4-4-28 16,4 2 16-16,1 0 13 0,2-1 2 0,1-5 20 15,1-8 15-15,0-1-33 16,-1-4 1-16,0-5-3 0,-1-9 16 0,0-5-16 15,1-13-37-15,0-11-6 0,-3-12-4 16,-4-6 13-16,-4-1 18 0,-2 3 16 16,-3 6 16-16,-3 0 12 0,-2 3 9 15,-2 2 7-15,1 5 8 0,-1 9-5 16,4 10 21-16,2 10 3 0,0 7 6 16,1 2 3-16,-1 3 3 0,1 1 3 15,0 3-47-15,1 9-39 0,0 11-95 16,2 19 22-16,0 23 36 0,0 15 37 15,4 6-2-15,4-5-4 0,-1-13 5 16,5-8 2-16,0-9 10 0,2-16-11 16,-3-10-3-16,1-7 3 0,5 1 13 15,2-1 2-15,4-2-15 0,2-9-22 16,1-4 10-16,2-4-1 0,2-12 10 16,3-9-33-16,5-12-1 0,-5 2-7 15,-4 1 1-15,-4 4 37 0,-6 6 6 0,0-1 37 16,3-2-22-16,-7 4 4 0,-3 8 21 15,-6 5 25-15,-3 3 5 16,-3 3 31-16,-6 3 10 0,-7 1-111 0,-2 0-77 16,-7 2 7-16,3 5 14 0,-4 4 32 15,1 2 5-15,3 1 1 0,3 2 6 16,2-1-1-16,5-2 10 0,3-6-12 16,3 0 0-16,1-5-4 0,2-1 17 15,4-1 1-15,2 0 2 0,4-4 2 16,3 0 28-16,2-1 0 0,2 0-29 15,1-1 0-15,-1 3-2 0,-1 3-17 16,-1 3-26-16,1 11 43 0,-1 4 19 16,-1 6 15-16,-1 9-34 0,-2 8 0 15,0 10-28-15,-3 0 0 0,-1-4 26 16,-1-9 2-16,-3-11-1 0,3 7 0 16,-3 5 1-16,-1 9-15 0,-2 2-22 15,-3-12-34-15,-5-10-19 0,3-11 25 16,-3-1 65-16,-1 0 10 0,-7-2 64 0,-1-2-68 15,-5-6-6-15,-1-3-46 0,-2-6-35 16,2-4 79-16,-1-6 0 16,3-4 1-16,6-4 1 0,3 1 12 0,7-4-10 15,5-3-2-15,3-2 13 0,15-7 8 16,9-7 14-16,13-7 5 0,4 0 3 16,2 3-6-16,-3 5 3 0,-3 4-6 15,-2 1 18-15,-5 5 34 0,-6 5 7 16,-7 4-23-16,-2 2-33 0,1-5-37 15,-1-2-1-15,0-2-57 0,-9 2-16 16,-3 8 10-16,-5 5 14 0,-2 2 29 16,-5 9-10-16,-3 3 10 0,-4 2-20 15,-1 7-26-15,-2 11-11 0,1 9 13 16,-1 17 65-16,7 10 10 0,4-3 45 16,5-13 4-16,5-13-16 0,4-11-15 15,5 1 18-15,3-3-3 0,6-1-9 16,2-8-9-16,3-4 24 0,1-5 19 0,0-9-1 15,6-12-15-15,5-12-19 16,3-15-11-16,-2-4-22 0,-9 2-23 16,-9 6-35-16,-11 12 9 0,-5 11 10 0,-5 9-14 15,-2 7-17-15,0 1 8 0,0 3 62 16,-2 2 19-16,0 4 33 0,-1 0-52 16,2 2-1-16,0 3-51 0,1 6-16 15,1 5 65-15,4 4 3 0,4 3 31 16,2 1 6-16,2-2-10 0,3-3-5 15,1-2-21-15,0-2 2 0,1-2 18 16,-3-3-8-16,-1 2-1 0,-3-3-10 16,-3-1 1-16,-5 2-3 0,-3-1 0 15,-5 5-31-15,-10 3-2 0,-10 7-60 16,-12 6-79-16,-1-4-36 0,3-4 11 16,4-7 2-16,10-9-48 0,-3-3-231 15,2-3-344-15,7-1-711 0</inkml:trace>
  <inkml:trace contextRef="#ctx0" brushRef="#br0" timeOffset="-114810.85">13462 15744 2829 0,'-7'3'426'0,"6"-3"-276"0,0 0 12 0,0 0 40 16,1 0-7-16,-1 0-43 0,1 0-34 15,0 0-46-15,0 0-43 0,0 4-29 16,0 3-53-16,0 6 12 0,0 14 41 16,0 15 2-16,0 20 0 0,0 8-1 15,-1 2 0-15,-1-3-1 16,0-5-12-16,0-2-22 0,-2-3-44 0,2-3-29 15,2-8 6-15,0-13 26 0,0-9 21 16,0-10 23-16,1-5 15 0,1-3 3 16,2 1-2-16,-1-4 3 0,0-5 12 15,0 0 41-15,0-7 38 0,2-4 15 16,1-6-15-16,1-3-42 0,0-8-37 16,2-4 0-16,2 0-16 0,4 1-5 15,-1 6 3-15,3 5 18 0,0 4 0 16,2 6-1-16,-1 5-2 0,0 3 1 15,-1 2-2-15,-2 6 2 0,0 2-20 16,-3 5-3-16,-5 1-44 0,-2 5 34 16,-4 1 13-16,-1 2 3 0,-8 4 4 15,-4-1 15-15,-4 1 24 0,-4 0 39 16,-4-4 56-16,-3-1-5 0,-1-3-26 16,1-5-1-16,0-1-37 0,4-6-50 0,2-6-22 15,6-2-109-15,3-11-127 0,5-6-114 16,7-12-296-16,1 4-693 0</inkml:trace>
  <inkml:trace contextRef="#ctx0" brushRef="#br0" timeOffset="-114577.07">13931 15864 3248 0,'0'0'445'0,"0"0"-247"0,0 0-44 0,0 0 53 0,0 0 41 0,0 0-54 15,0 0-83-15,-16 51-50 0,9-11 16 16,0 17-7-16,1 10-27 0,1 2 9 16,2 1-6-16,0-5-10 0,1 3-33 15,-1 2-3-15,1-1-2 0,0-1-74 0,2-9-52 16,0-13-44-16,0-14-28 16,1-12-41-16,2-11-11 0,1-3-97 15,2-5-242-15,2-5-522 0,-2-4-163 16</inkml:trace>
  <inkml:trace contextRef="#ctx0" brushRef="#br0" timeOffset="-114193.1">14092 16092 2478 0,'0'0'1158'16,"0"0"-972"-16,0 0-104 0,0 0 37 16,0 0 94-16,12 55 39 0,-10-32-79 15,0 1-63-15,-1 3-36 0,1-5-43 16,1 1-31-16,0-4-12 0,3-2-9 15,-1-3-10-15,2-3-15 0,1-4-62 16,2-4-40-16,1-3 52 0,1-4 44 16,3-7 52-16,-1-6 2 0,1-2 22 15,-3-1-2-15,-1-3 3 0,-1 7 0 16,-4 2-10-16,-2 6-15 0,-1 5-6 16,0 3 6-16,0 0 19 0,2 5 18 15,2 5 6-15,-1 2 3 0,2 2-18 0,0 2-25 16,0 0-3-16,0-5-3 0,0 2 0 15,3-5 2-15,-2-2 1 16,2-4 6-16,1-2 28 0,0-6 12 0,0-4 19 16,1-4 18-16,-1-5 2 0,0-2-24 15,-2 1-21-15,-4-1-31 0,-2 1-9 16,-1 2-55-16,-3 3-67 0,0 1-59 16,0 2-54-16,-1-1-107 0,0 2-326 15,0 0-872-15,1-11-384 0</inkml:trace>
  <inkml:trace contextRef="#ctx0" brushRef="#br0" timeOffset="-112394.71">15697 15802 2178 0,'0'0'388'0,"0"0"-243"0,0 0 3 0,0 0 109 0,0 0 49 16,0 0-24-16,0 0-30 0,0 0-63 16,0 0-12-16,-21-37-90 0,11 36-47 15,-4 1 4-15,-1 3-44 0,-3 5-28 16,-1 3-15-16,-1 5-13 0,0 4 3 15,3 5 6-15,-3-2 4 0,6 5-7 16,1-3-16-16,4-1-13 0,4-5-5 16,4-2 30-16,1-8 16 0,5-4-9 15,5-4 16-15,4-1 31 0,2-8 37 0,4-3 11 16,3-6-17-16,-1-4-6 0,3-2-12 16,-2 3-10-16,-1-1 0 15,-5 7-3-15,-1 5-2 0,-3 6-11 0,-3 3 13 16,1 6 19-16,-2 4 28 0,-1 6 3 15,-1 1-20-15,1 1-19 0,-3 3-10 16,-1-1 1-16,1-3-1 0,-1-3 1 16,1-4-2-16,1-4-28 0,2-5 28 15,1-2 22-15,4-8 47 0,1-7-16 16,5-13-21-16,3-15-32 0,4-11-50 16,-2-6-12-16,-5 3 27 0,-6 17 35 15,-5 13 11-15,-2 8 8 0,-4 7-4 16,0 3-13-16,-1 0 11 0,-1 2 27 15,0 4-40-15,0 3-10 0,-1 1-3 0,-1 0-65 16,0 6-29-16,2 2 6 16,0 4 48-16,0 4 34 0,2 5 16 15,2 0 3-15,5-1 15 0,-1 0 7 0,5-2-19 16,-1-5 9-16,2 1 7 0,1-3 10 16,-4-1-14-16,1-1-2 0,-3 1-10 15,-1-2-3-15,-2 2-12 0,-3 0-13 16,-3 2-3-16,-2 3 12 0,-8 1-6 15,-2 3-3-15,-5-2 25 0,0 2 12 16,0-4 25-16,2-2 51 0,3-5 32 16,5-2-4-16,2-3-10 0,4-3-4 15,1-3-27-15,2-4 8 0,5-6-83 16,4-4 28-16,4-5-6 0,4-7-22 16,6-2-13-16,0-4-5 0,1 2-1 15,2 1 7-15,-2 1 12 0,-2 1 0 16,-3 0 12-16,-1 2-12 0,0 5-14 15,-8 2-17-15,-4 7 3 0,-1 4 28 16,-5 7 28-16,-2 2-13 0,0 1-15 16,0 1-68-16,-5 4-19 0,0 3-6 15,1 3 18-15,-2 6 26 0,2 3 17 16,3 1 11-16,1 0 21 0,2-5 21 16,7 1 23-16,1-3 50 0,4-1 5 0,0-2-25 15,2-1-27-15,-3-1-19 16,0-1-26-16,-4-1-2 0,-2 1-40 0,-4-1-44 15,-3 2-12-15,-1 1-1 16,-6 3 7-16,-5 1 26 0,-3 1 11 16,-2 0 34-16,-1-1 19 0,-1-3 31 0,4-1 16 15,3-4 1-15,4-2-1 0,2-3-3 16,4 2 6-16,2-3-10 0,2 0-18 16,5-3-3-16,6-1-17 0,2-2 41 15,6-3 0-15,5-3-15 0,2-3 3 16,3-3-13-16,3-4-17 0,0 0 1 15,0-3 1-15,-1 0-3 0,-1-2-2 16,0 0-26-16,-7 0-6 0,-3 5-3 16,-5 0 12-16,-5 8 9 0,-6 4 16 15,-5 5 27-15,-1 3 26 0,-5 2-40 16,-5 2-13-16,-3 3-41 0,-2 5-15 0,-2 4 19 16,0 8 37-16,0 2 22 15,1 3-19-15,5 0 15 0,3-2-17 0,4 0 1 16,4-5 10-16,3-3 1 0,7-2 14 15,2-3 26-15,5-1 18 0,2-4-21 16,1-4-19-16,2-1-7 16,3-4-2-16,-1-3-10 0,1-7-9 0,1-2-3 15,-1-4-18-15,-1-3-41 0,-2-1-24 16,-2-2 24-16,-3-1 58 0,-4 1-39 16,-3 0-1-16,-4 0 40 0,-2 2 1 15,-2 6 13-15,0 5-11 0,-2 3 13 16,0 5 16-16,0 3 22 0,0 0-53 15,0 3-28-15,0 5-22 0,2 3 50 16,0 5 15-16,0 3 0 0,-1 1 7 16,1 1-22-16,-2-1-2 0,0 0 2 15,0-1 0-15,0-2 2 0,-1-2-1 16,0 0 21-16,-1-5-7 0,1-2-12 16,1-2 13-16,-2-3-16 0,2-3 0 0,0 0 0 15,0 0 14-15,0 0-13 16,2-4-1-16,-1-5-27 0,5-5 27 15,0-6-3-15,6-4-9 0,1-6-3 16,3 2-7-16,1 1-3 0,2 2 0 0,1 6 10 16,-3 5 15-16,-3 4 37 15,1 5-37-15,-6 3-3 0,2 2-19 0,-2 3 7 16,-3 5-4-16,1 2-9 0,-2 1 10 16,-1 1 14-16,-1 2 4 0,-1-1 1 15,2 0 2-15,-4-3-3 0,2-2 2 16,-2-4 0-16,2-2-2 0,0-2 0 15,1 0 41-15,1-1 24 0,3-3 3 16,-2-1 0-16,3-4-6 0,-1-1-22 16,4-1-21-16,-2 1-19 0,-3 2-15 15,1 2-25-15,1 3 9 0,0 3 31 16,1 5 0-16,2 6 31 0,0 0 9 16,0 3-9-16,1-1-19 0,-2 1 1 15,-1-3 2-15,-2-1-14 0,2-5-1 0,-3-1-25 16,1-4 1-16,0 0-50 15,4-6 21-15,-2-5-2 0,2-5-63 16,2-5-81-16,-2-1-56 0,1-4-88 16,-4 1-299-16,-1 6-790 0</inkml:trace>
  <inkml:trace contextRef="#ctx0" brushRef="#br0" timeOffset="-111545.15">17448 15075 2141 0,'-3'-5'634'0,"3"5"-470"0,-2-1 57 0,2 0 75 16,0 1 5-16,0 0-94 0,0 0-93 16,0 0-48-16,0 4-57 0,0 4-8 0,5 12-1 15,1 17 13-15,5 18 49 0,-2 9-3 16,3 1-25-16,-2-7-32 0,-5-7-1 15,1-2-1-15,-1-12 13 0,-4-6-13 16,1-8-1-16,0-6-2 0,0 3-10 16,0-2 11-16,2 2-10 0,-4-7-7 15,2-5 7-15,-1-3-7 0,-1-3 19 16,2-2 38-16,-2 0 9 0,2-2-10 16,-2-3 28-16,4-3-65 0,1-5 0 15,0-2-21-15,5-3-7 0,6 0-6 16,-1 0-7-16,6 3 10 0,-2 5 9 15,2 2-2-15,-1 5-8 0,-3 3-11 16,-3 0-17-16,-3 8-41 0,-3 3-43 16,-3 0-67-16,-5 5 33 0,-2 3 6 15,-9 1-39-15,-7 3-7 0,-2 1-33 0,-6 2 6 16,-1-1 76-16,0-1 153 16,0-5 16-16,6-6 68 0,4-4-10 15,7-8-58-15,8-4-90 0,2-10-238 0,12-12-78 16,11-14-79-16,12-16-53 0,-3 6 78 15</inkml:trace>
  <inkml:trace contextRef="#ctx0" brushRef="#br0" timeOffset="-110996.01">17807 15253 691 0,'19'-54'792'0,"-6"5"-256"0,1 3-215 15,-8 17-137-15,-4 9 3 0,0 6 99 16,-2 5 5-16,-2 1 40 0,-2 1-13 16,-1 5-67-16,-4 2-55 0,2 0-90 15,-3 5-60-15,-2 9-45 0,-1 14-1 16,0 19 2-16,3 17 26 0,4 6 3 15,6 2 6-15,4-11-9 0,8-8 2 16,1-3-14-16,0-13-2 0,1-6-14 16,-1-11-15-16,1-4-1 0,1 0-2 15,5-2 18-15,3-2 0 0,-2-5-1 16,2-7-24-16,1-2-3 0,-1-10-6 16,-2-4 5-16,-3-6 29 0,-2-1 0 15,-3 0-3-15,-6 1 3 0,-1 5 19 0,-2 6 9 16,-3 4 12-16,-1 5 15 0,2 2-39 15,1 6-1-15,1 2-9 16,1 7 68-16,1 0-16 0,2 2-36 0,2 0-21 16,1-4-1-16,0-3-1 0,7-5 1 15,2-5 18-15,2-2-4 0,7-10-14 16,2-8-39-16,6-11-32 0,6-12-12 16,-9 4 9-16,-6 2 31 0,-7 6 24 15,-10 6 19-15,-1 5 24 0,0-2 1 16,-4 8-3-16,-4 6-4 0,0 7 37 15,-2 1 7-15,0 5-59 0,1 8 9 16,3 15-12-16,0 15 34 0,1 12 0 16,4 6-19-16,-2-2-13 0,-3-5 26 15,-2-3-25-15,-4 3 9 0,-7 4 0 16,-4 1-12-16,-5 5 0 0,-7 1-21 16,-6 1-25-16,-2-6-31 0,2-13 3 15,4-12 10-15,5-12 64 0,2-8 27 16,-6-1 32-16,-3 0-24 0,-3-6-35 0,-1-8-43 15,2-6-37-15,-2-15-41 0,-1-16-18 16,8-15-50-16,6-11-81 16,15-2-102-16,9 0-218 0,7 23-458 0,5 0-745 0</inkml:trace>
  <inkml:trace contextRef="#ctx0" brushRef="#br0" timeOffset="-109430.22">19526 15671 2044 0,'-3'0'437'0,"1"0"-253"0,0-1-23 0,-2-3 51 0,0 1-26 16,-1-1-40-16,-2-1-9 0,2-2 18 0,-5-3-29 15,0 2-75-15,-2-3-50 0,-3-3-1 16,-4-2 16-16,-3 1 9 15,0-1 9-15,-3-3-5 0,-2 0 21 0,-1 2 16 16,1-3-15-16,2-1-5 16,1-3-24-16,4 3-22 0,2-2 22 0,3 0-20 15,4 1-2-15,2 2-19 0,6 3-2 16,1 4-4-16,2 1 12 0,3 3 10 16,3 4 1-16,3 0 0 15,6 4 1-15,-1 1-21 0,2 4 3 0,1 6-19 16,1 7-3-16,-3 9-28 0,-3 14-60 15,-10 13 22-15,-4 10-17 0,-14-2-57 16,-4 2-45-16,-4-10-40 0,7-10 66 16,2-11 200-16,5-10 0 0,4-9 273 15,0 0 32-15,4-4-79 0,2-3-84 16,2-5-47-16,7-2 122 0,11-8 6 16,9-9-61-16,15-15-82 0,14-15-80 15,9-7-105-15,-2 1-94 0,-3 3-69 16,-9 8-60-16,2-3-135 0,-17 16-659 15,-1-4-811-15</inkml:trace>
  <inkml:trace contextRef="#ctx0" brushRef="#br0" timeOffset="-108945.69">20151 14861 1281 0,'0'0'1385'0,"0"0"-1095"0,0 0 4 0,0 0 53 15,0 0-32-15,0 0-95 0,0 0-73 0,0 0-45 16,0 0-34-16,0 0-43 0,0 0-3 16,5 58 24-16,1 4 10 0,-3 9 5 15,-3 3-30-15,-1-5 0 0,-4-9-31 16,-2 0-9-16,1-2-44 0,1-4-55 16,2-9-49-16,1-12-58 0,2-12-112 15,3-7-106-15,4-2-201 0,6-7-332 16,-3-3-508-16</inkml:trace>
  <inkml:trace contextRef="#ctx0" brushRef="#br0" timeOffset="-108729.52">20523 14870 3168 0,'0'0'411'0,"0"0"-313"0,0 0-32 0,0 0-12 15,0 0 131-15,17 56 10 0,-13-12-8 16,-1 14-32-16,-3 4-44 0,-4-4-40 15,-5-5-41-15,2-11-11 0,0-1-17 16,2-1-2-16,2-8-37 0,0-3-80 16,1-7-97-16,0-2-56 0,-3 4-80 15,4 0-119-15,-4-1-176 0,2-8-119 16,1-6-387-16,-3-9 416 0</inkml:trace>
  <inkml:trace contextRef="#ctx0" brushRef="#br0" timeOffset="-108547.81">20162 15298 3154 0,'0'0'635'0,"0"0"-477"0,0 0-58 15,0 0-40-15,0 0 50 0,47-4 26 0,-15 1 10 16,0 2-13-16,3-3-44 16,1 2-51-16,-6 1-38 0,0-2-43 15,-4 0-71-15,-1 2-59 0,-3-2-85 0,-2 0-126 16,-2-1-321-16,-4-1-786 0</inkml:trace>
  <inkml:trace contextRef="#ctx0" brushRef="#br0" timeOffset="-108246.49">20780 14931 3276 0,'0'0'567'0,"0"0"-369"15,0 0-51-15,0 0 43 0,0 0 42 16,0 0-84-16,0 0-87 0,0 0-45 16,0 0-14-16,-3 49 19 0,-3-22 4 15,1 3-13-15,-1 3 3 0,0-1-15 16,0 0 0-16,1 1-1 0,2-2 0 16,1 1-1-16,2-3-1 0,0-2 1 15,3-2 2-15,4-4 11 0,-1-2 2 16,2-1 14-16,1-4 13 0,2 0 3 0,1-2-13 15,0-2-2-15,0-2-7 0,1-4-9 16,3-1 1-16,3-3-13 16,2-1-33-16,4-8-50 0,3-3-51 0,2-5-127 15,1-5-145-15,0-3-376 0,-8 6-952 16</inkml:trace>
  <inkml:trace contextRef="#ctx0" brushRef="#br0" timeOffset="-106648.6">21445 15320 2569 0,'0'0'339'0,"0"0"-279"0,0 0-56 0,0 0 34 0,0 0 36 0,0 0 28 0,0 0 90 16,0 0 55-16,0 0 9 0,0 0-73 15,0 0-59-15,0 0-21 0,29-47-41 16,-9 9-49-16,4-14-13 0,-2-8-22 16,-2 0-15-16,-8 4 6 0,-5 6 18 15,-3-2 13-15,-4 7 31 0,0 0 4 16,-5 6 5-16,-1 12 3 0,1 6 16 16,-2 5-31-16,-1 2 12 0,0 1 25 15,-1 1 6-15,3 5 0 0,1 4-19 16,1 3-52-16,0 4-31 0,-3 15-83 15,-1 22 43-15,-2 25 59 0,-1 11 12 0,4 7 0 16,3-6 0-16,4-11 0 16,2-5-12-16,6-10 9 0,3-11-47 15,0-12 20-15,3-12 30 0,0-2 13 0,5-5 30 16,11 0-9-16,9-6-3 0,9-8 0 16,-3-9-31-16,-8-5-42 0,-9 0-7 15,-9 2-3-15,3-7 21 0,0-2 31 16,-1-2 24-16,-5 5 1 0,-5 3-24 15,-5 8 18-15,-4 2 33 0,-2 6 38 16,-3 2-4-16,-4 1-25 0,-3 4-61 16,-1 2-61-16,-4 5 18 0,-1 8 27 15,-2 2 15-15,1 1 1 0,2 2 1 16,3-2-1-16,3-4-3 0,4-7-18 16,4-2-16-16,1-7-50 0,6-2-36 15,2 0 88-15,4-5 35 0,4-5 31 16,2-4-20-16,2-3-11 0,-1-3-16 15,-1 0 15-15,-1 5 0 0,-5 2-2 16,-5 5 3-16,-1 4 9 0,-3 4 19 16,-1 4-3-16,0 5 31 0,0 3 12 15,0 5-31-15,-1 1-26 0,0 1-11 16,-1-1-11-16,3-1 11 0,-1-2 2 0,1-5-2 16,2-1-16-16,1-5-24 15,1-2-22-15,3-2 4 0,2-4 42 16,2-4 13-16,3-5-19 0,-1-1 4 0,2-1 18 15,-2 1 0-15,1 2-20 0,-4 5-20 16,-1 3 40-16,-2 4 9 16,0 3 31-16,1 5 1 0,-1 1-4 0,0 2-6 15,1 3-13-15,-2-1-18 0,0 0 1 16,0-2 0-16,1-2 1 0,-1-4-2 16,2-2 0-16,3-1-1 0,0-4-48 15,2-5 9-15,1-6-13 0,4-2 25 16,-1-4 19-16,-1-1 9 0,1-1 37 15,-2-1 25-15,-2 2 3 0,0-3-12 16,-5 5-1-16,-1 1-12 0,-2 4-6 16,-4 4 9-16,-3 3 15 0,-1 1 10 15,0 2-30-15,-3-2-38 0,-4 1-43 16,0-1-22-16,-2 1-5 0,-1 1-4 16,-4-1 21-16,4 1 29 0,-1 2 8 0,4 1 16 15,3 0 3-15,1 0-3 16,2 1-17-16,1 3-20 0,0 5-7 0,3 4 44 15,3 15 56-15,2 12 9 0,2 12-16 16,0 6-30-16,-2-1-4 0,-2-1-2 16,-4-8-10-16,-1 2 0 0,0-1 15 15,-1-1-18-15,0 1 0 0,-1-3-2 16,-2-2 2-16,-1-7-18 0,1-9-1 16,-1-8 19-16,0-3 19 0,-1 1-4 15,-3-1 4-15,-4-1 2 0,-2-5 1 16,-5-4-22-16,0-4-16 0,-6-3 15 15,0-10 1-15,1-2 16 0,1-5 11 16,3-4-8-16,3-4-10 0,6-2-9 16,3-4-25-16,6-5 23 0,6-7 2 15,7-1-15-15,4 9-1 0,5 2-5 16,8 2 18-16,11-7 0 0,13-6 3 16,2-1 16-16,-3 8 18 0,-6 4 9 0,-10 9 15 15,-9 3 1-15,-6 6-29 0,-5 0-18 16,1-2-10-16,-2-2-2 15,-1-1-12-15,-4 1-6 0,-4 5 6 0,-3 3 11 16,-2 1 1-16,0 6 30 0,-3-2-2 16,-1 3-16-16,0 2-12 0,0 1-12 15,1 0-19-15,-1 0-3 0,0 0 1 16,1 4-10-16,-1 3-3 0,1 3 18 16,0 2 28-16,0 4 12 0,3 3 16 15,0-1-3-15,1 3-7 0,3-1 7 16,2 0 2-16,1-2 1 0,-1-1-26 15,3-4-1-15,-2 0 2 0,1-2-3 16,-1-4-2-16,1 0-23 0,-4-4 7 16,1 0-16-16,-2-2-12 0,0-1 6 15,-1 0 9-15,1 0 7 0,0-4 5 16,2-2-8-16,0-5-4 0,1 0-22 16,-1-2-8-16,1 2 14 0,-2 0 23 15,-1 2 11-15,1 3 12 0,-3 2 0 16,1 0-1-16,-2 1-1 0,1 1-19 15,0 0-43-15,-1-4-94 0,0 2-114 16,0-5-242-16,1 2-610 0,0-9-849 0</inkml:trace>
  <inkml:trace contextRef="#ctx0" brushRef="#br0" timeOffset="-106246.74">22824 15069 2149 0,'-6'6'485'0,"3"-2"-279"0,0 3-71 16,-1 0 6-16,-1 4 9 0,2 2 22 0,1 3 6 15,0 1-49-15,2 1-56 0,1 3-7 16,3-1 0-16,3 2-10 0,-1-3-24 15,3 1-11-15,0-5-21 0,2-2-13 16,1-4-40-16,2-1-73 0,0-3-19 16,3-4-32-16,1-2-58 0,1-7-59 15,1-4-89-15,2-2-209 0,-4 1-483 16</inkml:trace>
  <inkml:trace contextRef="#ctx0" brushRef="#br0" timeOffset="-105264.3">23172 15090 1468 0,'0'0'1139'15,"0"0"-676"-15,0 0-109 0,0 0-125 16,0 0-62-16,0 0-51 0,-50-10-9 16,34 12 16-16,0 2 20 0,0 3-19 0,1 0-44 15,0 4-49-15,3 0-30 0,2 1-1 16,2-2-1-16,3 0-23 16,3 0-51-16,2-1-58 0,4-2-35 0,4-1 13 15,5-3 43-15,4-3 42 0,4 0 17 16,3-4 9-16,3-6 25 0,0-1-1 15,-1 1 20-15,-3 0 12 0,-3 3 20 16,-4 7 97-16,-2 0 15 0,-4 3-27 16,-1 4-32-16,-1 0-8 0,-1 4-24 15,-3 1-19-15,1-3-34 0,-1-2-3 16,-2-1-18-16,2-3 20 0,-1 0-15 16,2-3-46-16,2 0-91 0,4-7 30 15,6-4 38-15,2-4-16 0,2-3-25 16,1-2 28-16,-1-3 79 0,-4 2 19 15,-2 1 67-15,-6-2 21 0,-4 1 10 16,-4 1-29-16,-1 3-28 0,-6 0-19 16,-3 5 31-16,-3 4-21 0,-1 3-7 15,-2 4 13-15,0 1-3 0,-1 3 2 16,1 7-12-16,0 3 12 0,3 4 7 16,2 4-3-16,3 3-1 0,4 2 0 15,3 3-18-15,7 3 15 0,1 0-9 0,3 0-16 16,3 1-12-16,0 2-34 0,0-1-77 15,0 1-51-15,-2 1-14 16,-1-2 41-16,-2 2 21 0,-4-2 4 0,-2-2 27 16,-3-1 4-16,-2 0 19 0,-5-5 6 15,-4-1 22-15,-4-5 32 0,-2-3 0 16,-4-4 47-16,-3-5 20 0,-3-3-9 16,-2-5-14-16,-1 0 19 0,0-6 23 15,4-5 40-15,1-4 25 0,5-2-31 16,5-5-24-16,6-5-33 0,7-3-62 15,5-8 33-15,19-4-22 0,13-6 4 16,12-2 21-16,5 3 7 0,2 6-4 16,-2 7-15-16,1 0-23 0,-3 5-1 15,-1-3 11-15,-1 2 19 0,-4 2 12 16,-7 4 16-16,-9 3 9 0,-7 6-16 16,-7 0-21-16,1-2-30 0,-3-1-1 15,-2 0 0-15,-7 6 2 0,-3 2 16 0,-4 5-12 16,-5 2-6-16,-3 3-58 0,-6 4-19 15,-2 9 28-15,-7 11 49 0,-6 18 28 16,5-3 30-16,6-1-24 0,7-8-24 16,9-8-10-16,3-1-1 0,3 0-8 15,3-5 9-15,6-2 3 0,4-4 0 16,4-3-1-16,4-5 0 0,5-2-2 16,2-6 0-16,4-7-55 0,2-4-22 15,-2-2 0-15,0-4 21 0,-2-1 22 16,-3-4 34-16,-4 3 18 0,-4-2 20 15,-6 3 5-15,-5 3-43 0,-6 4-2 16,-2 3 2-16,-3 6 3 0,-2 2 28 16,-2 3 5-16,1 2-36 0,1 1-34 15,-1 5-31-15,1 4 9 0,1 5 41 16,4 4 15-16,1 4 40 0,9 0-12 16,3 5-10-16,5-3-18 0,3 0-1 15,1-1-26-15,1-5-26 0,-3 1 19 16,-3-4 3-16,-3 2 15 0,-7-4-12 0,-5-2-6 15,-6 1-28-15,-19-3 25 0,-18 0 18 16,-23-2-69-16,-9-4-116 16,-2-3-106-16,10-7-219 0,23-2-768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3:20:41.991"/>
    </inkml:context>
    <inkml:brush xml:id="br0">
      <inkml:brushProperty name="width" value="0.05292" units="cm"/>
      <inkml:brushProperty name="height" value="0.05292" units="cm"/>
      <inkml:brushProperty name="color" value="#00B050"/>
    </inkml:brush>
  </inkml:definitions>
  <inkml:trace contextRef="#ctx0" brushRef="#br0">9161 15270 1547 0,'0'0'510'0,"0"0"-299"0,0 0-69 0,0 0 3 0,0 0 4 15,0 0-37-15,0 0-9 0,0 0-35 16,0 0-49-16,0 0 32 0,0 0 20 16,0 0-7-16,14 38-13 0,-12-25-7 15,2 0-15-15,-1 2-10 0,-1 2-16 16,0-1 17-16,0 0-8 0,0 1-10 15,-2-2 17-15,3 2-3 0,-1-2 3 16,1 2-3-16,1-2-12 0,0 2 11 0,0-2-14 16,-1-3 12-16,3 1-10 0,1-3 20 15,-2-1-1-15,1-2 10 16,3 1-4-16,0-2-15 0,0-3-1 0,0 1 1 16,4-3 9-16,-2-1 10 0,0 0-16 15,3 0 3-15,-3 0-18 0,0-1 2 16,2-3-1-16,-4 4-1 0,3-3-1 15,0 2 0-15,1-2 0 0,1 1 0 16,-1 0-1-16,5-1 1 0,-2-1 0 16,4 1 1-16,-2 0-1 15,1 0 3-15,2 0 13 0,1 0-13 0,-2 1 16 16,2 2-18-16,1-2 1 0,-4 2-1 16,3 0-1-16,-3 0 0 0,2 0 0 15,0 0-1-15,1 0 1 0,0 2-2 0,2 0-11 16,1 0 10-16,0 1 0 15,1-2 0-15,1 2 1 0,-1 0 0 16,3 1 0-16,2-1 1 0,0 0 0 0,0 0 1 16,0 1 0-16,2-3 0 0,0 2 1 15,2 0-1-15,3 0 1 0,6 0-1 16,9-1 0-16,-7 1 0 0,-9 0 0 16,1-2 1-16,1 2 1 0,7 0 0 15,4 1 1-15,-3-1-1 0,-3-1 0 16,1 0-1-16,1 0-1 0,1-1-1 15,0 2-1-15,2-3 0 0,-3 2 0 16,5 0 1-16,-1-2 1 0,1 2 0 16,3-2 0-16,0 0 0 0,2 0 1 15,2 0 1-15,-3 0 11 0,3 0-1 16,0 2 1-16,-1 0-11 0,0 1 14 16,1-2 3-16,-2 1-1 0,1-1-2 15,2 0-3-15,0 0-1 0,1-1-8 16,0 0-3-16,-1 1 1 0,0-1 0 15,0 0 1-15,1 0 0 0,-1 0-1 16,2 1 11-16,-1-1-1 0,0 0-10 16,-2 2 0-16,1-1 1 0,-1-1-1 15,-2 3 10-15,3-3-11 0,1 1 1 16,0-1 11-16,3 0-10 0,1-1-1 16,2-2 0-16,-1 2 11 0,1-2-13 0,4 2 15 15,-3-1 10-15,1-1 7 0,0 2 0 16,1-2 6-16,1-1 2 0,-1 4 4 15,-1-4 12-15,0 2-22 0,1-2-12 16,-1 1-7-16,0 0 4 0,0-1-7 16,-2-2 1-16,4 3-12 0,-3-1 0 15,-1 1 11-15,0-1-10 0,-1 0 14 16,-1 0-13-16,0-1 13 0,2 2-14 16,-2-2-1-16,0 2 1 0,0-1 0 15,-1 1-2-15,0-1 2 0,-2 0 0 16,0 1 0-16,-2 0 1 0,0 1-3 15,0 0 1-15,-1 1 1 0,-2-3-2 16,0 4-1-16,-2 0-11 0,-1 0 11 16,-3 0 0-16,0 0-1 0,-2 0 0 15,1 1 0-15,-3 3 2 0,-2-2 13 0,-3 1-10 16,2 1-2-16,-6-2 1 16,-3 2 0-16,-5-1 14 0,-8 0-1 15,0 0-14-15,4-2-1 0,4 3 0 0,2 0 1 16,-1-1 1-16,-2 0 0 0,-2 0-2 15,-1 0 2-15,-5-1 11 0,1 1-11 16,-5-2 0-16,-2 1 10 0,-2-2-11 16,-2 2-1-16,-1-2 0 0,-5 1 0 15,-1-1 0-15,-1 0 1 16,-2 0 1-16,1 1 17 0,-1-1-4 0,0 0-2 16,0 0-1-16,0 0 0 0,0 0-9 15,0 0 16-15,0 0-1 0,0 0 4 16,0 0-10-16,0 0-9 0,0 0 1 15,0 0-2-15,0 0-2 0,0 0-1 16,0 0 0-16,0 0-1 0,0 0-1 16,0 0 3-16,0 0-1 0,0 0 1 15,0 0 0-15,0 0-12 0,0 0-3 16,0 0 2-16,0 0-2 0,0 0 12 16,-1 0-19-16,-1 0 1 0,-1 0-4 15,-1 0-6-15,4 0-3 0,-3 0 0 0,2 0-13 16,1 0 1-16,-1 0-10 0,1 0-3 15,0 0-10-15,0 2-6 16,0-1 12-16,-1 2 38 0,1-3 21 0,0 3 3 16,0 1 1-16,0-1 4 0,0 0 14 15,0 0 4-15,0-2 14 0,0 1 4 16,2-1 13-16,0-1-9 0,2 2-13 16,-2-1-15-16,1 0 18 0,3-1-12 15,1 2 12-15,2-2 3 0,-1 0-3 16,3 0-6-16,3 0-12 0,1 0-13 15,3 0-1-15,0 0-2 0,4 0-3 16,2-2-10-16,3 0 10 0,2 0-15 16,2-1 2-16,1 0 13 0,3-1-8 15,-2 0 11-15,-1 0 3 0,3-1 0 16,-2 1 9-16,0 1 1 0,-2 1 11 16,-2-1 4-16,-1 0-26 0,-4 0-1 15,-3 0 2-15,-4 2-1 0,-1-1 1 16,-4 0 9-16,-2-1-9 0,-4 1 16 15,-1 0-1-15,-3 0 16 0,0 1 15 0,-2-2 10 16,2 0-1-16,-2 0-8 0,0-3-23 16,0-1-11-16,0-2-16 0,0-1 0 15,-2 1-19-15,0-2-27 0,0-2-31 16,-2-2-46-16,1-4-47 16,1-2-76-16,0-10-144 0,2 5-412 0,-3-19-1416 0</inkml:trace>
  <inkml:trace contextRef="#ctx0" brushRef="#br0" timeOffset="7766.75">11786 5663 1467 0,'0'0'578'0,"0"0"-396"0,0 0-92 0,0 0 7 0,0 0-13 16,0 0-16-16,0 0-3 0,-40 4-7 16,29-4-33-16,-5 1 4 0,-4 1-29 0,-3-1 0 15,-10 2-2-15,-11 2 0 0,-13 2 1 16,-7 0 1-16,-1-1 13 16,-2-2 29-16,5 0-7 0,1-1 14 0,-4-1-1 15,-1-2-16-15,1 0 38 0,0-2-12 16,3-3 6-16,3-1-13 0,-1-7 10 15,2 1-10-15,1-3-13 0,6-4 35 16,0-2-6-16,5-3 38 0,10-1-39 16,6 5-12-16,7-1 3 0,1-4 2 15,-6-10-2-15,-2-13-16 0,2-5-25 16,11 1 3-16,6 3-19 0,6 3-31 16,5-2 28-16,2-1-10 0,5-2-5 15,7-2 14-15,3-1 1 0,6 2-12 16,7-2 2-16,4 3-15 0,5 1 6 15,6 4-7-15,2 2 1 0,4 3-4 16,3 2 7-16,2 6-10 0,3-2 0 16,2 5 13-16,4 3 6 0,1 2-3 15,4 2 18-15,6 2 0 0,1 2 1 16,6 4 23-16,-1 3-8 0,5 4-2 16,1 5-13-16,-1 3 3 0,-2 1-3 15,-2 7 0-15,-2 4 0 0,-1 4 0 16,-4 5 0-16,-4 3 0 0,-4 6-2 0,-6 5-23 15,-6 5 22-15,-4 6 2 16,-6 4-2-16,-5 2-25 0,-7 2 26 0,-6 1 2 16,-6 2 0-16,-8-1 0 0,-6 0 1 15,-3-1 0-15,-5 2 8 0,-6-3-6 16,-5-1-2-16,-7 1 18 0,-3-1 0 16,-7 1-4-16,-5-6 17 0,-5 2-16 15,-6-3 9-15,-6-4-3 0,-3 2-3 16,-6-3 10-16,-4-6-14 0,-3 0 4 15,-2-5-6-15,-1-4 6 0,1-3 0 16,0-5 6-16,1-5-3 0,-1-5 12 16,4-6-33-16,-2-3 37 0,3-6-19 15,2-8 9-15,4-4-26 0,3-5 0 0,5-6-2 16,5-1-27-16,6 1-45 16,9 2-35-16,8 6-86 0,3-1-32 15,-2-1-52-15,1-6-122 0,3 5-328 0,5-14-1257 16</inkml:trace>
  <inkml:trace contextRef="#ctx0" brushRef="#br0" timeOffset="18432.54">9197 15577 254 0,'0'0'1982'0,"0"0"-1836"0,-20-40-143 0,14 18 39 16,1-6 75-16,-2-8 31 0,2-8 6 16,-1-10-22-16,2-5-7 0,2 2 45 15,2 3-34-15,2 2-15 0,4-3-23 16,3 0-6-16,5-2-19 0,1 1-36 16,5-2-18-16,1 3-19 0,2 1 0 15,4 1-12-15,-2 5-1 0,4 6-6 16,-5 7-3-16,-4 9 3 0,-2 6-3 0,0 2 0 15,1 1 3-15,6-3 3 16,2-3 4-16,4 5-10 0,4-1-7 0,10 2-12 16,10 2 9-16,7 6 4 0,1 1 28 15,-1 3-3-15,0 4 6 0,6-1-3 16,4 0 16-16,5 2 28 0,8 0-3 16,7-3 10-16,6 0 15 0,9-1 10 15,10-4 2-15,8-4 13 0,10-2 32 16,9-1 11-16,6-2-40 0,5 0-20 15,6 1-30-15,3 2-4 0,3-2-6 16,3 2 3-16,2 0-3 0,3-1 3 16,3 2 3-16,1-1-3 0,4 2-3 15,1-2-13-15,0 2-10 0,2 1-10 0,0 2-1 16,-2-1 3-16,-2 4-3 16,-2 0 0-16,-5 1 0 0,-2-1 0 15,-3 3 4-15,-6-1-4 0,-4 2 1 0,-4 0 0 16,-6 0-1-16,-5 2 2 15,-6-2 10-15,-5 0-11 0,-5-1-1 0,-9 2 3 16,-7 0-2-16,-6-1 1 0,-9 0-1 16,-7 1 14-16,-9-2-15 0,-9 2-1 15,-8 1 1-15,-10-1 0 0,-14 1 1 16,-11 0-1-16,-9 0 1 0,-4 0-1 16,-1 1 0-16,2 2-12 0,0-1 11 15,-4 2 0-15,-2 0-11 0,-1 0-7 16,-1 0 1-16,0 0 15 0,-3 2-16 15,3 1 7-15,-2 0 0 0,0 3-3 16,1 4 2-16,1 2 10 0,-2 2 0 16,1 8 0-16,3 8-15 0,-3 8 4 15,3 10 14-15,0 4 1 0,-1-4 2 16,0-2 13-16,3-4-4 0,2 4 10 16,5-1-19-16,0 4 27 0,2 2-17 15,2 2 5-15,0 5-3 0,1-1 19 16,-1-2-15-16,0 3-7 0,-4-2 6 0,1 2-15 15,-6-1 19-15,-2 0-7 0,-2-1-12 16,-4-1 0-16,-4 0 10 16,-4-2-10-16,0-5 18 0,-6-4-3 0,-2-4 1 15,-2-3-16-15,-1-7 27 0,1-10 1 16,1-3 3-16,-3-4 11 0,-2 3-8 16,-7 2-1-16,-2-1-2 0,-9 0 3 15,-12-5-1-15,-12-3 7 0,-11-8-1 16,-6-7-42-16,1-8-3 0,6-6-97 15,2-6-80-15,8-4-86 0,8-9-163 16,17 6-788-16,12-7-1833 0</inkml:trace>
  <inkml:trace contextRef="#ctx0" brushRef="#br0" timeOffset="20334.43">15417 14049 3347 0,'0'0'178'0,"0"0"-115"0,-20-55-63 0,20 29 86 0,2-8-45 15,10-11-41-15,8-10 0 0,6-2-32 16,2 3 4-16,3 6 12 0,1 3-13 16,4-2 4-16,7-2 9 0,8-2 0 15,5-2 14-15,9-2-13 0,9-4 15 0,9-2 0 16,10 0 31-16,9 0 17 15,9-3-4-15,10 2 19 0,10-2-12 16,7-1 8-16,11 2 1 0,2 2-3 0,11 2-4 16,5 1 1-16,2 5-13 15,2 2 12-15,5 5-25 0,4 3-6 0,2 0-7 16,3 5 7-16,4 2-6 0,3 3-13 16,2 4 13-16,7 1-6 0,-4 5-10 15,5 4-1-15,-2 5-1 0,3 4 1 16,0 1-12-16,0 7 11 0,-1 2 1 15,1 2 0-15,2 5 1 0,-3 5 0 16,3 1 2-16,-4 2 17 0,-2 6-17 16,2-1 14-16,-4 6-4 0,-2 2-9 15,-2 3 10-15,-4 2-11 0,-3 3 1 16,-4 4-1-16,-5 2 0 0,-4 2 10 16,-3 2 1-16,-5 2-10 0,-6 4 0 15,-5 2 0-15,-3 4 9 0,-6 0-9 16,-5 4 15-16,-5 3-17 0,-5 3 20 15,-5 0-20-15,-6 2-1 0,-3 0 1 16,-5 1 0-16,-4 0 1 0,-7-1 16 16,-6 0-5-16,-3-1-1 0,-5-1-9 0,-6-2 10 15,-4 0 18-15,-8-4-13 16,-5-1-2-16,-8-2 27 0,-4-5-19 16,-8-3 1-16,-5-4-9 0,-9-10 0 0,-7-10-16 15,-9-6-15-15,-3-6 13 0,4 4-17 16,-5-1 17-16,1-2-17 0,-4-4-18 15,-4-6-37-15,-2 1-71 0,0-7-20 16,-4 0 40-16,-4-4 8 0,-2-5-103 16,-5-2-186-16,1-5-287 0,3 1-643 15</inkml:trace>
  <inkml:trace contextRef="#ctx0" brushRef="#br0" timeOffset="20682.52">26296 13873 150 0,'0'0'2920'0,"0"0"-2591"0,0 0-155 0,0 0-18 0,0 0 1 0,0 0-75 16,0 0 19-16,0 0-1 0,0 0-29 16,0 0-27-16,0 0-33 0,36-7-10 0,-26 20 11 15,4 1-12-15,-1 4 0 0,1 5-13 16,1-2 13-16,1 5-1 0,-3-2 0 15,3 5 0-15,-1-2-1 0,-1 2-13 16,-3-1 12-16,-2 1-25 0,-3 0-1 16,-4 0 8-16,-2 0-1 0,-4-2 7 15,-5-1 15-15,-6-1 38 0,-7-3 15 16,-7 3 3-16,-11-2-7 0,-14 2-5 16,-4-4 5-16,-2-5 4 0,3-4-1 15,10-2-11-15,0-3-20 0,9 0 4 16,8-4-25-16,9 0-1 0,2 1-11 15,-1-1-53-15,3-1-78 0,3-1-74 16,7-1-53-16,7 0-194 0,6-3-838 16,21-4-852-16</inkml:trace>
  <inkml:trace contextRef="#ctx0" brushRef="#br0" timeOffset="21266.55">27227 15689 2999 0,'0'0'368'0,"0"0"-177"0,0 0 17 0,42 13 114 0,-11-9-24 16,16-1-72-16,14-1-66 0,10-1-31 16,0-1-37-16,0 0-37 0,-4 0-21 15,-3 0-17-15,-4-1-17 0,-6-1-28 16,-10 0-66-16,-13 1-63 0,-9 0-27 16,-9-1-17-16,1 1-41 0,-5 1-85 15,-3 0-109-15,-8 0-130 0,-9 0-96 16,-9 1-53-16,3 1-326 0</inkml:trace>
  <inkml:trace contextRef="#ctx0" brushRef="#br0" timeOffset="21482.39">27194 15941 1584 0,'0'0'448'16,"0"0"-40"-16,-40 25-43 0,31-19-48 16,5 2-80-16,4-2-34 0,2 1 78 15,7-1-38-15,6 0 49 0,12 1 11 16,20-3-51-16,20-3-60 0,14-1-64 15,8-6-52-15,2-5-30 0,-8 1-35 16,0-1-11-16,-4-2-21 0,-3 0-25 16,-5-1-39-16,-5 0-25 0,-10 4-43 15,-14-2-40-15,-9 3-65 0,-12-1-168 16,-8-1-606-16,-1 4-1146 0</inkml:trace>
  <inkml:trace contextRef="#ctx0" brushRef="#br0" timeOffset="50018.09">13481 16115 1865 0,'0'0'606'0,"0"0"-399"0,0 0-136 0,0 0-7 0,0 0-22 16,0 0 6-16,0 0 0 0,0 0-22 15,0 0-13-15,0 0 77 0,7 47 15 16,-3-4 7-16,-1 24-20 0,-3 12-9 16,-2 9-42-16,-5 1-6 0,-2-4-6 15,-2-1-29-15,-1-1 11 0,-1-5-11 16,2-3-2-16,0-6-23 0,0-9 3 16,2-7-20-16,3-10-18 0,0-14-13 15,3-9-58-15,-1-4-64 0,1-2-88 0,0-3-91 16,-1-5-174-16,2-2-451 0</inkml:trace>
  <inkml:trace contextRef="#ctx0" brushRef="#br0" timeOffset="50335.57">13155 16580 2857 0,'0'0'433'15,"0"0"-265"-15,0 0 7 0,0 0-46 16,0 0-107-16,10-37 38 0,6 2 44 16,9-14 16-16,4-6 14 0,4-1-13 15,-3 5-40-15,-2 8-53 0,-4 8-28 16,-3 6 0-16,-4 9-12 0,-1 3 8 16,4-2 2-16,3 1-1 0,2 1-22 0,1 6-6 15,2 4-6-15,-2 7 0 16,2 2 3-16,0 7 15 0,0 7-3 0,-2 2 22 15,0 5 34-15,-3 4-2 0,2 9-4 16,0 11 12-16,-5 9-12 0,-1-1 12 16,-8-9-40-16,-3-13-3 0,-4-12-121 15,-1-3-146-15,-1-3-317 0,-2-3-1560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3:21:48.873"/>
    </inkml:context>
    <inkml:brush xml:id="br0">
      <inkml:brushProperty name="width" value="0.05292" units="cm"/>
      <inkml:brushProperty name="height" value="0.05292" units="cm"/>
      <inkml:brushProperty name="color" value="#00B050"/>
    </inkml:brush>
  </inkml:definitions>
  <inkml:trace contextRef="#ctx0" brushRef="#br0">5228 8868 1975 0,'0'0'159'0,"0"0"-91"0,0 0 100 0,0 0-26 15,0 0-122-15,0 0-20 0,0 0 0 16,0 0 3-16,0 0 65 0,61-17 48 0,-19 20-26 16,18-2-16-16,10 2 0 15,5-2 6-15,3-2 3 0,1-5 0 16,8-4-12-16,8-3 15 0,9-2-10 0,8-3-22 15,1-5-3-15,5 1-16 0,1-4 3 16,-2 1-26-16,-1-1 10 0,-10 2-19 16,-8 1-3-16,-9 4-2 0,-12 2-26 15,-9 2-7-15,-13 4-9 0,-15 5 3 16,-12 2-23-16,-12 4-44 0,-5 0-61 16,-3 0-88-16,-4 4-123 0,-4 2-187 15,-7 3 15-15,-15 2-67 0,0-3-157 16</inkml:trace>
  <inkml:trace contextRef="#ctx0" brushRef="#br0" timeOffset="284.52">5400 9126 1897 0,'0'0'266'15,"0"0"-124"-15,0 0-103 0,0 0-10 0,0 0-29 16,38 1 49-16,6-5 87 0,23-6 41 16,17-6 35-16,10-5 9 0,7-5-52 15,2-2-26-15,8-3-66 0,5-1-30 16,5-4-18-16,3 1-10 0,0-3 19 16,5-2-7-16,-5 3-15 0,4-4-3 15,-3 4-13-15,0 0 0 0,-3 1-19 16,-4 5-10-16,-2 1-72 0,-7 5-89 15,-7-1-210-15,-24 9-364 0,-8-3-1100 0</inkml:trace>
  <inkml:trace contextRef="#ctx0" brushRef="#br0" timeOffset="29549.86">14721 16277 2272 0,'0'0'407'0,"0"0"-275"0,-48 13-32 0,30-8-4 0,2 2-6 0,3-2 31 16,1 1 35-16,2-1 3 0,5-2-16 15,2-2-33-15,2 1-18 0,1-2-33 16,1 2-18-16,4-1-19 0,9 3 51 15,7 3 49-15,16-1-4 0,22 1-13 16,14 0-39-16,8-2-23 0,5-3-15 16,1-2-13-16,3 0-15 0,6 0 3 15,4 0 9-15,4-3 1 0,3 1-10 16,0-4 0-16,-3 3 0 0,-6-1-3 16,-4-2 0-16,-6 2-22 0,-11-2-5 15,-9 1-20-15,-12 0-5 0,-16 0-32 16,-13 2-68-16,-12-1-21 0,-6 2-78 15,-7 0-123-15,-4-3-150 0,-14-1-205 16,-21-2-90-16,5-1-520 0</inkml:trace>
  <inkml:trace contextRef="#ctx0" brushRef="#br0" timeOffset="29781.99">14914 16402 2658 0,'0'0'344'0,"0"0"-140"16,0 0-57-16,0 0 44 0,36 3 84 15,-6-3 49-15,18 0-38 0,23-1-95 16,16-8-58-16,8-3-38 0,6-6-61 16,-1 0-34-16,5 1 0 0,3 0-52 15,1 3-31-15,-1 4-13 0,-2 4-24 16,-3 2-54-16,-1 4-138 0,-7 0-221 15,-26 1-574-15,-6-1-783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2:11:31.003"/>
    </inkml:context>
    <inkml:brush xml:id="br0">
      <inkml:brushProperty name="width" value="0.05292" units="cm"/>
      <inkml:brushProperty name="height" value="0.05292" units="cm"/>
      <inkml:brushProperty name="color" value="#002060"/>
    </inkml:brush>
  </inkml:definitions>
  <inkml:trace contextRef="#ctx0" brushRef="#br0">7479 2575 1565 0,'0'0'1044'0,"0"0"-870"0,0 0 54 0,0 0-26 16,0 0 5-16,0 0-20 0,0 0-22 16,0 0-39-16,0 0-48 0,0 0-31 15,0 0-12-15,4 1-13 0,-4 5 38 16,0 4 43-16,1 4-26 0,2 3-46 15,-1 6 6-15,1 4-9 0,-3 8 3 16,0 10-27-16,-4 9 8 0,0 1-12 16,1-3-16-16,1-13-27 0,-1-11-41 15,3-9-9-15,0-4-16 0,0 2-30 16,0-3-24-16,3-1-96 0,1-6-226 16,0-3-619-16,5-13-689 0</inkml:trace>
  <inkml:trace contextRef="#ctx0" brushRef="#br0" timeOffset="131.39">7746 2837 787 0,'0'0'2860'0,"0"0"-2658"0,0 0-202 16,0 0-82-16,0 0 13 0,0 0 3 16,0 0-169-16,0 0-370 0,0 0-1364 0</inkml:trace>
  <inkml:trace contextRef="#ctx0" brushRef="#br0" timeOffset="601.04">9959 2507 2944 0,'0'0'349'16,"0"0"-219"-16,-8-44 64 0,3 27-5 15,1 0-3-15,-3-2-38 0,-4 1-64 16,2 1-28-16,-4 2-3 0,-3 1-25 16,-2 1-26-16,0 3-1 0,-4 3 0 15,0 3-1-15,0 4-41 0,-5 2 13 16,0 7 28-16,1 8 0 0,-3 12 32 16,2 14-5-16,0 18-2 0,3 11-6 15,6 3 18-15,7 0-15 0,4-8 8 16,7-5-30-16,5-7 0 0,4-11-19 15,0-14 1-15,4-8-4 0,-2-4-6 16,7 0 9-16,0 0-6 0,6-1-15 16,-1-1-13-16,1-4-50 0,0-3-54 15,1-5-79-15,1-4-207 0,-5-4-627 16,5-17-889-16</inkml:trace>
  <inkml:trace contextRef="#ctx0" brushRef="#br0" timeOffset="899.32">10249 2804 3421 0,'0'0'433'0,"0"0"-360"0,0 0-73 0,39 13 220 15,-19-9 16-15,0-4-90 0,2 0-66 16,1 0-37-16,1-2-43 0,-2-3-10 0,3-2-95 16,4 1-102-16,0-4-55 0,2-2-101 15,4-1-334-15,-10 2-597 16,14-10-420-16</inkml:trace>
  <inkml:trace contextRef="#ctx0" brushRef="#br0" timeOffset="1350.57">11017 2443 3131 0,'0'0'537'15,"0"0"-537"-15,0 0 10 0,0 0-10 16,-3 41 139-16,6-13-1 0,0 13-30 15,5 12 4-15,-1 3-68 0,5-1-4 16,-2-3-6-16,-3-7-21 0,0 3 5 16,-1-1-17-16,-3-1-1 0,1-3-1 15,-2-6-51-15,2-10-42 0,-1-6-12 16,-1-6 45-16,4 1 30 0,-1-2 6 16,0-1 23-16,-1-8 2 0,-2-3 1 0,-2-2 77 15,0-9 58-15,-2-13-18 16,-5-17-118-16,-6-24-68 0,2-10-67 15,-3-7 84-15,5 1 45 0,5 6 6 0,2-2 32 16,2 2-10-16,4 4 31 0,6 8-51 16,1 14 20-16,2 13 47 15,2 16 9-15,6-1-4 0,15 0-15 0,9 3 3 16,3 2-3-16,-9 10-32 0,-12 4-25 16,-11 4-2-16,2 3-33 0,-3 3 8 15,1 6-6-15,-7 5 3 0,-7 3-12 16,-7 12 37-16,-18 14-22 0,-15 15-18 15,-10 7-7-15,0-5-37 0,3-9-19 16,15-20 20-16,10-14 2 0,6-7 5 16,6-8-56-16,2-1-144 0,2-2-235 15,4-5-261-15,4-2-314 0,2-5 421 16</inkml:trace>
  <inkml:trace contextRef="#ctx0" brushRef="#br0" timeOffset="1817.96">11322 2616 1030 0,'0'0'723'0,"35"-24"-88"16,-22 17-93-16,3 3-110 0,-2 1-109 15,-1 0-74-15,-6 3-54 0,2 0-39 16,-2 0-35-16,1 3-40 0,1 0-35 16,0 5-24-16,4 1-20 0,-2 2-2 15,1 0-1-15,0 5-18 0,0 1-30 16,-1 4 12-16,0 3-7 0,-4 1-6 0,2-1-2 16,-2 2 11-16,-1-4-5 15,-1-3 24-15,-1-6 9 0,-1-3 11 0,-1-6-10 16,-1-1 12-16,0-2 27 0,0-1 32 15,0-3 6-15,1-5-22 0,1-2-43 16,3-7-2-16,1-6-11 0,1 0 11 16,3-2-1-16,-1 4-28 0,2 4-3 15,2 4-13-15,-1 7 47 0,2 5 0 16,-1 1 34-16,1 6 4 0,-1 5-4 16,-2 2 9-16,1 2 1 0,-1 3-13 15,0-2-7-15,-1 2 4 0,0 1-3 0,3-3 3 16,-2-2-4-16,3-1-11 15,-1-5 5-15,3-4 7 0,2-1 3 16,1-4 2-16,1-7 1 0,0-4-31 0,0-3-3 16,0-3-52-16,-5-1-10 15,-2-1 19-15,-7 0 12 0,-4 4 16 0,-3-1 18 16,-1 4 0-16,-6 1-3 0,-3 5-25 16,-1 1-12-16,-3 4-19 0,-2 2 3 15,-2 3-3-15,2 6 13 0,-2 2 2 16,3 5-6-16,1-2-48 0,3 2-94 15,8-2-206-15,3-2-255 0,3-4-533 16,16-7-410-16</inkml:trace>
  <inkml:trace contextRef="#ctx0" brushRef="#br0" timeOffset="2268.39">12577 2633 1554 0,'0'0'1889'0,"0"0"-1730"0,0 0-102 0,0 0 88 0,0 0 145 0,0 0-81 16,0 0-178-16,-54 0-31 0,28 0-3 16,-2 0 1-16,0 0 2 0,2 0 2 0,1 1-1 15,6 2-1-15,2 0-22 0,5 0-6 16,3 1 0-16,4 0-16 16,3 2-27-16,2 2 21 0,0 1 34 0,3 2 16 15,5 2-1-15,0 0-12 16,3-1 13-16,1-1-13 0,2-1-9 0,1-1 7 15,2 3 15-15,2 0 13 0,0 2-12 16,3 0 21-16,2 4-9 0,2 3-11 16,-1 3 11-16,3 3 3 0,-2 1 2 15,3 11-17-15,0 7 24 0,-6 12-24 16,-8 4-1-16,-11-1-1 0,-8-3-42 16,-11-7-21-16,-7-3-8 0,-6-3-16 15,1-9 57-15,-11-3 31 0,-3-6 66 16,-4-5 43-16,-4-4 30 0,5-11 26 15,8-4 27-15,9-6 30 0,6-4 39 16,4-6-75-16,-3-12-70 0,2-19-31 16,6-21-61-16,12-13-24 0,12-4-42 15,17 0-22-15,10 14-21 0,10 3-22 16,6 10-18-16,3 9 14 0,0 7 13 16,0 8 0-16,-5 6-87 0,-4 5-182 15,-10 5-271-15,-13 7-565 0,-1 1-798 0</inkml:trace>
  <inkml:trace contextRef="#ctx0" brushRef="#br0" timeOffset="3301.77">7357 4611 1979 0,'-6'0'1107'0,"5"-1"-941"0,-1-2-35 16,2-2 41-16,0 0 58 0,0-3-54 15,2 1-68-15,6-4-46 0,2 0-18 0,4-3-7 16,4-1-2-16,3 1-14 16,1 2-21-16,0 0-2 0,0 5-23 15,1 4 1-15,-5 3-11 0,1 2 4 0,-2 8-13 16,-3 2-3-16,-4 6 3 16,-1 6 0-16,-7 7-6 0,-7 13-4 0,-11 11-47 15,-6 0-25-15,-1-7 34 0,2-15 38 16,5-9 54-16,-1-3 24 0,-6 2 29 15,1 5 68-15,-4 2 14 0,1-4-9 16,5-2-15-16,5-4-18 0,1-2-18 16,6-5-3-16,4-4-26 0,4-1-33 15,2-3-12-15,8 1 39 0,4-1 25 16,4-2 3-16,8-2 25 0,8-1-32 16,11-9-18-16,9-5-24 0,-7-2-19 15,-7 0-13-15,-13 3-125 0,-7 1-116 16,0-2-62-16,4-2-286 0,-6 0-860 15,0-10-507-15</inkml:trace>
  <inkml:trace contextRef="#ctx0" brushRef="#br0" timeOffset="3443.22">7941 4802 3727 0,'0'0'590'0,"0"0"-503"0,0 0-71 15,0 0 15-15,0 0-31 0,0 0-66 16,0 0-192-16,0 0-455 0,0 0-2409 0</inkml:trace>
  <inkml:trace contextRef="#ctx0" brushRef="#br0" timeOffset="5667.05">9368 4266 1380 0,'0'0'484'0,"0"0"-312"0,0 0 52 0,-15-37 64 0,13 27-21 15,0 2 22-15,2 2-17 0,-1 2-31 16,1 1-52-16,0 3-22 0,0 0-57 16,0 0-52-16,0 2-58 0,1 6-69 0,5 7 69 15,1 14 15-15,3 17-13 0,-5 19-2 16,0 9 0-16,-7 3-35 0,-8-4-28 15,-1-3-6-15,-3 0-10 0,2-5 47 16,3-13-49-16,2-14 55 0,2-15-84 16,5-7 103-16,-2-3 7 0,2-2 117 15,0-5-85-15,0-6 25 0,2-2 59 16,3-10 35-16,-2-16-51 0,3-15-87 16,-2-18-13-16,-1-11 0 0,-3-1-84 15,0 2 58-15,0 9 26 0,-1-2 0 16,1-1 3-16,1 4 25 0,7 6 0 15,0 11 9-15,2 12 16 0,-5 14-3 16,3 6-6-16,2 2-26 0,-2 3-18 16,3 3 0-16,3 6-18 0,1 9 18 15,6 13 18-15,5 17 10 0,3 17-28 16,0 10-3-16,-5 0-7 0,-4-4 10 16,-2-4 1-16,-2 1 5 0,2-3-6 15,-1-10-56-15,-3-13 31 0,-1-14-77 0,1-7 42 16,1-3 60-16,5-5 38 0,1-2-7 15,0-5 81-15,-1-8 34 16,-3-7 39-16,2-10-43 0,-2-11-47 0,-1-18-34 16,-3-7-36-16,-6-2-25 0,-5 3-55 15,-2 7 9-15,-4 1 0 0,-3-1-7 16,0 3-17-16,3 10 8 0,0 11 28 16,4 9-12-16,0 6 9 0,0 3-50 15,2 2-31-15,4 1-85 0,5 9-187 16,3 4-170-16,6 7-210 0,-5-1-594 15</inkml:trace>
  <inkml:trace contextRef="#ctx0" brushRef="#br0" timeOffset="6450.07">10130 4486 1451 0,'0'0'1822'0,"0"0"-1705"0,0 0-72 0,0 0-42 0,0 0 92 0,-1 53 19 15,0-26-47-15,-1 3-42 0,-2 2 0 16,-2-1-25-16,4-1-31 15,1-3-4-15,1-3-44 0,2-3-16 0,5-3 22 16,2-2-29-16,1-6 52 0,2-6 50 16,3-4 48-16,1-3 57 0,1-8 15 15,2-6-44-15,3-4-12 0,-4-5-23 16,0-2-10-16,-2 0-12 0,-4-1-3 16,-3 3-10-16,-3 3 16 0,-3 5-22 15,-3 8 72-15,0 4 38 0,0 6-34 16,0 2-76-16,0 7 3 0,0 6-3 0,0 7 100 15,0 1-84-15,0 3-16 0,0-1-3 16,2 0-10-16,2-1 11 16,1-3-13-16,0-2-7 0,3-5-13 0,-1-3-18 15,4-5-10-15,0-6 28 0,2-2 35 16,3-9-3-16,1-6 3 0,1-5 0 16,3-4-28-16,-3-5 0 0,0 1 3 15,-2 2 25-15,-2 3 18 0,-5 5-18 16,0 10 29-16,-2 4-26 0,-2 6 9 15,-1 5-12-15,2 6 57 0,1 5 13 16,1 5-42-16,-1 1-14 0,-2 1-13 16,1 1 5-16,-1-3-6 0,0-1-3 15,0-3 2-15,-1-4-1 0,0-2-10 16,1-6-19-16,-1-2-11 0,0-3 32 16,3-3 10-16,-2-5 33 0,4-4 4 15,-1-4-15-15,4-2-9 0,-2-1-12 16,1 1 0-16,-1 1-1 0,2 8-24 15,-2 3 12-15,-1 6 12 0,1 2 3 0,-3 6 9 16,2 4-9-16,-2 2 16 16,-1 3-18-16,-1-1-1 0,-1-1 43 15,0-2-43-15,-1-5-9 0,-1-3-25 0,-1-4-4 16,3-1 38-16,-2-3 0 0,3-4 22 16,1-5 7-16,5-6-29 15,-2 0 0-15,2-2 0 0,-2 3 0 0,2 7-27 16,-2 2-13-16,1 6-5 0,0 2 1 15,-1 4-12-15,-1 3-13 0,0 5-76 16,-2 2-90-16,-1-1-195 0,-1-4-629 16,-2-3-878-16</inkml:trace>
  <inkml:trace contextRef="#ctx0" brushRef="#br0" timeOffset="7417.56">11118 4182 2519 0,'0'0'402'0,"0"0"-136"15,0 0 18-15,0 0-129 0,0 0-98 0,0 0-41 0,0 0-13 16,0 0 130-16,0 0-5 0,25 64-71 16,-13-21-36-16,0 11-20 0,-3 1-1 15,-6-3 1-15,-3-4-1 0,-4-5 0 16,-2-1 12-16,-1-4-10 0,2-7-2 16,0-10-16-16,1-5-6 0,0 3-3 15,0-4 25-15,0-1 2 0,0-7 26 16,2-4 4-16,1-3 22 0,0-5-54 15,1-7-10-15,0-12-113 0,4-12 48 16,4 0 2-16,3 2 13 0,5 4-6 0,4 9 12 16,4-1-3-16,9 4 57 15,0 4 4-15,0 7 27 0,-2 7-9 16,-3 0 10-16,-4 7 6 0,-6 4-16 0,-5 0-21 16,-6 1-1-16,-5 1-25 0,-4 4 6 15,-11 0-3-15,-10 7-64 0,-15 4 20 16,-17 4-17-16,-2-1 23 0,0-6 60 15,7-8 25-15,15-7 42 0,9-4 3 16,8-4 12-16,6-1-6 16,2 0 19-16,5-1 37 0,3 0 13 0,2 0-98 15,7 0-32-15,7-3 4 0,12-1 72 16,11-3 27-16,14-5-19 0,5-2-50 16,1-4-18-16,-2-4-12 0,-6 0-4 15,-1-4 1-15,-2-1-15 0,-3-1-1 16,-8 4-22-16,-7 2-37 0,-6 6-24 15,-8 0-10-15,1-1 9 0,-1 1 15 16,-3-3 47-16,-6 6 22 0,-5 3 19 16,-2 4-19-16,-7 5-22 0,0 1 1 15,-3 8-4-15,-2 6 25 0,-1 5 2 16,-1 12 44-16,0 8-18 0,1 13-24 16,6-7 11-16,5-8-12 0,4-11-1 15,1-11-2-15,5 0-1 0,5 1 1 16,4-6 17-16,2-1 48 0,5-9 41 15,3-3-26-15,4-9-15 0,2-6-28 0,7-13-37 16,7-10-15-16,3-8-22 0,-1-4-3 16,-11 9 9-16,-12 13 15 15,-12 10 4-15,-4 5-4 0,1 2-18 0,-2 1 31 16,-3 5 3-16,-3 4 0 0,-1 3 0 16,-1 1-18-16,-3 5-51 0,-1 5 10 15,-1 7 9-15,0 2 16 0,0 4 32 16,3 0-17-16,3-2 7 0,1-1-10 15,5-4 0-15,3-1-4 0,3-5 10 16,3 1 16-16,1-3 2 0,1-1 11 16,2-1 0-16,-1 1-10 0,-1-1 0 15,-1 2-2-15,-2 1 11 0,-1 1-9 16,-4 4 25-16,0-2-3 0,-1 1-6 16,1 1 3-16,-2-3-7 0,1 0-15 15,4-5-1-15,1-5-27 0,4-1-91 16,3-7-155-16,5-10-316 0,-5 3-857 15</inkml:trace>
  <inkml:trace contextRef="#ctx0" brushRef="#br0" timeOffset="7850">13163 4228 3049 0,'0'0'668'0,"0"0"-495"0,0 0-135 0,10-43 6 0,-10 24-4 16,0-3 34-16,-2 1-46 0,-6-2 3 15,0 3-3-15,-4 2-16 0,-3 2 9 16,0 4-21-16,-4 2-22 0,-3 3 1 16,1 4 2-16,-4 3 6 0,-2 9 11 15,0 6 2-15,1 6 16 0,1 9-14 0,0 14 14 16,7 8 5-16,8 5 4 15,9-6-25-15,3-10 0 0,5-10 16 16,1-11-16-16,3-3-22 0,2 5 22 0,4 0 17 16,1 2-16-16,3-2 0 15,-2 0 13-15,-2-2-14 0,-2-1-3 0,-5-2-16 16,-4 0 4-16,-4-1-13 0,-3-1 6 16,-6 1 20-16,-5-2 2 0,-7 1-3 15,-4-5-22-15,-2-2 13 0,-1-4 12 16,-3-4 13-16,3 0-13 0,2-7-6 15,2-6-58-15,6-2-49 0,3-4-47 16,7-3-99-16,6-1-101 0,4 1-71 16,12 0-115-16,11 1-81 0,10-2-131 15,-4 7 24-15</inkml:trace>
  <inkml:trace contextRef="#ctx0" brushRef="#br0" timeOffset="8468.12">13105 4421 302 0,'0'0'1342'0,"0"0"-916"15,41 0 11-15,-32 6-166 0,-1 1-82 16,0 2 16-16,-4 4 28 0,0 0-17 15,-2 3 2-15,-1 1-4 0,1 0-98 16,-1 2-57-16,1 0-31 0,1 1-27 16,2 0 8-16,2-3-9 0,1 0-25 0,1-3-3 15,5-4 25-15,0-4-9 0,5-3 10 16,1-3 2-16,4-5 3 16,0-6-3-16,2-6 0 0,-2-2-44 0,-2-6-46 15,-2 1 26-15,-4-1 36 0,-3 2 28 16,-6 4 0-16,-2 6 44 0,-3 5 29 15,-1 4 11-15,-1 3-37 0,0 1-47 16,1 8-46-16,3 3 40 0,3 15 6 16,3 14 68-16,6 12-27 0,0 6-7 15,0-3-34-15,-4-7 0 0,-2-4 0 16,-3 0 12-16,-3 3 1 0,-4 2-13 16,-6 1-3-16,-7 1-22 0,-5 1-28 15,-5-1-22-15,-1-10-21 0,3-10-37 16,4-11 26-16,0-5 107 0,-2-3 22 15,-3-5 57-15,-2-1 2 0,0-6-20 16,2-12-11-16,0-13-1 0,3-15-5 16,7-21-13-16,8-7-5 0,7-9-26 15,11 2-34-15,8 6 3 0,7 3 0 16,5 5 15-16,6 6 16 0,5 4 22 16,2 6 37-16,3 5 22 0,-1 4-1 15,-5 3-14-15,-8 6-20 0,-9 7-18 0,-8 7-28 16,-5 1 0-16,0 2-3 0,-1 0-19 15,-5 3-3-15,-3 5 4 0,-4 2-4 16,-1 0-31-16,-3 6-37 0,-2 4 15 16,-1 7 53-16,-3 4 25 0,0 5-1 15,3 3-17-15,3-1-39 0,3-4 1 16,7-2 29-16,6-5 27 0,2-1 20 16,4-1 5-16,0-1 9 0,0-1-3 15,0 1-18-15,-4-2-13 0,-3 0-2 16,-5-2-23-16,-7 3-34 0,-3 1-18 15,-11 3 12-15,-5 1-33 0,-7 1-28 16,-4-1-16-16,-1-1-7 0,0-3-23 16,3-3-68-16,3-3-143 0,6-6-186 15,8-2-453-15</inkml:trace>
  <inkml:trace contextRef="#ctx0" brushRef="#br0" timeOffset="8754.73">14216 4730 3470 0,'0'0'0'0,"0"0"-29"0,0 0-1001 0,0 0-1343 0</inkml:trace>
  <inkml:trace contextRef="#ctx0" brushRef="#br0" timeOffset="14858.13">22748 2221 2044 0,'0'0'473'0,"0"0"-157"0,0 0 30 0,0 0-37 0,0 0-59 16,0 0-36-16,0 0-38 0,0 0-64 15,0 0-90-15,0 0-22 0,0 0-56 16,0 0-34-16,9 13 90 0,1 10 31 16,3 14 25-16,0 15-6 0,-2 8-28 15,-5 4 15-15,-6 0-34 0,-7 0-1 16,-3 2 23-16,-3 2-24 0,-2 1-1 0,2 1-22 15,-1-4-24-15,4-8-20 0,1-4-21 16,1-9-17-16,4-9 3 0,0-11 29 16,3-8-26-16,-1-5-9 0,1-3-51 15,1 0-81-15,0-5-133 0,2-6-290 16,0-4-166-16</inkml:trace>
  <inkml:trace contextRef="#ctx0" brushRef="#br0" timeOffset="15382.97">22830 2384 2880 0,'0'0'298'0,"0"0"-151"15,0 0-7-15,0 0-10 0,0 0 6 16,0 0-14-16,0 0-43 0,0 0-57 16,40-42-21-16,-18 31-1 0,5 0 0 15,8-2-1-15,12 0-12 0,8 0 10 16,5 1-22-16,-2 2 22 0,-4 2-13 0,-3 2 16 15,-3 2 1-15,0 0 2 0,0 1-3 16,-3 2 2-16,-3-2 10 0,-6 1 4 16,-9 1-4-16,-6-1 10 0,-3 2-9 15,-1-1 9-15,1 1-7 0,-4 0 7 16,-4 0-18-16,-6 1-1 0,-2 1 10 16,-2-1 15-16,0 2-12 0,0 4-14 15,0 3 51-15,-1 5-9 0,0 3-7 16,1 7-18-16,0 2 9 0,1 3 12 15,2 9-21-15,1 12 9 0,1 10-6 16,0 3-7-16,-2-4 1 0,-1-3-13 16,0-10-1-16,-2-2 0 0,0-4 13 15,-2 0-2-15,-3-4 15 0,-1-4-1 16,-1-7 7-16,1-6-3 0,-3-3 9 16,-1 6-3-16,-2-2 6 0,-6 6-12 15,1-5-9-15,-6-1 5 0,-9-1 1 16,-10-3 0-16,-12-1 12 0,-10-5-1 0,-4-6-14 15,2-3-4-15,1-2-2 0,1-2-17 16,2 1 10-16,5-4 9 16,4 0-9-16,8-3-12 0,9 1-22 0,9 0-76 15,7-1-58-15,6-2-42 0,-1-1-65 16,4-7-75-16,2-4-314 0,5 5-755 16,8-19-482-16</inkml:trace>
  <inkml:trace contextRef="#ctx0" brushRef="#br0" timeOffset="15868.66">23367 2466 2624 0,'0'0'351'0,"0"0"-242"0,0 0-96 0,0 0 76 15,0 0-31-15,0 0-58 0,0 0-29 16,38-7-9-16,-30 7-20 0,-1 3-16 15,-1 1 10-15,-3 1 50 0,-1 2 14 16,-2-1 16-16,0 1 20 0,0 0 12 16,-3 1 6-16,-1-2 13 0,-2-1 23 15,-2 2 12-15,1-2 15 0,0-1 16 16,-2-3-6-16,3 1 11 0,1-1 3 16,0-1-21-16,2-1-14 0,1-1-9 15,0-4-23-15,1-1-52 0,1 0-22 16,0-4-31-16,4-1-31 0,1 0-13 15,4 1 16-15,0 2 0 0,2-1 9 16,-1 4 0-16,1 2-4 0,-3 4-6 16,-1 0-6-16,-2 0-13 0,-1 0-6 15,-3 3-6-15,-1 4-46 0,-1 1-50 0,-7 4-88 16,-4 0-114-16,-8 1-239 0,6-2-693 16</inkml:trace>
  <inkml:trace contextRef="#ctx0" brushRef="#br0" timeOffset="16208.7">22937 2081 2277 0,'0'0'472'0,"0"0"-270"0,0 0-128 0,0 0-39 16,0 0 30-16,0 0 50 0,3 46 41 0,0-24-55 15,2 3-47-15,1 2-22 0,1 0-20 16,-1-3-12-16,-1-1-48 0,0 0-88 16,-1-4-145-16,0-1-233 0,-2-6-674 15</inkml:trace>
  <inkml:trace contextRef="#ctx0" brushRef="#br0" timeOffset="16388.49">23212 2078 2957 0,'0'0'342'0,"0"0"-277"0,0 0-63 15,0 0 133-15,0 0-15 0,-2 41-47 16,2-25-42-16,-2 2-31 0,1 2-28 16,-1-2-89-16,2-2-125 0,0 0-145 0,3-3-364 15,0-4-856-15</inkml:trace>
  <inkml:trace contextRef="#ctx0" brushRef="#br0" timeOffset="16542.71">23413 2062 3086 0,'0'0'427'0,"0"0"-275"0,0 0-152 0,0 0 0 16,0 0 79-16,0 0-3 15,26 46-54-15,-21-22-22 0,0 0-3 0,-1 3-63 16,0 0-77-16,-1 1-155 0,2-4-314 15,-2-7-868-15</inkml:trace>
  <inkml:trace contextRef="#ctx0" brushRef="#br0" timeOffset="16874.38">23774 2555 2852 0,'0'0'445'0,"0"0"-213"0,0 0-86 16,0 0-1-16,0 0-63 0,0 0-35 15,0 0-32-15,0 0-15 0,41-24-2 16,-17 13-89-16,2-2-171 0,2 0-289 16,-6 4-689-16,4-3-578 0</inkml:trace>
  <inkml:trace contextRef="#ctx0" brushRef="#br0" timeOffset="17028.75">23761 2744 2637 0,'0'0'312'16,"0"0"-209"-16,0 0-100 0,0 0 64 0,0 0 7 16,0 0-4-16,0 0 7 15,42 15-77-15,-18-21-131 0,4-1-318 0,-7-4-533 16,10-3-657-16</inkml:trace>
  <inkml:trace contextRef="#ctx0" brushRef="#br0" timeOffset="17288.37">23703 3094 2457 0,'0'0'246'0,"0"0"-246"15,0 0 0-15,41-12 48 16,-20 3-48-16,-1-2-184 0,3 0-379 0,-7 2-907 15</inkml:trace>
  <inkml:trace contextRef="#ctx0" brushRef="#br0" timeOffset="17707.32">22756 3227 2146 0,'0'0'623'0,"0"0"-401"0,0 0-94 15,0 0-93-15,0 0-35 0,0 0 0 16,0 0 35-16,18 39 33 0,-12-17-17 15,-1 1-20-15,0 1-31 0,0 0-66 16,-1-1-94-16,1-4-81 0,1-3-188 16,1-3-225-16,0-5-874 0</inkml:trace>
  <inkml:trace contextRef="#ctx0" brushRef="#br0" timeOffset="17860.12">23134 3240 2754 0,'0'0'360'16,"0"0"-210"-16,0 0-16 0,0 44 15 16,-2-26-98-16,-1-1-51 0,0-2 0 15,-1-2-92-15,1 3-131 0,1-6-123 16,1 0-260-16,1-4-516 0</inkml:trace>
  <inkml:trace contextRef="#ctx0" brushRef="#br0" timeOffset="18026.27">23366 3230 2951 0,'0'0'467'0,"0"0"-312"15,0 0-34-15,0 41 49 0,0-27-70 16,0 2-49-16,1-2-48 0,0 0-3 16,0-1-35-16,0-2-62 0,0 2-70 15,-1-1-86-15,0 1-130 0,0-6-364 16,0 2-988-16</inkml:trace>
  <inkml:trace contextRef="#ctx0" brushRef="#br0" timeOffset="18402.1">22617 2602 3059 0,'0'0'532'0,"0"0"-329"15,0 0-122-15,0 0-15 0,0 0 10 16,0 0-16-16,0 0-25 0,0 0 8 16,0 0-24-16,47-6-19 0,-27-1-109 15,3 2-131-15,3-3-187 0,1 1-352 16,-6 3-619-16</inkml:trace>
  <inkml:trace contextRef="#ctx0" brushRef="#br0" timeOffset="18565.95">22647 2773 2478 0,'0'0'675'0,"0"0"-496"0,0 0-68 15,-37 20-31-15,37-19-34 0,0 0-46 16,8 1 0-16,4-2 64 0,4 0 5 15,8 0-69-15,7-8-88 0,0-1-166 16,2-1-178-16,-2-1-307 0,-11 4-586 16</inkml:trace>
  <inkml:trace contextRef="#ctx0" brushRef="#br0" timeOffset="18714.06">22679 2957 2531 0,'0'0'454'0,"0"0"-313"15,0 0-20-15,0 0 83 0,0 0-27 16,0 0-63-16,0 0-54 0,0 0-60 16,48 34 0-16,-29-38-237 0,-5-1-324 15,12-17-1086-15</inkml:trace>
  <inkml:trace contextRef="#ctx0" brushRef="#br0" timeOffset="20799.09">19762 2429 1524 0,'0'0'588'0,"0"0"-403"0,0 0 64 15,0 0 31-15,0 0-65 0,0 0-32 16,0 0-27-16,9-45-39 0,1 35-22 0,4-4-3 16,3 0-13-16,3-1-13 0,1 1-18 15,2 2-14-15,-2 0-18 16,2 4-16-16,-1 2-13 0,-3 3-6 0,-1 3-3 16,-3 4-9-16,-1 7-23 0,-4 4 1 15,-2 8 28-15,-6 8 21 0,-2 10-8 16,-13 7-4-16,-5 6-35 0,-2-12-12 15,1-12 6-15,6-12 51 0,0-4 6 16,2-1 31-16,1-3 26 0,1 0 41 16,4-6 10-16,3-2 2 0,2-2-13 15,2-3-33-15,4-5 8 0,4-4-63 16,5-9-9-16,9-11-34 0,8-10-43 16,-1 1-42-16,0 3 0 0,-6 8-14 15,-6 5 7-15,3 0 8 0,-1-1 7 16,-3 6 34-16,-3 2 58 0,-6 6 19 15,-4 7 64-15,-2 2 73 0,-3 3 6 16,0 0-33-16,-4 7-49 0,-1 3-2 16,-2 5-2-16,-1 8 28 0,-3 8 3 0,1 12-9 15,1 8-10-15,1 1-13 16,4-8 6-16,4-13-25 0,0-9-18 16,4-6-17-16,4 1-2 0,3-3-22 0,5-1-18 15,5-6-50-15,10-7-35 0,9-10-93 16,12-20-295-16,-8 3-935 0,-4-9-438 15</inkml:trace>
  <inkml:trace contextRef="#ctx0" brushRef="#br0" timeOffset="21283.36">20952 2552 2589 0,'0'0'309'0,"0"0"-229"0,0 0 20 0,0 0 63 0,0 0 28 16,0 0-45-16,0 0-51 0,0 0-38 16,0 0-39-16,0 0 17 0,0 0 22 15,0 0 3-15,53-17 34 0,4 16-28 16,6-2-37-16,5 3-17 0,0 0-10 15,-3 0 0-15,5 3 1 0,1 1 10 16,0 1-11-16,2 0 0 0,-1 2 20 16,-2-3 3-16,-2-1 0 0,-6 0 0 15,-5-3-7-15,-3 0-5 0,-12 0-11 16,-10 0-2-16,-11 0-1 0,-4 0-30 16,-1 0-50-16,-1-3-52 0,-2 2-80 15,-7-1-107-15,-6-4-66 0,-4 1-338 0,-2-1-691 16</inkml:trace>
  <inkml:trace contextRef="#ctx0" brushRef="#br0" timeOffset="21550.27">21923 2382 2805 0,'0'0'372'0,"0"0"-251"0,0 0-64 15,0 0 26-15,0 0 22 0,0 0-23 16,0 0 26-16,0 0 55 0,0 0-40 15,44 37-53-15,-20-27-27 0,7 0-11 16,10 0 14-16,8 3-24 0,-3-4-8 16,-7 0-14-16,-13-2-13 0,-8-1-2 15,0 2-4-15,-2 1-19 0,-2 2 1 16,-8 2-10-16,-6 1-7 0,-7 4 54 16,-10 1 16-16,-13 10-4 0,-13 4-12 15,-12 1-21-15,-3 2-20 0,2-4-12 16,6-8-66-16,3-4-134 0,-2-7-276 0,11-5-667 15,-1-5-643-15</inkml:trace>
  <inkml:trace contextRef="#ctx0" brushRef="#br0" timeOffset="22418.03">19929 3347 2139 0,'0'0'434'0,"0"0"-132"0,0 0 51 0,0 0-76 0,0 0-87 0,-8-37-74 16,17 27-75-16,5 1-9 0,3-1-1 16,4 0 7-16,5 1-28 0,-2 2-10 15,1 3-25-15,0 3 3 0,-3 1 4 16,-4 5-14-16,-1 4-9 0,-8 1-16 15,2 5-6-15,-8 4 13 0,-3 3 9 0,-2 4 41 16,-7 2 15-16,-3 2 4 16,-2-1-6-16,-1-1-10 0,2-3 19 15,1-4-6-15,5-4 16 0,2-4-7 0,3-3-3 16,2-4-10-16,4-3-11 0,3-3 23 16,2 0 23-16,4-3 0 0,3-7-9 15,2-1-10-15,-2-4-28 0,1-3-18 16,-3-4-26-16,-1 1 10 0,-5-1 32 15,0-1-22-15,-2 3 24 0,-1 2 1 16,-2 1 17-16,0 3-5 0,-2 3 6 16,0 3 34-16,-1 2 13 0,0 2 10 15,0 2 5-15,0 1-6 0,0 1-53 16,0 0-22-16,0 3-69 0,2 4-37 16,1 5 88-16,3 9 18 0,4 7 37 15,0 12-15-15,5 11-20 0,-1 4-2 16,-2-1 0-16,-3-3-19 0,-2 0-21 15,-4-3-21-15,0 0-11 0,-3-5 12 0,0-8 23 16,-3-7 35-16,-2-6 2 16,-2-3 3-16,-3 2 31 0,-2 4 10 15,-7-2 3-15,-1-1 7 0,-4-5 3 0,-2-4-7 16,-3-5-19-16,-1-3-9 0,0-5-22 16,1-2-38-16,1-7-61 0,3-9-59 15,5-2-44-15,3-12-140 0,8-7-161 16,9-15-259-16,8 9-734 0</inkml:trace>
  <inkml:trace contextRef="#ctx0" brushRef="#br0" timeOffset="22785.82">20654 3463 2108 0,'0'0'791'0,"0"0"-541"0,0 0-11 0,0 0 15 15,0 0-77-15,0 0-102 0,0 0-46 16,0 0 61-16,40-1 62 0,5-2 13 0,17-4-57 15,8 1-49-15,0-2-28 0,-2 3-16 16,-4 0-14-16,1-2 0 0,4 1 0 16,2 1 15-16,2-1 8 0,1 0-20 15,0 2 8-15,-2-3-12 0,-2-1-1 16,-4 0-2-16,-5 0-10 0,-5 0-17 16,-8-1-32-16,-11 2-47 0,-10 2-49 15,-8 0-30-15,-7 1-39 0,0-2-143 16,-6 1-266-16,-1-2-578 0,-10-3-377 0</inkml:trace>
  <inkml:trace contextRef="#ctx0" brushRef="#br0" timeOffset="23067.49">21734 3189 2534 0,'0'0'444'15,"0"0"-210"-15,0 0 53 0,0 0-63 16,0 0-57-16,0 0-51 0,0 0-30 15,0 0-8-15,0 0 31 0,0 0 30 0,46 14-39 16,-24-7-23-16,4-1-28 16,0 1-15-16,3 0-16 0,3 2-18 0,-2-1-2 15,0 4-13-15,-5 0-3 0,-2 1 5 16,-5 0-2-16,-5 0-1 0,-6-2-8 16,-6 3-13-16,-5 3 37 0,-16 7 49 15,-19 7 0-15,-20 6-2 0,-11 3-44 16,-5-1-3-16,2-6-96 0,8-5-89 15,1-4-83-15,3-8-185 0,16-5-949 16,0-7-898-16</inkml:trace>
  <inkml:trace contextRef="#ctx0" brushRef="#br0" timeOffset="26522.14">24220 2793 2548 0,'0'0'364'0,"0"0"-239"0,0 0-10 0,41-10 54 15,-19 6 10-15,4 1 4 0,9 0-54 16,10 0-47-16,7 2-13 0,3-2-12 15,3 3-12-15,0-4-14 0,-1 1-19 16,1 0 1-16,2-1-12 0,0-2-1 16,2 2 0-16,-1 1-1 0,-1 0 0 0,-4 2-18 15,-6 0 7-15,-8 0-10 16,-11 1-33-16,-11 0-17 0,-4 0-28 16,-3 0-39-16,-1 0-67 0,-3 0-112 0,-8 0-148 15,-3 0-109-15,-4 0-182 0</inkml:trace>
  <inkml:trace contextRef="#ctx0" brushRef="#br0" timeOffset="26783.7">25046 2582 2925 0,'0'0'425'0,"0"0"-225"0,0 0-105 16,0 0-66-16,0 0-29 0,0 0 28 15,0 0 70-15,40 20 0 0,-19-12-55 16,3 2-21-16,3 0-21 0,2 1-1 15,0 1-1-15,0-2-24 0,-4 1-6 16,0-1-4-16,-2 3-9 0,-7-2-6 16,-5 2-4-16,-5 1 16 0,-6 0-3 15,-2 6 41-15,-10 2 17 0,-7 1 12 16,-14 5-1-16,-9 5-28 0,-10 2-20 16,-2-1-27-16,11-8-36 0,11-8-79 15,13-8-86-15,4-4-199 0,2-2-371 0,-2-4-1029 0</inkml:trace>
  <inkml:trace contextRef="#ctx0" brushRef="#br0" timeOffset="27433.53">25903 2381 2857 0,'0'0'282'15,"0"0"-84"-15,0 0 28 0,0 0-17 0,0 0-93 0,0 0-72 0,0 0-44 16,0 0 0-16,0 0 0 0,49-30 13 16,-22 22-13-16,1 2-3 0,1 2-18 15,2 2-8-15,-2 2-5 0,-2 3-1 16,-1 6-22-16,-5 3-28 0,-4 4-13 15,-5 4-26-15,-4 3-6 0,-6 2-23 16,-4 2 28-16,-8 1 29 0,-6-1 22 16,0-3 49-16,-4 0 25 0,0-8 36 15,2 1 50-15,3-8 52 0,6-4 3 16,2-2-17-16,5-3-10 0,2-5-72 16,2-4-42-16,5-7-140 0,4-4 57 15,4-4 26-15,3-4 44 0,4-4-19 16,-1 2-29-16,-2 0 39 0,-1 2 22 0,-5 5 3 15,-1 2 45-15,-5 9 25 0,-1 4 39 16,-4 2 31-16,0 5 12 16,-2-1-16-16,0 2-45 0,0 0-62 0,0 5-32 15,-2 3-40-15,-2 6 40 0,2 5 25 16,-1 3 3-16,1 5-12 0,0 0-15 16,2 1 0-16,0 1-1 0,2-2-12 15,3-2-13-15,1-1-51 0,4-1-72 16,2-6-48-16,1-3-59 0,3-6-120 15,-1-3-280-15,-1-5-799 0</inkml:trace>
  <inkml:trace contextRef="#ctx0" brushRef="#br0" timeOffset="27682.16">26732 2351 2714 0,'0'0'380'0,"0"0"-192"0,0 0-6 0,0 0 1 0,0 0-25 0,0 0-92 15,0 0-25-15,-11 40 3 0,11-20-6 16,0 3-20-16,4 3-2 0,-1 1-3 16,3 3-13-16,-2-2-3 0,-1-1-66 15,-1 1-70-15,0-1-82 0,-2-3-71 16,0-1-76-16,0 0-193 15,0-6-58-15,0-6-434 0,0-4 337 0</inkml:trace>
  <inkml:trace contextRef="#ctx0" brushRef="#br0" timeOffset="27867.53">26549 2521 2782 0,'0'0'379'0,"0"0"-242"16,0 0-83-16,0 0 23 0,0 0 59 15,0 0 47-15,45 9 19 0,-17-8-35 0,13-1-43 16,-3 0-67-16,-1-3-57 0,-6-1-42 16,-6-3-83-16,4 2-42 15,2-3-15-15,0 1-23 0,-2 1-180 0,-4-3-307 16,-6 4-413-16,4-6-290 0</inkml:trace>
  <inkml:trace contextRef="#ctx0" brushRef="#br0" timeOffset="28316.74">27063 2316 2819 0,'0'0'352'0,"0"0"-103"0,0 0-90 15,0 0-26-15,0 0-4 0,0 0-7 16,-4 44-20-16,4-26-18 0,2 2-31 15,4 1-31-15,1-1-20 0,2 0-2 16,4-3-2-16,0-2-42 0,1-1-24 16,3-5-15-16,0-2 14 0,0-3 19 15,3-4 0-15,-2-1 6 0,-1-6 7 16,-3-3 37-16,-3-2 35 0,-2-2-1 16,-3-1 7-16,-1-5 6 0,-4 3-6 0,-1-1 0 15,-1-1 0-15,-4 5 28 16,1 1 22-16,0 3 21 0,2 4 9 0,1 4-10 15,1 1-51-15,0 1-60 0,0 0-49 16,0 5-40-16,1 4-20 16,5 9 109-16,1 2 12 0,0 14 4 0,1 11-4 15,-3 11 1-15,-3 3-10 0,-2 0 28 16,-7-3 9-16,-5-4 3 0,-4-2-18 16,-2 0-12-16,-4-6-13 0,1-9-3 15,6-9 0-15,-1-8-34 0,3-5 16 16,-5 1 8-16,-4 0-30 0,-2-1-87 15,-1-3-101-15,-2-7-172 0,7-3-648 16,-7-13-1213-16</inkml:trace>
  <inkml:trace contextRef="#ctx0" brushRef="#br0" timeOffset="28966.79">26239 3284 2179 0,'0'0'517'0,"0"0"-215"0,0 0 85 16,0 0-98-16,-9-38-103 0,9 29-76 15,6 0-48-15,-1 1-39 0,3 1-22 0,4 0-1 16,1 2-20-16,3 2 5 16,3 2-7-16,-1 1-3 0,-1 5-13 0,0 4 4 15,-4 3-4-15,1 4 0 0,-6 2-19 16,-4 3-12-16,-4-1 9 0,0 2 0 16,-8 0 3-16,-3-1-10 0,-3 0 19 15,1-4 48-15,-1-1 0 0,3-6 42 16,5-3 21-16,2-7 29 0,4 0-10 15,0 0-31-15,6-6-51 0,3-7-9 16,2-4-20-16,7-4 1 0,4-7 2 16,-2-1 4-16,4-3-32 0,-5 3-12 15,0 1 18-15,-5 3 48 0,-3 8 10 16,-3 3 37-16,-2 4 74 0,-4 4-11 16,0 4 19-16,-2 1-3 0,0 1-40 15,0 0-52-15,0 6-31 0,-2 4-2 0,2 6 52 16,0 6 34-16,0 2-18 15,0 2-14-15,2 2-36 0,0-5-19 16,2 0-2-16,1-2-29 0,3-2-84 0,2-2-69 16,3-2-74-16,1-4-176 0,5-7-342 15,-5-2-709-15</inkml:trace>
  <inkml:trace contextRef="#ctx0" brushRef="#br0" timeOffset="29196.12">26714 3341 2751 0,'0'0'459'0,"0"0"-138"0,0 0-159 16,0 0-46-16,0 0-94 0,0 0 7 15,47-8-29-15,-23 2-16 0,5 0-192 16,2 0-209-16,-2 0-254 0,2-1-401 0,-13 3-342 16</inkml:trace>
  <inkml:trace contextRef="#ctx0" brushRef="#br0" timeOffset="29666.97">27265 3270 460 0,'0'0'2356'0,"0"0"-2006"15,0 0-50-15,0 0-34 0,0 0-30 16,0 0-76-16,0 0-48 0,0 0-31 16,0 0-81-16,0 0-37 0,0 0-53 15,0 0 90-15,-29 21 14 0,31-10-12 16,5 2 0-16,-2-1-2 0,-1-3-40 15,3 1-32-15,1-5 5 0,0 0-2 16,3-2 38-16,-1-3 29 0,4 0 2 16,-1-6 0-16,5-1-1 0,-3-4-15 0,3-3-9 15,-7-2-16-15,3 0 18 16,-7 1 23-16,-1-2 32 0,-4 4 5 16,0 2 4-16,-2 3 3 0,0 3 19 0,-2 2 19 15,2 2-29-15,-2 1-53 0,2 4-47 16,-2 6-6-16,2 6 53 0,0 7 38 15,0 10-7-15,2 11-12 0,4 5-4 16,0 3 1-16,-2-4-4 0,-2-6 7 16,-2-5-3-16,-4 3-13 0,-8-1-1 15,-1 3-1-15,-5-7-1 0,3-5-16 16,1-8-12-16,-1-4 8 0,-3 2 20 16,-2-2 22-16,-6 0 12 0,-1-7-15 15,-2-5-19-15,-2-5-84 0,-2-4-73 16,-3-11-107-16,-2-9-155 0,7 0-556 15,-3-19-777-15</inkml:trace>
  <inkml:trace contextRef="#ctx0" brushRef="#br0" timeOffset="31000.15">26276 4127 1649 0,'0'-7'968'0,"6"1"-839"0,2-2-10 0,5 0 44 16,3-1 4-16,3-1-49 0,2 1-39 15,1 4-55-15,-1 2-24 0,0 1-13 16,1 4 11-16,-4 4-17 0,-2 4-10 16,-1 4-3-16,-4 3 1 0,-6 5-27 15,-5 0 17-15,0 3 15 0,-7-1-6 16,-7 3-16-16,-1-3 3 0,-7 1 17 15,2-2 28-15,0-3 23 0,2-5 28 0,3-4 51 16,5-5 36-16,4-3 18 16,6-3 27-16,0-5-41 0,8-8-65 15,8-8-77-15,7-10-19 0,12-12-13 0,7-7 7 16,0-2-16-16,-6 10-34 16,-10 12-14-16,-12 13 16 0,-1 3 19 0,1 1 40 15,-1 2 14-15,-1 1 29 0,-4 6 16 16,-5 1 15-16,-1 3-13 0,-2 4-18 15,0 4 31-15,0 7 56 0,-3 5-25 16,-1 5-25-16,-2 2-18 0,-2 5-1 16,0 0-13-16,-1-1-14 0,0 1-20 15,4-3-22-15,1-2-60 0,4-4-81 16,2-4-102-16,10-6-91 0,1-9-279 16,0-1-493-16</inkml:trace>
  <inkml:trace contextRef="#ctx0" brushRef="#br0" timeOffset="31204.69">27141 4082 2779 0,'0'0'442'0,"0"0"-136"0,0 0-100 0,-45 35-30 15,31-17-79-15,2 0-24 16,-1 3-23-16,1 0-25 0,3 2-25 0,-1 0-15 15,2 1-23-15,2-2-57 0,-1 2-103 16,1-4-108-16,0 1-118 0,0-4-279 16,2-7-362-16,0-2-245 0</inkml:trace>
  <inkml:trace contextRef="#ctx0" brushRef="#br0" timeOffset="31394.15">26935 4135 2440 0,'0'0'426'15,"0"0"-93"-15,0 0 36 0,0 0-157 16,0 0-138-16,0 0-72 0,0 0 34 16,0 0 46-16,43 29 3 0,-24-15-25 15,4 1-41-15,0-1-19 0,2 0-13 16,-3-1-46-16,-3-1-68 0,0-2-83 0,-4 0-76 16,-1-3-39-16,-4 2-38 0,-5-4-186 15,-3 1-218-15,0-2-552 16</inkml:trace>
  <inkml:trace contextRef="#ctx0" brushRef="#br0" timeOffset="31600.27">26829 4191 1790 0,'0'0'1248'0,"0"0"-1005"16,0 0-11-16,0 0-86 0,0 0-64 15,0 0-79-15,0 0 60 0,0 0 25 16,0 0 32-16,0 0-32 0,48 41-32 15,-22-37-31-15,6-3-18 0,11-1-7 16,9-8-28-16,6-3-79 0,-3 1-76 16,-6 0-88-16,-7 1-178 0,1 2-317 15,-12-1-390-15</inkml:trace>
  <inkml:trace contextRef="#ctx0" brushRef="#br0" timeOffset="32648.76">27459 4060 1007 0,'0'0'987'0,"0"0"-702"0,0 0-16 0,0 0 14 0,0 0 13 16,0 0-63-16,0 0-59 0,0 0-53 15,0 0-80-15,0 0-41 0,0 0-76 16,0 0 76-16,0 0 35 0,-10 48 25 16,13-24-19-16,4 0-25 0,1-2-16 15,-1-2 0-15,0-1-2 0,2-3 1 16,0-3-1-16,3-3-17 0,-2 0 16 16,1-6 2-16,0-3 1 0,3-1 25 15,1-5 1-15,1-5-26 0,-1-4-18 16,-1-3-17-16,-1-2-12 0,-1 0 15 15,-4-1 18-15,-4 0 14 0,-2 3 42 16,-2-3 11-16,-4 2-2 0,-2 4 2 16,0 1 7-16,0 3 43 0,2 3 42 0,3 4 14 15,-1 1-57-15,2 1-98 16,0 1-4-16,1 6-109 0,3 6 0 16,2 13 109-16,8 13 38 0,-1 13-9 15,-1 4-26-15,-2 1-2 0,-7-4 0 0,-3-4 0 16,-7 4 2-16,-3-1 7 0,-7 3-10 15,-5 1-34-15,2-4-22 0,-6-3-22 16,3-10 8-16,1-11 36 0,7-10 34 16,-1-6 34-16,0-1 23 0,-6 0 31 15,-1-4-20-15,0-6-32 0,2-4-36 16,-1-8-66-16,5-9-37 0,1-10-76 16,7-14-89-16,9-13-215 0,13-7-574 15,5 15-732-15</inkml:trace>
  <inkml:trace contextRef="#ctx0" brushRef="#br0" timeOffset="33106.69">28054 4273 2526 0,'0'0'493'0,"0"0"-183"0,0 0-154 16,0 0 31-16,0 0-8 0,0 0-69 15,0 0-38-15,31 39-27 0,-28-28-45 16,1 0-3-16,-2 3-23 0,-2 2 4 16,-4-1-9-16,-5 2-57 0,-5 3-60 15,-5-2-105-15,-1 1-145 0,-5-2-324 16,8-5-723-16</inkml:trace>
  <inkml:trace contextRef="#ctx0" brushRef="#br0" timeOffset="33305.36">28535 4270 2563 0,'0'0'569'0,"0"0"-209"15,0 0-116-15,0 0-71 0,0 0-91 16,0 0-46-16,0 0-36 0,0 0-113 0,0 0-218 15,0 0-439-15,0 0-1381 0</inkml:trace>
  <inkml:trace contextRef="#ctx0" brushRef="#br0" timeOffset="33458.3">28926 4255 2209 0,'0'0'669'0,"0"0"-554"0,0 0-115 16,0 0-148-16,0 0-293 0,0 0-602 15</inkml:trace>
  <inkml:trace contextRef="#ctx0" brushRef="#br0" timeOffset="33630.08">29341 4211 2719 0,'0'0'796'15,"0"0"-420"-15,0 0-209 0,0 0-104 0,0 0-63 16,0 0-31-16,0 0-146 0,0 0-240 16,0 0-766-16,0 0-1115 0</inkml:trace>
  <inkml:trace contextRef="#ctx0" brushRef="#br0" timeOffset="34118.96">27553 2695 1747 0,'0'0'1272'0,"0"0"-968"0,0 0-107 16,0 0-23-16,0 0-39 0,0 0-59 16,0 0-54-16,0 0-19 0,0 0 9 15,0 0-12-15,39 48-34 0,-28-25-45 16,1 11-126-16,-6 7-151 0,-6-2-308 0,0-6-828 16</inkml:trace>
  <inkml:trace contextRef="#ctx0" brushRef="#br0" timeOffset="34495.87">27706 3571 3169 0,'0'0'594'0,"0"0"-324"16,0 0-187-16,0 0-49 15,0 0-9-15,0 0-24 0,0 0-1 0,11 47-41 16,-20-15-94-16,-5-3-249 0,3-3-418 16,-20 14-1232-16</inkml:trace>
  <inkml:trace contextRef="#ctx0" brushRef="#br0" timeOffset="39750.44">22026 4108 1611 0,'0'0'360'0,"0"0"-217"0,0 0-68 15,0 0 19-15,0 0 48 0,0 0 62 16,0 0 15-16,0 0-11 0,0 0 54 16,0 0-112-16,-12 38-58 0,9-25-42 15,1 6-12-15,1 9 10 0,1 17 2 16,0 18-28-16,0 8-6 0,2 5-16 15,-2-3-1-15,0-4-24 0,0 0-41 16,-2 1-51-16,-3-3-26 0,1-3-16 16,1-4-46-16,-1-8 25 0,0-10 26 15,1-12-49-15,1-10-27 0,1-5-29 16,0-1-66-16,-1-2-147 0,1-2-212 16</inkml:trace>
  <inkml:trace contextRef="#ctx0" brushRef="#br0" timeOffset="39984.1">22105 4038 3003 0,'0'0'221'0,"0"0"-5"16,0 0-178-16,0 0-38 0,0 0 0 15,0 0 0-15,0 0 29 0,46-41-26 16,-16 29-3-16,15 0-11 0,19-4-12 15,13 1 20-15,8 0 1 0,3 2-14 16,2 1 0-16,8-1 16 0,8-2 0 16,7 1 1-16,5-2 18 0,9 0 7 15,3 1 34-15,7 0-6 0,1-1 9 16</inkml:trace>
  <inkml:trace contextRef="#ctx0" brushRef="#br0" timeOffset="42733.48">22541 4347 1000 0,'0'0'286'0,"0"0"24"0,0 0 44 0,0 0-11 15,0 0-55-15,-23-36-78 16,13 30-66-16,-2 2-3 0,0 1-38 0,-2 2-55 16,0 1-4-16,1 0-8 0,-1 4-8 15,1 2-28-15,0 4-2 0,-1 7-30 16,-2 12-12-16,-1 10 5 0,-3 15 20 16,3 4 0-16,1-2 3 0,7-5-22 15,5-15-20-15,2-8-19 0,2-7 16 16,3-4-23-16,4 0 23 0,2-1 10 15,7-2 22-15,1-5 4 0,4-3 25 16,3-6 45-16,3-3 26 0,3-9 3 16,1-5-7-16,3-4-34 0,0-4-14 15,1-3-17-15,-3 1 17 0,0-2 4 16,-3-1 12-16,-3 3 10 0,-3 0-10 16,-5 3-22-16,-2 4-1 0,-7 4-9 15,-3 5 25-15,-5 4 17 0,-1 3 13 16,-5 3-27-16,-4 1-31 0,-4 1-15 0,-4 6-56 15,-3 7 11-15,-3 3 18 16,1 7 20-16,-2 3 22 0,3 1-1 16,3 1-22-16,2-2 4 0,4-2 0 0,4-5-7 15,3-6-22-15,5-1-3 0,1-6 41 16,7-3 10-16,3-4 74 0,3-2 16 16,4-7 6-16,4-4-29 15,3-3-16-15,0-5-19 0,3-3-32 0,-1 0 0 16,-1 2-39-16,-4 1-12 0,-4 6 3 15,-1 7-6-15,-5 4-26 0,-2 4 13 16,-2 5 9-16,-1 7 58 0,-1 2 10 16,-1 3 15-16,1 1-9 0,-3-2-15 15,2-1-1-15,-2-5 0 0,0-3-19 16,1-6 19-16,3-1 26 0,2-9 121 16,0-6-19-16,3-5-99 0,2-8-29 15,0-10-61-15,2-6 35 0,-3-9-7 16,1-1 33-16,-6 4 13 0,-3 4-13 15,-2 11-2-15,-1 7 2 0,-1 6 6 16,-1 3 17-16,0-2-23 0,0 1 54 0,0 0 7 16,0 8 44-16,0 6-35 15,-2 3-39-15,0 3-31 0,0 8-63 0,-3 10-14 16,-3 14 61-16,-4 16 16 0,1 10 32 16,0 3 0-16,3-7-13 0,3-5-19 15,3-9 0-15,2-9-13 0,0-9 1 16,1-3-4-16,3 1-6 0,1 3 2 15,3 0 17-15,1-5-22 0,0-4 25 16,2-5-32-16,-1-2-38 0,1-3-39 16,1-3-16-16,-1-1-42 0,1-2-13 15,1-6-23-15,1-5-30 0,2-2-46 16,-1-5-30-16,1-2-16 0,-1 0 130 16,-2-2 94-16,-1 3 101 0,-5 1 58 15,-1 6 131-15,-3 0 146 0,-3 7 20 16,0 1 8-16,-1 5-37 0,-2 1-49 15,-2 0-114-15,-1 7-121 0,-1 1-41 0,-3 7 34 16,-1 6 13-16,3 2-3 16,-1 2-31-16,4-2-14 0,0 0-22 15,5-5-16-15,0-3-13 0,5-1 9 16,2-5 1-16,1-2-36 0,3-2 38 16,2-5 39-16,2-1 3 0,3-7 15 0,-1-3-18 15,2-4-1-15,1-4-18 0,-1 0-3 16,-2-3 22-16,-2 3 1 0,-2 0 31 15,-3 4 0-15,-3 4-6 0,-2 3-1 16,-3 4-22-16,-1 4-3 0,0 4-22 16,0 4 22-16,-1 3 74 0,0 5-4 15,1 3-32-15,0 0-38 0,0-1-16 16,1 0-19-16,1-5-3 0,1-3-7 16,2-2 7-16,0-4 9 0,3-2 7 15,-1-2 22-15,3-4 13 0,1-6-13 16,0 0 0-16,3-5-3 0,-2-1-23 15,-1 1 24-15,1 2 1 0,-1 4-21 16,0 3-65-16,-2 6 43 0,-1 0 44 16,0 6 74-16,-2 6 3 0,0 2-6 15,-1 0-23-15,-1 0-33 0,1-3-15 16,-1-1-13-16,0-3 12 0,0-6-28 0,1-1 29 16,3-8 51-16,2-8-51 15,4-11-54-15,5-11-55 0,0-14-107 16,-1-5 39-16,-4 3 135 0,-7 5 42 0,-3 6 68 15,-3 0 45-15,0 8 25 0,-1 6 6 16,-1 6-19-16,0 5-32 0,-2 2 0 16,-1-2 2-16,-1 4 4 0,1 7 8 15,1 4-15-15,0 3-92 0,-2 9-87 16,-4 4-2-16,-3 16 48 0,-4 14 41 16,-4 13 25-16,1 6 4 0,4-4-17 15,6-11 0-15,4-11-12 0,3-8-13 16,1-7-3-16,2-1-6 0,2 3 3 15,3 0-6-15,2 2-1 0,4-6 14 16,0-6 11-16,2-3 1 0,1-3 0 16,3-4 19-16,0-3-18 0,1 0 0 15,-1-1-2-15,1-5 1 0,-1-2 0 16,-2 0 2-16,0-2 0 0,-3-2 11 16,2 0 3-16,-5 1-4 0,-1-2 17 15,-2-1 18-15,-3 2 1 0,-2 0-4 0,-3 2-6 16,0 1-22-16,0 4-13 15,-3 3-3-15,1 2-1 0,-1 0-43 0,-1 7-73 16,0 5 6-16,0 3 47 0,-2 4 42 16,3 2 3-16,1-1-13 0,1-2 29 15,1-1-26-15,3-5 3 0,2-4 23 16,3-1 3-16,0-4 13 0,1-3 19 16,1 0 12-16,0-3 7 0,1-6-6 15,1 1-1-15,-3-2-6 0,-1-1-9 16,-1 2-10-16,-1 3-17 0,-3 2-2 15,-1 4-58-15,0 1-53 0,1 6 111 16,1 4 41-16,0 3 0 0,0 2-16 16,1 0-25-16,0 0-38 0,-1-3-16 15,1-4-7-15,-1-4-9 0,2-5-48 16,4-4-58-16</inkml:trace>
  <inkml:trace contextRef="#ctx0" brushRef="#br0" timeOffset="43183.08">23917 4582 2767 0,'0'0'363'0,"0"0"-213"16,0 0-150-16,0 0-63 0,0 0 63 15,47-23 69-15,-24 16-21 0,3 1-20 16,1 2-28-16,-2 1-29 0,2 2-12 0,-3 1 12 16,-1 1-13-16,-4 6-9 0,-1-2-3 15,-1 1-13-15,-5 1 3 16,-1-1-1-16,0 1 11 0,-5-1 9 0,-1 0-20 16,-1 2-22-16,-3 0-68 0,-1 1 42 15,0 0 58-15,-4 1 7 0,-3 1-27 16,0-2-38-16,-2 1-59 0,1-4-81 15,0-3-105-15,3-1-134 0</inkml:trace>
  <inkml:trace contextRef="#ctx0" brushRef="#br0" timeOffset="43933.73">24051 4253 1026 0,'0'0'1100'0,"0"0"-915"0,0 0 109 0,0 0 37 15,0 0-68-15,0 0-56 0,0 0-13 16,0 0-64-16,0 0-71 0,0 0-28 16,0 0-31-16,0 0-62 0,0 0 62 15,5 38 35-15,-1-14-1 0,1 5-2 0,1 2-30 16,0 0-2-16,0-2 0 16,1 0-13-16,-1-1-25 0,1-2-56 15,0 0-39-15,0-4-38 0,0-1-37 0,-3-2-32 16,2-7-101-16,-3-2-163 15,-3-7-267-15,0 0-577 0</inkml:trace>
  <inkml:trace contextRef="#ctx0" brushRef="#br0" timeOffset="44154.56">24080 4491 137 0,'0'0'2398'0,"0"0"-2047"0,0 0-120 16,0 0-173-16,0 0 18 0,0 0 29 15,0 0 4-15,44-16-55 0,-31 15-39 16,-1-3-12-16,0 1 10 0,0 0-13 15,-1 0-38-15,-1 2-6 0,-1 0-20 16,-2 1-9-16,1 4-20 0,1 1 39 16,-3 4 54-16,1 2 16 0,-1 4 19 15,0 0 10-15,1 3-42 0,-1-1-3 16,0-2-3-16,-3-1-32 0,1-3-19 16,-1-2 2-16,-1-2-2 0,2-3-13 15,-4-3-62-15,0-1-131 0,0 0-128 16,0-3-47-16,0-2-382 0</inkml:trace>
  <inkml:trace contextRef="#ctx0" brushRef="#br0" timeOffset="44268.37">24238 4415 2218 0,'0'0'453'0,"0"0"-203"16,0 0-22-16,0 0-30 0,0 0-131 0,0 0-67 16,0 0-140-16,0 0-161 0,0 0 31 15,0 0-150-15,37-6-608 0</inkml:trace>
  <inkml:trace contextRef="#ctx0" brushRef="#br0" timeOffset="45017.98">24487 4484 3065 0,'0'0'478'0,"0"0"-304"16,0 0-67-16,0 0 66 0,-13 41-28 16,10-27-52-16,1 3-43 0,0-3-50 15,1 2-26-15,1 0 4 0,0-3-12 16,3 0 9-16,1-3-34 0,1-1-14 0,0-4-5 15,3-2-20-15,-1-2 35 16,4-1 29-16,-3-3-1 0,0-4 0 16,3-3 4-16,-6-2-7 0,1-2-16 0,-2-3-29 15,-4 1-6-15,-3 0 32 16,-5-2 57-16,-3 2 19 0,-2 1 38 0,-1 4 4 16,1 1 47-16,2 4 6 0,3 3-33 15,2 3-49-15,1 0-32 0,3 6-44 16,0 1-22-16,1 6 51 0,1 0 15 15,0 1 2-15,5 0-2 0,2-3-2 16,3-3 2-16,2-3 3 0,4-3 48 16,2-2 8-16,1-5-24 0,4-5-35 15,-1-4 0-15,3 0-44 0,-4-3-16 16,1 0 0-16,-5 5 13 0,1 4 18 16,-4 3 13-16,0 3 16 0,-2 5 32 15,-4 5 35-15,3 2 11 0,-3 5-2 16,-1-1-41-16,-1 4-20 0,-2-1 7 15,0-3 0-15,-2 1 3 0,0-3-23 16,0-3 2-16,0-4-4 0,0-2-2 16,0-3 2-16,-1 0 15 0,1-1 13 15,1-3 49-15,2-4 38 0,3-4-50 0,0-1-30 16,2-3-17-16,1-2-15 0,1 3 19 16,-1 3-11-16,-1 3-10 15,-2 4-1-15,-3-1 4 0,1 6-3 0,-2-2-1 16,-2 1-22-16,1 1 19 0,-2 0-13 15,1 0 13-15,-2 0 3 0,0 0 0 16,0 0 15-16,0-1-15 0,0-1-44 16,-3-2-43-16,-1 1 15 0,3-4 20 15,-3 2 52-15,0-1 41 0,3 1 43 16,0 1-15-16,0 0-10 0,1 3-39 16,0 0-20-16,0 1-56 0,0 0-25 15,3 4-25-15,3 3 49 0,2 3 55 16,3 5-1-16,1 2 2 0,2 2 1 15,-1 1 0-15,-4 0 0 0,3 1 0 16,-2-2-19-16,-2-2-6 0,1-1 22 16,-4-2 0-16,0-3 3 0,-3-4 0 15,-2-1 2-15,0-3 1 0,-5-2-3 16,-5 0-28-16,-8-1-41 0,-11 0-73 16,-13-6-73-16,-13-6-180 0,-3-6-394 15,11 2-712-15</inkml:trace>
  <inkml:trace contextRef="#ctx0" brushRef="#br0" timeOffset="45666.92">23773 4039 1968 0,'0'0'602'0,"0"0"-389"0,0 0-10 0,0 0-5 0,0 0-3 0,0 0-33 15,0 0-10-15,0 0-39 0,0 0-47 16,0 0-47-16,0 0-19 0,0 0 0 0,0 0 3 16,43-5 101-16,-2-5-25 0,19-7-44 15,11-3-22-15,8-4-13 16,1 4-3-16,0 2-9 0,2 2 10 0,6 2 2 15,2 4 3-15,3 0 21 0,-4 4 5 16,-6 3 8-16,-6 2-37 16,-9 1 0-16,-7 3-3 0,-8 3-25 0,-13-2 26 15,-11 3 0-15,-9-3 2 0,-2 2 12 16,-2 1-10-16,2 0 20 0,-1 2-21 16,-4 2 18-16,-3 1-17 0,0 0 17 15,-5 5 2-15,4 2-2 0,-4 6 6 16,1 8-7-16,1 9-2 0,4 12-4 15,0 5-9-15,0-1 13 0,0-1-4 16,-2-4-9-16,-2-3 10 0,2-1-11 16,-2-4 10-16,1-2-12 0,-4-8 3 15,-1-6 19-15,-2-8-6 0,-1 0 2 16,-1-2 10-16,-2 5-6 0,-3-2 12 16,-3 0 0-16,-4-5 27 0,-1-2 13 0,-4-1-25 15,-5-1-9-15,-7-3-15 16,-12 2-7-16,-11-1-18 0,-4-1 0 15,-4-2-1-15,-1-2-1 0,2-1 0 0,-6 1 1 16,-4-1-11-16,-4-2 9 0,-5-1 1 16,-3 0 0-16,-9-2 1 0,-5 0 1 15,-12-1-1-15,-10-1 0 0,-11-1 1 16,-14 3 0-16,-8 4 2 0,-11 6 8 16,-10 5-10-16,-9 4-1 0,-3-1-24 15,-3 2-2-15,2-2-109 0,5-3-89 16,7-8-165-16,46-5-916 0,7-8-1356 0</inkml:trace>
  <inkml:trace contextRef="#ctx0" brushRef="#br0" timeOffset="49849.85">19826 2909 1990 0,'0'0'415'0,"0"0"-218"0,0 0 102 0,0 0-11 0,0 0-42 0,0 0-78 15,0 0-79-15,0 0-39 0,0 0-31 16,0 0 28-16,0 0 1 0,64-14 14 15,-24 8-11-15,11 2-35 0,-6 3-16 16,-6-1-22-16,-13 2-69 0,-5 0-41 16,0 0-42-16,6 0-106 0,0 0-88 15,1-3-173-15,-4 0-17 0,-5 1-187 16</inkml:trace>
  <inkml:trace contextRef="#ctx0" brushRef="#br0" timeOffset="50433.45">19908 4324 2719 0,'0'0'414'0,"0"0"-277"0,0 0 39 0,0 0-34 16,0 0-50-16,0 0-10 0,0 0-41 16,0 0-19-16,0 0-19 0,0 0 126 15,47 9 13-15,-16-8-33 0,13-1-28 16,12-9-37-16,6-2-4 0,-1-5-40 15,-2 1-36-15,-6 1-179 0,-15 1-280 16,-3-1-1234-16</inkml:trace>
  <inkml:trace contextRef="#ctx0" brushRef="#br0" timeOffset="93417.99">7904 6870 82 0,'0'0'1760'0,"0"0"-1647"0,37-16-109 0,-19 11 116 0,8-2 9 16,3 0-12-16,9 0-1 0,7 1-22 15,10-1-33-15,8 0 23 0,1 1 16 16,3-1-16-16,-1-1-11 0,8 0-18 16,8-1 0-16,9-1-30 0,6 0 7 15,11-2-9-15,6-1-7 0,10 2 16 16,3-1 12-16,8-1 14 0,5 1 6 15,4-2 21-15,5 1 11 0,4-1 15 16,3 2 6-16,1 0 12 0,6 0-1 16,0 3-5-16,1 1-26 0,5 3 6 15,-3 1-20-15,1 3-27 0,4-3-3 16,-3 0-7-16,1 0 6 0,-1-1 10 16,-2-1 3-16,0 0-1 0,0 0 1 15,-3 0 2-15,-2 1-18 0,-4-3 3 16,-3 2 12-16,-5-1-15 0,-5 0 0 0,-9 1-28 15,-5 2-3-15,-9-2-3 0,-5 2-13 16,-10-1 12-16,-5 1-14 16,-8-1-1-16,-9 0-1 0,-2-1 0 0,-7 0-2 15,-7 1-8-15,-8 0-21 0,-7-1-19 16,-7 2-27-16,-11-1-16 0,-9 3-12 16,-6-1-10-16,-6 3-37 0,2-3-59 15,-1 1-114-15,0-2-203 0,-4-5-224 16,-4 2-653-16</inkml:trace>
  <inkml:trace contextRef="#ctx0" brushRef="#br0" timeOffset="94049.93">14902 1688 1380 0,'0'0'1934'0,"0"0"-1819"0,0 0-26 0,0 0-89 0,0 0-134 0,0 0-150 15,0 0 191-15,0 0 93 0,-19 63 13 16,22-2-13-16,0 14 70 0,2 7-66 15,-1 5 24-15,1 2 14 0,0 4 22 0,2 9-4 16,2 6-31-16,-1 4 25 16,2 6-3-16,1 5 13 0,-2 6-10 15,1 0 15-15,-1 4-27 0,3 4-8 0,-2 2 39 16,-1 2-10-16,1 2-6 0,0 1-10 16,-2 2 44-16,0 0-73 0,-2 0 49 15,-2 2-11-15,-1 1-25 0,0-2 85 16,-3 2-51-16,0-2 3 0,-3-3-21 15,-1-6 30-15,-2-5-3 0,-2-6-31 16,1-5-22-16,-2-7 41 0,2-9-25 16,-1-9-6-16,2-7-30 0,0-8 1 15,-1-5 47-15,1-7-25 0,-2-7-21 16,1-12 0-16,1-11-1 0,0-13-2 16,2-9-2-16,-1-5-19 0,0 0-40 15,-2-2-50-15,-1 0-40 0,-1-8-47 16,-3-3-64-16,-2-3-302 0,1-4-1254 15</inkml:trace>
  <inkml:trace contextRef="#ctx0" brushRef="#br0" timeOffset="95716.34">14479 4556 1743 0,'0'0'234'0,"0"0"-189"0,0 0 36 0,0 0 59 16,0 0 64-16,0 0-11 0,0 0-57 15,0 0-8-15,0 0-19 0,0 0-16 16,0 0-3-16,0 0-84 0,0 0-6 16,-5-42-48-16,11 30-6 0,3-2-4 15,5-1 4-15,5-3 12 0,9-4 7 16,15-9-4-16,16-3 17 0,10-4 22 16,3 1 13-16,3 4 9 0,-2 4 45 15,9 0-18-15,6-2 56 0,7 0 4 16,7-2 12-16,7 1 16 0,6-2-7 15,10 0-32-15,5 0-13 0,5-1-50 16,6 0-13-16,1 2 9 0,4 0-12 16,4-2-16-16,-1 2 13 0,-3 1-15 15,-1 2-1-15,-5 1 1 0,-5 4 1 16,-4 1 0-16,-6 4-1 0,-5 0-1 16,-7 5 4-16,-6 1-3 0,-6 0 14 0,-4 2-2 15,-6 1 3-15,-9 1-13 0,-6 0 0 16,-9 2-3-16,-8 1-1 15,-9 1-2-15,-11 2-19 0,-14 1-47 0,-8 2-38 16,-5 1-39-16,-5 0-44 0,-1 0-68 16,-6 0-150-16,-4 0-108 15,-10 0-186-15,3 0-666 0</inkml:trace>
  <inkml:trace contextRef="#ctx0" brushRef="#br0" timeOffset="96018.47">17930 3368 3439 0,'0'0'83'0,"0"0"-67"0,37-7-16 0,-6 2 53 0,12 2 49 16,8 2 2-16,5 1-57 0,-1 1-25 15,-5 9 0-15,-8-3-16 0,-1 3-6 16,-8 3-12-16,-6-2-4 0,-6 2-12 15,-5-1-32-15,-1 5 57 0,1 6-79 16,-3 3 41-16,-7 3 31 0,-6 2 10 0,-13 5 32 16,-16 8 6-16,-20 9 6 0,-9 1 9 15,-8-4-12-15,-1-5-9 0,5-9-10 16,4 0-22-16,2-2-16 0,4 0-110 16,7-4-140-16,11-3-293 0,10-10-751 15</inkml:trace>
  <inkml:trace contextRef="#ctx0" brushRef="#br0" timeOffset="136248.18">11776 5806 2779 0,'0'0'372'0,"0"0"-241"0,0 0-26 0,0 0-3 0,0 0 6 15,0 0-4-15,0 0-44 0,0 0-13 0,0 0-47 16,0 0-25-16,-30-21-92 0,36 33 70 16,0 7 47-16,5 14 51 0,4 14-4 15,1 16-28-15,1 9 9 0,-4 2-25 16,-3 2-2-16,-3-1 28 0,-2 4-26 16,-2 4 22-16,-1 0-6 0,0-1-16 15,-2 0 25-15,0-2-15 0,0-3 3 16,0 0 18-16,0-8 1 0,1-3 9 15,0-7 13-15,2-8-57 0,0-6 1 16,0-9-1-16,0-8 1 0,-1-7-1 16,0-5 0-16,-1 5-32 0,-1-1-40 15,0 0-32-15,0-4-66 0,-2-4-131 16,-4-7-224-16,1-3-460 0,-7-9-722 0</inkml:trace>
  <inkml:trace contextRef="#ctx0" brushRef="#br0" timeOffset="136535.9">11716 6950 2975 0,'0'0'387'0,"0"0"-247"16,0 0 9-16,0 0-42 0,0 0-50 0,0 0 12 16,0 0-25-16,0 0-16 0,0 0-3 15,-17 40 10-15,23-9 22 0,5 13 5 16,8 11-9-16,2 5-18 0,2-1 24 15,0-5-34-15,-2-4 12 16,0-2-18-16,-3-3-18 0,-1-8 0 0,-5-8-1 16,2-9-2-16,-4-4-13 0,2 2 15 15,1-4 16-15,0 1 36 0,-3-7 38 16,0-4 40-16,-2-4 14 0,-1-7 25 16,4-12 14-16,1-20-67 0,5-25-116 15,-1-17-81-15,1-11-130 0,-3-4-164 16,-4 3-348-16,-1 22-909 0,-2-3-583 0</inkml:trace>
  <inkml:trace contextRef="#ctx0" brushRef="#br0" timeOffset="139150.37">10684 8381 160 0,'0'0'362'0,"0"0"-124"0,0 0-46 0,-5-40 65 15,3 26 7-15,0 0-26 0,0 0-11 16,-1 0-3-16,1 2-17 0,0 0 6 16,0 2-3-16,1 3-5 0,-1 1-13 0,0 1-10 15,1 1-10-15,0 3-17 16,0-2-16-16,1 3-29 0,-1 0-35 16,1 0-56-16,0 0-19 0,0 0-60 0,0 4-28 15,2 6-9-15,1 6 97 0,3 13 42 16,2 14-17-16,-2 16 0 0,-4 6-3 15,-2 4-20-15,-5-2 1 0,-4-5 10 16,0-2-13-16,-1-8-19 0,4-7-1 16,-2-14 20-16,7-11 2 0,-2-6 11 15,1-1-11-15,1-3-1 0,0-1 2 16,1-6 13-16,0-3 31 0,0 0 12 16,0-9 39-16,1-12-38 0,1-16-60 15,0-25-88-15,-1-9-38 0,-1-6 22 16,0 5 19-16,0 5 41 0,1 2 25 15,2 4 19-15,2 3 1 0,1 6 21 16,1 10-9-16,1 12 44 0,1 8 21 16,-2 7-18-16,4-1-10 0,0 4-9 15,4 1-2-15,-1 5-39 0,3 6-31 16,2 5 16-16,-1 5 15 0,6 10 2 16,-1 8-1-16,0 13 0 0,-2 10 1 15,1 7 11-15,-6-3-12 0,-2-3-1 0,-3-7-2 16,0-7-17-16,-3-10-10 0,-1-8 28 15,1-4 1-15,1-2-2 16,-1-2 2-16,4 1 22 0,0-6 14 0,-1-5 23 16,2-2 16-16,3-9 34 0,1-7 15 15,6-13-44-15,3-14-80 0,4-15-21 16,-2-5-29-16,-5 7 10 0,-3 5 38 16,-5 12 2-16,-3 10 0 0,-4 10 22 15,3 4-20-15,-2 1 16 0,0 3 10 16,2 1 6-16,-4 5-28 0,0 4-6 15,-1 2-31-15,3 7 31 0,-2 7 45 16,3 4 16-16,0 13 1 0,-2 9-16 16,-3 11-9-16,-2 4-3 0,-3-3 3 15,-1-3-10-15,-1-5-24 0,-2-9 12 16,3-8-15-16,0-8-2 0,1-8-17 16,0-2-42-16,1 2-44 0,2-3-70 15,2-5-77-15,1-4-156 0,3-4-390 16,-2-5-883-16</inkml:trace>
  <inkml:trace contextRef="#ctx0" brushRef="#br0" timeOffset="139416.75">11911 8038 3205 0,'0'0'338'0,"0"0"-191"0,0 0-145 0,0 0 43 0,-3 36 75 15,-4-17 11-15,-3 12-7 0,-1 8 0 16,-2 11-6-16,3 5-9 0,3-3-35 16,3-4-9-16,1-3-3 0,0 2-10 15,0 0-6-15,-1 4-9 0,1-3-16 16,-1 1-21-16,0-3-1 0,2-10-20 16,1-8-53-16,0-10-24 0,1-2-26 15,0-1-34-15,0-1-44 0,0 0-50 16,0-6-139-16,1-7-229 0,3-2-437 0,-2-6-391 15</inkml:trace>
  <inkml:trace contextRef="#ctx0" brushRef="#br0" timeOffset="139984.09">12400 8203 2491 0,'0'0'425'0,"0"0"-165"16,0 0 52-16,0 0-53 0,0 0-38 15,0 0-8-15,0 0-66 0,0 0-76 16,0 0-71-16,0 0-59 0,0 0 59 15,1 58 6-15,3-13 38 0,-1 16-4 0,-1 5-3 16,-2 2-6-16,-1-4-16 16,-5-7 7-16,0 3-21 0,-3-1-1 15,2-7-10-15,1-2-24 0,2-14 34 0,1-9 9 16,2-11-9-16,0-7-28 16,1-1-21-16,0-5-13 0,0 0-16 0,0-4 56 15,-2-11-9-15,1-14-53 0,-2-16-45 16,-1-19-25-16,-1-11 37 0,0-1 99 15,-1-1 18-15,1 4 59 0,2-2 14 16,1 0 8-16,2 1-12 0,8 8 23 16,2 5-1-16,5 9 18 0,1 12 12 15,0 8-4-15,0 8-3 0,2 5-18 16,3 1-41-16,4-1-55 0,5 2 0 16,-2 6-40-16,-1 6-9 0,0 2-6 15,-4 10-7-15,-3 4-3 0,-3 6 3 16,-4 11 3-16,-7 11-3 0,-6 12 3 15,-7 5-6-15,-9-3 0 0,-1-12 12 16,4-16-8-16,-1-7 23 0,1-3 35 0,-3 0-9 16,-2 2-42-16,-4-1-68 15,2 0-106-15,1-3-105 0,3-8-180 0,4-5-215 16,4-3-647-16</inkml:trace>
  <inkml:trace contextRef="#ctx0" brushRef="#br0" timeOffset="140351.28">13142 8146 2783 0,'0'0'385'0,"0"0"-206"0,49-41-14 0,-34 26-10 0,-4-2 50 0,-4-2-3 16,-2 2-93-16,-5 2-34 0,-5-1-34 15,-2 5-17-15,-4 1-24 0,-3 2-18 16,-2 2-23-16,-3 6 4 0,1 0 6 15,-3 11-10-15,2 2 10 0,0 9 12 16,2 3 19-16,5 6 2 0,2 6-1 16,6 0 12-16,4-1 12 0,2 0 22 15,9-9 3-15,2 4 9 0,5-3 6 16,2-1-3-16,2-3 6 0,1 1 3 0,-1-2-22 16,-2 1-12-16,-4-1-24 0,-6 1-12 15,-5 0-1-15,-5 0-17 16,-7 0 17-16,-9 3 46 0,-12 3 10 0,-17 7-19 15,-16 2-16-15,-8 0-18 0,1-6-3 16,5-6-1-16,10-9-26 0,13-5-20 16,10-7-26-16,12-5-29 0,8-2-81 15,1-8-138-15,6-6-473 0,1 0-1046 16</inkml:trace>
  <inkml:trace contextRef="#ctx0" brushRef="#br0" timeOffset="141433.56">14203 8044 2209 0,'0'0'350'0,"0"0"-205"0,0 0 74 0,13 37 43 16,-5-15-13-16,3 11-72 0,5 13-22 0,1 14-35 16,1 7-13-16,-6-2-19 0,-4-2-25 15,-5-5 15-15,-3 1-19 16,-3 2-25-16,-4-2-12 0,-2 2-19 0,1-4-3 16,0-6-6-16,0-11-53 0,4-13-4 15,1-11 29-15,2-5 20 0,-1-2 14 16,1-2 1-16,-1-4 11 0,0-3 22 15,-1-7 13-15,-6-15-47 0,-5-18-56 16,-5-22 0-16,-1-11 0 16,1-6 49-16,5 1 7 0,2 5 44 0,5-3 28 15,3 1 3-15,4-3-16 0,1 4 0 16,9 4 3-16,6 7 27 0,4 9 32 16,3 12 11-16,-2 11-25 0,9 3-36 15,9 2-13-15,8 1-19 0,7 2-17 16,-2 13-5-16,-8 9-17 0,0 4-15 15,-10 6-4-15,-8 4 7 0,-7-2-12 16,-6 6-25-16,1 8-6 0,-2 15-6 16,-6 16-13-16,-6 7 9 0,-12-4-5 0,-2-11-7 15,1-16 12-15,1-12 65 0,1-5 3 16,-3-1 25-16,-2 2 9 16,-3-2-7-16,1-4-30 0,-3-3-27 0,1-5-38 15,1-2-9-15,1-8-50 0,1-5-63 16,1-4-153-16,5-1-199 0,4-3-51 15,4 3-64-15,4 0-103 0,7 4 14 16,-1 4 221-16</inkml:trace>
  <inkml:trace contextRef="#ctx0" brushRef="#br0" timeOffset="141715.94">14515 8149 323 0,'0'0'639'0,"0"0"-99"0,41-7-20 0,-25 7-44 0,5-1-54 0,1 1-76 16,1 0-37-16,1 0-51 0,2 0-31 15,2 0-36-15,0 0-33 0,2 0-46 16,1 1-35-16,0 3-34 0,1 1-15 15,-1 4-27-15,-2 2-1 0,0 1-13 16,-5 5 1-16,-4 3-10 0,-1 2-18 16,-7 3-24-16,-4 0-32 0,-5 1 9 0,-3 0 15 15,0-2 32-15,-5-4 40 16,-2-2 0-16,-1-5 12 0,0-5 35 16,1-4 15-16,1-3 25 0,2-1 49 0,-1-7 21 15,1-6-49-15,1-7-87 0,1-12-21 16,2-13-28-16,9-7-5 0,2 3-1 15,1 12-3-15,-2 11-9 0,1 11-25 16,1 0-59-16,1-1-28 0,3 1-51 16,-1 3-137-16,-1 5-210 0,0 3-443 15,-4 0-280-15</inkml:trace>
  <inkml:trace contextRef="#ctx0" brushRef="#br0" timeOffset="142033.34">15220 8187 2622 0,'0'0'501'0,"0"0"-350"16,0 0 21-16,0 0-87 0,0 0-9 15,0 0 3-15,-14 42-22 0,13-25 28 0,-2 1-15 16,3 0-20-16,0 0-28 16,4-1 15-16,3-3 4 0,1-3 23 15,5-2-21-15,-1-4 16 0,5-3 7 0,1-2 8 16,2-8-8-16,2-4-4 0,-4-4-56 15,0-3-6-15,-3-2-31 16,-4-3-6-16,-5 2 5 0,-6-2-20 0,-3 1 8 16,-9-1 10-16,-3 5-3 0,-4 4-4 15,0 3-24-15,-4 6-21 0,1 6-2 16,-1 2-3-16,3 8 9 0,3 4-22 16,4 2-54-16,2 2-129 0,8-1-136 15,4-1-174-15,12-3-125 0,-4-4-7 16,17-4-19-16</inkml:trace>
  <inkml:trace contextRef="#ctx0" brushRef="#br0" timeOffset="142884.26">15703 8073 2385 0,'0'0'587'0,"0"0"-267"0,0 0 89 16,0 0-66-16,0 0-46 0,0 0-65 15,0 0-193-15,0 0-39 0,-47-2-43 16,30 14 3-16,-3 4 13 0,4 5 27 15,2 1 28-15,2 4 53 0,5-4-81 0,4 1-15 16,3-4 15-16,4-1 12 16,4-4-11-16,4-4-1 0,4-1 12 0,3-5-11 15,4-4-1-15,4-1-6 16,2-11-31-16,2-2-52 0,2-5-29 0,1-4-31 16,-2-5-20-16,0-1 27 0,-1 0 57 15,-7-2 82-15,-1 3 3 0,-7 1 50 16,-2 3 16-16,-6 8 16 0,-2 5 38 15,-6 6 20-15,0 3-35 0,-2 2-43 16,-4 7-62-16,-3 4-58 0,-4 9 58 16,-1 10 0-16,-2 1 27 0,1 2 4 15,1 0-15-15,7-9 9 0,0 3-25 16,6-6-14-16,1-4 14 0,1-5 0 0,6-6 31 16,3-3 12-16,5-3 25 15,2-9 12-15,6-7-58 0,1-5-22 16,1-6-55-16,2-5-26 0,-3 1 35 0,-1-3 21 15,-1 0 13-15,-2 1 12 16,-3 2 43-16,-2 5 4 0,-5 7 36 0,-5 7-16 16,-2 5 4-16,-3 5-43 0,0 2-28 15,-1 2-59-15,-2 3-51 0,0 4 23 16,0 5 44-16,-1 6 43 0,1 0 0 16,2 3 0-16,1-1 2 0,3-2 17 15,5 1-4-15,2-3-2 0,1-2 8 16,1-2-18-16,-1-1 13 0,4-3-16 15,-7-1-21-15,0 1-4 0,-2-1-18 16,-3 0-43-16,-3 3 2 0,-7 1 6 16,-4 2 16-16,-7 1 40 0,-2 0 20 15,-6 1 2-15,1-2 14 0,0-2 17 16,2-1 19-16,6-5 30 0,3-3 10 16,5 0 6-16,6-4 18 0,3 0 27 15,3-8 13-15,8-3-44 0,4-8-74 16,11-13-21-16,11-10-15 0,9-10-12 15,4-4 9-15,-4 4-15 0,-5 7 18 0,-10 11 1 16,-6 6 9-16,-5 11-10 16,-4 1-12-16,1 4 11 0,-3-1 1 15,0 3 15-15,-6 3-12 0,-4 4-3 0,-4 2 0 16,0 1-64-16,0 4-34 0,-4 5 16 16,-2 4 52-16,3 6 30 0,-4 4 15 15,3 1-15-15,3 2-2 0,1-1 2 16,5-2 12-16,2 0 24 0,4-1 10 15,0 0-12-15,0 1-7 0,0-4-5 16,0 1-4-16,-3-1-6 0,-2 0 7 16,-4 0-18-16,-2 1 0 0,-9 0-1 15,-5-1-34-15,-6 1 0 0,-13 2-42 16,-9-2-25-16,-13-1-16 0,-4-7-34 16,0-7-96-16,2-5-204 0,16-3-920 15,-3-8-1093-15</inkml:trace>
  <inkml:trace contextRef="#ctx0" brushRef="#br0" timeOffset="143901.79">11914 9339 457 0,'0'0'1197'0,"0"0"-937"0,0 0-23 0,0 0 35 0,0 0 25 0,0 0 31 16,0 0-41-16,-37-26-58 0,37 25-42 16,0 1-17-16,0 0-19 0,0 0-20 0,0 0-34 15,0 0-49-15,-1 2-48 16,1 3-62-16,0 4-41 0,0 5 97 15,0 16 6-15,3 17 53 0,4 16 12 0,2 8-49 16,3 4 6-16,-2 0-4 0,-1-7 10 16,0 5 3-16,-2 0-30 0,-3-1 2 15,0-7-3-15,-2-6-18 0,0-15-23 16,0-11-14-16,-2-12 5 0,1-4-9 16,-1 1-29-16,0-2-51 0,-1 1-24 15,-3-6-118-15,0-7-195 0,-1-4-242 16,-1-5-822-16</inkml:trace>
  <inkml:trace contextRef="#ctx0" brushRef="#br0" timeOffset="144183.75">11698 9887 2610 0,'0'0'338'0,"0"0"-261"15,0 0-16-15,0 0 35 0,-3 49 54 0,8-27 15 16,3 2-9-16,1 2-8 15,3 1-7-15,2 2-14 0,1 0-49 0,3 1-28 16,-1 1-32-16,0 2-7 0,0 2-9 16,-3-4-1-16,0 1 24 0,-1-4-9 15,-1-4 2-15,-2-7 41 0,0-3 6 16,-2-4 71-16,1-7 9 0,-2-3-22 16,4-7 55-16,4-15 14 0,8-17-73 15,7-22-104-15,3-9-15 0,0-3-67 16,-2 5-36-16,-3 12-35 0,1 3-85 15,0 5-123-15,-2 3-311 0,-7 12-622 16,-1 4-956-16</inkml:trace>
  <inkml:trace contextRef="#ctx0" brushRef="#br0" timeOffset="146116.9">10900 10757 2372 0,'0'0'471'0,"0"0"-297"0,0 0-120 0,0 0 36 16,0 0-71-16,0 0-18 0,0 0 37 16,0 0-3-16,22 54 26 0,-13-7 6 15,-1 16-29-15,-3 11-12 0,0 2 2 16,-3-4 1-16,-2-8-13 0,0 0 25 0,0-9 0 15,2-10-9-15,0-15-10 16,0-9 38-16,0-4 6 0,1-3 16 16,1-2 0-16,-2 1-7 0,0-9 13 0,0-1 37 15,-1-3 99-15,-1-7-27 0,0-12-37 16,0-18-101-16,-5-18-59 16,-3-13-90-16,1-4-17 0,-3 0 11 0,3 6 62 15,1-4 32-15,3 2-10 0,3 2 12 16,0 3 12-16,4 14 7 0,4 12-7 15,-3 13 13-15,4 7 18 0,0 0 3 16,1 3-15-16,4 2-31 0,-2 6-3 16,3 6-28-16,1 5 31 0,2 8 3 15,-1 7 25-15,3 6-9 0,-5 6-19 16,1 7-3-16,-3 8-31 0,-3-3 16 16,-2-6 6-16,-2-4-1 0,-1-11-11 15,3-1 11-15,1-2 12 0,-1-7 1 16,4-6 25-16,0-7 24 0,3-2 13 15,3-11 15-15,1-7-4 0,5-12-32 0,4-11-41 16,-1-11-34-16,-1-2 10 16,-5 4 24-16,-6 11 1 0,-6 12 14 15,0 9-6-15,-1 2-9 0,0-1-24 16,5 5-22-16,-1 1 0 0,0 7 9 16,4 6 9-16,-1 7 28 0,3 10 31 0,4 12-3 15,3 15-1-15,-2 15-5 0,-2 10-1 16,-8 3 7-16,-4-2-13 0,-6-4 0 15,-1 1 4-15,0-2-16 0,-1-8-1 16,2-17-2-16,-1-13-18 0,1-12-10 16,-1-4-12-16,1-4-52 0,-1-3-37 15,5-1-88-15,-1-7-137 0,2-17-320 16,-2 2-715-16,3-24-612 0</inkml:trace>
  <inkml:trace contextRef="#ctx0" brushRef="#br0" timeOffset="146333.65">11898 10712 3341 0,'0'0'471'0,"0"0"-244"0,0 0-86 0,0 0 12 16,0 0-8-16,0 0 4 0,0 0-36 0,0 0-8 16,3 51-4-16,1-20-22 0,0 11-45 15,0 14-6-15,-2 4-10 0,0-3-15 16,-2-1 0-16,-1-7-3 0,-2 2-30 15,0 1-50-15,0-5-55 0,2-8-46 16,1-10-50-16,0-9-71 0,3-7-126 16,3 0-298-16,0-4-598 0,5-5-350 0</inkml:trace>
  <inkml:trace contextRef="#ctx0" brushRef="#br0" timeOffset="146902.41">12270 10832 1964 0,'0'0'1335'16,"0"0"-1062"-16,0 0-168 0,0 0-23 15,0 0-57-15,0 0 44 0,-3 53 35 16,3-12 16-16,1 14-39 0,0 7 4 16,-1-1-29-16,-1-7-25 0,-3-8-10 15,-1-4-8-15,1-7-13 0,1-9 10 16,1-7-10-16,0-8-1 0,2 1-24 15,0-2-12-15,0-4 18 0,0-2 19 16,0-4 40-16,0-4 0 0,0-7 68 16,0-11-86-16,0-19-22 0,-1-17-62 15,0-10 47-15,1-3 14 0,0 6 1 16,1 3 40-16,3-2 9 0,4 3 13 16,5-1-12-16,5 5-4 0,7 8 18 0,-1 8-21 15,-2 15 28-15,-1 5 24 16,1 6 3-16,4 1-40 0,2 1 6 15,3 2-9-15,-5 8-22 0,-3 3-33 0,-4 5 0 16,-4 5-1-16,-2 5 0 0,-6 3-2 16,-4 7-24-16,-3-1-4 0,-9 10-2 15,-5-3 2-15,-3 3-14 0,-7-1-17 16,-1-5-17-16,-4 2 2 0,0-5 16 16,0-2-41-16,2-3-76 0,3-4-108 15,3-6-131-15,4-4-212 0,7-3-337 16,4-3-252-16</inkml:trace>
  <inkml:trace contextRef="#ctx0" brushRef="#br0" timeOffset="147282.43">12994 10700 121 0,'0'0'2718'0,"0"0"-2292"0,43-35-143 0,-28 23 49 16,-2-1-3-16,-3 2-49 0,-4 3-55 15,-4 3-47-15,-2 2-31 0,-4 0-50 16,-4 0-72-16,-2-1-25 0,-2 4-49 0,-4 0-18 16,-2 4 9-16,-2 4 27 0,-2 5 7 15,1 5 11-15,1 3 13 16,0 3 12-16,3 3-11 0,3 1-1 0,4 3-3 16,4-3-10-16,4 0 13 0,2-3 14 15,6-1 25-15,6-3 7 0,5-2-21 16,5 0-7-16,3-2-15 0,3 1 9 15,3-3-12-15,-1 1-2 0,-1-1-10 16,-4 2-18-16,-5-1-16 0,-6 3 0 16,-6-2-6-16,-7 3-7 0,-4 2 1 15,-12 2 34-15,-12 5 20 0,-19 6-8 16,-15 2-28-16,-8-4-34 0,0-5-28 16,5-11-68-16,11-7-73 0,13-6-47 15,11-4-83-15,9 0-100 0,11-5-507 16,-2-14-954-16</inkml:trace>
  <inkml:trace contextRef="#ctx0" brushRef="#br0" timeOffset="147751.21">14225 11191 2005 0,'0'0'631'0,"0"0"-296"0,-31 42 20 0,25-32-41 0,2-3-100 0,0-3-19 16,4-4 21-16,1 0 122 0,4-3-77 15,2-8-83-15,5-12-65 0,11-22-68 16,10-20-45-16,3-10-20 0,-1-2-32 16,-6 8-9-16,-9 6 18 0,-4 3 4 0,-3 0 14 15,-2 2 24-15,0 3 1 0,-1 11 10 16,-4 12-10-16,-1 12-2 0,-1 10 1 16,-1 3 1-16,-1 1 13 0,0 2-13 15,-2 4-50-15,2 8-45 0,2 11 70 16,0 20 25-16,-2 22 31 0,-2 10-4 15,-3 4-24-15,-6-5 0 0,-4-5 0 16,0-1 12-16,-2-2-15 0,0-6 0 16,4-12-71-16,3-12-18 0,3-12-28 15,2-8-22-15,0 2-34 0,0-4-90 16,1-3-121-16,-1-6-228 0,-2-4-439 16,3-4-773-16</inkml:trace>
  <inkml:trace contextRef="#ctx0" brushRef="#br0" timeOffset="148999.91">14290 11053 2489 0,'0'0'752'16,"0"0"-434"-16,0 0-151 0,0 0-19 16,0 0 48-16,0 0 7 0,0 0-36 15,0 0 22-15,0 0 14 0,47 1-44 0,-21-16-37 16,14-13-52-16,9-11-42 16,3-5-28-16,-10 3-19 0,-10 9-14 15,-13 12-7-15,-4 3-12 0,2-1-9 0,0-1 9 16,-2 2 15-16,-5 6 10 0,-3 7 2 15,-5 1-2-15,-2 3-65 0,0 5-75 16,-6 4-15-16,0 8 89 0,-3 10 62 16,-4 11 28-16,2-1-22 0,1-3 6 15,3-7 18-15,6-9-2 0,1 0 3 16,0 0 35-16,5-4 37 0,3-3 5 16,1 0-21-16,3-2-4 0,-2-2-18 15,1 2 0-15,1-2-15 0,-3 0-19 16,-3-1-15-16,-4 0-34 0,-1 0-10 15,-1 1-18-15,-4 3-4 0,-4 0 56 16,-2 3 10-16,-4-1 15 0,1 0 2 16,-2-3 29-16,3 0 6 0,1-3 10 15,3-3 9-15,2-2 24 0,4-1 31 0,2-1 31 16,1-6-26-16,5-6-94 16,5-6-22-16,3-6-22 0,7-4-5 15,10-7-13-15,10-8 12 0,9 1 10 0,-5 3-3 16,-9 12 21-16,-10 9 22 0,-8 6-4 15,-1 0-15-15,1-1-3 0,-2 2-3 16,-4 3-15-16,-6 5 5 0,-4 2-5 16,-2 2-34-16,0 2-65 0,-4 6-66 15,-2 4 65-15,-1 6 87 0,-3 2 12 16,4 2 4-16,1-1-24 0,4 0 37 16,1-3 3-16,4-1-1 0,6-3 44 15,2-1 21-15,2-3 22 0,3 0-19 16,-1-2-6-16,2 0-18 0,-3-1-20 15,-1 1-9-15,-3-1-15 0,-3 1-37 16,-4 1-19-16,-4 3-3 0,-1 1-9 16,-7 4 12-16,-5 3 44 0,-4 0-13 15,-5 0 3-15,1-1 22 0,-1-2 0 16,2-5 28-16,3-1-6 0,4-6 12 16,5-1 9-16,4-3 38 0,4-1 43 15,0-3-7-15,4-2-41 0,6-6-45 16,4-3-3-16,7-7-4 0,10-8-22 0,9-6 0 15,12-4 0-15,1-2-2 16,-2 4 0-16,-7 4 1 0,-11 9 1 16,-7 3-1-16,-6 5-1 0,-3 4-3 0,0-1-10 15,0-1 10-15,-1 4 3 0,-5 1 19 16,-6 6-1-16,-4 2-18 0,-1 1 0 16,-7 4-49-16,-4 5-43 0,-3 4 9 15,-4 7 18-15,0 6 46 0,-5 3 16 16,2 2-18-16,5-1 21 0,3-2-1 15,6-5-3-15,4-2 4 0,3-7 30 16,3-3 38-16,4-5 0 0,5 1-13 16,2-6 7-16,4-1 5 0,0-5-6 15,4-7-21-15,1-2-40 0,0-6-9 16,0-2-31-16,-1-4-15 0,-3-2 0 16,-1 1 18-16,-2-1 6 0,-4 1 10 15,-2 4 21-15,-5 5 0 0,0 6 15 16,-3 7 22-16,-2 3 12 0,2 2-49 15,-2 2-40-15,0 8 7 0,0 3 33 0,0 6 39 16,2 4-5-16,-2 2-12 16,0 1-19-16,0-3-1 0,0-1 0 15,0-2-2-15,0-2-18 0,0-3-1 0,0-3-9 16,0-4 1-16,0-3-4 0,0-5 31 16,1 0 55-16,0 0 13 0,1-1 11 15,2-5 1-15,1-4-19 0,2-4-9 16,3-3-16-16,2-3-26 0,-1 1-10 15,-1 3-28-15,0 6-27 0,-3 3-9 16,2 4 12-16,-3 3-9 0,1 3 18 16,1 4 41-16,0 2-1 0,0 2-9 15,-1 1 0-15,-2-2-19 0,2 0-3 16,-4-1 19-16,0-5-1 0,0 0-2 16,1-2-7-16,1-2 25 0,3 0 16 15,3-6 30-15,3-1-3 0,1-3-9 16,0-4-1-16,1 2-2 0,-1 0-4 15,-1 2-27-15,-2 3 0 0,-2 4-1 16,-2 3 1-16,0 0-30 0,-3 8 30 16,3 4 21-16,-2 1-6 0,2 2-15 15,-4-1-26-15,0-2-54 0,1-3-39 0,1-4-85 16,3-4-121-16,2-2-298 16,-1-4-649-16,10-16-968 0</inkml:trace>
  <inkml:trace contextRef="#ctx0" brushRef="#br0" timeOffset="149384.81">16134 10524 2771 0,'0'-14'644'0,"0"11"-302"0,-2 1-8 0,2 1 2 0,-3 1-117 0,2 0-62 16,-1 0-93-16,0 4-33 0,-2 2-31 16,-3 8 0-16,1 7 17 0,-1 8 17 15,1 13 15-15,5 6 0 0,1-1-22 16,5-9-24-16,5-1-3 0,2-2 0 15,4 5-1-15,-1 2-29 0,-3-10-34 16,-5-13-43-16,1-1-29 0,0 0 19 16,0 0 34-16,0-1 62 0,-1-6 5 15,-4-5 15-15,3-2 1 0,-3-2 49 16,-3-2 47-16,2-2 27 0,0-5 6 0,2-4-25 16,3-7-51-16,0-2-53 15,4-3-21-15,0-1-7 0,3 5-27 16,-2 5 3-16,0 5 9 0,2 5 3 0,-2 4-6 15,-2 2 12-15,-2 5 13 0,-1 2-4 16,-3 4-2-16,-4 1-10 16,-2 2-10-16,-8 3 13 0,-4-1 10 0,-4 2-10 15,-7 1-16-15,-3-2-49 16,-3-1-44-16,-1-4-24 0,2-4-28 0,3-3-89 16,6-7-92-16,6-7-192 0,5-3-534 15,9-22-401-15</inkml:trace>
  <inkml:trace contextRef="#ctx0" brushRef="#br0" timeOffset="149949.65">16339 10429 2661 0,'0'0'491'15,"0"0"-220"-15,0 0 68 0,0 0-141 16,0 0-31-16,0 0-83 0,0 0-21 16,0 0 92-16,2 74 18 0,-8-22-44 0,2 6-58 15,3-6-13-15,1-12 4 16,4-12-32-16,3-5 7 0,0-2-21 15,5 3-16-15,3 2-15 0,4 2-16 0,3-5-24 16,-2-2 9-16,4-10 26 0,-1-2 20 16,2-7 30-16,1-3-2 0,1-6-13 15,-2-5-13-15,-2-4-2 0,-4-1 1 16,-2-1-1-16,-5 0 19 0,-4 4 5 16,-4 4 1-16,-4 3-1 0,0 6-23 15,0 1-1-15,-4 4-106 0,2 6 42 16,-4 6 64-16,1 6 3 0,1 2 37 15,-1 1-22-15,5-5-6 0,0-4-10 16,7-1 20-16,-2-6 11 0,7-3 10 16,2-2-21-16,3-4-4 0,2-7 13 15,7-5-28-15,1-7-3 0,-3-3-34 16,1-3 3-16,-3 1 31 0,-7-3 19 16,-3 5 17-16,-4 3 13 0,-6 3-12 0,-1 7-7 15,-1 4-8-15,0 5-22 16,0 0-39-16,0 9-10 0,0 9 13 15,4 17 36-15,2 12 39 0,2 9-5 0,0 1-32 16,3-3-1-16,-3-3 23 0,0 4-9 16,-6 2-2-16,-2-1-1 0,-4 3-12 15,-8-1 0-15,-5-2-37 0,-8-2 1 16,-4-7-22-16,3-9 25 0,3-12 33 16,4-10 31-16,-1-7 8 0,0-2 25 15,-7-6 10-15,-2-1-8 0,-2-11-23 16,-2-14-43-16,0-21-18 0,8-24-55 15,9-17-34-15,16-12-140 0,14 0-165 16,3 27-661-16,6 1-1877 0</inkml:trace>
  <inkml:trace contextRef="#ctx0" brushRef="#br0" timeOffset="153215.81">17483 11019 2369 0,'0'0'490'0,"0"0"-348"0,0 0 56 0,0 0-42 0,0 0 38 0,0 0 12 16,0 0-27-16,0 0 44 16,0 0-17-16,0 0-14 0,40-37-78 15,-15 7-44-15,10-12-27 0,7-11-24 0,3-4-17 16,-9 2-2-16,-5 5 0 0,-7 4-25 16,-7-2-8-16,-3-3-10 0,-5-2-4 15,-3-1-5-15,-3 2 6 0,-3 0 21 16,0 10 0-16,-3 9-6 0,1 11 22 15,-2 6 9-15,-2 0 3 0,3 3 19 16,-3 2-10-16,-1 6 13 0,2 4-25 16,-1 1-3-16,-1 10-106 0,-4 9 13 15,-2 21 93-15,2 19 3 0,-1 11 31 16,6 5 19-16,4-3-22 0,2-11-7 16,4-1 3-16,4-12-23 0,2-15-2 15,-1-9-8-15,3-8 6 0,3 1 0 16,4 0 3-16,5 0 2 0,3-9 26 15,2-6 3-15,0-3-15 0,4-9-16 16,-1-6-31-16,-1-6-15 0,-2-2-26 16,-3-2-5-16,-5-2 2 0,-6 2 50 15,-4 1-9-15,-4 3 34 0,-5 5 16 16,-2 7 33-16,0 4 11 0,-7 5 2 0,0 1-62 16,-3 7-31-16,-1 2-16 0,-3 7 47 15,3 3 11-15,-3 3-10 16,4-2-1-16,3 2-2 0,1-4 0 0,4-2-16 15,0-2-14-15,2-6-27 0,2-2-41 16,4-5 56-16,2-1 44 0,3-3 60 16,3-4 2-16,3-5-9 0,1-5-18 15,0-1-17-15,0-1-2 0,0 1-14 16,-3 5-2-16,-4 3-34 0,-1 7 33 16,-2 3 1-16,-1 3-2 0,-3 7 2 15,3 3 20-15,-2 3-1 0,-3 0-19 16,2 1 13-16,-2-1-12 0,0-3 0 15,0-4-1-15,1-1 0 0,3-4-16 16,0-2 16-16,0-2 3 0,5-4 28 0,2-4 0 16,1-6 3-16,2-3-18 15,-1-1 2-15,1-3 4 0,-3 2 6 16,2 3-16-16,-4 3-8 0,-2 4 5 0,-1 2 37 16,-2 6-43-16,2 1-3 0,-3 1-21 15,1 3-1-15,-1 4 19 16,4-1 1-16,-3-1 2 0,1 1 2 0,0 0 10 15,0-2 7-15,-1-1 2 0,1-3 7 16,1-1 3-16,4 0-9 0,-1-4-7 16,2-3-3-16,5-4-9 0,0-2 1 15,-3-1-2-15,1 0 13 0,-1-2 3 16,-1 2 4-16,-1-1 9 0,-4-1 2 16,1 0-5-16,-4 4 0 0,-2 3-27 15,-2 2 0-15,-2 1 17 0,0 2-18 16,-2 3-12-16,-4-2-34 0,-2 0-16 15,-3 3-24-15,-2 0 9 0,-2 0 15 16,0 4 16-16,0 2 18 0,3 1 10 16,3 3-4-16,2 2 0 0,4 4 22 15,3 1 17-15,3 4 48 0,8 2-6 16,2-1-32-16,5 1-24 0,2-5 25 16,4 0-12-16,1-2-4 0,-2 0-10 0,4-2-1 15,-2-1-1-15,-2 3-1 0,1 2-14 16,-3 4-1-16,-4 4 1 15,-3 1-19-15,-1 4 31 0,-5 0-10 0,-3 3 1 16,-3 2-6-16,-2-2-4 0,0-2-3 16,-4-1 0-16,-1-4 25 0,-3 0 0 15,-1-7 19-15,-1-3-1 0,-3 1 4 16,-1-5 3-16,-2-2-22 0,-3-2 19 16,2-3-10-16,-3-4 6 0,4-2 16 15,-1-4 22-15,2-6-4 0,2-7-49 16,1-8 56-16,4-12-25 0,8-11 9 15,5-6 12-15,11-1-9 0,10 1-44 16,5 3-2-16,1 1-16 0,7 4 13 16,0-1-12-16,1 5 12 0,2 3 3 15,-9 7 11-15,-4 9 26 0,-7 2-16 16,-3 4-8-16,0-2-10 0,1-3 0 16,-1-1-3-16,-5 4-3 0,-7 4-34 15,-5 4 35-15,-2 4-1 0,-2 5-43 0,-5 2-9 16,-5 11-120-16,-7 13 63 15,-5 18 109-15,1 15 3 0,4-5 13 16,12-8-13-16,7-20-19 0,5-13-204 16,10-5-351-16,-1-2-1193 0,14-23-211 0</inkml:trace>
  <inkml:trace contextRef="#ctx0" brushRef="#br0" timeOffset="156800.15">10722 11807 2126 0,'0'0'149'0,"0"0"-49"0,0 0 72 16,0 0 127-16,0 0-48 0,0 0-34 15,0 0-17-15,0 0-51 0,0 0-23 16,0 0-37-16,0 0-45 0,0 0-44 16,-23-21-41-16,23 25-35 0,0 1-34 15,0 3 43-15,2 6 46 0,3 2 21 16,-2 6 22-16,5 1-19 0,-2 3 0 16,3-1-3-16,1-1-3 0,3-2-23 0,3-1 23 15,2-3 1-15,5 1 2 16,1-3 3-16,2-2 10 0,3-1-10 0,2-4 22 15,0-4-3-15,7-2 10 0,6-4 3 16,9-8-13-16,2-2 0 0,-4-5 0 16,-1 1-3-16,-3-4-3 0,2-2-1 15,4 1 7-15,1-4-21 0,3 3 28 16,0 1-29-16,1-1 12 0,0 3-9 16,0 1 1-16,1 2 8 0,-1 1-12 15,0 3 1-15,0 2 16 0,-3-1-15 16,2 4 1-16,-3 1-3 0,-2 2-1 15,-1 2 1-15,-2 1-18 0,0 0 18 16,-1 4 0-16,0 2-1 0,-2 2 1 16,1 4-22-16,-3-1 21 0,2 5-2 15,-3-1-9-15,-1 2-7 0,0 3 19 16,-2-1 0-16,-2 3-4 0,-5-4-8 16,-7-1 12-16,-5-4 0 0,-2 1 0 15,4 2 3-15,1 2 10 0,1 3 15 16,0-3-3-16,-6 0-9 0,-2-4-15 0,-3-1 0 15,-4-3 0-15,-2-3 11 16,-3-1 20-16,-3-4-4 0,-1 0 17 0,0-2 39 16,-1 0 16-16,0 0 12 15,1 0 6-15,0-4-51 0,1-2-67 16,1-4-12-16,3-4-43 0,3-4 11 0,4-1-2 16,4-2 8-16,2 1-5 15,7 0 3-15,2 0 12 0,7-2 6 0,9-1 0 16,8-1 0-16,4 1-15 0,-1 5 2 15,-1 3-8-15,-6 4-2 0,5 2 26 16,1 3-3-16,3 2 0 0,1 1 9 16,1 3 12-16,5 0 1 0,-1 0 0 15,4 4 1-15,1 0 28 0,2 1-17 16,6-1 23-16,1-1-10 0,4-1-9 16,4 1 19-16,1-1 15 0,3 0 9 15,2 0-22-15,4 0 16 0,4 0 0 0,3-2 6 16,0 1-6-16,0-1 9 15,3 0 2-15,-3 0-5 0,2-2-7 16,-1-3-9-16,-3-2 16 0,-4-1-10 16,-2-3-12-16,-5-3-7 0,-2-1-11 15,-5-2-18-15,-7-4 23 0,-10 1-12 16,-6-2 1-16,-7-2-11 0,-15 1-2 0,-9 2-13 16,-8 2-42-16,-6-6-34 0,-2-12-18 15,-5-11-75-15,-7-6-44 0,-14 11-81 16,-6 11-258-16,-12 8-438 0,5 9-742 15</inkml:trace>
  <inkml:trace contextRef="#ctx0" brushRef="#br0" timeOffset="160132.87">13059 12263 1254 0,'0'0'527'0,"0"0"-293"0,0 0-7 0,0 0 86 16,0 0-3-16,0 0-44 0,0 0-52 16,0 0-46-16,0 0-60 0,0 0-61 0,0 0-43 15,-3 20 40-15,6-2 41 0,3 6 16 16,4 9 2-16,3 9-2 0,2 13-41 15,3 3 18-15,0-2-35 0,-5-3-15 16,-2-3-27-16,-1-2-1 0,-3 0-3 16,-2-2-22-16,-2-3-56 0,-1-9-37 15,-2-11-9-15,0-4-2 0,0-6-47 16,-2 0-59-16,-2 0-93 0,-1-2-193 16,-2-7-160-16,-1-2-602 0</inkml:trace>
  <inkml:trace contextRef="#ctx0" brushRef="#br0" timeOffset="160433.26">12885 12643 254 0,'0'0'2115'0,"0"0"-1827"0,0 0-5 16,0 0 78-16,0 0-56 0,0 0-118 16,0 0-112-16,0 0-75 0,0 0-85 15,0 0 82-15,0 0 3 0,0 0 88 0,20 60-25 16,2-36-39-16,-1 3-24 0,1-2 0 15,0-3 13-15,0 0-13 16,-3-2-3-16,0-3-18 0,-1-1 21 0,0-5 2 16,-1-1 13-16,-2-4 48 0,-1-2 63 15,-1-4-1-15,-1 0 2 0,0-2-6 16,-2-5-16-16,1-4-10 0,0-5-9 16,-1-5-21-16,2-10-62 0,0 1-3 15,-3-4-89-15,-1-1-59 0,-2 5-44 16,0-2 3-16,-2 1-34 0,1 5-100 15,1 3-310-15,-2 6-835 0</inkml:trace>
  <inkml:trace contextRef="#ctx0" brushRef="#br0" timeOffset="164952.56">12476 13559 1524 0,'0'0'766'0,"0"0"-420"0,0 0-159 0,0 0 12 15,0 0-7-15,4-41-10 0,-7 31-33 0,-4 3-51 16,-1-1-38-16,-6 1-25 15,-2 1 31-15,-4 2-6 0,-2 1 15 16,-1 3 7-16,-2 2 3 0,-2 4-25 0,-1 4-35 16,-2 7-25-16,-6 10-19 0,-2 14-3 15,-2 16 10-15,5 9 12 0,11 4 19 16,11 4 16-16,9-6 2 0,5 0-12 16,10-4-9-16,6-8-15 0,1-12-1 15,0-15-25-15,-2-9 12 0,4-7 11 16,8 2 0-16,12-4 2 0,12-5 3 15,5-6 22-15,-2-13-25 0,-3-6-1 16,-5-4-102-16,-2-5-120 0,-1-3-181 16,-6-4-409-16,-11 9-712 0</inkml:trace>
  <inkml:trace contextRef="#ctx0" brushRef="#br0" timeOffset="165125.14">12838 13889 3019 0,'0'0'491'16,"0"0"-491"-16,0 0 67 0,0 0-52 0,41 16 153 15,-23-16-33-15,2 0-72 0,2-8-63 16,4-3-134-16,3-3-131 16,3-2-258-16,1-3-517 0,-8 4-677 0</inkml:trace>
  <inkml:trace contextRef="#ctx0" brushRef="#br0" timeOffset="165583.14">13469 13558 3510 0,'0'0'335'0,"0"0"-335"15,0 0-31-15,0 0 31 0,-25 42 6 16,19-19 60-16,0 11-38 0,2 10-3 0,2 14 16 15,2 4-22-15,1-3 9 0,4-2-9 16,-2-8-2-16,1-4-15 16,2-3-2-16,0-7-42 0,-2-9 14 0,0-7-48 15,0-3-27-15,1-3 8 0,-1-2 19 16,1-1 35-16,-3-6 41 0,-2-4 117 16,0-3 69-16,-2-9-39 0,-7-14-147 15,-5-17-117-15,-6-21-5 0,0-9 37 16,0-4 85-16,4 4 9 0,6 6 35 15,3 2-3-15,5-2 25 0,2 6-6 16,8 3-35-16,7 6 57 0,0 12-25 16,2 9 21-16,-1 11 34 0,2 7-16 15,2-2-37-15,5 1-28 0,3 4-31 16,-1 7-3-16,-3 3-41 0,-2 4 10 16,-2 8-3-16,-4 3 3 0,-5 6-3 15,-6 5 9-15,-5 6 6 0,-9 11-16 16,-12 9 13-16,-9 2-9 0,2-11-22 15,4-11-17-15,8-14-12 0,4-4-15 16,-3-1-83-16,2-3-122 0,-1-6-210 0,6-4-459 16,0-14-862-16</inkml:trace>
  <inkml:trace contextRef="#ctx0" brushRef="#br0" timeOffset="166100.84">13772 13626 2941 0,'0'0'342'0,"0"0"-183"0,0 0 70 0,47 36 92 0,-32-26-83 16,1 0-111-16,-3 0-61 0,1-1-26 15,-2 2-18-15,0 0-22 0,0 2-19 16,-1 3-6-16,-1 1-12 0,-1 5-31 16,-3 1-4-16,-3 0-6 0,-1 2-6 15,-2-5 37-15,0-2 47 0,-2-4 22 16,0-5-3-16,0-5 25 0,2-1 21 15,-1-3 66-15,0-3 33 0,0-4-37 16,-1-6-78-16,0-5-31 0,1-12-18 0,0 0-3 16,1-2-21-16,4-3-23 15,3 6 10-15,2-2-9 0,3 4-6 16,0 7 8-16,1 5 1 0,0 5 9 0,0 4-4 16,0 5-5-16,-2 1-1 15,0 4 7-15,0 6 14 0,0 4 23 0,-1 4 22 16,1 2-20-16,-3 3-1 0,0 0 21 15,1 1 18-15,-1-2-8 0,1 1-14 16,3-3 13-16,0-1-15 0,1-6 24 16,5-3 13-16,0-3 5 0,2-4 10 15,2-3-12-15,3-7-4 0,1-3-12 16,-2-3-9-16,1-5-6 0,-3 1-13 16,-2-4-12-16,-6 0-16 0,-4-1-2 15,-5 0-19-15,-3 1 0 0,-4-1-9 16,-5 5-19-16,-4 2 0 0,-2 2 7 15,-2 7-20-15,-3 5-15 0,0 1-16 16,-2 6 6-16,2 6-5 0,-1 5-14 16,3 3-64-16,4 3-112 0,6 1-157 15,4 1-222-15,2-9-416 0</inkml:trace>
  <inkml:trace contextRef="#ctx0" brushRef="#br0" timeOffset="166551.85">14790 13650 2436 0,'0'0'985'0,"0"0"-706"0,0 0 26 0,0 0 21 0,36-33-66 0,-36 29-36 0,-6 0-74 15,-7 0-150-15,-8 1-101 0,-10 3-12 16,-13 7-7-16,-8 11-1 0,3 5-6 16,10 0 16-16,14-4 14 0,9-3 16 15,0 1 11-15,4 1-5 0,3-2 9 16,8-2-22-16,2-6-16 0,9-2 104 15,4-3 34-15,7-3 114 0,4-7 15 16,3-3-27-16,3-3-36 0,0-2-32 16,-1 0-34-16,0 3-15 0,-3 2 24 15,-2 4-34-15,-1 6-9 0,-2 3-40 16,0 11 18-16,-1 7-6 0,5 12 25 16,-4 19-7-16,-2 9 10 0,-5 4 15 0,-7-1 1 15,-8-6 3-15,-3-6-19 0,-6 5-11 16,-7 2 5-16,-4 2 5 15,-6 0 1-15,-3-6-28 0,2-12-18 0,6-14 46 16,5-12 28-16,1-8 83 0,2-3 71 16,-4-4-6-16,-1-3-20 0,0-11-3 15,-1-14-37-15,-1-20-37 0,3-20-15 16,7-12-55-16,10-1-9 0,9 4-52 16,11 14 19-16,7 6-25 0,5 7-6 15,4 5-9-15,0 8-50 0,4 2-88 16,-1 3-132-16,-7 5-377 0,-8 8-1253 15</inkml:trace>
  <inkml:trace contextRef="#ctx0" brushRef="#br0" timeOffset="168282.84">15661 6793 2918 0,'0'0'215'0,"0"0"-148"0,0 0-67 0,0 0 96 0,0 0 34 0,44 13-28 15,-24-9-48-15,1-1 19 0,5 1-29 16,11-3-9-16,10 1-19 0,16 0-14 16,9-1-2-16,3-1-29 0,3 0-21 15,1-1 9-15,6-3 6 0,8 0 6 16,7 0 17-16,6-4-6 0,6-1 17 15,6-2 1-15,4 1 0 0,0-2 19 16,3 0-7-16,1-1 14 0,5 1 40 16,0 0 16-16,-2 1 0 0,3 1-13 15,-2 3-6-15,-3 1-7 0,-2 1-18 16,-7 2 1-16,-3 1-11 0,-9 2-6 16,-6 0 12-16,-9 0-9 0,-10 4 18 15,-3 2 10-15,-13 3 0 0,-3-2 18 0,-4 1 7 16,-8 0-32-16,0-1 4 0,-5 1-23 15,0 0-8-15,-11 0 9 16,-3-2-28-16,-8-1 0 0,-4 3-3 0,3 0-10 16,1 2-18-16,1 3-3 0,-4 2-12 15,-4 3-6-15,-5 2-4 0,-3 5 19 16,-6 7 18-16,-2 12 19 0,-8 9 1 16,-3 7 1-16,2-2 23 0,0-3-10 15,7-3 13-15,2 4 19 0,2 4-19 16,5 5 27-16,4 6-15 0,2 4-6 15,1 4-15-15,-1 6-16 0,0 4-1 16,2 5 0-16,-4 5-2 0,1 6 0 16,-3 2 17-16,1 1 8 0,1 2 9 15,-1 3 21-15,3 1-12 0,1 5 73 0,1 0 43 16,1 1-61-16,1 5-28 16,0 1-37-16,2 3-11 0,-2 1 11 15,-1 2-18-15,-2 1-15 0,-3 1 12 0,-4 1-3 16,1 1 7-16,-3 1 2 0,-1 0 6 15,2-1-12-15,-3-4 34 0,2-2-16 16,3-5 6-16,-1-1-20 0,-1-2 47 16,2-5-36-16,-1-2-11 0,-1-5-16 15,-1-1-6-15,-1-2 6 0,-2-4 13 16,-2-3-10-16,0-1 10 0,-1-4-11 16,-4-1 20-16,0-1-1 0,-1-6 0 15,-1-3-3-15,3-5 7 0,0-4-25 16,0-3 3-16,0-1 6 0,2-7 6 15,2-3-14-15,-2-3-1 0,1-5 0 16,-1-2 0-16,0-2 2 0,0-3-1 16,0-2 1-16,-3 1 19 0,3-5-6 15,-1 0 0-15,-3-1 0 0,3-6-3 16,1-6-11-16,0-6 2 0,-1 0 9 16,0 3-11-16,1 2 2 0,0 3-3 15,2-2 0-15,0 0 1 0,0-1 0 16,0-2 0-16,2 1-1 0,2-1 0 0,0 2 3 15,-1-1 16-15,-1 1-17 0,0-2 1 16,1 1-1-16,-3-2-1 16,1-2 0-16,-1 0 1 0,0 0-2 0,0-2 1 15,0-2-1-15,0-1 1 0,0 0 1 16,0-2-1-16,0 1 1 16,0-4 1-16,0 2 9 0,-1-2-9 0,1 0 0 15,-1-3 9-15,-1 1-10 0,0-3 1 16,2 2 0-16,-2-2 0 0,0-2 12 15,-1 2-13-15,-1-2-1 0,-3-1 0 16,-4 3 0-16,-2-2 14 0,-13 5-15 16,-16 0-12-16,-24 1-9 0,-12 3-3 15,-19 1-15-15,-11 3-13 0,-12 5 1 16,-17 3 0-16,-18 6 17 0,-21 2 4 16,-13 6-12-16,-18 7-13 0,-15 4-2 15,-16 4-70-15,-17 3-89 0,-17-3-190 16,61-12-733-16,-14-6-2194 0</inkml:trace>
  <inkml:trace contextRef="#ctx0" brushRef="#br0" timeOffset="172817.83">20897 8620 2141 0,'0'0'353'0,"0"0"-111"0,0 0 25 16,0 0-46-16,0 0-24 0,0 0-51 0,0 0-41 15,0 0-86-15,0 0-19 0,0 0-86 16,0 0 86-16,2 77 29 0,2-9 88 16,-2 17 5-16,0 6-53 0,-2-1-25 15,-3-3 10-15,-3 1-25 0,-3 3-27 16,-1-1 10-16,-1-3-12 0,1-2-21 16,1-8-15-16,0-5-20 0,5-9-32 15,-1-11-10-15,3-12 4 0,2-13-5 16,0-10-12-16,0-7-28 0,2-3-53 15,3-3-106-15,-1-4-154 0,3-7-122 16,0-17-34-16,-1 1-530 0</inkml:trace>
  <inkml:trace contextRef="#ctx0" brushRef="#br0" timeOffset="173516.94">20980 8526 1937 0,'0'0'130'0,"0"0"-36"16,-31-39 158-16,20 28-16 0,-2 0-1 16,2 2-43-16,0 0-22 15,3 1 8-15,2 2-3 0,1 1-14 0,4 0-41 16,1 1-17-16,0 0-5 0,3 1-20 16,6-3 0-16,12-5-34 0,14-1-1 15,19-1 16-15,11-2-18 0,8 4-20 16,2 0-21-16,-2 3 0 0,7 1-3 15,4 0 2-15,5 1 0 0,4 0-1 16,2 0 2-16,1 0 0 0,2 0 16 16,2-1 2-16,1 1-17 0,2-1 15 15,-3 3-1-15,-4-2-12 0,-3 2 13 16,-5 2-2-16,-3 0-13 0,-8 1 0 16,-6 1 0-16,-10 0-1 0,-6 0-3 0,-11 0 2 15,-13-1 1-15,-9 1 11 16,-5-1-11-16,1 1-2 0,-1 0 2 15,-1 0 0-15,-5 0 1 0,-5 0 2 0,-1 0-1 16,-3 0-2-16,-1 0 0 16,-1 1-12-16,0 0-28 0,0 2-34 0,-1 4-3 15,-1 6 77-15,2 7 25 0,-2 5 3 16,1 11-3-16,-2 13-10 0,0 12-13 16,-1 5 11-16,-1-1-13 0,2-2 0 15,0-4-34-15,0 0 34 0,-1 4 15 16,1-1 22-16,0 1 3 0,0 0 10 15,0-1 2-15,0-1-5 0,0 0 11 16,-1-3 0-16,1 3 10 0,-2-5 9 16,-1-1-13-16,0-3-24 0,-1-5-16 15,0-3-9-15,-2-5 1 0,-1-4-14 16,1-9 16-16,-1-5-16 0,-1-3 1 16,-3 3-3-16,-7 4 0 0,-9 3-1 15,-11 1-23-15,-15-1-7 0,-9-3 10 0,-6-6 2 16,-3-5-2-16,-3-3-16 0,-5 0-3 15,-9-2 7-15,-5-2 17 16,-3 0 16-16,-4-4 16 0,-1 2 14 16,-2-1 19-16,1-1-3 0,2-2-31 15,2-1 4-15,2-3-16 0,2-1-3 16,1-4-24-16,4 0-55 0,4-3-62 0,4-3-38 16,6-2-84-16,6-3-71 15,12-6-272-15,17 4-583 0,9-5-824 0</inkml:trace>
  <inkml:trace contextRef="#ctx0" brushRef="#br0" timeOffset="176117.33">21331 8565 323 0,'-1'-4'740'0,"0"2"-512"0,1 0-114 0,0 0-10 0,-1-1 10 0,1 1-33 15,-2 1 10-15,1-1 13 0,-1 0 10 16,0 1-17-16,0 0-3 0,-1 0-23 16,2 1 0-16,-1-2 20 0,1 1 38 15,1 0 42-15,0 1 3 0,0-1-36 16,0 1-93-16,4 0-29 0,4 0-7 15,5 0 71-15,4 0 19 0,4 0-32 16,5 1-23-16,1-1-22 0,1 0-22 16,1 0-19-16,-3 0-48 0,0 0-51 15,-2 0-81-15,-4-2-109 0,-5-2-151 16,-1-1-138-16,-7 1-188 0</inkml:trace>
  <inkml:trace contextRef="#ctx0" brushRef="#br0" timeOffset="176766.72">21505 8429 2055 0,'0'0'308'16,"0"0"-50"-16,0 0-52 0,0 0-58 0,0 0-49 15,0 0-6-15,0 0 48 16,0 0 18-16,-3 44-32 0,2-27-26 0,-1 3-32 16,0 3-37-16,-1 4 2 0,0 1-5 15,-1 3-4-15,-1 1 19 16,0 0-22-16,1 2-20 0,1-2 15 0,2-4-17 15,1-2-29-15,0-7 7 0,5-4-3 16,1-5 3-16,4-3 22 0,1-7 36 16,4 0 58-16,2-3 23 0,5-6 8 15,2-8-45-15,2-1-49 0,-1-6-31 16,2-2-37-16,-3-3-6 0,-2 2 5 16,-2-1 13-16,-2 2 0 0,-5 1 22 15,-3 6-12-15,-4 3 15 0,-4 5 18 16,-2 4 7-16,0 3 25 0,-3 4-49 0,-4 0-1 15,-3 6-22-15,-2 2-49 16,-3 9 27-16,0 5 44 0,1 4 38 16,2 3 24-16,4 1-19 0,2-2-43 15,4-1 0-15,2-2-12 0,0-2-13 16,4-6 6-16,3-1-9 0,0-8 19 0,3-1 9 16,2-6 34-16,3-1 10 0,0-4 3 15,1-5 27-15,2-6-15 0,0-2-59 16,0-5 0-16,-1-5-28 0,-3-1-3 15,-1 0 19-15,-3-1 11 0,-3 3-27 16,-4 4-16-16,-1 4 4 0,-2 7 40 16,0 3 38-16,0 4 3 0,-1 3-1 15,0 1-40-15,1 0-28 0,0 5-72 16,0 5 91-16,0 3 9 0,2 2 22 16,2 2 0-16,4 0-10 0,0-3-11 15,1-1-1-15,3 0 3 0,-2-3-3 16,0-1 0-16,0-3-18 0,-3 2-23 15,-2-3 4-15,-1-2-13 0,-4-1-13 16,0 1 0-16,-3 0 0 0,-5 5 25 16,-4-1-34-16,-1 1-41 0,-5 1-14 15,2 0 10-15,-1-3 25 0,4-2 3 16,4-4-30-16,2 0-57 0,7-6-142 16,1-4-134-16,8-8-77 0,3-4-184 0,4-5 107 15</inkml:trace>
  <inkml:trace contextRef="#ctx0" brushRef="#br0" timeOffset="176983.86">22015 8463 789 0,'0'0'635'0,"0"0"-76"0,18-43-57 0,-15 36-38 0,-1 3-83 16,-1 0-73-16,-1 3-62 0,0 1-96 15,0 0-33-15,0 0-14 0,0 2-84 16,0 5-19-16,0 4 0 0,0 6 52 16,2 5 38-16,0 4-18 0,0 3-26 15,2-1-15-15,-1 3-19 0,1-2-11 16,0 2-1-16,-1 0-1 0,1-2-11 15,-1-4-47-15,1-1-31 0,1-5-15 16,2-5-4-16,1-5 6 0,3-5-4 16,0-4 0-16,2-2-70 0,3-9-44 15,0-5-92-15,0-5-236 0,1-11-469 0,-6 5-491 16</inkml:trace>
  <inkml:trace contextRef="#ctx0" brushRef="#br0" timeOffset="177141.39">22096 8508 2183 0,'0'0'379'16,"0"0"-70"-16,0 0-59 0,-36 43 47 16,30-33-62-16,4 0-90 0,2-7-51 15,0 2-62-15,4-5-29 0,5 2 97 16,5-2 29-16,5-4-32 0,4-4-97 16,5-3-62-16,2-5-215 0,1-1-194 15,0-1-566-15,-9 3-769 0</inkml:trace>
  <inkml:trace contextRef="#ctx0" brushRef="#br0" timeOffset="177308.51">22397 8649 2816 0,'0'0'672'0,"0"0"-356"0,0 0-259 16,0 0-41-16,0 0-16 0,0 0-139 15,0 0-105-15,0 0-327 0,0 0-1313 16</inkml:trace>
  <inkml:trace contextRef="#ctx0" brushRef="#br0" timeOffset="177681.97">22750 8559 2505 0,'0'0'383'15,"0"0"-78"-15,0 0-76 0,0 0 19 16,0 0-75-16,0 0-63 0,0 0-6 0,-47-41-7 15,35 33-28-15,-2 4-41 16,-1 1-26-16,-4 1 10 0,0 2 10 16,-2 6 0-16,-3 6-22 0,1 4 0 0,1 4 33 15,2 2 10-15,6 2 26 0,3 0 11 16,5 1-24-16,6-2-16 0,0-1-22 16,6-2 1-16,5-3 5 0,5-1 19 15,5-4 31-15,11-5-22 0,11-6-52 16,14-4-52-16,5-11-173 0,-1-6-262 15,-16 3-646-15,-8-4-1290 0</inkml:trace>
  <inkml:trace contextRef="#ctx0" brushRef="#br0" timeOffset="180200.1">23157 8912 2149 0,'0'0'365'0,"0"0"-90"0,0 0 81 0,0 0-72 0,0 0-94 16,0 0-61-16,0 0-59 0,0 0-70 15,0 0-7-15,0 0 7 0,0 0 35 16,0 0 69-16,58 17-10 0,-17-7-18 16,15-2-26-16,8-1-7 0,6-3-8 15,3-3-7-15,-2-1 34 0,6-3-6 16,5-2 9-16,5-2 9 0,3 0-22 16,0-2-18-16,-3 1-32 0,-7 2 12 15,-7-2-14-15,-6 5-34 0,-7-3-46 16,-7 3-7-16,-6 0-15 0,-12 0-29 15,-10 2-29-15,-8 0-95 0,-5-2-141 16,-1 1-234-16,-3-3-349 0,0 2-173 16</inkml:trace>
  <inkml:trace contextRef="#ctx0" brushRef="#br0" timeOffset="180500.73">24247 8719 1990 0,'0'0'531'15,"0"0"-231"-15,0 0-88 0,0 0-68 16,0 0-71-16,0 0-22 16,0 0 77-16,0 0 81 0,0 0 15 0,0 0-52 15,53 18-64-15,-31-13-37 0,3-1-43 16,-1 2-28-16,1 2 0 0,0-1-24 16,-2 2-1-16,-3 3-22 0,-2 0-12 15,-3 1 4-15,-2 2 15 16,-5 3 14-16,-4 0 11 0,-4 4 15 0,-3-2 28 15,-6 6 3-15,-5 0 1 0,-3 1-3 16,-6 2-7-16,-3 2 3 0,-3 1 0 16,-3-1-23-16,-2 2-2 0,1-3-28 15,0-2-64-15,1-1-65 0,5-4-92 16,3-4-101-16,7-6-308 0,3-4-629 16</inkml:trace>
  <inkml:trace contextRef="#ctx0" brushRef="#br0" timeOffset="181166.67">24787 8309 2240 0,'0'0'268'0,"0"0"3"0,0 0 24 15,0 0-42-15,0 0-107 0,0 0-94 16,0 0-50-16,0 0 18 0,2 47 104 15,3 2 93-15,5 19-34 0,0 13-68 16,-1 4-27-16,-3 0-26 0,-2 0 9 0,-3 5-21 16,-1 2 5-16,-3 3-21 15,-3-2-21-15,-1 1-12 0,-5-3-2 16,2-5-14-16,1-7-34 0,1-9-7 0,0-10-28 16,4-15-21-16,0-14 30 0,4-11 13 15,0-8-24-15,0-2-27 0,2-3-88 16,4-6-170-16,2-5-303 0,-2-5-34 15,5-30-895-15</inkml:trace>
  <inkml:trace contextRef="#ctx0" brushRef="#br0" timeOffset="181866.94">24849 8373 2741 0,'0'0'132'0,"0"0"-26"0,0 0 0 0,0 0 41 16,0 0-29-16,0 0-73 15,0 0-15-15,0 0-29 0,0 0 97 16,0 0 63-16,73-29-3 0,-5 12-48 0,13 0-32 16,4 0-23-16,-1 1-24 15,-6 3-3-15,2 1-26 0,0 2 14 0,1 3-4 16,1 0-10-16,-1 2 14 0,-2 4 5 15,-2-2-5-15,-5 3 6 0,-3 0 3 16,-3 0 0-16,-4 1 3 0,-2 2-1 16,-4-1 11-16,-2 1 2 0,-4-2-9 15,-1 2-9-15,-13-2-22 0,-5 1-1 16,-9-1-1-16,-4 1 0 0,4 0-2 16,1 0 1-16,-2 1-9 0,-1-1-10 15,-6 1 7-15,-1 1 2 0,-4-3 10 16,-3 2 1-16,0 0 2 0,0-1 15 15,-2 0 6-15,1 0-2 0,-1 2-7 16,2-2-12-16,0 1 0 0,-2 2-21 16,3 0-1-16,-3 2 3 0,2 3 7 15,-1 4 12-15,0 1 2 0,-1 4 35 16,-2 4 4-16,0 3-14 0,-1 3-5 16,-1 10 3-16,2 9-4 0,0 10-5 15,0 7 11-15,2 1 4 0,-1-4-3 0,-1-4-13 16,0 4 13-16,-2-3 3 15,0 4-1-15,0-4 4 0,-2 1 0 0,-1-1 18 16,-3-4-9-16,0-2-15 0,-1-6-4 16,-3-2-3-16,-2-4 4 15,1-6-10-15,-1-8 3 0,1-5-14 0,-3-2 11 16,-7 3-3-16,-10 6-10 0,-14 6 10 16,-15-1 0-16,-5-1-12 15,-7-9-11-15,3-5-10 0,-3-5-7 0,-5-5 7 16,-4-2 3-16,-8-2 15 0,-7-4 2 15,-3-1 0-15,-3 0 1 0,-5-6 2 16,1-1 13-16,-2-1 0 0,2-1-15 16,3-1 0-16,3-2-33 0,7 0-38 15,6-3-39-15,5 3-37 0,11-3-45 16,11-2-106-16,15 1-182 0,16 4-666 16,5-11-1187-16</inkml:trace>
  <inkml:trace contextRef="#ctx0" brushRef="#br0" timeOffset="183931.65">25373 8991 787 0,'-4'2'1370'0,"4"-2"-1059"0,0 0-17 0,0 0-92 0,1 0-77 0,2-3-45 0,2-2-3 16,3-2 0-16,4-3-11 0,3-2-24 16,4-2-42-16,5-2-16 0,-2-4 13 15,1 2 3-15,-1-3 0 0,0-1 0 16,-4 0-29-16,-3-1 13 0,-5 1 1 16,-2 2 15-16,-6 0 2 0,-2 3 27 15,0 2 6-15,-6 4 3 0,-1 3 7 16,-4 2-42-16,0 4-1 0,-2 2-2 0,-1 4 0 15,-2 6-29-15,1 7-2 16,0 5 31-16,1 6 16 0,5 5-12 16,-1-1 18-16,4 3-21 0,1-2-1 0,4-4-17 15,1-5-21-15,6-3 25 0,2-3-12 16,2-6 3-16,1 0 22 0,3-7 23 16,-1 0 37-16,3-5 10 0,1 0-7 15,-3-4-2-15,1-5-5 0,-1-2-27 16,-1-5-10-16,0-2-7 0,-1-4 1 15,-1-2 0-15,0-1 5 0,-3-1 8 16,1 1 2-16,-2 2-6 0,2 3 16 16,-2 5 28-16,1 5 0 0,-3 2-6 15,4 5-35-15,0 3-25 0,-1 0-16 16,4 5 13-16,-1 4-16 0,-1 4 17 16,2 3-1-16,-1 1-41 0,-2 3-10 15,-2-1-18-15,-4 0 15 0,-2 2 10 16,-1-1 6-16,-1 0 13 0,-2-4 3 0,-2 0 9 15,0-4 16-15,1-4 0 16,2 0 28-16,0-6 13 0,2 0 16 16,0-2 28-16,0-2-10 0,4-4-2 0,1-6-32 15,6-7-10-15,5-8-31 0,8-14-12 16,-3 3-16-16,0 3 0 0,-3 8 3 16,-5 7 2-16,1 1 4 0,-1 0 18 15,-1 4-2-15,-2 6 3 0,-7 4 15 16,1 2 20-16,-4 3-23 0,0 0-12 15,0 6-26-15,0 3-9 0,0 6 35 16,-2 6 35-16,0 5 22 0,-1 4-7 16,-3 2-16-16,2-3-9 0,-1 0-3 15,4-4-22-15,1-3 13 0,1-4-7 16,4-3 16-16,3-5 2 0,-1-2 17 16,3-3 12-16,4-4 55 0,1-1 43 15,3-3-52-15,3-6-32 0,-1-4-22 16,0-5-45-16,2 0-37 0,-2-6-18 15,-2-1-12-15,-3-1-7 0,-3-1 6 0,-2 1 21 16,-3 4 32-16,-5 4 15 16,0 7 43-16,-2 4 25 0,0 5 12 15,0 2-64-15,-4 3-16 0,0 9-65 0,-3 11 65 16,-1 12 49-16,-2 3 50 0,4-3-17 16,3-3-29-16,3-10-28 0,3 1-25 15,5 0-34-15,8-5-12 0,4-5-12 16,13-10-6-16,16-12-32 0,17-20-201 15,-8 0-428-15,-2-11-1535 0</inkml:trace>
  <inkml:trace contextRef="#ctx0" brushRef="#br0" timeOffset="187233.83">26745 8886 1073 0,'0'0'364'0,"0"0"-155"0,0 0-21 0,0 0 46 16,0 0 12-16,0 0-52 0,0 0-16 15,0 0-21-15,0 0 13 0,-17-37-6 16,19 33-49-16,2 0-26 0,2-2-3 16,2-2 3-16,1 3 21 0,5-4 10 15,5 0-6-15,10 0-17 0,13-4-5 16,18-2-2-16,10-1-6 0,6 1-12 16,-2 2-16-16,-5 4-13 0,2 0 3 15,-2 3-21-15,1 3-22 0,-2 2-2 16,-6 1-1-16,-5 4-9 0,-3 2-6 15,-11 1 2-15,-10-1-2 0,-10-1-13 16,-4 0-25-16,-1 3-43 0,1 0-26 16,-2-1-54-16,-7-1-22 0,-5-2-74 15,-5 0-97-15,-5-2-97 0,-6-2-87 16,-7 0-201-16,3-2-562 0</inkml:trace>
  <inkml:trace contextRef="#ctx0" brushRef="#br0" timeOffset="187516.09">27576 8514 2044 0,'0'0'537'0,"0"0"-144"0,0 0-76 15,0 0-72-15,0 0-71 16,0 0-11-16,0 0-47 0,0 0-74 0,0 0-42 16,0 0 0-16,0 0 55 0,0 0 16 15,47 21 13-15,-30-14-27 0,2 1-23 16,3 0-13-16,0-2-19 0,-4 3-1 15,4-1-1-15,-3 1-18 0,-2 2-16 16,-2 1-19-16,-2 0-6 0,-8 5-16 16,-3 1-4-16,-4 1 19 0,-6 5 10 15,-8 0 18-15,-6 3 1 0,-3 0 18 16,-1 1 1-16,-2-1-20 0,2-2-31 16,1 2-63-16,6-5-115 0,3 0-188 15,7-5-352-15,3-6-764 0</inkml:trace>
  <inkml:trace contextRef="#ctx0" brushRef="#br0" timeOffset="187934.17">28185 8449 1781 0,'0'0'318'0,"0"0"-4"0,0 0 125 0,0 0-64 0,0 0-85 16,0 0-53-16,0 0-111 0,0 0-107 15,0 0-19-15,0 0-76 0,0 0 73 0,0 0 3 16,1 61 79-16,7-2-10 16,3 11-1-16,-6 1-26 0,-1 1-4 15,-4-3 5-15,0 2 20 0,-6 0 11 0,-3-3-2 16,0 2-44-16,-2-4-28 0,-2 1 0 16,1-6-34-16,3-7-10 0,-1-6-6 15,4-11-31-15,2-11-9 0,2-10-27 16,0-5-27-16,0-2-71 0,2-3-115 15,-2-5-148-15,2-5-42 0,0-19-236 16,0-1-780-16</inkml:trace>
  <inkml:trace contextRef="#ctx0" brushRef="#br0" timeOffset="188566.79">28173 8417 1846 0,'0'0'217'0,"0"0"-71"0,0 0 84 16,-30-39-10-16,28 28-8 0,2-2 6 15,6 1-42-15,7-1-49 0,10-1-31 16,15-2-26-16,13-1-4 0,7 4 1 0,0 2-7 16,-2 4-20-16,-1 2-24 15,1 1 0-15,7 0 6 0,0 1-19 16,4 1 26-16,2 1-4 0,2 0-23 0,-1 1 20 15,0 0-20-15,-3 0 20 0,0 0-10 16,-3 2-9-16,-5 1 13 16,-5 0 0-16,-7 0-13 0,-11 1 16 0,-8-1-18 15,-9-1 11-15,-5 1-11 16,2-2 22-16,-1 2-23 0,-1-1-1 16,-6 1 0-16,-2-2 1 0,-4 0 0 0,0-1-3 15,-2 2-9-15,0-2-7 0,1 1-16 16,-1 2-9-16,0 0 38 0,0 4 6 15,0 3 25-15,1 3 3 0,-1 5 4 16,0 5 3-16,0 3 3 0,1 6-1 16,1 10-21-16,-1 10 9 0,-1 6-3 15,1-2-1-15,-1-3-2 0,0-3-3 16,0 1-1-16,-4 3 1 0,0 1 9 16,-1 0-4-16,-2-1 17 0,-2 2-7 15,-1-3 3-15,-2 0 0 0,-1-1 15 16,-1-3 13-16,-1-2-9 0,-3 1 5 15,-5-5-3-15,2-1 10 0,1-8-1 16,1-7-11-16,3-6-11 0,-3-3-20 16,-4 2-7-16,-9 5-12 0,-12 4 0 15,-9-4 15-15,-6-3-18 0,1-8-39 0,3-7-13 16,-1-4 15-16,-4-3 22 0,-5-6-10 16,-2-4-21-16,-4 1 9 15,2-5 23-15,2 0 14 0,7-3 1 0,5-1 11 16,15 4-12-16,13-1-40 0,7 3-64 15,7-2-156-15,3-5-147 0,2-12-366 16,6 3-1037-16</inkml:trace>
  <inkml:trace contextRef="#ctx0" brushRef="#br0" timeOffset="189233.98">29290 8422 1562 0,'0'0'419'0,"0"0"-195"0,0 0 77 0,0 0 8 0,0 0 28 16,0 0-24-16,0 0-28 0,0 0-62 15,0 0-44-15,0 0-60 0,0 0-39 16,0 0-39-16,0 0-41 0,0 0-26 16,0 0-27-16,0 0-19 0,0 0 1 0,18-34 8 15,-13 34 10-15,-1 2 5 16,3 1 4-16,-2 3-9 0,-1 1 9 0,0 0 6 15,-2 1 10-15,-2 0-4 0,0 0 10 16,-4 0 22-16,-2 0 1 16,-2-1 3-16,-1-2 11 0,-2-1 14 0,3-1 18 15,1-2 10-15,2-1 15 0,1 0 3 16,2 0 1-16,-1-2-1 0,3-1 3 16,0-1-26-16,0 0-52 0,6-1-15 15,0-1-16-15,1 2-35 0,1 1-2 16,1 0 9-16,0 2-2 0,-2 1-20 15,-1 0-1-15,0 4 6 0,-4 0 13 16,0 1 25-16,-2 2 16 0,0 0-16 16,-4 1-28-16,-3-1-45 0,-2 0-32 15,0-1-8-15,-3-3-38 0,1-2-194 16,1-1-209-16,2-2-597 0</inkml:trace>
  <inkml:trace contextRef="#ctx0" brushRef="#br0" timeOffset="189978.97">28252 7993 1738 0,'0'0'379'0,"0"0"-103"0,0 0 2 0,0 0-21 15,0 0-4-15,0 0-62 0,0 0-63 16,0 0-128-16,0 0 0 0,0 0-82 15,0 0 82-15,0 0 70 0,31 60-48 16,-22-32 4-16,-2 3 15 0,-1-1-41 16,-1 1-7-16,-3-4-116 0,0-2-30 15,0-1-93-15,2-2-166 0,-1-6-255 16,0-4-620-16</inkml:trace>
  <inkml:trace contextRef="#ctx0" brushRef="#br0" timeOffset="190172.13">28706 7890 3112 0,'0'0'280'15,"0"0"-99"-15,0 0 3 16,0 0-71-16,0 0-6 0,0 0-35 16,0 0 29-16,-11 57-20 0,8-33-34 0,0 7-45 15,0-1-2-15,2 1-66 0,1-2-71 16,0 0-42-16,2-3-99 0,4 0-174 15,0-4-548-15,-1-7-472 0</inkml:trace>
  <inkml:trace contextRef="#ctx0" brushRef="#br0" timeOffset="190353.43">29063 8010 2632 0,'0'0'1041'16,"0"0"-840"-16,0 0-80 0,0 0-119 15,0 0 56-15,0 0 27 0,15 45 24 16,-12-22-81-16,5 2 3 0,-4 3-31 16,0 1-87-16,-2-2-72 0,-1-2-75 0,-1-1-75 15,0-3-135-15,1-4-300 0,0-4-583 16</inkml:trace>
  <inkml:trace contextRef="#ctx0" brushRef="#br0" timeOffset="190533.34">29530 7936 2767 0,'0'0'331'15,"0"0"-191"-15,-13 48 58 0,7-23 24 16,-3 4-8-16,0 3-104 0,-2-1-41 16,1 0-46-16,1 0-23 0,-1-2-28 15,1 1-107-15,3-5-111 0,0 4-160 16,-1-2-298-16,3-8-793 0</inkml:trace>
  <inkml:trace contextRef="#ctx0" brushRef="#br0" timeOffset="190823.29">29511 8682 2481 0,'0'0'544'0,"0"0"-349"15,0 0-3-15,0 0 80 0,0 0 84 16,54 4-140-16,-23-11-86 0,-2-1-89 15,3-2-41-15,2-2-140 0,-5 0-164 16,2 0-118-16,-4 1-239 0,-5 2-357 16,-8 3-479-16</inkml:trace>
  <inkml:trace contextRef="#ctx0" brushRef="#br0" timeOffset="190988.65">29498 8887 2776 0,'0'0'334'15,"0"0"-187"-15,0 0-49 0,0 0 58 16,0 0 47-16,0 0-39 16,44 32-8-16,-20-32-61 0,10-4-42 0,-1-1-53 15,2-4-148-15,2 1-106 0,-9 1-202 16,3-1-633-16,-11 3-806 16</inkml:trace>
  <inkml:trace contextRef="#ctx0" brushRef="#br0" timeOffset="191150.64">29397 9293 3081 0,'0'0'319'0,"0"0"-243"16,0 0-19-16,0 0 86 0,42 24-14 16,-12-24-16-16,13-2-72 0,12-7-41 15,3 0-270-15,-4-1-185 0,-14 2-574 16,-16 3-493-16</inkml:trace>
  <inkml:trace contextRef="#ctx0" brushRef="#br0" timeOffset="191587.78">27921 8781 2878 0,'0'0'429'0,"0"0"-210"0,0 0-7 0,49-12-29 15,-23 4-93-15,1 1-90 0,0-1-34 16,0 1-104-16,0 0-55 0,-6 0-51 16,2 4-133-16,-3-1-232 0,-5 1-615 15</inkml:trace>
  <inkml:trace contextRef="#ctx0" brushRef="#br0" timeOffset="191746.02">27837 9108 2561 0,'0'0'200'16,"0"0"-159"-16,0 0 17 0,0 0 39 15,53 6 15-15,-18-10-45 0,9-7-54 16,11-5-13-16,0-2-160 0,-11 2-184 16,-10 6-342-16,-17 2-758 0</inkml:trace>
  <inkml:trace contextRef="#ctx0" brushRef="#br0" timeOffset="191911.58">27954 9341 1486 0,'0'0'1395'0,"0"0"-1187"16,0 0-150-16,0 0-39 0,0 0 86 15,59 9-22-15,-18-18-41 0,15-9-42 16,6-2-265-16,-3-2-395 0,-18 6-1023 15</inkml:trace>
  <inkml:trace contextRef="#ctx0" brushRef="#br0" timeOffset="192184.37">28345 9636 2646 0,'0'0'337'0,"0"0"-132"16,0 0-96-16,0 0 44 0,-9 50-36 15,3-29 0-15,1 0-76 0,-4 3-39 16,3 0-2-16,2 0-38 0,-1-2-67 15,1 0-76-15,2-1-135 0,1-2-240 16,-1-4-603-16</inkml:trace>
  <inkml:trace contextRef="#ctx0" brushRef="#br0" timeOffset="192383.17">28815 9628 3050 0,'0'0'329'16,"0"0"-123"-16,4 39 78 0,-3-20 8 16,0 5-148-16,0 1-98 0,-1 1-46 15,0 0-6-15,-1 0-112 0,-1 0-64 16,-2-2-57-16,2 0-39 0,-3-2-114 16,3 0-193-16,0-3-383 0,-1-7-458 15</inkml:trace>
  <inkml:trace contextRef="#ctx0" brushRef="#br0" timeOffset="192565.13">29028 9758 2927 0,'0'0'482'16,"0"0"-92"-16,0 0-13 0,0 0-193 16,0 0-107-16,0 0-21 0,0 0-19 15,0 0-37-15,0 0-31 0,0 0 9 16,0 0-6-16,-9 33-43 0,3-15-75 15,-3 1-48-15,-3 0-77 0,6-2-96 16,-1-1-106-16,3-2-192 0,3-5-439 0</inkml:trace>
  <inkml:trace contextRef="#ctx0" brushRef="#br0" timeOffset="192744.13">29215 9692 1353 0,'0'0'2086'0,"0"0"-1794"0,0 0-173 16,0 0-37-16,0 0 157 0,8 51-34 16,-6-27-28-16,-1 3-82 0,1 2-64 15,0 1-31-15,-2 2-50 0,0 0-95 16,0-1-101-16,0 0-168 0,-4 0-313 16,3-8-1101-16</inkml:trace>
  <inkml:trace contextRef="#ctx0" brushRef="#br0" timeOffset="195831.81">28415 10767 1813 0,'0'-4'393'0,"0"1"-118"0,-2 0 28 0,1-1-55 0,-3 0-25 0,-1-2-31 16,1-1-12-16,1 3-28 0,-3-2-36 15,0-1-22-15,-2 3-40 0,0 0-19 16,-1 2-16-16,-3 2-19 0,0 4-42 0,-3 6-31 16,-1 9 1-16,-3 11 69 15,0 16 3-15,2 15 6 0,4 6 22 16,5-4-18-16,8-7-10 0,6-16-35 0,1-9-46 16,2-10-17-16,6-6-29 15,1-1 42-15,7-3 40 0,11-3 7 16,10-8 0-16,8-16-10 0,6-11-57 0,-2-7-48 15,-6-7-117-15,-9 0-194 0,-2 0-127 16,-7-2-125-16,-3-2 25 0,-4 1 325 16</inkml:trace>
  <inkml:trace contextRef="#ctx0" brushRef="#br0" timeOffset="196199.81">28804 10765 70 0,'0'0'710'0,"9"-36"-22"0,-5 23-64 16,-2 0-52-16,-1 4-58 0,-1 4-75 16,0 5-162-16,0 0-66 0,1 6-111 15,0 6-59-15,2 10 74 0,0 18 70 16,1 12-12-16,-1 5-56 0,-2-2-41 15,-1-7-39-15,0-7-19 0,-3-8-5 16,0-4-13-16,0-6 0 0,1-2-13 16,-1 3-39-16,1 2-52 0,-1-1-31 15,1-4 8-15,2-6 4 0,0-8 36 16,0-3 65-16,0-4 22 0,0-11 75 16,-2-12-75-16,-1-18-31 0,-4-20-41 0,-3-7 7 15,1-2 18-15,0 3 47 16,4 7 25-16,3 1 6 0,2 4 10 0,2 11 2 15,5 11 4-15,0 8-16 0,2 9 28 16,3 0 18-16,5 1-6 0,5 1-25 16,1 7-24-16,3 4-1 0,2 3-21 15,-1 0-2-15,-3 7-29 0,-4 3-2 16,-2 3-8-16,-7 3-14 0,-3 2-4 16,-6 3 13-16,-3 3-7 0,-10 4-18 15,-2 1 8-15,-9 2 17 0,-2 1-23 16,-6 1-29-16,1 0-40 0,1-3-57 15,5-2-59-15,3-6-119 0,7-7-187 16,8-7-251-16,3-6-724 0</inkml:trace>
  <inkml:trace contextRef="#ctx0" brushRef="#br0" timeOffset="196482.18">29158 10697 2428 0,'0'0'403'0,"0"0"-143"0,0 0 95 0,-7 43 11 0,3-24-70 16,2 3-65-16,1 1-42 0,1 3-29 16,2 2-55-16,5 0-25 0,1 3-28 15,3-1-19-15,1-1-11 0,0 0-22 16,1-2-2-16,0-5-20 0,2 0-18 16,1-7-15-16,0-2 36 0,1-7 19 15,2-6 34-15,-2-2 27 0,2-10 31 16,-1-13-7-16,4-13-42 0,-4-16-43 15,-5-8-45-15,-6-3-22 0,-7 3-28 16,0 7 3-16,0 4-3 0,0 9 15 16,0 11-28-16,0 10-25 0,0 7-28 15,3 0-124-15,1 3-347 0,2 2-963 16</inkml:trace>
  <inkml:trace contextRef="#ctx0" brushRef="#br0" timeOffset="199132.7">30837 7459 1816 0,'0'0'489'0,"0"0"-375"0,0 0-98 0,0 0 3 16,0 0 36-16,0 0 39 16,0 0-17-16,13 44-12 0,-11-25-14 15,-2 12 1-15,0 11-20 0,-3 17 0 0,1 6-19 16,-3 4 5-16,3 0-18 0,2-1-1 15,-2 6 1-15,0 8 0 0,2 5 19 16,0 4 19-16,0 4 30 0,1 5 9 16,-1 4 12-16,0 2 26 0,-2 7-26 15,0 4-6-15,0 3 21 0,-1 1 19 16,3 5-16-16,-1 2 13 0,1 1-9 16,-1 3-18-16,0 0-24 0,1 1-29 15,0 2 4-15,0-2-10 0,0 1-19 16,-3-2 3-16,-3-2-17 0,-3-1 9 15,-1-2-9-15,-2-7-2 0,-3-2-1 16,0-5 2-16,-2-7 16 0,2-11-14 16,-1-6-2-16,-1-10-11 0,1-9 9 15,3-11-41-15,1-14-35 0,3-12-46 16,3-15-59-16,-2-4-71 0,1-7-89 16,0-1-175-16,0-9-218 0,3-4-608 15,-2-28 555-15</inkml:trace>
  <inkml:trace contextRef="#ctx0" brushRef="#br0" timeOffset="200182.8">30816 7307 2005 0,'0'0'172'0,"0"0"32"0,0 0 90 0,0 0 5 0,51 1-46 0,-31-4-53 15,5-3-47-15,4-1-39 0,9-5-42 16,10-3-21-16,14-2-14 0,8-2-11 15,-1 2 5-15,1 2 0 0,-2 1 7 16,6 0-3-16,6 0-18 0,5 1-16 16,-2 0-2-16,1 0 1 0,-1 0 0 15,0 1 2-15,-5 2 18 0,-10 1 2 16,7 0 0-16,-19 3-20 0,-4 3 14 16,10-1-15-16,-11 4 1 0,0-1-1 15,-4 1-1-15,-21 0-1 0,-14 1-21 16,3 1 10-16,2 1-4 0,-1 3-4 15,-2 1 4-15,-5 3 14 0,-1-1 0 0,-3 4 0 16,-1 3 2-16,-2 3 3 16,-2 3 33-16,0 6-17 0,-2 6 9 15,-9 10-10-15,3 11-17 0,2 6 2 0,-15-1 1 16,10 3 14-16,5-4 1 16,-21 7-19-16,19 3 3 0,0-2-2 0,-15 6 2 15,23 0-3-15,-6 5 0 0,-1 5-2 16,15 3 1-16,-13 4 0 0,2 2 0 15,1 5-11-15,-5 1 10 0,7 4-1 16,0 5 1-16,0 5-11 0,0-2 13 16,-2 2 3-16,2-1-3 0,3 3 12 15,-5 4 4-15,0-2 15 0,-4 0 10 16,1 0-29-16,-5-1 16 0,7 0-9 16,-6-3 9-16,-12 1-25 0,11-7 25 15,-5-2-13-15,5-1-13 0,0-5 0 16,1-3-2-16,-1-9 2 0,-10-1 1 15,6-6-2-15,-4-2 1 0,0-3 10 16,8-3-11-16,-2-3 24 0,-8-6-13 16,0-5 4-16,-2-5-1 0,-3-5 10 15,6-1-6-15,3-10 21 0,2-7 40 16,4-8 12-16,5-3-36 0,-3 0-17 0,-4 0-11 16,1 0-3-16,-1-3 2 0,-1-6 7 15,4-1 12-15,-3-3 0 16,0-3 21-16,-1-2 9 0,-5-3-9 0,-3-6-30 15,-2-3-36-15,-6-2 0 0,-2-2 2 16,0 0 9-16,-4-1-12 0,-6-2-15 16,-12 1-19-16,-14-1-33 0,-7 5-24 15,-5 4 11-15,1 7 1 0,2 3 27 16,0 3 15-16,-4 6 15 0,3 1 22 16,1 0 0-16,-1 3 2 0,4-3-2 15,5-1-3-15,5-2-27 0,7-7-60 16,7-4-61-16,11-4-100 0,9-7-213 15,11 1-716-15,0-17-1229 0</inkml:trace>
  <inkml:trace contextRef="#ctx0" brushRef="#br0" timeOffset="200751.34">30811 7674 1038 0,'0'0'605'0,"0"0"-345"0,0 0-23 0,0 0-17 0,0 0-35 16,0 0-37-16,3 41 32 0,4-36 10 16,3 0 21-16,6-3 2 0,12-1 15 15,16-4-17-15,22-8-44 0,15-6-46 16,2-3-43-16,7 0-40 0,-4 1-14 15,5 0-8-15,3 3-1 0,-3-2-13 16,3 4 1-16,-1 3-3 0,-10 1-13 16,-3 2 1-16,-5 3-29 0,-23 1-96 15,-4 3-73-15,-2 1-29 0,-5 0 14 16,-3 0-7-16,-4 4-85 0,-14-1-211 16,-17 0-487-16,0 0-406 0</inkml:trace>
  <inkml:trace contextRef="#ctx0" brushRef="#br0" timeOffset="201066.81">30600 8395 2240 0,'0'0'1040'0,"0"0"-951"15,0 0 3-15,0 0-73 0,0 0-12 16,0 0 69-16,57 41 54 0,-2-38 2 16,24-3 13-16,14-3-47 0,8-5-33 15,1-3-21-15,-1 0-25 0,6-2-4 16,0 2 4-16,-1 0-3 0,5 1-13 16,-6-2 19-16,1 1-7 0,-9 1-12 15,-9 0-2-15,-2 2-1 0,-15 1-62 16,-5 0-88-16,-12 3-33 0,-9 2-25 15,-13 0-48-15,-11 2-89 0,-15 0-173 16,-11 0-224-16,-4 2-751 0</inkml:trace>
  <inkml:trace contextRef="#ctx0" brushRef="#br0" timeOffset="201333.09">30896 8756 3250 0,'0'0'413'0,"0"0"-375"15,0 0-6-15,0 0 50 0,41 15-82 16,1-11 194-16,24-2-2 0,14-3-37 16,10-7-46-16,7-6-35 0,0-1-40 15,4-1-22-15,7 0-10 0,3 0-2 16,-7 2-11-16,5 4-32 0,-7 1-34 15,-5 4-35-15,-8 2-53 0,-9 3-74 16,-13 0-98-16,-18 5-121 0,-12 1-50 16,-17 2-97-16,-7 0-179 0,-4 0-410 0</inkml:trace>
  <inkml:trace contextRef="#ctx0" brushRef="#br0" timeOffset="201598.91">30921 9454 3214 0,'0'0'359'16,"0"0"-200"-16,-43 28 55 0,40-19-130 15,3 3 14-15,17-1 18 0,18 1-8 16,25-5 38-16,17-4 30 0,13-3-29 16,5-9-55-16,5-3-40 0,2-3-21 15,9-2-28-15,-4 1-3 0,3 0-2 16,-9 4-26-16,-4 0-21 0,-1 2-3 15,-14 0-18-15,6 3-16 0,-14 2-44 16,-20 2-61-16,-7 1-133 0,-23 2-168 16,-7 1-121-16,-3 3-382 0,-6-2-243 15,-14 8 509-15</inkml:trace>
  <inkml:trace contextRef="#ctx0" brushRef="#br0" timeOffset="201801.05">31119 9997 3246 0,'0'0'473'0,"-47"23"-297"0,32-12 23 0,5-1-115 16,5 0-9-16,8-3-63 15,15 4 44-15,20-1 47 0,26-3 54 0,13-2 13 16,14-5-47-16,6-7-35 0,1-3-39 16,3 0-22-16,1 0-27 0,4 2-19 15,-12-1-30-15,0 4-36 0,-7 0-23 16,-7 3-46-16,-16 0-115 0,-17 2-187 15,-18 0-191-15,-16 3-363 0,0 0-166 16</inkml:trace>
  <inkml:trace contextRef="#ctx0" brushRef="#br0" timeOffset="202032.57">30816 10784 3835 0,'0'0'283'0,"0"0"-271"0,49 24 135 0,17-9-36 16,20-1 41-16,10-5-19 0,7-7-23 15,-5-2-39-15,6-4-34 0,4-1-3 16,4-4-31-16,1 1-3 0,-9-3-16 16,1 1-66-16,-5 3-87 0,-11-5-138 15,-16 2-257-15,-26 3-854 0,-5-5-833 0</inkml:trace>
  <inkml:trace contextRef="#ctx0" brushRef="#br0" timeOffset="204501.15">30988 6325 2443 0,'0'0'532'0,"0"0"-340"0,0 0-20 0,0 0-140 15,0 0-19-15,0 0 70 0,5 47 9 16,0-27-29-16,0 4-38 0,-1 1-2 15,0 1-23-15,0-1 0 0,-2 2-29 0,-1-2-18 16,-1 1-14-16,0-1 1 0,-4-5-13 16,1-3 25-16,1-3 45 15,0-6 3-15,1-3 22 0,1-3 26 0,0-2 47 16,0 0-12-16,0-7-1 0,0-5-41 16,0-11-41-16,0-13-38 0,1-15 22 15,0-5-12-15,-1 1 10 0,0 6 18 16,0 12 3-16,0 7 0 0,0 10-3 15,0 2 1-15,0 1 1 0,0 1 17 16,0 3 4-16,0 5 2 0,0 6-25 16,3 2-19-16,2 5-48 0,1 6 67 15,6 3 32-15,-1 4 16 0,0 5-23 16,0 3 13-16,-1 1-19 0,-2 1-19 16,-1-3 0-16,-2 1 12 0,-2-4-12 15,0-2-12-15,0-6-39 0,0-3-15 16,0-5 2-16,3-4 64 0,1-2 0 15,3-7 99-15,0-5 39 0,4-7-40 16,2-4-36-16,1-8-27 0,2 1-16 0,0-5 10 16,-2 2-26-16,-3 4-1 0,-2 6-2 15,-1 8-26-15,-4 4-12 0,-3 8 1 16,-2 3 21-16,1 3-15 0,1 10 31 16,4 4 0-16,0 14 41 0,-1 8-4 15,-1 12-15-15,1 0-19 0,-4-8 16 16,-2-13-3-16,0-8-16 0,-1-3-26 15,0 3-12-15,3-1-28 0,4-1-9 16,2-6 9-16,7-6 34 0,1-6 7 16,5-4-7-16,3-9-12 0,0-7 6 15,2-5-41-15,0-12-45 0,-3-9-32 16,-6 3 12-16,-5 5 64 0,-9 8 80 16,-2 9 29-16,-2-2 48 0,-2 6 73 15,-2 5 19-15,-3 4 2 0,-1 6-67 16,-1 5-88-16,-3 7 3 0,0 6-19 15,0 7 22-15,2 2 19 0,2 2-3 16,3 0-23-16,2-2-15 0,0-3-19 16,3-4-18-16,3-5-8 0,3-2 8 0,3-7-23 15,0-1 3-15,5-5 12 0,3-2 33 16,1-5 12-16,2-7 31 16,-1-2-28-16,0-4-2 0,-3-1 11 0,-1 1 17 15,-5 4 15-15,-3 1 13 0,-1 7 44 16,-2 2 59-16,-3 5-6 0,0 1-39 15,-1 0-115-15,0 5-28 0,2 4 0 16,0 2 28-16,2 4 25 0,-1 2 3 16,1-2-28-16,-1 0-1 0,-1-2-21 15,2-3-21-15,-1-4-14 0,3-3-17 16,3-3 0-16,0 0 15 0,4-6 45 16,-2-6 14-16,2-2 4 0,-1-5-3 15,0 1 17-15,1-1 11 0,-3 2 14 16,-3 2-24-16,-1 6-19 0,0 2 0 15,-2 6 31-15,0 1-31 0,1 1-4 16,-2 5 4-16,2 0 19 0,2 3-18 16,-1 1 12-16,0-3-10 0,2 3 9 0,1-5-12 15,-5 0-2-15,3-3-35 0,-1-2-27 16,0-1-8-16,5-5 25 16,-1-3 3-16,0-1 28 0,1-2 16 0,-6 1 25 15,-1 2 4-15,-1 0-4 0,-2 4-25 16,2 3 12-16,1 2 16 0,2 4 10 15,-2 3 3-15,2 4 16 0,-1 2-35 16,0 2 6-16,3-1-10 0,-3-2-17 16,-1-2-1-16,-1-3 0 0,-2-4-97 15,2-2-102-15,2-1-75 0,0-6-121 16,5-5-321-16,-3 1-952 0</inkml:trace>
  <inkml:trace contextRef="#ctx0" brushRef="#br0" timeOffset="204799.65">32209 6318 2836 0,'0'0'311'0,"0"0"-116"0,0 0 14 0,-37 38 35 0,27-22-24 0,7 1-66 16,3 1-45-16,1-1-4 0,3-1-36 15,-4 0-48-15,0-2-18 0,-2-2-2 0,4-1 12 16,9-2-13-16,3-2-11 0,1-3-10 15,-3-4-16-15,0 0-4 16,2-7-21-16,2-4-16 0,1-5 22 0,1 0-3 16,-2-5 34-16,-5 0 3 15,-4-3-3-15,-5 4 21 0,-2 2-21 0,-4 0 25 16,-4 6 0-16,-3 1 35 0,-5 6-35 16,0 3 0-16,1 2-60 0,1 2-18 15,3 5 2-15,1 2-28 0,1 3-127 16,4-2-167-16,4 2-262 0,1-2-412 15,2-5-229-15</inkml:trace>
  <inkml:trace contextRef="#ctx0" brushRef="#br0" timeOffset="205383.9">32338 6334 3099 0,'0'0'484'0,"0"0"-200"0,0 0-45 15,0 0-58-15,0 0-47 0,0 0-57 16,0 0-37-16,0 0-12 0,0 0 18 15,38 3-18-15,-25-1-16 0,0 0-12 16,1 1-18-16,2 0-1 0,0 3 4 16,2 0-16-16,-3-1-31 0,-5 1-28 0,1 1-3 15,-5-1 19-15,-2 2 15 0,-2-2 21 16,-2-1 26-16,0 0 0 0,0-2 12 16,-2-1 38-16,1-2 21 0,-5 0 19 15,3-1 5-15,3-4-14 0,0-4-69 16,4-3-19-16,2-3-6 0,0-2-27 15,1 1-10-15,3 1 5 0,1 5-8 16,-2 3 6-16,2 5-24 0,-1 2 40 16,-2 3 33-16,-1 5 10 0,-2 2 0 15,0 2 31-15,-1 3 7 0,2 1-2 16,-1-3-18-16,1 0 20 0,-3-4-20 16,0 0 7-16,0-4-9 0,1-3 3 0,1-2-17 15,0 0 38-15,2-6-15 16,4-6-22-16,-1-3 9 0,1-3-11 0,2-3-1 15,-3 0 31-15,-1 0 18 16,-1 2 1-16,-3 4 0 0,-3 1 14 16,-2 5 20-16,0 5 14 0,1 4-18 0,2 0-80 15,0 3-3-15,-1 5-98 0,4 6 101 16,4 6 49-16,5 6-22 16,4 3-14-16,1 5-11 0,1 0 1 0,2 5 15 15,-2 8-17-15,-3-4 2 0,-2-5-3 16,-8-1 0-16,-8 3-33 0,-2-2-47 15,-7 0-28-15,-8-4 15 0,-5-8-9 16,-3-3 80-16,-4-2 22 0,-3-7 62 16,7-13 22-16,-1-1-16 0,6-7-28 15,8-11-40-15,3-11-68 0,9-18-43 16,18-17-72-16,6-7-99 0,15 1-122 16,9 12-327-16,-13 22-732 0</inkml:trace>
  <inkml:trace contextRef="#ctx0" brushRef="#br0" timeOffset="206366.79">30918 12178 2734 0,'0'0'344'0,"0"0"-79"0,0 0 30 16,0 0-65-16,0 0-126 0,0 0-95 16,0 0-8-16,0 0-1 0,-5 35 57 15,12 7 19-15,3 17-14 0,1 5-34 16,-3-2-3-16,-4-7-9 0,-1-7-14 16,-3-6-2-16,0 0-1 0,0-4-52 0,-3-4-31 15,1-9-40-15,0-8-14 16,0-7 25-16,1 1 46 0,0-5 67 0,0 1 13 15,0-7 97-15,0 0 10 0,0-11-29 16,-1-10-91-16,-2-19-41 0,1-17 10 16,0-11 9-16,0 0 8 0,-1 2 14 15,3 9 16-15,-1 2 19 0,2 4 8 16,0 11 37-16,2 9-18 0,3 10 22 16,0 5-21-16,4 0 8 0,2 2-9 15,6 1-9-15,2 6-10 0,5 5-12 16,2 2-15-16,1 5 2 0,-2 4-18 15,-1 2-22-15,-3 1-2 0,-6 5-19 16,-3-2-13-16,-5 2-19 0,-4 2-30 16,-3 1-11-16,-3 3-7 0,-7-1 35 15,-4 1 53-15,-3 0 35 0,-3-1 31 16,0-3 29-16,0-2 15 0,1-3 4 16,1-3-16-16,1-1-20 0,5-3-24 0,1-1-19 15,6-3 0-15,2 1 0 16,3-3 0-16,0 3-19 0,5 3 19 15,6 2 0-15,2 2 78 0,8 5-7 0,4-1-33 16,4 2 11-16,10-4-24 0,5 3-22 16,-3-6 12-16,-2-2-15 0,1-3-55 15,-2-3-63-15,0 1-84 0,0-3-97 16,-10 0-189-16,-17 0-649 0,5-6-857 0</inkml:trace>
  <inkml:trace contextRef="#ctx0" brushRef="#br0" timeOffset="206783.87">31586 12233 3086 0,'0'0'383'0,"0"0"-142"0,0 0-160 0,0 0 67 0,0 0 57 15,3 52-62-15,-5-26-50 0,-4 4-40 16,-1 2-38-16,-2 2-15 0,-1 0 0 15,-1 0-58-15,-2 0-11 0,0-4-18 16,3-2-16-16,-1-4-4 0,0-1 16 0,5-6 0 16,-3-3 40-16,5-5 36 0,3-5 15 15,0-4 31-15,3-3 4 16,4-6 50-16,6-12-10 0,10-16-75 0,-2-15-19 16,2-9-53-16,-4-1 28 0,-6 2 44 15,-2 10 22-15,-2 2 38 0,-1 9 12 16,-1 11 48-16,2 8-30 0,-3 9-12 15,1 0 27-15,-2 4-33 0,1 1-17 16,0 6-55-16,4 4 1 0,1 9 21 16,4 4 21-16,3 11-9 0,2 12-16 15,0 6 13-15,-4 0 9 0,-5-11-18 16,-5-8-7-16,-3-9-14 0,0 5-1 16,3 1-3-16,-1 3-80 0,-3-1-59 15,-1-3-72-15,-2-3-80 0,-5-3-166 16,1-1-322-16,2-5-716 0</inkml:trace>
  <inkml:trace contextRef="#ctx0" brushRef="#br0" timeOffset="206983.09">31530 12467 3136 0,'0'0'506'0,"0"0"-326"15,0 0 27-15,0 0-93 0,0 0-49 16,0 0-40-16,0 0 0 0,0 0 105 15,62-12-24-15,-17-3-47 0,15-8-59 16,-3-1-37-16,-8 3-55 0,-3-2-129 16,-16 9-109-16,2 1-42 0,8-5-91 15,-15 7-230-15,-3 0-664 0</inkml:trace>
  <inkml:trace contextRef="#ctx0" brushRef="#br0" timeOffset="207515.87">32039 12246 726 0,'0'0'2166'16,"0"0"-1955"-16,0 0 0 0,-10 48 72 16,12-22-21-16,0 2-48 0,-1 3-49 0,0 1-31 15,0 0-32-15,1 0-43 16,0-2-28-16,1-3-18 0,2-2-13 16,0-4-1-16,-2-2-14 0,-3-5-38 0,0-3-12 15,0-2 0-15,-2-5-9 0,-1-2 11 16,-1-2 35-16,-4 0 28 0,1-6 60 15,1-4-27-15,-1-7-32 0,4-6 1 16,0-12 26-16,3-8-10 0,-3-14-14 16,3-3 27-16,0 4 0 0,3 10 9 15,9 16 19-15,-2 8-7 0,-3 4-6 16,2 3 28-16,-4 1 0 0,-3 4 0 16,0 3-4-16,2 6-70 0,1 1-38 15,4 8-2-15,1 2 37 0,0 6-10 16,0 2 13-16,-1 3 13 0,-1 2-10 15,-2-2 9-15,1-1-10 0,-2 1-2 16,-1-2 1-16,-1-1-1 0,1-4 1 16,-2 0 1-16,0-4-2 0,-1-3-1 15,0-3 1-15,2-2 31 0,3-2 12 0,3-3 18 16,3-7 21-16,3-4-2 16,2-4-38-16,2-9-42 0,2-3 0 15,-1-3 0-15,2-2 12 0,-1 2-9 0,-4 5-3 16,2 3 1-16,-2 7-1 0,-4 6-8 15,-3 9 7-15,-1 3-37 16,-1 9-25-16,5 13 63 0,-2 15 36 0,-3 11 4 16,-1 5 9-16,-7-5-46 0,-1-11-3 15,1-8 0-15,-2-9-15 0,2 1-7 16,0 6-54-16,0 3-65 0,-4 4-104 16,2-4-219-16,0-8-881 0,2-2-1459 15</inkml:trace>
  <inkml:trace contextRef="#ctx0" brushRef="#br0" timeOffset="-208646.2">21954 9531 1923 0,'0'1'373'0,"0"-1"-189"0,0 0 35 15,0 1-67-15,0 1-78 0,0 2-49 16,2 3 17-16,2 6 32 0,4 12 15 0,5 19 36 16,0 22-49-16,-1 8-2 0,-5 5 2 15,-6-1 0-15,-3-2-25 16,-7 1-29-16,-4 5 13 0,-2 2-35 0,-3-2-19 15,-1 0-86-15,0-5-22 0,-2-3-26 16,2-7-32-16,1-8-27 0,4-16-19 16,4-13-50-16,3-13-92 0,1-8-56 15,0-2-102-15,1-4-225 0</inkml:trace>
  <inkml:trace contextRef="#ctx0" brushRef="#br0" timeOffset="-208297.14">21944 9547 2516 0,'0'0'193'15,"0"0"-58"-15,0 0 45 0,0 0-7 16,0 0-49-16,0 0-108 0,0 0 0 16,0 0-2-16,0 0-13 0,-42 43-1 0,20-1 26 15,-1 9 5-15,1-2-8 16,5-10-22-16,6-13 18 0,3-9-10 15,2 1-9-15,0-1-16 0,2-5 1 0,3-4 15 16,1-6 61-16,3-4 113 0,4-7 3 16,3-6-89-16,6-15-43 0,7-14-45 15,7-13-47-15,1-5 12 0,-6 13 35 16,-4 13 14-16,-8 15-12 0,3 8 13 16,1 0 20-16,5 4-7 0,12 6 29 15,10 10-22-15,9 20 12 0,0 14 21 16,-7 8-43-16,-11 4-1 0,-11-1-24 15,-5 1-25-15,-8-1-65 0,-6 2-55 16,-4-1-75-16,-1-9-167 0,-3-14-722 16,-1-4-1139-16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2:16:55.903"/>
    </inkml:context>
    <inkml:brush xml:id="br0">
      <inkml:brushProperty name="width" value="0.05292" units="cm"/>
      <inkml:brushProperty name="height" value="0.05292" units="cm"/>
      <inkml:brushProperty name="color" value="#002060"/>
    </inkml:brush>
  </inkml:definitions>
  <inkml:trace contextRef="#ctx0" brushRef="#br0">9897 10615 878 0,'-2'2'127'0,"-1"0"-13"0,-1 0 59 0,0 2 55 16,-2-2-1-16,-2 0 56 16,-3 1-89-16,-1-2-90 0,-3 2-46 15,-2-2-22-15,-3 2 22 0,-5-2 0 16,0 3 13-16,-10-3-26 0,-11 2-45 0,-14-2-18 15,-5 0-5-15,-6-1-44 0,0 0-59 16,2 0 78-16,-7 0 48 0,-3 0 16 16,-6 0 4-16,0-2 19 0,1-2 45 15,-2-4 90-15,-1 1 41 0,-2-4-29 16,-2-1-55-16,0-5-48 0,2 1-32 16,1-5-9-16,5-3-4 0,0-2-22 15,0-5-15-15,7-2 31 0,4-5-32 16,5-2 3-16,5-4 51 0,4-5 3 15,6-6-10-15,6-3-22 0,8-4 45 16,7-4 5-16,7-7-73 0,9-4-2 16,5-4-12-16,8-5 12 0,4-2-3 15,12-2 2-15,5 0-2 0,6-4-16 16,10-1 3-16,7-4 16 0,8 2 0 16,7 0 0-16,8 0-3 0,7 1-10 15,7 0-9-15,6-1 10 0,6 5 8 0,5 2 1 16,5 1-13-16,9 5 1 0,0 4-8 15,2 5 11-15,2 6 9 16,0 5-23-16,2 7 24 0,0 8-10 0,2 9 9 16,-2 8 3-16,4 6 3 0,-3 7 16 15,3 7-18-15,-2 6-1 0,0 6 0 16,2 10-13-16,-1 8 11 0,3 6-20 16,-2 5 22-16,0 9 0 0,-3 6-1 15,-3 9-34-15,-3 6 33 0,-9 8-11 16,-7 6 10-16,-8 4 1 0,-8 2-43 15,-4 4 20-15,-9 1 25 0,-9 0-3 16,-10 3-20-16,-9 1 23 0,-9 1 3 16,-10 2 9-16,-10-2-10 0,-9 2 1 15,-12 1 0-15,-10-2-3 0,-13 3 12 16,-9 1-8-16,-14-1 18 0,-9 1-3 16,-10-1 0-16,-9-3-6 0,-6 1-13 15,-7-1 25-15,-4-3-6 0,-6-2 13 16,-2-3 12-16,-2-6 6 0,-3-1 4 0,1-5 6 15,0-8-7-15,1-4-12 0,0-10 12 16,4-6 1-16,4-10 22 0,2-8-5 16,2-9 17-16,-2-6 17 0,8-9-52 15,5-5-52-15,7-9 24 0,6-7-22 16,11-4-3-16,7-6-24 0,9-2-91 16,9-5-28-16,4-9-136 0,5-4-281 15,9 9-967-15</inkml:trace>
  <inkml:trace contextRef="#ctx0" brushRef="#br0" timeOffset="2651.19">17359 10033 2009 0,'-4'0'259'0,"4"0"-258"0,0 0 85 0,4 0-8 0,0 0-7 15,1-1 16-15,3 0-32 0,4 1 29 16,3-2-30-16,5 2 1 0,5 0 0 15,8 0 15-15,16 0 10 0,19-2-3 16,9-2-6-16,7-1-36 0,2-4 6 16,1-1 1-16,8-3 6 0,6 1-4 15,3-2 4-15,8 0 15 0,2-1 26 16,4-1 3-16,-2 1-26 0,-7 2-28 16,-2 2-7-16,-9 0-2 0,-9 4 2 15,-16 2-9-15,-17 2-22 0,-23 0 0 16,-13 3-47-16,-10 0-139 0,-7 0-169 0,-5 0-193 15,-1 0-271-15,-30-3-1032 0</inkml:trace>
  <inkml:trace contextRef="#ctx0" brushRef="#br0" timeOffset="5048.7">17617 13133 1994 0,'0'0'353'0,"0"0"-275"0,0 0 109 0,0 0 10 0,0 0-27 0,0 0-13 16,0 0-35-16,0 0-20 0,0 0-55 15,0 0-47-15,0 0-38 0,0 0 19 16,0 0 19-16,0 0 35 0,0 0 48 0,43 12-10 15,2-11-4-15,14-1 1 0,13-1 6 16,4-5-7-16,2 0 0 16,2-1 13-16,0 2-7 0,6-2-8 0,-3 2-8 15,2 1-9-15,-3 4-16 0,-4 0 10 16,-3 0 2-16,-7 4-5 0,-6 1-4 16,-8 2-6-16,-7-2-17 0,-11 2-13 15,-9-4-2-15,-10 1 1 0,-3-1-15 16,-1 0-16-16,-1 1-34 0,-2-1-50 15,-4-1-57-15,-5 0-58 0,-1-2-83 16,-1 0-152-16,-3 0-289 0,-8-7-1037 0</inkml:trace>
  <inkml:trace contextRef="#ctx0" brushRef="#br0" timeOffset="32516.16">5004 16186 271 0,'0'0'2167'0,"0"0"-1870"0,0 0-297 0,0 0 0 0,0 0 0 15,0 0 103-15,47 0 9 0,-25 0 10 16,3 0-42-16,10 0-19 0,12 0 0 15,15 0-14-15,7 2-2 0,6-2-7 16,-2 2-19-16,0-2 4 0,1 1-4 16,4 2-18-16,0-3-1 0,1 1 2 15,1-1-2-15,1 0-1 0,-4-2 0 0,0-3 0 16,-5-2-12-16,-6-1 0 16,-7 1-12-16,-5 0-17 0,-13 1-37 15,-10 0-100-15,-8 0-136 0,-4 2-127 0,-7-1-311 16,3-11-696-16</inkml:trace>
  <inkml:trace contextRef="#ctx0" brushRef="#br0" timeOffset="32815.86">6033 15819 3676 0,'0'0'522'16,"0"0"-438"-16,0 0-34 0,0 0-50 16,0 0-22-16,45 21 22 0,-19-8 31 15,5 1 0-15,2 7-19 0,8 6-9 16,-5-1 19-16,0 2-22 0,1 1-26 0,-8-4-11 16,5 6-3-16,-3-2 2 15,-4-1 23-15,-2-1 15 0,-2-1 15 16,-3 0 7-16,-4-3 19 0,-2 2-20 0,-1-4 48 15,-6 1-23-15,1-1-9 16,-6-1-18-16,-2-1 12 0,-2 1-16 16,-9 0-12-16,-6 1-3 0</inkml:trace>
  <inkml:trace contextRef="#ctx0" brushRef="#br0" timeOffset="35365.78">6626 16365 2377 0,'0'0'294'0,"0"0"-134"0,0 0 68 0,0 0-20 15,-39 48 28-15,26-35-8 16,-2 1-36-16,-3 2-32 0,-2 1-19 0,-5 0-42 16,-3 4-15-16,-2 0-19 0,-4 3-25 15,-1-1-27-15,2 0-13 16,0-3-37-16,5-2-81 0,4-4-66 0,6-4-79 16,4-7-246-16,7-3-900 0,-3-7-596 0</inkml:trace>
  <inkml:trace contextRef="#ctx0" brushRef="#br0" timeOffset="45451.21">5132 14811 3244 0,'0'0'194'0,"0"0"-162"0,0 0 69 0,49 26 17 0,-21-15-11 16,7 2-22-16,13-1-38 0,9 0-25 0,7-5-22 16,2-1 3-16,1-5 9 15,-1-1-12-15,7 0-3 0,4 0-19 16,6-4-18-16,6 0-8 0,4-1-18 0,7-2 13 15,4-2-17-15,7 0 39 0,5-2 31 16,7 1 12-16,5-3 1 0,5 0 12 16,6-1 10-16,5 0 34 0,1 0-12 15,8 0-7-15,2 0-31 0,5-1-3 16,5 1-13-16,4-3 0 0,7 0 0 16,4-1-3-16,5 2-12 0,4-5-10 15,4 4 0-15,4-1-3 0,4 2 6 16,5-1 6-16,1 2 13 0,6-1 2 15,2 2 0-15,1-2 11 0,6 2-12 16,-2 0 24-16,3 3 35 0,2-2-10 16,1 3 19-16,0 0-2 0,2 0 4 15,2-1-21-15,2 0-12 0,1-1-20 16,5-2 1-16,-2 1-17 0,3-2-2 16,6-1-1-16,-1-2-21 0,7-2-3 0,-1-1-9 15,2-3-13-15,6 2 13 16,-2 0 3-16,2 2 0 0,-2-1 9 15,0 3 8-15,1 3 11 0,2 0 2 0,-1 2 1 16,2 1 32-16,2 3-7 0,-2-1 10 16,4 4-10-16,-5-1-1 0,0 0 23 15,-1 3-6-15,0 1-4 0,0 1 19 16,-5 1-3-16,4-1 12 0,-7 1-7 16,-3 1 16-16,1 0 3 0,-6 0-24 15,1 3-17-15,-6-1-11 0,-2 2-3 16,-3 0-7-16,-4 0 6 0,-3-1 4 15,-2 4-4-15,-3-2 1 0,-2 2 5 16,-5 0 1-16,-3-1 5 0,-3 2-2 16,-6-1 3-16,-2-1-1 0,-4-1 7 0,-5 2-4 15,-5-4-2-15,-4 1-4 16,-4-1-2-16,-4-3-1 0,-5 0-3 16,-4 0 1-16,-6 0-7 0,-9 0-16 0,-5 0-1 15,-8 0-1-15,-3-3-3 16,-12 2-12-16,-4-2-13 0,-10 2-11 15,-8-1-13-15,-7-1-9 0,-8-1 0 0,-11 1-3 16,-8-1-9-16,-14-3-28 0,-10 1-53 16,-16 1-52-16,-8-1-160 0,-5 2-357 15,-4 0-582-15,-6-8-617 0</inkml:trace>
  <inkml:trace contextRef="#ctx0" brushRef="#br0" timeOffset="47016.62">21457 16784 2492 0,'8'2'203'0,"2"0"-90"0,5 0 38 16,4 1 25-16,7 1-13 0,10 0-61 0,11 2-35 15,14 2-4-15,7-1 7 0,4 2 19 16,4-1 8-16,0 0 1 16,12-3-13-16,7 1 22 0,9 1 27 0,5-2 19 15,7-2-14-15,8 3-12 0,6-4-4 16,6 3-3-16,5-2-10 0,4-2 0 16,1 1-25-16,0-2-27 0,1 0-18 15,-1 0-13-15,-1-2-24 0,-2 1-3 16,-4-3 0-16,-4-1-12 0,-5 0-13 15,-6 0-35-15,-8 1-20 0,-5 0 7 16,-13 1 9-16,-5 2 15 0,-10-2 18 16,-7 2 7-16,-9-2 9 0,-9 1-13 15,-15 1 25-15,-12-2-22 0,-12 3 13 16,-4 0-6-16,-4 0-29 0,-1-1-57 16,-2 0-57-16,-6-1-34 0,-2-1 23 15,-5-3-79-15,-6-1-192 0,0-3-239 16,-3 0-467-16,3 2-407 0</inkml:trace>
  <inkml:trace contextRef="#ctx0" brushRef="#br0" timeOffset="47333.31">25049 16698 3127 0,'0'0'496'15,"0"0"-278"-15,0 0-71 0,0 0-27 16,0 0-82-16,0 0-38 0,0 0-9 15,0 0 9-15,0 0 3 0,0 0 15 16,56 4-18-16,-31-1-1 0,3 1 0 16,1 2-2-16,6 1-9 0,-3 0-7 15,3 1 7-15,-2 4 9 0,-4 0-34 16,1 0-2-16,0 5-8 0,-7-2 10 16,-1 2-1-16,-7 2 38 0,-4-1 0 15,-9 3 16-15,-4 5 3 0,-11 1 9 16,-13 7 3-16,-12 8-3 0,-16 8-15 15,-8 2 3-15,2-4 6 0,4-5 13 0,15-11-13 16,9-8-10-16,8-5 7 16,7-6-19-16,0-1-35 0,3-2-141 15,2-6-151-15,10-4-317 0,2-7-935 0</inkml:trace>
  <inkml:trace contextRef="#ctx0" brushRef="#br0" timeOffset="47982.97">26527 16535 3209 0,'0'0'372'0,"0"0"-277"0,0 0-38 0,-38-31 21 0,26 21 33 0,-2 2-8 15,-1 1 7-15,-2 1-25 0,0 4-32 16,-5 2-13-16,-3 4 13 0,1 5-4 0,2 9-15 16,-5 9-9-16,-2 12-24 0,0 13 0 15,2 5 0-15,5 1 12 16,9-5-13-16,6-9-22 0,5-6-24 0,2-10 2 15,0-8-15-15,5-5-9 0,6-3 21 16,7 1-18-16,3-4-10 0,10-8-8 16,14-7 36-16,7-17-3 0,7-9-51 15,1-9-41-15,-2-3-7 0,-5 1-39 16,1-2-10-16,-4-2 60 0,0 1 138 16,-3-1 0-16,-3 2 119 0,-11 8 41 15,-6 8-7-15,-10 7-10 0,-1 4-39 16,-5 1-44-16,1 2-6 0,-2 2 25 15,-7 5 43-15,-3 7 51 0,-3 1-1 16,-7 0-23-16,-4 6-115 0,-1 1-34 16,-3 7 18-16,-2 3 4 0,-2 5-21 15,2 3-1-15,4 3-1 0,0 2-33 16,6-3 32-16,5-2-38 0,5-2-10 0,3-2 7 16,7-2 27-16,8-2 16 15,0-1 2-15,8-3 14 0,1 0 27 0,0-5 4 16,4 1-44-16,-4-1-3 0,-2 2-44 15,-6-3 1-15,-5 2-16 0,-6 1-56 16,-8 1 31-16,-8 3 11 0,-8 3-9 16,-11 7-15-16,-13 3 24 0,-9 3 1 15,5-5-17-15,9-8-18 0,12-11-30 16,10-3-77-16,-1-3-177 0,3-9-213 16,3 0-797-16,5-20 630 0</inkml:trace>
  <inkml:trace contextRef="#ctx0" brushRef="#br0" timeOffset="48318.09">27147 16426 3154 0,'0'0'601'0,"0"0"-362"0,0 0-69 0,0 0 47 0,0 0-9 0,0 0-51 0,47 0-41 15,-31 0-21-15,4 0-18 16,2-1-38-16,3-2-39 0,-2 3-11 15,2 0-32-15,-3 0-9 0,-3 0-12 0,-2 7 3 16,-1 1-37-16,-7 2 18 0,-3 6 33 16,-6 2 29-16,0 7 6 0,-7 4 12 15,-8 2 22-15,1 3 9 0,-3 0 12 16,-1-1 19-16,2-2 8 16,5-5 1-16,-1-3-22 0,4-3-3 0,4-6-13 15,2-2-5-15,2-6-16 0,2-2-12 16,2-2-2-16,4-2-22 0,4 0-16 15,3 0-18-15,1-3-16 0,3-5-46 16,0-3-86-16,3-2-92 0,-1-2-170 16,0-3-193-16,-2 0-325 0,-2 5-149 15</inkml:trace>
  <inkml:trace contextRef="#ctx0" brushRef="#br0" timeOffset="48502.42">27683 16447 2093 0,'0'0'823'0,"0"0"-420"0,0 0-98 15,0 0-75-15,0 0-25 0,0 0-20 16,0 0-83-16,0 0 0 0,0 0 19 0,7 58 39 16,-3-31-28-16,0 4-40 0,2 0-12 15,0-1-31-15,0-1-26 0,-1-5-23 16,1-2-37-16,2-2-45 0,-2-3-16 16,1-4-56-16,1-3-111 0,2-5-146 15,1-5-119-15,4-3-160 0,3-9-329 16,-5-1-300-16</inkml:trace>
  <inkml:trace contextRef="#ctx0" brushRef="#br0" timeOffset="48783.02">28019 16399 1251 0,'0'0'1517'0,"0"0"-1183"0,0 0-24 16,0 0-35-16,0 0 9 0,0 0-105 16,0 0-61-16,0 0-27 0,0 0 2 15,-41 31-4-15,32-12 4 0,-1 2-7 16,2 3-18-16,0-1-13 0,6-2-24 15,1-3-31-15,1-3-16 0,3 0-18 16,5-4-15-16,0-2 25 0,3-2-4 0,5-4-12 16,1-3 0-16,5-7 22 15,1-6-4-15,0-4-12 0,0-6-19 0,-1-2-18 16,-7-3 25-16,-4 0 46 0,-8 0 22 16,-3 0 18-16,-10 2-40 0,-6 2-25 15,-2 6 22-15,-4 3-59 0,0 6-19 16,-1 9-15-16,3 0-39 0,-2 11-114 15,2 5-172-15,5 3-332 0,3-3-868 16</inkml:trace>
  <inkml:trace contextRef="#ctx0" brushRef="#br0" timeOffset="49483.64">28465 16089 1869 0,'0'0'350'0,"0"0"-191"0,0 0 35 16,0 0 57-16,0 0 2 0,-22-38-6 0,16 35-15 15,-1 2 1-15,3 1-82 16,-3 4-50-16,-1 9-38 0,-5 12-13 0,-2 20 12 16,-4 15 41-16,0 12 0 0,4-4 2 15,5-4-13-15,2-11-24 16,6-6-13-16,2-10-5 0,2-9-17 0,6-8-33 16,2-3 16-16,1 1-4 0,7-2 6 15,6-1 13-15,1-6 0 0,4-5-1 16,2-4 4-16,0-8-7 0,-3-3-13 15,-3-5-14-15,-3-4-16 0,-6-1 13 16,-6 1 3-16,-6 1 12 0,-4 1 12 16,-10 2-21-16,-5 3-3 0,-4 3-3 15,-6 4-21-15,-2 5-19 0,-6 1 3 0,2 8-21 16,0 7-34-16,1 1-84 16,2 3-183-16,9-6-595 0,-1-1-1392 0</inkml:trace>
  <inkml:trace contextRef="#ctx0" brushRef="#br0" timeOffset="58517.78">18770 10057 2115 0,'0'0'434'0,"0"0"-244"0,0 0 32 0,0 0-58 16,0 0-72-16,0 0-69 0,0 0-23 15,0 0-29-15,0 0 29 0,-5 37 48 16,10-9-4-16,4 10 36 0,2 20-20 15,0 7 7-15,-1 6 6 0,-4 1-7 16,-4-4-15-16,0 7-19 0,0 0 9 0,-2 0-10 16,0 0-28-16,0-4 17 15,0-3-20-15,-2-2-41 0,0-3 0 0,0-2-19 16,-3-5-9-16,-1-3-7 0,-1-6-39 16,0-8-9-16,1-11-32 0,1-5-30 15,-1-7-81-15,0 2-79 0,-2 0-56 16,1-4-72-16,-1-6-83 0,1-6-196 15</inkml:trace>
  <inkml:trace contextRef="#ctx0" brushRef="#br0" timeOffset="58799.75">18684 11013 1915 0,'0'0'367'0,"0"0"-151"16,0 0 97-16,0 0-95 0,0 0 22 15,0 0-39-15,0 0-65 0,0 0-35 16,0 0-38-16,0 0-47 0,0 0-16 15,0 0-50-15,-8-4 50 0,16 24 79 0,3 11-42 16,4 13 1-16,0 7-22 0,-2 4-16 16,-5-1 0-16,1-6-32 15,-5-7-5-15,0 0-17 0,0-8-15 0,-2-8 6 16,-1-8 37-16,2-4 26 0,1-4 0 16,1-2 0-16,-1-1 76 15,2-6 0-15,1-5 31 0,7-7 59 0,1-6 60 16,12-11-62-16,6-14-139 15,12-11-25-15,1-7-84 0,1 0-71 16,-5-1-87-16,-13 20-393 0,-5-4-1233 0</inkml:trace>
  <inkml:trace contextRef="#ctx0" brushRef="#br0" timeOffset="65484.02">18870 13139 2508 0,'0'0'499'0,"0"0"-377"0,0 0-17 0,0 0-76 0,0 0-13 0,0 37 22 0,0-19 4 15,0 3-11-15,2 7-12 16,-1 8 7-16,1 11-24 0,4 13 20 16,1 11-21-16,0 1-1 0,0 1 0 0,-3-3 14 15,0 1-14-15,0-2-1 0,-2 1 1 16,-1-2 0-16,1-6 3 0,0-1 13 15,0-6-14-15,3-7-1 0,-2-10 1 16,-1-8-2-16,0-9-1 0,-2-1-21 16,2 0 0-16,0 3-35 0,0 1-36 15,0-3-9-15,-2-3-39 0,0-1-32 16,0-4-84-16,0-4-112 0,-2-3-131 16,0-5-216-16,0-1-328 0</inkml:trace>
  <inkml:trace contextRef="#ctx0" brushRef="#br0" timeOffset="65767.08">18766 14069 2887 0,'0'0'183'0,"0"0"-151"16,0 0 128-16,0 0 18 0,0 0-10 16,0 0-47-16,0 0-68 0,0 0-53 15,0 0-19-15,0 0-31 0,0 0 28 0,-7 45 9 16,25-7 13-16,3 12 16 0,0 2 19 15,1-1-32-15,-8-2-3 16,-1-9 0-16,-4 3 0 0,2-7-16 0,-2-7-19 16,-4-8 7-16,-1-7-4 0,2-1 32 15,-2-5 0-15,1-2 22 0,4-6 54 16,-2-10 66-16,8-14 30 0,10-20 67 16,8-22-123-16,8-14-116 0,2-2-102 15,2 3-51-15,0 7-45 0,1 1-25 16,-3 0-286-16,-12 17-1134 0</inkml:trace>
  <inkml:trace contextRef="#ctx0" brushRef="#br0" timeOffset="67284.53">19704 14005 1279 0,'0'0'400'0,"0"0"-166"0,0 0 77 0,0 0-81 0,0 0-10 0,0 0-8 15,0 0-45-15,-3-44-17 0,1 23-12 0,2-5-46 16,0-3-19-16,0-10-13 0,0-7 13 16,2-7 3-16,1-2-13 15,1 6-29-15,-1 11-15 0,0 12 13 0,-1 6-13 16,-1 4 3-16,1-2-20 0,0 4-2 15,2 0-1-15,-1 5-15 0,-2 6 14 16,1 3-74-16,2 2-37 0,3 9 59 16,4 5 54-16,6 11 26 0,4 14-23 15,0 11 0-15,1 2-3 0,-8-2-29 16,1-5-31-16,-7-12-25 0,-1-5-8 16,-3-9-8-16,1-4 2 0,-1-2 0 15,0 0-43-15,-2-1-50 0,2-7-60 16,-4-1-36-16,0-5-36 0,-4-1 54 15,-2-1-159-15,-6-3-41 0,-1-2 173 16,-5-4 297-16,4 4 241 0,-4-1 166 0,3 0 59 16,4 3-44-16,0 0-52 15,6 2-15-15,2 0-72 0,2 2-65 16,1-2-53-16,0 2-9 0,0-3-32 0,4 2-124 16,-1-2 0-16,8-4 28 0,1-1 42 15,4-4-7-15,3-3-16 16,5-2 0-16,-4-2-13 0,2-1-15 0,-2 1-3 15,-4 0-15-15,0 1-1 0,-5 2-53 16,-2 2-4-16,-3 3-6 0,-3 2 3 16,-1 4-3-16,0 3 22 0,-2 0 3 15,0 2-19-15,-2 2-41 0,0 2-20 16,-1 1 6-16,1 3 23 0,-1 4 28 16,2 2 22-16,1 0 14 0,0 1 23 15,4-5 2-15,1 0 23 0,5-1 57 16,2-5 16-16,-1 0-22 0,4-3-23 15,2 1-7-15,-2-2-18 0,-1 1-16 16,-2 1-10-16,-1-1-22 0,-4 1-26 0,-2 2-51 16,-4 0-12-16,-2 3-47 15,-8 3 43-15,-2 4 5 0,-3 5-9 16,-4-1 32-16,-1 3 87 0,-1-4 13 0,4-4 110 16,4-3 70-16,4-6-26 0,5-1-42 15,3-3-20-15,0-3-16 0,1-4-6 16,3-3-58-16,5-7 14 0,2-4-11 15,3-3-6-15,3-4-22 0,-1 1-1 16,1-1 0-16,-2 3 1 16,0 0 2-16,-3 2 12 0,-2 3-14 0,-1 3-13 15,-3 5-6-15,-2 3 10 0,-2 5 9 16,-2 4 20-16,0 0-20 0,0 0-54 16,-2 4-35-16,0 2-3 0,0 1-11 15,1 3 33-15,1 1 35 0,0 0 35 16,3 1-2-16,4-2 2 0,2-2 17 15,3-2 24-15,-2 0 1 0,6-2-20 16,-3-1 7-16,1-1-19 0,-1 1-7 16,-1 0 4-16,-3 1-7 0,-2-2-22 15,-4 2 0-15,-3 2-10 0,0-1 22 16,-3 4 10-16,-4 2 38 0,-3 3-15 16,-2-1-4-16,-3-1 3 0,0 1-19 0,0-3 13 15,2-2-16-15,4-4-30 16,3-3-54-16,2-1-56 0,4-4-130 15,3-6-108-15,5-4-208 0,3-3-20 0,8 0-13 16,-5 1 58-16</inkml:trace>
  <inkml:trace contextRef="#ctx0" brushRef="#br0" timeOffset="67950.3">20377 13760 981 0,'0'0'417'0,"0"0"-101"0,0 0 28 0,0 0-59 0,0 0-39 0,0 0-34 16,0 0 4-16,0 0-18 0,0 0-10 15,0 0-130-15,0 0-58 0,0 0-76 16,10-55 9-16,-5 31 19 0,0-2 0 16,0 1 7-16,0 0-7 0,-2 2-10 15,-2 3 36-15,-1 3 0 0,0 4 19 16,-1 6-13-16,-2 4 16 0,-3 3 109 16,1 0-109-16,-2 3-19 0,-2 6-74 15,-3 3 23-15,3 5 31 0,0 5 39 16,2 2 13-16,1 1 6 0,5 1 4 0,1-2-20 15,1-3-3-15,5-1 0 16,2-2-3-16,1-5 3 0,2-3 17 0,0-3 2 16,0-4 16-16,1-3 17 15,-1-3-4-15,-1-6 9 0,3-1-25 16,-2-5-32-16,-2-2-22 0,0-1 20 0,-4 0 2 16,-1 0 19-16,0 4 3 15,-2 1 10-15,-1 5 29 0,0 5-30 0,-1 0-2 16,0 3-29-16,1 0-44 0,1 4-27 15,2-1 36-15,3 4 35 0,-1 2 19 16,2-1-16-16,0 1 0 0,1-1 0 16,-1-1-2-16,-2-1-1 0,1-2-18 15,1-2-88-15,-2-2-15 0,0-2 15 16,0-4 48-16,1-3 58 0,0 0 23 16,-1-2 54-16,-1-3-10 0,0 1 23 15,-1 0-4-15,-1 3-3 0,-1 2-29 16,2 2-54-16,-2 3-9 0,0 3-30 15,0 0 14-15,1 3-28 0,1 3 53 16,1-1 1-16,1 2-1 0,-2 0 0 0,4 1-19 16,-3-3 6-16,-1 0 13 15,0-1 1-15,0-3 1 0,0-1-2 0,3-1-23 16,0-5-35-16,0-4 3 0,1-1 30 16,1-2 25-16,-2-1 32 0,0 3 10 15,0 1-30-15,-2 3-12 0,1 4 0 16,-2 3-19-16,3 0 19 0,-1 4 0 15,1 3 32-15,2-1-16 0,0 1-3 16,-1-3-13-16,1-1-1 0,-1 0-25 16,0-3-28-16,1-7-90 0,2-6-149 15,1-10-293-15,-4 2-702 0,6-17 532 0</inkml:trace>
  <inkml:trace contextRef="#ctx0" brushRef="#br0" timeOffset="68368.56">20808 13001 2601 0,'0'0'312'0,"0"0"-161"0,-8 45-20 16,8-22 6-16,5 7 6 0,0 4-32 16,2-3 22-16,1 3-13 0,2-3-35 0,0-1-51 15,1-2-21-15,2 1 1 0,1-4-14 16,1-1-28-16,-1-2 12 0,-1-1-15 15,-1-3-76-15,-2-1-22 0,-3-3 12 16,0-2 34-16,-5-5 42 0,0-3 28 16,-2-3 13-16,0-1 105 0,0 0 56 15,0-4-9-15,-2-2-55 0,-2-4 7 16,-1-4 34-16,2-2-44 0,1-3-23 16,2 1-31-16,2-1-12 0,8 5-26 15,1 0-1-15,4 3 1 0,4 2 17 16,2 2-9-16,0 1-10 0,0 3-15 15,-1 1-4-15,-4 2 7 0,-2 0-35 16,-6 0-27-16,-4 0-35 0,-4 5-58 16,-1 1-47-16,-8 4 110 0,-3 1 19 15,-6 5-10-15,-5 2-29 0,-3-1-17 16,-3 0 52-16,1-4 22 0,5-2-90 16,2-8-191-16,5-3-251 0,7-1-841 15</inkml:trace>
  <inkml:trace contextRef="#ctx0" brushRef="#br0" timeOffset="68982.92">21250 12803 179 0,'0'0'2285'0,"0"0"-1947"0,0 0-154 15,-38 0-56-15,24 4 12 0,2-2-28 16,1 5-17-16,-1-1 10 0,1 2-10 15,3 1-25-15,1 1-64 0,4 1-6 16,2 7-35-16,2 11 26 0,11 13 9 16,5 13 34-16,7 3 29 0,2-6-34 15,0-5-29-15,-7-14-41 0,-1-5 25 16,-4-7 15-16,1-5-30 0,0 1-23 16,4-3 10-16,1 0 6 0,-3-4 26 15,2-7 12-15,-2-3 13 0,-1-1-12 0,0-10-1 16,0-1 0-16,-2-6-1 0,-1-3-22 15,-4-1-11-15,-2-2 2 16,-2 6 32-16,-2 0 13 0,0 3 6 0,-3 8-4 16,0 3-15-16,0 4-9 0,0 0-26 15,0 7-33-15,2 2 68 0,1 5 26 16,3 1-1-16,0 2 1 0,1-2-23 16,3-3-3-16,-2-3 0 0,2-4 32 15,2-5 51-15,0 0-20 0,4-5-19 16,1-8-44-16,2-4-33 0,-1-3-5 15,0-1 19-15,-3-2 19 0,-3 3 19 16,-2 1 15-16,-3 3 20 0,-1 6-16 16,-3 4-38-16,0 4-13 0,0 2-31 15,3 8 3-15,3 6 41 0,9 13 82 16,6 11-3-16,10 12-23 0,1 1-23 16,-2-9-31-16,-7-9 24 0,1-1-24 15,3 8 14-15,0 5 6 0,-1 9-22 16,-11 0-19-16,-10-2-31 0,-7 0-67 0,-6 1-12 15,-8-6 34-15,-5-9 26 0,2-14 69 16,-1-7 34-16,-1-9 80 0,-5-2 53 16,-3-3 15-16,-3-6-15 0,-4-16-55 15,-2-23-59-15,0-19-53 0,3-16-52 16,10-7-76-16,13-4-69 16,10 5-112-16,7 19-385 0,6 2-1470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2:25:10.767"/>
    </inkml:context>
    <inkml:brush xml:id="br0">
      <inkml:brushProperty name="width" value="0.05292" units="cm"/>
      <inkml:brushProperty name="height" value="0.05292" units="cm"/>
      <inkml:brushProperty name="color" value="#002060"/>
    </inkml:brush>
  </inkml:definitions>
  <inkml:trace contextRef="#ctx0" brushRef="#br0">6665 5183 1446 0,'0'0'296'0,"0"0"-147"0,0 0-12 0,0 0-4 0,0 0 67 16,0 0 43-16,0 0-11 0,-3-37-30 15,1 33 19-15,0 3-5 0,0-1-45 16,2 1-19-16,-2 1-39 0,2 0-25 16,0 0-21-16,0 0-64 0,0 0-3 15,0 3-70-15,0 2-52 0,0 5 36 16,0 7 86-16,2 11 16 0,0 12 22 15,-1 8-6-15,0 3-14 0,-1-3 11 16,0-5-14-16,0-6-13 0,-2 2 31 16,1-8-33-16,0-2-12 0,-1-8 11 15,0-2 0-15,1 3-36 0,-1 1-23 16,0 0-13-16,0-3-27 0,2-6-84 0,-1-5-77 16,1-3-178-16,1-6-360 0,2-3-732 15</inkml:trace>
  <inkml:trace contextRef="#ctx0" brushRef="#br0" timeOffset="137.97">6931 5485 2839 0,'0'0'557'0,"0"0"-436"0,0 0-61 16,0 0-58-16,0 0 20 0,0 0 6 15,0 0-28-15,0 0-152 0,0 0-195 16,0 0-410-16,0 0-1383 0</inkml:trace>
  <inkml:trace contextRef="#ctx0" brushRef="#br0" timeOffset="1086.01">8642 5059 2395 0,'0'0'493'0,"0"0"-355"0,0 0-29 15,0 0-39-15,0 0-70 0,0 0-22 16,0 0 6-16,0 0 16 0,15 47 90 15,-9-15-4-15,-1 13-20 0,0 10-24 0,-5 3-14 16,-2-2-12-16,-4-6 0 0,0-10-13 16,-1-5 1-16,3-7-1 0,2-9 8 15,0-4-11-15,0 1-2 0,0-2-10 16,0-4 12-16,1-3 31 0,1-4 14 16,-1-3 65-16,1 0 73 0,-2-7 50 15,0-6-90-15,-2-13-124 16,0-14 0-16,-1-17 20 0,1-10-38 0,-2-1 10 15,4 2-11-15,2 4 1 0,2 0 1 16,4 2 29-16,5 4-3 0,3 5 13 16,1 11 20-16,-3 14-23 0,2 9 8 15,-3 6 19-15,5 1-27 0,1-1-38 16,2 4-50-16,1 5 23 0,-3 2-10 16,-1 9-22-16,-3 3 16 0,-2 6 15 15,-1 4-6-15,-4 5-10 0,-6 8 7 16,-6 11-9-16,-10 8 11 0,-4 5 10 15,-5-1-21-15,1-10 2 0,4-13 19 16,6-6 22-16,1-11-10 0,4-2-18 0,-4 0-39 16,3 1-27-16,0-2-64 0,3-2-178 15,5-5-285-15,2-5-437 16,0-2-505-16</inkml:trace>
  <inkml:trace contextRef="#ctx0" brushRef="#br0" timeOffset="1865.93">9003 5366 2904 0,'0'0'467'0,"0"0"-206"0,0 0-116 0,0 0-22 0,0 0 44 0,0 0 17 16,0 0-75-16,0 0-69 0,-39 36-40 16,26-18-13-16,-3 3 1 0,5 3 11 15,-1 0 0-15,3 1-1 0,1-1-17 16,4-3-12-16,4-6-3 0,0-2-16 15,8-5 7-15,3-4 43 0,5-4 21 16,6-7 113-16,6-9-22 0,13-11-112 0,-5-4-53 16,7-10-74-16,-9 5-23 0,-14 7 5 15,3-1 32-15,-12 4 44 0,2-2 31 16,-6-2-9-16,-7 2-16 0,-4 6 25 16,-6 5 38-16,-5 7 26 0,-3 9-26 15,-4 2-31-15,-2 12 31 0,-5 7 28 16,2 5 54-16,0 5 13 15,0 2-23-15,4 1-31 0,4 0 6 0,5-2-28 16,2-3 0-16,7-5-19 0,5-2-1 16,2-7-28-16,7-4 29 0,7-4 38 15,3-6 57-15,4-2 33 0,10-12-16 16,10-11-69-16,5-6-43 0,-3-2-59 16,-9 4 0-16,-10 8 28 0,-10 2 28 15,8-2 3-15,-1-3 15 0,0 2 10 16,-4 2 0-16,-7 6 0 0,-4 4 21 15,-8 6 26-15,0 2-34 0,-2 2-38 16,-6 0-59-16,0 2-25 0,-3 3-15 16,-1 4 15-16,-1 1 18 0,3 4 26 0,2-1 23 15,4 3-18-15,4 0 10 0,2-3 23 16,8 3 2-16,4-3 32 16,3-1-7-16,2 0-2 0,3 2-1 0,-1-3-19 15,0 2-1-15,-2 1 14 0,-1 0-16 16,-5 3-18-16,-2 2 5 15,-7 0 11-15,-1 2 2 0,-6 1 2 0,-4 0 29 16,-3-2-9-16,-4-2 3 0,1-2 6 16,0-3 4-16,1-3 5 0,5-6 4 15,1-3-7-15,2-2-6 0,4-9-31 16,0-7-77-16,4-5 15 0,3-7 6 16,5-3 28-16,3-1 12 0,1 1 13 15,3 3-25-15,1 2 28 0,0 6 13 16,0 6 52-16,2 3 19 0,-4 6 0 15,0 2-25-15,-3 4-34 0,-1 0-10 0,-3 4 16 16,-1 3-12-16,-2 4-18 16,-2 1 2-16,-4 1-1 0,0 3 14 15,-2 0-16-15,-2 0-53 0,-2-2-28 0,-2 0-55 16,-2-4-51-16,2-3-94 16,3-7-242-16,-1 0-620 0,2-16-935 0</inkml:trace>
  <inkml:trace contextRef="#ctx0" brushRef="#br0" timeOffset="1999.83">9658 5074 3162 0,'0'0'360'16,"0"0"-136"-16,0 0-145 0,0 0-16 0,0 0-25 0,0 0-32 0,0 0-6 16,0 0-138-16,-8-40-169 0,10 31-265 15,6-2-507-15,-2 2-331 0</inkml:trace>
  <inkml:trace contextRef="#ctx0" brushRef="#br0" timeOffset="2182.9">9859 4883 2720 0,'0'0'366'0,"0"0"-155"15,0 0-39-15,0 0 97 0,14 48-14 16,-12-24-67-16,1 9-14 0,-3 11 6 16,0 13-32-16,-3 7-68 0,-6 3-49 15,4-4-31-15,-1-8-2 0,1-1-54 0,1-5-76 16,0-10-38-16,-1-8-7 0,5-11-13 15,0-2 23-15,0-3 9 16,0-1-9-16,0-3-104 0,0-7-264 0,0-4-572 16,0-7-555-16</inkml:trace>
  <inkml:trace contextRef="#ctx0" brushRef="#br0" timeOffset="2437.12">9760 5363 3071 0,'0'0'469'0,"0"0"-302"0,0 0-107 15,0 0 145-15,0 0 30 0,0 0-58 16,41 20-31-16,-31-19 17 0,1-1 0 16,1-2-65-16,1-1-52 0,-1-1-25 15,-1-1 1-15,-1 2-22 0,-2 0-1 16,-1 3-27-16,2 0-2 0,-3 0-1 16,1 0-12-16,0 6 3 0,2 2 25 15,-2 2 3-15,3 4 9 0,-3 1-16 16,1 0-8-16,-2-1-13 0,0 1-25 0,-2-2-15 15,-1-4-40-15,1 0-23 0,0-4-44 16,0-4-89-16,-2-2-237 16,0-7-282-16,2 0-953 0</inkml:trace>
  <inkml:trace contextRef="#ctx0" brushRef="#br0" timeOffset="2898.05">10000 5189 3027 0,'0'0'415'0,"0"0"-161"0,0 0-141 15,0 0-18-15,0 0 30 0,0 0 1 16,0 0-32-16,0 0-91 0,0 0-3 16,0 0-50-16,0 0 9 0,0 0 29 15,4 12 12-15,0-6 16 0,1 5-14 16,3 0 1-16,2 3-3 0,3 3 25 16,1 2-23-16,1 1 13 0,1 1 20 15,1 1-4-15,1-1-6 0,-3-1 3 16,-1-1-25-16,1 0 0 0,-1-3 31 15,-3-1-31-15,1-2-3 0,0-2 19 0,-1-4 15 16,-2-1 3-16,2-2 34 16,-2-2-15-16,0-2-13 0,3 0 18 15,0-6 13-15,-1-1 18 0,3-5-46 0,-1-2-22 16,3-6-24-16,-5-1-3 16,3-2-10-16,-2-1 13 0,-3 0-21 0,-1 1 9 15,-4 3 12-15,-2 1-22 0,0 6 4 16,-2 1 15-16,0 6 3 0,-2 3 0 15,-2 3-33-15,1 0-28 0,-4 5-4 16,-1 7-3-16,-3 5 68 0,2 6 0 16,0 3 37-16,6 2-3 0,1-1 0 15,2 1-16-15,5-5-2 0,7 0 27 16,3-3 12-16,5-3-12 0,9-2 9 16,13-6-6-16,9-9-25 0,9-3-21 15,-3-13-28-15,-1-8-98 0,-1-4-86 16,-3-4-125-16,-2-4-313 0,-13 7-1033 15,-6-3-292-15</inkml:trace>
  <inkml:trace contextRef="#ctx0" brushRef="#br0" timeOffset="3282.6">11239 4950 2795 0,'0'0'318'0,"0"0"-165"0,12 38-13 0,-8-16 13 0,4 6-30 0,-4 2-44 0,-3 4-38 0,-1 0-3 16,-2 0-22-16,-6 5 2 15,-2-3-15-15,-1 1-3 0,-2-3-111 16,0-8-75-16,2 0-52 0,-1-5-130 0,4-4-177 15,3-8-178-15,2-5-710 0</inkml:trace>
  <inkml:trace contextRef="#ctx0" brushRef="#br0" timeOffset="3600.17">11207 4877 3703 0,'0'0'425'0,"0"0"-163"0,0 0-231 16,0 0-4-16,0 0-27 0,0 0 1 15,0 0 36-15,0 0 21 0,39 51-11 16,-21-26-32-16,0 4-14 0,4 0-1 16,1 2-3-16,1 1-12 0,0 1-1 15,10 6-2-15,-6-3-16 0,1 0-19 16,1-2-6-16,-5-4 3 0,3-1 46 16,1-5 10-16,-1-6 22 0,-1-4 27 0,-2-8 13 15,-2-4 0-15,-4-3 12 16,1-6 16-16,-5-7 78 0,-3-5-24 15,-2-12-58-15,-7-12-56 0,-3-13-30 0,-7-5-55 16,-6 3 7-16,2 13-38 0,2 14-3 16,2 11 6-16,4 4-24 15,-2 3-60-15,0 4-47 0,2 1-56 0,1 6-123 16,2 2-331-16,0 4-398 0,0 2-33 16</inkml:trace>
  <inkml:trace contextRef="#ctx0" brushRef="#br0" timeOffset="4115.67">12019 5192 2210 0,'0'0'591'0,"0"0"-282"0,0 0-19 0,0 0 65 0,0 0-34 16,0 0-34-16,0 0-74 0,0 0-102 15,0 0-111-15,0 0-3 0,-49-15-46 16,33 25-7-16,-1 4 22 0,1 3 16 16,2 2 15-16,2 1 0 0,5-1 0 15,5-2-10-15,2-2 11 0,4-2 2 16,8-3 25-16,5-3 30 0,3-3-2 15,4-4 8-15,4-1-2 0,1-8-23 16,0-3-36-16,-2-6-53 0,-4 2-17 0,-7-4-14 16,-5 0 1-16,-7-2-28 0,-6-1-7 15,-10 0-32-15,-7 1-99 16,-6 2-196-16,-5 5-121 0,-2 4-168 0,8 6-636 16,-9 5 611-16</inkml:trace>
  <inkml:trace contextRef="#ctx0" brushRef="#br0" timeOffset="4263.19">12463 5095 3319 0,'0'0'463'0,"0"0"-356"0,0 0-107 15,0 0 0-15,0 0-132 0,-5-39-245 16,-3 28-386-16,3 3-631 0</inkml:trace>
  <inkml:trace contextRef="#ctx0" brushRef="#br0" timeOffset="5215.21">6509 6973 3261 0,'0'0'277'0,"0"0"-198"0,0 0 3 16,0 0 6-16,2-42 70 0,6 29-71 0,2 0-11 0,4 0-13 15,3-1-35-15,4 3-25 0,0 1-3 16,3 3-28-16,1 3-19 0,-2 3 0 15,2 1 9-15,-4 6 22 0,0 4-28 16,-3 3-28-16,-1 5 19 0,-5 2-23 16,-4 5 4-16,-8 8-42 0,-9 10 6 15,-15 11-3-15,-12 2-30 0,-2-5 20 16,-1-6 58-16,7-15 63 0,6-4 67 16,6-8 112-16,4 0 31 0,-2-1-20 15,3 0-33-15,0-1-34 0,7-5-19 16,3-4-29-16,3-2-32 0,2-2-42 0,6 0 10 15,3-1 52-15,7-1 11 16,2-1 38-16,7-3-38 0,2-6-22 0,4-4-52 16,1-5-101-16,6-5-123 0,-3-1-177 15,1-2-714-15,-10 4-992 16</inkml:trace>
  <inkml:trace contextRef="#ctx0" brushRef="#br0" timeOffset="5339.37">7088 7164 3570 0,'0'0'511'0,"0"0"-367"0,0 0-51 16,0 0-18-16,-39 21-75 0,33-18-23 15,2-2-45-15,1-1-147 0,3-3-243 16,5-2-832-16,6-12-1019 0</inkml:trace>
  <inkml:trace contextRef="#ctx0" brushRef="#br0" timeOffset="5933.62">8797 6763 192 0,'0'0'2402'15,"0"0"-2163"-15,0 0-34 0,0 0-39 16,38 26-73-16,-30-16-58 0,1 6-6 16,1 4-7-16,-4 5-6 0,3 10 3 15,0 8-16-15,-2 9 13 0,-1 3 0 16,-2-4-15-16,-1-11 37 0,-1-12-36 16,-2-6 11-16,0-4-11 0,2 3-2 15,0 0-2-15,3-2-17 0,-3-7 3 16,-1-4-3-16,1-7 19 0,-2-1 69 15,0-9 51-15,0-13-120 0,-5-15-35 0,-8-20-133 16,-3-8 47-16,-4-3 48 16,-2 1 73-16,2 6 13 0,0-1 85 15,0 1 36-15,7 5 9 0,4 6-1 16,2 11 43-16,6 13 16 0,1 9-39 16,0 7-19-16,0 2 5 0,1 4-40 15,1 1-108-15,3 3-25 0,1 4-79 0,5 7 64 16,10 13 24-16,7 12 16 0,2 14 12 15,1 6-8-15,-5-4-4 0,-4-4 0 16,-4-8-16-16,-1-7 4 0,-3-4 11 16,-1-8-2-16,1-1-22 0,1 0 3 15,3 0 20-15,-1 0 2 0,2-8 0 16,-4-5 50-16,-1-5 18 0,-1-2 30 16,0-6 74-16,-2-7 45 0,0-10-79 15,-1-15-76-15,-2-15-62 0,-3-7-67 16,-3 0-49-16,-2 7-40 0,0 8-31 15,0 8-78-15,2 12-2 0,0 8-120 16,3 6-244-16,2 1-520 0,-1 3-504 16</inkml:trace>
  <inkml:trace contextRef="#ctx0" brushRef="#br0" timeOffset="6866.34">9364 7079 3150 0,'0'0'357'0,"0"0"-211"0,0 0-105 0,0 0 41 16,0 0 19-16,0 0-1 0,0 0 36 16,37 30 122-16,-21-43-57 0,4-5-111 15,8-12-66-15,4-11-24 0,6-6-87 16,-5-4-27-16,-9 2 2 0,-8 6 16 16,-5 8 21-16,-7 8 41 0,-1 6-10 15,-3 5 25-15,0 2 19 0,-5 0 19 16,-3 4 6-16,-5 7-25 0,-1 3-11 15,-2 6-14-15,-4 10 6 0,-2 13 16 16,-2 13 3-16,2 13 43 0,6 5 4 0,7-7-9 16,5-13-1-16,4-13-12 15,4-9 0-15,3-2-24 0,4 0 14 16,2-1 38-16,7 1 28 0,5-7 18 0,6-8 12 16,9-4-1-16,8-12-27 15,6-9-43-15,-3-7-15 0,-5-2-10 16,-12 4-3-16,-6 5-12 0,-7 2 0 0,-3 2-1 15,-2-2 1-15,1-1-3 0,-2 4-15 16,-6 4 18-16,-4 8 15 0,-5 3-15 16,0 4-33-16,-2 0-28 0,-7 6 21 15,0 5-9-15,-4 7-16 0,-5 9 39 16,-2 12 26-16,4 0 18 0,2-4 7 16,4-4-14-16,6-4-11 0,4 2-15 15,0 7 2-15,2-2 11 0,6-1-16 16,4 0 6-16,3 0-10 0,4-1 7 15,0-1 14-15,5-1-2 0,1-1 3 16,-2 0-12-16,-2 2 11 0,0-2 0 16,-4 3-39-16,-6 0-3 0,-4-1-10 15,-5 1 1-15,-2-2 11 0,-5-3 29 16,-7-4 3-16,-2-4 9 0,-3-5 40 16,-2-5 16-16,-3-4 27 0,-2-5 7 15,-3-5-29-15,0-7-9 0,-1-7-52 0,1-4 0 16,2-13-33-16,3-13-50 15,11-13-35-15,7-6-49 0,12 1-10 0,13 4-59 16,12 12-51-16,9 7-117 0,7 3-109 16,5 7-7-16,6 0 43 0,0 6 67 15,-3 1 289-15,1 3 121 0,-3 3 254 16,-5 5-42-16,-9 3-69 0,-10 4-33 16,-8 4 39-16,-6-1 56 0,0 1-14 15,-3 2 25-15,-2 2 25 0,-8-1 15 16,-4 2 50-16,-4 0-62 0,-7 3-67 15,-3 2-83-15,-8 1-51 0,0 3-10 16,-6 3-8-16,-2 3-3 0,1 2-1 16,1 1-21-16,3-1-4 0,5-1-27 15,4 1 0-15,1-3 15 0,8-3 12 16,3-5-15-16,2-2-12 0,4-2-35 16,4-2 57-16,3 0 9 0,7-3 69 15,2-3 4-15,4-4-26 0,4-2-47 16,3-2-38-16,0 0-13 0,1 3 17 15,-2 3 8-15,1 3 23 0,-2 5-12 16,-2 3-20-16,2 9-9 0,-4 2 16 0,-1 2 26 16,-4 3-11-16,0-2-12 0,-2-2 9 15,-3-1-6-15,0-4-3 0,3-6-3 16,-1-4-74-16,5-5-104 0,1-11-177 16,6-12-407-16,-6 4-972 0</inkml:trace>
  <inkml:trace contextRef="#ctx0" brushRef="#br0" timeOffset="7048.17">11017 6424 1891 0,'0'0'1333'0,"0"0"-1114"0,0 0-70 0,0 0-147 0,0 0 48 16,0 43 70-16,-4-2 56 0,-3 15 1 16,1 5-53-16,-1 0-36 0,3-9-36 15,1-8-15-15,2-1-21 0,1-1-16 16,0-4-1-16,3 0-42 0,-2-7-119 15,1-5-89-15,2-8-153 0,-2-5-601 16,-1-5-761-16</inkml:trace>
  <inkml:trace contextRef="#ctx0" brushRef="#br0" timeOffset="7274.44">10941 6922 3312 0,'0'0'513'0,"0"0"-299"0,0 0-95 15,40-9-59-15,-22 3 5 0,3 1 9 16,3-2-15-16,0-1-43 0,1 3-16 16,1 1-50-16,0 4-2 0,-2 0-4 15,-2 7-19-15,-2 1 16 0,-2 5 21 16,-1 3 35-16,-8 1 1 0,2 3 2 16,-6-2 1-16,-1 1 2 0,-3-2-3 15,-1-2-45-15,0-5-65 0,-3-3-63 16,1-4-179-16,-1-3-282 0,1-5-784 15</inkml:trace>
  <inkml:trace contextRef="#ctx0" brushRef="#br0" timeOffset="7782.45">11237 6707 3040 0,'0'0'339'15,"0"0"-206"-15,0 0-60 0,0 0 47 16,3 38-19-16,-1-26-25 0,2 1-32 15,0-1-44-15,1 3-1 0,6 1-31 16,-1-1-68-16,0 3-11 0,4-1-6 16,0 0 22-16,1 2 12 0,-1-1 20 15,1 0 37-15,-2-2 23 0,-1 1 3 16,-2-2 25-16,-2-2 64 0,-2-3 16 16,-2-3-29-16,-1-1 7 0,-2-3-4 15,0 0-23-15,0-3 10 0,-1 0 41 16,0 0 23-16,0-2 19 0,1-3-12 15,-1-3-85-15,5-2-52 0,-1 0-36 16,2 2-7-16,1 1-22 0,2 5-1 16,3 2 10-16,2 4 6 0,1 6 32 15,1 2 18-15,0 2 0 0,4 1-2 0,-1-3 2 16,-1-1 3-16,-1-2 22 16,0-4-25-16,0-2-3 0,0-3-19 15,1-3-9-15,-2-7-30 0,1-4-24 0,-3-5-56 16,-1-1-17-16,-4-3-4 15,-5-2 35-15,-3-1 77 0,-2 0 50 0,-5 2 26 16,-2 6 47-16,-3 4 38 0,4 5 0 16,-2 6-3-16,-4 3-58 0,4 8 7 15,-3 6-4-15,-1 8 16 0,2 5-3 16,2 4 16-16,2 1-32 0,5-1-25 16,2-3-25-16,7-5-14 0,4-5 12 15,4-4-11-15,6-5-9 0,9-7-88 16,10-4-107-16,12-15-201 0,-9-2-828 15,-1-5-885-15</inkml:trace>
  <inkml:trace contextRef="#ctx0" brushRef="#br0" timeOffset="8381.7">12745 6689 3291 0,'0'0'384'0,"0"0"-356"0,0 0-28 0,0 0-41 0,0 0-10 0,0 0 51 16,0 39 64-16,1-16 18 0,1 5-22 15,1 4-7-15,1 1-24 0,1-1-27 16,1-2-1-16,-1-1-1 0,-2-4 0 15,0-2 9-15,0-2-9 0,-1-2-12 16,1-2-42-16,-1-6-66 0,-1-2-35 16,1-4-7-16,-1-5 22 0,-1-5 112 15,0-9-56-15,-3-14-178 0,-6-16-203 16,-9-16-63-16,-3-8-8 0,-2-3 536 0,0 5 175 16,4 7 358-16,0 1-18 15,4 13-94-15,6 12-114 0,3 11 11 16,3 9-3-16,2 1-14 0,-1 2-31 0,1 1-52 15,1 7-129-15,1 2-89 16,6 5-101-16,4 8 43 0,6 5 58 0,5 6 73 16,0 7-73-16,6 6 0 0,3 8 2 15,-3-4-1-15,-4-4 2 16,-1-6 30-16,-6-5-33 0,5 2 0 0,3 5-12 16,-1-1 11-16,-2-1 1 0,0-4-3 15,-2-1 3-15,-1-7 0 0,-1-4 1 16,-3-5 14-16,-1-3 25 0,-4-6 9 15,0-1 37-15,-1-9 122 0,-1-4 2 16,-1-13-83-16,-4-17-75 0,-3-18-52 16,-1-7-52-16,-7 2-81 0,-1 5 72 15,1 13-27-15,2 11-16 0,1 10-24 16,2 9-4-16,1 5-34 0,1 1-44 16,0 3-78-16,1 1-96 0,0 5-174 15,4 3-653-15,0 4-373 0</inkml:trace>
  <inkml:trace contextRef="#ctx0" brushRef="#br0" timeOffset="8648.93">13291 6813 3263 0,'0'0'429'0,"0"0"-344"0,0 0 34 0,-6 40 58 0,4-23-27 0,1 2-38 16,1 2-38-16,0 0-6 0,2-2-40 15,5 1-25-15,3-2-1 0,2-2-1 16,4-5 15-16,3-2-14 0,4-5 35 16,3-4 9-16,3-3 7 0,2-8-10 15,-2-4-19-15,-1-5-24 0,-5-4-14 16,-8-2-32-16,-6-3 21 0,-9-3 7 16,-6 1-16-16,-11-1-47 0,-7 5-33 15,-11 5-4-15,-9 11-29 0,-8 11-35 16,-3 12-92-16,10 6-398 0,16 0-1154 15</inkml:trace>
  <inkml:trace contextRef="#ctx0" brushRef="#br0" timeOffset="14948.55">13231 5076 1391 0,'0'0'208'0,"0"0"-91"0,0 0 55 0,0 0 46 0,0 0-18 0,0 0-38 0,0 0-42 16,0 0-27-16,0 0-38 0,0 0 0 15,0 0-7-15,38-26 19 0,-10 20-6 16,14-1-19-16,14 1-16 0,10-4-10 15,4 3-14-15,3 2-1 0,-1 1-1 16,5-2 0-16,6 3-1 0,3-2 1 16,2 2 0-16,4-2 3 0,0 1-2 15,0 0-1-15,3 0 0 0,-1-1 11 16,0-1 2-16,-2 2 16 0,0-1 9 16,-2 1 7-16,-2 0 6 0,-4-1-3 15,-4 3-20-15,-4 0-2 0,-7-1-13 16,-5 2-10-16,-7-1-2 0,-5-2-1 15,-5 3-10-15,-11-1-28 0,-8-1-64 16,-7 3-52-16,-6-3-70 0,1 1-76 0,-1-1-66 16,0-2-69-16,-5-1-258 0,-4 0-348 15</inkml:trace>
  <inkml:trace contextRef="#ctx0" brushRef="#br0" timeOffset="15213.54">15338 4782 1284 0,'0'0'664'16,"0"0"-447"-16,0 0-78 0,0 0-139 15,0 0-116-15,0 0 116 0,0 0 32 16,56 6 46-16,-30-3 3 0,5 4-4 16,3-3-19-16,-2 4-9 0,3 1-4 15,-2 3-16-15,0 1 3 0,-4 2-6 16,-4 2-10-16,-3 2-14 0,-6 0 15 15,-6 4-5-15,-6-1 11 0,-5 1 28 16,-14 3 27-16,-14 7-1 0,-21 8-26 16,-29 6-51-16,-18 7-55 0,-15-4-89 0,-7-7-111 15,32-16-350-15,-9-3-1124 0</inkml:trace>
  <inkml:trace contextRef="#ctx0" brushRef="#br0" timeOffset="17665.43">16588 4766 209 0,'0'0'2186'0,"0"0"-1873"0,0 0-187 0,0 0 21 0,0 0-12 16,0 0-10-16,0 0-17 0,-37 45-35 16,37-15 7-16,4 14-7 0,6 13-13 15,1 7-25-15,-1 1-16 0,-1-2 15 16,-3-8-34-16,-2-2-25 0,0-2-152 15,-3-10-94-15,1-9-171 0,0-13-292 16,0-9-617-16</inkml:trace>
  <inkml:trace contextRef="#ctx0" brushRef="#br0" timeOffset="18015.14">16595 4791 3056 0,'0'0'342'0,"0"0"-228"0,0 0 60 16,0 0-29-16,0 0-13 0,0 0 29 16,0 0-109-16,0 0-52 0,0 0-81 15,0 0 2-15,0 0 75 0,44 9 4 16,-20 12 1-16,1 4 2 0,2 4 15 16,2 3-18-16,0 0 2 0,-1 0-2 15,-2-1-40-15,1-2-4 0,-5-6 22 16,1-3 6-16,-4-6 16 0,-1-6 41 15,-5-4 50-15,-3-3 44 0,-3-2 49 16,-3-4 119-16,-2-5-48 0,-2-5-93 16,-4-11-129-16,-7-12-33 0,-10-13-85 15,-5-3-19-15,1 2-13 0,4 10 16 16,5 13-41-16,9 10-10 0,-1 4-34 16,4 2-65-16,2 2-108 0,2 2-160 15,5 6-209-15,4 3-337 0,-1 0-7 16</inkml:trace>
  <inkml:trace contextRef="#ctx0" brushRef="#br0" timeOffset="18282">17068 4900 2577 0,'0'0'556'16,"0"0"-428"-16,0 0 34 0,0 0-16 16,-1 39 25-16,-1-24 24 0,2 1-75 15,0 2-29-15,0-3-44 0,2 2-44 16,1 0-3-16,3-5-13 0,3-2 4 15,2-3 9-15,3-5 75 0,3-2 61 16,2-2 13-16,5-8-16 0,-2-6-13 16,3-4-41-16,-1-4-30 0,-7-1-42 15,-3 0-7-15,-9 0-28 0,-5 4-21 16,-3-1-22-16,-11 4-46 0,-7 4-55 16,-6 3-18-16,-4 5 38 0,-2 6 22 15,-1 7-8-15,3 7-19 0,0 5-93 16,7 3-133-16,5 0-154 0,8-1-251 15,7-6-808-15</inkml:trace>
  <inkml:trace contextRef="#ctx0" brushRef="#br0" timeOffset="18916.06">17708 4727 352 0,'0'0'2453'0,"0"0"-2030"0,0 0-89 15,0 0 4-15,0 0-71 0,0 0-121 16,0 0-127-16,0 0-17 0,0 0-2 15,0 0 31-15,42 15-18 0,-28-4-13 16,-2 3-15-16,0 1-19 0,-5 1-13 0,1-2 3 16,-4 2 7-16,1-1-7 15,0-1-12-15,-3-1-1 0,2-6 7 16,-1 1-10-16,-1-6 10 0,0-2 50 0,0 0 28 16,2-4 54-16,1-6 13 0,4-6-24 15,6-9-71-15,-1-2 0 0,1-4-53 16,3-1 22-16,-5 8 2 0,4 1 7 15,-2 6 22-15,-1 7 20 0,0 5-20 16,-3 5-19-16,3 3-15 0,-5 5 12 16,2 2 20-16,-2 2-24 0,-2 2 25 15,1-1 2-15,-3 1 17 0,0-1-16 16,-1-2 36-16,0-2-38 0,-1-5-35 16,1-2-24-16,0-2-10 0,2-1 69 15,4-6 28-15,-1-4-22 0,4-3-6 16,1-5 0-16,1 1 13 0,-1-3 12 15,-1 6-3-15,-2 4-3 0,-2 3 6 16,1 3-25-16,-3 5-22 0,1 0-16 16,-2 6 16-16,3 1 3 0,-3 3 19 15,3 0 0-15,-4 0 22 0,1 1-19 16,1-2-3-16,-1-2 2 0,0-3-1 16,2-1-1-16,-1-3-16 0,3 0-50 0,2-3-19 15,-1-4-20-15,3-4-75 16,-1 1-126-16,0-1-80 0,1-1-62 15,-2 3-107-15,0 2-536 0,1-1 427 0</inkml:trace>
  <inkml:trace contextRef="#ctx0" brushRef="#br0" timeOffset="19482">18508 4546 2610 0,'0'0'543'0,"0"0"-310"0,0 0 53 0,0 0 22 0,0 0-66 0,0 0-40 15,0 0-106-15,-38-16-38 0,27 18-52 16,0 2-6-16,2 3-43 0,-1 3 15 16,0 0 10-16,3 0-1 0,-1 0-12 15,6-1 3-15,-1-1-21 0,3-3-16 16,7-1 12-16,2-1 34 0,3-1 19 16,5-2 25-16,3-2-22 0,2-4-3 15,4-3-13-15,-1-2-1 0,1 2 13 16,-1-2 1-16,-3 5-10 0,0 2 10 15,-4 4 22-15,-2 0-1 0,-1 3-18 16,-4 1 0-16,-2 3-2 0,-3 0 11 0,0-2-12 16,-2 0 12-16,-2-3 10 0,1 2-6 15,-2-4 5-15,0 0 26 0,0 0 27 16,0 0 16-16,-1-4 18 0,4-3-4 16,-2-5-55-16,2-1-33 0,-1-3-4 15,0 0 0-15,-1 0 19 0,-2 2 6 16,0 1-1-16,0 5 7 0,0 2-31 15,0 2-9-15,0 4-3 0,0-1-10 16,0 1-75-16,0 0-35 0,6 4-64 16,1 6 88-16,5 4 96 0,3 5 28 15,2 3-10-15,3 2-17 0,2 2 0 16,-1 2-1-16,0 0 1 0,0 3-1 16,1 6-2-16,-7-3-10 0,-4 0-13 15,-3 6-33-15,-8 2-20 0,-1-1-9 0,-8-4-25 16,-2-8-3-16,-2-10 39 15,-7-1 76-15,-3 0 6 0,-5-5-6 16,-3-7 0-16,-1-6 1 0,-1-2 47 0,2-9 5 16,2-7-6-16,2-13-47 15,6-14-91-15,9-19-88 0,8-6-124 0,10-3-127 16,12 2-71-16,5 6-175 0,-6 17-764 16</inkml:trace>
  <inkml:trace contextRef="#ctx0" brushRef="#br0" timeOffset="19605.73">18864 4177 1148 0,'0'0'2202'0,"0"0"-1942"0,0 0-155 0,0 0-39 0,0 0-26 0,0 0-40 16,0 0-47-16,0 0-121 0,0 0-296 16,0 0-662-16,0 0-428 0</inkml:trace>
  <inkml:trace contextRef="#ctx0" brushRef="#br0" timeOffset="19915.78">19122 4468 3119 0,'0'0'351'0,"0"0"-307"16,0 0 58-16,0 0 71 16,-19 41-18-16,13-35-29 0,3 0-64 0,0 0-62 15,2-4-15-15,1-1-48 0,0-1-22 16,4 0 25-16,3-2 60 0,5-5 86 15,3-2-23-15,5-5-63 0,0-2-35 16,0-5-6-16,0-1 28 0,-5 0 13 16,-8 1 14-16,-2 2-14 0,-5 2-15 15,-10 3-45-15,-3 2-25 0,-7 6-3 16,-4 6 28-16,-2 2 60 0,-1 7 28 16,2 7-6-16,0 3-12 0,1 3-10 15,5 2-25-15,3-1 2 0,7 0-15 16,5-4-12-16,4-1-99 0,4-4-93 15,9-4-146-15,3-4-187 0,5-5-146 16,-3-1-629-16</inkml:trace>
  <inkml:trace contextRef="#ctx0" brushRef="#br0" timeOffset="20481.7">19281 4273 2406 0,'0'0'480'0,"0"0"-230"0,0 0-7 0,0 0-69 0,0 0-66 0,0 0-54 16,0 0-54-16,0 0 0 0,0 0 33 15,38 20 8-15,-20-6-39 0,4 3 11 16,-4 1-11-16,2 3-1 0,-2-2 2 16,-2 0-2-16,-4 0-1 0,-2-2-21 15,-5-3-48-15,-2-1 12 0,-3-4 38 16,0-4 19-16,-6-2 57 0,1-3 53 15,-4-2-3-15,2-3-28 0,-3-5-6 16,5-7-4-16,1-3-4 0,4-9 22 16,4-10-74-16,3-3-13 0,4 5-34 15,1 6-13-15,-1 7-65 0,3 0-30 16,3 1-60-16,0 4-136 0,3 6-338 16,-6 4-814-16</inkml:trace>
  <inkml:trace contextRef="#ctx0" brushRef="#br0" timeOffset="20783.02">20038 3968 2940 0,'0'0'272'0,"0"0"-272"0,0 0 0 16,0 0 70-16,0 0 112 0,40 52-46 16,-30-31-70-16,3 3 7 0,-5 0-32 0,-2 1 3 15,-1-2-9-15,-3-1-32 16,-2-3-3-16,0-2-117 0,0-1-95 15,-3-2-163-15,-1-5-252 0,1-4-729 0</inkml:trace>
  <inkml:trace contextRef="#ctx0" brushRef="#br0" timeOffset="20916.92">20032 3840 764 0,'0'0'2587'0,"0"0"-2336"16,0 0-251-16,0 0-51 0,0 0-98 15,0 0-7-15,0 0-203 0,0 0-309 16,0 0-695-16</inkml:trace>
  <inkml:trace contextRef="#ctx0" brushRef="#br0" timeOffset="21548.38">20312 4147 2967 0,'0'0'416'0,"0"0"-346"15,0 0 92-15,0 0 140 0,0 0 56 0,0 0-30 16,0 0-27-16,0 0-188 0,12-48-113 16,-2 11-49-16,5-13-24 15,-1-3 27-15,0 3 15 0,-6 12-21 0,-4 10 6 16,-2 9-16-16,-1 4 59 0,0-1 1 16,0 3 2-16,-1 2-31 0,0 7 7 15,0 2-35-15,-1 2-102 0,0 9-72 16,-1 4 107-16,1 8 57 0,-1 4 41 15,2 4 2-15,0 2 1 0,3-3 3 16,4-1-3-16,3-3 25 0,2-2 0 16,2-5 16-16,3-2 12 0,1-2 32 15,-2-4-13-15,0 0-28 0,-3-4-8 16,-3 0-11-16,-3-1-31 0,-4 0-26 16,-3-2-34-16,0 3-3 0,-6 0 18 15,-6 2 41-15,-1 0-19 0,-5 1-12 16,0 1 18-16,-3-2 48 0,4 0 22 15,2-3 20-15,7-3 2 0,0 1 22 16,7-2 45-16,1 0 34 0,1-6 8 0,8-4-30 16,1-5-122-16,7-6 27 15,5-5-28-15,6-3 0 0,3-3-28 16,2 0-3-16,-2 4 16 0,-2 0-10 0,0 3 22 16,-5 5 3-16,-5 2 0 15,-4 8 3-15,-4 0 15 0,-6 6 1 0,-3 1-19 16,-2 3-22-16,-2 0-6 0,-3 1-42 15,-3 5-5-15,-1 5 6 0,-2 1 25 16,1 4 12-16,1 1 20 0,3 0-7 16,1 0-6-16,5 0 2 0,0-1 20 15,7-3 3-15,1 2 40 0,2 0 4 16,3-3 0-16,0 0-12 0,3 1-10 16,-3-2-22-16,-2 0 0 0,-1-1-19 15,-5 1-9-15,-4 0 9 0,-1 1-3 16,-8 0 0-16,-6 3-41 0,-5-1-61 15,-4-1-117-15,-1 0-146 0,0-5-167 16,3-2-189-16,4-5-584 0</inkml:trace>
  <inkml:trace contextRef="#ctx0" brushRef="#br0" timeOffset="22264.7">20803 3853 1982 0,'0'0'1164'0,"0"0"-938"0,0 0-108 0,0 0 18 0,0 0 0 0,0 0-82 16,0 0-17-16,0 0 23 0,0 0 25 16,26 45-12-16,-22-32-23 15,0 0-31-15,-1-1-19 0,4 1-1 0,-2-3-31 16,3 0 14-16,1-2-1 0,1-2-60 16,-1-2-6-16,3-4-32 0,-1 0 17 15,0-4-2-15,1-6 20 0,-1 0 2 16,-2-3 68-16,0-3 12 0,-1 0 51 15,-3 1 63-15,1 3 28 0,-2 2-13 16,0 3 0-16,-2 4-37 0,0 3-92 16,1 3-54-16,1 4 10 0,2 3 42 0,0 1 2 15,2 1 1-15,-3 1 1 16,1-1-1-16,-1-1 0 0,1-2 24 16,0-5-9-16,2-1 15 0,0-3 29 0,1 0 12 15,1-7-72-15,1-5-6 0,0-2-72 16,1-4-8-16,-2-2 5 0,-2-4 5 15,-1 0 35-15,-3 0 26 0,-2 1 14 16,-2 2 1-16,0 5 22 0,0 2-20 16,-2 6 54-16,0 3-12 0,0 3-25 15,-1 2-19-15,1 4-116 0,0 6 28 16,-1 3 61-16,1 1 27 0,1 6 13 16,1-3 3-16,1-2-14 0,4 1 17 15,2-6-7-15,1 1 26 0,2-4 13 16,0-2-1-16,2-3 35 0,2-2 10 15,1-7 4-15,0-1-67 0,1-5-32 16,-3-3-28-16,1-2-7 0,-1-2-2 16,-2-4 34-16,-1 0 1 0,-3 0 2 15,-3-2 15-15,-3 4 4 0,-1 2 3 16,0 3 6-16,-2 7 31 0,-1 4-15 16,0 2-10-16,0 3-28 0,1 1-6 15,-2 3-81-15,-1 6-15 0,1 3 27 0,1 3 41 16,3 4 28-16,0 1 0 15,3-1 12-15,6 0-11 0,2 2 27 16,2-4-24-16,3 0 36 0,1-1-24 0,1-1 6 16,2-3-19-16,-2 2-2 0,0-3-1 15,-3 2-19-15,0 1-6 0,-3 0-12 16,-6 0-27-16,-6 4 17 0,-4 1 19 16,-11 2 27-16,-14 5-24 0,-13 6-32 15,-14 5-28-15,-6 0-82 0,-2-2-240 16,17-13-397-16,5-7-1264 0</inkml:trace>
  <inkml:trace contextRef="#ctx0" brushRef="#br0" timeOffset="25897.18">18344 5272 1223 0,'0'0'1039'0,"0"0"-854"0,0 0 50 16,0 0 77-16,0 0-75 0,0 0-14 15,0 0-83-15,-21-36-30 0,21 34-28 16,0 2-12-16,0 0-70 0,0 0-29 0,0 4-113 16,2 5-83-16,7 13 206 15,3 15 19-15,3 21 16 0,3 3 16 16,-1 3-32-16,-3-8-6 0,-1-9-64 0,-3-10-45 16,1-9-19-16,-3-7-71 0,-1-2-62 15,2-1-85-15,0 3-47 0,1-3-101 16,-5-5-171-16,2-7-99 0</inkml:trace>
  <inkml:trace contextRef="#ctx0" brushRef="#br0" timeOffset="26148.32">18282 5569 2580 0,'0'0'415'16,"0"0"-261"-16,0 0-61 0,0 0-93 15,0 0 0-15,0 0 76 0,0 0 10 16,0 0 10-16,44 47-43 0,-28-34-27 15,-1-1-10-15,-2 0-1 0,3-1-2 16,-4-2 0-16,0-1-12 0,-1-3 0 16,-2 1 1-16,0-3 26 0,-2-3 10 15,1 0 38-15,2-4 59 0,0-5-16 16,1-5-42-16,3-4-77 0,-3-5-63 16,0-4-72-16,1-3-35 0,-4 1-51 0,-2 0-59 15,-3 0-89-15,1 6-114 0,-1 1-153 16,-1 9-493-16</inkml:trace>
  <inkml:trace contextRef="#ctx0" brushRef="#br0" timeOffset="26648.33">18827 5418 2911 0,'0'0'409'0,"0"0"-183"15,0 0 71-15,0 0-96 0,0 0-97 0,0 0-104 16,0 0-16-16,0 0-78 15,0 0-114-15,0 0 117 0,0 0 91 16,14 65 2-16,0-15 18 0,1-4-18 0,-6-9-2 16,-3-11 13-16,-3-5 1 15,1 1-13-15,1 2 18 0,0-1-19 0,-1-5-2 16,-2-5-1-16,0-6-12 0,0-3 15 16,0-3 29-16,-1-1 68 0,0-3 29 15,2-4 9-15,1-4-48 0,4-4-77 16,-2-3-10-16,5-1-53 0,3-1 6 15,3 4-22-15,1 3 3 0,4 5-16 16,-2 5 29-16,2 3 18 0,-3 3 10 16,0 4-3-16,-3 2 12 0,-3 0 3 15,-4 3-2-15,-4 1 13 0,-5 1 0 16,-3-1-20-16,-8 4 3 0,-4 1-22 16,-7 2-16-16,-4-1-19 0,-2-1-38 15,-3-4-13-15,4-3-4 0,5-5-36 0,2-6-170 16,9-8-229-16,2-4-626 15</inkml:trace>
  <inkml:trace contextRef="#ctx0" brushRef="#br0" timeOffset="26808.26">19086 5518 1535 0,'0'0'1146'0,"0"0"-770"16,40-25-41-16,-27 21-68 0,3 1-56 0,-1 3-82 16,-1 0-95-16,-2 6-34 0,0 3-12 15,-3 2 12-15,1 4 11 0,-2 1-11 16,0 4-1-16,-3-1-33 0,0 0-48 15,-2-1-28-15,0-2-22 0,-1-1-52 16,4-1-100-16,-3-4-139 0,0-2-272 16,1-5-618-16,2-4 539 0</inkml:trace>
  <inkml:trace contextRef="#ctx0" brushRef="#br0" timeOffset="28031.6">19252 5425 2520 0,'0'0'284'0,"0"0"-210"0,0 0-74 16,0 0-81-16,0 0-15 0,0 0 21 16,0 0-51-16,0 0-55 0,0 0-3 0,0 0-30 15,40-11-124-15,-24 8 32 0,-3 2 114 16,1 0 143-16,1 1 49 16,-3 0 166-16,0 0 140 0,-2 3 9 0,-1 3-32 15,-1 1 8-15,-1 0-36 0,0 5-81 16,-2 1-33-16,1 5 1 0,-2 0-11 15,-1 5-29-15,-2 1-36 0,0 2-24 16,-1 0-30-16,2-1-8 0,-2-2-3 16,2-4-1-16,0-5-29 0,0-5-12 15,0-3-26-15,0-1 0 0,1-3 6 16,-2-2 61-16,1-2 0 0,0-5 83 16,2-1-35-16,1-6-32 0,1-3-16 15,2-6-19-15,3-2-7 0,-3 0-9 16,6 1 3-16,-2 3-6 0,0 6-7 15,1 5-22-15,-2 4-7 0,3 5-12 16,-1 1 12-16,0 8 38 0,0 1 17 16,-2 2 6-16,-2 2 10 0,1-1 1 15,0-2-21-15,-3-1 20 0,4-3-42 0,-2-2-81 16,0-4-67-16,2 0-28 0,-4-5 11 16,2-4 18-16,-5-4 36 15,0-1 156-15,-3-1 6 0,-1-1 167 0,-5 1 64 16,-2 0 6-16,-3 4-1 0,-4 1-29 15,1 1-13-15,-1 6 8 16,2 3-51-16,0 0-52 0,-1 6-39 0,2 4-51 16,4 0-15-16,0 2-3 0,3 1-19 15,3-1 3-15,1 0 3 0,3-2 13 16,4-1-10-16,0-1 13 0,1-1 16 16,1-3 12-16,2-2-2 0,0-2-26 15,0 0-1-15,1-2 0 0,0-2 1 16,0-1 19-16,-1 0-18 0,-2 1-1 15,2 2-29-15,-4-1 7 0,2 3-19 16,-3 0 17-16,4 4 24 0,-3 0 4 16,0-1-3-16,-2 1-1 0,1-2 19 15,-1-2 25-15,-2 0 7 0,4-6 41 0,-1-3-10 16,4-6-82-16,1-4-103 16,-1-6-30-16,1 0-17 0,0-2 41 15,-4 1 36-15,1 0 55 0,-4 0 17 0,0 6 2 16,-4 0 0-16,0 5 31 15,0 5 0-15,0 5 41 0,0 3 20 0,-3 2-93 16,3 0-79-16,-1 6-49 0,1 2 83 16,-1 1 45-16,1 3 12 0,0-1 4 15,5 2-14-15,0-4 24 0,1-1-4 16,1 0 33-16,0-3-4 0,2-2 0 16,-1 0-3-16,0-2-7 0,-3 2-19 15,6-1-3-15,-4 0-19 0,1 2-10 16,-1 0-3-16,1 1-6 0,-2 0 3 15,-1 1 3-15,0 1 13 0,0-1 1 16,0-2 0-16,-1 0 12 0,0-2 3 16,-1-2 13-16,4 0 25 0,-1-1 6 15,5-5-28-15,-1-3-21 0,0-5-11 16,2 1-16-16,-1-2 16 0,-2-2 13 16,1 1 9-16,-3-1 7 0,0 0 15 0,-2 3-9 15,-3 0 0-15,1 3-4 16,-1 3 13-16,-1 5 16 0,-1 1 12 0,0 2-72 15,0 0-9-15,0 1-104 0,3 4-13 16,2 1 126-16,1 3 15 16,0 0 1-16,5 0 3 0,-2 0 0 0,0-3-6 15,1 3-10-15,0 0-1 0,-1 0-2 16,0 2 0-16,1 1 0 16,-2 3-1-16,0 2 0 0,-1 1-1 0,2 5 2 15,-2 3-32-15,-1 3-56 0,1 2-64 16,1-1-49-16,-1 3-23 0,-1 1-23 15,1-2-1-15,-2 1-4 0,1-1-23 16,-3-3 106-16,-1-2 119 0,-2-5 50 16,-3-1 33-16,-3-6 35 0,-4-3 58 15,-2-1 27-15,-2-4 2 0,-1-3-3 16,0-3 29-16,1-1 47 0,2-8 25 16,2-6-14-16,3-11-58 0,7-15-76 15,8-19-75-15,12-12-30 0,11-1-88 16,10-4-80-16,6 5-94 0,9-5-113 15,-12 16-231-15,6-2-1354 0</inkml:trace>
  <inkml:trace contextRef="#ctx0" brushRef="#br0" timeOffset="31748.08">13976 6793 1255 0,'0'0'566'0,"0"0"-355"0,0 0-49 16,0 0 23-16,0 0 25 0,0 0 15 0,0 0-38 15,0 0-24-15,0 0-42 0,0 0-38 16,0 0-32-16,3 0-35 0,2 0-15 16,2 3 47-16,6 0 2 0,2 3-2 15,6 2-16-15,5 3-10 0,9 6 0 16,10 3 3-16,13 5 4 0,7 3-4 15,0-1 0-15,3-3 3 0,-4-1 20 16,3-1-17-16,2 1 29 0,5-2 12 16,0-2 10-16,1-3-16 0,1 1 3 15,-3-3-16-15,-2 1-25 0,-5-3-12 16,-6-2-16-16,-5 1-22 0,-6-1-80 16,-10-2-81-16,-10-1-71 0,-9-1-155 15,-4-2-306-15,-4-2-645 0</inkml:trace>
  <inkml:trace contextRef="#ctx0" brushRef="#br0" timeOffset="32033.55">15391 6987 2779 0,'0'0'369'0,"0"0"-251"0,0 0 73 16,0 0-42-16,0 0-35 0,0 0-13 15,0 0-29-15,0 0-50 0,0 0-22 16,0 0-75-16,0 0 40 0,0 0 35 16,39-10 21-16,-21 23-18 0,-2 4-3 15,-1 3 1-15,-4 1 0 0,-1 1-1 16,-7 1 1-16,-2 1 0 0,-3 1 47 16,-10 1 21-16,-12 5 22 0,-17 5-3 15,-22 6-32-15,-10 3-56 0,-6-6-43 16,-2-9-134-16,1-11-223 0,17-10-854 15,-8-8-1057-15</inkml:trace>
  <inkml:trace contextRef="#ctx0" brushRef="#br0" timeOffset="97630.67">17021 7082 1129 0,'0'0'641'0,"0"0"-345"0,0 0-70 0,0 0 23 0,0 0 35 0,7-45 14 15,-3 31-39-15,0-1-24 0,-1 0-8 16,-1 2-36-16,0 0-30 0,-2 0-34 16,0 0-18-16,-2 1-29 0,-3 1 1 15,-3-2-44-15,-1 3-19 0,-5 0-18 16,-1-1-13-16,-7 4-18 0,1 1-28 15,-2 2-6-15,-2 4 16 0,-2 0 21 16,0 7 28-16,2 3 18 0,3 4 13 16,5 0-7-16,1 2-24 0,7 3-15 15,5 0-10-15,2 4 13 0,4 2 11 16,6 2 0-16,5 2 1 0,4 0 14 16,5 4-11-16,1-3-1 0,2 3-1 15,0-3 8-15,-1 2-9 0,-1 1-69 16,-8 1-21-16,-3 0 0 0,-8-1-16 15,-4 1 8-15,-8-3 29 0,-9-1 28 0,-11 0 38 16,-12 0 3-16,-16-3 28 0,-6-7 13 16,4-10 9-16,2-6 4 15,10-8 6-15,4-3-45 0,12-4-15 0,9 0-53 16,4-4 8-16,3-5-27 0,2-10-110 16,10-14-77-16,18-6-226 0,15-3-169 15,13 7-170-15,-6 14-461 0</inkml:trace>
  <inkml:trace contextRef="#ctx0" brushRef="#br0" timeOffset="97939.6">17299 7193 3587 0,'0'0'451'0,"0"0"-363"0,0 0-66 0,0 0-22 0,0 0 19 15,0 0 6-15,0 0 84 16,4 45-23-16,-2-23-39 0,-1 1-34 0,-1 5-13 15,0-3-68-15,-3 0-25 0,-1-2-7 16,-5-1-18-16,4-5-46 0,1-2-117 16,2-6-209-16,1-2-286 0,1-7-547 15</inkml:trace>
  <inkml:trace contextRef="#ctx0" brushRef="#br0" timeOffset="98714.06">17285 7114 2861 0,'0'0'183'0,"0"0"-183"0,0 0-154 16,0 0-74-16,0 0 167 0,0 0 58 16,0 0-19-16,49 36-46 0,-32-27-39 15,6 0-42-15,-1-3-97 0,5-2-157 16,-2 1 6-16,-3-2 88 0,2 0 136 0,-1 0 88 16,-4-2 85-16,-3-1 153 0,-3 0 206 15,-1 0 87-15,-4 0 12 0,-3-4-8 16,-1 1-15-16,-2-1-36 0,0 0-56 15,-2-1-88-15,-2 1-53 0,-2-1-25 16,-3 2-37-16,-1-1-4 0,0 4-62 16,-2 0-47-16,1 2-27 0,0 6-34 15,-4 3 4-15,2 6 27 0,-1 7-1 16,1 10 3-16,-4 8 1 0,1 8-12 16,4-4-25-16,5-10-12 0,0-13-16 15,5-9-3-15,0 0 6 0,5-2-7 16,-2 0 7-16,5-5-16 0,-2-2 44 15,3-4 34-15,1-1 46 0,0 0 7 16,-1-5 19-16,1-2-7 0,-2-1-9 16,-1-1-28-16,1 2-28 0,0 2-1 15,-2 2-1-15,-1 3-23 0,3 3 25 16,2 6 9-16,0 4 60 0,1 6-17 16,-1 3-12-16,0 2-9 0,-3 5-31 15,-1-1-2-15,0 1 0 0,-2-1-23 0,-4 0 4 16,0 1 2-16,-6 0 16 0,-4 0-12 15,-3 0-13-15,-3-2-12 0,-3-2 40 16,0-4 6-16,4-6 34 0,-1-4 13 16,3-7 2-16,0-4-9 0,6-4-46 15,-2-10-72-15,5-15 48 0,4-14-38 16,9-16 15-16,8-6-8 0,8 2 8 16,2 7 1-16,1 16 30 0,-5 9 16 15,-4 8 46-15,0 4 34 0,5 0 16 16,1 1 9-16,-1 2-34 0,0 6-34 15,-3 6-18-15,-4 4-19 0,-1 1 18 16,-3 4-18-16,-2 5-1 0,-4 2-11 16,-3 1 12-16,0 2-12 0,-4 2 10 15,0 0 0-15,0-1 2 0,0-2-2 0,0-4-19 16,0-3-25-16,0-4-28 16,3-3 6-16,3-3-9 0,2-7 77 0,4-4 0 15,-1-5-3-15,5-6-37 0,-1 1 3 16,3 1 12-16,-1 3 15 15,-2 5 10-15,3 9 75 0,-3 2-19 0,1 4-32 16,-1 4-21-16,-1 5 12 0,-3 2-15 16,-1-1-2-16,0 2-66 0,-2 0-66 15,1-2-104-15,-2-4-174 0,-2-3-739 16,3-3-1131-16</inkml:trace>
  <inkml:trace contextRef="#ctx0" brushRef="#br0" timeOffset="99171.69">19005 7415 1797 0,'0'2'211'0,"0"-2"-211"16,0-2-328-16,1 0-483 0</inkml:trace>
  <inkml:trace contextRef="#ctx0" brushRef="#br0" timeOffset="99811.55">19014 7247 985 0,'0'0'2023'0,"0"0"-1735"15,0 0-196-15,0 0 4 0,0 0 5 16,0 0-19-16,0 0-82 0,0 0 4 16,0 0 65-16,0 42 32 0,0-20-19 15,2 2-45-15,-2 1-12 0,-2 0-3 16,0 0 3-16,-2-3 11 0,1-3-11 15,-1 0 6-15,0-6-12 0,2-1 6 16,2-3 3-16,-2-4 9 0,2-3 13 16,0-2 65-16,0 0 70 0,0-6-12 0,4-4-44 15,-2-14-129-15,4-12-40 0,-1-17 3 16,4-5 6-16,-2 1 29 16,2 1-10-16,-1 8 0 0,0 3 12 0,0 9 0 15,-2 8 3-15,-1 8-2 0,-1 4 17 16,2 0 7-16,-2 3-4 0,0 2-2 15,0 5 8-15,-1 4-27 0,1 2-33 16,2 7 17-16,0 5 16 0,5 4 37 16,-3 7 9-16,1 4-18 0,2 5-16 15,-6 3-9-15,1-2-1 0,-1 1 0 16,-1-1-1-16,1-2 2 0,1-4-3 16,-1-7-11-16,3-2-11 0,-1-9 10 15,2-5-21-15,-2-3 33 0,1-2 27 16,4-8 46-16,-3-7-2 0,8-11-65 15,2-13-6-15,0-10-46 0,-1-2 12 16,-2 2 34-16,-5 14 0 0,0 10 40 16,-6 10-40-16,1 4-15 0,1 2 13 15,-1 3-10-15,3 1 12 0,-2 6 0 16,2 3 6-16,1 8 21 0,0 5 13 16,1 5 0-16,-1 4 2 0,-2 4-8 15,-2 1-13-15,-4 2-9 0,-1 5 10 0,-1 7-7 16,-3-5 3-16,-3-3-15 0,1-5-3 15,-1-9-44-15,1 2-118 0,1-2-68 16,3-5-118-16,1-7-251 0,0-5-667 16,12-9-838-16</inkml:trace>
  <inkml:trace contextRef="#ctx0" brushRef="#br0" timeOffset="100563.67">19835 7281 2517 0,'0'0'402'0,"0"0"-325"0,-35-13 42 0,20 5-14 0,-1-3 17 15,-1 0-14-15,0-2-19 0,3-1 44 16,-1 2-26-16,3-1-25 0,1 1-38 16,1 3-16-16,3 1 7 0,0 5-1 15,4 2 23-15,1 1-41 0,0 1-16 16,-1 6-76-16,-2 5 19 0,2 7 57 0,-1 4 45 15,-1 5-1-15,3 1-18 0,0-2-4 16,2-3-21-16,2-2 0 16,5-6 0-16,-2-2 12 0,3-4 21 0,-1-3 29 15,4-3-14-15,-2-3 8 0,2-1-17 16,3-2 22-16,0-6-3 0,1-2-19 16,0-2-23-16,1 1-17 0,-3-1-21 15,0 6-4-15,-3 2-6 0,-2 3-12 16,0 2 26-16,0 5 17 0,-1 4 41 15,-1 2-4-15,1-2 6 0,-1 2-21 16,1-1-10-16,1-3-10 0,0-1-2 16,0-3-45-16,6-4 29 0,1 0 13 15,3-9 3-15,5-3-37 0,-2-4-19 16,3-5 13-16,-3-2 40 0,1-3 3 0,-3 1 43 16,-4-1 25-16,-1 3 19 15,-5 1 5-15,-4 6-11 0,-3 4-8 16,-2 4-5-16,-4 3 36 0,-3 2-28 0,-1 2-54 15,-3 1-22-15,-3 4-31 16,1 5-2-16,-3 2 20 0,1 5 10 0,1 2-9 16,6 1 12-16,1 0-12 0,4 0 9 15,3-1-19-15,1 3 1 0,7-1 9 16,1 2 9-16,5-1 0 0,3 1 3 16,2-1 15-16,0 1 3 0,-1 2 1 15,0-1-18-15,0 2 1 0,-2 2-2 16,-6 1 12-16,2 3-12 0,-7 1-12 15,-3 2-16-15,-2 2-15 0,-7-1-9 16,-5 0 3-16,-1-1 12 0,-5-2-9 16,-2-1 46-16,-2-5 9 0,-1-3 37 15,-3-5 3-15,-1-6 16 0,4-4 18 16,-3-7-10-16,0-1-3 0,4-10-2 16,2-5-20-16,4-14-48 0,8-15-6 15,8-15-6-15,10-8-18 0,15-1 5 16,13 6 7-16,8 10 3 0,5 2-4 15,9 2 1-15,6 2 3 0,0 4-10 0,-1 4-8 16,-2 0-90-16,-3 5-259 0,-16 8-685 16,-5-1-1773-16</inkml:trace>
  <inkml:trace contextRef="#ctx0" brushRef="#br0" timeOffset="102406.76">21463 6756 2232 0,'0'0'246'0,"0"0"-162"0,0 0 19 0,0 0 55 0,0 0 35 15,0 0-24-15,0 0-3 0,0 0-4 0,0 0-102 16,0 0-60-16,0 0-30 0,5 12 30 16,-5 9 70-16,1 9 43 15,0 15-6-15,1 12-18 0,0 3-24 0,-2-3-8 16,0-6-28-16,0-6-16 0,0-5-1 16,-2-4-9-16,0-8-3 15,1-10-39-15,-1 0-31 0,1-2-31 0,0 0-12 16,0-1-45-16,1-8-71 0,0-3-96 15,0-4-213-15,2-5-135 0,0-3-730 16</inkml:trace>
  <inkml:trace contextRef="#ctx0" brushRef="#br0" timeOffset="103231.19">21492 6757 2300 0,'0'0'339'0,"0"0"-207"0,0 0 68 0,0 0-62 16,0 0-36-16,0 0 0 0,0 0-3 16,0 0-33-16,0 0-24 15,0 0-14-15,0 0 45 0,0 0 25 0,37-6 12 16,-10 2-37-16,10-5-33 0,15-5-21 16,7-1-3-16,5-4-14 0,4 2-2 15,-1 1-2-15,9 0-14 0,5 0 14 16,8 2 0-16,5 2 2 0,3-2 1 15,6 3 46-15,-1 2-3 0,5 1-15 16,0 1-7-16,-1-1-3 0,3 3 3 16,-2-1-19-16,0 2 12 0,0 2 10 15,1 0-3-15,-3 0-3 0,-1 1 6 16,-4 0-3-16,-2 1-1 0,-3 0-20 16,-2-1 18-16,-4 0 9 0,-4-1 9 15,-2 0-3-15,-7 0-3 0,-3 1-3 16,-7-3-6-16,-7 3-10 0,-6-3-11 15,-12 0 2-15,-10 3 10 0,-11-2-1 16,-1 2 0-16,-3 0 7 0,2-1 2 0,-3 2-2 16,-4-2 6-16,-4 1 2 15,-4 1 1-15,-1 0-25 0,-2 0-3 16,0 0-37-16,0 1-37 0,0 4-34 16,2 8 108-16,-2 2 13 0,0 8 2 0,0 8 3 15,-2 10 4-15,-2 11-20 16,1 0 0-16,0-2-2 0,0-2 3 0,2-8 0 15,0 3 0-15,0-1 19 0,0-1-7 16,1 1 10-16,-1-2 3 0,-2 1 6 16,1-6-10-16,2-6 10 0,-4 1-6 15,0-3-10-15,1-1-5 0,-1 4-11 16,-2-6 0-16,-2 5-1 0,0 0-1 16,-3-2-2-16,-2-2-1 0,-3-1-10 15,-2-2 10-15,-1-2 3 0,-7-1 2 16,-9-1 14-16,-13 0-13 0,-15-1-3 15,-8-2-2-15,-6-5-20 0,-1-2 1 16,-1-3-10-16,-6 2 13 0,-7-1-4 16,-8-1 10-16,-6 0 10 0,-9 0-11 15,-6-1 12-15,-4 2 1 0,-3-1 1 16,-3 1 12-16,-1 2 2 0,1-1 10 16,2 1 12-16,1 1 6 0,1-2 0 0,5 0-25 15,2 1 0-15,6-5 7 0,3 1-4 16,7-2 1-16,6-1-21 15,7-1 1-15,9-1 0 0,10-4 10 0,8-2-12 16,8 1 0-16,14-2-20 0,11-1-26 16,8 3-16-16,6-3-21 15,1-4-27-15,2-2-42 0,5-6-80 0,9-3-157 16,8-2-335-16,4 3-1009 0</inkml:trace>
  <inkml:trace contextRef="#ctx0" brushRef="#br0" timeOffset="104094.73">22354 6646 968 0,'-2'-8'225'0,"2"4"-75"0,0-1 48 0,0-2 50 16,2 0-5-16,-1 2-29 0,1 1-7 15,0 1 0-15,-2 2-17 0,0 1-4 0,0 0-68 16,0 1-67-16,0 6-38 16,2 2 29-16,0 7 69 0,1 5-6 0,0 10-3 15,-1 13-7-15,2 8-26 16,0 7-25-16,1-2 10 0,0-2-13 16,0-2 9-16,0 5 22 0,-2 2-2 0,-1-2-20 15,0 0 9-15,-2-3 13 0,1-3-13 16,0-4 19-16,0-3-16 0,0-8-35 15,0-10 14-15,-1-7-11 0,0 0-11 16,0 0-16-16,-1 2-1 0,-2-1-2 16,-1-4-28-16,1-4-80 0,0-4-109 15,-1-5-151-15,-1-4-231 0,1 0-679 16,-3-14-699-16</inkml:trace>
  <inkml:trace contextRef="#ctx0" brushRef="#br0" timeOffset="104695.96">21505 6847 1365 0,'0'0'510'0,"0"0"-234"0,0 0 19 16,0 0-24-16,0 0-75 0,0 0-55 15,0 0-45-15,0 0-42 0,0 0-12 16,0 0 35-16,0 0 5 0,14 38-5 16,-10-19-20-16,0 12 12 0,1 8 14 15,-3 16-11-15,0 5-18 0,0 1 9 16,0-2 6-16,0-5 31 0,2-1 7 16,-3 0-13-16,0-5-16 0,1-4-23 15,-1-2-8-15,-1-10-10 0,0-6-9 16,0-5-13-16,0-4-3 0,0 0-12 15,0 0-2-15,0 0-14 0,0-6-18 16,0-3-68-16,1-5-116 0,0-3-109 16,0-9-164-16,1 0-544 0,3-24-1251 0</inkml:trace>
  <inkml:trace contextRef="#ctx0" brushRef="#br0" timeOffset="107396.32">21987 7082 1756 0,'1'-6'270'0,"1"2"-27"0,2-3 41 0,-1 2-26 0,0-3-30 15,1 1-20-15,0-1-39 0,-3-1-45 16,0 2-26-16,-1-1-6 0,0 1-26 15,0 1-13-15,-2-1-24 0,-3 2 27 16,-1 0-56-16,-1 1-16 0,-2 0-40 16,-4 3-4-16,-1 1-3 0,-2 5 25 0,-1 3 13 15,0 2 24-15,1 4 1 16,1 2 12-16,4 0 11 0,2 1 2 16,3 0-25-16,5-1-26 0,1 1-3 15,6 0 29-15,5-3 3 0,2-1 23 0,6 1-1 16,2-2 6-16,0-1 23 0,2 0-16 15,0-1-4-15,-4 0-12 0,-1-1-9 16,-4-1-13-16,-3-1-19 0,-4 1-16 16,-3-1-15-16,-4 0 13 0,-1 2 37 15,-8 0 29-15,-7 1-29 0,-8 1-4 16,-15 3-37-16,-7-4 38 0,0-1 3 16,10-6 44-16,11-1-15 0,8-2 9 15,-1-5-38-15,2-4-19 0,2-3-110 16,10-7-176-16,4 2-341 0,20-17-1381 0</inkml:trace>
  <inkml:trace contextRef="#ctx0" brushRef="#br0" timeOffset="108445.56">23057 6944 1917 0,'0'0'386'0,"0"0"-34"0,0 0-107 15,0 0-110-15,0 0-116 0,0 0 20 16,0 0-17-16,0 0 16 0,29 49-19 0,-22-27 1 15,-3 5-17-15,-2 1 13 0,-2 2 3 16,-2 1-6-16,-3-5 6 0,-2 2-16 16,-1-4-2-16,1-2-1 0,0-4-2 15,3-4 2-15,2-4 1 0,0-4 12 16,2-5 12-16,0-1 90 0,2-3-16 16,2-9 144-16,1-6-133 0,3-10-59 15,0-13-51-15,0-10-19 0,-4-4 16 16,-2 2 3-16,-2 6 31 0,0 13 10 15,0 7-1-15,0 8-8 0,0 5-9 16,1 0 11-16,0 4 4 0,0 1 11 16,-1 6-49-16,2 3-6 0,3 5-47 15,4 5 53-15,2 4 28 0,2 7-28 16,2 2 0-16,0 4 3 0,-2 1-2 16,-2-1 24-16,-1-2-22 0,-1-1 10 15,0-3-13-15,-2-3-1 0,0-4 0 16,0-3-21-16,-1-5-12 0,0-4 13 15,-1-2 21-15,2-3 19 0,3-6 161 0,-1-4-62 16,3-5-53-16,1-5-25 0,-2-1-15 16,1-4 15-16,-2 2-3 15,-1 2-12-15,-3 5-25 0,2 3 0 0,-3 8-1 16,0 4 0-16,0 4-18 0,1 2 19 16,2 5 6-16,0 5 61 0,3 5-66 15,1 2-2-15,-4 1 1 0,1 1-2 16,-3 1 0-16,0 0 0 0,-1-6 2 15,-2 4-2-15,1-5-35 0,-1-1-25 16,-1-2-89-16,0-2-175 0,2-4-242 16,-2-3-629-16,6-7-768 0</inkml:trace>
  <inkml:trace contextRef="#ctx0" brushRef="#br0" timeOffset="109211.34">23786 7091 1859 0,'0'0'641'0,"0"0"-312"0,0 0-37 0,0 0-8 0,0 0-43 0,-41-21-58 16,34 15-19-16,0-1-54 0,-1 2-38 15,3 1-13-15,-1 1-28 0,2 3-31 16,-1-2-21-16,-2 2-17 0,2 2-34 15,-1 3-16-15,-1 2 16 0,1 3 15 16,-2 2 13-16,2-1 13 0,2 1 9 16,2-3-7-16,1 0-21 0,1-2-23 15,0 0-18-15,2-4 5 0,3-1 29 16,2 0 56-16,3-2 1 0,0-4 82 16,1-1-21-16,1-2-14 0,0 0-12 15,-1 1-32-15,-1 2-2 0,-3 2-1 16,-1 2 0-16,1 0-16 0,-3 6 16 15,0 2 54-15,0 1-53 0,-1 0 2 16,0 3 0-16,-1-5 10 0,0 3-10 16,2-3-3-16,1-3 0 0,2-2-25 15,2-2 25-15,4-2-19 0,5-6-22 16,4-5-19-16,2 0-7 0,0-4-9 0,3-4 41 16,-4 2 35-16,-1-1 26 0,-4 1 25 15,-2 2 57-15,-5 2 28 16,-4 5-35-16,-4 3 6 0,-3 3 32 0,-1 2 1 15,-4 1-59-15,-4 1-59 0,-2 0-22 16,-4 0-44-16,-1 3 20 16,-1 2 24-16,1 3 1 0,0 2 30 0,3-3-7 15,3 1-24-15,4-3-13 0,3 0-18 16,2 0 0-16,1-2-35 0,3 1 14 16,4 0 52-16,4-2 22 0,2 4 9 15,3 0-19-15,0 0-12 0,2 4-19 16,-2 2-12-16,1 3 12 0,-2 4 18 15,-1 2 1-15,-3 4 3 0,-1 3-3 16,-2 1 0-16,-3 1 0 0,-2 1-28 16,-3-1-4-16,-4 1-9 0,-5 0-12 0,-2 0 12 15,-2-1-9-15,-2-2 2 16,-1-3 48-16,-2-5 46 0,-1-4 54 16,0-6 30-16,-2-5-34 0,-2-5-36 0,2-2-1 15,0-7-13-15,2-7-12 16,2-4 4-16,7-11-1 0,4-8-16 0,13-8 57 15,14-4-60-15,12 3 16 16,12 6-34-16,3 6-2 0,4 4-41 0,1 3 6 16,-1 3-22-16,1 0-121 15,-7-2-196-15,-12 6-580 0,-4-1-1776 0</inkml:trace>
  <inkml:trace contextRef="#ctx0" brushRef="#br0" timeOffset="110095.5">21778 7577 1936 0,'0'0'441'0,"0"0"-135"0,0 0 42 0,0 0-70 0,0 0-62 16,0 0-20-16,0 0-45 0,0 0-50 15,0 0-39-15,0 0-17 0,0 0-13 16,0 0-29-16,7-9-3 0,-7 9-15 0,1 0-16 16,0 0-36-16,2 5-43 15,-1 4 98-15,-1 9 12 0,-1 10 41 16,-3 16-7-16,-11 11-12 0,-6 8 0 0,-4 0-6 15,-5-5-14-15,3-5 32 0,-1-2-31 16,1-3-3-16,5-10-26 0,5-7-27 16,4-9-16-16,1-4-48 0,0 0-47 15,-2-2-74-15,2 0-203 0,3-7-343 16,2-5-773-16</inkml:trace>
  <inkml:trace contextRef="#ctx0" brushRef="#br0" timeOffset="110762.7">21192 8425 2447 0,'0'0'393'0,"0"0"-175"0,0 0-13 0,0 0-78 0,42-22-34 0,-25 16-8 16,2 5-34-16,0 0-48 16,3 1-3-16,-1 6-28 0,-1 5-14 0,-2 2 17 15,-2 6 3-15,-4 2 19 0,-5 4-26 16,-5 4-9-16,-2-1-10 0,-7 4 0 15,-7-2-9-15,-4-2 6 0,-5-2 3 16,-4-2 0-16,-3-2 35 0,0-7 13 16,-1-3 42-16,2-6 22 0,5-6 32 15,2-3 47-15,2-8-1 0,5-5-47 16,3-5-73-16,5-9 48 0,6-9 5 16,2 0-75-16,8 5-82 0,5 4-60 15,4 6-80-15,6 0-129 0,4-3-273 16,-4 8-768-16</inkml:trace>
  <inkml:trace contextRef="#ctx0" brushRef="#br0" timeOffset="111246.55">22092 7603 2603 0,'0'0'254'0,"0"0"-10"0,0 0 43 0,0 0-42 15,0 0-25-15,0 0-38 0,0 0-56 16,0 0-51-16,0 0-75 0,0 0-37 15,0 0-107-15,0 0 112 0,16 47 32 16,2-4 57-16,8 11 0 0,0 5-17 16,-2-2-22-16,-2-7-18 0,-4-8 0 15,-1 0 2-15,-3-7-2 0,-3-8-28 16,-2-5-72-16,-1-3-33 0,0 3-15 16,3 1-76-16,-1 0-155 0,-5-4-377 15,-1-6-1011-15</inkml:trace>
  <inkml:trace contextRef="#ctx0" brushRef="#br0" timeOffset="111730.01">22450 8397 1520 0,'0'0'1270'0,"0"0"-940"0,0 0-100 15,0 0-61-15,0 0-68 0,0 0 98 16,20 38 112-16,-7-12-53 0,0 3-32 0,3 3-10 16,-3 1-85-16,-1-1-70 15,-2 3-39-15,-1-3-22 0,-2-1-1 0,-2-1-70 16,-4 0-45-16,-1-2-121 0,-6-2-268 16,0-8-860-16,-9-7-1317 0</inkml:trace>
  <inkml:trace contextRef="#ctx0" brushRef="#br0" timeOffset="126788.9">15987 7067 346 0,'0'0'1796'0,"0"0"-1485"0,0 0-143 0,0 0 106 0,0 0-15 15,0 0-54-15,0 0-59 0,0 0-57 0,0 0-55 16,0 0-32-16,0 0 49 16,0 0 22-16,6 53 12 0,-2-26 6 15,-3 4-41-15,-1 0-31 0,0 1-9 0,-3 0-10 16,-2-2-69-16,0-2-50 0,-1-1-67 15,3-4-119-15,1-5-211 0,2-6-469 16,0-5-403-16</inkml:trace>
  <inkml:trace contextRef="#ctx0" brushRef="#br0" timeOffset="126914.26">16157 7265 2877 0,'0'0'467'0,"0"0"-318"0,0 0 16 16,0 0-11-16,0 0-78 0,0 0-76 15,0 0-116-15,0 0-103 0,0 0-486 16,0 0-1686-16</inkml:trace>
  <inkml:trace contextRef="#ctx0" brushRef="#br0" timeOffset="127882.14">15589 9508 2591 0,'0'0'348'0,"0"0"-284"0,0 0 48 0,0 0 19 0,0 0 73 15,-10-37-36-15,15 27-121 0,2 0-9 16,5 1-19-16,3-2-3 0,4 0-15 16,5 1-1-16,-1 1 0 0,3 4-3 15,0 2-22-15,-3 3-4 0,-2 0-15 16,-4 6 9-16,-5 4 0 0,-3 3-3 16,-6 2-9-16,-3 5 28 0,-8 1-10 15,-6 7-28-15,-7-1-17 0,-6 4 7 16,-1 0 45-16,-3-1 22 0,0 0 70 15,2-2 67-15,3-3 19 0,7-4-14 16,6 0 3-16,2-7-10 0,6-2-37 16,5-3-42-16,0 0-22 0,8-3-5 15,4-2 33-15,4 0 96 0,6-3-53 0,5-1-52 16,2-1-35-16,4-4-18 16,-1-4-68-16,0 0-31 0,-1-2-28 15,-2 1-63-15,-2-2-102 0,-2 0-199 0,-8 1-541 16,7-9-687-16</inkml:trace>
  <inkml:trace contextRef="#ctx0" brushRef="#br0" timeOffset="128036.51">16105 9582 3476 0,'0'0'678'15,"0"0"-572"-15,0 0-47 0,0 0-34 16,0 0-13-16,0 0-12 0,0 0-27 15,0 0-216-15,0 0-256 0,0 0-645 16,0 0-1244-16</inkml:trace>
  <inkml:trace contextRef="#ctx0" brushRef="#br0" timeOffset="128445.34">16928 9403 1102 0,'0'0'2270'15,"0"0"-1858"-15,0 0-179 0,0 0 17 16,0 0-82-16,0 0-81 0,0 0-87 0,0 0 21 16,0 0-11-16,0 0 57 15,22 58 32-15,-9-29-28 0,-4 3-38 16,0 3-33-16,-2 1-3 0,-7 10-24 0,-2 9-29 15,-10-3-20-15,-3-2-2 0,1-11-61 16,3-14-87-16,3-6-101 0,2-3-160 16,0-4-308-16,0-2-648 0</inkml:trace>
  <inkml:trace contextRef="#ctx0" brushRef="#br0" timeOffset="128648.83">17134 9150 3064 0,'0'0'414'16,"0"0"-414"-16,0 0-60 0,0 0 38 16,0 0 22-16,4 40 92 0,-4-25-48 15,0 3-18-15,0 1-26 0,0 0 0 16,-2 1-115-16,0-1-117 0,-2 0-230 15,1-5-550-15,1 3-597 0</inkml:trace>
  <inkml:trace contextRef="#ctx0" brushRef="#br0" timeOffset="128961.82">17439 9319 3418 0,'0'0'559'0,"0"0"-500"15,0 0 46-15,0 0-68 0,-7-37 0 16,-2 29-37-16,-5 3-43 0,-1 0-16 16,-1 2-21-16,1 3 8 0,-3 2-9 15,3 6 15-15,1 0 31 0,4 4 7 16,5 1-17-16,3 3 4 0,2 0 22 16,4-1 19-16,7 2 0 0,5-2 12 15,-1 1 26-15,3-1 3 0,-1-1-10 16,0 1-15-16,-2 0 5 0,-2-1-21 15,-4-1-14-15,-5 1 12 0,-4 0-8 16,-8 1-15-16,-5-1-29 0,-14 4-25 16,-12 3-70-16,2-2-119 0,4-4-58 15,2-3-10-15,10-4-126 0,4-4-312 16</inkml:trace>
  <inkml:trace contextRef="#ctx0" brushRef="#br0" timeOffset="130380.4">18188 9526 2900 0,'0'0'553'0,"0"0"-347"0,0 0 81 15,0 0-130-15,0 0-26 0,0 0-84 0,0 0-47 16,0 0-25-16,0 0 13 0,-38 51 12 15,25-11 43-15,2 11 4 0,-1 3-29 16,4-11 7-16,3-9-25 0,3-14 0 16,2 0-18-16,0-1-23 0,2 1-40 15,5 2 7-15,3-8 8 0,4-5 0 16,2-4 66-16,4-5 51 0,2-2 9 16,2-9-33-16,1-3-27 0,1-4-16 15,-3-4 16-15,-1 3 21 0,-7-1 13 16,-2 6-12-16,-5 5-11 0,-2 4-11 15,-4 4-12-15,-1 2-39 0,1 8 51 16,0 1 94-16,2 6-14 0,-2 1-27 16,1 1-25-16,-2-1-16 0,0-1 10 15,2-4-10-15,-1-2-12 0,0-5-3 16,2-3-28-16,1-2-37 0,3-3 68 16,2-5 0-16,3-6 0 0,-1-4-9 0,2-6-72 15,-5-3 3-15,0-2 48 0,-2 0 30 16,-5 1 38-16,-2 1-4 15,-2 7-10-15,-5 3-24 0,0 6 0 0,1 5 3 16,-1 3-3-16,-1 3-50 0,0 6-28 16,-2 3-29-16,1 5 38 0,-1 4 34 15,4 1 4-15,1 2 15 0,3-3-3 16,2-3-6-16,3-1-16 0,5-4 19 16,0-3-9-16,5-2 31 0,-1-3 12 15,2 0 17-15,-1-2 15 0,-1-2-3 16,-1-1 9-16,-1-1-22 0,0 2 0 15,-1 1 13-15,-1 1-5 0,-1 5-34 16,2 2 0-16,-4 3 20 0,3 3-16 16,-3-1-6-16,1 2-45 0,-1-3-8 15,0 0 0-15,-1-4 31 0,2 0-13 16,-1-4-41-16,4-2-65 0,-2-1-15 16,2 0 102-16,1-7 13 0,2 0 3 15,-1-5 31-15,3-2 7 0,-4 0 48 0,1-1 19 16,-2 2 38-16,-4 3 15 15,1 3-16-15,-3 4-32 0,-1 1 0 16,0 2-72-16,-2 1-3 0,2 3 3 0,-2 2 11 16,4 2 14-16,-2 1-9 0,2 0-16 15,-2-3-18-15,0-1 14 0,4-1 2 16,-2-2-26-16,1 0 0 0,4-2 28 16,2-1 25-16,4-4 0 0,-1-3-6 15,2-5 3-15,1 2 3 0,-2-2 7 16,1 2 15-16,-4 1 6 0,-3 1-19 15,-1 5-30-15,-3 2-4 0,-1 2-19 16,-2 3-9-16,0 7 28 0,0 1 59 16,-1 2-12-16,1 0-19 0,0 1-25 15,3-1-1-15,-1-3 1 0,-1-2-3 16,3-3-19-16,1-4-34 0,6-1 16 16,-2 0 21-16,2-8 10 0,3-3-28 15,-1-3 10-15,-1-3 24 0,1-1 31 16,-3 2 22-16,-3-1 10 0,1 0 30 0,-2 3-13 15,-2 2-12-15,-1 4-24 16,-3 5-31-16,2 1-13 0,-2 4-61 0,3 7 61 16,0 6 50-16,1 7-23 0,1 4-24 15,3 3 1-15,-2 3 11 0,0 0-14 16,-1 3 2-16,1-3 13 0,0 2-15 16,-2 0 13-16,-3 5-13 0,-2-3-1 15,-1 0 15-15,-2 8-11 0,-4-13 13 16,-2 6-16-16,0-4-2 0,2-8-13 15,-1-3 14-15,3-7 9 0,2-6-8 16,2-6-1-16,0-3 67 0,0-2 13 16,2-7 25-16,0-15-75 0,2-17-30 15,0-22-30-15,-1-10-29 0,-1-2 1 16,2 6 15-16,1 6 12 0,0 4 31 16,4 3 1-16,1 7-1 0,2 11-12 15,1 10 9-15,0 11-27 0,1 5 29 16,1 0-1-16,5 4 2 0,4 2 11 15,-1 6-8-15,-2 2 12 0,-2 6-3 16,0 5 4-16,-5-1-14 0,-5 5-2 16,-5 0-7-16,-4 1 7 0,-4 1 0 0,-7 3-2 15,-9 2-25-15,-5-1-35 16,-6 1-40-16,-2 0-28 0,1-4-28 16,2-4 9-16,3-4-9 0,9-8-84 0,4-4-174 15,8-9-271-15,4-1-726 0</inkml:trace>
  <inkml:trace contextRef="#ctx0" brushRef="#br0" timeOffset="131662">19486 9359 2282 0,'8'-18'371'0,"-7"10"-152"0,-1 2 124 0,0 1-85 16,0 1 33-16,0 1-24 0,0 3-57 15,0 0-48-15,0 0-54 0,0 0-49 16,0 2-59-16,-1 3-60 0,-1 12-42 15,0 18 102-15,-2 18 28 0,0 10 31 16,2 0-16-16,2-3-18 0,0-11-25 16,0-1-10-16,4-4 8 0,2-7-18 15,1-10-51-15,0-9-19 0,2-4-28 0,2-1 12 16,3-2 37-16,1 0 60 16,5-6 9-16,-1-5 37 0,2-6-2 15,2-7-14-15,-3-5-21 0,-1-6 0 0,-1-2-23 16,-5-3 23-16,-3 1 53 0,-5 0 31 15,-3 4-50-15,-2 5 16 0,-2 6-1 16,-2 6 32-16,-1 5-75 0,-3 2-6 16,-3 7-59-16,-1 7 6 0,-1 6 40 15,-3 4 13-15,3 4 15 0,-1 0-15 16,4-1-12-16,5-5-4 0,2-3-39 16,3-6-26-16,3-4 6 0,4-2-6 15,3-4 81-15,5-3 37 0,2-5 9 16,4-5-46-16,1-5-47 0,4-3 10 15,-2-1 36-15,-1 0 1 0,-3 2-14 16,-3 4 12-16,-5 6 2 0,-2 3 47 16,-4 4-10-16,-1 3 10 0,-2 6 34 15,0 4 15-15,-3 4-40 0,0 0-28 0,0-1-9 16,0 2 21-16,0-5-39 0,0-1-1 16,0-3-46-16,0-6-57 15,2-2-68-15,6-1-17 0,-1-4 90 0,3-2 70 16,3-5-4-16,0-2-15 0,2-4 35 15,-2 1 12-15,-1 1 47 0,-3 3 10 16,-2 4 27-16,-2 4 1 0,-2 4-25 16,2 2-19-16,-2 5 6 0,0 6 49 15,-2 2-3-15,0 2-46 0,-1 1-19 16,0-2-13-16,0-2-14 0,0-4-1 16,0-1-15-16,0-5-29 0,0-1-33 15,1-3-16-15,1 0 12 0,0-1 81 16,1-3 6-16,1-4 44 0,-1 0 31 15,0-2-60-15,4 1 20 0,-4 2 18 16,-1 1 9-16,-1 4 0 0,0 1-16 16,1 1-24-16,0 1-27 0,2 3 27 15,0 1-4-15,1 1-8 0,4 2-4 16,-4-2-11-16,3 1 1 0,-3-2-1 0,3-1-1 16,-2 0-1-16,0-3-24 0,1-1-24 15,0 0-13-15,1-1 13 16,0-6 21-16,0 1 16 0,0-2 12 0,0-1 34 15,-2-1 3-15,-1 2-10 16,-2 2-27-16,-2 2-13 0,1 3-21 0,-2 1-9 16,0 0-6-16,0 1-57 0,0 7 91 15,3 1-1-15,-1 1-9 0,1 0 13 16,1 0-35-16,0-2-15 0,1-2 15 16,0-2 7-16,2-2 8 0,2-2 32 15,1 0 16-15,1-3-16 0,4-6-26 16,0-3-87-16,2-3 16 0,-3-2 27 15,1-2 23-15,-4-1 47 0,-2-2 16 16,-2 0 31-16,-4 0-28 0,-3-1-18 16,0 4 12-16,-3 2-13 0,-5 6 63 15,0 4-1-15,0 3-55 0,-5 4-7 16,3 3-29-16,0 5 29 0,-1 6 4 16,0 6 46-16,6 0-13 0,0 4-5 15,2-2-9-15,3 2 8 0,2-3-15 16,4-2 24-16,1-2 7 0,3-1-4 15,4-2 26-15,0-3 52 0,4-2-50 0,1-4-22 16,0-3 10-16,2-2-16 16,1-1-26-16,-1-5-17 0,0-6-43 15,0-2-10-15,-3-2-2 0,1-3-4 0,-4-5 18 16,1-3 7-16,-2-9 32 0,3-6-4 16,-1-11 6-16,2 0 16 0,-3 2 39 15,-2 10 26-15,-5 13-4 0,-2 6-3 16,-1 6-3-16,3-2 9 0,-4 4-25 15,0 0 0-15,-4 8-9 0,0 4-10 16,0 2-36-16,0 0-12 0,3 8-18 16,-1 4 30-16,4 12 44 0,1 11-13 15,0 16-6-15,-1 1-4 0,-2 0 6 16,0-3-5-16,-2-8 29 0,0-6 1 16,-1-6-3-16,-1-6-16 0,4-3-32 15,-4 5-1-15,2-2-36 0,0 3-101 16,2-7-52-16,-1-5-32 0,0-5-106 15,0-6-158-15,1-3-211 0,-1-4-454 0,1-15-879 16</inkml:trace>
  <inkml:trace contextRef="#ctx0" brushRef="#br0" timeOffset="131830.03">20604 9645 2867 0,'-7'6'502'0,"6"-4"-264"0,-1 0-10 16,2 2-56-16,0-1 17 0,3 0-12 15,4 0-10-15,10 0 49 0,9-3-63 16,17-6-82-16,16-7-71 0,6-4-107 16,-1-1-56-16,-8 0-69 0,-10 0-254 15,-14 6-1052-15,-5-2-903 0</inkml:trace>
  <inkml:trace contextRef="#ctx0" brushRef="#br0" timeOffset="132978.9">16979 9419 348 0,'0'0'714'0,"0"0"-320"0,0 0-95 0,0 0-20 0,0 0-39 16,0 0-36-16,0 0-1 0,0 0 6 16,0 0 6-16,0 0-29 0,0 0-43 15,0 0-51-15,0 0-13 0,0 0 10 16,0 0-14-16,0 0-5 0,0 0-1 15,0 0-47-15,0 0-22 0,-5 9-98 16,-2 2 48-16,1 1 50 0,-5 6-6 16,0 3 9-16,-2 0-6 0,1 1-22 15,-1-2-61-15,-1 1-62 0,4-4-123 16,1 2-268-16,3-6-592 0,0 0-445 0</inkml:trace>
  <inkml:trace contextRef="#ctx0" brushRef="#br0" timeOffset="133327.09">16748 9914 1641 0,'0'0'756'16,"0"0"-375"-16,0 0-121 0,0 0 75 15,0 0-59-15,0 0-77 0,0 0-79 16,0 0-35-16,0 0 40 0,0 0 0 15,0 0-48-15,58 11 32 0,-29-4-23 0,10 2-52 16,-5-1-34-16,3-2-93 16,6 1-120-16,-4 0-60 0,2-4-117 0,-9-1-411 15,2-4-1266-15</inkml:trace>
  <inkml:trace contextRef="#ctx0" brushRef="#br0" timeOffset="137114.59">20664 10355 2028 0,'0'0'788'0,"0"0"-419"0,0 0-162 0,0 0-133 0,0 0-14 0,0 0 0 0,0 0 67 16,0 0 74-16,0 0-9 0,44 3-79 16,-24-3-51-16,3 0-37 0,2 0-22 15,1 0 0-15,2-4-3 0,1 1-81 16,1-2-40-16,0 0-28 0,1 1-39 16,2-1-97-16,-1 1-303 0,0 1-473 15,-8 0-527-15</inkml:trace>
  <inkml:trace contextRef="#ctx0" brushRef="#br0" timeOffset="138210.69">21345 10171 1695 0,'0'0'335'0,"0"0"-141"0,0 0 62 0,0 0 41 0,0 0-27 15,0 0-37-15,0 0-33 0,0 0-51 0,0 0-76 16,0 0-48-16,0 0-9 15,0 0-14-15,24-39 11 0,-12 33 9 16,2-1-22-16,0 1 0 0,3 2-25 0,-1 0-4 16,1 2 1-16,-1 2 6 15,1 0-3-15,-2 2-10 0,1 3 6 16,-2 3 1-16,1 2-13 0,-4 2-52 0,-3 1-21 16,-1 5 72-16,-6 1-38 0,-1 2-22 15,-7 5-29-15,-3 1-17 16,-5-1 16-16,-2-2 41 0,-2-1 53 0,2-2 38 15,-1-4 58-15,3-3 35 0,1-3 43 16,5-2-5-16,2-4-18 0,3-1-24 16,2-3-22-16,2-1-19 0,0 0 3 15,0 0-10-15,3-3 17 0,1-2 24 16,2-3-44-16,1-3-9 0,3-2-7 16,2-2-3-16,0-5-16 0,3-1-1 15,-2-1-1-15,2 0 1 0,-2 1 1 16,1 2-3-16,-1-1 0 0,-1 2 0 15,-2 2 2-15,0 2 10 0,-1-1 4 16,2 1-3-16,-3 1 0 0,0 2-11 16,2-1 0-16,-2 2-2 0,0-1-19 15,1 4 0-15,-1 0 3 0,-1 0-3 16,-2 2 3-16,0 3 13 0,-2-1 3 16,-1 2 0-16,-1 0 22 0,-1 1 3 0,0 0 10 15,0 0 0-15,0 0 0 16,0 0 12-16,-1 1-3 0,0 0 6 15,0-1-28-15,1 0-19 0,-1 0-3 0,1 0-25 16,0 0 0-16,0 0-3 0,0 0 6 16,0 0 9-16,-1 0 11 0,1 0 1 15,-1 0 0-15,0 1 1 0,0 2 22 16,-1-2 19-16,-1 4 0 0,1 2-25 16,-3 3-15-16,1 3 39 0,-1 6 26 15,0 3 10-15,2 2 9 0,1 4 14 16,1-1-6-16,1 1-31 0,0 1-21 15,4-4-26-15,4-2-15 0,0-2 2 16,4-6-1-16,4-2-1 0,3-4-31 16,3-5-127-16,4-4-41 0,8-9-31 15,10-11-229-15,-7 0-1002 0,7-12-504 0</inkml:trace>
  <inkml:trace contextRef="#ctx0" brushRef="#br0" timeOffset="145370.85">22372 10159 2047 0,'0'0'230'0,"0"0"-171"0,0 0 60 0,0 0 72 0,0 0 41 16,50 8-30-16,-33-8-52 0,0 0-51 15,1 0-42-15,3 0-25 0,0-2-32 16,2-1-11-16,-1 1-43 0,0-1-77 16,-1-1-67-16,-1 2-72 0,-1-2-146 15,1 1-305-15,-8-1-682 0</inkml:trace>
  <inkml:trace contextRef="#ctx0" brushRef="#br0" timeOffset="145561.51">22452 10245 1114 0,'0'0'1587'16,"0"0"-1356"-16,0 0-38 0,0 0 14 15,0 0-70-15,0 0-42 0,0 0 47 0,0 0-57 16,0 0-6-16,0 0 3 15,40 33-41-15,-7-33-13 0,10-3-28 16,7-7-25-16,5-4-113 0,-3-2-105 0,-5-2-155 16,-5-4-267-16,-10 4-523 0</inkml:trace>
  <inkml:trace contextRef="#ctx0" brushRef="#br0" timeOffset="147279.11">23316 10064 2130 0,'-4'-3'269'0,"4"0"-33"0,0-1-65 0,0-1 5 15,0-3 23-15,1 0-27 0,3-2-22 16,2 0-65-16,3-2-44 0,2 1 4 16,0-2-17-16,4 1-3 0,0 2-2 15,2 0-5-15,2 0 20 0,1 2-9 16,1 2-29-16,-2 0-12 0,2 2-1 15,-1 3-6-15,-2 1-6 0,2 0-12 16,-2 3 2-16,1 3 3 0,-1 1-9 16,-1 3 12-16,-2 1-15 0,-3 1-7 15,-1 3-6-15,-4 1-3 0,-3 1-4 16,-4 2-3-16,-1 0-13 0,-8 3-6 16,-7 2 19-16,-3 1 22 0,-4 1 25 0,-4 1 20 15,-2-2 27-15,-1-2 24 16,-1-1 20-16,1-1 18 0,2 0 10 15,3-2 10-15,2-2-7 0,6-4-7 16,3-2 3-16,5-2-1 0,5-2-2 0,3-3-48 16,1 0-47-16,6-1 22 15,5 1 6-15,5 1 67 0,5-1 17 0,11-3 25 16,7-1 28-16,0-3-63 0,-3-1-65 16,-3-3-37-16,-9 2-16 15,4-3-58-15,0 2-74 0,-2-1-58 0,-6 1-70 16,-4 0-185-16,-5 3-580 0,-5-7-902 0</inkml:trace>
  <inkml:trace contextRef="#ctx0" brushRef="#br0" timeOffset="147961.74">23688 9449 2678 0,'0'0'338'0,"0"0"-102"0,0 0-80 0,0 0-9 0,0 0-62 0,0 0-85 15,0 0 0-15,0 0-54 0,0 0-10 16,0 0 64-16,0 0 28 0,13 36 10 0,-7-18-3 16,0-2-22-16,0 1 9 0,-3-1-3 15,0-1-19-15,-1-4 1 0,1 1-1 16,-1-3-13-16,-1-2 13 0,0-3 2 15,0-1-1-15,-1-2 12 0,1-1 9 16,0 0-3-16,2-5 22 0,0-3 35 16,3-3 9-16,2-7-82 0,3-1 9 15,-1-5-12-15,0-1 0 0,1-1 0 16,0 3 19-16,-3 3-3 0,1 3-16 16,-2 3-14-16,2 6 12 0,-3 3-7 15,4 4 9-15,-1 1 0 0,2 3 34 16,4 4 49-16,-1 5-46 0,3 1-6 15,-1 2-12-15,0 2-3 0,-4 0-1 16,0-1-14-16,-2 0-1 0,-3-2-18 16,-2-1-70-16,1-2-88 0,-3 0-124 15,-3-2-213-15,0-2-647 0,-1-2-747 0</inkml:trace>
  <inkml:trace contextRef="#ctx0" brushRef="#br0" timeOffset="148392.32">24141 10210 2472 0,'0'0'407'0,"0"0"-125"0,0 0-69 0,0 0-25 16,0 0-61-16,0 0-8 0,0 0 20 15,0 0-77-15,0 0-17 0,44-13 5 16,-23 13 10-16,3 0-38 0,1 0-22 16,1 3-21-16,-1 0-42 0,0 1-29 15,-3-1 23-15,0 1-44 0,-4-1-111 16,1-1-167-16,-2-2-332 0,-5 0-694 15</inkml:trace>
  <inkml:trace contextRef="#ctx0" brushRef="#br0" timeOffset="149178.35">24756 10026 2109 0,'0'0'385'0,"0"0"-53"0,0 0-24 0,0 0-21 0,0 0-30 0,6-41-58 16,-3 33-30-16,3 2-46 16,0-3-30-16,0 2-34 0,1 3-28 0,3-2-31 15,-1 1-11-15,1 1 8 0,2 3-22 16,-2 1-12-16,2 0 24 0,0 4 11 16,1 3-57-16,-2 2 25 0,-3 7 3 15,2 1 9-15,-5 2-3 0,-2 3-7 16,-3 3-16-16,0-1-11 0,-5 1-7 15,-2 0 9-15,-2-1 4 0,-1-1 18 16,2-2 32-16,-3-3 3 0,2-3 10 16,3-2-9-16,3-5 31 0,1-5-16 15,2-1-14-15,0-2 20 0,0 0 25 16,4-3 10-16,1-3 59 0,5-4 10 16,5-4-45-16,3-8-44 0,5-4-37 15,0-4-31-15,1-2-19 0,-4 1 6 16,0 0 16-16,0 3 7 0,-5 2 17 15,0 4 1-15,-1 3 1 0,-7 6 2 16,1 4 38-16,-4 5 24 0,-3 2 10 16,-1 2 5-16,0 0-12 0,0 1-65 15,-1 4-55-15,-1 3-41 0,-1 6 96 16,-2 5 35-16,-1 6 11 0,-1 3-15 16,-1-1-28-16,2 2 16 0,0-3-19 15,2-2-3-15,2-3 2 0,2 0-24 0,0-5 3 16,6 0-3-16,3-4-12 0,2-3-22 15,7-4-28-15,0-3-43 0,9-2-93 16,2-6-179-16,2-2-374 0,-5-2-933 16</inkml:trace>
  <inkml:trace contextRef="#ctx0" brushRef="#br0" timeOffset="149528.31">25428 10071 2731 0,'0'0'382'0,"0"0"-121"0,0 0-51 0,0 0 30 0,0 0-70 16,0 0-38-16,0 0-10 0,0 0-17 15,0 0-18-15,0 0-34 0,0 0 15 16,41 0-10-16,-22-2-30 0,4 0-28 16,4-2-18-16,0-1-66 0,1 1-43 15,0 0-34-15,0-1-10 0,-1 1-25 16,-2 0-69-16,-5 0-228 0,-2 3-485 15,-6 0-479-15</inkml:trace>
  <inkml:trace contextRef="#ctx0" brushRef="#br0" timeOffset="149828.1">25814 9778 2981 0,'0'0'387'15,"0"0"-136"-15,0 0-100 0,0 0 13 16,0 0-41-16,0 0-120 0,0 0 26 16,0 0-4-16,6 44 53 0,-1-7 24 15,-1 11 1-15,-1 5-20 0,-1-2-12 16,0-4-3-16,-2-9-12 0,0-6 2 15,2-7-5-15,-2-2-7 0,0-3-22 16,2 5-24-16,-2 1 0 0,0 4-14 16,0-4-57-16,0-3-24 0,0-4-90 15,-2-4-179-15,0-7-302 0,0-2-1052 16</inkml:trace>
  <inkml:trace contextRef="#ctx0" brushRef="#br0" timeOffset="157895.18">21014 11118 2797 0,'0'0'219'0,"0"0"-126"0,0 0 85 0,0 0-73 16,0 0 13-16,0 0-45 0,0 0 0 16,0 0-26-16,0 0-15 0,0 0-32 15,-13-34-25-15,14 35-83 0,2 5 10 16,1 7 98-16,1 4 29 0,2 6 47 0,-1 4-26 15,-1 2-50-15,1 1-2 0,-1 1-30 16,1-2-3-16,0-3 4 0,0-2-1 16,-1-4 29-16,1-4 1 0,-1-5 0 15,1-1 0-15,-2-6-14 0,-1-1 16 16,-1-3 21-16,0 0 48 0,2-8 7 16,1-5-44-16,1-6-32 0,4-10-63 15,2-12-16-15,0 2 22 0,-1 4 22 16,-1 2 19-16,0 8 15 0,0 2 1 15,1-5 1-15,1 10 0 0,-2 3 27 16,0 4 4-16,0 8 9 0,0 3-12 16,1 1-13-16,4 11 22 0,-1 5 3 15,3 3 13-15,-3 9-7 0,0 1-9 16,-4 1-38-16,-3-2 21 0,-2 3-21 16,-2-5-16-16,-1 0-31 0,-2-3-51 0,0-3-41 15,0-2-17-15,0-2-131 16,0-3-228-16,0-7-602 0</inkml:trace>
  <inkml:trace contextRef="#ctx0" brushRef="#br0" timeOffset="158056.81">21560 11321 2357 0,'0'0'336'0,"0"0"-127"0,0 0 22 0,0 0 18 0,0 0-90 0,0 0-48 0,38 12-10 15,-23-12-13-15,2-1-31 0,4-5-57 16,2-2-101-16,2-2-139 0,1-1-206 16,3-1-275-16,-8 4-766 0</inkml:trace>
  <inkml:trace contextRef="#ctx0" brushRef="#br0" timeOffset="158736">21800 10877 2445 0,'0'0'386'16,"0"0"-305"-16,0 0 21 0,0 0-76 16,0 0 22-16,0 0 35 0,0 0 7 15,41 56-10-15,-32-31-1 0,1 6-3 16,-3 2-15-16,0 2-23 0,-1 2-16 16,-1-2-6-16,-2 1-16 0,0-3-13 15,-2-1-3-15,0-4 15 0,-1-4-18 16,0-3 6-16,0-5 13 0,0-3 0 15,0-6 13-15,1-3 9 0,-1-4-3 16,2 0 60-16,0 0 28 0,0-3 35 0,1-4-54 16,3-4-47-16,2-6-41 15,3-3-3-15,3-1-32 0,4 0-28 16,3 4 0-16,0 5 10 0,2 5 32 0,0 3 21 16,0 4 0-16,-3 4 0 0,-2 6-18 15,-3 1 15-15,-2 2 0 0,-5 3-16 16,-4-1 17-16,-4 2-30 0,0-2 32 15,-8 0 7-15,-1 1-7 0,-5-2 2 16,-2-3-2-16,-2 0-13 0,-1-4-12 16,-1-4-22-16,3-2-20 0,3-2-6 15,3-5-3-15,3-5-7 0,4-4-15 16,3-4 5-16,1-3 7 0,6-4 51 16,4-1 31-16,2 2 4 0,1 2 23 15,4 2 63-15,-1 7 16 0,1 4 29 16,1 3 28-16,-2 5-11 0,1 2-12 15,-1 2-33-15,0 3-27 0,-2 4-16 16,1 0-16-16,-3 2-7 0,-2 0-9 16,0-1-18-16,-3 3-8 0,-2-3-2 0,-1 3 0 15,-2-1-30-15,-1 1-23 16,-1-3-13-16,0-2-76 0,0 0-78 16,0-2-129-16,0-4-357 0,0-2-843 15</inkml:trace>
  <inkml:trace contextRef="#ctx0" brushRef="#br0" timeOffset="158885.68">22255 10981 3070 0,'0'0'386'0,"0"0"-136"0,0 0-51 0,0 0-45 0,0 0-88 16,0 0-10-16,0 0-40 0,0 0-16 15,0 0-81-15,0 0-127 0,0 0-164 16,0 0-728-16,0 0-1132 0</inkml:trace>
  <inkml:trace contextRef="#ctx0" brushRef="#br0" timeOffset="159078.66">22499 10790 2917 0,'0'0'445'0,"0"0"-270"0,-7 36-8 15,7-15 138-15,-1 5 39 0,0 4-65 16,1 0-52-16,0 1-58 0,0 0-66 15,2 1-42-15,1-2-36 0,3 3-22 16,-1-2 0-16,1-1-3 0,0 0-70 0,-1-4-77 16,-1 0-52-16,-1-1-103 0,-3-2-127 15,0-5-196-15,0-1-541 0,0-7-169 16</inkml:trace>
  <inkml:trace contextRef="#ctx0" brushRef="#br0" timeOffset="159494.1">22371 11248 3188 0,'0'0'433'0,"0"0"-118"0,0 0-64 16,0 0-98-16,0 0-7 0,48 2-23 15,-25-2-9-15,5-4-3 0,4-2-50 16,1-2-40-16,2-3-21 0,-1-3-16 16,0 1-33-16,-1-3-15 0,-2 0-29 15,-2-1-2-15,-2-1-1 0,-4 0 25 16,-4 3 37-16,-2-1 34 0,-5 1 16 15,-4 2 22-15,-6 3 23 0,-2 0-2 16,-5 2-57-16,-5 2-4 0,-4 3-48 0,-4 3 22 16,-3 1 28-16,-3 8 33 0,-4 7 29 15,2 2-10-15,2 5-12 0,3-2 0 16,7 4-15-16,5-2-10 0,4-3 10 16,5 1 21-16,7-2-16 0,3-2 25 15,5-3-18-15,2 0-19 0,3-1 7 16,0-2-13-16,3-1 3 0,-2-3-15 15,-4 2-15-15,-2-1-25 0,-6-2-9 16,-4 1-18-16,-5-2-10 0,-2 4 4 16,-10 2 57-16,-11 4 16 0,-16 7 0 15,-14 2-18-15,-7 2-47 0,1-3-34 16,7-5-31-16,12-7-25 0,10-4-74 16,10-4-149-16,9-3-347 0,-7-4-1026 0</inkml:trace>
  <inkml:trace contextRef="#ctx0" brushRef="#br0" timeOffset="173177.56">15415 12707 2180 0,'0'0'320'0,"0"0"-123"0,0 0 102 0,0 0-84 0,0 0 21 0,0 0-53 0,0 0-9 16,-6-35-54-16,14 28-48 0,2 1-19 15,3 0-30-15,3-1-12 0,0 0-11 16,3 1-15-16,-1 2 2 0,0 2-7 16,0 0-2-16,-3 2-9 0,0 0-16 15,-3 0-9-15,-4 4-7 0,2 0-13 16,-4 2 16-16,-1 4-10 0,-2 0 4 15,-1 0 15-15,-2 3-9 0,-2 1 6 16,-4-1 6-16,-1 0 28 0,-2-2 20 16,-1 2 16-16,-2-1 12 0,0-2 11 15,0 1 2-15,1-2 23 0,0-2 2 16,1 2-9-16,2-4-13 0,0 2-9 16,2-1 9-16,1-2-25 0,1 0-3 15,1-1-13-15,1-1 10 0,1-1-12 0,0-1 1 16,0 1 1-16,1 1 16 15,0-2-7-15,0 0 1 0,0 0 0 16,0 0 9-16,0 0 19 0,0 0 9 16,0 0-6-16,0 0-3 0,0 0-6 0,0 0-16 15,0 0-19-15,0 0-3 0,0 0-18 16,2 0-8-16,1 0-16 0,1 0 45 16,4 0 30-16,3 0-1 0,1 1 5 15,3 2-15-15,3 0-19 16,0 1-2-16,0 3-29 0,-2-1 15 0,0 4-13 15,0 1 7-15,-4-1-3 0,0 1-6 16,-4 2-1-16,-1 0 20 0,-2 2 12 16,-2-2 0-16,-1 1-1 0,-2 0 1 15,-2-1-3-15,-4 1-32 0,-7-1 35 16,-3 1 9-16,-7 0 26 0,-3-1-10 16,-10 1-9-16,-6-2 12 0,2-5 3 15,4 0 8-15,6-6 8 0,7-1-10 16,-2 0 1-16,-2-4-38 0,5-2-4 15,6-2-73-15,3 1-47 0,7-2-121 16,5-3-14-16,3-1-272 0,5 4-653 0,12-13-583 0</inkml:trace>
  <inkml:trace contextRef="#ctx0" brushRef="#br0" timeOffset="173409.81">15830 12866 2720 0,'0'0'424'0,"0"0"-424"0,0 0-103 0,0 0-138 0,0 0-227 16,0 0-844-16</inkml:trace>
  <inkml:trace contextRef="#ctx0" brushRef="#br0" timeOffset="174261.22">16781 12747 264 0,'0'0'2261'0,"0"0"-1922"0,0 0-156 0,0 0-20 0,0 0-42 16,0 0-3-16,0 0-48 0,0 0-46 15,0 0-24-15,-20-38-25 0,24 32 9 0,1-1-3 16,-2 0 3-16,3 0 15 16,0-2 1-16,0 4 16 0,1-1 12 0,3-1-6 15,-2 1 4-15,3 1 8 16,-1 0 14-16,3 0-7 0,3 2-3 0,-1 1-3 15,5 0-32-15,-3 2 25 0,3 1-28 16,1 3-1-16,-1 3-30 0,-1 3 28 16,0 3-26-16,-2 1 13 0,-3 4-3 15,-6 1-12-15,-1 1 9 0,-5 2-7 16,-2 2-12-16,-6 0 9 0,-3 2-12 16,-5 0 44-16,-3 0 9 0,-5 1 20 15,-1-1-4-15,-4-1 4 0,1-2 12 16,4-2 16-16,-3-3 19 0,5-2-1 15,1-2 7-15,4-2 12 0,5-2 7 16,3-4-1-16,2 0-28 0,5-3-23 16,0 0 1-16,5 0 6 0,4 1-10 15,4-1 29-15,7 1 20 0,9-4 1 16,13 0-4-16,9-7-28 0,5-6-33 16,-3-1-31-16,-13 1-144 0,-11 5-143 15,-4-1-101-15,-7-1-177 0,0 2-539 16,9-12-835-16</inkml:trace>
  <inkml:trace contextRef="#ctx0" brushRef="#br0" timeOffset="174481.24">17303 12192 3449 0,'0'0'669'0,"0"0"-616"0,0 0-53 0,0 0 3 0,0 0-3 16,9 37 47-16,-5-20 15 0,-2 8-9 15,0-2-28-15,-2 4-25 0,0-1-62 16,0 0-72-16,0-2-61 0,0 0-95 16,1-2-235-16,2-7-566 0,1 2-618 0</inkml:trace>
  <inkml:trace contextRef="#ctx0" brushRef="#br0" timeOffset="174776.54">17585 12272 3244 0,'0'0'486'0,"0"0"-338"16,0 0 2-16,0 0-43 0,0 0 43 15,0 0-125-15,-39-29-25 0,21 29-50 16,2 0 19-16,0 3 0 0,1 1-7 15,1 3 4-15,4 1 15 0,6 2-24 16,3-3-18-16,1 2 37 0,3 1 24 16,5 3 10-16,3 0-7 0,3-1 23 15,-1 2 22-15,3-2-11 0,1-1-6 16,-1 0-27-16,-5-1-4 0,0 0-43 16,-6 0-87-16,-5-1-49 0,-2 2-17 15,-14 0-55-15,-9 3-39 0,-13 1-128 16,-13-1-139-16,0-4-148 0,12-4-375 15</inkml:trace>
  <inkml:trace contextRef="#ctx0" brushRef="#br0" timeOffset="176360.63">18257 12665 2593 0,'0'0'409'0,"0"0"-246"0,0 0 13 0,0 0 65 0,0 0 46 0,0 0-23 16,0 0-30-16,0 0-27 0,0 0-109 15,0 0-98-15,-41-30-46 0,18 42-10 16,-4 4-6-16,-5 15 39 0,-5 8 22 16,-4 13 2-16,4 6 0 0,8-3-1 15,8-5-10-15,9-15-8 0,5-7-13 16,5-9-10-16,2-5-27 0,4-1 43 16,3-2 16-16,5 2 9 0,7-9 34 15,8-3 13-15,14-5 18 0,11-14-28 16,4-6-12-16,-3-5-23 0,-13 3-2 15,-13 6 0-15,-8 4-2 0,-1 4-23 16,-3 0 6-16,1 1 4 0,-3 2-1 16,-5 5-21-16,-2 4-12 0,-2 3 33 15,-3 5 16-15,3 5 56 0,-2 6-13 16,0 0-12-16,-2 3-19 0,0-3-11 16,0 0 13-16,2-5-14 0,-2-1-1 0,2-5-17 15,-1-4-7-15,6-3 1 0,1-1 24 16,5-5 40-16,1-6-27 0,2-5-13 15,1-6-50-15,-3-5-27 0,2-2 5 16,-6-2 28-16,-5 3 44 0,-3-3 10 16,-2 7 0-16,-3 1-10 15,-5 6 0-15,-1 7 2 0,-4 3-2 0,2 7-56 16,-5 0 6-16,1 7-3 0,-1 5 11 16,0 2 20-16,0 3 21 0,4 1 0 15,3-2-27-15,2-1 0 0,6-2 15 16,1-2 1-16,4-2-20 0,4-5 32 15,3 0 43-15,3-4-5 0,3 0 15 16,3-5-14-16,-2-4-11 0,4 1 3 16,-1-2-11-16,-2 3-18 0,1 2-1 0,-1 5 24 15,-4 2-25-15,3 6-25 16,-5 5 25-16,1 4 21 0,-4 2 7 16,-1-1 3-16,0 2 7 0,-4-2-35 0,-1-4-2 15,0 0 14-15,-1-2-15 0,-1-5-1 16,0-3-2-16,0-2-28 15,0-2-10-15,4-2 41 0,0-5 76 0,3-3-23 16,3-5-34-16,0-3-18 0,1-4 1 16,-1-1 10-16,1 2 7 0,-2 4 6 15,-2 4-25-15,-2 5-16 0,-3 3 15 16,0 4-21-16,0 1-15 0,-1 3 9 16,2 3 28-16,-1 2 31 0,0 2 0 15,-2 0-7-15,-1 0-24 0,1-2 0 16,-2 0 12-16,2-2-10 0,-2-3-2 15,2-1-6-15,0-1-34 0,0-1-8 16,1 0 48-16,4-4 50 0,2-2-3 16,2-2-16-16,0-3-10 0,-2-1 10 15,2 1 9-15,-5 2-12 0,1 1-28 16,-4 4-31-16,-1 2-12 0,-2 2 0 16,0 0-32-16,0 6 66 0,2 2 9 15,-2 2 1-15,0 3 24 0,0-2-10 16,0 0-15-16,0-3 0 0,0-3-18 0,2-2-7 15,3 0-6-15,1-3 6 16,5-3 13-16,2-3 8 0,3-3-33 0,-1-5-13 16,2-2 50-16,-2 0 10 0,0-2 33 15,-5 1 29-15,-2 3-7 0,0 1 6 16,-4 5-37-16,0 2 12 0,-2 2-22 16,-2 4-24-16,0 0-55 0,0 7-10 15,0 4 65-15,0 6 28 16,0 5-16-16,0 1 0 0,-2 2-12 0,0 1 3 15,2-2 16-15,-2 1-7 0,1 1 10 16,0 0-1-16,-2 3 1 0,0 1 18 16,-1 1-28-16,0 7 1 0,-5 9-11 15,-5 8 22-15,-3 1-24 0,3-10-10 16,3-12-33-16,3-15-25 0,3-4 28 16,-2-2 40-16,3-3 2 0,1-1 23 15,1-5 6-15,0-4 55 0,2-1 0 16,0-8 3-16,4-15-15 0,1-19-57 0,7-19-17 15,0-10-34-15,-1-5-39 16,1 9 5-16,1 5 31 0,1 3 7 16,-1 5 8-16,3 10 22 0,-4 11 3 0,0 11 16 15,-1 4-18-15,6 0 11 16,3 1-11-16,3 3 2 0,-1 4 18 0,4 9-21 16,-3 2-56-16,-1 9 4 0,-4 1 18 15,-3 6-6-15,-5 1 18 0,-5 2 19 16,-4 1-12-16,-1 1 14 0,-4 1-2 15,-5-1-24-15,-7 1-29 0,1-3-9 16,-3-1 0-16,-2-3 6 0,-2-3 43 16,1-2-18-16,0-6-35 0,3-2-26 15,0-2-24-15,2-6-41 0,2-7-65 16,4-4-209-16,5-5-242 0,3-4 138 16,2-5-223-16,0 8-339 0</inkml:trace>
  <inkml:trace contextRef="#ctx0" brushRef="#br0" timeOffset="177828.34">19391 12440 1087 0,'12'-16'725'0,"-10"9"-358"0,-1 0-37 0,1-3-8 0,-2 5-58 0,0 0 23 16,0 1-68-16,0 4-39 16,-4-1-1-16,-1 1 26 0,-3 1-205 0,-2 6-50 15,1 7 37-15,-6 9 13 0,-5 14 25 16,2 14 0-16,1 7 31 0,5-1 3 15,6 0 28-15,1-6-74 0,3-1 7 16,2-2-20-16,0-11-18 0,0-6 5 16,6-11 12-16,-1-3-16 0,4-2 17 15,2 2 15-15,4-3-13 0,4-4 17 16,1-6-3-16,6-4 8 0,-4-5-24 16,7-8-28-16,-4-5-43 0,1-4-35 15,-3-6 0-15,-3 1 5 0,-4-4 38 16,-6 3 48-16,-2 3 15 0,-5 3 56 15,0 9 27-15,-3 4-2 0,0 6 12 16,0 3-43-16,-5 1-33 0,0 6-15 16,-3 6-1-16,0 4 2 0,-3 4 25 15,-1 3-10-15,1 0-14 0,3-1 5 16,2-5-9-16,2-1-37 0,4-3-7 16,0-3 7-16,4-2 12 0,3-2 22 15,5-5 3-15,0-2 25 0,5-2 21 0,1-8 4 16,3-3-16-16,4-5-34 0,-4 1 0 15,2 0-3-15,-3 1-9 0,-2 1-1 16,-5 5-12-16,-2 5-12 0,0 1 25 16,-6 4-1-16,0 0 1 0,-2 2 12 15,0 5 0-15,-1 0 25 0,0 0-13 16,-2 2-12-16,0-1 2 0,0 1 1 16,0-3 16-16,0-1-19 0,0-2-20 15,0-2-39-15,0-1-9 0,2 0 8 16,2 0 60-16,1-1 29 0,2-5 24 15,2-1-3-15,0-1-19 0,0 0-6 16,1-1-25-16,-3 3-3 0,-1 3-34 16,0 1 6-16,0 2 18 0,-1 4-12 15,-1 1 25-15,2 4 10 0,-2 2 2 16,0 1-10-16,-2 0-2 0,-2-2 2 16,2-1 1-16,-2-1 16 0,0-4-18 15,0 0-1-15,1-4-19 0,0 0-27 16,1 0-2-16,2-2 48 0,1-4 40 0,5-2-2 15,2-1-16-15,-2-2-10 0,1 2 13 16,0-1-25-16,-4 5-24 0,0 2 12 16,-1 3 11-16,-1 1-20 0,0 4 21 15,-2 3 25-15,3 2-6 0,-2 0 2 16,-2 1-8-16,1-1 2 0,1-2 1 16,-2-2-15-16,1-2 14 0,0-2-14 15,5-2 15-15,1 0 18 0,5-5-34 16,3-2-15-16,4-5-47 0,-1-2 15 15,2-2 22-15,0 2 25 0,-1-4 15 16,-2 3 10-16,-2 0 0 0,-2-1 3 16,0 2-3-16,-6 4-3 0,-1 2-1 15,-5 2 14-15,0 3-4 0,-3 2-2 16,0 1-29-16,-3 0-28 0,-3 0-34 0,-2 0-28 16,-2 0 18-16,-3 1 16 15,0 6 15-15,0 2 39 0,0 2 2 16,4 5 1-16,2-1 24 0,2 1 0 0,3-1-25 15,2 1-9-15,0-3 9 0,6-2 12 16,0 0-9-16,4-2 32 0,1-3-20 16,2 0 4-16,1-5-17 0,3-1-2 15,-1 0-15-15,1-7-4 0,3 0 0 16,-2-2-3-16,1-1 19 0,-1-3 0 16,0 2 3-16,-3-1 22 0,0 0 0 15,-3 3-22-15,-1 4 0 0,-4 2-22 16,0 0 22-16,-1 3-2 0,1 3 1 15,-2 4-5-15,2 1 6 0,0 4 18 16,-1 0 1-16,0 1-16 0,-1 0-1 16,0-3-2-16,0 0 0 15,0-4 13-15,0 1 4 0,3-3-17 0,-2-3-15 16,3-1-32-16,4-3 19 0,1-4 3 16,2-4-16-16,0-3-6 0,3 1 41 15,-2-1 6-15,0 0 32 0,-2 4-4 16,-1 1-19-16,-3 5-9 0,-1 0-16 15,-1 4 4-15,-3 4-13 0,1 3-1 0,-1 0 26 16,0 4 6-16,-2 1 11 0,-1-2-14 16,-1-2 0-16,0 1 22 15,0-5-22-15,0-1 16 0,3-3-4 0,0 0 14 16,5-7-29-16,0-4-45 0,2-5-50 16,3-5 17-16,-2-4 9 0,2-4 34 15,-2-1 35-15,-1-6 26 0,-2-7 9 16,1-11 18-16,-1-2 7 0,-5 2 35 15,-2 4-33-15,-1 11 10 0,-2 11-1 16,0 6-24-16,0 8 43 0,0 3 2 16,0 1 1-16,-1 4-16 0,0 3-77 15,1 3-3-15,-2 9-59 0,-1 8 31 16,-4 20 31-16,-1 15 22 0,-1 6 40 16,3 0-38-16,3-6-23 0,3-5-1 15,1 0 16-15,5-1 8 0,2 1 1 16,1-2-4-16,3-8-20 0,-1-8-1 15,1-8-21-15,3-6-28 0,3 2-7 0,5 0-15 16,5-3-43-16,3-5-50 0,2-6-48 16,1-3-55-16,0-7-119 15,-2-6-282-15,-8 1-526 0,7-14-419 0</inkml:trace>
  <inkml:trace contextRef="#ctx0" brushRef="#br0" timeOffset="178011.49">20792 12665 2558 0,'-11'3'402'0,"11"-3"-239"0,2 0-6 0,3 1 53 0,2-1-10 16,7 0-27-16,4 0 15 0,12-4 0 16,16-7-85-16,14-7-103 0,3-1-12 15,-1-4-213-15,-9-2-168 0,-18 10-696 16,-4-4-1384-16</inkml:trace>
  <inkml:trace contextRef="#ctx0" brushRef="#br0" timeOffset="181327.78">20375 13429 1887 0,'0'0'438'0,"0"0"-189"0,4 0-40 0,1-1-109 0,4-1 35 0,6 1 50 16,3-1 26-16,11 1-18 15,15-3-28-15,11 2-30 0,8-2-38 0,3 1-18 16,-3-1-38-16,-4 0-39 0,-2 1-2 15,0-3 0-15,-2 2-79 0,-4 0-34 16,-2-1 6-16,-2 1-19 0,-3 0-54 16,-3-2-107-16,-8 1-175 0,-6-1-155 15,-8 2-211-15,-6 1-450 0</inkml:trace>
  <inkml:trace contextRef="#ctx0" brushRef="#br0" timeOffset="181609.66">21212 13244 2399 0,'0'0'449'0,"0"0"-180"0,0 0-10 15,0 0-69-15,0 0-76 0,0 0-79 16,0 0 9-16,0 0 41 0,0 0 37 0,0 0-33 16,40 22-36-16,-20-16-21 15,2 1-14-15,1-3-15 0,1 2 13 16,-4-2-16-16,-2 1-3 0,-1 0-44 0,-6-1-6 15,-2 2 2-15,-3-2-6 0,-5 3 1 16,-1 0-42-16,-8 3 76 0,-6 2 22 16,-6 2 0-16,-12 4-70 0,-9 2-66 15,1 0-35-15,3-5 2 0,8-1 12 16,10-6-74-16,0 1-185 0,4-3-362 16,4-2-864-16</inkml:trace>
  <inkml:trace contextRef="#ctx0" brushRef="#br0" timeOffset="182360.63">22180 13149 2383 0,'0'0'365'0,"0"0"-159"0,0 0-43 16,0 0 6-16,0 0-6 0,0 0-78 16,0 0-62-16,0 0-23 0,0 0-50 15,-44-31-30-15,32 31-44 0,-2 0-13 16,-2 3 22-16,-1 4 41 0,-2 1 48 15,2 5 16-15,-1-2 10 0,4 5 41 0,2-2 14 16,5 0-45-16,4 0-8 0,3-1-2 16,3 2 29-16,5-2 63 15,6 1-18-15,1-1-10 0,5 1-26 0,1 0 0 16,0-1-13-16,2 0-5 0,-2-2-18 16,-2 3-2-16,-3-4-13 0,-3 0-16 15,-4-1 7-15,-5-1-10 0,-4 2 0 16,-1-3 32-16,-7 4 7 0,-2-2-7 15,-4 1-7-15,-4-2-56 16,-4 1-21-16,2-3 1 0,-2-2 29 0,3-3-20 16,2-1-16-16,5-2-32 0,4-6-17 15,4-2-22-15,4-4-118 0,1-3 55 16,6-4 3-16,5 0 43 0,3-1 83 16,6 1 95-16,0 4 16 0,4 0 105 15,1 5 71-15,-1 3 97 0,0 3 48 16,-4 2-18-16,1 4-30 0,-3 3-68 15,-2 1-77-15,-1 6-49 0,-3 1 7 16,-1 2-17-16,-4 1-28 0,-3-1-16 0,-1 3 19 16,-3-1-32-16,-1-2-9 15,0 0-19-15,-1 1-43 0,-1-3-64 16,-1-2-57-16,0-1-123 0,2-5-216 0,-1-2-525 16,2-8-641-16</inkml:trace>
  <inkml:trace contextRef="#ctx0" brushRef="#br0" timeOffset="182503.49">22352 13136 2779 0,'0'0'481'0,"0"0"-151"0,0 0-118 0,0 0-67 0,0 0-45 0,0 0-61 16,0 0-39-16,0 0-19 0,0 0-64 16,0 0-80-16,0 0-7 0,0 0-72 15,0 0-96-15,44-10-160 0,-27 7-270 16,-4-2-547-16</inkml:trace>
  <inkml:trace contextRef="#ctx0" brushRef="#br0" timeOffset="183278.94">22525 13136 1575 0,'0'0'572'0,"0"0"-36"16,0 0-51-16,21 37-119 15,-14-19-53-15,0 2-83 0,-2 3-36 16,-1 1-39-16,-1 0-41 0,-2 1-58 0,0-1-35 16,-1 0-21-16,-1 2-21 0,-2-6-16 15,1 1-10-15,-3-4-2 16,3-4 15-16,-1-4 3 0,3-3 9 0,0-4 10 15,0-2 12-15,3 0 2 0,-1-6 38 16,4-3-40-16,-1-6 38 0,4-6-38 16,1-6-59-16,1-2 22 0,1-3 3 15,1 5 3-15,-1 3-6 0,0 7-7 16,-1 7-25-16,-1 6 51 0,0 4 18 16,-1 4 18-16,1 6-14 0,-1 7 30 15,2 1 44-15,-4 2-13 0,1 0 0 16,-3 0-21-16,0-2-4 0,-2-2-15 15,0-5 9-15,0 1-3 0,-1-4-15 16,1-4-16-16,0-2-12 0,0-2-1 16,1-5 13-16,3-4 16 0,2-4-4 15,2-6-12-15,2-3-37 0,1-5 25 16,-1 1-4-16,-1-1 16 0,-2 2 19 16,0 5-19-16,-2 6-11 0,-2 4-1 0,0 3 12 15,0 6 37-15,0 1-36 16,3 8 21-16,0 5 9 0,3 6 6 15,0 4-6-15,-1 3 12 0,2 3-19 0,-3 0 10 16,0 2-6-16,-1-3 8 16,-2 2-11-16,0 0-7 0,-1-1 1 0,-1 3-19 15,-1 0-1-15,-2 1-1 0,-1 2-20 16,-1-1 20-16,0 0 3 0,-2-4-2 16,0-1-1-16,0-4-22 0,0-2 23 15,-1-3-12-15,1-2-5 0,1-6-4 16,-1-5 4-16,2 0 15 0,0-5 3 15,0-2 27-15,0 0 19 0,0-5 18 16,2-5 13-16,-2-14-61 0,0-11-16 16,0-19-37-16,0-4 7 0,0 0-32 15,3 10 13-15,1 14 28 0,1 7 8 16,-1 10-8-16,0 3 2 0,1 2-5 16,2-3 8-16,1 4 13 0,-2 1-15 0,-1 3-1 15,2 1 7-15,-3 2 0 0,2 1 10 16,-1 0-11-16,0 0-5 0,-1 2 16 15,-1 0-29-15,0-1 3 0,-2 2 10 16,0 0-1-16,0 0-21 0,1 0-3 16,-1 2-10-16,0 3 13 0,-1 2 21 15,0 2-12-15,-2 2-7 0,-2 3 38 16,-5-2 0-16,-1 3 25 0,-4-1-25 16,-2-1-18-16,-3-2-51 0,0-2-53 15,-1-3-48-15,-1-2-44 0,0-4-142 16,4-6-173-16,0-4-136 0,6-1-367 15</inkml:trace>
  <inkml:trace contextRef="#ctx0" brushRef="#br0" timeOffset="183809.53">23068 13129 1011 0,'-3'1'1089'0,"3"0"-791"0,0 1-39 0,0 2-79 0,-1 5 28 0,0 2 20 15,0 9 4-15,0 3-36 0,0 9-4 16,-1 11-51-16,0 4-33 0,-3 3-55 16,1-10-13-16,-1-9-9 0,1-8-31 15,-2-3 0-15,0 5 0 0,-2 3-12 16,0 5-19-16,-1-5-35 0,3-4-31 15,0-4-35-15,2-6-19 0,2-4-42 16,2-7-112-16,4-3-253 0,1-3-568 16,6-15-469-16</inkml:trace>
  <inkml:trace contextRef="#ctx0" brushRef="#br0" timeOffset="184062.73">23024 13243 2684 0,'0'0'367'16,"0"0"-153"-16,0 0-55 0,0 0 28 0,0 0-47 15,0 0-90-15,0 0-28 0,0 0-6 16,52-4 9-16,-29 4-25 16,1 2-24-16,1 4-5 0,-3 2-5 0,-3 3-10 15,-5-1-16-15,-4 1 0 0,-5 2-29 16,-4 1-51-16,-3-1-39 0,-8 0 96 15,-5 0 32-15,-5 0-45 0,-4 0-62 16,-2-3-48-16,0-1-49 0,0-2-33 16,5 0-53-16,5-7-190 0,6 0-485 15</inkml:trace>
  <inkml:trace contextRef="#ctx0" brushRef="#br0" timeOffset="184712.5">23403 12785 2726 0,'0'0'341'0,"0"0"-63"15,0 0-40-15,0 0-17 0,0 0-23 0,0 0-72 16,0 0-57-16,0 0-69 16,0 0-33-16,0 0 23 0,-45 75 10 15,28-14 34-15,-1 10 1 0,3-1 27 0,3-6-15 16,4-9-1-16,3-4-21 0,3-1-10 15,2-9-12-15,1-10 9 0,4-10-9 16,2-5-6-16,5 2 6 0,3-2-1 16,4-1-1-16,2-5 32 0,3-4 14 15,5-6 20-15,1-6-17 0,3-8-50 16,1-4-22-16,-1-9-80 0,-3-2-15 16,0-7 11-16,-8 2 25 0,-5-2 38 15,-6 5 11-15,-7 7 32 0,-1 2 41 16,-3 6-22-16,-3 7 49 0,-5 7-12 15,-2 2-56-15,-5 8-22 0,-1 8 22 16,-3 6 4-16,-1 5 45 0,2 4 10 16,2 3-22-16,3-1-15 0,3-5-22 15,4-2 0-15,4-8-28 0,2-1 3 16,6-4-3-16,4-5 13 0,3-4 15 0,5-4 53 16,2-2-7-16,6-10-43 15,1-3-3-15,2-8-84 0,1 0-15 16,-2-6 6-16,-3-1 46 0,-3 0 31 0,-2 1-5 15,-5 3 17-15,-5 6 4 0,-4 3 25 16,-2 8 10-16,-2 3 15 0,-2 3 21 16,0 3-65-16,-1 3-6 0,-1 4-49 15,1 3 48-15,1 5 2 0,0 1 0 16,2 2 11-16,3-1-12 0,2 0-12 16,3-3 12-16,-1-1 15 0,4-1-15 15,-1 1-1-15,2-4-11 0,-3 1 10 16,-1-3-76-16,-3 0-45 0,-2-1-43 15,-5 0-11-15,-5 0-19 0,-6 2 15 16,-4 0 50-16,-7 2-81 0,-3 0-103 16,-5 0 8-16,0-2 84 0,3-1 38 15,2-4-101-15,7-3-254 0,5 0-545 16</inkml:trace>
  <inkml:trace contextRef="#ctx0" brushRef="#br0" timeOffset="184943.93">24019 12853 2384 0,'0'0'349'0,"0"0"4"0,0 0-34 0,0 0 39 0,0 0-5 0,0 0-114 15,0 0-81-15,0 0-50 0,0 0-108 16,0 0-1-16,0 0 1 0,-9 55 62 16,-1-1 0-16,2 5-16 0,2-1 0 15,3-7-19-15,3-5-2 0,0-4-7 16,3-1-17-16,0-5 1 0,1-7-2 15,-1-9-45-15,2 0-28 0,3-2-41 16,0 1-28-16,2-2-34 0,2-6-55 16,2-7-52-16,2-4-103 0,1-10-382 15,-2-1-822-15</inkml:trace>
  <inkml:trace contextRef="#ctx0" brushRef="#br0" timeOffset="185113.37">24015 13119 2630 0,'0'0'389'0,"0"0"-124"16,0 0-90-16,0 0 25 16,0 0-68-16,-23 38-46 0,28-35 23 0,3-1 89 15,5-2-58-15,4-2-34 0,3-4-106 16,6-5-78-16,4-2-80 0,2-8-50 16,0 1-125-16,-1-1-337 0,-8 3-708 15</inkml:trace>
  <inkml:trace contextRef="#ctx0" brushRef="#br0" timeOffset="186511.69">24939 13355 2433 0,'-1'2'461'0,"1"-2"-179"0,0 0-75 0,0 0 25 0,0 0-46 0,0-3-48 15,0-3-34-15,-6-1-69 0,-2-4-35 16,0-5-13-16,-3-3-20 0,-1-3 11 16,-1-1 21-16,-1-2 1 0,2-1 29 15,0-1-13-15,3-2 3 0,-1 2 6 16,6 0 9-16,3 1-33 0,1 4 11 16,1 4-12-16,5 2 0 0,2 6 0 15,2 3 10-15,1 2-10 0,0 3-23 0,2 2-33 16,-2 3 21-16,-2 7 0 0,-2 3-37 15,-4 5 25-15,-3 5-7 16,-10 6-68-16,-3 0-2 0,-10 9 20 0,-10 6 72 16,-2 9 3-16,3-7-3 15,9-11 20-15,13-12 12 0,5-10 22 0,5-2 105 16,3 0 31-16,6-2-57 0,9-2-31 16,11-4-14-16,14-3-24 0,14-7-32 15,6-8-51-15,0-4-172 0,-7-4-261 16,-18 7-682-16,-3-5-837 0</inkml:trace>
  <inkml:trace contextRef="#ctx0" brushRef="#br0" timeOffset="187315.5">25509 13268 293 0,'0'0'265'0,"0"0"-184"0,-37 0 98 0,28 0 105 0,-1 0 87 0,2 1-49 0,4-1-23 15,3 0 18-15,1 0-39 0,1 0-27 16,4 0 8-16,2 0-96 0,3-3-36 15,2-4 22-15,7 0 31 0,3-4-39 16,4-5-50-16,1-2-52 0,0-2-39 16,0-4-27-16,-3 4-34 0,-6-4-5 15,-2 3 6-15,-4-2 29 0,-2-1-1 16,-6 4 4-16,-4 3 27 0,0 3-27 16,-9 3 28-16,2 4 31 0,-4 5 23 15,-2 2-54-15,2 6-25 0,-2 8-10 16,-1 6 35-16,1 6 0 0,-1 3 25 15,4 1-3-15,3 0 0 0,3-4-21 16,-1-2-1-16,5-2-12 0,0-4-26 16,7-4 38-16,0-4 19 0,5-3 6 15,2-5 35-15,5-4 21 0,6-7-11 16,4-7-70-16,3-7-26 0,0-1-77 16,0-6 2-16,-1-1 48 0,-4-7 31 15,0-6 22-15,-3-8 3 0,-5 4 12 0,-7 8 17 16,-6 12-16-16,-1 8 28 0,-1-4 12 15,-1 0 13-15,2 1 14 0,-3 8 39 16,-2 6 5-16,0 5-3 0,0 4-40 16,0 0-63-16,-4 4-21 0,0 13-99 15,-2 17 81-15,-3 26 18 0,-4 14 22 16,0 4-7-16,2-1 7 0,-3-8-22 16,3 0-11-16,-1-1 8 0,-1 0 3 15,0-1-21-15,2-2-32 0,2-7-40 16,3-7-22-16,5-14-17 0,1-12 3 15,0-8 57-15,5-8 72 0,-1-2 3 16,3-3 16-16,3-4 56 0,4-8 73 16,3-15-14-16,6-17-62 0,-1-15-72 15,-3-9-64-15,-9-1-14 0,-7 2 3 16,-5 6 30-16,-5 6-5 0,-4 10 50 16,4 13 13-16,-1 11 12 0,1 8-5 15,-1 2 2-15,-2 4-22 0,-1 0-48 0,-1 3-5 16,1 3-44-16,-1 6-1 0,0 1 0 15,5 4-38-15,-1-1-42 0,5-1-77 16,3-2-76-16,3-4-79 0,7-6-82 16,6-2 199-16,6-12-202 0,-4 2-271 15</inkml:trace>
  <inkml:trace contextRef="#ctx0" brushRef="#br0" timeOffset="187795.58">26167 12869 1322 0,'15'-34'728'0,"-3"4"-336"0,-3 4-63 0,-3 12-91 0,-1-1 24 0,-3 2-16 0,-2 3 51 15,0 6-26-15,0 2-7 0,-2 2-95 16,-3 5-169-16,-3 6-56 0,-2 14 31 16,-5 21 25-16,-3 19 56 0,1 11 21 15,3 1-31-15,5-5-3 0,3-8-6 16,-1 1-15-16,-2-2 12 0,2 1-33 16,-1-3-1-16,3-3-22 0,3-6-39 15,2-11-35-15,2-14-12 0,1-7 18 16,3-7 65-16,2-2 25 0,4-1 3 15,1-4 53-15,5-6 9 0,-1-6-3 0,6-17 0 16,2-11-62-16,-1-17-63 0,-9-7-39 16,-8-2 3-16,-7 1 15 0,-9 6 21 15,-2 12 33-15,0 8 30 0,0 12 22 16,1 7 19-16,-2 1 43 0,-1 3 43 16,-1-1-50-16,5 5-77 0,-1 3-12 15,2 3-13-15,2 0-21 0,3-1-16 16,1 1-19-16,2-2-16 0,2 1-12 15,5-2 8-15,7-1 48 0,1-3 40 16,9-4 1-16,3-5-61 0,2-4-40 16,-2-1 46-16,2 0 67 0,-4 2 35 15,-6 5 47-15,-3 4 19 0,-3 6 49 16,-4 4-39-16,2 8-21 0,-4 7 1 16,-1 6 27-16,-1 7-1 0,-1 1-21 15,-4 2-41-15,0-3-27 0,0-3-28 16,-4-2-15-16,2-5-32 0,1-4-57 15,-1-7-113-15,2-4-93 0,0-3-109 0,4-9-97 16,4-14-542-16,-2 2-655 0</inkml:trace>
  <inkml:trace contextRef="#ctx0" brushRef="#br0" timeOffset="187917.31">26394 12814 2441 0,'0'0'413'0,"0"0"-57"0,0 0-108 0,0 0-26 0,0 0-108 0,0 0-114 16,0 0-29-16,0 0-46 0,0 0 24 15,0 0-44-15,0 0-118 0,0 0-113 16,0 0-345-16,42 16-830 0</inkml:trace>
  <inkml:trace contextRef="#ctx0" brushRef="#br0" timeOffset="188343.8">26732 13021 2327 0,'0'0'619'0,"0"0"-312"0,0 0-36 0,0 0 4 16,-40 9 15-16,28-6-88 0,0-2-19 16,-2 2-44-16,3 3-77 15,-4-1-47-15,3 4-15 0,-1 2-3 0,4 2-9 16,-4 1 0-16,4 3 10 0,5 1-14 16,1-2-2-16,0-2-4 0,3 1 19 15,3-4-16-15,2 0 1 0,1-4 18 16,3 0 27-16,1-1-3 0,2-3-8 15,1-2 15-15,5-1-10 0,1-3-21 16,0-4-2-16,3-3-35 0,-4-1 0 16,2-2 9-16,0-3 13 0,-4 1 13 15,0-3-1-15,-3-1 1 0,0-1-11 16,-6 2 13-16,1 2 22 0,-5 5 15 16,-3 3-9-16,2 3 36 0,-2 4 10 15,0 1-3-15,-4 0-71 0,3 0-28 16,-5 4-18-16,2 5 18 0,-1 2 28 15,-2 3 14-15,3 3-14 0,4-3 0 16,0 1 0-16,0 0 0 0,4-4-26 0,5 1-14 16,-2-2-34-16,2-1-111 15,2-3-79-15,0-3-123 0,2-3-258 16,-1-2-802-16</inkml:trace>
  <inkml:trace contextRef="#ctx0" brushRef="#br0" timeOffset="188493.57">26817 12804 251 0,'0'0'2814'0,"0"0"-2457"0,0 0-252 0,0 0-64 0,0 0 29 16,0 0-42-16,0 0-2 0,-25 36-26 16,25-30-102-16,0 2-171 0,6-2-291 15,1 1-448-15,2-1-455 0</inkml:trace>
  <inkml:trace contextRef="#ctx0" brushRef="#br0" timeOffset="189210.39">26903 13171 2677 0,'0'0'494'16,"0"0"-267"-16,0 0-8 0,0 0 68 16,0 0-58-16,0 0-76 0,0 0 27 0,0 0-29 15,0 0-31-15,0 0-74 0,46-15-46 16,-31-8-119-16,-1-1-57 15,-3 0-10-15,-3 1 77 0,-2 4 70 0,-2 2 39 16,-4 5 31-16,0 5 25 0,-2 3 47 16,-2 2-69-16,0 2-34 15,-2 4-102-15,0 5 11 0,0 7 79 0,-1 0 12 16,1 3 2-16,2 2-1 0,4-2-1 16,0-2-2-16,6-3-45 0,0-4 23 15,1 1 24-15,-1-5 25 0,4 0 3 16,-2-4 22-16,-1-2 16 0,4 0 11 15,0-7-12-15,0 0-21 0,1 0-4 16,-4 0-6-16,-1 0-34 0,-1 4-9 16,-2 2-5-16,-1 1 12 0,0 0-23 0,-1 1-18 15,4 6 43-15,-1-1 19 0,3 5-4 16,-3 1-15-16,4-2 0 16,-2-2-15-16,-1 1 14 0,1-4 0 0,2-1-12 15,-2-2 11-15,3-2-13 0,-1-2-10 16,5-5 6-16,-1-1 19 15,1-3 22-15,3-2 3 0,-3 1 6 0,1 1 0 16,-1 0-12-16,-3 2-19 0,-3 4-21 16,-2-1-1-16,0 6 22 0,-2 0-31 15,0 0-3-15,-1 0 18 0,-1 4 14 16,2 1-19-16,3-1 8 0,-4-1 12 16,-1-1-1-16,2-2-1 0,1 0 0 15,3-4-34-15,0-4-79 0,2-6-69 16,1-4-57-16,1-3-68 0,-2-3 64 15,-3-3 160-15,-1-1 86 0,-3-6 99 16,2-10 42-16,-1-7 43 0,-2-7 9 16,0 0-39-16,-2 3 29 0,1 6-11 15,-1 10-11-15,0 8-19 0,2 10-15 16,-2 10 17-16,2 2 9 0,-2 2-27 16,0 2-56-16,0 5-70 0,0 5-31 15,2 15-33-15,-2 18 64 0,4 20 37 0,-2 8 12 16,1 1-4-16,-1-10-41 0,5-13 8 15,0-1 3-15,3 0-15 16,0-3-1-16,-1-8-14 0,-3-5-74 0,2-8-42 16,-3-5-62-16,5 0-121 0,0-2-53 15,1-2-115-15,3-8-277 16,-5-2-935-16</inkml:trace>
  <inkml:trace contextRef="#ctx0" brushRef="#br0" timeOffset="189377.51">27385 12890 3026 0,'0'0'403'0,"0"0"-191"0,0 0-38 0,0 0 58 0,0 0 90 15,0 0-4-15,0 0-72 0,0 0-66 16,74 18-73-16,-19-28-104 0,5-7-3 16,2-5-147-16,-4-1-122 0,-7-2-107 15,-15 5-385-15,-1-4-1544 0</inkml:trace>
  <inkml:trace contextRef="#ctx0" brushRef="#br0" timeOffset="195342.91">21392 14569 2398 0,'0'0'596'0,"0"0"-321"0,0 0-17 0,0 0-74 15,0 0-74-15,0 0-6 0,0 0 47 16,0 0 11-16,0 0-50 0,0 0-19 15,0 0-40-15,39 25-22 0,-28-21-19 16,3-4-9-16,1 1-3 0,2-1-10 16,1-1-39-16,4-5-75 0,4-1-79 15,0-3-99-15,2-2-172 0,-8 3-625 16,10-8-807-16</inkml:trace>
  <inkml:trace contextRef="#ctx0" brushRef="#br0" timeOffset="195877.21">21830 14434 688 0,'0'0'2103'0,"0"0"-1850"16,0 0-109-16,0 0 0 0,0 0 53 16,0 0-1-16,0 0-38 15,0 0-8-15,0 0-27 0,10-37-39 0,-4 31-15 16,3 2-13-16,1 0-4 0,1 0-14 15,4-2-20-15,0 5-18 0,2-2-25 16,-1 3 7-16,3 0-22 0,0 0-10 16,-3 4 6-16,1 6-2 0,-4 1-23 15,-2 3-15-15,-3 3-24 0,-3 3-1 16,-4 1 8-16,-1-1 25 0,-5 3 32 16,-5-2-4-16,-2 0 10 0,-1-3 38 15,-2-1 7-15,1-4 34 0,-2-3 3 16,4-1-6-16,1-4 6 0,3-2 7 15,3 0 2-15,2-3 17 0,3 0-5 16,0-3-11-16,3-5-16 0,5-2-22 16,5-7 24-16,2-3 10 0,5-4-9 15,3-5-16-15,0 1-7 0,1 0-16 0,0 2-1 16,-5 4-1-16,-1 2 3 16,-3 5 22-16,-5 5 2 0,-2 2 8 15,-5 4 17-15,-1 2 29 0,-2 1 30 0,0 1 49 16,0 0-56-16,-2 2-64 0,-1 3-40 15,-3 4-55-15,-1 7 9 0,-2 6 46 16,-2 7 25-16,0 3-4 0,0 3-19 16,2-3 11-16,4-2-13 0,3-4-18 15,2-2-13-15,5-3-27 0,6-5-34 16,4-6-1-16,5-6 22 0,10-5-22 16,12-15-130-16,9-15-233 0,-5 1-700 15,-3-2-1196-15</inkml:trace>
  <inkml:trace contextRef="#ctx0" brushRef="#br0" timeOffset="196680.96">22578 14548 2031 0,'0'0'557'0,"0"0"-248"0,0 0-43 0,0 0-11 0,0 0-52 15,0 0-23-15,52 2-1 0,-30-4-62 16,2-2-71-16,3 0-46 0,0-2-47 15,0-1-83-15,-1 3-39 0,-3-1-46 16,-2 2-61-16,-1 0-186 0,-5 2-278 16,-3-1-626-16,-5 2 628 0</inkml:trace>
  <inkml:trace contextRef="#ctx0" brushRef="#br0" timeOffset="196847.14">22606 14673 2360 0,'0'0'590'0,"0"0"-343"0,0 0-91 16,0 0-76-16,0 0 28 0,0 0-10 0,0 0 6 16,0 0 22-16,0 0-57 15,53 35-41-15,-27-41-28 0,3-3-43 16,3-3-181-16,0 0-157 0,0-3-283 0,-8 2-767 16</inkml:trace>
  <inkml:trace contextRef="#ctx0" brushRef="#br0" timeOffset="197493.8">23470 14471 1611 0,'0'0'733'0,"0"0"-294"0,0 0-67 0,0 0-56 15,0 0-72-15,0 0 1 0,0 0-28 16,0 0-77-16,0 0-59 0,0 0-50 16,0 0-17-16,4-44-14 0,6 35-3 15,0-1 3-15,3 1 0 0,4 1 3 16,0 2 16-16,3 2-16 0,0 0-3 15,0 4-21-15,-1 0-13 0,0 4 3 16,-4 3 3-16,1 3-6 0,-3 3 12 16,-3-1-15-16,-2 4 0 0,-3 4-44 15,-4 0 28-15,-1 1 11 0,-6 2 10 16,-4-2 14-16,-3 3-1 0,-5-1-3 16,-1-1 22-16,-4-1 25 0,-3 0 13 0,-2-3-4 15,0 3 8-15,2-4 26 0,2-3 32 16,5-2 15-16,5-1-3 0,4-5-26 15,6-1-43-15,4-2-40 0,0 0-2 16,6 0 27-16,6 1 64 0,3 0 31 16,7-1-37-16,9-2-28 15,10-2-30-15,11-9-28 0,2-1-16 0,-4-4-85 16,-5 0-80-16,-13 2-93 0,-6 3-93 16,-6 2-210-16,-4-1-531 15,-3 2-576-15</inkml:trace>
  <inkml:trace contextRef="#ctx0" brushRef="#br0" timeOffset="198001.34">23739 14004 2062 0,'0'0'786'0,"0"0"-501"0,0 0-87 0,0 0-55 16,0 0 3-16,0 0-61 0,0 0-40 15,0 0-5-15,0 0 8 0,0 0-1 16,19 36-22-16,-11-22-23 0,-3 1-2 15,0 0-2-15,-2-1 1 0,-1 0-18 16,0 1-3-16,-2-3-16 0,1 2-12 16,-1-4 22-16,0 0 6 0,0-3 21 15,0-4 1-15,0 0 3 0,0-3 12 16,0 0 33-16,1-3 24 0,2-4-6 16,2-3-13-16,2-7-34 0,2-5-17 15,2-5 1-15,5-2 19 0,-2-2-19 0,1 3 13 16,0 3-14-16,-1 4 11 15,-3 6 9-15,-1 7 15 0,0 2 19 16,-2 6-6-16,0 3-6 0,3 5 9 16,0 2-7-16,0 7 10 0,1 3-25 0,-2 1 9 15,-1 3-9-15,-2-2-9 16,-1 1-22-16,-2-3-3 0,0 0-71 0,0-2-68 16,1-3-70-16,-2-1-90 0,2-4-129 15,0-2-547-15,-2-5-756 16</inkml:trace>
  <inkml:trace contextRef="#ctx0" brushRef="#br0" timeOffset="198388.23">24176 14601 703 0,'0'0'2644'0,"0"0"-2210"0,0 0-164 0,0 0-91 16,0 0-52-16,0 0-43 0,0 0 21 15,38-2 22-15,-16 1 2 0,3-3-40 16,4-1-68-16,0 1-21 0,2-1-27 16,-2 0-38-16,-3 0-30 0,-1 1-34 15,-1 0-54-15,-3 0-103 0,-2 0-164 16,-2 0-257-16,-4 1-591 0,1-7-374 0</inkml:trace>
  <inkml:trace contextRef="#ctx0" brushRef="#br0" timeOffset="198976.31">24656 14326 2875 0,'0'0'531'16,"0"0"-236"-16,0 0-81 0,0 0-72 15,0 0-42-15,0 0-34 0,0 0-16 16,40-7-29-16,-27 6-21 0,3-1-28 16,1 2 3-16,1 0-18 0,-3 0-4 15,2 5 13-15,-3 0 9 0,1 4 0 16,-3-1-17-16,0 4-14 0,-5 2-32 15,-3 1 0-15,-3 1 12 0,-1 2 35 16,-5-1 0-16,-4 2-16 0,-3 0 6 16,-3-2 23-16,-1 2 26 0,-2-4 2 15,1-2 35-15,2-2 25 0,2-2 35 16,5-5 16-16,0 0-10 0,6-3-14 16,1-1 18-16,1 0-9 0,2-3-24 15,5-3-27-15,0-7-45 0,7-4-3 0,1-5-19 16,5-3 0-16,-1-5-15 0,2 1-7 15,-1-1 7-15,-1 2 37 0,-2 2 1 16,-3 4 14-16,0 2 1 0,-5 5 6 16,-1 2 34-16,0 3-3 0,-2 3 12 15,-5 4 19-15,1 0-1 0,-2 3-12 16,0 0-12-16,-2 0-59 0,1 6 0 16,-6 5-87-16,-1 5 87 0,-1 6 3 15,0 8 68-15,-5 1-12 0,3 0 5 16,2 3-2-16,2-3-1 0,5-1 0 15,2-2-33-15,0-5-25 0,8 1 24 16,3-4-11-16,3-2 2 0,5-4 3 16,5-2 13-16,1-5-34 0,2-3-6 15,5-4-83-15,-1-1-91 0,2-8-110 16,-2-2-167-16,-8 1-620 0,6-16-1388 0</inkml:trace>
  <inkml:trace contextRef="#ctx0" brushRef="#br0" timeOffset="-205201.19">20142 15690 3012 0,'-3'5'454'0,"3"-5"-454"0,3 0-52 0,1 0 52 0,5 0 76 15,3 2 22-15,3 0 45 0,6 1 20 16,8 0-22-16,11 3-21 0,16-1-36 16,8 0-28-16,1-2-9 0,-1-1-13 15,0-1-22-15,5-1-12 0,4 0 3 16,2-1-3-16,4-3 3 0,1 2 21 16,0-2-20-16,-1 1 8 0,-3-1 7 15,-2-2-19-15,-5 2 0 0,-4-2-1 16,-7-1-30-16,-5 1-44 0,-12-1-56 15,-10 2-38-15,-8-1-79 0,-6 0-107 0,1-2-255 16,-3-5-455-16,-2 3-410 16</inkml:trace>
  <inkml:trace contextRef="#ctx0" brushRef="#br0" timeOffset="-204901.25">21303 15437 3311 0,'0'0'516'16,"0"0"-384"-16,0 0-27 0,0 0-49 0,0 0-41 16,0 0 23-16,0 0 46 15,0 0 46-15,38 40-15 0,-16-28-25 0,10 1-50 16,10 4-16-16,11 1 1 0,2 2-10 16,-4-1-15-16,-4-1-1 0,-14-4-2 15,-7-1 0-15,-7-3 1 0,-4 0-16 16,-1 3-1-16,-1 2-2 0,-3 2-19 15,-7 0-10-15,-7 4 19 0,-15 6 13 16,-16 5-10-16,-15 7-19 0,-9 2-24 16,-2-3 9-16,7-7-7 0,7-7 10 15,9-5-38-15,7-5-67 0,10-5-132 0,3-2-220 16,4-3-622-16,-4-2-731 0</inkml:trace>
  <inkml:trace contextRef="#ctx0" brushRef="#br0" timeOffset="-203235.88">22505 15743 2172 0,'0'11'591'0,"0"-3"-556"0,3 5-9 0,1 4 42 0,0 6 60 15,1 2-38-15,0 1-42 0,-1 2-26 16,-2-1 7-16,0 0-17 0,-2-2-9 16,0-1-3-16,1-2-58 0,-1-3-54 0,1-3-71 15,0-4-129-15,0-3-138 16,0-5-314-16</inkml:trace>
  <inkml:trace contextRef="#ctx0" brushRef="#br0" timeOffset="-203080.64">22463 15672 2822 0,'0'0'375'0,"0"0"-372"0,0 0-3 15,0 0-77-15,0 0-44 0,0 0-220 16,0 0-358-16,0 0-810 0</inkml:trace>
  <inkml:trace contextRef="#ctx0" brushRef="#br0" timeOffset="-201686.11">22769 15737 3247 0,'0'0'410'0,"0"0"-331"16,0 0-32-16,0 0 0 0,-6 52-3 15,4-39-15-15,2 6-29 0,-1 0 0 16,1 0-32-16,0 2-18 0,0 2-7 16,0 1-9-16,1-2 3 0,1-1-10 15,-1-1 16-15,0-4 16 0,1-3 18 16,1-2-2-16,-1-4 3 0,2-3-1 15,-1-4-24-15,-1 0-40 0,0-3 49 16,2-5 38-16,0-5 42 0,0-4-17 16,0-3-12-16,1-5 3 0,0-1 16 15,-1 0 9-15,1 0 10 0,0 6 6 16,1 1 0-16,0 3 7 0,2 7-1 16,0 1-16-16,0 5-15 0,2 3 6 15,0 0 3-15,1 2 3 0,2 5-10 0,0 3-12 16,1 3 10-16,-1 1-1 15,-1 1-28-15,0 1 13 0,-3 1 9 16,-1-1-3-16,1 1-19 0,-3-1 11 0,0-3-14 16,-1-1-14-16,0-2-5 0,-2-4-12 15,-1-2-13-15,1-4-25 0,-1 0-10 16,-1 0 10-16,2-7 69 0,0-3 3 16,1-4 51-16,1-2-20 0,-1-5-18 15,1-2 12-15,0 0 10 0,-1 2 3 16,-1 4-10-16,0 4 23 0,0 4-6 15,1 6-45-15,1 2-3 0,2 1 0 16,2 7 0-16,2 3 15 0,2 4 5 16,0 3-20-16,-1 0-31 0,-1 4 15 15,-1-1-6-15,-1 0 18 0,0-2-2 16,0 1 4-16,0-4 2 0,1 0-15 16,-1-4 15-16,0-1 2 0,-2-5 0 15,2-2 11-15,-2-1 13 0,-1-2 2 16,-1-2 6-16,0-3 29 0,0-5 18 15,-2-2-10-15,0-5-71 0,-2-3-6 0,-1-1-19 16,0-1 15-16,-3 0 10 16,0 1 2-16,1 4-2 0,0 4 0 0,2 2-11 15,0 7 11-15,0 2-4 16,1 2-20-16,4 0-39 0,1 2 63 0,2 2 17 16,3 3-17-16,-1 0-28 0,-1-1 0 15,3 1 12-15,-1 0 16 0,0-1 12 16,0-3-9-16,1-2 18 0,1-1 1 15,2-3-22-15,0-4 0 0,2-4-25 16,-2-2 0-16,0-1 0 0,-2-3 25 16,-1 3-34-16,-3-2 6 0,-3 1 25 15,-3 1 3-15,-2 4 12 0,-1 1 7 16,-1 5 8-16,-2 1-26 0,-3 3-2 16,-1 4-31-16,0 6-29 0,-1 3-8 15,1 7 44-15,2 5 25 0,1 3 29 16,1 1-11-16,2-1-4 0,1-4-14 15,0 2-28-15,2-4-7 0,3-3 35 16,1-4-1-16,1-2 0 0,2-4 1 16,-1-4 34-16,1-3 19 0,3-2 14 15,0-5 1-15,1-4-15 0,2-4 3 0,-1-3-15 16,2-4-10-16,-3-3-19 0,-1-2-10 16,-2 3 11-16,-3-2-12 15,-1 4-1-15,0 2 0 0,-4 3 15 0,0 5-12 16,0 6 10-16,-2 3 18 0,0 1-28 15,0 0-3-15,0 1-78 16,0 3-27-16,0 2 14 0,0 1 32 0,0 2 28 16,2 3 30-16,1-2-16 15,1-2-8-15,2 1-6 0,3-3 31 0,1-2 10 16,1 2 9-16,2-2-16 0,0-1-2 16,2 1-2-16,-2 1-10 0,-1 1-2 15,0 1-12-15,-4 1 0 0,0 1 25 16,-2 3 2-16,-1 0 11 0,-1 2 24 15,-1-1-2-15,0 1-16 0,0-2-15 16,0-4-4-16,0 1-4 0,1-4-15 16,1-2 15-16,0-3 4 0,1 0 32 15,3-3-1-15,1-6-31 0,2-6-44 0,1-3-98 16,2-5-85-16,0-5-20 0,2-2-59 16,-1-8-173-16,2-10-25 15,1-7 33-15,-3-3 25 0,-2 5 230 0,-6 5 216 16,-3 6 238-16,-2 8 110 0,-1 7 49 15,-1 8 34-15,-1 5-51 0,0 0-133 16,-2 3 28-16,0 1-8 0,0 6-24 16,0 2-10-16,0 2-80 0,1 5-88 15,-1 3-52-15,1 10 9 0,0 9 21 16,1 15 41-16,2 12-4 0,4 2-34 16,1-2 7-16,-1-13 2 0,1-13-9 15,-2-6-18-15,0-3-8 0,1 5-20 16,2 1-12-16,0 1-31 0,0-4-83 15,-2-3-69-15,0-6-50 0,0-3-41 16,-1-6-186-16,-2-4-200 0,0-5-150 16,-2-3-629-16</inkml:trace>
  <inkml:trace contextRef="#ctx0" brushRef="#br0" timeOffset="-201518.6">23873 15744 2878 0,'-3'10'406'0,"6"-6"-313"0,3 2-43 0,5-1 84 0,4 1 11 16,4-4-34-16,5-2 5 16,10-4 0-16,11-8-49 0,12-8-67 0,3-1-16 15,-2-1-79-15,-6 0-84 0,-6 5-204 16,-2-1-334-16,-13 7-664 0</inkml:trace>
  <inkml:trace contextRef="#ctx0" brushRef="#br0" timeOffset="-201236.25">24819 15312 3093 0,'0'0'468'16,"0"0"-238"-16,0 0-132 0,0 0-41 16,0 0 2-16,-1 39 17 0,4-10-4 15,3 13-13-15,6 11-18 0,1 3-22 0,-2-4-18 16,2-7-1-16,-8-11-2 0,-1-7-11 16,0-5-65-16,-2-2-44 0,1 2-57 15,1 0-99-15,3 4-152 0,-4-8-229 16,0-5-481-16</inkml:trace>
  <inkml:trace contextRef="#ctx0" brushRef="#br0" timeOffset="-200669.49">24722 15649 3364 0,'0'0'462'0,"0"0"-352"0,0 0-94 15,0 0 50-15,55-41 50 0,-30 24-13 16,2-1-65-16,2-1-38 0,-2-2-39 15,0-1-42-15,-3 0-9 0,-6 0 10 16,-2 2 33-16,-4 0 47 0,-5 5 11 0,0 2 4 16,-6 7 4-16,0 2 19 15,-1 4 16-15,0 1-54 0,-1 8-39 0,1 11-45 16,-1 12 84-16,1 16 41 16,-2 6-13-16,-2-2 17 0,2-5-20 15,0-6-13-15,1-8-12 0,1-5-1 0,0-9 1 16,0-1 1-16,0-1 2 0,0 0 16 15,0-2-19-15,0-4-1 0,1-6-2 16,0-4 3-16,1-1 26 0,0-1 42 16,3-5 41-16,-3-4 0 0,3-5-10 15,3-1-40-15,-1-2-47 0,3 2-12 16,0 3-16-16,-2 5 13 0,3 5 3 16,1 3 2-16,-1 6 60 0,2 1-28 15,0 2-23-15,0 3-11 0,-1-2 0 16,-1 0 0-16,1 1 0 0,-2-2 1 15,0-2-1-15,3-2-3 0,0-2-9 16,1-3 12-16,-1-3 0 0,5-8-51 16,-3-2 4-16,4-5-8 0,-2-2-26 15,-2-4-2-15,-3-1 24 0,-1 1 15 16,-8 2 7-16,-1 4 37 0,-2 4 13 0,-2 5 31 16,-3 5 30-16,-2 4 44 0,2 6-102 15,-5 7-16-15,1 4 0 0,0 6 12 16,0 4 44-16,4 3-7 0,-1-4-22 15,2 2-27-15,4-5-34 0,8-2-19 16,3-4-27-16,7-6-53 0,2-2-14 16,10-9-32-16,12-6-113 0,10-15-361 15,2-7-489-15,-10 5-552 0</inkml:trace>
  <inkml:trace contextRef="#ctx0" brushRef="#br0" timeOffset="-200086.22">26072 15160 3122 0,'0'0'541'0,"0"0"-295"0,0 0-111 0,0 0-40 16,0 0-33-16,-27 38-6 0,20-10 22 0,1 13 15 15,3 12 3-15,-1 2-22 16,2-6-34-16,2-9-19 0,0-13-5 0,0-5-4 15,0-3 0-15,0 4-12 0,0 2-2 16,0 2 2-16,0-3 0 0,0-4-12 16,0-5-6-16,0-2-13 0,0-9 3 15,0-1 12-15,0-3 16 0,0 0 34 16,2 0 12-16,-2-6 15 0,4-2 25 16,-2-5-67-16,3-5-19 0,4 2-12 15,0-4-18-15,1 2-22 0,4 4-4 16,0 2 4-16,3 4 24 0,1 3 28 15,-2 4 15-15,-1 1 13 0,-1 4-28 16,-3 1-13-16,0 2-3 0,-4 0 1 16,-3 2-13-16,-2 0 4 0,-2 4-1 15,-6-1 6-15,-1 2-2 0,-7-2-7 16,0 3-19-16,-3-3-8 0,0-2-1 16,-1 0 18-16,2-3-5 0,7-2 5 15,1-3 13-15,6-2 4 0,2-1-29 16,2-8-5-16,4-1-14 0,3-7 44 15,5-3 10-15,5-2 15 0,4-1 15 0,3 1-14 16,3 3 21-16,0 5 16 0,-2 5 48 16,-2 6 48-16,0 3 21 0,-4 4-16 15,-3 4-74-15,-3 3-12 0,-1 1-4 16,-5 1-15-16,-3 2-3 0,-2-1 9 16,-3 3 6-16,-1-3 12 0,0 1-58 15,-1-3-9-15,-3 1-65 0,0-6-3 16,2 0-49-16,-1-3-63 0,3-4-56 15,0-4-145-15,3-8-716 0,1 1-728 16</inkml:trace>
  <inkml:trace contextRef="#ctx0" brushRef="#br0" timeOffset="-199948.38">26448 15232 3525 0,'0'0'398'0,"0"0"-263"0,0 0-7 0,0 0 6 0,0 0 12 0,0 0-47 16,0 0-96-16,0 0-3 15,0 0-65-15,0 0-65 0,0 0-97 0,0 0-135 16,0 0-340-16,24-41-645 0,-5 23-388 0</inkml:trace>
  <inkml:trace contextRef="#ctx0" brushRef="#br0" timeOffset="-199752.46">26661 15129 2812 0,'0'0'691'0,"0"0"-482"0,0 0-55 16,0 53 79-16,0-22 38 0,-4 13-73 15,-2 11-50-15,0 5-7 0,-3-1-43 16,1-1-37-16,2-7-33 0,-2-1-28 16,1-3-19-16,-1-1-54 0,3-10-59 15,0-8-34-15,3-8-28 0,0-6-23 16,2 2 6-16,0-4-12 0,0-2-99 16,4-7-122-16,2-3-216 0,-2-9-31 15,0-2-674-15</inkml:trace>
  <inkml:trace contextRef="#ctx0" brushRef="#br0" timeOffset="-199403.18">26579 15519 1679 0,'0'0'1238'0,"0"0"-982"0,0 0-90 0,0 0-3 15,0 0 42-15,0 0-3 0,0 0-29 16,28 37-14-16,-15-31 15 16,6-1 9-16,3-5 1 0,5 0-21 0,1-3-22 15,4-7-38-15,1-4-61 0,2-1-42 16,-3-2-37-16,-1-2 7 0,-4 0-10 15,-4 0 22-15,-5 2 18 0,-5 5 12 16,-3 3 0-16,-8 5 10 0,-2 2-1 16,0 2-21-16,-4 0-21 0,-4 2-49 15,-2 5-34-15,-1 3-10 0,-3 4 19 16,3 4 49-16,0 3 31 0,2 2 15 16,5 0 21-16,4-1 4 0,0-2 30 15,8 0 10-15,4 1-1 0,3-4-3 16,1 1-15-16,3-2-25 0,0 0-8 15,1-5-10-15,-3 1-1 0,-3-3-2 0,-5-1-17 16,-3-3-53-16,-6-1-46 16,-2 2 14-16,-11 0 62 0,-10 2-15 0,-14 5-84 15,-14-3-140-15,-3 0-78 0,3-7-190 16,11-3-666-16,14-1-896 0</inkml:trace>
  <inkml:trace contextRef="#ctx0" brushRef="#br0" timeOffset="-197470.27">27923 15685 108 0,'-7'-6'2594'0,"3"-1"-2260"0,1-3-209 0,-3-1 28 0,0-5 12 0,-1 3-31 16,-2-1-43-16,0-1-25 0,2 3 4 15,-1 1 15-15,0 4-19 0,-2 1-37 16,1 3-29-16,0 3-32 0,-2 1-55 15,0 7-27-15,-3 6 17 0,-1 6 36 16,1 4 14-16,4 3 6 0,-1 0-39 16,3-2-28-16,4-1-23 0,4-1 32 15,0-6 19-15,2-2 23 0,8-3 8 16,-2-4 49-16,1-3 29 0,5-4 48 16,-3-1 3-16,4-3-6 0,1-6 28 15,2-3-10-15,-3-1-25 0,3-2-6 16,-3-1 2-16,-1 3 3 0,1 2-28 15,-4 3-37-15,3 5 12 0,-4 3-13 16,-1 1-13-16,3 5 13 0,-1 3 0 16,0 2 16-16,-2 1-14 0,0-2-2 15,-1 2-6-15,0-2 4 0,-2-2 2 16,0-1-1-16,-1-5-24 0,1-1-36 0,0-1-24 16,2-5 72-16,1-2 13 15,5-4 35-15,-2 0 6 0,1-5-3 16,0 2 13-16,-1 2 9 0,2 0-22 0,-3 6-16 15,2 2-21-15,-1 4 24 0,-4 0 13 16,3 4-36-16,0 1 0 0,-2 2 14 16,0 0 3-16,2 1-1 0,-2-1 1 15,-2-1 0-15,3 0-6 0,-2-2 12 16,1-3 6-16,-1-1 8 0,4 0-8 16,1-4-31-16,3-3-38 0,-1-3 9 15,3 0 17-15,0 0-1 0,0 0-15 16,0 2 6-16,-3 0-13 0,1 3-9 15,-3 1 41-15,-1 2 3 0,-2-2 16 16,-1 4-15-16,-1 0 2 0,-4-1 25 0,0-1 1 16,-4 2 18-16,0-1 26 15,0 0 17-15,0-2 4 0,-3-1-47 16,-1 1-45-16,-1-3 1 0,0 0 43 0,-3 2 4 16,4 0-4-16,-3 2-5 0,2 2-41 15,3 0-22-15,-2 3-40 16,3 4-3-16,-3 6 18 0,0 3 26 0,2 2 10 15,2 3 11-15,0-1 0 0,0 1-15 16,6-4-7-16,1-3 6 0,4-1-3 16,3-3 19-16,1-7 32 0,3 0 17 15,0-3 11-15,3-9-26 0,0-4-34 16,0-3 2-16,-4-3-2 0,-3-3-12 16,-4-4 12-16,-4-1 44 0,-4-8-7 15,-4-4 9-15,-8-13 4 0,-5-5 2 16,-1 4 16-16,-1 3 9 0,4 12-12 15,2 8 51-15,6 9 19 0,-1 4-25 16,0 0-37-16,2 4-24 0,-1 2-1 16,3 5-48-16,2 6-36 0,0 3-77 15,5 11-12-15,5 13 88 0,3 19 37 16,1 13 22-16,-1 9-19 0,-3-7-1 16,-4-10-2-16,1-10-1 0,0-9-39 0,-2-5-27 15,4-7-84-15,1-3-52 16,4-1-135-16,3-1-363 0,0-5-895 0,15-10-345 15</inkml:trace>
  <inkml:trace contextRef="#ctx0" brushRef="#br0" timeOffset="-196569.34">29233 15591 737 0,'0'0'1582'0,"0"0"-1236"0,0 0-63 0,0-36 34 16,1 24-37-16,-1 1-52 0,0 1-27 0,-3 1-19 16,0 1-26-16,0 2-4 0,-1 2-13 15,2 3-50-15,-2 0-36 16,2 1-53-16,-2 1-47 0,-2 4-57 0,-2 4-1 16,-3 4 37-16,0 3 33 0,0 4-5 15,1-1 15-15,2-1-24 0,3 0-45 16,4-5-28-16,1-1-1 0,1-1 13 15,4-3 9-15,4-3 22 0,0-3 51 16,4-2 28-16,1-1 53 0,1-5 30 16,2-2-5-16,-1-2-12 0,0 2-19 15,-2 0 4-15,-2 4-14 0,-3 1 14 16,-2 3-19-16,-1 2-32 0,2 6-32 16,-2 1 32-16,1 5 14 0,-1 0-14 15,-1 0 0-15,0-1-19 0,0-2-7 0,-2 0 1 16,3-5-16-16,1-1-50 15,5-5-69-15,1 0-43 0,4-7-138 16,1-6-117-16,5-3-111 0,1-2 30 0,-1-2 155 16,-1-1 374-16,-3 2 10 0,-3-1 176 15,-2 2 71-15,-4 4 13 0,-4 1-10 16,-2 4-7-16,-4 3 38 0,0 3 43 16,-4 0 9-16,-1 3-19 0,-1 0-112 15,-2 0-86-15,-1 0-21 0,1 3-23 16,-1 1-26-16,2 4-14 0,-1 2-11 15,2 3 8-15,0 3-11 0,2-1-2 16,2 2 2-16,2 0 1 0,0-1-4 16,2 2-15-16,4-4-24 0,2-1 5 15,1-2-3-15,1-3-6 0,-1-2-12 16,2-2 22-16,0-3 18 0,-1-1 16 16,1-5-13-16,0-4 28 0,-3-7-16 15,-2 1-15-15,0-7 0 0,-3-4 0 16,-3-9 1-16,-1-8 1 0,-8-9 19 15,0-4 17-15,-1 4 2 0,2 2 31 16,1 9-18-16,4 7 2 0,0 9 4 16,1 9 3-16,0 5-10 0,1 4 3 0,0 0-9 15,0 2-46-15,1 5-21 0,0 3-80 16,0 9-75-16,5 14 123 0,2 20 53 16,1 17 22-16,1 9-21 0,0-4 0 15,-2-13 0-15,1-10-1 0,0-11-3 16,0-6-31-16,-1-7 12 0,4-4-86 15,1 3-107-15,5-2-84 0,3-1-224 16,4-7-170-16,1-6-275 0,-5-4-157 16</inkml:trace>
  <inkml:trace contextRef="#ctx0" brushRef="#br0" timeOffset="-196152.52">29953 15591 806 0,'0'0'1454'0,"0"0"-1089"0,0 0-27 0,0 0-101 0,0 0-4 16,-47-12-46-16,33 14-39 0,-2 4-22 15,2 1-22-15,1 2-31 0,1-1-32 0,4-1-41 16,1 2 0-16,2-2-19 16,3 0-6-16,1 3 8 0,1-2-8 15,2 3 3-15,3 0 20 0,3 1 1 0,-1-2 1 16,2 0 3-16,1-2 13 16,2-2-15-16,-2-2-1 0,-1-1-32 15,3-3-15-15,-3-1 4 0,0-6 2 0,2-4 22 16,-2-5-3-16,-1-7-4 0,0-5-27 15,-2-12-4-15,-2-9 38 16,-3-5 19-16,-1 0 17 0,-2 2 21 0,-1 5 34 16,-1-1 7-16,2 3 0 0,-1 8-1 15,2 10 26-15,0 7-26 0,0 6 13 16,1 3-20-16,0 1 9 0,0 4 7 16,0 3-44-16,0 3-43 0,0 6-114 15,2 7 24-15,4 12 90 0,0 16 40 16,0 10-9-16,-1 9-12 0,0-4-16 15,1-8-3-15,-1-12 1 0,0-8-1 16,1-5-1-16,1-4-24 0,3 4-15 16,2-2-59-16,3 2-60 0,4-5-46 15,3-8-21-15,4-3-149 0,4-7-388 0,-7-1-932 16</inkml:trace>
  <inkml:trace contextRef="#ctx0" brushRef="#br0" timeOffset="-195736.13">30669 15372 2723 0,'0'0'462'0,"0"0"-251"0,0 0 46 0,0 0-18 0,0 0-28 15,0 0-74-15,37-28-90 0,-21 12-47 16,2-5-12-16,1-1-35 0,-1-4-6 16,-1 2 42-16,-4 0 11 0,-1 2 40 15,-3 3-6-15,-2 0-9 0,0 5-9 16,-2 7 18-16,-3 1 19 0,-1 4-4 15,-1 2 10-15,-1 0-34 0,0 0-25 0,0 5-74 16,1 5 5-16,-1 4 69 16,0 10 10-16,-3 3 21 0,0 8-6 0,-2 9-10 15,0 7 1-15,0 0-13 0,3-10 15 16,-1-8-15-16,4-13-3 0,-1-2-12 16,1 5-4-16,0-1-52 0,1 1-81 15,2-2-67-15,0-2-89 0,-2-4-185 16,-1-2-223-16,1-5-488 0</inkml:trace>
  <inkml:trace contextRef="#ctx0" brushRef="#br0" timeOffset="-195518.48">30586 15699 3081 0,'0'0'645'15,"0"0"-437"-15,0 0-72 0,0 0 76 16,0 0-10-16,0 0-79 0,0 0-37 0,0 0-18 15,0 0 24-15,0 0-9 16,52 8-1-16,-25-8-14 0,6 0-32 16,9-2-25-16,6-1-11 0,12-2-18 0,1 1-46 15,-6-3-83-15,-8 1-99 0,-13 1-131 16,-9 0-198-16,-10 0-789 16,2-7-933-16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2:29:19.895"/>
    </inkml:context>
    <inkml:brush xml:id="br0">
      <inkml:brushProperty name="width" value="0.05292" units="cm"/>
      <inkml:brushProperty name="height" value="0.05292" units="cm"/>
      <inkml:brushProperty name="color" value="#002060"/>
    </inkml:brush>
  </inkml:definitions>
  <inkml:trace contextRef="#ctx0" brushRef="#br0">9919 4523 1367 0,'0'0'234'0,"0"0"-117"0,0 0 78 0,0 0 16 0,0 0-65 0,0 0 29 16,0 0-17-16,0 0 48 0,0 0-45 15,0 0-52-15,5-38-10 0,-5 35 3 16,0-1 9-16,0 0-12 0,0 0-10 16,-2 1-26-16,-3 0-19 0,-1-2-28 15,-1 2-16-15,-5 0-2 0,-3 0-55 0,-5 2 10 16,-5 1 9-16,-8 2-7 16,2 4 4-16,-2 1 3 0,0-1 6 15,4 0 7-15,-1 1 24 0,2-1-2 0,3 0 3 16,6-3 0-16,5 4 0 0,5-5-1 15,3 1-18-15,3 1-32 16,3 0-25-16,0 2 18 0,3 3 58 16,3 4 42-16,1 4 6 0,-1 3-45 0,3 7 10 15,-4 1-13-15,-3 12 88 16,-2 9-87-16,-2 9 42 0,-5 3-43 0,-2-1-63 16,0-3 50-16,1-6 13 0,3 2 0 15,-4 1 0-15,2-1 0 0,3-3 12 16,0-2-11-16,2-11 18 0,2-8 3 15,0-8 7-15,4-6-1 0,0 2 10 16,5 0-3-16,3 0 0 0,2-4 10 16,2-1-4-16,4-2 9 0,2-4-24 15,3-2 2-15,2-4 0 0,0 0 7 16,4-5-35-16,0-4 0 0,0-2-85 16,-2-2-102-16,0-1-131 0,-1-4-237 15,-8 4-219-15,1-8-875 0</inkml:trace>
  <inkml:trace contextRef="#ctx0" brushRef="#br0" timeOffset="216.08">9390 5027 3156 0,'0'0'411'0,"0"0"-363"0,0 0-48 0,0 0-118 0,0 0 68 15,52-16 50-15,-12 6 50 0,15-2-2 16,0-2-48-16,3 4-6 0,-6 0-67 16,-5 0-102-16,-3-1-97 0,0 1-85 15,1 0-21-15,-1 1-86 0,3-3-187 16,-14 2-353-16</inkml:trace>
  <inkml:trace contextRef="#ctx0" brushRef="#br0" timeOffset="448.57">10518 4791 2809 0,'0'0'276'0,"0"0"-276"0,0 0-10 16,0 0 10-16,-43 18 29 15,26-6 67-15,-5 9 3 0,-4 3-16 0,-9 10-26 16,-7 7-22-16,-11 9-13 0,3-1-21 15,0-4 15-15,11-12-16 0,10-9-3 16,6-6-54-16,3-2-54 0,-5 0-68 16,0-1-87-16,-2 1-176 0,10-8-577 15,-4-6-417-15</inkml:trace>
  <inkml:trace contextRef="#ctx0" brushRef="#br0" timeOffset="667.15">10041 4799 2840 0,'0'0'404'0,"0"0"-229"16,0 0 66-16,0 0-74 0,0 0-126 16,0 0-41-16,0 0-79 0,0 0 79 15,0 0 7-15,44 48 56 0,-19 7-19 16,2 4-16-16,-6-4-14 0,-4-7-14 0,-1-7-1 16,-1-4-1-16,1-3-16 15,-4-8 16-15,1-4-39 0,-1-1-19 0,3 0-25 16,3 2-32-16,1-1-13 0,3-6-42 15,-2-6-100-15,2-7-204 0,1-3-226 16,-6-3-754-16</inkml:trace>
  <inkml:trace contextRef="#ctx0" brushRef="#br0" timeOffset="2218.96">10985 4784 2268 0,'0'0'239'0,"0"0"-162"0,0 0 40 0,-41-7 53 0,26 7 42 0,-2 0-55 0,0 0-33 16,-3 1-19-16,3 2-13 0,1-1-16 16,1 3-26-16,0 2-27 15,0 4-23-15,-1 4-18 0,0 5 2 0,-1 2 0 16,3 6 3-16,0 2-1 0,2 0 13 16,3 3-1-16,2-3-20 15,5-2 19-15,2-3-22 0,3-4-13 0,5-1 19 16,4-5 3-16,3-3 16 0,5-3 16 15,1-3 34-15,7-5 30 0,-1-1-23 16,4-6-4-16,0-5-15 0,3-3-13 16,-1-4-6-16,-1-2 6 0,-2-5 16 15,-2-1 0-15,-2-4 6 0,-3 0-19 16,-4 0 1-16,-3 2-10 0,-5 3 0 16,-5 3-3-16,-3 7 4 0,-3 3-20 15,-2 6-2-15,-5 3-10 0,-2 3-55 16,-2 3-18-16,-3 7 10 0,-2 6 38 15,2 3 37-15,-1 4 13 0,4 3-13 16,2-1 3-16,3 2-3 0,3-4-2 0,3 2 1 16,0-7-21-16,3-2 20 15,6-2 0-15,3-4 2 0,2-6 47 0,4-2 25 16,4-2 23-16,2-8-1 0,5-5-19 16,0-6-75-16,4-3 0 0,-3-5-56 15,-1 0 6-15,-2-3 25 0,-7 0 22 16,-5 3 2-16,-4 2-38 0,-7 5 14 15,-3 4 25-15,-1 4 45 0,-1 6 11 16,-1 2-19-16,0 1-24 0,1 3-13 16,0 0-13-16,0 3-30 0,0 3-36 15,0 2 25-15,-1 5 42 0,2 1 12 16,3 1 0-16,3 1 3 0,3-1 16 16,3-1-4-16,4-2 23 0,1 0 1 15,1-4-18-15,0 1 11 0,-3-1-30 16,1-2-2-16,-5 0-7 0,-5 0-36 15,-2 0-15-15,-4 3 24 0,-3 1 34 16,-6 2 31-16,-4 2-15 0,-6 0-14 16,-1-1 12-16,1 0 11 0,-1-3 6 15,3-2 6-15,4-2 44 0,4-5 16 16,5 2-1-16,2-3 21 0,2 0 50 0,2-3-23 16,2-3-21-16,5-7-53 0,4-4-70 15,7-5-43-15,9-11 3 0,0 0 10 16,3-1-13-16,1 0 28 0,-4 3-19 15,2 1 9-15,-3 4 7 0,-5 4-1 16,-8 7-24-16,-4 5 22 0,-6 4 19 16,-4 4-20-16,-1 2-18 0,0 0-37 15,-1 1-25-15,-1 3-46 0,-1 2 42 16,-1 4 50-16,3 3 31 0,1 3 12 16,1 0-2-16,7 4 15 0,1 0 12 15,3-1-12-15,4 2 13 0,4-1-13 16,-2 0 14-16,1-1-14 0,-3 0-1 15,1-2-14-15,-7 1 12 0,-5 1-21 16,-5-2-43-16,-6 2 10 0,-9 0 39 16,-8 1 15-16,-10 1-9 0,-12 0-16 0,-5-3 6 15,-2-3 3-15,8-7-63 16,12-4-193-16,11-4-312 0,3 0-625 16,6-3-445-16</inkml:trace>
  <inkml:trace contextRef="#ctx0" brushRef="#br0" timeOffset="7166.48">12576 4555 2906 0,'0'0'521'0,"0"0"-492"0,-13 50 44 0,11-8 32 0,0 17 43 16,2 5-16-16,0 5-57 0,0-7 5 16,0-6-18-16,1 1-21 0,-1-1-22 15,0-1-18-15,0-3 0 0,0-13-1 16,0-10-44-16,0-11-47 0,2-6 21 0,1-4 36 16,0-2 21-16,-1-2 4 15,2-5 9-15,-1-9 88 0,0-16 44 0,1-19-132 16,-3-22-37-16,-1-10-68 0,0-2 24 15,-3 5 40-15,-1 7 27 0,0 2 14 16,2 3 29-16,2 5 27 0,5 3 39 16,1 11-14-16,1 11 1 0,-1 10 14 15,2 5-6-15,3-2-9 0,2 2-26 16,4-2-9-16,2 9-39 0,2 3-7 16,2 4-25-16,0 3-3 0,1 7 3 15,-2 4 23-15,-1 7-44 0,-4 3 18 16,-1 4 10-16,-5 1 15 0,-3 3 3 15,-4 1-24-15,-3 1 17 0,-1-1-24 16,-6-2-6-16,-5 2-13 0,-5-4 7 16,-2-1 2-16,-5 0 13 0,-3-5 10 0,-2-1 18 15,-1-2 3-15,1-3 28 16,4-3 6-16,2-1 7 0,6-3-16 16,7 0-6-16,3-3-22 0,4 2-13 0,2 3 13 15,5 3 0-15,4 6 84 0,5 2-16 16,1 3-12-16,4 3-28 15,0 0-13-15,1-4-14 0,1 2 21 0,-2-2-19 16,0 0-1-16,0-2 1 0,-1-1 9 16,0-3-9-16,-1-3 16 0,1-3 0 15,0-4 11-15,-1-4-2 0,1-2 0 16,0-3-10-16,3-8 10 0,-1-4-4 16,-2-4-14-16,1-4-10 0,-1-4-43 15,-2 0-7-15,-5-5 4 0,-1 0 9 16,-4 2 13-16,-2 1 24 0,-2 4 27 15,-2 9 7-15,-1 2 22 0,-4 7-16 16,-2 2-28-16,-3 2-12 0,0 3 0 16,-1 6-49-16,-3 6 0 0,2 5 36 15,0 5 11-15,3 5 2 0,2 3 11 16,5 1-11-16,2-1-1 0,0-1-1 16,7-4-19-16,2-2 2 0,4-5-9 15,2-4 7-15,3-4-7 0,0-4 28 0,3-6 34 16,0-1 0-16,0-9 18 0,0-5-12 15,0-6-40-15,-2-3-3 16,0-3-83-16,-5-3 3 0,-2 1 27 0,-5-1 41 16,-3 2 15-16,-2 3 31 0,-2 6 9 15,0 3 18-15,0 6 16 0,0 4 13 16,-1 4-20-16,0 2-67 0,1 3-9 16,0 7-74-16,4 14 83 0,4 15 43 15,0 17 6-15,1 7-12 0,0 0-22 16,-2-1 13-16,-3-6-28 0,-1 3 0 15,-2-1 1-15,-1 3 14 0,-4 2-15 16,-2-2-3-16,-2-3-30 0,0-5-14 16,1-13-2-16,3-9 12 0,0-12 37 15,-2-5 4-15,2-1 29 0,-2-3 4 16,0-4-3-16,1-6 15 0,1-12-9 16,0-15-40-16,4-21-2 0,0-24-29 15,8-13 10-15,2-6-4 0,2 3-6 0,2 11-27 16,1 5-22-16,2 9 9 0,0 15 34 15,0 14 37-15,-3 11 2 16,2 6 35-16,5 0 10 0,1 2-10 0,5 0-37 16,0 7-4-16,-1 4-17 15,-2 4-7-15,-4 4-9 0,-2 6-28 16,-6 5-12-16,-4 3 31 0,-6 3 46 0,-3 5-1 16,-11 3-21-16,-5 2 19 0,-7 2-13 15,-5 2-8-15,-3-4-7 0,-1-3-29 16,2-4-8-16,2-4-41 0,5-7-131 15,6-8-184-15,3-5-280 0,7-4-946 16</inkml:trace>
  <inkml:trace contextRef="#ctx0" brushRef="#br0" timeOffset="7667.75">13984 4902 2675 0,'-9'5'385'0,"9"-3"-221"0,0-2-11 15,1 1-23-15,4 1-10 0,4 0 152 16,6 2 4-16,13-1 35 0,15-3-25 16,21-2-87-16,13-6-58 0,4-2-46 15,1-4-16-15,-5 3-6 0,1-2-16 0,-4 3-17 16,-3-2-40-16,-2 2 0 0,-2 0-21 16,-3 3-25-16,-5 0 0 15,-3 1-5-15,-8 1-7 0,-9 2-15 0,-12-1-34 16,-8 3-58-16,-4-2-44 0,-3 0-78 15,-1-1-204-15,-4-4-239 0,-4 4-603 16,-6-9-506-16</inkml:trace>
  <inkml:trace contextRef="#ctx0" brushRef="#br0" timeOffset="7900.02">14909 4587 3332 0,'0'0'463'0,"0"0"-397"16,0 0-54-16,0 0 104 0,0 0 51 15,38 14 45-15,-19-9-20 0,3 1-23 0,1 0-40 16,4 3-40-16,0-2-46 16,0 4-40-16,0 0-2 0,-3 2-1 15,-3 2 0-15,-2 3-18 0,-5 0-4 0,-4 2 10 16,-7 1 0-16,-5 2 12 0,-17 5 18 16,-17 10 25-16,-22 5-13 0,-11 4-30 15,-4-4-12-15,-3-6-67 0,7-4-53 16,-1-1-130-16,2-5-252 0,20-6-812 15,3-4-1283-15</inkml:trace>
  <inkml:trace contextRef="#ctx0" brushRef="#br0" timeOffset="22966.78">17017 4185 1846 0,'0'0'1060'0,"0"0"-822"0,0 0 36 16,0 0 62-16,0 0-21 0,0 0-7 16,0 0-94-16,0 0-73 0,0 0-70 0,0 0-71 15,0 0-9-15,-22-26-47 16,22 41 41-16,0 12 15 0,0 18 52 15,-5 16-15-15,-7 9-15 0,-5 0-11 0,-1-6-11 16,-1-6-19-16,1-2-24 16,1 0-36-16,2-5-51 0,1-13-68 15,8-8-29-15,1-15-72 0,3-5-93 0,2-4-202 16,0-4-384-16,0-2-462 0</inkml:trace>
  <inkml:trace contextRef="#ctx0" brushRef="#br0" timeOffset="23184.25">16723 4195 3309 0,'0'0'491'0,"0"0"-256"0,0 0 81 15,0 0-105-15,0 0-103 0,0 0-22 16,0 0-55-16,0 0-1 0,0 0 35 16,56-36 17-16,-15 23-24 0,13-5-27 15,6 0-13-15,-4 0-18 0,-8 4 1 16,-5 1-1-16,-3 3-20 0,-7 3-38 15,-6 2-43-15,-7 3-40 0,-3 2-75 16,4 0-82-16,-4 2-154 0,3 5-199 0,-7 3-425 16,-3-1-504-16</inkml:trace>
  <inkml:trace contextRef="#ctx0" brushRef="#br0" timeOffset="24333.18">17081 4652 2977 0,'0'0'514'0,"0"0"-498"15,0 0 25-15,0 0 7 0,0 0 59 16,0 0 38-16,0 0-51 0,0 0 23 16,0 0-13-16,0 0 17 0,0 0 6 15,40 4-18-15,-20-18-42 0,0-4-33 16,4-3-34-16,-1-5-21 0,-2 2-13 15,-2-2 6-15,-1 1 16 0,-7 1 10 16,-1 3 1-16,-6 3 1 0,0 6 12 0,-4 1 22 16,-5 5-34-16,-2 2-3 15,-2 4-56-15,-4 0 4 0,-2 8 8 16,1 5 28-16,-4 6-5 0,0 5 24 0,3 4 0 16,1 5 18-16,3-1-18 0,1 0 19 15,5-3-19-15,5-3-19 0,0-5-21 16,2-5 38-16,7-4-17 0,0-5 19 15,5-3 32-15,3-4 40 0,3-4 2 16,1-6-6-16,2-7-25 0,-1-2-41 16,1-3 17-16,0-4-18 0,-2 0 14 15,-3 3-12-15,-2-1-2 0,-1 6-1 16,-4 7-15-16,-4 3 15 0,0 4-1 16,-5 4 1-16,1 4 0 0,1 4 49 15,0 3 6-15,2 6-15 0,-3 4-38 16,4 0 14-16,-3 2 8 0,-1-1-21 15,1 1 0-15,0-5-2 0,-2-1-1 16,1-4-39-16,1-4-14 0,0-5-11 16,1-3 14-16,2-1 50 0,1-8 50 0,3-2-7 15,1-6-19-15,1-4 1 16,3-5-22-16,-3 1 9 0,1 2-9 16,-3 3-3-16,-3 9-20 0,-2 4-35 0,-2 2 2 15,0 4-5-15,0 9 58 16,0 2 27-16,-3 3-2 0,1 4-23 0,-2 2 1 15,0 0 9-15,-2-3-12 0,1-2-4 16,1-4 1-16,0-5-34 16,1-4-31-16,3-2-3 0,4 0 71 0,2-8 36 15,1-4-32-15,5-5-3 0,-3-4 0 16,3 0 11-16,-3-2 10 0,-2 6-1 16,0 3-18-16,-6 4-2 0,1 5 15 15,-2 3-16-15,-2 4 0 0,1 3 9 16,-1 5 50-16,3 3-4 0,-1 0-30 15,-2 2-24-15,3-2 2 0,-1-2 0 16,2-2 0-16,-1-3-2 0,4-4 0 16,0-2 1-16,2-1-2 0,3-8-10 15,-1-5-24-15,3-3-12 0,-3-4 33 0,0-2 13 16,-2 2 31-16,-4 0 18 16,1 3-6-16,-3 3-9 0,-2 3 0 15,-1 5-19-15,-2 3 1 0,2 4-16 16,0 2-11-16,0 7-1 0,1 7 12 0,3 11 22 15,3 10-10-15,-4 12-10 16,1 4 0-16,-6-3-2 0,0-4 1 0,-2-2-1 16,-4 1 1-16,-4 5 17 0,-3 1-2 15,-5 0-14-15,-1 4 0 0,0-4 0 16,2-8-2-16,1-11-3 0,7-10 3 16,-2-7 1-16,4-2 23 0,1-2 16 15,0-4 18-15,3-3 40 0,1-4 109 16,2-10-43-16,-2-12-104 0,2-19-60 15,4-22-15-15,7-15 0 0,5-8-3 16,3 4-13-16,0 4-11 0,2 6 15 16,0 4-4-16,3 8 10 0,-4 16 6 15,-5 13-3-15,-2 11-10 0,-1 7 4 16,3 0-7-16,1 2-11 0,-1 2 2 16,1 5-5-16,-5 4-7 0,-1 4 15 15,-2 6 16-15,-3 6 21 0,-3 3 20 0,-2 4-19 16,-4 1-1-16,-3 2 2 15,-7-1-2-15,-1 0 1 0,-1-3-1 16,-3-2-21-16,1-4-22 0,-1-4-28 0,-2-2-20 16,1-4-45-16,1-5-86 15,0-1-167-15,1-7-299 0,5 0-846 0,4-14-326 16</inkml:trace>
  <inkml:trace contextRef="#ctx0" brushRef="#br0" timeOffset="26115.98">18753 4209 3277 0,'-1'0'488'0,"1"0"-381"0,0 1-80 0,1 4-25 0,1 1 80 16,2 7 63-16,0 5-26 0,0 4 36 16,-1 5-41-16,0 3-55 0,-1 2-22 15,0 1-15-15,0 2-4 0,-2-3 4 16,0-2-1-16,0-2-5 0,-2-3-14 15,2-5-2-15,0-4-1 0,0-7 1 16,0-3-3-16,0-5 3 0,2-1 42 16,-2-1 50-16,2-9-12 0,0-11 14 15,-1-16-91-15,1-14-3 0,-2-8-21 16,0-1 19-16,2 4-1 0,0 9 3 16,0 6-1-16,2 11-2 0,-2 8-16 15,1 6 17-15,2 2-1 0,-3 1 2 16,3 4 0-16,-1 7-23 0,2 2-31 15,1 7 55-15,7 7 0 0,0 3 37 16,0 7-37-16,-1 8 15 0,-3 0-3 16,-2 2-9-16,-5 0-2 0,-1-4 17 15,2 0-18-15,-2-4-1 0,0-4 1 16,1-6-18-16,4-9-19 0,-1-2 1 16,1-5 36-16,4-8 24 0,9-16 59 15,5-15-74-15,6-17-9 0,-2-6-40 16,-7 0 0-16,-6 17 21 0,-8 13 19 0,-2 12 21 15,-2 5-8-15,0 4-13 0,0 1-20 16,-2 4-13-16,0 6-35 0,-2 4-21 16,1 9 89-16,-1 16 58 0,0 11-2 15,0 16-29-15,-4 3-5 0,-3-2-19 16,1-5 27-16,0-12-5 0,4-5-1 16,0-6 7-16,2-10-16 0,2-6-12 15,3 2-3-15,2-4-12 0,5 1 12 16,1-6 49-16,5-6-9 0,3-4-22 15,3-8 0-15,4-5-18 0,1-4-55 16,-1-1-3-16,-4-4 19 0,1 0 17 16,-6 2 20-16,-5 2 1 0,-3 2 1 15,-3 6 12-15,-4 4 28 0,-4 3 0 16,-4 4-28-16,-4-1-12 0,-1 4-49 16,-4 0-9-16,-2 5 24 0,-2 4 16 15,2 3 6-15,-1 5 9 0,5 2 1 0,2 1 1 16,0 2 1-16,7-1-16 0,2-3 4 15,7-1 9-15,4-2-22 0,8-5 10 16,2-4-7-16,10-2-8 0,12-10-22 16,11-8-29-16,2-5-11 0,-4-5 18 15,-10 4 21-15,-14 3 6 0,-7 4 41 16,-1 2 6-16,-3-2 22 0,2-2 3 16,-2 3 18-16,-5 2 1 0,-8 5 14 15,-2 3 38-15,-2 2-1 0,-4 0-6 16,-4 3-89-16,-2 6-30 0,-4 2 13 15,-4 5 17-15,1 3 22 0,-3 3 15 16,4 0-36-16,3-3-1 0,5-4-2 16,0-2 0-16,6-4-20 0,2-3-6 15,5-3-2-15,2-2 10 0,3-1 20 16,5-1 1-16,2-9-1 0,3-4-1 0,4-4-2 16,-4-4 3-16,3 0 16 15,-4 3-5-15,-4 5-11 0,-5 4-16 16,-3 6 15-16,-3 2-1 0,0 4 2 0,-2 6 6 15,0 2 53-15,-2 2-4 0,0 5-21 16,0 0-16-16,-1-2-6 0,0-3-8 16,1-3-4-16,0-4-3 0,3-4-21 15,4-1 24-15,4-6-1 0,6-6-43 16,3-6-2-16,0-5-9 0,5-4 9 16,-3-3-4-16,0-1 38 0,-5 0 12 15,-2 4 31-15,-4 4-10 0,-3 4 1 16,-3 6-10-16,-2 7 13 0,-3 2-22 15,0 4-3-15,0 0-13 0,0 7-77 16,-3 4 66-16,-2 5 24 0,3 5 24 16,-1 1-2-16,1 2-1 0,0-2 1 15,2 0-7-15,0-3 7 0,1-1 5 16,2-2 1-16,-1-4-6 0,1 0 14 16,-3-2 1-16,2-2-22 0,-2-2-2 15,-2 0-13-15,-5 2-18 0,-3 2 17 16,-5-1-17-16,-2 0-16 0,-4 1 7 15,3-1 12-15,4-2 15 0,3-2 2 0,3-1 17 16,6-3 8-16,1-1-17 16,1 0-10-16,2-1-53 0,6-6 17 15,2-5 14-15,6-1 10 0,6-6 0 0,4-5 10 16,1 1 1-16,2-1-11 0,3 3 11 16,-2 2 1-16,-3 5 39 0,0 4 26 15,-3 6-7-15,-4 4-21 0,-1 0 5 16,-5 6-23-16,-2 2 2 0,-3 1-2 15,-5 3-4-15,1-2-3 0,-3 0-10 16,-2 0-2-16,0 2 3 0,0-2 9 16,0-1-10-16,0-2-1 0,0-3-1 15,0-2-30-15,3-1-31 0,-1-1-13 16,4-1 31-16,1-5 41 0,1-1-1 16,2-7 0-16,3-3-37 0,-3-3-9 15,-1-1 21-15,-1 1 5 0,-3 3 23 16,-4 6 18-16,1 4 13 0,-2 3-31 15,0 4-3-15,-2 0-18 0,1 4-47 0,-3 4 19 16,-1 5 49-16,-4 4 21 0,-1 3-9 16,2 1-12-16,-2-4 2 15,4 0-2-15,1-7-3 0,4-1-18 0,1-3-25 16,0-3-35-16,1-2-8 0,6-1 42 16,-1-1 44-16,7-3-16 0,-2-6 1 15,2-3 16-15,0-2-54 0,-3-1-19 16,2 3 13-16,-5 0 58 0,-2 4 4 15,-1 2 0-15,-3 4 25 0,-1 2 22 16,0 1 0-16,0 0 12 0,0 0-50 16,-3 0-9-16,1 0-52 0,-3 1-23 15,1 2 9-15,0 1 7 0,0 0-5 16,-1 1-24-16,3 0-141 0,1-2-245 16,0 2-246-16,1-2-428 0,0-2-199 15,31-35 1347-15</inkml:trace>
  <inkml:trace contextRef="#ctx0" brushRef="#br0" timeOffset="27198.67">20394 4246 2632 0,'0'1'648'0,"0"1"-444"0,2-1-68 0,2 1-13 0,2 1 72 0,1 2 13 16,1 1-55-16,0 1-51 0,2 2-49 15,-2 2-19-15,0 0-34 0,0 2 1 16,-1 1 31-16,-3 0-14 0,-2 1-6 16,0-2-8-16,-2-1-4 0,0-1-2 0,-4-1-23 15,1-2-6-15,-1-2-12 0,-2-3 2 16,2-3 16-16,0 0 24 15,1-4-1-15,0-5 2 0,3-5 0 0,0-4 0 16,7-5-2-16,1-5-1 0,4-2 0 16,0 1-15-16,2 2 5 0,0 4-8 15,0 7 21-15,-2 6 25 0,-1 5 12 16,-2 3-20-16,0 2-17 0,-3 8-2 16,-2 2 2-16,-2 5 15 0,-2 2 32 15,0 4-28-15,-3 0-4 0,-1 2 19 16,0-2 6-16,1 1-6 0,1-2 12 15,2-4-9-15,1-3-24 0,5-2-1 16,2-1-12-16,4-5 2 0,3-3 35 16,6-2-13-16,-1-4-24 0,6-6-17 15,0-7-29-15,0-3-6 0,-2-4 5 0,-3-4-5 16,0 0 2-16,-6-1 10 16,-4 2 0-16,-2 4 38 0,-5 8 2 0,0 5 18 15,-4 6 29-15,0 4-47 16,-3 0 0-16,-2 7-109 0,-2 3 44 15,-2 9 41-15,-2 3 24 0,1 5 31 0,-1 0 9 16,2 1-38-16,3-3 0 0,3-2 10 16,1-4 7-16,2-1-9 0,2-5-10 15,2-4 0-15,3-2 16 0,2-3 33 16,2-4 10-16,0 0 0 0,2-5-25 16,1-4-32-16,1-2 0 0,-2-1 1 15,0 2 0-15,-2 0-3 0,-3 5-20 16,-1 3-20-16,-1 2 28 0,-2 4 12 15,1 2 21-15,-1 5 6 0,-1 2-5 16,0 1-19-16,-1-2-3 0,0 2 1 16,1-2 2-16,0-4 9 0,-1-2-12 15,3-2-15-15,1-1-3 0,3-3 14 16,3 0 2-16,2-8 2 0,4-2-27 16,0-4 2-16,2-2 16 0,2-3 9 15,-3 0 15-15,0 2-4 0,-1 3-11 0,-3 4-27 16,-3 3 25-16,-1 6 1 0,-2 1-14 15,-3 5 15-15,1 3 31 16,-3 1 3-16,-1 3 0 0,-1-1-19 0,-1-1-13 16,0 1 11-16,1-3-10 0,0-2 12 15,1-2-15-15,0-1-12 16,2-3 9-16,3 0 3 0,0 0 3 0,2-4 12 16,3-3-14-16,-2-1 15 0,2 0-15 15,0 1-1-15,-2 3-25 0,1 0 7 16,-3 4 18-16,-3 0 3 0,0 1-1 15,-2 4 1-15,0-2-3 0,-2 2-2 16,-1-1-11-16,0-1-11 0,-1-2-63 16,0 1-126-16,1-2-141 0,0 0-272 15,-1 0-719-15,2-7-663 0</inkml:trace>
  <inkml:trace contextRef="#ctx0" brushRef="#br0" timeOffset="27832.92">21484 4277 2893 0,'0'0'540'0,"0"0"-353"0,0 0-102 0,0 0-9 0,0 0 28 16,0 0 31-16,6 40-3 0,-3-21-7 16,0 0-45-16,2 3-39 0,-2-1-23 15,0-2-2-15,0-2-13 0,1-4-3 16,-2 0-31-16,1-5-43 0,-1-2-23 0,0-2-24 15,0-4 10-15,2 0 48 16,-1 0 63-16,2-7 69 0,3-1-5 16,1-5-27-16,1-3-21 0,1 0-13 0,-2 0 22 15,-1 3-25-15,-1 3 13 0,0 7-4 16,-1 3-9-16,0 3 12 16,1 7 4-16,0 2 12 0,2 3 0 0,-2 1-12 15,-2-1-1-15,0 1 7 0,0-4 3 16,1-2-13-16,0 0-10 0,1-7 11 15,1-3-10-15,3 0-3 0,2-9-26 16,4-3-55-16,-1-6-44 0,2-6-20 16,-2-1 20-16,0-3 43 0,-4-2 35 15,-4 2-10-15,-3-1 3 0,-4 2-25 16,-1 3 12-16,-8 5 64 0,-2 6-13 16,-3 6 16-16,-3 7 0 0,-1 4 13 15,-2 8 28-15,-3 13 19 0,2 12 39 16,3 1-8-16,6-3-18 0,4-4-26 15,4-7-6-15,3 2-19 0,0 3-7 16,5-6-2-16,5-2-12 0,2-6-1 16,5-3-3-16,2-6-60 0,3-3-72 15,1-7-160-15,1-5-341 0,-4-3-789 16</inkml:trace>
  <inkml:trace contextRef="#ctx0" brushRef="#br0" timeOffset="28050.82">21984 3864 3274 0,'0'0'466'0,"0"0"-258"0,0 0-111 0,0 0 16 0,0 0-38 0,0 0 25 16,1 38 73-16,3 2 104 0,-1 18-96 16,1 7-64-16,-2 1-38 0,0-9-24 15,0-6-1-15,-2-4-29 0,0 0-25 16,-1-2 0-16,-3-2-28 0,-1-1-57 15,-1-9-61-15,1-5-75 0,2-10-81 16,1-4-86-16,1 0-192 0,-1-5-388 16,0-3-418-16</inkml:trace>
  <inkml:trace contextRef="#ctx0" brushRef="#br0" timeOffset="28215.41">21917 4268 3605 0,'0'0'467'0,"0"0"-311"0,0 0-16 0,0 0 129 15,0 0-42-15,44 43-80 0,-24-33-46 16,3-3-6-16,11-4-35 0,7-3-23 16,-2-3-37-16,-3-4-67 0,-6-2-168 15,-6-2-189-15,3-2-300 0,-5 2-794 16,4-10-788-16</inkml:trace>
  <inkml:trace contextRef="#ctx0" brushRef="#br0" timeOffset="33283.78">18997 4954 1152 0,'0'0'329'0,"0"0"-144"0,0 0 46 15,0 0 2-15,0 0-61 0,0 0-20 16,0 0 10-16,0 0 15 0,0 0-26 16,0 0-10-16,0 0 3 0,4 7-26 15,-4 4-29-15,0 4-13 0,0 5-12 16,0 13-11-16,4 12-5 0,-3 16-16 0,-1 9-17 16,-2 0-15-16,-7-5-3 15,-5-4-60-15,1-2-105 0,-5-3-61 16,5-11-46-16,2-11-34 0,1-12-72 0,2-6-86 15,2 0-236-15,1-6-408 16</inkml:trace>
  <inkml:trace contextRef="#ctx0" brushRef="#br0" timeOffset="33551.03">18784 5368 372 0,'0'0'2335'15,"0"0"-2007"-15,0 0-114 0,0 0-39 16,0 0-82-16,0 0-27 0,0 0 64 16,0 0 24-16,12 53-16 0,0-30-74 15,-1 3-42-15,2 2-16 0,1-1-6 16,-1 0 0-16,0-1-2 0,-2-1-14 16,-2 0-6-16,1-3 21 0,-2-2-2 15,-1-5 3-15,2-3 1 0,-3-4 15 16,-1-5 21-16,4-2 32 0,2-1 56 15,0-7-4-15,2-3-38 0,7-5-83 0,1-3-18 16,2-4-190-16,0-5-165 0,-5 6-395 16,11-14-1276-16</inkml:trace>
  <inkml:trace contextRef="#ctx0" brushRef="#br0" timeOffset="34083.58">17841 6407 2749 0,'0'0'465'0,"0"0"-344"0,0 0 16 0,0 0-108 0,0 0 9 15,0 0 6-15,0 0 105 0,38 20 21 16,-16-15-36-16,9 0-51 0,10-3-49 0,7-2-13 16,-5 0-21-16,-6-1-59 15,-12-1-83-15,-6 1-88 0,2-3-147 16,1 1-280-16,-3-1-869 0</inkml:trace>
  <inkml:trace contextRef="#ctx0" brushRef="#br0" timeOffset="34450.15">18458 6189 2724 0,'0'0'561'16,"0"0"-402"-16,0 0 38 0,0 0-74 15,0 0-19-15,0 0-25 0,0 0-51 16,0 0 86-16,-6 38-18 0,2-18-46 15,-3 3-31-15,-4 3-3 0,-2 2-4 16,-2 1-12-16,-2 1 0 0,-1 1-2 16,1-2-17-16,-1-2 4 0,5-1 13 15,1-4-2-15,2-5 2 0,5-2 2 16,3-6 1-16,2-1 24 0,0-4-3 16,5 1-19-16,3 0 28 0,4 0 28 15,7 0-3-15,1-3-9 0,5 0-17 16,0-2 1-16,4 0-15 0,2-3-14 15,0-3-2-15,0 1 0 0,0 0-28 0,0-1-31 16,-5 0-24-16,-1 1-38 0,-1-3-67 16,-3 0-64-16,-6 0-162 0,-1-3-310 15,-5 4-878-15</inkml:trace>
  <inkml:trace contextRef="#ctx0" brushRef="#br0" timeOffset="34666.69">18526 6396 2697 0,'0'0'469'0,"0"0"-418"15,0 0 188-15,0 0 15 0,0 0-53 16,21 49-53-16,-18-31-48 0,-1 1 19 16,0 5-35-16,1 2-22 0,-3 2-41 0,0 0-2 15,-5 2-18-15,1 2-1 16,-1-2-12-16,-1 1-57 0,2 0-42 15,-1-3-55-15,5-2-79 0,0-4-131 0,3-4-215 16,5-8-496-16,0-6-498 0</inkml:trace>
  <inkml:trace contextRef="#ctx0" brushRef="#br0" timeOffset="35099.96">18858 6424 2167 0,'0'0'434'15,"0"0"-254"-15,0 0 151 0,0 0-25 16,0 0-56-16,0 0-29 0,0 0-92 15,0 0-31-15,0 0 5 0,0 0 2 0,54-24-27 16,-29 20-22-16,2-1-13 0,2 3-41 16,0 2-2-16,0 4-15 0,0 5-7 15,-4 7 19-15,-4 3-19 0,-3 4 1 16,-3 3 5-16,-7 1 13 0,-7 2-37 16,-1 2-32-16,-7-1-34 0,-6 2-26 15,-9 0 19-15,-1-4 13 0,-6-2 30 16,-2-2 20-16,-2-8 6 0,-1-5 10 15,2-5 34-15,2-6 70 0,4-6 21 16,8-7 16-16,3-7 51 0,4-9-9 16,8-11-89-16,3-1-48 0,3 5-12 15,10 6-22-15,3 5-24 0,6 0-29 16,13-7 9-16,7 1-85 0,-4 5-247 16,-5 8-611-16,4-5-1039 0</inkml:trace>
  <inkml:trace contextRef="#ctx0" brushRef="#br0" timeOffset="35657.21">19317 6242 2334 0,'0'0'468'0,"0"0"-230"0,0 0 56 0,0 0-59 0,0 0-73 15,0 0-68-15,0 0-81 0,0 0-13 16,0 0-54-16,0 0-9 0,38-36-82 15,-29 36-148-15,0 0-181 0,-5 4-325 16,0-1-773-16</inkml:trace>
  <inkml:trace contextRef="#ctx0" brushRef="#br0" timeOffset="35999.99">19723 6592 1246 0,'0'0'1653'0,"0"0"-1422"0,0 0-126 16,0 0 90-16,-38-31-2 0,25 20-63 15,-2 1-33-15,2 1-9 0,-3-1 42 16,3 5-12-16,-3 0-21 0,1 3-41 15,1 1-7-15,1 1-30 0,2 3-19 16,-1 5-37-16,2 4-10 0,4 0 1 16,1 8 15-16,5-1 31 0,2 4-16 15,7 1-9-15,5 0 22 0,1-3-38 16,2 1 4-16,6-5 26 0,1-5 10 0,10-2 1 16,7-6-32-16,9-7-100 15,1-9-145-15,-9-3-335 0,-13 1-1000 16</inkml:trace>
  <inkml:trace contextRef="#ctx0" brushRef="#br0" timeOffset="36634.94">20843 6146 2776 0,'0'0'433'0,"0"0"-258"0,0 0 19 0,0 0-65 0,0 0-31 0,0 0-51 16,0 0 104-16,25 72 81 15,-16-20-111-15,-2 7-40 0,-3-2-22 0,-2-5-31 16,0-9-8-16,0-7-20 0,-1-9-15 16,1-4-44-16,0-4-71 0,1 4-76 15,1-1-74-15,1 3-150 0,-1-7-232 16,1-5-366-16,-2-4-466 0</inkml:trace>
  <inkml:trace contextRef="#ctx0" brushRef="#br0" timeOffset="37015.89">20722 6541 2880 0,'0'0'403'0,"0"0"-206"0,0 0 47 16,0 0 11-16,0 0-129 0,0 0-51 15,0 0 3-15,0 0 15 0,53-44-59 16,-11 28-34-16,11-2-46 0,2-2-41 15,-2 5-13-15,-7 1-1 0,-11 6 20 16,-7 1 21-16,-8 3 13 0,0 1 22 16,1 2 22-16,0-1 0 0,0 2 3 0,-3 3 29 15,-5 5 31-15,-3 4 5 16,-4 4 30-16,-3 4-17 0,-3 5-9 0,-1 4-13 16,-6 0-6-16,1 1-19 0,1-3 15 15,0-2-2-15,3-6 8 16,2-3 10-16,0-5-13 0,3-3-5 0,3-5 8 15,1-2 25-15,4-1 9 0,0-2-13 16,1-6-18-16,2-3-33 0,-2-7-22 16,1 1-49-16,-6-5-16 0,-3 0 16 15,-4 1 9-15,-3-2-30 0,-7-1-29 16,-6 4-12-16,-3 4-12 0,-2 5 11 16,-4 4 28-16,-2 7-60 0,-1 1-13 15,1 9-20-15,2 2-41 0,2 2-110 16,4 2-230-16,6-4-551 0,2 1-425 0</inkml:trace>
  <inkml:trace contextRef="#ctx0" brushRef="#br0" timeOffset="40433.78">22396 6219 3079 0,'0'0'422'0,"0"0"-422"0,0 0-17 0,-8 37 17 0,8-17 76 15,0 6 9-15,4 1-44 0,1 5-28 16,0 0-11-16,2 2 1 0,-2-1-3 15,1-2-76-15,-2-1-73 0,-1-1-57 16,-1-6-73-16,-2-3-217 0,2-3-165 16,-1-8-688-16</inkml:trace>
  <inkml:trace contextRef="#ctx0" brushRef="#br0" timeOffset="40616.74">22238 6459 3097 0,'0'0'335'0,"0"0"-129"0,0 0-14 0,0 0-3 16,0 0-65-16,0 0-124 16,0 0-6-16,0 0 6 0,37-17 34 15,0 10-3-15,11-4-31 0,4 1-56 0,-5 2-120 16,-2-1-70-16,-7 3-122 16,-4-2-189-16,-7 2-228 0,-11 2-658 0</inkml:trace>
  <inkml:trace contextRef="#ctx0" brushRef="#br0" timeOffset="41150.11">22945 6250 3298 0,'0'0'356'0,"0"0"-217"0,-11-39-83 16,7 25 20-16,-3-1-37 0,0 2-39 16,-1-1-56-16,-4 4-13 0,0 3 3 15,0 0 6-15,-2 5 19 0,1 2 15 16,1 2 1-16,2 5 25 0,1 2-19 15,3 4-3-15,2 2 22 0,4 2 16 16,4 2-1-16,5 3 11 0,4-1 5 16,4 2 1-16,1 0-10 0,4 1-6 15,0 2 0-15,-1-1 12 0,-2 0 13 16,-2 0-19-16,-7 1-22 0,-3 2-23 16,-7-1-31-16,-6-1-28 0,-8 1-3 15,-8-3 3-15,-5 0 15 0,-4-3 22 16,-1-3 45-16,-1-4 10 0,3-5 66 15,5-5 51-15,4-4 18 0,7-3 13 16,6-8 12-16,6-9 17 0,5-9-119 0,13-13-68 16,13-9-12-16,8-3-25 0,8 5-4 15,-2 8 1-15,-2 7 5 16,-7 10 7-16,-5 4-3 0,-10 7-25 0,-3 1-61 16,0-2-40-16,1 1-23 0,-2 1 2 15,-4 2-16-15,-6 5 5 16,-3 2-23-16,-2 3-68 0,-5 0-183 0,-4 7-255 15,3 0-283-15</inkml:trace>
  <inkml:trace contextRef="#ctx0" brushRef="#br0" timeOffset="41450.41">23152 6288 843 0,'0'0'1759'0,"0"0"-1316"0,0 0-136 0,0 0-148 15,0 0-35-15,0 0-7 0,-24 50 68 16,18-27 45-16,2 2-72 0,2 2-37 16,2-2-25-16,1 0-6 0,4-2-32 15,4-1-36-15,1-3-9 0,5-2-13 16,1-2-2-16,4-7 2 0,2-2 28 16,0-6 15-16,3 0 21 0,-1-5-9 0,-2-4-12 15,-3-5 0-15,-2 0-6 0,-7-6 6 16,-4-4-37-16,-6 0-6 15,-5-4-34-15,-8 0-42 0,-8 1-10 0,-4 1-28 16,-2 7 25-16,-2 5-3 0,0 5-35 16,2 7-87-16,4 2-172 0,2 8-261 15,9-2-674-15,3 5-578 0</inkml:trace>
  <inkml:trace contextRef="#ctx0" brushRef="#br0" timeOffset="41816.34">23443 6051 2613 0,'0'0'620'0,"0"0"-324"16,0 0-30-16,0 0-100 0,7-36-68 16,4 27-66-16,2 2-10 0,2-1-22 15,2 2-11-15,1 3-4 0,-1-1-14 16,0 4-9-16,-3 0-19 0,-2 3-5 16,-4 1-20-16,-4 0 6 0,-4 2-3 15,0 2-35-15,-6 0 67 0,-7-1 9 16,-3 0-45-16,-4 0 3 0,0-3 39 15,-2-2 41-15,2-2 32 0,5 0 3 16,2-2-35-16,7-2-54 0,5 0-129 16,2-3-309-16,9 4-246 0,0 0-896 15</inkml:trace>
  <inkml:trace contextRef="#ctx0" brushRef="#br0" timeOffset="42116.28">23873 6395 3026 0,'0'0'469'0,"0"0"-222"0,0 0-108 16,0 0 40-16,-12-44-13 0,6 29-48 16,-3-2-16-16,-1 0-24 0,0 3-20 15,-4 4 7-15,2 2 12 0,-3 5-6 16,0 3-40-16,-3 1-31 0,0 9-30 15,0 5-4-15,0 7 12 0,6 4 7 16,3 3 3-16,4-2-7 0,5 4-18 16,0-2 13-16,9-3-7 0,2 0-12 15,7-4 3-15,4-6 40 0,12 0 1 16,10-9 23-16,14-4-24 0,6-3-82 16,-2-8-129-16,-6-4-172 0,-21 1-732 15,-2-3-1303-15</inkml:trace>
  <inkml:trace contextRef="#ctx0" brushRef="#br0" timeOffset="42516.38">23860 5670 3617 0,'0'0'400'0,"0"0"-134"0,0 0-102 0,0 0-46 0,0 0-44 15,0 0-59-15,0 0 62 0,49 23 43 16,-8 4-56-16,12 20-21 0,8 9-15 16,-1 8-13-16,-7 1-13 0,-10-3 10 15,0 3-10-15,-6 1 0 0,-4 2-2 0,-4 3 1 16,-8-2 18-16,-10 2-19 16,-11 1-25-16,-8-1-27 0,-16 3-21 0,-14 3-44 15,-12-2-43-15,-14 5-38 0,-10-2-69 16,-12-1-199-16,19-23-661 0,-4-7-1161 15</inkml:trace>
  <inkml:trace contextRef="#ctx0" brushRef="#br0" timeOffset="43132.28">17472 5781 2798 0,'0'0'452'0,"-44"10"-353"0,23-2 139 0,-6 5-45 16,-6 13-26-16,-8 14-41 0,-4 23-51 0,3 17 28 15,8 18-4-15,3 10 22 16,9 4-34-16,3 8-29 0,4 1-11 0,9 0-23 16,4-5 10-16,8-11-34 0,11-9 27 15,13-21-27-15,12-18-28 16,8-14 3-16,10-14 25 0,10-10 7 0,8-7 57 16,7-11-64-16,6-6-21 0,4-11-149 15,3-11-161-15,-24 3-390 0,-1-8-2235 0</inkml:trace>
  <inkml:trace contextRef="#ctx0" brushRef="#br0" timeOffset="65251.31">19259 7351 2583 0,'0'0'319'0,"0"0"-271"0,0 0 61 0,0 0-70 0,0 0-39 16,0 0 2-16,0 0 30 0,0 0 115 0,55-10-10 16,-12 1-1-16,16-2-34 0,13-3-23 15,4 0-26-15,4 1-21 16,0-2 21-16,7-1 1 0,8-1 30 0,7-2 30 15,5-1-2-15,6 0-37 0,0-1-29 16,1 3-11-16,0-1-8 0,-7 3-5 16,-2 1 15-16,-6 1-25 0,-6 3-12 15,-6 0-1-15,-10 2-12 0,-8 3-15 16,-12 1-27-16,-12 1-70 0,-12 2-43 16,-10 1-43-16,-7 1-79 0,1 0-105 15,-4 0-80-15,-2 0-113 0,-6 0-390 16,-10 1-184-16</inkml:trace>
  <inkml:trace contextRef="#ctx0" brushRef="#br0" timeOffset="65965.08">20445 7686 1926 0,'0'0'337'0,"0"0"-159"0,0 0 74 0,0 0-17 0,0 0 5 16,-8-41-20-16,4 32-26 0,0 1-39 15,0-1-23-15,0 2-9 0,-1 0-22 16,-1 1-4-16,-4-1-4 0,1 3-31 16,-4 2-43-16,-5-1-19 0,-3 3-16 0,-1 5-24 15,-4 4-4-15,-3 1 19 0,0 4 10 16,0 1 15-16,2 0 15 15,4-1-2-15,4 0-12 0,3-3 1 0,4 0-2 16,3-3-15-16,2-2-10 0,2 1-3 16,3-2-3-16,0 0 0 0,1 0 6 15,1 0 10-15,0 2 5 0,0-2 10 16,0 2 13-16,0-1 2 0,2 0-13 16,0-1 14-16,-1-1-16 0,1 2 3 15,-2-1 13-15,2 1-13 0,-1 0 15 16,1 1 4-16,-1 1-3 0,-1 1-3 15,2 1 9-15,-1 2-7 0,-1 2-15 16,0 4 13-16,0 0-13 0,0 3-1 16,0 2-2-16,0 1 0 0,0 2 0 15,2 4 3-15,0 0 10 0,1 3-10 16,2-1 12-16,0-1-15 0,1-2 0 16,-1-1 1-16,3-1 0 0,-1-5 2 15,1 0-3-15,2-5 1 0,-1-1 15 16,1-3-1-16,3-3-2 0,0-3 2 15,0 0-14-15,3-5 2 0,0-2 29 16,5-1 11-16,0-7-18 0,2-2-25 0,0-4-25 16,0-4-87-16,0 0-81 0,-3 0-61 15,-1-1-116-15,-3 2-252 16,-7 3-556-16,-2-4-556 0</inkml:trace>
  <inkml:trace contextRef="#ctx0" brushRef="#br0" timeOffset="66160.85">20139 8101 2806 0,'0'0'439'0,"0"0"-388"0,0 0 22 0,0 0-51 15,0 0 58-15,0 0 91 0,0 0 9 0,51-15-54 16,-30 7-104-16,1-3-22 15,4-2-142-15,0 1-104 0,1-1-168 16,-3-1-284-16,-4 5-635 0</inkml:trace>
  <inkml:trace contextRef="#ctx0" brushRef="#br0" timeOffset="66379.86">20616 7932 1459 0,'0'0'1809'0,"0"0"-1560"16,0 0-155-16,0 0 39 0,0 0-19 16,0 0-67-16,0 0-31 0,0 0 18 15,-24 47 0-15,21-31-15 0,-3 4-18 16,1 2 0-16,0-2-1 0,0 2-27 16,-3-2-23-16,2-2-32 0,-1-3-37 15,2-2-77-15,0-4-94 0,-1-5-136 16,3-1-305-16,-5-8-1016 0</inkml:trace>
  <inkml:trace contextRef="#ctx0" brushRef="#br0" timeOffset="66554.37">20437 7912 954 0,'0'0'2054'0,"0"0"-1772"0,0 0-225 16,0 0 73-16,0 0 108 0,22 45-43 15,-13-27-73-15,1 0-49 0,-2 0-1 16,4 0-35-16,-2-3-18 0,1 0-19 15,0-1-1-15,0-2-36 0,1-2-69 16,1-1-58-16,1-3-85 0,1 1-113 16,0-5-286-16,-2 0-688 0</inkml:trace>
  <inkml:trace contextRef="#ctx0" brushRef="#br0" timeOffset="67567.12">20868 7832 1565 0,'0'0'303'0,"0"0"-83"15,0 0 111-15,0 0-18 0,0 0 2 0,-2-39-37 16,-3 36-18-16,1 3-61 0,-1-2-60 15,-1 2-92-15,0 2-47 16,-3 7-7-16,1 3 7 0,-1 6 16 0,0 4 28 16,-1 4 4-16,6 2-7 0,0-1-16 15,2-1-24-15,2-2 11 0,5-1 1 16,0-2-12-16,5-3 11 0,1-1-11 16,1-4 0-16,3-1 0 0,1-5 18 15,4-3 0-15,0-1 9 0,-1-3 9 16,3-7-3-16,-1-1-15 0,-2-6-4 15,0-1-2-15,-3-3-13 0,-1-2-37 16,-2-2-28-16,-4-1 22 0,-2-1-20 16,-2 0 38-16,-4 5 25 0,-1 3 31 15,0 5 13-15,-2 3 3 0,-2 4 18 16,-1 0 16-16,-1 4-7 0,1 0-74 16,0 5-6-16,0 4-47 0,0 6 20 15,0 2 33-15,3 5 13 0,-1-2 5 0,3 2-15 16,3-2-3-16,1-3-2 15,2-1-13-15,1-4 2 0,2-1-5 16,1-4 2-16,0-3 16 0,1-3 1 0,1-2 27 16,2-7 47-16,1-3-19 0,0-8-56 15,0 0-83-15,-1-5 2 16,-2-1 25-16,-2-2 31 0,-1-1 25 0,-2 0 1 16,0 1 0-16,-2 3 2 0,-3 7-1 15,-1 6 38-15,-1 4 41 0,0 5 2 16,0 2 7-16,-2 0-90 0,0 4-6 15,0 4-59-15,0 4 22 0,0 5 40 16,2 4 3-16,0 1 0 0,2-2-11 16,4-1-1-16,1-3 10 0,3-2-17 15,2-4 19-15,1-1 2 0,1-3 1 16,-1 0 0-16,1-2 10 0,-4-2-12 16,-1-1 1-16,-2 0-2 0,-1 1-11 15,-3-1-16-15,-3 0-11 0,0 2-14 16,0 2 8-16,-6 3 22 0,-2 3 21 15,-4 3-14-15,-3 3-17 0,0 0 20 16,-2 0 12-16,3-2 12 0,2-1-9 16,2-2 12-16,5-3 7 0,1-5 0 0,3 0-4 15,1-4-2-15,1 0 0 0,4-5 2 16,2-5 63-16,3-4 9 0,1-7-35 16,5-12-55-16,2-7-40 0,-2 1-62 15,-2 3 9-15,-4 6 37 0,-1 9 31 16,0-3 25-16,1 3 0 0,-2 1 22 15,-1 7 3-15,-3 3 6 0,-2 3 25 16,-1 3 18-16,-1 4-25 0,0 0-49 16,0 0-25-16,0 2-53 0,0 3-15 15,1 2 22-15,3 3 71 0,1 4 0 16,1 2 0-16,3-2-4 0,0 0-8 16,0 0 9-16,3-1-19 0,-2 1 22 15,1 0-1-15,-1-1 1 0,-4 1-2 16,0-1 1-16,-4 3 0 0,-2 0-24 15,-4 0 3-15,-6 4-6 0,-3-1-26 0,-2 0-53 16,-4 0-47-16,-1-2-74 16,-2-2-96-16,0-2-234 0,7-6-501 15,-5-7-553-15</inkml:trace>
  <inkml:trace contextRef="#ctx0" brushRef="#br0" timeOffset="67862.89">21739 7838 2727 0,'0'0'338'0,"0"0"38"0,35 1-9 15,-16-4-74-15,2-5-109 0,1-1-125 0,0-3-59 16,-1 0-12-16,1-2-103 0,-2 2-71 16,-1 0-144-16,-3 4-191 0,-4 1-600 15,1-3-775-15</inkml:trace>
  <inkml:trace contextRef="#ctx0" brushRef="#br0" timeOffset="68249.64">22190 7452 3341 0,'0'0'409'15,"0"0"-136"-15,0 0-32 0,0 0 20 16,0 0-70-16,0 0-77 0,0 0-68 16,0 0-46-16,0 0-62 0,0 0-45 15,0 0 20-15,0 0 87 0,-10 41 1 16,11-12 12-16,-1 3-11 0,0 1 10 0,0 2-9 16,0 1 31-16,0-1-12 15,0-3-1-15,0-1 13 0,0-4-3 16,0-4-28-16,2-4 24 0,0 0 13 0,4-6-12 15,0-1-7-15,0-3 7 0,3 0 2 16,2-3 7-16,1-3 6 0,2-2-3 16,1-1 12-16,1-1-10 0,2-5-32 15,1-2-10-15,-2-1-64 0,-1-3-67 16,-1 0-53-16,0-1-40 0,-2-1-49 16,0-1-34-16,-3 1-143 0,-2-1-266 15,-3 4-572-15,-2-7-269 0</inkml:trace>
  <inkml:trace contextRef="#ctx0" brushRef="#br0" timeOffset="68466.7">22218 7624 2955 0,'0'0'463'16,"0"0"-254"-16,0 0-145 0,0 0 147 15,10 46 28-15,-4-23-37 0,1 1-16 16,1 3-26-16,2 0-49 0,-2 2-41 15,1 0-27-15,-2 2-31 0,0-1-11 0,-1-2-2 16,0-1-23-16,-1-1-71 0,3-4-68 16,-2 0-69-16,0-4-26 0,1-1-69 15,0-6-196-15,2-1-475 0,-3-5-489 16</inkml:trace>
  <inkml:trace contextRef="#ctx0" brushRef="#br0" timeOffset="68798.45">22493 7648 2425 0,'0'0'1289'0,"0"0"-1047"16,0 0-134-16,0 0 32 0,0 0 37 16,0 0-78-16,0 0 3 0,0 0-40 15,50-37-43-15,-32 31-19 0,1 1-34 16,0 4-6-16,-1 1-16 0,1 4-6 15,-1 4-12-15,-2 2 2 0,0 2 7 0,-3 3-3 16,-3 0-7-16,-2 1-4 0,-4 4 6 16,-4-1 23-16,-1 0 16 15,-8-1 15-15,-3 0 18 0,-7 1 1 0,-4-4 38 16,-6 0 9-16,-1 0 12 0,-3-7 30 16,2-2 64-16,2-4 21 0,3-2-26 15,4-9-22-15,6-6 43 0,2-2-16 16,6-7-128-16,4-5-25 0,4-3-58 15,10-2-25-15,8-1-92 0,13-2-177 16,-3 8-366-16,12-7-1758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2:31:11.227"/>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Property name="color" value="#00B050"/>
    </inkml:brush>
  </inkml:definitions>
  <inkml:trace contextRef="#ctx0" brushRef="#br0">10468 4566 2040 0,'0'0'788'0,"0"0"-550"0,0 0-149 0,-33-47 55 0,27 33 6 16,1 0 21-16,2 2-7 0,1 3-16 15,0 3-22-15,2 3-10 0,-2 1-26 16,2 2-90-16,0 1 0 0,0 5-74 0,0 6 58 16,0 13 16-16,0 18 50 15,-7 20 0-15,-3 9-38 0,-4 0 13 16,3-4-25-16,-1-4-34 0,3-1 15 0,-1 3 17 15,1-2-17-15,-1 2-27 0,0-3-17 16,3-1-9-16,-4-4-20 0,4-16-46 16,1-9-45-16,2-12-71 0,2-6-119 15,-1 0-159-15,0-5-207 0,3-2-641 16</inkml:trace>
  <inkml:trace contextRef="#ctx0" brushRef="#br0" timeOffset="515.62">10392 4570 3255 0,'0'0'423'0,"0"0"-224"0,23-41-124 16,-9 29-22-16,1-3 5 0,7-1 13 16,1 0 4-16,3-1-40 0,10-2-35 0,6 0 0 15,9 0-25-15,-2 5 0 16,0 7 0-16,-7 5 3 0,-9 2 6 15,-8 2 4-15,-4 5-7 0,-3 0-15 0,1 6 14 16,1 5 18-16,0 5-30 0,-5 8 14 16,-8 10-14-16,-7 14 17 15,-16 3-20-15,-10 1-6 0,-11-4-9 0,-5-11-1 16,-4-2 20-16,-5-5 31 0,-3-4 28 16,-1-3 32-16,3-5 35 0,0-3-5 15,6-6 18-15,9-7-8 0,8-3 2 16,10-5-9-16,1-1-6 0,0-1-28 15,0-3-16-15,0-3-31 0,7-3 7 16,5 4 5-16,4-3-24 0,2 2-27 16,6 0 2-16,3 2 24 0,7-1 1 15,3 3 25-15,5 2-4 0,3 1-18 16,0 5-3-16,0 4-17 0,0 3 1 16,-3 4 13-16,0 3-12 0,-1 3 13 15,-1 3 2-15,-3 2 1 0,-2 2 1 16,2 8 13-16,-5-2-15 0,-1 2 1 15,0 0-1-15,-4-6 16 0,0 1-16 16,2-5-1-16,-2-4-2 0,0-3-19 0,2-5-9 16,-2-4-21-16,-2-4-47 15,1-3-75-15,-2-4-23 0,0 0-64 0,-2-6-125 16,-1-7-290-16,-1 2-936 0</inkml:trace>
  <inkml:trace contextRef="#ctx0" brushRef="#br0" timeOffset="1400.07">10924 5331 947 0,'0'0'2042'0,"0"0"-1844"0,0 0-111 0,0 0-8 0,-11 36 7 15,11-33-3-15,0-3 43 0,0 0 20 16,0 0-39-16,2-1-32 0,3-4-41 15,3-3 21-15,3-5 26 0,4-3-22 16,2-9-25-16,1-1-34 0,1-2-35 0,-1 1-34 16,-5-2 10-16,-1 3 40 0,-3 1 19 15,-5 4 16-15,-2 2 15 16,-2 3 4-16,-2 5-7 0,-5 1 22 0,-2 6-29 16,-4 1-14-16,0 3-5 0,-5 7-3 15,2 4 1-15,-2 7-10 0,1 4 10 16,0 13 28-16,3 7-3 0,2 9-3 15,6-5-20-15,4-8 7 0,2-12-9 16,5-8 0-16,2 2-15 0,5 1-19 16,3-1 21-16,4-6 12 0,5-3 0 15,1-5-13-15,3-5 11 0,10-4-15 16,-5-7-23-16,3-5-15 0,-1-3 9 16,-4-4 12-16,4-1 10 0,-4-3 0 15,-3-1 0-15,-4 2 25 0,-6 0 2 16,0 3 10-16,-9 5-10 0,-1 5 33 15,-5 4 35-15,-3 4 67 0,-2 4 31 16,-7 0-72-16,2 0-59 0,-4 0-22 16,-2 2 4-16,-1 5 2 0,-2 2-8 15,1 4-13-15,0 0-22 0,3 3 4 16,0 0-1-16,4 0 7 0,0-1-10 16,6-5 1-16,1 0-26 0,1-3-21 0,5-2 3 15,3-2 30-15,4-2 35 0,2-1 1 16,3-3-1-16,0-2 3 15,0-3-3-15,0 1 1 0,0-2-1 0,-5 2 0 16,2 3 0-16,-4 3-4 0,-1 2 4 16,-1 6 7-16,-2 4 64 0,0 1 4 15,-1 1-10-15,-1 1-13 0,1 0-9 16,-2-4-21-16,0-1-22 0,2-4 0 16,0-1-22-16,1-4-2 0,7-7 24 15,0-7-1-15,8-12 1 0,5-16-74 16,3-15-51-16,-1-4 14 0,-3-2 55 15,-7 5 56-15,-5 5 21 0,-4-3 7 16,-4 1-24-16,-2-2 14 0,-3 3 10 16,0 4 0-16,-4 4 9 0,-1 11 10 15,-1 10-4-15,2 9 19 0,1 6 0 16,-2 1 0-16,3 4 9 0,-1 0 2 16,2 5-45-16,-1 5-28 0,-1 7-74 15,-2 15 27-15,0 22 47 0,-1 19 31 0,1 12 21 16,3 5 6-16,2-5-21 15,0-6 21-15,5-5-15 0,4-2-9 16,4-10-16-16,-1-12-6 0,-2-15-12 0,4-10-12 16,-2-4 10-16,4-2-1 0,2 1-37 15,4-2-27-15,-1-5-40 0,0-3-69 16,-1-5-71-16,2-3-72 0,-2-7-175 16,-1-7-610-16,-4 1-721 0</inkml:trace>
  <inkml:trace contextRef="#ctx0" brushRef="#br0" timeOffset="2034.05">12755 4652 3518 0,'0'0'513'0,"0"0"-399"0,0 0-71 0,-28 35-27 0,22-12 37 0,0 10 59 15,0 12-35-15,-2 13 25 0,2 3-24 16,2-3 5-16,1-3-49 0,-1-8-10 16,-1 1-12-16,0 0-10 0,-1-4 9 15,1 0-11-15,1-9-22 0,1-7-12 16,2-10-27-16,0-6-22 0,0 0 2 15,1-2 4-15,0-5-10 0,0-3-9 16,0-4-10-16,0-8 5 0,-1-14-53 16,-3-20-76-16,0-21-40 0,-3-14 85 15,2-6 86-15,0 3 99 0,2 7 36 16,-1 1 104-16,2 5 38 0,1 3 25 16,1 8-36-16,0 13-25 0,0 13 40 15,2 11 2-15,1 7-14 0,-1 3-22 16,1 2 0-16,0 2-38 0,-1 4-61 15,2 3-49-15,4 4 2 0,3 6-2 16,9 12 55-16,6 14-6 0,3 15-21 16,2 7-10-16,-4 4-18 0,-5-4 0 0,0-4 1 15,-2 2 24-15,1 2-10 16,0 2 6-16,-1-3-21 0,-1-6-1 0,-1-11-36 16,-5-13-5-16,-1-8 14 0,-1-8 28 15,1 0 13-15,2-3 17 0,0-4 22 16,-2-4 15-16,0-7 49 0,-2-13 48 15,-3-19-37-15,-3-17-73 0,-4-16-48 16,-1-4-6-16,-5 4-39 0,0 5-13 16,0 5-2-16,-1 5-10 0,3 4-18 15,3 13 0-15,1 15 3 0,0 7-3 16,3 7-46-16,1 1-53 0,3 0-77 16,1 3-176-16,4 4-228 0,1 3-481 15,-4 0-378-15</inkml:trace>
  <inkml:trace contextRef="#ctx0" brushRef="#br0" timeOffset="2799.12">13319 4963 3321 0,'0'0'469'0,"0"0"-355"0,0 0-39 0,0 0-50 15,0 0 16-15,0 0-12 16,0 0-26-16,-20 51 57 0,16-22 14 0,1 2-5 16,1 3-4-16,0-1-46 0,2-4-16 15,0 2 18-15,0-4-2 0,5-2-6 16,-1-3-13-16,3-2-3 0,3-5-15 16,2-4 7-16,1-5 11 0,1-2 41 15,-1-4 5-15,3-11-21 0,-2-3-12 16,0-6-13-16,1-7-34 0,-4-1 10 15,-2-5 22-15,-2 1 2 0,-3 4 18 16,-1 4 4-16,-1 6-1 0,-2 7 32 16,2 7 9-16,-2 1-22 0,1 3-40 15,1 3 1-15,0 4-1 0,2 4 34 0,1 1 15 16,1 4-19-16,-1 0-27 16,0 2-1-16,1-2 1 0,-2 0-1 0,3-2-2 15,-1 0-3-15,-1-4-19 0,2-3-2 16,-1-3-13-16,2-3 11 0,-1-1 26 15,1-1 22-15,0-5 8 0,3-2-2 16,-1-2 0-16,0-3-4 0,0 1-21 16,-1 2-3-16,-1 3-2 0,0 2-13 15,-1 4 13-15,-1 1 2 0,1 3 10 16,0 2 15-16,1 3-13 0,-3 1-10 16,1 0 1-16,-1 1-2 0,0-1 0 15,0-3-1-15,0-1-11 0,0-1-14 16,1-2-12-16,3-2-3 0,1-2 22 15,2-5 18-15,3-3-1 0,0-4-1 16,1-2 0-16,-1-1 1 0,0 2 1 16,-3 2-12-16,-1 5-7 0,0 3 17 15,-3 4 0-15,-2 1 2 0,1 3 20 16,0 4 20-16,-1 3 10 0,-1 1-23 0,-1 2-5 16,0-2-4-16,-1 2-6 15,-1-4 4-15,0 0-16 0,1-3 0 16,-1-3-16-16,0-3-5 0,0 0-1 0,0 0 13 15,1-2 9-15,1-2 34 16,2-3 6-16,1-2-13 0,0 1-27 0,-1 0 0 16,-1 4-21-16,1 1 21 0,-1 3-1 15,0 0-2-15,0 1-12 0,-1 4 14 16,0 0-1-16,1 1-32 0,-1-1-46 16,-1-2-59-16,2 1-92 0,-1-4-90 15,0 0-270-15,0-2-672 0,7-12-803 0</inkml:trace>
  <inkml:trace contextRef="#ctx0" brushRef="#br0" timeOffset="4117.22">14136 4610 2880 0,'0'0'435'15,"0"0"-174"-15,0 0 73 0,-24-39-11 0,18 34-47 0,2 5-51 16,-1 0-90-16,0 0-64 0,-1 8-41 15,1 4-11-15,1 6-1 0,1 6 16 0,3 11 24 16,2 8 6-16,4-2 0 0,3 0-6 16,4-4-13-16,-4-6-23 15,3 2 2-15,1 11-9 0,-1-2-13 0,2 10 1 16,-3 2-3-16,-2-7-3 0,-5-12 3 16,-2-9-24-16,-1-8 9 0,-1-2 2 15,0-1 12-15,0-1-1 0,0 0-16 16,-2-5 16-16,1-3 2 0,-1-4 0 15,2-1 15-15,-1-1 19 0,0-2 5 16,-2-5-39-16,1-5-28 0,0-4 1 16,2-3-22-16,0-5 19 0,9-1-4 15,3 0-9-15,7 4-2 0,3 2 11 16,5 4 10-16,2 4 13 0,0 5 10 16,0 2 1-16,-4 4-13 0,-3 4-2 0,-4 2-16 15,-4 2 19-15,-4 1-12 16,-4-2-7-16,-2 2-3 0,-4-1-11 15,-2 1 2-15,-5 2 15 0,-6 0 16 0,-5 2-25 16,-4 0 3-16,0-2 34 0,-4-1 0 16,2-3 40-16,1 0-3 15,4-4 6-15,1-2-3 0,6-1 12 0,2 0-9 16,4 0-10-16,4 0 7 0,2-1-40 16,0 1-3-16,1-1-19 0,3-1-14 15,2 2 24-15,4-2 12 0,2-1 33 16,3-1-18-16,1-1-2 0,2-1-13 15,0-3-1-15,2-1-18 0,3-3-42 16,0-3-6-16,1 0 5 0,1-3 4 16,-2 0 12-16,-1-2 12 0,-1-3 7 15,-2 4 11-15,-5-1 13 0,-1 1 3 16,-6 5 22-16,-1 3 18 0,-4 5 15 16,-2 3 25-16,0 2 18 0,-1 2 0 15,-2 0-62-15,-1 0-36 0,-1 3-55 16,-2 4 3-16,-2 2 13 0,1 6 22 15,-2 4 17-15,-1 2 19 0,3 2-16 16,1 1-3-16,3-2-13 0,2 2 11 16,2-2 2-16,0-1 2 0,4-2 0 15,5-4 11-15,1-3-13 0,4-2 3 16,1-4 12-16,4-3-3 0,3-3 10 0,2-4 5 16,3-6-2-16,2-4-7 0,2-6-16 15,0-4-2-15,0-5-27 0,3-7-1 16,1-8 13-16,-7 5 12 0,-2 3 1 15,-12 7-29-15,-7 10-6 0,-2 1 34 16,-2 1 3-16,-3 8 31 0,-1 4 6 16,-5 3-37-16,-3 2-10 0,-4 4-45 15,0 6-3-15,-3 4 12 0,2 6 40 16,0 4 3-16,4 0 3 0,3 2-2 16,3-4-10-16,4 1-4 0,1-4 15 15,6-1 1-15,2-2 2 0,4-3 14 16,0 0-13-16,3-3 21 0,-1 0 4 15,1 1-10-15,-1-4-15 0,0 1 22 16,-2 1-22-16,-1-1 0 0,-1 1 18 16,-3 1-5-16,-2 0 8 0,0 3-2 15,-2 0 17-15,0-1 7 0,0 2 0 16,-1-2-6-16,0-1-25 0,0-2 3 16,0-2 0-16,1 0 4 0,1-2-4 0,1-1 0 15,-1-1 10-15,0-1-1 16,2-2-3-16,-1 0 10 0,3 0 5 15,-1-3-2-15,1-3-7 0,3-2-9 0,0-2-8 16,1-4-13-16,3-2-4 0,-1-4-11 16,1-2 12-16,-2-2-15 0,1-3-9 15,-2-3 12-15,0-1-16 0,-3 1 4 16,-3 1-10-16,-2 3 13 0,-1 1 9 16,-4 5 13-16,0 1 0 0,-1 4 0 15,-4 3-10-15,0 0 9 0,-1 6 1 16,-1-1-2-16,0 3-11 0,-4 4-6 15,2 0-16-15,0 4-5 0,-1 6-1 16,2 3 22-16,1 3 18 0,2 3-13 16,2 1 14-16,3 2 2 0,4 0 25 15,4-2-25-15,3-2 0 0,4 0 2 16,1-2 25-16,3 0-8 0,1-1-7 16,-2 0-9-16,1-1 0 0,-1 1 0 0,-3-2 9 15,-4 1-11-15,-4 0 0 16,-2-2-1-16,-5 0-2 0,-7 0 2 0,-5 1 13 15,-7 0-12-15,-5 0-1 0,-4-1-36 16,-3-2-16-16,-1-3-28 0,1-4-36 16,1-3-62-16,7-4-87 15,3-6-147-15,10-6-210 0,6 0-744 0,7-15-695 0</inkml:trace>
  <inkml:trace contextRef="#ctx0" brushRef="#br0" timeOffset="4498.96">15879 4996 238 0,'-17'3'2825'16,"14"-3"-2331"-16,1 1-292 0,2-1-20 0,0 1-15 0,7 0-42 0,7 0 71 16,11 2 109-16,20-1 11 0,21-2-97 15,14 0-64-15,6-6-57 0,3-1-29 16,-4-1-2-16,2-1 6 0,4 0 11 16,0 0 1-16,1 0 12 0,3 3-43 15,-6-1-24-15,-2 0-27 0,-6 3-3 16,-7-2-21-16,-7 3-9 0,-7 0-22 15,-16 2-47-15,-11-1-52 0,-12 1-31 16,-4-1-18-16,-1-1-20 0,-1-2-55 16,-3 0-119-16,-6-4-84 0,-6-1-262 15,0-1-767-15,-15-6-228 0</inkml:trace>
  <inkml:trace contextRef="#ctx0" brushRef="#br0" timeOffset="4751.02">17115 4648 1489 0,'0'0'2098'0,"0"0"-1710"16,0 0-212-16,0 0-86 0,0 0 10 16,0 0 15-16,0 0 67 0,0 0 64 0,44 24-23 15,-15-11-65-15,12 4-63 0,9 4-62 16,5-1-12-16,-6 0-19 0,-4-1-1 16,-6-2-1-16,-5-1-11 0,-10 0 10 15,-5-1-11-15,-4-4-6 0,1 7 3 16,-3 2 3-16,-1 3-4 0,-8-2-2 15,-6 1-6-15,-10 1 24 0,-17 4 9 16,-17 5 21-16,-21 7-18 0,-13-2-12 16,-3-3-36-16,2-5-46 0,5-7-68 15,3-2-85-15,1-6-175 0,21-7-565 16,4-6-1400-16</inkml:trace>
  <inkml:trace contextRef="#ctx0" brushRef="#br0" timeOffset="9318.48">19875 2752 13 0,'0'0'1821'0,"0"0"-1432"0,0 0-178 0,0 0 66 16,0 0-3-16,0 0-6 0,0 0-10 15,0 0-43-15,0 0-48 0,0 0-57 0,-2-6-72 16,2 9-38-16,1 4-79 16,2 3 79-16,2 15 29 0,3 12 24 15,-3 15-30-15,3 8 2 0,-5-2-14 0,-2 0-11 16,-1-7-1-16,-2 1 1 0,-2 1-28 16,-2-2-11-16,1-3-20 0,1-3-13 15,0-9 3-15,1-11-1 0,2-5-59 16,1-8-81-16,0 1-169 0,0-5-589 15,1-2-802-15</inkml:trace>
  <inkml:trace contextRef="#ctx0" brushRef="#br0" timeOffset="9467.89">20303 3139 4124 0,'0'0'610'0,"0"0"-610"0,0 0-46 15,0 0 46-15,0 0 65 0,0 0 21 0,0 0-86 16,0 0-172-16,0 0-318 16,0 0-892-16,11-39-1325 0</inkml:trace>
  <inkml:trace contextRef="#ctx0" brushRef="#br0" timeOffset="10049.58">21080 2744 2948 0,'0'0'486'0,"0"0"-309"0,0 0 7 0,0 0-24 15,0 0 19-15,0 0 2 0,0 0-57 16,0 0-40-16,0 0-32 0,48-38-18 16,-28 30-17-16,0 2-17 0,4-1-25 15,-1 4 0-15,0 2-12 0,-2 2-37 16,-1 6-10-16,-1 6 16 0,-5 8 6 16,-2 9-25-16,-7 15-27 0,-9 16 8 15,-12 7-11-15,-11 0-15 0,-5-4-30 16,0-6 26-16,-2 0 31 0,2-6 101 15,7-11 4-15,6-11 77 0,7-7 95 16,4-3 5-16,-1 0-23 0,4-1-22 16,1 2-31-16,4-5-32 0,4-2-16 15,8-2 25-15,4-3-19 0,6-2-16 16,12-4 0-16,11-4-9 0,13-12-15 16,4-2-19-16,-3-4-138 0,-9-4-175 0,-8 2-315 15,-13 3-966-15,-2-1-232 0</inkml:trace>
  <inkml:trace contextRef="#ctx0" brushRef="#br0" timeOffset="10500.95">22061 2872 3089 0,'0'0'1452'15,"0"0"-1347"-15,0 0-76 0,0 0-27 16,0 0 100-16,-1-38-6 0,4 28-11 16,1 0-36-16,1-3-49 0,1-1-26 15,2 0-32-15,4 2-31 0,1 0 15 16,2 2 13-16,3 1 5 0,0 2 16 16,-1 3 6-16,1 2-28 0,-3 2 4 0,-1 6 2 15,-2 3 9-15,-3 5-9 0,-4 5-25 16,-4 3-28-16,-2 5 2 15,-8 3 31-15,-2 1 48 0,-5 0 16 0,2-1 12 16,-1-4 19-16,3-1 56 0,4-4 35 16,2-2-10-16,3-4-12 0,3 0-20 15,6-2-12-15,4 2 15 0,3-2-18 16,4 1 5-16,4 1-18 0,3-1-15 16,2-3-3-16,0 2-22 0,0 1-1 15,-3-1 1-15,-6 1-4 0,-3 0-11 16,-6-1-16-16,-7 1-43 0,-3 4 9 15,-10-1 16-15,-8 3-4 0,-4 2-12 16,-7 0-4-16,0-2 10 0,-3-2-3 16,3-4-24-16,2-2-71 0,5-8-133 15,6-4-226-15,7 0-576 0,9-20-881 0</inkml:trace>
  <inkml:trace contextRef="#ctx0" brushRef="#br0" timeOffset="10833.26">22807 2732 3397 0,'0'0'421'0,"0"0"-239"0,0 0-3 0,0 0 79 0,0 0 1 16,0 0-25-16,0 0-42 0,0 0-58 15,0 0-77-15,0 0-57 0,0 0-39 16,0 0-19-16,0 0-19 0,0 0 53 15,-15 45 24-15,2-5 12 0,-5 11-12 16,3 1-2-16,1-8-25 0,6-10 2 16,5-15 4-16,2 0 6 0,1 2 12 15,0 1 0-15,3 0 3 0,4-2 15 16,4-3 25-16,4-4 15 0,3-2 18 16,6-3-6-16,3-3-7 0,9-2 1 15,10-5-30-15,5-6-16 0,3-5-15 16,-10-3 0-16,-12 4-85 0,-12 1-116 15,0 0-59-15,0-1-124 0,1-3-169 16,0-4-496-16,-8 6-641 0</inkml:trace>
  <inkml:trace contextRef="#ctx0" brushRef="#br0" timeOffset="11050.32">22924 2862 3638 0,'0'0'387'0,"0"0"-348"15,0 0-21-15,0 0 107 0,-36 51-10 16,30-33 22-16,1 4 5 0,2 3-16 16,1 2-40-16,2 4-18 15,0 3-13-15,2 0-15 0,2 1-19 0,0 1-18 16,0-1-3-16,2 5-3 0,1 5-18 16,-1-5-83-16,-2-2-118 0,0-10-72 15,0-5-112-15,1-1-316 0,-1-3-891 16</inkml:trace>
  <inkml:trace contextRef="#ctx0" brushRef="#br0" timeOffset="11467.12">23405 2783 2966 0,'0'0'613'0,"0"0"-528"0,0 0-44 16,0 0 32-16,0 0 24 0,-39 11-24 15,32-7-4-15,2 2-6 0,1 0-47 16,1 1-16-16,3 3-41 0,1 1 41 15,5 3 0-15,4 2 38 0,2 1 6 0,6 1 12 16,3-1-13-16,4 3 10 16,3-3 0-16,3 1 0 0,0 2-4 15,-1-4-5-15,-2 2-26 0,-4-1-6 0,-6 2-12 16,-3-1-13-16,-7 0-5 16,-5 2 5-16,-3 0-8 0,-7 0-1 15,-7 1-15-15,-4-1 6 0,-5-1-10 0,-10 0 4 16,-7-2-7-16,-9-3-21 0,3-5-35 15,8-7-54-15,11-2-51 0,7-8-103 16,-3-4-284-16,6-1-715 0</inkml:trace>
  <inkml:trace contextRef="#ctx0" brushRef="#br0" timeOffset="11632.22">23496 2695 4094 0,'0'0'333'15,"70"0"-108"-15,-33-2-34 0,-11 0 124 16,-6-1-99-16,3-1-92 0,3-2-57 16,3 1-67-16,9-4-13 0,7-2-136 15,10-5-143-15,3-1-205 0,-14 6-776 16,-3-2-1695-16</inkml:trace>
  <inkml:trace contextRef="#ctx0" brushRef="#br0" timeOffset="16167.14">19257 3682 829 0,'0'0'447'0,"0"0"-190"0,0 0-13 0,0 0 41 0,0 0 7 0,0 0-11 16,0 0-27-16,0 0-42 0,-9-36-11 15,9 33-48-15,0 1-39 0,0 0-31 16,0 2-30-16,0 0-43 0,0 0-10 15,4 0-48-15,0 5 10 0,-1 2 23 16,8 3 14-16,-4 5 1 0,3 4-2 16,-2 3-13-16,-1 6-14 0,-3 1-28 15,2 0-10-15,-3 2 16 0,-1-2 4 16,0-1 12-16,5-4 0 0,-3 0 31 16,1-4-12-16,2-2 1 0,-1-4 15 15,3-2-2-15,-4-4 2 0,3-2 2 16,-2-2 13-16,-1-4 11 0,4 2 12 15,0-2 29-15,-2 0-10 0,6-2-31 0,-2-2-24 16,4 1 0-16,1-4 0 0,3 1-2 16,2-2 0-16,4 2 1 15,1-1 15-15,2 0 25 0,3 0 23 0,6 1-1 16,8-1-19-16,8 0 13 0,2 0 9 16,-3 2-25-16,-1-2 3 15,-7 3 0-15,1-1-19 0,1 1 6 0,-1-2 4 16,1 0-22-16,-4-1 0 0,-8-1 6 15,-7 0 9-15,-6 3-9 0,-6 0-1 16,2-1-2-16,-1-4 15 0,-1 0 25 16,-3-1 31-16,-4-1 12 0,-1-3 6 15,-2-3-21-15,-2-3-50 0,-2-2-19 16,-1-3 14-16,0 2-29 0,-2-1-34 16,-3 0 9-16,-2 1-107 0,1 3-76 15,-3 1-80-15,-1 2-331 0,1 5-1103 16</inkml:trace>
  <inkml:trace contextRef="#ctx0" brushRef="#br0" timeOffset="17485.84">21055 3753 232 0,'-1'-2'1327'0,"0"-1"-1048"0,1 1-87 16,0 1 106-16,0-1-14 0,0 1-42 15,0 0-53-15,0 1-61 0,0 0-54 0,0 0-74 16,0 0-23-16,0 3-50 15,4 2 63-15,0 5 10 0,3 4 20 16,1 5 31-16,1 5-10 0,0 3-18 0,-1 1-10 16,0 1-13-16,1 0-12 0,0-2-30 15,-1 0-9-15,0-4-6 0,0-1 41 16,0-3 3-16,-1-3 11 0,2-1-2 16,-2-5-8-16,0-2 10 0,1-2-1 15,2-2 3-15,3 0 20 0,0-3-17 16,5 1 26-16,4-2-7 0,4-3-7 15,8-1-15-15,10-4-2 0,13 1 2 16,4 0-2-16,1 2 0 0,-3 1-1 16,-1 0-11-16,2 2 14 0,1-1 0 15,4 2 0-15,0 1-1 0,3 0 2 16,3 0 0-16,1 0 15 0,2-2 16 16,1 1-16-16,1-1-3 0,2-2 0 15,0 0 6-15,3 0-16 0,-1 1 12 0,1-1-14 16,0-3 11-16,-1 4-10 15,0-1-2-15,-1-2 0 0,0 2 1 16,-2 1-1-16,0-1-1 0,-3 0 1 0,0 1 12 16,-4 0-12-16,-3 0 0 0,-4-1-1 15,-3 2 0-15,-4-2 1 0,-4 0 22 16,-5 1-9-16,-10-3 6 0,-8 2 13 16,-7 0-7-16,-4 1 26 0,2-4 3 15,1 0 101-15,2-3-16 0,-5-4-16 16,-2 1 9-16,-4-1 18 0,0-6-19 15,-2-1-32-15,-2-4-37 0,-2-8-62 16,0-7-3-16,-5-13-34 0,-1-3-109 16,-6 1-66-16,-2 3-74 0,-3 2-177 15,3 13-538-15,-3-2-1061 0</inkml:trace>
  <inkml:trace contextRef="#ctx0" brushRef="#br0" timeOffset="20217.08">17759 5801 1809 0,'0'0'496'0,"0"0"-285"0,0 0 27 0,0 0-42 0,0 0 3 16,0 0-23-16,0 0-33 0,0 0-16 15,0 0-48-15,0 0-79 0,0 0-63 16,0 0 63-16,17 53 54 0,-5-5-16 16,-3 18 6-16,-3 10-12 0,-6-1-32 15,-4-3-21-15,-3-9-14 0,-4 0-12 16,2-5-16-16,1-5-29 0,1-12-45 15,0-13-58-15,6-8-16 0,-1-6-69 16,0-3-140-16,0-1-173 0,2-3-624 16</inkml:trace>
  <inkml:trace contextRef="#ctx0" brushRef="#br0" timeOffset="20433.05">17799 5875 3171 0,'0'0'465'0,"0"0"-364"16,0 0 88-16,0 0-127 0,0 0 21 16,0 0 51-16,37-29-44 0,-16 22 0 15,3-1-37-15,7-1-42 0,-1 1-11 16,3 1-12-16,2 1-19 0,0-2-46 16,-1 2-11-16,1 0-21 0,-1 0-1 15,-1 1-44-15,-2 2-143 0,-2-1-174 16,-4 4-147-16,-5 0-189 0,-9 1-581 15</inkml:trace>
  <inkml:trace contextRef="#ctx0" brushRef="#br0" timeOffset="20617.74">17850 6182 3154 0,'0'0'319'0,"0"0"-265"0,0 0 79 16,0 0 119-16,55 7 0 0,-24-7 24 15,12-7-112-15,8-5-41 0,6-3-64 0,-12 2-59 16,-11 3-65-16,-12 2-111 0,-5 2-53 16,4-1-96-16,1-2-212 0,0 2-644 15,-6 0-813-15</inkml:trace>
  <inkml:trace contextRef="#ctx0" brushRef="#br0" timeOffset="20850.28">18448 6111 2032 0,'0'0'1678'16,"0"0"-1672"-16,0 0-6 0,0 0-73 15,0 0 73-15,-9 53 89 0,9-31-33 0,0 3-43 16,-2 2 18-16,0 2-18 15,2-1 12-15,-5 1-25 0,3-2-22 16,-3 0-60-16,1-4-50 0,0-3-94 0,3-4-163 16,1-8-375-16,0-5-792 0</inkml:trace>
  <inkml:trace contextRef="#ctx0" brushRef="#br0" timeOffset="20995.67">18390 5921 3354 0,'0'0'352'16,"0"0"-263"-16,0 0-89 0,0 0-63 16,0 0-80-16,0 0 71 0,0 0 52 15,0 0-18-15,0 0-210 0,35 43-250 16,-21-34-686-16</inkml:trace>
  <inkml:trace contextRef="#ctx0" brushRef="#br0" timeOffset="21217.27">18948 6081 1922 0,'0'0'1436'0,"0"0"-1239"0,0 0-61 0,0 0-13 15,0 0 49-15,0 0 51 0,0 0-55 16,-42 46-59-16,23-30-35 0,-2 5-44 16,-2 4-30-16,-1 2-25 0,-1 1-9 15,-3 10-3-15,-4 4-53 0,3-3-37 16,8-5-54-16,2-7-8 15,7-9-25-15,0-1-37 0,1-3-128 0,3-5-262 16,2-4-480-16,2-3-180 0</inkml:trace>
  <inkml:trace contextRef="#ctx0" brushRef="#br0" timeOffset="21417.62">18666 6141 2388 0,'0'0'436'0,"0"0"-122"0,0 0 142 16,0 0-147-16,0 0-42 0,0 0-84 15,0 0-99-15,0 0-47 0,0 0 59 0,0 0 0 16,0 0-41-16,51 25-27 16,-38-7-28-16,1 0 0 0,-1 1-28 0,-1 1 6 15,-2-1-24-15,-1 3-28 0,1-2-21 16,0 2-33-16,-3 0-18 0,1 2-42 16,-1-2-73-16,2-2-221 0,-4-3-328 15,-1-4-539-15</inkml:trace>
  <inkml:trace contextRef="#ctx0" brushRef="#br0" timeOffset="22101.84">19053 6442 2948 0,'0'0'572'0,"0"0"-528"0,0 0 108 15,0 0-32-15,0 0 2 0,0 0 33 16,0 0 0-16,0 0 41 0,0 0-54 15,37-15-65-15,-20 0-77 0,2-5-49 0,5-2-47 16,-4-2 3-16,2 0 28 16,-4 2 3-16,-4 2 9 0,-3 4 22 0,-5-1 31 15,-3 7 2-15,-3 4 23 0,-2 2-25 16,-8 2-12-16,-3 2-88 16,-2 3 6-16,-6 6 45 0,-3 4 49 15,1 7 28-15,0 3-5 0,1 3-7 16,3 2 15-16,6 2-3 0,1-1-28 0,6-2 0 15,6-1-1-15,0-6-17 16,10 0 6-16,4-5 12 0,5-4 19 0,5-5-19 16,7-3-16-16,14-5 1 0,8-9-33 15,0-2 13-15,1-4-9 0,-7 0 20 16,-5 0 24-16,-5-1 19 0,-2 3 19 16,-10 2 15-16,-7 2 4 0,-7 3-22 15,3 1-17-15,-5 0-5 0,-3 2 12 16,-4 4 25-16,-2 1 21 0,-4 1 0 15,-3 4-46-15,-5 3-25 0,-2 3-71 16,-3 5 24-16,-1 2 23 0,-1 1 24 0,4 1 2 16,1-1-2-16,5-2-12 15,3-3-13-15,4-2-18 0,2-2 15 16,4-3 28-16,5-4 37 0,3-3 69 0,5-2-29 16,6-7-28-16,1-5-49 15,1-8-56-15,5-9-46 0,1-11-54 16,-2-10-17-16,-5-4 25 0,-11 0 79 0,-6 3 34 15,-7 5 35-15,-7-1 22 0,-3-1 31 16,-2 1 42-16,-3 3 46 16,2 10 10-16,1 12-23 0,6 7-10 0,1 10 27 15,-1-1 25-15,3 2-29 0,-1 4-116 16,4 2-25-16,0 9-132 0,2 16 49 16,3 21 83-16,6 22 92 0,1 11-24 15,0 0-32-15,-1-9-14 0,3-14-19 16,1-1 18-16,3-4-3 0,2-5-18 15,-3-10-3-15,0-9-37 0,0-10-117 16,3-7-34-16,8-3-19 0,13-7-37 16,14-13-115-16,-4-9-354 0,-15 2-1042 15</inkml:trace>
  <inkml:trace contextRef="#ctx0" brushRef="#br0" timeOffset="23167.36">20774 5795 1233 0,'0'-3'384'0,"0"3"-107"0,0-1 47 0,0-1-10 15,0 2-66-15,0 0-84 0,0 0-61 16,0 4-65-16,0 4-37 0,3 5 95 15,1 6 64-15,4 7-33 0,1 10-41 16,1 11-14-16,-1 10-21 0,-2 3-19 16,-3-3-7-16,-4-4-9 0,0-6-13 15,-2-2-3-15,-3 0-22 0,1-7-35 16,1-9-38-16,1-6-13 0,2-5-35 16,-1-1 18-16,1 0-15 0,0 0-88 15,1-8-169-15,2-6-264 0,0-3-780 16</inkml:trace>
  <inkml:trace contextRef="#ctx0" brushRef="#br0" timeOffset="23484.87">20802 5779 3012 0,'0'0'374'0,"0"0"-187"0,0 0 79 16,-8-45-49-16,9 32-20 15,4-1-57-15,4-1-88 0,3-1-25 0,6 1-27 16,3 1-21-16,6 0-26 0,9 1 7 16,8 7-7-16,5 6 13 0,-3 0-3 15,-11 7-10-15,-10 4-3 0,-8 1-22 16,0 4-13-16,1 6 12 0,-4 3-18 16,-6 4 0-16,-8 2 15 0,-6 3 22 15,-17 5 19-15,-17 4 4 0,-15 3 21 16,-9-4 10-16,1-4 35 0,6-10 13 15,9-6-10-15,10-6 3 0,10-5-10 16,9-5-31-16,5-2-43 0,4-3-166 16,3-1-209-16,5 0-372 0,2-4-1108 15</inkml:trace>
  <inkml:trace contextRef="#ctx0" brushRef="#br0" timeOffset="23783.93">21193 6104 372 0,'0'0'2332'0,"0"0"-2104"0,0 0-87 15,-24 47 35-15,18-25 47 0,0 1-87 16,1 5-41-16,1 1-47 0,1 1-1 16,2 1-31-16,1-3 9 0,2 0-22 15,5-7 16-15,2-5 37 0,3-4 38 16,1-6 36-16,2-3-6 0,3-3 4 15,-1-4-35-15,0-6-13 0,1-7-62 16,-3-3-18-16,-1-3-61 0,-5-2-26 16,-4-2 0-16,-5-1-6 0,-3-1-10 15,-6 1-17-15,-4 0-14 0,-1 5-11 16,-2 2 25-16,2 7 3 0,-1 4-46 16,4 3-105-16,0 6-114 0,1 1-197 15,5 1-457-15</inkml:trace>
  <inkml:trace contextRef="#ctx0" brushRef="#br0" timeOffset="24199.62">21505 6078 2516 0,'0'0'812'0,"0"0"-701"0,0 0-108 0,4 40 77 0,2-15 75 16,-3 5-45-16,0 2-34 0,-1 0-13 16,-2-2-35-16,0-2-3 0,0-2-22 15,-2-2-3-15,0-2-44 0,-2-3-53 16,0-4-70-16,2-2-141 0,1-6-185 15,1-7-590-15,0 0-640 0</inkml:trace>
  <inkml:trace contextRef="#ctx0" brushRef="#br0" timeOffset="24326.85">21412 5967 2970 0,'0'0'367'15,"0"0"-258"-15,0 0-59 0,0 0-50 16,0 0-12-16,0 0-68 0,0 0-111 15,0 0-123-15,0 0-166 0,46-30-192 16,-29 27-810-16</inkml:trace>
  <inkml:trace contextRef="#ctx0" brushRef="#br0" timeOffset="24817.05">21720 6015 1167 0,'0'0'1308'0,"0"0"-934"0,0 0-6 15,19 48-40-15,-15-30-75 0,0 2-83 0,-2 3-44 16,-1 0-11-16,-1 0-18 0,0 3-41 15,-1-3-35-15,-2 0-18 0,0-1 1 16,1-2-4-16,0-4-3 0,0-2 0 16,1-4 0-16,0-3-9 0,1-3 10 15,0-3 2-15,0-1 0 0,1 0 49 16,1-2-2-16,1-5 52 0,1-3-44 16,3-5-55-16,1-5-24 0,2-3-32 15,0-1-9-15,2 2 16 0,-2 2 5 16,0 9-9-16,0 2 1 0,-2 6 52 15,0 3-12-15,1 5 12 0,3 6 22 0,-2 0-10 16,0 5-12-16,1 2-20 16,-2-2 7-16,-1 3 10 0,0-3-19 15,-3-1 19-15,0-2 3 0,0-2-12 0,-1-4-23 16,0-4 4-16,0-3 9 0,3-2 22 16,0-6-15-16,1-7-10 15,4-5-42-15,-1-10-46 0,2-11-6 16,-1-10 43-16,-3-3 76 0,-3 1 33 0,-3 6 33 15,-1 5 9-15,-1 9 38 16,0 8 7-16,-1 8 33 0,0 6 2 0,0 2-10 16,0 3-9-16,0 2-65 0,0 4-71 15,3 6-114-15,1 8 68 0,2 12 46 16,1 12 46-16,2 10-22 0,-2-1-8 16,-4-9-13-16,-1-11 15 0,-1-7-17 15,0 1-1-15,0 3-19 0,1 3-92 16,-1-5-87-16,1 0-66 0,0-5-199 15,-2-7-671-15,1-2-713 0</inkml:trace>
  <inkml:trace contextRef="#ctx0" brushRef="#br0" timeOffset="24982.83">21948 6081 3488 0,'0'0'568'0,"0"0"-443"0,0 0-69 0,0 0 155 16,36 8-53-16,-18-6-50 0,4-2-13 0,3-4-18 15,3-5-77-15,2-2-9 0,1-5-166 16,2-1-7-16,0-2-207 0,0-1-372 16,0-1-656-16,-8 7-452 15</inkml:trace>
  <inkml:trace contextRef="#ctx0" brushRef="#br0" timeOffset="26099.56">23027 5747 3238 0,'0'0'300'0,"0"0"-209"15,9 40 39-15,-8-16 59 0,-1 4-50 16,-1 3-58-16,-5 2-6 0,-4 2-1 16,-1 4-21-16,-3 5-28 0,-3 5-22 15,2 2 10-15,2-11-13 0,5-10 0 16,3-10-12-16,0 0-16 0,0-2-15 15,1 2-17-15,2-1 26 0,2-7 9 0,0-3 10 16,0-6 15-16,1-3 29 0,0-2 39 16,-1-8 44-16,-3-12-112 15,-4-13-68-15,-4-17-22 0,-1-7 30 0,2-1 60 16,2 2 37-16,4 4 9 0,1 0-21 16,3 0 22-16,3 3-16 0,3 10-12 15,3 6-7-15,2 15 31 0,3 1-21 16,3 3-19-16,7-1 25 0,5 4-13 15,1 5-15-15,1 7-3 0,-2 1-24 16,-2 6-14-16,-4 7-5 0,-6 1 27 16,-4 1-3-16,-4 5-15 0,-5-1-13 15,-4 5 13-15,-9 1-13 0,-5 1 0 16,-5 2 7-16,-6-1-2 0,-4 0 23 16,-1-2 22-16,1-4 3 0,1-1 42 0,3-5 5 15,6-4 9-15,3-3-15 16,6 0-7-16,4-2-37 0,5 4-6 15,1 1 6-15,9 4 75 0,2 4 18 0,7 0-10 16,1 4-9-16,6-2-12 16,2 0-22-16,2-4 6 0,2-2-15 0,6-2 3 15,7-7 6-15,8-6 36 0,4-4-8 16,0-12-20-16,-1-9-14 0,-5-2-34 16,-2-2-26-16,-9 4-23 0,-9 1-6 15,-10 7 3-15,-5 0 15 0,-1-4 9 16,-3 1-9-16,-3-1 37 0,-5 3 0 15,-6 5 13-15,-6 6-13 0,-3 4-40 16,-5 3-19-16,0 7 50 0,-3 7 9 16,-1 7 43-16,2 4 6 0,2 2 6 15,5 2-15-15,2 2-6 0,6 0-3 16,3-4-19-16,1-3-11 0,7-2-1 16,3-6 0-16,3-3 10 0,3-6 21 15,4-5 12-15,3-3 45 0,2-9-3 16,2-6-42-16,0-5-43 0,-1-5-33 15,-3-2-28-15,-1-4 9 0,-5-2-12 16,-4 0-1-16,-4-2 4 0,-1 2 49 0,-5 4 12 16,-1 3 21-16,0 6 10 15,-2 8 24-15,0 7 18 0,0 5-60 16,0 1-13-16,1 4-120 0,2 10 19 0,6 13 101 16,3 12 48-16,3 18-11 0,2 5-9 15,-1 3-16-15,-2-6 9 16,-2-2 4-16,-3 2 2 0,-2 1-11 0,-4 2-4 15,-3 1-12-15,-1-1-2 0,-6-6-26 16,-1-5-39-16,-2-11-22 0,3-10 9 16,-2-9 25-16,1-6 18 0,-3-2 13 15,-4 0 24-15,-4-4 10 0,-4-6 18 16,-2-5 12-16,-2-10 18 0,-2-9 19 16,-2-13-25-16,-1-11-16 0,4-18 16 15,9-6 15-15,10-3-21 0,9 1-28 16,9 3 13-16,6 3-10 0,9 4-21 15,4 6-2-15,7 9 1 0,5 7 1 16,6 5-1-16,3 6 0 0,2 5-2 16,-1 6 0-16,-4 2 1 0,-9 7 0 15,-8 3-13-15,-8 4 2 0,-2 1 10 16,-1 0-12-16,1 3-9 0,-2 5-10 16,-6 5-45-16,-7 3-4 0,-5 5 28 0,-12 4 6 15,-15 9 12-15,-15 8-12 0,-19 4 3 16,-7-2 0-16,2-9 27 15,6-10 17-15,10-10 2 0,12-9-47 0,8-4-70 16,10-2-172-16,10-5-426 0,-9-14-1423 0</inkml:trace>
  <inkml:trace contextRef="#ctx0" brushRef="#br0" timeOffset="27852.72">25418 6345 2350 0,'2'3'290'0,"0"2"-206"0,1 5 19 0,-2 4 74 0,3 4-27 0,0 6-41 15,0 3-33-15,1 8-25 0,3 9 23 16,-2 9-20-16,0 4 3 0,-2-3-16 16,-2-2-38-16,-2-6 10 0,-2-1 6 15,-4-3-17-15,1-1 1 0,-4-6-3 16,3-8-23-16,1-7 19 0,1-3 1 15,-2 3-19-15,0-3-32 0,0 2-44 16,1-6-36-16,1-4-54 0,0-6-104 16,2-3-140-16,0-8-292 0,1 0-849 15</inkml:trace>
  <inkml:trace contextRef="#ctx0" brushRef="#br0" timeOffset="28766.86">25428 6368 1835 0,'0'0'441'16,"0"0"-224"-16,0 0 64 0,0 0-31 15,0 0-45-15,0 0-58 0,0 0-8 16,0 0-25-16,0 0-31 0,0 0-20 16,0 0-29-16,0 0-21 0,-16-30-10 15,20 28 32-15,6 1-10 0,2-2-9 16,8 2 18-16,9-2 4 0,14-1-13 15,15 1-24-15,8-3 1 0,5 1 1 16,3 0 10-16,-2-1-1 0,5 0 7 16,6-1 13-16,6-1 12 0,3 1-7 15,7 0-2-15,4 0-7 0,1 0-13 16,6 0 1-16,5 2 0 0,2 1-4 16,4 3 0-16,3 1-9 0,1 0-3 15,-1 0 0-15,3 4 0 0,1 0 0 16,-2 0 1-16,-4 1 1 0,-3-1 1 15,-1 1-3-15,-2 0 3 0,-3-2 12 0,-6 0 1 16,-5-2 2-16,-3 2 4 0,-7-2 0 16,-8 2 6-16,-6-3 0 15,-7 2 6-15,-8 0 0 0,-4 0 0 0,-6 0 0 16,-11-1 0-16,-10 0-1 0,-9-1 4 16,-2 0-9-16,0 1-6 15,3-1-7-15,-1 0-12 0,-3 3 9 0,-5-3-10 16,-6 1 1-16,0 1 0 0,-5-2-1 15,-1 2-2-15,-2 0-22 0,-1-1-6 16,0 1 1-16,0 4 11 0,0 1 16 16,-3 3 22-16,-1 4-4 0,0 3-15 15,-2 4-2-15,0 1 1 0,1 3 2 16,0 5-4-16,0 5 0 0,1 7 0 16,1 8 2-16,3 3 16 0,0-4-15 0,3-3 25 15,3-5-7-15,1 2 10 16,2-2 3-16,0-2-1 0,-1 1-2 15,2-2 3-15,-2-5-4 0,-2-6-11 0,-1-7-4 16,-3-1-12-16,1 4 11 16,-2 0-14-16,-1 3 0 0,-1-4 1 0,-5 0 1 15,-7-3-2-15,-3 1 1 0,-7-2-1 16,-13-1 0-16,-10-2 0 0,-19-3-15 16,-6-3 0-16,-6-6-1 0,0-3-5 15,2 0 18-15,-7-4-15 0,-5-1 15 16,-6 2 2-16,-5-2 1 0,-7 0 1 15,-6 2 1-15,-3-1 13 0,-6 1-3 16,-2 0-10-16,-5-1 10 0,-2 0-9 16,-1 1-2-16,-5-1 1 0,2 1 0 15,-2 0-1-15,-3 2-1 0,3-2-1 16,-3 2 0-16,4-1-1 0,-1 1-10 16,1-3 0-16,3 1 9 0,3-1 0 15,5-1 0-15,5 1 2 0,4-1 1 16,8 1 1-16,7-2 1 0,7 1-2 15,7-3 2-15,10 1 10 0,10 0-9 16,8-2 9-16,10 2-11 0,8 0-1 0,11 1-34 16,9 1-34-16,4 0-24 15,-1-2-3-15,3 0-43 0,0-2-39 16,7 1-46-16,2-3-195 0,4-2-587 0,2 2-668 16</inkml:trace>
  <inkml:trace contextRef="#ctx0" brushRef="#br0" timeOffset="29583.88">27094 6242 1805 0,'-9'-7'318'0,"7"5"-27"0,2 0 45 0,-1-2 43 0,-1 4-70 16,2-2-68-16,0 2-68 0,0 0-88 16,0 0-85-16,0 0-3 0,0 6-63 15,0 4 66-15,3 5 19 0,2 13 38 16,1 12-1-16,-1 13 4 0,1 5-25 15,1 2-4-15,2-3 13 0,0 0 37 16,-1 2 55-16,-3 4-5 0,-1 5-33 16,1 1-33-16,-5 0-16 0,0 0-27 15,0-3-19-15,-2-6-2 0,-1-4 0 16,-1-7 2-16,2-6-1 0,-1-5 10 16,-1-11 4-16,0-5-15 0,1-3-1 15,-3 1 0-15,-3 1-1 0,2-1-36 16,-1-3-59-16,1-4-33 0,0-5-7 0,2-3-60 15,1-5-12-15,4-3-103 16,-2-8-335-16,2-1-1267 0</inkml:trace>
  <inkml:trace contextRef="#ctx0" brushRef="#br0" timeOffset="30483.01">26012 6322 1011 0,'0'0'338'16,"0"0"-38"-16,0 0 18 0,0 0 23 0,-21-40-2 0,18 34-50 15,0 0-67-15,1 3-53 0,0 0-32 0,2 3-4 16,0 0-51-16,0 0-82 16,0 3-38-16,4 5-47 0,3 12 85 15,3 16 69-15,5 16 17 0,-1 10-20 0,0 2 3 16,-3-6-22-16,-4-4-12 16,-1-2-4-16,2 0-6 0,-6 2-9 0,0 2 6 15,-2-3-10-15,0 1-11 0,-4-4-1 16,3-3 0-16,-3-10-25 0,1-10-25 15,3-7-12-15,0-5 2 16,-2 1 3-16,2 0-28 0,-2 0-70 0,1-3-84 16,0-7-113-16,1-2-238 0,0-3-513 15</inkml:trace>
  <inkml:trace contextRef="#ctx0" brushRef="#br0" timeOffset="30951.89">26429 6350 1808 0,'0'0'289'0,"0"0"-85"0,0 0 87 0,0 0-8 15,0 0-42-15,0 0-30 0,0 0-49 16,0 0-48-16,0 0-38 0,0 0-29 15,0 0-31-15,0 0-16 0,0 0-57 16,-4-2 57-16,10 21 25 0,1 11 28 0,7 19-9 16,1 15 7-16,1 8 5 15,-3 2-15-15,-4-6 9 0,-2-3 1 16,-3 0-7-16,-2-1-6 0,-2-1-7 0,0-2-16 16,0-7 4-16,0-5-16 15,0-5-2-15,0-9-1 0,0-8-2 16,0-5 1-16,-2-3-13 0,0 2-61 0,0 1-80 15,-2-2-59-15,4-3-147 0,-2-10-263 16,2-2-912-16</inkml:trace>
  <inkml:trace contextRef="#ctx0" brushRef="#br0" timeOffset="33083.08">25698 7821 2414 0,'0'0'317'0,"0"0"-250"0,0 0-2 0,7 44 95 16,-1-20 3-16,3 1-29 0,-2 4-38 15,3-1-48-15,0 1-26 0,-3-1-19 16,2-2-3-16,-5 1-19 0,-1-3-99 15,-1 0-73-15,-2-3-82 0,0-3-149 16,-2-6-190-16,0-5-601 0</inkml:trace>
  <inkml:trace contextRef="#ctx0" brushRef="#br0" timeOffset="33230.1">25569 7706 2775 0,'0'0'356'15,"0"0"-152"-15,0 0-99 0,0 0-105 16,0 0-51-16,0 0-83 0,0 0-70 16,0 0 82-16,0 0-97 0,0 0-240 15,47 2-569-15</inkml:trace>
  <inkml:trace contextRef="#ctx0" brushRef="#br0" timeOffset="33600.8">25814 7832 2035 0,'0'0'580'0,"0"0"-378"16,0 0-34-16,0 0 33 0,24 39-22 0,-19-30-80 16,1 3-30-16,1-1-27 0,-2 1 2 15,3 2-6-15,-4 3 3 0,3 1-9 16,-3 0-1-16,0 2 1 0,0-2-4 16,0 0-25-16,-1-1 0 0,-1-2 13 15,0-4-16-15,0-2-1 16,0-6 1-16,0-1 12 0,0-2 42 0,0 0 84 15,-1-3 56-15,2-4 5 0,-1-5-134 16,0-5-48-16,2-4-17 0,0-4-31 16,1-2-13-16,1-1 7 0,0 4-12 15,4 2-1-15,-3 6-6 0,1 5-16 16,2 4 4-16,3 6 55 0,0 1 13 16,3 6 28-16,-1 4 13 0,3 3-1 15,-2-1-27-15,-3 4 2 0,0-2-15 16,-2 1-3-16,-2-1-19 0,-2 0-18 15,0-1-38-15,-3-2-36 0,-2-1-37 16,-1 0-89-16,-1-1-141 0,0-5-159 16,-1-3-454-16,0-1-473 0</inkml:trace>
  <inkml:trace contextRef="#ctx0" brushRef="#br0" timeOffset="33818.61">26143 7703 1137 0,'0'0'1466'0,"-4"-36"-1141"0,4 26 59 0,0 3-41 15,0 2-3-15,0 4-158 0,0 1-88 16,4 4-79-16,0 5 44 0,2 2 16 16,4 4-26-16,-1 5-3 0,-1 0-15 15,-1 3-3-15,3 1-25 0,-2-1 10 16,-1 3-10-16,1 0-3 0,0-2 0 16,-2 0-22-16,1 1-40 0,-1-4-40 15,1-2-16-15,2-2-31 0,-3-2-68 16,1-6-121-16,0-3-236 0,2-6-394 15,-3 0-102-15</inkml:trace>
  <inkml:trace contextRef="#ctx0" brushRef="#br0" timeOffset="33957.03">26222 7861 2761 0,'0'0'426'0,"0"0"-85"16,0 0-85-16,0 0-61 0,0 0 6 0,0 0-86 15,0 0-12-15,0 0-97 0,0 0-6 16,45-40-31-16,-26 24-40 0,0 1-110 15,1-1-137-15,-2 3-167 0,0 2-185 16,0 3-130-16,-7 1-568 0</inkml:trace>
  <inkml:trace contextRef="#ctx0" brushRef="#br0" timeOffset="34667.35">26332 8003 2278 0,'0'0'472'0,"0"0"-183"15,0 0-97-15,0 0-52 0,0 0-51 16,0 0-19-16,0 0 111 0,0 0 23 16,0 0-12-16,0 0-64 0,0 0-50 15,31-16-34-15,-18-4-44 0,3-4-49 16,-3-1-57-16,1 0-28 0,-2 0-2 16,-5 5 39-16,0 1 30 0,-4 8 67 15,-1 0 4-15,-2 6 46 0,0 2-19 0,-7 3-31 16,-2 0-34-16,-2 3-99 15,-2 4 45-15,-3 4 88 0,1 5 41 16,1 1 41-16,5 1-25 0,3 3-7 0,4-2-12 16,2 1-19-16,6-3 15 0,5-4-8 15,5 0 17-15,3-5-8 16,4-3-3-16,2-4-19 0,4-2-13 0,-1-5-23 16,1-6-40-16,-1 0-21 0,-3-3-11 15,-3-2 4-15,-3 2 5 0,-2-2 17 16,-5 2 5-16,-4 0 23 0,-5 1 41 15,-3 2 13-15,0-1 44 0,-7 3 0 16,-1 2 35-16,-2 2 18 0,-1 1 0 16,-1 2-60-16,-1 1 16 0,3 2 7 15,-2 0-32-15,3 5-41 0,1 0-22 16,0 2-22-16,2 1-16 0,4 2 0 16,2 3 10-16,0-2 9 0,4 1 6 15,5-2-21-15,-2-3 15 0,4 1 0 16,1-5-1-16,0 0 40 0,-1-3 1 0,-1 0 1 15,1-2 3-15,-3 0 20 16,-1-3-1-16,0 2 19 0,-1 0 3 16,-3 0-19-16,-1 2 7 0,0 1 15 0,2 0-31 15,1 7 3-15,6 6 37 0,0 5-22 16,3 7-12-16,1 4 0 16,5 9-22-16,-3 5 0 0,0-3-2 0,-5-4-32 15,-2 0-16-15,-6 2-29 16,-4 11-25-16,-4 6-10 0,-8-11 7 0,2-10-17 15,-2-13 25-15,1-3 10 0,-2-3 89 16,-3-1 102-16,-1-4 158 0,-1-9-32 16,0-7-59-16,3-9-36 0,-2-12-49 15,2-15 10-15,1-17-62 0,8-8-32 16,6-2-38-16,6 3-43 0,8 10-78 16,3 6-36-16,6 5-39 0,0 10-160 15,-1 11-335-15,-7 8-673 0</inkml:trace>
  <inkml:trace contextRef="#ctx0" brushRef="#br0" timeOffset="35784.08">26803 7871 398 0,'0'-4'603'0,"0"2"-147"0,0 0-76 0,0 0-71 0,0-2-37 0,0 2-59 0,2 0-46 16,3-4-13-16,1 1 0 0,-1-2-19 16,1-3-14-16,1 0-32 0,0 1-35 15,-2-2-19-15,-1 1-4 0,-2-1 11 16,-2 1 8-16,0 2-18 0,-2 1-10 16,0 0 0-16,-3 4 28 0,-2 1 32 15,3 2 6-15,-3 0-88 0,3 5-63 16,-1 3-18-16,-1 3 8 0,-1 4 29 15,4 2 31-15,3 2-9 0,0-2 19 16,1 0-22-16,5-2-4 0,1-3 15 16,2-2 14-16,0-3 16 0,2-4 0 15,0-3 19-15,0 0 38 0,3-6-14 16,1-4-59-16,-1-6-82 0,-1 0-58 16,1-2-31-16,-6 0-27 0,-1-1 19 15,-3-1 47-15,-4 5 49 0,0 2 29 16,0 3 54-16,-4 5 55 0,1 1 80 0,1 1 57 15,0 3-61-15,2 0-42 0,0 0-89 16,0 5 0-16,4-1 0 0,-1 4 80 16,5 2 6-16,0-2-36 0,2 1-28 15,-1 0-3-15,3-3-15 0,-2 2 8 16,-1-2-12-16,1 0 3 0,-2-2-3 16,-3-1 0-16,-1 1-2 0,0-1-20 15,-2-1-16-15,-2 0-22 0,0-1-19 16,-2 1-30-16,0 0 7 0,-2 0 102 15,1-1 3-15,-1 2 39 0,2-2 22 16,0-1 25-16,2 0 35 0,0-1 15 16,4-5 34-16,1-1-53 0,3-5-120 15,6-3-19-15,-1-3 0 0,5-1-15 16,-1 0-14-16,2 2-62 0,-2 4-92 16,-1 4-56-16,-1 3-129 0,-3 6-136 15,-2 5-138-15,-5 2-616 0</inkml:trace>
  <inkml:trace contextRef="#ctx0" brushRef="#br0" timeOffset="36402.72">25799 8955 2724 0,'0'0'462'0,"0"0"-121"0,0 0-41 0,0 0-70 0,0 0-164 16,0 0-66-16,0 0-98 0,0 0 98 0,29 44 42 16,-6-7 30-16,0 9-35 0,-1-1-37 15,-7-8-12-15,-7-10-29 16,0-6-25-16,-3 6 12 0,3 2-9 0,-3 2 16 15,0-2-16-15,-1-2 10 0,-2-4 2 16,-2-6 39-16,0-5 12 0,0-6 41 16,-4-5 0-16,-4-1 15 0,-2-10-56 15,-1-3-50-15,-7-6 50 0,-1-12 25 16,-4-10 4-16,1-13 8 0,3-2 32 16,6-1-28-16,7 2-16 0,6 8-24 15,0 6-1-15,8 11 0 0,3 9 15 16,1 4 27-16,5-1-8 0,4 2-2 15,5 1-32-15,1 6-34 0,-2 3-10 16,-2 6 5-16,-2 1-4 0,-1 7-1 16,-9 2-35-16,-2 4-28 0,-5 5 6 15,-4 2-35-15,-6 2-71 0,-6 5 28 16,-3-1 42-16,-2 1 21 0,0-4 7 0,2-2-33 16,1-5-94-16,8-8-166 0,4-4-323 15</inkml:trace>
  <inkml:trace contextRef="#ctx0" brushRef="#br0" timeOffset="37148.71">26257 8777 1486 0,'0'0'686'0,"0"0"-189"0,0 0-159 16,0 0-213-16,0 0-52 0,-47 26-50 16,28-11 15-16,0 2-16 0,0 2-18 15,3-2-3-15,0 2-1 0,4-6-26 16,3 1 4-16,2-5-17 0,5 0-37 15,2-5-68-15,0-4-46 0,5 0 187 16,4-2 3-16,0-4 90 0,2-3 38 16,1-1-16-16,0-2-29 0,2 0-35 15,-5 0-22-15,1 4-13 0,-1 1-10 16,-3 4 29-16,-2 3-32 0,0 0-26 16,0 0 17-16,-1 3 9 0,1 1 19 0,2 0-3 15,-2 0 0-15,0-3-4 16,2-1-8-16,1 0 8 0,3-5 42 0,2-7-31 15,3-6-23-15,1-6-77 0,1-3-15 16,-1-3 3-16,-2-3 25 0,-1 4 64 16,-4 0 16-16,-3 1 25 15,-3 4-3-15,-3 2-9 0,0 8 0 0,0 6 16 16,-3 4 31-16,-3 4 45 0,2 2-121 16,-3 5-29-16,1 5-38 0,1 4 20 15,4 2 18-15,-1 4 4 0,2-2 9 16,2-1 14-16,4-2-30 0,0-3-35 15,3-3 67-15,0-1 3 0,4-3 26 16,0-3 12-16,-1-2-6 0,-1-1-6 16,0-1-10-16,0 0-6 0,-2 0-13 15,-1 0-1-15,-1 1-19 0,-2 1 17 16,-1 4 3-16,1 0 51 0,-1 3 6 16,0 0 7-16,-1 2-13 0,1 0-17 15,-2-1-21-15,5-1 3 0,-4-3 0 0,1 0-13 16,4-4 10-16,-3-2-13 15,4 0-51-15,-2-6 22 0,2-5-31 16,-1-3-80-16,2-7-118 0,-2-3-66 0,-4-2-28 16,-1-3 38-16,-1 0 94 0,-2-9 119 15,-6-5 101-15,-1 4 29 16,0 1 82-16,-2 7 100 0,2 6 54 0,-3 0 74 16,2 0 1-16,2 7 1 0,1 6-21 15,3 7-53-15,0 1-73 0,2 4-85 16,0 2-109-16,4 5-75 0,5 5 75 15,5 7 49-15,1 3 1 0,3 5-19 16,0 2-29-16,-3 1-1 0,2-2-1 16,-2-4-1-16,-3 1-27 0,2-4-59 15,-1-2-37-15,-1-4-62 0,1-4-116 16,-2-2-216-16,0-4-502 0,-4-3-346 16,-1-6 592-16</inkml:trace>
  <inkml:trace contextRef="#ctx0" brushRef="#br0" timeOffset="37283.31">26541 8597 1831 0,'0'0'1442'0,"0"0"-1175"0,0 0-100 0,0 0-122 0,0 0-14 15,0 0 7-15,0 0 69 0,0 0 32 0,66 17-14 16,-16-34-125-16,4-6-128 0,0-6-143 16,-3-3-294-16,-21 9-851 0,-1-4-396 15</inkml:trace>
  <inkml:trace contextRef="#ctx0" brushRef="#br0" timeOffset="38067.05">27584 6309 1601 0,'0'0'367'0,"0"0"-182"0,0 0 81 0,0 0 8 16,0 0-17-16,0 0-71 0,0 0-45 15,0 0-80-15,0 0-61 0,0 0 0 0,0 0 10 16,10 36 69-16,1 6 1 16,3 16-4-16,-3 11-10 0,-3 2-28 15,-2-3 7-15,-2-3-17 0,-2 1-9 16,-2 3-16-16,0 0 16 0,-2-1-17 16,-2-3-2-16,4-3 0 0,0-8-25 15,2-13-26-15,2-11-28 0,2-11-35 0,-1-5 6 16,1 0-19-16,4-4-45 0,3-3-62 15,0-7-396-15,-4-3-527 0</inkml:trace>
  <inkml:trace contextRef="#ctx0" brushRef="#br0" timeOffset="38334.8">28040 6409 2696 0,'0'0'482'0,"0"0"-304"16,0 0 45-16,0 0-52 0,0 0-55 16,0 0-72-16,0 0-44 0,0 0 0 15,-10 40 9-15,10 0 54 0,0 13-6 16,0 10-25-16,2-1 2 0,0-4-18 16,2-1 15-16,0 1-6 0,-2-2-6 15,-2 1-19-15,0 0-2 0,0 0-26 16,0-5-69-16,-1-3-70 0,1-12-41 0,0-10-122 15,0-8-160-15,1-5-210 0,1-5-438 16</inkml:trace>
  <inkml:trace contextRef="#ctx0" brushRef="#br0" timeOffset="38566.86">28500 6481 821 0,'0'0'1939'0,"0"0"-1721"0,0 0 29 16,4 50 39-16,-4-27 5 0,0 8-96 15,-3 11-41-15,-3 13-32 0,-2 5-8 16,0 0-27-16,4-2-40 0,-3-4-26 16,2 2-2-16,-1 2-19 0,-3 0-1 15,3-5-36-15,-4 0-100 0,4-4-37 16,-1-5-96-16,5-10-111 0,2-8-319 15,0-13-614-15,4-6-233 0</inkml:trace>
  <inkml:trace contextRef="#ctx0" brushRef="#br0" timeOffset="38800.58">28904 6399 2753 0,'0'0'449'0,"0"0"-229"0,0 0-26 16,0 0-58-16,0 0 37 0,4 51 25 16,-4-5 14-16,-4 17-29 0,0 7-51 15,0 3-30-15,1-5-53 0,2-6 6 16,-1 1-12-16,2-1-31 0,0 0-12 16,0 0-36-16,0-4-69 0,0-2-114 15,0-4-78-15,0-10-177 0,-2-12-760 16,2-12-978-16</inkml:trace>
  <inkml:trace contextRef="#ctx0" brushRef="#br0" timeOffset="39999.72">27306 7459 411 0,'0'0'362'0,"0"0"-193"0,0 0 20 16,0 0 16-16,0 0-9 0,0 0-30 15,-41-21 38-15,37 19-12 0,1-1-8 16,1 1 14-16,0-1 40 0,0 0-54 16,2 1-43-16,0-1 22 0,0 2 22 0,0 0 6 15,-2 1-43-15,2 0-50 16,0 0-54-16,0 0-44 0,0 5-27 16,0 3-58-16,0 3 75 0,0 7 10 0,4 4 38 15,0 6-10-15,-1-1-2 0,1 0-25 16,3-2-1-16,0-3 0 15,2-2 0-15,1-4 1 0,4-3-1 0,-1-3 0 16,3-1 22-16,1-3-10 16,2-4 42-16,-1-2-1 0,3 0-6 0,0-1-2 15,-1-6-11-15,4 0-6 0,-2-2-25 16,3 0 12-16,1-1-15 0,1 1 0 16,-3-1-22-16,5 3 4 0,0 1-1 15,0 1 0-15,0 1 0 0,4 1 19 16,0 0 2-16,1-1 14 0,7 1-13 15,-6 1 10-15,2 0-11 0,-3-1 13 16,-6 3-11-16,0 0-1 0,-2 0 9 16,-1 3-12-16,-6 1-22 0,0 5 0 15,-4 0-13-15,-4 2 13 0,-2 2 0 16,-3 2-6-16,-2-1 0 0,-2 1 6 16,-2 1 21-16,0-2-15 0,0-1 0 0,-3-1 13 15,0-1 3-15,-1-4 2 16,2-2 23-16,1-2-3 0,0 1-6 15,1-4 9-15,0 0 28 0,0 0 30 0,0 0 13 16,0-4 7-16,1 0-19 0,-1-4-84 16,0-5-14-16,0-1-17 15,0-3 3-15,1-2 7 0,1 0 2 0,5-2-3 16,-1 1-6-16,6 1-9 0,-1-3 9 16,2 2-3-16,0 3 9 0,3 2 22 15,-1 4 6-15,-1 2 25 0,1 3-29 16,1 3-1-16,-1 3-1 0,2 0 0 15,2 3-15-15,1 4-1 0,0 0 15 16,4 0-1-16,1 2 1 0,3 0 0 16,1 0-1-16,7 1-1 0,6 2 3 15,10-2 0-15,1 0 1 0,-6-3 14 16,0-1-2-16,-5-5 21 0,3-1 32 16,-2 0 2-16,0-3 0 0,1-4-6 15,-6 0-12-15,-8 0-16 0,-8 1-13 0,-2-1-2 16,1-2-4-16,2-2-2 0,-1-3-13 15,-2-2-14-15,-3-2-29 0,-5-6-53 16,-1 0-53-16,-4-5-28 0,-4-3-25 16,-2 0-37-16,1 2-85 0,-2 2-191 15,0 7-297-15,0-1-1072 0</inkml:trace>
  <inkml:trace contextRef="#ctx0" brushRef="#br0" timeOffset="41565.56">28039 8374 1535 0,'1'-6'662'0,"-1"1"-270"0,2-2-115 0,-1 0-72 0,-1-1-35 0,1-1-68 16,-1-1-29-16,2-1-32 0,0 0-15 16,-2 1-23-16,0 1 32 0,0-1 9 15,0 0 10-15,0 1-3 0,-2 1 9 16,-1 0-20-16,-2 0 1 0,-1 2-12 16,1-2-10-16,-3 2-19 0,2 2 0 15,-4 0-35-15,4 1 16 0,-1 2 19 16,1 1 0-16,2 4-19 0,-2 4-50 15,6 7-20-15,0 12 89 0,4 16 38 16,8 14 29-16,3 8-4 0,1 0-16 16,-1-3-25-16,-3-4 6 0,-3 1-25 15,-3-1 8-15,1-2-11 0,-2-6-79 16,-5-2 7-16,2-10 2 0,-2-10 4 16,0-9 25-16,-2-2-13 0,0 1-51 15,-3 1-57-15,-2-1-65 0,2-5-124 16,-3-8-176-16,3-2-207 0,-8-13-685 0</inkml:trace>
  <inkml:trace contextRef="#ctx0" brushRef="#br0" timeOffset="41733.98">27919 8728 1398 0,'0'0'1636'0,"0"0"-1358"16,0 0-103-16,0 0-17 0,0 0 50 15,0 0-54-15,42-22-31 0,-23 13-51 16,2-2-41-16,1-1-12 0,1-4-19 15,1 0-13-15,0-1-61 0,-1 0-68 16,2-1-50-16,-4 2-51 0,3 0-46 16,-3 0-73-16,1 2-101 0,-3 2-72 15,-3 3-437-15</inkml:trace>
  <inkml:trace contextRef="#ctx0" brushRef="#br0" timeOffset="42750.59">28260 8222 1509 0,'0'0'458'0,"0"0"-192"0,0 0 48 0,0 0-34 0,0 0 9 16,0 0-40-16,0 0-30 0,0 0-45 16,0 0-54-16,0 0-61 0,0 0-59 15,0 0-23-15,0 0-46 0,0 0 11 16,0 0 58-16,-6 41 29 0,18-1-7 16,2 9-3-16,0 5-1 0,-4-2-5 0,-4-6-11 15,0-7 14-15,0-4-13 0,-2-7 13 16,-2-9-15-16,0 2 2 15,3 1-3-15,1-2-1 0,1 1-2 0,2-8-35 16,2-3-16-16,3-6-5 0,0-4 30 16,2-4 4-16,2-8-73 0,0-7-134 15,1-5-222-15,-1-6-362 0,-5 5-901 16</inkml:trace>
  <inkml:trace contextRef="#ctx0" brushRef="#br0" timeOffset="42922.09">28281 8381 1011 0,'0'0'1459'0,"0"0"-1162"0,-42 24-14 16,34-17 23-16,-2-1-29 0,7-2-135 15,1-1-64-15,2-3-49 0,3 0-29 16,3 0 69-16,6 0 95 0,5 0 1 16,4-4-66-16,5-5-99 0,3-6-6 15,2 0-212-15,3-3-197 0,-1-2-221 0,-2-1-551 16,-8 8-583-16</inkml:trace>
  <inkml:trace contextRef="#ctx0" brushRef="#br0" timeOffset="43733.71">28945 8258 2833 0,'0'0'525'0,"0"0"-230"0,0 0-87 0,0 0-142 0,0 0-51 0,1 38-15 16,6-3 79-16,7 13 56 0,0 8-29 15,0-4-50-15,-1-4-37 0,-3-9-16 0,-4 4-1 16,-2-5-2-16,-1 2-28 16,-3-3-40-16,0-4-10 0,0-6-35 0,-2-6-10 15,1-6 3-15,-2 2 29 0,2-3 57 16,-2-2 34-16,3-5 29 0,0-7 37 16,0-1 98-16,0-8-35 0,0-12-104 15,-3-13-25-15,-2-16-37 0,0-8 4 16,-3-1 19-16,0 3 14 0,3 4 12 15,0 3 1-15,2 2 13 0,3 11 18 16,0 10 21-16,4 7 32 0,2 4-14 16,0 0-14-16,5 1-26 0,1-2-27 15,2 7-16-15,1 3-38 0,1 2-11 16,0 4 2-16,0 2 1 0,-1 4 8 16,-2 5 4-16,-3 3 3 0,-2 0-3 15,-2 6-7-15,-1 2 19 0,-4-1 4 16,-1 2-4-16,-7 1-4 0,0 2-28 15,-3-3-15-15,-3-1-22 0,2-3-41 16,0-3-58-16,1-6-107 0,4-4-165 16,4-6-259-16,2-1-833 0</inkml:trace>
  <inkml:trace contextRef="#ctx0" brushRef="#br0" timeOffset="43934.66">29244 8022 2297 0,'0'0'654'0,"0"0"-286"0,0 0-44 0,0 0-87 16,0 0-74-16,0 0-112 0,0 0-26 16,0 0 40-16,-3 39 41 0,8-8 3 15,1 9-4-15,4 10-18 0,3 1-41 16,-2-3-21-16,2-11-23 0,-4-11-1 16,-2-3-1-16,-2-4-44 0,1 4-98 15,1 4-62-15,1 2-60 0,-3-2-82 16,1-3-220-16,-2-7-417 0,-2-6-33 15</inkml:trace>
  <inkml:trace contextRef="#ctx0" brushRef="#br0" timeOffset="44082.2">29173 8351 1000 0,'0'0'2158'0,"0"0"-1656"0,0 0-121 0,0 0-75 16,0 0-108-16,0 0-77 15,0 0-54-15,0 0 7 0,57-29-3 16,-17 15-29-16,12-7-42 0,1-2-18 0,-4 1-148 15,-10 3-124-15,-13 6-162 0,-8 3-266 16,-7 5-618-16,7-7-604 0</inkml:trace>
  <inkml:trace contextRef="#ctx0" brushRef="#br0" timeOffset="44235.15">29547 8371 1038 0,'0'0'2395'16,"0"0"-1940"-16,0 0-185 0,0 0-67 16,0 0-185-16,0 0-18 0,0 0-249 15,0 0-385-15,0 0-1671 0</inkml:trace>
  <inkml:trace contextRef="#ctx0" brushRef="#br0" timeOffset="47683.81">25412 6196 948 0,'0'0'579'0,"0"0"-224"0,0 0-63 15,0 0-33-15,0 0-11 0,0 0-51 0,0 0-24 16,0 0-42-16,0 0-19 0,0 0-10 16,0 0-42-16,0 0-3 0,0 0-44 15,0 0 1-15,0 0-14 0,-15-39-26 16,15 29-9-16,0-3-3 0,0 0 6 16,3-2 10-16,0 1 20 0,3-1 0 15,-3 1-11-15,1 1 12 0,2 1-2 16,0 1-10-16,0 2 13 0,1 0-22 15,3 0 9-15,-1 4 13 0,2-2 0 16,2 2-2-16,-1 0 1 0,3 1-18 16,1 3 6-16,0-2 12 0,2 2-1 15,4-1 2-15,-2 1-1 0,6-1 2 16,-1 2-1-16,2-1 0 0,2 1-11 16,0 0 10-16,0 0-24 0,1 1 22 15,-2 2-13-15,-1 0 13 0,-2 4-16 16,-2-2 16-16,1 1 2 0,-6-1-1 15,4 1 1-15,-2 0 1 0,-3-1 2 16,0 0 14-16,0-2-3 0,1 0-10 0,-3-2 0 16,-1 1 16-16,-1-1 4 15,0-1-4-15,-2 0 3 0,-2-3 13 0,0 1 6 16,-2-1 10-16,-3-2 10 0,0-1-1 16,1 0-16-16,0-1-19 0,-2-1-25 15,3-3-4-15,-2 3-8 0,2-2 9 16,1-1-32-16,1 0 3 0,0-2 16 15,3 2-9-15,-1-3 3 0,0 4 18 16,-1-4-18-16,-1 2 6 0,0 1-3 16,-2 1 18-16,-1 0 0 0,-1 3-12 15,-2 0 13-15,0 3 1 0,-2-1 31 16,2 2-6-16,-2 1-13 0,0 0-13 16,0 0-15-16,0 2-8 0,1 0-18 15,-1 0-16-15,3 0-7 0,-1 0 22 16,2 0 41-16,0 0 1 0,-1 4 13 15,1-2-13-15,0 1 1 0,2 1 33 16,-2 0 1-16,-2 1-3 0,2 1-10 16,0 0-18-16,-2 3 18 0,3-1-6 15,-1-1 3-15,0 1 6 0,2-1-2 16,2 1-1-16,-1 0 3 0,1-3-6 16,2 0 19-16,1 1-9 0,-1-2 9 0,4-2 22 15,-1 0-13-15,1-1-9 16,1-1-7-16,1 0-12 0,-1 0-6 0,1-2-10 15,-1-1-1-15,2 0-1 0,0 1-1 16,-1 0-2-16,-1-1 0 0,1 0 1 16,-1 1 1-16,1 0 0 0,-3 1-1 15,3-1-1-15,-3 0-1 0,-2 0-1 16,0-1 3-16,0 3 1 0,-2-2 3 16,2 0 13-16,-4 0-3 0,2 1-1 15,2-2-11-15,-2 3-1 0,0-3-3 16,2 2 0-16,-2 0-13 0,0 0-9 15,2 1 9-15,-2 0-12 0,2 1 0 16,-2 2 3-16,0 2 3 0,1 0-1 16,-1 4 21-16,1 1 1 0,0 4 1 0,-1 1 0 15,-1 4 1-15,0 1 18 16,-1 1-18-16,-1 0 1 0,1 2 11 16,-4 1 6-16,3 0-17 0,-2-1 7 0,1-1-9 15,-1-1-75-15,0-1-71 0,-2-2-64 16,0-3-84-16,-2-5-308 15,0 0-830-15</inkml:trace>
  <inkml:trace contextRef="#ctx0" brushRef="#br0" timeOffset="51016.01">27107 6151 1952 0,'0'0'360'0,"0"0"-202"0,0 0 62 0,-4-42-46 0,4 26-14 16,4 0-29-16,3-4-16 0,4 4-41 15,-2-3-39-15,7 3-25 0,-3 2-10 16,2 0-1-16,5 2 0 0,-1 0 0 16,7 0 1-16,-2 1-1 0,5-1 1 15,2 3-3-15,8-2 0 0,5-1 3 0,7-1-13 16,0 4 10-16,0 1 0 16,-7 4 1-16,-5 3-1 0,-6 1-22 15,-8 0 6-15,-4 3 0 0,0 2 15 0,1 1 4 16,2 2 0-16,4 2 29 0,-3 1 3 15,0 0-29-15,1 2 19 0,-1 0-6 16,-3-2-12-16,3 0 15 0,-1-2-17 16,-1-2 10-16,-2-3 11 0,0 0 2 15,-1 0 1-15,-3-4-14 0,-1 0 23 16,-1 0 3-16,-1 0-3 0,-1-4-3 16,-2-1-1-16,2 0 4 0,-2 0 0 15,1-4-16-15,-1 1-7 0,2-1-11 16,0-1-1-16,1-1-16 0,0 2-12 15,-1 1 0-15,0 0 6 0,-2 1 3 16,2 0 6-16,-1 2-3 0,0 0 0 16,1 1 4-16,-3 0 9 0,1 0 0 15,1 1-16-15,-3 1 4 0,1 1 2 16,0 0 10-16,0 0 2 0,-1 0 0 16,-1 1-1-16,3 0-11 0,-3 1-9 0,3 1 21 15,0 1 1-15,0 1 3 16,1 0 0-16,3 2-1 0,1-2 17 0,-1 1-16 15,4 2 32-15,1-1-32 0,1-2 29 16,2 3-13-16,0-4 19 0,2 3-16 16,2-1-3-16,0 0-19 0,1 0-8 15,0 3 5-15,-2-4 3 0,1 3 0 16,0-2 0-16,-2 2-2 0,1 2-9 16,-2-3 10-16,-1 3-1 0,0 1 1 15,3-1 1-15,-2 2 1 0,3 0 0 16,-1 2 0-16,5-2 11 0,0 0-12 15,2 2-1-15,5-2-14 0,6 2-8 16,-3-3-2-16,-6-1-10 0,-6-1-3 16,-7-2 3-16,1 3-15 0,3 1-27 15,-5 1-60-15,-6 1-87 0,-6 1-174 16,-9 3-243-16,0-5-619 0,-18 8 514 0</inkml:trace>
  <inkml:trace contextRef="#ctx0" brushRef="#br0" timeOffset="79067.07">14332 8971 5 0,'0'0'118'0,"0"0"25"0,0 0 33 0,0 0-3 0,0 0 0 0,0 0-65 0,0 0-24 15,0 0 30-15,0 0 65 0,0 0 56 16,-28-38 18-16,28 34-6 0,0 2-7 16,0 0-7-16,2 0 22 0,-2 1 12 15,0-1-21-15,0 0-17 0,0 1-35 16,0-1-34-16,0 2-12 0,0 0-9 16,-3 0-5-16,2 0 3 0,0 2-57 15,1-1-57-15,0-1-23 0,0 0-40 16,0 2-19-16,0 4-22 0,0 5 45 15,0 6 36-15,0 14 37 0,2 16 28 16,1 17-18-16,-1 9-4 0,-1 0 3 0,-1-2 1 16,0-8-23-16,-3 0-8 15,0-2 12-15,1-4-26 0,-1-3 13 0,0-3-15 16,1-3 0-16,0-8-1 0,1-11-19 16,-1-5-21-16,1-5-23 0,0 5-14 15,-1-1-15-15,0 1-19 0,0-7-44 16,1-3-70-16,0-6-112 0,1-7-279 15,0-1-614-15,0-18-439 0</inkml:trace>
  <inkml:trace contextRef="#ctx0" brushRef="#br0" timeOffset="79900.23">15051 8990 1797 0,'0'0'328'0,"0"0"-202"0,0 0 140 0,0 0 72 0,36-29-37 0,-32 26-33 0,-2 1-49 15,-2 2 11-15,0 0-18 16,-2 0 12-16,-2 0-60 0,-2 0-96 0,-3 0-34 15,-2 0 0-15,-4 0-3 0,-4 0-19 16,-2 0-12-16,-3 3 2 0,0 1 14 16,-2 0-1-16,0-2-3 0,1 3-11 15,-1 1 3-15,4-1-1 0,0 0 9 16,3-2-9-16,4 0 18 0,3 0-5 16,4-2 2-16,2 0-2 0,3 1-13 15,2-2-3-15,0 0-12 0,1 0-27 16,0 0-8-16,0 1 4 0,0 5 6 15,3 5 37-15,1 3 18 0,0 2 10 16,-1 5-13-16,0 3 0 0,0 2 7 16,0 2-20-16,-2 9 10 0,-1 11 0 15,-1 12 10-15,-6 6-4 0,0-1-5 16,-1-4-10-16,0-6 18 0,-1-4-19 16,4 0 20-16,1-5-22 0,1-9 1 15,2-6 1-15,1-11 22 0,0-2-5 0,0 1-16 16,4 2-3-16,0 1 0 15,2-3 0-15,3-5 0 0,-1-2 0 0,1-5-13 16,2 0 13-16,1-4 27 0,2-1-24 16,5-2-3-16,1-3-1 0,1-6-88 15,3 0-67-15,0-5-51 0,0 0-36 16,0-3-67-16,-1 0-126 0,-2-2-236 16,-6 5-606-16,2-7-237 0</inkml:trace>
  <inkml:trace contextRef="#ctx0" brushRef="#br0" timeOffset="80098.73">14754 9536 3032 0,'0'0'481'0,"0"0"-481"0,0 0 133 0,0 0 19 0,0 0-8 16,51 9-8-16,-30-9-55 15,7-4-6-15,13-9-75 0,12-3-31 0,3-5-217 16,2 2-143-16,-2-1-283 0,-18 7-723 16</inkml:trace>
  <inkml:trace contextRef="#ctx0" brushRef="#br0" timeOffset="80649.92">15751 9118 1444 0,'0'0'523'0,"0"0"-289"0,0 0-34 15,0 0 72-15,0 0-12 0,0 0-32 16,-21-43-50-16,18 35-18 0,0-1-15 15,-1 0-34-15,-1 1-36 0,0-1-12 16,0-1-19-16,-4 2-19 0,-1-2 0 0,0 1-12 16,-3 0 3-16,0 0 15 0,1 1 14 15,0 2-5-15,2 1 1 0,-1-1 6 16,1 1-4-16,4 2-5 0,1 1-1 16,2 1 9-16,1-1 1 0,1 2-4 15,0 0-43-15,1 0-48 0,0 7-21 16,-1 5 69-16,0 3 50 0,0 8 18 15,-2 3 0-15,1 6 16 0,-4 5-26 16,1 8-6-16,-3 9 1 0,1-2-1 16,-6-1-12-16,1 1 6 0,-3-5 3 15,-2 3-16-15,-3-1-8 0,-2-1-4 16,3-2 0-16,-4-3 7 0,6-6 12 16,3-8-10-16,4-9 19 0,2-2 21 15,1 1 33-15,0 2-36 0,1 0-25 16,2-4-20-16,3-2-21 0,1-1-1 15,6-4-3-15,3-2-37 0,5 0 7 0,4 0 30 16,6-4-12-16,10-3 12 16,13-5-34-16,7-9-24 0,4-4-45 0,-3-4-34 15,-7 1-22-15,-12 2-50 0,-7 4-75 16,-7 1-129-16,0 1-161 0,-6 1-578 16,7-10-701-16</inkml:trace>
  <inkml:trace contextRef="#ctx0" brushRef="#br0" timeOffset="80851.89">15472 9507 2945 0,'0'0'346'0,"0"0"-324"0,0 0 159 0,0 0 41 0,42 32-49 16,-23-27-9-16,6-4-20 0,4-1 24 15,2-3-60-15,7-7-102 0,8-4-6 16,-5-1-151-16,-4-1-118 0,-5 1-210 16,-14 6-733-16,14-12-1073 0</inkml:trace>
  <inkml:trace contextRef="#ctx0" brushRef="#br0" timeOffset="81132.66">15657 9101 2613 0,'0'0'451'0,"0"0"-279"16,0 0 77-16,0 0 23 0,0 0-24 15,0 0-59-15,0 0-136 0,0 0 55 0,43-20-24 16,-13 7-10-16,8-3-74 16,12-3-18-16,1 1-137 0,-4 2-136 15,-5 2-105-15,-9 3-280 0,-10 4-603 0,2-2-419 16</inkml:trace>
  <inkml:trace contextRef="#ctx0" brushRef="#br0" timeOffset="81470.06">16233 8950 2468 0,'0'0'525'16,"0"0"-195"-16,0 0 66 0,0 0-116 15,0 0-88-15,0 0-110 0,0 0-80 0,0 41 104 16,8 4 83-16,3 16-13 0,-1 7-63 16,-3 0-36-16,-3-8-13 15,-4-8-24-15,-2-2-10 0,-6 1-29 0,-3-1-1 16,-5-2-33-16,-1-2-41 0,0-8-57 15,5-8-91-15,2-9-69 0,0-4-66 16,1 0-46-16,-1-4-94 0,1-2-189 16,4-6-646-16</inkml:trace>
  <inkml:trace contextRef="#ctx0" brushRef="#br0" timeOffset="81666.55">16335 9074 3224 0,'0'0'495'0,"0"0"-356"16,0 0 88-16,0 0-28 0,0 0-7 0,0 0-10 16,0 0-108-16,0 0-18 15,35-43-56-15,-20 32-40 0,6 0-19 16,5-3-15-16,2 1-18 0,5 0-45 0,0 3-52 16,2 1-81-16,-2 1-128 15,-2 5-138-15,-2 0-92 0,-4 3-193 16,-8 0-624-16</inkml:trace>
  <inkml:trace contextRef="#ctx0" brushRef="#br0" timeOffset="81850.75">16272 9403 1243 0,'0'0'2208'0,"0"0"-1961"15,0 0-171-15,0 0 289 0,45 1-126 16,-21-5-109-16,9-6-59 0,11-5-12 15,-4-2-59-15,-3 1-59 0,-6 0-213 16,-8 4-135-16,2-3-205 0,0-1-541 16,-5 5-545-16</inkml:trace>
  <inkml:trace contextRef="#ctx0" brushRef="#br0" timeOffset="82034.02">16231 9644 2828 0,'0'0'519'16,"0"0"-366"-16,0 0 97 0,0 0-18 16,-4 42-43-16,10-34-3 0,3-3-21 15,4-1-33-15,3-1-36 0,11-3-13 16,14-7-19-16,14-13-19 0,11-4-45 16,4-5-135-16,-2-1-179 0,-3-1-264 15,-18 8-837-15,-1 1-1018 0</inkml:trace>
  <inkml:trace contextRef="#ctx0" brushRef="#br0" timeOffset="82600.39">17879 8950 3443 0,'0'0'415'0,"0"0"-312"0,0 0 67 15,0 0 48-15,0 0-75 0,0 0-41 16,0 0-13-16,0 0-55 0,0 0-22 16,0 0 37-16,71-35-24 0,-21 21-25 15,2-1-12-15,-9 3-16 0,-10 6-21 16,-14 2-10-16,-2 1 19 0,0 2 28 15,-1-1 11-15,1 1-2 0,-5-1-13 16,-4 2 16-16,-5 0-9 0,-1 0 7 16,-2 5 4-16,0 2 33 0,0 4 27 0,-3 4 5 15,-1 7-27-15,-2 10-6 16,1 14 6-16,-4 12 6 0,4 8 15 0,-1-1 25 16,-2-1-7-16,-2-6-9 0,-1-1-30 15,-4 0-22-15,-1-4-18 16,5-13 0-16,0-9-21 0,4-8-37 0,1-6-6 15,1 1-52-15,-1-1-40 0,3-3-75 16,3-4-156-16,3-10-319 0,1 0-825 16,13-22-451-16</inkml:trace>
  <inkml:trace contextRef="#ctx0" brushRef="#br0" timeOffset="82899.92">18628 8925 3252 0,'0'0'565'0,"0"0"-496"16,0 0 108-16,0 0-71 0,0 0 84 16,0 0-11-16,0 0-52 0,-33 48 5 15,17-28-37-15,3 2-52 0,1 4-22 16,5-2-18-16,3 1-1 0,4 0-2 16,4-1-15-16,8-2 15 0,3 2 12 0,6-3 0 15,3 0 13-15,2-2 21 0,3 2-3 16,2-3-10-16,0 1 4 15,0 2-13-15,-4-1-8 0,-4 0-16 0,-5-1-18 16,-5 0-15-16,-7-2-16 0,-4-1-6 16,-6-1 21-16,-6 2 10 0,-11-2-19 15,-10 2-34-15,-11 1-43 0,-11-4-43 16,-3-4-53-16,10-6-46 0,12-4-72 16,12-4-145-16,4-9-340 0,5 4-1181 15</inkml:trace>
  <inkml:trace contextRef="#ctx0" brushRef="#br0" timeOffset="83082.3">18537 8958 3595 0,'0'0'504'0,"0"0"-295"0,0 0 26 16,0 0-41-16,0 0 15 0,54-11-13 16,-35 8-81-16,5-2-48 0,1-1-34 0,4-2-33 15,2 0-46-15,9-5-76 0,5 0-46 16,9-4-61-16,1 4-120 15,-10 4-191-15,-12 4-269 0,-16 2-636 0,7-2-204 0</inkml:trace>
  <inkml:trace contextRef="#ctx0" brushRef="#br0" timeOffset="83383.27">19228 8777 3320 0,'0'0'466'0,"0"0"-221"0,0 0-13 15,0 0-89-15,0 0-65 0,0 0 36 16,0 0 40-16,7 46 30 0,-5-23-47 16,0 4-54-16,-2 1-28 0,-1 4-7 15,-5 0-17-15,1 2-4 0,-5 5-9 16,-3 6-2-16,-3 7-13 0,3-6 0 16,3-9 0-16,2-11-2 0,5-7 0 15,-1 2 0-15,2 1-1 0,0 0 2 0,4-4 31 16,4-4 4-16,4 0-1 15,3-5 79-15,3-1 40 0,3 0-56 0,1-4-47 16,5-4-4-16,3 0-48 0,2-7-9 16,1-3-60-16,2-4-43 0,0-3-52 15,-1 0-72-15,-2-4-66 0,-5-3-189 16,2 0-503-16,-11 4-593 0,1-12-389 0</inkml:trace>
  <inkml:trace contextRef="#ctx0" brushRef="#br0" timeOffset="83582.98">19226 9015 3563 0,'0'0'511'0,"0"0"-399"0,-7 59 208 16,16-21 34-16,4 13-21 0,2 4-98 16,2-4-29-16,-3-1-16 0,0-4-78 15,-3 2-55-15,-2-1-32 0,-1-2-15 16,-4-1-10-16,-2-3-55 0,-2-3-56 15,0-2-68-15,-2-8-39 0,1-7-74 16,-1-5-383-16,0-3-834 0,2-1-1317 0</inkml:trace>
  <inkml:trace contextRef="#ctx0" brushRef="#br0" timeOffset="84968.25">20274 8873 2558 0,'0'0'453'0,"0"0"-395"0,0 0 83 15,0 0-68-15,0 0 13 0,0 0 25 16,0 0 13-16,10 41 40 0,-7-19 13 16,1 11-48-16,0 13-70 0,0 14-24 0,0 4 15 15,-1-3-10-15,-1-6-12 16,0-6-10-16,0-2-18 0,-2-2-3 15,0-8-78-15,0-6-82 0,0-10-57 0,-2-2-52 16,2 0-129-16,0-1-200 16,0-3-170-16,2-7-605 0</inkml:trace>
  <inkml:trace contextRef="#ctx0" brushRef="#br0" timeOffset="85516.9">20940 8760 2013 0,'0'0'1564'16,"0"0"-1362"-16,0 0-45 0,0 0 32 16,0 0-21-16,0 0-13 0,4 48 6 15,0-25-25-15,6 13-29 0,2 8-36 16,8 13-16-16,-1 4-3 0,1-1-25 15,-5-5-2-15,-6-6-13 0,-5 0-12 16,-4 2-43-16,-3-3-21 0,-4-2-16 16,1-8-33-16,1-12-32 0,1-6-15 0,2-6-23 15,0 1-23-15,0-2-33 16,0-4-83-16,1-6-311 0,1-3-518 16,-1-16-594-16</inkml:trace>
  <inkml:trace contextRef="#ctx0" brushRef="#br0" timeOffset="85749.72">21017 8845 2115 0,'0'0'1038'0,"0"0"-802"16,0 0 43-16,0 0 64 0,0 0-23 16,0 0-60-16,0 0-33 0,0 0-31 15,0 0-19-15,0 0-34 0,0 0 18 16,48-29-97-16,-9 12-22 0,13-5-24 15,4 1-18-15,-5 2-37 0,-9 7-54 16,-13 4-21-16,-8 5-4 0,0-1-5 16,2 3-14-16,0 1-49 0,-2 0-133 15,-5 5-238-15,-8 2-241 0,-5-3-681 16,-10 8-201-16</inkml:trace>
  <inkml:trace contextRef="#ctx0" brushRef="#br0" timeOffset="87800.15">20272 8910 1895 0,'0'0'454'0,"0"0"-173"0,0 0 50 0,0 0-49 0,0 0-66 16,0 0-29-16,0 0-16 0,0 0-17 16,0 0-19-16,0 0-35 0,0 0-25 15,14-11-22-15,0 8-19 0,8-2-6 16,5 1-10-16,4-4-18 0,0 3-24 16,3-2-66-16,-1 1-79 0,-4 3-95 15,-1-1-93-15,-4 4-112 0,-5 0-75 16,-6 0-260-16,-5 4-721 0</inkml:trace>
  <inkml:trace contextRef="#ctx0" brushRef="#br0" timeOffset="87983.14">20263 9108 2750 0,'0'0'507'15,"0"0"-335"-15,0 0-17 0,0 0-50 16,0 0 65-16,0 0 28 0,42 7-20 15,-20-7-60-15,4-1-65 0,8-5-53 16,9-5-115-16,8-3-69 0,-1-1-80 16,-1-2-157-16,-12 5-216 15,-14 1-591-15</inkml:trace>
  <inkml:trace contextRef="#ctx0" brushRef="#br0" timeOffset="88565.55">20952 8919 2519 0,'0'0'431'0,"0"0"-235"0,0 0 59 0,0 0-71 0,0 0-38 16,46-16-5-16,-28 7 10 0,4-2 6 0,5-3-35 16,0-1-42-16,1 2-39 15,1-3-23-15,-1 4-16 0,-3 2-2 16,2 0-1-16,0 4-30 0,0 1 13 0,2 4-1 15,0 1-6-15,2 6-3 0,0 3 10 16,2 3 7-16,-1 2 11 16,-2 3 13-16,-2 1-12 0,-4-1-1 0,-7 2 3 15,-3-3 34-15,-8-3-15 0,-6 1 9 16,-4-3 34-16,-16 3 58 0,-18 3 16 16,-24 2-68-16,-14 1-71 0,-4-4-16 15,2-4-88-15,14-6-26 0,6-5-80 16,14-1-172-16,15-3-713 0,6-11-1664 0</inkml:trace>
  <inkml:trace contextRef="#ctx0" brushRef="#br0" timeOffset="91733.7">13340 11121 1087 0,'0'0'1168'0,"0"0"-1065"0,0 0-22 0,0 0 45 0,49 0 3 0,-28-3 3 0,4 3-55 16,8-1-32-16,10-2-16 0,11 3-10 15,10-4-16-15,3 1 14 0,3-1 8 16,1-2-9-16,7 0-3 0,7-1-11 15,7 0-2-15,7-3-1 0,6 2-1 16,9-1 2-16,7-2 3 0,5 0 0 16,7-1 10-16,5 1 16 0,6 1 16 15,5 0 12-15,3 1 10 0,5 1 16 16,7 1 16-16,-1 0-1 0,9 0-9 0,-1 1-7 16,6-2-22-16,5 5-16 0,2-3-16 15,-1 3-3-15,3-1-9 16,1 3 12-16,-2 0 7 0,3 1 12 0,3 0 16 15,-4 0 6-15,2 2 22 0,2 3-26 16,0-1-25-16,-1 3-15 16,1-3-3-16,-3 0-10 0,-1 1-9 0,1-1 0 15,-5 0 0-15,-1 2 16 0,-3-2 6 16,-1 0 6-16,-6-1 3 0,-1 1-3 16,-3-1-4-16,-4 1-8 0,-5-2-4 15,-3-1-14-15,-5 1-1 0,-7-1-1 16,-4 0-11-16,-7-1 9 0,-7 0-16 15,-7 0-5-15,-4 0 5 0,-11-1 16 16,-5-2-9-16,-8 2 12 0,-9-2 0 16,-6 1 1-16,-8 1 2 0,-6-1 9 15,-7 1-9-15,-8 1 10 0,-10 0-1 16,-9 0 13-16,-8 0 2 0,-2 0 1 0,-2 0 0 16,2 1-10-16,-1 1 10 15,-4-1 0-15,-4 2-1 0,-3-2 4 16,-1 1-6-16,-4-1-4 0,0 2 4 0,-1-1 2 15,0 2 7-15,0 5 18 16,0 1-12-16,-2 5-16 0,-2 1-9 0,-1 3-15 16,1 2 2-16,-1 2 9 0,0 2-11 15,0 4-1-15,2-1 0 0,1 3 1 16,0-1 2-16,2 4 16 0,0-1-15 16,0 1 9-16,0 7 3 0,2 6 1 15,1 8 14-15,-1 1-2 0,0-3-1 16,-1-5-3-16,2-6-5 0,-2-1 5 15,1 0-12-15,-1 2 9 0,-1-4-18 16,0-6 13-16,0-8-15 0,-1-5-1 16,-1 0-2-16,-2 4 0 0,-2 1 2 15,-1 5 2-15,-1-3-2 0,-3-2 0 16,1-1 0-16,-1-4-3 0,-2-1 2 16,0-1 1-16,-1-1 1 0,0-3 11 15,0 0-12-15,-2-1 2 0,-2-2-2 0,1 1 1 16,-4-2 0-16,2 0 0 15,-4-1 0-15,-2-1 1 0,-1 0 13 0,-3-1-13 16,-6 0-1-16,-9 2-1 16,-12-1 0-16,-4-1-1 0,-1-2-1 15,0-1-13-15,2 0-3 0,-5 0-4 0,-3-3-5 16,-7 2 6-16,-2-1-1 0,-7 2 10 16,-4-1 9-16,-4-3-9 15,-4 3 9-15,-3-3 0 0,-4 0-9 0,-3 0 12 16,-3 0 1-16,-4 0 0 0,-2 0-1 15,-5 0-1-15,-3 0-2 0,-3 0 0 16,-4-3 0-16,0 3-1 0,-4 0-20 16,-3 0 12-16,-4-3 0 0,-3 3-7 15,-1 0-14-15,-3 0-4 0,-2 0 23 16,-2 0 13-16,-1 0 2 0,1 3-2 16,-2-3 0-16,-1 0-2 0,-1 1 3 15,-1 1 0-15,-1-2 2 0,3 0-1 16,-3 0 1-16,-1 3 9 0,2-3-10 15,-3 1 17-15,3-1-16 0,-2 3 10 16,5-2 3-16,-3 2 6 0,5-1-20 0,0 0 27 16,0 0-26-16,4-1 13 15,2 2-14-15,1-2 11 0,3 1-11 16,5-2 1-16,1 0 17 0,5-3-17 0,4-1 1 16,3 0 0-16,5-2-1 0,3-1 10 15,5 1-10-15,4 0 1 16,4-1-2-16,3-2-1 0,4 3-1 0,2-1 1 15,1 0-1-15,3-2-17 0,2 2-7 16,0 0 1-16,5 0-10 0,0 1 19 16,1 0-6-16,3 0 19 0,1 2-16 15,5-1 14-15,3 2 4 0,4 0 0 16,5-1 3-16,2 0 0 0,6 1 21 16,3 0-6-16,5 0-17 0,7 1 1 15,9-1 17-15,6 1-7 0,3 2 12 16,-2-4-6-16,-2 4 1 0,0-3-16 15,3-1 9-15,3 3-10 0,5-3 13 16,0 3 13-16,5-3 2 0,2 2 0 16,1-1-8-16,2 0-1 0,1 0 28 15,0-3-4-15,0-1-21 0,1 0-24 16,0-3-3-16,0-3 0 0,2 1 0 0,0-4 0 16,0 0 3-16,-1-3 1 0,1-4-1 15,-1 0 0-15,-1-5 0 16,0 0-2-16,0-8-13 0,1-7 14 0,2-10-17 15,2-1 3-15,4 1-4 0,0 2 16 16,3 7-15-16,-1 7 6 0,0 7 0 16,-1 9 10-16,0 1-19 0,0-1 5 15,0-2 16-15,2 1 0 0,-2 2 2 16,-2 4 0-16,0 2-1 0,-2 3-1 16,1-1-3-16,-1 0-15 0,1 5 0 15,2-2-9-15,-1 1-1 0,2 2 7 16,2-2-4-16,2 2 1 0,2-1 12 15,2 1 11-15,3-1-2 0,1 2 1 16,1-1-10-16,4-1-10 0,2 0-82 16,7 0-92-16,13 0-99 0,15-3-188 15,-9 1-538-15,-1-6-922 0</inkml:trace>
  <inkml:trace contextRef="#ctx0" brushRef="#br0" timeOffset="93650.68">13147 10603 463 0,'0'0'355'0,"0"0"-74"0,0 0 22 0,0 0-20 0,0 0-46 16,0 0-10-16,0 0-23 0,-36-17-23 16,32 15-29-16,0 0-27 0,2-1-16 0,0 1-25 15,2 0 22-15,-1-1 12 16,0 0 6-16,1 2-38 0,0-2-41 0,0 0-4 15,0 1 6-15,-1 0 1 16,0-1-7-16,1 0-3 0,0 1-13 0,0-2-3 16,0 2-22-16,3 0-21 0,5-1-20 15,1 1 19-15,5 1 21 0,4 1 0 16,3 3 1-16,1 2-19 0,1 4-13 16,0 3 13-16,0 1-6 0,-5 3-10 15,-1 0-38-15,-4 2-29 0,-5 0-19 16,-4 1-3-16,-4 0 47 0,-2-2 19 15,-8 1 36-15,-5-2 22 0,-6-1 16 16,-6-3 4-16,-2-3-7 0,-2-2 6 16,-2-3 35-16,3-4 23 0,4-4 51 15,2-5-13-15,6-4-26 0,5-7-26 16,6-4-63-16,7-12-9 0,11-12-119 16,20-11-155-16,13-2-258 0,-6 16-814 0</inkml:trace>
  <inkml:trace contextRef="#ctx0" brushRef="#br0" timeOffset="94799.9">22432 10326 291 0,'0'0'682'0,"0"0"-233"0,0 0-85 0,0 0-26 0,0 0-43 16,0 0-18-16,0 0-19 0,0 0 7 15,0 0-77-15,0 0-57 0,0 0-17 16,0 0-29-16,0 0-16 0,17-9-9 16,-8 6-10-16,3-1-21 0,2 1-27 0,2-1-2 15,0-2 0-15,0 4-13 16,1-1 10-16,-1 1-10 0,-1 2-5 15,-1 0-1-15,-5 0-10 0,-1 3-18 0,-3 0-35 16,-4 2 3-16,-1 2 22 0,-3 4 38 16,-4 0 19-16,-4 5 1 0,-4-1-1 15,-1 2 0-15,-2-3 19 0,3 1-16 16,1-3-2-16,6-2-1 0,2 0 0 16,4-2-20-16,2 0 20 0,3-1 26 15,5 0 31-15,2-1 0 0,4 1-7 16,1-2-9-16,4 2-3 0,-3-2-19 15,2 0-19-15,-5 0 0 0,-1 0-29 16,-5-2 1-16,-3 1-19 0,-4 0-26 16,-1 0 32-16,-6 2 41 0,-4 4 41 15,-4 0-22-15,-4 0-19 0,-1 2-2 16,-3-3 1-16,1 2-2 0,2-3-19 16,2 0-35-16,3-4-60 0,3 1-97 0,5-2-131 15,5-3-226-15,2-2-543 16</inkml:trace>
  <inkml:trace contextRef="#ctx0" brushRef="#br0" timeOffset="95067.68">22702 10301 2354 0,'0'0'436'0,"0"0"6"0,0 0-22 16,0 0-87-16,0 0-82 0,0 0-30 15,0 0-17-15,0 0-32 0,0 0-56 16,0 0-46-16,0 0-70 0,0 0-56 16,0 0 56-16,0 0 19 0,28 53-19 15,-8-2-13-15,-1 4-5 0,-3-1-3 0,-6-6-80 16,-4-7-96-16,-3-7-91 15,0-4-175-15,-3-12-599 0,0 2-1132 0</inkml:trace>
  <inkml:trace contextRef="#ctx0" brushRef="#br0" timeOffset="96151.55">13834 11057 443 0,'0'0'591'0,"0"0"-295"0,0 0-78 0,0 0 13 0,0 0-4 0,0 0 19 16,0 0-42-16,0 0-3 15,0 0-8-15,0 0-49 0,0 0-9 0,0 0-23 16,0 0-36-16,22-20-22 0,-20 29 35 16,2 2 38-16,1 8 22 0,1 9-20 15,3 15-57-15,-2 14 10 0,-1 7 3 16,-2 1-1-16,-4-1 4 0,0-6-8 15,-2 2-14-15,-2 0 5 0,0 1-16 16,1-3-29-16,-1-3-26 0,0-4-2 16,1-1-1-16,-2-11-9 0,3-9-25 15,-1-6-31-15,1-4-29 0,-1 6-14 16,0 2-14-16,0 2 11 0,0-1-62 0,2-5-76 16,1-1-165-16,0-9-265 15,3-4-747-15</inkml:trace>
  <inkml:trace contextRef="#ctx0" brushRef="#br0" timeOffset="97101.96">13400 11630 40 0,'0'0'310'0,"0"0"10"0,0 0-53 0,0 0-13 0,0 0 29 0,0 0-10 15,0 0 23-15,0 0-56 0,0 0-20 16,0 0-24-16,27-38-22 0,-24 35 6 16,-1-1-7-16,0 1-14 0,1-1 9 15,-3 1-28-15,1 3-43 0,-1-2-30 16,0 1 2-16,-1 0-19 0,-3 1-50 16,-1-3-28-16,-4 3-26 0,0-1-5 15,-2 1-14-15,0 0 1 0,-3 4 21 16,3 2 51-16,1 1 9 0,0 0 17 15,5 1-26-15,2 0-45 0,3 0-5 16,1 2 24-16,4 0 26 0,4 1 68 0,1 2-68 16,2 0 2-16,2-1 23 15,1 1-6-15,1 1 26 0,1 1-26 0,0-1-4 16,-2 1-13-16,-1 1 10 0,-2-1-12 16,-4-1-2-16,0 2 0 0,-6-2-17 15,-2 1-6-15,-8 0 25 0,-4 0 24 16,-6 1 14-16,-3-2-7 0,-8 0-6 15,-3-1-25-15,0-4-3 0,-1-4 2 16,3-1-34-16,3-4-40 0,4-5-61 16,7-7-147-16,4-5-394 0,5 2-921 15</inkml:trace>
  <inkml:trace contextRef="#ctx0" brushRef="#br0" timeOffset="101583.88">17261 10933 385 0,'0'0'1019'0,"0"0"-671"0,0 0-20 0,0 0-24 0,0 0-45 0,0 0-34 16,0 0-20-16,0 0-29 0,0 0-42 16,0 0-29-16,0 0-20 0,0 0-9 15,0 0-12-15,0 0-17 0,-5-9-16 16,5 9-31-16,-2 4-26 0,0 1-49 16,-2 7 27-16,1 5 22 0,-3 5 26 15,-1 5 19-15,0 8 12 0,3 13-2 16,0 11-1-16,3 5-3 0,1 0 1 15,0-3-11-15,0-3 7 0,0 4-18 16,0 0-2-16,-4 5 1 0,-2 1 0 16,-2 0 16-16,-1 0-17 0,1-1 11 15,-1-6-1-15,-2 1 10 0,4-3 22 16,-4-4-3-16,2-1 28 0,0-2 16 16,0-3-1-16,3-2-12 0,-3-8-13 15,4-10-28-15,1-8-15 0,-2-4-14 16,3 0-2-16,-1-1-13 0,-1-2-55 15,1-6-94-15,3-7-111 0,0-6-259 16,0-3-957-16</inkml:trace>
  <inkml:trace contextRef="#ctx0" brushRef="#br0" timeOffset="102799.9">15251 11352 153 0,'2'-3'806'0,"-1"0"-334"0,0 3-153 0,1-1-37 16,-1-1-26-16,2 2-30 0,-2-1-38 0,0-1-37 16,1 2-23-16,-2 0 7 0,0 0-10 15,0 0 5-15,0 0 10 0,0 0 0 16,0 0-5-16,0 0-12 0,-4 0-23 16,-2 2-23-16,-2-1-77 0,-2 2-21 15,-5 0-18-15,-1 2-5 0,-4 1 10 16,-1 1-4-16,0 2 10 0,1 1 6 15,-1 0 9-15,3 1 10 0,2-4 1 16,2 3-1-16,2-3 1 0,4-2-2 16,1 1-8-16,2-2 10 0,2-1 0 15,1 0-1-15,1 0-10 0,0 2 10 16,1 0 3-16,0 3 31 0,0 1 7 0,0 4-6 16,0 1-7-16,0 1-10 15,0 2 1-15,0 3-3 0,0 1-12 0,0 2-1 16,0 4 3-16,0 0 16 0,0 1-16 15,-1-1-1-15,1 2 0 0,0-4-1 16,0-2 0-16,3-3 21 16,3-1-10-16,2-1 1 0,3-4 10 0,2-1-7 15,1-2-13-15,4-2 22 0,-1-3-23 16,4-2-2-16,-1-2-25 0,0-2-23 16,0-4-56-16,0-4-75 0,-2-2-64 15,-1-2-114-15,-3-2-177 0,-1-1-249 16,-6 1-768-16</inkml:trace>
  <inkml:trace contextRef="#ctx0" brushRef="#br0" timeOffset="102993.62">15040 11667 225 0,'0'0'1884'0,"0"0"-1706"0,0 0-78 0,0 0 85 0,0 0 11 0,0 0-3 15,0 0-94-15,0 0-22 0,15 38 29 16,-3-36 2-16,4-2-19 0,2 0-51 16,6-7-38-16,3-3-55 15,8-4-126-15,9-5-194 0,-5-1-368 0,-7 5-943 16</inkml:trace>
  <inkml:trace contextRef="#ctx0" brushRef="#br0" timeOffset="103213.95">15661 11540 1580 0,'0'0'1247'0,"0"0"-1106"0,0 0-73 16,0 0 57-16,0 0-4 0,-36 46 0 15,29-31-48-15,-3 0-25 0,2-1-23 16,-2 2-25-16,-1 1-1 0,1-1-1 15,-1-1-42-15,-1 2-55 0,-1-5-47 0,4 0-85 16,-1-2-138-16,3-3-262 0,1-4-672 16</inkml:trace>
  <inkml:trace contextRef="#ctx0" brushRef="#br0" timeOffset="103432.59">15421 11533 2632 0,'0'0'539'0,"0"0"-472"16,0 0-64-16,0 0 204 0,0 0 68 16,29 49-70-16,-16-28-111 0,2 2-21 15,0 1 11-15,1-1 10 0,1 1-76 16,2-1-18-16,-3-3-25 0,2-1 13 16,1-2 9-16,2 0-25 0,1-3-53 15,0 0-64-15,-3-2-88 0,4-1-115 16,-3-5-141-16,-1-5-179 0,0-1-340 15,-6-1-217-15</inkml:trace>
  <inkml:trace contextRef="#ctx0" brushRef="#br0" timeOffset="103852.39">15859 11640 2021 0,'0'0'528'16,"0"0"-225"-16,0 0-5 0,0 0-62 0,0 0-86 15,0 0-81-15,0 0-66 0,0 0 64 16,0 0 9-16,20 53-29 0,-13-32-19 15,-1 2-27-15,0 2-1 0,-2-2-18 16,2 3 6-16,-2-2-32 0,0 2-13 16,0 0-10-16,-1 0 4 0,-1 0 6 15,0-2-3-15,-2 0-10 0,0 0-16 16,0-5-1-16,0-3 36 0,-2-4 45 16,0-5 6-16,1-3 22 0,-2-4 55 15,1-4 31-15,-3-5-108 0,-1-6-6 16,0-8 6-16,0-2 35 0,0-13 45 15,3-6 21-15,3-10-25 0,0-2 3 16,3 4-3-16,5 7-29 0,2 10 7 0,1 9-20 16,-1 6-9-16,4 5 10 15,-2-1-4-15,5 1-20 0,0 0-11 16,0 6-15-16,-3 2-4 0,-3 6 16 0,0 1-32 16,-3 2-5-16,-1 6-23 0,-2 4 25 15,-1 3 6-15,-3 2 20 16,-1 3-10-16,-5 4-41 0,-4-2-1 0,-3 0 23 15,-5 2 16-15,-1 0-4 0,-4-3-31 16,-2-1-67-16,0 0-100 0,2-5-142 16,-2-3-229-16,6-5-537 0</inkml:trace>
  <inkml:trace contextRef="#ctx0" brushRef="#br0" timeOffset="105567.85">13395 12536 2073 0,'0'-3'427'0,"0"0"-156"0,0-1 6 0,1 3-38 0,0-2-22 0,-1 0-24 16,0 3-32-16,0 0-45 0,0 0-31 15,0 0-34-15,0 3-51 0,0-2-19 16,0 6-45-16,2 2 9 0,2 12 55 16,1 13 19-16,2 15-16 0,-1 3-3 15,-3-3-3-15,0-12-104 0,-2-10-60 16,-1-7-61-16,2-2-139 0,-2-4-328 15,2 6-1042-15</inkml:trace>
  <inkml:trace contextRef="#ctx0" brushRef="#br0" timeOffset="107516.64">15745 12617 1539 0,'2'-6'420'0,"-2"6"-281"0,0-3 33 0,0 2 61 0,0-1 2 0,0 1-39 0,-1-2-51 16,-1 3-56-16,1-3-38 0,-1 3-12 16,1-4-1-16,0 4 3 0,0 0 13 15,0-1-6-15,1-1 0 0,-1 2-7 16,1 0-3-16,0-1-6 0,-2-2-7 15,-1 3-12-15,-1-3-12 0,0 0-1 16,-4 0-26-16,-2 1 11 0,-1 1-17 16,-3 1-3-16,-1 0-6 0,-1 1 9 15,-1 3-6-15,-1 2 22 0,1 2-6 16,1-1-4-16,1 0-2 0,4 3-4 16,1-3 6-16,4 1-6 0,1 2-9 15,5 0 2-15,0-1 14 0,7 5 25 16,1-1 34-16,3 1 1 0,4 0 0 15,0-1 20-15,3 1-14 0,2 0-3 16,1 0-19-16,-1 1 0 0,-2-1-15 0,0 0-4 16,-6 1-10-16,0-2-9 0,-5 1-35 15,-2 0-16-15,-3 2-4 16,-2-2-9-16,-4 2 6 0,-3-1 3 0,-2 0 39 16,-6-3 35-16,2-2 0 0,-1 0 16 15,2-6 19-15,4-1 46 16,-2-2 82-16,6-1 31 0,-1-5 12 0,2-5-38 15,1-4 8-15,2-3-28 0,0-6-89 16,4-1-27-16,2-6-20 0,2 2-12 16,2 0-3-16,3 1-16 0,1 3-6 15,1-2-15-15,2 6-49 0,1 1-118 16,5 0-147-16,-2 4-289 0,-4 3-889 16</inkml:trace>
  <inkml:trace contextRef="#ctx0" brushRef="#br0" timeOffset="114018.28">19922 12740 1281 0,'0'0'993'0,"0"0"-818"0,0 0-62 0,0 0-7 0,0 0-28 0,0 0 28 16,0 0-13-16,0 0-13 0,25-37 10 15,-14 27-17-15,1-1-2 0,4 1-1 16,2 0 28-16,0 0 4 0,2 1-10 15,-3 1-41-15,2 2-41 0,-3 2-10 16,1 3-22-16,-5 0 6 0,-2 1-9 16,0 2-38-16,-5 5-23 0,-2 2-16 15,-3 4-25-15,0 2-4 0,-7 5-1 16,-6 4 13-16,-3-1 7 0,-1 3 9 16,-3 0 35-16,-1-2 68 0,3 0 0 15,0-1 32-15,5-2 52 0,1-3 35 0,5-2-22 16,4-3-8-16,1-1 1 15,2-2 19-15,6-3-7 0,1 0-10 16,4-1-41-16,2-2 7 0,5-1 2 0,0-3 9 16,5 0-5-16,-1-4-27 0,5-2-37 15,-2-2-54-15,0-3-104 0,0-1-62 16,-1-1-78-16,-1-1-191 0,-4 0-224 16,-3 1-776-16</inkml:trace>
  <inkml:trace contextRef="#ctx0" brushRef="#br0" timeOffset="114483.76">20346 12694 1991 0,'0'0'483'0,"0"0"-216"0,0 0-16 0,0 0-49 0,0 0-87 16,0 0-33-16,0 0 1 0,29-36-10 0,-19 27-41 15,0 1-23-15,1 2-9 16,-2 1-16-16,0 2 13 0,-3 0-9 16,1 2-7-16,-4 1-10 0,-1 0-44 0,-2 2-13 15,0 2-16-15,0 2-10 0,-1 2-3 16,-3 3 6-16,-3 0-17 0,0 3-2 15,0 1 63-15,1-2 65 0,3-2 24 16,1 1 63-16,2-1 13 0,1-1-1 16,4 0 7-16,2-3 13 0,1 4-14 15,6-3-41-15,0 0-10 0,1 0 16 16,-1 0-22-16,2-1-29 0,-2 1-16 16,1-2 14-16,-2 2-17 0,-3-2-2 15,-1 1-17-15,-1-1 0 0,-4 2-19 16,-2 0-13-16,-2 1 9 0,-2 1 33 0,-3-1 9 15,-3 0 22-15,-4 1-9 0,-1 0-13 16,-3 1-28-16,-2-1-90 16,-1-1-138-16,-2 2-208 0,0-2-210 0,4-4-846 15</inkml:trace>
  <inkml:trace contextRef="#ctx0" brushRef="#br0" timeOffset="115418.07">18858 11740 1873 0,'0'0'700'0,"0"0"-642"0,0 0-3 0,1 44-7 0,1-27 29 0,3 1-22 15,-3-2-36-15,-2-1-3 0,0-3-14 16,0-2 11-16,0-1 0 0,0-2-11 0,0-3 11 16,-2-1 3-16,2-3 26 15,0 0 41-15,0 0 35 0,2-5 55 16,0-3-49-16,0-6-84 0,1-3-40 0,1-4-2 15,1-6 2-15,-2-3 0 0,0 0 0 16,-1-2 15-16,1-2 4 0,-3 3-15 16,0-2 15-16,-3 2 3 0,1 3 0 15,0 1 19-15,1 5-6 0,1 6 6 16,-1 5-13-16,1 6-25 0,0 4-3 16,0 1-27-16,2 4-49 0,7 4 76 15,0 5 26-15,2 4-1 0,4 6-14 16,-4 2-11-16,-2 3-3 0,1 1-19 15,-2 1-19-15,-2-3 19 0,-1 0-3 16,-1-2-1-16,2-2 4 0,-2-3-3 16,3-5-1-16,-3-4 7 0,2-5 16 15,-2-5-16-15,2-1 19 0,-2-4 35 16,4-7 25-16,-1-6-15 0,3-4-45 0,-2-5-35 16,1-5-13-16,-1 0 38 15,-2 0 10-15,-2 0 22 0,2 2 0 16,-1 2 7-16,-1 5 2 0,1 3-2 0,0 4 18 15,1 7-22-15,0 3-6 0,1 5-16 16,2 0 23-16,3 9 24 0,0 3 13 16,0 6-13-16,1 3-9 0,-3 4-41 15,0 0-1-15,-5 3-1 0,-3-2-36 16,0 1-12-16,-2 0-29 0,0-3-37 16,0 3-58-16,0-4-126 0,0-2-223 15,2-3-299-15,2-8-816 0</inkml:trace>
  <inkml:trace contextRef="#ctx0" brushRef="#br0" timeOffset="116083.7">19450 11707 2176 0,'0'0'726'0,"0"0"-540"0,0 0-112 0,0 0 28 16,0 0-19-16,-40-27-83 0,31 23-6 15,-2 1 3-15,-3 1-12 0,0 2-27 0,0 2-22 16,1 5 0-16,1 0 13 16,2 6 13-16,1 0 6 0,2 0 3 15,0 3-13-15,5-3 10 0,2 3-19 0,0-5-33 16,4 2-13-16,3-4 26 0,-2-2 34 16,1-3 37-16,0-2 42 0,-1 0 13 15,2-2 22-15,-2 0 6 0,1-4 20 16,0 0 6-16,1-4-6 0,1-1-27 15,-2-3-28-15,2-1-25 0,-1 2-11 16,0 0 7-16,-2-1-3 0,-1 3 29 16,0 1 19-16,0 1 9 0,-3 3 9 15,1 1 13-15,-2 0-23 0,0 3-72 16,2 0-6-16,-2 2-38 0,3 2 12 16,0 0 29-16,1 3-13 0,2 1 4 15,0-1-20-15,-1 3-9 0,1-4 3 16,1 0-13-16,0-2 13 0,0-1 6 15,2 0 7-15,0-3 25 0,1 0 2 16,-1 0 17-16,1-5 3 0,0 0 16 0,-1-1 10 16,-1-2-7-16,2-1-19 0,-3-1-9 15,3-1-13-15,-2 3 0 16,-1 1-2-16,-3 1-1 0,0 2-16 0,0 2 3 16,-3 2-13-16,0 0 4 0,0 1 23 15,0 3 2-15,0 1 0 0,3 1-1 16,-1-1-15-16,2 1-13 0,-2 1 4 15,0-1 12-15,2-2 11 0,-2 0-11 16,0-1 10-16,-1-3-13 0,2 0 4 16,3 0 12-16,-2-4 0 0,1-3 44 15,1-3-9-15,4-1-13 0,-2-2-21 16,4 0-1-16,-1 1-2 0,-1 3-23 16,-1 3 6-16,0 2 0 0,2 4-7 15,-3 4 26-15,1 6 42 0,0 2 12 16,-3 2-26-16,0 1-27 0,-2-2-1 15,-3 2-47-15,0-2-74 0,-1-4-80 16,-1-2-133-16,0-3-227 0,0-4-486 0</inkml:trace>
  <inkml:trace contextRef="#ctx0" brushRef="#br0" timeOffset="116318.6">19878 11349 2258 0,'0'0'546'0,"0"0"-261"0,0 0-13 0,0 0-82 16,0 0-41-16,0 0-51 0,0 0-10 15,0 0 12-15,-1 45 2 0,6-22-9 16,5 1-24-16,-2 0 9 0,3 5-26 16,1-2-15-16,-1 0-21 0,0 0-16 15,-1-3-28-15,-2-1-90 0,-1 0-47 16,-1-3-71-16,-3 0-80 0,-1-1-110 15,-1-5-234-15,-1-3-160 0,0-5-652 16</inkml:trace>
  <inkml:trace contextRef="#ctx0" brushRef="#br0" timeOffset="116616.89">19879 11618 2651 0,'0'0'543'0,"0"0"-377"0,0 0-71 16,0 0-3-16,0 0 22 0,0 0-32 15,41-2-31-15,-27 1-31 0,2 0-20 16,0-1-26-16,0 0-33 16,-1 0-24-16,1-1 4 0,-3 2 6 0,2-2 3 15,-4-1-3-15,0 1 32 0,-1 0 41 16,-2 1 9-16,-1-1 52 0,-2 2 37 16,0 1-25-16,-3 0-32 0,-1 0-22 15,0 5 16-15,-1 2 29 0,0 1 17 16,0 3 11-16,0 2-14 0,0-2-34 15,-1 2-16-15,1-3-8 0,-1-2-20 16,1-1-4-16,0-4-34 0,0 0-71 16,0-2-99-16,1-1-94 0,0-2-206 15,1-2-283-15,2-10-1060 0</inkml:trace>
  <inkml:trace contextRef="#ctx0" brushRef="#br0" timeOffset="116750.02">20117 11386 2945 0,'0'0'441'0,"0"0"-301"0,0 0-45 0,0 0-60 16,0 0-35-16,0 0-19 0,0 0-63 15,0 0-179-15,0 0-268 16,0 0-147-16,0 0-763 0</inkml:trace>
  <inkml:trace contextRef="#ctx0" brushRef="#br0" timeOffset="117083.58">20357 11469 1208 0,'0'0'1488'0,"0"0"-1147"16,0 0-85-16,0 0 33 0,0 0-93 15,0 0-86-15,-39 7-41 0,27-7-13 16,1 2-49-16,1-1-7 0,0 2-22 16,1 0-3-16,1 2 12 0,-2 2 12 15,5 3-2-15,-3 2-22 0,5 1 22 0,0 1-10 16,2 2-6-16,1-3-25 15,0 1-25-15,4-2-10 0,1 0 0 16,3-2 32-16,2 0 15 0,-1 0 10 0,3 1 6 16,0-2 3-16,-2-1 12 15,0 1 1-15,-1-2 1 0,-4 0-1 0,0 0-2 16,-4 1-11-16,-1 0-18 0,-1-1-42 16,-5 1 6-16,-5 2 6 0,-2-1-41 15,-5-1-58-15,2-2 15 0,-2 1 79 16,3-4 66-16,0-2 23 0,4-1-23 15,3-1-100-15,3-9-200 0,5 0-277 16,0 1-540-16</inkml:trace>
  <inkml:trace contextRef="#ctx0" brushRef="#br0" timeOffset="117418.71">20577 11565 1159 0,'0'0'987'16,"0"0"-780"-16,0 0-13 0,0 0 54 16,-38-15-42-16,27 11-75 0,1-1-6 0,2 1 27 15,0 0-12-15,1 3-51 0,1-1-16 16,2 2-7-16,1-3 9 16,0 3-18-16,0 0-57 0,-2 3-19 0,3 0-25 15,-3 7 13-15,1-2 27 0,1 3 2 16,1 2 1-16,2-1 0 0,0 0 0 15,0 1-2-15,2-2 3 0,3-1 1 16,1 3 2-16,-1-3 10 0,1-1-11 16,-1 1 1-16,0-4 10 0,0 3-13 15,-1-2 0-15,-2-1-3 0,-2-1-54 16,0 1-60-16,-2 1-51 0,-5-1-23 16,-1 0 0-16,-1 2-79 0,-4-3-104 15,2-2-37-15,-2-1-96 0,1-2-255 16,3 0-25-16</inkml:trace>
  <inkml:trace contextRef="#ctx0" brushRef="#br0" timeOffset="118016.92">20676 11537 1243 0,'0'0'1299'0,"0"0"-938"0,0 0-104 15,0 0-44-15,0 0-92 0,0 0-70 0,0 0-27 16,0 0-24-16,0 0-54 0,0 0-85 15,-38 4 14-15,26 6 26 0,-2 1 54 16,1 2 31-16,-1 2 12 0,4 0 1 16,3-2-1-16,2-1 2 0,4-2 15 15,1-1 8-15,1-2-4 0,4-3 6 16,1-1 7-16,0-1 23 0,3-2 12 16,2 0 18-16,0-5-15 0,1-1-28 15,-3-2-4-15,-1 2-3 0,0-1-1 16,-1 2 42-16,-3 0 25 0,-1 4-6 15,1 1-36-15,-1 0-46 0,2 4 9 16,3 2 22-16,0 4 7 0,1 0-20 16,2 0-12-16,1 0-19 0,0-1-13 15,4-4-63-15,-1-1-71 0,6-4-90 16,3-3-166-16,-5-3-713 0,15-10-864 0</inkml:trace>
  <inkml:trace contextRef="#ctx0" brushRef="#br0" timeOffset="121050.88">13014 11875 924 0,'0'0'391'0,"0"0"-180"0,0 0-55 0,0 0-3 15,0 0-72-15,0 0-29 0,0 0 62 16,0 0-20-16,0 0 6 0,0 0 1 15,0 0-14-15,0 0-19 0,0 0-23 16,41 0-26-16,-37 3-19 0,2 0 3 16,-1 2 1-16,2 1-3 0,0 3 0 15,-1 1-1-15,1 2 13 0,1 2 26 16,-1 4 18-16,0 2 34 0,1 5-8 16,-2 2 4-16,2 8-7 0,-2 10-25 15,-1 6-4-15,-2 7 0 0,-2-2-26 16,-1-1-5-16,-5-4 18 0,-2 4-19 0,-4 0-19 15,-2 0 16-15,-4 3 3 16,-3-1-6-16,-6 1-11 0,-2-1 0 16,-4 0 11-16,-1-3-11 0,-3-2 0 15,0-2 17-15,-2-3 0 0,-1-1 19 0,2-6-3 16,-2-2-6-16,1-1-26 0,7-9-3 16,5-6-2-16,6-4-30 0,-1-4-70 15,1 3-108-15,-5 1-120 0,1-2-232 16,6-3-568-16</inkml:trace>
  <inkml:trace contextRef="#ctx0" brushRef="#br0" timeOffset="121399.71">12565 13031 1003 0,'0'0'1641'0,"0"0"-1432"0,0 0-110 0,0 0-44 0,0 0-55 0,0 0 32 16,0 0 67-16,14 48 32 0,-9-28-13 0,-1 3-48 16,-2-2-28-16,0 3-23 15,-2 0-7-15,0 2-12 0,-5-2 16 0,-3 1 0 16,-1-2 6-16,-2-3 7 0,1 1 34 15,1-3 13-15,3-3 9 0,2-3-7 16,2-2-24-16,2-1-34 0,6-2-18 16,6-3 9-16,12 3 23 0,15-5 15 15,20-4-49-15,10-6-36 0,3-7-86 16,1 1-32-16,-4-3-14 0,-1-1-178 16,-18 2-458-16,-1-1-1397 0</inkml:trace>
  <inkml:trace contextRef="#ctx0" brushRef="#br0" timeOffset="123767.13">10757 14415 2063 0,'0'0'405'0,"2"0"-208"0,-2 0-62 0,1 0-25 0,0 3-88 15,-1 1-22-15,2 5 0 0,1 4 20 16,0 6 32-16,2 4-14 0,0 5-18 15,-2-1 8-15,3 4-12 0,-2-1 7 16,1-1-1-16,-2 0-22 0,-1-1-3 16,2-1 3-16,-1-1 0 0,-1-4-3 15,0 0-55-15,0-2-80 0,0-2-48 16,-1-4-53-16,0 2-52 0,-1-5-69 16,0-2-216-16,0-3-595 0</inkml:trace>
  <inkml:trace contextRef="#ctx0" brushRef="#br0" timeOffset="125028.75">11513 14579 1664 0,'-2'0'461'0,"0"0"-95"0,0 0-60 0,2 0-20 0,0 0-66 16,0 0-96-16,2 0-47 0,3 0-30 16,2 0-45-16,7-4 81 0,2 2-1 15,6-1-13-15,1-2-34 0,0 1-35 16,1-3-47-16,-2 3-108 0,-3-2-51 16,-1 3-30-16,-4-1-56 0,-1 1-240 15,-4 3-488-15,-4-3-314 0</inkml:trace>
  <inkml:trace contextRef="#ctx0" brushRef="#br0" timeOffset="125683.4">11797 14422 1539 0,'0'0'601'0,"0"0"-238"0,0 0-60 16,0 0-37-16,0 0-71 0,0 0-77 15,0 0-73-15,0 0-23 0,0 0 48 16,37 25 15-16,-22-10-25 0,0 2-31 16,3 0-29-16,-1 1 0 0,0-2-3 15,-2 1 1-15,1-3-21 0,-3-2 22 16,0-1 0-16,-1-3-2 0,-3 2 0 15,0-7 3-15,-4 3 0 0,-1-4 13 16,-1-2-10-16,-3 0 22 0,1 0 41 0,-1 0 45 16,0-4 65-16,0-3-29 15,-2-1-97-15,-2-4-50 0,0-3 0 0,-1-1-15 16,1-1 14-16,1 4-11 16,1-1-7-16,2 3 16 0,0 1-22 0,1 6-6 15,5-2 6-15,3 5 12 16,2-1 13-16,2 2 15 0,1 3-14 0,2 1-1 15,-1 2 0-15,-1 1-3 0,-3 2-10 16,1-4 1-16,0 1 11 0,-2-2 0 16,1 0 1-16,2-3 12 0,-1-1 1 15,2 0 21-15,-1-5 0 0,3-1-9 16,-3-3-22-16,2-3 13 0,-3 2 9 16,-3-1-3-16,-1 1-19 0,-1-1 12 15,-4 0-4-15,-2 1-11 0,-1 0 0 16,0 0-1-16,-4 1 0 0,-1 2-12 15,-2 2 11-15,1 1-10 0,-1 3-4 16,-1 1-2-16,1 5-26 0,-2 7-31 0,3 5 9 16,1 4 66-16,2 5 15 15,2-2-13-15,1 4 11 0,6-2-13 16,1-2-13-16,4-3-16 0,3-2-12 0,0-5 0 16,4-6 13-16,2-3-13 0,2-5-22 15,1-1-50-15,-1-7-140 0,-1-5-323 16,-4 3-697-16</inkml:trace>
  <inkml:trace contextRef="#ctx0" brushRef="#br0" timeOffset="130751.45">16232 12083 1599 0,'0'0'471'0,"0"0"-257"0,0 0-43 0,0 0-80 15,0 0-30-15,0 0-35 0,0 0-23 16,0 0 119-16,0 0 46 0,0 0 31 15,51 31-21-15,-31-19-63 0,4 2-48 0,5 3-10 16,5 8 0-16,-2-2-7 0,9 9-15 16,3 12-22-16,4 10-11 15,4 8 14-15,-7 3 0 0,-7-4-16 0,-9-3 2 16,-4 6-4-16,-4 0 2 0,-5 4-22 16,-7 1 22-16,-3 3 0 0,-4 0 0 15,-2 5 15-15,-6-4-12 0,-3 1 20 16,-4-1-11-16,-1-3 4 0,1-4 18 15,-2-4-15-15,2-6 3 0,3-4 19 16,1-8 0-16,2-6-24 0,2-11-17 16,2-7-25-16,-2-2-35 0,1-1-66 15,1 2-64-15,-1-1-80 0,2-4-124 16,-2-5-277-16,1-5-677 0</inkml:trace>
  <inkml:trace contextRef="#ctx0" brushRef="#br0" timeOffset="131065.06">16583 13392 668 0,'0'0'1296'0,"0"0"-1098"0,0 0 15 15,0 0 36-15,0 0-56 0,0 0-90 16,0 0-103-16,0 0 16 0,0 0 33 15,0 0 53-15,0 0-6 0,22 48-29 16,-13-26-22-16,2 1-20 0,-2 0 1 16,-3-2 18-16,2 3-2 0,-2-4 21 15,-3 2 20-15,3-3 21 0,-2 1-9 16,1-4-7-16,2-4-16 0,0-1-18 16,3-3-11-16,2-3-4 0,-1-2-5 15,6-3-9-15,3-1-25 0,3-8-14 16,10-12-103-16,5-13-198 0,-3 3-456 15,4-11-1744-15</inkml:trace>
  <inkml:trace contextRef="#ctx0" brushRef="#br0" timeOffset="133317.81">15389 14994 833 0,'0'0'1476'0,"0"0"-1370"0,0 0-44 0,0 0 9 0,0 0 71 16,0 0 83-16,40 7-29 0,-28-14-21 15,4-4-19-15,-1-5-19 16,3 2-49-16,-1-5-40 0,-1-3-36 0,1 1-8 16,-4-2-4-16,0 2-19 0,-2-2-13 15,-3 2 7-15,-1-2 6 0,-1 1-3 16,-1-1 9-16,-2 2-3 0,-1 0 13 15,-1 4 3-15,-1 2 17 0,0 7 11 16,0 2 4-16,-1 4 9 0,0 2-3 16,-1 0 9-16,0 2-47 0,-4 4-19 15,3 2-47-15,-1 7 6 0,1 3 31 16,0 8 27-16,3 3 2 0,0 2 1 16,3 3-1-16,1-4 4 0,3-1 11 15,1-3-15-15,2-4-15 0,1-3 2 16,0-3 10-16,0-3-19 0,1-2 18 15,-3-5-10-15,0-2 14 0,0-4 28 16,0-3 7-16,-1-4 9 0,-1-4-22 16,-1-4-20-16,0-2-2 0,-1-4-38 0,0-2 25 15,-3-1 13-15,1 2 25 0,0-2-6 16,1 3 0-16,1 2 6 0,-1 2-12 16,2 4 0-16,1 3 9 0,3 2 3 15,0 4 0-15,1 2 32 0,2 2-26 16,0 0-6-16,0 2-24 0,1 6 1 15,-2 2-2-15,2 2 0 0,-4 2-31 16,-2 0-7-16,-1 1 4 0,-2 1-23 16,-3 1 7-16,0-1-1 0,-2-1 7 15,0 0 3-15,-2-3-1 0,1-5 17 16,-2-1 25-16,3-5-1 0,0-1 2 16,0 0 0-16,0-1 15 0,2-5 19 15,2-1 72-15,-2-3-25 0,1-7-25 16,2-1-16-16,0-5-19 0,-2 1-9 0,0-1-4 15,1 0-9-15,2 5 0 16,-4 1-3-16,1 4-10 0,1 4-15 16,0 3 0-16,-2 3 6 0,2 3-9 0,0 0 30 15,2 5-11-15,0 1 12 16,3 5 18-16,-1 2 7 0,1 3-25 0,1 1-26 16,-5 1-8-16,2-1 2 0,-1-2-12 15,-2 0-48-15,1-4-82 0,1 0-136 16,-4-5-220-16,1-2-186 0,0 0-644 15</inkml:trace>
  <inkml:trace contextRef="#ctx0" brushRef="#br0" timeOffset="134466.68">16228 14554 1020 0,'0'0'518'0,"0"0"-277"0,0 0 15 0,0 0 49 0,0 0-1 15,0 0-37-15,0 0-65 0,-36-13-39 16,30 13-20-16,0 3-44 0,2 6-68 16,0 2-31-16,1 4 1 0,1 7 25 15,2 2 21-15,0 1-15 0,1 1-4 16,3-2-15-16,2-2-12 0,-3-3-1 0,5-5-16 16,-1-1-6-16,-1-5 6 15,1-1 16-15,2 0 3 0,-1-5 26 16,2-2 15-16,-1 0 3 0,1-3-15 0,2-6 15 15,-2-2 22-15,0-2-19 0,1-4-31 16,1-2-19-16,-3-2 0 0,-1-1-15 16,-1 1 0-16,0-1 15 0,-5 3 0 15,0-1-1-15,-1 6 1 0,-1 3 12 16,0 4 20-16,0 5 15 0,-1 1-5 16,-1 1-42-16,0 3-4 0,0 5-66 15,-2 6-5-15,2 3 28 0,0 4 47 16,1 4 0-16,1-3 2 0,0 1-2 15,5-4-25-15,1-4 6 0,2-1 3 16,1-5-3-16,5-1 19 0,-3-4 23 16,4-4 2-16,1 0 16 0,2-7 12 15,-2-4-9-15,1-4-16 0,1-2-6 16,0-4-22-16,-1-3 0 0,-1-2-2 0,-1 0 2 16,2-4 29-16,-3 3-13 15,-2 0-14-15,-5 7 1 0,1 4-1 16,-5 7-2-16,-2 5-1 0,0 2-1 0,-1 2 1 15,0 2-44-15,0 2-36 0,0 3-1 16,0 2 35-16,1 4 47 0,3 2 1 16,0-1 2-16,1 2 14 0,1-3-17 15,1 0-19-15,2 0 17 0,-2-3-8 16,1 0 10-16,-1 1 12 0,2-2-11 16,-4-1-2-16,-1-1 1 0,-2 1-41 15,0-1-57-15,-2 1 0 0,-4 2-35 16,-3 2-45-16,-5 1-78 0,0 0-30 15,-4 1 93-15,1 0 151 0,-1-1 42 16,5-4 122-16,4-2 71 0,1-4 35 16,3-2 3-16,3-1-9 0,5-6-76 15,2-3-17-15,5-6-22 0,4-4-13 16,3-3-43-16,4-6-35 0,0-2-16 16,3-1-12-16,1-1 10 0,-3 2 1 15,1 0-1-15,1 3-1 0,-5 2-12 16,-2 5-4-16,-3 3 6 0,-5 8 12 15,-3 2-2-15,-4 3-25 0,-4 4 16 0,0 0-17 16,0 0-40-16,-2 5 0 0,-2 1 6 16,2 2-7-16,-2 6 34 0,0 0 36 15,2 3 26-15,2 1 2 0,0-2-26 16,4-2 0-16,4 3 0 0,0-4 17 16,0 0-7-16,-1-1-11 0,-1 1-1 15,0-3 0-15,0 1-28 0,-4 2-58 16,-2 1-44-16,-2 0-32 0,-8 3-65 15,-2 2-136-15,-3 0-70 0,-4 0-90 16,-1-1-167-16,3-4-368 0</inkml:trace>
  <inkml:trace contextRef="#ctx0" brushRef="#br0" timeOffset="134902.61">17150 14475 2674 0,'0'0'590'0,"2"0"-539"0,3 0-35 0,5-2 0 15,4-2 111-15,6-3 47 0,0 0-88 16,5-3-45-16,3-3-41 0,1 1-177 0,0-3-151 16,-2 0-207-16,-3-2-164 0,-2 6-390 15</inkml:trace>
  <inkml:trace contextRef="#ctx0" brushRef="#br0" timeOffset="135112.99">17430 14183 2636 0,'0'0'408'0,"0"0"-193"16,0 0-40-16,0 0-54 0,0 0-14 15,0 0-22-15,0 0 26 0,22 40 17 16,-13-20-29-16,0 4-28 0,4 0-33 15,-2 1-17-15,0-2-18 0,-1-1-2 16,0-2-1-16,-1 0-16 0,-2-3-77 16,0 1-65-16,-1-3-40 0,-1 0-87 0,1-2-261 15,-2-6-598-15,2-3-635 0</inkml:trace>
  <inkml:trace contextRef="#ctx0" brushRef="#br0" timeOffset="135451.03">17648 14169 2534 0,'0'0'592'0,"0"0"-398"0,0 0 70 16,0 0-30-16,0 0-33 0,0 0 12 16,0 0-85-16,0 0-79 0,0 0-49 15,35-41-18-15,-23 34-23 0,1 0 7 16,-2 1 0-16,2 5-19 0,-2 1-9 15,-4 1-1-15,4 8 6 0,-4 3-12 16,1 4 6-16,-5 5 10 0,-1 2 18 16,-2 2 34-16,0 2 1 0,-5 2 3 0,1-4 13 15,-2 1 0-15,3-7-14 0,1 0 14 16,2-5 28-16,0-3 6 16,2-4-3-16,3 0-16 0,1-3-8 0,3-3 15 15,1-1-1-15,2-2-3 0,4-5-34 16,0-4-65-16,2-3-96 15,-1-2-132-15,3-3-212 0,-2-3-594 0,-7 5-625 16</inkml:trace>
  <inkml:trace contextRef="#ctx0" brushRef="#br0" timeOffset="135767.25">17942 14002 2383 0,'0'0'522'16,"0"0"-368"-16,0 0 25 0,0 0-10 16,0 0 44-16,0 0-39 0,0 0-36 15,41-4-22-15,-26 0-37 0,2-4-38 16,1 1-7-16,3-4 0 0,-3 4-9 16,0-3-23-16,-2 3-1 0,-1 0-2 15,-4 3 1-15,-2-2 0 0,-3 5 0 0,-3 1-2 16,-3 0-29-16,0 0 6 0,0 0-6 15,2 7 15-15,-2 3 16 16,2 5 32-16,1 8-1 0,-1 1 22 0,0 10-10 16,3 4-6-16,-1 9 1 0,0 5-20 15,1 2-18-15,-1-11-2 16,1-11-44-16,-3-7-129 0,0-5-151 0,-1 0-212 16,-1-3-1063-16</inkml:trace>
  <inkml:trace contextRef="#ctx0" brushRef="#br0" timeOffset="140817.06">21925 12046 1580 0,'0'0'1014'0,"0"0"-869"0,0 0-39 0,0 0-28 0,0 0 59 0,0 0 27 16,0 0 4-16,0 0-21 0,0 0-33 16,0 0-42-16,0 0-28 0,-1-33-6 15,1 33-3-15,0 1 0 0,0 2-4 16,-1 2-31-16,1 3 0 0,0 6 0 16,3 4 18-16,5 14 1 0,6 7 18 15,5 10 4-15,8 2-40 0,4-2 1 16,3-5 27-16,1-7-1 0,5 0-12 15,3 0-16-15,4-2 1 0,5-2 21 16,4-5-6-16,4 0-13 0,4-2 28 16,3-2 9-16,4 0 16 0,0 0-21 15,0-3-1-15,1-1-19 0,-2 0-15 16,-3-4-1-16,-2-1-33 0,-5-1-25 16,-2 0-28-16,-3-4-10 0,-7 0-11 0,-7-2-14 15,-12-3-17-15,-9-3-73 16,-3 2-132-16,-1-4-264 0,-1 0-474 0,-4 0-377 15</inkml:trace>
  <inkml:trace contextRef="#ctx0" brushRef="#br0" timeOffset="141149.94">23316 12604 821 0,'0'0'1788'16,"0"0"-1504"-16,0 0-22 0,0 0 0 16,0 0 45-16,0 0-99 15,0 0-44-15,0 0-33 0,0 0-50 0,0 0-53 16,0 0-28-16,0 0 15 0,0 0 22 16,9 1 1-16,7 6-17 0,1 3-21 15,3 0 0-15,-1 3-21 0,0 0-7 16,-2 2 3-16,-2 2 0 0,-2 2 25 15,-2 2 19-15,-3 0-7 0,-2 3 1 0,-5 0 18 16,-1 0-10-16,-9 3 10 0,-3-1 6 16,-7 2 4-16,-4 0-41 0,-12 2-4 15,-7 3-48-15,-9-1-25 0,5-6-10 16,8-8-22-16,12-10-25 0,9-5-81 16,1-3-316-16,3 0-761 0,2-17-760 15</inkml:trace>
  <inkml:trace contextRef="#ctx0" brushRef="#br0" timeOffset="142050.54">24137 12744 3035 0,'0'0'447'0,"0"0"-352"0,0 0-92 0,0 0-3 0,0 0 95 16,8 54 12-16,-5-30-6 0,2 4-45 0,-2 3-15 16,2 2-10-16,-2 1-12 0,-1 0-16 15,-2 1 20-15,0-1-4 0,0 0-17 16,-1-5 0-16,-1-3-1 0,0-4-1 15,2-4-12-15,0-7 11 0,0-4-16 16,0-2 15-16,0-4 1 0,0-1 1 16,0 0 20-16,0-7 39 0,0-5-43 15,-3-6-16-15,-4-10-69 0,-2-12 5 16,-4-13 36-16,2-3 28 0,0 0 25 16,1 5-9-16,3 8 3 0,1 6 7 15,3 9 39-15,2 7 10 0,-1 4 9 16,1 3 3-16,1 0-3 0,0 3 27 15,0 5 19-15,3 3-23 0,-1 3-101 16,6 0-6-16,4 8 0 0,5 4 16 16,5 5 17-16,6 7-5 0,1 4-4 0,1 2-8 15,0 3-14-15,0-1 1 16,0-1 12-16,0-2-15 0,-3 0-3 16,-2-5 0-16,0-3-46 0,-1-2 0 0,-6-5 21 15,0-6 28-15,-5-1 13 0,-2-5 11 16,-4-2 47-16,-1-4 36 0,-4-6 82 15,-1-6-31-15,-2-11-94 0,-7-14-64 16,-8-14-58-16,-4-3-15 0,-1 3-58 16,1 5 103-16,4 16 26 15,3 6 1-15,4 5-18 0,2 6-14 0,0 0-7 16,1 2-9-16,0-1-30 0,4 6-41 16,0 4-61-16,2 3-113 0,6 3-226 15,6 0-281-15,0 4-474 0,1 1-468 16</inkml:trace>
  <inkml:trace contextRef="#ctx0" brushRef="#br0" timeOffset="142400.22">24729 12771 3134 0,'0'0'598'0,"0"0"-322"0,0 0-112 0,0 0-15 16,0 0-65-16,0 0-50 0,0 0-34 15,0 0-25-15,0 0-61 0,0 0-5 16,0 0 66-16,0 0 24 0,0 0 1 16,0 0 2-16,0 0 23 0,29 38 3 15,-22-35 4-15,1 0 14 0,2-2 28 16,-1-1 19-16,1 0-9 0,-2-4-23 16,0 1-5-16,-3-3 2 0,0-2 4 15,-2 2 2-15,-1-4-27 0,-2 0-37 16,0-1-25-16,-6-1-11 0,-2-1-1 15,-1 3-3-15,-1 0-6 0,-3 4 21 16,-1 0-15-16,-1 5-22 0,2 1-12 16,1 7 3-16,2 2 9 0,3 5 7 15,-1 2-7-15,4 2 21 0,3 0 1 0,1 1-42 16,3-4-78-16,7-1-117 16,-1-5-270-16,3-5-503 0,-1-1-742 15</inkml:trace>
  <inkml:trace contextRef="#ctx0" brushRef="#br0" timeOffset="142933.49">24863 12693 267 0,'0'0'1748'0,"0"0"-1340"0,0 0-27 16,0 0-45-16,0 0-36 0,0 0-106 0,0 0-52 15,0 0-41-15,0 0-29 16,0 0-13-16,0 0-18 0,45-25-15 0,-28 28-13 16,3 5-1-16,0 2 10 0,-2 4-19 15,-1 0 13-15,-3 2-16 0,0 1-3 16,-6 1-13-16,-3-2-9 0,-3 1 3 15,-2-2 12-15,0-1 10 0,-2-1 12 16,-1-3 7-16,-2-4 9 0,2-2 13 16,3-4 15-16,-1 0 28 0,1-4 6 15,1-5-54-15,2-5-36 0,2-7-1 16,1-3-15-16,3-5-15 0,1-2 0 16,1 3-25-16,1 1-62 0,0 9-61 15,-1 3-22-15,-1 4-1 0,-2 6-36 16,-2 3-146-16,-1 2-297 0,-1 2-468 0,-2 0 5 15</inkml:trace>
  <inkml:trace contextRef="#ctx0" brushRef="#br0" timeOffset="143420.85">25209 12644 2658 0,'0'0'577'0,"0"0"-110"16,0 0-159-16,0 0-75 0,0 0-88 15,0 0-76-15,0 0-63 0,0 0-6 16,0 0-19-16,0 0 17 0,0 0-1 16,0 0 2-16,27 36-11 0,-23-27-10 15,1-1-40-15,-3-1-13 0,-1 0 4 16,0-1 5-16,0-2 7 0,0-1 20 16,0-1 8-16,0-1 31 0,0-1 17 15,1 0 34-15,0-1 24 0,0-2 28 16,0-2-1-16,1-2-6 0,2-3-15 15,3-2-10-15,-4 2-10 0,3-1-17 16,-1 2-14-16,2 4-13 0,-1 3-17 16,1 1-22-16,0 1 7 0,3 3 2 15,-1 2 10-15,0 1 1 0,1 2-13 16,-1 1 12-16,-3-2-12 0,2 1 11 16,-4-2 1-16,1-2 0 0,-2 0-12 15,-1-1-3-15,-1-3 18 0,-1 0 34 0,0 0 28 16,1 0 12-16,2-5-13 0,0-3 19 15,2-3-19-15,2-3-34 0,-1-3-26 16,3 1-1-16,0 0 0 0,-3 1-46 16,1 4-6-16,0 4 0 0,0 3-6 15,-3 1-16-15,-1 3-12 0,2 0 0 16,-1 4 6-16,0 3-54 0,-1-1-31 16,1 1-39-16,-1-1-79 0,0 0-174 15,1 0-166-15,0-3-103 0,1 1-326 16,-3-3 237-16</inkml:trace>
  <inkml:trace contextRef="#ctx0" brushRef="#br0" timeOffset="144049.44">25663 12585 1455 0,'0'0'542'0,"0"0"-140"0,0 0-53 0,0 0-54 0,0-39-29 0,-1 32-15 16,-5 3-52-16,1 1-39 15,1 1-37-15,-5 2-117 0,2 0-6 16,-4 3-41-16,1 3-3 0,0 1 0 0,-1 4 4 15,3 1 14-15,0 0 11 0,4-2-7 16,0 0 6-16,4 0-22 0,0-3-9 16,0-2-29-16,6-1 28 0,-2-1 48 15,4-1 13-15,-1-2 28 0,3 0 4 16,-3 0 11-16,5-1-2 0,-2-1-4 16,-1 0 1-16,1 0 5 0,-2 2 16 15,1 0-24-15,0 2-32 0,-3 2-15 16,1 2-1-16,-1 3 0 0,2-1 0 15,-2 0 12-15,-1-5 4 0,1 4 6 16,-1-6 3-16,1-1 18 0,2-4 29 16,2-6 6-16,1-5-78 0,1-6-25 15,0-4-72-15,0-4 16 0,-5-1 69 16,-1-1 12-16,-4-2 37 0,-2-9-12 16,-4-5 10-16,-4-7-23 0,-2 0 16 15,-1 9 19-15,3 11 2 0,3 13 23 16,-2 5-11-16,2-2 17 0,1 1 2 0,0 4 12 15,1 6-40-15,2 3-52 0,0 4-52 16,1 8-83-16,0 7-7 0,1 12 112 16,3 15 30-16,2 13 21 0,-1 3-18 15,4-3 1-15,-4-14 6 0,1-12-10 16,0-5-3-16,3-6-13 0,1 2 4 16,3 1-4-16,3-2 16 0,-1-5 37 15,1-6 6-15,-2-3 9 0,-1-4-15 16,-1-1-15-16,-3-6 9 0,1-5-17 15,-2 1-14-15,-3 0-15 0,-1-2 15 16,0 5 12-16,-2-1 0 0,0 7-11 16,-2 1-2-16,0 1-72 0,1 9 46 15,1 0 27-15,3 4 46 0,-1 3-18 16,0-3-26-16,-1 1-2 0,1-4-31 16,0-3-59-16,0-5-77 0,4-3-91 15,-1-7-246-15,1 0-863 0,3-17-881 0</inkml:trace>
  <inkml:trace contextRef="#ctx0" brushRef="#br0" timeOffset="144164.76">25961 12230 3074 0,'0'0'370'0,"0"0"-370"0,0 0-70 0,0 0-140 0,0 0 63 15,0 0-178-15,0 0-189 0,0 0-776 16</inkml:trace>
  <inkml:trace contextRef="#ctx0" brushRef="#br0" timeOffset="144651.99">26180 12257 2884 0,'0'0'604'0,"0"0"-272"0,0 0-52 15,0 0 44-15,0 0-37 0,0 0-97 16,0 0 6-16,0 0-32 0,0 0-164 15,0 0-9-15,38-21-36 0,-29 15-7 16,0 2 0-16,-2 0-18 0,-3 1-47 0,0 3-33 16,-2 0-16-16,-2 6-17 15,0 1 10-15,-4 2 54 0,-4 4 63 16,-3 2 5-16,-3 3 7 0,-5 3 12 0,0 2 32 16,-3-1 10-16,2 1 6 0,2-4 37 15,3 0 42-15,5-6-17 16,6 0 9-16,0-3-25 0,4-3 12 0,6-2 16 15,3-2 40-15,5 0 14 0,6-3 10 16,0 0-29-16,7-6-36 16,2-5-59-16,2 0-30 0,0-5-20 0,-2-1-2 15,-1-4 4-15,-1 0-3 0,-2-3-4 16,-5 0 7-16,0-3 15 0,-7 0-46 16,-2 3-9-16,-6 4 40 0,-5 2 18 15,0 9 12-15,-2 2 16 0,-3 4-28 16,-6 3-12-16,0 3-18 0,-5 7-10 15,-1 8 40-15,-4 9 0 0,2 12 43 16,0-1-13-16,7-6-8 0,6-2-22 16,4-9 0-16,2 3-31 0,8-1 0 15,2-4 14-15,7-4 17 0,8-7 25 16,7-6-25-16,10-2-49 0,7-12-123 0,-2-2-165 16,-10-3-302-16,-14 6-736 15,-2-9-949-15</inkml:trace>
  <inkml:trace contextRef="#ctx0" brushRef="#br0" timeOffset="145400.04">27049 12178 2263 0,'0'0'353'0,"0"0"-51"0,0 0-1 0,0 0-24 15,0 0-11-15,3-38-68 0,4 31-50 16,1 5-76-16,3 1-47 0,5-2-6 0,2 3-18 16,4 6-1-16,3 1-16 15,-1 3-2-15,0 4-10 0,-1 3-13 16,-3 0-18-16,-3 3-5 0,-3-2 1 0,-3 3-28 16,-5 0 22-16,-4-2 3 0,-2-2 9 15,-2-1-26-15,-6-2 20 0,-1-4 25 16,-3-2 35-16,2-7 3 0,1-1 79 15,2-1 25-15,0-10-2 0,3-3 11 16,4-2-19-16,0-8-7 0,6-10-87 16,8-8-13-16,-3 2-9 0,5 3-22 15,-3 8 1-15,1 9-52 0,3 1-47 16,3-2-44-16,-1 6-60 0,0 3-151 16,-1 2-213-16,-7 3-418 0</inkml:trace>
  <inkml:trace contextRef="#ctx0" brushRef="#br0" timeOffset="146101.97">27439 12163 1384 0,'0'0'1038'15,"0"0"-822"-15,0 0 3 0,0 0 28 16,0 0 56-16,0 0-112 0,0 0 14 0,0 0 21 16,35 19-84-16,-19-29-80 0,-1-5-62 15,1-2-15-15,1-2-26 0,0-3 1 16,-2-1 40-16,-1 2 0 0,-4-1 12 15,-3 3 13-15,-3 5 3 0,-2 1 6 16,-2 7 16-16,0 3-3 0,-2 1 30 16,-2 2-77-16,0 5-24 0,-5 5-41 15,-1 6 16-15,1 4 27 0,-3 5 9 16,5 2 10-16,0 1-16 0,4-2 1 16,3-2-7-16,0-3 0 0,3-4 12 15,8-3-13-15,0-1 26 0,2-5 41 16,6-5 3-16,1-3 9 0,3-1-10 15,2-8-43-15,-2-4 0 0,1-2-28 16,-4-5 3-16,-2-1 16 0,-5-2 9 16,0-1 22-16,-8-1 0 0,-1 1-7 15,-4 1-12-15,0 2 31 0,-2 5 22 16,0 5 59-16,-2 5 8 0,3 3-9 16,-1 3-50-16,2 0-64 0,0 3-65 0,0 5-36 15,0 6 39-15,3 6 62 0,1 6 6 16,3 7 6-16,2 6-10 15,4 5 0-15,5 10-2 0,-1 0 0 0,-1 0 2 16,-5-3-2-16,-3-5 0 0,-3-1 0 16,-2-7-16-16,-1-10-30 0,-2-7-13 15,0-5 28-15,0 0 29 0,0 3 1 16,0-3 1-16,-5-4 16 0,1-4-16 16,-3-4 2-16,-1-3 32 0,-4-2 21 15,1-9 19-15,-2-2 10 0,-1-9-20 16,1-11-30-16,-1-12-7 0,2-13 7 15,3-7 15-15,9 1-24 0,0 3-13 16,6 6-10-16,3-1 10 0,2 4-12 16,7 3-1-16,0 13-18 0,1 8 17 15,-3 7-11-15,0 7 12 0,6-2 1 16,1 3-4-16,2 1 4 0,-4 5-39 16,-3 5-20-16,-7 1-8 0,0 3-29 15,-6 3 35-15,-1 3 11 0,-4 6-18 0,0 3 28 16,-7 3 0-16,-6 6 0 15,-2-3 9-15,-4 2 18 0,-3-2 12 16,0-2-11-16,-4-2-29 0,-1 1-71 0,0-5-105 16,0-3-327-16,8-4-883 15,-8-8-535-15</inkml:trace>
  <inkml:trace contextRef="#ctx0" brushRef="#br0" timeOffset="156700.03">27405 14115 2509 0,'0'0'528'0,"0"0"-202"0,0 0-3 15,0 0-14-15,0 0-33 0,0 0-38 16,0 0-50-16,0 0-62 0,-8-35-46 15,14 28-37-15,3 0-25 0,7-2-17 16,7 2-1-16,9 0 0 0,13 4-27 16,13 6 8-16,2 7 1 0,-3 8-22 15,-8 9 25-15,-12-3-31 0,-10-1-46 16,-6 1-13-16,-1 3 6 0,0 11-56 16,-3 14-78-16,-6 5-92 0,-11-10-42 15,-4-13-99-15,-7-11 21 0,-5-4 145 16,-9 5 270-16,-16 0 30 0,-11-1 195 15,-4-10 86-15,4-10 18 0,3-9 24 16,15-10-15-16,5-1-49 0,-2-11-38 16,0-13-34-16,0-6-13 0,-2-12-66 0,10 2-37 15,8 2-34-15,4 1-25 0,6 5-12 16,5 2 0-16,8 13 0 0,2 6 0 16,1 7-52-16,7 2-28 0,2-2-13 15,11-3-12-15,14-6-60 0,9 6-43 16,0 4-50-16,2 11-110 0,-7 6-170 15,-7 3-186-15,-9 4-491 0</inkml:trace>
  <inkml:trace contextRef="#ctx0" brushRef="#br0" timeOffset="156833.78">28145 14158 3358 0,'0'0'619'0,"0"0"-421"0,0 0 20 16,0 0 32-16,0 0-44 0,0 0-126 15,0 0-80-15,0 0-25 0,0 0-196 16,0 0-234-16,0 0-570 0,0 0-1485 0</inkml:trace>
  <inkml:trace contextRef="#ctx0" brushRef="#br0" timeOffset="157334.01">28662 13923 2875 0,'0'0'445'0,"0"0"-181"0,0 0 36 15,0 0-45-15,0 0-19 0,4-40-19 0,3 32-63 16,3-1-56-16,4 1-52 0,6-1-28 16,10 3-2-16,11 0-16 0,15 6 0 15,0 12-22-15,-1 8-2 0,-11 3-19 16,-14-1-13-16,-1 7-8 0,-6 7 12 15,0 6-19-15,-5 6-3 16,-14-2-22-16,-6-5-25 0,-6-5-16 0,-1-7-18 16,-3-9 50-16,-4-3 105 0,-4 4 62 15,-5-5 30-15,-6 4 27 0,-3-10 21 16,0-5 25-16,-2-5-11 0,3-8-25 16,-3-13-40-16,1-17-37 0,2-18-49 15,6-10-3-15,11-6-2 0,11 4-53 16,8 4-19-16,14 6-42 0,9 4-67 15,6 10-34-15,9 10-56 0,1 5-180 16,4 6-341-16,-12 7-833 0</inkml:trace>
  <inkml:trace contextRef="#ctx0" brushRef="#br0" timeOffset="158298.6">29425 13616 1483 0,'0'0'825'0,"0"0"-518"0,0 0-5 16,0 0-10-16,0 0-31 0,0 0-55 15,0 0-45-15,0 0-58 0,0 0 4 16,0 0 66-16,0 0-12 0,54 49 28 0,-27-9 11 16,1 11-46-16,-2-6-44 0,-7-7-46 15,-5-11-12-15,-3-4-19 16,1 2-30-16,-2 2-3 0,3 5-52 0,-3-3-73 16,-4 1-43-16,1-5-106 15,-3-1-195-15,-2-8-634 0,-1-6-1137 0</inkml:trace>
  <inkml:trace contextRef="#ctx0" brushRef="#br0" timeOffset="159767.07">30107 13549 1912 0,'-2'-1'376'0,"2"1"-40"0,0 0 21 0,0 0-56 0,0 0-37 0,0 0-46 15,0 0-45-15,1 1-18 0,2 3-49 16,4 5 25-16,4 5 73 0,6 10-25 15,6 13-56-15,4 13-50 0,-1-3-18 16,-7-8-39-16,-2-1-13 0,-6-10 12 16,0-1-15-16,-3 4-58 0,-2-8-46 15,-2 4-44-15,2-3-65 0,-2-3-79 16,1-4-135-16,-1-8-250 0,2-4-586 16,3-11-547-16</inkml:trace>
  <inkml:trace contextRef="#ctx0" brushRef="#br0" timeOffset="160216.79">30708 13554 404 0,'0'0'2448'16,"0"0"-2163"-16,0 0-138 15,0 0-16-15,0 0 103 0,0 0 22 0,0 0-137 16,0 0-62-16,0 0-57 0,0 0-17 16,0 0 17-16,-27 69 59 0,26-19 38 15,1-1 8-15,1-8 10 0,4-13-31 16,4-8-7-16,2 3-28 0,4 1-27 15,4 0 5-15,4-6 4 0,8-4 12 0,10-7 62 16,12-8 5-16,2-12-37 16,-3-8-39-16,-9-3-34 0,-14 3-10 15,-10 1-6-15,-4-1 13 0,-3-10 0 0,-6-13 3 16,-8-13 1-16,-15 0-1 0,-7 12 0 16,1 13 0-16,2 15 0 15,0 5-13-15,-5 1-18 0,-10 1-8 0,-1 3-23 16,-2 6-17-16,2 2-44 0,7 9-87 15,-3 7-78-15,4 2-180 0,3 3-335 16,10-5-522-16,1 3-298 0</inkml:trace>
  <inkml:trace contextRef="#ctx0" brushRef="#br0" timeOffset="160498.94">31253 13494 3754 0,'0'0'461'0,"0"0"-308"0,0 0-57 0,0 0 21 0,0 0 19 0,0 0-7 15,0 0-43-15,0 0-53 0,42-6-14 16,-28 30 8-16,4 17 44 0,4 20-14 0,5 7-2 15,-6 0-12-15,0-6-16 0,1-8 1 16,1-3-25-16,2-1-3 16,-3-5 0-16,-1 0-113 0,-5-11-91 0,-6-7-248 15,-2-9-743-15,0-4-1781 0</inkml:trace>
  <inkml:trace contextRef="#ctx0" brushRef="#br0" timeOffset="162750">27259 14925 2830 0,'0'0'452'0,"0"0"-296"0,0 0-83 0,0 0-25 0,0 0 40 0,0 0 73 16,35 10-4-16,-6-8-5 0,14-2-59 15,13-3-24-15,7-5-26 16,7-3-12-16,3-2-6 0,0-3-9 0,7-3 8 15,7 2 1-15,10-3 3 0,11 3 3 16,11 0 18-16,9 0 13 0,8 1 18 16,8 1 6-16,6-2-18 0,4 1-22 15,5 1-6-15,1-1-10 0,-1 1-5 16,3-1-1-16,-1 0 10 0,-3 1-4 16,-1 2 4-16,-5-1 15 0,-2 1 36 15,-8 3 25-15,-4 1-41 0,-9 0-20 16,-9 2-19-16,-11 1-2 0,-14-1-13 15,-10 3-15-15,-16 0-3 0,-20-1-31 16,-14 1-29-16,-14 1-41 0,-10 0-36 16,-5 1-40-16,-4 0-40 0,-2-1-36 15,-4-1-113-15,-7-1-191 0,0 0-799 16,-11-6-719-16</inkml:trace>
  <inkml:trace contextRef="#ctx0" brushRef="#br0" timeOffset="163550.38">30290 12454 2309 0,'0'0'236'0,"0"0"-175"0,0 0 152 0,0 0 34 0,0 0 24 0,25-40-10 15,-24 39-31-15,0-1-7 0,-1 2-25 16,0 0-34-16,0 2-123 0,-2-1-41 16,-2 6-44-16,-3 5 22 0,-7 17 22 15,-12 14 32-15,-12 12-14 0,-6 7-18 16,-2-4 0-16,-1-5-28 0,6-5-21 16,-2-3-35-16,2 1-22 0,6-10-36 15,7-5-34-15,7-12-63 0,4-4-101 16,-2-1-309-16,7-4-645 0</inkml:trace>
  <inkml:trace contextRef="#ctx0" brushRef="#br0" timeOffset="163783.73">29776 12423 2892 0,'0'0'1243'16,"0"0"-1015"-16,0 0-18 0,0 0-44 0,0 0-55 15,0 0-78-15,0 0-32 0,0 0 41 16,39 41 34-16,-3-4 19 0,15 15-31 16,8 3-49-16,1 2-15 0,-3-2-11 15,-5-4-35-15,0 4-6 0,1 3-9 16,-4 4-9-16,-2 3-47 0,-5 3-67 16,-5-4-88-16,-5 0-141 0,-4-5-252 15,-8-18-787-15,-3-7-381 0</inkml:trace>
  <inkml:trace contextRef="#ctx0" brushRef="#br0" timeOffset="167021.22">27754 14744 1837 0,'0'0'538'0,"0"0"-166"0,0 0-3 0,0 0-63 0,0 0-81 15,0 0-57-15,0 0-43 0,0 0-27 16,0 0-35-16,0 0 15 0,0 0 25 16,0 0 15-16,25 54-28 0,-13-30-19 15,1 11-19-15,-1 7-51 0,0 9 21 16,-3 6-19-16,-7-5-3 0,-2 0 0 15,0-9-25-15,-3 2-33 0,-3-4-10 16,2-5-32-16,1-10 7 0,0-5 12 16,2-5-25-16,0 4-7 15,-1-3-44-15,2 2-52 0,0-5-64 0,3-4-133 16,-1-5-177-16,0-3-528 0,1-8-145 0</inkml:trace>
  <inkml:trace contextRef="#ctx0" brushRef="#br0" timeOffset="167366.43">27763 14881 1828 0,'0'0'331'0,"0"0"-144"0,0 0 14 16,0 0 24-16,0 0 7 0,0 0-31 16,0 0-28-16,0 0-49 0,0 0-61 15,0 0 0-15,0 0-63 0,0 0-44 16,-15 2 16-16,12 10 3 0,-3 2 25 15,-1 2 3-15,-2-1 10 0,4-2-10 16,-1-3 26-16,2-3-1 0,2-4-2 16,0-3 12-16,2 0 9 0,0-4-3 15,0-6-12-15,2-6-10 0,0-6 28 16,6-4 29-16,-1-4 8 0,2-2 27 16,2-2-11-16,-2 1-32 0,1 2 4 15,-2 7-13-15,1 3-41 0,1 4 4 16,0 11-22-16,1 5-3 0,7 4 0 15,1 9 6-15,8 14 62 0,6 10-15 0,0 14-53 16,-3 1-66-16,-8-8-45 16,-7-12-79-16,-5-10-111 0,1-6-153 15,-3-3-726-15,8-2-1117 0</inkml:trace>
  <inkml:trace contextRef="#ctx0" brushRef="#br0" timeOffset="173199.68">28085 13895 654 0,'0'0'558'0,"-1"-2"-291"0,0-2-98 0,-1-2-23 0,2 2 3 0,-2-3-48 16,2 0-13-16,-2-2 15 0,0 2 20 15,0-3 0-15,0 0-3 0,-4-1-24 16,2-2-2-16,1 1-20 0,-3-4 9 16,2 0-12-16,-1-2-17 0,-2-2-18 15,1-1-14-15,0-1-19 0,-1-1 10 0,2-4-12 16,-2 1 12-16,1-2-1 0,1 1 14 15,-1-1 0-15,2-2 15 16,3 1 17-16,-1-1 5 0,2-1 7 0,0 2-6 16,3 0 5-16,3-2-8 0,3 1-5 15,1 1-5-15,2 1-4 0,1 1 0 16,3 4-6-16,1-2-22 0,1 4-16 16,-1 0-1-16,0 2-2 0,1-1-1 15,1 2-1-15,1 3 0 0,1-2 2 16,2 2 3-16,3 0-3 0,0-1-2 15,5 2-23-15,1 1 12 0,0-1 11 16,6 0-13-16,9 1 11 0,7 2 4 16,-2-1 0-16,-2 5 2 0,-4 1-4 15,-6 6 2-15,-6 0-17 0,-7 0 17 16,-4 0 2-16,-2 0-1 0,6 2 15 16,3 2 6-16,2-1-8 0,2 3-14 15,-3 1-19-15,-2 0 17 0,0 3-10 0,-3 0-10 16,0 4 3-16,-2 1-6 0,-3 1 6 15,0 4 18-15,-2 1-2 0,-1 2 1 16,-2 1-13-16,-1 2 15 0,1-2 12 16,-3 1-10-16,2-2 0 0,0-3 17 15,-2-1-9-15,0 0-10 0,-2-3 0 16,1-2-2-16,-3-1 1 0,-1-1 1 16,-2-2 1-16,-2-3 1 0,0-1-2 15,-4-2-59-15,0-3-55 0,0-1 0 16,-3 0-38-16,-2 0-53 0,-1-3-135 15,-1-2-241-15,0-6-427 0,0 2-171 16</inkml:trace>
  <inkml:trace contextRef="#ctx0" brushRef="#br0" timeOffset="173550.04">29310 12955 2139 0,'0'0'340'0,"0"0"-162"0,0 0 37 0,0 0-32 16,0 0-36-16,0 0-22 0,0 0-36 0,0 0-13 15,0 0-76-15,0 0-6 0,0 0-37 16,0 0 43-16,0 0 45 0,0 0-4 16,12 49-12-16,-6-31-7 0,1 3-3 15,1 0-3-15,-2 2-4 0,1-1 14 16,0 2-7-16,2 0-4 0,-1 0 4 15,-1-1 7-15,-1 0 2 0,0-2-26 16,-2 0 11-16,-3-4 15 0,1 0 13 16,-2-2 6-16,0-2 10 0,-5-3 27 15,-4-1 30-15,-3 1-30 0,-5-4-6 16,-3 0-25-16,-8-3-32 0,1-3-21 16,-4 0-52-16,-1-3-54 0,2-4-28 15,1-3-134-15,5-1-108 0,5-2-271 16,4 4-1094-16</inkml:trace>
  <inkml:trace contextRef="#ctx0" brushRef="#br0" timeOffset="174683.28">28099 14190 1118 0,'0'0'518'0,"0"0"-148"0,0 0-62 0,0 0-69 0,0 0-52 0,0 0-23 16,0 0-29-16,0 0-39 0,0 0-38 15,0 0-17-15,0 0-2 0,0 0-11 16,0 0-5-16,0 0-1 0,0 0-9 16,0 0-13-16,0 0-16 0,0 0-3 15,36-14-1-15,-32 14-5 0,2 3-17 16,-3 0-6-16,1 1-3 0,1 2-19 16,-1 0-33-16,-2 1-19 0,-2 0 90 0,0 2 10 15,0-3 2-15,0 1 7 16,-2 0 13-16,-2-1 4 0,-1-3 21 15,1-2-6-15,-1-1-19 0,-1 0-17 16,0 0 17-16,-2-1 17 0,4-5 21 16,-2 3 23-16,1-4 48 0,1 3 23 15,1-3-5-15,0-2-53 0,2 2-30 0,0 0 14 16,1 0-4-16,0 0-7 0,4 3-22 16,0-2-21-16,2 2-3 0,0 0-1 15,1-2-3-15,1 3-32 0,0 2-16 16,-1 1 6-16,-1 0 10 0,-1 0-6 15,-1 1 6-15,1 2-10 0,-3 4-9 16,1-3-19-16,-1 2 2 0,-2-2 71 16,0 2 0-16,0-2-15 0,-2 0 15 15,-1-1 10-15,1-1 44 0,-3 0 10 16,3-2-9-16,-1 0 15 0,1 0 6 16,0-2-3-16,2-1-31 0,0 0-42 15,0-3-58-15,0 2-24 0,0-2-62 16,0-1-144-16,2 2-344 0,2-5-1015 0</inkml:trace>
  <inkml:trace contextRef="#ctx0" brushRef="#br0" timeOffset="180198.92">27783 15965 2285 0,'0'0'407'0,"0"0"-246"0,0 0-46 16,0 0 30-16,0 0 27 0,0 0-35 15,0 0-35-15,0 0-23 0,0 0-12 16,0 0-7-16,0 0-7 0,0 0-6 15,0 0-3-15,0 0 10 0,0-12 12 16,0 15-38-16,0 4-28 0,2 6 0 16,5 14 26-16,2 13 31 0,2 12-10 15,0 5-22-15,1-4-3 0,-6-5 0 16,1-12-4-16,-3-7-14 0,-2-6-1 0,1-3-1 16,1 2 0-16,0 0-2 0,-1 2-3 15,1-6-57-15,-2-4-74 16,1-5-65-16,-1-6-56 0,0-3-120 0,0 0-239 15,0-9-212-15,-2 2-774 16</inkml:trace>
  <inkml:trace contextRef="#ctx0" brushRef="#br0" timeOffset="180520.31">28142 16126 3705 0,'0'0'767'0,"0"0"-575"0,0 0-51 0,0 0-92 0,0 0-49 0,0 0 0 16,0 0-144-16,0 0-178 0,0 0-276 16,0 0-990-16,0 0-614 0</inkml:trace>
  <inkml:trace contextRef="#ctx0" brushRef="#br0" timeOffset="182365.58">28499 15884 730 0,'-3'0'992'0,"3"-1"-683"0,-1-2-53 0,1 0 54 0,0 2 3 0,0-2-44 16,0 0-65-16,0 3-36 15,0 0-19-15,0-3-10 0,0 3-20 0,0 0-28 16,0 0-18-16,0 0-17 0,0 0-22 16,-1 3-13-16,1 0-21 0,0 1-28 15,3 5 28-15,1 5 34 0,6 4 35 16,2 9 2-16,2 3-15 0,-1 1-22 16,3 3-15-16,-3 1 8 0,0-5-11 15,0 2 9-15,-3-5-24 0,0-1 1 16,-1-4 1-16,-1-2-3 0,-1-3-16 15,-2 0-33-15,1-7-38 0,-1 0-18 0,-4-4-26 16,1-3-55-16,-2-1-49 16,0-2-41-16,0 0-94 0,0-1-83 15,-2-5-200-15,1-1-638 0,-5-8 581 0</inkml:trace>
  <inkml:trace contextRef="#ctx0" brushRef="#br0" timeOffset="182982.87">28928 15959 1845 0,'0'0'315'0,"0"0"-137"0,0 0 58 0,0 0 44 0,0 0 9 0,0 0-66 15,0 0-86-15,0 0-64 0,0 0-52 16,0 0-20-16,0 0 17 0,0 0 39 16,-9 50 25-16,17-8-26 0,0-1-15 15,1-4-16-15,0-6-24 0,-1-7 1 16,4 3 23-16,1 1-22 0,4-2 22 15,-1-6 13-15,5-5 12 0,0-2 48 16,-1-5 5-16,6-5-29 0,-2-3 10 16,0-4-6-16,2-9 8 0,-2-2-21 15,-1-7-23-15,-1-7-42 0,-3-7-18 16,-4-8-32-16,-9-12-27 0,-8 1-13 16,-10 1 4-16,-8 5 23 0,-2 13-8 15,3 8 2-15,1 6 0 0,3 6 18 16,-7 0 48-16,0 2 0 0,-3 1-16 0,1 6-18 15,1 6-14-15,3 1-12 16,1 8-25-16,3 3-29 0,3 4-92 16,4 4-210-16,4 1-134 0,5 3-135 0,0-5-436 15</inkml:trace>
  <inkml:trace contextRef="#ctx0" brushRef="#br0" timeOffset="183282.76">29430 15825 3066 0,'0'0'418'0,"0"0"-266"0,0 0 6 0,0 0 8 0,0 0-30 15,0 0-64-15,0 0-50 0,0 0-1 0,0 0-21 16,0 0 0-16,17 52 38 16,-1-11 36-16,0 11-12 0,3 4-37 15,-6-12 9-15,-4-12-24 0,-6-9-10 0,1-5-16 16,0 2-34-16,1 1-49 0,1 3-57 16,-1-4-79-16,1-7-84 15,1-5-271-15,-2-5-902 0</inkml:trace>
  <inkml:trace contextRef="#ctx0" brushRef="#br0" timeOffset="183741.34">30189 15741 2399 0,'0'0'426'0,"0"0"-166"0,0 0-20 16,0 0 11-16,0 0-52 0,0 0-73 15,0 0-64-15,0 0 7 0,0 0 1 16,-16 40-26-16,11-20 3 0,-1 1-35 15,1 8 10-15,-2-3-20 0,0 5-2 16,-3-1-16-16,0 0-62 0,-1-1-35 16,-3-3-28-16,2-2-29 0,0-4-58 15,-1-2-158-15,3-6-271 0,1-4-499 16</inkml:trace>
  <inkml:trace contextRef="#ctx0" brushRef="#br0" timeOffset="183949.73">29936 15790 1023 0,'0'0'2254'0,"0"0"-1940"0,0 0-33 16,0 0-79-16,0 0-33 0,0 0-51 15,0 0-35-15,0 0 4 0,46 12-25 16,-23-1-22-16,4 6-9 0,1 3-31 16,-1 0 0-16,0 4-16 0,-3 0 4 15,-1-1-38-15,0 2-11 0,-1-1-48 16,-2-2-33-16,-1 0-30 0,-1-5-45 15,-1-2-58-15,-3-2-135 0,-1-5-262 16,-4-3-581-16</inkml:trace>
  <inkml:trace contextRef="#ctx0" brushRef="#br0" timeOffset="191467.11">30688 15791 821 0,'0'0'700'0,"0"0"-229"0,0 0-144 0,0 0 0 0,0 0-50 0,0 0-56 15,0 0-39-15,0 0-7 0,0 0-8 16,0 0-15-16,0 0-17 0,0 0-21 15,0 0-39-15,2-6-32 0,-2 2 20 16,1 2-17-16,0-2-18 0,3-3-28 16,0 1-28-16,3-2 0 0,1 1 4 15,4-4 2-15,0 2 19 0,3-1-13 16,-2 2 4-16,3 2 9 0,-3 2-12 16,1 2-1-16,0 2-9 0,-2 0 7 15,1 6-1-15,-3 6-9 0,-1 2-23 16,-4 4-3-16,0 3 10 0,-5 3-22 15,0 0 10-15,-6 4-33 0,-2 0 14 16,-2 1 37-16,-3 0 24 0,1 0 14 16,-1 1 22-16,-2-3 0 0,3-2 54 15,-1-2 15-15,3-4 4 0,2-4-7 16,3-4 1-16,1-2-14 0,4-5-26 16,0 0-2-16,6-1 15 0,3-2 13 15,2 1 15-15,5-1-7 0,2-1-27 0,3 0-22 16,3-4-15-16,5-3-19 0,-1 0-24 15,1-3-38-15,0 0-121 16,-2-1-94-16,-2-3-167 0,-1-2-635 0,-9 5-846 16</inkml:trace>
  <inkml:trace contextRef="#ctx0" brushRef="#br0" timeOffset="194018.07">30775 15330 645 0,'0'0'218'0,"-1"-1"-26"0,1 0 33 0,0-2-36 0,0 2-10 16,1-1-1-16,-1 0-5 0,1-1-60 16,0 1 30-16,1-2-7 0,-1 0 9 15,2 1-16-15,-1-1-10 0,-1 2-19 16,0-2 6-16,1 1-10 0,-2 0-6 16,2 0-11-16,1 1-15 0,-1-1-6 15,2 0-17-15,-2-1-12 0,2 1-10 16,1-1 3-16,2 0 0 0,1-1 7 15,1 3 2-15,2-1 14 0,0 1 8 16,1-1-5-16,1 3-20 0,-2 0-12 0,-1 0-16 16,1 0-3-16,-3 3-13 0,0 3-3 15,0 1 0-15,-2 0-31 16,-1 4-11-16,-1 1 30 0,-3 0-4 0,-1 3 6 16,0-1 17-16,-5 0 9 0,-2 0 3 15,-2 0 0-15,-2-1 19 0,1-3 0 16,-2 2 9-16,1-2-3 0,2-1 7 15,0-2 9-15,2 0 16 0,1-3 6 16,1-1-3-16,1 0 0 0,2-3 0 16,2 0-4-16,0 0-18 0,0 0-9 15,0 0-10-15,1 0 3 0,0 0-4 16,-1 0-15-16,1 0-2 0,0 0-1 16,-1 0-2-16,1 0 2 0,-1 0 3 15,0 0 13-15,0 0-4 0,0 0-12 16,0 0 0-16,0 0-1 0,0 0-11 15,0 0-1-15,0 0 11 0,0 0 0 16,0 0-13-16,0 0 12 0,0 0-13 16,0 0 0-16,0 0 4 0,0 0-4 15,0 0 12-15,0 0-18 0,0 0-3 16,0 0 0-16,0 0 0 0,0 0-3 16,0 0 3-16,0 0-4 0,0 0 1 0,0 0 6 15,0 0 22-15,0 0 11 0,0 0 11 16,4 0 10-16,0 0-1 0,2 3 4 15,0-2-4-15,2-1 0 0,3 0 11 16,2 0-4-16,3 0-7 0,5 0-6 16,3-1-10-16,3-5-15 15,3 3-1-15,8-4-12 0,-4 0-31 0,1-4-138 16,-1-3-257-16,-14 4-866 0,9-16-875 0</inkml:trace>
  <inkml:trace contextRef="#ctx0" brushRef="#br0" timeOffset="-202479.97">30581 15189 2296 0,'0'0'352'0,"0"0"-220"0,-9-45 6 0,7 25 7 15,2-4-69-15,0 0 1 0,3-2-53 16,1-2-24-16,0 0-13 0,1-3-3 16,0 2 14-16,0-3 2 0,2 0-1 15,0 2-19-15,-1-3 20 0,2 2-1 16,2 4 1-16,1-1 0 0,1 4 0 15,3 0-2-15,3 4-10 0,1 1 12 16,5 1 2-16,9 3 17 0,12-1 16 16,15 4 3-16,7 6 13 0,3 6 16 15,-2 1 9-15,-3 10-9 0,-1 1-45 16,-2 2-9-16,-1 4 12 0,-2 2-25 16,-8 0 0-16,0 7 1 0,-4 1 0 0,-11 2-1 15,0 5-22-15,-5 6 19 0,-8 3 0 16,-4 5-22-16,-11-2 9 15,-6 1-22-15,-6-1-1 0,-7 3 1 0,-8-2-25 16,-6-3-11-16,-8 1 30 0,-3-3 18 16,-7-3 26-16,-12-1 0 0,-2-6 29 15,-4-2 0-15,-7-3 6 0,0-4 9 16,-3-2 14-16,-4-8 5 0,-1-2 7 16,3-5-7-16,-1-3 1 0,3-4-23 15,0-5-13-15,6-6 4 0,2-9-13 16,2-4 9-16,7-7-28 0,2-5-1 15,5-6-24-15,5-2-16 0,4-3 9 16,5-3-18-16,5 1 24 0,4-3 13 16,7 4 10-16,6 1-7 0,6 5-22 0,5 6-15 15,2 9-33-15,8 2-66 0,11 2-171 16,12-9-324-16,0 4-740 16</inkml:trace>
  <inkml:trace contextRef="#ctx0" brushRef="#br0" timeOffset="-201580.03">30692 14994 287 0,'0'0'2065'0,"-50"-31"-1739"0,24 15-175 0,-6-5 52 16,-9-6-11-16,-8-5-17 0,-4-9-13 16,-3-2-55-16,2-1-46 0,4 2-24 15,1 1-15-15,-3-2-6 0,-3-1-13 16,-4-1-3-16,-5 1-9 0,-5-4-7 16,-8 3-22-16,-4-2-9 0,-5 1-1 15,-7-4-15-15,-3 2 13 0,-6-3-8 16,-5 0 20-16,-3 0-16 0,-7-3 22 15,-2-1 7-15,-6 0 9 0,-3-2-19 16,-6-1 16-16,-5 3 19 0,-6-3 2 16,-6 0 30-16,-3 1-31 0,-7 0 47 15,-4-1 9-15,-8-1 10 0,-5 2-4 16,-3 0-12-16,-7 0-7 0,-1 2-3 16,-4 0-9-16,-4 1-32 0,2 0 2 15,-4-1-2-15,0 3 1 0,0 0-1 16,-1 0-2-16,0 1 0 0,0-2-17 15,-2 2 3-15,-1 1-3 0,0 1-13 16,-2 1 1-16,-1 1 3 0,3-1 27 16,-3 1 2-16,-1-2 0 0,1 3 3 0,1 0 11 15,-1 0-11-15,4 1 15 0,1-1-7 16,3 2 7-16,2 1-19 0,3 2 0 16,0 0 0-16,4 0 0 0,0 1 0 15,1 1 0-15,3-1-1 0,3 4-1 16,0 0 1-16,4 2 1 0,1 2 0 15,2-1 16-15,4 3-13 0,3-1-3 16,5 1 2-16,3 4 14 0,5 0 0 16,4 2 12-16,4 1-9 0,4 2-7 15,4 0-12-15,3 1 0 0,4 0-2 16,2 3 2-16,5 1-1 0,1 2-2 16,4 1 2-16,2 2-2 0,2 3-13 15,6 1 16-15,4 1 2 0,4 2-2 16,3 1 0-16,8-1 6 0,4 4 13 15,9-3 0-15,2 3-7 0,7 0 23 16,5 0-23-16,6-2 1 0,3 2-10 16,8 0 22-16,9-1-6 0,8 1 0 0,10-1-19 15,1 1 0-15,-1-1-3 0,0-1-10 16,0 1-9-16,2-1-34 0,5-1-74 16,4 0-57-16,3 0-48 0,1-4-140 15,3-2-44-15,2-4-262 0,1 0-767 16</inkml:trace>
  <inkml:trace contextRef="#ctx0" brushRef="#br0" timeOffset="-201213.9">16639 10600 2989 0,'0'0'418'0,"0"0"-310"0,0 0 25 0,0 0-133 0,0 0-61 0,0 0 20 16,0 0 41-16,0 0 32 0,4 52-13 16,-3-29-18-16,-1 2-1 0,0 2 0 15,-1 3-3-15,-3 3-20 0,-7 5-15 0,-7 9 0 16,-7 8 3-16,-9 2 7 0,1-5 4 16,2-13 24-16,7-12 16 15,4-5 10-15,-2-4 2 0,2 2 4 0,-5 2 19 16,0 1-4-16,5-5-15 0,5-3-32 15,3-4 0-15,6 0-38 0,4-4-28 16,2 0-17-16,5 0 51 0,8 1 31 16,12 1 1-16,15-3 2 0,22-4 1 15,13-6 25-15,8-9-28 0,2-6-60 16,-4 2-39-16,1-1-61 0,-3 2-83 16,0 2-141-16,-8 1-118 0,-20 5-618 15</inkml:trace>
  <inkml:trace contextRef="#ctx0" brushRef="#br0" timeOffset="-194864.23">13570 11694 666 0,'0'0'0'0,"0"0"-221"0,0 0 129 15,0 0 11-15,45 38 16 0,-38-15 38 16,-3 4-64-16</inkml:trace>
  <inkml:trace contextRef="#ctx0" brushRef="#br0" timeOffset="-192045.31">28577 16481 1540 0,'-5'0'280'0,"2"0"15"0,-3 2-19 0,3-2-34 0,-1 0-68 0,0 1-42 0,2-1-39 16,0 0-26-16,2 0-29 0,-2 0-12 15,2 0-7-15,0 0-3 0,0 0 6 16,0 0 4-16,0 0-1 0,0 0-13 15,0 2-12-15,2 2-20 0,2 1 20 16,1 7 16-16,1 3 16 0,2 6-13 16,0 6-1-16,2 1-17 0,-1 1 0 15,-1 2-1-15,2-3-3 0,-1 1 3 0,3-4-1 16,-2-1 0-16,3-2 1 0,-3-2 0 16,3-2 2-16,-1-3 20 0,-3-2-6 15,1-3 6-15,-1-3-6 0,-4-3 19 16,2-1-3-16,-3-3 28 0,0 0 10 15,1 0 0-15,1-3 21 0,-1 0 0 16,2-4-53-16,-1 0-13 0,5 0-24 16,-1-1-1-16,0-1-22 0,2 2-9 15,1 1-10-15,3 0 13 0,1 1 9 16,7-1 17-16,0 1-1 0,5-1-9 16,1-1 10-16,8 0-11 0,6 0 10 15,11-2 3-15,1 0 0 0,-2 1 3 16,-4 1 13-16,-6 3 3 0,0-3 28 15,-2 1 7-15,-2 1-17 0,1-2 1 16,-9 1 6-16,-3-1-19 0,-8 0-5 16,-4 0-2-16,5-1 14 0,-1 0 24 15,-1 0-6-15,-5-2 9 0,-5 1 46 16,-3 2 69-16,-2-2-11 0,-4-2-19 0,-1-3-33 16,0-6-56-16,-2-3-31 0,-5-4-24 15,1-2 0-15,0 1-27 16,0-2-19-16,2 5-52 0,0-2-28 0,4 1-87 15,0 0-87-15,10-1-310 0,-1 8-926 16,8-9-562-16</inkml:trace>
  <inkml:trace contextRef="#ctx0" brushRef="#br0" timeOffset="-190748.31">29090 16825 1304 0,'0'0'1246'0,"0"0"-975"0,0 0-47 0,0 0-64 0,0 0-48 15,0 0-42-15,0 0-38 0,0 0-31 16,0 0 25-16,2 37 24 0,-1-19 7 15,-1 5 0-15,0 1-19 0,-1 3-15 16,-5 2 2-16,-1-1-6 0,-3 8 0 0,-9 7-18 16,-4 6 27-16,-6 5-12 15,-6-3 19-15,-1-4 2 0,-3-5-8 0,-3 1 12 16,-5 0-4-16,-1-4 7 0,-8 1 10 16,-2-2 6-16,-5-3 2 0,-3 0-12 15,-4-5 6-15,-4 0-28 0,-5-5-9 16,-3 1-7-16,-6-4-9 0,-6 0 16 15,-1-3-18-15,-5-2 0 0,-3-5-1 16,-3 0-13-16,-4-4 11 0,0-2 1 16,-4-3 1-16,1-3 0 0,-3 0 0 15,-1-7-1-15,-3-1 2 0,-3-3-1 16,-1-2 19-16,-1-5 6 0,-3-4 3 16,0-2 3-16,-1-4 6 0,-3-3 15 15,2-5-15-15,-3-2 28 0,1-3 12 16,1-4 40-16,-1-3-38 0,0-3-48 15,3-2-10-15,-2-2-19 0,0-3 0 16,0-3-2-16,0-4-15 0,3-2-6 16,-1-1 19-16,2-3 1 0,0-3-16 15,2-1 16-15,1-5 1 0,6-3-1 16,0-2-14-16,3-4 13 0,4-6 2 0,4 0 12 16,2-5-9-16,6 0-3 0,4-4-33 15,3-1-2-15,1-2 33 16,2 1-8-16,2-3-6 0,1-1 13 0,2-1-31 15,4 1 19-15,4-1 15 0,0 0 13 16,5 0-12-16,1 0-1 0,4 0 10 16,3 2-12-16,2 3 3 0,4-1-1 15,4 4 0-15,4 3 6 0,2 4-7 16,2 2 2-16,3 1 16 0,2 5-17 16,3 6-12-16,1 3-28 0,2 4 39 15,3 6-11-15,4 1-1 0,1 8 13 16,1 6 1-16,2 5 2 0,2 5 34 15,4 10-37-15,2 6 16 0,5 7 5 16,1 2-18-16,-2-2 16 0,0 1-5 16,0-1-13-16,1 3 0 0,2 5 11 15,2 4 1-15,3 4-13 0,0 3 0 16,2 2-34-16,1 0-46 0,-1 0-15 16,-1 7-4-16,1 5 28 0,0 5 18 0,-3 13 41 15,1 9-3-15,1 2 14 0,-1-5-1 16,1-5-13-16,0-6 2 0,0 3 13 15,-2 2 0-15,2 0 19 0,-2-5-16 16,1-2-1-16,0-6 11 0,2-4 2 16,0-6 13-16,1-3 6 0,0-4 34 15,0 0 3-15,0 0 6 0,0-6 0 16,-1-5-4-16,-1-3 22 0,-2-16-64 16,0-9-31-16,-1-11 0 0,1 2-2 15,2 10 1-15,2 12-24 0,0 9 6 16,3-5 17-16,4 0 1 0,3 0-17 15,4 6 5-15,3 5-20 0,5 4-1 16,3 7 3-16,4 5 0 0,2 9 7 16,0 6-50-16,2 10-93 0,2 11-162 15,-7-1-272-15,-5-8-807 0,-7-2-770 0</inkml:trace>
  <inkml:trace contextRef="#ctx0" brushRef="#br1">30400 15502 1178 0,'0'0'599'0,"0"0"-291"0,0 0-59 0,0 0 4 16,0 0-73-16,0 0-29 0,0 0-45 15,0 0-35-15,0 0 47 0,0 0-19 16,0 0-32-16,0 0-23 0,0 0-18 16,-4 3-26-16,4-3-20 0,0 0-50 15,2 0 19-15,2-1 9 0,5-5 26 16,4 0 14-16,0-1 2 0,5-3 0 15,0 2 0-15,2-1-1 0,1-1 0 16,-1-1 0-16,0 4 0 0,0-2-12 16,-3 1 0-16,1 0 11 0,-1 1-1 15,-1-1-13-15,-3 3 13 0,-1 0 1 16,-4 1-10-16,-3 3 12 0,-2-2 0 16,-1 2 1-16,-1 0 1 0,-1 1 11 15,0 0 3-15,0 0-14 0,0 0 0 0,0 0-1 16,-2 1 1-16,-1 0-2 0,-2 2-16 15,-4 1-6-15,-3 0 19 16,-1 2-10-16,-2 0 13 0,-1 2 0 0,-3 0 1 16,2 1 0-16,-1-2 1 0,0 3-1 15,0 0 2-15,1-3 20 0,2 1-10 16,2-2 9-16,1-1 13 0,3-1 0 16,2-2-9-16,1 1 2 0,1-2 7 15,1-1 4-15,2 0-4 0,0 0 0 16,1 0-10-16,0 0 3 0,-1 0-2 15,2-1 2-15,-1 0 4 0,0 0 6 16,1 0-3-16,0 1-1 0,0 0-9 16,0 0-21-16,0 0-4 0,2-2-16 15,2 0-3-15,2-2 17 0,4 0-14 16,1-2 0-16,3-1 1 0,2 1-8 16,0-1 8-16,1 3-30 0,0 1-43 15,-2-1-20-15,1 1-36 0,-2 3-80 16,0-1-249-16,-4 1-301 0,0-5-963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0T08:02:03.668"/>
    </inkml:context>
    <inkml:brush xml:id="br0">
      <inkml:brushProperty name="width" value="0.05" units="cm"/>
      <inkml:brushProperty name="height" value="0.05" units="cm"/>
    </inkml:brush>
  </inkml:definitions>
  <inkml:trace contextRef="#ctx0" brushRef="#br0">1 64 24575,'5'0'0,"8"0"0,6 0 0,0-5 0,3-2 0,-4-5 0,2 0 0,2 2 0,3 2 0,-3 3 0,-10 2 0,-14 2 0,-10 0 0,-9 2 0,-7-1 0,-3 1 0,-2-1 0,4 0-8191</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1-20T02:35:36.895"/>
    </inkml:context>
    <inkml:brush xml:id="br0">
      <inkml:brushProperty name="width" value="0.05292" units="cm"/>
      <inkml:brushProperty name="height" value="0.05292" units="cm"/>
      <inkml:brushProperty name="color" value="#002060"/>
    </inkml:brush>
  </inkml:definitions>
  <inkml:trace contextRef="#ctx0" brushRef="#br0">8864 7078 479 0,'0'0'317'0,"0"0"-115"0,0 0 127 16,0 0-17-16,0 0-29 0,0 0-8 16,0 0-3-16,0 0-49 0,0 0-27 15,0 0-13-15,0 0 6 0,0 0-8 16,0 0-28-16,-21-18-46 0,21 18-22 15,0-1-25-15,0 1-35 0,0 0-25 16,0 0-31-16,0 0-29 0,0 0-25 16,3 0-29-16,6 0 25 0,2 1 89 15,6 2 0-15,10-1 29 0,14 1-1 16,11 2 4-16,10-3-10 0,1 2 29 16,1-2 15-16,1-1 3 0,4 0 23 15,4 1 18-15,10-1 53 0,6-1-19 16,8 0-39-16,3 0-3 0,7 0-15 0,4-1-4 15,5-1-9-15,6 1-10 0,0 1-9 16,0 0-3-16,-4 0-6 0,-4 4-6 16,-2 1-12-16,-9 0-4 0,-6 1-24 15,-14 1 2-15,-5 0-2 0,-13 2-15 16,-11-2-31-16,-15 2-64 0,-13-5-65 16,-10 0-75-16,-5-3-42 0,-4-1-89 15,1 0-202-15,-3-3-659 0,-5-17-724 0</inkml:trace>
  <inkml:trace contextRef="#ctx0" brushRef="#br0" timeOffset="4008.2">13770 7195 1494 0,'0'0'205'0,"0"0"-202"0,0 0 75 0,0 0 58 0,0 0 23 15,0 0 20-15,0 0-27 0,21-41 22 16,-17 37-16-16,-2 1-32 0,0 1-27 16,0 1-28-16,-2 1-33 0,0 0-38 15,1 0-23-15,0 1-61 0,0 1-15 16,1 2 70-16,2 1 13 0,2 2 16 15,2 0-2-15,1-3 0 0,4 3 2 16,2-2 3-16,2 0 16 0,2-1 29 16,4 0 4-16,3-1 21 0,3 0 4 15,6 1-10-15,8-2-12 0,9 2-26 16,3 0-14-16,0-2-11 0,-2 1 8 16,-2-3-9-16,5 0-1 0,2 0 10 15,5 0-8-15,3-2 12 0,1-1-15 0,3-1 1 16,3 1 20-16,2 0 23 0,3-1 2 15,1 2-2-15,1-1 12 16,1 2 0-16,1 1 16 0,2-2-13 0,0 0-7 16,1 2 7-16,2-2-16 0,2 2-9 15,-2 0-13-15,2 0-6 0,2-1-13 16,0 0 9-16,0-1-11 0,3 1 0 16,1-1 1-16,1-1 11 0,2 1-12 15,3-1 0-15,2-1-1 0,2 0 2 16,-2 2 17-16,0-2-18 0,-3 3 15 15,0-1-15-15,-2 0 47 0,2 2-4 16,-6 0-1-16,-5 0-21 0,-4 1-3 16,-4 0-16-16,-6 1 16 0,-5 0-7 15,-8 2 1-15,-6-2-12 0,-6 1-1 16,-14 1 2-16,-7-2-1 0,-9-1 0 16,-5 1-1-16,-1 1-3 0,-1-1-16 15,1-1-84-15,-8 2-120 0,-4-2-131 0,-2-1-188 16,0 0-268-16,-4-4-1077 0</inkml:trace>
  <inkml:trace contextRef="#ctx0" brushRef="#br0" timeOffset="24299.99">23004 7718 1865 0,'0'0'745'0,"0"0"-465"0,0 0-190 0,0 0-29 0,0 0-32 16,0 0 3-16,0 0 115 0,0 0 25 16,0 0 12-16,0 0 15 0,0 0-67 15,0 0-35-15,0 0-14 0,43-43 1 16,-32 23-3-16,0-6-34 0,4-8-13 0,0-8-16 15,1-12-15-15,-1-3 16 16,-2-2-17-16,-3 1-1 0,-3 3-1 16,-2-1-28-16,-3-3 10 0,1 0-17 15,-1 0-14-15,0 0 11 0,0 3 1 0,-2 2 24 16,0 4 1-16,0 5-10 0,-4 9 7 16,1 8-4-16,-1 8 17 0,0 4 2 15,-3-1 17-15,-1 0 8 0,-3 2 0 16,0 3 6-16,-2 2-18 0,1 4-13 15,0 3-9-15,-1 3 7 0,2 2 2 16,-1 6-35-16,2 6 7 0,1 5 6 16,0 14 22-16,2 12 0 0,4 17 32 15,2 9-29-15,2 0 8 0,4-3-11 16,3-6-15-16,0 2 2 0,3-3-31 16,1-2 4-16,1-4 7 0,3-4-1 15,-1-10 31-15,-2-9-22 0,-2-10 6 16,0-5 0-16,4 3 16 0,2-2 3 0,3 0 2 15,-3-5 11-15,2-7 12 16,0-6 12-16,-1 0 14 0,0-10-7 16,-3-3-19-16,0-7-25 0,-3-2-1 0,-2-3-14 15,-4-4 15-15,-2 2 2 0,-2-2 26 16,-1 4-10-16,-1 4 1 0,0 4-16 16,0 7 13-16,0 3-5 0,0 5-11 15,1 2-37-15,1 6-79 0,2 6 116 16,1 5 19-16,2 4 34 0,0 5-3 15,-2 1-31-15,1-1-18 0,0 0-1 16,1-5-22-16,0-1 3 0,2-5-12 16,4-5-6-16,-1-2 18 0,2-6 19 15,4-2 34-15,0-6 13 0,1-6-3 16,0-2-7-16,-3-4-24 0,0-1-13 16,-5-2 1-16,-4-1 14 0,-4-2 13 15,-5 0-28-15,-7 1-15 0,-6 1-13 16,-5 4-19-16,-5 6 6 0,-2 5-30 15,-2 7-81-15,3 4-40 0,-2 9-39 16,3 4-94-16,3 7-166 0,5-2-191 16,5-4-594-16,7 4 539 0</inkml:trace>
  <inkml:trace contextRef="#ctx0" brushRef="#br0" timeOffset="24882.18">23839 7303 3090 0,'0'0'649'0,"0"0"-413"16,0 0-141-16,0 0 33 0,0 0 43 0,-21-46-81 15,11 38-47-15,-3 0-41 0,-3-1-2 16,1 2-49-16,-3 2-51 0,4 0 10 16,0 1 16-16,3 2 21 0,1-1 18 15,5 2 20-15,1 0-1 0,3 0 0 16,0 1-32-16,1 0-27 0,0 0-19 15,0 1-23-15,0 4 0 0,0 4 117 16,-2 4 13-16,-1 5 12 0,-3 7-24 16,-2 4 0-16,-1 1 12 0,1 1 0 15,1 0-1-15,0-3-11 0,3-4 2 16,2-1 1-16,1-6 18 0,1-1 12 0,3-6 17 16,1-2-13-16,1-4-38 15,2-2 37-15,-1-2 26 0,3 0 12 16,3-5 17-16,-1-4 5 0,3-2-29 0,-2-4-24 15,1 1-7-15,-1-3-6 0,-3 2-9 16,-1 2 3-16,-4 4-10 0,0 3-13 16,-2 3 17-16,-2 3 6 0,0 0-4 15,0 0-21-15,0 0-26 0,2 4-49 16,2 5 63-16,2 5 12 0,1 6 37 16,3 5-18-16,0 4-7 0,1 2-12 15,3 8 0-15,-1 8 0 0,-3 11 1 16,-2 1-1-16,-8-1 0 0,-1-4-28 15,-10-4-15-15,-4 0-29 0,-2-4-21 16,-1-11 24-16,2-10 69 0,1-6 13 16,-1-5 65-16,-4 0 18 0,-5 4-25 15,-10-4-15-15,-9-2-16 0,3-6-40 16,4-6-21-16,5-4-35 0,8-8-12 16,0-7 24-16,-2-9-52 0,8-15-66 15,9-16-119-15,9-5-312 0,7 11-710 16,7 7-441-16</inkml:trace>
  <inkml:trace contextRef="#ctx0" brushRef="#br0" timeOffset="26598.42">9157 7324 2702 0,'-51'-18'212'0,"2"-1"-158"0,-7-4-18 0,4 1 2 0,0-1-18 0,-4-1-20 16,3 0-13-16,0 0 13 0,0-1 9 16,3-4 17-16,4-1 12 0,8 3-2 0,7 2-17 15,9 3 67-15,-1-4-22 16,-3-12-1-16,6-9-21 0,2-7 2 16,13 0 1-16,12 3-42 0,14 2-3 0,8-3 0 15,10 1 1-15,10-2 24 16,6 2-3-16,9-3 4 0,8 1-1 15,4 3 4-15,10 1-14 0,5 5-12 0,5 5 10 16,2 3-13-16,5 4-1 0,0 6-15 16,0 6 13-16,2 6 2 0,1 6-21 15,-1 7 19-15,-5 5-16 0,-2 9 18 16,-5 8 0-16,-4 8-12 0,-2 5 12 16,-10 7 1-16,-5 5 30 0,-8 4-30 15,-9 6 0-15,-6 4 0 0,-10 3 19 16,-9 4 3-16,-6 5-10 0,-11 4 6 15,-8 3-18-15,-6 0-35 0,-11 1-6 16,-5-1-25-16,-8-5-4 0,-4-3 13 16,-2-9-7-16,-5-1-3 0,-5-6 4 15,-3-1-1-15,-7-5 22 0,-4-4 29 0,-8-3 13 16,-4-6 35-16,-7-3 10 16,-9-4 25-16,-6-5 4 0,-6-5 5 15,-5-4-6-15,-2-6 3 0,1-6 23 0,1-3 46 16,7-10 49-16,2-11 23 15,8-5-49-15,8-11-60 0,6-7-59 16,11-5-49-16,7-6-2 0,11-5-53 0,9-1-41 16,13 0-19-16,11-1-50 0,8-3 36 15,17-3-25-15,13-5-80 16,9-3-202-16,-5 14-372 0,8-1-1348 0</inkml:trace>
  <inkml:trace contextRef="#ctx0" brushRef="#br0" timeOffset="27633.06">24339 6763 1088 0,'0'0'273'0,"0"0"-35"0,0 0-7 0,0 0-24 0,0 0-18 16,0 0 21-16,0 0 19 0,0 0-4 0,0 0 6 15,0 0-33-15,0 0-70 16,0 0-49-16,10-4-47 0,-9 12-4 16,1 6 58-16,0 7 5 0,2 4-12 15,0 12-22-15,1 6-4 0,1 10-25 0,0-2-15 16,-2-2-13-16,-1-10 0 16,0-13-2-16,-1-4-20 0,0-5-57 0,1 4-66 15,2-2-60-15,2 1-56 0,-1-8-107 16,1-6-255-16,-2-4-686 0</inkml:trace>
  <inkml:trace contextRef="#ctx0" brushRef="#br0" timeOffset="27982.4">24654 6714 2506 0,'0'0'438'0,"0"0"-144"16,0 0-77-16,0 0-5 0,0 0-67 15,0 0-16-15,0 0 26 0,0 0-37 16,-12 45-43-16,6-26-38 0,1 2-18 16,1-1-17-16,-2 3-2 0,3-2 0 15,1 1-1-15,1-1-2 0,1 0-16 0,1-1 4 16,4-3 2-16,3-1-15 16,3-4 17-16,-1-2 11 0,5-1 16 0,5-2-1 15,-2 0 4-15,4-1-4 0,-2-2-13 16,0 1-2-16,-2 0 0 0,-3 0-18 15,-3 2-23-15,-4 1-21 0,-3 2-7 16,-5 1 7-16,0 2 8 0,-5 3-9 16,-5 1 7-16,-4 1-4 0,-3-1-13 15,-5-1-12-15,1 0 3 0,-2-2-4 16,2-2-9-16,0-2-42 0,1-4-109 16,5-5-198-16,0-2-337 0,7-4-1028 15</inkml:trace>
  <inkml:trace contextRef="#ctx0" brushRef="#br0" timeOffset="28186.03">24609 6789 2738 0,'0'0'424'0,"0"0"-121"0,39-24-66 16,-18 15 18-16,0-2-79 0,0 1-88 15,1-1-17-15,0 1-24 16,-2 1-25-16,1 0-22 0,2 0 0 0,-1 2-38 15,0 0-61-15,0 3-42 0,1-1-16 16,1 2-45-16,-2 3-45 0,2 0-135 16,-3 0-139-16,-6 0-218 0,3 2-1096 0</inkml:trace>
  <inkml:trace contextRef="#ctx0" brushRef="#br0" timeOffset="28532.57">25064 6859 2408 0,'0'0'445'16,"0"0"-163"-16,0 0-17 0,40-3 33 15,-22 1-103-15,0-2-91 0,0 3-37 16,-2-1-30-16,1 2-37 0,-3 0-1 16,0 2-21-16,0 3-3 0,-4 2 5 0,-3 2 8 15,-1 6 9-15,-2-1-29 16,-4 2 17-16,0 4 15 0,-8-1 22 0,-3 1-20 15,-3 2-1-15,-3-3 11 0,-2 1 10 16,-3-4 1-16,-2-2 12 0,2-2-1 16,-1-5-3-16,3-3 13 0,3-3 27 15,3-1 4-15,3-6-16 0,1-3-3 16,1-5-47-16,4-4-9 0,2-6-43 16,3-2-10-16,0-5 13 0,3 2-26 15,5 0-24-15,3 4-36 0,1 3-21 16,3 4-26-16,1 3-97 0,2 3-241 15,1 1-537-15,-5 4-852 0</inkml:trace>
  <inkml:trace contextRef="#ctx0" brushRef="#br0" timeOffset="28865.8">25417 6769 2977 0,'0'0'622'0,"0"0"-291"0,0 0-33 15,0 0-25-15,0 0-72 0,0 0-106 0,0 0 3 16,0 0-53-16,0 0-45 16,0 0-15-16,39 3-1 0,-26-3 4 0,4 3-9 15,-1 3-1-15,1 2-9 0,0-1-15 16,-3 3-24-16,-3 3-7 0,-1 3-7 16,-2 0 13-16,-2 2 0 0,-6 1 31 15,0 0 12-15,-4 1-13 0,-6-1 7 16,-5-2 32-16,-5 0 2 0,-3-2 16 15,-4-2-1-15,-2-2 7 0,-2-2 9 16,2-5 28-16,2-2 31 0,2-2 12 16,5-3-1-16,5-7-18 0,3-4-24 15,5-4-59-15,5-4 0 0,4-6-92 16,8-1-4-16,13-5-70 0,18-1-39 16,12 0-71-16,5 5-168 0,-11 13-554 15,-9 5-1275-15</inkml:trace>
  <inkml:trace contextRef="#ctx0" brushRef="#br0" timeOffset="29384.27">25812 6713 1266 0,'0'0'1813'0,"0"0"-1485"0,0 0-58 0,0 0-24 0,0 0 5 16,0 0-105-16,0 0-6 0,0 0-47 0,0 0-59 16,0 0-34-16,0 0-24 0,0 0 21 15,51-28 2-15,-28 28-15 16,0 3 4-16,2 8-4 0,1 1-2 0,-1 5 15 16,-3 3 0-16,-2 2-19 0,-2 4-3 15,-5 0-31-15,-6 2 1 0,-5 0 17 16,-2 0-8-16,-4 1-23 0,-5-3 19 15,-7-4 50-15,-2-4 3 0,-6-4 41 16,-3-4 15-16,-4-4-15 0,0-6-13 16,-2-3 6-16,4-9 22 0,6-4-12 15,2-5 2-15,3-12-49 0,7-8 0 16,5-13-15-16,6-1-26 0,3 9-2 16,8 14-22-16,-2 11-28 0,5 6-38 15,5 0-105-15,3 2-287 0,-1 1-947 16,12-1-416-16</inkml:trace>
  <inkml:trace contextRef="#ctx0" brushRef="#br0" timeOffset="32633.41">24149 7773 740 0,'0'0'408'0,"0"0"-31"0,0 0-26 16,0 0 42-16,0 0-128 0,0 0-4 15,0 0-11-15,0 0-45 0,0 0-39 0,0 0-20 16,0 0-29-16,0 0-35 15,0 0-28-15,0 0-13 0,0 0-19 0,8-12-22 16,-2 10-51-16,2 0 10 0,4-1 16 16,3 1 0-16,0 1 3 0,1 1-16 15,0 2 9-15,0 2 14 0,-2 2-8 16,-1 1 11-16,-1 4-14 0,-5 1-5 16,-2 4-20-16,-1 2-9 0,-3 2-1 15,-1 2-9-15,-7 1 3 0,-1-2 9 16,-2 1 35-16,-3-2 23 0,1-4 26 15,-3 1 2-15,3-2 14 0,0-3 38 16,2-1 37-16,5-4-2 0,-1 1-8 16,4-5-18-16,2-1-20 0,0-1-25 15,2 1-19-15,4-1 10 0,2 1 40 16,5 0 11-16,3-2-15 0,6 0-36 16,10-4-35-16,12-4-10 0,13-5-111 15,10-3-135-15,-1-2-228 0,-18 4-995 16</inkml:trace>
  <inkml:trace contextRef="#ctx0" brushRef="#br0" timeOffset="40716.14">26465 7509 1544 0,'0'0'442'0,"0"0"-193"0,0 0-32 0,0 0 109 0,0 0-121 16,0 0 0-16,0 0 85 0,0 0-68 15,0 0-74-15,47-4-47 0,-24 2-32 16,10-1-34-16,8-2-13 0,9 0-21 16,2-2-1-16,0 1-44 0,-5-1-75 0,-5 4-29 15,-2 0-22-15,-5 0-75 0,-8 2-113 16,-7 0-248-16,-9-1-530 0</inkml:trace>
  <inkml:trace contextRef="#ctx0" brushRef="#br0" timeOffset="40932.35">26479 7742 2526 0,'0'0'445'0,"0"0"-410"16,0 0 61-16,0 0-86 0,0 0 204 15,66 17-30-15,-20-17 88 0,14-5-80 16,10-3-78-16,-1-2-55 0,-5 1-59 15,-8 0-6-15,-4 2-102 0,-2 1-74 16,-3 0-58-16,-9 0-192 0,-8 0-560 16,-10 2-603-16</inkml:trace>
  <inkml:trace contextRef="#ctx0" brushRef="#br0" timeOffset="41933.39">28113 7288 2159 0,'0'0'343'0,"0"0"-114"0,0 0 18 15,0 0-39-15,0 0-39 0,0 0-22 16,0 0-76-16,0 0-69 16,0 0 60-16,10 37 39 0,-3-8 15 0,0 10 1 15,-1 10-42-15,-1 2-33 0,-3-2-24 16,-2-5-14-16,0-11 8 0,-2-5-12 15,2-6-25-15,-2-1-48 0,0 2-34 16,0 1-34-16,-1 0-33 0,3-4-77 16,0-4-145-16,6-7-185 0,-3-3-491 15</inkml:trace>
  <inkml:trace contextRef="#ctx0" brushRef="#br0" timeOffset="42383.25">28401 7313 2936 0,'0'0'534'0,"0"0"-297"15,0 0-22-15,0 0-17 0,0 0-95 0,0 0 30 16,0 0 1-16,0 0-66 0,0 0-37 16,0 0-31-16,54-35-22 0,-36 27-15 15,4-1-3-15,-1 3 6 0,-2 2-7 16,1 1-18-16,-3 3-15 0,-3 0-10 15,0 1-7-15,-6 4-7 0,0 4-21 16,-3 0-7-16,-5 2 6 0,0 5-3 16,0 1 24-16,-6 2 67 0,-3 1 32 15,1 1 0-15,-1-1 29 0,1 1 41 16,2-2 9-16,2-1 10 0,4-2-20 16,0 0 1-16,5 0-23 0,3-1-6 15,2 0 0-15,4 2-4 0,1-1 17 16,4-1-13-16,-1 2-16 0,1-3-3 15,-1 0-11-15,-3 0-11 0,-1 1-3 16,-3-2-10-16,-7 1-12 0,-2 1 9 0,-2-1 15 16,-5 1-18-16,-7 2 16 15,-5-2-22-15,-3 2 3 0,-4-1 7 16,-4-3-1-16,1-1 4 0,3-3-7 0,1-2-16 16,6-3-18-16,3-4-64 0,7-4-143 15,5-5-411-15,2-1-835 16</inkml:trace>
  <inkml:trace contextRef="#ctx0" brushRef="#br0" timeOffset="42507.47">28929 7621 36 0,'0'0'3139'0,"0"0"-2799"0,0 0-245 0,0 0-79 0,0 0 44 15,0 0-3-15,0 0-57 0,0 0-140 16,0 0-290-16,0 0-1294 0</inkml:trace>
  <inkml:trace contextRef="#ctx0" brushRef="#br0" timeOffset="43015.47">29604 7422 665 0,'0'0'1805'0,"0"0"-1627"0,0 0-107 16,0 0-33-16,-22-49 53 0,15 31 21 15,0 0 10-15,-1-1 15 0,-1-2-9 16,-3 3 25-16,0 0-39 0,-4 3-35 16,-2 1-45-16,-2 4 1 0,-2 0-10 15,-1 3 0-15,-1 2 4 0,2 4 24 16,-1 1 4-16,4 0-23 0,-1 6-34 15,3 3-21-15,2 2-13 0,5 1 31 16,1 2-13-16,4 2-3 0,5-1 4 16,0 3-8-16,6 1 23 0,4 2 16 0,3 0-3 15,3 0 8-15,3 2-20 16,3-1 17-16,2 0 4 0,-1-1-19 16,-2 1 9-16,1-2-12 0,-7-1-1 0,-2 0-21 15,-6-1 10-15,-5-1-13 0,-3 1 14 16,-7-3 11-16,-5 0 16 15,-4 1 9-15,-4-4 0 0,-3 0 6 0,0-4 7 16,-2-3-3-16,-2-1 12 0,6-4 10 16,1-3 11-16,6-3 13 0,5-5 9 15,3-4-16-15,4-5-9 0,5-10-65 16,6-1-62-16,7-2 0 0,6-2-18 16,9 0-10-16,12-4-23 0,7 0 12 15,-2 7-11-15,-12 10-103 0,-9 10-248 16,-9 4-334-16,-5 2-656 0</inkml:trace>
  <inkml:trace contextRef="#ctx0" brushRef="#br0" timeOffset="43432.45">29777 7165 3926 0,'0'0'335'0,"0"0"-242"0,0 0-93 15,0 0 7-15,0 0-7 0,0 0 15 16,0 0 25-16,0 0-40 0,0 0-34 16,41-5-12-16,-21 2 12 0,4 3 31 15,-2 0-10-15,3 0-2 0,1 0 15 16,-1 0 11-16,-1 3-11 0,-3-2 12 15,1-1-8-15,-3 0-2 0,-3 0 1 16,-4 0-3-16,-3 2-2 0,-5-2-14 16,-2 1-3-16,-2 0 4 0,0 1 14 15,0-1-2-15,-1 2 3 0,-2 4 32 16,-3 4 5-16,-2 6-6 0,-2 12 3 16,-2 11 10-16,-2 16 5 0,0 3 4 15,-1 5 5-15,3-6 10 0,1-5-9 16,0-1-19-16,1-4-17 0,2-8-23 15,1-10-12-15,3-8-3 0,1-2-41 0,-2 2-107 16,-2-3-132-16,2-1-403 0,-7-6-2436 16</inkml:trace>
  <inkml:trace contextRef="#ctx0" brushRef="#br0" timeOffset="58116.08">29142 7896 1151 0,'0'0'439'0,"0"0"-156"0,0 0-27 0,0 0-42 0,0 0 12 16,0 0 6-16,0 0-10 15,0 0-49-15,0 0-58 0,0 0-102 0,0 0-13 16,0 0-32-16,0 0 32 0,0 0 1 16,-1 39 21-16,1-24 2 0,1 2-24 15,2 2 0-15,0-2-1 0,2-1-2 16,2 0-16-16,0-4 19 0,1 1 3 16,1-3-1-16,-2-1 27 0,1-2-3 15,-1-3 2-15,0-1 7 0,-1 0 19 16,0-2 6-16,-1-1 1 0,1 0-4 15,2 0-4-15,1-4-2 0,2-1-17 16,2-2-15-16,1 0-19 0,2 0-12 16,0 1-4-16,3 1-9 0,-2 3-7 15,2 2 18-15,1 0 12 0,0 1 2 16,3 5 0-16,0 0 4 0,-1 1-2 16,2 2-2-16,-2 0 3 0,-1-1 8 15,-1 1-11-15,-2-1-1 0,-1 0 0 16,-3 0-1-16,-1 0 0 0,-3-1-1 15,-1-1 1-15,-4 1 0 0,-2-3-1 16,-1 2-1-16,-2-4 4 0,0 0 3 0,0 0 22 16,0-2 16-16,0 0 31 0,0 0 25 15,0 0 5-15,2 0 1 0,-1-2-16 16,1-1-15-16,1-1 30 0,3-3-60 16,1-1-42-16,1-3-21 0,6 2 8 15,0-2 12-15,3 3 0 0,2 0-11 16,3 2-7-16,2 2 16 0,2 1 0 15,1 0-16-15,2 1 19 0,1 0 0 16,1 1 0-16,0-3 0 0,-1-1 2 16,2-3 29-16,-2-1-3 0,1-3 3 15,-2-2 0-15,0-2 0 0,-5-2-11 16,0 0-20-16,-6-3-84 0,-3 1-40 16,-5-2-56-16,-6 0-87 0,-4-1-313 15,-2 5-1000-15</inkml:trace>
  <inkml:trace contextRef="#ctx0" brushRef="#br0" timeOffset="62999.42">28297 8571 1805 0,'0'0'1079'0,"0"0"-861"0,0 0-39 0,0 0-68 16,0 0 17-16,0 0-5 0,0 0 29 16,0 0-48-16,0 0-51 0,0 0-53 15,0 0 2-15,0 0 1 0,-3 26 35 16,3-8 38-16,1 11 27 0,3 9 9 15,1 12-13-15,-2 8-24 0,0-1-16 16,-3 0-10-16,0-2-3 0,0 1-18 16,-3 3-6-16,0-1-10 0,-2-2-10 15,0-3-1-15,2-6 0 0,0-10-1 16,-2-8-10-16,3-11-9 0,1-3-21 0,0-2-25 16,0 0-46-16,1-4-72 0,0-6-96 15,2-5-280-15,3-8-427 16,2 0-819-16</inkml:trace>
  <inkml:trace contextRef="#ctx0" brushRef="#br0" timeOffset="63565.42">28755 8703 2878 0,'0'0'384'16,"0"0"-260"-16,0 0-63 0,0 0 94 15,-1-36-35-15,1 27-3 0,0-3-61 16,0 1-56-16,1 1-12 0,1 0-29 16,2 0-3-16,-1 2 9 0,1 1 13 15,0 2 22-15,-1-1 1 0,-1 3 1 16,2 1 11-16,-4 1-11 0,1-1 20 0,0 2 3 16,-1 0 4-16,0 0-7 15,1 0-4-15,-1 0-14 0,0-2 15 16,0 2-1-16,0 0 4 0,0 0-3 0,0 0-3 15,0 0 3-15,0 0 2 0,0 0 5 16,0 0 9-16,0 0 6 0,0 0 12 16,0 0 22-16,0 0 15 0,0 0-22 15,-1 2-68-15,-1 1-16 0,-2 8 0 16,-1 3 16-16,3 4 59 0,-1 4 12 16,-2 12-6-16,-3 8-7 0,-7 12-24 15,0 2-6-15,-1 1-16 0,0-6-10 16,2-13 1-16,2-8 0 0,4-6 9 15,0-4-10-15,-1 3 10 0,-1 2 1 16,-1 0-11-16,3-3 22 0,1-5-2 16,2-3 8-16,2-4-2 0,0-3 6 15,3-2 18-15,0 1-9 0,4-2-40 16,1-1 0-16,2 1 24 0,6-1 13 16,6-2 3-16,9-1-1 0,12-4-11 15,16-7-13-15,5-5-17 0,-2-2 2 16,0 3 12-16,-10 0-15 0,-1 2 3 15,-9 1-1-15,-7 5-2 0,-9 1-52 0,-6 1-67 16,2 0-43-16,0-1-50 16,-4 0-85-16,-6 2-191 0,-6 0-564 0,-3 0-731 15</inkml:trace>
  <inkml:trace contextRef="#ctx0" brushRef="#br0" timeOffset="63831.58">28989 8723 3160 0,'0'0'448'0,"0"0"-321"0,0 0-48 0,0 0 28 0,0 0-10 16,0 0 41-16,0 0-1 0,-18 56 3 15,18-16 11-15,6 17 10 0,4 12 20 16,1 3 8-16,-1 0-6 0,-2-7-43 15,-3 3-40-15,-2 0-49 0,-3-1-36 16,-5 1-15-16,-3-3-27 0,-5-5-46 16,-1-7-106-16,2-17-77 0,1-10-96 15,4-13-252-15,3-9-1085 0,-5-11-733 0</inkml:trace>
  <inkml:trace contextRef="#ctx0" brushRef="#br0" timeOffset="67216.09">28442 10401 2049 0,'0'0'353'0,"0"0"-168"0,0 0 27 0,0 0-3 0,0 0 21 15,0 0 12-15,-17 49-29 0,14-30-46 16,0 2-39-16,1 11-33 0,2 10-13 15,0 10-4-15,0 4-19 0,2-1-10 16,1-8-15-16,-3-7-32 0,0-1 11 16,-1-2-13-16,-1-6-38 0,0-6-84 15,0-4-78-15,2-5-74 0,0 0-147 16,0-2-288-16,0-4-635 0</inkml:trace>
  <inkml:trace contextRef="#ctx0" brushRef="#br0" timeOffset="67649">28691 10456 2824 0,'0'0'585'0,"0"0"-331"0,0 0-52 16,0 0-73-16,0 0 47 0,0 0 7 15,0 0 37-15,0 0-81 0,0 0-59 16,0 0-80-16,50-42-25 0,-24 29 4 15,-1 1-1-15,0 1 4 0,2 1-22 16,-2 3 3-16,-4 0-13 0,-2 5 10 16,-4 2-3-16,-2 0-7 0,-5 2-15 15,-3 5 3-15,-4 7 13 0,-1 0-17 16,-6 7-21-16,-7 4 4 0,-2 4 14 16,-3 1 19-16,-1 0 49 0,0-1 1 15,4-3 1-15,2-2 34 0,5-4-1 16,5-3 10-16,3-3-15 0,4-1 9 15,6-2 31-15,5 1 33 0,1-1-5 16,3 1-23-16,4 0-24 0,-3-2-47 16,-1 1-1-16,-4-1-2 0,-1 1-19 15,-7-1-2-15,-4 3-17 0,-4 1 10 16,-8 4 25-16,-7 2-9 0,-5 0-4 16,-6 4-24-16,-3-3 6 0,0 0 6 0,-1-3 15 15,4-3-2-15,2-5-54 16,7-6-69-16,3-4-129 0,6-11-420 15,5 0-986-15</inkml:trace>
  <inkml:trace contextRef="#ctx0" brushRef="#br0" timeOffset="67786.05">29269 10630 313 0,'0'0'2928'0,"0"0"-2588"0,0 0-245 0,0 0-45 0,0 0-4 15,-38 32-46-15,29-29-158 0,0-1-342 16,4-2-1039-16</inkml:trace>
  <inkml:trace contextRef="#ctx0" brushRef="#br0" timeOffset="68266.23">29606 10413 3558 0,'0'0'388'16,"0"0"-275"-16,0 0 12 0,33-38-50 16,-13 24 28-16,4 2-13 0,0 0-26 15,0 5-36-15,2 2-15 0,1 3-13 16,-1 2-27-16,0 5 5 0,-1 6-6 16,-5 3-12-16,-1 4 3 0,-6 2-3 15,-2 3-4-15,-6 0-24 0,-4 3 2 0,-2 1 4 16,-8 0-17-16,-6 1 32 15,-5 1 12-15,-3-2 35 0,-6-3 1 16,-2-3 40-16,-3-3 6 0,-2-5 7 0,2-5 2 16,2-4 19-16,2-4 19 0,4-5 23 15,5-8 7-15,3-5-22 0,5-10-25 16,4-14-77-16,8-8-35 0,2 2-24 16,9 10-39-16,1 13-7 0,3 6-38 15,4 1-35-15,3 1-45 0,5-1-168 16,2 3-593-16,-6 6-638 0</inkml:trace>
  <inkml:trace contextRef="#ctx0" brushRef="#br0" timeOffset="69117.08">30184 10284 2304 0,'0'0'401'0,"0"0"-105"0,0 0 49 0,0 0-9 16,0 0-56-16,0 0-19 0,0 0-38 15,0 0-43-15,0 0-70 0,25-39-51 16,-8 30-22-16,5 1 9 0,3 2-10 16,2-1-36-16,2 3-3 0,-1 4-27 15,0 3-13-15,-4 5 3 0,0 3-9 16,-3 3 15-16,-4 4-12 0,-5 2-13 16,-4 2-3-16,-6 3-2 0,-2 0-8 15,-5 1 4-15,-7 1 22 0,-6 0 5 16,-5 0-6-16,-3-4 19 0,-9 1 12 0,-8-3 16 15,4-7 34-15,0-5 10 16,8-5 2-16,8-4 4 0,-4-4 21 0,2-4 19 16,3-4 6-16,6-6-4 15,2-5-67-15,8-9-25 0,5-11-62 16,2 5-27-16,8 2-29 0,5 7-40 0,2 8-48 16,5 1-87-16,6-1-166 0,2 6-166 15,0 4-158-15,-7 5-673 0</inkml:trace>
  <inkml:trace contextRef="#ctx0" brushRef="#br0" timeOffset="69366.17">30655 10109 3125 0,'0'0'395'0,"0"0"-127"0,0 0 72 15,0 0-32-15,0 0 22 16,0 0-146-16,0 0-120 0,0 0-64 16,0 0 0-16,0 0 13 0,50 35 39 0,-32 2 2 15,1 14-17-15,-4 10-7 0,-4 5-30 16,-4-3-21-16,-4-5-70 16,-3-5-90-16,-1 0-89 0,-2-7-208 0,-1-14-844 15,3-6-1427-15</inkml:trace>
  <inkml:trace contextRef="#ctx0" brushRef="#br0" timeOffset="77765.4">27961 10937 2671 0,'0'0'83'0,"0"0"-83"0,0 0 0 0,0 0 65 0,0 0 44 0,44 25 48 16,-22-25 9-16,9-7-19 0,15-7 5 16,16-10 22-16,13-3-63 0,4-4-20 15,2 2-13-15,5 3-2 0,10-1-4 16,11 2 15-16,10-4 10 0,11 0 5 15,8-1-9-15,11-1 6 0,6 1-38 16,3 1-12-16,4 0-6 0,-1 1 4 0,-4 2-1 16,-2 0 6-16,-6 3-19 0,-9 0 13 15,-5 0 9-15,-19 3-12 0,-11 2-10 16,-17 0-17-16,-17 4-13 0,-15 2-3 16,-20 4-2-16,-17 3-41 0,-10 1-21 15,-5 2-52-15,-5-2-75 0,-12-3-167 16,-20-5-372-16,2-1-1143 0</inkml:trace>
  <inkml:trace contextRef="#ctx0" brushRef="#br0" timeOffset="99053.1">17876 7090 736 0,'0'0'49'0,"0"0"-49"0,0 0 0 0,-39 13 34 0,23-10 48 16,-2 2 39-16,-2 0 2 0,0-1 27 0,-2-1 36 15,0 1 9-15,2-4 75 0,-2 0-60 16,-1 0-83-16,2 0-59 16,-2-2 90-16,1-5 65 0,-1-1-40 0,2-5-45 15,0-1-23-15,-3-4-6 0,1 0-14 16,0-4-9-16,-2-3-22 0,2-1 5 15,-4-2 4-15,-1-1-3 0,2-7 2 16,-3-7-3-16,4-10-18 0,3-4-23 16,11-1-19-16,7 5-9 0,4 1-28 15,6 1 3-15,7 0-3 0,7 0 25 16,7 0-13-16,6 2 16 0,7 1 2 16,9-3 20-16,4 4 3 0,7-1 0 15,4 3 3-15,4 4-6 0,0 4 3 16,1 6-21-16,0 4-3 0,1 3-1 0,0 6-19 15,-3 2 17-15,1 9-14 16,-3 4 4-16,-1 3-7 0,-2 8 0 16,-2 6-9-16,0 6-1 0,0 3 10 0,-2 6 1 15,0 3 2-15,-4 2-19 0,-3 7 10 16,-4 3 9-16,-6 3 1 16,-4 2-2-16,-6 2 15 0,-7 1 4 0,-2 2-1 15,-9 0 15-15,-5-1 21 0,-8 0-35 16,-1-2 24-16,-10 0-1 0,-6 0 19 15,-6 0-16-15,-6-3 26 0,-6 0-23 16,-5-5 3-16,-7-1-12 0,-4-3 20 16,-6-1-23-16,-2-3-8 0,-5-4-11 15,-6-1-12-15,-2-5-20 0,-1-3 6 16,-1-7 26-16,1-5 22 0,-3-3-3 16,3-7 3-16,0-3-22 0,1-5-16 15,3-8-12-15,5-7 28 0,6-4 2 16,6-9 26-16,8-4-12 0,9-4-16 15,8-8-34-15,9 2-61 0,12-1-31 0,8 0-47 16,16-2-97-16,9 2-145 16,12 1-282-16,-8 11-809 0</inkml:trace>
  <inkml:trace contextRef="#ctx0" brushRef="#br0" timeOffset="110565.59">24041 8383 2035 0,'-3'2'324'0,"3"-2"-127"0,0 0-48 0,0 0-40 15,2 0-31-15,3-3 34 0,3 0 93 16,4-2-52-16,6 1-4 0,5-3-9 16,8-5-30-16,11-2-12 0,11-5-29 15,3-3-10-15,0 2-5 0,-6-1-28 16,-5 6 2-16,-5-2-17 0,-5 3-11 15,-9 2-21-15,-7 5-59 0,-1 0-52 16,1 1-16-16,0-2-29 0,-1 0-58 0,-6 5-120 16,-7 2-170-16,-5 1-208 0,-1 0-499 15</inkml:trace>
  <inkml:trace contextRef="#ctx0" brushRef="#br0" timeOffset="110764.45">24188 8503 1011 0,'0'0'1119'16,"0"0"-931"-16,0 0-3 0,-17 36-30 16,17-29-1-16,0 1-9 0,4-4 50 15,3-1-6-15,-1-3 17 0,6 0 22 16,4-2-18-16,7-5-49 0,10-7-64 16,14-10-60-16,16-9-37 0,7-7-56 15,4-1-106-15,-1 2-97 0,-9 1-188 16,-14 11-633-16,-7 0-1114 0</inkml:trace>
  <inkml:trace contextRef="#ctx0" brushRef="#br0" timeOffset="112132.46">20628 10450 919 0,'0'0'1370'0,"25"-40"-1289"0,-4 5 13 0,10-17 64 15,3-10 29-15,-2 4-26 0,-3 2-52 16,-8 6-45-16,-2 3-20 0,-6-2-21 16,-4-2-4-16,-3 0 3 0,-5-1 13 15,-1 0 0-15,-8-1-19 0,-1 4 42 16,-4 3 2-16,0 10 4 0,1 10 8 16,-1 9 17-16,0 2-7 0,-4 1-19 15,-3 1-45-15,-1 2-18 0,-3 5-16 16,4 5-9-16,-1 2 10 0,1 8 14 15,3 5 1-15,0 7-19 0,2 13-3 16,3 18 8-16,4 16 14 0,3 10 3 16,5 2-3-16,4-3-1 0,5-8 0 15,6-2-21-15,3-6 6 0,5-10 0 16,1-13-9-16,-2-12 6 0,8-3-6 16,5-6 25-16,8-4 35 0,3-3 44 15,-7-10 9-15,-11 0-31 0,-6-7 6 16,-2-2-13-16,4-4 3 0,1-4-20 0,1-5-11 15,-3-1-22-15,-5-3-35 0,-3 1 9 16,-5 1 24-16,-4 2 2 16,-1 2 19-16,-4 7-6 0,-1 3 12 0,0 6-25 15,0 4-15-15,0 0-33 0,0 7-74 16,0 4 21-16,0 4 88 0,0 6 13 16,1 1 28-16,1 3-25 0,1-2 0 15,2-3-3-15,1-4-1 0,2-5-21 16,1-5 22-16,3-5 57 0,2-2 60 15,3-7-26-15,0-4 0 0,1-8-16 16,-1-4-72-16,-2 0-3 0,-3-5-22 16,-4 2 13-16,-5 0 9 0,-3 0 0 15,-7 3-16-15,-3 1-46 0,-3 5-11 16,-4 4-15-16,-2 4-47 0,1 7 6 16,-1 5-122-16,1 6-106 0,-1 8-77 15,2 3-38-15,3 4-70 0,5 4-24 16,4-8-109-16</inkml:trace>
  <inkml:trace contextRef="#ctx0" brushRef="#br0" timeOffset="112582.4">21521 10029 1418 0,'0'0'1616'0,"0"0"-1271"0,0 0-25 15,0 0-24-15,0 0-58 0,0 0-33 0,18-36-44 16,-25 35-130-16,-4 0-31 0,-4 1-96 15,-2 0 0-15,-3 5-6 0,-1 2 15 16,1 4 6-16,1 0 15 0,5-3 6 16,2 2 16-16,5-4-22 0,6-4-47 15,1-2-70-15,4 0-30 0,7-2 117 16,2-6 96-16,4 0 35 0,1-3 0 16,2-1-13-16,0 3-22 0,0 0-6 15,-2 3-20-15,-2 6 26 0,0 6 26 16,-1 9 2-16,1 5 39 0,0 11 28 15,3 12-44-15,3 9-16 0,-2 2-23 16,-2-3 10-16,-4-6 3 0,-1-8 13 0,-4 1 0 16,-3 0-13-16,-2 0 0 15,-4-5-15-15,0-6-10 0,-1-8 0 0,-4-2-10 16,-2-2 10-16,-4 2 51 0,-2 0 15 16,-3-6-10-16,-3-4-24 0,-5-5-19 15,-1-2-10-15,0-3 16 0,-3-8 21 16,1-4-9-16,2-6-3 0,3-2 7 15,4-5 2-15,5 0-37 0,7-2-18 16,6-1-31-16,8 1-23 0,9-2-6 16,13-6-5-16,14-3-33 0,14-5-70 15,5 1-153-15,-4 6-425 0,-16 14-895 16</inkml:trace>
  <inkml:trace contextRef="#ctx0" brushRef="#br0" timeOffset="113281.98">22016 9214 1971 0,'0'0'237'0,"0"0"-10"0,0 0 25 0,0 0-5 0,0 0 3 16,0 0-39-16,0 0-59 0,0 0-127 15,0 0-25-15,0 0 0 0,0 0 29 16,9 49 44-16,-3-22-1 0,2 4-34 16,-3 2-22-16,1 1 3 0,-2 0-19 0,0-2-25 15,-2-1-54-15,1-3-60 16,-1 0-55-16,3-5-151 0,-1-4-199 15,3-3-270-15,-2-8-699 0</inkml:trace>
  <inkml:trace contextRef="#ctx0" brushRef="#br0" timeOffset="113551.46">22294 9284 2300 0,'0'0'301'0,"0"0"11"0,0 0 11 0,0 0-46 16,0 0-68-16,0 0-23 0,0 0-98 15,0 0-88-15,0 0-19 0,0 0 19 16,0 0 25-16,-5 41-3 0,5-19-10 16,0 2-12-16,2-2-3 0,3-1-22 15,4-2-9-15,4-1 9 0,1 0 23 16,2-2-17-16,1-4-3 0,2 2 0 16,-1-3 3-16,-1-1-6 0,-2-1 9 15,-4-1-9-15,-2-1-13 0,-4-2-12 0,-4 2 12 16,-1-2-16-16,-4 1 0 15,-6 3-38-15,-6 2-105 0,-4-2-104 16,-5 1-85-16,-1-4-35 0,0-2-30 0,0-4-151 16,9 0-177-16</inkml:trace>
  <inkml:trace contextRef="#ctx0" brushRef="#br0" timeOffset="113735.13">22244 9360 2125 0,'0'0'321'0,"0"0"46"16,0 0-43-16,0 0-46 0,48-46-37 15,-31 32-36-15,5-1-20 0,1 1-34 16,2-4-48-16,3 0-64 0,-1 0-39 16,3-2-28-16,0 2-53 0,-1 0-98 15,-3 4-60-15,1 0-16 0,-3 3-64 16,-4 3-52-16,-1 4-32 0,-1 2-38 16,-5 2-49-16,-2 5-54 0,-2 4-66 15,-4-4 231-15</inkml:trace>
  <inkml:trace contextRef="#ctx0" brushRef="#br0" timeOffset="114015.63">22696 9201 337 0,'0'0'554'0,"0"0"-62"0,0 0-66 16,0 0-49-16,0 38-41 0,4-32-33 16,1-1-33-16,1 1-28 0,4-1-22 0,0 1-15 15,5-1-35-15,-1 0-34 16,2 0-52-16,0 0-50 0,1-1-34 16,-1 2 0-16,-2 1-31 0,-3 1-3 0,-2 0-13 15,-3 1-1-15,-1 3-5 16,-5-1-19-16,-1 5 9 0,-7-2 12 15,-5 0 23-15,-3 3 0 0,-3-4 26 0,-2 0 2 16,-2-2 22-16,4-3 15 0,-1-5 7 16,4-1 13-16,2-2-4 0,4-5-15 15,4-6-22-15,0-3-16 0,6-5-57 16,0-10-34-16,8-10-16 0,0 1 15 16,3 4-34-16,3 6-24 0,-2 8-79 15,6-1-63-15,1 2-118 0,3 4-137 16,-1 2-159-16,-5 5-122 0</inkml:trace>
  <inkml:trace contextRef="#ctx0" brushRef="#br0" timeOffset="114333.22">22939 9226 1562 0,'0'0'387'0,"0"0"44"0,0 0-70 16,0 0-11-16,0 0-53 0,0 0-30 0,0 0-47 15,0 0-24-15,42-9-62 0,-28 2-59 16,1 1-41-16,2 1-34 0,0 0-3 15,2 2-13-15,2 2 4 0,-4 1-28 16,0 1 8-16,-3 4-18 0,0 3-37 16,-4 2-5-16,-3 3-18 0,-3 2-44 15,-4 1-1-15,-3 2 25 0,-7-3 12 16,-6 2 3-16,-4-2 45 0,-5 0 57 16,-5-3 13-16,1-3 31 0,-2-1 36 15,3-4 70-15,4-3 29 0,5-1 17 16,3-7-19-16,5-4-10 0,3-5-41 15,6-5-66-15,3-5-22 0,11 0-25 16,4 0-18-16,13-3-44 0,13 6-33 16,8 4 17-16,5 5-16 0,-9 9-105 15,-12 5-243-15,-18 0-667 0,6 0-764 0</inkml:trace>
  <inkml:trace contextRef="#ctx0" brushRef="#br0" timeOffset="115198.93">23236 9145 2946 0,'0'0'419'0,"0"0"-197"0,0 0-32 0,0 0-52 0,0 0-50 16,0 0 63-16,0 0-29 0,0 0-48 15,38-36-31-15,-22 30-43 0,1 3-38 16,-1 3-2-16,1 0-10 0,-3 1-12 16,0 4 25-16,-3 3 5 0,-3 4 8 0,1 1-8 15,-4 0-19-15,-3 4-37 0,-2 0 3 16,-1 0 22-16,-4 0 19 16,-4 0 3-16,0-2 19 0,1-2 3 0,-1 0 17 15,1-3 1-15,0-1 0 0,3-3 1 16,0-1-13-16,2-1 11 0,1-2 2 15,1-2-2-15,1 1-33 0,0-1-6 16,0 0 3-16,0 0 13 0,0 0 10 16,1 0 15-16,0 0 32 0,0 0-1 15,0 0 4-15,0 0-28 0,0 0-7 16,-1 0-51-16,0 0-16 0,0 0 7 16,0 0 3-16,0 0-4 0,0 0 0 15,0 0 4-15,0 0 15 0,0 0 10 16,0 0 7-16,0 0 6 0,0 0 7 15,0 0 12-15,0 0 19 0,0 0 4 16,0 0 9-16,0 0 6 0,0 0-3 16,0 0-9-16,0 0-10 0,0 0-1 0,0 0 1 15,0 0-3-15,0 0-10 0,0 0 13 16,0 0 7-16,0 0-4 0,0 0-9 16,0 0-10-16,0 0-16 0,0 0 1 15,0 0 14-15,0 0 1 0,0 0 12 16,0 0 7-16,0 0 7 0,-3 2-1 15,0 0 13-15,-3-1 13 0,4 1 6 16,-1-2-9-16,0 0-4 0,0 0-6 16,0 0-9-16,-1 0 5 0,-1 0 7 15,-1-1-19-15,-2-2-6 0,0-1-3 16,-3-2 9-16,-1 1 15 0,1-3 17 16,-3-1 18-16,2 0 17 0,0-4-8 15,-1-1-16-15,3 0 3 0,0-2-12 16,3-1-12-16,2 1-13 0,3 0-28 15,2-4-3-15,5 2-22 0,6-1 19 16,5 0-62-16,6 0-28 0,10 1 12 16,-1 5 0-16,2 3-58 0,2 3-208 15,-6 7-341-15,-5 0-782 0</inkml:trace>
  <inkml:trace contextRef="#ctx0" brushRef="#br0" timeOffset="116048.98">21961 10426 2633 0,'1'-4'344'0,"1"1"-193"0,2-2-20 15,3 0-7-15,0-4-22 16,2 1-10-16,0 1-23 0,2 0-5 16,0 0-30-16,1 1-34 0,0 2-10 0,-2 1-6 15,2-1-3-15,-3 4-9 0,-3 0-4 16,0 0-19-16,-1 5-22 0,0 3-3 16,-2 1 38-16,-2 4-10 0,-1 3-31 15,-1 5-52-15,-5 0 15 0,0 3 46 16,-1-1 39-16,2 1 31 0,0-2 3 15,3-3 39-15,2-1-7 0,1-4 13 16,4-2-3-16,3-1 3 0,3-4 41 16,4 0 23-16,1-2-10 0,2-1-1 15,2-1-22-15,-2 2-9 0,2-1-48 16,-5-1-7-16,1 2-15 0,-5 0-28 16,-3 1-10-16,-5 2-4 0,-3 3 42 0,-7 3 4 15,-7 4 11-15,-8 3-2 0,-10 4 6 16,-12 4-16-16,-8 1 10 15,6-4-13-15,8-11-32 0,16-5-44 0,6-10-117 16,5 0-383-16,0-20-1565 0</inkml:trace>
  <inkml:trace contextRef="#ctx0" brushRef="#br0" timeOffset="118583.07">23178 10435 1973 0,'0'0'171'0,"0"0"-145"0,0 0 133 16,40-5 80-16,-17 2-16 0,4-3-34 15,10-2-29-15,11-2-57 0,11-4-14 16,4 0-3-16,-4-2-35 0,-8 3-26 0,-13 4-25 16,-10 1-16-16,-6 4-98 15,-5 0-65-15,1 0-83 0,-2 4-199 16,-1-1-324-16,-8 1-664 0</inkml:trace>
  <inkml:trace contextRef="#ctx0" brushRef="#br0" timeOffset="118765.96">23297 10608 2664 0,'0'0'71'0,"0"0"135"16,40 3 34-16,-11-4 66 0,12-6-84 16,13-9-84-16,3-2-44 0,-4-1-50 15,-5-3-44-15,-13 7-28 0,-8 1-170 16,-7 2-154-16,-3 2-314 0,-3 2-646 15</inkml:trace>
  <inkml:trace contextRef="#ctx0" brushRef="#br0" timeOffset="121832.04">24839 9947 13 0,'2'-5'1361'0,"0"2"-1107"0,0-3-72 0,0 2 65 0,-2-2 22 16,2 2-7-16,-2-2-11 0,0 0-39 16,0 0-46-16,0 0-29 0,-2-2-16 15,0 1-26-15,-1-2 3 0,0-1-6 0,-2 1-35 16,-2-3-29-16,1 1-2 15,-3-1-26-15,-1 0-12 0,-2 1-26 16,0 0 0-16,-3 4-6 0,-1 2 3 0,-2 3-22 16,-2 2-13-16,2 5-16 15,-2 6 22-15,0 7 9 0,2 2 7 16,1 6 3-16,3 2 16 0,1 2 3 0,6 2 0 16,0-2 10-16,5 0-17 0,2-4-15 15,0-4-4-15,5-2-9 16,2-6 31-16,2-5 36 0,2-3 7 0,1-5 22 15,3-1 51-15,1-3 42 0,3-7-17 16,3-5-28-16,-1-3-36 0,3-4-15 16,0 0-10-16,-3 0 3 0,0-1 0 15,-5 3 3-15,-1 0 10 0,-1 4-16 16,-5 1-4-16,0 4-9 0,-2 3 12 16,-1 4-11-16,-3 4-4 0,1 0-35 15,2 6-26-15,1 10 61 0,4 12 105 16,0 14-38-16,-2 16-23 0,0 6-6 15,-6-1-13-15,-3-4-12 0,0-5 11 16,-1 1-23-16,-3 0-1 0,-3-4 0 16,2-3-25-16,3-8-48 0,-2-12-31 15,3-8-24-15,0-3-120 0,1-3-215 16,0-3-588-16,-2-5-579 0</inkml:trace>
  <inkml:trace contextRef="#ctx0" brushRef="#br0" timeOffset="136015.24">4074 13634 2100 0,'0'0'385'0,"0"0"-265"0,0 0 2 0,0 0 14 0,0 0-47 0,0 0-47 15,0 0-7-15,0 0-6 16,0 0-28-16,0 0 0 0,0 0 1 0,0 0 87 15,0 0 13-15,57 10-47 0,-11-4 53 16,21-2-29-16,15-4-6 0,9 0-3 16,5-4 15-16,-2-2 3 0,6-1 7 15,4 1 11-15,3 2-23 0,-3 1 14 16,-2 2-7-16,-3 1-40 0,-6 0-22 16,-7 3-7-16,-7 1-21 0,-11-3 0 15,-11 2 12-15,-13-3-12 0,-15 2-19 16,-8-2-80-16,-7-2-152 0,-4-2-295 15,-4-15-1255-15</inkml:trace>
  <inkml:trace contextRef="#ctx0" brushRef="#br0" timeOffset="144965.51">4282 12843 1429 0,'0'0'396'0,"0"0"-363"0,0 0 35 0,25-45 23 0,-10 28 32 0,5-2-19 15,4-2-46-15,3 2-9 0,7-2-20 16,10 0 16-16,11 3-9 0,6 2-11 16,1 4-25-16,-2 7 0 0,-6 5-2 15,5 2 0-15,-1 6 2 0,2 8-1 16,0 2-14-16,-3 8 12 0,-2 2 2 15,-5 8 2-15,-3 5 27 0,-4 4-12 16,-6 4 16-16,-6 3-31 0,-4 5 28 16,-9 2-16-16,-3 4 13 0,-7-1 16 0,-7 1-39 15,-4 0 33-15,-10 1-23 16,-5-2 22-16,-5 0 7 0,-6-1-7 16,-5-4-9-16,-4 1 3 0,-6-3-13 0,-2 2 0 15,-6-4-13-15,-4 0 20 0,-1-5-7 16,-2-4 0-16,-1-5 13 15,1-10 3-15,0-7 13 0,-1-9 35 0,1-7-10 16,-2-6 0-16,1-12-38 16,-2-7-2-16,2-10-30 0,0-6-16 0,2-6 0 15,2-6 16-15,4-5 6 0,4-5 7 16,5-1 0-16,4-3-11 0,5-1 1 16,7-2 39-16,7-2 8 0,6-3 5 15,9-2-11-15,5-3-12 0,9 2-29 16,7-3-2-16,7 1 21 0,6 2-22 15,5 2-15-15,5 3 14 0,5 6 1 16,2 9-16-16,4 7-3 0,0 6-12 16,4 11-8-16,1 8-5 0,0 10-39 0,-3 10-102 15,2 7-23-15,-3 13-117 16,0 10-118-16,-2 4-138 0,-14-7-204 0</inkml:trace>
  <inkml:trace contextRef="#ctx0" brushRef="#br0" timeOffset="145616.31">5032 12887 2613 0,'0'0'46'0,"0"0"-21"0,-35-47 21 0,29 26 57 0,3-3-12 15,3-3-91-15,7-10 0 0,11-7 12 16,12-8 20-16,7-4 33 0,6 2-8 16,5 4-15-16,2 2-23 0,3 3-6 15,6-2 3-15,3 1-15 0,3 2 21 16,4 2-20-16,1 1 24 0,3 6-25 15,1 3-1-15,0 2 0 0,5 9-15 16,-2 1-1-16,3 4 14 0,0 8-11 16,0 2 10-16,-3 6-16 0,1 4 0 15,-4 3 16-15,-1 6-1 0,-3 4 1 16,-4 3-16-16,-4 1 19 0,-3 6 3 16,-4 1-1-16,-7 3 72 0,-1 2-74 15,-7 7 0-15,-2 2 19 0,-5 4 16 16,-2 4 0-16,-6 1-6 0,-3 3 9 15,-4-2-3-15,-3-1-3 0,-3 0-3 16,1-4-27-16,-5-3 14 0,-1-9-4 16,-2-5-12-16,-3-9 3 0,1-2-1 15,-1 3-2-15,0 1-2 0,0 2 2 16,-2-5-60-16,0-3-54 0,0-6-81 16,0-5-117-16,-2-6-59 0,-4-3-73 0,3-3-714 15</inkml:trace>
  <inkml:trace contextRef="#ctx0" brushRef="#br0" timeOffset="145933.27">6907 12581 1702 0,'0'0'185'0,"0"0"-146"0,0 0 49 0,-43-14 32 0,35 10 55 0,3 4 15 16,2-1 30-16,2 1-59 0,1 0-161 15,1 0-42-15,5 2-125 0,3 5 167 16,5 2 41-16,7 4 69 0,3 2-7 16,4 5-49-16,1 1-12 0,3 2-20 0,-2 1 1 15,2 1-10-15,-3 1-1 0,-2 2-10 16,0 1 14-16,-3 0 5 16,-1 0-20-16,-6-4-2 0,-1-1 2 0,-2-8 0 15,-3-4 15-15,-3-5 38 0,-1-4 52 16,-3-3 40-16,4-2 35 0,0-8 71 15,7-13-50-15,10-13-149 0,5-21-53 16,7-10-114-16,2-8-81 0,-2 1-130 16,-6 0-378-16,-9 18-1122 0</inkml:trace>
  <inkml:trace contextRef="#ctx0" brushRef="#br0" timeOffset="168215.94">24101 12403 2772 0,'0'0'347'0,"0"0"-197"0,0 0-13 0,0 0 0 0,0 0-23 15,0 0 50-15,0 0 37 0,0 0-116 16,24-41-57-16,-6 30-3 0,3 1 3 16,2-1 13-16,3 2-16 0,-1 2-25 15,1 0 0-15,-1 4-37 0,-2 3 5 16,0 0 11-16,-1 3-29 0,-4 4-7 15,-2 2-16-15,-3 3 39 0,-3 3 2 16,-4 4-15-16,-6 3 16 0,0 3-20 16,-11 2-2-16,-5 1-10 0,-4 2 6 15,-4-1 28-15,-4 1 28 0,-1 0 1 16,0-2 29-16,-1 0 5 0,4-3 55 16,2-1-1-16,5-2-3 0,2-6-13 15,7 2 4-15,2-4-25 0,7-4-23 16,1 2-26-16,7-1-1 0,3-2 35 15,6-3-2-15,5 3 7 0,1-5 37 0,5 0-23 16,3-3-5-16,2-1-19 0,0-2-17 16,0-4-14-16,0-2-31 0,-3 1-74 15,-1-3-85-15,-2 1-102 0,-4-1-145 16,0-3-533-16,-6 5-588 0</inkml:trace>
  <inkml:trace contextRef="#ctx0" brushRef="#br0" timeOffset="168467.7">24735 12318 440 0,'0'0'3166'0,"0"0"-2788"0,0 0-117 0,0 0-159 0,0 0-27 0,0 0-57 16,0 0 78-16,0 0 3 0,0 0 2 15,10 55-2-15,-7-30-47 0,-2 3-34 16,-1 3-16-16,0-1 10 0,0 2-12 0,0-1-1 16,0-1 1-16,1 1-21 0,1-3-40 15,1 1-31-15,0-3-99 0,0-3-144 16,3-6-168-16,0-1-300 0,0-8-777 16</inkml:trace>
  <inkml:trace contextRef="#ctx0" brushRef="#br0" timeOffset="169015.87">24943 12501 1087 0,'0'0'1398'0,"0"0"-1053"0,0 0 37 16,0 0-73-16,0 0-34 0,0 0-52 15,0 0-16-15,22-39-36 0,-15 34-72 16,4-2-25-16,3 0-28 0,3-1-18 16,3 0-25-16,3 2 19 0,0-1-22 15,0 4-25-15,1-1-9 0,-2 4-6 16,-2 0-3-16,-2 4-10 0,-5 2 1 16,-1 4-4-16,-5 3-6 0,-5 4-4 15,-2 1-2-15,-5 5-10 0,-8 2-11 16,-5 4 23-16,-4 0 22 0,-3 1 25 15,0 3 19-15,0-1 0 0,0-1 13 16,4-2 34-16,6-3 63 0,-1-6 0 16,7-1-29-16,4-5-9 0,4-3-7 0,1-4-9 15,1 0-16-15,6-4 3 16,5 0 31-16,5-3 13 0,6 0-13 16,3-3-19-16,3-7-55 0,4-1-62 0,-2-4-122 15,3-1-77-15,-3-3-105 16,1 0-207-16,-10 3-582 0,8-8-691 0</inkml:trace>
  <inkml:trace contextRef="#ctx0" brushRef="#br0" timeOffset="169416.24">25645 12375 3154 0,'0'0'474'0,"0"0"-209"0,0 0-127 16,0 0-2-16,0 0-37 0,0 0 10 15,0 0 40-15,0 0-26 0,42 1-49 16,-20-1-43-16,3 2-31 0,1 2-25 16,3 3 1-16,-2 1-4 0,0 4-6 15,0 1-6-15,-1 2 3 0,-5 5-6 0,-4 1-13 16,-1 0 3-16,-7 2-3 0,-5 1-9 15,-4-1-9-15,-3 2 21 16,-9 2 24-16,-5-3 11 0,-7-1 18 0,-9 1 15 16,-11-2 26-16,-12-3-13 15,-4-8 6-15,6-5 1 0,6-6 24 0,14-7 18 16,8-3 22-16,6 3 25 0,5-5-4 16,0-4-10-16,1-6-9 0,1-5-27 15,7-1-19-15,6-3-55 0,2 2-3 16,11 1-52-16,6 5-7 0,14-1-26 15,10 3-47-15,14 0-149 0,3 4-150 16,-2 4-318-16,-16 6-868 0</inkml:trace>
  <inkml:trace contextRef="#ctx0" brushRef="#br0" timeOffset="170098.92">26185 12680 2162 0,'0'0'591'0,"0"0"-263"0,0 0-12 0,0 0-47 0,0 0 15 0,0 0-39 0,0 0-9 15,0 0-82-15,0 0-80 0,0 0-40 16,0 0-3-16,0 0 6 16,47-4-12-16,-30 3-25 0,3 1-12 0,-1 0-12 15,0 0-1-15,-1 1-6 0,-1 2-6 16,-1 1 7-16,-3 3-11 0,-3 0-14 15,-3 1-4-15,-3 1-9 0,-4 1-13 16,0 2 10-16,-7 2-7 0,-6-2 28 16,2 1 6-16,-2 1 41 0,-3-2 3 15,5-1 24-15,-1-1 4 0,4-2 19 16,3-2 9-16,1-1-15 0,4 0 2 16,2-1 16-16,2 2 3 0,5 0 6 15,3 1 3-15,3 2-9 0,5 0-7 16,0-2-24-16,4 2-19 0,-1-1 0 15,-1-1-12-15,-5 2-22 0,-1-1-2 16,-7 1-23-16,-5 0-8 0,-4 0-7 16,-8 1-3-16,-13 4 25 0,-16 4-19 15,-19 2-65-15,-6 0-70 0,-4-3-55 16,7-3-38-16,11-7-118 0,9-3-245 16,15-1-653-16</inkml:trace>
  <inkml:trace contextRef="#ctx0" brushRef="#br0" timeOffset="174165.8">25840 12878 2087 0,'0'0'340'0,"0"0"-127"0,0 0 0 0,0 0 24 16,0 0-10-16,0 0-52 0,0 0-29 16,0 0-17-16,0 0-37 0,0 0-23 15,0 0-22-15,0 0-16 0,-13-7-9 16,13 8-3-16,0 2-18 0,1 3 0 16,-1 3 25-16,0 5 2 0,0 4 7 15,0 4-4-15,0 3-6 0,-1 3-25 16,-1 1-19-16,-1 0-15 0,-1 1 15 15,2 1 16-15,2 2-31 0,-2-1 30 16,2 2 2-16,0 0-1 0,2 2-7 16,2-3 10-16,1-1 15 0,-2 0-15 15,3-2 13-15,-2-2 12 0,1 1 3 16,1-4-12-16,-2 2 15 0,0-4-13 0,0-1-16 16,-2-3 2-16,0-2 14 15,-2-2-16-15,0-1 1 0,0-2 10 16,0-1-2-16,-2-3-11 0,0-2 0 0,2-2-2 15,-2-1 2-15,2-3 1 0,0 0 2 16,0 0-3-16,0 0-16 0,0 0-12 16,0 0 12-16,0 0 4 0,2 0 12 15,0 0 17-15,4-3 46 0,-1 2 8 16,5-2-37-16,0 0-32 0,3 0-1 16,3 1-1-16,1-1 0 0,4 0 0 15,5-1 2-15,4 1 1 0,13-3-3 16,9 1 3-16,8 2 21 0,0 0-21 15,-2 3 22-15,-3 0 16 0,2 0 2 16,2 0-3-16,0 4 3 0,-1-2 0 16,2 2-15-16,-6 0-13 0,2 0 7 15,-4-1-20-15,-4 1 23 0,-9-1-19 16,-8 1-6-16,-10-3 0 0,-4 2 0 16,3-1-1-16,-1 2-12 0,-2-1-11 15,-6-1-22-15,-4 0-31 0,-3 0-25 16,-2-1-32-16,-2-1-9 0,0 3-36 15,-6-3-66-15,-2 0-116 0,-4 0-285 0,3 0-727 16</inkml:trace>
  <inkml:trace contextRef="#ctx0" brushRef="#br0" timeOffset="174564.6">26877 13504 2149 0,'0'0'317'0,"0"0"-114"0,0 0 7 16,0 0 37-16,0 0 5 0,0 0-55 0,0 0-14 15,0 0-26-15,0 0-44 16,0 0-49-16,0 0-45 0,0 0-16 15,0 0 47-15,0 0 9 0,0 0-6 0,0 0 6 16,37 39-25-16,-22-28-9 0,3 1-7 16,1-2 0-16,2 3-18 15,0 1-2-15,1 0 1 0,-1 3-21 0,-2-1 7 16,-1 2 12-16,-3 3 2 0,-4-1-1 16,0 0-17-16,-8 0-9 0,-3-2 27 15,-7 3 1-15,-5 2 2 0,-7-3 13 16,-4 4-14-16,-12 0 0 0,-10 2 15 15,3-4-16-15,5-5-22 0,6-4-59 16,8-7-56-16,1-1-73 0,0-2-131 16,6-3-630-16,5-9-1339 0</inkml:trace>
  <inkml:trace contextRef="#ctx0" brushRef="#br0" timeOffset="179482.93">27741 13636 867 0,'0'0'313'0,"0"0"-17"0,0 0 20 0,0 0 8 0,0 0-45 16,0 0-24-16,-41-25-4 0,37 19-33 16,0 2-17-16,2 0 3 0,0 0-5 15,1 1-41-15,1 2-23 0,0-2-16 16,0 0-16-16,1 0-53 0,3 2-50 16,2-3-43-16,2 0 5 0,5-1 19 15,3 2 17-15,3 2-10 0,3 1 11 16,-1 0-9-16,3 3 10 0,0 4 15 0,3 3-15 15,-2 5-22-15,0 2-9 16,-4 3-9-16,-1 3-12 0,-3 2-13 16,-2 1-26-16,-7 1-17 0,-2 0-2 0,-4-1-7 15,-6 0 18-15,-5-1 10 0,-6-1-16 16,-7-1 105-16,-3-4 13 0,-4-1 38 16,-4-4 6-16,0-4-3 0,0-7 16 15,4-3 63-15,2-6 25 0,2-7-13 16,6-6 28-16,3-4-36 0,5-12-43 15,4-11-11-15,5-7-54 0,2-1-29 16,5 8-15-16,4 14-13 0,-3 12-6 16,5 3-13-16,-2 0-21 0,6 1 15 15,3-2-16-15,-1 7-44 0,4 2-47 16,2 5-77-16,3 4-151 0,1 0-315 16,-6 0-684-16</inkml:trace>
  <inkml:trace contextRef="#ctx0" brushRef="#br0" timeOffset="179949.6">28610 13579 1522 0,'0'0'309'0,"0"0"-14"0,0 0 35 15,0 0 9-15,0 0-37 0,0 0-34 0,0 0-33 16,0 0-36-16,0 0-48 0,0 0-47 16,0 0-72-16,0 0-32 15,0 0 0-15,-41 42 48 0,28-16-7 0,-1 2-4 16,-2-1-18-16,-2 4-19 0,-2-1-25 15,1-2-59-15,-2 1-30 0,0-1-21 16,-1-3-28-16,3 0-24 0,1-6-77 16,5-2-159-16,3-8-259 0,6-4-699 15</inkml:trace>
  <inkml:trace contextRef="#ctx0" brushRef="#br0" timeOffset="180181.01">28333 13627 2839 0,'0'0'496'16,"0"0"-267"-16,0 0-99 0,0 0-39 15,0 0-37-15,0 0-13 0,0 0-16 16,0 0-6-16,0 0 43 0,0 0 27 0,32 48 17 16,-16-29-9-16,2 0-32 15,2 3-28-15,4 0-18 0,-1-2-19 16,1 2 0-16,2-1-2 0,-5-2-32 0,2 0-56 15,-2-4-116-15,-2-2-59 0,-2-1-105 16,0-5-225-16,-7-1-500 0,5-6-524 0</inkml:trace>
  <inkml:trace contextRef="#ctx0" brushRef="#br0" timeOffset="182049.15">28972 13562 1895 0,'-9'-3'431'0,"7"2"-89"0,1-1-14 0,-1 0-27 0,0 0-59 16,1-1-59-16,1 2-35 0,0-2-7 16,0 1-14-16,4-2 44 0,0-1-44 15,6-2-87-15,0 1 19 0,5-3 18 0,1 2-12 16,4 0-13-16,-2 3-9 16,1 0-43-16,0 1-15 0,-2 3-16 15,-2 0 7-15,-1 4-20 0,-2 3 4 0,0 0-6 16,-2 2-25-16,2 0 25 0,-5 2-10 15,-2 1-19-15,-2 1 1 16,-3 0-17-16,0 1 7 0,-3-1 17 16,-4 0 33-16,-3-1 18 0,-2 1 5 15,-1 0 11-15,-3-5 15 0,2 2 10 16,-1 1 0-16,2-4 10 0,0 1 29 0,7-3-2 16,2-2-37-16,2 0-25 0,1 1-3 15,1-4-28-15,0 3 12 16,2 1 19-16,4-1 27 0,-1 1 26 0,8 1-6 15,-3-1 5-15,3 0-5 0,2 0-13 16,1-1-12-16,1 1-4 0,0 1-15 16,-2 0-3-16,0 1-21 0,-5 2-20 15,-1-2-8-15,-3 4 5 0,-4 1 1 16,-2-1 12-16,-4 5-16 0,-6 1-3 16,-6 1-6-16,-4 0 8 0,-7 0 23 15,-3 0 9-15,-2-3 16 0,-4-1 22 16,6-6-3-16,-1 0-19 0,5-4-33 15,6-3-64-15,5-3-86 0,8-8-245 16,4-5-166-16,3 2-552 0</inkml:trace>
  <inkml:trace contextRef="#ctx0" brushRef="#br0" timeOffset="184582.16">25685 11869 368 0,'0'0'740'0,"0"0"-352"0,0 0-79 0,0 0 19 0,0 0-14 16,0 0-37-16,0 0-33 0,0 0-42 15,-13-36-48-15,13 33-30 0,2-1-16 16,1 0-36-16,3-1-34 0,3 1-37 16,6-2 3-16,-1 2 8 0,3 1-12 15,1 1 0-15,4 2-19 0,-3 2-9 16,-2 5-29-16,-1 0 6 0,-2 2 3 16,-3 1-28-16,-3 3-45 0,-4 2-32 15,-4-1-75-15,-4 2 16 0,-6 1-17 16,-5-2 2-16,-3 1 52 0,-3-5 55 15,-2 1 104-15,1-5 16 0,4-1 130 16,2-5 148-16,3-1 20 0,2-5 4 0,7-4-84 16,3-4-148-16,1-4-70 15,7-3-3-15,5-2-179 0,3-1-95 16,-1 6-392-16,10-9-1298 0</inkml:trace>
  <inkml:trace contextRef="#ctx0" brushRef="#br0" timeOffset="185316.21">25059 11890 1485 0,'0'0'351'0,"0"0"-20"0,0 0-33 0,0 0 18 0,0 0-49 0,0 0-28 0,0 0-13 16,0 0-29-16,0 0-34 0,0 0-53 15,0 0-40-15,0 0-70 0,0 0-76 16,0 0 35-16,0 0 41 0,0 0 28 15,35 53-15-15,-28-34-13 0,0 1-116 16,-1-1-99-16,-1 1-73 0,-1-2-221 16,0-5-530-16,-4-3-771 0</inkml:trace>
  <inkml:trace contextRef="#ctx0" brushRef="#br0" timeOffset="186115.97">24493 11890 1979 0,'0'0'476'0,"0"0"-102"0,0 0-78 0,0 0-35 16,0 0-45-16,0 0-27 0,0 0 19 16,0 0-54-16,0 0-60 0,0 0-48 0,0 0-30 15,0 0-15-15,0 0-1 0,36-33-22 16,-26 29-6-16,-1 2-15 0,-1 1-7 16,1 1-13-16,-3 0-29 0,-1 1 2 15,1 3-11-15,-5 3 13 0,1 2 6 16,-2 2-17-16,-2 4 7 0,-3 2 3 15,-2 1 35-15,0-1 51 0,-2-1 3 16,2 0 19-16,2-3 38 0,2-2 4 16,2-2 6-16,1-2-4 0,1-1-19 15,4-4 4-15,4 0 12 0,4-2-4 16,2-1-40-16,4-3-16 0,1-4-151 16,4-2-151-16,0-1-352 0,-6 1-651 15</inkml:trace>
  <inkml:trace contextRef="#ctx0" brushRef="#br0" timeOffset="186682.98">24012 11899 2654 0,'0'0'364'0,"0"0"-76"0,0 0-98 0,0 0-3 16,0 0 21-16,0 0-76 0,0 0-56 15,0 0-32-15,0 0-19 0,21-39-25 0,-13 34-38 16,-1 1-12-16,-1 1 2 0,-1 3-5 16,0 0-16-16,0 0-32 0,-1 2 13 15,-1-1-4-15,1 3 7 0,-3 2-42 16,-1 1-45-16,0 3 6 0,-1 2-14 15,-4 2 32-15,-1 1 55 16,-1-1 80-16,1-1 13 0,1 0 19 0,2-3 20 16,3-1 32-16,0-1 3 0,1 0 9 15,4-4 0-15,5 2-9 0,0-2 6 16,2-1-3-16,4 0 6 0,0 0-35 16,1-2-13-16,-2-1-23 0,-1 3-12 15,-4-1-11-15,-2 1-15 0,-3 0-15 16,-3 0-4-16,-2 2 42 0,-2 2 3 15,-6 2 35-15,-4 0-35 0,-4 5-54 16,-3-3-93-16,-3 2-100 0,-3-4-143 16,1-2-265-16,8-4-892 0</inkml:trace>
  <inkml:trace contextRef="#ctx0" brushRef="#br0" timeOffset="188898.83">25564 12854 445 0,'-3'3'700'0,"3"-3"-309"0,0 2-76 0,0-2-23 0,0 1-16 16,0-1-54-16,0 1-22 0,0 0-75 15,2 0-22-15,0-1 9 0,4 3 13 16,1-2-1-16,2-1 9 0,4 0 0 15,5 0-39-15,-2 0-12 0,6-1-19 16,0-2-35-16,3 0-27 0,-3 0 1 16,4-1-2-16,-3-3 0 0,0 4-1 15,-2-1-24-15,1 0-41 0,-5 0-28 16,0 2-23-16,-1-1 0 0,-7 2 0 16,-1 1-27-16,-4-2-19 0,-2 2-61 15,-2 0-56-15,0 0 12 0,-6 0-27 16,-3 3-62-16,-3 0-37 0,-4 0-160 15,2 1-46-15</inkml:trace>
  <inkml:trace contextRef="#ctx0" brushRef="#br0" timeOffset="189048.16">25694 12884 567 0,'0'0'480'0,"0"0"-47"15,-34 14-89-15,22-8-35 0,2-2-57 16,4 0-42-16,3 1-42 0,1-1-11 0,2-1-22 16,0 2-42-16,0 0 12 15,4 0-19-15,1 0-22 0,4 0 3 16,2-2 12-16,3-1 26 0,3-2-45 0,5-3-60 15,5-4-3-15,6-8-137 0,1 0-226 16,-9 2-444-16,16-13-1285 0</inkml:trace>
  <inkml:trace contextRef="#ctx0" brushRef="#br0" timeOffset="194801.24">29202 13126 893 0,'0'0'1310'0,"0"0"-1000"0,0 0-29 0,0 0 30 16,0 0-43-16,0 0-71 0,0 0-51 15,0 0-30-15,0 0-31 0,0 0-31 16,0 0-10-16,0 0-23 0,31-40-21 15,-23 38-21-15,5 0-14 0,0 1 1 16,2 1 2-16,0 1-5 0,0 6-4 16,-1-1-10-16,2 4-21 0,-5 4-4 15,0 0 12-15,-2 2 4 0,-4-2-29 16,-4 3-19-16,-1-1-4 0,-7-1 4 0,-4 1 15 16,-1-4 22-16,-7-2 58 0,3-3 13 15,-3-4 45-15,0 0 10 16,-1-3 6-16,2-6 19 0,5-1 15 0,1-3 30 15,5-2-20-15,4-3-45 0,3 1-60 16,4-5-63-16,9-1-141 16,8-3-222-16,3 5-828 0</inkml:trace>
  <inkml:trace contextRef="#ctx0" brushRef="#br0" timeOffset="197802.81">25104 13137 884 0,'0'0'267'0,"0"0"58"0,0 0-51 0,0 0 2 0,0 0 18 16,0 0-83-16,0 0-21 0,0 0 38 0,0 0-4 16,0 0-29-16,0 0-52 0,0 0-32 15,-3 0-26-15,3 0-15 16,0 0-23-16,0 0-9 0,0 0-38 0,0 0-16 15,0 0-37-15,0 0-36 0,0 3-31 16,2 3 44-16,3 4 76 16,1 5 0-16,0 1 22 0,3 5-22 0,-3 2 19 15,3 1-19-15,1 3-1 0,0 3-1 16,2 6-11-16,1 8 11 16,0 7-1-16,-1 3-32 0,-4-4 7 0,-1-5-4 15,-3-6 6-15,-2-1 7 0,-1-5 19 16,-1-5 2-16,0-5 0 0,0-3 2 15,-1 6 15-15,-1 4-7 0,0 3 4 16,-2-2-13-16,-1-1 31 0,2-2 1 16,0 0-6-16,-1-5 9 0,1 1-25 15,1-3 2-15,0-5 1 0,1 2-15 16,0-2 0-16,1-2-2 0,0-2 1 16,0-1-16-16,2-2 16 0,0-2 2 15,1 1 10-15,1-4-12 0,0 0 2 16,-1 1-2-16,-1-3 0 0,2 0-1 15,-2-1-21-15,0-1-16 0,0 0-16 16,-1 0-6-16,1 0 9 0,1 0 13 0,-1 0 23 16,2 0 15-16,0 0 3 15,2 0 35-15,3 0 0 0,5 0 13 0,-1 0-22 16,4 0-16-16,2 0-1 0,5 0 11 16,3 0 5-16,7 0 10 0,10 0-10 15,9 0 4-15,5 0 12 0,0 3 4 16,-2-2 2-16,-1 2-19 0,-2 0 1 15,5 1 3-15,0 1-32 0,0-2 28 16,0 1 10-16,0 1-1 0,0-1-10 16,-1 2 7-16,-4-2 4 0,0 1-1 15,-3 0-9-15,-2 1-15 0,-5-2-13 16,-1 3 19-16,-9-4-20 0,-6 0-1 16,-8 1 1-16,-2-2-2 0,3 0-1 0,-1 1 0 15,1-1 1-15,-5-1 0 16,-1 0-18-16,-7 0-16 0,-1 0-31 15,-4-1-13-15,-1 1-36 0,-1-1-43 0,0 0-4 16,-1 1-71-16,-5-1-116 16,0 0-222-16,1 0-570 0</inkml:trace>
  <inkml:trace contextRef="#ctx0" brushRef="#br0" timeOffset="198116.74">26441 14118 336 0,'0'0'2042'0,"0"0"-1745"0,0 0-168 0,0 0-52 15,0 0 0-15,0 0 19 0,0 0 26 16,0 0 18-16,0 0-19 0,33 44-26 16,-22-33-28-16,2 1-10 0,7-2-3 15,1 2-17-15,2-1-8 0,2 1-17 16,4-1-12-16,0 1 0 0,-2 1-15 15,-1 0-7-15,-3 0 0 0,-4 0-1 16,-3 4-15-16,-7-2 19 0,-3 2-6 16,-6 2 6-16,-8 2-6 0,-7 3-23 15,-12 6-9-15,-14 4-32 0,-11 4-22 16,-2 0-4-16,7-7 12 0,12-7 1 0,15-7-33 16,2-4-59-16,2 3-113 0,1-2-238 15,4-2-743-15</inkml:trace>
  <inkml:trace contextRef="#ctx0" brushRef="#br0" timeOffset="198781.98">27760 14390 1992 0,'0'0'408'0,"0"0"-27"0,0 0-63 0,0 0-47 0,0 0 5 0,0 0-5 16,0 0-50-16,0 0-56 0,0 0-35 15,0 0-6-15,0 0-7 0,0 0-53 16,0 0-64-16,0 0 2 0,-4-27 14 15,18 24-14-15,1-2-2 0,5 3-19 16,-2-1-11-16,2 3 2 0,1 3-21 16,-4 3 6-16,3 1 24 0,-5 3-6 15,1 1 10-15,-5 4 14 0,1 1-58 16,-6 2 41-16,-1 1-20 0,-4 1-14 16,-2 2-1-16,-6 2-3 0,-7-1-25 0,-1 1 9 15,-5-1 8-15,-2 1 21 16,-3-2 33-16,-2-2 10 0,-2-1 25 15,1-1 7-15,3-4-3 0,3 0 18 0,2-4 28 16,6-1 9-16,4-2-13 0,5-3-21 16,3-2-22-16,2-1-28 0,0 0-34 15,7 1 34-15,1-1 52 0,8 2 44 16,2 0-25-16,4-2-25 0,3-1-33 16,4 0-12-16,1-3-1 0,0-1-43 15,1 1-35-15,0-2-21 0,0-1-31 16,0 2-22-16,-2-2-31 0,2 0-53 15,-2-1-141-15,-2 0-267 0,-8 3-479 16,8-5-470-16</inkml:trace>
  <inkml:trace contextRef="#ctx0" brushRef="#br0" timeOffset="199133.89">28525 14476 2723 0,'0'0'366'0,"0"0"-200"0,0 0 76 0,0 0 18 0,0 0-9 0,0 0-44 15,0 0-60-15,0 0-45 0,0 0-40 16,0 0-62-16,0 0-13 0,0 0-55 16,0 0-9-16,0 0 40 0,-33 26 27 15,26-6 10-15,-5 2 0 0,-2 2-12 16,-1 0-63-16,-4 0-31 0,-1-1-23 16,-1-3-9-16,2-2-13 0,-1 1-23 15,3-4-68-15,3-4-158 0,1-4-230 16,6-4-522-16</inkml:trace>
  <inkml:trace contextRef="#ctx0" brushRef="#br0" timeOffset="199344.71">28270 14463 2172 0,'0'0'1156'0,"0"0"-1023"0,0 0-37 16,0 0 30-16,0 0 107 0,10 39-9 15,-5-27-81-15,5 1-44 0,3 1-27 16,2 2-20-16,3-2-21 0,2 1-12 16,3 0-3-16,4-1-16 15,-2-3-83-15,0 0-75 0,2 0-60 0,-1-2-56 16,-3-2-93-16,-2-1-221 0,-2 0-453 16,-6-2-522-16</inkml:trace>
  <inkml:trace contextRef="#ctx0" brushRef="#br0" timeOffset="200049.56">28840 14468 2385 0,'0'0'513'0,"0"0"-161"0,0 0-24 0,0 0-142 0,0 0-38 0,0 0-38 0,0 0-40 16,19-37-27-16,-9 31-30 0,3 1-13 15,1 0-16-15,3-2 1 0,0 6-1 16,1-2 1-16,3 1-1 0,-4 2-4 15,2 0 8-15,-5 3-29 0,-1 3 0 16,-3-2-3-16,-2 4-38 0,-3 1-37 16,-2 2-5-16,-3 1 20 0,-4 2-46 15,-4 3-38-15,-4 0-5 0,-3 0 65 16,-1-1 76-16,-3 1 52 0,4-3 58 16,0-1 80-16,4-2 0 0,3-1-23 15,3-3-22-15,4-3-29 0,1 0-36 16,1-1 20-16,8 3 47 0,0-2 35 15,6-1-4-15,1 1-6 0,5 0-36 16,0 1-52-16,1-1-32 0,-2 1 0 16,-4 0-3-16,2-1-35 0,-7 2-28 15,-2-2-19-15,-3 0-25 0,-3 3-10 0,-3-1 31 16,0 2 29-16,-8 2 9 0,-3 3 3 16,-3-2 25-16,-6 2 23 0,-3 0 41 15,1-3 13-15,-3 1-3 0,-1-4-13 16,3 2-21-16,1-2-17 0,3-4-41 15,2-1-99-15,5-2-74 0,3-4-164 16,2-6-372-16,3 2-660 0</inkml:trace>
  <inkml:trace contextRef="#ctx0" brushRef="#br0" timeOffset="200515.98">29244 14185 1586 0,'0'0'458'0,"0"0"-98"0,0 0 7 0,0 0-39 0,0 0-60 0,0 0-46 16,0 0-26-16,0 0-39 0,0 0-59 16,0 0-32-16,0 0-42 0,0 0-24 15,0 0 0-15,0 0 0 0,9 36 14 16,-5-17 8-16,0 4-20 0,-1 0 10 16,-1 2-12-16,-1-3-53 0,1-2-42 0,-1 0-39 15,1-3-33-15,1 0-68 16,-1-3-150-16,-1-4-281 0,1-2-912 15</inkml:trace>
  <inkml:trace contextRef="#ctx0" brushRef="#br0" timeOffset="208931.98">24748 13150 2028 0,'0'0'450'0,"0"0"-218"0,0 0 13 0,0 0-15 0,0 0-42 16,0 0-35-16,0 0-14 0,0 0-50 15,0 0-48-15,0 0-41 0,0 0-31 0,0 0-22 16,0 13 53-16,2 1 11 0,0 3 11 16,1 7 0-16,2 5-20 15,-2 7 0-15,1 11 0 0,2 8 13 0,-1 3-13 16,-2 0 13-16,-1-4-15 0,-2-5-41 15,0 2-16-15,0 2 16 16,-4-1-13-16,-1 0 10 0,2 1 44 0,-3-2 0 16,4-1 0-16,0 0 3 0,1-3-3 15,1 2 13-15,0-3 12 0,0-1-23 16,0-1 1-16,1-2-2 0,1-9 21 16,-1-5-20-16,0-8 20 0,1 0 22 15,0 5 0-15,0-1 1 0,0 3-5 16,0-3-5-16,1-1-22 0,0-6-1 15,0 0-1-15,2-4-11 0,-2-2-19 0,1-1 18 16,2-2-2-16,0 2-13 16,2-4 0-16,-2 1 13 0,3-1-10 15,1-1 12-15,2 0 1 0,0-1 1 0,4 0 2 16,1-1 15-16,7-2-16 0,1 2 10 16,10-3 10-16,10 0-9 15,10 0 15-15,7 0 10 0,3-3 5 0,-2 3 12 16,-1-1 23-16,2 1 53 0,3 0-20 15,1 0-33-15,2 2-35 0,1 2-9 16,-2 1 0-16,0-1-15 0,-3 2-19 16,-2 0-17-16,-2 0 15 0,-2-1 2 15,-3 2-3-15,-2-1-15 0,-5 2-7 16,-4-2-3-16,-7-2 0 0,-8 0-6 16,-10-1 16-16,1 2 5 0,-2-2-12 15,4 1-12-15,-1 0-12 0,-1 0-14 16,-6 0-12-16,-1-2-21 0,-8 2-37 15,1-2-21-15,-5-1-7 0,-3-1-46 16,0 0-67-16,0 0-37 0,-2-4-196 16,-1-1-581-16</inkml:trace>
  <inkml:trace contextRef="#ctx0" brushRef="#br0" timeOffset="209266.18">26276 14479 1191 0,'0'0'1107'0,"0"0"-916"0,0 0-1 0,0 0 13 0,0 0-7 16,0 0-27-16,0 0-13 0,0 0-51 0,0 0-51 16,0 0 25-16,0 0 25 0,0 0 16 15,35 43-35-15,-21-28-23 0,1 5-24 16,1-2-18-16,0 2-20 0,2 2-3 15,-3 0-17-15,-3 0 19 0,0 1-15 16,-3 0-3-16,-4-2 1 0,-2 0-6 16,-3-1 24-16,-3 1 12 0,-6-2 4 15,-4-1 9-15,-5 2 7 0,-2-2 0 16,-7 2-11-16,-2-3 7 0,-2 0-12 16,-4 2-16-16,1 0-10 0,1 3-50 15,-1-2-35-15,3 1-37 0,7-2-47 16,4-2-97-16,11-3-239 0,2-4-705 15,15-7-444-15</inkml:trace>
  <inkml:trace contextRef="#ctx0" brushRef="#br0" timeOffset="209764.76">27648 15225 2462 0,'0'0'589'0,"0"0"-317"0,0 0-50 0,0 0-13 0,0 0-39 15,0 0-51-15,0 0-34 0,0 0 6 16,0 0 8-16,22 45 16 0,-13-16 9 16,0 1-26-16,1 3-18 0,0 5-37 15,-4-7 6-15,1 5 1 0,-1-1-14 16,-1-8-24-16,0 3-12 0,-3-2-22 16,2-2-51-16,-1-2-53 0,-1-3-72 15,2-4-69-15,0-6-97 0,1-2-260 16,-3-5-757-16,9-7-489 0</inkml:trace>
  <inkml:trace contextRef="#ctx0" brushRef="#br0" timeOffset="210135.24">28665 15263 2162 0,'0'0'501'16,"0"0"-295"-16,0 0 12 0,0 0 12 15,0 0-17-15,0 0-64 0,0 0-35 16,0 0-1-16,0 0-13 0,-44 46 1 16,39-28-13-16,-3 2-23 0,0 5-24 15,-4 2 2-15,-2 4-31 0,-1 1-8 16,-1-2 14-16,-1 0-18 0,-1-1 0 16,2-4-59-16,1-3-43 0,-1-2-68 0,3-3-50 15,2 0-48-15,1-7-114 0,2-3-226 16,2-4-509-16,4-7-335 0</inkml:trace>
  <inkml:trace contextRef="#ctx0" brushRef="#br0" timeOffset="210387.74">28427 15243 2716 0,'0'0'443'0,"0"0"-176"0,0 0-29 16,0 0-42-16,0 0-71 0,0 0-59 15,0 0-66-15,0 0 0 0,0 0 0 16,0 0 36-16,10 42 38 0,4-19-8 16,1 3 2-16,3 3-18 0,2-2-13 15,-1 0-12-15,3-3 0 0,-1 0-23 16,0-4 1-16,0-1-3 0,0-2-14 16,-1-2-48-16,-1 1-50 0,-4-4-13 0,1 1-51 15,-5-2-51-15,1 2-80 0,-6-3-224 16,-2-3-541-16,-3 0-600 15</inkml:trace>
  <inkml:trace contextRef="#ctx0" brushRef="#br0" timeOffset="211365.87">29084 15440 1019 0,'0'0'437'0,"0"0"-236"0,0 0 11 0,0 0 44 15,0 0-3-15,0 0-21 0,0 0-22 16,0 0-27-16,0 0-1 0,0 0 13 15,0 0-8-15,0 0-19 0,-20-38-4 16,20 36-10-16,0 1-26 0,0-1-47 16,0-2-25-16,5 1-25 0,2-2 0 15,6 0-15-15,1 0-1 0,5-1-2 16,1 2-10-16,4 1 28 0,1 0-31 16,-1 3-22-16,-2 0-15 0,1 3-22 15,-5 1 3-15,-3 2-34 0,-3 2-41 16,-5 1 1-16,-4 1-8 0,-3 3-4 0,-2 1 18 15,-6 1 13-15,-6 5 25 16,-1-4 45-16,-4 2 41 0,2-1 12 16,2-3 23-16,2 0 58 0,3 0-1 0,2-4-10 15,3-1-3-15,3 1 0 0,2-2 0 16,3 2 6-16,3-3-4 0,4 3-8 16,2-1-16-16,1-1-20 0,3 2-9 15,1-2-25-15,-1 0 13 0,0-1-13 16,-2 0-3-16,-3-3-19 0,-3 0-31 15,-4 2-12-15,-1-2-11 0,-3 0 1 16,-7 2 56-16,-5 3-34 0,-5 1-19 16,-5 1-16-16,-5 0 5 0,-2-1 33 15,0-2 47-15,0 0 11 0,3-3-11 16,4-3-10-16,3-2-66 0,3-2-102 16,6-7-126-16,3-6-227 0,7-5-162 15,0 2-786-15</inkml:trace>
  <inkml:trace contextRef="#ctx0" brushRef="#br0" timeOffset="211783.64">29400 15056 1299 0,'0'0'1525'0,"0"0"-1239"0,0 0-60 0,0 0 6 0,0 0-52 15,0 0-35-15,0 0-29 0,0 0-14 16,0 0-25-16,0 0-27 0,0 0-22 16,47-27-26-16,-32 23 11 0,-1 1 2 15,2 2-3-15,-3 1-12 0,2 0-22 16,-4 0-6-16,0 3 9 0,-1 3 1 15,-3 1-7-15,-1 3-3 0,-2 2-13 16,-4 5-6-16,0 2 12 0,-7 2-6 16,-3 0-6-16,-5 0 38 0,0 2 9 15,-3-5 25-15,5-1 3 0,0-4 26 16,6-3 3-16,2-2-14 0,3-5-8 0,2 1-7 16,2-2 25-16,5-1 2 15,6 2 7-15,7-3-9 0,10 0-53 16,11-7-34-16,11-6-149 0,4-2-115 0,-5-2-167 15,-15 4-693-15,-8 1-980 0</inkml:trace>
  <inkml:trace contextRef="#ctx0" brushRef="#br0" timeOffset="213566.15">24012 13269 1911 0,'0'0'259'0,"0"0"-210"0,0 0-36 0,0 0 104 16,11 45-7-16,-4-22 6 15,2 2-36-15,1 11-34 0,2 6-11 0,3 15-34 16,-1 4 1-16,-1 1 27 15,-2-2-28-15,-3-4-1 0,-1 4 1 0,1 2-1 16,-1 2-3-16,-1 3-26 0,0-1 10 16,1 4 17-16,-1-2-35 0,0 1 37 15,-1 0 23-15,-1 0-10 0,-2 0-10 16,-1-2 32-16,-1 2 33 0,0-4 41 16,-4 0 19-16,0-3 16 0,-3-2 3 15,1-5-32-15,-2-3 8 0,3-1-12 16,-4-4-35-16,1-2 6 0,-1-1-38 15,1-3-4-15,2-8-40 0,2-8-1 16,0-5 1-16,1 0 16 0,-1-1-10 16,0 4-6-16,2 0 0 0,0-2-2 15,0-1 0-15,2-1 1 0,0-3 2 16,0 0-1-16,0-1 1 0,2-2-1 0,0 1-19 16,0-2 19-16,0-2 0 15,2-2-14-15,-2 2 12 0,1-4 2 0,1 0-1 16,-3 0 0-16,1 0 1 0,0-4 0 15,-1 0 11-15,1-2 2 16,-1 2-10-16,0-2 9 0,1 0 7 0,1 0-3 16,-1-2 6-16,3 1-19 0,1-1-3 15,0-1-14-15,1-1-20 0,2 0 2 16,2 1-8-16,1 0 11 0,4 1 7 16,0 1 19-16,5 1 0 0,5-1 3 15,8 1 0-15,9 2 25 0,12 4 7 16,4 5-14-16,1 0 17 0,-1 2 12 15,-2-1-9-15,3 3 13 0,2 0 5 16,2-1-6-16,3 2 0 0,3-1 9 16,1-2 12-16,3 1 25 0,1 1-68 15,3-2-25-15,-1 0 22 0,2 0-25 16,-2 0 0-16,-1-2 0 0,-2 1-1 0,1 0-2 16,-4 0-31-16,-4-1 15 15,-1 0 1-15,-6 1 6 0,-2-1 11 16,-2-1 1-16,-4-2-3 0,-4 2 0 0,-8-3-37 15,-11-1-25-15,-7-2-23 0,-2-1-30 16,-2 0-68-16,0-1-56 0,0-1-101 16,-9-1-211-16,-5-1-192 0,-4-2-314 15</inkml:trace>
  <inkml:trace contextRef="#ctx0" brushRef="#br0" timeOffset="213882.81">26121 15663 1884 0,'0'0'1652'0,"0"0"-1459"0,0 0-124 0,0 0-31 15,0 0 21-15,0 0 26 0,0 0 26 16,47 13 17-16,-26-6-10 0,4 0-50 16,2 2-46-16,4 1-19 0,2 2-3 0,2 1 1 15,-3 3 0-15,3 0-2 16,-4 1 0-16,0 2-21 0,-2 1 19 15,-4 1-12-15,-1 0-7 0,-9 2-6 0,-3-1-3 16,-7 3-16-16,-5-1 29 16,-7 1 18-16,-9 1 17 0,-15 6 8 15,-9 2 12-15,-14 2 4 0,-5-2-1 0,4-6 3 16,7-3-18-16,11-8-9 0,8-3-16 16,7-4-22-16,6-1-52 15,-4-1-69-15,2 2-89 0,-1-4-95 0,7-2-214 16,5-1-600-16,7-6-755 0</inkml:trace>
  <inkml:trace contextRef="#ctx0" brushRef="#br0" timeOffset="214649.4">27656 16331 2588 0,'0'0'428'0,"0"0"-246"0,0 0-19 0,0 0 18 0,0 0-4 0,0 0-29 0,-4-35-41 15,11 28-3-15,-1-1-38 0,4 2-29 16,3-3-6-16,3 2-9 0,1 1-20 16,5 0 1-16,-2 0-3 0,5 3-3 15,-3 0-15-15,4 3-4 0,-3 0-3 16,-2 4-22-16,0 2-15 0,-3 4 10 16,-5 3-17-16,-4 0-25 0,-3 3-32 15,-6 4-4-15,-4 1 19 0,-9 4-22 16,-5 1-39-16,-6 0 11 0,-2-1 46 15,-2-1 115-15,-2-2 26 0,2-3 115 16,4-2 22-16,4-4-1 0,4 0-15 16,6-3-33-16,4-5-23 0,2 0-18 15,4-1-61-15,0 0-11 0,8 1 40 16,2 3 41-16,3-3 29 0,8 1-8 16,3 0-32-16,3-5-18 0,6 1-25 15,0-2-28-15,1 0 0 0,-1-3-34 16,2-3-112-16,-3 2-71 0,-1-2-55 15,-2 2-137-15,0-3-253 0,-9 1-561 0</inkml:trace>
  <inkml:trace contextRef="#ctx0" brushRef="#br0" timeOffset="-214591.13">28606 16280 3055 0,'0'0'523'0,"0"0"-331"0,0 0-78 0,0 0-58 0,0 0-12 0,0 0-44 0,0 0 0 16,0 0 26-16,-30 46 9 0,17-28-24 16,-2 6-9-16,-2 1-4 0,-3 1-19 15,-1-2-57-15,-1 0 0 0,0-1-4 16,3-1-13-16,-2-3-38 0,3-2-48 15,2-6-68-15,3-2-210 0,2-7-220 16,2-2-711-16</inkml:trace>
  <inkml:trace contextRef="#ctx0" brushRef="#br0" timeOffset="-214364.05">28306 16259 1763 0,'0'0'1278'16,"0"0"-1028"-16,0 0-120 0,0 0-25 15,0 0 63-15,0 0 43 0,49 24-50 16,-30-12-27-16,2 0-22 0,1 3-28 16,1 1-41-16,-2 0-30 0,3 3-13 15,-3 2 0-15,-3 1-1 0,-1-1-21 16,-3 1 0-16,0-1-34 0,-4 1-34 16,0-2-10-16,-2-1-32 0,-3-2-62 15,-2-4-94-15,-2-1-200 0,-1-6-317 0,0-5-668 16</inkml:trace>
  <inkml:trace contextRef="#ctx0" brushRef="#br0" timeOffset="-213680.38">29141 16413 2090 0,'0'0'586'0,"0"0"-303"0,0 0-27 0,0 0-14 16,0 0-52-16,0 0 3 0,0 0 1 15,0 0-24-15,0 0-55 0,0 0-25 16,37-29-22-16,-20 20-9 0,1 3 0 16,2 1-19-16,-1 1-40 0,-1 1 0 15,-2 0-25-15,-2 3-34 0,-3 0-2 16,-3 3-17-16,-3 2-33 0,-2 1-26 16,-3 3 4-16,-1 3 11 0,-8 4 12 15,-1 1 18-15,-4 1 20 0,-1-1 72 16,1-1 27-16,1-1 49 0,3 0-4 15,5-3-24-15,3-2-23 0,2-1-3 16,1 0 3-16,5 1 19 0,3-1 15 16,3-1 11-16,2 1-10 0,0-2-4 15,3 0-25-15,-1-1-9 0,1-2-21 0,-1 2 0 16,-1 1-1-16,-2-2-2 16,-2-1-20-16,-3 1-28 0,-3-1-34 0,-4 0-17 15,-1 5 10-15,-5-2 9 0,-6 3-9 16,-7 0 2-16,-2 2 23 0,-6-3-7 15,-2 1 16-15,-1-4 22 16,-2-2-26-16,5-3-60 0,-1-1-87 0,2-5-161 16,5-6-207-16,7 0-623 0</inkml:trace>
  <inkml:trace contextRef="#ctx0" brushRef="#br0" timeOffset="-213081.13">29546 15958 2541 0,'0'0'522'0,"0"0"-321"0,0 0-32 16,0 0-4-16,0 0-64 0,0 0-16 0,0 0-3 15,0 0 25-15,0 0 16 0,0 0 5 16,0 0-50-16,42 3-38 0,-28-3-28 16,2-2 1-16,-3 2-13 0,1-1-16 15,-4-1-15-15,1 2-18 0,-1 0-8 16,-2 2-11-16,-3 2-13 0,-1 3-2 0,-2 4 20 16,-2 2 4-16,-3 3 2 15,-4 2 29-15,-4 3 25 0,0 0 3 16,0-1 12-16,0-1 16 0,5-5 23 0,0 1-7 15,3-4-10-15,3 0-18 16,0-3 3-16,7 2 6 0,0-1 22 0,5-1 7 16,0 1-7-16,5 0-10 0,0 0-21 15,0-2-14-15,-2 0-2 0,-2-1-31 16,-3 2-19-16,-3 1-9 0,-2-1-2 16,-3 1 11-16,-2-1 3 0,-7 3 19 15,-4 0-23-15,-6 1-40 0,-3-2-29 16,-5 1-7-16,-9-1-29 0,2-1 0 15,-2-3-30-15,0-1-68 0,4-4-88 16,-4 0-135-16,9-1-307 0</inkml:trace>
  <inkml:trace contextRef="#ctx0" brushRef="#br0" timeOffset="-212446.15">26628 17166 3582 0,'0'0'645'0,"0"0"-406"0,0 0-137 0,0 0-77 0,0 0-23 0,75-11-2 16,-11 1 31-16,14-3-16 0,8 2 7 16,3-2-19-16,2 4-3 0,5-2-13 15,15-2-11-15,7-1-7 0,11-2 18 16,10 0-2-16,8-1 13 0,9 0-1 16,5 1-13-16,8 0-11 0,4 2-1 15,0 3 3-15,3 0 25 0,2 2 1 16,-3 4 24-16,-9 3 3 0,-7 2 15 0,-9 0-9 15,-16 1-34-15,-16 2-40 16,-17-2-121-16,-19-1-153 0,-17-5-277 16,-24-3-963-16,-12-2-386 0</inkml:trace>
  <inkml:trace contextRef="#ctx0" brushRef="#br0" timeOffset="-209980.75">28381 17051 297 0,'0'0'1660'0,"0"0"-1242"0,0 0-240 0,0 0-26 0,0 0 25 0,0 0-23 16,0 0-39-16,0 0-25 0,0 0-7 15,0 0 6-15,0 0 0 0,-13-10-4 16,13 10-6-16,0 0-6 0,0 0-1 16,0 0-21-16,0 0-23 0,0 3-9 15,-3 1-16-15,-3 4-3 0,1 3-2 16,-4 9-1-16,1 1-10 0,-3 6 10 15,-1 11 0-15,1 6-19 0,-1 13 21 16,0 2-2-16,1 1 0 0,2-2 2 16,0-3 1-16,0 1 12 0,4-2-12 15,0-4 2-15,4-9 11 0,1-11 6 16,0-9 6-16,4-5 0 0,3 0-6 16,4 0 3-16,3-2 15 0,3-4 11 15,5-5 27-15,1-5 22 0,3-2 24 0,-1-9-22 16,2-4-28-16,-1-3-37 15,-3-5-34-15,-5-2-28 0,-3-1 1 16,-6-2-23-16,-5 0-6 0,-4-2 4 0,-2 0 14 16,-9-2 4-16,-2 3 6 0,-5 0-6 15,0 4 18-15,-2 7-37 0,-1 4 51 16,-1 7 1-16,1 4-1 0,-1 6-52 16,-2 10-13-16,0 5-20 0,1 13-14 15,-2 13-37-15,6 7-24 0,4-4-64 16,6-9-100-16,9-14-215 0,0-16-656 15</inkml:trace>
  <inkml:trace contextRef="#ctx0" brushRef="#br0" timeOffset="-209380.36">29000 17161 2884 0,'0'0'467'0,"0"0"-305"0,0 0-54 0,-16-42-26 0,13 27 3 0,-1 1-25 15,1 4-19-15,0 0 3 0,-1 3 3 16,-3 2 0-16,0 4-18 0,-1 1-29 16,-5 2-107-16,-2 6 31 0,-2 9-21 15,-3 10 24-15,-3 11 26 0,1 12 21 16,2-4-8-16,10-6 11 0,4-12 5 15,6-9-11-15,0 2-15 0,0 1 21 16,7 0 23-16,2-4 29 0,3-6-16 16,2-4 6-16,4-5 47 0,1-3 16 0,2-6-6 15,2-4-29-15,1-7-12 16,-1-4-3-16,-3-2-1 0,-1-1-3 16,-6 0-3-16,-2 0 13 0,-4 4-7 0,-3 2 11 15,-2 6-4-15,-1 3 2 0,-1 4 13 16,0 3 22-16,0 1 0 0,0 1-75 15,0 4-38-15,3 4-67 0,0 7 70 16,6 6 35-16,-1 6 38 0,2 2-4 16,2 2-21-16,-1 2-10 0,-3-1-3 15,3-2 0-15,-4 2-44 0,-1 1-28 16,-2-2-70-16,-3 2-34 0,1-2-23 16,-2-4-147-16,-2-2-244 0,1-6-519 15,-6-4-393-15</inkml:trace>
  <inkml:trace contextRef="#ctx0" brushRef="#br0" timeOffset="-207609.02">29855 17702 2109 0,'0'0'495'0,"0"0"-315"0,0 0-86 0,0 0-33 0,0 0 51 0,0 0-10 15,0 0 0-15,19 43 7 0,-12-26-17 16,0 0-28-16,1 2-26 0,1-1-19 16,-2 3-18-16,1-2-1 0,-3 0-22 15,0 1-74-15,-1-3-79 0,-2-3-100 16,0-1-146-16,-2-3-220 0,0-3-590 0,-1-6 514 15</inkml:trace>
  <inkml:trace contextRef="#ctx0" brushRef="#br0" timeOffset="-207280.43">30001 17766 2413 0,'0'0'403'16,"0"0"-239"-16,0 0-55 0,0 0 16 15,0 0 3-15,40-25-46 0,-25 17-31 16,1 3 6-16,1 2 3 0,3 0-12 16,-2 3-48-16,2 0-10 0,0 6-2 15,0 1-20-15,0 6 4 0,-3 1 9 16,-2 3-3-16,-4 1-26 0,-1 1-3 16,-6-1-22-16,-3 3 35 0,-1-5 38 15,-5 2 6-15,-5-5 70 0,-1-2 20 16,-4-2-1-16,0 1 3 0,-3-5-3 15,2-3 18-15,-1-2 34 0,2-1 26 0,1-6-61 16,1-4-34-16,2-3-75 0,-2-3 3 16,4-3-6-16,2-2-90 0,2-2-78 15,5 1-109-15,1 0-118 0,4 7-574 16,10-11-1117-16</inkml:trace>
  <inkml:trace contextRef="#ctx0" brushRef="#br0" timeOffset="-203730.91">27379 18194 3436 0,'0'0'336'0,"0"0"-179"0,0 0-41 0,0 0-53 0,0 0-47 0,0 0 12 16,60 8 41-16,-5-8 5 15,10-1-5-15,8-6-26 0,3-3 4 0,-1 1-16 16,5-1-13-16,2 3 7 0,9 1-13 16,4 3 10-16,8 3 18 0,4 0 25 15,3 5-22-15,5 0 12 0,0 1 19 16,0 1-16-16,-11-2-33 0,-12-1-25 16,-10-1-56-16,-14-2-66 0,-11 2-79 15,-8-3-59-15,-11 0-53 0,-10-4-91 16,-9-5-266-16,-8 1-682 0</inkml:trace>
  <inkml:trace contextRef="#ctx0" brushRef="#br0" timeOffset="-197546.07">13027 11510 1281 0,'0'0'257'0,"0"0"-169"0,0 0 29 0,-37-28 45 0,27 22-3 15,1-1 39-15,0 0-10 0,-2-1-36 16,0-1 2-16,-1 0 14 0,0 1-30 16,0 0-7-16,1-1-16 0,0 2-4 15,2 0 7-15,2 3-11 0,1-2-12 16,1 3-29-16,3 1-31 0,2 1-35 16,0 1-50-16,1-2-31 0,7 1-27 15,3-2 108-15,7-1 9 0,5 0 10 16,5 2-6-16,3 1-12 0,2 1-1 15,-1 3-22-15,-2 5 6 0,-1 2-22 16,-5 5-16-16,-5 5-38 0,-7 3-6 16,-7 9 18-16,-7 10-23 0,-14 12-21 15,-10 5 18-15,-8-3 35 0,-3-3 7 16,3-10 60-16,5-6 4 0,7-9 26 16,5-7 42-16,3-3 92 0,-1 0-13 15,3 0-44-15,1-1-27 0,6-7-50 16,5-3-26-16,2-3 0 0,8 1 0 15,4-3 35-15,7 0-10 0,4-2-25 0,4-6 0 16,4-3-18-16,1-4-81 0,1-2-111 16,-1-4-166-16,-1-3-173 0,-9 4-274 15</inkml:trace>
  <inkml:trace contextRef="#ctx0" brushRef="#br0" timeOffset="-197346.78">13496 11312 3443 0,'0'0'219'0,"0"0"-99"0,0 0-44 0,0 0-35 15,0 0-23-15,0 0 134 0,21 38-6 16,-14-15-86-16,-1 9-35 0,-3 12-7 16,-3 10-15-16,-2 3-3 0,-6-4-43 0,-1-4-44 15,1-10-23-15,-1-4-63 16,6-6-35-16,1-9-96 0,2-4-250 15,1-3-469-15,8-3-585 0</inkml:trace>
  <inkml:trace contextRef="#ctx0" brushRef="#br0" timeOffset="-197014.32">13822 11282 3116 0,'0'0'506'0,"0"0"-298"15,0 0-51-15,0 0-49 0,0 0-8 16,0 0-10-16,45-15-19 0,-24 9-24 16,4 2-25-16,3 1-6 0,0 2-16 15,1 1-15-15,-2 4-10 0,-3 4-19 16,-3 2-18-16,-5 5-19 0,-4 4-9 16,-5 11 28-16,-7 10 20 0,-6 14 39 15,-10 4-38-15,-3-1-6 0,1-13 6 16,4-13 17-16,3-8 24 0,5-7 25 15,-1 0 28-15,1 0 38 0,3 1-21 16,2-7-29-16,1 0-10 0,4-1 3 0,4-2 29 16,3 0 2-16,5-2-19 0,4-2-8 15,4-3-15-15,10-4-23 16,10-9-59-16,9-7-65 0,4-4-98 0,-5-4-172 16,-12 5-301-16,-16 6-698 15</inkml:trace>
  <inkml:trace contextRef="#ctx0" brushRef="#br0" timeOffset="-196661.98">14438 11259 3513 0,'0'0'241'16,"0"0"-71"-16,0 0-6 0,0 0-27 15,0 0-44-15,0 0 31 0,42-5 3 16,-16 5-28-16,5 0-35 0,7 0-58 15,-3 6-6-15,1 2-18 0,-1 6-25 16,-7-1-13-16,1 6-15 0,-7 0-34 16,-2 1-6-16,-6 2-20 0,-6-1-19 15,-5 3-33-15,-4 0-15 0,-10 0-18 0,-5-1 12 16,-6-1 57-16,-11-5 125 16,-9-1 22-16,2-5 48 0,4-6 22 0,7-5 26 15,7-3 15-15,-3-6 32 0,1-8-10 16,3-2-38-16,6-13-26 15,7-13-69-15,5-9-47 0,7 4-25 0,8 9-1 16,3 14 3-16,12 7 4 0,15-2-20 16,16 2 3-16,7 3-16 0,0 9-109 15,-6 6-319-15,-21 1-297 0,0 1-746 0</inkml:trace>
  <inkml:trace contextRef="#ctx0" brushRef="#br0" timeOffset="-196197.69">14876 11775 1922 0,'0'0'1532'0,"0"0"-1272"16,0 0-87-16,0 0-3 0,0 0-101 0,0 0-25 0,15-40-19 16,-5 32-3-16,2-1-1 0,3 2-21 15,2 1-50-15,0 1 7 0,1 2-1 16,1 3 0-16,-3 0-4 0,0 0-14 16,-4 4-26-16,-1 2-32 0,-4 1-10 15,-2 1 16-15,-3 3-10 0,-2 2 6 16,-2 1-13-16,-5 2 42 0,-2 1 60 15,-3-3 29-15,-1 1 38 0,0-2 26 16,4-2 51-16,4-2 7 0,0-1-33 16,4-2-54-16,1 2-13 0,2 0 45 15,3 1 59-15,4 1 13 0,1 0-23 16,0 2-9-16,4-2-37 0,-3 3-33 16,0-5-37-16,-3 4-13 0,0-1-9 15,-6-1-19-15,-2 1-23 0,-2 2-1 0,-8 1 5 16,-5 1-31-16,-5 0-7 0,-6 0 0 15,-2-2 0-15,0-2 2 16,-3-3-9-16,1-2-64 0,2-6-142 0,4-2-241 16,7-3-601-16</inkml:trace>
  <inkml:trace contextRef="#ctx0" brushRef="#br0" timeOffset="-195564.46">15324 11378 1514 0,'0'0'368'0,"0"0"-242"0,0 0-25 0,0 0-7 0,0 0 94 16,0 0 28-16,0 0-10 0,0 0-13 16,46 13-17-16,-26-10-39 0,3 0-25 15,14 1 2-15,13 2 9 0,19-3 4 16,11 1-5-16,2 0-15 0,2 1-25 16,-3 1-38-16,5 0-13 0,6 4-12 15,2-1 0-15,8 2 6 0,2-1 6 16,3 1-3-16,7-1-16 0,1 1 10 0,7-2 0 15,-2-2-4-15,4 0-2 16,2-2-4-16,2 0 7 0,-1-2-4 16,1 0 4-16,-3 1 6 0,-1 0-7 0,-6 0 4 15,-6 0-10-15,-2 2-11 0,-12-1-1 16,-2 0 0-16,-10-1 0 16,-7 2 0-16,-9-2-3 0,-12 1-31 0,-12-3-37 15,-15 0-44-15,-10-2-38 0,-5 2-16 16,-3-2-20-16,-2 0-32 0,2 0 11 15,-8 0 9-15,-5-4 22 0,0-1-46 16,-2-2-175-16,-5-2-190 0,-5-1-81 16,2 1-160-16</inkml:trace>
  <inkml:trace contextRef="#ctx0" brushRef="#br0" timeOffset="-195297.57">18535 11357 1285 0,'0'0'362'16,"0"0"-148"-16,0 0 68 0,0 0-16 15,0 0 12-15,0 0-50 0,0 0-68 16,0 0-25-16,0 0-27 0,0 0-47 16,0 0 6-16,0 0 12 0,0 0 3 15,37 12-6-15,-19 0-25 0,2 1-26 16,5 2-9-16,1 1-13 0,3-1 9 0,0 2-12 16,-2 1 0-16,2-1-12 15,-6 1 9-15,-4-1-26 0,-6 2-12 0,-2-1-31 16,-10 0-20-16,-6 1 16 0,-9-1 15 15,-14 3 10-15,-17 2-38 0,-17 4-45 16,-7 0-39-16,-3-8-36 0,6-2-17 16,12-5-65-16,6-1-92 0,10-3-183 15,12-3-180-15</inkml:trace>
  <inkml:trace contextRef="#ctx0" brushRef="#br0" timeOffset="-194430.72">19795 11489 2431 0,'0'0'412'0,"0"0"-242"0,0 0 0 0,0 0-26 0,0 0-14 16,0 0-25-16,0 0-42 0,0 0-25 16,0 0-19-16,0 0 6 0,0 0-25 15,0 0-10-15,0 0-31 0,0 0-38 16,0 0-45-16,0 0 35 0,-25 20 89 16,16 24 19-16,-6 19 38 0,2 11-15 15,-3 1-14-15,1 0-9 0,3-8-6 16,3-5-12-16,1-3-1 0,8-7-20 15,0-5 20-15,4-10 22 0,4-10 16 0,3-9 35 16,-1-4 31-16,5 2 3 0,7-2 28 16,4-2-3-16,7-4-22 0,-2-8 26 15,2-1-37-15,1-10-55 0,-6-4-26 16,2-1 1-16,-6-6-7 0,-7-1-12 16,-4-4-22-16,-10-1-15 0,-3-2 3 15,-9-2-12-15,-8 1-7 0,-11 2-6 16,-12 5 3-16,-11 9-15 0,-4 9 11 15,2 8 11-15,12 9 0 0,13 0-4 16,8 2 0-16,3 0-67 0,0 3-117 16,3 1-164-16,2-1-306 0,9-5-700 15</inkml:trace>
  <inkml:trace contextRef="#ctx0" brushRef="#br0" timeOffset="-193614.36">20470 11646 2388 0,'0'0'384'0,"0"0"-236"0,0 0 35 0,0 0-26 16,-6-42 40-16,1 29-19 0,-1 0-58 16,-3 2-73-16,0-2-22 0,-4 0 0 15,0 2-9-15,-4 2-16 0,0 1-28 16,-5 4-10-16,0 4-12 0,-3 1-1 16,-2 11 4-16,1 6 2 0,-1 6 20 15,-2 9-3-15,0 10 2 0,3 8 7 16,5-6-3-16,11-9 6 0,5-12-3 15,5-9-6-15,3-2-7 0,5 3 30 16,5-2 2-16,2-3 35 0,6-5 66 16,3-5-6-16,8-2 6 0,10-12-25 0,9-9-35 15,-5-3-16-15,-10 3-3 16,-10 2 6-16,-8 4 26 0,-2-4-1 16,3 0-2-16,-3-6-13 0,-3 6 2 0,-5 3 19 15,-3 0-12-15,-3 9 25 0,-1 1 27 16,-1 4 3-16,0 2-28 15,0 1-68-15,0 0-6 0,0 4-68 0,1 7-31 16,1 13 99-16,2 17 44 0,-1 14 2 16,1 7-15-16,-1-4-13 0,0-5 10 15,-2-6-3-15,0 2-13 0,-1 1-10 16,0-2-2-16,-2-2-3 0,0-9-25 16,2-10-52-16,0-7-87 0,0-3-60 15,0 0-147-15,0-3-281 0,0-1-706 16,3-12-397-16</inkml:trace>
  <inkml:trace contextRef="#ctx0" brushRef="#br0" timeOffset="-193160.72">20830 12011 1558 0,'0'0'1123'0,"0"0"-965"0,0 0-55 0,0 0-62 0,0 0 81 15,-5 48 19-15,4-25-17 16,-1 4-28-16,1 1-33 0,-1 0-35 0,1-1-28 16,-1 0-2-16,0-3-21 0,0-2-43 15,0-2-77-15,-1-1-139 0,-1-3-207 16,3-5-517-16,1-3-436 0</inkml:trace>
  <inkml:trace contextRef="#ctx0" brushRef="#br0" timeOffset="-192831.06">20959 12124 2688 0,'0'0'488'0,"0"0"-272"16,0 0 32-16,0 0-18 0,0 0-60 16,0 0-72-16,0 0-14 0,0 0-25 15,0 0-31-15,0 0-13 0,48-11-15 16,-34 11-2-16,0 1-22 0,0 6-4 0,-1 2-7 15,-1 1 7-15,-1 4-3 16,-2 3-10-16,-2-1-18 0,-2 4-8 16,-4-1-2-16,-1-2 13 0,-2 0-4 15,-5-1 19-15,-2-2 10 0,-3 0 31 0,-2-4 1 16,-2 0 36-16,-1-3-2 16,-1-3-3-16,3-2 24 0,0-2 26 0,4-1 0 15,3-4-13-15,1-4-13 0,3-5-56 16,3 0-112-16,1-7-46 0,9-3-47 15,3-2-131-15,0 6-391 0,16-5-1304 0</inkml:trace>
  <inkml:trace contextRef="#ctx0" brushRef="#br0" timeOffset="-190314.63">16423 10453 1838 0,'0'0'487'0,"0"0"-229"0,0 0 7 0,0 0-169 15,0 0-67-15,0 0-28 0,0 0 34 16,0 0 52-16,1 38 9 0,2-15-29 15,-1 3-39-15,3 3-5 0,0 5-4 16,1 4-16-16,-1-2 19 0,-2 0-6 16,0 1-16-16,-1-6 2 0,-2 5-1 15,0-2-1-15,0-2-2 0,-2-2-20 16,-2-3 20-16,3-6-1 0,1-4-29 16,0-6 31-16,0-5 1 0,1-2 3 15,-1-2 19-15,2-2 7 0,0 0 47 16,0-4 80-16,3-2 62 0,-2-6-130 0,5-3-44 15,-1-3-41-15,3-2-3 16,0-2-1-16,1 1-27 0,2 0-1 16,1 5-12-16,2 1-6 0,1 4 6 0,1 2 19 15,-1 6-3-15,-1 2 3 16,-1 1 0-16,-3 3 6 0,-3 5 14 16,-1 1-14-16,-6 5 3 0,-1 0 12 0,-2 3-2 15,-5 2-38-15,-7 0-19 0,-3 1-33 16,-6 1 27-16,0-4-17 0,-2 1-26 15,-1-3-3-15,4-3-3 0,0-4-62 16,4-2-191-16,5-4-219 0,5-2-530 16,4-3 424-16</inkml:trace>
  <inkml:trace contextRef="#ctx0" brushRef="#br0" timeOffset="-189545.76">16816 10845 1618 0,'0'0'656'0,"0"0"-333"0,0 0-26 0,0 0 4 0,0 0-21 0,0 0-8 16,0 0-174-16,0 0-98 0,0 0 0 15,-51 8-25-15,36-2-13 0,-3 0 0 16,3 5 4-16,3-1-4 0,1 1-10 16,4-1 1-16,3 0-13 0,4-3-7 15,0 2-25-15,6-2 15 0,3-2 39 0,5-2 38 16,1-3 12-16,2 0 4 0,0-3 10 15,1-3 6-15,-1 0-13 0,-1-3 0 16,-3 2 13-16,-4 1-10 0,0 2 7 16,-4-2 6-16,1 4-10 0,-2-1-22 15,-2 2-3-15,0 1-24 0,-1 0-30 16,1 0 22-16,1 1 13 0,1 3 19 16,0-1-1-16,-1 1 1 0,3-1 1 15,-2 0-1-15,4-2-1 0,0-1 0 16,1-4 0-16,1-3-1 0,4-3-21 15,3-6 1-15,0-2-6 0,1-2-1 16,-1-1 29-16,-1 0 19 0,-3 4 13 16,-1 1-7-16,-5 3 13 0,-3 2-18 15,0 3 2-15,-2 3-3 0,-2 4 35 0,0 1-12 16,0 0-42-16,-2 1-47 16,-2 4-42-16,0 2 19 0,3 3 44 0,-1 0 26 15,2 0 22-15,0 2 4 0,2 0-7 16,3-4 3-16,3 2 4 0,1 1 2 15,-1-3-9-15,2 2-3 0,-1-2-15 16,1-1 15-16,-2 0-16 0,-4-1-12 16,-2 1-20-16,-2-3-19 0,0 3 19 15,-8 1-3-15,-4-1-32 0,-3 2-42 16,-3-2-2-16,-2-1 53 0,2-1 58 16,1 0 9-16,3-1 17 0,5-4 22 15,5 0 42-15,2 0 25 0,2 0 6 16,4-4-67-16,5-1 9 0,7-4-34 15,1-3 15-15,6 0-19 0,6-4-25 16,0 2-2-16,2 0-17 0,-2-1 7 16,-2 1-1-16,-2 1-16 0,-6 1-28 15,-1-1-32-15,-8 3-19 0,-3 1 6 16,-5 2 9-16,-2 2 16 0,-7 1 16 16,-1 1 61-16,-2 3-57 0,0 5 57 0,1 2 14 15,-3 4 34-15,6 3 25 16,1 3 1-16,4 0 3 0,1 1-7 0,8 0-38 15,4-2-29-15,3-1 0 0,3-3-3 16,2-1-43-16,4-5-95 0,3-4-102 16,-2-2-170-16,3-4-283 0,-8 0-877 15</inkml:trace>
  <inkml:trace contextRef="#ctx0" brushRef="#br0" timeOffset="-189265">17625 10459 2298 0,'0'0'532'0,"0"0"-403"0,0 0-17 0,0 0-16 0,0 0 73 0,-4 52 0 16,2-28-39-16,2 6-23 0,0 2-44 16,-2-2-35-16,2 1-24 0,0-3 8 15,0 0-12-15,0-2-16 0,0-1-65 16,0 0-81-16,0-2-92 0,0-1-126 16,0-2-220-16,0-6-518 0</inkml:trace>
  <inkml:trace contextRef="#ctx0" brushRef="#br0" timeOffset="-188914.16">17768 10493 706 0,'0'0'1938'0,"0"0"-1540"15,0 0-177-15,0 0 43 0,0 0-68 0,0 0-57 16,0 0-61-16,40-26-27 15,-22 24-14-15,1 2-37 0,3 0-1 0,-1 6-27 16,1 3-7-16,-4 4 1 0,0 3-4 16,-5 3 10-16,-1 5 0 0,-2 1-13 15,-6 2-32-15,-4 2 0 0,-2 0-6 16,-8 1-29-16,-6 0-28 0,0 0-34 16,-6-5 1-16,-3-2 69 15,-2-6 100-15,-3-6 26 0,0-3 12 0,1-5 20 16,0-3 29-16,1-7 57 0,8-5-1 15,0-5 13-15,7-5-8 0,3-7-21 16,10-12-67-16,6-9-60 0,13-4-53 16,4 7-61-16,16 7-69 0,4 14-81 15,5 7-220-15,-5 4-650 0,-7 7-508 0</inkml:trace>
  <inkml:trace contextRef="#ctx0" brushRef="#br0" timeOffset="-186145.73">18970 12337 1284 0,'0'0'608'0,"0"0"-442"0,0 0-30 0,0 0 20 0,0 0 70 0,0 0 22 0,0 0-59 15,0 0-29-15,0 0-35 0,0 0-29 16,0 0-33-16,-37 21-34 0,8-10-26 15,-14 6-1-15,-19 4-2 0,-7 2-2 16,-8-3 2-16,-4 1-1 0,-1-3-12 0,-9 2-19 16,-7 0 13-16,-6 1-3 0,-8-2 21 15,-6 0 1-15,-1 4 1 16,-8-3 31-16,4 4 31 0,-5 0 51 0,3 2-3 16,1-1 15-16,4 3 19 0,2-2-4 15,7-1-7-15,2 3-22 0,4-3-25 16,6 0-13-16,3-1-12 0,3-2-19 15,6-1-12-15,1-2-28 0,7 1-3 16,2-2-1-16,8-2-61 0,1-2-40 16,10-2 22-16,8-3 9 0,11 0-1 15,10-5-27-15,9 0-29 0,6-4-46 16,-1 2-53-16,2-2-103 0,2-2-147 16,5-4-314-16,2-1-1017 0</inkml:trace>
  <inkml:trace contextRef="#ctx0" brushRef="#br0" timeOffset="-185696.54">16236 12668 1494 0,'0'0'721'0,"0"0"-424"0,0 0-32 0,-39-3 8 0,30 6-43 16,-1 0-30-16,-1 2-63 0,0 1-33 16,-1 4-22-16,0 1-16 0,-2 3-19 15,3 2-15-15,-3 4-30 0,-1 2-1 16,0 1 2-16,-3 4-3 0,-5 1-18 15,2 0-19-15,-6 2-4 0,0-4 15 16,1 2 4-16,1-4 10 0,-1-2 11 16,6-2 0-16,2-1-1 0,4-2-1 0,1-2-12 15,5-2-14-15,1 0-5 16,4-3-11-16,2 1-2 0,1-1-1 0,8-3 14 16,1 4 31-16,7-1 3 0,3 1 15 15,5-2 1-15,12 1-5 0,11-6-11 16,15 0-19-16,7-4 3 0,-1-1-48 15,-2-5-60-15,-2-1-67 0,1-2-236 16,-1 0-379-16,-19-1-858 16</inkml:trace>
  <inkml:trace contextRef="#ctx0" brushRef="#br0" timeOffset="-185141.05">17096 12980 2532 0,'0'0'486'0,"0"0"-310"0,0 0-39 0,0 0-42 0,-17 37 23 0,14-17-29 16,-1 5 2-16,4 2-3 0,0 3-25 15,0 1-31-15,4-1-29 0,1-2-3 16,-1 0-15-16,1-2-16 0,-1 1-32 15,-2-5-19-15,0-2 0 0,1-4 31 16,-1-3 16-16,2-5 4 0,-4-4 12 16,3-3 19-16,-3-1 43 0,2 0 27 15,-2-2 31-15,0-4-13 0,1-4-88 16,1-2-3-16,2-7 0 0,2-1-19 16,3-2 19-16,5-1-19 0,3 3-4 15,3 3 14-15,1 2 12 0,5 2 15 16,-2 6 1-16,1 2-16 0,-1 4-22 0,-5 1 0 15,-2 6 19-15,-3 3-22 16,-6 0-36-16,-5 4-18 0,-3 0 13 16,-2 2 12-16,-10 4-23 0,-4-1-9 15,-6 3 0-15,-3-1-10 0,-3 0-39 0,0-2-55 16,-1-1-81-16,6-4-49 0,0-4-63 16,8-1-222-16,6-6-191 0</inkml:trace>
  <inkml:trace contextRef="#ctx0" brushRef="#br0" timeOffset="-184365.65">17465 13234 1722 0,'0'0'604'0,"0"0"-181"15,0 0-76-15,0 0-89 0,0 0-23 16,0 0-17-16,0 0-45 0,0 0-106 16,0 0-67-16,0 0-25 0,0 0-16 15,-48-13-18-15,28 19 11 0,3 4-8 16,3 2 15-16,3 2 6 0,1 2 0 15,4-2-6-15,2 0 7 0,3-2-1 16,1-1 6-16,5-4-6 0,5-1 16 16,4-5 19-16,-1-1 24 0,5 0-9 15,0-4 4-15,2-3 4 0,-4-3 2 16,1-2-6-16,-3 0-3 0,-1 0 12 16,-2 4-2-16,-2 0-8 0,-4 3-2 0,-3 2 2 15,0 2-18-15,-2 1-19 0,0 0-16 16,0 4-9-16,0-1 30 0,2 4 14 15,0 0 26-15,0 0-23 0,1 2 0 16,1-4 0-16,0-2-1 0,4-1-1 16,0-2 22-16,5-4 14 0,1-5-5 15,3-5-32-15,1-2-22 0,1-6-48 16,-4 0 13-16,3-2 23 0,-3 2 30 16,-6 1 4-16,2 2 16 0,-6 5-16 15,-3 1-3-15,0 7 3 0,-2 1 0 16,0 2 19-16,-2 3 0 0,0 0-9 15,2 0-10-15,-2 0-51 0,1 6-47 16,1-2 47-16,0 5 35 0,0 2 16 16,3-3 19-16,3 2 3 0,1-3 1 15,0 0-11-15,0 0 14 0,3 2-4 0,-3-3-10 16,0 0-9-16,-3 0-1 16,-1-1-2-16,-1 0-2 0,-2-1-21 15,0 2-2-15,-2 4 9 0,-3-2 0 0,-6 2-6 16,0 0 22-16,0-1 16 0,1-1 16 15,2-1 28-15,3-4 3 0,3 1-28 16,2-4-22-16,0 2-13 0,3-2 28 16,5 0 54-16,4 0 3 0,3-3-22 15,3-1-16-15,1-3-16 0,2-5-15 16,-1 1-13-16,0-3-3 0,0 0-3 16,-3-3-25-16,-1 1-13 0,-5-2-19 15,-1 1-3-15,-2-2 7 0,-6 1-14 16,0 1 36-16,-2 3-4 0,-4 1 9 15,-4 7 29-15,-4 1 58 0,3 2-17 16,-2 3-22-16,-2 4 3 0,2 6-22 16,4 4 3-16,-2 3 16 0,5 3 13 15,4 1 9-15,0 1-22 0,8-1-5 16,2-3-14-16,5-1-12 0,3-5-13 0,4-3 21 16,2-4-11-16,3-5-20 0,2-3-66 15,10-9-105-15,-7-3-109 0,4-5-141 16,-12 5-860-16</inkml:trace>
  <inkml:trace contextRef="#ctx0" brushRef="#br0" timeOffset="-183481.31">18392 12733 347 0,'0'-3'1190'0,"0"0"-891"0,0 3-55 0,-2-3 25 16,2 3 25-16,-2-1-14 0,2 1-53 16,-2 0-48-16,2 0-65 0,-1 0-60 15,0 4-54-15,-2 2-68 0,-3 11 37 16,0 6 31-16,-2 13 48 0,1 10-4 16,1 3-9-16,4-8-33 0,2-11 17 0,0-9 10 15,0-3-7-15,6 1 9 16,-1 5-2-16,3 0-4 0,2-6-3 15,3-3 19-15,1-3 22 0,1-5 13 0,3-3-20 16,1-4-15-16,-1-1-6 0,0-5-7 16,0-3-15-16,-5-4-3 0,-1-3-10 15,-4-1-13-15,-4-1-3 0,-4-2-19 16,-4 2-24-16,-9 2-55 0,-3 3-12 16,-8 5-19-16,0 5-5 0,-5 3-25 15,-2 3-26-15,2 8-40 0,4 0-133 16,5-1-301-16,3 2-944 0</inkml:trace>
  <inkml:trace contextRef="#ctx0" brushRef="#br0" timeOffset="-180080.5">9660 12679 2305 0,'0'0'285'0,"0"0"-150"0,0 0-9 0,0 0 2 0,-6-38-12 16,6 30 31-16,-2 2 6 0,2 0-45 0,0 2-23 16,-2 1-9-16,2 1-19 0,-2 1-3 15,0 1-13-15,-1 0-27 16,-1 3-14-16,-4 4-15 0,-2 5-39 0,-5 13 19 16,-7 15 19-16,-1 16 16 0,2 9 50 15,2 3-25-15,8-2 10 0,5-8-10 16,4-4-14-16,2-11-11 0,2-11-2 15,4-12-13-15,3-5 14 0,7-3 1 16,1 0 34-16,4-3 23 0,5-3 27 16,1-6 2-16,1-3 8 0,-1-10 18 15,2-3-25-15,-4-3-44 0,-3-1-24 16,-5-4-19-16,-3 3-3 0,-9-2-41 16,-5-1-12-16,-7 3-18 0,-9 0-29 15,-5 2-9-15,-4 5-18 0,-4 4-24 16,-2 6-1-16,2 4 9 0,2 6-3 15,2 8-97-15,3 4-204 0,7 3-188 16,2-5-490-16</inkml:trace>
  <inkml:trace contextRef="#ctx0" brushRef="#br0" timeOffset="-179597.6">10139 12791 2034 0,'0'0'496'0,"0"0"-216"0,0 0-49 0,4-40-4 0,-4 26 6 16,1-2-85-16,-1 0-40 0,-1-2-48 15,-3 2-26-15,-2 0-8 0,0 0-26 16,-3 2 0-16,-1 3-23 0,-1 4 1 16,-1 1-25-16,0 5 35 0,-1 1-42 15,1 8-35-15,-1 6 4 0,-1 13 22 0,1 10-11 16,2 10-2-16,4 5 19 16,5-11 28-16,2-10 3 0,2-12 4 15,3-2-7-15,2-3 18 0,3 0 11 0,4-3 28 16,1-4 23-16,1-3 29 15,0-4 38-15,2-7-26 0,-1-2-41 16,2-4-29-16,-4 0 3 0,0-1 13 0,-4 0 6 16,-2 0 23-16,2 1 21 0,-6 4 0 15,-1 2-22-15,-1 5-32 0,-2 2-34 16,1 1-9-16,1 7-54 0,4 8 63 16,0 11 43-16,3 11 8 0,-1 2-17 15,0-4-34-15,-2 0-21 0,-5-9-31 16,2 2-29-16,-2 6-76 0,-2-7-118 15,0 1-297-15,0-7-875 0</inkml:trace>
  <inkml:trace contextRef="#ctx0" brushRef="#br0" timeOffset="-178562.06">8895 12457 1908 0,'0'0'330'0,"0"0"-126"0,0 0 61 0,0 0 44 0,0 0-28 0,0 0-17 16,0 0-84-16,0 0-63 0,0 0-42 15,0 0-69-15,0 0-6 0,0 0-59 16,0 0 56-16,-12 41 3 0,12 14 53 16,-2 9-19-16,0 1-30 0,-2 1-4 15,3-5-3-15,-3 5-22 0,-2 0-12 16,-1 4-29-16,0-3-10 0,0-5-12 16,1-1 21-16,0-4 20 0,3-6 21 15,-1-6 14-15,1-10 12 0,3-6 2 16,0-10 11-16,0-1 6 0,3 2 18 15,-3-2 5-15,2 1-1 0,2-3-6 16,-3-3-4-16,5-3-15 0,-2-2-15 16,3 1 15-16,4-4 12 0,0 1 3 15,5-3 14-15,1 1 5 0,12-4-3 16,11 0-13-16,16 0-2 0,8-7 3 0,5 0-4 16,7-3 1-16,-1 0 14 15,12-3 7-15,9 1 10 0,13-1 2 0,5-2 25 16,5 3 18-16,5 1 0 0,4 1-28 15,5-2-37-15,-5 1-25 0,-1-2-18 16,-5 2-18-16,-6 3-102 0,-5-2-158 16,-10 0-147-16,-29 1-800 0,-10-6-1442 0</inkml:trace>
  <inkml:trace contextRef="#ctx0" brushRef="#br0" timeOffset="-175345.48">8246 12680 7 0,'0'0'1862'15,"0"0"-1638"-15,0 0-150 0,0 0 20 0,0 0-6 0,0 0 38 0,0-39-4 16,0 37 1-16,0-1-14 0,0 2 13 0,0 1-13 16,-2 0-38-16,2 0-71 15,-4 0-6-15,3 6-20 0,-4 3-19 16,-1 6 45-16,-1 6 26 0,1 6 25 0,-6 10 0 16,3 7-19-16,-1 8 0 0,2-5-13 15,4-11 10-15,4-10 3 16,0-9-16-16,4 1-16 0,4 1-3 0,2-2-9 15,4-6 12-15,2-2 3 0,6-5 45 16,2-4 6-16,2-3 0 0,1-4-13 16,2-6 0-16,-4-2-22 0,-3 0-19 15,-6-2 0-15,-1-1-38 0,-10 5 13 16,-3-2 24-16,-7 2-28 0,-10 3-47 16,-5 0-51-16,-13 7-8 0,-14 5-73 15,-7 16 41-15,-4 9 45 0,14 1 67 16,13 0 0-16,13-8-65 0,5-1-369 15,4-5-936-15</inkml:trace>
  <inkml:trace contextRef="#ctx0" brushRef="#br0" timeOffset="-172014.59">9764 13688 1597 0,'-2'0'581'0,"2"-1"-228"0,0 0-47 0,0 0-43 0,0-2-17 16,0 3-27-16,0 0-23 0,0 0-48 16,0 0-45-16,0 0-29 0,0 0-43 15,0 0-31-15,0 2-16 0,0 3-25 0,0 5-25 16,2 5 66-16,2 14 23 15,3 10 28-15,2 15-14 0,-2 0-12 16,-1-1-9-16,-2-7-14 0,0-7-1 16,-3-3 1-16,1-3-2 0,-2-8-11 0,0-8-27 15,0-2-51-15,0 0-58 16,0-1-77-16,0 0-135 0,0-6-386 0,0-4-782 16</inkml:trace>
  <inkml:trace contextRef="#ctx0" brushRef="#br0" timeOffset="-171063.72">10257 13668 905 0,'0'0'1139'0,"0"0"-779"0,0 0-60 0,0 0-30 0,0 0-36 0,0 0-30 16,0 0-36-16,0 0-32 0,0 0-32 0,0 0-19 16,0 0-35-16,0 0-16 0,0 0-20 15,0 0-14-15,0 0-22 16,0 0-22-16,0 0 29 0,0 0 15 0,9 50 40 16,-1-9 7-16,0 11-15 0,0 3-9 15,-3-2-21-15,-1-6 13 0,-2-12-14 16,1-6-1-16,-3-9-2 0,2-1-13 15,0 2-37-15,-1 0-48 0,1-2-63 16,2-4-84-16,-1-4-168 0,0-6-355 16,0-4-713-16</inkml:trace>
  <inkml:trace contextRef="#ctx0" brushRef="#br0" timeOffset="-169997.88">10826 13858 361 0,'0'0'645'0,"0"0"-114"0,0 0-212 0,0 0-31 0,0 0-6 15,0 0-24-15,0 0-29 0,0 0-33 16,0 0-40-16,0 0-57 0,0 0-45 16,0 0-38-16,0 0 12 0,0 0 55 0,52 8 44 15,-20-3-39-15,10 0-47 0,9-1-39 16,4-1-2-16,-4 0-35 0,-11-3-104 16,-12 0-89-16,-5-1-110 0,-4-4-268 15,-3 4-853-15</inkml:trace>
  <inkml:trace contextRef="#ctx0" brushRef="#br0" timeOffset="-168847.22">11611 13734 779 0,'0'0'456'0,"0"0"-159"0,0 0-99 0,0 0 20 0,0 0-7 0,0 0 5 16,0 0-25-16,0 0-36 15,0 0-39-15,0 0-26 0,0 0-23 16,0 0 10-16,0 0 3 0,0 0 3 0,0 0-6 15,0 0-7-15,0 0-3 0,-30-33-1 16,30 31-5-16,0 1-4 16,0 1-16-16,0-3 0 0,1 3-10 0,4-3-15 15,0 0-13-15,4 0-3 0,1-1 0 16,4 1 0-16,1-1 2 0,5 2 11 16,-1 1-10-16,1 1 9 0,1 3-12 15,-2 1-3-15,0 2-15 0,-4 1 2 16,2 0-3-16,-6 3-13 0,1-1-18 15,-6-1-17-15,-2 2-31 0,-3 1-1 16,-1 1 17-16,-4 2-1 0,-6 1-16 16,-1 2 19-16,-3 0 41 0,-3 0 28 15,2-2 11-15,-1-1 29 0,1-2 23 16,3 0 24-16,2-4 20 0,5-1-16 16,1-3-20-16,3-1-2 0,1-3 2 0,0 3-22 15,2-3-36-15,3 3 43 16,2 0 37-16,2 1 9 0,6 0-12 15,0 1-19-15,3 0-13 0,0 1-6 0,2-2-1 16,0 3-10-16,-3 0-8 0,-2 1-19 16,-2 1-2-16,-2 0-1 15,-4 1-16-15,-2 1 0 0,-4 2 3 0,-1 1 0 16,-6 2 10-16,-7 2 3 0,-3 0 1 16,-7 2 12-16,-5 0 13 15,-1-2 8-15,-1-2-3 0,-1-2-31 0,2-3-3 16,-1-4-101-16,0-4-109 0,1-3-186 15,8-3-711-15,-11-19-1168 0</inkml:trace>
  <inkml:trace contextRef="#ctx0" brushRef="#br0" timeOffset="-164546.74">9146 13634 220 0,'0'0'1319'0,"0"0"-958"0,0 0-98 0,0 0 2 16,0 0 3-16,0 0-23 0,0 0-37 15,0 0-39-15,0 0-29 0,0 0-22 16,0 0-14-16,0 0-16 0,0 0-15 16,0 0 2-16,0 0-6 0,0 0-6 15,-29-21-12-15,29 21-20 0,0 0-31 16,0 0 0-16,0 0-47 0,0 3-29 15,0 4-30-15,0 7 65 0,0 7 41 16,2 6 3-16,-2 3-3 0,0 4-43 16,2-2-30-16,-2 1 1 0,2 8 15 15,1 5 19-15,1 8 16 0,1 0 20 16,-3-2-1-16,0-6 3 0,1-12 0 16,-3-7 2-16,2-5 1 0,0-3 0 15,0 3 0-15,0 1 16 0,0 5 0 0,0-6 3 16,-1-3 13-16,3-2 9 15,-4-4-12-15,2-3-7 0,1 0 0 0,-3-3-6 16,0-2-3-16,0 0-13 0,2-2 0 16,-2-2-2-16,0-1-1 0,0 2-2 15,2-2-17-15,-2 0 3 0,0 0-6 16,0 0-3-16,0-2 0 0,0 2 23 16,2 0 2-16,-1 0 1 0,1 0 2 15,0 0 0-15,0 0 0 0,0 0-2 16,0 0-1-16,1 0 2 0,3 0 0 15,-1 0 0-15,2 0-1 0,3 0 2 16,1 0 0-16,3-3 19 0,6 0 3 16,2-1 13-16,9-1 0 0,14-2-3 15,13-1 15-15,8 1 6 0,3 0-2 16,0 2-10-16,-1-1 12 0,2 3-3 16,1-1-25-16,2 1 4 0,-1-1-1 15,3-2-13-15,-1 2 13 0,-3-2-9 16,-3-1-10-16,-1 3 7 0,-5-5 15 15,-6 4 6-15,2 0-9 0,-5-2-6 16,-4 1 0-16,-2 1-14 0,-10 1-11 16,-8 1-31-16,-8 0-43 0,-6 2-137 0,0 1-162 15,-6 0-596-15,-7-6-1584 0</inkml:trace>
  <inkml:trace contextRef="#ctx0" brushRef="#br0" timeOffset="-163664.66">8503 13831 1421 0,'0'0'579'0,"0"0"-323"0,0 0-17 0,0 0-7 0,0 0-10 0,0 0-20 0,0 0-26 16,0 0-59-16,-31-40-40 16,29 36-14-16,0 0-15 0,0 2-20 0,0 1-12 15,-1 1-16-15,1 0-3 0,0 1-42 16,-5 8-8-16,-2 4-14 0,-4 12 13 15,-5 13 29-15,-2 14 12 0,1 5 10 16,4-2-10-16,3-5-9 0,7-13-4 16,3-9-15-16,2-4 28 0,0-7 0 15,5 2 11-15,5 0 2 0,2-3 16 16,3-5 26-16,3-4 15 0,0-4 25 0,4-3 4 16,1-1 0-16,-2-5 12 0,1-4-10 15,-4 0-13-15,-2-2-31 16,-4-3-16-16,-2 3 4 0,-6-1 9 0,-4 0-3 15,-6-1-38-15,-6 2-41 16,-5-1-41-16,-12 4-6 0,0 3-10 16,-4 6-18-16,-2 2 17 0,6 6-18 0,-3 4-55 15,4 4-122-15,7 0-263 0,6-3-577 16</inkml:trace>
  <inkml:trace contextRef="#ctx0" brushRef="#br0" timeOffset="-160781.01">10773 14762 813 0,'0'0'1721'0,"0"0"-1376"0,0 0-175 0,0 0-93 15,0 0-17-15,0 0 93 0,40 10 45 16,-11-3 13-16,11-3-63 0,9 3-57 16,5-2-56-16,-4-3-35 0,-3-2-18 15,-12 0-70-15,-6 0-82 0,-8 0-96 16,0 0-180-16,-5 0-624 0,12-2-880 0</inkml:trace>
  <inkml:trace contextRef="#ctx0" brushRef="#br0" timeOffset="-157247.98">9977 14714 218 0,'0'0'278'0,"0"0"-1"0,0 0 23 0,0 0-82 0,0 0 26 16,0 0-26-16,-6-38-27 0,6 31-6 16,-2 1-26-16,2 0 3 0,-1 2 19 15,-1 1 2-15,2 0-29 0,-1-1-22 16,0 1 9-16,1 2 8 0,0-2-6 16,-3 1-3-16,3 1-39 0,0-1-42 15,0 1-27-15,0 1-1 0,0 0 1 16,0 0-1-16,-2 0-3 0,2 0 1 15,0 0-29-15,0 1-1 0,0 3-37 16,0 1-6-16,0 9 44 0,2 9 47 16,1 15 19-16,0 12 13 0,-1 2-1 0,0-1-25 15,-2-4-6-15,0-13-32 0,0-6-14 16,-2-4-1-16,2-3-11 0,-1 2-23 16,-1 5-69-16,1-2-64 0,0-4-116 15,1-6-228-15,0-9-746 0,0-10-696 0</inkml:trace>
  <inkml:trace contextRef="#ctx0" brushRef="#br0" timeOffset="-155214.99">11668 14566 2414 0,'-3'1'407'0,"2"0"-199"0,-1 1-86 0,0 1-7 0,-3 3-13 16,2 2-19-16,-2 3 3 0,-2 3-17 15,2 0-12-15,-1 5-22 0,0-2-16 16,1 0 3-16,1 0-3 0,1-2 9 16,3-4 1-16,0-1-1 0,0-1-12 0,3-1-16 15,3-1 3-15,4 0 44 0,0-1 25 16,8 1 17-16,-1 0-17 15,3 0-26-15,-2-1-17 0,4 0-28 0,-2-1-1 16,-3 0-3-16,0 0-15 0,-4 2 2 16,0 0-9-16,-5 2-9 0,-3-1-3 15,-2 2-5-15,-3 1 4 0,-2 5 22 16,-6-2 4-16,-7 4-13 0,-2 0-32 16,-4 1-18-16,-4 0-7 0,-2-1 16 15,3-2-10-15,0-5-13 0,2 0-35 16,1-6-29-16,4-4-61 0,1-2-237 15,4-8-291-15,3 2-607 0</inkml:trace>
  <inkml:trace contextRef="#ctx0" brushRef="#br0" timeOffset="-154998.04">11606 14591 2378 0,'0'0'461'0,"0"0"-188"16,0 0-37-16,0 0 24 0,0 0-39 16,0 0-23-16,42-6 6 0,-15-2-33 15,10-4-50-15,12-2-53 0,5-3-55 16,-5 4-13-16,-2-1-65 0,-8 4-93 16,0-1-75-16,-7 4-82 0,-5-1-325 15,-9 3-996-15</inkml:trace>
  <inkml:trace contextRef="#ctx0" brushRef="#br0" timeOffset="-150615.99">9244 14517 395 0,'0'0'1534'0,"0"0"-1336"0,0 0-94 16,0 0 71-16,0 0-23 0,0 0 12 15,0 0 0-15,0 0-29 0,0 0-26 0,0 0-4 16,0 0-25-16,0 0-23 16,0 0-57-16,0 0-31 0,0 0-68 0,0 0 32 15,-18 4 67-15,18 29 38 0,3 14 7 16,3 11-29-16,-2 7-16 0,0-4 0 15,-3-3-3-15,1-7-13 0,0 0-9 16,-2 3 9-16,0 0 13 0,0-3-9 16,0-1 12-16,-2-9 1 0,2-10 1 15,0-9 30-15,0-3 29 0,2 2 12 16,2 2-19-16,1 0 3 0,0-3 1 16,1-3 8-16,3-5 1 0,0-2 5 0,0-1-21 15,2-4-17-15,3-1-5 16,3-2 5-16,7-2 4 0,8-2 3 15,12-7-4-15,18-7-5 0,10 0-3 16,5-4 5-16,5 2 13 0,1 1 6 16,3-4 22-16,5 4 40 0,1 0-47 15,-2 4-66-15,-5 3-2 0,-5 1-16 0,-11 3 13 16,-6 0-25-16,-10 1 4 0,-9 2-20 16,-12 0-62-16,-10 3-62 0,-5 0-84 15,1-3-223-15,-7 3-749 0,-1-9-881 0</inkml:trace>
  <inkml:trace contextRef="#ctx0" brushRef="#br0" timeOffset="-144029.51">9619 15605 808 0,'0'0'342'0,"0"0"-79"0,0 0-71 0,0 0-36 0,0 0 0 0,0 0-13 0,0 0-13 16,0 0-7-16,0 0 0 0,0 0-13 15,0 0-39-15,0 0-13 0,0 0-10 16,9 6-16-16,-8-5-9 0,3 2-4 16,0-3 0-16,3 3 20 0,3 0 6 15,2-1-16-15,3 2-3 0,1-1-10 16,3 1-15-16,2 0-1 0,4-1 0 16,2 4 1-16,1-1-1 0,1-1 1 0,3 2 2 15,0-2 16-15,6 0 23 16,6-2 13-16,8-2 12 0,1-1 16 0,-1 0-3 15,-6-1-14-15,-2-5-2 16,3-1-10-16,1 3 0 0,-1-5-7 16,1-3-15-16,4 2-10 0,-2-3 0 15,5-2-9-15,-2 0-12 0,0 0-1 0,2-1 0 16,-2 2 0-16,-1 0 0 0,2 0 0 16,-2 0 13-16,-2-1 12 0,1-1 16 15,-3-1-19-15,-2 0 9 0,3-2 10 16,-3-1 0-16,1-2-3 0,-3-2-19 15,0 0-4-15,-1-1 1 0,-3-1-4 16,-5 0-8-16,-7 6-1 0,-6 1-1 16,0 0 10-16,1-3-10 0,4-7 1 15,2-3 9-15,-1-1-9 0,-2-2-1 16,2-2 11-16,1-8-12 0,2-6 2 16,1-3-3-16,-3 3 0 0,-3 2-2 15,-2 3-1-15,-1 1-20 0,1-2 7 16,1-1-9-16,2 0 3 0,-3 3-3 15,0-2 3-15,1 4 6 0,-1 1 14 16,-1 1 1-16,-2-1 0 0,0 0 1 0,-1 0 13 16,-3-2-10-16,-1-1 0 0,-2 1 16 15,1-4-18-15,-5 3 11 16,0-4-9-16,1 2 12 0,-2 1-14 0,-1 0 0 16,0 3 9-16,-1 3-9 0,-1-2-1 15,0 2 0-15,-1 1 1 16,-2-1 1-16,-1 7 14 0,0 7-13 0,-2 3 9 15,0 0 21-15,0-3-33 0,-4-4-1 16,1-3-2-16,-4 2 3 0,0 3 3 16,-2-1-3-16,-3 4-3 0,0 0 2 15,-4 2-27-15,1 3 27 0,-3 0 2 16,0 1-1-16,-2 2 1 0,-2 1-2 16,0 0 0-16,-1 4-1 0,-1 0-1 15,-1 2-16-15,-1 2-3 0,2 2 7 16,-2-1-20-16,0 4 16 0,0 1-3 0,1 2-3 15,-1 0 3-15,2 2 6 16,-1 2-3-16,0 2-3 0,0 3-3 16,1-1 6-16,3 1 16 15,0 2-16-15,0 0 18 0,4 1 0 0,-1 2-1 16,2-1 1-16,1-2 0 0,1 5 1 16,2-4 2-16,1 1 14 0,2 0-13 0,-1 1 10 15,1-1-11-15,2 2 23 0,-2 2-3 16,2-2-6-16,-1 4 2 0,1 1-14 15,0 0 27-15,0 1-9 0,-1-1 6 16,4 1-2-16,-1 0-24 0,-1-2 0 16,3 1-1-16,-2-1 1 0,-1 2 0 15,3 0-1-15,-1-3 1 0,0 1 0 16,0 0 14-16,0 0-13 0,-2 0 9 16,0-2-10-16,3 2 10 0,0-1-12 15,0-1 0-15,-1 1 0 0,1-1-1 16,1 0 1-16,-2 0 0 0,1 0-1 15,-1 0 1-15,2 0-1 0,-2 0 2 16,-1 3-1-16,-1-3 3 0,-2 4 13 16,1-1-13-16,-3 0 13 0,1 0-14 15,-1-1 21-15,-2 0-1 0,3-2-1 16,-2-2 7-16,0 2-6 0,2-4 0 16,-1 1 0-16,0-1 6 0,1 1-3 0,0-1 0 15,0-2-3-15,0 2-1 0,-1-1-5 16,1 1-13-16,-1 0 9 15,-1 0-11-15,-2 0 2 0,4 2-1 0,-3-1 1 16,0 0-1-16,0 1-1 0,-1-1 1 16,0 0 0-16,1-1 0 0,0 1 0 15,0 1 0-15,0-1 0 0,0 1 0 16,-2 0 14-16,3-1-14 0,-2 0-1 16,0 1 2-16,1-1-2 0,-2 1 11 15,0 0-10-15,-1 0 0 0,0-1 11 16,0 0-10-16,1 0-1 0,-2-1 1 15,1 0 0-15,-3-2 0 0,1 3 0 16,-1-2-2-16,1-1 2 0,-2 2-2 16,-1-2 0-16,-1 0 1 0,0 0-1 15,-3 1 1-15,1-2-1 0,1 0 1 16,-2 1 10-16,-1-2 1 0,-1-1-10 16,4-2 12-16,-2 2-2 0,-1-5-1 15,2 1 6-15,-2-1-2 0,2-3-4 16,-1 0-11-16,-1 0 2 0,2 0 0 15,-1-1-2-15,-2-2-1 0,3-2-12 0,-1 0-6 16,-1 1 0-16,3-2 17 0,-2-1 1 16,1 2-3-16,-1-1-13 0,4-1 14 15,-4 0-10-15,3-2-16 0,0 2 27 16,1-1-20-16,-1-1-1 0,2 1 3 16,1-1 7-16,2-1-13 0,0 3 22 15,3 0-16-15,-1 0 4 0,0 1 2 16,0-1-8-16,1 2 18 0,-1-2-10 15,1 2 11-15,2-2-1 0,-3 4-16 16,3-1 18-16,-2 0-11 0,2 1 9 16,0 2-13-16,-1-1 0 0,-1 2 13 15,-1 0-12-15,1 0 13 0,-2 0-17 16,1 0 7-16,-2 3 8 0,1 3-8 16,-3-1 9-16,3 1 0 0,-1 1 0 15,1-1-1-15,-1 2-8 0,1 0 9 16,-1 0 0-16,3 2-13 0,-3-2 13 15,3 4 0-15,-2-1 1 0,1 0 0 16,-1 1-11-16,1 3 11 0,3-2 1 16,-3 2 0-16,0 3 1 0,3 0-1 0,-1 0 1 15,1 1 16-15,0 0-1 16,4 0 4-16,-1-1-18 0,1 2 12 0,0 0-10 16,2 1 15-16,-1 0 4 0,2 3-3 15,-1-2-16-15,1 0 0 0,2 0-1 16,0 0-2-16,2-2-1 0,0 1-2 15,2 0 1-15,2 2 1 0,2 0 0 16,-1-1 0-16,3 2 1 0,2-1 2 16,-2 0 1-16,1-1-1 0,3 1 14 15,-1-3-13-15,1 2 16 0,2-2-7 16,-3 1 4-16,3 0 2 0,1-1-2 16,1-1 2-16,-1 1 1 0,2-2 6 15,0 0-7-15,1 0-5 0,-1-3 15 16,4 2 3-16,-1-3 0 0,1 0 0 15,4 0 6-15,0-1 0 0,1 0-7 16,1-3-17-16,2-1-10 0,2-2-3 16,0 2 0-16,2-2-34 0,-1 0-56 0,1-1-49 15,0 1-29-15,0 1-33 0,-1-2-60 16,-2 0-129-16,-1-1-321 0,-6-2-633 16</inkml:trace>
  <inkml:trace contextRef="#ctx0" brushRef="#br0" timeOffset="-133482.54">9851 16206 1023 0,'0'0'677'0,"0"0"-525"0,0 0-51 0,-7 52-30 16,7-31 53-16,-2 2 93 0,2 2-27 15,0 2-67-15,0-1-36 0,0 2-10 16,2-2-3-16,-2 0 0 0,0-2-7 15,0 3-12-15,-2-3-1 0,-1-1-16 16,-1-5-15-16,3-1 9 0,-3-7 9 16,2-2 36-16,2-6 18 0,-2-2 29 15,2-2 24-15,-4-7 25 0,3-7-160 16,-5-4 3-16,2-11 6 0,-4-10-21 16,2-6-1-16,-1 1-3 0,3 9 3 15,2 10 10-15,-2 7-8 0,1-2 32 0,2 2 1 16,-1-1-9-16,2 8 2 0,0 4-9 15,0 7-13-15,0 1-6 16,3 1-66-16,6 5 56 0,2 2 10 0,5 1 17 16,1 5-7-16,2 1-10 0,-2 3-2 15,1 1-10-15,-3 0-33 0,-3 0-18 16,1-2 10-16,-2 0 2 0,-2-3 1 16,1-3-4-16,-3-3 10 0,1-4-6 15,0-3 11-15,-1-7 39 0,-1-7 69 16,2-6-31-16,2-4-38 0,-3-6-10 15,-1-4 9-15,1 2 1 0,-4 0 10 16,1 4 9-16,0 9-6 0,-2 4-13 16,-1 8 0-16,3 4-26 0,0 3 26 15,2 6 21-15,2 3 20 0,1 2 19 16,2 6-13-16,0 1-25 0,0 3-10 16,1-2-12-16,-2-1 0 0,-3-1 0 15,0 0 0-15,0-1-69 0,0-2-111 16,-1-3-188-16,4-5-354 0,-2-4-907 0</inkml:trace>
  <inkml:trace contextRef="#ctx0" brushRef="#br0" timeOffset="-133181.55">10368 15973 3149 0,'0'0'512'0,"0"0"-282"0,0 0-53 0,0 0-24 0,0 0-38 0,0 0-35 0,0 0-18 15,-42 19-43-15,35-8-19 0,-3 3-12 16,2 3 11-16,4-1 0 0,1-3 1 16,3 1-19-16,0-2-21 0,3-3 12 15,6 2 26-15,0-2-14 0,2 2 4 16,3-2 12-16,1 0 0 0,1 0-3 16,-1-1 1-16,1 4-2 0,-5 0-11 15,2 2-19-15,-6 3-10 0,-2 2 4 16,-4 1-7-16,-2 3-6 0,-8 1-3 0,-3 2-5 15,-3 0-5-15,-4-2-15 16,-2-3-39-16,-1-1-16 0,3-7-83 16,2-7-164-16,-1-4-194 0,9-2-609 15</inkml:trace>
  <inkml:trace contextRef="#ctx0" brushRef="#br0" timeOffset="-132631.63">10595 16003 2764 0,'0'0'423'0,"0"0"-180"0,0 0-50 15,0 0-4-15,0 0-38 0,-11 40-46 16,11-29-27-16,2 3-22 0,2 3-28 16,1 0-19-16,1-1-9 0,-1 1-3 15,2 1-15-15,-2-1-23 0,-1 1-53 16,-2-2-10-16,2-1 26 0,-4-6 34 15,0-2 25-15,0-4 3 0,0-2-3 16,-1-1 19-16,-4 0 2 0,2-5-2 16,-5-2-10-16,0-5 10 0,-2-3 66 15,1-2 6-15,-1-5 0 0,2 1-14 16,4-3 4-16,1 5-28 0,3-1-6 16,1 3-3-16,3 1 3 0,4 3-15 15,3 2-10-15,-1 2-1 0,0 1 1 0,1 4-2 16,-3 1-1-16,1 0 0 0,-5 3 0 15,3 0-1-15,-4 0 0 0,-2 0-11 16,-1 0-4-16,0 0-15 0,0 3 3 16,0-2 25-16,0 2 0 0,1 0-10 15,0 1 10-15,2 1-16 0,1 0-2 16,0 0-11-16,1 0 3 0,6 2 26 16,-2-1-13-16,2-1 16 0,3 3 0 15,1 0 1-15,-1-1-1 0,0 4 13 16,-1-1-13-16,-2 3-1 0,-3 0-43 15,1 0 3-15,-2-1 7 0,-3 2 18 16,-4-1 16-16,0 3 0 0,-4-2 41 16,-6 1 15-16,-2 2 8 0,-5-1-11 15,-4-2-41-15,-4 3-12 0,-4-7-71 16,-1 1-18-16,0-5-53 0,2-4-94 16,4-4-200-16,7-2-617 0,3-22-1044 0</inkml:trace>
  <inkml:trace contextRef="#ctx0" brushRef="#br0" timeOffset="-131864.28">12613 13353 2433 0,'0'0'361'0,"0"0"-200"0,0 0-36 0,0 0 22 0,0 0-16 16,0 0 12-16,0 0-29 0,0 0-16 16,8 45-4-16,-5-27 1 0,1 5-20 15,1 2-6-15,1 4-5 0,-1 0-11 16,1 0-7-16,-1 0-30 0,-1 0-1 15,0-2-12-15,1-1 12 0,-2-4-14 16,1-5-1-16,-2-3 0 0,1-6-2 16,-1-1-20-16,1-6 0 0,0 0-6 15,1-1 0-15,2 0 28 0,3 0 3 16,1-2 38-16,3-3 3 0,4-2-23 16,-1-2-21-16,2 1 0 0,1-4-87 15,-1 2-117-15,2-3-48 0,-1 1-154 16,1-2-319-16,-5 4-787 0</inkml:trace>
  <inkml:trace contextRef="#ctx0" brushRef="#br0" timeOffset="-131464.59">13077 13317 2314 0,'0'0'410'0,"0"0"-127"0,0 0 43 15,0 0 26-15,0 0-65 0,-20-38-105 16,15 34-60-16,-1-2-69 0,-2 5-53 16,0 1-25-16,-3 0-34 0,-1 1-10 15,0 6 16-15,0 2 12 0,1 2 26 16,3 4-5-16,2 0-2 0,3 0 3 15,2 1-12-15,1-1 28 0,5-1 0 16,4 1 3-16,2-1 6 0,3 0 16 16,2-3 9-16,1 2 11 0,-1-3-5 0,0-1-15 15,0-1 6-15,-2-1-9 16,-3 2-9-16,-2 0-10 0,-2 0-18 0,-5 1-13 16,-2 2 2-16,-1 3-2 15,-8 2-36-15,-6 1-36 0,-5 1-36 0,-3-1-38 16,-2-4-35-16,-1 2-40 0,2-7-15 15,4-3-87-15,4-6-174 0,6 0-482 16</inkml:trace>
  <inkml:trace contextRef="#ctx0" brushRef="#br0" timeOffset="-130781.65">13246 13256 2542 0,'0'0'474'0,"0"0"-203"0,0 0-45 15,0 0-23-15,0 0-90 0,0 0-47 0,-6 41 0 16,9-24 3-16,0 5-24 0,2 0-17 16,-1 1-12-16,1-2-13 0,-1 0 0 15,-2-1-3-15,0-2 0 0,-1-2-2 16,0 0-1-16,-1-4-13 0,0-3 4 15,0-5 10-15,0 0-14 0,0-2-3 16,0-2 19-16,-1-1 1 0,-2-4-1 16,-1-5-16-16,-3-4-22 0,0-4 36 15,2-5 2-15,0-2 0 0,1-2 31 0,2-1-30 16,1 2-1-16,1-1-15 16,4 3 11-16,3 4 4 0,3 2 3 15,2 4-1-15,0 2-2 0,-1 5-22 0,0 2 3 16,-2 2-6-16,-2 3 9 15,1 0 16-15,-4 1 0 0,-1 3 16 16,1-1 3-16,-2 2-17 0,0 0 1 0,0 1-1 16,-1 0 1-16,0 0-1 0,0 0-2 15,0 1 0-15,1-1-3 16,1-2-22-16,-1 2 6 0,3-1 16 0,0 1 3 16,1 1 3-16,1 0 16 0,0 3-17 15,0 0 0-15,-1 0-2 0,-2 3 0 16,-2 2 16-16,-2 1 9 0,0-2 0 15,-2 5-9-15,-5-2 3 0,-1 1 7 16,-6-3 64-16,-1 2 13 0,-5 0-13 16,-3-1-44-16,-3-3-27 0,-1-1-19 15,-1-1-43-15,1-6-107 0,0-5-151 16,7 0-360-16,-5-18-1414 0</inkml:trace>
  <inkml:trace contextRef="#ctx0" brushRef="#br0" timeOffset="-128650.4">10635 12639 2579 0,'0'0'316'0,"0"0"-265"0,0 0-16 0,0 0-28 0,0 0-7 16,0 0-80-16,0 0 6 0,0 0 74 15,0 0 38-15,0 0 42 0,69 29-9 16,-25-29-4-16,17 0-31 0,8-6-8 16,2-5-27-16,-1-1 19 0,-3 2-18 0,4-1 10 15,1 1-8-15,6 0-2 16,1 2-2-16,1 1 0 0,2 1 0 16,-1 1 1-16,0 0 28 0,0-1 9 0,1 2 10 15,-4-1 3-15,1-1-4 0,-3-1-2 16,-3-1 3-16,-1 0 15 0,-3 1-9 15,-4 0-7-15,-2 1-9 0,-3 1-19 16,-4 1 0-16,-3 0 6 0,-2 3-23 16,-2-1 14-16,-5 2-15 0,-1 0 1 15,-3 0-2-15,-9 2-1 0,-4 0 0 16,-5 1-10-16,-4-2 10 0,4 2 1 16,2 2 0-16,2-1-1 0,-4-1-12 15,-1 0 11-15,-3 2-11 0,-2-1 13 16,-2-1-1-16,-2 0 1 0,-1 0-1 15,-2 1-11-15,-1 0 8 0,-1 0 2 16,-1-1-1-16,-1 0 2 0,2 0 0 16,-2-1 0-16,-2 1 0 0,0 0 0 15,0-1 1-15,0-1 0 0,-1 2 1 16,1 0 2-16,-1-1-1 0,2 0 11 16,-1 1-13-16,0-1-1 0,-1 1-2 0,1-2-10 15,0 1 13-15,0 1-1 0,0 0 0 16,1-2 0-16,0 2-1 0,3 1 2 15,-2-1 0-15,1 0-1 0,1 0-1 16,-1 1 2-16,1-4 1 0,-1 3 0 16,1 0 0-16,-2 1 11 0,1-2 4 15,1 2 3-15,-3 0-17 0,1 0-2 16,0 0 0-16,-1 0 2 0,0 1-2 16,1 0-1-16,-1 0-1 0,0 0-1 15,2 1 2-15,0 1-2 0,0-1 1 16,2 2 0-16,0-1-11 0,-2 0 11 15,3 2 2-15,0-2-1 0,0 0 1 16,0 0 0-16,1 3-1 0,0-1 1 16,-1 0 1-16,2 0-1 0,-2 1-1 15,2 0 0-15,-1 2 1 0,0 0 0 16,1 3 2-16,-1 1 10 0,-1-2-9 16,0 2 0-16,-1 1 0 0,1-2 9 15,-1 0-10-15,1 1 2 0,1-1-2 0,-1 0-1 16,1-1 0-16,2 0 11 0,-1 0 1 15,0 1 0-15,1-4-1 16,-1 5-10-16,-1-2 0 0,0 1 2 0,-2-2-1 16,0 3 9-16,-2-1-10 0,0 2-1 15,-2-4-1-15,1 2 3 0,-1 0-3 16,0 0 2-16,-1 2-1 0,1-2 1 16,1 2 0-16,-2 1-2 0,0 0 0 15,0 0 0-15,0 2 1 0,0 0 2 16,-1 3-1-16,0-1 1 0,-1 1 10 15,0 1-10-15,-1 0 10 0,0 2-12 16,0 2 11-16,0 1-12 0,0 0 3 16,0 3 0-16,0 1-1 0,0 1 10 15,0 0-12-15,0 1 3 0,-1 6 0 16,0 7-2-16,-2 6 12 0,0 0-12 16,0-2 12-16,-1-12-11 0,2-12 10 15,-1-5-11-15,-1-4 2 0,0 5-3 16,0 2 1-16,-1 1 12 0,0 0 3 0,-1-3-13 15,-1-1 0-15,1-2 9 16,0-3 1-16,-2 1 1 0,2-4-11 16,-1 1-1-16,1-2 1 0,0 0-2 0,0 0 0 15,0 1 1-15,-1 0-1 0,1-1 12 16,0 2-11-16,0 1 10 16,-1 0 4-16,0 0 3 0,0 2-16 0,1 0 15 15,0 4-15-15,-2 1 16 0,2 4 6 16,-2 7-3-16,-1 13-19 0,-4 12 31 15,1 6 1-15,-3 4 14 0,2-1 44 16,1 0-12-16,-1 5-26 0,2 5-42 16,-2 5 33-16,1 5-18 0,1 4 9 15,0 6-4-15,0 0-5 0,0 9 12 16,-1 1-37-16,3 7 65 0,0 4-10 16,-1 3-9-16,3 3 3 0,-3 3-16 15,0-1 22-15,2 0-12 0,-2 0-16 16,2 1 0-16,-1-1-29 0,0-1 25 0,0-2-4 15,-3-2-21-15,-1-4-1 0,0-4-40 16,0-3-6-16,0-7-51 16,-2-9-38-16,1-10-21 0,-1-11-38 0,1-13 0 15,1-17-27-15,1-15-112 0,1-13-253 16,3-11-712-16,-15-8-624 0</inkml:trace>
  <inkml:trace contextRef="#ctx0" brushRef="#br0" timeOffset="-125532.53">14291 13037 1819 0,'0'0'376'0,"0"0"-97"0,0 0 62 0,0 0-52 0,0 0-56 15,0 0-42-15,0 0-45 0,0 0-33 16,0 0-40-16,0 0-23 16,0 0-44-16,0 0-6 0,0 0-69 0,0 0 69 15,2 34 31-15,4-11 6 0,1 6 13 16,0 7-15-16,-1-1-10 0,1 1-6 15,-2 0-3-15,-2-5-12 0,3 2 8 16,-2-1-12-16,0-5-2 0,1 0-17 16,0-4-48-16,0-3-61 0,1-3-61 15,-2-6-71-15,0-2-169 0,1-7-257 16,-1-1-581-16</inkml:trace>
  <inkml:trace contextRef="#ctx0" brushRef="#br0" timeOffset="-125098.28">14562 13060 1793 0,'0'0'341'0,"0"0"-79"0,0 0 58 15,0 0-34-15,0 0-50 0,0 0-73 16,0 0-61-16,0 0-42 0,0 0-60 16,0 0-19-16,0 0-57 0,0 0 38 15,0 0 21-15,-5 29 17 0,5-13 2 16,1 1 1-16,1 0-1 0,0-1-1 16,1-2-1-16,0 0 1 0,1-3-1 15,2 2-2-15,0-3 2 0,2-2 31 16,0-1 4-16,2 0 6 0,2 0 26 15,0-3-7-15,3 0 22 0,-1-2-32 16,1 1-18-16,0 0-20 0,-1 0-12 16,-2-2-11-16,-2 2-21 0,-1 1-18 15,-2 2-23-15,-2-2-6 0,-2 5 19 0,-1-1 31 16,-2 5 4-16,-2-2-16 16,-5 2 6-16,-2 0-7 0,-3 0-12 15,-2-1-23-15,-2-1-44 0,-2-2-97 0,-1 1-137 16,0-4-111-16,0-4-278 0,4-2-485 15</inkml:trace>
  <inkml:trace contextRef="#ctx0" brushRef="#br0" timeOffset="-124875.25">14599 13033 1899 0,'0'0'1048'16,"0"0"-1000"-16,0 0 29 0,0 0 102 16,0 0 89-16,0 0-82 0,0 0-69 15,48 1-1-15,-34-4-12 0,1-2-59 16,2-3-45-16,1 1-51 0,-1-3-64 16,1 1-68-16,-1-1-83 0,3 0-149 15,-1 1-209-15,-1 1-414 0,-3 2-343 16</inkml:trace>
  <inkml:trace contextRef="#ctx0" brushRef="#br0" timeOffset="-124300.2">14998 12950 1733 0,'0'0'707'0,"0"0"-326"0,0 0-108 16,0 0-18-16,0 0-52 0,0 0 9 0,0 0-64 15,0 0-63-15,0 0-35 0,0 0-30 16,0 0-20-16,40-25-2 0,-31 22-15 16,-1-1-8-16,1 3-3 0,-2-2 9 15,1 3 3-15,-2 0-9 0,-1 0-12 16,0 4 8-16,-2 2 27 16,-1 2-23-16,-1 1 23 0,-1 3-17 0,0 1-28 15,-5 3-7-15,-2-1-3 0,-1 2 26 16,-1 0 31-16,1-2 2 0,1-3 10 15,3 1 4-15,1-3 6 0,2-2-3 16,1-2-16-16,3 0 20 0,3-2 49 16,2 2 7-16,4-2 5 0,0 0-5 15,1 0-16-15,3 1-28 0,-1-2-7 16,1 2-10-16,-4-1-2 0,2 2-15 16,-6 0-1-16,-1 1-3 0,-2 3-3 15,-1 2 6-15,-4 4 25 0,-4 1-25 16,-4 2 0-16,-4 1-12 0,-4 0 12 15,-2 0 0-15,-3-1 0 0,-1-1-15 0,2-4-23 16,0-1-46-16,1-3-58 0,3-4-56 16,1-4-161-16,6-2-695 0,2-7-1072 15</inkml:trace>
  <inkml:trace contextRef="#ctx0" brushRef="#br0" timeOffset="-121999.06">15437 13286 1334 0,'0'-3'413'0,"0"2"-153"0,0 1 12 0,-2-2 13 0,0 1-18 0,0 1-19 16,1 0-37-16,-1 0-40 0,2 0-37 15,-1 0-30-15,1 0-38 0,0 0-22 0,0 0-27 16,0 1-17-16,0 5-44 16,-2 5 44-16,2 6 14 0,-3 5 5 15,3 4-2-15,-1 1-17 0,1 2-1 0,0 0 0 16,0-1 0-16,1-4-14 0,2 0 12 16,0-4 1-16,2-4-29 15,2-2 6-15,-1-4-4 0,1-3 10 0,0-4 19 16,2-1 0-16,-4-2 60 0,4-2 35 15,-1-5 5-15,1-3-28 0,-1 0-33 16,0-5-39-16,-2-1-67 0,-1 2-5 16,-2 1 9-16,-3 2 25 0,0 2 10 15,-5 5 15-15,-4 1-46 0,-4 3-55 16,-1 4 12-16,-4 5 10 0,0 5-6 16,-1 3-46-16,2 1-112 0,3 1-241 15,5-6-590-15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1/20/2025</a:t>
            </a:fld>
            <a:endParaRPr lang="en-US"/>
          </a:p>
        </p:txBody>
      </p:sp>
      <p:sp>
        <p:nvSpPr>
          <p:cNvPr id="9" name="Slide Image Placeholder 8"/>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a:t>CS2100 Computer </a:t>
            </a:r>
            <a:r>
              <a:rPr lang="en-US" err="1"/>
              <a:t>Organisation</a:t>
            </a:r>
            <a:endParaRPr lang="en-US"/>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1484036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03. Number Systems Quiz 2/4</a:t>
            </a:r>
          </a:p>
          <a:p>
            <a:endParaRPr lang="en-US" dirty="0"/>
          </a:p>
          <a:p>
            <a:r>
              <a:rPr lang="en-US" dirty="0"/>
              <a:t>Range of 2’s complement 8-bit number: -128 to +127</a:t>
            </a:r>
          </a:p>
          <a:p>
            <a:r>
              <a:rPr lang="en-US" dirty="0"/>
              <a:t>Why -128 and not +128? </a:t>
            </a:r>
          </a:p>
          <a:p>
            <a:r>
              <a:rPr lang="en-US" dirty="0"/>
              <a:t>0 </a:t>
            </a:r>
            <a:r>
              <a:rPr lang="en-US" dirty="0">
                <a:sym typeface="Wingdings" panose="05000000000000000000" pitchFamily="2" charset="2"/>
              </a:rPr>
              <a:t> 00000000, -1  11111111, -2  11111110</a:t>
            </a:r>
          </a:p>
          <a:p>
            <a:endParaRPr lang="en-US" dirty="0">
              <a:sym typeface="Wingdings" panose="05000000000000000000" pitchFamily="2" charset="2"/>
            </a:endParaRPr>
          </a:p>
          <a:p>
            <a:r>
              <a:rPr lang="en-US" dirty="0">
                <a:sym typeface="Wingdings" panose="05000000000000000000" pitchFamily="2" charset="2"/>
              </a:rPr>
              <a:t>SM or 1s comp range is -127 to +127. For 2s comp range is -127 to +128 because there is only one rep for 0.</a:t>
            </a:r>
          </a:p>
          <a:p>
            <a:endParaRPr lang="en-US"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14</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1909104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03. Number Systems Quiz 3/4</a:t>
            </a:r>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15</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1106543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03. Number Systems Quiz 4/4</a:t>
            </a:r>
          </a:p>
          <a:p>
            <a:endParaRPr lang="en-US" dirty="0"/>
          </a:p>
          <a:p>
            <a:r>
              <a:rPr lang="en-US" dirty="0"/>
              <a:t>Why using an excess-127 representation for exponents in floating-point formats is preferred over using the exponent directly?</a:t>
            </a:r>
          </a:p>
          <a:p>
            <a:pPr>
              <a:buFont typeface="+mj-lt"/>
              <a:buAutoNum type="arabicPeriod"/>
            </a:pPr>
            <a:r>
              <a:rPr lang="en-US" b="1" dirty="0"/>
              <a:t>Unified Arithmetic and Comparisons</a:t>
            </a:r>
            <a:r>
              <a:rPr lang="en-US" dirty="0"/>
              <a:t>: Applying a bias to the exponent simplifies floating-point arithmetic operations and comparisons, allowing for straightforward integer-like handling without special processing for positive and negative exponents.</a:t>
            </a:r>
          </a:p>
          <a:p>
            <a:pPr>
              <a:buFont typeface="+mj-lt"/>
              <a:buAutoNum type="arabicPeriod"/>
            </a:pPr>
            <a:r>
              <a:rPr lang="en-US" b="1" dirty="0"/>
              <a:t>Efficient Handling of Special Values</a:t>
            </a:r>
            <a:r>
              <a:rPr lang="en-US" dirty="0"/>
              <a:t>: The excess-127 format facilitates the distinct representation of zero, subnormal numbers, infinities, and Not-a-Number (</a:t>
            </a:r>
            <a:r>
              <a:rPr lang="en-US" dirty="0" err="1"/>
              <a:t>NaN</a:t>
            </a:r>
            <a:r>
              <a:rPr lang="en-US" dirty="0"/>
              <a:t>) values by reserving specific exponent codes, enhancing system reliability and computational integrity.</a:t>
            </a:r>
          </a:p>
          <a:p>
            <a:pPr>
              <a:buFont typeface="+mj-lt"/>
              <a:buAutoNum type="arabicPeriod"/>
            </a:pPr>
            <a:r>
              <a:rPr lang="en-US" b="1" dirty="0"/>
              <a:t>Extended Exponent Range</a:t>
            </a:r>
            <a:r>
              <a:rPr lang="en-US" dirty="0"/>
              <a:t>: Biasing the exponent extends the usable range, allowing for a balanced and efficient encoding of both large and small magnitudes, which optimizes the storage and processing of floating-point numbers in digital </a:t>
            </a:r>
            <a:r>
              <a:rPr lang="en-US"/>
              <a:t>systems.</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17</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2843153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02. Programming Quiz 1/2</a:t>
            </a:r>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20</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1928793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02. Programming Quiz 2/2</a:t>
            </a:r>
          </a:p>
          <a:p>
            <a:endParaRPr lang="en-US"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21</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187183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11161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282333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C9FD4-AB8E-D40C-F642-FA1FC33F2A53}"/>
            </a:ext>
          </a:extLst>
        </p:cNvPr>
        <p:cNvGrpSpPr/>
        <p:nvPr/>
      </p:nvGrpSpPr>
      <p:grpSpPr>
        <a:xfrm>
          <a:off x="0" y="0"/>
          <a:ext cx="0" cy="0"/>
          <a:chOff x="0" y="0"/>
          <a:chExt cx="0" cy="0"/>
        </a:xfrm>
      </p:grpSpPr>
      <p:sp>
        <p:nvSpPr>
          <p:cNvPr id="111618" name="Rectangle 2">
            <a:extLst>
              <a:ext uri="{FF2B5EF4-FFF2-40B4-BE49-F238E27FC236}">
                <a16:creationId xmlns:a16="http://schemas.microsoft.com/office/drawing/2014/main" id="{B6A96DF7-9EA2-7961-28E7-008DFBA2EB14}"/>
              </a:ext>
            </a:extLst>
          </p:cNvPr>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111619" name="Rectangle 2">
            <a:extLst>
              <a:ext uri="{FF2B5EF4-FFF2-40B4-BE49-F238E27FC236}">
                <a16:creationId xmlns:a16="http://schemas.microsoft.com/office/drawing/2014/main" id="{D15B45C2-83DF-5E1E-C1BB-DBFD6F5350F6}"/>
              </a:ext>
            </a:extLst>
          </p:cNvPr>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111620" name="Rectangle 3">
            <a:extLst>
              <a:ext uri="{FF2B5EF4-FFF2-40B4-BE49-F238E27FC236}">
                <a16:creationId xmlns:a16="http://schemas.microsoft.com/office/drawing/2014/main" id="{3424C877-77ED-E320-F146-8C6C47B43EB1}"/>
              </a:ext>
            </a:extLst>
          </p:cNvPr>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576153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C4821-05BA-9ED2-8D59-7E0661A5EAF9}"/>
            </a:ext>
          </a:extLst>
        </p:cNvPr>
        <p:cNvGrpSpPr/>
        <p:nvPr/>
      </p:nvGrpSpPr>
      <p:grpSpPr>
        <a:xfrm>
          <a:off x="0" y="0"/>
          <a:ext cx="0" cy="0"/>
          <a:chOff x="0" y="0"/>
          <a:chExt cx="0" cy="0"/>
        </a:xfrm>
      </p:grpSpPr>
      <p:sp>
        <p:nvSpPr>
          <p:cNvPr id="111618" name="Rectangle 2">
            <a:extLst>
              <a:ext uri="{FF2B5EF4-FFF2-40B4-BE49-F238E27FC236}">
                <a16:creationId xmlns:a16="http://schemas.microsoft.com/office/drawing/2014/main" id="{32D38F3F-85FA-6782-17B5-6A3DE4CA5687}"/>
              </a:ext>
            </a:extLst>
          </p:cNvPr>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111619" name="Rectangle 2">
            <a:extLst>
              <a:ext uri="{FF2B5EF4-FFF2-40B4-BE49-F238E27FC236}">
                <a16:creationId xmlns:a16="http://schemas.microsoft.com/office/drawing/2014/main" id="{1666D624-3570-7454-E749-8CF530CACA13}"/>
              </a:ext>
            </a:extLst>
          </p:cNvPr>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111620" name="Rectangle 3">
            <a:extLst>
              <a:ext uri="{FF2B5EF4-FFF2-40B4-BE49-F238E27FC236}">
                <a16:creationId xmlns:a16="http://schemas.microsoft.com/office/drawing/2014/main" id="{B9061086-25FF-9C12-069F-8A573AF00A92}"/>
              </a:ext>
            </a:extLst>
          </p:cNvPr>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091636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 shares a lifeboat with a tiger.</a:t>
            </a:r>
          </a:p>
          <a:p>
            <a:r>
              <a:rPr lang="en-US" dirty="0"/>
              <a:t>Once he reaches shore, the tiger runs away.</a:t>
            </a:r>
          </a:p>
          <a:p>
            <a:endParaRPr lang="en-US" dirty="0"/>
          </a:p>
          <a:p>
            <a:r>
              <a:rPr lang="en-SG" dirty="0"/>
              <a:t>Regular study sessions, active participation in labs, and diligent problem-solving are your tools to keep the 'tiger' of CS2100 under control.</a:t>
            </a:r>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2</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347845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11161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871846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b="0" i="0" dirty="0" err="1">
                <a:solidFill>
                  <a:srgbClr val="444444"/>
                </a:solidFill>
                <a:effectLst/>
                <a:latin typeface="verdana" panose="020B0604030504040204" pitchFamily="34" charset="0"/>
              </a:rPr>
              <a:t>objdump</a:t>
            </a:r>
            <a:r>
              <a:rPr lang="en-SG" b="0" i="0" dirty="0">
                <a:solidFill>
                  <a:srgbClr val="444444"/>
                </a:solidFill>
                <a:effectLst/>
                <a:latin typeface="verdana" panose="020B0604030504040204" pitchFamily="34" charset="0"/>
              </a:rPr>
              <a:t> - display information from object files.</a:t>
            </a:r>
          </a:p>
          <a:p>
            <a:endParaRPr lang="en-SG" dirty="0"/>
          </a:p>
          <a:p>
            <a:r>
              <a:rPr lang="en-SG" dirty="0"/>
              <a:t>-d Display the assembler mnemonics for the machine instructions from </a:t>
            </a:r>
            <a:r>
              <a:rPr lang="en-SG" i="1" dirty="0" err="1">
                <a:effectLst/>
              </a:rPr>
              <a:t>objfile</a:t>
            </a:r>
            <a:endParaRPr lang="en-US"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7</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4079998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Compiler Explorer is an online tool that lets you see the assembly code generated from your C code by various compilers in real-time.</a:t>
            </a:r>
          </a:p>
          <a:p>
            <a:pPr>
              <a:buFont typeface="+mj-lt"/>
              <a:buAutoNum type="arabicPeriod"/>
            </a:pPr>
            <a:r>
              <a:rPr lang="en-SG" b="1" dirty="0"/>
              <a:t>Input Code</a:t>
            </a:r>
            <a:r>
              <a:rPr lang="en-SG" dirty="0"/>
              <a:t>: Enter your C code into the left-hand pane of the Compiler Explorer interface.</a:t>
            </a:r>
          </a:p>
          <a:p>
            <a:pPr>
              <a:buFont typeface="+mj-lt"/>
              <a:buAutoNum type="arabicPeriod"/>
            </a:pPr>
            <a:r>
              <a:rPr lang="en-SG" b="1" dirty="0"/>
              <a:t>Select Compiler and Options</a:t>
            </a:r>
            <a:r>
              <a:rPr lang="en-SG" dirty="0"/>
              <a:t>: Choose the compiler (e.g., GCC, Clang) and the compilation options you want to use. You can specify optimization levels and other compiler flags.</a:t>
            </a:r>
          </a:p>
          <a:p>
            <a:pPr>
              <a:buFont typeface="+mj-lt"/>
              <a:buAutoNum type="arabicPeriod"/>
            </a:pPr>
            <a:r>
              <a:rPr lang="en-SG" b="1" dirty="0"/>
              <a:t>View Assembly</a:t>
            </a:r>
            <a:r>
              <a:rPr lang="en-SG" dirty="0"/>
              <a:t>: The middle pane will automatically update to show the generated assembly code corresponding to your C code. This provides a clear view of how the high-level constructs in your C code translate to lower-level assembly instructions.</a:t>
            </a:r>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8</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3545491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two's complement system is particularly advantageous because it simplifies binary arithmetic operations:</a:t>
            </a:r>
          </a:p>
          <a:p>
            <a:pPr>
              <a:buFont typeface="Arial" panose="020B0604020202020204" pitchFamily="34" charset="0"/>
              <a:buChar char="•"/>
            </a:pPr>
            <a:r>
              <a:rPr lang="en-US" dirty="0"/>
              <a:t>Addition and subtraction can be performed uniformly without needing to differentiate between positive and negative numbers.</a:t>
            </a:r>
          </a:p>
          <a:p>
            <a:pPr>
              <a:buFont typeface="Arial" panose="020B0604020202020204" pitchFamily="34" charset="0"/>
              <a:buChar char="•"/>
            </a:pPr>
            <a:r>
              <a:rPr lang="en-US" dirty="0"/>
              <a:t>There's no need for separate subtraction hardware in computers—subtraction can be handled via addition of two's complements.</a:t>
            </a:r>
          </a:p>
          <a:p>
            <a:pPr>
              <a:buFont typeface="Arial" panose="020B0604020202020204" pitchFamily="34" charset="0"/>
              <a:buChar char="•"/>
            </a:pPr>
            <a:r>
              <a:rPr lang="en-US" dirty="0"/>
              <a:t>It naturally handles overflow (when operations result in numbers beyond the designated bit range) by discarding the carry out of the most significant bit, ensuring results wrap around within the correct range.</a:t>
            </a:r>
          </a:p>
          <a:p>
            <a:endParaRPr lang="en-US"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9</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3444882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dirty="0"/>
              <a:t>Using a biased exponent, like excess-127 in IEEE 754, simplifies floating-point operations by unifying arithmetic processing and allowing direct integer comparisons.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dirty="0"/>
              <a:t>It extends the exponent range, efficiently represents zero, and simplifies handling of special values like infinities and </a:t>
            </a:r>
            <a:r>
              <a:rPr lang="en-SG" dirty="0" err="1"/>
              <a:t>NaNs</a:t>
            </a:r>
            <a:r>
              <a:rPr lang="en-SG" dirty="0"/>
              <a:t>, enhancing computational reliability and hardware design simplicity.</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dirty="0"/>
              <a:t>This is design choice.</a:t>
            </a:r>
          </a:p>
          <a:p>
            <a:endParaRPr lang="en-US"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11</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2106715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11161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74491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03. Number Systems Quiz ¼</a:t>
            </a:r>
          </a:p>
          <a:p>
            <a:endParaRPr lang="en-US" dirty="0"/>
          </a:p>
          <a:p>
            <a:r>
              <a:rPr lang="en-US" dirty="0"/>
              <a:t>Q1 – if ternary numbers are used, then we need 9 ternary bits (</a:t>
            </a:r>
            <a:r>
              <a:rPr lang="en-US" dirty="0" err="1"/>
              <a:t>trits</a:t>
            </a:r>
            <a:r>
              <a:rPr lang="en-US" dirty="0"/>
              <a:t>) = 3^9 = 19,683.</a:t>
            </a:r>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13</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18472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35cce793-99a6-4f28-9e1a-625ba96e3db4]"/>
          <p:cNvSpPr>
            <a:spLocks noGrp="1"/>
          </p:cNvSpPr>
          <p:nvPr>
            <p:ph type="dt" sz="half" idx="10"/>
          </p:nvPr>
        </p:nvSpPr>
        <p:spPr>
          <a:xfrm>
            <a:off x="609600" y="18288"/>
            <a:ext cx="3860800" cy="329184"/>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lvl1pPr>
              <a:defRPr/>
            </a:lvl1pPr>
          </a:lstStyle>
          <a:p>
            <a:pPr algn="l">
              <a:defRPr/>
            </a:pPr>
            <a:r>
              <a:rPr lang="fr-FR"/>
              <a:t>CS2100: Recitation-1</a:t>
            </a:r>
            <a:endParaRPr lang="en-US"/>
          </a:p>
        </p:txBody>
      </p:sp>
      <p:sp>
        <p:nvSpPr>
          <p:cNvPr id="6" name="Slide Number Placeholder 5"/>
          <p:cNvSpPr>
            <a:spLocks noGrp="1"/>
          </p:cNvSpPr>
          <p:nvPr>
            <p:ph type="sldNum" sz="quarter" idx="12"/>
          </p:nvPr>
        </p:nvSpPr>
        <p:spPr>
          <a:xfrm>
            <a:off x="10671277" y="18288"/>
            <a:ext cx="911123" cy="329184"/>
          </a:xfrm>
        </p:spPr>
        <p:txBody>
          <a:bodyPr/>
          <a:lstStyle>
            <a:lvl1pPr>
              <a:defRPr b="0"/>
            </a:lvl1pPr>
          </a:lstStyle>
          <a:p>
            <a:pPr>
              <a:defRPr/>
            </a:pPr>
            <a:r>
              <a:rPr lang="en-US"/>
              <a:t>1 - </a:t>
            </a:r>
            <a:fld id="{2E4790E1-2590-4AEE-892D-AB46A7688113}" type="slidenum">
              <a:rPr lang="en-US" smtClean="0"/>
              <a:pPr>
                <a:defRPr/>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18288"/>
            <a:ext cx="3860800" cy="329184"/>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p>
            <a:pPr algn="l">
              <a:defRPr/>
            </a:pPr>
            <a:r>
              <a:rPr lang="fr-FR"/>
              <a:t>CS2100: Recitation-1</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18288"/>
            <a:ext cx="3860800" cy="329184"/>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p>
            <a:pPr algn="l">
              <a:defRPr/>
            </a:pPr>
            <a:r>
              <a:rPr lang="fr-FR"/>
              <a:t>CS2100: Recitation-1</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18288"/>
            <a:ext cx="3860800" cy="329184"/>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lvl1pPr>
              <a:defRPr/>
            </a:lvl1pPr>
          </a:lstStyle>
          <a:p>
            <a:pPr algn="l">
              <a:defRPr/>
            </a:pPr>
            <a:r>
              <a:rPr lang="fr-FR"/>
              <a:t>CS2100: Recitation-1</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fld id="{2E4790E1-2590-4AEE-892D-AB46A7688113}" type="slidenum">
              <a:rPr lang="en-US" smtClean="0"/>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18288"/>
            <a:ext cx="3860800" cy="329184"/>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p>
            <a:pPr algn="l">
              <a:defRPr/>
            </a:pPr>
            <a:r>
              <a:rPr lang="fr-FR"/>
              <a:t>CS2100: Recitation-1</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18288"/>
            <a:ext cx="3860800" cy="329184"/>
          </a:xfrm>
          <a:prstGeom prst="rect">
            <a:avLst/>
          </a:prstGeom>
        </p:spPr>
        <p:txBody>
          <a:bodyPr/>
          <a:lstStyle/>
          <a:p>
            <a:pPr>
              <a:defRPr/>
            </a:pPr>
            <a:endParaRPr lang="en-US"/>
          </a:p>
        </p:txBody>
      </p:sp>
      <p:sp>
        <p:nvSpPr>
          <p:cNvPr id="6" name="Footer Placeholder 5"/>
          <p:cNvSpPr>
            <a:spLocks noGrp="1"/>
          </p:cNvSpPr>
          <p:nvPr>
            <p:ph type="ftr" sz="quarter" idx="11"/>
          </p:nvPr>
        </p:nvSpPr>
        <p:spPr/>
        <p:txBody>
          <a:bodyPr/>
          <a:lstStyle/>
          <a:p>
            <a:pPr algn="l">
              <a:defRPr/>
            </a:pPr>
            <a:r>
              <a:rPr lang="fr-FR"/>
              <a:t>CS2100: Recitation-1</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18288"/>
            <a:ext cx="3860800" cy="329184"/>
          </a:xfrm>
          <a:prstGeom prst="rect">
            <a:avLst/>
          </a:prstGeom>
        </p:spPr>
        <p:txBody>
          <a:bodyPr/>
          <a:lstStyle/>
          <a:p>
            <a:pPr>
              <a:defRPr/>
            </a:pPr>
            <a:endParaRPr lang="en-US"/>
          </a:p>
        </p:txBody>
      </p:sp>
      <p:sp>
        <p:nvSpPr>
          <p:cNvPr id="8" name="Footer Placeholder 7"/>
          <p:cNvSpPr>
            <a:spLocks noGrp="1"/>
          </p:cNvSpPr>
          <p:nvPr>
            <p:ph type="ftr" sz="quarter" idx="11"/>
          </p:nvPr>
        </p:nvSpPr>
        <p:spPr/>
        <p:txBody>
          <a:bodyPr/>
          <a:lstStyle/>
          <a:p>
            <a:pPr algn="l">
              <a:defRPr/>
            </a:pPr>
            <a:r>
              <a:rPr lang="fr-FR"/>
              <a:t>CS2100: Recitation-1</a:t>
            </a:r>
            <a:endParaRPr lang="en-US"/>
          </a:p>
        </p:txBody>
      </p:sp>
      <p:sp>
        <p:nvSpPr>
          <p:cNvPr id="9" name="Slide Number Placeholder 8"/>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18288"/>
            <a:ext cx="3860800" cy="329184"/>
          </a:xfrm>
          <a:prstGeom prst="rect">
            <a:avLst/>
          </a:prstGeom>
        </p:spPr>
        <p:txBody>
          <a:bodyPr/>
          <a:lstStyle/>
          <a:p>
            <a:pPr>
              <a:defRPr/>
            </a:pPr>
            <a:endParaRPr lang="en-US"/>
          </a:p>
        </p:txBody>
      </p:sp>
      <p:sp>
        <p:nvSpPr>
          <p:cNvPr id="4" name="Footer Placeholder 3"/>
          <p:cNvSpPr>
            <a:spLocks noGrp="1"/>
          </p:cNvSpPr>
          <p:nvPr>
            <p:ph type="ftr" sz="quarter" idx="11"/>
          </p:nvPr>
        </p:nvSpPr>
        <p:spPr/>
        <p:txBody>
          <a:bodyPr/>
          <a:lstStyle>
            <a:lvl1pPr>
              <a:defRPr/>
            </a:lvl1pPr>
          </a:lstStyle>
          <a:p>
            <a:pPr algn="l">
              <a:defRPr/>
            </a:pPr>
            <a:r>
              <a:rPr lang="fr-FR"/>
              <a:t>CS2100: Recitation-1</a:t>
            </a:r>
            <a:endParaRPr lang="en-US"/>
          </a:p>
        </p:txBody>
      </p:sp>
      <p:sp>
        <p:nvSpPr>
          <p:cNvPr id="5" name="Slide Number Placeholder 4"/>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18288"/>
            <a:ext cx="3860800" cy="329184"/>
          </a:xfrm>
          <a:prstGeom prst="rect">
            <a:avLst/>
          </a:prstGeom>
        </p:spPr>
        <p:txBody>
          <a:bodyPr/>
          <a:lstStyle/>
          <a:p>
            <a:pPr>
              <a:defRPr/>
            </a:pPr>
            <a:endParaRPr lang="en-US"/>
          </a:p>
        </p:txBody>
      </p:sp>
      <p:sp>
        <p:nvSpPr>
          <p:cNvPr id="3" name="Footer Placeholder 2"/>
          <p:cNvSpPr>
            <a:spLocks noGrp="1"/>
          </p:cNvSpPr>
          <p:nvPr>
            <p:ph type="ftr" sz="quarter" idx="11"/>
          </p:nvPr>
        </p:nvSpPr>
        <p:spPr/>
        <p:txBody>
          <a:bodyPr/>
          <a:lstStyle>
            <a:lvl1pPr>
              <a:defRPr/>
            </a:lvl1pPr>
          </a:lstStyle>
          <a:p>
            <a:pPr algn="l">
              <a:defRPr/>
            </a:pPr>
            <a:r>
              <a:rPr lang="fr-FR"/>
              <a:t>CS2100: Recitation-1</a:t>
            </a:r>
            <a:endParaRPr lang="en-US"/>
          </a:p>
        </p:txBody>
      </p:sp>
      <p:sp>
        <p:nvSpPr>
          <p:cNvPr id="4" name="Slide Number Placeholder 3"/>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lvl1pPr>
          </a:lstStyle>
          <a:p>
            <a:pPr algn="l">
              <a:defRPr/>
            </a:pPr>
            <a:r>
              <a:rPr lang="fr-FR"/>
              <a:t>CS2100: Recitation-1</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18288"/>
            <a:ext cx="3860800" cy="329184"/>
          </a:xfrm>
          <a:prstGeom prst="rect">
            <a:avLst/>
          </a:prstGeom>
        </p:spPr>
        <p:txBody>
          <a:bodyPr/>
          <a:lstStyle/>
          <a:p>
            <a:pPr>
              <a:defRPr/>
            </a:pPr>
            <a:endParaRPr lang="en-US"/>
          </a:p>
        </p:txBody>
      </p:sp>
      <p:sp>
        <p:nvSpPr>
          <p:cNvPr id="6" name="Footer Placeholder 5"/>
          <p:cNvSpPr>
            <a:spLocks noGrp="1"/>
          </p:cNvSpPr>
          <p:nvPr>
            <p:ph type="ftr" sz="quarter" idx="11"/>
          </p:nvPr>
        </p:nvSpPr>
        <p:spPr/>
        <p:txBody>
          <a:bodyPr/>
          <a:lstStyle/>
          <a:p>
            <a:pPr algn="l">
              <a:defRPr/>
            </a:pPr>
            <a:r>
              <a:rPr lang="fr-FR"/>
              <a:t>CS2100: Recitation-1</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l">
              <a:defRPr/>
            </a:pPr>
            <a:r>
              <a:rPr lang="fr-FR"/>
              <a:t>CS2100: Recitation-1</a:t>
            </a:r>
            <a:endParaRPr lang="en-US"/>
          </a:p>
        </p:txBody>
      </p:sp>
      <p:sp>
        <p:nvSpPr>
          <p:cNvPr id="6" name="Slide Number Placeholder 5"/>
          <p:cNvSpPr>
            <a:spLocks noGrp="1"/>
          </p:cNvSpPr>
          <p:nvPr>
            <p:ph type="sldNum" sz="quarter" idx="4"/>
          </p:nvPr>
        </p:nvSpPr>
        <p:spPr>
          <a:xfrm>
            <a:off x="10631947" y="18288"/>
            <a:ext cx="950452"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a:t>1 - </a:t>
            </a:r>
            <a:fld id="{2E4790E1-2590-4AEE-892D-AB46A768811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comp.nus.edu.sg/~cs2100/"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customXml" Target="../ink/ink8.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1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1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ustomXml" Target="../ink/ink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customXml" Target="../ink/ink1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customXml" Target="../ink/ink15.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customXml" Target="../ink/ink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71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54034" y="2816537"/>
            <a:ext cx="2683932" cy="646331"/>
          </a:xfrm>
          <a:prstGeom prst="rect">
            <a:avLst/>
          </a:prstGeom>
          <a:noFill/>
        </p:spPr>
        <p:txBody>
          <a:bodyPr wrap="square" rtlCol="0">
            <a:spAutoFit/>
          </a:bodyPr>
          <a:lstStyle/>
          <a:p>
            <a:pPr algn="ctr"/>
            <a:r>
              <a:rPr lang="en-US" sz="3600">
                <a:solidFill>
                  <a:srgbClr val="C00000"/>
                </a:solidFill>
                <a:latin typeface="Calibri" panose="020F0502020204030204" pitchFamily="34" charset="0"/>
              </a:rPr>
              <a:t>Recitation-1</a:t>
            </a:r>
          </a:p>
        </p:txBody>
      </p:sp>
      <p:sp>
        <p:nvSpPr>
          <p:cNvPr id="11" name="[TextBox 7]"/>
          <p:cNvSpPr txBox="1"/>
          <p:nvPr/>
        </p:nvSpPr>
        <p:spPr>
          <a:xfrm>
            <a:off x="2529840" y="3462868"/>
            <a:ext cx="7254240" cy="1569660"/>
          </a:xfrm>
          <a:prstGeom prst="rect">
            <a:avLst/>
          </a:prstGeom>
          <a:noFill/>
        </p:spPr>
        <p:txBody>
          <a:bodyPr wrap="square" rtlCol="0">
            <a:spAutoFit/>
          </a:bodyPr>
          <a:lstStyle/>
          <a:p>
            <a:pPr algn="ctr"/>
            <a:r>
              <a:rPr lang="en-SG" sz="2800">
                <a:solidFill>
                  <a:srgbClr val="C00000"/>
                </a:solidFill>
                <a:latin typeface="Calibri" panose="020F0502020204030204" pitchFamily="34" charset="0"/>
              </a:rPr>
              <a:t>C Programming and Number Systems</a:t>
            </a:r>
          </a:p>
          <a:p>
            <a:pPr algn="ctr"/>
            <a:r>
              <a:rPr lang="en-SG" sz="2800">
                <a:solidFill>
                  <a:srgbClr val="C00000"/>
                </a:solidFill>
                <a:latin typeface="Calibri" panose="020F0502020204030204" pitchFamily="34" charset="0"/>
              </a:rPr>
              <a:t>L1 and L2 videos</a:t>
            </a:r>
          </a:p>
          <a:p>
            <a:pPr algn="ctr"/>
            <a:endParaRPr lang="en-US" sz="2000">
              <a:solidFill>
                <a:srgbClr val="C00000"/>
              </a:solidFill>
              <a:latin typeface="Calibri" panose="020F0502020204030204" pitchFamily="34" charset="0"/>
            </a:endParaRPr>
          </a:p>
          <a:p>
            <a:pPr algn="ctr"/>
            <a:r>
              <a:rPr lang="en-US" sz="2000">
                <a:latin typeface="Calibri" panose="020F0502020204030204" pitchFamily="34" charset="0"/>
              </a:rPr>
              <a:t>Prabhu NATARAJAN</a:t>
            </a:r>
            <a:endParaRPr lang="en-SG">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542" y="4984152"/>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9958" y="491740"/>
            <a:ext cx="5648858" cy="928216"/>
          </a:xfrm>
          <a:prstGeom prst="rect">
            <a:avLst/>
          </a:prstGeom>
        </p:spPr>
      </p:pic>
      <p:sp>
        <p:nvSpPr>
          <p:cNvPr id="13314" name="Rectangle 2"/>
          <p:cNvSpPr>
            <a:spLocks noGrp="1" noChangeArrowheads="1"/>
          </p:cNvSpPr>
          <p:nvPr>
            <p:ph type="ctrTitle"/>
          </p:nvPr>
        </p:nvSpPr>
        <p:spPr>
          <a:xfrm>
            <a:off x="5037667" y="564501"/>
            <a:ext cx="3448798" cy="313527"/>
          </a:xfrm>
        </p:spPr>
        <p:txBody>
          <a:bodyPr>
            <a:noAutofit/>
          </a:bodyPr>
          <a:lstStyle/>
          <a:p>
            <a:pPr algn="dist" eaLnBrk="1" hangingPunct="1"/>
            <a:r>
              <a:rPr lang="en-GB" sz="1600" cap="none">
                <a:latin typeface="Calibri" panose="020F0502020204030204" pitchFamily="34" charset="0"/>
                <a:hlinkClick r:id="rId5"/>
              </a:rPr>
              <a:t>http://www.comp.nus.edu.sg/~cs2100/</a:t>
            </a:r>
            <a:endParaRPr lang="en-GB" sz="1600" cap="none">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AB241-C736-EEA0-8BF2-F0209EA31084}"/>
              </a:ext>
            </a:extLst>
          </p:cNvPr>
          <p:cNvSpPr>
            <a:spLocks noGrp="1"/>
          </p:cNvSpPr>
          <p:nvPr>
            <p:ph type="title"/>
          </p:nvPr>
        </p:nvSpPr>
        <p:spPr/>
        <p:txBody>
          <a:bodyPr/>
          <a:lstStyle/>
          <a:p>
            <a:r>
              <a:rPr lang="en-US"/>
              <a:t>L2 – Number Systems</a:t>
            </a:r>
          </a:p>
        </p:txBody>
      </p:sp>
      <p:sp>
        <p:nvSpPr>
          <p:cNvPr id="3" name="Footer Placeholder 2">
            <a:extLst>
              <a:ext uri="{FF2B5EF4-FFF2-40B4-BE49-F238E27FC236}">
                <a16:creationId xmlns:a16="http://schemas.microsoft.com/office/drawing/2014/main" id="{D7067064-2275-3B22-252A-2AC9E8AAC1AC}"/>
              </a:ext>
            </a:extLst>
          </p:cNvPr>
          <p:cNvSpPr>
            <a:spLocks noGrp="1"/>
          </p:cNvSpPr>
          <p:nvPr>
            <p:ph type="ftr" sz="quarter" idx="11"/>
          </p:nvPr>
        </p:nvSpPr>
        <p:spPr/>
        <p:txBody>
          <a:bodyPr/>
          <a:lstStyle/>
          <a:p>
            <a:pPr algn="l">
              <a:defRPr/>
            </a:pPr>
            <a:r>
              <a:rPr lang="fr-FR"/>
              <a:t>CS2100: Recitation-1</a:t>
            </a:r>
            <a:endParaRPr lang="en-US"/>
          </a:p>
        </p:txBody>
      </p:sp>
      <p:sp>
        <p:nvSpPr>
          <p:cNvPr id="4" name="Slide Number Placeholder 3">
            <a:extLst>
              <a:ext uri="{FF2B5EF4-FFF2-40B4-BE49-F238E27FC236}">
                <a16:creationId xmlns:a16="http://schemas.microsoft.com/office/drawing/2014/main" id="{2F77E69F-7CE1-D6CB-5433-0A0706C8615F}"/>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10</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317B0B8-9D3B-4FA6-B01A-83887A76BBCE}"/>
                  </a:ext>
                </a:extLst>
              </p14:cNvPr>
              <p14:cNvContentPartPr/>
              <p14:nvPr/>
            </p14:nvContentPartPr>
            <p14:xfrm>
              <a:off x="3380400" y="1391040"/>
              <a:ext cx="5401800" cy="1615680"/>
            </p14:xfrm>
          </p:contentPart>
        </mc:Choice>
        <mc:Fallback>
          <p:pic>
            <p:nvPicPr>
              <p:cNvPr id="5" name="Ink 4">
                <a:extLst>
                  <a:ext uri="{FF2B5EF4-FFF2-40B4-BE49-F238E27FC236}">
                    <a16:creationId xmlns:a16="http://schemas.microsoft.com/office/drawing/2014/main" id="{9317B0B8-9D3B-4FA6-B01A-83887A76BBCE}"/>
                  </a:ext>
                </a:extLst>
              </p:cNvPr>
              <p:cNvPicPr/>
              <p:nvPr/>
            </p:nvPicPr>
            <p:blipFill>
              <a:blip r:embed="rId3"/>
              <a:stretch>
                <a:fillRect/>
              </a:stretch>
            </p:blipFill>
            <p:spPr>
              <a:xfrm>
                <a:off x="3371040" y="1381680"/>
                <a:ext cx="5420520" cy="1634400"/>
              </a:xfrm>
              <a:prstGeom prst="rect">
                <a:avLst/>
              </a:prstGeom>
            </p:spPr>
          </p:pic>
        </mc:Fallback>
      </mc:AlternateContent>
    </p:spTree>
    <p:extLst>
      <p:ext uri="{BB962C8B-B14F-4D97-AF65-F5344CB8AC3E}">
        <p14:creationId xmlns:p14="http://schemas.microsoft.com/office/powerpoint/2010/main" val="3502126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2080-EF37-640A-38C3-2C4C97FF93D6}"/>
              </a:ext>
            </a:extLst>
          </p:cNvPr>
          <p:cNvSpPr>
            <a:spLocks noGrp="1"/>
          </p:cNvSpPr>
          <p:nvPr>
            <p:ph type="title"/>
          </p:nvPr>
        </p:nvSpPr>
        <p:spPr/>
        <p:txBody>
          <a:bodyPr/>
          <a:lstStyle/>
          <a:p>
            <a:r>
              <a:rPr lang="en-US"/>
              <a:t>L2 – Number Systems</a:t>
            </a:r>
          </a:p>
        </p:txBody>
      </p:sp>
      <p:sp>
        <p:nvSpPr>
          <p:cNvPr id="3" name="Footer Placeholder 2">
            <a:extLst>
              <a:ext uri="{FF2B5EF4-FFF2-40B4-BE49-F238E27FC236}">
                <a16:creationId xmlns:a16="http://schemas.microsoft.com/office/drawing/2014/main" id="{D5B7DB66-79B3-19FC-326F-EB81F3B06685}"/>
              </a:ext>
            </a:extLst>
          </p:cNvPr>
          <p:cNvSpPr>
            <a:spLocks noGrp="1"/>
          </p:cNvSpPr>
          <p:nvPr>
            <p:ph type="ftr" sz="quarter" idx="11"/>
          </p:nvPr>
        </p:nvSpPr>
        <p:spPr/>
        <p:txBody>
          <a:bodyPr/>
          <a:lstStyle/>
          <a:p>
            <a:pPr algn="l">
              <a:defRPr/>
            </a:pPr>
            <a:r>
              <a:rPr lang="fr-FR"/>
              <a:t>CS2100: Recitation-1</a:t>
            </a:r>
            <a:endParaRPr lang="en-US"/>
          </a:p>
        </p:txBody>
      </p:sp>
      <p:sp>
        <p:nvSpPr>
          <p:cNvPr id="4" name="Slide Number Placeholder 3">
            <a:extLst>
              <a:ext uri="{FF2B5EF4-FFF2-40B4-BE49-F238E27FC236}">
                <a16:creationId xmlns:a16="http://schemas.microsoft.com/office/drawing/2014/main" id="{C75831A9-C3F2-4A06-48E3-08F29C278972}"/>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11</a:t>
            </a:fld>
            <a:endParaRPr 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C8CF2E8-9DA1-457C-AA04-39059E8A491E}"/>
                  </a:ext>
                </a:extLst>
              </p14:cNvPr>
              <p14:cNvContentPartPr/>
              <p14:nvPr/>
            </p14:nvContentPartPr>
            <p14:xfrm>
              <a:off x="3697200" y="934560"/>
              <a:ext cx="7711920" cy="5487480"/>
            </p14:xfrm>
          </p:contentPart>
        </mc:Choice>
        <mc:Fallback>
          <p:pic>
            <p:nvPicPr>
              <p:cNvPr id="5" name="Ink 4">
                <a:extLst>
                  <a:ext uri="{FF2B5EF4-FFF2-40B4-BE49-F238E27FC236}">
                    <a16:creationId xmlns:a16="http://schemas.microsoft.com/office/drawing/2014/main" id="{1C8CF2E8-9DA1-457C-AA04-39059E8A491E}"/>
                  </a:ext>
                </a:extLst>
              </p:cNvPr>
              <p:cNvPicPr/>
              <p:nvPr/>
            </p:nvPicPr>
            <p:blipFill>
              <a:blip r:embed="rId4"/>
              <a:stretch>
                <a:fillRect/>
              </a:stretch>
            </p:blipFill>
            <p:spPr>
              <a:xfrm>
                <a:off x="3687840" y="925200"/>
                <a:ext cx="7730640" cy="5506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FB1746CA-964F-DBDF-60EA-B54E409B6835}"/>
                  </a:ext>
                </a:extLst>
              </p14:cNvPr>
              <p14:cNvContentPartPr/>
              <p14:nvPr/>
            </p14:nvContentPartPr>
            <p14:xfrm>
              <a:off x="10949858" y="5542067"/>
              <a:ext cx="71280" cy="23400"/>
            </p14:xfrm>
          </p:contentPart>
        </mc:Choice>
        <mc:Fallback>
          <p:pic>
            <p:nvPicPr>
              <p:cNvPr id="6" name="Ink 5">
                <a:extLst>
                  <a:ext uri="{FF2B5EF4-FFF2-40B4-BE49-F238E27FC236}">
                    <a16:creationId xmlns:a16="http://schemas.microsoft.com/office/drawing/2014/main" id="{FB1746CA-964F-DBDF-60EA-B54E409B6835}"/>
                  </a:ext>
                </a:extLst>
              </p:cNvPr>
              <p:cNvPicPr/>
              <p:nvPr/>
            </p:nvPicPr>
            <p:blipFill>
              <a:blip r:embed="rId6"/>
              <a:stretch>
                <a:fillRect/>
              </a:stretch>
            </p:blipFill>
            <p:spPr>
              <a:xfrm>
                <a:off x="10941218" y="5533067"/>
                <a:ext cx="88920" cy="41040"/>
              </a:xfrm>
              <a:prstGeom prst="rect">
                <a:avLst/>
              </a:prstGeom>
            </p:spPr>
          </p:pic>
        </mc:Fallback>
      </mc:AlternateContent>
    </p:spTree>
    <p:extLst>
      <p:ext uri="{BB962C8B-B14F-4D97-AF65-F5344CB8AC3E}">
        <p14:creationId xmlns:p14="http://schemas.microsoft.com/office/powerpoint/2010/main" val="15767916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697164" y="2964100"/>
            <a:ext cx="6751637" cy="1143000"/>
          </a:xfrm>
        </p:spPr>
        <p:txBody>
          <a:bodyPr/>
          <a:lstStyle/>
          <a:p>
            <a:pPr algn="ctr" eaLnBrk="1" hangingPunct="1"/>
            <a:r>
              <a:rPr lang="en-GB">
                <a:solidFill>
                  <a:srgbClr val="9933FF"/>
                </a:solidFill>
                <a:latin typeface="+mn-lt"/>
              </a:rPr>
              <a:t>Quiz Questions</a:t>
            </a:r>
          </a:p>
        </p:txBody>
      </p:sp>
      <p:sp>
        <p:nvSpPr>
          <p:cNvPr id="3" name="[Slide Number Placeholder 8]"/>
          <p:cNvSpPr>
            <a:spLocks noGrp="1"/>
          </p:cNvSpPr>
          <p:nvPr>
            <p:ph type="ftr" sz="quarter" idx="11"/>
          </p:nvPr>
        </p:nvSpPr>
        <p:spPr>
          <a:xfrm>
            <a:off x="4953000" y="18288"/>
            <a:ext cx="4114800" cy="329184"/>
          </a:xfrm>
          <a:noFill/>
        </p:spPr>
        <p:txBody>
          <a:bodyPr/>
          <a:lstStyle/>
          <a:p>
            <a:pPr algn="l"/>
            <a:r>
              <a:rPr lang="fr-FR"/>
              <a:t>CS2100: Recitation-1</a:t>
            </a:r>
            <a:endParaRPr lang="en-US"/>
          </a:p>
        </p:txBody>
      </p:sp>
      <p:sp>
        <p:nvSpPr>
          <p:cNvPr id="6" name="Slide Number Placeholder 6">
            <a:extLst>
              <a:ext uri="{FF2B5EF4-FFF2-40B4-BE49-F238E27FC236}">
                <a16:creationId xmlns:a16="http://schemas.microsoft.com/office/drawing/2014/main" id="{CF758DD0-2305-4BC7-8F1A-93F2452B7A73}"/>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12</a:t>
            </a:fld>
            <a:endParaRPr/>
          </a:p>
        </p:txBody>
      </p:sp>
    </p:spTree>
    <p:extLst>
      <p:ext uri="{BB962C8B-B14F-4D97-AF65-F5344CB8AC3E}">
        <p14:creationId xmlns:p14="http://schemas.microsoft.com/office/powerpoint/2010/main" val="39039557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normAutofit/>
          </a:bodyPr>
          <a:lstStyle/>
          <a:p>
            <a:r>
              <a:rPr lang="en-US" dirty="0"/>
              <a:t>Week-1: 03. Number Systems Quiz 1/4</a:t>
            </a:r>
          </a:p>
        </p:txBody>
      </p:sp>
      <p:sp>
        <p:nvSpPr>
          <p:cNvPr id="3" name="Content Placeholder 2">
            <a:extLst>
              <a:ext uri="{FF2B5EF4-FFF2-40B4-BE49-F238E27FC236}">
                <a16:creationId xmlns:a16="http://schemas.microsoft.com/office/drawing/2014/main" id="{AD9AB76F-B050-4E93-AD8A-B57B379DBBC8}"/>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Recitation-1</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13</a:t>
            </a:fld>
            <a:endParaRPr lang="en-US"/>
          </a:p>
        </p:txBody>
      </p:sp>
      <p:pic>
        <p:nvPicPr>
          <p:cNvPr id="4" name="Picture 3">
            <a:extLst>
              <a:ext uri="{FF2B5EF4-FFF2-40B4-BE49-F238E27FC236}">
                <a16:creationId xmlns:a16="http://schemas.microsoft.com/office/drawing/2014/main" id="{11E26FEF-06DA-4414-B4F0-734E19829520}"/>
              </a:ext>
            </a:extLst>
          </p:cNvPr>
          <p:cNvPicPr>
            <a:picLocks noChangeAspect="1"/>
          </p:cNvPicPr>
          <p:nvPr/>
        </p:nvPicPr>
        <p:blipFill>
          <a:blip r:embed="rId3"/>
          <a:stretch>
            <a:fillRect/>
          </a:stretch>
        </p:blipFill>
        <p:spPr>
          <a:xfrm>
            <a:off x="456413" y="1433793"/>
            <a:ext cx="11279174" cy="4725059"/>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EE826465-AF9A-4142-934D-044522E0F968}"/>
                  </a:ext>
                </a:extLst>
              </p14:cNvPr>
              <p14:cNvContentPartPr/>
              <p14:nvPr/>
            </p14:nvContentPartPr>
            <p14:xfrm>
              <a:off x="1411560" y="2112840"/>
              <a:ext cx="9769680" cy="4494960"/>
            </p14:xfrm>
          </p:contentPart>
        </mc:Choice>
        <mc:Fallback>
          <p:pic>
            <p:nvPicPr>
              <p:cNvPr id="7" name="Ink 6">
                <a:extLst>
                  <a:ext uri="{FF2B5EF4-FFF2-40B4-BE49-F238E27FC236}">
                    <a16:creationId xmlns:a16="http://schemas.microsoft.com/office/drawing/2014/main" id="{EE826465-AF9A-4142-934D-044522E0F968}"/>
                  </a:ext>
                </a:extLst>
              </p:cNvPr>
              <p:cNvPicPr/>
              <p:nvPr/>
            </p:nvPicPr>
            <p:blipFill>
              <a:blip r:embed="rId5"/>
              <a:stretch>
                <a:fillRect/>
              </a:stretch>
            </p:blipFill>
            <p:spPr>
              <a:xfrm>
                <a:off x="1402200" y="2103480"/>
                <a:ext cx="9788400" cy="4513680"/>
              </a:xfrm>
              <a:prstGeom prst="rect">
                <a:avLst/>
              </a:prstGeom>
            </p:spPr>
          </p:pic>
        </mc:Fallback>
      </mc:AlternateContent>
    </p:spTree>
    <p:extLst>
      <p:ext uri="{BB962C8B-B14F-4D97-AF65-F5344CB8AC3E}">
        <p14:creationId xmlns:p14="http://schemas.microsoft.com/office/powerpoint/2010/main" val="420679296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normAutofit/>
          </a:bodyPr>
          <a:lstStyle/>
          <a:p>
            <a:r>
              <a:rPr lang="en-US" dirty="0"/>
              <a:t>Week-1: 04. Number Systems Quiz 2/4</a:t>
            </a:r>
          </a:p>
        </p:txBody>
      </p:sp>
      <p:sp>
        <p:nvSpPr>
          <p:cNvPr id="3" name="Content Placeholder 2">
            <a:extLst>
              <a:ext uri="{FF2B5EF4-FFF2-40B4-BE49-F238E27FC236}">
                <a16:creationId xmlns:a16="http://schemas.microsoft.com/office/drawing/2014/main" id="{AD9AB76F-B050-4E93-AD8A-B57B379DBBC8}"/>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Recitation-1</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14</a:t>
            </a:fld>
            <a:endParaRPr lang="en-US"/>
          </a:p>
        </p:txBody>
      </p:sp>
      <p:pic>
        <p:nvPicPr>
          <p:cNvPr id="8" name="Picture 7">
            <a:extLst>
              <a:ext uri="{FF2B5EF4-FFF2-40B4-BE49-F238E27FC236}">
                <a16:creationId xmlns:a16="http://schemas.microsoft.com/office/drawing/2014/main" id="{B49B5FA4-F224-47D5-923A-E1F299BDF978}"/>
              </a:ext>
            </a:extLst>
          </p:cNvPr>
          <p:cNvPicPr>
            <a:picLocks noChangeAspect="1"/>
          </p:cNvPicPr>
          <p:nvPr/>
        </p:nvPicPr>
        <p:blipFill>
          <a:blip r:embed="rId3"/>
          <a:stretch>
            <a:fillRect/>
          </a:stretch>
        </p:blipFill>
        <p:spPr>
          <a:xfrm>
            <a:off x="334884" y="1524000"/>
            <a:ext cx="11631648" cy="4401164"/>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33883593-8111-42EB-BCC8-C7F34CC430F5}"/>
                  </a:ext>
                </a:extLst>
              </p14:cNvPr>
              <p14:cNvContentPartPr/>
              <p14:nvPr/>
            </p14:nvContentPartPr>
            <p14:xfrm>
              <a:off x="1134000" y="1826640"/>
              <a:ext cx="10672920" cy="4667760"/>
            </p14:xfrm>
          </p:contentPart>
        </mc:Choice>
        <mc:Fallback>
          <p:pic>
            <p:nvPicPr>
              <p:cNvPr id="4" name="Ink 3">
                <a:extLst>
                  <a:ext uri="{FF2B5EF4-FFF2-40B4-BE49-F238E27FC236}">
                    <a16:creationId xmlns:a16="http://schemas.microsoft.com/office/drawing/2014/main" id="{33883593-8111-42EB-BCC8-C7F34CC430F5}"/>
                  </a:ext>
                </a:extLst>
              </p:cNvPr>
              <p:cNvPicPr/>
              <p:nvPr/>
            </p:nvPicPr>
            <p:blipFill>
              <a:blip r:embed="rId5"/>
              <a:stretch>
                <a:fillRect/>
              </a:stretch>
            </p:blipFill>
            <p:spPr>
              <a:xfrm>
                <a:off x="1124640" y="1817280"/>
                <a:ext cx="10691640" cy="4686480"/>
              </a:xfrm>
              <a:prstGeom prst="rect">
                <a:avLst/>
              </a:prstGeom>
            </p:spPr>
          </p:pic>
        </mc:Fallback>
      </mc:AlternateContent>
    </p:spTree>
    <p:extLst>
      <p:ext uri="{BB962C8B-B14F-4D97-AF65-F5344CB8AC3E}">
        <p14:creationId xmlns:p14="http://schemas.microsoft.com/office/powerpoint/2010/main" val="289047411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normAutofit/>
          </a:bodyPr>
          <a:lstStyle/>
          <a:p>
            <a:r>
              <a:rPr lang="en-US" dirty="0"/>
              <a:t>Week-1: 05. Number Systems Quiz 3/4</a:t>
            </a:r>
          </a:p>
        </p:txBody>
      </p:sp>
      <p:sp>
        <p:nvSpPr>
          <p:cNvPr id="3" name="Content Placeholder 2">
            <a:extLst>
              <a:ext uri="{FF2B5EF4-FFF2-40B4-BE49-F238E27FC236}">
                <a16:creationId xmlns:a16="http://schemas.microsoft.com/office/drawing/2014/main" id="{AD9AB76F-B050-4E93-AD8A-B57B379DBBC8}"/>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Recitation-1</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15</a:t>
            </a:fld>
            <a:endParaRPr lang="en-US"/>
          </a:p>
        </p:txBody>
      </p:sp>
      <p:pic>
        <p:nvPicPr>
          <p:cNvPr id="4" name="Picture 3">
            <a:extLst>
              <a:ext uri="{FF2B5EF4-FFF2-40B4-BE49-F238E27FC236}">
                <a16:creationId xmlns:a16="http://schemas.microsoft.com/office/drawing/2014/main" id="{D03DEAD1-9CFC-4BFC-9294-D1BA4B0D720C}"/>
              </a:ext>
            </a:extLst>
          </p:cNvPr>
          <p:cNvPicPr>
            <a:picLocks noChangeAspect="1"/>
          </p:cNvPicPr>
          <p:nvPr/>
        </p:nvPicPr>
        <p:blipFill>
          <a:blip r:embed="rId3"/>
          <a:stretch>
            <a:fillRect/>
          </a:stretch>
        </p:blipFill>
        <p:spPr>
          <a:xfrm>
            <a:off x="1187940" y="1503128"/>
            <a:ext cx="9175262" cy="5070943"/>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D5F5AA64-598B-4D99-8ECD-23E19ED42A6C}"/>
                  </a:ext>
                </a:extLst>
              </p14:cNvPr>
              <p14:cNvContentPartPr/>
              <p14:nvPr/>
            </p14:nvContentPartPr>
            <p14:xfrm>
              <a:off x="1677600" y="1758600"/>
              <a:ext cx="7168320" cy="4828680"/>
            </p14:xfrm>
          </p:contentPart>
        </mc:Choice>
        <mc:Fallback>
          <p:pic>
            <p:nvPicPr>
              <p:cNvPr id="7" name="Ink 6">
                <a:extLst>
                  <a:ext uri="{FF2B5EF4-FFF2-40B4-BE49-F238E27FC236}">
                    <a16:creationId xmlns:a16="http://schemas.microsoft.com/office/drawing/2014/main" id="{D5F5AA64-598B-4D99-8ECD-23E19ED42A6C}"/>
                  </a:ext>
                </a:extLst>
              </p:cNvPr>
              <p:cNvPicPr/>
              <p:nvPr/>
            </p:nvPicPr>
            <p:blipFill>
              <a:blip r:embed="rId5"/>
              <a:stretch>
                <a:fillRect/>
              </a:stretch>
            </p:blipFill>
            <p:spPr>
              <a:xfrm>
                <a:off x="1668240" y="1749240"/>
                <a:ext cx="7187040" cy="4847400"/>
              </a:xfrm>
              <a:prstGeom prst="rect">
                <a:avLst/>
              </a:prstGeom>
            </p:spPr>
          </p:pic>
        </mc:Fallback>
      </mc:AlternateContent>
    </p:spTree>
    <p:extLst>
      <p:ext uri="{BB962C8B-B14F-4D97-AF65-F5344CB8AC3E}">
        <p14:creationId xmlns:p14="http://schemas.microsoft.com/office/powerpoint/2010/main" val="35483543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35BD-D028-E03A-522F-E08437F08B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A97F06-CE88-E518-9907-5D317EA8B3C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CB93CFE1-982A-AC5A-E9F2-07DE272A6C4F}"/>
              </a:ext>
            </a:extLst>
          </p:cNvPr>
          <p:cNvSpPr>
            <a:spLocks noGrp="1"/>
          </p:cNvSpPr>
          <p:nvPr>
            <p:ph type="ftr" sz="quarter" idx="11"/>
          </p:nvPr>
        </p:nvSpPr>
        <p:spPr/>
        <p:txBody>
          <a:bodyPr/>
          <a:lstStyle/>
          <a:p>
            <a:pPr algn="l">
              <a:defRPr/>
            </a:pPr>
            <a:r>
              <a:rPr lang="fr-FR"/>
              <a:t>CS2100: Recitation-1</a:t>
            </a:r>
            <a:endParaRPr lang="en-US"/>
          </a:p>
        </p:txBody>
      </p:sp>
      <p:sp>
        <p:nvSpPr>
          <p:cNvPr id="5" name="Slide Number Placeholder 4">
            <a:extLst>
              <a:ext uri="{FF2B5EF4-FFF2-40B4-BE49-F238E27FC236}">
                <a16:creationId xmlns:a16="http://schemas.microsoft.com/office/drawing/2014/main" id="{30A73063-035D-1177-9112-BBDEE882AE2D}"/>
              </a:ext>
            </a:extLst>
          </p:cNvPr>
          <p:cNvSpPr>
            <a:spLocks noGrp="1"/>
          </p:cNvSpPr>
          <p:nvPr>
            <p:ph type="sldNum" sz="quarter" idx="12"/>
          </p:nvPr>
        </p:nvSpPr>
        <p:spPr/>
        <p:txBody>
          <a:bodyPr/>
          <a:lstStyle/>
          <a:p>
            <a:pPr>
              <a:defRPr/>
            </a:pPr>
            <a:fld id="{2E4790E1-2590-4AEE-892D-AB46A7688113}" type="slidenum">
              <a:rPr lang="en-US" smtClean="0"/>
              <a:pPr>
                <a:defRPr/>
              </a:pPr>
              <a:t>16</a:t>
            </a:fld>
            <a:endParaRPr lang="en-US"/>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FA2849A-4EEC-4856-BEB9-21AB75AD633B}"/>
                  </a:ext>
                </a:extLst>
              </p14:cNvPr>
              <p14:cNvContentPartPr/>
              <p14:nvPr/>
            </p14:nvContentPartPr>
            <p14:xfrm>
              <a:off x="1305720" y="820440"/>
              <a:ext cx="8795880" cy="3819240"/>
            </p14:xfrm>
          </p:contentPart>
        </mc:Choice>
        <mc:Fallback>
          <p:pic>
            <p:nvPicPr>
              <p:cNvPr id="6" name="Ink 5">
                <a:extLst>
                  <a:ext uri="{FF2B5EF4-FFF2-40B4-BE49-F238E27FC236}">
                    <a16:creationId xmlns:a16="http://schemas.microsoft.com/office/drawing/2014/main" id="{8FA2849A-4EEC-4856-BEB9-21AB75AD633B}"/>
                  </a:ext>
                </a:extLst>
              </p:cNvPr>
              <p:cNvPicPr/>
              <p:nvPr/>
            </p:nvPicPr>
            <p:blipFill>
              <a:blip r:embed="rId3"/>
              <a:stretch>
                <a:fillRect/>
              </a:stretch>
            </p:blipFill>
            <p:spPr>
              <a:xfrm>
                <a:off x="1296360" y="811080"/>
                <a:ext cx="8814600" cy="3837960"/>
              </a:xfrm>
              <a:prstGeom prst="rect">
                <a:avLst/>
              </a:prstGeom>
            </p:spPr>
          </p:pic>
        </mc:Fallback>
      </mc:AlternateContent>
    </p:spTree>
    <p:extLst>
      <p:ext uri="{BB962C8B-B14F-4D97-AF65-F5344CB8AC3E}">
        <p14:creationId xmlns:p14="http://schemas.microsoft.com/office/powerpoint/2010/main" val="75523989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normAutofit/>
          </a:bodyPr>
          <a:lstStyle/>
          <a:p>
            <a:r>
              <a:rPr lang="en-US" dirty="0"/>
              <a:t>Week-1: 06. Number Systems Quiz 4/4</a:t>
            </a:r>
          </a:p>
        </p:txBody>
      </p:sp>
      <p:sp>
        <p:nvSpPr>
          <p:cNvPr id="3" name="Content Placeholder 2">
            <a:extLst>
              <a:ext uri="{FF2B5EF4-FFF2-40B4-BE49-F238E27FC236}">
                <a16:creationId xmlns:a16="http://schemas.microsoft.com/office/drawing/2014/main" id="{AD9AB76F-B050-4E93-AD8A-B57B379DBBC8}"/>
              </a:ext>
            </a:extLst>
          </p:cNvPr>
          <p:cNvSpPr>
            <a:spLocks noGrp="1"/>
          </p:cNvSpPr>
          <p:nvPr>
            <p:ph idx="1"/>
          </p:nvPr>
        </p:nvSpPr>
        <p:spPr/>
        <p:txBody>
          <a:bodyPr/>
          <a:lstStyle/>
          <a:p>
            <a:endParaRPr lang="en-US"/>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Recitation-1</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17</a:t>
            </a:fld>
            <a:endParaRPr lang="en-US"/>
          </a:p>
        </p:txBody>
      </p:sp>
      <p:pic>
        <p:nvPicPr>
          <p:cNvPr id="4" name="Picture 3">
            <a:extLst>
              <a:ext uri="{FF2B5EF4-FFF2-40B4-BE49-F238E27FC236}">
                <a16:creationId xmlns:a16="http://schemas.microsoft.com/office/drawing/2014/main" id="{E3FA11E7-6FB6-4D54-BF89-F4CB3567A5F4}"/>
              </a:ext>
            </a:extLst>
          </p:cNvPr>
          <p:cNvPicPr>
            <a:picLocks noChangeAspect="1"/>
          </p:cNvPicPr>
          <p:nvPr/>
        </p:nvPicPr>
        <p:blipFill>
          <a:blip r:embed="rId3"/>
          <a:stretch>
            <a:fillRect/>
          </a:stretch>
        </p:blipFill>
        <p:spPr>
          <a:xfrm>
            <a:off x="316707" y="1524000"/>
            <a:ext cx="11355385" cy="2200582"/>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96EA5CCA-100D-42FF-8C15-4883044A8B0E}"/>
                  </a:ext>
                </a:extLst>
              </p14:cNvPr>
              <p14:cNvContentPartPr/>
              <p14:nvPr/>
            </p14:nvContentPartPr>
            <p14:xfrm>
              <a:off x="978840" y="2153520"/>
              <a:ext cx="10821960" cy="4275720"/>
            </p14:xfrm>
          </p:contentPart>
        </mc:Choice>
        <mc:Fallback>
          <p:pic>
            <p:nvPicPr>
              <p:cNvPr id="7" name="Ink 6">
                <a:extLst>
                  <a:ext uri="{FF2B5EF4-FFF2-40B4-BE49-F238E27FC236}">
                    <a16:creationId xmlns:a16="http://schemas.microsoft.com/office/drawing/2014/main" id="{96EA5CCA-100D-42FF-8C15-4883044A8B0E}"/>
                  </a:ext>
                </a:extLst>
              </p:cNvPr>
              <p:cNvPicPr/>
              <p:nvPr/>
            </p:nvPicPr>
            <p:blipFill>
              <a:blip r:embed="rId5"/>
              <a:stretch>
                <a:fillRect/>
              </a:stretch>
            </p:blipFill>
            <p:spPr>
              <a:xfrm>
                <a:off x="969480" y="2144160"/>
                <a:ext cx="10840680" cy="4294440"/>
              </a:xfrm>
              <a:prstGeom prst="rect">
                <a:avLst/>
              </a:prstGeom>
            </p:spPr>
          </p:pic>
        </mc:Fallback>
      </mc:AlternateContent>
    </p:spTree>
    <p:extLst>
      <p:ext uri="{BB962C8B-B14F-4D97-AF65-F5344CB8AC3E}">
        <p14:creationId xmlns:p14="http://schemas.microsoft.com/office/powerpoint/2010/main" val="259743196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47D4-3AF2-808A-052C-461045EEA2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96F3B0-72FA-1469-0B45-2BB259DC764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3460383-C412-F53F-341F-F354E38C233A}"/>
              </a:ext>
            </a:extLst>
          </p:cNvPr>
          <p:cNvSpPr>
            <a:spLocks noGrp="1"/>
          </p:cNvSpPr>
          <p:nvPr>
            <p:ph type="ftr" sz="quarter" idx="11"/>
          </p:nvPr>
        </p:nvSpPr>
        <p:spPr/>
        <p:txBody>
          <a:bodyPr/>
          <a:lstStyle/>
          <a:p>
            <a:pPr algn="l">
              <a:defRPr/>
            </a:pPr>
            <a:r>
              <a:rPr lang="fr-FR"/>
              <a:t>CS2100: Recitation-1</a:t>
            </a:r>
            <a:endParaRPr lang="en-US"/>
          </a:p>
        </p:txBody>
      </p:sp>
      <p:sp>
        <p:nvSpPr>
          <p:cNvPr id="5" name="Slide Number Placeholder 4">
            <a:extLst>
              <a:ext uri="{FF2B5EF4-FFF2-40B4-BE49-F238E27FC236}">
                <a16:creationId xmlns:a16="http://schemas.microsoft.com/office/drawing/2014/main" id="{91777988-0D79-4AAB-DA97-5EC5FA2C96E3}"/>
              </a:ext>
            </a:extLst>
          </p:cNvPr>
          <p:cNvSpPr>
            <a:spLocks noGrp="1"/>
          </p:cNvSpPr>
          <p:nvPr>
            <p:ph type="sldNum" sz="quarter" idx="12"/>
          </p:nvPr>
        </p:nvSpPr>
        <p:spPr/>
        <p:txBody>
          <a:bodyPr/>
          <a:lstStyle/>
          <a:p>
            <a:pPr>
              <a:defRPr/>
            </a:pPr>
            <a:fld id="{2E4790E1-2590-4AEE-892D-AB46A7688113}" type="slidenum">
              <a:rPr lang="en-US" smtClean="0"/>
              <a:pPr>
                <a:defRPr/>
              </a:pPr>
              <a:t>18</a:t>
            </a:fld>
            <a:endParaRPr lang="en-US"/>
          </a:p>
        </p:txBody>
      </p:sp>
    </p:spTree>
    <p:extLst>
      <p:ext uri="{BB962C8B-B14F-4D97-AF65-F5344CB8AC3E}">
        <p14:creationId xmlns:p14="http://schemas.microsoft.com/office/powerpoint/2010/main" val="173483291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dirty="0"/>
              <a:t>Week-1: 01. Programming Quiz 1/2</a:t>
            </a:r>
          </a:p>
        </p:txBody>
      </p:sp>
      <p:pic>
        <p:nvPicPr>
          <p:cNvPr id="7" name="Content Placeholder 6">
            <a:extLst>
              <a:ext uri="{FF2B5EF4-FFF2-40B4-BE49-F238E27FC236}">
                <a16:creationId xmlns:a16="http://schemas.microsoft.com/office/drawing/2014/main" id="{5F33250B-B2EE-4C12-9511-C1B6617892F8}"/>
              </a:ext>
            </a:extLst>
          </p:cNvPr>
          <p:cNvPicPr>
            <a:picLocks noGrp="1" noChangeAspect="1"/>
          </p:cNvPicPr>
          <p:nvPr>
            <p:ph idx="1"/>
          </p:nvPr>
        </p:nvPicPr>
        <p:blipFill>
          <a:blip r:embed="rId2"/>
          <a:stretch>
            <a:fillRect/>
          </a:stretch>
        </p:blipFill>
        <p:spPr>
          <a:xfrm>
            <a:off x="5590352" y="1524000"/>
            <a:ext cx="3436418" cy="5205164"/>
          </a:xfrm>
          <a:prstGeom prst="rect">
            <a:avLst/>
          </a:prstGeom>
        </p:spPr>
      </p:pic>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Recitation-1</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19</a:t>
            </a:fld>
            <a:endParaRPr lang="en-US"/>
          </a:p>
        </p:txBody>
      </p:sp>
      <p:pic>
        <p:nvPicPr>
          <p:cNvPr id="4" name="Picture 3">
            <a:extLst>
              <a:ext uri="{FF2B5EF4-FFF2-40B4-BE49-F238E27FC236}">
                <a16:creationId xmlns:a16="http://schemas.microsoft.com/office/drawing/2014/main" id="{4A3DE6F5-9617-43EA-969D-0713057935F3}"/>
              </a:ext>
            </a:extLst>
          </p:cNvPr>
          <p:cNvPicPr>
            <a:picLocks noChangeAspect="1"/>
          </p:cNvPicPr>
          <p:nvPr/>
        </p:nvPicPr>
        <p:blipFill>
          <a:blip r:embed="rId3"/>
          <a:stretch>
            <a:fillRect/>
          </a:stretch>
        </p:blipFill>
        <p:spPr>
          <a:xfrm>
            <a:off x="1601516" y="1397803"/>
            <a:ext cx="3220577" cy="533136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69A01C7-9F3B-45CF-8D33-5ACC67BEA410}"/>
                  </a:ext>
                </a:extLst>
              </p14:cNvPr>
              <p14:cNvContentPartPr/>
              <p14:nvPr/>
            </p14:nvContentPartPr>
            <p14:xfrm>
              <a:off x="1821960" y="2027880"/>
              <a:ext cx="7610760" cy="4118760"/>
            </p14:xfrm>
          </p:contentPart>
        </mc:Choice>
        <mc:Fallback>
          <p:pic>
            <p:nvPicPr>
              <p:cNvPr id="3" name="Ink 2">
                <a:extLst>
                  <a:ext uri="{FF2B5EF4-FFF2-40B4-BE49-F238E27FC236}">
                    <a16:creationId xmlns:a16="http://schemas.microsoft.com/office/drawing/2014/main" id="{569A01C7-9F3B-45CF-8D33-5ACC67BEA410}"/>
                  </a:ext>
                </a:extLst>
              </p:cNvPr>
              <p:cNvPicPr/>
              <p:nvPr/>
            </p:nvPicPr>
            <p:blipFill>
              <a:blip r:embed="rId5"/>
              <a:stretch>
                <a:fillRect/>
              </a:stretch>
            </p:blipFill>
            <p:spPr>
              <a:xfrm>
                <a:off x="1812600" y="2018520"/>
                <a:ext cx="7629480" cy="4137480"/>
              </a:xfrm>
              <a:prstGeom prst="rect">
                <a:avLst/>
              </a:prstGeom>
            </p:spPr>
          </p:pic>
        </mc:Fallback>
      </mc:AlternateContent>
    </p:spTree>
    <p:extLst>
      <p:ext uri="{BB962C8B-B14F-4D97-AF65-F5344CB8AC3E}">
        <p14:creationId xmlns:p14="http://schemas.microsoft.com/office/powerpoint/2010/main" val="21304803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uraj Sharma and a Bengal tiger named Richard Parker in Life of Pi">
            <a:extLst>
              <a:ext uri="{FF2B5EF4-FFF2-40B4-BE49-F238E27FC236}">
                <a16:creationId xmlns:a16="http://schemas.microsoft.com/office/drawing/2014/main" id="{EE9A6057-95C2-8729-C9A3-D89D3D4BA4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0" y="10"/>
            <a:ext cx="12191980" cy="6857990"/>
          </a:xfrm>
          <a:prstGeom prst="rect">
            <a:avLst/>
          </a:prstGeom>
          <a:solidFill>
            <a:srgbClr val="FFFFFF"/>
          </a:solidFill>
        </p:spPr>
      </p:pic>
      <p:sp>
        <p:nvSpPr>
          <p:cNvPr id="4" name="Footer Placeholder 3">
            <a:extLst>
              <a:ext uri="{FF2B5EF4-FFF2-40B4-BE49-F238E27FC236}">
                <a16:creationId xmlns:a16="http://schemas.microsoft.com/office/drawing/2014/main" id="{24028A16-CE11-3A0B-1FA9-6CAFEA4025C1}"/>
              </a:ext>
            </a:extLst>
          </p:cNvPr>
          <p:cNvSpPr>
            <a:spLocks noGrp="1"/>
          </p:cNvSpPr>
          <p:nvPr>
            <p:ph type="ftr" sz="quarter" idx="11"/>
          </p:nvPr>
        </p:nvSpPr>
        <p:spPr/>
        <p:txBody>
          <a:bodyPr/>
          <a:lstStyle/>
          <a:p>
            <a:pPr algn="l">
              <a:spcAft>
                <a:spcPts val="600"/>
              </a:spcAft>
              <a:defRPr/>
            </a:pPr>
            <a:r>
              <a:rPr lang="fr-FR"/>
              <a:t>CS2100: Recitation-1</a:t>
            </a:r>
            <a:endParaRPr lang="en-US"/>
          </a:p>
        </p:txBody>
      </p:sp>
      <p:sp>
        <p:nvSpPr>
          <p:cNvPr id="5" name="Slide Number Placeholder 4" hidden="1">
            <a:extLst>
              <a:ext uri="{FF2B5EF4-FFF2-40B4-BE49-F238E27FC236}">
                <a16:creationId xmlns:a16="http://schemas.microsoft.com/office/drawing/2014/main" id="{B4D3C06D-C2FD-8FB0-4148-3FF544A0BC6C}"/>
              </a:ext>
            </a:extLst>
          </p:cNvPr>
          <p:cNvSpPr>
            <a:spLocks noGrp="1"/>
          </p:cNvSpPr>
          <p:nvPr>
            <p:ph type="sldNum" sz="quarter" idx="12"/>
          </p:nvPr>
        </p:nvSpPr>
        <p:spPr/>
        <p:txBody>
          <a:bodyPr/>
          <a:lstStyle/>
          <a:p>
            <a:pPr>
              <a:spcAft>
                <a:spcPts val="600"/>
              </a:spcAft>
              <a:defRPr/>
            </a:pPr>
            <a:fld id="{2E4790E1-2590-4AEE-892D-AB46A7688113}" type="slidenum">
              <a:rPr lang="en-US" smtClean="0"/>
              <a:pPr>
                <a:spcAft>
                  <a:spcPts val="600"/>
                </a:spcAft>
                <a:defRPr/>
              </a:pPr>
              <a:t>2</a:t>
            </a:fld>
            <a:endParaRPr lang="en-US"/>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27F1105-6E55-466B-B258-00CEC02D00AC}"/>
                  </a:ext>
                </a:extLst>
              </p14:cNvPr>
              <p14:cNvContentPartPr/>
              <p14:nvPr/>
            </p14:nvContentPartPr>
            <p14:xfrm>
              <a:off x="2308680" y="345240"/>
              <a:ext cx="9707040" cy="5339880"/>
            </p14:xfrm>
          </p:contentPart>
        </mc:Choice>
        <mc:Fallback>
          <p:pic>
            <p:nvPicPr>
              <p:cNvPr id="2" name="Ink 1">
                <a:extLst>
                  <a:ext uri="{FF2B5EF4-FFF2-40B4-BE49-F238E27FC236}">
                    <a16:creationId xmlns:a16="http://schemas.microsoft.com/office/drawing/2014/main" id="{027F1105-6E55-466B-B258-00CEC02D00AC}"/>
                  </a:ext>
                </a:extLst>
              </p:cNvPr>
              <p:cNvPicPr/>
              <p:nvPr/>
            </p:nvPicPr>
            <p:blipFill>
              <a:blip r:embed="rId5"/>
              <a:stretch>
                <a:fillRect/>
              </a:stretch>
            </p:blipFill>
            <p:spPr>
              <a:xfrm>
                <a:off x="2299320" y="335880"/>
                <a:ext cx="9725760" cy="5358600"/>
              </a:xfrm>
              <a:prstGeom prst="rect">
                <a:avLst/>
              </a:prstGeom>
            </p:spPr>
          </p:pic>
        </mc:Fallback>
      </mc:AlternateContent>
    </p:spTree>
    <p:extLst>
      <p:ext uri="{BB962C8B-B14F-4D97-AF65-F5344CB8AC3E}">
        <p14:creationId xmlns:p14="http://schemas.microsoft.com/office/powerpoint/2010/main" val="385413467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normAutofit/>
          </a:bodyPr>
          <a:lstStyle/>
          <a:p>
            <a:r>
              <a:rPr lang="en-US" dirty="0"/>
              <a:t>Week-1: 02. Programming Quiz 2/2</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Recitation-1</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20</a:t>
            </a:fld>
            <a:endParaRPr lang="en-US"/>
          </a:p>
        </p:txBody>
      </p:sp>
      <p:sp>
        <p:nvSpPr>
          <p:cNvPr id="8" name="Content Placeholder 7">
            <a:extLst>
              <a:ext uri="{FF2B5EF4-FFF2-40B4-BE49-F238E27FC236}">
                <a16:creationId xmlns:a16="http://schemas.microsoft.com/office/drawing/2014/main" id="{91CC56EA-1CEF-4D39-828E-7E181CF093C6}"/>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A6FAD2BF-BA97-46CE-AC59-EFAA105523F8}"/>
              </a:ext>
            </a:extLst>
          </p:cNvPr>
          <p:cNvPicPr>
            <a:picLocks noChangeAspect="1"/>
          </p:cNvPicPr>
          <p:nvPr/>
        </p:nvPicPr>
        <p:blipFill>
          <a:blip r:embed="rId3"/>
          <a:stretch>
            <a:fillRect/>
          </a:stretch>
        </p:blipFill>
        <p:spPr>
          <a:xfrm>
            <a:off x="609600" y="1404655"/>
            <a:ext cx="5268060" cy="404869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94D45F4-ECC3-45B6-9F2A-5A2CBC160800}"/>
                  </a:ext>
                </a:extLst>
              </p14:cNvPr>
              <p14:cNvContentPartPr/>
              <p14:nvPr/>
            </p14:nvContentPartPr>
            <p14:xfrm>
              <a:off x="419400" y="1565280"/>
              <a:ext cx="10434240" cy="4835880"/>
            </p14:xfrm>
          </p:contentPart>
        </mc:Choice>
        <mc:Fallback>
          <p:pic>
            <p:nvPicPr>
              <p:cNvPr id="3" name="Ink 2">
                <a:extLst>
                  <a:ext uri="{FF2B5EF4-FFF2-40B4-BE49-F238E27FC236}">
                    <a16:creationId xmlns:a16="http://schemas.microsoft.com/office/drawing/2014/main" id="{994D45F4-ECC3-45B6-9F2A-5A2CBC160800}"/>
                  </a:ext>
                </a:extLst>
              </p:cNvPr>
              <p:cNvPicPr/>
              <p:nvPr/>
            </p:nvPicPr>
            <p:blipFill>
              <a:blip r:embed="rId5"/>
              <a:stretch>
                <a:fillRect/>
              </a:stretch>
            </p:blipFill>
            <p:spPr>
              <a:xfrm>
                <a:off x="410040" y="1555920"/>
                <a:ext cx="10452960" cy="4854600"/>
              </a:xfrm>
              <a:prstGeom prst="rect">
                <a:avLst/>
              </a:prstGeom>
            </p:spPr>
          </p:pic>
        </mc:Fallback>
      </mc:AlternateContent>
    </p:spTree>
    <p:extLst>
      <p:ext uri="{BB962C8B-B14F-4D97-AF65-F5344CB8AC3E}">
        <p14:creationId xmlns:p14="http://schemas.microsoft.com/office/powerpoint/2010/main" val="22261632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normAutofit/>
          </a:bodyPr>
          <a:lstStyle/>
          <a:p>
            <a:r>
              <a:rPr lang="en-US" dirty="0"/>
              <a:t>Week-1: 02. Programming Quiz 2/2</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Recitation-1</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21</a:t>
            </a:fld>
            <a:endParaRPr lang="en-US"/>
          </a:p>
        </p:txBody>
      </p:sp>
      <p:sp>
        <p:nvSpPr>
          <p:cNvPr id="8" name="Content Placeholder 7">
            <a:extLst>
              <a:ext uri="{FF2B5EF4-FFF2-40B4-BE49-F238E27FC236}">
                <a16:creationId xmlns:a16="http://schemas.microsoft.com/office/drawing/2014/main" id="{91CC56EA-1CEF-4D39-828E-7E181CF093C6}"/>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B190FBAC-2C8A-4930-9BA9-16DF4981BCDC}"/>
              </a:ext>
            </a:extLst>
          </p:cNvPr>
          <p:cNvPicPr>
            <a:picLocks noChangeAspect="1"/>
          </p:cNvPicPr>
          <p:nvPr/>
        </p:nvPicPr>
        <p:blipFill>
          <a:blip r:embed="rId3"/>
          <a:stretch>
            <a:fillRect/>
          </a:stretch>
        </p:blipFill>
        <p:spPr>
          <a:xfrm>
            <a:off x="609600" y="1524000"/>
            <a:ext cx="4534533" cy="5106113"/>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37E7A0EF-50A9-45CA-8779-CE45DC4919C8}"/>
                  </a:ext>
                </a:extLst>
              </p14:cNvPr>
              <p14:cNvContentPartPr/>
              <p14:nvPr/>
            </p14:nvContentPartPr>
            <p14:xfrm>
              <a:off x="1349640" y="1855080"/>
              <a:ext cx="9454680" cy="4375440"/>
            </p14:xfrm>
          </p:contentPart>
        </mc:Choice>
        <mc:Fallback>
          <p:pic>
            <p:nvPicPr>
              <p:cNvPr id="4" name="Ink 3">
                <a:extLst>
                  <a:ext uri="{FF2B5EF4-FFF2-40B4-BE49-F238E27FC236}">
                    <a16:creationId xmlns:a16="http://schemas.microsoft.com/office/drawing/2014/main" id="{37E7A0EF-50A9-45CA-8779-CE45DC4919C8}"/>
                  </a:ext>
                </a:extLst>
              </p:cNvPr>
              <p:cNvPicPr/>
              <p:nvPr/>
            </p:nvPicPr>
            <p:blipFill>
              <a:blip r:embed="rId5"/>
              <a:stretch>
                <a:fillRect/>
              </a:stretch>
            </p:blipFill>
            <p:spPr>
              <a:xfrm>
                <a:off x="1340280" y="1845720"/>
                <a:ext cx="9473400" cy="4394160"/>
              </a:xfrm>
              <a:prstGeom prst="rect">
                <a:avLst/>
              </a:prstGeom>
            </p:spPr>
          </p:pic>
        </mc:Fallback>
      </mc:AlternateContent>
    </p:spTree>
    <p:extLst>
      <p:ext uri="{BB962C8B-B14F-4D97-AF65-F5344CB8AC3E}">
        <p14:creationId xmlns:p14="http://schemas.microsoft.com/office/powerpoint/2010/main" val="200460307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697164" y="2964100"/>
            <a:ext cx="6751637" cy="1143000"/>
          </a:xfrm>
        </p:spPr>
        <p:txBody>
          <a:bodyPr/>
          <a:lstStyle/>
          <a:p>
            <a:pPr algn="ctr" eaLnBrk="1" hangingPunct="1"/>
            <a:r>
              <a:rPr lang="en-GB">
                <a:solidFill>
                  <a:srgbClr val="9933FF"/>
                </a:solidFill>
                <a:latin typeface="+mn-lt"/>
              </a:rPr>
              <a:t>Extra Exercises</a:t>
            </a:r>
          </a:p>
        </p:txBody>
      </p:sp>
      <p:sp>
        <p:nvSpPr>
          <p:cNvPr id="3" name="[Slide Number Placeholder 8]"/>
          <p:cNvSpPr>
            <a:spLocks noGrp="1"/>
          </p:cNvSpPr>
          <p:nvPr>
            <p:ph type="ftr" sz="quarter" idx="11"/>
          </p:nvPr>
        </p:nvSpPr>
        <p:spPr>
          <a:xfrm>
            <a:off x="4953000" y="18288"/>
            <a:ext cx="4114800" cy="329184"/>
          </a:xfrm>
          <a:noFill/>
        </p:spPr>
        <p:txBody>
          <a:bodyPr/>
          <a:lstStyle/>
          <a:p>
            <a:pPr algn="l"/>
            <a:r>
              <a:rPr lang="fr-FR"/>
              <a:t>CS2100: Recitation-1</a:t>
            </a:r>
            <a:endParaRPr lang="en-US"/>
          </a:p>
        </p:txBody>
      </p:sp>
      <p:sp>
        <p:nvSpPr>
          <p:cNvPr id="6" name="Slide Number Placeholder 6">
            <a:extLst>
              <a:ext uri="{FF2B5EF4-FFF2-40B4-BE49-F238E27FC236}">
                <a16:creationId xmlns:a16="http://schemas.microsoft.com/office/drawing/2014/main" id="{CF758DD0-2305-4BC7-8F1A-93F2452B7A73}"/>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22</a:t>
            </a:fld>
            <a:endParaRPr/>
          </a:p>
        </p:txBody>
      </p:sp>
    </p:spTree>
    <p:extLst>
      <p:ext uri="{BB962C8B-B14F-4D97-AF65-F5344CB8AC3E}">
        <p14:creationId xmlns:p14="http://schemas.microsoft.com/office/powerpoint/2010/main" val="305617475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10E1-F78C-A001-B195-76F324513DED}"/>
              </a:ext>
            </a:extLst>
          </p:cNvPr>
          <p:cNvSpPr>
            <a:spLocks noGrp="1"/>
          </p:cNvSpPr>
          <p:nvPr>
            <p:ph type="title"/>
          </p:nvPr>
        </p:nvSpPr>
        <p:spPr/>
        <p:txBody>
          <a:bodyPr>
            <a:normAutofit fontScale="90000"/>
          </a:bodyPr>
          <a:lstStyle/>
          <a:p>
            <a:r>
              <a:rPr lang="en-US"/>
              <a:t>Extra Exercises</a:t>
            </a:r>
            <a:br>
              <a:rPr lang="en-US"/>
            </a:br>
            <a:r>
              <a:rPr lang="en-US"/>
              <a:t>Exercise 1 – Simple Calculator</a:t>
            </a:r>
          </a:p>
        </p:txBody>
      </p:sp>
      <p:sp>
        <p:nvSpPr>
          <p:cNvPr id="3" name="Content Placeholder 2">
            <a:extLst>
              <a:ext uri="{FF2B5EF4-FFF2-40B4-BE49-F238E27FC236}">
                <a16:creationId xmlns:a16="http://schemas.microsoft.com/office/drawing/2014/main" id="{BD128BC7-FFD0-69DB-3708-84BA23F8593A}"/>
              </a:ext>
            </a:extLst>
          </p:cNvPr>
          <p:cNvSpPr>
            <a:spLocks noGrp="1"/>
          </p:cNvSpPr>
          <p:nvPr>
            <p:ph idx="1"/>
          </p:nvPr>
        </p:nvSpPr>
        <p:spPr>
          <a:xfrm>
            <a:off x="1981200" y="2184816"/>
            <a:ext cx="8229600" cy="3740426"/>
          </a:xfrm>
        </p:spPr>
        <p:txBody>
          <a:bodyPr>
            <a:normAutofit/>
          </a:bodyPr>
          <a:lstStyle/>
          <a:p>
            <a:r>
              <a:rPr lang="en-US"/>
              <a:t>Write a program that:</a:t>
            </a:r>
          </a:p>
          <a:p>
            <a:pPr marL="731520" lvl="1" indent="-457200">
              <a:buFont typeface="+mj-lt"/>
              <a:buAutoNum type="arabicPeriod"/>
            </a:pPr>
            <a:r>
              <a:rPr lang="en-US"/>
              <a:t>Asks for an operator (+, -, *, / or q).</a:t>
            </a:r>
          </a:p>
          <a:p>
            <a:pPr marL="731520" lvl="1" indent="-457200">
              <a:buFont typeface="+mj-lt"/>
              <a:buAutoNum type="arabicPeriod"/>
            </a:pPr>
            <a:r>
              <a:rPr lang="en-US"/>
              <a:t>If the operator is +, -, * or /, ask for two floating point numbers.</a:t>
            </a:r>
          </a:p>
          <a:p>
            <a:pPr marL="731520" lvl="1" indent="-457200">
              <a:buFont typeface="+mj-lt"/>
              <a:buAutoNum type="arabicPeriod"/>
            </a:pPr>
            <a:r>
              <a:rPr lang="en-US"/>
              <a:t>Prints “Unrecognized operation” if the operator entered is not +, -, *, / or q.</a:t>
            </a:r>
          </a:p>
          <a:p>
            <a:pPr marL="731520" lvl="1" indent="-457200">
              <a:buFont typeface="+mj-lt"/>
              <a:buAutoNum type="arabicPeriod"/>
            </a:pPr>
            <a:r>
              <a:rPr lang="en-US"/>
              <a:t>If the person enters ”q” the program says “Bye!” and exits. If the user enters +, -, *, /, the program performs the operation on the two numbers entered and prints the result in two decimal places.</a:t>
            </a:r>
          </a:p>
          <a:p>
            <a:pPr marL="731520" lvl="1" indent="-457200">
              <a:buFont typeface="+mj-lt"/>
              <a:buAutoNum type="arabicPeriod"/>
            </a:pPr>
            <a:r>
              <a:rPr lang="en-US"/>
              <a:t>If the user did not enter “q”, go to 1.</a:t>
            </a:r>
          </a:p>
          <a:p>
            <a:r>
              <a:rPr lang="en-US"/>
              <a:t>The next slide shows some sample runs.</a:t>
            </a:r>
          </a:p>
        </p:txBody>
      </p:sp>
      <p:sp>
        <p:nvSpPr>
          <p:cNvPr id="4" name="Date Placeholder 3">
            <a:extLst>
              <a:ext uri="{FF2B5EF4-FFF2-40B4-BE49-F238E27FC236}">
                <a16:creationId xmlns:a16="http://schemas.microsoft.com/office/drawing/2014/main" id="{E07D4AC1-00A6-FFAF-B27F-3DBB9CA325A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87F4EF8-C9CC-7A78-0A52-1FF966CF1C3F}"/>
              </a:ext>
            </a:extLst>
          </p:cNvPr>
          <p:cNvSpPr>
            <a:spLocks noGrp="1"/>
          </p:cNvSpPr>
          <p:nvPr>
            <p:ph type="ftr" sz="quarter" idx="11"/>
          </p:nvPr>
        </p:nvSpPr>
        <p:spPr/>
        <p:txBody>
          <a:bodyPr/>
          <a:lstStyle/>
          <a:p>
            <a:pPr algn="l">
              <a:defRPr/>
            </a:pPr>
            <a:r>
              <a:rPr lang="en-SG"/>
              <a:t>Recitation 1</a:t>
            </a:r>
            <a:endParaRPr lang="en-US"/>
          </a:p>
        </p:txBody>
      </p:sp>
      <p:sp>
        <p:nvSpPr>
          <p:cNvPr id="6" name="Slide Number Placeholder 5">
            <a:extLst>
              <a:ext uri="{FF2B5EF4-FFF2-40B4-BE49-F238E27FC236}">
                <a16:creationId xmlns:a16="http://schemas.microsoft.com/office/drawing/2014/main" id="{76371FEB-052C-CBE9-3F14-6B8741AF643D}"/>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23</a:t>
            </a:fld>
            <a:endParaRPr lang="en-US"/>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9187D104-C881-48EE-8E0B-97E57B56146B}"/>
                  </a:ext>
                </a:extLst>
              </p14:cNvPr>
              <p14:cNvContentPartPr/>
              <p14:nvPr/>
            </p14:nvContentPartPr>
            <p14:xfrm>
              <a:off x="5083920" y="1575000"/>
              <a:ext cx="4635360" cy="1587240"/>
            </p14:xfrm>
          </p:contentPart>
        </mc:Choice>
        <mc:Fallback>
          <p:pic>
            <p:nvPicPr>
              <p:cNvPr id="7" name="Ink 6">
                <a:extLst>
                  <a:ext uri="{FF2B5EF4-FFF2-40B4-BE49-F238E27FC236}">
                    <a16:creationId xmlns:a16="http://schemas.microsoft.com/office/drawing/2014/main" id="{9187D104-C881-48EE-8E0B-97E57B56146B}"/>
                  </a:ext>
                </a:extLst>
              </p:cNvPr>
              <p:cNvPicPr/>
              <p:nvPr/>
            </p:nvPicPr>
            <p:blipFill>
              <a:blip r:embed="rId3"/>
              <a:stretch>
                <a:fillRect/>
              </a:stretch>
            </p:blipFill>
            <p:spPr>
              <a:xfrm>
                <a:off x="5074560" y="1565640"/>
                <a:ext cx="4654080" cy="1605960"/>
              </a:xfrm>
              <a:prstGeom prst="rect">
                <a:avLst/>
              </a:prstGeom>
            </p:spPr>
          </p:pic>
        </mc:Fallback>
      </mc:AlternateContent>
    </p:spTree>
    <p:extLst>
      <p:ext uri="{BB962C8B-B14F-4D97-AF65-F5344CB8AC3E}">
        <p14:creationId xmlns:p14="http://schemas.microsoft.com/office/powerpoint/2010/main" val="427769348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6188-BBB5-B094-86B6-06F1B9AAB201}"/>
              </a:ext>
            </a:extLst>
          </p:cNvPr>
          <p:cNvSpPr>
            <a:spLocks noGrp="1"/>
          </p:cNvSpPr>
          <p:nvPr>
            <p:ph type="title"/>
          </p:nvPr>
        </p:nvSpPr>
        <p:spPr/>
        <p:txBody>
          <a:bodyPr>
            <a:normAutofit fontScale="90000"/>
          </a:bodyPr>
          <a:lstStyle/>
          <a:p>
            <a:r>
              <a:rPr lang="en-US"/>
              <a:t>Extra Exercises</a:t>
            </a:r>
            <a:br>
              <a:rPr lang="en-US"/>
            </a:br>
            <a:r>
              <a:rPr lang="en-US"/>
              <a:t>Exercise 1 – Simple Calculator</a:t>
            </a:r>
          </a:p>
        </p:txBody>
      </p:sp>
      <p:sp>
        <p:nvSpPr>
          <p:cNvPr id="4" name="Date Placeholder 3">
            <a:extLst>
              <a:ext uri="{FF2B5EF4-FFF2-40B4-BE49-F238E27FC236}">
                <a16:creationId xmlns:a16="http://schemas.microsoft.com/office/drawing/2014/main" id="{A32FD20C-F2D1-BB5F-2468-186A51B87DC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6F8F9A7-72E9-FE1F-2C84-A34385148A07}"/>
              </a:ext>
            </a:extLst>
          </p:cNvPr>
          <p:cNvSpPr>
            <a:spLocks noGrp="1"/>
          </p:cNvSpPr>
          <p:nvPr>
            <p:ph type="ftr" sz="quarter" idx="11"/>
          </p:nvPr>
        </p:nvSpPr>
        <p:spPr/>
        <p:txBody>
          <a:bodyPr/>
          <a:lstStyle/>
          <a:p>
            <a:pPr algn="l">
              <a:defRPr/>
            </a:pPr>
            <a:r>
              <a:rPr lang="en-SG"/>
              <a:t>Recitation 1</a:t>
            </a:r>
            <a:endParaRPr lang="en-US"/>
          </a:p>
        </p:txBody>
      </p:sp>
      <p:sp>
        <p:nvSpPr>
          <p:cNvPr id="6" name="Slide Number Placeholder 5">
            <a:extLst>
              <a:ext uri="{FF2B5EF4-FFF2-40B4-BE49-F238E27FC236}">
                <a16:creationId xmlns:a16="http://schemas.microsoft.com/office/drawing/2014/main" id="{A92E32A2-0AEA-876C-E987-305053275D57}"/>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24</a:t>
            </a:fld>
            <a:endParaRPr lang="en-US"/>
          </a:p>
        </p:txBody>
      </p:sp>
      <p:pic>
        <p:nvPicPr>
          <p:cNvPr id="7" name="Picture 6">
            <a:extLst>
              <a:ext uri="{FF2B5EF4-FFF2-40B4-BE49-F238E27FC236}">
                <a16:creationId xmlns:a16="http://schemas.microsoft.com/office/drawing/2014/main" id="{3FD5AA3F-BD91-19F1-0192-832F10B90C97}"/>
              </a:ext>
            </a:extLst>
          </p:cNvPr>
          <p:cNvPicPr>
            <a:picLocks noChangeAspect="1"/>
          </p:cNvPicPr>
          <p:nvPr/>
        </p:nvPicPr>
        <p:blipFill>
          <a:blip r:embed="rId2"/>
          <a:stretch>
            <a:fillRect/>
          </a:stretch>
        </p:blipFill>
        <p:spPr>
          <a:xfrm>
            <a:off x="3627621" y="1699730"/>
            <a:ext cx="4822850" cy="4903616"/>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35F6D6B-A3C3-4054-BD0A-CF5E1786D0CE}"/>
                  </a:ext>
                </a:extLst>
              </p14:cNvPr>
              <p14:cNvContentPartPr/>
              <p14:nvPr/>
            </p14:nvContentPartPr>
            <p14:xfrm>
              <a:off x="3218040" y="1674720"/>
              <a:ext cx="4910400" cy="1587240"/>
            </p14:xfrm>
          </p:contentPart>
        </mc:Choice>
        <mc:Fallback>
          <p:pic>
            <p:nvPicPr>
              <p:cNvPr id="3" name="Ink 2">
                <a:extLst>
                  <a:ext uri="{FF2B5EF4-FFF2-40B4-BE49-F238E27FC236}">
                    <a16:creationId xmlns:a16="http://schemas.microsoft.com/office/drawing/2014/main" id="{B35F6D6B-A3C3-4054-BD0A-CF5E1786D0CE}"/>
                  </a:ext>
                </a:extLst>
              </p:cNvPr>
              <p:cNvPicPr/>
              <p:nvPr/>
            </p:nvPicPr>
            <p:blipFill>
              <a:blip r:embed="rId4"/>
              <a:stretch>
                <a:fillRect/>
              </a:stretch>
            </p:blipFill>
            <p:spPr>
              <a:xfrm>
                <a:off x="3208680" y="1665360"/>
                <a:ext cx="4929120" cy="1605960"/>
              </a:xfrm>
              <a:prstGeom prst="rect">
                <a:avLst/>
              </a:prstGeom>
            </p:spPr>
          </p:pic>
        </mc:Fallback>
      </mc:AlternateContent>
    </p:spTree>
    <p:extLst>
      <p:ext uri="{BB962C8B-B14F-4D97-AF65-F5344CB8AC3E}">
        <p14:creationId xmlns:p14="http://schemas.microsoft.com/office/powerpoint/2010/main" val="356688158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B0BE-20D9-92A7-95D4-6DDE13F75CD4}"/>
              </a:ext>
            </a:extLst>
          </p:cNvPr>
          <p:cNvSpPr>
            <a:spLocks noGrp="1"/>
          </p:cNvSpPr>
          <p:nvPr>
            <p:ph type="title"/>
          </p:nvPr>
        </p:nvSpPr>
        <p:spPr/>
        <p:txBody>
          <a:bodyPr>
            <a:normAutofit fontScale="90000"/>
          </a:bodyPr>
          <a:lstStyle/>
          <a:p>
            <a:r>
              <a:rPr lang="en-US"/>
              <a:t>Extra Exercises</a:t>
            </a:r>
            <a:br>
              <a:rPr lang="en-US"/>
            </a:br>
            <a:r>
              <a:rPr lang="en-US"/>
              <a:t>Exercise 2 – Number Systems</a:t>
            </a:r>
          </a:p>
        </p:txBody>
      </p:sp>
      <p:sp>
        <p:nvSpPr>
          <p:cNvPr id="3" name="Content Placeholder 2">
            <a:extLst>
              <a:ext uri="{FF2B5EF4-FFF2-40B4-BE49-F238E27FC236}">
                <a16:creationId xmlns:a16="http://schemas.microsoft.com/office/drawing/2014/main" id="{4CEDF99D-1AFC-1C48-D6D7-E42809C807D5}"/>
              </a:ext>
            </a:extLst>
          </p:cNvPr>
          <p:cNvSpPr>
            <a:spLocks noGrp="1"/>
          </p:cNvSpPr>
          <p:nvPr>
            <p:ph idx="1"/>
          </p:nvPr>
        </p:nvSpPr>
        <p:spPr/>
        <p:txBody>
          <a:bodyPr/>
          <a:lstStyle/>
          <a:p>
            <a:endParaRPr lang="en-US"/>
          </a:p>
          <a:p>
            <a:r>
              <a:rPr lang="en-US"/>
              <a:t>Using what you know about number systems and C, show why this while loop may never end:</a:t>
            </a:r>
            <a:br>
              <a:rPr lang="en-US"/>
            </a:br>
            <a:br>
              <a:rPr lang="en-US"/>
            </a:br>
            <a:r>
              <a:rPr lang="en-US"/>
              <a:t>	float x = 0.0;</a:t>
            </a:r>
            <a:br>
              <a:rPr lang="en-US"/>
            </a:br>
            <a:r>
              <a:rPr lang="en-US"/>
              <a:t>         while(x != 1.0) </a:t>
            </a:r>
            <a:br>
              <a:rPr lang="en-US"/>
            </a:br>
            <a:r>
              <a:rPr lang="en-US"/>
              <a:t>	    x += 0.1;</a:t>
            </a:r>
          </a:p>
          <a:p>
            <a:endParaRPr lang="en-US"/>
          </a:p>
          <a:p>
            <a:pPr marL="0" indent="0">
              <a:buNone/>
            </a:pPr>
            <a:endParaRPr lang="en-US"/>
          </a:p>
        </p:txBody>
      </p:sp>
      <p:sp>
        <p:nvSpPr>
          <p:cNvPr id="4" name="Date Placeholder 3">
            <a:extLst>
              <a:ext uri="{FF2B5EF4-FFF2-40B4-BE49-F238E27FC236}">
                <a16:creationId xmlns:a16="http://schemas.microsoft.com/office/drawing/2014/main" id="{BF1F058B-BD03-1AB7-F093-9FA7BE662C15}"/>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B1B0BB8F-EF74-20F3-9DE9-C9863D025820}"/>
              </a:ext>
            </a:extLst>
          </p:cNvPr>
          <p:cNvSpPr>
            <a:spLocks noGrp="1"/>
          </p:cNvSpPr>
          <p:nvPr>
            <p:ph type="ftr" sz="quarter" idx="11"/>
          </p:nvPr>
        </p:nvSpPr>
        <p:spPr/>
        <p:txBody>
          <a:bodyPr/>
          <a:lstStyle/>
          <a:p>
            <a:pPr algn="l">
              <a:defRPr/>
            </a:pPr>
            <a:r>
              <a:rPr lang="en-SG"/>
              <a:t>Recitation 1</a:t>
            </a:r>
            <a:endParaRPr lang="en-US"/>
          </a:p>
        </p:txBody>
      </p:sp>
      <p:sp>
        <p:nvSpPr>
          <p:cNvPr id="6" name="Slide Number Placeholder 5">
            <a:extLst>
              <a:ext uri="{FF2B5EF4-FFF2-40B4-BE49-F238E27FC236}">
                <a16:creationId xmlns:a16="http://schemas.microsoft.com/office/drawing/2014/main" id="{4A4AE03A-5F4F-CA00-D882-EFD71B8AC678}"/>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25</a:t>
            </a:fld>
            <a:endParaRPr lang="en-US"/>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FDDD3B38-5978-4A1D-8F72-E7CDDBBF4198}"/>
                  </a:ext>
                </a:extLst>
              </p14:cNvPr>
              <p14:cNvContentPartPr/>
              <p14:nvPr/>
            </p14:nvContentPartPr>
            <p14:xfrm>
              <a:off x="1326600" y="2916360"/>
              <a:ext cx="6086520" cy="2867760"/>
            </p14:xfrm>
          </p:contentPart>
        </mc:Choice>
        <mc:Fallback>
          <p:pic>
            <p:nvPicPr>
              <p:cNvPr id="7" name="Ink 6">
                <a:extLst>
                  <a:ext uri="{FF2B5EF4-FFF2-40B4-BE49-F238E27FC236}">
                    <a16:creationId xmlns:a16="http://schemas.microsoft.com/office/drawing/2014/main" id="{FDDD3B38-5978-4A1D-8F72-E7CDDBBF4198}"/>
                  </a:ext>
                </a:extLst>
              </p:cNvPr>
              <p:cNvPicPr/>
              <p:nvPr/>
            </p:nvPicPr>
            <p:blipFill>
              <a:blip r:embed="rId3"/>
              <a:stretch>
                <a:fillRect/>
              </a:stretch>
            </p:blipFill>
            <p:spPr>
              <a:xfrm>
                <a:off x="1317240" y="2907000"/>
                <a:ext cx="6105240" cy="2886480"/>
              </a:xfrm>
              <a:prstGeom prst="rect">
                <a:avLst/>
              </a:prstGeom>
            </p:spPr>
          </p:pic>
        </mc:Fallback>
      </mc:AlternateContent>
    </p:spTree>
    <p:extLst>
      <p:ext uri="{BB962C8B-B14F-4D97-AF65-F5344CB8AC3E}">
        <p14:creationId xmlns:p14="http://schemas.microsoft.com/office/powerpoint/2010/main" val="44626394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98B7-D3E1-ACF5-E4F3-AD7B213588F8}"/>
              </a:ext>
            </a:extLst>
          </p:cNvPr>
          <p:cNvSpPr>
            <a:spLocks noGrp="1"/>
          </p:cNvSpPr>
          <p:nvPr>
            <p:ph type="title"/>
          </p:nvPr>
        </p:nvSpPr>
        <p:spPr/>
        <p:txBody>
          <a:bodyPr>
            <a:normAutofit fontScale="90000"/>
          </a:bodyPr>
          <a:lstStyle/>
          <a:p>
            <a:r>
              <a:rPr lang="en-US"/>
              <a:t>Extra Exercises</a:t>
            </a:r>
            <a:br>
              <a:rPr lang="en-US"/>
            </a:br>
            <a:r>
              <a:rPr lang="en-US"/>
              <a:t>Exercise 2 – Number Systems</a:t>
            </a:r>
          </a:p>
        </p:txBody>
      </p:sp>
      <p:sp>
        <p:nvSpPr>
          <p:cNvPr id="3" name="Content Placeholder 2">
            <a:extLst>
              <a:ext uri="{FF2B5EF4-FFF2-40B4-BE49-F238E27FC236}">
                <a16:creationId xmlns:a16="http://schemas.microsoft.com/office/drawing/2014/main" id="{C88F7063-3B39-0AE5-A5E3-7356F5AE92C7}"/>
              </a:ext>
            </a:extLst>
          </p:cNvPr>
          <p:cNvSpPr>
            <a:spLocks noGrp="1"/>
          </p:cNvSpPr>
          <p:nvPr>
            <p:ph idx="1"/>
          </p:nvPr>
        </p:nvSpPr>
        <p:spPr>
          <a:xfrm>
            <a:off x="1981200" y="1600200"/>
            <a:ext cx="8229600" cy="546652"/>
          </a:xfrm>
        </p:spPr>
        <p:txBody>
          <a:bodyPr/>
          <a:lstStyle/>
          <a:p>
            <a:pPr marL="0" indent="0">
              <a:buNone/>
            </a:pPr>
            <a:r>
              <a:rPr lang="en-US"/>
              <a:t>Let’s convert 0.1 to binary:</a:t>
            </a:r>
          </a:p>
        </p:txBody>
      </p:sp>
      <p:sp>
        <p:nvSpPr>
          <p:cNvPr id="4" name="Date Placeholder 3">
            <a:extLst>
              <a:ext uri="{FF2B5EF4-FFF2-40B4-BE49-F238E27FC236}">
                <a16:creationId xmlns:a16="http://schemas.microsoft.com/office/drawing/2014/main" id="{1E7AF2F3-19A2-7314-2386-EF711404995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6C836F4-7F78-01CC-A986-013C17CF95D3}"/>
              </a:ext>
            </a:extLst>
          </p:cNvPr>
          <p:cNvSpPr>
            <a:spLocks noGrp="1"/>
          </p:cNvSpPr>
          <p:nvPr>
            <p:ph type="ftr" sz="quarter" idx="11"/>
          </p:nvPr>
        </p:nvSpPr>
        <p:spPr/>
        <p:txBody>
          <a:bodyPr/>
          <a:lstStyle/>
          <a:p>
            <a:pPr algn="l">
              <a:defRPr/>
            </a:pPr>
            <a:r>
              <a:rPr lang="en-SG"/>
              <a:t>Recitation 1</a:t>
            </a:r>
            <a:endParaRPr lang="en-US"/>
          </a:p>
        </p:txBody>
      </p:sp>
      <p:sp>
        <p:nvSpPr>
          <p:cNvPr id="6" name="Slide Number Placeholder 5">
            <a:extLst>
              <a:ext uri="{FF2B5EF4-FFF2-40B4-BE49-F238E27FC236}">
                <a16:creationId xmlns:a16="http://schemas.microsoft.com/office/drawing/2014/main" id="{2F930FE1-1B37-7C66-8798-954EC2816F59}"/>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26</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01EC07F-19F1-5F57-1DDA-74946D3BA104}"/>
                  </a:ext>
                </a:extLst>
              </p:cNvPr>
              <p:cNvSpPr txBox="1">
                <a:spLocks/>
              </p:cNvSpPr>
              <p:nvPr/>
            </p:nvSpPr>
            <p:spPr>
              <a:xfrm>
                <a:off x="1981199" y="2126973"/>
                <a:ext cx="8229600" cy="3942524"/>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fontAlgn="auto">
                  <a:spcAft>
                    <a:spcPts val="0"/>
                  </a:spcAft>
                  <a:buNone/>
                </a:pPr>
                <a14:m>
                  <m:oMath xmlns:m="http://schemas.openxmlformats.org/officeDocument/2006/math">
                    <m:r>
                      <a:rPr lang="en-US" i="1">
                        <a:latin typeface="Cambria Math" panose="02040503050406030204" pitchFamily="18" charset="0"/>
                      </a:rPr>
                      <m:t>0.1 × 2=0.2</m:t>
                    </m:r>
                  </m:oMath>
                </a14:m>
                <a:r>
                  <a:rPr lang="en-US"/>
                  <a:t>     carry = 0</a:t>
                </a:r>
              </a:p>
              <a:p>
                <a:pPr marL="274320" lvl="1" indent="0" fontAlgn="auto">
                  <a:spcAft>
                    <a:spcPts val="0"/>
                  </a:spcAft>
                  <a:buNone/>
                </a:pPr>
                <a14:m>
                  <m:oMath xmlns:m="http://schemas.openxmlformats.org/officeDocument/2006/math">
                    <m:r>
                      <a:rPr lang="en-US" i="1">
                        <a:latin typeface="Cambria Math" panose="02040503050406030204" pitchFamily="18" charset="0"/>
                      </a:rPr>
                      <m:t>0.2 × 2=0.4</m:t>
                    </m:r>
                  </m:oMath>
                </a14:m>
                <a:r>
                  <a:rPr lang="en-US"/>
                  <a:t>     carry = 0</a:t>
                </a:r>
              </a:p>
              <a:p>
                <a:pPr marL="274320" lvl="1" indent="0" fontAlgn="auto">
                  <a:spcAft>
                    <a:spcPts val="0"/>
                  </a:spcAft>
                  <a:buNone/>
                </a:pPr>
                <a14:m>
                  <m:oMath xmlns:m="http://schemas.openxmlformats.org/officeDocument/2006/math">
                    <m:r>
                      <a:rPr lang="en-US" i="1">
                        <a:latin typeface="Cambria Math" panose="02040503050406030204" pitchFamily="18" charset="0"/>
                      </a:rPr>
                      <m:t>0.4 × 2=0.8</m:t>
                    </m:r>
                  </m:oMath>
                </a14:m>
                <a:r>
                  <a:rPr lang="en-US"/>
                  <a:t>     carry = 0</a:t>
                </a:r>
              </a:p>
              <a:p>
                <a:pPr marL="274320" lvl="1" indent="0" fontAlgn="auto">
                  <a:spcAft>
                    <a:spcPts val="0"/>
                  </a:spcAft>
                  <a:buNone/>
                </a:pPr>
                <a14:m>
                  <m:oMath xmlns:m="http://schemas.openxmlformats.org/officeDocument/2006/math">
                    <m:r>
                      <a:rPr lang="en-US" i="1">
                        <a:latin typeface="Cambria Math" panose="02040503050406030204" pitchFamily="18" charset="0"/>
                      </a:rPr>
                      <m:t>0.8 ×2=1.6</m:t>
                    </m:r>
                  </m:oMath>
                </a14:m>
                <a:r>
                  <a:rPr lang="en-US"/>
                  <a:t>     </a:t>
                </a:r>
                <a:r>
                  <a:rPr lang="en-US" i="1"/>
                  <a:t> </a:t>
                </a:r>
                <a:r>
                  <a:rPr lang="en-US"/>
                  <a:t>carry = 1</a:t>
                </a:r>
              </a:p>
              <a:p>
                <a:pPr marL="274320" lvl="1" indent="0" fontAlgn="auto">
                  <a:spcAft>
                    <a:spcPts val="0"/>
                  </a:spcAft>
                  <a:buNone/>
                </a:pPr>
                <a14:m>
                  <m:oMath xmlns:m="http://schemas.openxmlformats.org/officeDocument/2006/math">
                    <m:r>
                      <a:rPr lang="en-US" i="1">
                        <a:latin typeface="Cambria Math" panose="02040503050406030204" pitchFamily="18" charset="0"/>
                      </a:rPr>
                      <m:t>0.6 × 2=1.2</m:t>
                    </m:r>
                  </m:oMath>
                </a14:m>
                <a:r>
                  <a:rPr lang="en-US"/>
                  <a:t>     carry = 1</a:t>
                </a:r>
              </a:p>
              <a:p>
                <a:pPr marL="274320" lvl="1" indent="0" fontAlgn="auto">
                  <a:spcAft>
                    <a:spcPts val="0"/>
                  </a:spcAft>
                  <a:buNone/>
                </a:pPr>
                <a14:m>
                  <m:oMath xmlns:m="http://schemas.openxmlformats.org/officeDocument/2006/math">
                    <m:r>
                      <a:rPr lang="en-US" i="1">
                        <a:latin typeface="Cambria Math" panose="02040503050406030204" pitchFamily="18" charset="0"/>
                      </a:rPr>
                      <m:t>0.2 × 2=0.4</m:t>
                    </m:r>
                  </m:oMath>
                </a14:m>
                <a:r>
                  <a:rPr lang="en-US"/>
                  <a:t>     carry = 0</a:t>
                </a:r>
              </a:p>
              <a:p>
                <a:pPr marL="274320" lvl="1" indent="0" fontAlgn="auto">
                  <a:spcAft>
                    <a:spcPts val="0"/>
                  </a:spcAft>
                  <a:buNone/>
                </a:pPr>
                <a14:m>
                  <m:oMath xmlns:m="http://schemas.openxmlformats.org/officeDocument/2006/math">
                    <m:r>
                      <a:rPr lang="en-US" i="1">
                        <a:latin typeface="Cambria Math" panose="02040503050406030204" pitchFamily="18" charset="0"/>
                      </a:rPr>
                      <m:t>0.4 × 2=0.8</m:t>
                    </m:r>
                  </m:oMath>
                </a14:m>
                <a:r>
                  <a:rPr lang="en-US"/>
                  <a:t>     carry = 0</a:t>
                </a:r>
              </a:p>
              <a:p>
                <a:pPr marL="274320" lvl="1" indent="0" fontAlgn="auto">
                  <a:spcAft>
                    <a:spcPts val="0"/>
                  </a:spcAft>
                  <a:buNone/>
                </a:pPr>
                <a14:m>
                  <m:oMath xmlns:m="http://schemas.openxmlformats.org/officeDocument/2006/math">
                    <m:r>
                      <a:rPr lang="en-US" i="1">
                        <a:latin typeface="Cambria Math" panose="02040503050406030204" pitchFamily="18" charset="0"/>
                      </a:rPr>
                      <m:t>0.8 × 2=1.6</m:t>
                    </m:r>
                  </m:oMath>
                </a14:m>
                <a:r>
                  <a:rPr lang="en-US"/>
                  <a:t>     carry = 1</a:t>
                </a:r>
              </a:p>
              <a:p>
                <a:pPr marL="274320" lvl="1" indent="0" fontAlgn="auto">
                  <a:spcAft>
                    <a:spcPts val="0"/>
                  </a:spcAft>
                  <a:buNone/>
                </a:pPr>
                <a14:m>
                  <m:oMath xmlns:m="http://schemas.openxmlformats.org/officeDocument/2006/math">
                    <m:r>
                      <a:rPr lang="en-US" i="1">
                        <a:latin typeface="Cambria Math" panose="02040503050406030204" pitchFamily="18" charset="0"/>
                      </a:rPr>
                      <m:t>0.6 × 2=1.2</m:t>
                    </m:r>
                  </m:oMath>
                </a14:m>
                <a:r>
                  <a:rPr lang="en-US"/>
                  <a:t>     carry = 1</a:t>
                </a:r>
              </a:p>
              <a:p>
                <a:pPr marL="274320" lvl="1" indent="0" fontAlgn="auto">
                  <a:spcAft>
                    <a:spcPts val="0"/>
                  </a:spcAft>
                  <a:buNone/>
                </a:pPr>
                <a:r>
                  <a:rPr lang="en-US"/>
                  <a:t>…</a:t>
                </a:r>
              </a:p>
              <a:p>
                <a:pPr marL="274320" lvl="1" indent="0" fontAlgn="auto">
                  <a:spcAft>
                    <a:spcPts val="0"/>
                  </a:spcAft>
                  <a:buNone/>
                </a:pPr>
                <a:endParaRPr lang="en-US"/>
              </a:p>
              <a:p>
                <a:pPr marL="274320" lvl="1" indent="0" fontAlgn="auto">
                  <a:spcAft>
                    <a:spcPts val="0"/>
                  </a:spcAft>
                  <a:buNone/>
                </a:pPr>
                <a:r>
                  <a:rPr lang="en-US"/>
                  <a:t>So </a:t>
                </a:r>
                <a14:m>
                  <m:oMath xmlns:m="http://schemas.openxmlformats.org/officeDocument/2006/math">
                    <m:r>
                      <a:rPr lang="en-US" i="1">
                        <a:latin typeface="Cambria Math" panose="02040503050406030204" pitchFamily="18" charset="0"/>
                      </a:rPr>
                      <m:t>0.1=0.00011001100110011</m:t>
                    </m:r>
                    <m:sSub>
                      <m:sSubPr>
                        <m:ctrlPr>
                          <a:rPr lang="en-US" i="1">
                            <a:latin typeface="Cambria Math" panose="02040503050406030204" pitchFamily="18" charset="0"/>
                          </a:rPr>
                        </m:ctrlPr>
                      </m:sSubPr>
                      <m:e>
                        <m:r>
                          <a:rPr lang="en-US" i="1">
                            <a:latin typeface="Cambria Math" panose="02040503050406030204" pitchFamily="18" charset="0"/>
                          </a:rPr>
                          <m:t>…</m:t>
                        </m:r>
                      </m:e>
                      <m:sub>
                        <m:r>
                          <a:rPr lang="en-US" i="1">
                            <a:latin typeface="Cambria Math" panose="02040503050406030204" pitchFamily="18" charset="0"/>
                          </a:rPr>
                          <m:t>2</m:t>
                        </m:r>
                      </m:sub>
                    </m:sSub>
                  </m:oMath>
                </a14:m>
                <a:r>
                  <a:rPr lang="en-US"/>
                  <a:t>, and it is impossible to represent 0.1 exactly in binary.</a:t>
                </a:r>
              </a:p>
              <a:p>
                <a:pPr marL="274320" lvl="1" indent="0" fontAlgn="auto">
                  <a:spcAft>
                    <a:spcPts val="0"/>
                  </a:spcAft>
                  <a:buNone/>
                </a:pPr>
                <a:endParaRPr lang="en-US"/>
              </a:p>
            </p:txBody>
          </p:sp>
        </mc:Choice>
        <mc:Fallback xmlns="">
          <p:sp>
            <p:nvSpPr>
              <p:cNvPr id="7" name="Content Placeholder 2">
                <a:extLst>
                  <a:ext uri="{FF2B5EF4-FFF2-40B4-BE49-F238E27FC236}">
                    <a16:creationId xmlns:a16="http://schemas.microsoft.com/office/drawing/2014/main" id="{701EC07F-19F1-5F57-1DDA-74946D3BA104}"/>
                  </a:ext>
                </a:extLst>
              </p:cNvPr>
              <p:cNvSpPr txBox="1">
                <a:spLocks noRot="1" noChangeAspect="1" noMove="1" noResize="1" noEditPoints="1" noAdjustHandles="1" noChangeArrowheads="1" noChangeShapeType="1" noTextEdit="1"/>
              </p:cNvSpPr>
              <p:nvPr/>
            </p:nvSpPr>
            <p:spPr>
              <a:xfrm>
                <a:off x="1981199" y="2126973"/>
                <a:ext cx="8229600" cy="3942524"/>
              </a:xfrm>
              <a:prstGeom prst="rect">
                <a:avLst/>
              </a:prstGeom>
              <a:blipFill>
                <a:blip r:embed="rId2"/>
                <a:stretch>
                  <a:fillRect t="-2318" r="-815"/>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FE189723-57FA-41B2-A397-F1E85CBEBE92}"/>
                  </a:ext>
                </a:extLst>
              </p14:cNvPr>
              <p14:cNvContentPartPr/>
              <p14:nvPr/>
            </p14:nvContentPartPr>
            <p14:xfrm>
              <a:off x="3291120" y="1561680"/>
              <a:ext cx="6862680" cy="4651560"/>
            </p14:xfrm>
          </p:contentPart>
        </mc:Choice>
        <mc:Fallback>
          <p:pic>
            <p:nvPicPr>
              <p:cNvPr id="8" name="Ink 7">
                <a:extLst>
                  <a:ext uri="{FF2B5EF4-FFF2-40B4-BE49-F238E27FC236}">
                    <a16:creationId xmlns:a16="http://schemas.microsoft.com/office/drawing/2014/main" id="{FE189723-57FA-41B2-A397-F1E85CBEBE92}"/>
                  </a:ext>
                </a:extLst>
              </p:cNvPr>
              <p:cNvPicPr/>
              <p:nvPr/>
            </p:nvPicPr>
            <p:blipFill>
              <a:blip r:embed="rId4"/>
              <a:stretch>
                <a:fillRect/>
              </a:stretch>
            </p:blipFill>
            <p:spPr>
              <a:xfrm>
                <a:off x="3281760" y="1552320"/>
                <a:ext cx="6881400" cy="4670280"/>
              </a:xfrm>
              <a:prstGeom prst="rect">
                <a:avLst/>
              </a:prstGeom>
            </p:spPr>
          </p:pic>
        </mc:Fallback>
      </mc:AlternateContent>
    </p:spTree>
    <p:extLst>
      <p:ext uri="{BB962C8B-B14F-4D97-AF65-F5344CB8AC3E}">
        <p14:creationId xmlns:p14="http://schemas.microsoft.com/office/powerpoint/2010/main" val="16905934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98B7-D3E1-ACF5-E4F3-AD7B213588F8}"/>
              </a:ext>
            </a:extLst>
          </p:cNvPr>
          <p:cNvSpPr>
            <a:spLocks noGrp="1"/>
          </p:cNvSpPr>
          <p:nvPr>
            <p:ph type="title"/>
          </p:nvPr>
        </p:nvSpPr>
        <p:spPr/>
        <p:txBody>
          <a:bodyPr>
            <a:normAutofit fontScale="90000"/>
          </a:bodyPr>
          <a:lstStyle/>
          <a:p>
            <a:r>
              <a:rPr lang="en-US"/>
              <a:t>Extra Exercises</a:t>
            </a:r>
            <a:br>
              <a:rPr lang="en-US"/>
            </a:br>
            <a:r>
              <a:rPr lang="en-US"/>
              <a:t>Exercise 2 – Number Systems</a:t>
            </a:r>
          </a:p>
        </p:txBody>
      </p:sp>
      <p:sp>
        <p:nvSpPr>
          <p:cNvPr id="3" name="Content Placeholder 2">
            <a:extLst>
              <a:ext uri="{FF2B5EF4-FFF2-40B4-BE49-F238E27FC236}">
                <a16:creationId xmlns:a16="http://schemas.microsoft.com/office/drawing/2014/main" id="{C88F7063-3B39-0AE5-A5E3-7356F5AE92C7}"/>
              </a:ext>
            </a:extLst>
          </p:cNvPr>
          <p:cNvSpPr>
            <a:spLocks noGrp="1"/>
          </p:cNvSpPr>
          <p:nvPr>
            <p:ph idx="1"/>
          </p:nvPr>
        </p:nvSpPr>
        <p:spPr>
          <a:xfrm>
            <a:off x="1981200" y="1959960"/>
            <a:ext cx="6102626" cy="1257300"/>
          </a:xfrm>
        </p:spPr>
        <p:txBody>
          <a:bodyPr>
            <a:normAutofit/>
          </a:bodyPr>
          <a:lstStyle/>
          <a:p>
            <a:pPr marL="0" indent="0">
              <a:buNone/>
            </a:pPr>
            <a:r>
              <a:rPr lang="en-US"/>
              <a:t>If we used 32 bits to represent 0.1, the closest we would get is 0.0999999998603016. </a:t>
            </a:r>
          </a:p>
        </p:txBody>
      </p:sp>
      <p:sp>
        <p:nvSpPr>
          <p:cNvPr id="4" name="Date Placeholder 3">
            <a:extLst>
              <a:ext uri="{FF2B5EF4-FFF2-40B4-BE49-F238E27FC236}">
                <a16:creationId xmlns:a16="http://schemas.microsoft.com/office/drawing/2014/main" id="{1E7AF2F3-19A2-7314-2386-EF711404995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6C836F4-7F78-01CC-A986-013C17CF95D3}"/>
              </a:ext>
            </a:extLst>
          </p:cNvPr>
          <p:cNvSpPr>
            <a:spLocks noGrp="1"/>
          </p:cNvSpPr>
          <p:nvPr>
            <p:ph type="ftr" sz="quarter" idx="11"/>
          </p:nvPr>
        </p:nvSpPr>
        <p:spPr/>
        <p:txBody>
          <a:bodyPr/>
          <a:lstStyle/>
          <a:p>
            <a:pPr algn="l">
              <a:defRPr/>
            </a:pPr>
            <a:r>
              <a:rPr lang="en-SG"/>
              <a:t>Recitation 1</a:t>
            </a:r>
            <a:endParaRPr lang="en-US"/>
          </a:p>
        </p:txBody>
      </p:sp>
      <p:sp>
        <p:nvSpPr>
          <p:cNvPr id="6" name="Slide Number Placeholder 5">
            <a:extLst>
              <a:ext uri="{FF2B5EF4-FFF2-40B4-BE49-F238E27FC236}">
                <a16:creationId xmlns:a16="http://schemas.microsoft.com/office/drawing/2014/main" id="{2F930FE1-1B37-7C66-8798-954EC2816F59}"/>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27</a:t>
            </a:fld>
            <a:endParaRPr lang="en-US"/>
          </a:p>
        </p:txBody>
      </p:sp>
      <p:pic>
        <p:nvPicPr>
          <p:cNvPr id="9" name="Picture 8">
            <a:extLst>
              <a:ext uri="{FF2B5EF4-FFF2-40B4-BE49-F238E27FC236}">
                <a16:creationId xmlns:a16="http://schemas.microsoft.com/office/drawing/2014/main" id="{E639B45D-D221-08DA-5383-2551BB25EBFE}"/>
              </a:ext>
            </a:extLst>
          </p:cNvPr>
          <p:cNvPicPr>
            <a:picLocks noChangeAspect="1"/>
          </p:cNvPicPr>
          <p:nvPr/>
        </p:nvPicPr>
        <p:blipFill>
          <a:blip r:embed="rId2"/>
          <a:stretch>
            <a:fillRect/>
          </a:stretch>
        </p:blipFill>
        <p:spPr>
          <a:xfrm>
            <a:off x="9329530" y="857251"/>
            <a:ext cx="2324100" cy="1333500"/>
          </a:xfrm>
          <a:prstGeom prst="rect">
            <a:avLst/>
          </a:prstGeom>
        </p:spPr>
      </p:pic>
      <p:sp>
        <p:nvSpPr>
          <p:cNvPr id="10" name="TextBox 9">
            <a:extLst>
              <a:ext uri="{FF2B5EF4-FFF2-40B4-BE49-F238E27FC236}">
                <a16:creationId xmlns:a16="http://schemas.microsoft.com/office/drawing/2014/main" id="{03F20E46-A65E-BF29-2FAC-F34F3E03561F}"/>
              </a:ext>
            </a:extLst>
          </p:cNvPr>
          <p:cNvSpPr txBox="1"/>
          <p:nvPr/>
        </p:nvSpPr>
        <p:spPr>
          <a:xfrm>
            <a:off x="1981200" y="5528109"/>
            <a:ext cx="6115878" cy="646331"/>
          </a:xfrm>
          <a:prstGeom prst="rect">
            <a:avLst/>
          </a:prstGeom>
          <a:noFill/>
        </p:spPr>
        <p:txBody>
          <a:bodyPr wrap="square" rtlCol="0">
            <a:spAutoFit/>
          </a:bodyPr>
          <a:lstStyle/>
          <a:p>
            <a:r>
              <a:rPr lang="en-US"/>
              <a:t>Note: IEEE-754 format uses only 23 bits for the mantissa and would be even less accurate.</a:t>
            </a:r>
          </a:p>
        </p:txBody>
      </p:sp>
      <p:sp>
        <p:nvSpPr>
          <p:cNvPr id="11" name="TextBox 10">
            <a:extLst>
              <a:ext uri="{FF2B5EF4-FFF2-40B4-BE49-F238E27FC236}">
                <a16:creationId xmlns:a16="http://schemas.microsoft.com/office/drawing/2014/main" id="{66706A43-4FF9-8BAC-2559-6F38E2B50926}"/>
              </a:ext>
            </a:extLst>
          </p:cNvPr>
          <p:cNvSpPr txBox="1"/>
          <p:nvPr/>
        </p:nvSpPr>
        <p:spPr>
          <a:xfrm>
            <a:off x="1981201" y="3219744"/>
            <a:ext cx="7348329" cy="830997"/>
          </a:xfrm>
          <a:prstGeom prst="rect">
            <a:avLst/>
          </a:prstGeom>
          <a:noFill/>
        </p:spPr>
        <p:txBody>
          <a:bodyPr wrap="square" rtlCol="0">
            <a:spAutoFit/>
          </a:bodyPr>
          <a:lstStyle/>
          <a:p>
            <a:r>
              <a:rPr lang="en-US" sz="2400"/>
              <a:t>After adding 10 of these, would get 0.99999999860316.</a:t>
            </a:r>
          </a:p>
        </p:txBody>
      </p:sp>
      <p:sp>
        <p:nvSpPr>
          <p:cNvPr id="12" name="TextBox 11">
            <a:extLst>
              <a:ext uri="{FF2B5EF4-FFF2-40B4-BE49-F238E27FC236}">
                <a16:creationId xmlns:a16="http://schemas.microsoft.com/office/drawing/2014/main" id="{035AD514-1728-014A-340A-629C2C1FFB4E}"/>
              </a:ext>
            </a:extLst>
          </p:cNvPr>
          <p:cNvSpPr txBox="1"/>
          <p:nvPr/>
        </p:nvSpPr>
        <p:spPr>
          <a:xfrm>
            <a:off x="1981201" y="4050740"/>
            <a:ext cx="7348329" cy="1477328"/>
          </a:xfrm>
          <a:prstGeom prst="rect">
            <a:avLst/>
          </a:prstGeom>
          <a:noFill/>
        </p:spPr>
        <p:txBody>
          <a:bodyPr wrap="square" rtlCol="0">
            <a:spAutoFit/>
          </a:bodyPr>
          <a:lstStyle/>
          <a:p>
            <a:r>
              <a:rPr lang="en-US" sz="2400"/>
              <a:t>After adding again, we would get 1.09999999846332. i.e., x will never become 1 and the loop will never terminate.</a:t>
            </a:r>
          </a:p>
          <a:p>
            <a:endParaRPr lang="en-US"/>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BA59E6D1-43F5-41E3-A327-127B130315FC}"/>
                  </a:ext>
                </a:extLst>
              </p14:cNvPr>
              <p14:cNvContentPartPr/>
              <p14:nvPr/>
            </p14:nvContentPartPr>
            <p14:xfrm>
              <a:off x="1882080" y="3050280"/>
              <a:ext cx="4040280" cy="2855880"/>
            </p14:xfrm>
          </p:contentPart>
        </mc:Choice>
        <mc:Fallback>
          <p:pic>
            <p:nvPicPr>
              <p:cNvPr id="7" name="Ink 6">
                <a:extLst>
                  <a:ext uri="{FF2B5EF4-FFF2-40B4-BE49-F238E27FC236}">
                    <a16:creationId xmlns:a16="http://schemas.microsoft.com/office/drawing/2014/main" id="{BA59E6D1-43F5-41E3-A327-127B130315FC}"/>
                  </a:ext>
                </a:extLst>
              </p:cNvPr>
              <p:cNvPicPr/>
              <p:nvPr/>
            </p:nvPicPr>
            <p:blipFill>
              <a:blip r:embed="rId4"/>
              <a:stretch>
                <a:fillRect/>
              </a:stretch>
            </p:blipFill>
            <p:spPr>
              <a:xfrm>
                <a:off x="1872720" y="3040920"/>
                <a:ext cx="4059000" cy="2874600"/>
              </a:xfrm>
              <a:prstGeom prst="rect">
                <a:avLst/>
              </a:prstGeom>
            </p:spPr>
          </p:pic>
        </mc:Fallback>
      </mc:AlternateContent>
    </p:spTree>
    <p:extLst>
      <p:ext uri="{BB962C8B-B14F-4D97-AF65-F5344CB8AC3E}">
        <p14:creationId xmlns:p14="http://schemas.microsoft.com/office/powerpoint/2010/main" val="2810620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6110-6184-6DDC-8B74-37A4D68CD103}"/>
              </a:ext>
            </a:extLst>
          </p:cNvPr>
          <p:cNvSpPr>
            <a:spLocks noGrp="1"/>
          </p:cNvSpPr>
          <p:nvPr>
            <p:ph type="title"/>
          </p:nvPr>
        </p:nvSpPr>
        <p:spPr>
          <a:xfrm>
            <a:off x="609600" y="533400"/>
            <a:ext cx="10972800" cy="990600"/>
          </a:xfrm>
        </p:spPr>
        <p:txBody>
          <a:bodyPr anchor="ctr">
            <a:normAutofit/>
          </a:bodyPr>
          <a:lstStyle/>
          <a:p>
            <a:r>
              <a:rPr lang="en-US" dirty="0" err="1"/>
              <a:t>PollEv</a:t>
            </a:r>
            <a:r>
              <a:rPr lang="en-US" dirty="0"/>
              <a:t> Questions</a:t>
            </a:r>
          </a:p>
        </p:txBody>
      </p:sp>
      <p:pic>
        <p:nvPicPr>
          <p:cNvPr id="6" name="Picture 5">
            <a:extLst>
              <a:ext uri="{FF2B5EF4-FFF2-40B4-BE49-F238E27FC236}">
                <a16:creationId xmlns:a16="http://schemas.microsoft.com/office/drawing/2014/main" id="{8F194E4E-A7B8-B75A-8BB2-1FD226D19EA2}"/>
              </a:ext>
            </a:extLst>
          </p:cNvPr>
          <p:cNvPicPr>
            <a:picLocks noChangeAspect="1"/>
          </p:cNvPicPr>
          <p:nvPr/>
        </p:nvPicPr>
        <p:blipFill>
          <a:blip r:embed="rId2"/>
          <a:stretch>
            <a:fillRect/>
          </a:stretch>
        </p:blipFill>
        <p:spPr>
          <a:xfrm>
            <a:off x="609600" y="2584703"/>
            <a:ext cx="10972800" cy="2907793"/>
          </a:xfrm>
          <a:prstGeom prst="rect">
            <a:avLst/>
          </a:prstGeom>
          <a:noFill/>
        </p:spPr>
      </p:pic>
      <p:sp>
        <p:nvSpPr>
          <p:cNvPr id="4" name="Footer Placeholder 3">
            <a:extLst>
              <a:ext uri="{FF2B5EF4-FFF2-40B4-BE49-F238E27FC236}">
                <a16:creationId xmlns:a16="http://schemas.microsoft.com/office/drawing/2014/main" id="{517DCA13-57D0-15E2-01C2-7B5D4070EA1D}"/>
              </a:ext>
            </a:extLst>
          </p:cNvPr>
          <p:cNvSpPr>
            <a:spLocks noGrp="1"/>
          </p:cNvSpPr>
          <p:nvPr>
            <p:ph type="ftr" sz="quarter" idx="11"/>
          </p:nvPr>
        </p:nvSpPr>
        <p:spPr>
          <a:xfrm>
            <a:off x="4572000" y="18288"/>
            <a:ext cx="5486400" cy="329184"/>
          </a:xfrm>
        </p:spPr>
        <p:txBody>
          <a:bodyPr anchor="ctr">
            <a:normAutofit/>
          </a:bodyPr>
          <a:lstStyle/>
          <a:p>
            <a:pPr algn="l">
              <a:spcAft>
                <a:spcPts val="600"/>
              </a:spcAft>
              <a:defRPr/>
            </a:pPr>
            <a:r>
              <a:rPr lang="fr-FR"/>
              <a:t>CS2100: Recitation-1</a:t>
            </a:r>
            <a:endParaRPr lang="en-US"/>
          </a:p>
        </p:txBody>
      </p:sp>
      <p:sp>
        <p:nvSpPr>
          <p:cNvPr id="5" name="Slide Number Placeholder 4">
            <a:extLst>
              <a:ext uri="{FF2B5EF4-FFF2-40B4-BE49-F238E27FC236}">
                <a16:creationId xmlns:a16="http://schemas.microsoft.com/office/drawing/2014/main" id="{FC023B58-44DE-2DDA-C27A-EC4CB903668A}"/>
              </a:ext>
            </a:extLst>
          </p:cNvPr>
          <p:cNvSpPr>
            <a:spLocks noGrp="1"/>
          </p:cNvSpPr>
          <p:nvPr>
            <p:ph type="sldNum" sz="quarter" idx="12"/>
          </p:nvPr>
        </p:nvSpPr>
        <p:spPr>
          <a:xfrm>
            <a:off x="10631947" y="18288"/>
            <a:ext cx="950452" cy="329184"/>
          </a:xfrm>
        </p:spPr>
        <p:txBody>
          <a:bodyPr anchor="ctr">
            <a:normAutofit/>
          </a:bodyPr>
          <a:lstStyle/>
          <a:p>
            <a:pPr>
              <a:spcAft>
                <a:spcPts val="600"/>
              </a:spcAft>
              <a:defRPr/>
            </a:pPr>
            <a:fld id="{2E4790E1-2590-4AEE-892D-AB46A7688113}" type="slidenum">
              <a:rPr lang="en-US" smtClean="0"/>
              <a:pPr>
                <a:spcAft>
                  <a:spcPts val="600"/>
                </a:spcAft>
                <a:defRPr/>
              </a:pPr>
              <a:t>28</a:t>
            </a:fld>
            <a:endParaRPr lang="en-US"/>
          </a:p>
        </p:txBody>
      </p:sp>
      <p:pic>
        <p:nvPicPr>
          <p:cNvPr id="7" name="Picture 6">
            <a:extLst>
              <a:ext uri="{FF2B5EF4-FFF2-40B4-BE49-F238E27FC236}">
                <a16:creationId xmlns:a16="http://schemas.microsoft.com/office/drawing/2014/main" id="{76D47571-DB3F-F2FC-F37A-70389FFC56EE}"/>
              </a:ext>
            </a:extLst>
          </p:cNvPr>
          <p:cNvPicPr>
            <a:picLocks noChangeAspect="1"/>
          </p:cNvPicPr>
          <p:nvPr/>
        </p:nvPicPr>
        <p:blipFill>
          <a:blip r:embed="rId3"/>
          <a:stretch>
            <a:fillRect/>
          </a:stretch>
        </p:blipFill>
        <p:spPr>
          <a:xfrm>
            <a:off x="6802966" y="975304"/>
            <a:ext cx="5084234" cy="4907391"/>
          </a:xfrm>
          <a:prstGeom prst="rect">
            <a:avLst/>
          </a:prstGeom>
        </p:spPr>
      </p:pic>
      <p:sp>
        <p:nvSpPr>
          <p:cNvPr id="9" name="TextBox 8">
            <a:extLst>
              <a:ext uri="{FF2B5EF4-FFF2-40B4-BE49-F238E27FC236}">
                <a16:creationId xmlns:a16="http://schemas.microsoft.com/office/drawing/2014/main" id="{68096C4B-6ACD-91C4-24B4-FDE66C1FE440}"/>
              </a:ext>
            </a:extLst>
          </p:cNvPr>
          <p:cNvSpPr txBox="1"/>
          <p:nvPr/>
        </p:nvSpPr>
        <p:spPr>
          <a:xfrm>
            <a:off x="609600" y="1984538"/>
            <a:ext cx="5791200" cy="1384995"/>
          </a:xfrm>
          <a:prstGeom prst="rect">
            <a:avLst/>
          </a:prstGeom>
          <a:noFill/>
        </p:spPr>
        <p:txBody>
          <a:bodyPr wrap="square">
            <a:spAutoFit/>
          </a:bodyPr>
          <a:lstStyle/>
          <a:p>
            <a:r>
              <a:rPr lang="en-SG" sz="2800" dirty="0"/>
              <a:t>The question will be displayed on the slide, and you should use </a:t>
            </a:r>
            <a:r>
              <a:rPr lang="en-SG" sz="2800" dirty="0" err="1"/>
              <a:t>PollEv</a:t>
            </a:r>
            <a:r>
              <a:rPr lang="en-SG" sz="2800" dirty="0"/>
              <a:t> to submit your responses.</a:t>
            </a:r>
          </a:p>
        </p:txBody>
      </p:sp>
    </p:spTree>
    <p:extLst>
      <p:ext uri="{BB962C8B-B14F-4D97-AF65-F5344CB8AC3E}">
        <p14:creationId xmlns:p14="http://schemas.microsoft.com/office/powerpoint/2010/main" val="360657096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226B-2F2E-0FEC-9E4E-953CC5DA96E5}"/>
              </a:ext>
            </a:extLst>
          </p:cNvPr>
          <p:cNvSpPr>
            <a:spLocks noGrp="1"/>
          </p:cNvSpPr>
          <p:nvPr>
            <p:ph type="title"/>
          </p:nvPr>
        </p:nvSpPr>
        <p:spPr/>
        <p:txBody>
          <a:bodyPr/>
          <a:lstStyle/>
          <a:p>
            <a:r>
              <a:rPr lang="en-US" dirty="0"/>
              <a:t>Q1</a:t>
            </a:r>
          </a:p>
        </p:txBody>
      </p:sp>
      <p:sp>
        <p:nvSpPr>
          <p:cNvPr id="5" name="Content Placeholder 4">
            <a:extLst>
              <a:ext uri="{FF2B5EF4-FFF2-40B4-BE49-F238E27FC236}">
                <a16:creationId xmlns:a16="http://schemas.microsoft.com/office/drawing/2014/main" id="{BC291C9A-FBE3-4AC3-BFB0-3305852E8060}"/>
              </a:ext>
            </a:extLst>
          </p:cNvPr>
          <p:cNvSpPr>
            <a:spLocks noGrp="1"/>
          </p:cNvSpPr>
          <p:nvPr>
            <p:ph idx="1"/>
          </p:nvPr>
        </p:nvSpPr>
        <p:spPr/>
        <p:txBody>
          <a:bodyPr vert="horz" lIns="91440" tIns="45720" rIns="91440" bIns="45720" rtlCol="0">
            <a:normAutofit/>
          </a:bodyPr>
          <a:lstStyle/>
          <a:p>
            <a:pPr marL="0" indent="0">
              <a:spcBef>
                <a:spcPts val="1200"/>
              </a:spcBef>
              <a:spcAft>
                <a:spcPts val="1200"/>
              </a:spcAft>
              <a:buNone/>
            </a:pPr>
            <a:r>
              <a:rPr lang="en-US" dirty="0"/>
              <a:t>If a number is divisible by 3 in base-10, is it guaranteed to be divisible by 3 in any other base? </a:t>
            </a:r>
          </a:p>
          <a:p>
            <a:pPr marL="0" indent="0">
              <a:spcBef>
                <a:spcPts val="1200"/>
              </a:spcBef>
              <a:spcAft>
                <a:spcPts val="1200"/>
              </a:spcAft>
              <a:buNone/>
            </a:pPr>
            <a:r>
              <a:rPr lang="en-US" dirty="0"/>
              <a:t>Options:</a:t>
            </a:r>
          </a:p>
          <a:p>
            <a:pPr marL="0" indent="0">
              <a:lnSpc>
                <a:spcPct val="150000"/>
              </a:lnSpc>
              <a:spcBef>
                <a:spcPts val="1200"/>
              </a:spcBef>
              <a:spcAft>
                <a:spcPts val="1200"/>
              </a:spcAft>
              <a:buNone/>
            </a:pPr>
            <a:r>
              <a:rPr lang="en-US" dirty="0"/>
              <a:t>A) Yes, because divisibility rules are universal.</a:t>
            </a:r>
            <a:br>
              <a:rPr lang="en-US" dirty="0"/>
            </a:br>
            <a:r>
              <a:rPr lang="en-US" dirty="0"/>
              <a:t>B) No, because divisibility depends on the base-specific representation.</a:t>
            </a:r>
            <a:br>
              <a:rPr lang="en-US" dirty="0"/>
            </a:br>
            <a:r>
              <a:rPr lang="en-US" dirty="0"/>
              <a:t>C) Yes, but only for bases that are multiples of 3.</a:t>
            </a:r>
            <a:br>
              <a:rPr lang="en-US" dirty="0"/>
            </a:br>
            <a:r>
              <a:rPr lang="en-US" dirty="0"/>
              <a:t>D) No, because changes in the base automatically alter the numerical values, making all previously applicable rules invalid.</a:t>
            </a:r>
          </a:p>
        </p:txBody>
      </p:sp>
      <p:sp>
        <p:nvSpPr>
          <p:cNvPr id="3" name="Footer Placeholder 2">
            <a:extLst>
              <a:ext uri="{FF2B5EF4-FFF2-40B4-BE49-F238E27FC236}">
                <a16:creationId xmlns:a16="http://schemas.microsoft.com/office/drawing/2014/main" id="{DDA96EFA-35FC-1759-DCB1-B7561F8E5D8C}"/>
              </a:ext>
            </a:extLst>
          </p:cNvPr>
          <p:cNvSpPr>
            <a:spLocks noGrp="1"/>
          </p:cNvSpPr>
          <p:nvPr>
            <p:ph type="ftr" sz="quarter" idx="11"/>
          </p:nvPr>
        </p:nvSpPr>
        <p:spPr/>
        <p:txBody>
          <a:bodyPr/>
          <a:lstStyle/>
          <a:p>
            <a:pPr algn="l">
              <a:defRPr/>
            </a:pPr>
            <a:r>
              <a:rPr lang="fr-FR"/>
              <a:t>CS2100: Recitation-1</a:t>
            </a:r>
            <a:endParaRPr lang="en-US"/>
          </a:p>
        </p:txBody>
      </p:sp>
      <p:sp>
        <p:nvSpPr>
          <p:cNvPr id="4" name="Slide Number Placeholder 3">
            <a:extLst>
              <a:ext uri="{FF2B5EF4-FFF2-40B4-BE49-F238E27FC236}">
                <a16:creationId xmlns:a16="http://schemas.microsoft.com/office/drawing/2014/main" id="{EC362363-E548-9A05-2CD6-43FB3A01BA05}"/>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29</a:t>
            </a:fld>
            <a:endParaRPr lang="en-US"/>
          </a:p>
        </p:txBody>
      </p:sp>
      <p:sp>
        <p:nvSpPr>
          <p:cNvPr id="6" name="Right Arrow 5">
            <a:extLst>
              <a:ext uri="{FF2B5EF4-FFF2-40B4-BE49-F238E27FC236}">
                <a16:creationId xmlns:a16="http://schemas.microsoft.com/office/drawing/2014/main" id="{B6434AD1-CAB1-7DA5-F3CF-2FB926470469}"/>
              </a:ext>
            </a:extLst>
          </p:cNvPr>
          <p:cNvSpPr/>
          <p:nvPr/>
        </p:nvSpPr>
        <p:spPr>
          <a:xfrm>
            <a:off x="149902" y="4068580"/>
            <a:ext cx="459698" cy="36101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390783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AD9AB76F-B050-4E93-AD8A-B57B379DBBC8}"/>
              </a:ext>
            </a:extLst>
          </p:cNvPr>
          <p:cNvSpPr>
            <a:spLocks noGrp="1"/>
          </p:cNvSpPr>
          <p:nvPr>
            <p:ph idx="1"/>
          </p:nvPr>
        </p:nvSpPr>
        <p:spPr/>
        <p:txBody>
          <a:bodyPr>
            <a:normAutofit/>
          </a:bodyPr>
          <a:lstStyle/>
          <a:p>
            <a:r>
              <a:rPr lang="en-US" sz="4000" dirty="0"/>
              <a:t>Summary</a:t>
            </a:r>
          </a:p>
          <a:p>
            <a:r>
              <a:rPr lang="en-US" sz="4000" dirty="0"/>
              <a:t>Quiz Questions</a:t>
            </a:r>
          </a:p>
          <a:p>
            <a:r>
              <a:rPr lang="en-US" sz="4000" dirty="0"/>
              <a:t>Extra Exercises</a:t>
            </a:r>
          </a:p>
          <a:p>
            <a:r>
              <a:rPr lang="en-US" sz="4000" dirty="0"/>
              <a:t>Announcement</a:t>
            </a:r>
          </a:p>
          <a:p>
            <a:endParaRPr lang="en-US" sz="4400" dirty="0"/>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Recitation-1</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3</a:t>
            </a:fld>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5D3940A-B587-4C64-B4AB-15A69EFD019F}"/>
                  </a:ext>
                </a:extLst>
              </p14:cNvPr>
              <p14:cNvContentPartPr/>
              <p14:nvPr/>
            </p14:nvContentPartPr>
            <p14:xfrm>
              <a:off x="1051920" y="761760"/>
              <a:ext cx="10814400" cy="5383800"/>
            </p14:xfrm>
          </p:contentPart>
        </mc:Choice>
        <mc:Fallback>
          <p:pic>
            <p:nvPicPr>
              <p:cNvPr id="4" name="Ink 3">
                <a:extLst>
                  <a:ext uri="{FF2B5EF4-FFF2-40B4-BE49-F238E27FC236}">
                    <a16:creationId xmlns:a16="http://schemas.microsoft.com/office/drawing/2014/main" id="{55D3940A-B587-4C64-B4AB-15A69EFD019F}"/>
                  </a:ext>
                </a:extLst>
              </p:cNvPr>
              <p:cNvPicPr/>
              <p:nvPr/>
            </p:nvPicPr>
            <p:blipFill>
              <a:blip r:embed="rId3"/>
              <a:stretch>
                <a:fillRect/>
              </a:stretch>
            </p:blipFill>
            <p:spPr>
              <a:xfrm>
                <a:off x="1042560" y="752400"/>
                <a:ext cx="10833120" cy="5402520"/>
              </a:xfrm>
              <a:prstGeom prst="rect">
                <a:avLst/>
              </a:prstGeom>
            </p:spPr>
          </p:pic>
        </mc:Fallback>
      </mc:AlternateContent>
    </p:spTree>
    <p:extLst>
      <p:ext uri="{BB962C8B-B14F-4D97-AF65-F5344CB8AC3E}">
        <p14:creationId xmlns:p14="http://schemas.microsoft.com/office/powerpoint/2010/main" val="397250748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20489-80D0-9C5D-E04F-D8EA22E51E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A4DC3E-3770-3C49-C9B7-C7B6EB18AA6B}"/>
              </a:ext>
            </a:extLst>
          </p:cNvPr>
          <p:cNvSpPr>
            <a:spLocks noGrp="1"/>
          </p:cNvSpPr>
          <p:nvPr>
            <p:ph type="title"/>
          </p:nvPr>
        </p:nvSpPr>
        <p:spPr/>
        <p:txBody>
          <a:bodyPr/>
          <a:lstStyle/>
          <a:p>
            <a:r>
              <a:rPr lang="en-US" dirty="0"/>
              <a:t>Q2</a:t>
            </a:r>
          </a:p>
        </p:txBody>
      </p:sp>
      <p:sp>
        <p:nvSpPr>
          <p:cNvPr id="5" name="Content Placeholder 4">
            <a:extLst>
              <a:ext uri="{FF2B5EF4-FFF2-40B4-BE49-F238E27FC236}">
                <a16:creationId xmlns:a16="http://schemas.microsoft.com/office/drawing/2014/main" id="{3CC94F57-9388-0992-ECFE-F47814109416}"/>
              </a:ext>
            </a:extLst>
          </p:cNvPr>
          <p:cNvSpPr>
            <a:spLocks noGrp="1"/>
          </p:cNvSpPr>
          <p:nvPr>
            <p:ph idx="1"/>
          </p:nvPr>
        </p:nvSpPr>
        <p:spPr/>
        <p:txBody>
          <a:bodyPr vert="horz" lIns="91440" tIns="45720" rIns="91440" bIns="45720" rtlCol="0">
            <a:normAutofit fontScale="92500"/>
          </a:bodyPr>
          <a:lstStyle/>
          <a:p>
            <a:pPr marL="0" indent="0">
              <a:spcBef>
                <a:spcPts val="1200"/>
              </a:spcBef>
              <a:spcAft>
                <a:spcPts val="1200"/>
              </a:spcAft>
              <a:buNone/>
            </a:pPr>
            <a:r>
              <a:rPr lang="en-US" dirty="0"/>
              <a:t>In various number systems (decimal, signed-magnitude binary and hexadecimal), how is the value '0' typically classified and represented?</a:t>
            </a:r>
          </a:p>
          <a:p>
            <a:pPr marL="0" indent="0">
              <a:spcBef>
                <a:spcPts val="1200"/>
              </a:spcBef>
              <a:spcAft>
                <a:spcPts val="1200"/>
              </a:spcAft>
              <a:buNone/>
            </a:pPr>
            <a:r>
              <a:rPr lang="en-US" dirty="0"/>
              <a:t>Options:</a:t>
            </a:r>
          </a:p>
          <a:p>
            <a:pPr marL="0" indent="0">
              <a:spcBef>
                <a:spcPts val="1200"/>
              </a:spcBef>
              <a:spcAft>
                <a:spcPts val="1200"/>
              </a:spcAft>
              <a:buNone/>
            </a:pPr>
            <a:r>
              <a:rPr lang="en-US" dirty="0"/>
              <a:t>A) As a positive number in decimal, signed-magnitude binary, and hexadecimal.</a:t>
            </a:r>
          </a:p>
          <a:p>
            <a:pPr marL="0" indent="0">
              <a:spcBef>
                <a:spcPts val="1200"/>
              </a:spcBef>
              <a:spcAft>
                <a:spcPts val="1200"/>
              </a:spcAft>
              <a:buNone/>
            </a:pPr>
            <a:r>
              <a:rPr lang="en-US" dirty="0"/>
              <a:t>B) As a negative number in decimal, signed-magnitude binary, and hexadecimal.</a:t>
            </a:r>
          </a:p>
          <a:p>
            <a:pPr marL="0" indent="0">
              <a:spcBef>
                <a:spcPts val="1200"/>
              </a:spcBef>
              <a:spcAft>
                <a:spcPts val="1200"/>
              </a:spcAft>
              <a:buNone/>
            </a:pPr>
            <a:r>
              <a:rPr lang="en-US" dirty="0"/>
              <a:t>C) Neither positive nor negative in decimal, signed-magnitude binary, and hexadecimal.</a:t>
            </a:r>
          </a:p>
          <a:p>
            <a:pPr marL="0" indent="0">
              <a:spcBef>
                <a:spcPts val="1200"/>
              </a:spcBef>
              <a:spcAft>
                <a:spcPts val="1200"/>
              </a:spcAft>
              <a:buNone/>
            </a:pPr>
            <a:r>
              <a:rPr lang="en-US" dirty="0"/>
              <a:t>D) Positive in decimal and hexadecimal, but negative in signed-magnitude binary.</a:t>
            </a:r>
          </a:p>
        </p:txBody>
      </p:sp>
      <p:sp>
        <p:nvSpPr>
          <p:cNvPr id="3" name="Footer Placeholder 2">
            <a:extLst>
              <a:ext uri="{FF2B5EF4-FFF2-40B4-BE49-F238E27FC236}">
                <a16:creationId xmlns:a16="http://schemas.microsoft.com/office/drawing/2014/main" id="{40BEFEAD-AE87-96C3-6B2D-B00072E99A82}"/>
              </a:ext>
            </a:extLst>
          </p:cNvPr>
          <p:cNvSpPr>
            <a:spLocks noGrp="1"/>
          </p:cNvSpPr>
          <p:nvPr>
            <p:ph type="ftr" sz="quarter" idx="11"/>
          </p:nvPr>
        </p:nvSpPr>
        <p:spPr/>
        <p:txBody>
          <a:bodyPr/>
          <a:lstStyle/>
          <a:p>
            <a:pPr algn="l">
              <a:defRPr/>
            </a:pPr>
            <a:r>
              <a:rPr lang="fr-FR"/>
              <a:t>CS2100: Recitation-1</a:t>
            </a:r>
            <a:endParaRPr lang="en-US"/>
          </a:p>
        </p:txBody>
      </p:sp>
      <p:sp>
        <p:nvSpPr>
          <p:cNvPr id="4" name="Slide Number Placeholder 3">
            <a:extLst>
              <a:ext uri="{FF2B5EF4-FFF2-40B4-BE49-F238E27FC236}">
                <a16:creationId xmlns:a16="http://schemas.microsoft.com/office/drawing/2014/main" id="{350C5615-423F-EA76-1466-A361591F4EAE}"/>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30</a:t>
            </a:fld>
            <a:endParaRPr lang="en-US"/>
          </a:p>
        </p:txBody>
      </p:sp>
      <p:sp>
        <p:nvSpPr>
          <p:cNvPr id="6" name="Right Arrow 5">
            <a:extLst>
              <a:ext uri="{FF2B5EF4-FFF2-40B4-BE49-F238E27FC236}">
                <a16:creationId xmlns:a16="http://schemas.microsoft.com/office/drawing/2014/main" id="{5821C70E-6FA3-1842-92BB-32AB7B64D0AC}"/>
              </a:ext>
            </a:extLst>
          </p:cNvPr>
          <p:cNvSpPr/>
          <p:nvPr/>
        </p:nvSpPr>
        <p:spPr>
          <a:xfrm>
            <a:off x="149902" y="4533275"/>
            <a:ext cx="459698" cy="36101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77980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D4E1E-B6D0-0F85-596B-BF05AC0D61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81CB0A-0043-7592-A068-DC6905E549A2}"/>
              </a:ext>
            </a:extLst>
          </p:cNvPr>
          <p:cNvSpPr>
            <a:spLocks noGrp="1"/>
          </p:cNvSpPr>
          <p:nvPr>
            <p:ph type="title"/>
          </p:nvPr>
        </p:nvSpPr>
        <p:spPr/>
        <p:txBody>
          <a:bodyPr/>
          <a:lstStyle/>
          <a:p>
            <a:r>
              <a:rPr lang="en-US" dirty="0"/>
              <a:t>Q3</a:t>
            </a:r>
          </a:p>
        </p:txBody>
      </p:sp>
      <p:sp>
        <p:nvSpPr>
          <p:cNvPr id="5" name="Content Placeholder 4">
            <a:extLst>
              <a:ext uri="{FF2B5EF4-FFF2-40B4-BE49-F238E27FC236}">
                <a16:creationId xmlns:a16="http://schemas.microsoft.com/office/drawing/2014/main" id="{611A649A-D711-ED53-5BA6-ACE3AB1A94C5}"/>
              </a:ext>
            </a:extLst>
          </p:cNvPr>
          <p:cNvSpPr>
            <a:spLocks noGrp="1"/>
          </p:cNvSpPr>
          <p:nvPr>
            <p:ph idx="1"/>
          </p:nvPr>
        </p:nvSpPr>
        <p:spPr/>
        <p:txBody>
          <a:bodyPr vert="horz" lIns="91440" tIns="45720" rIns="91440" bIns="45720" rtlCol="0">
            <a:normAutofit fontScale="92500"/>
          </a:bodyPr>
          <a:lstStyle/>
          <a:p>
            <a:pPr marL="0" indent="0">
              <a:spcBef>
                <a:spcPts val="1200"/>
              </a:spcBef>
              <a:spcAft>
                <a:spcPts val="1200"/>
              </a:spcAft>
              <a:buNone/>
            </a:pPr>
            <a:r>
              <a:rPr lang="en-US" dirty="0"/>
              <a:t>In various number systems (decimal, signed-magnitude binary and hexadecimal), how is the value '0' typically classified and represented?</a:t>
            </a:r>
          </a:p>
          <a:p>
            <a:pPr marL="0" indent="0">
              <a:spcBef>
                <a:spcPts val="1200"/>
              </a:spcBef>
              <a:spcAft>
                <a:spcPts val="1200"/>
              </a:spcAft>
              <a:buNone/>
            </a:pPr>
            <a:r>
              <a:rPr lang="en-US" dirty="0"/>
              <a:t>Options:</a:t>
            </a:r>
          </a:p>
          <a:p>
            <a:pPr marL="0" indent="0">
              <a:spcBef>
                <a:spcPts val="1200"/>
              </a:spcBef>
              <a:spcAft>
                <a:spcPts val="1200"/>
              </a:spcAft>
              <a:buNone/>
            </a:pPr>
            <a:r>
              <a:rPr lang="en-US" dirty="0"/>
              <a:t>A) As a positive number in decimal, signed-magnitude binary, and hexadecimal.</a:t>
            </a:r>
          </a:p>
          <a:p>
            <a:pPr marL="0" indent="0">
              <a:spcBef>
                <a:spcPts val="1200"/>
              </a:spcBef>
              <a:spcAft>
                <a:spcPts val="1200"/>
              </a:spcAft>
              <a:buNone/>
            </a:pPr>
            <a:r>
              <a:rPr lang="en-US" dirty="0"/>
              <a:t>B) As a negative number in decimal, signed-magnitude binary, and hexadecimal.</a:t>
            </a:r>
          </a:p>
          <a:p>
            <a:pPr marL="0" indent="0">
              <a:spcBef>
                <a:spcPts val="1200"/>
              </a:spcBef>
              <a:spcAft>
                <a:spcPts val="1200"/>
              </a:spcAft>
              <a:buNone/>
            </a:pPr>
            <a:r>
              <a:rPr lang="en-US" dirty="0"/>
              <a:t>C) Neither positive nor negative in decimal, signed-magnitude binary, and hexadecimal.</a:t>
            </a:r>
          </a:p>
          <a:p>
            <a:pPr marL="0" indent="0">
              <a:spcBef>
                <a:spcPts val="1200"/>
              </a:spcBef>
              <a:spcAft>
                <a:spcPts val="1200"/>
              </a:spcAft>
              <a:buNone/>
            </a:pPr>
            <a:r>
              <a:rPr lang="en-US" dirty="0"/>
              <a:t>D) Positive in decimal and hexadecimal, but negative in signed-magnitude binary.</a:t>
            </a:r>
          </a:p>
          <a:p>
            <a:pPr marL="0" indent="0">
              <a:spcBef>
                <a:spcPts val="1200"/>
              </a:spcBef>
              <a:spcAft>
                <a:spcPts val="1200"/>
              </a:spcAft>
              <a:buNone/>
            </a:pPr>
            <a:endParaRPr lang="en-US" dirty="0"/>
          </a:p>
        </p:txBody>
      </p:sp>
      <p:sp>
        <p:nvSpPr>
          <p:cNvPr id="3" name="Footer Placeholder 2">
            <a:extLst>
              <a:ext uri="{FF2B5EF4-FFF2-40B4-BE49-F238E27FC236}">
                <a16:creationId xmlns:a16="http://schemas.microsoft.com/office/drawing/2014/main" id="{679D8BBC-B890-9F75-7A96-7F62AFA4FF11}"/>
              </a:ext>
            </a:extLst>
          </p:cNvPr>
          <p:cNvSpPr>
            <a:spLocks noGrp="1"/>
          </p:cNvSpPr>
          <p:nvPr>
            <p:ph type="ftr" sz="quarter" idx="11"/>
          </p:nvPr>
        </p:nvSpPr>
        <p:spPr/>
        <p:txBody>
          <a:bodyPr/>
          <a:lstStyle/>
          <a:p>
            <a:pPr algn="l">
              <a:defRPr/>
            </a:pPr>
            <a:r>
              <a:rPr lang="fr-FR"/>
              <a:t>CS2100: Recitation-1</a:t>
            </a:r>
            <a:endParaRPr lang="en-US"/>
          </a:p>
        </p:txBody>
      </p:sp>
      <p:sp>
        <p:nvSpPr>
          <p:cNvPr id="4" name="Slide Number Placeholder 3">
            <a:extLst>
              <a:ext uri="{FF2B5EF4-FFF2-40B4-BE49-F238E27FC236}">
                <a16:creationId xmlns:a16="http://schemas.microsoft.com/office/drawing/2014/main" id="{B6D92531-C536-2D83-FD51-5384428E1F69}"/>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31</a:t>
            </a:fld>
            <a:endParaRPr lang="en-US"/>
          </a:p>
        </p:txBody>
      </p:sp>
      <p:sp>
        <p:nvSpPr>
          <p:cNvPr id="6" name="Right Arrow 5">
            <a:extLst>
              <a:ext uri="{FF2B5EF4-FFF2-40B4-BE49-F238E27FC236}">
                <a16:creationId xmlns:a16="http://schemas.microsoft.com/office/drawing/2014/main" id="{A0858188-F5C6-8D5B-532C-6B30BE8F8B7D}"/>
              </a:ext>
            </a:extLst>
          </p:cNvPr>
          <p:cNvSpPr/>
          <p:nvPr/>
        </p:nvSpPr>
        <p:spPr>
          <a:xfrm>
            <a:off x="149902" y="4578245"/>
            <a:ext cx="459698" cy="36101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268410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DE060-8018-C8BB-BF92-67E57BBCC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4D0B6F-0DF3-AB5D-0CA5-784D66861533}"/>
              </a:ext>
            </a:extLst>
          </p:cNvPr>
          <p:cNvSpPr>
            <a:spLocks noGrp="1"/>
          </p:cNvSpPr>
          <p:nvPr>
            <p:ph type="title"/>
          </p:nvPr>
        </p:nvSpPr>
        <p:spPr/>
        <p:txBody>
          <a:bodyPr/>
          <a:lstStyle/>
          <a:p>
            <a:r>
              <a:rPr lang="en-US" dirty="0"/>
              <a:t>Q4</a:t>
            </a:r>
          </a:p>
        </p:txBody>
      </p:sp>
      <p:sp>
        <p:nvSpPr>
          <p:cNvPr id="5" name="Content Placeholder 4">
            <a:extLst>
              <a:ext uri="{FF2B5EF4-FFF2-40B4-BE49-F238E27FC236}">
                <a16:creationId xmlns:a16="http://schemas.microsoft.com/office/drawing/2014/main" id="{9CA4ABE0-B8F1-5B96-B0FC-F5C36AE3E453}"/>
              </a:ext>
            </a:extLst>
          </p:cNvPr>
          <p:cNvSpPr>
            <a:spLocks noGrp="1"/>
          </p:cNvSpPr>
          <p:nvPr>
            <p:ph idx="1"/>
          </p:nvPr>
        </p:nvSpPr>
        <p:spPr/>
        <p:txBody>
          <a:bodyPr vert="horz" lIns="91440" tIns="45720" rIns="91440" bIns="45720" rtlCol="0">
            <a:normAutofit fontScale="92500" lnSpcReduction="20000"/>
          </a:bodyPr>
          <a:lstStyle/>
          <a:p>
            <a:pPr marL="0" indent="0">
              <a:spcBef>
                <a:spcPts val="1200"/>
              </a:spcBef>
              <a:spcAft>
                <a:spcPts val="1200"/>
              </a:spcAft>
              <a:buNone/>
            </a:pPr>
            <a:r>
              <a:rPr lang="en-US" dirty="0"/>
              <a:t>Why is the C programming language often used to teach MIPS architecture in computer organization courses?</a:t>
            </a:r>
          </a:p>
          <a:p>
            <a:pPr marL="0" indent="0">
              <a:spcBef>
                <a:spcPts val="1200"/>
              </a:spcBef>
              <a:spcAft>
                <a:spcPts val="1200"/>
              </a:spcAft>
              <a:buNone/>
            </a:pPr>
            <a:r>
              <a:rPr lang="en-US" dirty="0"/>
              <a:t>A) Because C operates at a high level of abstraction, similar to Java or Python, making it easier for students to understand complex concepts without focusing on hardware details.</a:t>
            </a:r>
          </a:p>
          <a:p>
            <a:pPr marL="0" indent="0">
              <a:spcBef>
                <a:spcPts val="1200"/>
              </a:spcBef>
              <a:spcAft>
                <a:spcPts val="1200"/>
              </a:spcAft>
              <a:buNone/>
            </a:pPr>
            <a:r>
              <a:rPr lang="en-US" dirty="0"/>
              <a:t>B) Because C provides low-level access to memory through pointers and direct manipulation of bits and bytes, closely resembling how machine instructions manipulate hardware.</a:t>
            </a:r>
          </a:p>
          <a:p>
            <a:pPr marL="0" indent="0">
              <a:spcBef>
                <a:spcPts val="1200"/>
              </a:spcBef>
              <a:spcAft>
                <a:spcPts val="1200"/>
              </a:spcAft>
              <a:buNone/>
            </a:pPr>
            <a:r>
              <a:rPr lang="en-US" dirty="0"/>
              <a:t>C) Because C is the only language that can be compiled to MIPS machine code, making it essential for any MIPS-based system.</a:t>
            </a:r>
          </a:p>
          <a:p>
            <a:pPr marL="0" indent="0">
              <a:spcBef>
                <a:spcPts val="1200"/>
              </a:spcBef>
              <a:spcAft>
                <a:spcPts val="1200"/>
              </a:spcAft>
              <a:buNone/>
            </a:pPr>
            <a:r>
              <a:rPr lang="en-US" dirty="0"/>
              <a:t>D) Because C supports object-oriented programming, which is necessary for understanding MIPS architecture.</a:t>
            </a:r>
          </a:p>
        </p:txBody>
      </p:sp>
      <p:sp>
        <p:nvSpPr>
          <p:cNvPr id="3" name="Footer Placeholder 2">
            <a:extLst>
              <a:ext uri="{FF2B5EF4-FFF2-40B4-BE49-F238E27FC236}">
                <a16:creationId xmlns:a16="http://schemas.microsoft.com/office/drawing/2014/main" id="{C1F1D74D-312F-7268-9CD0-EF4BF03D0956}"/>
              </a:ext>
            </a:extLst>
          </p:cNvPr>
          <p:cNvSpPr>
            <a:spLocks noGrp="1"/>
          </p:cNvSpPr>
          <p:nvPr>
            <p:ph type="ftr" sz="quarter" idx="11"/>
          </p:nvPr>
        </p:nvSpPr>
        <p:spPr/>
        <p:txBody>
          <a:bodyPr/>
          <a:lstStyle/>
          <a:p>
            <a:pPr algn="l">
              <a:defRPr/>
            </a:pPr>
            <a:r>
              <a:rPr lang="fr-FR"/>
              <a:t>CS2100: Recitation-1</a:t>
            </a:r>
            <a:endParaRPr lang="en-US"/>
          </a:p>
        </p:txBody>
      </p:sp>
      <p:sp>
        <p:nvSpPr>
          <p:cNvPr id="4" name="Slide Number Placeholder 3">
            <a:extLst>
              <a:ext uri="{FF2B5EF4-FFF2-40B4-BE49-F238E27FC236}">
                <a16:creationId xmlns:a16="http://schemas.microsoft.com/office/drawing/2014/main" id="{4C859A7A-8E78-FF55-655D-5A0E1904C393}"/>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32</a:t>
            </a:fld>
            <a:endParaRPr lang="en-US"/>
          </a:p>
        </p:txBody>
      </p:sp>
      <p:sp>
        <p:nvSpPr>
          <p:cNvPr id="6" name="Right Arrow 5">
            <a:extLst>
              <a:ext uri="{FF2B5EF4-FFF2-40B4-BE49-F238E27FC236}">
                <a16:creationId xmlns:a16="http://schemas.microsoft.com/office/drawing/2014/main" id="{9FC1211F-4ADF-A7D7-FD4E-14BF6FDA2850}"/>
              </a:ext>
            </a:extLst>
          </p:cNvPr>
          <p:cNvSpPr/>
          <p:nvPr/>
        </p:nvSpPr>
        <p:spPr>
          <a:xfrm>
            <a:off x="149902" y="3677586"/>
            <a:ext cx="459698" cy="36101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921813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304E2-C178-D83B-E6CD-5B48C451A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740685-D582-DC8E-C6B2-0F351CDF7BF7}"/>
              </a:ext>
            </a:extLst>
          </p:cNvPr>
          <p:cNvSpPr>
            <a:spLocks noGrp="1"/>
          </p:cNvSpPr>
          <p:nvPr>
            <p:ph type="title"/>
          </p:nvPr>
        </p:nvSpPr>
        <p:spPr/>
        <p:txBody>
          <a:bodyPr/>
          <a:lstStyle/>
          <a:p>
            <a:r>
              <a:rPr lang="en-US" dirty="0"/>
              <a:t>Q5</a:t>
            </a:r>
          </a:p>
        </p:txBody>
      </p:sp>
      <p:sp>
        <p:nvSpPr>
          <p:cNvPr id="5" name="Content Placeholder 4">
            <a:extLst>
              <a:ext uri="{FF2B5EF4-FFF2-40B4-BE49-F238E27FC236}">
                <a16:creationId xmlns:a16="http://schemas.microsoft.com/office/drawing/2014/main" id="{A2049B22-FC6C-A82A-8868-A8C55D9197E0}"/>
              </a:ext>
            </a:extLst>
          </p:cNvPr>
          <p:cNvSpPr>
            <a:spLocks noGrp="1"/>
          </p:cNvSpPr>
          <p:nvPr>
            <p:ph idx="1"/>
          </p:nvPr>
        </p:nvSpPr>
        <p:spPr/>
        <p:txBody>
          <a:bodyPr vert="horz" lIns="91440" tIns="45720" rIns="91440" bIns="45720" rtlCol="0">
            <a:normAutofit fontScale="92500" lnSpcReduction="10000"/>
          </a:bodyPr>
          <a:lstStyle/>
          <a:p>
            <a:pPr marL="0" indent="0">
              <a:spcBef>
                <a:spcPts val="1200"/>
              </a:spcBef>
              <a:spcAft>
                <a:spcPts val="1200"/>
              </a:spcAft>
              <a:buNone/>
            </a:pPr>
            <a:r>
              <a:rPr lang="en-US" dirty="0"/>
              <a:t>Why can the size of basic data types like int and char in C programming vary across different computer systems?</a:t>
            </a:r>
          </a:p>
          <a:p>
            <a:pPr marL="0" indent="0">
              <a:spcBef>
                <a:spcPts val="1200"/>
              </a:spcBef>
              <a:spcAft>
                <a:spcPts val="1200"/>
              </a:spcAft>
              <a:buNone/>
            </a:pPr>
            <a:r>
              <a:rPr lang="en-US" dirty="0"/>
              <a:t>Options:</a:t>
            </a:r>
          </a:p>
          <a:p>
            <a:pPr marL="0" indent="0">
              <a:spcBef>
                <a:spcPts val="1200"/>
              </a:spcBef>
              <a:spcAft>
                <a:spcPts val="1200"/>
              </a:spcAft>
              <a:buNone/>
            </a:pPr>
            <a:r>
              <a:rPr lang="en-US" dirty="0"/>
              <a:t>A) Because the C standard allows flexibility in size to optimize programs for different computer architectures.</a:t>
            </a:r>
          </a:p>
          <a:p>
            <a:pPr marL="0" indent="0">
              <a:spcBef>
                <a:spcPts val="1200"/>
              </a:spcBef>
              <a:spcAft>
                <a:spcPts val="1200"/>
              </a:spcAft>
              <a:buNone/>
            </a:pPr>
            <a:r>
              <a:rPr lang="en-US" dirty="0"/>
              <a:t>B) Because different computer systems use different compilers.</a:t>
            </a:r>
          </a:p>
          <a:p>
            <a:pPr marL="0" indent="0">
              <a:spcBef>
                <a:spcPts val="1200"/>
              </a:spcBef>
              <a:spcAft>
                <a:spcPts val="1200"/>
              </a:spcAft>
              <a:buNone/>
            </a:pPr>
            <a:r>
              <a:rPr lang="en-US" dirty="0"/>
              <a:t>C) Because C is a high-level programming language and does not interact with the hardware directly.</a:t>
            </a:r>
          </a:p>
          <a:p>
            <a:pPr marL="0" indent="0">
              <a:spcBef>
                <a:spcPts val="1200"/>
              </a:spcBef>
              <a:spcAft>
                <a:spcPts val="1200"/>
              </a:spcAft>
              <a:buNone/>
            </a:pPr>
            <a:r>
              <a:rPr lang="en-US" dirty="0"/>
              <a:t>D) Because all computer systems process data types differently, and C must adapt to each system individually.</a:t>
            </a:r>
          </a:p>
          <a:p>
            <a:pPr marL="0" indent="0">
              <a:spcBef>
                <a:spcPts val="1200"/>
              </a:spcBef>
              <a:spcAft>
                <a:spcPts val="1200"/>
              </a:spcAft>
              <a:buNone/>
            </a:pPr>
            <a:endParaRPr lang="en-US" dirty="0"/>
          </a:p>
        </p:txBody>
      </p:sp>
      <p:sp>
        <p:nvSpPr>
          <p:cNvPr id="3" name="Footer Placeholder 2">
            <a:extLst>
              <a:ext uri="{FF2B5EF4-FFF2-40B4-BE49-F238E27FC236}">
                <a16:creationId xmlns:a16="http://schemas.microsoft.com/office/drawing/2014/main" id="{3839709C-00B1-84CB-C32D-C263B8AC0C4E}"/>
              </a:ext>
            </a:extLst>
          </p:cNvPr>
          <p:cNvSpPr>
            <a:spLocks noGrp="1"/>
          </p:cNvSpPr>
          <p:nvPr>
            <p:ph type="ftr" sz="quarter" idx="11"/>
          </p:nvPr>
        </p:nvSpPr>
        <p:spPr/>
        <p:txBody>
          <a:bodyPr/>
          <a:lstStyle/>
          <a:p>
            <a:pPr algn="l">
              <a:defRPr/>
            </a:pPr>
            <a:r>
              <a:rPr lang="fr-FR"/>
              <a:t>CS2100: Recitation-1</a:t>
            </a:r>
            <a:endParaRPr lang="en-US"/>
          </a:p>
        </p:txBody>
      </p:sp>
      <p:sp>
        <p:nvSpPr>
          <p:cNvPr id="4" name="Slide Number Placeholder 3">
            <a:extLst>
              <a:ext uri="{FF2B5EF4-FFF2-40B4-BE49-F238E27FC236}">
                <a16:creationId xmlns:a16="http://schemas.microsoft.com/office/drawing/2014/main" id="{162722C4-5C87-6DBC-9D05-4EBCEFD126F3}"/>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33</a:t>
            </a:fld>
            <a:endParaRPr lang="en-US"/>
          </a:p>
        </p:txBody>
      </p:sp>
      <p:sp>
        <p:nvSpPr>
          <p:cNvPr id="6" name="Right Arrow 5">
            <a:extLst>
              <a:ext uri="{FF2B5EF4-FFF2-40B4-BE49-F238E27FC236}">
                <a16:creationId xmlns:a16="http://schemas.microsoft.com/office/drawing/2014/main" id="{B22DDF32-8585-B175-DBD2-9321A4E5553D}"/>
              </a:ext>
            </a:extLst>
          </p:cNvPr>
          <p:cNvSpPr/>
          <p:nvPr/>
        </p:nvSpPr>
        <p:spPr>
          <a:xfrm>
            <a:off x="149902" y="3248493"/>
            <a:ext cx="459698" cy="36101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957033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64AB-053C-DA52-86A8-EC46C66E0752}"/>
              </a:ext>
            </a:extLst>
          </p:cNvPr>
          <p:cNvSpPr>
            <a:spLocks noGrp="1"/>
          </p:cNvSpPr>
          <p:nvPr>
            <p:ph type="title"/>
          </p:nvPr>
        </p:nvSpPr>
        <p:spPr/>
        <p:txBody>
          <a:bodyPr/>
          <a:lstStyle/>
          <a:p>
            <a:r>
              <a:rPr lang="en-US" dirty="0"/>
              <a:t>Announcement</a:t>
            </a:r>
          </a:p>
        </p:txBody>
      </p:sp>
      <p:sp>
        <p:nvSpPr>
          <p:cNvPr id="3" name="Content Placeholder 2">
            <a:extLst>
              <a:ext uri="{FF2B5EF4-FFF2-40B4-BE49-F238E27FC236}">
                <a16:creationId xmlns:a16="http://schemas.microsoft.com/office/drawing/2014/main" id="{9FCCDED6-0CF0-5437-C28F-032D8B91AC3F}"/>
              </a:ext>
            </a:extLst>
          </p:cNvPr>
          <p:cNvSpPr>
            <a:spLocks noGrp="1"/>
          </p:cNvSpPr>
          <p:nvPr>
            <p:ph idx="1"/>
          </p:nvPr>
        </p:nvSpPr>
        <p:spPr/>
        <p:txBody>
          <a:bodyPr/>
          <a:lstStyle/>
          <a:p>
            <a:r>
              <a:rPr lang="en-US" b="1" dirty="0"/>
              <a:t>29th &amp; 30th January (Wed, Thurs) – Public Holidays</a:t>
            </a:r>
          </a:p>
          <a:p>
            <a:endParaRPr lang="en-US" b="1" dirty="0"/>
          </a:p>
          <a:p>
            <a:r>
              <a:rPr lang="en-US" b="1" dirty="0"/>
              <a:t>Week 3 Tutorials</a:t>
            </a:r>
            <a:r>
              <a:rPr lang="en-US" dirty="0"/>
              <a:t>: One mass tutorial for all the groups, if you can’t attend via zoom, you can watch the recordings. Attendance will be provided for all.</a:t>
            </a:r>
          </a:p>
          <a:p>
            <a:r>
              <a:rPr lang="en-US" b="1" dirty="0"/>
              <a:t>Mass tutorial date &amp; time:</a:t>
            </a:r>
            <a:r>
              <a:rPr lang="en-US" dirty="0"/>
              <a:t> </a:t>
            </a:r>
            <a:r>
              <a:rPr lang="en-US" dirty="0">
                <a:solidFill>
                  <a:srgbClr val="FF0000"/>
                </a:solidFill>
              </a:rPr>
              <a:t>27</a:t>
            </a:r>
            <a:r>
              <a:rPr lang="en-US" baseline="30000" dirty="0">
                <a:solidFill>
                  <a:srgbClr val="FF0000"/>
                </a:solidFill>
              </a:rPr>
              <a:t>th</a:t>
            </a:r>
            <a:r>
              <a:rPr lang="en-US" dirty="0">
                <a:solidFill>
                  <a:srgbClr val="FF0000"/>
                </a:solidFill>
              </a:rPr>
              <a:t> Jan (Mon), 2 – 3pm, via Zoom</a:t>
            </a:r>
            <a:r>
              <a:rPr lang="en-US" dirty="0"/>
              <a:t>. Attend the zoom session or watch the recordings later.</a:t>
            </a:r>
          </a:p>
          <a:p>
            <a:pPr marL="0" indent="0">
              <a:buNone/>
            </a:pPr>
            <a:endParaRPr lang="en-US" dirty="0"/>
          </a:p>
          <a:p>
            <a:r>
              <a:rPr lang="en-US" b="1" dirty="0"/>
              <a:t>Week 3 Lab-0</a:t>
            </a:r>
            <a:r>
              <a:rPr lang="en-US" dirty="0"/>
              <a:t>: You will just email your </a:t>
            </a:r>
            <a:r>
              <a:rPr lang="en-US" dirty="0" err="1"/>
              <a:t>labTA</a:t>
            </a:r>
            <a:r>
              <a:rPr lang="en-US" dirty="0"/>
              <a:t> if you have completed Lab-0. No need to attend the lab in person for all slots in Week 3. Everyone will get marks for the lab-0.</a:t>
            </a:r>
          </a:p>
        </p:txBody>
      </p:sp>
      <p:sp>
        <p:nvSpPr>
          <p:cNvPr id="4" name="Footer Placeholder 3">
            <a:extLst>
              <a:ext uri="{FF2B5EF4-FFF2-40B4-BE49-F238E27FC236}">
                <a16:creationId xmlns:a16="http://schemas.microsoft.com/office/drawing/2014/main" id="{CA5911A6-ADAE-71AF-2481-6E218152FA1F}"/>
              </a:ext>
            </a:extLst>
          </p:cNvPr>
          <p:cNvSpPr>
            <a:spLocks noGrp="1"/>
          </p:cNvSpPr>
          <p:nvPr>
            <p:ph type="ftr" sz="quarter" idx="11"/>
          </p:nvPr>
        </p:nvSpPr>
        <p:spPr/>
        <p:txBody>
          <a:bodyPr/>
          <a:lstStyle/>
          <a:p>
            <a:pPr algn="l">
              <a:defRPr/>
            </a:pPr>
            <a:r>
              <a:rPr lang="fr-FR"/>
              <a:t>CS2100: Recitation-1</a:t>
            </a:r>
            <a:endParaRPr lang="en-US"/>
          </a:p>
        </p:txBody>
      </p:sp>
      <p:sp>
        <p:nvSpPr>
          <p:cNvPr id="5" name="Slide Number Placeholder 4">
            <a:extLst>
              <a:ext uri="{FF2B5EF4-FFF2-40B4-BE49-F238E27FC236}">
                <a16:creationId xmlns:a16="http://schemas.microsoft.com/office/drawing/2014/main" id="{D1925352-A729-5E09-24C7-E8C4735D023E}"/>
              </a:ext>
            </a:extLst>
          </p:cNvPr>
          <p:cNvSpPr>
            <a:spLocks noGrp="1"/>
          </p:cNvSpPr>
          <p:nvPr>
            <p:ph type="sldNum" sz="quarter" idx="12"/>
          </p:nvPr>
        </p:nvSpPr>
        <p:spPr/>
        <p:txBody>
          <a:bodyPr/>
          <a:lstStyle/>
          <a:p>
            <a:pPr>
              <a:defRPr/>
            </a:pPr>
            <a:fld id="{2E4790E1-2590-4AEE-892D-AB46A7688113}" type="slidenum">
              <a:rPr lang="en-US" smtClean="0"/>
              <a:pPr>
                <a:defRPr/>
              </a:pPr>
              <a:t>34</a:t>
            </a:fld>
            <a:endParaRPr lang="en-US"/>
          </a:p>
        </p:txBody>
      </p:sp>
    </p:spTree>
    <p:extLst>
      <p:ext uri="{BB962C8B-B14F-4D97-AF65-F5344CB8AC3E}">
        <p14:creationId xmlns:p14="http://schemas.microsoft.com/office/powerpoint/2010/main" val="1830349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EEB6D-7377-8B10-74CF-3C674DA6565D}"/>
            </a:ext>
          </a:extLst>
        </p:cNvPr>
        <p:cNvGrpSpPr/>
        <p:nvPr/>
      </p:nvGrpSpPr>
      <p:grpSpPr>
        <a:xfrm>
          <a:off x="0" y="0"/>
          <a:ext cx="0" cy="0"/>
          <a:chOff x="0" y="0"/>
          <a:chExt cx="0" cy="0"/>
        </a:xfrm>
      </p:grpSpPr>
      <p:sp>
        <p:nvSpPr>
          <p:cNvPr id="61442" name="Rectangle 2">
            <a:extLst>
              <a:ext uri="{FF2B5EF4-FFF2-40B4-BE49-F238E27FC236}">
                <a16:creationId xmlns:a16="http://schemas.microsoft.com/office/drawing/2014/main" id="{861592A3-211F-7AC5-1D5E-CD318B441E42}"/>
              </a:ext>
            </a:extLst>
          </p:cNvPr>
          <p:cNvSpPr>
            <a:spLocks noGrp="1" noChangeArrowheads="1"/>
          </p:cNvSpPr>
          <p:nvPr>
            <p:ph type="title"/>
          </p:nvPr>
        </p:nvSpPr>
        <p:spPr>
          <a:xfrm>
            <a:off x="2697164" y="2964100"/>
            <a:ext cx="6751637" cy="1143000"/>
          </a:xfrm>
        </p:spPr>
        <p:txBody>
          <a:bodyPr/>
          <a:lstStyle/>
          <a:p>
            <a:pPr algn="ctr" eaLnBrk="1" hangingPunct="1"/>
            <a:r>
              <a:rPr lang="en-GB" dirty="0">
                <a:solidFill>
                  <a:srgbClr val="9933FF"/>
                </a:solidFill>
                <a:latin typeface="+mn-lt"/>
              </a:rPr>
              <a:t>Thank you!</a:t>
            </a:r>
          </a:p>
        </p:txBody>
      </p:sp>
      <p:sp>
        <p:nvSpPr>
          <p:cNvPr id="3" name="[Slide Number Placeholder 8]">
            <a:extLst>
              <a:ext uri="{FF2B5EF4-FFF2-40B4-BE49-F238E27FC236}">
                <a16:creationId xmlns:a16="http://schemas.microsoft.com/office/drawing/2014/main" id="{E9965FD5-EFFF-0ED5-7CC5-086929D1FB4F}"/>
              </a:ext>
            </a:extLst>
          </p:cNvPr>
          <p:cNvSpPr>
            <a:spLocks noGrp="1"/>
          </p:cNvSpPr>
          <p:nvPr>
            <p:ph type="ftr" sz="quarter" idx="11"/>
          </p:nvPr>
        </p:nvSpPr>
        <p:spPr>
          <a:xfrm>
            <a:off x="4953000" y="18288"/>
            <a:ext cx="4114800" cy="329184"/>
          </a:xfrm>
          <a:noFill/>
        </p:spPr>
        <p:txBody>
          <a:bodyPr/>
          <a:lstStyle/>
          <a:p>
            <a:pPr algn="l"/>
            <a:r>
              <a:rPr lang="fr-FR"/>
              <a:t>CS2100: Recitation-1</a:t>
            </a:r>
            <a:endParaRPr lang="en-US"/>
          </a:p>
        </p:txBody>
      </p:sp>
      <p:sp>
        <p:nvSpPr>
          <p:cNvPr id="6" name="Slide Number Placeholder 6">
            <a:extLst>
              <a:ext uri="{FF2B5EF4-FFF2-40B4-BE49-F238E27FC236}">
                <a16:creationId xmlns:a16="http://schemas.microsoft.com/office/drawing/2014/main" id="{CF5421F7-CD19-B849-CACA-10015467E708}"/>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35</a:t>
            </a:fld>
            <a:endParaRPr/>
          </a:p>
        </p:txBody>
      </p:sp>
    </p:spTree>
    <p:extLst>
      <p:ext uri="{BB962C8B-B14F-4D97-AF65-F5344CB8AC3E}">
        <p14:creationId xmlns:p14="http://schemas.microsoft.com/office/powerpoint/2010/main" val="141140268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852D2-E529-5B03-9C27-FE8B3C13409A}"/>
            </a:ext>
          </a:extLst>
        </p:cNvPr>
        <p:cNvGrpSpPr/>
        <p:nvPr/>
      </p:nvGrpSpPr>
      <p:grpSpPr>
        <a:xfrm>
          <a:off x="0" y="0"/>
          <a:ext cx="0" cy="0"/>
          <a:chOff x="0" y="0"/>
          <a:chExt cx="0" cy="0"/>
        </a:xfrm>
      </p:grpSpPr>
      <p:sp>
        <p:nvSpPr>
          <p:cNvPr id="61442" name="Rectangle 2">
            <a:extLst>
              <a:ext uri="{FF2B5EF4-FFF2-40B4-BE49-F238E27FC236}">
                <a16:creationId xmlns:a16="http://schemas.microsoft.com/office/drawing/2014/main" id="{79696CF6-D5C6-9C21-14A7-39B20086D8C8}"/>
              </a:ext>
            </a:extLst>
          </p:cNvPr>
          <p:cNvSpPr>
            <a:spLocks noGrp="1" noChangeArrowheads="1"/>
          </p:cNvSpPr>
          <p:nvPr>
            <p:ph type="title"/>
          </p:nvPr>
        </p:nvSpPr>
        <p:spPr>
          <a:xfrm>
            <a:off x="2697164" y="2964100"/>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a:extLst>
              <a:ext uri="{FF2B5EF4-FFF2-40B4-BE49-F238E27FC236}">
                <a16:creationId xmlns:a16="http://schemas.microsoft.com/office/drawing/2014/main" id="{8F58B905-DA2B-0D01-59CB-76112124187F}"/>
              </a:ext>
            </a:extLst>
          </p:cNvPr>
          <p:cNvSpPr>
            <a:spLocks noGrp="1"/>
          </p:cNvSpPr>
          <p:nvPr>
            <p:ph type="ftr" sz="quarter" idx="11"/>
          </p:nvPr>
        </p:nvSpPr>
        <p:spPr>
          <a:xfrm>
            <a:off x="4953000" y="18288"/>
            <a:ext cx="4114800" cy="329184"/>
          </a:xfrm>
          <a:noFill/>
        </p:spPr>
        <p:txBody>
          <a:bodyPr/>
          <a:lstStyle/>
          <a:p>
            <a:pPr algn="l"/>
            <a:r>
              <a:rPr lang="fr-FR"/>
              <a:t>CS2100: Recitation-1</a:t>
            </a:r>
            <a:endParaRPr lang="en-US"/>
          </a:p>
        </p:txBody>
      </p:sp>
      <p:sp>
        <p:nvSpPr>
          <p:cNvPr id="6" name="Slide Number Placeholder 6">
            <a:extLst>
              <a:ext uri="{FF2B5EF4-FFF2-40B4-BE49-F238E27FC236}">
                <a16:creationId xmlns:a16="http://schemas.microsoft.com/office/drawing/2014/main" id="{5484A7A5-3266-52B3-13C0-253901776922}"/>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36</a:t>
            </a:fld>
            <a:endParaRPr/>
          </a:p>
        </p:txBody>
      </p:sp>
    </p:spTree>
    <p:extLst>
      <p:ext uri="{BB962C8B-B14F-4D97-AF65-F5344CB8AC3E}">
        <p14:creationId xmlns:p14="http://schemas.microsoft.com/office/powerpoint/2010/main" val="9871257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DACCF79-A70D-6317-E7B8-C8832888596D}"/>
              </a:ext>
            </a:extLst>
          </p:cNvPr>
          <p:cNvSpPr>
            <a:spLocks noGrp="1"/>
          </p:cNvSpPr>
          <p:nvPr>
            <p:ph type="ftr" sz="quarter" idx="11"/>
          </p:nvPr>
        </p:nvSpPr>
        <p:spPr/>
        <p:txBody>
          <a:bodyPr/>
          <a:lstStyle/>
          <a:p>
            <a:pPr algn="l">
              <a:defRPr/>
            </a:pPr>
            <a:r>
              <a:rPr lang="fr-FR"/>
              <a:t>CS2100: Recitation-1</a:t>
            </a:r>
            <a:endParaRPr lang="en-US"/>
          </a:p>
        </p:txBody>
      </p:sp>
      <p:sp>
        <p:nvSpPr>
          <p:cNvPr id="5" name="Slide Number Placeholder 4">
            <a:extLst>
              <a:ext uri="{FF2B5EF4-FFF2-40B4-BE49-F238E27FC236}">
                <a16:creationId xmlns:a16="http://schemas.microsoft.com/office/drawing/2014/main" id="{0546B133-335D-E1C3-9E4A-32CC717038DC}"/>
              </a:ext>
            </a:extLst>
          </p:cNvPr>
          <p:cNvSpPr>
            <a:spLocks noGrp="1"/>
          </p:cNvSpPr>
          <p:nvPr>
            <p:ph type="sldNum" sz="quarter" idx="12"/>
          </p:nvPr>
        </p:nvSpPr>
        <p:spPr/>
        <p:txBody>
          <a:bodyPr/>
          <a:lstStyle/>
          <a:p>
            <a:pPr>
              <a:defRPr/>
            </a:pPr>
            <a:fld id="{2E4790E1-2590-4AEE-892D-AB46A7688113}" type="slidenum">
              <a:rPr lang="en-US" smtClean="0"/>
              <a:pPr>
                <a:defRPr/>
              </a:pPr>
              <a:t>4</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CAE3D15-7229-44E6-9C91-3C0491207ECF}"/>
                  </a:ext>
                </a:extLst>
              </p14:cNvPr>
              <p14:cNvContentPartPr/>
              <p14:nvPr/>
            </p14:nvContentPartPr>
            <p14:xfrm>
              <a:off x="2635920" y="607680"/>
              <a:ext cx="9214560" cy="4701600"/>
            </p14:xfrm>
          </p:contentPart>
        </mc:Choice>
        <mc:Fallback>
          <p:pic>
            <p:nvPicPr>
              <p:cNvPr id="2" name="Ink 1">
                <a:extLst>
                  <a:ext uri="{FF2B5EF4-FFF2-40B4-BE49-F238E27FC236}">
                    <a16:creationId xmlns:a16="http://schemas.microsoft.com/office/drawing/2014/main" id="{ACAE3D15-7229-44E6-9C91-3C0491207ECF}"/>
                  </a:ext>
                </a:extLst>
              </p:cNvPr>
              <p:cNvPicPr/>
              <p:nvPr/>
            </p:nvPicPr>
            <p:blipFill>
              <a:blip r:embed="rId3"/>
              <a:stretch>
                <a:fillRect/>
              </a:stretch>
            </p:blipFill>
            <p:spPr>
              <a:xfrm>
                <a:off x="2626560" y="598320"/>
                <a:ext cx="9233280" cy="4720320"/>
              </a:xfrm>
              <a:prstGeom prst="rect">
                <a:avLst/>
              </a:prstGeom>
            </p:spPr>
          </p:pic>
        </mc:Fallback>
      </mc:AlternateContent>
    </p:spTree>
    <p:extLst>
      <p:ext uri="{BB962C8B-B14F-4D97-AF65-F5344CB8AC3E}">
        <p14:creationId xmlns:p14="http://schemas.microsoft.com/office/powerpoint/2010/main" val="16780388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697164" y="2964100"/>
            <a:ext cx="6751637" cy="1143000"/>
          </a:xfrm>
        </p:spPr>
        <p:txBody>
          <a:bodyPr/>
          <a:lstStyle/>
          <a:p>
            <a:pPr algn="ctr" eaLnBrk="1" hangingPunct="1"/>
            <a:r>
              <a:rPr lang="en-GB">
                <a:solidFill>
                  <a:srgbClr val="9933FF"/>
                </a:solidFill>
                <a:latin typeface="+mn-lt"/>
              </a:rPr>
              <a:t>Summary of L1 and L2</a:t>
            </a:r>
          </a:p>
        </p:txBody>
      </p:sp>
      <p:sp>
        <p:nvSpPr>
          <p:cNvPr id="3" name="[Slide Number Placeholder 8]"/>
          <p:cNvSpPr>
            <a:spLocks noGrp="1"/>
          </p:cNvSpPr>
          <p:nvPr>
            <p:ph type="ftr" sz="quarter" idx="11"/>
          </p:nvPr>
        </p:nvSpPr>
        <p:spPr>
          <a:xfrm>
            <a:off x="4953000" y="18288"/>
            <a:ext cx="4114800" cy="329184"/>
          </a:xfrm>
          <a:noFill/>
        </p:spPr>
        <p:txBody>
          <a:bodyPr/>
          <a:lstStyle/>
          <a:p>
            <a:pPr algn="l"/>
            <a:r>
              <a:rPr lang="fr-FR"/>
              <a:t>CS2100: Recitation-1</a:t>
            </a:r>
            <a:endParaRPr lang="en-US"/>
          </a:p>
        </p:txBody>
      </p:sp>
      <p:sp>
        <p:nvSpPr>
          <p:cNvPr id="6" name="Slide Number Placeholder 6">
            <a:extLst>
              <a:ext uri="{FF2B5EF4-FFF2-40B4-BE49-F238E27FC236}">
                <a16:creationId xmlns:a16="http://schemas.microsoft.com/office/drawing/2014/main" id="{CF758DD0-2305-4BC7-8F1A-93F2452B7A73}"/>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5</a:t>
            </a:fld>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06B5-F9EF-3D3E-5578-63F700FB519B}"/>
              </a:ext>
            </a:extLst>
          </p:cNvPr>
          <p:cNvSpPr>
            <a:spLocks noGrp="1"/>
          </p:cNvSpPr>
          <p:nvPr>
            <p:ph type="title"/>
          </p:nvPr>
        </p:nvSpPr>
        <p:spPr>
          <a:xfrm>
            <a:off x="609600" y="533400"/>
            <a:ext cx="10972800" cy="990600"/>
          </a:xfrm>
        </p:spPr>
        <p:txBody>
          <a:bodyPr anchor="ctr">
            <a:normAutofit/>
          </a:bodyPr>
          <a:lstStyle/>
          <a:p>
            <a:r>
              <a:rPr lang="en-US"/>
              <a:t>L1 - Overview of C Programming</a:t>
            </a:r>
          </a:p>
        </p:txBody>
      </p:sp>
      <p:pic>
        <p:nvPicPr>
          <p:cNvPr id="6" name="Picture 5">
            <a:extLst>
              <a:ext uri="{FF2B5EF4-FFF2-40B4-BE49-F238E27FC236}">
                <a16:creationId xmlns:a16="http://schemas.microsoft.com/office/drawing/2014/main" id="{3815A2A8-992E-8F0C-28DB-4FFD98FCEA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5523" y="1600200"/>
            <a:ext cx="7740954" cy="4876800"/>
          </a:xfrm>
          <a:prstGeom prst="rect">
            <a:avLst/>
          </a:prstGeom>
          <a:noFill/>
        </p:spPr>
      </p:pic>
      <p:sp>
        <p:nvSpPr>
          <p:cNvPr id="3" name="Footer Placeholder 2">
            <a:extLst>
              <a:ext uri="{FF2B5EF4-FFF2-40B4-BE49-F238E27FC236}">
                <a16:creationId xmlns:a16="http://schemas.microsoft.com/office/drawing/2014/main" id="{D43E33DF-293F-4B68-F029-38869EBC3968}"/>
              </a:ext>
            </a:extLst>
          </p:cNvPr>
          <p:cNvSpPr>
            <a:spLocks noGrp="1"/>
          </p:cNvSpPr>
          <p:nvPr>
            <p:ph type="ftr" sz="quarter" idx="11"/>
          </p:nvPr>
        </p:nvSpPr>
        <p:spPr>
          <a:xfrm>
            <a:off x="4572000" y="18288"/>
            <a:ext cx="5486400" cy="329184"/>
          </a:xfrm>
        </p:spPr>
        <p:txBody>
          <a:bodyPr anchor="ctr">
            <a:normAutofit/>
          </a:bodyPr>
          <a:lstStyle/>
          <a:p>
            <a:pPr algn="l">
              <a:spcAft>
                <a:spcPts val="600"/>
              </a:spcAft>
              <a:defRPr/>
            </a:pPr>
            <a:r>
              <a:rPr lang="fr-FR"/>
              <a:t>CS2100: Recitation-1</a:t>
            </a:r>
            <a:endParaRPr lang="en-US"/>
          </a:p>
        </p:txBody>
      </p:sp>
      <p:sp>
        <p:nvSpPr>
          <p:cNvPr id="4" name="Slide Number Placeholder 3">
            <a:extLst>
              <a:ext uri="{FF2B5EF4-FFF2-40B4-BE49-F238E27FC236}">
                <a16:creationId xmlns:a16="http://schemas.microsoft.com/office/drawing/2014/main" id="{782D54B6-9453-838E-9759-72E5C1513634}"/>
              </a:ext>
            </a:extLst>
          </p:cNvPr>
          <p:cNvSpPr>
            <a:spLocks noGrp="1"/>
          </p:cNvSpPr>
          <p:nvPr>
            <p:ph type="sldNum" sz="quarter" idx="12"/>
          </p:nvPr>
        </p:nvSpPr>
        <p:spPr>
          <a:xfrm>
            <a:off x="10631947" y="18288"/>
            <a:ext cx="950452" cy="329184"/>
          </a:xfrm>
        </p:spPr>
        <p:txBody>
          <a:bodyPr anchor="ctr">
            <a:normAutofit/>
          </a:bodyPr>
          <a:lstStyle/>
          <a:p>
            <a:pPr>
              <a:spcAft>
                <a:spcPts val="600"/>
              </a:spcAft>
              <a:defRPr/>
            </a:pPr>
            <a:r>
              <a:rPr lang="en-US"/>
              <a:t>1 - </a:t>
            </a:r>
            <a:fld id="{2E4790E1-2590-4AEE-892D-AB46A7688113}" type="slidenum">
              <a:rPr lang="en-US" smtClean="0"/>
              <a:pPr>
                <a:spcAft>
                  <a:spcPts val="600"/>
                </a:spcAft>
                <a:defRPr/>
              </a:pPr>
              <a:t>6</a:t>
            </a:fld>
            <a:endParaRPr 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11AF76A-3B59-4AAD-B029-46A6800C9BBE}"/>
                  </a:ext>
                </a:extLst>
              </p14:cNvPr>
              <p14:cNvContentPartPr/>
              <p14:nvPr/>
            </p14:nvContentPartPr>
            <p14:xfrm>
              <a:off x="1801440" y="2768400"/>
              <a:ext cx="8496360" cy="3465720"/>
            </p14:xfrm>
          </p:contentPart>
        </mc:Choice>
        <mc:Fallback>
          <p:pic>
            <p:nvPicPr>
              <p:cNvPr id="5" name="Ink 4">
                <a:extLst>
                  <a:ext uri="{FF2B5EF4-FFF2-40B4-BE49-F238E27FC236}">
                    <a16:creationId xmlns:a16="http://schemas.microsoft.com/office/drawing/2014/main" id="{F11AF76A-3B59-4AAD-B029-46A6800C9BBE}"/>
                  </a:ext>
                </a:extLst>
              </p:cNvPr>
              <p:cNvPicPr/>
              <p:nvPr/>
            </p:nvPicPr>
            <p:blipFill>
              <a:blip r:embed="rId4"/>
              <a:stretch>
                <a:fillRect/>
              </a:stretch>
            </p:blipFill>
            <p:spPr>
              <a:xfrm>
                <a:off x="1792080" y="2759040"/>
                <a:ext cx="8515080" cy="3484440"/>
              </a:xfrm>
              <a:prstGeom prst="rect">
                <a:avLst/>
              </a:prstGeom>
            </p:spPr>
          </p:pic>
        </mc:Fallback>
      </mc:AlternateContent>
    </p:spTree>
    <p:extLst>
      <p:ext uri="{BB962C8B-B14F-4D97-AF65-F5344CB8AC3E}">
        <p14:creationId xmlns:p14="http://schemas.microsoft.com/office/powerpoint/2010/main" val="22564809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2E9A-7C92-83A1-DB85-029B64C58563}"/>
              </a:ext>
            </a:extLst>
          </p:cNvPr>
          <p:cNvSpPr>
            <a:spLocks noGrp="1"/>
          </p:cNvSpPr>
          <p:nvPr>
            <p:ph type="title"/>
          </p:nvPr>
        </p:nvSpPr>
        <p:spPr>
          <a:xfrm>
            <a:off x="609600" y="533400"/>
            <a:ext cx="10972800" cy="990600"/>
          </a:xfrm>
        </p:spPr>
        <p:txBody>
          <a:bodyPr anchor="ctr">
            <a:normAutofit/>
          </a:bodyPr>
          <a:lstStyle/>
          <a:p>
            <a:r>
              <a:rPr lang="en-US" dirty="0"/>
              <a:t>C Program to Object Codes – </a:t>
            </a:r>
            <a:r>
              <a:rPr lang="en-US" dirty="0" err="1"/>
              <a:t>objdump</a:t>
            </a:r>
            <a:r>
              <a:rPr lang="en-US" dirty="0"/>
              <a:t> Command</a:t>
            </a:r>
          </a:p>
        </p:txBody>
      </p:sp>
      <p:pic>
        <p:nvPicPr>
          <p:cNvPr id="6" name="Picture 5">
            <a:extLst>
              <a:ext uri="{FF2B5EF4-FFF2-40B4-BE49-F238E27FC236}">
                <a16:creationId xmlns:a16="http://schemas.microsoft.com/office/drawing/2014/main" id="{D29A6175-FF75-F618-D14A-7BC48467F346}"/>
              </a:ext>
            </a:extLst>
          </p:cNvPr>
          <p:cNvPicPr>
            <a:picLocks noChangeAspect="1"/>
          </p:cNvPicPr>
          <p:nvPr/>
        </p:nvPicPr>
        <p:blipFill>
          <a:blip r:embed="rId3"/>
          <a:stretch>
            <a:fillRect/>
          </a:stretch>
        </p:blipFill>
        <p:spPr>
          <a:xfrm>
            <a:off x="2811959" y="1600200"/>
            <a:ext cx="6568081" cy="4876800"/>
          </a:xfrm>
          <a:prstGeom prst="rect">
            <a:avLst/>
          </a:prstGeom>
          <a:noFill/>
        </p:spPr>
      </p:pic>
      <p:sp>
        <p:nvSpPr>
          <p:cNvPr id="4" name="Footer Placeholder 3">
            <a:extLst>
              <a:ext uri="{FF2B5EF4-FFF2-40B4-BE49-F238E27FC236}">
                <a16:creationId xmlns:a16="http://schemas.microsoft.com/office/drawing/2014/main" id="{B1A39D1D-4F57-60B7-5E52-0B6270D98868}"/>
              </a:ext>
            </a:extLst>
          </p:cNvPr>
          <p:cNvSpPr>
            <a:spLocks noGrp="1"/>
          </p:cNvSpPr>
          <p:nvPr>
            <p:ph type="ftr" sz="quarter" idx="11"/>
          </p:nvPr>
        </p:nvSpPr>
        <p:spPr>
          <a:xfrm>
            <a:off x="4572000" y="18288"/>
            <a:ext cx="5486400" cy="329184"/>
          </a:xfrm>
        </p:spPr>
        <p:txBody>
          <a:bodyPr anchor="ctr">
            <a:normAutofit/>
          </a:bodyPr>
          <a:lstStyle/>
          <a:p>
            <a:pPr algn="l">
              <a:spcAft>
                <a:spcPts val="600"/>
              </a:spcAft>
              <a:defRPr/>
            </a:pPr>
            <a:r>
              <a:rPr lang="fr-FR"/>
              <a:t>CS2100: Recitation-1</a:t>
            </a:r>
            <a:endParaRPr lang="en-US"/>
          </a:p>
        </p:txBody>
      </p:sp>
      <p:sp>
        <p:nvSpPr>
          <p:cNvPr id="5" name="Slide Number Placeholder 4">
            <a:extLst>
              <a:ext uri="{FF2B5EF4-FFF2-40B4-BE49-F238E27FC236}">
                <a16:creationId xmlns:a16="http://schemas.microsoft.com/office/drawing/2014/main" id="{6E86A660-567E-3221-A17D-D24707B532A8}"/>
              </a:ext>
            </a:extLst>
          </p:cNvPr>
          <p:cNvSpPr>
            <a:spLocks noGrp="1"/>
          </p:cNvSpPr>
          <p:nvPr>
            <p:ph type="sldNum" sz="quarter" idx="12"/>
          </p:nvPr>
        </p:nvSpPr>
        <p:spPr>
          <a:xfrm>
            <a:off x="10631947" y="18288"/>
            <a:ext cx="950452" cy="329184"/>
          </a:xfrm>
        </p:spPr>
        <p:txBody>
          <a:bodyPr anchor="ctr">
            <a:normAutofit/>
          </a:bodyPr>
          <a:lstStyle/>
          <a:p>
            <a:pPr>
              <a:spcAft>
                <a:spcPts val="600"/>
              </a:spcAft>
              <a:defRPr/>
            </a:pPr>
            <a:fld id="{2E4790E1-2590-4AEE-892D-AB46A7688113}" type="slidenum">
              <a:rPr lang="en-US" smtClean="0"/>
              <a:pPr>
                <a:spcAft>
                  <a:spcPts val="600"/>
                </a:spcAft>
                <a:defRPr/>
              </a:pPr>
              <a:t>7</a:t>
            </a:fld>
            <a:endParaRPr lang="en-US"/>
          </a:p>
        </p:txBody>
      </p:sp>
    </p:spTree>
    <p:extLst>
      <p:ext uri="{BB962C8B-B14F-4D97-AF65-F5344CB8AC3E}">
        <p14:creationId xmlns:p14="http://schemas.microsoft.com/office/powerpoint/2010/main" val="13005119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E918-C98D-CA51-15E6-BC6FA00DC210}"/>
              </a:ext>
            </a:extLst>
          </p:cNvPr>
          <p:cNvSpPr>
            <a:spLocks noGrp="1"/>
          </p:cNvSpPr>
          <p:nvPr>
            <p:ph type="title"/>
          </p:nvPr>
        </p:nvSpPr>
        <p:spPr>
          <a:xfrm>
            <a:off x="609600" y="533400"/>
            <a:ext cx="10972800" cy="990600"/>
          </a:xfrm>
        </p:spPr>
        <p:txBody>
          <a:bodyPr anchor="ctr">
            <a:normAutofit/>
          </a:bodyPr>
          <a:lstStyle/>
          <a:p>
            <a:r>
              <a:rPr lang="en-US" dirty="0"/>
              <a:t>Online tools: </a:t>
            </a:r>
            <a:r>
              <a:rPr lang="en-US" dirty="0" err="1"/>
              <a:t>www.godbolt.org</a:t>
            </a:r>
            <a:endParaRPr lang="en-US" dirty="0"/>
          </a:p>
        </p:txBody>
      </p:sp>
      <p:pic>
        <p:nvPicPr>
          <p:cNvPr id="7" name="Picture 6" descr="A screenshot of a computer&#10;&#10;Description automatically generated">
            <a:extLst>
              <a:ext uri="{FF2B5EF4-FFF2-40B4-BE49-F238E27FC236}">
                <a16:creationId xmlns:a16="http://schemas.microsoft.com/office/drawing/2014/main" id="{6F528DD9-A2A6-6575-D75A-D224C22734DE}"/>
              </a:ext>
            </a:extLst>
          </p:cNvPr>
          <p:cNvPicPr>
            <a:picLocks noChangeAspect="1"/>
          </p:cNvPicPr>
          <p:nvPr/>
        </p:nvPicPr>
        <p:blipFill>
          <a:blip r:embed="rId3"/>
          <a:stretch>
            <a:fillRect/>
          </a:stretch>
        </p:blipFill>
        <p:spPr>
          <a:xfrm>
            <a:off x="3057495" y="1600200"/>
            <a:ext cx="6077009" cy="4876800"/>
          </a:xfrm>
          <a:prstGeom prst="rect">
            <a:avLst/>
          </a:prstGeom>
          <a:noFill/>
        </p:spPr>
      </p:pic>
      <p:sp>
        <p:nvSpPr>
          <p:cNvPr id="4" name="Footer Placeholder 3">
            <a:extLst>
              <a:ext uri="{FF2B5EF4-FFF2-40B4-BE49-F238E27FC236}">
                <a16:creationId xmlns:a16="http://schemas.microsoft.com/office/drawing/2014/main" id="{F8FE7E9C-8FE1-2AE8-17F8-694B46D97108}"/>
              </a:ext>
            </a:extLst>
          </p:cNvPr>
          <p:cNvSpPr>
            <a:spLocks noGrp="1"/>
          </p:cNvSpPr>
          <p:nvPr>
            <p:ph type="ftr" sz="quarter" idx="11"/>
          </p:nvPr>
        </p:nvSpPr>
        <p:spPr>
          <a:xfrm>
            <a:off x="4572000" y="18288"/>
            <a:ext cx="5486400" cy="329184"/>
          </a:xfrm>
        </p:spPr>
        <p:txBody>
          <a:bodyPr anchor="ctr">
            <a:normAutofit/>
          </a:bodyPr>
          <a:lstStyle/>
          <a:p>
            <a:pPr algn="l">
              <a:spcAft>
                <a:spcPts val="600"/>
              </a:spcAft>
              <a:defRPr/>
            </a:pPr>
            <a:r>
              <a:rPr lang="fr-FR"/>
              <a:t>CS2100: Recitation-1</a:t>
            </a:r>
            <a:endParaRPr lang="en-US"/>
          </a:p>
        </p:txBody>
      </p:sp>
      <p:sp>
        <p:nvSpPr>
          <p:cNvPr id="5" name="Slide Number Placeholder 4">
            <a:extLst>
              <a:ext uri="{FF2B5EF4-FFF2-40B4-BE49-F238E27FC236}">
                <a16:creationId xmlns:a16="http://schemas.microsoft.com/office/drawing/2014/main" id="{DE7E56F8-5DCD-398C-4DB9-75303D5C72AD}"/>
              </a:ext>
            </a:extLst>
          </p:cNvPr>
          <p:cNvSpPr>
            <a:spLocks noGrp="1"/>
          </p:cNvSpPr>
          <p:nvPr>
            <p:ph type="sldNum" sz="quarter" idx="12"/>
          </p:nvPr>
        </p:nvSpPr>
        <p:spPr>
          <a:xfrm>
            <a:off x="10631947" y="18288"/>
            <a:ext cx="950452" cy="329184"/>
          </a:xfrm>
        </p:spPr>
        <p:txBody>
          <a:bodyPr anchor="ctr">
            <a:normAutofit/>
          </a:bodyPr>
          <a:lstStyle/>
          <a:p>
            <a:pPr>
              <a:spcAft>
                <a:spcPts val="600"/>
              </a:spcAft>
              <a:defRPr/>
            </a:pPr>
            <a:fld id="{2E4790E1-2590-4AEE-892D-AB46A7688113}" type="slidenum">
              <a:rPr lang="en-US" smtClean="0"/>
              <a:pPr>
                <a:spcAft>
                  <a:spcPts val="600"/>
                </a:spcAft>
                <a:defRPr/>
              </a:pPr>
              <a:t>8</a:t>
            </a:fld>
            <a:endParaRPr lang="en-US"/>
          </a:p>
        </p:txBody>
      </p:sp>
    </p:spTree>
    <p:extLst>
      <p:ext uri="{BB962C8B-B14F-4D97-AF65-F5344CB8AC3E}">
        <p14:creationId xmlns:p14="http://schemas.microsoft.com/office/powerpoint/2010/main" val="36139528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06B5-F9EF-3D3E-5578-63F700FB519B}"/>
              </a:ext>
            </a:extLst>
          </p:cNvPr>
          <p:cNvSpPr>
            <a:spLocks noGrp="1"/>
          </p:cNvSpPr>
          <p:nvPr>
            <p:ph type="title"/>
          </p:nvPr>
        </p:nvSpPr>
        <p:spPr/>
        <p:txBody>
          <a:bodyPr/>
          <a:lstStyle/>
          <a:p>
            <a:r>
              <a:rPr lang="en-US"/>
              <a:t>L2 – Number Systems</a:t>
            </a:r>
          </a:p>
        </p:txBody>
      </p:sp>
      <p:sp>
        <p:nvSpPr>
          <p:cNvPr id="3" name="Footer Placeholder 2">
            <a:extLst>
              <a:ext uri="{FF2B5EF4-FFF2-40B4-BE49-F238E27FC236}">
                <a16:creationId xmlns:a16="http://schemas.microsoft.com/office/drawing/2014/main" id="{D43E33DF-293F-4B68-F029-38869EBC3968}"/>
              </a:ext>
            </a:extLst>
          </p:cNvPr>
          <p:cNvSpPr>
            <a:spLocks noGrp="1"/>
          </p:cNvSpPr>
          <p:nvPr>
            <p:ph type="ftr" sz="quarter" idx="11"/>
          </p:nvPr>
        </p:nvSpPr>
        <p:spPr/>
        <p:txBody>
          <a:bodyPr/>
          <a:lstStyle/>
          <a:p>
            <a:pPr algn="l">
              <a:defRPr/>
            </a:pPr>
            <a:r>
              <a:rPr lang="fr-FR"/>
              <a:t>CS2100: Recitation-1</a:t>
            </a:r>
            <a:endParaRPr lang="en-US"/>
          </a:p>
        </p:txBody>
      </p:sp>
      <p:sp>
        <p:nvSpPr>
          <p:cNvPr id="4" name="Slide Number Placeholder 3">
            <a:extLst>
              <a:ext uri="{FF2B5EF4-FFF2-40B4-BE49-F238E27FC236}">
                <a16:creationId xmlns:a16="http://schemas.microsoft.com/office/drawing/2014/main" id="{782D54B6-9453-838E-9759-72E5C1513634}"/>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9</a:t>
            </a:fld>
            <a:endParaRPr lang="en-US"/>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19A3D891-7B50-4953-879F-EEBF9AFE70D5}"/>
                  </a:ext>
                </a:extLst>
              </p14:cNvPr>
              <p14:cNvContentPartPr/>
              <p14:nvPr/>
            </p14:nvContentPartPr>
            <p14:xfrm>
              <a:off x="2337480" y="1302480"/>
              <a:ext cx="8859600" cy="4486320"/>
            </p14:xfrm>
          </p:contentPart>
        </mc:Choice>
        <mc:Fallback>
          <p:pic>
            <p:nvPicPr>
              <p:cNvPr id="5" name="Ink 4">
                <a:extLst>
                  <a:ext uri="{FF2B5EF4-FFF2-40B4-BE49-F238E27FC236}">
                    <a16:creationId xmlns:a16="http://schemas.microsoft.com/office/drawing/2014/main" id="{19A3D891-7B50-4953-879F-EEBF9AFE70D5}"/>
                  </a:ext>
                </a:extLst>
              </p:cNvPr>
              <p:cNvPicPr/>
              <p:nvPr/>
            </p:nvPicPr>
            <p:blipFill>
              <a:blip r:embed="rId4"/>
              <a:stretch>
                <a:fillRect/>
              </a:stretch>
            </p:blipFill>
            <p:spPr>
              <a:xfrm>
                <a:off x="2328120" y="1293120"/>
                <a:ext cx="8878320" cy="4505040"/>
              </a:xfrm>
              <a:prstGeom prst="rect">
                <a:avLst/>
              </a:prstGeom>
            </p:spPr>
          </p:pic>
        </mc:Fallback>
      </mc:AlternateContent>
    </p:spTree>
    <p:extLst>
      <p:ext uri="{BB962C8B-B14F-4D97-AF65-F5344CB8AC3E}">
        <p14:creationId xmlns:p14="http://schemas.microsoft.com/office/powerpoint/2010/main" val="3814642001"/>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457AEBEB0EED479AE28502770B2CA6" ma:contentTypeVersion="13" ma:contentTypeDescription="Create a new document." ma:contentTypeScope="" ma:versionID="ccae0ab66e2b4c60a382f5a0edad2228">
  <xsd:schema xmlns:xsd="http://www.w3.org/2001/XMLSchema" xmlns:xs="http://www.w3.org/2001/XMLSchema" xmlns:p="http://schemas.microsoft.com/office/2006/metadata/properties" xmlns:ns3="f42f906c-6fd7-4d23-99cc-d312b45e8275" xmlns:ns4="9c72a1f7-0518-44a8-b646-c6499bb05abf" targetNamespace="http://schemas.microsoft.com/office/2006/metadata/properties" ma:root="true" ma:fieldsID="e057198f2df7f6ae7b14f750773c1e9b" ns3:_="" ns4:_="">
    <xsd:import namespace="f42f906c-6fd7-4d23-99cc-d312b45e8275"/>
    <xsd:import namespace="9c72a1f7-0518-44a8-b646-c6499bb05ab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2f906c-6fd7-4d23-99cc-d312b45e82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c72a1f7-0518-44a8-b646-c6499bb05ab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5E9492-A1E0-4358-A8D8-EF6BF1DE1ECB}">
  <ds:schemaRefs>
    <ds:schemaRef ds:uri="http://schemas.microsoft.com/office/infopath/2007/PartnerControls"/>
    <ds:schemaRef ds:uri="http://schemas.microsoft.com/office/2006/metadata/properties"/>
    <ds:schemaRef ds:uri="http://purl.org/dc/terms/"/>
    <ds:schemaRef ds:uri="http://www.w3.org/XML/1998/namespace"/>
    <ds:schemaRef ds:uri="http://schemas.openxmlformats.org/package/2006/metadata/core-properties"/>
    <ds:schemaRef ds:uri="http://schemas.microsoft.com/office/2006/documentManagement/types"/>
    <ds:schemaRef ds:uri="http://purl.org/dc/dcmitype/"/>
    <ds:schemaRef ds:uri="9c72a1f7-0518-44a8-b646-c6499bb05abf"/>
    <ds:schemaRef ds:uri="f42f906c-6fd7-4d23-99cc-d312b45e8275"/>
    <ds:schemaRef ds:uri="http://purl.org/dc/elements/1.1/"/>
  </ds:schemaRefs>
</ds:datastoreItem>
</file>

<file path=customXml/itemProps2.xml><?xml version="1.0" encoding="utf-8"?>
<ds:datastoreItem xmlns:ds="http://schemas.openxmlformats.org/officeDocument/2006/customXml" ds:itemID="{E8DEAADE-7387-4DC8-95D7-537906F7D1DB}">
  <ds:schemaRefs>
    <ds:schemaRef ds:uri="http://schemas.microsoft.com/sharepoint/v3/contenttype/forms"/>
  </ds:schemaRefs>
</ds:datastoreItem>
</file>

<file path=customXml/itemProps3.xml><?xml version="1.0" encoding="utf-8"?>
<ds:datastoreItem xmlns:ds="http://schemas.openxmlformats.org/officeDocument/2006/customXml" ds:itemID="{10AC9B06-91EA-4458-B6F0-5312A22B330D}">
  <ds:schemaRefs>
    <ds:schemaRef ds:uri="9c72a1f7-0518-44a8-b646-c6499bb05abf"/>
    <ds:schemaRef ds:uri="f42f906c-6fd7-4d23-99cc-d312b45e8275"/>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Clarity</Template>
  <TotalTime>362</TotalTime>
  <Words>1876</Words>
  <Application>Microsoft Office PowerPoint</Application>
  <PresentationFormat>Widescreen</PresentationFormat>
  <Paragraphs>235</Paragraphs>
  <Slides>36</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Cambria Math</vt:lpstr>
      <vt:lpstr>Wingdings</vt:lpstr>
      <vt:lpstr>verdana</vt:lpstr>
      <vt:lpstr>Times New Roman</vt:lpstr>
      <vt:lpstr>Arial</vt:lpstr>
      <vt:lpstr>Calibri</vt:lpstr>
      <vt:lpstr>Clarity</vt:lpstr>
      <vt:lpstr>http://www.comp.nus.edu.sg/~cs2100/</vt:lpstr>
      <vt:lpstr>PowerPoint Presentation</vt:lpstr>
      <vt:lpstr>Agenda</vt:lpstr>
      <vt:lpstr>PowerPoint Presentation</vt:lpstr>
      <vt:lpstr>Summary of L1 and L2</vt:lpstr>
      <vt:lpstr>L1 - Overview of C Programming</vt:lpstr>
      <vt:lpstr>C Program to Object Codes – objdump Command</vt:lpstr>
      <vt:lpstr>Online tools: www.godbolt.org</vt:lpstr>
      <vt:lpstr>L2 – Number Systems</vt:lpstr>
      <vt:lpstr>L2 – Number Systems</vt:lpstr>
      <vt:lpstr>L2 – Number Systems</vt:lpstr>
      <vt:lpstr>Quiz Questions</vt:lpstr>
      <vt:lpstr>Week-1: 03. Number Systems Quiz 1/4</vt:lpstr>
      <vt:lpstr>Week-1: 04. Number Systems Quiz 2/4</vt:lpstr>
      <vt:lpstr>Week-1: 05. Number Systems Quiz 3/4</vt:lpstr>
      <vt:lpstr>PowerPoint Presentation</vt:lpstr>
      <vt:lpstr>Week-1: 06. Number Systems Quiz 4/4</vt:lpstr>
      <vt:lpstr>PowerPoint Presentation</vt:lpstr>
      <vt:lpstr>Week-1: 01. Programming Quiz 1/2</vt:lpstr>
      <vt:lpstr>Week-1: 02. Programming Quiz 2/2</vt:lpstr>
      <vt:lpstr>Week-1: 02. Programming Quiz 2/2</vt:lpstr>
      <vt:lpstr>Extra Exercises</vt:lpstr>
      <vt:lpstr>Extra Exercises Exercise 1 – Simple Calculator</vt:lpstr>
      <vt:lpstr>Extra Exercises Exercise 1 – Simple Calculator</vt:lpstr>
      <vt:lpstr>Extra Exercises Exercise 2 – Number Systems</vt:lpstr>
      <vt:lpstr>Extra Exercises Exercise 2 – Number Systems</vt:lpstr>
      <vt:lpstr>Extra Exercises Exercise 2 – Number Systems</vt:lpstr>
      <vt:lpstr>PollEv Questions</vt:lpstr>
      <vt:lpstr>Q1</vt:lpstr>
      <vt:lpstr>Q2</vt:lpstr>
      <vt:lpstr>Q3</vt:lpstr>
      <vt:lpstr>Q4</vt:lpstr>
      <vt:lpstr>Q5</vt:lpstr>
      <vt:lpstr>Announcement</vt:lpstr>
      <vt:lpstr>Thank you!</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CS2100 Computer Organisation</dc:title>
  <dc:subject>Week 1</dc:subject>
  <dc:creator>Aaron Tan</dc:creator>
  <cp:lastModifiedBy>Prabhu NATARAJAN</cp:lastModifiedBy>
  <cp:revision>30</cp:revision>
  <cp:lastPrinted>2022-08-06T08:00:37Z</cp:lastPrinted>
  <dcterms:created xsi:type="dcterms:W3CDTF">1998-09-05T15:03:32Z</dcterms:created>
  <dcterms:modified xsi:type="dcterms:W3CDTF">2025-01-20T08:02:16Z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y fmtid="{D5CDD505-2E9C-101B-9397-08002B2CF9AE}" pid="22" name="ContentTypeId">
    <vt:lpwstr>0x01010019457AEBEB0EED479AE28502770B2CA6</vt:lpwstr>
  </property>
</Properties>
</file>