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ink/ink3.xml" ContentType="application/inkml+xml"/>
  <Override PartName="/ppt/notesSlides/notesSlide4.xml" ContentType="application/vnd.openxmlformats-officedocument.presentationml.notesSlide+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7.xml" ContentType="application/inkml+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9.xml" ContentType="application/inkml+xml"/>
  <Override PartName="/ppt/notesSlides/notesSlide17.xml" ContentType="application/vnd.openxmlformats-officedocument.presentationml.notesSlide+xml"/>
  <Override PartName="/ppt/ink/ink10.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1.xml" ContentType="application/inkml+xml"/>
  <Override PartName="/ppt/notesSlides/notesSlide23.xml" ContentType="application/vnd.openxmlformats-officedocument.presentationml.notesSlide+xml"/>
  <Override PartName="/ppt/ink/ink12.xml" ContentType="application/inkml+xml"/>
  <Override PartName="/ppt/notesSlides/notesSlide24.xml" ContentType="application/vnd.openxmlformats-officedocument.presentationml.notesSlide+xml"/>
  <Override PartName="/ppt/ink/ink13.xml" ContentType="application/inkml+xml"/>
  <Override PartName="/ppt/notesSlides/notesSlide25.xml" ContentType="application/vnd.openxmlformats-officedocument.presentationml.notesSlide+xml"/>
  <Override PartName="/ppt/ink/ink14.xml" ContentType="application/inkml+xml"/>
  <Override PartName="/ppt/notesSlides/notesSlide26.xml" ContentType="application/vnd.openxmlformats-officedocument.presentationml.notesSlide+xml"/>
  <Override PartName="/ppt/ink/ink15.xml" ContentType="application/inkml+xml"/>
  <Override PartName="/ppt/notesSlides/notesSlide27.xml" ContentType="application/vnd.openxmlformats-officedocument.presentationml.notesSlide+xml"/>
  <Override PartName="/ppt/ink/ink16.xml" ContentType="application/inkml+xml"/>
  <Override PartName="/ppt/notesSlides/notesSlide28.xml" ContentType="application/vnd.openxmlformats-officedocument.presentationml.notesSlide+xml"/>
  <Override PartName="/ppt/ink/ink17.xml" ContentType="application/inkml+xml"/>
  <Override PartName="/ppt/notesSlides/notesSlide29.xml" ContentType="application/vnd.openxmlformats-officedocument.presentationml.notesSlide+xml"/>
  <Override PartName="/ppt/ink/ink18.xml" ContentType="application/inkml+xml"/>
  <Override PartName="/ppt/notesSlides/notesSlide30.xml" ContentType="application/vnd.openxmlformats-officedocument.presentationml.notesSlide+xml"/>
  <Override PartName="/ppt/ink/ink19.xml" ContentType="application/inkml+xml"/>
  <Override PartName="/ppt/notesSlides/notesSlide31.xml" ContentType="application/vnd.openxmlformats-officedocument.presentationml.notesSlide+xml"/>
  <Override PartName="/ppt/ink/ink20.xml" ContentType="application/inkml+xml"/>
  <Override PartName="/ppt/notesSlides/notesSlide32.xml" ContentType="application/vnd.openxmlformats-officedocument.presentationml.notesSlide+xml"/>
  <Override PartName="/ppt/ink/ink21.xml" ContentType="application/inkml+xml"/>
  <Override PartName="/ppt/notesSlides/notesSlide33.xml" ContentType="application/vnd.openxmlformats-officedocument.presentationml.notesSlide+xml"/>
  <Override PartName="/ppt/ink/ink22.xml" ContentType="application/inkml+xml"/>
  <Override PartName="/ppt/notesSlides/notesSlide34.xml" ContentType="application/vnd.openxmlformats-officedocument.presentationml.notesSlide+xml"/>
  <Override PartName="/ppt/ink/ink23.xml" ContentType="application/inkml+xml"/>
  <Override PartName="/ppt/notesSlides/notesSlide35.xml" ContentType="application/vnd.openxmlformats-officedocument.presentationml.notesSlide+xml"/>
  <Override PartName="/ppt/ink/ink24.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47.xml" ContentType="application/inkml+xml"/>
  <Override PartName="/ppt/ink/ink48.xml" ContentType="application/inkml+xml"/>
  <Override PartName="/ppt/ink/ink49.xml" ContentType="application/inkml+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5087" r:id="rId4"/>
  </p:sldMasterIdLst>
  <p:notesMasterIdLst>
    <p:notesMasterId r:id="rId81"/>
  </p:notesMasterIdLst>
  <p:handoutMasterIdLst>
    <p:handoutMasterId r:id="rId82"/>
  </p:handoutMasterIdLst>
  <p:sldIdLst>
    <p:sldId id="256" r:id="rId5"/>
    <p:sldId id="729" r:id="rId6"/>
    <p:sldId id="728" r:id="rId7"/>
    <p:sldId id="725" r:id="rId8"/>
    <p:sldId id="740" r:id="rId9"/>
    <p:sldId id="337" r:id="rId10"/>
    <p:sldId id="338" r:id="rId11"/>
    <p:sldId id="600" r:id="rId12"/>
    <p:sldId id="638" r:id="rId13"/>
    <p:sldId id="639" r:id="rId14"/>
    <p:sldId id="709" r:id="rId15"/>
    <p:sldId id="602" r:id="rId16"/>
    <p:sldId id="603" r:id="rId17"/>
    <p:sldId id="686" r:id="rId18"/>
    <p:sldId id="687" r:id="rId19"/>
    <p:sldId id="688" r:id="rId20"/>
    <p:sldId id="690" r:id="rId21"/>
    <p:sldId id="689" r:id="rId22"/>
    <p:sldId id="691" r:id="rId23"/>
    <p:sldId id="692" r:id="rId24"/>
    <p:sldId id="693" r:id="rId25"/>
    <p:sldId id="694" r:id="rId26"/>
    <p:sldId id="695" r:id="rId27"/>
    <p:sldId id="696" r:id="rId28"/>
    <p:sldId id="697" r:id="rId29"/>
    <p:sldId id="698" r:id="rId30"/>
    <p:sldId id="605" r:id="rId31"/>
    <p:sldId id="606" r:id="rId32"/>
    <p:sldId id="607" r:id="rId33"/>
    <p:sldId id="707" r:id="rId34"/>
    <p:sldId id="710" r:id="rId35"/>
    <p:sldId id="711" r:id="rId36"/>
    <p:sldId id="601" r:id="rId37"/>
    <p:sldId id="604" r:id="rId38"/>
    <p:sldId id="712" r:id="rId39"/>
    <p:sldId id="713" r:id="rId40"/>
    <p:sldId id="714" r:id="rId41"/>
    <p:sldId id="715" r:id="rId42"/>
    <p:sldId id="716" r:id="rId43"/>
    <p:sldId id="717" r:id="rId44"/>
    <p:sldId id="718" r:id="rId45"/>
    <p:sldId id="608" r:id="rId46"/>
    <p:sldId id="719"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674" r:id="rId73"/>
    <p:sldId id="730" r:id="rId74"/>
    <p:sldId id="734" r:id="rId75"/>
    <p:sldId id="736" r:id="rId76"/>
    <p:sldId id="737" r:id="rId77"/>
    <p:sldId id="738" r:id="rId78"/>
    <p:sldId id="739" r:id="rId79"/>
    <p:sldId id="336" r:id="rId80"/>
  </p:sldIdLst>
  <p:sldSz cx="12192000" cy="6858000"/>
  <p:notesSz cx="7010400" cy="9296400"/>
  <p:embeddedFontLst>
    <p:embeddedFont>
      <p:font typeface="Consolas" panose="020B0609020204030204" pitchFamily="49" charset="0"/>
      <p:regular r:id="rId83"/>
      <p:bold r:id="rId84"/>
      <p:italic r:id="rId85"/>
      <p:boldItalic r:id="rId86"/>
    </p:embeddedFont>
    <p:embeddedFont>
      <p:font typeface="Roboto Mono" panose="00000009000000000000" pitchFamily="49" charset="0"/>
      <p:regular r:id="rId87"/>
      <p:bold r:id="rId88"/>
      <p:italic r:id="rId89"/>
      <p:boldItalic r:id="rId90"/>
    </p:embeddedFont>
    <p:embeddedFont>
      <p:font typeface="Verdana" panose="020B0604030504040204" pitchFamily="34" charset="0"/>
      <p:regular r:id="rId91"/>
      <p:bold r:id="rId92"/>
      <p:italic r:id="rId93"/>
      <p:boldItalic r:id="rId94"/>
    </p:embeddedFont>
    <p:embeddedFont>
      <p:font typeface="Wingdings 2" panose="05020102010507070707" pitchFamily="18" charset="2"/>
      <p:regular r:id="rId95"/>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9">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CC"/>
    <a:srgbClr val="E2FFC5"/>
    <a:srgbClr val="CCECFF"/>
    <a:srgbClr val="FFFFCC"/>
    <a:srgbClr val="99CCFF"/>
    <a:srgbClr val="666699"/>
    <a:srgbClr val="FF6600"/>
    <a:srgbClr val="0066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9"/>
    <p:restoredTop sz="74501"/>
  </p:normalViewPr>
  <p:slideViewPr>
    <p:cSldViewPr snapToGrid="0">
      <p:cViewPr varScale="1">
        <p:scale>
          <a:sx n="92" d="100"/>
          <a:sy n="92" d="100"/>
        </p:scale>
        <p:origin x="1050" y="9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font" Target="fonts/font2.fntdata"/><Relationship Id="rId89" Type="http://schemas.openxmlformats.org/officeDocument/2006/relationships/font" Target="fonts/font7.fntdata"/><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font" Target="fonts/font8.fntdata"/><Relationship Id="rId95" Type="http://schemas.openxmlformats.org/officeDocument/2006/relationships/font" Target="fonts/font13.fntdata"/><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font" Target="fonts/font3.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font" Target="fonts/font4.fntdata"/><Relationship Id="rId94" Type="http://schemas.openxmlformats.org/officeDocument/2006/relationships/font" Target="fonts/font12.fntdata"/><Relationship Id="rId9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font" Target="fonts/font10.fntdata"/><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font" Target="fonts/font5.fntdata"/><Relationship Id="rId61" Type="http://schemas.openxmlformats.org/officeDocument/2006/relationships/slide" Target="slides/slide57.xml"/><Relationship Id="rId82"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font" Target="fonts/font11.fntdata"/><Relationship Id="rId9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1026"/>
          <p:cNvSpPr>
            <a:spLocks noGrp="1" noChangeArrowheads="1"/>
          </p:cNvSpPr>
          <p:nvPr>
            <p:ph type="hdr" sz="quarter"/>
          </p:nvPr>
        </p:nvSpPr>
        <p:spPr bwMode="auto">
          <a:xfrm>
            <a:off x="0"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defTabSz="959358" eaLnBrk="0" hangingPunct="0">
              <a:defRPr sz="1300">
                <a:latin typeface="Times New Roman" pitchFamily="18" charset="0"/>
              </a:defRPr>
            </a:lvl1pPr>
          </a:lstStyle>
          <a:p>
            <a:pPr>
              <a:defRPr/>
            </a:pPr>
            <a:r>
              <a:rPr lang="en-GB">
                <a:latin typeface="+mn-lt"/>
              </a:rPr>
              <a:t>CS2100 Computer Organisation</a:t>
            </a:r>
          </a:p>
        </p:txBody>
      </p:sp>
      <p:sp>
        <p:nvSpPr>
          <p:cNvPr id="62467" name="Rectangle 1027"/>
          <p:cNvSpPr>
            <a:spLocks noGrp="1" noChangeArrowheads="1"/>
          </p:cNvSpPr>
          <p:nvPr>
            <p:ph type="dt" sz="quarter" idx="1"/>
          </p:nvPr>
        </p:nvSpPr>
        <p:spPr bwMode="auto">
          <a:xfrm>
            <a:off x="3971614" y="0"/>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lvl1pPr algn="r" defTabSz="959358" eaLnBrk="0" hangingPunct="0">
              <a:defRPr sz="1300">
                <a:latin typeface="Times New Roman" pitchFamily="18" charset="0"/>
              </a:defRPr>
            </a:lvl1pPr>
          </a:lstStyle>
          <a:p>
            <a:pPr>
              <a:defRPr/>
            </a:pPr>
            <a:endParaRPr lang="en-GB"/>
          </a:p>
        </p:txBody>
      </p:sp>
      <p:sp>
        <p:nvSpPr>
          <p:cNvPr id="62468" name="Rectangle 1028"/>
          <p:cNvSpPr>
            <a:spLocks noGrp="1" noChangeArrowheads="1"/>
          </p:cNvSpPr>
          <p:nvPr>
            <p:ph type="ftr" sz="quarter" idx="2"/>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2469" name="Rectangle 1029"/>
          <p:cNvSpPr>
            <a:spLocks noGrp="1" noChangeArrowheads="1"/>
          </p:cNvSpPr>
          <p:nvPr>
            <p:ph type="sldNum" sz="quarter" idx="3"/>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A8128D1A-2CBE-4D8D-BBD3-EF7640D031AF}" type="slidenum">
              <a:rPr lang="en-GB"/>
              <a:pPr>
                <a:defRPr/>
              </a:pPr>
              <a:t>‹#›</a:t>
            </a:fld>
            <a:endParaRPr lang="en-GB"/>
          </a:p>
        </p:txBody>
      </p:sp>
    </p:spTree>
    <p:extLst>
      <p:ext uri="{BB962C8B-B14F-4D97-AF65-F5344CB8AC3E}">
        <p14:creationId xmlns:p14="http://schemas.microsoft.com/office/powerpoint/2010/main" val="191813087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02:58.474"/>
    </inkml:context>
    <inkml:brush xml:id="br0">
      <inkml:brushProperty name="width" value="0.05292" units="cm"/>
      <inkml:brushProperty name="height" value="0.05292" units="cm"/>
      <inkml:brushProperty name="color" value="#002060"/>
    </inkml:brush>
  </inkml:definitions>
  <inkml:trace contextRef="#ctx0" brushRef="#br0">19882 10926 1570 0,'0'0'458'0,"0"0"-351"0,11-40-36 0,-3 22-3 0,2-4 10 0,3 1-17 0,0-1-12 0,2 1-11 16,-3 3-12-16,-1 0 23 0,-2 5-4 15,-1 1 13-15,-1 2-19 0,2 0 6 16,1 0-13-16,2 0-6 0,7-3-13 16,2 2-10-16,10-6 16 0,11-2-3 15,14-2-16-15,3-1 1 0,1 3 12 0,-4 6-11 16,-5 3 27-16,0 4-27 16,1 3-2-16,-2 3 0 0,2 0-2 15,-5 0 0-15,5 5 0 0,-4 2 0 0,-2 0 0 16,-1 5-2-16,-2 2-12 0,-3 1-3 15,-6 1 17-15,-6-2-17 0,-7-1 6 16,1 3 11-16,0 3-15 0,4 4 14 16,2 5-23-16,-3 2-15 0,-3 0-4 15,-5 2 9-15,0 2 15 0,-4 7 21 16,-1 6 1-16,-5 6 18 0,-3 0-18 16,-4-4 25-16,-2-5-10 0,-4-5 13 15,-1 0 10-15,-2-2 9 0,2-4 16 16,-2-7 10-16,0-4 9 0,2-4 4 15,-3 4-17-15,-4 4 0 0,0 3 1 16,-3-1 2-16,0 0-13 0,-2-1-9 16,2-3 0-16,-1 0-7 0,0 0-9 15,1-4-16-15,1-1-7 0,1 0-8 16,1-3-4-16,1-2 0 0,1-1-13 16,-1-2-9-16,1 2-10 0,0-2-3 15,-1 3 1-15,0-3 15 0,-2 2 3 16,-1 0-3-16,0-2 19 0,1 1 1 0,-4 0 11 15,-1-2 4-15,-1 0-3 16,-5 0 3-16,0 0 12 0,-5-1-9 16,-4-1 10-16,-10-2 9 0,-9-1-4 0,-3-2-11 15,-1-2-11-15,2-1-12 0,3 0 1 16,0-4-1-16,-2-3-2 0,-1-1 0 16,1-5 1-16,4-2-1 0,-2-3-1 15,3-2-23-15,0-2-15 0,1-1-9 16,2-2 12-16,2-3 21 0,3 0 17 15,5 2 3-15,9 3 16 0,5 3 22 16,4 2 3-16,-3-8-6 0,-1-8-6 16,-2-1 9-16,7 1-16 0,2-7 13 15,4 0 6-15,4-14 25 0,4-2-6 16,6 4-12-16,8 2-17 0,4 4-3 16,3 4-2-16,6-3 8 0,2 0 3 15,6-3-5-15,6-2-4 0,1 3-16 16,1 1-4-16,4 5-11 0,-3 2-22 15,-1 9-18-15,3 3 2 0,-2 7 7 0,2 6-10 16,-2 8-12-16,2 7 0 0,1 3 2 16,0 10 4-16,-1 1 19 15,3 3 6-15,-3 7-51 0,0 0-49 0,-2 5-46 16,-6-3-90-16,-7-5-187 0,-9-6-525 16,1-3-870-16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23:18.576"/>
    </inkml:context>
    <inkml:brush xml:id="br0">
      <inkml:brushProperty name="width" value="0.05292" units="cm"/>
      <inkml:brushProperty name="height" value="0.05292" units="cm"/>
      <inkml:brushProperty name="color" value="#C00000"/>
    </inkml:brush>
  </inkml:definitions>
  <inkml:trace contextRef="#ctx0" brushRef="#br0">21488 12218 1360 0,'0'0'212'0,"0"0"-118"0,0 0-13 15,0 0 293-15,-40-23-228 0,31 17-85 0,0-1-3 16,-1 0 30-16,-1 0 21 16,3-1 17-16,-1-2 0 0,0 0 5 15,1-3-2-15,2 0-5 0,1-3-18 0,0 0-55 16,1-4-16-16,1 1-16 16,0-3-19-16,2 1-1 0,1 1-17 15,0-1 16-15,0 3 2 0,2-1-3 0,3-2-16 16,3 2 6-16,1-2 1 0,4-1 11 15,4 0-2-15,2-1-7 0,2 1 10 16,3 1 19-16,2-1-6 0,3 4 3 16,1 0-4-16,0 0-11 0,2 1-1 15,1 1-3-15,0 0-13 0,0 3 0 16,1-1 4-16,5 0-4 0,8 0 13 16,9 0-16-16,2-2 3 0,-1 5 0 15,-2 2 12-15,-3 1-18 0,3 0 9 16,1 0 1-16,3 1 8 0,1-1-13 15,2 1 17-15,-1 0 0 0,3 1 1 16,2-1 0-16,0 3-1 0,0-1 4 16,1 1-2-16,-1-1 17 0,0 1 0 15,2 0 23-15,-3 0-4 0,1 1 22 16,0 1-37-16,-1 0-20 0,-2 2 16 0,1 0-3 16,-3 0-4-16,-2 2 4 15,0 0-12-15,0 1-1 0,-1-1 0 16,0 0 10-16,-1 0-13 0,-1 0-3 0,-1 1 1 15,-2 0 2-15,-1 1 0 0,-4 0 4 16,2 1-4-16,-3 0 1 0,-1 0 11 16,-2-2 7-16,2 1 10 0,-3 0 6 15,0 1-1-15,-2-1-8 0,-7 3-10 16,-6-2-13-16,-6-2-2 0,-3 3 2 16,2 1-2-16,3 0 1 0,-1 2 0 15,1 1-2-15,-6 0-2 0,-2 2 1 16,-1-1-12-16,-3 1 10 0,1-1-9 15,-6 4 9-15,1-1-9 0,-4 1 10 16,-1 1 1-16,0 1 0 0,0 0-3 0,-3 1 3 16,0 0-11-16,0 1-4 15,0-1 14-15,-3-1-13 0,0 1 14 16,1-1 1-16,0-1-2 0,0 2-10 16,-1-1 12-16,-1-1 0 0,0-2-14 15,1 2-1-15,-6-3-4 0,3-1 17 16,-3 1-11-16,0-2 13 0,-5 1 16 0,1 0 0 15,-5 1 2-15,-4-3-5 0,2 0 0 16,-6 2 3-16,-1-3-1 0,-3 2 4 16,-1-2-6-16,-7 1 3 0,-6 3 0 15,-7-1 3-15,-2-1-7 0,2 1-10 16,2-2 21-16,2 0-21 0,-1 0 16 16,-1 0-5-16,-2 0 3 0,0 2-4 15,-1-5-8-15,-1 3 11 0,2-1-13 16,-2-1-1-16,0 1 1 0,2-1 1 15,-3 1 9-15,2-1-11 0,-1 1 0 16,2-1 1-16,-1 1 11 0,-2-2-11 16,2-1 11-16,-1 1-1 0,-2-2 1 15,0-1-10-15,0-1-1 0,-1 1 11 16,0-1-12-16,0 0 0 0,-2-2-1 16,0 1 1-16,0-2 0 0,-3 3-1 15,0-2 0-15,2-1 2 0,-3 4-1 16,2-3 1-16,0 0 1 0,1-1 10 15,1 0-10-15,3-1-1 0,-1-1 1 0,3-1 0 16,1 2 0-16,0-5 1 0,3 2 14 16,2-2-2-16,-1-1-3 15,5 0 8-15,1-2 6 0,2 0-9 0,6-1 17 16,8 1 5-16,4 2 7 0,2-1 25 16,-5-1-32-16,-3-4-21 0,-2 1 2 15,0-2-20-15,3 2 15 0,1-2-2 16,0 0-14-16,1 0-12 0,1 4 9 15,1-2-9-15,-1 1 8 0,2 3-14 16,1-2 18-16,3 3 12 0,0-3 7 16,3 3-1-16,1 0 17 0,3 1 2 15,1 0-9-15,2 0 2 0,2 2-8 16,1 1-6-16,3-1-16 0,1 2 0 16,0 0-28-16,1 2-28 0,0 0-62 15,0-1-31-15,0 1-49 0,2 0-88 16,5 0-117-16,1 0-232 0,0 0-511 15,5-3-389-15</inkml:trace>
  <inkml:trace contextRef="#ctx0" brushRef="#br0" timeOffset="3434.38">21783 10099 1406 0,'7'-8'1526'0,"0"0"-1417"0,7-1-96 0,6-4 77 0,12-2 37 16,12-2-44-16,14-4-25 0,6 1-23 15,3 0-24-15,-1 4-11 0,0 3-16 16,2-1 15-16,5 0-1 0,6 0-11 16,3 0 11-16,5-1-14 0,5 2 14 15,10 0-10-15,2 0-4 0,5 1-16 16,5 3 6-16,6 1 1 0,6 1 3 16,3 2 2-16,1 1 1 0,3 2 5 15,0 2 14-15,1 0 2 0,0 7 14 16,-4 0-3-16,-1 3-10 0,-3 3 1 15,-7 3 12-15,-4 2-15 0,-6 3 0 16,-10 6 0-16,-3 3 0 0,-7 1-1 0,-8 6-1 16,-6 1 1-16,-8 3 0 0,-5 3-3 15,-5-4-1-15,-5 2 1 16,-6 1-16-16,-5-1 8 0,-4-2 11 0,-8-1 3 16,-7-4-3-16,-6-9 2 0,-8-4-2 15,-3-1-4-15,-3 4 2 0,-2 4 0 16,-8 2 2-16,-8-2 3 0,-13 6 29 15,-18-2 19-15,-19 1-19 0,-12-3-13 16,-2-8-3-16,-5-6-16 0,1-5-18 16,-6-3-14-16,-8-2-19 0,-6 0 10 15,-7-4 25-15,-5-3 14 0,-11 4 2 16,-4-4 16-16,-6 0-4 0,-3 0-12 16,-1-4 4-16,0 1 21 0,2-7 4 15,4 1 6-15,1-2-6 0,1-2-14 16,-1-2-15-16,0-2-2 0,-1-1-17 15,-1 1 19-15,4-3 1 0,-1 0 15 16,5-2 3-16,5 1 0 0,6-3 10 16,8 1-13-16,5-3 6 0,7 2-9 15,7-3-11-15,8 1 14 0,6-2-15 0,10-1 2 16,8-1 16-16,14 2-18 16,13 5 28-16,10 3-7 0,6 1 19 0,3-5 10 15,4-2-10-15,6-4-41 0,8-2-13 16,19-4 11-16,23-5-20 0,26-7 3 15,15 3-6-15,11 5 6 0,2 10-4 16,-1 8 1-16,5 5 0 0,2 5 0 16,-3 4-19-16,-1 4-83 0,-5 4-84 15,-9 6-112-15,-3 6-190 0,-8 2-289 16,-23-1-581-16</inkml:trace>
  <inkml:trace contextRef="#ctx0" brushRef="#br0" timeOffset="5235.35">20208 12973 1937 0,'0'0'321'0,"0"0"-218"0,6 0-64 0,4 0 81 15,6 0 118-15,11 0 26 0,13 0-8 16,18-4-59-16,7 1-26 0,5-4-26 15,0-1-41-15,-4 0-31 0,-1-2-26 16,0 1-19-16,-1-1-16 0,-4 1-12 0,-5 1-1 16,-6-2-12-16,-10 4-6 15,-9 0-16-15,-10 2-15 0,-4 0-50 16,1 0-33-16,-1 1-66 0,-2-2-69 0,-6 0-84 16,-5-2-145-16,-3 0-190 15,0 1-594-15</inkml:trace>
  <inkml:trace contextRef="#ctx0" brushRef="#br0" timeOffset="5499.37">20784 12727 1725 0,'0'0'467'0,"0"0"-227"0,-36 0 121 16,31 0-18-16,2 0-68 0,3 0-88 16,0 0-73-16,7 0-36 0,2 0 4 15,6 3 22-15,8 0 25 0,4 1-20 16,3 0-46-16,3-1-48 0,3 3-13 15,-1-2-2-15,0 0-2 0,-4 0-1 16,-3 2-9-16,-4-1-1 0,-4 1-5 16,-6 0 15-16,-3 3-22 0,-6-2-10 0,-5 4 35 15,-4 2 0-15,-10 5 44 16,-12 5-4-16,-15 11-12 0,-12 7-24 16,-9 4-4-16,1-4-28 0,6-1-35 0,4-8-40 15,4-1-54-15,10-8-92 0,7-7-221 16,13-6-730-16,-7-5-818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23:42.743"/>
    </inkml:context>
    <inkml:brush xml:id="br0">
      <inkml:brushProperty name="width" value="0.05292" units="cm"/>
      <inkml:brushProperty name="height" value="0.05292" units="cm"/>
      <inkml:brushProperty name="color" value="#C00000"/>
    </inkml:brush>
  </inkml:definitions>
  <inkml:trace contextRef="#ctx0" brushRef="#br0">6581 11564 1982 0,'0'0'1164'0,"0"0"-925"0,0 0-147 0,0 0-16 0,0 0-6 0,0 0 57 16,0 0 46-16,0 0-64 0,-36-2-51 15,18 2-56-15,-2 0-2 0,-2 0 0 16,-6 0-16-16,-6 6-10 0,-11 4-5 15,-3 6 3-15,-7 3-1 0,5 1 11 16,11 0-17-16,10-6-15 0,6 0-16 16,5-1 28-16,-3 4 19 0,-2 1-6 15,0 6-4-15,3-2 4 0,4 2 3 16,7-1 3-16,5 0 16 0,4-1 3 16,7 0 24-16,6-2 39 0,8-1 19 15,5-1 3-15,9 2-19 0,-1-2-25 16,2-1-10-16,1 3-9 0,-7-2 4 15,3 1 2-15,-3 3-14 0,-1 1-14 16,-2 1-19-16,-5 3 16 0,-2 1-23 16,-5 0 25-16,-3 5 0 0,-5 4 1 15,-7 7 0-15,-9 8 25 0,-9 2-6 0,-9-5 12 16,-7-2 6-16,-2-4 1 0,-8-1 12 16,-4 1-7-16,-2 0 4 15,-2 0 9-15,0-4-16 0,1 0-15 0,5-5-10 16,2-3-2-16,10-7-1 0,9-7-10 15,8-5 10-15,3-2-10 0,2-1 1 16,1-2-2-16,3 0-1 0,3-4-18 16,5-2 6-16,0 1-10 0,9-1 22 15,2 3 52-15,4 2 41 16,6 2 9-16,4-1-13 0,1 4-55 0,1 1-34 16,-3 1-14-16,0 4-4 0,-4 1-4 15,-3 4 1-15,-1 0 20 0,-4 7-2 16,-1 7 0-16,-5 12 3 0,-4 12 0 15,-2 5 2-15,-4 2-2 0,-5-2 12 16,-1-2-9-16,0 5 0 0,-2 4 9 16,2 2 7-16,1 7 5 0,2-1 7 15,1 5-15-15,6 2 51 0,0-1 6 16,9-2 22-16,3-3 85 0,4-3-13 0,4-3-67 16,5 0-49-16,1-2 19 15,3-3-18-15,2-2-22 0,1-4-15 0,2-5-15 16,2-7-2-16,-1-5-22 0,4-7-31 15,1-9-51-15,5-8-48 0,6-12-23 16,7-11 25-16,5-11-108 0,6-18-280 16,-18 1-954-16,4-13-1198 0</inkml:trace>
  <inkml:trace contextRef="#ctx0" brushRef="#br0" timeOffset="21382.89">7767 12584 1873 0,'0'0'1206'0,"0"0"-1206"0,0 0-202 0,0 0 137 0,0 0 65 0,54-17 46 16,-23 7 41-16,11-1-52 0,12-2-32 16,4 3 10-16,2 3 19 0,0 4 13 15,2 3-16-15,3 0 3 0,10 0 19 16,9 0 10-16,3 0-4 0,6 0 7 15,7 0-7-15,0 0 4 0,7-1 12 16,-1-3 18-16,6-3 39 0,-3 1 33 16,0 0 1-16,2-1-8 0,-3 2-22 15,2 0-14-15,-4 4-15 0,-3-1-21 0,-5 2-32 16,-5 0-12-16,-2 3-6 16,-9 0-1-16,-4 1-8 0,-10 1-1 0,-7 0-21 15,-6 1 9-15,-9 0-12 0,-8 0-3 16,-10-1 2-16,-8-1-1 0,-3-1-11 15,-1 1-2-15,0-1-13 0,-3 3-18 16,-1-2-64-16,-8-3-66 0,-2 1-72 16,-2-1-62-16,-2-1-157 0,-3 1-211 15,0-1-568-15</inkml:trace>
  <inkml:trace contextRef="#ctx0" brushRef="#br0" timeOffset="27649.19">8164 13711 1011 0,'0'0'1142'0,"0"0"-712"0,0 0-211 0,0 0 6 0,0 0-17 16,0 0-23-16,0 0-17 15,0 0-41-15,0 0-36 0,0 0-12 0,0 0-23 16,0 0-2-16,4 2-17 0,0-2-21 16,0-1 1-16,6 1 8 0,3 0 22 15,7-3 15-15,11 2-18 0,9-2-16 16,14-1-10-16,6-2 13 0,4 3-15 16,2 0 12-16,-1 0 28 0,3 2 39 15,9-2-14-15,7 1 17 0,7-1-24 16,7-1-22-16,4-1-3 0,7-1-3 15,2-2-3-15,7-2-12 0,2 2 2 16,4 2-8-16,-3-2 9 0,1 3 2 16,0 2 4-16,-4 1 5 0,-1 2 13 15,-5 2 12-15,-5 2 0 0,-7 2-9 16,-1 1-3-16,-7 3-7 0,-5-1-12 16,-10 3-11-16,-5-3-4 0,-8 2-22 15,-8 1 1-15,-6-4-3 0,-12 1 0 16,-7-4-1-16,-8 1-2 0,-6-3-9 15,1 1 11-15,0-1 0 0,-2 1-11 16,-5 0-12-16,-3-1-13 0,-4-3-17 0,-4 2-34 16,0-1-28-16,0-1-15 0,0 0-15 15,-3-3-56-15,-4-4-152 0,0-3-366 16,-2 2-1281-16</inkml:trace>
  <inkml:trace contextRef="#ctx0" brushRef="#br0" timeOffset="32298.8">8725 14889 1277 0,'0'0'1317'0,"0"0"-1149"0,0 0-59 0,0 0 87 15,0 0-17-15,0 0-48 0,0 0-11 16,0 0-28-16,0 0-19 0,-15 39 9 0,20-32 16 16,3-2 37-16,4 4 35 0,5-1-45 15,12 2-48-15,16 0-9 0,20-1-21 16,18-4-10-16,8-5-9 0,8 0-16 16,-1-4 4-16,10-2-13 0,8-2 15 15,11-1 10-15,5-1 58 0,9-1 105 16,4 0 1-16,6-2-21 0,5 3-1 15,2 2-30-15,-1-2-25 0,0 0-12 16,-8 1-24-16,-4-1-10 0,-11 1-24 16,-12-1-14-16,-8 1-10 0,-15-2-7 15,-12 1-14-15,-12 0-3 0,-11-3-43 16,-8 2-59-16,-9-2-56 0,-4 0-44 16,-11 1-23-16,-6 0-129 0,-8 1-381 15,-7 4-915-15,11-16-829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24:35.596"/>
    </inkml:context>
    <inkml:brush xml:id="br0">
      <inkml:brushProperty name="width" value="0.05292" units="cm"/>
      <inkml:brushProperty name="height" value="0.05292" units="cm"/>
      <inkml:brushProperty name="color" value="#C00000"/>
    </inkml:brush>
  </inkml:definitions>
  <inkml:trace contextRef="#ctx0" brushRef="#br0">10058 4317 1148 0,'0'0'592'0,"0"0"-381"0,0 0-98 15,0 0 95-15,0 0 41 0,-39-14-39 0,32 12-56 16,1 2-26-16,0 0-28 0,3 0-8 15,1 0-15-15,2 0-26 0,0 0-51 16,1 0-36-16,3 1-18 0,4 3 54 16,3 1 67-16,5 1-19 0,6 0-1 15,2-1-12-15,11 1-16 0,11-1 19 16,14 1-12-16,4-4 24 0,3-1-8 16,-1-1-11-16,-3 1 7 0,4 1-6 15,1-1-1-15,3 2-5 0,4 1 11 16,2 0 4-16,3-1-9 0,2 3-7 15,4-2 19-15,3-1-16 0,4 2 0 16,4-1-6-16,4-1-6 0,1 1 10 16,3-3-1-16,4 2-3 0,1-1 0 15,6-1 21-15,0 0-5 0,4 2-1 16,-2 0 22-16,2 1 0 0,3-1 12 0,-2 4-6 16,1-3 3-16,-1 3-15 0,1 1-7 15,3-3-3-15,0 1-9 16,4-2-10-16,3 0-11 0,-1-1-12 0,4 0-1 15,0-1 0-15,1-1 0 0,1 0 0 16,0 1 2-16,3-1-1 0,0-1 11 16,-1 0 0-16,0 0 22 0,-1-3 3 15,0 1-10-15,-3-1-5 0,-3-2 8 16,-3-3-8-16,-4 2-19 0,-2-1 15 16,-4-1 1-16,-5 0-7 0,0 0 6 15,-8 1 1-15,-4-3-4 0,-5 3 6 16,-4 0 4-16,-4 1 14 0,-6-1 10 15,-6 1 70-15,-1 1-37 0,-5-1-37 16,-2-1-11-16,0 1-7 0,-4-2-6 16,-3 2-19-16,-2 2 10 0,0-3-9 15,-7 4 9-15,0-4-11 0,-3 4 1 16,-11 0 13-16,-10 0-12 0,-6 2 0 16,-6-1 0-16,3 0 9 0,-4 2-12 15,2-2 0-15,-6 2-1 0,-7-2-1 16,-2 2-20-16,-3 0-5 0,-5-1-49 15,-2-1-57-15,-6-1-80 0,-1-3-136 0,-1-1-273 16,1 0-725-16,0-10-1364 0</inkml:trace>
  <inkml:trace contextRef="#ctx0" brushRef="#br0" timeOffset="3398.79">16741 5350 108 0,'0'0'316'0,"0"0"-81"0,0 0 3 0,0 0-199 16,0 0 423-16,0 0-107 0,-40-27-47 15,35 22-39-15,-3 1-30 0,1 0-32 16,-2 0-5-16,2-1-26 0,-3 0 0 16,0 2-4-16,-1-1-30 0,2 2-28 15,-4-1-7-15,6 1-22 0,-2 2-32 16,5-1-18-16,0-1-3 0,1 2 9 15,3 0-35-15,0 0-6 0,3 0-67 16,3 0 33-16,5 2 34 0,7-1 82 16,13 3 21-16,11-1 31 0,18-1 24 0,3-1-10 15,1 0-46-15,-8-1-47 0,-5 0-31 16,-3 0-11-16,-5 0-12 0,-1 0 2 16,-8-1-2-16,-8 1 1 0,-5 0-1 15,-4 0-1-15,5-1 0 0,-2-1 0 16,2 2-1-16,-4-3-11 0,-5 3-10 15,-1-3-18-15,-3 2-34 0,-3-2-30 16,0 2-39-16,-4-2-33 0,2 2-63 16,-2-3-69-16,0 0-216 0,-2-1-536 15,0-3-782-15</inkml:trace>
  <inkml:trace contextRef="#ctx0" brushRef="#br0" timeOffset="4746.46">20355 5334 2554 0,'-3'0'361'0,"0"1"-105"0,1-1 44 0,2 0-37 0,0 0-21 0,3 2-32 16,3-1-182-16,6 2 7 0,15 3 108 16,17-1 73-16,22 2-28 0,12-5-38 15,7-2-22-15,2 0-21 0,-4-4-37 0,1-2-27 16,-1 2-25-16,-1-3-3 16,-5 2-14-16,-5 1 14 0,-7 0-15 15,-5 1 0-15,-9 0-15 0,-11 2 0 0,-12 1-3 16,-11-2-16-16,-5 1-72 0,-2 0-90 15,-4 0-120-15,-6-3-246 0,0 1-661 16,-17-10-1544-16</inkml:trace>
  <inkml:trace contextRef="#ctx0" brushRef="#br0" timeOffset="31385.51">6159 9074 421 0,'0'0'603'0,"0"0"-323"0,0 0-46 16,-52-26 33-16,35 20-24 0,-2 2-13 0,-1 1-116 15,0-1-40-15,-2 1 39 0,1 3-55 16,1-2-13-16,0 1 0 15,2 1 10-15,1-2 13 0,3 1 15 0,1 1 17 16,3-1-27-16,2-1-18 0,3 2 15 16,3-2-13-16,1 2-17 0,1-2-40 15,2 2 0-15,2 0 0 0,6 0 6 16,3 2 96-16,6 1 12 0,4 2-16 16,10-1-19-16,10 3-3 15,12-1-16-15,4 2-7 0,0-3 4 0,-1 0-29 16,-3-4 29-16,4 3-19 0,2-1-4 15,2 0-3-15,-1 0-27 0,1 1 27 16,-1 0 0-16,-1-1 3 0,0 2-6 16,-3-4 9-16,0 1-6 0,-4-2 41 15,-1 0 8-15,-14 0 1 0,-8 0-29 0,-8 0-30 16,-4 0 8-16,2 0-11 16,0 0-7-16,-2 0-12 0,-4 0-13 0,-4 0 0 15,-4 2-30-15,-5-1-74 0,-1 0-35 16,-1 1-28-16,0-1-36 0,-1 2-5 15,-1 0-50-15,0 1-83 0,-1 0-176 16,1-2-267-16,1 0-735 0</inkml:trace>
  <inkml:trace contextRef="#ctx0" brushRef="#br0" timeOffset="36766.24">5747 10986 1835 0,'0'0'299'0,"0"0"-202"0,0 0 94 0,44 1-14 0,-27 0 7 16,0 0-26-16,3 1-33 0,0 1-58 16,3 0-19-16,2 1 6 0,3-1-3 0,8 1-9 15,9 0 9-15,12-1-7 16,11-2 10-16,1-1-3 0,4-3 9 15,5-5 19-15,8-5 16 0,9-1 0 0,11-6 21 16,1 1-15-16,6-1-1 0,2 1 18 16,1 0 3-16,0 3-6 0,0 2 11 15,-3 2-27-15,-3 0-26 0,-2 3-5 16,-4 4-7-16,-4 1-15 0,-6 3-15 16,-5 1-10-16,-7 0-18 0,-4 0-1 15,-5 3 0-15,-9 3-2 0,-6 0-15 16,-7 1 0-16,-13 0-34 0,-9-2-19 15,-12 1-27-15,-3-1-34 0,-1 1-37 16,-3 0-48-16,-2 4-49 0,-6 0-130 16,-4-1-209-16,-2-2-604 0,-21-3-639 0</inkml:trace>
  <inkml:trace contextRef="#ctx0" brushRef="#br0" timeOffset="39965.47">14262 10071 1687 0,'-23'5'350'0,"13"-3"-320"0,1 1 64 0,-1 1 42 15,2-1-10-15,4 0 10 0,2 0-43 16,2 0-35-16,5 3 10 0,9-2 89 16,10 3 61-16,22-1 9 0,22-3-49 15,15-3-45-15,9 0-48 0,4-5-29 16,-3 0-11-16,7 0 2 0,9-2 6 15,4 1 13-15,4-3 16 0,2 1 12 16,3-3 8-16,-3 2-21 0,0-3-22 0,-7 2-4 16,-3 0 13-16,-9 1-18 0,-9 1-16 15,-9 0-19-15,-12 3-12 16,-11-1-3-16,-18 2 0 0,-13 3-12 0,-12-1-28 16,-10 1-96-16,-1-2-66 0,-5 2-35 15,0 0-59-15,-11-1-250 0,0 1-715 16,-15-6-695-16</inkml:trace>
  <inkml:trace contextRef="#ctx0" brushRef="#br0" timeOffset="41703.4">6045 12450 661 0,'1'1'1139'0,"-1"-1"-1044"0,0 0-93 0,0 0 43 16,0 0 23-16,3 0 43 0,2 0 9 15,1 0-4-15,2 0-6 0,1 0-26 16,5-1-19-16,-1 1-17 0,6 0-3 0,-1 0-13 16,4 0-16-16,4 0 10 15,9 4 0-15,13 0 6 0,11 3 4 0,10-1-11 16,1-2 7-16,0 0 13 0,0-4 26 16,-1 2 22-16,3-2 47 0,4 0-22 15,0-2-13-15,2-2 6 0,-1 1 3 16,2-1 27-16,0-1 7 0,0 0-3 15,-3-3-33-15,1 1-19 0,-4-3 3 16,0 3-37-16,-3-3-22 0,-2 1-25 16,-5-2-12-16,-1 2-1 0,-6 2-1 15,-3 2-26-15,-5 1-27 0,-12 2-32 16,-8-2-34-16,-7 4-22 0,-3 0-43 16,-1 0-50-16,0 0-65 0,-1 4-198 15,-3 0-302-15,-7-1-737 0</inkml:trace>
  <inkml:trace contextRef="#ctx0" brushRef="#br0" timeOffset="48067.8">4362 13429 2176 0,'0'0'456'0,"0"0"-398"0,0 0 35 0,0 0 81 16,0 0-65-16,0 0-10 0,0 0-26 15,0 0-9-15,0 0-22 0,18-38-17 16,-7 28-12-16,1 0 6 0,5-3 6 16,3 2-21-16,10-6 27 0,9-2 11 15,16-3 27-15,6-1-5 0,3-2 5 16,1 2 16-16,-3 4 7 0,1 1-23 15,0 0-10-15,-4 5-11 0,-4-1-7 16,-4 4-38-16,-12 0-1 0,-10 5-2 16,-6-1-3-16,-6 5-16 0,1-2 7 15,-1 1-11-15,-1 1-55 0,-5-2-42 16,-3 3-56-16,-4 0-65 0,-4 0-18 0,0 0-26 16,0-1-72-16,-4-4-402 15,-1 1-902-15</inkml:trace>
  <inkml:trace contextRef="#ctx0" brushRef="#br0" timeOffset="48384.97">4960 12939 2771 0,'0'0'497'0,"0"0"-481"16,0 0-15-16,0 0 76 0,0 0 104 15,0 0 40-15,53 33-1 0,-29-26-37 16,2 0-56-16,4 2-55 0,1 0-32 16,0 0-21-16,-1 0-19 0,-2 0-2 15,-1 1-14-15,-4-1 16 0,-1-1-2 16,-3 2-19-16,-2 0 20 0,-4-2-10 16,0 1-1-16,-5 1-1 0,-3-1 10 0,-3 3 3 15,-2 2 11-15,-4 1 11 0,-6 3-22 16,-6 3-6-16,-6 2-47 15,-11 5-46-15,1-2-35 0,-2-1-49 0,-4 1-60 16,7-7-129-16,3-2-398 0,-10 2-1035 0</inkml:trace>
  <inkml:trace contextRef="#ctx0" brushRef="#br0" timeOffset="78304.22">6096 14262 1208 0,'0'0'716'0,"0"0"-440"0,0 0-115 0,0 0 91 0,0 0-65 15,0 0-48-15,0 0 40 0,0 0-73 16,0 0-65-16,0 0-9 0,0 0 16 15,0 0 12-15,47-4 4 0,-26 3-20 16,4-2-9-16,9 3 0 0,9 0 12 16,13 0 1-16,6 0 12 0,2 0 9 15,5 0 16-15,-2-1 16 0,5-4 9 16,6-2 2-16,1 0-9 0,6-1 18 16,3-1 3-16,2-1-7 0,4 1-28 15,0 0-3-15,0-1-12 0,0 0-4 16,-1 3-18-16,-2 0 6 0,1 0-18 15,-6 2-13-15,-4-1-9 0,-3 1-17 16,-6 3-1-16,-2 1-2 0,-4-1-16 16,-5 2-22-16,-2 0-30 0,-4 0-34 15,-6-2-46-15,-3-1-96 0,-4-4-70 16,-8 3-218-16,-13-2-687 0,-1-3-1048 0</inkml:trace>
  <inkml:trace contextRef="#ctx0" brushRef="#br0" timeOffset="79600.53">4480 14486 2319 0,'0'0'642'0,"0"0"-520"0,0 0-52 0,0 0 93 15,0 0 38-15,0 0-75 16,0 0-22-16,0 0-15 0,0 0-17 0,0 0 31 15,18-35 2-15,13 13 1 0,15-9 3 16,12-8-38-16,9-3-12 0,-2 4-25 16,-3 0-13-16,-6 9-18 0,-1 3-3 15,-1-1-3-15,-4 7-9 0,-4 2-13 16,-2 2-6-16,-10 5-34 0,-7 3-22 16,-7 4-28-16,-4-1-17 0,2 1-12 15,2 0-29-15,1 1-42 0,-4 0-34 16,-2 2-119-16,-4 0-190 0,-4-1-266 15,-3 0-553-15</inkml:trace>
  <inkml:trace contextRef="#ctx0" brushRef="#br0" timeOffset="79884.39">4993 14016 1767 0,'0'0'1569'0,"0"0"-1308"0,0 0-62 15,0 0-42-15,0 0-40 0,0 0 26 16,0 0 31-16,48-4 40 0,-22 0-26 16,1 0-66-16,5-1-64 0,2 1-30 15,-3 0-25-15,-1 2-3 0,-6 0-1 16,-4 2-20-16,-6 0-16 0,-4 2-9 16,-4 4-12-16,-5 4 30 0,-1 8 28 15,-9 9 22-15,-12 13 1 0,-9 14-23 16,-7 6-12-16,0 2-7 0,2-9-11 15,8-3-1-15,5-7-52 0,6-8-65 16,6-7-78-16,5-10-131 0,3-4-314 16,1-4-1006-16</inkml:trace>
  <inkml:trace contextRef="#ctx0" brushRef="#br0" timeOffset="87986.86">27851 10307 914 0,'0'0'807'0,"0"0"-466"0,0 0-36 0,0 0 8 15,-43-11-49-15,38 10-46 0,1-1-20 16,2 0-39-16,2 1-30 0,0-1 17 0,0 0-36 16,0-1-63-16,4 1-10 0,1-2-8 15,1-1-15-15,5-2-14 0,3 1-2 16,3-1 0-16,6 1 2 0,3 0 1 16,3 1 15-16,4-1-16 0,5 3-1 15,11-1 0-15,5 3 0 0,3 1 1 16,-5 0 0-16,-4 5 0 0,-16 0-1 15,-2-1-1-15,-10 3-2 0,0 0-18 16,1 2 19-16,6 4-15 0,-1 1-8 16,0 2 11-16,-1 4 13 0,-1 0-14 15,-3 3 3-15,-1 1 12 0,-4 2 1 16,-2 2 4-16,-5 7 14 0,-3 8 29 16,-6 6-3-16,-6 4-15 0,-4-1 6 15,-5-3-7-15,-2-5 0 0,0 2 0 16,-1-1 0-16,-2 0-15 0,-2 0 27 15,3 1 22-15,-3 2 13 0,5-3 12 16,-1 0 33-16,3-2-6 0,5-9-31 16,6-6-46-16,2-7-22 0,2-1 10 0,0 0-25 15,6 3-25-15,4-1 10 16,4-1-7-16,3-3 22 0,0 0 2 16,5-1 7-16,1-4-9 0,0 1-2 0,2-3 0 15,0-1-16-15,1-3-10 0,0-1 1 16,-5 0 5-16,2-1 4 0,-3-2-10 15,-5 0 10-15,-1-1 15 0,-4 0-22 16,-3-1 3-16,-3 0 4 0,-1 1 5 16,-3-1 13-16,0 2 0 0,-2-1 0 15,-3 3 2-15,0 2-2 0,-5 5 19 16,-1 1-17-16,-2 6 1 0,-2 0 0 16,-1 2-1-16,-1 0 1 0,4 3-2 15,0 2-1-15,0 1 1 0,2 1-1 16,2 3 2-16,1 1 14 0,2 0-14 15,2 7 16-15,1 8-14 0,3 8 11 16,0 5 13-16,3-2-26 0,4-2 41 16,-1-3-22-16,5 3-5 0,2 1-13 15,2 1-3-15,2 4 0 0,1 0-1 16,1 2-1-16,3-3-2 0,-3 1-11 16,1 2 3-16,-4 3 12 0,-4-1 2 15,0 5 19-15,-4-1-2 0,-3 3 2 0,-3-1 4 16,-2 0 9-16,-2-2 8 0,-5 1-5 15,-3-3 34-15,-5 0-19 0,0-4-7 16,-4-3 4-16,-2-6 15 0,0-3 55 16,-5-5-28-16,-3-2-43 0,-2-1-17 15,-8-4 23-15,0-5-24 0,-4-2-11 16,-5-9-19-16,0-3-21 0,-1-10-42 16,1-4-19-16,-2-7-40 0,3-8-24 15,3-9-31-15,10-3-65 0,-3-11-97 16,10-9-76-16,7-5-354 0,3 4-786 15</inkml:trace>
  <inkml:trace contextRef="#ctx0" brushRef="#br0" timeOffset="102719.51">26712 11878 1380 0,'0'0'1030'0,"0"0"-720"0,0 0-18 0,0 0-23 15,0 0-24-15,0 0 14 0,0 0-80 16,0 0-18-16,0 0-8 0,0 0-17 15,51-33-21-15,-13 7-23 0,17-9-15 16,10-3-27-16,5 1-23 0,0 4-2 16,-4 3-7-16,-1 2-16 0,-1 0-2 15,-1 5-15-15,-3 0 12 0,-2 3-31 0,-7 3-33 16,-11 2-11-16,-11 5-30 16,-8 1-25-16,-5 4-72 0,-1-1-74 15,1 2-91-15,-5 0-131 0,-5 2-153 0,-5 1-456 16</inkml:trace>
  <inkml:trace contextRef="#ctx0" brushRef="#br0" timeOffset="103703.79">26927 12695 2115 0,'0'0'508'0,"0"0"-218"0,0 0-24 0,0 0-14 16,0 0-49-16,0 0-36 0,0 0-63 15,0 0-16-15,0 0-22 0,0 0 13 16,0 0 20-16,0 0-18 0,0 0-50 15,0 0 6-15,45-51 10 0,-24 32-7 16,6-5-21-16,7-2-19 0,13-6-2 16,8-4-14-16,1-3 4 0,-3 6-25 15,-2 5 12-15,-7 3-68 0,-3 2-47 16,-6 4-8-16,-8 5-31 0,-9 2-33 16,0 2-105-16,-3 0-151 0,3 1-187 15,-5 2-514-15</inkml:trace>
  <inkml:trace contextRef="#ctx0" brushRef="#br0" timeOffset="104790.4">26877 13862 254 0,'0'0'2477'0,"0"0"-2060"0,0 0-213 0,0 0-42 15,0 0-19-15,0 0-4 0,0 0 62 16,0 0 37-16,46-27-33 0,-26 10-69 16,7-3-40-16,6-9-50 0,9-4-12 15,10-8-16-15,3 0-16 0,-4 1 20 16,-2 6-10-16,-12 8-12 0,-7 4-11 15,-6 4-8-15,-3 3-21 0,2-2-24 16,6-2 2-16,0-1-27 0,-4 0-14 16,1 1-27-16,-8 1-63 0,0 3-100 15,-7-2-211-15,0 3-502 0,-8 1-493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26:37.209"/>
    </inkml:context>
    <inkml:brush xml:id="br0">
      <inkml:brushProperty name="width" value="0.05292" units="cm"/>
      <inkml:brushProperty name="height" value="0.05292" units="cm"/>
      <inkml:brushProperty name="color" value="#C00000"/>
    </inkml:brush>
  </inkml:definitions>
  <inkml:trace contextRef="#ctx0" brushRef="#br0">17703 14087 1732 0,'0'0'626'0,"0"0"-493"0,0 0 77 0,0 0 8 0,0 0-6 16,0 0-40-16,0 0 22 0,0 0 12 0,0 0-32 16,0 0-30-16,0 0-31 0,0 0-88 15,0 0-25-15,-43 3 0 0,24-6-28 16,-3 1 13-16,-3 1 4 0,-4 0 11 16,-2 1 19-16,2 0-18 0,-4 0 30 15,4 3-18-15,-2 1-13 0,0 2-1 16,5-1-12-16,-1 5 10 15,0-3 3-15,4 0 3 0,5 2 32 0,1-2-4 16,3-1 0-16,6 0-16 0,1-1-11 16,3-1-4-16,0 2-11 0,1-1-11 15,1 2 4-15,-1 3-1 0,1 2 17 16,-2 4-1-16,2 3 0 0,1 2-13 16,-1 6 14-16,2 0-10 0,-2 11 10 15,-2 9-9-15,0 10 10 0,-1 3-10 16,-2-2-14-16,1-7-7 0,3-5-22 15,1-1 23-15,0-3 31 0,2 1 1 16,0-2 18-16,0-1-4 0,0-5 14 16,0-7 0-16,0-5-4 0,2-2-13 15,-2 3 1-15,0 0-10 0,0 4 12 0,0-5 4 16,0-2 3-16,0-5-10 0,2-3-1 16,-1-2-11-16,3-4-16 0,2 0-3 15,0 0-6-15,4-2-18 0,3 1-49 16,7-2-15-16,9-3 0 0,15-3-95 15,14-13-265-15,-8 2-735 0,5-7-739 0</inkml:trace>
  <inkml:trace contextRef="#ctx0" brushRef="#br0" timeOffset="668.66">24762 14336 740 0,'0'0'0'0,"0"0"-297"0,0 0-71 16</inkml:trace>
  <inkml:trace contextRef="#ctx0" brushRef="#br0" timeOffset="1199.99">24692 14279 277 0,'0'0'232'0,"0"0"-121"0,0 0-46 16,0 0 49-16,0 0 6 0,0 0 73 16,31-38 97-16,-29 31 35 0,0 0-4 15,-2 0-49-15,0-2-39 0,-3-2-36 16,1 0-27-16,-1 1-19 0,1-3-55 16,1 3-38-16,-2 2-23 0,3 1 3 15,-2 2 16-15,2 0-3 0,0 3 6 16,0 0 7-16,0 2-10 0,0 0-23 15,2 0-5-15,3-2 5 0,4 2 29 16,2 0 41-16,7-1 31 0,5 0 4 16,9 0-24-16,9 1-21 0,9 0-23 15,1 3-9-15,-3 0-7 0,-11 0-11 16,-11 0-26-16,-5 0-13 0,-6 1-2 16,4 0-3-16,-3 1-13 0,1 3 1 0,-4 0-3 15,-5 1 18-15,0-1 0 16,-2 5 3-16,-4 2 0 0,1 1-3 15,-1 7 0-15,-2 2-1 0,0 4-1 0,0 10-17 16,-2 5-12-16,-5 13-12 0,0 2-4 16,0-4 10-16,-2-4 9 0,3-3 3 15,-2 0-3-15,0 0 9 0,0 1 4 16,1-1 13-16,1-3 4 0,1-2-1 16,0 0 2-16,-1 0 28 0,1-1-30 15,-3 3 58-15,-2-2 0 0,-1-2 6 16,-5-1-6-16,3-8-12 0,-2-6-1 15,1-6 0-15,-1-2-3 0,-7 2 7 16,-9 5-10-16,-15 1-7 0,-16-4-2 16,-10-5-13-16,-3-7-18 0,-4-10-21 15,6 0-68-15,-4-10-74 0,8-5-67 16,7-7-89-16,15-2-166 0,20 6-721 16,8-12-1084-16</inkml:trace>
  <inkml:trace contextRef="#ctx0" brushRef="#br0" timeOffset="18700.05">9492 14216 1577 0,'0'0'1011'0,"0"0"-805"0,0 0-106 0,0 0 15 0,0 0 52 0,0 0 43 16,0 0-16-16,0 0-42 0,0 0-39 16,0 0-22-16,0 0-9 0,0 0-3 15,0 0-4-15,3 1-10 0,-3-1 1 16,0 0-7-16,-1 0-7 0,-3 0-36 15,-4 3-16-15,-6 0-25 0,1 1 10 0,-6 3-1 16,0 0 14-16,-5 2 2 16,-1 2 1-16,-2 3 18 0,0-2 2 15,-1 3 1-15,-1-2 6 0,1 1-3 0,-1-3-7 16,2 2-2-16,2 0-13 0,2-3 9 16,4-1 13-16,-1 0-13 15,5-2-10-15,1 0 13 0,3-1-15 0,1-2-4 16,0 0 1-16,3 1-15 0,-3-1-10 15,4 1-3-15,-2 2-6 0,3-1-3 16,-1 6 12-16,-2 2 3 0,4 4 12 16,2 3 13-16,0 2 3 0,0 6 9 15,2 0-10-15,0 9 0 0,0 5 17 16,2 8-16-16,-2 2 13 0,2-3-13 16,-2-5 21-16,0-11 4 0,0-6 3 15,0-8 19-15,0 0 11 0,0 5 7 16,2 2 0-16,-2 3 52 0,2 0 17 15,0-2-42-15,0-1-40 0,0 0-19 16,2-3-14-16,0-1-19 0,0-1-3 16,3-3-1-16,1-1-24 0,6-4-14 15,2-1-13-15,13-4-83 0,22-9-85 16,18-13-135-16,13-17-256 0,-15 0-963 0,-1-6-636 16</inkml:trace>
  <inkml:trace contextRef="#ctx0" brushRef="#br0" timeOffset="19700.66">16151 14221 1524 0,'0'0'669'0,"0"0"-423"0,0 0 22 0,0 0-36 0,0 0-66 0,0 0-6 15,0 0 12-15,0 0-13 0,0 0-33 16,0 0-34-16,0 0-23 0,0 0-10 16,0 0-12-16,0 0-3 0,0 0-11 15,47-4-8-15,-27 3-10 0,2-1 20 16,3-1-17-16,4 3 14 0,2-2 5 15,0 0 10-15,2 2-4 0,0 0-18 16,1 0-6-16,-3 2-4 0,-2 1-13 16,-4 2 14-16,-1-1 5 0,-6 2 4 15,-1 1 3-15,-4 3 0 0,-1 3 12 16,-3 0 19-16,-2 3 2 0,0 0 38 16,-3 4-38-16,-1 1-24 0,0-1-22 15,0 3 0-15,-1 2-14 0,0-2-2 16,0 2 1-16,0 5-1 0,-1-1 1 0,1 3 0 15,0 7 0-15,0-3 1 16,1-1 11-16,1 7 12 0,-2-12 1 0,2 7-1 16,1-1 10-16,1 0 0 0,2 0-10 15,-2-1 4-15,-1 2-1 16,1-6 4-16,-1 4-7 0,-1-1 3 0,1 0-2 16,-5-2 5-16,0 0-5 0,0-4 2 15,-3-4 6-15,-1-1 4 16,0-5-4-16,-1-1 4 0,-1-4 5 0,-1-3-2 15,-2-2 5-15,-3-2 1 0,-4 1-1 16,-3-3 0-16,-14-1-11 0,-14-3-16 16,-17 0-15-16,-3-5-3 0,-2-2-24 15,7-1-28-15,2 0-33 0,0-2-57 16,0-3-77-16,-6-4-135 0,-2-2-326 16,18 2-997-16,0-2-832 0</inkml:trace>
  <inkml:trace contextRef="#ctx0" brushRef="#br0" timeOffset="21385.1">8990 14862 274 0,'0'0'645'0,"0"0"-6"0,0 0-334 0,0 0-22 0,0 0-24 16,0 0-20-16,0 0-24 15,0 0-57-15,0 0-43 0,0 0 6 16,0 0 4-16,0 0-8 0,0 0-9 0,13-25-16 16,-11 24-17-16,-2-1-8 0,2-1 2 15,-2 3 0-15,0-1 13 16,0-2 9-16,-2 2-10 0,-4-3-44 0,-1-2-36 16,-5-3 2-16,-2 1 9 0,-1-1 4 15,-4-2 11-15,-1 1 11 0,-3-3-4 16,0 0-16-16,-4-3 29 0,-2 1-7 15,-2-3-12-15,-9-3 49 0,-9-5-25 16,-13-5-27-16,-7-3-25 0,0 2-1 16,5 2-2-16,4 3 3 0,0 0 3 15,-2 2 19-15,-2 1-1 0,3 0-18 16,-3 1 19-16,2 3-19 0,4 4 9 16,0 0 3-16,2 3 16 0,5 0-9 15,3 1-1-15,5 1 1 0,9 0-1 0,6 3 7 16,10 2-4-16,2-1-12 15,-1 1-9-15,-1-1 16 0,2 0-17 16,5 1 13-16,4 2-15 0,3 1-1 0,2 1-14 16,2 1-22-16,-2 0 0 0,2 1 1 15,0 0 20-15,0 0 13 0,0 0-15 16,0 0 2-16,2 0 1 0,0 2 0 16,0 1 12-16,0 1-16 0,2 3 17 15,-1 0 2-15,-1 1 18 0,0 2 3 16,0 2 1-16,-1 0-1 0,0-2 1 15,1 3-4-15,-1-2-16 0,1 2-1 16,1-2-1-16,1 2-1 0,-1 1-1 16,5 0 0-16,-2 3 2 0,4 0-1 15,-2 3 0-15,3-2 0 0,-3 2-1 16,0-3 1-16,-1 0 0 0,-1-2 1 16,-1-3 0-16,2-2 0 0,-5-3 0 15,0-1 0-15,-1-3 0 0,-1-2 1 16,1-1 20-16,-1 0 25 0,0 0 21 15,0-3-18-15,0-5-24 0,-2-8-25 16,-4-4-23-16,-3-5-10 0,-1-4 33 16,2-2 1-16,-4 1 23 0,0 2 1 0,1 4-1 15,1-1 6-15,-1 5-14 16,3 2 8-16,0 1-9 0,4 4-2 16,-1 3-11-16,3 2 0 0,2 1-2 0,0 0-15 15,5 1-15-15,6-3-16 0,6-5-3 16,17-3-6-16,19-8 6 15,28-8-79-15,16-7-137 0,10-4-157 16,-26 9-370-16,-6-3-1567 0</inkml:trace>
  <inkml:trace contextRef="#ctx0" brushRef="#br0" timeOffset="24516.87">2914 14026 2689 0,'0'0'366'0,"0"0"-260"0,0 0 60 0,0 0-1 0,0 0-57 15,0 0-16-15,0 0-77 0,0 0-15 16,0 0 0-16,-6 41 4 0,14 0 62 16,2 13-16-16,0 8-9 0,0-2-38 15,-1-7 16-15,-4-5-19 0,1-3-24 16,2-2-96-16,-4-7-35 0,2-8-54 15,-1-7-72-15,1-4-95 0,0 0-125 16,4-4-220-16,-3-1-583 0</inkml:trace>
  <inkml:trace contextRef="#ctx0" brushRef="#br0" timeOffset="24883.79">3182 13973 3310 0,'0'0'365'0,"0"0"-299"0,0 0 60 16,0 0-44-16,0 0 22 15,49-23 12-15,-32 23-7 0,4 0 9 0,0 4-87 16,-1 4 0-16,2 7-31 0,-1 3-2 16,0 5-23-16,0 11-6 0,-2 8 29 15,-3 8-45-15,-6 3-49 0,-8-9-26 16,-3-12 12-16,-4-11 50 0,-4-6 48 15,0 2 12-15,-4 0 25 0,-3 1 9 16,-3-6 1-16,0-4-3 0,-3-3-7 16,-1-4 13-16,-2-3-17 0,-3-7-19 15,1-6-2-15,0-6-7 0,1-4 5 16,2-10 0-16,5-9 1 0,5-7-49 16,8 3 16-16,6 10-24 0,6 12-7 15,7 7-20-15,4-3-44 0,12-5-71 16,1 4-80-16,3 2-75 0,8 3-13 15,3 6 13-15,0 2-22 0,-4 3-16 16,-1 5-135-16,-16 2-95 0</inkml:trace>
  <inkml:trace contextRef="#ctx0" brushRef="#br0" timeOffset="25216.69">3653 13953 954 0,'0'0'505'16,"0"0"93"-16,0 0-58 0,0 0-64 0,36 15-87 16,-30-12-44-16,-1-2-49 0,-1 0-68 15,0 1-64-15,2 0-44 0,0 0-52 16,2-2-37-16,3 1-10 0,3 0 1 15,4 0-19-15,4-1-3 0,1 2-10 16,2 0-9-16,1 1-33 0,-4 3 3 16,0 4-7-16,-3 1-9 0,-3 5-18 15,-2 1-4-15,-7 1 9 0,-3 1 38 16,-4-1-7-16,-7 0 10 0,-5-1 17 16,-6 0 20-16,-5-1 31 0,-4-2-3 15,-4-4 25-15,-2-3 9 0,1-3 38 16,1-4-4-16,3-2-13 0,4-4-31 15,4-4-15-15,1-3-3 0,4-4-7 16,4 2-27-16,3-2 0 0,5 1-28 16,3-1-15-16,5 2-3 0,7-3 0 0,13 0 15 15,13-7 15-15,13-1 15 0,7 2-11 16,-1 6-34-16,-3 5-54 0,-8 6-55 16,-4 4-49-16,-5 3-98 0,-11 3-185 15,-6 3-288-15,-10-1-627 0</inkml:trace>
  <inkml:trace contextRef="#ctx0" brushRef="#br0" timeOffset="25442.73">4377 13941 2339 0,'0'0'316'0,"0"0"-90"0,0 0 27 15,0 0-64-15,0 0-91 0,0 0-98 16,0 0-105-16,0 0-189 0,0 0-198 16,43 16-322-16,-36-19-661 0</inkml:trace>
  <inkml:trace contextRef="#ctx0" brushRef="#br0" timeOffset="25592.4">4972 13814 2895 0,'0'0'349'0,"0"0"-269"16,0 0-42-16,38 11-38 0,-23-9-1 15,5-2-235-15,-1-2-282 0,-2-3-652 16</inkml:trace>
  <inkml:trace contextRef="#ctx0" brushRef="#br0" timeOffset="25744.77">5550 13692 2387 0,'0'0'513'0,"0"0"-349"0,0 0 18 15,0 0 28-15,0 0-58 0,0 0-95 0,0 0-57 16,26 38-116-16,-22-38-167 0,2-4-175 15,1-1-367-15,6-15-975 0</inkml:trace>
  <inkml:trace contextRef="#ctx0" brushRef="#br0" timeOffset="25966.58">5866 13368 2817 0,'0'0'462'0,"0"0"-274"15,0 0 40-15,0 0-5 0,26 41 10 16,-14-24-43-16,-1 6-75 0,1-1-50 16,1 1-10-16,-1 4-15 0,1 0-12 15,0 1-25-15,-2 3-3 0,0-1 0 16,-3 1-40-16,-3-1-118 0,-1-3-99 16,-4-2-130-16,0-6-184 0,-2-7-515 15,0-3-528-15</inkml:trace>
  <inkml:trace contextRef="#ctx0" brushRef="#br0" timeOffset="26333.63">6447 13218 2981 0,'0'0'473'0,"0"0"-238"0,0 0 51 15,0 0-16-15,0 0-78 0,38-20-25 16,-25 15-10-16,2-4-65 0,4 1-64 16,2 1-28-16,4-2-20 0,1 3-14 15,3 2-2-15,2 4-10 0,0 0-13 16,-2 5-2-16,0 4 14 0,-5 6-5 16,-3 0 9-16,-5 5-7 0,-3-1-9 15,-7 3 3-15,-6 2-25 0,-3-3-9 16,-14 2 40-16,-9 2 31 0,-17 2 16 0,-16-1 1 15,-6-4 2-15,-1-6 14 16,10-8 23-16,15-8 32 0,11 0 33 0,8-7 1 16,4 0-19-16,0-4-17 0,0-6-15 15,1-6-52-15,5-2-43 0,6-2-25 16,6 0-56-16,8 3-63 16,16 0-77-16,17 2-143 0,18 3-287 0,-7 6-530 15,0 5-366-15</inkml:trace>
  <inkml:trace contextRef="#ctx0" brushRef="#br0" timeOffset="27384.52">3039 14902 2223 0,'0'0'343'0,"0"0"-214"0,0 0 116 15,0 0-72-15,0 0-36 0,0 0-25 16,0 0-56-16,0 0-55 0,0 0 55 0,0 0 8 16,48 43-33-16,-27-26-29 15,2 2-2-15,0 1-13 0,2 0 13 16,0-2-29-16,-1-1 4 0,1 0 6 0,-1-4 19 16,1-4 2-16,0-1 1 0,1-4 26 15,0 0 2-15,2-4 36 16,1-4 34-16,1-4 16 0,6-8-14 0,8-8-53 15,10-6-21-15,2-6-14 0,-2 0-12 16,-3 0 12-16,-4 4-13 0,1 1 22 16,1 0 20-16,6 2 3 0,0 0-45 15,6 5 7-15,2 0-6 0,3 3 10 16,-1 1 5-16,2 3 7 0,0 4 10 16,0 3-33-16,-1 3 26 0,2 2-26 15,-3 3 26-15,1 1-7 0,-3 1 1 16,-2 0 3-16,-1 4-22 0,-4 1 25 15,-5 4-16-15,-2 1-11 0,-6 3-1 16,-6-2 0-16,-9 0-1 0,-6 1 1 16,-2 0-17-16,0 3 16 0,1 2-1 15,1 2 2-15,-3 1 0 0,-4-3 2 16,-3-1-2-16,-2-5 0 0,-4 2 1 0,-2-6-1 16,-1-1 3-16,-1-5-3 15,0 2 0-15,-2-3 18 0,2 0 13 16,-1-3 6-16,2-1-3 0,2-9 62 0,3-3-34 15,2-7-62-15,3-10-22 0,9-11-2 16,5-8-4-16,6-2 12 16,2 4-15-16,1 4 4 0,-1 7-4 0,1 3 15 15,3 3 13-15,0 2 0 0,3 5-15 16,0 5 2-16,3 3-2 0,4 5-10 16,4 2 12-16,4 2 1 0,0 4-1 15,2 1-9-15,1 2 4 0,1-1 5 16,-1-1 1-16,0-3 15 0,2-3 22 15,1-3 13-15,-3-4 20 0,1-3 44 16,0-1-3-16,-2-6 18 0,-1-4 15 16,-1-4 33-16,-5-3 15 0,-2-2-52 15,-2-3-49-15,-1 2-27 0,-5-1-16 16,-7 0-18-16,-6 3-13 0,-6-2 0 16,-6 2-1-16,-7 2-2 0,-3-1-11 0,-7 6-52 15,0 4-24-15,0 8-3 0,-5 3-13 16,1 0-51-16,-5 0-66 15,0 3-87-15,-4 3-280 0,4 8-708 0,-14 3-961 0</inkml:trace>
  <inkml:trace contextRef="#ctx0" brushRef="#br0" timeOffset="28267.85">5014 15561 1767 0,'-1'2'1009'0,"1"-2"-845"0,0 0-1 0,0-2 38 0,0-2 0 15,0 1-71-15,2-4-42 0,1 0 0 16,1 0-31-16,3-4-25 0,4 2-29 15,1-2 9-15,3-2-12 0,2 1 1 16,1 1-2-16,2 2-1 0,1 2-29 16,1 1 6-16,-1 6-4 0,1 0-24 15,-3 3-32-15,-2 4 15 0,-3 6 22 16,-3 1 17-16,-3 3 12 0,-2 3-23 16,-5 0 4-16,-1 3 38 0,-5-1 11 15,-2-1 21-15,-1-2 6 0,0-1 3 16,1-3 19-16,2-3 3 0,3-4-15 15,0-1-24-15,2-1-24 0,2-1 0 16,4-1 35-16,3 0 43 0,3-3-5 16,2 3-30-16,3-2 20 0,1 1-15 0,0 0-27 15,-1-1-21-15,-2 2-13 16,-3-1-47-16,-4 4-22 0,-4-1-9 16,-3 8 6-16,-1 1 22 0,-6 4-9 0,-5 1-1 15,-4 4-13-15,-2-1-6 0,-3-2-7 16,-2 0 4-16,-1-3-17 0,2-3-61 15,0-4-98-15,2-8-110 0,4-3-171 16,6 0-595-16</inkml:trace>
  <inkml:trace contextRef="#ctx0" brushRef="#br0" timeOffset="28733.83">5456 15458 1360 0,'0'0'1129'0,"0"0"-884"0,0 0-17 0,0 0 70 16,0 0-44-16,0 0-42 0,0 0-23 15,0 0-34-15,-28-41-27 0,28 31-44 16,1-4-41-16,5 0 4 0,2-2-16 16,3 0-21-16,4 1-10 0,-1 3 0 15,4 0 0-15,0 3-12 0,2 3-38 16,1 4 4-16,-2 2-1 0,0 0-34 16,-3 9-16-16,-1 3 21 0,-4 4-12 15,-3 4 0-15,-1 7 16 0,-6 2 2 16,-1 8-9-16,-6-1 25 0,-1-1 26 15,-2-2 28-15,-1-5 19 0,-2 4 16 16,2-3 57-16,2-4 5 0,0-1-12 16,4-5-12-16,2-5-33 0,0-3 4 15,2-1 11-15,0-6-18 0,2-1-21 0,1-3 12 16,2 0 31-16,4-3 13 0,3-4 15 16,3-6-75-16,3-6-12 15,2-4-152-15,4-5-121 0,1-5-156 0,2 1-297 16,-5 8-624-16</inkml:trace>
  <inkml:trace contextRef="#ctx0" brushRef="#br0" timeOffset="29416.94">5893 15044 2758 0,'0'0'552'0,"0"0"-289"0,0 0-16 0,0 0-65 0,0 0-68 0,0 0-43 16,0 0-36-16,0 0 8 15,0 0-8-15,9 51 8 0,-2-30-31 16,-1 3 4-16,3-2-13 0,1 2-2 0,-1-1 1 15,1 1-1-15,0-3 2 16,-2 1-2-16,0-4-2 0,-2 0 1 16,0-3 0-16,-2-5 0 0,-2-2 0 0,-1-4-3 15,0 0 0-15,0-3 3 0,-1-1 33 16,0 0 23-16,1 0 6 0,0-1-1 16,1-3-11-16,3-2 18 0,2-3-38 15,5-4-30-15,4-4-21 0,4-1-10 16,4 2 28-16,4 0-15 0,2 2-13 15,1 4-3-15,1 2 12 0,0 4 19 16,-4 2-25-16,-4 2-12 0,-3 2-19 16,-4 2 31-16,-6 3-18 0,-5 0-7 15,-5 4 3-15,-1 2 1 0,-7 4 8 16,-8 0 16-16,-3 4 10 0,-13-1 14 16,-8 6 1-16,0-7-4 0,6-4-8 15,5-5 12-15,8-6-25 0,-1-2-36 16,1-2-55-16,5-4-57 0,3-8-54 0,5-4-79 15,6-9-111-15,2-1 49 0,10-4 51 16,3-1 54-16,6-1 84 16,2 2 179-16,2 2 4 0,3 2 145 0,0 4 72 15,-2 2 32-15,2 4 18 0,-6 6-29 16,2 2-49-16,-6 3-17 0,0 5-42 16,-2 3 6-16,-4 4-39 0,-1 5-15 15,0 1 34-15,-1 4 31 0,-1 1 10 16,-1 0-58-16,0 3-38 0,-2-2-30 15,0-1-7-15,0 1-28 0,-1-4-15 16,0 1-69-16,2-5-92 0,-1-4-37 16,0-5-37-16,1-2-103 0,0-9-290 15,-2-1-777-15</inkml:trace>
  <inkml:trace contextRef="#ctx0" brushRef="#br0" timeOffset="29562.41">6252 14858 2786 0,'0'0'669'0,"0"0"-403"0,0 0-108 0,0 0 28 0,0 0-30 15,0 0-128-15,0 0-28 0,0 0-31 0,0 0-142 16,0 0-186-16,0 0-444 16,40-41-1344-16</inkml:trace>
  <inkml:trace contextRef="#ctx0" brushRef="#br0" timeOffset="29784.67">6562 14623 3152 0,'0'0'316'0,"0"0"-75"0,0 0 146 16,16 53-17-16,-7-26-111 0,0 2-62 16,2 2-32-16,-2 2-37 0,0-2-64 15,0 3-52-15,4-4-12 0,-3 0-22 16,0-2-51-16,0-4-46 0,-2 3-40 15,-2-4-55-15,2-2-36 0,-4-3-77 16,0-1-114-16,-1-7-109 0,1-4-35 16,-4-5-150-16,0-1-348 0,0-3 414 15</inkml:trace>
  <inkml:trace contextRef="#ctx0" brushRef="#br0" timeOffset="30150.05">6553 15022 704 0,'0'0'1382'0,"0"0"-964"0,0 0-22 16,0 0-28-16,0 0-53 0,0 0-78 0,0 0-24 15,0 0-68-15,0 0-30 0,0 0 50 16,0 0 5-16,37-20-53 0,3-9-53 16,11-4-46-16,2-5-5 0,-9 6-13 15,-13 9 1-15,-8 3-1 0,-7 4 2 16,3-5 0-16,1 0-2 0,0 0-1 16,-4 2-1-16,-5 5-17 0,-5 6 4 15,-4 2-10-15,-2 4-8 0,-1 2-56 16,-4 3 18-16,-5 6 0 0,-4 2 15 15,-2 4 47-15,0 7 9 0,0 2 40 16,3 0 3-16,4 0 0 0,4-4 25 16,4-2-6-16,1-2 27 0,6-3 9 15,3-3-18-15,4-2-10 0,3 2-6 16,4-2-9-16,2 1-15 0,0-2-28 0,0 0-9 16,1 3-3-16,-2-1-3 15,-6 1-9-15,-4 0-19 0,-4 1-15 16,-6 2-18-16,-4 2 12 0,-11 6 9 0,-14 6 4 15,-19 7-53-15,-28 3-80 0,-10 0-107 16,-4-10-199-16,22-12-704 0,12-11-1289 16</inkml:trace>
  <inkml:trace contextRef="#ctx0" brushRef="#br0" timeOffset="41184.77">17743 14821 1406 0,'0'0'734'0,"38"-4"-442"0,-18-1-63 0,7 0 6 0,10-3 2 15,11-1-23-15,8-5-17 0,8 3-4 16,2-4-42-16,-4 0-44 0,5 3-12 16,4-3-36-16,11-2-12 0,7 2-4 15,5-2-15-15,10 1-9 0,7 2-17 16,5 0-1-16,8 1 1 0,1 0-1 15,8 3 2-15,4-1-2 0,4 3 2 16,5-1 7-16,0 2-8 0,4 0 1 16,7 1 19-16,4-1 12 0,5 0 12 0,6-3 1 15,6 1-1-15,4 0 10 16,6-1 2-16,6 2 10 0,0-1-6 16,4 3 5-16,5 5 1 0,-2 1-1 15,2 1-9-15,0 5-12 0,-5 1 9 16,2 3-3-16,-3 0-16 0,-2 0-11 15,0 4-13-15,-3-1-12 0,-4 1-11 0,-1 3-14 16,-4-3-35-16,-1 2-8 0,-7 1-26 16,-4-2-44-16,-4 0-47 0,-7-4-59 15,-2-4-159-15,2-7-343 0,-40-5-980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27:31.877"/>
    </inkml:context>
    <inkml:brush xml:id="br0">
      <inkml:brushProperty name="width" value="0.05292" units="cm"/>
      <inkml:brushProperty name="height" value="0.05292" units="cm"/>
      <inkml:brushProperty name="color" value="#C00000"/>
    </inkml:brush>
  </inkml:definitions>
  <inkml:trace contextRef="#ctx0" brushRef="#br0">19105 5770 1843 0,'0'0'1123'0,"0"0"-1100"0,0 0 67 0,0 0 12 0,0 0 3 15,0 0 39-15,52-10-30 0,-30 6-10 16,3-1-40-16,3 1-26 0,10 1-27 16,6 1-10-16,13-1-1 0,3 3 3 0,3 0-3 15,-2 0 0-15,1 3 0 0,7 0-1 16,7-1 1-16,7 1 13 16,6 0 25-16,5-3 9 0,8 3 25 0,3-3 19 15,6 0 76-15,5 0-9 0,2-3-31 16,3 1-6-16,4 1 2 0,1-1-3 15,5 1-19-15,-2 1-6 0,0 0-34 16,-1 3-22-16,-1 1-5 0,-4 2-13 16,-3 1-2-16,-5 1-1 0,-1 0 0 15,-3 2 3-15,-3-1-2 0,-5 2 8 16,-3-2-9-16,-5 0 4 0,-3 2-10 16,-4-3 6-16,-5-1 6 0,-6 1-9 15,-4-3-2-15,-8 1-1 0,-4 0-10 16,-6-2 0-16,-9 1-2 0,-10-1 0 15,-10-3-3-15,-7 2-9 0,-7-3-7 16,0 2-26-16,-3-1-37 0,-3-1-31 16,-4 0-27-16,-2 0-53 0,-4 0-75 15,-4-6-119-15,-1-1-584 0,-11-13-1276 0</inkml:trace>
  <inkml:trace contextRef="#ctx0" brushRef="#br0" timeOffset="2882.79">14837 5799 2503 0,'-44'-25'306'0,"-3"-4"-206"0,6-1 124 0,8 3-29 16,-3-10 34-16,-1-1-36 0,2-6-71 15,-5-6 1-15,2 2-25 0,4 1-23 16,-1-2-22-16,2 1-13 0,3-3-39 15,0-1 0-15,4-2-2 0,5-2 1 16,1-4 0-16,6 1-28 0,6-3 16 16,3-5-10-16,5 3-9 0,4-4 15 15,8 0 15-15,3-1-36 0,8-1 15 16,6 2 6-16,5-2-3 0,7 2 3 0,8 0 16 16,7 2 13-16,6-1 1 0,6 2-14 15,7-1-23-15,6 2 23 16,8 5 17-16,5-1-14 0,5 5-1 0,1 2 0 15,4 5-1-15,0 3 11 0,1 6 1 16,2 3-11-16,0 5-2 16,1 6 0-16,-4 3 0 0,0 8-1 0,-1 4 0 15,-1 9-12-15,-3 2 10 0,-3 12-19 16,-3 5 9-16,-2 5-15 0,-3 9 15 16,-4 1 10-16,1 7-22 0,-4 3 3 15,-4 5 22-15,-1 5 0 0,-7 5-2 16,-1 0-14-16,-6 4 15 0,-4 2-2 15,-4 4-10-15,-8-2 13 0,-8 1 3 16,-2 1-3-16,-10 1-3 0,-8 2 3 16,-7 2 13-16,-4 1-13 0,-7 4-9 15,-11 0 9-15,-4 3 0 0,-8 2 0 16,-6-1 0-16,-6 1 0 0,-3 2-4 16,-9-2 1-16,-1 0 3 0,-4-3 0 15,-5 0 13-15,-3-4-12 0,-1-2 1 0,-5 0 14 16,-1-5-1-16,-3-4-12 15,0-1 19-15,-1-6-9 0,2-9 15 0,-5-3 1 16,1-5 0-16,-3-5 2 16,-1-7 6-16,-3-7 10 0,0-5-6 0,-6-7 8 15,-3-5 13-15,-3-5-3 0,-5-3-15 16,1-8 2-16,-1-4-6 0,2-5-3 16,-2-4 0-16,5-3-6 0,-1-4-6 15,5 1-4-15,4-2-5 0,5 0 4 16,7 0-19-16,5-1 11 0,6 0 6 15,4-3-18-15,2-2-17 0,2 0-54 16,6-2-49-16,2-1-26 0,6-3-12 16,5-1-26-16,7-3-43 0,9 1-89 15,8-3-278-15,7 13-610 0,5-2-520 0</inkml:trace>
  <inkml:trace contextRef="#ctx0" brushRef="#br0" timeOffset="4965.53">10959 5480 1260 0,'0'0'475'0,"0"0"-228"0,0 0 29 0,0 0-21 0,0 0-6 15,0 0-34-15,0 0-23 0,0 0-32 16,0 0-33-16,0 0-41 0,0 0-61 15,0 0 10-15,18 7 38 0,11-1 34 16,16 3-3-16,20 0 9 0,9 1-18 16,4-3-30-16,-2-4-21 0,0 0-16 15,2 0 6-15,1-2 4 0,-2-1-4 0,1 0-19 16,-5 0-2-16,1-4-10 16,-3 1 9-16,-3 0 1 0,-3-2-13 15,-7 3 0-15,-4-1-16 0,-14 3-2 0,-9 0-38 16,-9 0-69-16,-4 0-101 0,1 3-115 15,-1 0-264-15,-4 1-788 16</inkml:trace>
  <inkml:trace contextRef="#ctx0" brushRef="#br0" timeOffset="6683.15">21270 4328 2275 0,'-1'-4'265'0,"1"4"-110"0,-1 0 102 0,1 0-39 0,0 0-115 15,-1 0-43-15,1 0-60 0,0 4 0 0,0 6 0 16,0 4 54-16,1 6 0 0,1 10-9 16,1 11 2-16,-2 11-43 0,-1-1 8 15,0 0-9-15,-4-6 12 0,0-5-14 16,-3 1-2-16,1-11-41 0,1-5-82 16,2-5-58-16,-1-7-51 0,0 3-37 15,-2-1-73-15,0-1-231 0,1-6-547 16,-3-6 443-16</inkml:trace>
  <inkml:trace contextRef="#ctx0" brushRef="#br0" timeOffset="6932.74">20844 4561 1155 0,'0'0'1894'0,"0"0"-1715"15,0 0-39-15,0 0-19 0,0 0 91 0,0 0 56 16,59 12 17-16,-26-12-21 0,14-3-43 16,11-3-73-16,6-2-66 0,0-2-48 15,-4 0-16-15,-6 1 1 0,0-3-6 16,-1 4-13-16,-3-1-34 0,-1 3-33 16,-4 2-62-16,-9 0-33 0,-8 2-36 15,-7 2-57-15,-3 0-131 0,-1 1-233 16,-3 1-539-16,0 2-734 0</inkml:trace>
  <inkml:trace contextRef="#ctx0" brushRef="#br0" timeOffset="9199.42">21548 3950 346 0,'-2'0'2083'0,"2"0"-1805"0,0-4-66 0,0 0 45 0,0-3-18 16,-2-1-74-16,-1-2-26 0,-1 0-13 15,-1-2-16-15,-3-5-63 0,-1 3-13 0,-4-3-7 16,-1-2 4-16,-3 0-29 16,-2-1 17-16,-2-3 9 0,-2 2 0 15,-2-1-3-15,-2 0-7 0,-1-2-2 0,-1 0-3 16,-4 0-13-16,-6-3 0 0,-8-2-2 16,-10-4-1-16,-3 0 0 15,-1 4-19-15,3 0 19 0,3 7 0 0,-4-2 1 16,-1 3 0-16,-1-1 1 0,-1 3 0 15,-2-1 1-15,1 4 12 0,0-1-8 16,-2 3-2-16,0 0 0 0,-3 1 0 16,-1 3 1-16,-2 1-1 0,-1 1 1 15,-1 2-3-15,-1 2 1 0,1 0-1 16,0 2-1-16,-1 2-2 0,-2 0-10 16,0 2 11-16,1 3-1 0,1 1 0 15,-1 2 0-15,3 0 0 0,1 2 0 16,2 0 3-16,-1 2 1 0,0 1 1 15,3 0 10-15,-1 1 7 0,3 0 0 16,-1 1 6-16,2 0 3 0,1 2 6 16,1 1-9-16,-2-1 9 0,4 1-16 15,0 1 7-15,2-2-6 0,2 0-4 16,2 0 7-16,1 0-21 0,2 0 14 0,0 0-12 16,5 0 25-16,1-1-12 15,3-1-1-15,2-1-12 0,4-1 22 0,7-3 0 16,9-1-10-16,0 0-3 0,-3 1 7 15,2 0-1-15,-4 0 4 0,5-1 9 16,3-2-4-16,5-1-2 0,3-1-1 16,3-3-5-16,2 0-1 0,1-2-18 15,3 0 2-15,0 0-2 0,0 0 0 16,0 0-24-16,0 0-4 0,0 0-12 16,0 0-34-16,0 0-27 0,0 0-42 15,0 0-40-15,0-2-39 0,1 0-83 16,1-3-120-16,2-5-615 0,0 3-497 15,3-8 800-15</inkml:trace>
  <inkml:trace contextRef="#ctx0" brushRef="#br0" timeOffset="9516.82">17772 3445 2388 0,'0'0'304'0,"0"0"-220"0,0 0 96 16,0 0 37-16,0 0-38 0,0 0-55 0,0 0-29 15,0 0-15-15,-40-14-17 0,29 14 0 16,0 3-16-16,0 1-9 0,-3 3-7 16,1 1 1-16,-3 2-4 0,-1 2-6 15,-1 1 3-15,1 2 3 0,-2 1-15 16,-1 2 16-16,1 1-13 0,1 0 2 16,2 4-2-16,1-4 3 0,4 3-17 15,4-2 10-15,2 0 1 0,5 1-12 16,5-4 24-16,6 4 6 0,2-2 3 15,5-1 10-15,3-1 11 0,4-2 1 16,6-1-3-16,10-1-4 0,9-4-8 16,4-5-41-16,0-4-13 0,-1-4-182 15,-6-5-140-15,4-6-182 0,-14 2-716 16,-1-4-966-16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28:16.577"/>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2060"/>
    </inkml:brush>
  </inkml:definitions>
  <inkml:trace contextRef="#ctx0" brushRef="#br0">5914 7164 1939 0,'0'0'421'0,"0"0"-182"16,0 0 26-16,0 0-28 0,0 0-96 0,-38 14-42 16,35-12-14-16,1-1-15 0,2 1-19 15,0 0-51-15,0 0-9 0,5 0 9 16,1 4 48-16,5 1 38 0,5 1 24 15,2 1-44-15,6-3-6 0,10 4-19 16,10-4-16-16,14-2-10 0,6-3 1 16,1-1-14-16,-1-1 11 0,1-3-1 15,1 0 24-15,5-1 8 0,5 1-1 0,5-2 13 16,3-1-12-16,4-1-7 0,4 1-3 16,3 0-12-16,3 1-9 15,5 0 5-15,-1 1-2 0,0 0-15 0,-1 2 11 16,0 0 7-16,-3 2-7 0,0 1 7 15,-5 0 6-15,-4 4 15 16,-4 1 3-16,-5 2-3 0,-7 2 9 0,-2 2-12 16,-9 1-6-16,-6 1-13 0,-5 1-2 15,-11-2-15-15,-11-3 0 0,-9-1-1 16,-4-2-1-16,0 2 0 0,1 0 0 16,-3-1 0-16,-6 0-21 0,-5-4-15 15,-1 1-86-15,-2-3-41 0,0-1-32 16,0 0-42-16,0-4-147 0,0 0-642 15,0-13-1071-15</inkml:trace>
  <inkml:trace contextRef="#ctx0" brushRef="#br0" timeOffset="865.75">11878 7192 1342 0,'0'0'699'0,"0"0"-366"0,0 0-13 0,0 0 2 0,0 0-12 0,0 0-40 16,0 0-75-16,0 0-59 0,0 0-39 15,0 0-30-15,0 0-67 0,0 0 0 0,0 0 19 16,0 0 49-16,0 0 13 0,52 0 3 16,-9 7-25-16,15 0-13 15,9 2-8-15,2-2-8 0,1-2 11 0,-5 0-7 16,5 1 3-16,0-1-3 0,0 1 9 15,-4 1-7-15,-3 0 7 0,-3 0 13 16,-6 0 5-16,-5-1 22 0,-12 0-22 16,-10-2 3-16,-7 0-15 0,-4-1-31 15,0 1-9-15,-3-1-9 0,-1 1-12 16,-6-2 9-16,-4-2-15 0,-2 0 2 16,-4 0-72-16,-3 0-56 0,-2-1-86 15,-4-4-107-15,-3 2-186 0,0-4-474 16,4 3-325-16</inkml:trace>
  <inkml:trace contextRef="#ctx0" brushRef="#br0" timeOffset="8819.85">21826 4775 1406 0,'0'0'335'0,"0"0"-56"0,0 0-10 0,0 0-52 0,0 0-98 0,0 0-28 16,0 0-59-16,0 0-6 0,0 0 6 15,0 0 22-15,0 0-37 0,0 0-16 16,50-6 2-16,-32 5-3 0,3 1-1 15,0 0-15-15,4 0 12 0,3 0 2 16,6 2 0-16,12-2 2 0,9 3 0 16,6-2 3-16,3 0-1 0,-4 1 11 0,-1-1-9 15,3-1 24-15,2 0 11 16,4 1-7-16,2 2 3 0,1-2 4 16,4 1-1-16,1-2-9 0,4 3-10 15,0-3 0-15,2 0-3 0,2 0 16 16,1 0-19-16,4 1-11 0,0-1 30 15,0 2-13-15,0 0 1 0,-1 0-4 0,0-1-13 16,2 2 13-16,-2-3 12 0,1 1-9 16,-3-1 20-16,2 0-1 0,-1 0 3 15,0 0-6-15,-3 0 6 0,0 0-6 16,-3 0 6-16,-4 1-9 0,3-1-7 16,-4 1 13-16,2-1 0 0,-2 0-10 15,1 0-3-15,-2 0-9 0,-1-1 2 16,-3 0-17-16,-2-1-2 0,1-1 2 15,0-1 0-15,-3-1 1 0,1 2 17 16,-3 1 0-16,3-1-16 0,-4 1 9 16,0 0 1-16,-2-2 0 0,2 2 15 15,-2 0-16-15,-1 0-10 0,1-1 11 16,-4 3-11-16,-1 0 11 0,-1 0-10 16,-3 0 22-16,-3 0-2 0,-5 2-8 15,-3-1-2-15,-1-1-10 0,-8 0 10 16,-4 0-1-16,-9 2-10 0,0-2-1 15,1 0 2-15,5 0-1 0,-2 0 1 16,0 0-2-16,-3 0-1 0,-4 0-2 0,-5 0 0 16,-3 0-23-16,-5 0-25 0,-4 0-20 15,0 0-43-15,-5 0-44 16,-5 0-52-16,-6 0-190 0,-4 0-296 0,2 0-841 16</inkml:trace>
  <inkml:trace contextRef="#ctx0" brushRef="#br1" timeOffset="18348.94">17795 6783 1580 0,'0'0'407'0,"0"0"-404"0,-41-52 156 0,30 32 55 0,-2-4-30 15,-1 0 19-15,3-3-26 0,1 1-7 16,0-1-23-16,0 1 12 0,1 1-25 15,3-1-5-15,0 1-12 0,2-2-38 16,4-2-26-16,2-1-28 0,6-2-25 16,6-6-18-16,9-5-14 0,1 2 4 15,14-4-7-15,6 1 10 0,3 10 3 16,4-4-6-16,4 9 28 0,-5 7 0 16,5 2 31-16,5 3 7 0,2 6 0 15,5 0-16-15,-4 8-22 0,1 3-13 0,0 6-6 16,-4 7-15-16,-4 7-7 15,-3 8-7-15,-6 5-12 0,-1 9 10 16,-5 6 24-16,-2 8 23 0,-5 1-16 16,-5 2 0-16,-2 4-6 0,-3-1-7 0,-6-2 13 15,-2 0 16-15,-6 1-13 0,-4-3 13 16,-5 4-14-16,-1 0 17 0,-9-1 13 16,-7 0 9-16,-4-1 19 0,-8-2 22 15,-5-3 20-15,-5-6-17 0,-3-4-12 16,-3-4-7-16,-1-5-3 0,1-4 13 15,-5-5-23-15,3-6 7 0,-6-5 0 16,-3-5-6-16,-5-5-7 0,-7-3-3 16,-6-6-22-16,-5-7-3 0,-2-8-31 15,0-8 31-15,5-9 3 0,8-4 60 16,2-10-17-16,10-6 1 0,6-6-31 16,9-7-4-16,5-6-11 0,6-7-1 15,6-2-34-15,5-2 32 0,9 1-17 16,5 3 16-16,4 7 0 0,9 5-13 15,7 8 16-15,7 6 7 0,6 4 8 16,6 6-12-16,9 2 0 0,9 5 19 0,5 7 0 16,7 4 3-16,5 6-10 0,-3 7-15 15,4 5-12-15,-4 8-19 0,-7 2-41 16,-5 11-74-16,-6 8-53 0,-13 3-66 16,-1 17-114-16,-12 6-208 0,-10-7-207 15,-2 6-840-15</inkml:trace>
  <inkml:trace contextRef="#ctx0" brushRef="#br1" timeOffset="31652.55">26147 6677 982 0,'0'0'525'0,"0"0"-372"0,0 0-72 0,0 0 20 0,0 0 6 15,0 0-13-15,0 0-3 0,0 0-39 16,0 0-49-16,0 0-2 0,0 0 12 16,0 0 29-16,0 0 36 0,5-35 41 15,-5 32-6-15,0 2-29 0,0 0-42 16,1-1-22-16,0 1-19 0,1-2 0 15,2 1 0-15,2 0 37 0,0 0 27 16,5 1-4-16,1-1 6 0,3 2 7 16,1 0 0-16,1 2-7 0,3 3 3 15,0 1-3-15,2 1-19 0,1 2-16 16,1 0-10-16,0 1 10 0,3 0-30 0,4-1 0 16,0 2 11-16,2 0-10 15,8 1-2-15,5 3 3 0,7 1 21 16,1-1 19-16,-5-1 4 0,-2-1 3 15,-5-3 21-15,2 0-5 0,0-1 5 16,-2 1-6-16,1 0-6 0,-3 1-13 16,-5-3-6-16,-6 1-18 0,-8-4-5 0,1 3 1 15,2 1-3-15,5 2 6 0,6 1-10 16,-1 2 0-16,-2-1 0 0,1-1-12 16,0 1 0-16,0-2 3 0,0 0-1 15,-1 1 0-15,1-2 0 0,-2 3 1 16,-4-3 0-16,2 0 13 0,-3 0-14 15,-2-2-1-15,1 2 0 0,-2-2-1 16,-3 0-3-16,-1-3-12 0,-1 2-23 16,-5-4-6-16,1 2 10 0,-3-1 8 15,-1-1 4-15,-2 1 0 0,0-3 10 16,-3 0-7-16,2 0-6 0,-3-1 3 16,1 2 9-16,-3-2 11 0,2 0 1 15,-2 0 1-15,-1 0 1 0,-1 0 15 16,2 0-14-16,0 0-2 0,0-2-31 15,0 1-20-15,2-1-28 0,-1-1-47 0,2 1-45 16,0-2-52-16,-1 2-94 16,0-1-224-16,0 0-517 0</inkml:trace>
  <inkml:trace contextRef="#ctx0" brushRef="#br1" timeOffset="53116.58">27134 6929 851 0,'0'0'531'0,"0"0"-313"0,0 0-218 0,0 0 468 0,0 0-235 0,-40 10-81 0,29-8-26 15,2 0-13-15,-2-2-23 0,-3 1-6 16,-1 0-4-16,1-1 10 0,-1 0-39 16,-1 0-12-16,-1-3-1 0,-3-1-25 15,-1 1-10-15,0-3-1 0,-4-1-2 16,-2 0 0-16,-2 1 3 0,-10-4 20 16,-8-4-20-16,-8-4 29 0,-3-3 9 15,2-2 17-15,2 0 8 0,8-2 46 16,-3 0-17-16,0-4 0 0,3 0-32 15,-1-2-22-15,2-1-19 0,-2 2-22 16,3-2 3-16,0 0-2 0,1 2-1 0,8 2-16 16,6 5 16-16,6 2 1 15,4 2 1-15,-5-6 0 0,-1-3-1 0,0-4 12 16,2 0-11-16,6 2-1 0,2-2 20 16,2 2 7-16,6 0 23 0,3 0-36 15,4-1-12-15,8 3-3 0,8-4 0 16,10-4 12-16,15-1-12 0,15-7-13 15,12 0-5-15,3 6 2 0,0 6 13 16,-1 6-10-16,3 3 13 0,0 3 1 16,3 3 18-16,-1 4-19 0,-1 1-2 15,-1 2-1-15,0 3 0 0,1-2 3 16,-1 5 0-16,1 0 0 0,1 4 12 16,0 1 7-16,-1 5-19 0,-3 2 1 15,0 4-1-15,0 1-1 0,-2 4-1 16,-1 2 0-16,-3 4-11 0,-3 1 12 15,-4 3-2-15,-4 4-13 0,-3 1 1 16,-7 0 12-16,1 4 0 0,-3 0 0 0,-4 0 0 16,-3 1-16-16,1 2 18 15,-4 2-1-15,1 0 2 0,-5-1 0 16,-2 0 17-16,0 0-17 0,-6 1 0 0,-3 0-3 16,-1 1 3-16,-4 0 0 15,-1 0-1-15,-3-2 2 0,0-1-1 16,-5 0 3-16,-3-2-1 0,0 1-2 0,-4 0 1 15,-5-7 1-15,3-4 0 0,-4-5 14 16,1 0-3-16,-3 1-10 0,-5 4 0 16,-5 4 13-16,0-2 2 0,0-1-5 15,-5-2 9-15,-2-1 6 0,0-3 4 16,-4-1-19-16,-5 0 18 0,-9 1-12 16,-6-2-3-16,-5-1-1 0,1-4 4 15,5-5 3-15,2 0-1 0,0-6-5 16,-1-1 6-16,0-2-7 0,-4-1 4 15,1-1 0-15,-2-3-7 0,1-3 7 16,0-2-7-16,-1 0 7 0,5-1-4 16,0-1-15-16,2 1 0 0,11-1 1 15,7 1 24-15,11-1 6 0,1 0 6 16,0-3-15-16,-1-3-22 0,2-4-37 16,0 1-44-16,5-4-27 0,4 3-23 0,2 0-39 15,5 2-32-15,0 1-79 16,2 2-198-16,2 1-304 0,2 4-667 15</inkml:trace>
  <inkml:trace contextRef="#ctx0" brushRef="#br1" timeOffset="54902.54">28048 6350 442 0,'0'0'502'0,"0"0"-192"0,0 0-59 15,0 0-14-15,0 0 7 0,0 0 8 16,-37 1-6-16,33-1-13 0,2 0-34 16,2 0-19-16,0 0-17 0,0 0-36 15,0 0-16-15,0 0-50 0,2 0-33 16,4 0 7-16,0 0 88 0,7 0-19 0,3 0-16 15,9 3-13-15,8 3 2 16,11-2-9-16,16 2-12 0,4-1 0 0,0 0 4 16,-3-2-11-16,-4 1-9 0,-1 0 1 15,-2-2 2-15,-4 2-12 0,-1-2-17 16,-4 1-14-16,-2 2-18 0,-5-2 18 16,-7 0 0-16,-7-2-31 0,-7 1 3 15,-2 0-25-15,1-1-6 0,4 1-12 16,-2-2-16-16,0 1-22 0,-5-1-46 15,-1 0-53-15,-5-1-86 0,-3-2-137 16,-3-4-275-16,-1 2-717 0</inkml:trace>
  <inkml:trace contextRef="#ctx0" brushRef="#br1" timeOffset="55184.67">28806 6221 2632 0,'0'0'431'0,"0"0"-227"15,0 0-3-15,0 0-62 16,0 0-47-16,0 0 15 0,0 0 97 16,0 0-21-16,0 0-31 0,43 25-50 0,-28-15-34 15,2 1-12-15,-1 0-34 0,1-1-10 16,-1 2-12-16,-2 1-12 0,-3-1-10 16,0 1-6-16,-3 0 13 0,-3 3-13 15,-1-3 6-15,-3 3 19 0,-1 2-9 16,-5-1 10-16,-4 2 2 0,-5 1 12 15,-2-1-2-15,-7 3-10 0,-2-2-25 16,-3-1-9-16,-1-2-7 0,-1-2-27 16,1 0-16-16,1-3-28 0,2-3-39 15,1-2-104-15,6-1-183 0,1-5-333 16,7-1-818-16</inkml:trace>
  <inkml:trace contextRef="#ctx0" brushRef="#br1" timeOffset="56886.69">29517 6269 2055 0,'-4'-5'295'0,"4"0"-118"0,-1 0 146 0,1 1-47 16,0-3-21-16,0 1-30 0,1 0-35 15,1-1-58-15,4 0-48 0,-3 0-23 16,4-1-59-16,-1 2-2 0,1-1-29 16,1 2 7-16,-2 0 3 0,-1 0 3 15,0 1 14-15,-1 1 1 0,-1 1 0 16,0 0 1-16,1-1 0 0,-1 2 2 16,-1-1 0-16,1 2-2 0,0-1-3 0,0 0-15 15,-2 1-4-15,2-1 3 0,-2 1 0 16,0 0 16-16,0 0-10 0,-1 0 12 15,0 0 1-15,0 0 2 0,0 0 17 16,0 0 6-16,0 0 3 0,0 0 1 16,0 0-11-16,0 0-5 15,0 0 0-15,0 0-10 0,-1 1 10 0,1-1-10 16,0 0 0-16,0 0 13 0,0 0 3 16,0 0-3-16,0 0-13 0,0 0 15 15,0 0-5-15,0 0-10 0,0 0 13 16,0 0-4-16,0 0 0 0,0 0 10 15,0 0 3-15,2-1-6 0,1-2-16 16,0 0-1-16,3 0-2 0,-4 1-1 16,1 2-1-16,0-2 2 0,-1 2 0 15,2-2 1-15,1 1 2 0,1 0-1 16,4-2 0-16,1 3 1 0,5 0 16 16,2 0 3-16,5 0-4 0,2 4 1 15,5 0-19-15,-1 3 0 0,1 1-15 0,1 4 13 16,-3 1-36-16,1 1 13 15,-4 1 10-15,1 3 2 0,-2 0-12 16,-2 2 7-16,-4-2-7 0,-3 1-3 0,-6 1-25 16,-4-1 11-16,-5 3 19 0,-4 0 23 15,-8 1 22-15,-6 0-5 16,-4 1 3-16,-7-2-19 0,-7 0 11 0,-12 0 13 16,-12-2 3-16,-3 1 3 0,4-8-6 15,5-3 6-15,10-2-9 0,3-1 0 16,7-3 3-16,10 0 0 0,6-2 6 15,6 0 0-15,1-1-7 0,1-1-8 16,1 3-15-16,4-3-1 0,4 0-12 16,1 0-7-16,0 0-6 0,8 1 25 15,2 2 28-15,7 2 207 0,13 0-63 16,12 2-71-16,16 0-36 0,6-3-35 16,0-4 1-16,0 1-7 0,-5 1 1 15,-1-1-13-15,-1 4-12 0,-4 0-14 16,-6-1-26-16,-5 0-79 0,-8-2-44 15,-8 1-53-15,-5-2-100 0,-6-1-190 16,-1 0-725-16,5-5-1020 0</inkml:trace>
  <inkml:trace contextRef="#ctx0" brushRef="#br1" timeOffset="58195.26">30107 5756 1538 0,'0'0'374'0,"0"0"-37"0,0 0 61 0,1 0-93 15,0 0-26-15,0 0-15 0,0 0-36 16,1 0-51-16,1 1-61 0,2 3-53 16,3 4-62-16,2 3-1 0,0 5 0 15,1 2-3-15,-1 6-32 0,-2-1-69 16,-3 2-125-16,-1-3-216 0,-2-3-371 16,0-4-997-16</inkml:trace>
  <inkml:trace contextRef="#ctx0" brushRef="#br1" timeOffset="58551.49">30618 5957 3480 0,'0'0'355'0,"0"0"-245"15,0 0 44-15,0 0-29 0,0 0 15 16,0 0-66-16,-38-30-48 0,22 24-26 15,1 2-12-15,-3 2-26 0,0 2-5 16,1 0 27-16,1 4 4 0,2 4-35 16,3 2 16-16,2 0-19 0,3 3 7 15,5 0 34-15,3 2 9 0,7-1 15 16,4 2 41-16,5 1 3 0,1 1-12 16,3-1-22-16,2 2 9 0,-2-1-9 15,-3 0-25-15,-1-1-1 0,-4 0-21 16,-4-2-18-16,-5 0-1 0,-5-2-8 15,-4 1 24-15,-9-1 22 0,-6-1-10 16,-8-1-21-16,-11-2-41 0,3-3-17 0,-1-3-36 16,1-3-102-16,8-3-161 15,1-5-348-15,9 1-986 0</inkml:trace>
  <inkml:trace contextRef="#ctx0" brushRef="#br1" timeOffset="59367.98">31300 6328 840 0,'0'0'674'0,"0"0"-472"0,0 0 42 0,0 0 41 0,0 0-33 16,0 0-13-16,0 0 8 0,19-40-35 16,-20 34-5-16,-4 1 9 0,-4-2-71 15,-1 1-44-15,-3-1-13 0,-4 2-29 16,-1 2-24-16,-3 1-22 0,-6 4-13 15,0 6-19-15,-3 8-19 0,-6 11 11 16,-5 15 27-16,-6 16 22 0,4 9 28 16,7 0 7-16,10-6-7 0,12-10-9 15,8-11-13-15,6-10-3 0,1-7-7 16,9-3 41-16,7 0 93 0,6 2 24 16,15 2-80-16,15-5-47 0,16-9-6 15,3-5-43-15,2-8-59 0,-13-10-147 16,-7-3-138-16,-6 0-269 0,-18 4-817 15,2-8-743-15</inkml:trace>
  <inkml:trace contextRef="#ctx0" brushRef="#br1" timeOffset="60717.74">31633 6660 995 0,'0'0'1697'0,"0"0"-1453"0,3 0-38 0,1 0-98 0,3-1-22 0,2 1-9 15,3 0 9-15,3 0-26 0,2 0-48 16,3 1-12-16,2 0-19 0,-2 1-76 0,5-2-67 16,6 0-104-16,-3 0-197 15,3-3-269-15,-6-1-747 0</inkml:trace>
  <inkml:trace contextRef="#ctx0" brushRef="#br1" timeOffset="60985.08">32297 6329 2851 0,'0'0'317'0,"0"0"-59"15,0 0 43-15,0 0-93 0,0 0-98 16,0 0-110-16,0 0-3 0,0 0-107 16,0 0 110-16,-11 75 9 0,17-16 45 15,-2 5-51-15,-4-3 19 0,1-7-10 16,0-8-12-16,-11-3 0 0,-1 0-72 16,1-11-53-16,-2-6-58 0,12-8-39 15,10-4-75-15,1 0-178 0,2 0-273 16,-1-3-734-16</inkml:trace>
  <inkml:trace contextRef="#ctx0" brushRef="#br1" timeOffset="61331.93">32624 6378 2962 0,'0'0'164'15,"0"0"14"-15,0 0 121 0,0 0 1 0,0 0-36 16,0 0-137-16,0 0-108 0,0 0-19 15,0 0-100-15,0 0 100 0,-39 76 30 16,20-16 10-16,-1 4-15 0,1-5-22 16,10-8-2-16,-7-1-1 0,4-2-10 15,9-9 8-15,-1-7 1 0,4-9-3 16,7-3-14-16,1 0 18 0,5 3 1 16,3 1 21-16,1-5 12 0,1-5-3 15,3-1 9-15,1-5 25 0,-2-4-43 16,2-4-22-16,-3 0-40 0,-3-6 24 15,1-3 13-15,-6-4-9 0,-1-4-13 0,0-4-6 16,-6-2-13-16,0-1-9 0,-4 3 22 16,-1 0 16-16,-9 5-10 15,-4 3-31-15,-2 3-45 0,-5 1-31 0,-4 6-95 16,2 2-189-16,-1 1-281 0,6 1-761 16</inkml:trace>
  <inkml:trace contextRef="#ctx0" brushRef="#br1" timeOffset="61947.66">33012 6489 2632 0,'0'0'645'0,"0"0"-470"0,0 0 35 0,0 0-154 0,-44-10 13 16,38 13-69-16,-2 5-21 0,0 8 11 15,-5 10 10-15,3 12 2 0,5 10 9 16,-1 6-10-16,-2-3 2 0,6-5-1 16,-5-10 13-16,7-9-15 0,3-5-14 0,0-6 14 15,2 6-19-15,-3-2 19 0,2 0 1 16,0-4 2-16,-3-3 32 0,2-4 18 15,0-2 16-15,1-4 25 0,0-2 29 16,2-1 95-16,3 0-4 0,-1-3-91 16,2-2-77-16,4-1-46 0,-1-1-40 15,2 1-12-15,-1 2-3 0,0 1-20 16,-3 3 1-16,-1 3-10 0,0 2 22 16,-2 3 6-16,-1 2 6 0,0 2-31 15,-3-1 5-15,0 0 20 0,-1 0-7 16,-3 0-6-16,-4-1-13 0,-6-1 28 15,-5-2 54-15,-4-1 17 0,-2 0 5 16,1-4 10-16,2-2-10 0,1 0-3 16,3-5 22-16,4-4-19 0,1 0-22 15,2-2-38-15,2-6-3 0,3-1-44 16,2-2 34-16,7-3 4 0,7 1 9 16,3-1 9-16,5 6-5 0,1 0 5 0,1 7 26 15,0 5 3-15,2 2 73 16,-2 3 0-16,0 4-26 0,-2 2-44 15,-5 7 16-15,-1 3 10 0,-3 0 2 0,-1 4-30 16,0-2-1-16,-5 2-16 0,0-1 16 16,-4-2-2-16,-1-1-58 0,-2-3-60 15,-1-1-80-15,-3-5-78 0,-3-1-104 16,2-5-184-16,1-1-542 0</inkml:trace>
  <inkml:trace contextRef="#ctx0" brushRef="#br1" timeOffset="62105.02">33280 6570 1626 0,'0'0'1254'0,"0"0"-1011"0,0 0 10 0,0 0-3 16,0 0-51-16,0 0-92 0,0 0-91 16,0 0-16-16,0 0-57 0,0 0-110 0,0 0-99 15,0 0-155-15,0 0-340 16,0 0-749-16,0 0 744 0</inkml:trace>
  <inkml:trace contextRef="#ctx0" brushRef="#br1" timeOffset="62285.73">33333 6578 196 0,'0'0'2148'15,"0"0"-1863"-15,0 0-118 0,0 0 90 0,-12 40 31 16,7-20-69-16,-1 3-61 0,-2 3-4 16,2 9-19-16,1 8-24 0,-2 8-111 15,-2 1 72-15,3-2 15 0,2-7-85 16,1-8-2-16,2-7 0 0,0-6-248 15,-5-3-13-15,1 3 261 0,-1 1-331 16,3-1-63-16,1-4-124 0,2-8-123 16,2-3-332-16</inkml:trace>
  <inkml:trace contextRef="#ctx0" brushRef="#br1" timeOffset="62633.88">33229 6914 2332 0,'0'0'340'0,"0"0"-160"15,0 0 105-15,0 0 28 0,0 0-96 16,0 0-93-16,0 0-4 0,0 0-10 0,0 0-110 16,0 0-16-16,49-14-9 15,-28 13 6-15,4 1 0 0,-3-2-18 16,0 2-17-16,-3 0-12 0,-3 0 19 0,-1 2 22 16,-6-2 3-16,-2 1-1 0,-4 1 1 15,-3-1 0-15,0 2 21 0,-3 1 1 16,-4 1 3-16,-2 2 38 0,0 4-6 15,-2 2-6-15,5 0 2 0,-1 0-28 16,2 2 13-16,3-2-3 0,0 2 2 16,1 1 1-16,3-2 25 0,3 2 22 15,2 2 15-15,2-2-8 0,2 0-51 16,-1 1 3-16,2-2-22 0,-1-2-14 16,-6-2 11-16,-1-5-57 0,-4-1-3 15,-4-4 29-15,-7 0 5 0,-12-1 26 16,-4-2-107-16,-9-3-83 0,-9-7-70 0,10 0-137 15,-6-5-206-15,13 2-772 16</inkml:trace>
  <inkml:trace contextRef="#ctx0" brushRef="#br1" timeOffset="62787.66">32931 6659 3447 0,'0'0'300'16,"0"0"-240"-16,0 0-41 0,0 0-19 16,0 0-199-16,53-17-971 0,-16-16-1274 0</inkml:trace>
  <inkml:trace contextRef="#ctx0" brushRef="#br1" timeOffset="81736.44">23236 7642 1297 0,'0'0'433'0,"0"0"-196"0,0 0 32 0,0 0-7 16,0 0-46-16,0 0-29 0,0 0-23 15,0 0-36-15,0 0-42 0,0 0-38 16,0 0-26-16,0 0-20 0,0 0-1 15,0 0-1-15,0 0 16 0,0 0 16 16,-7 25 0-16,6-13 28 0,0 2-6 16,1 2 0-16,-1 2-31 0,1 2-21 15,0 1-2-15,0 1 1 0,1-1 1 16,4 0-2-16,-1 0-6 0,5-3-7 16,0 1 11-16,1-2-1 0,3-2 3 15,2-1 10-15,1-3 28 0,1-1-10 16,2-3-9-16,0 0 3 0,0-3 0 15,1 0-20-15,2-2 17 0,-1-2 0 16,1 0 3-16,2-2-6 0,2-3-4 16,-1 0-9-16,2-1 9 0,1-2-9 15,1 2 13-15,1-1-15 0,3 0 2 16,-1-1-1-16,2 0 20 0,0 2-3 16,1 0 13-16,0-1-4 0,-1 3-3 15,1-2-6-15,-1 3 6 0,0 0-5 0,6 2-5 16,-4 1-15-16,1 0 0 0,2 3-1 15,3 1-1-15,11 6 2 0,0 1-1 16,-3 0-1-16,-11 0 2 0,-12-2 13 16,-3-2-11-16,-2 1 16 0,3 2-5 15,6 4-1-15,1 0 7 16,-1 2 3-16,-1 0 3 0,-3 1-13 0,-1 0 26 16,-1 1-1-16,-5 0-27 0,-2-1-8 15,-2 0-3-15,-3-2 1 0,-2 0 0 16,-1 1-2-16,-4-3 4 0,-2 1 9 15,0-2-10-15,-2-2-1 0,-2 0-2 16,0-3 1-16,0-1 1 0,0-1-1 16,0-2 1-16,0-2 1 0,0 0 17 15,0-1 16-15,0 0 13 0,0-4 12 16,0-1-22-16,0-4-15 0,1-4-22 16,0-5 0-16,1 1-2 0,1-4-29 15,3-2 30-15,-2-1-29 0,4 2 29 16,-1-1 1-16,3 0-1 0,0 1-1 0,1-1 1 15,1 1-15-15,2 1 15 0,-1 2-21 16,1 1 19-16,-3 2-15 0,2 3 2 16,1 0 13-16,-1 0-19 15,1 4-9-15,1 1 10 0,1 1-17 0,0 1 1 16,3 1 15-16,1 2 3 16,-1 2-9-16,4 1 6 0,0 0 4 0,0 0 16 15,4 3-23-15,0 1 23 0,2 0 2 16,0 0 0-16,4 0 12 0,-2 0-11 15,0 2 0-15,1-1 2 0,1 0 16 16,7 2 15-16,4 1-3 0,8 0 7 16,-2-1-4-16,-1 0-6 0,-6-2 3 15,-3 0 0-15,-2-1-3 0,0-1 12 16,1-2 10-16,0 0-1 0,1-1 1 16,3 0-1-16,-2 0 13 0,1-5 24 15,2 0 3-15,-1-2-52 0,-2 0-7 16,2-1-5-16,-3-1-4 0,-7 1-8 0,-4 1-13 15,-8 1 3-15,-2-2 0 16,4-1 15-16,3-3-3 0,1-1 1 16,-3-3 5-16,1 0 7 0,-3-3-1 0,-2 1-24 15,-2-1 0-15,-4-2 9 0,-2 2-12 16,-3 0 19-16,-2 2-19 0,-4 2-26 16,-3 1-53-16,0 1-41 0,-2 1-88 15,-4 0-89-15,-3 2-131 0,-1 1-546 16,2 3-893-16</inkml:trace>
  <inkml:trace contextRef="#ctx0" brushRef="#br1" timeOffset="87544.13">24810 8449 1881 0,'-6'5'353'0,"4"-3"-165"0,0 2-85 0,-2-1 7 15,1 3 3-15,1 1-7 0,0 1-6 0,2 4-4 16,0 2-10-16,0 2-12 0,3 3-26 15,3 4-16-15,4 0 15 0,3 4-15 16,2 1 13-16,4 0-1 0,4 2-18 16,0-2 2-16,3 0-6 0,5-1-3 15,7 2 7-15,7 1-4 0,12-2 6 16,3 1-5-16,-2-6-8 0,-2-5 20 16,-3-6 6-16,3-1 19 0,1-4-10 15,3 0 1-15,0-2-7 0,3-1 12 16,1-4 5-16,2-2-14 0,1-3 9 15,1-4 0-15,0-1-9 0,1-3 5 16,2-2-8-16,3-6-16 0,1-1 21 16,1-6-15-16,3-2 0 0,-3-4-3 15,-1-2-28-15,-2 0 22 0,-3 0-25 16,-3-2-14-16,-1 0 14 0,-4-6 15 16,-6-2-3-16,0 0 10 0,-6-2-10 15,-3 0-9-15,-7-1 16 0,-2 0-4 16,-2 0 4-16,-3-1-16 0,-7 1 15 0,-1 3 4 15,0-1-4-15,-5 4-2 16,-1 0 2-16,-3 2 4 0,-5 6-19 16,-1 7 15-16,-4 8-6 0,-2-2 4 0,-1-2 2 15,1-5-16-15,0-3-1 0,0 4-1 16,-2-1-21-16,-1 3-7 0,2 1-12 16,-1 3-6-16,0 1 6 0,-2 4 3 15,0 2 0-15,0 2 9 0,0 2 1 16,0 4-4-16,-2 1-6 0,0 1-4 15,-1 3-5-15,1-1-25 0,-1 1 2 16,-1 1-12-16,2 0 0 0,0 1-26 16,2 0-66-16,-2-2-108 0,2 2-127 15,0-3-274-15,-1 1-672 0</inkml:trace>
  <inkml:trace contextRef="#ctx0" brushRef="#br1" timeOffset="88453.54">24818 8478 1378 0,'0'0'253'0,"0"0"-41"0,0 0 73 16,0 0 26-16,0 0-37 0,0 0-20 0,0 0-55 16,0 0-55-16,0 0-39 15,0 0-51-15,0 0-13 0,-43 21-9 16,35-4 9-16,1 2-38 0,-3 1 24 0,2 3-25 15,-2 0-3-15,2-2 1 0,0 2-3 16,-1-4 2-16,2-1 1 0,1-3 1 16,0-2 1-16,3-4 0 0,0-3 0 15,2-3 14-15,1-3 6 0,0 0 19 16,4-3 41-16,-2-3 15 0,2-4 16 16,3-4-27-16,0-5-27 0,1-3-15 15,1-3-19-15,0 2 0 0,2-2-3 16,-3-1-10-16,2 3 1 0,1 1 12 15,-1 5-10-15,-1 4 10 0,3 4 9 16,2 2 16-16,1 4-4 0,3 3 13 16,5 0-13-16,1 3-46 0,3 4-11 15,3-2 11-15,0 1-13 0,0 0-98 16,2-1-137-16,-3-2-139 0,-5 0-347 16,5-3-1565-16</inkml:trace>
  <inkml:trace contextRef="#ctx0" brushRef="#br1" timeOffset="97468.67">11853 8742 1885 0,'0'0'383'0,"0"0"-163"0,-43 5 47 15,32-4-16-15,1 0-37 0,3 0 3 16,1-1-8-16,3 1-51 0,3-1-38 16,0 0-45-16,2 0-5 0,2 0 20 15,4 0 94-15,3 3-48 0,8 1-21 16,10 2-20-16,15 2-9 0,20-1-15 15,10-2-22-15,2 0 3 0,1-4-21 16,-7-1-10-16,2 0-9 0,-1 0 0 16,1 0 7-16,-4 0-18 0,-3 0-1 15,-3 0-15-15,-6 0 11 0,-5 0-11 16,-12 0-6-16,-10 0-37 0,-10 0-37 16,-2 0-84-16,-1 0-130 0,0 0-271 15,-3-2-944-15,-4-10-719 0</inkml:trace>
  <inkml:trace contextRef="#ctx0" brushRef="#br1" timeOffset="100569.41">5520 9601 2541 0,'-3'-13'245'0,"-1"6"-180"0,1-1 137 0,-1-1 12 0,-1 0-20 0,-1 0-19 0,-1-1-55 15,-1 2-29-15,-1-1-37 0,-5 1-7 16,1 0-47-16,-5 1-3 0,-1 1-23 16,-4 3-2-16,-5 3-6 0,-5 3 15 15,-11 10-13-15,-4 6 10 0,-3 4 0 16,4 4 0-16,4 2-3 0,10-5 3 15,6-2 3-15,6-2-3 0,0 1 9 16,-2 4 0-16,-3 5 1 0,2 3 12 0,2-1 1 16,6-1 18-16,4-5 6 0,7 0-25 15,3 0 1-15,4-2 24 16,7-1 10-16,4 3 19 0,3-3 9 0,4 3 3 16,2-1 3-16,4 0-7 15,2 1-20-15,0 1-4 0,2 2-38 16,-2-1-3-16,-1 1 0 0,1 8-9 0,-1 8 9 15,-3 9-10-15,-2 4-12 0,-9-3-4 16,-9 0 1-16,-4-5 0 0,-6 0 12 16,-4 2 0-16,-5-1 15 0,-6-1 1 15,-3 2 0-15,-3-2 3 0,-2-1-1 16,-2-1 14-16,0-3 12 0,4-9-12 16,5-7 9-16,4-5-9 0,3-3 4 15,-3 2-8-15,0 1-11 0,-3 1 12 16,4-3-1-16,2-4-11 0,4-4-1 15,4-4-1-15,1-3-1 0,3 0-20 16,3-4 7-16,0 2 11 0,4-1 4 16,3 3 79-16,4 0-2 0,0 0-11 15,6 1-16-15,-3 1-32 0,3-2-17 16,-1 4-1-16,1-1-11 0,-1 3-8 16,-1 1 1-16,-3 6 2 0,-3 3-15 15,-1 9 18-15,-6 14 10 0,-3 14-12 16,-8 8-1-16,-2 0-15 0,-1-1 31 15,-3-5 18-15,0-1 0 0,1 0 1 0,4-1 15 16,2 0 16-16,4-2-3 0,4-4 5 16,8-5-32-16,5-5-20 0,5-7-28 15,2-12-12-15,13-1-78 0,21-5-133 16,12-4-222-16,-6-6-959 0,2-9-660 0</inkml:trace>
  <inkml:trace contextRef="#ctx0" brushRef="#br1" timeOffset="128086.95">17625 10019 1292 0,'0'0'472'0,"0"0"-352"0,0 0-39 15,0 0 97-15,-39-20 23 0,28 16 25 0,-7 0-39 16,2 3 6-16,-4-1-45 0,-2 0 2 16,2 2 6-16,2 0 6 0,2 3-35 15,3-2-48-15,5 0-45 0,3 0-34 16,5 0-23-16,0 0-18 0,4-1 19 16,7 2 22-16,5-1 132 0,15 1 63 15,13 2-7-15,18-4-23 0,9 0-1 16,3 0-13-16,-5-4-22 0,-3 0-19 15,-1-1-9-15,-3 1-19 0,-4 2-11 16,-4 0-32-16,-6 1-27 0,-9-1-12 16,-11 1-1-16,-10 0-2 0,-2 0-27 15,-3 1-19-15,3-1-15 0,-4 0-25 16,-3 1-27-16,-4 0-56 0,-4-2-74 16,-1 2-96-16,0-1-219 0,0 1-617 15,-1-9-1016-15</inkml:trace>
  <inkml:trace contextRef="#ctx0" brushRef="#br1" timeOffset="129119.73">17521 11918 1045 0,'0'0'1199'0,"0"0"-940"0,0 0-85 0,0 0 51 0,0 0 19 0,0 0 14 16,0 0-52-16,0 0-35 0,0 0-14 15,0 0 7-15,48 8 11 0,-25-6-11 0,8 2-12 16,12-3-14-16,14-1-27 0,8 0-7 15,0-4-9-15,-3 0-19 16,-8-2-27-16,0 3-13 0,-5 0-8 0,-9-1 2 16,-9 3-28-16,-8-2 11 0,-6 3-1 15,3-2-9-15,1 0-3 0,0-1 2 16,-3 0-2-16,-5 3 0 0,-3-1 0 16,-1-1-46-16,-5 1-42 0,-2-1-40 15,0 1-65-15,-2-2-100 0,0 2-132 16,-4-2-632-16,-5-6-1274 0</inkml:trace>
  <inkml:trace contextRef="#ctx0" brushRef="#br1" timeOffset="136607.27">13886 10751 1269 0,'0'0'569'0,"0"0"-309"0,0 0-17 0,0 0-49 16,0 0-17-16,0 0 4 0,0 0-21 0,0 0-26 16,0 0-47-16,0 0-36 0,0 0-35 15,0 0-16-15,0 0-20 0,0 0-5 16,0 0 3-16,0 0 9 0,37-2 12 16,-26-1-18-16,5 3-55 0,2-4-86 15,3 1-97-15,4-3-85 0,1 2-190 16,-5-2-531-16</inkml:trace>
  <inkml:trace contextRef="#ctx0" brushRef="#br1" timeOffset="137352.46">15026 10780 1580 0,'0'0'416'0,"0"0"-205"0,0 0 45 16,0 0-11-16,0 0-81 0,0 0-29 15,0 0-13-15,0 0-10 0,0 0-17 16,0 0-28-16,0 0 16 0,46 7 9 0,-24 0-23 16,10 0-24-16,9 5-17 15,14-2-27-15,6 0 20 0,4-2-21 16,0-4-2-16,0-3 0 0,2-1-42 0,2 0-64 16,0-5-41-16,-1-1-39 0,-3-1-180 15,-3 0-265-15,-9 0 78 0,-12 0-197 16</inkml:trace>
  <inkml:trace contextRef="#ctx0" brushRef="#br1" timeOffset="188152.69">16115 10029 1106 0,'-10'0'101'0,"-6"-1"358"0,-5-4-17 0,-4 0-154 16,-7-3-13-16,-9-5-31 0,-12-5-87 15,-1 0-45-15,3-1-51 0,6-1-48 16,7 1 12-16,3 0-12 0,7 2 19 16,6 1 3-16,2-2 13 0,-1-3-17 15,-3-6 7-15,0-4-6 0,5-1 0 16,5-4 6-16,6 2 13 0,3 0 21 0,5 0 26 16,1 3-7-16,6 1-25 0,6 0-16 15,5 2 2-15,5 2-9 16,9-6 1-16,10-4-3 0,13-3-1 0,5 0 1 15,0 6-10-15,0 5-10 0,-5 4-2 16,5 3-16-16,3 5 7 0,-1 3-10 16,1 4-3-16,4 2-15 0,-5 4-7 15,0 3 25-15,-3 0-16 0,-1 7-18 16,-2 5-6-16,0 4-4 0,-4 5 0 16,-6 7-9-16,-3 6 2 0,-4 4-2 15,-6 8 6-15,-4 1-10 0,-9 1 26 16,-4 1-1-16,-6-1-2 0,-7-2-17 15,-3-1 20-15,-7-4 31 0,-3-6 0 16,1-6 38-16,-3-7-16 0,1-1 6 16,-5 2 32-16,-5 2 34 0,-4 1-12 15,-4-3-6-15,-7 2-23 0,-9-2 6 16,-9-1 0-16,-10-6-6 0,0-6-6 0,-3-7-4 16,5-3-12-16,0-3-30 0,2-4-1 15,1-2-25-15,7-5 24 16,2-2-45-16,3-3-35 0,4-3-19 0,5 4-35 15,11 3-53-15,9 3-27 0,5 2-10 16,3-2-120-16,-1 0-240 0,6 0-506 16</inkml:trace>
  <inkml:trace contextRef="#ctx0" brushRef="#br1" timeOffset="190339.52">18830 9504 1202 0,'-2'0'348'0,"2"-1"-114"0,-1-2 71 15,-1 0-45-15,0 0-73 0,-2 0-35 16,2-1-4-16,0 1-4 0,2 0-12 0,-1-1-24 15,1 1-18-15,0 0-14 16,0-3 4-16,1 2-10 0,3-3-23 16,4 0-22-16,2 1-23 0,1-2-2 0,0 1 1 15,3 0 1-15,1 2-2 0,1 1-2 16,-3 2 1-16,3 1-14 0,-3 1-11 16,0 0 1-16,-2 5-19 0,-2 0-10 15,0 1-10-15,-4 0-12 0,-1 4-17 16,-2 0-16-16,-2 2 19 0,-4 1-31 15,-6 1 2-15,-1 1 32 0,-2 1 32 16,-2-2 55-16,1 2 11 0,-1-4 11 16,4 1 1-16,4-3-4 0,0 1-6 15,5-3 0-15,2-1-10 0,0-2 23 16,7 0 48-16,2-1 48 0,4 0 32 16,5 1-26-16,2-1-26 0,0 1-36 15,2-1-12-15,0 1-25 0,-2-1-16 16,0 3-13-16,-5 2-1 0,-3-2-28 15,-1 1 7-15,-5 3-13 0,-4-1 3 16,-2 2 30-16,-6 0 2 0,-5 2 12 0,-5-1-12 16,-3 1-4-16,-4-1-21 15,-4-1 3-15,-1 0 3 0,1-3-4 0,3-1-57 16,-1-3-54-16,7-1-94 0,5-4-68 16,2 0-154-16,10-7-317 0,1 1-533 15</inkml:trace>
  <inkml:trace contextRef="#ctx0" brushRef="#br1" timeOffset="194636.59">16019 8922 271 0,'2'-2'485'0,"-1"0"-162"0,0-1-23 0,0 2 2 0,1-1-42 0,-2 0-33 16,1 2-42-16,-1 0-14 15,0-1-26-15,0 1-6 0,0 0-11 0,0 0-9 16,0 0-16-16,0 0-1 0,-1 0 3 16,1 0-22-16,-1 0-32 0,-1 0-20 15,-2 0-12-15,-3 1-19 0,-2 1 0 16,-7 3-3-16,-1 0-19 0,-5 0 9 15,-2 3 13-15,-2-2 1 0,-2-1 15 16,-1 1-15-16,-1-2 12 0,-3 1-10 16,-1-3 13-16,0 0-15 0,-7 1 1 15,6-2 1-15,-2 1 19 0,3-2-3 16,9 0-6-16,-2 0-13 0,4 0 0 16,4-2-29-16,2 1-43 0,5-2-30 15,2 1 19-15,5 0-28 0,1 1-75 0,3-1-81 16,1-1-91-16,2 0-160 15,3-2-120-15,2 0-10 0,0 0 39 16</inkml:trace>
  <inkml:trace contextRef="#ctx0" brushRef="#br1" timeOffset="194947.84">15635 8831 1257 0,'0'0'417'0,"0"0"-125"0,0 0 65 16,0 0-18-16,0 0-40 0,0 0-49 15,0 0-78-15,0 0-48 0,0 0-42 16,0 0-25-16,0 0-16 0,0 0-6 16,-25 8-6-16,20-5 5 0,-4 0 4 15,2-1-7-15,0 5-2 0,-1-3-7 16,-3 3-6-16,1 1 5 0,0 1-5 16,-4 2-3-16,1-1-13 0,-2 2-12 15,2 0 9-15,2 2 1 0,0-2-11 16,2-1-2-16,2 1-13 0,1 0-10 0,3 0 0 15,3 0 13-15,0 2 12 0,7-1 13 16,2 0 22-16,3 0-19 16,4-1 13-16,1-1-15 0,6-3 10 0,4-1-11 15,8-4-57-15,6-3-69 16,10-5-93-16,4-6-209 0,-17 0-604 16,-5-1-796-16</inkml:trace>
  <inkml:trace contextRef="#ctx0" brushRef="#br1" timeOffset="203204.51">16816 9074 535 0,'-2'-3'1030'0,"0"-3"-789"0,0 1-53 0,2-3 33 16,-4 1-30-16,3-2-46 0,0-2-3 15,1 0-26-15,0 0-42 0,0 1-32 16,0 0-1-16,2 0 1 0,2 2 3 15,0 1 3-15,-1-1-22 0,3 0 9 16,0 1-19-16,4-2 0 0,-1 3-13 16,3-1-3-16,4 4-2 0,-1-1-1 15,2 4-26-15,1 0 0 0,1 4 4 16,-1 3-11-16,-1 2 14 0,-2 1-10 16,-3 0-58-16,-2 2-10 0,-4-2 7 0,-4 0 45 15,-2 2 28-15,-1-1 17 16,-6 0 3-16,-3-1 10 0,-2-1 28 15,-1-3 11-15,-1-2 5 0,3-3 1 0,-3-1 3 16,3 0 12-16,-1-1-2 0,2-5 9 16,3-2-20-16,-3-2-9 0,4-1-6 15,0 0-42-15,3 1-42 0,2-4-73 16,1 1-87-16,0-1-100 0,3-1-167 16,2 4-522-16</inkml:trace>
  <inkml:trace contextRef="#ctx0" brushRef="#br1" timeOffset="203564.54">17183 8827 2474 0,'0'0'563'0,"0"0"-406"15,0 0 183-15,0 0-140 0,0 0-109 0,0 0 7 16,0 0-20-16,0 0 11 15,0 0-52-15,0 0-37 0,38 1-10 16,-27-1-12-16,0 0-3 0,0 3-7 0,1 3 0 16,-2-1-21-16,-1 2-29 15,-2 1-15-15,0 0-11 0,-3 1 10 16,-4 1 22-16,0 0-7 0,-2 1-6 0,-8 1 6 16,0-3 13-16,-3 2 32 0,-3-4 22 15,1-1 16-15,-1-2 35 0,1-2 16 16,1-2 29-16,5 0 15 0,-2-2 14 15,2-2 5-15,2-4-45 0,1-1-21 16,0-2-48-16,3-2-56 0,3-1-64 16,0 1-58-16,0 0-33 0,2 2-65 15,5 0-136-15,2 3-217 0,2 1-492 16,6-2 410-16</inkml:trace>
  <inkml:trace contextRef="#ctx0" brushRef="#br1" timeOffset="203889.56">17507 8823 2108 0,'0'0'537'16,"0"0"-270"-16,0 0 98 0,0 0-117 16,0 0-87-16,0 0-38 0,0 0-53 0,0 0-23 15,37-20-35-15,-22 18-12 0,3 1 0 16,1 1-25-16,-3 0-3 0,-1 1-7 15,-3 4-21-15,-5-1-20 0,1 2 10 16,-4 0-20-16,-4 1 10 0,0 3 41 16,-8-2 6-16,-3 2 10 0,-5 0 7 15,-3 1 11-15,-6-1 1 0,0-1 12 16,-2 0 17-16,1-2 41 0,4-2-4 16,4-3 20-16,2 0 21 0,7-2 3 15,3-2-9-15,2-4-12 0,4-3-27 16,0-3-62-16,6-3-66 0,3 1-104 15,7-3-136-15,3-1-329 0,1 6-1055 16</inkml:trace>
  <inkml:trace contextRef="#ctx0" brushRef="#br1" timeOffset="212872.37">16094 9880 1683 0,'0'0'640'0,"0"0"-398"0,0 0 80 0,0 0-30 0,0 0-82 15,0 0-38-15,0 0-39 0,0 0-13 16,0 0-35-16,0 0-48 0,0 0-37 15,0 0-2-15,-26-18-7 0,34 17 9 16,7 0 53-16,12-2 7 0,18-1 13 16,13 0-36-16,6-1-9 0,-1 0-7 15,-5 1-21-15,-8 1-1 0,-1 3-1 16,-4 0-14-16,-5 0-6 0,-11 0-15 16,-10 3-46-16,-2-2-20 0,0 3-45 15,-1 1-32-15,-1 1-64 0,-4-2-76 16,-7 2-162-16,-4 1-150 0,-3-2-194 15,-2-1-275-15</inkml:trace>
  <inkml:trace contextRef="#ctx0" brushRef="#br1" timeOffset="213119.45">16076 10018 2052 0,'0'0'359'0,"0"0"-294"15,0 0 167-15,0 0 0 0,0 0-114 16,0 0-25-16,0 0 73 0,0 0 76 16,0 0-56-16,61-3-44 0,-15-1-29 15,19 1-43-15,6 1 8 0,3-1-9 16,-3 3-23-16,-7 0-19 0,0 0-27 16,-2 0-15-16,-2 4-10 0,-7-1-47 15,-3 2-47-15,-9-1-57 0,-12 0-58 16,-8 0-92-16,-5-2-277 0,-4 0-649 15</inkml:trace>
  <inkml:trace contextRef="#ctx0" brushRef="#br1" timeOffset="-206803.53">11966 11878 1835 0,'0'0'175'0,"38"0"162"0,-11 3-139 0,15 1 98 15,15 0-23-15,8 2-11 0,2 0-56 16,0-2-26-16,-4-1-82 0,6-2 5 0,1-1-24 15,2 0 0-15,1 0-26 0,-3 0-13 16,-5 0-27-16,-4-2-13 16,-5-2 0-16,-6-1-34 0,-4 1-57 0,-11 0-66 15,-6 0-57-15,-9 0-122 0,-3 0-253 16,-4 1-670-16</inkml:trace>
  <inkml:trace contextRef="#ctx0" brushRef="#br1" timeOffset="-203526.57">16625 10499 2077 0,'-14'-8'341'0,"10"3"-248"0,0 0 94 0,0 0 128 0,2 0-46 0,2 1-56 0,0-1-92 15,6 0-80-15,1 0-40 0,8-1 2 16,8-1 22-16,8-2 4 0,13 1 6 15,14 1-7-15,4 1-3 0,-2 4-23 16,-2 2-2-16,-7 3-3 0,2 6 2 16,1 5-18-16,-1 4 17 0,-2 3-17 15,0 1 0-15,-1 6 17 0,-4 1-17 16,1 2 7-16,-7 1-7 0,1 4 18 16,-3-1-22-16,-5 3 20 0,-2-1 1 15,-6 0 1-15,-4 2-1 0,-3 1 0 16,-5 1 2-16,-3 0 2 0,-2-4 14 15,-4-3 6-15,-2-9 6 0,0-3 1 16,-2-4 2-16,0 2-3 0,0 2-2 16,0 1-7-16,-2-3-18 0,2-2 0 0,-2-5-1 15,0-2-3-15,0-4-73 16,-1-2-47-16,3-5-42 0,-2 0-13 0,-1 0 18 16,1-7-186-16,-4-2-398 15,1-1-642-15,-5-10 708 0</inkml:trace>
  <inkml:trace contextRef="#ctx0" brushRef="#br1" timeOffset="-203260.17">17521 11064 349 0,'0'0'1505'0,"0"0"-1213"15,0 0-75-15,0 0 102 0,0 0-103 16,-42-21-20-16,35 18-5 0,3 3-3 16,3-1-33-16,-1 1-79 0,0 0-44 15,2 0-32-15,0 0-21 0,0 4-14 16,2-1 29-16,1 5 6 0,3 2 35 15,1 2-20-15,4-1 4 0,-2 2 3 16,3-2 7-16,2 1-11 0,0 0-2 0,1-2 3 16,1-2-6-16,-3-1 2 15,0-2 17-15,1 1 6 0,-1-4 18 16,1-2 30-16,-3-2 20 0,3-7-10 16,-1 0-37-16,-1-5-59 0,4-4-34 15,-3-6-84-15,3-2-61 0,2-2-114 16,0-4-199-16,4-1-507 0,-7 7-519 0</inkml:trace>
  <inkml:trace contextRef="#ctx0" brushRef="#br1" timeOffset="-199942.3">11707 13539 1914 0,'0'0'266'0,"0"0"-208"0,39-4-25 16,-13 3 61-16,15 1-4 0,14 0 14 15,9 0 34-15,6 0 17 0,0-2 21 16,-2-3-3-16,5 1-7 0,2-1-1 16,3 1-3-16,1-2-11 0,0 5-3 15,-5-2-13-15,-4 0-1 0,-6 3-25 0,-8 0-28 16,-10-1-23-16,-14 1-18 15,-10-2-12-15,-4 2-15 0,0 0-11 16,-2-1 9-16,-3-2-11 0,-6 3-83 0,-5-1-63 16,-2-1-9-16,-3 1-68 15,-3-3-171-15,-5 0-343 0,2 2-851 16</inkml:trace>
  <inkml:trace contextRef="#ctx0" brushRef="#br1" timeOffset="-195970.04">20791 12985 1277 0,'0'0'631'0,"0"0"-304"0,0 0-110 0,0 0-1 15,0 0-13-15,0 0-26 0,0 0 5 16,0 0 15-16,0 0 0 0,0 0-23 16,0 0-39-16,0 0-32 0,-11 4-29 15,12-4-21-15,1 0-16 0,2-3-12 16,3 3 6-16,5-1-15 0,2-1-15 15,6 2-1-15,10 0-2 0,12 2 1 16,13 3-2-16,6 0 1 0,3 1 2 0,0 0 1 16,-4-1 27-16,3 0 16 0,1-3 5 15,0 2 10-15,1 0 6 16,-3 2 46-16,-3 4-37 0,-4-2-24 0,-12 3-7 16,-11-5-41-16,-10 3-2 0,-4-2-3 15,-2 0-19-15,-1 0 7 16,-2-1-22-16,-6-1-40 0,-4-2-87 0,-3 1-65 15,-3-1-38-15,-4 0-89 0,-2-2-285 16,2-1-634-16,-3-11-430 0</inkml:trace>
  <inkml:trace contextRef="#ctx0" brushRef="#br1" timeOffset="-191086.96">26516 12979 1438 0,'0'0'540'0,"0"0"-229"0,0 0-49 0,0 0 18 16,0 0-48-16,0 0-18 0,0 0-7 15,0 0-33-15,0 0-10 0,0 0-4 16,0 0-15-16,0 0-39 0,0 0-40 15,0 0-29-15,-2-3-37 0,4 3-3 16,2 0-41-16,3 4 10 0,3 2 22 16,7 1 12-16,5 3 0 0,9 3 2 0,13 4 0 15,12 5 10-15,8 1 7 16,3-3 6-16,1-5 6 0,-6-2-6 0,6-3 6 16,-3-1 18-16,3-4-15 0,-3-2-12 15,-3-2-21-15,-4-1-1 0,-5 0-30 16,-15 0-63-16,-9 0-6 0,-7 0-10 15,-9 0-24-15,-1 0-64 0,-3 0-104 16,-5 0-347-16,-2-1-617 0,-12-3-356 0</inkml:trace>
  <inkml:trace contextRef="#ctx0" brushRef="#br1" timeOffset="-186091.2">27099 13207 1286 0,'0'0'284'0,"0"0"-54"0,-58 0-44 0,31-2 8 0,-4-2 17 0,-5 0-5 16,-6-6 4-16,-11-2-1 0,-3-6-49 16,3 0-23-16,6 0-19 0,0-2-23 15,-3 1-10-15,-2-3-40 0,-4-1-4 16,-1 0-41-16,-1-1 0 0,3-4 0 15,-1 2 44-15,3-2-25 0,4-3 9 16,2 0-6-16,5-3 0 0,9 4 4 16,-1-6-7-16,8-3 3 0,4 1-4 15,3-7 7-15,9 3-9 0,7 1-16 16,4-2-9-16,9 0 6 0,8-1-10 0,7-2 4 16,8-1 9-16,7 2 25 15,11-2 12-15,7-1 4 0,7 3-5 0,7-2-2 16,7 4-9-16,2 1-22 0,2 4-3 15,4 8-2-15,-3 2-23 0,2 5 0 16,-1 6-23-16,-4 3-5 0,-2 8-16 16,-3 4 6-16,-5 3-3 0,0 9-10 15,-5 5-16-15,2 6-6 0,-4 3 15 16,1 5 4-16,-3 8 21 0,0 1 27 16,-4 7-14-16,-6 5 26 0,-5-1 19 15,-7 5-1-15,-4-1-41 0,-3-1 42 16,-6 0 17-16,-7 2 34 0,-2 1 26 15,-7-1-4-15,-4 0 3 0,-3 2 7 16,-4 1-32-16,-2 0 28 0,-5-2 22 16,-6 1-99-16,-5-2 14 0,-2 0-4 15,-4-2 1-15,-3-2-10 0,-6-3-3 16,-3-2-16-16,-2-3 1 0,-6-1-14 16,-7-2 28-16,-3-3-1 0,-4-5-10 15,-1-4 12-15,-6-5 12 0,0-7 7 0,-1-5 0 16,-1-7 0-16,1-3-16 0,6-11-3 15,6-6-88-15,4-7-39 16,11 0-60-16,2-9-97 0,8-4-169 0,8 3-266 16,4 6-766-16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32:44.925"/>
    </inkml:context>
    <inkml:brush xml:id="br0">
      <inkml:brushProperty name="width" value="0.05292" units="cm"/>
      <inkml:brushProperty name="height" value="0.05292" units="cm"/>
      <inkml:brushProperty name="color" value="#002060"/>
    </inkml:brush>
  </inkml:definitions>
  <inkml:trace contextRef="#ctx0" brushRef="#br0">23751 3785 1489 0,'0'0'634'0,"0"0"-359"0,0 0-33 15,0 0 64-15,0 0-11 0,0 0-31 16,0 0-33-16,0 0-30 0,0 0-34 15,0 0-42-15,0 0-63 0,0 0-62 16,-20-16-59-16,19 29 25 0,-4 12 34 16,-1 15 62-16,-4 18-43 0,-3 3-4 15,1-3-11-15,1-4-1 0,1-12-3 16,4-7-13-16,3-7-18 0,1-9-9 16,1-3 15-16,1 0 3 0,0 0 10 15,0-3 12-15,0-6 2 0,1-4 14 16,0-3 21-16,1 0 23 0,1-7 20 15,0-6 38-15,5-13-118 0,0-14 0 0,3-17-53 16,-1-8 1-16,2-2-1 16,0 5 53-16,1 5-2 0,1 5-20 15,5 0 1-15,-1 5 20 0,1 12-32 0,0 8 21 16,-3 7 12-16,3 6 0 0,2-1 12 16,6 3 22-16,4-2 7 0,-2 7-16 15,-1 1-25-15,-2 6-6 0,-3 4-22 16,-3 2 3-16,-3 8-6 0,-4-1-1 15,-4 6 1-15,-3 2 3 0,-6 1-3 16,0 2-13-16,-7-1 12 0,-5 1 4 16,-3-1-7-16,-3-2 32 0,-3-4 3 15,-2-3 22-15,-4 0-21 0,-2-4 18 16,0-4 0-16,-2 1 7 0,2-2 8 16,2-3 0-16,4-1 26 0,5-1 5 15,4 0 0-15,6 0-9 0,3 0 6 16,4 0-9-16,1 0-28 0,0 1-25 15,4 1-1-15,3 3 1 0,8 4 34 0,3 1 40 16,6 5-16-16,4 0-30 0,5 6-26 16,0-1 1-16,0 1-3 15,1 1-1-15,-5-1-45 0,1 4-50 0,-3 3-34 16,-1 0-53-16,-4 1-61 0,-3-1-58 16,-2-3-117-16,-1-7-193 0,-5-4-500 15,4-10-462-15</inkml:trace>
  <inkml:trace contextRef="#ctx0" brushRef="#br0" timeOffset="416.91">24582 3633 3252 0,'0'0'321'0,"0"0"-153"0,5 42-20 0,-5-11 107 16,-5 11-31-16,-7 11-57 0,-4 3-74 15,-5-2-38-15,-2-2-21 0,0-6-10 16,0 0-20-16,0-1-2 0,4-8 0 0,6-8-2 16,4-10-24-16,3-6 3 15,1-1 18-15,2-1-13 0,0-3 4 16,2-5 11-16,1-3 0 0,1-4 1 0,3-7 0 16,3-11 27-16,7-20 19 0,5-18-46 15,4-12-28-15,-1-3 14 0,-1 3 14 16,0 7 18-16,4 6-15 0,-4 12 12 15,1 14-2-15,-5 13 42 0,-3 4-9 16,3 3 0-16,-2 3-6 0,3 4-3 16,-4 6-35-16,1 0 16 0,-1 10-6 15,1 5 13-15,-1 6-7 0,1 10-3 16,-2 12-12-16,-2 13 10 0,-4 6-11 16,-7-3-2-16,0-2 0 0,-7-7-2 15,-2-4-41-15,4-9-12 0,-1-9-13 16,2-11-17-16,1-4-26 0,0 0-49 15,1-2-76-15,-3-3-117 0,0-6-286 16,2-2-563-16,-10-10-757 0</inkml:trace>
  <inkml:trace contextRef="#ctx0" brushRef="#br0" timeOffset="1083.71">24458 4015 3196 0,'0'0'375'0,"0"0"-198"16,0 0-69-16,0 0 93 0,0 0 80 0,0 0-52 15,47 29-41-15,-14-31-44 0,14-10-31 16,15-9-39-16,7-5-51 0,-4-4-23 16,-7 2-55-16,-8 3-64 0,-3 0-25 15,-11 5 2-15,-6 5-6 0,-7 5 30 16,-5 0 31-16,4 3 31 0,1 0 3 16,0 2 25-16,-3 3 28 0,-3 2 11 15,-4 2 60-15,-1 6-21 0,-2 3-3 16,-1 9 33-16,-1 4-5 0,-2 10-4 15,-3 12-3-15,-3 10-19 0,-4 0 13 16,-1-9-7-16,-1-11 6 0,1-15-3 16,3-3-9-16,-3 2 6 0,2-1 10 15,0-1-1-15,1-4-3 0,2-6-13 16,0-2-14-16,0-6-13 0,0 0 13 16,0-3 8-16,0-7 86 0,0-13-48 0,2-16-80 15,1-16-57-15,1-10-4 0,0-2 27 16,1 1 34-16,-1 5 3 0,3 1 18 15,2 2-6-15,2 6 0 0,0 11-12 16,2 11-3-16,-4 12 20 0,-2 6-20 16,4 4-2-16,-3 1-20 0,2 4-5 15,5 3 0-15,-2 8 9 0,6 6 18 16,-1 4 14-16,3 7-14 0,0 9-14 16,-4 10-8-16,-1 7 4 15,-3 1-9-15,-7-2-4 0,-1-14-8 0,-4-10-1 16,1-8-2-16,2-6 8 0,0 0 16 15,0-2-1-15,3-3 10 0,2-4 9 16,2-3 58-16,0-7 40 0,3-8-7 16,5-11-27-16,2-14-16 0,3-13-33 15,-4-5-12-15,2 1 16 0,-4 6 8 16,-3 16 3-16,-3 6 7 0,-1 10-22 16,-2 9 11-16,4-2-26 0,0 4-18 15,1 7 18-15,-1 2-27 0,5 19-4 0,0 17 31 16,0 22 18-16,-5 8 7 15,-5 5-22-15,-8-1 9 0,0-7-10 16,-6-1-2-16,0 0-15 0,3-7-40 0,-1-4-18 16,4-11-30-16,0-13-28 15,6-9-30-15,3-6-130 0,-1-6-465 16,15-10-1787-16</inkml:trace>
  <inkml:trace contextRef="#ctx0" brushRef="#br0" timeOffset="13567.67">20867 15270 2482 0,'0'0'332'0,"0"0"-216"0,0 0 22 0,0 0-10 0,0 0-23 16,0 0-19-16,0 0 6 0,0 0-19 16,0 0-22-16,0 0-3 0,0 0-39 0,0 0-9 15,0 0-3-15,-30 38 3 0,33-16 15 16,2 2 13-16,2 2-15 15,-1-1-11-15,4 0-2 0,1-4-2 0,1-2-14 16,2-2-6-16,0-2 8 0,2-2 14 16,-1-3 22-16,3-4 10 15,-3-2-1-15,1 0 1 0,-1-3 18 0,1-1-31 16,0-2 0-16,1-4 3 0,3-4-19 16,0 0 16-16,4-4-17 0,3-3 23 15,0-2-22-15,4 1 1 0,4-3-4 16,8 0 0-16,7 4 1 0,1 4 1 15,-4 7-1-15,-5 5-1 0,-8 1-1 16,-8 4-1-16,-3 0 1 0,-3 2-18 16,5 1 18-16,0 4-12 0,5 3 11 15,-1-1 0-15,-2 3-1 0,-2 1 0 16,-2-1-10-16,-3 3 12 0,0 1-1 16,-4-1-1-16,-3 3-13 0,-2-2 0 15,-1 1 16-15,-3 0 1 0,-2-1 15 0,-2 0 0 16,-1-2 9-16,-2-2 0 15,0-3-3-15,0-3 0 0,-2-1 0 16,0-3 3-16,0-2-6 0,1-1 4 0,0-1 5 16,1-2 0-16,0 0-3 0,0-2 15 15,1-1 32-15,1-1-59 0,1-2 5 16,2-2-16-16,4-2 17 0,1-3-19 16,3-1 1-16,3 1-1 0,1 1 0 15,4-1 0-15,1 3 0 16,1 0-1-16,-1 4-2 0,2-1-10 0,4 3 12 15,1-3 0-15,7 4-1 0,10-1 1 16,8 1 0-16,1-1 1 0,-3 0 0 16,-6 1 2-16,-8-3 1 0,-1 3-2 15,-4-2 15-15,-7 0-1 0,-6-1 20 16,0-2 39-16,3-1 19 0,2-4 40 16,2-3 66-16,-2-1-79 0,-3-2-56 15,-3-3-37-15,-5 0-14 0,-3-2-11 16,-3 1-2-16,-3-4-40 0,-4 0-21 15,-1-3-28-15,-1-2-43 0,-3 2-40 16,0-1-33-16,-2 4-15 0,2 3-66 0,1 4-224 16,1 2-237-16,2 7-464 0</inkml:trace>
  <inkml:trace contextRef="#ctx0" brushRef="#br0" timeOffset="14136.04">21504 16208 1679 0,'0'0'643'0,"0"0"-520"0,0 0-56 0,0 0-28 16,0 0 109-16,38-10-3 0,-24 6-29 16,-2 4-71-16,-1-1-30 0,-1 1-15 15,-2 1-16-15,0 3-3 0,-3 3-7 16,-1 3-80-16,-2 3-20 0,-1 2 30 16,-1 1-21-16,-3 4-2 0,-2 0 22 15,-2 2 39-15,-1 1 19 0,1 0 13 16,1-1 26-16,1 0 1 0,1-3 1 15,4-2 27-15,0-3-3 0,6-2 13 16,3-2 22-16,2-3 69 0,4 1 22 16,1-3 25-16,4 0-45 0,-1-2-62 15,0-2-41-15,1 2-10 0,-3-1-19 16,-2 0-2-16,-4 1-24 0,-2 2-51 16,-5 2-96-16,-4 4-72 0,-3 2 73 15,-8 5-61-15,-4 2-85 0,-6 2-209 0,3-6-446 16</inkml:trace>
  <inkml:trace contextRef="#ctx0" brushRef="#br0" timeOffset="14536.81">21752 16170 3002 0,'0'0'555'0,"0"0"-353"0,0 0-23 0,0 0 7 0,0 0-8 0,42-7-85 16,-31 6-28-16,-1 0-36 0,-1 1-29 15,-1 0-28-15,-2 3-12 0,1 3-38 0,-2 1-18 16,1 6-13-16,-3 1 14 15,-1 4 48-15,-1 1 0 0,-1 6-13 16,-2-1 0-16,-3 3 10 0,-3 0 25 16,1 2 25-16,-2 0 15 0,1 4 7 0,0-1 16 15,2-1 38-15,2-2 2 0,1-3-2 16,3-4-35-16,1-5-16 0,5-3-22 16,1-4 22-16,5-4 19 0,0-1-1 15,3-5-15-15,2 0-3 0,4-5-25 16,2-6-11-16,0-4-51 0,3-5-63 15,1-1-114-15,0-4-233 0,4-8-327 16,-7 6-602-16</inkml:trace>
  <inkml:trace contextRef="#ctx0" brushRef="#br0" timeOffset="15033.98">22168 15945 150 0,'0'0'3005'0,"0"0"-2550"0,0 0-190 16,0 0-72-16,0 0-53 0,-2 45-34 16,4-29-35-16,3 4-12 0,0 2-9 15,1 3-22-15,1 1-16 0,-1 1-11 16,0 2 0-16,-2-1 1 0,1 0 10 15,-3-1-12-15,0-2-1 0,-2-2-1 16,0-6 0-16,0-1 1 0,0-6-11 16,0-3 10-16,0-3 0 0,0-3 2 15,0-1 2-15,0 0 32 0,0 0-3 16,0-4 3-16,0-2-22 0,1-2-12 16,1-2-31-16,3-3-3 0,3 2 3 15,2-3 10-15,5 1 18 0,1 2 1 16,3 3 1-16,-1 0-2 0,3 7 0 15,-3 1-12-15,-2 0 3 0,-2 4-4 16,-5 1 1-16,-3 3-13 0,-2 2-25 16,-4 2 31-16,-1 1 20 0,-7 6 1 15,-4 0-30-15,-4 1-6 0,-5 1 3 0,0-2 18 16,-3-2 16-16,2-5 2 0,3-3-2 16,1-5-27-16,5-4-32 15,2-1-58-15,3-9-81 0,5-4-76 0,2-6-83 16,2-1-147-16,9-5-78 15,5-1-74-15,5 3-103 0,-3 3 120 0</inkml:trace>
  <inkml:trace contextRef="#ctx0" brushRef="#br0" timeOffset="15173.15">22423 16143 36 0,'0'0'675'0,"0"0"139"15,42-12-203-15,-27 12-123 0,1 3-144 16,-2 3-65-16,-1 7-15 0,0 1 21 16,-3 3-27-16,-1 4-58 0,-1-1-36 15,-1 2-31-15,-3-1-18 0,0-3-48 16,-2 1-33-16,0-1-34 0,-2-3-11 15,0-2-91-15,0-2-126 0,0-5-90 0,-1-3-116 16,0-4-322-16,0-4-816 0</inkml:trace>
  <inkml:trace contextRef="#ctx0" brushRef="#br0" timeOffset="15327">22452 15870 3112 0,'0'0'480'0,"0"0"-227"15,0 0-68-15,0 0-59 0,0 0-29 16,0 0-47-16,0 0-13 0,0 0-37 16,0 0-25-16,0 0-96 0,0 0-193 15,-3 21-132-15,12-28-271 0,-2-1-558 16</inkml:trace>
  <inkml:trace contextRef="#ctx0" brushRef="#br0" timeOffset="15534.99">22625 15721 1433 0,'0'0'1988'16,"0"0"-1630"-16,0 0-119 0,0 45-23 16,3-16 23-16,2 10-26 0,3 11-35 15,-1 4 15-15,3-6-1 0,-1 0-76 16,-1-11-62-16,2-3-39 0,-4-8-15 0,-1-4-3 16,-1-3-40-16,1 3-76 0,0 2-82 15,2-1-84-15,-2-6-54 16,0-5-3-16,-1-9-36 0,1-4-143 0,-3-9-2 15,-2-7-23-15,0-3-437 0,0 3-140 16</inkml:trace>
  <inkml:trace contextRef="#ctx0" brushRef="#br0" timeOffset="15884.51">22668 16085 452 0,'0'0'1194'15,"0"0"-539"-15,0 0-187 0,0 0-70 16,0 0-38-16,0 0-72 0,0 0-78 16,0 0-40-16,0 0-33 0,0 0-10 15,0 0 12-15,-6 13-16 0,20-16-19 16,4-3-27-16,5-6-22 0,3-3-15 15,1-6-22-15,1 0-16 0,0-4-2 16,-4 0-21-16,-2 3 3 0,-5 1 16 16,-3 5-11-16,-3 3 10 0,-4 3-18 15,-4 6 2-15,-2 3 7 0,-1 1 0 16,-2 1-25-16,-3 5 13 0,-1 3-16 0,-4 4-9 16,-3 6 18-16,1 4 15 0,-1 3 15 15,2-1 1-15,4-1 19 0,3-5 24 16,4-5 9-16,2-1 10 0,7-4 2 15,3-2 25-15,6 0-4 0,2 0-3 16,1-3-9-16,2 2-18 0,0 0-24 16,-1-1-18-16,-4 1-13 0,-2 1-2 15,-6-1 2-15,-5 2-12 0,-3 0 12 16,-2 4 11-16,-9 1 25 0,-7 4-36 16,-13 5-15-16,-15 2-64 0,-14-1-58 15,-3-5-62-15,4-10-89 0,13-8-173 16,19-1-706-16,1-13-1604 0</inkml:trace>
  <inkml:trace contextRef="#ctx0" brushRef="#br0" timeOffset="16900.91">21743 16556 579 0,'0'0'46'0,"0"0"720"0,0 0-340 0,0 0-183 0,0 0-42 0,0 0-16 16,0 0 5-16,0 0-22 0,0 0-24 15,0 0-12-15,0 0-11 0,0 0-6 16,0 0 6-16,0 0 6 0,0 0-16 0,0 0-26 15,0 0-28-15,0 0-20 16,0 0-14-16,-2-15-8 0,2 17-12 16,0 2 35-16,2 2 25 0,-1 0 44 0,0 4-13 15,-1 1-16-15,-1 2-1 0,-3 3 4 16,-2 0 12-16,-5 3 15 16,-1 2-16-16,-5 0-18 0,-2 5-34 0,-5-1-38 15,-4 4-2-15,-7 2-65 0,-7 0-116 16,1-7-82-16,5-6-157 0,13-12-656 15,-1-14-1293-15</inkml:trace>
  <inkml:trace contextRef="#ctx0" brushRef="#br0" timeOffset="17784.75">22158 16863 1296 0,'0'0'1023'0,"0"0"-722"0,0 0-27 16,-36 7 40-16,28-7-28 0,1 0-39 16,1 0-36-16,-1 0-35 0,1 0-42 15,1 0-13-15,1 0-31 0,2 0-28 16,-1 0-28-16,3 0-34 0,-1 0-27 0,1 1-31 16,0 1-26-16,5 1 6 15,5 6 78-15,7 2 0 0,10 6 47 16,16 8 18-16,16 2-3 0,8-2-3 0,3-3-13 15,3-8 31-15,-1-3 40 16,7-1 21-16,4-3-4 0,4 0-6 16,3-1-21-16,0-2-16 0,-2 2-27 0,-2-3-28 15,-7 0-14-15,-2-2-20 0,-7 3-1 16,-5-2-1-16,-4 1 0 0,-7-2-13 16,-7 0 10-16,-9 1-21 0,-12-2-6 15,-7 0-19-15,-2 0-24 0,-1-3-36 16,0 2-35-16,-2-4-54 0,-5 1-39 15,-4-4-54-15,-5-4-125 0,-8-3-332 16,0 3-949-16</inkml:trace>
  <inkml:trace contextRef="#ctx0" brushRef="#br0" timeOffset="18068.54">23246 16938 1717 0,'0'0'1641'15,"0"0"-1444"-15,0 0 55 0,38 23-10 0,-15-15 21 16,5-2-28-16,0 2-105 16,1-2-56-16,2-2-19 0,-3 0-24 15,0 1-19-15,0-1-12 0,-3 3 0 0,-1 0-3 16,-3 2-12-16,-4 0 11 0,-4 1-14 16,-4 0-7-16,-4 2-21 0,-3 2 3 15,-2 1 41-15,-7 3 2 0,-6 3 1 16,-6 0-1-16,-11 9-3 0,-13 2-18 15,-9 5-4-15,-5 0-18 0,5-3-22 16,10-9-43-16,13-9-32 0,8-3-56 16,4-5-66-16,-1 0-184 0,4-5-551 15,2-1-798-15</inkml:trace>
  <inkml:trace contextRef="#ctx0" brushRef="#br0" timeOffset="20683.88">24445 17295 1186 0,'0'2'757'0,"0"-2"-387"0,-1 0-86 0,0 0 0 16,0 0-40-16,0 1-75 0,-1-1-26 15,0 1 6-15,1-1 3 0,-1 0-17 16,2 0-15-16,-1 0-19 0,1-2 11 16,0-1 3-16,-2-2-62 0,1-1-19 15,1-3-15-15,0-3-16 0,0-2 9 16,5-2 7-16,3-1-1 0,2 0-5 0,2 2-11 15,2-2-2-15,1 3 0 0,1 3-16 16,0 2 13-16,1 4-12 16,2 2-10-16,1 3-6 0,2 1-16 0,1 6-15 15,-1 3 3-15,1 3-9 0,-1 2-13 16,-3 2-5-16,-3-1 4 0,-3 3 13 16,-3 0 6-16,-2 2 29 0,-8 2 34 15,0-1 2-15,-10 2 29 0,-5-1 10 16,-4 3-12-16,-6-2 5 0,-5 0-2 15,-6 0-1-15,-12 3 7 0,9-7-7 16,1-3 17-16,8-3-7 0,9-6-1 16,-3 2 16-16,1 1-3 0,6-2 6 15,5-3-3-15,4 0 9 0,5-3-6 16,3 1-34-16,0-1-22 0,7 2 15 0,5 2 32 16,4-3-7-16,12 3 6 15,11-4-15-15,10-3-19 0,5-3-15 16,-3-4-1-16,-3-6-39 0,-11 3-30 0,-8 0-51 15,-5 0-40-15,-2-2-41 16,2-1-110-16,1-6-293 0,4-3-671 16,-7 5-670-16</inkml:trace>
  <inkml:trace contextRef="#ctx0" brushRef="#br0" timeOffset="21750.96">24778 16757 866 0,'0'0'1215'0,"0"0"-924"0,0 0-100 0,0 0-56 16,0 0-12-16,0 0-1 0,0 0-20 0,0 0-5 16,0 0 27-16,0 0-9 0,0 0-13 15,0 0-7-15,0 0 0 0,0 0-1 16,0 0-9-16,0 0-9 0,0 0-23 15,0 0-15-15,-4-31-10 0,7 27-11 16,1 2-5-16,4-2 4 0,0 0 9 16,5 0 5-16,0 0-30 0,4 0 0 15,0 2-2-15,2-1-20 0,-2 3-9 16,-2 0-27-16,0 2-17 16,0 1-10-16,-4 2 4 0,-4-1 2 0,2 2 12 15,-6-2-2-15,-1 2 34 0,-2 1 16 16,0 1 18-16,-2 1 1 0,-3 1 3 15,-4 1 22-15,1-2 1 0,-2 2 2 16,-2-3 10-16,2 1-3 0,1-1-32 16,-3 2 0-16,1 0 0 0,1 0 10 15,0-1 0-15,1 0-11 0,1-1 0 16,2 0 1-16,0-1 10 0,2-1-10 0,1-2 16 16,1-1 3-16,1 0 0 0,0-2-3 15,0 2-16-15,1-3 9 16,0 1 1-16,0 1-10 0,0-2 10 0,0 2-11 15,0-2-1-15,0 2-1 0,0-2 0 16,0 0 1-16,1 2 12 0,1-2 2 16,1 0 17-16,3 0 18 0,0 0 6 15,4 0-1-15,-1 0-12 0,3 0-5 16,1 0-16-16,-1 0-22 0,3 0 0 16,-2 0-3-16,2 1 0 0,-4 1-9 15,-2 1 9-15,2 1-10 0,-2 2-2 16,-5-1-1-16,1 0-15 0,-3 1-4 15,0 1 6-15,-2 0 8 0,0 1 21 16,-5 2 1-16,-3 0-1 0,-3 1-11 16,-4-2-8-16,-3 2-9 0,-2-1-10 15,-1-3 4-15,-2-3-4 0,2-1 10 16,-1-3-10-16,5 0-22 0,2-4-38 16,5-1-70-16,3-4-58 0,3-2-146 0,4-2-274 15,0 1-580-15</inkml:trace>
  <inkml:trace contextRef="#ctx0" brushRef="#br0" timeOffset="22334.1">25102 16709 1076 0,'0'0'641'0,"0"0"-190"0,0 0-85 0,0 0-34 0,0 0-50 0,0 0-30 16,0 0-20-16,0 0-31 0,0 0-47 0,0 0-21 16,0 0-27-16,0 0-31 0,0 0-44 15,0 0-7-15,0 0-21 0,0 0 0 16,38-21-3-16,-26 19-15 0,1 2-13 15,1 0-9-15,0 3-25 0,-1 6-23 16,0-1 10-16,-1 5-4 0,-3-1 10 16,-2 4 25-16,-2 0 19 0,-3 4 3 15,-2-1 22-15,0 1 0 0,-4 1 19 16,-1-2 12-16,-4-1 10 0,0-1 19 16,1-2 6-16,-1-2 3 0,1 0 3 15,-1-4 6-15,3-4 0 0,2 0-4 0,3-4-3 16,1-1-6-16,0 0-34 15,1 0-18-15,5-4-13 0,5-2-25 16,5-1 9-16,2-1-5 0,8-4-53 0,5-2-94 16,7 0-79-16,11-6-140 0,-9 3-575 15,-5 2-815-15</inkml:trace>
  <inkml:trace contextRef="#ctx0" brushRef="#br0" timeOffset="24051.62">25556 17211 911 0,'0'0'1754'0,"0"0"-1352"0,0 0-64 0,0 0-103 0,0 0-65 0,0 0-44 16,0 0-38-16,0 0-6 0,0 0-10 15,0 0 9-15,0 0-28 0,0 0-28 16,11 47-3-16,-9-29-7 0,0-1-13 16,-2-1 0-16,0 1 17 0,0-4-16 15,0-1 19-15,0-1-19 0,-2-3 12 0,2-4-2 16,0-2-11-16,0-2 10 16,0 0-11-16,2-5-1 0,0-2-33 15,4-3 33-15,0-4 22 0,2-4-22 0,2-2-19 16,3-3-21-16,-4-2 12 0,0 5-12 15,2 1-16-15,-4 3-4 0,1 6 4 16,-3 1 6-16,2 6 19 0,0 3 12 16,1 2 17-16,0 6-21 0,4 4 5 15,-1 4 15-15,0 3-9 0,-1-1-7 16,0 1-6-16,-4-1 6 0,2-1 18 16,-5-1 1-16,1-5 0 0,0-3 22 15,-2-2-20-15,0-2 1 0,0-4 13 16,-1 0 25-16,5-6-26 0,1-1 40 15,-2-4 20-15,5-1-10 0,-1-5-18 16,2 2-25-16,0-3-10 0,0 4-12 16,-1 3-9-16,-2 4-10 0,-1 3 19 15,1 4 11-15,-2 1-10 0,2 6 12 16,-1 3 9-16,2 4-13 0,2 0-6 16,-2 2-4-16,0-1 1 0,0-1-3 15,-2-3 0-15,-1-3 0 0,2-3 1 16,2-2 2-16,-1-3 12 0,2-3-12 0,3-6-21 15,0-4 6-15,3-6-23 16,-2 0-2-16,-1-4-7 0,0 0 0 16,-2 2 16-16,-5 2 13 0,-1 4 16 0,-2 2 2 15,-3 4 4-15,-1 6-2 0,0 1-2 16,-1 2-29-16,-5 5 0 16,0 4-5-16,-4 1-32 0,1 7 16 0,-1 2 31 15,0 3 19-15,2 0 0 0,1-1-1 16,0-2-1-16,5-3 0 0,0-3-2 15,2-4 4-15,0-3 37 0,4-3-12 16,1-3 22-16,3 0 13 0,1-4-6 16,3-3 2-16,0-3 0 0,2 0-31 15,-1-3-25-15,3 2-12 0,-5 0-1 16,0 1-27-16,-2 4 18 0,-2-1 20 16,-1 3-10-16,-3 4 11 0,-1 0-3 15,0 0-11-15,0 0 2 0,-2 0-19 16,0 3-12-16,0 1 6 0,2 0 20 15,-2 0 15-15,0 1-1 0,3 0 1 16,-2 0 1-16,1 0 0 0,0-1-1 16,-2-2 0-16,2 1 0 0,-2-1 1 15,2 0 2-15,-2-2 18 0,0 0 23 0,0 0 12 16,2 0 17-16,-2 0-17 0,4-4-37 16,-2-4-13-16,3-2-3 0,1-5 0 15,0-5-47-15,2-1-32 0,-1-1 1 16,1 3-7-16,0 1 16 0,0 5 6 15,-3 5 25-15,3 5 38 0,2 3 16 16,-1 4-13-16,3 6 16 0,0 5 6 16,1 2 6-16,3 2-15 0,-3 0 0 15,3 1-3-15,-3-3-11 0,0 0 0 16,-3-5-1-16,0-3 1 0,-1-3 10 16,0-3 4-16,0-3 50 0,-1-3 9 15,2-6-14-15,-1-5-11 0,1-4-25 16,2-4-25-16,-3-2-10 0,0-1-11 15,-1 3 17-15,0 2-14 0,2 3 5 0,-5 7 1 16,-1 0-1-16,2 7 13 16,-2 2 20-16,0 1-1 0,2 4 15 15,1 6 0-15,1 0-12 0,0 4-19 0,2 2-2 16,-1-2-1-16,-1 0 1 0,0-2 0 16,-1 0 1-16,-3-2 2 0,0-3-2 15,0-2-2-15,0-1-1 0,-2-3-18 16,-2-1-47-16,2 0-57 0,-2-3-46 15,0-1-30-15,2-3-67 0,0-2-214 16,0-1-298-16,-1 2-604 0,3 1 645 0</inkml:trace>
  <inkml:trace contextRef="#ctx0" brushRef="#br0" timeOffset="24534.42">26843 17118 368 0,'-2'1'1740'0,"-3"-1"-1071"0,3 0-307 0,0 0-52 16,0 0-32-16,-1 0-70 0,1 3-78 15,-2 2-49-15,0 3-25 0,1 2-6 16,-1 4 18-16,1 3 0 0,3 0-24 15,0-1-4-15,5 1-18 0,0-3-22 16,3-3-11-16,1 0-30 0,3-4-18 0,2-3 0 16,0-3 16-16,-1-1 12 15,3-6 28-15,-3-4-35 0,0 0-27 16,-1-4-4-16,-4 1 12 0,-5-3-6 16,-3 1-3-16,-3 0 16 0,-7-1-51 0,-6 2-98 15,-1 3-24-15,-6 2 166 16,0 3-219-16,-3 2 29 0,4 4-66 0,0 4-121 15,4 1-249-15,7-2-602 0</inkml:trace>
  <inkml:trace contextRef="#ctx0" brushRef="#br0" timeOffset="25101.8">26941 17080 2208 0,'0'0'1116'16,"0"0"-884"-16,0 0 8 0,0 0-8 15,0 0-53-15,0 0-73 0,40 27-32 16,-30-19-18-16,4-1-31 0,-1 1-22 16,3 1-3-16,1 0-2 0,2 1-16 15,-1-2-23-15,-1 3-15 0,-3-1-9 16,-1-3-10-16,-2 1-15 0,-2-4-24 16,-4 1 11-16,-1-3 12 0,-4-2 6 0,0 0 12 15,0-2 57-15,0-4 16 16,-2-2 48-16,-1-3 52 0,-3-2-71 15,1-2 68-15,3 1 13 0,0 2-21 16,1 2-43-16,1 3-11 0,0 3-7 16,0 1 3-16,3 3 0 0,1 0-18 0,3 3-13 15,0 1-3-15,4 3-25 0,2 0-6 16,-4 2 0-16,2 1-3 0,-2-2 15 16,-2-1 6-16,1 0 16 15,-5-4 1-15,1-1 1 0,1-2 11 0,0 0 18 16,-1-4 9-16,4-4-5 0,-1-1 2 15,3-3-18-15,0 0-18 0,-3-3 1 16,1 2 1-16,-2 2 12 0,-2 1-2 16,0 4-11-16,-2 2 20 0,-2 3 18 15,0 1 22-15,0 0-16 0,0 5-46 16,0 0-3-16,0 5-71 0,3 3 48 16,1 8 26-16,7 3 16 0,-2 4-14 15,2 2 1-15,3 0-2 0,-3 1 0 16,-1 1-1-16,0 8-36 0,-4 8-36 15,-6 6-21-15,-8 1 9 0,-6-10 3 16,-1-12-27-16,1-13 92 0,-1-3 16 0,-12 3 76 16,-10 0-37-16,-11-4-39 15,-5-9-26-15,9-7 24 0,13-7-79 16,10-4-86-16,6-6-150 0,-3-10-245 0,3-16-555 16,1 4-449-16</inkml:trace>
  <inkml:trace contextRef="#ctx0" brushRef="#br0" timeOffset="25800.13">27763 17280 841 0,'0'0'1404'0,"0"0"-936"0,0 0-60 0,0 0 16 0,45 10-64 16,-25-16-102-16,3-8-59 0,3-5-51 0,7-15-55 16,4-13-47-16,4-12-46 15,-3-4-55-15,-10 4-38 0,-9 4 3 16,-11 10 49-16,-3 0 41 0,-5 1 53 0,-1 1-19 15,-5 8 3-15,-2 7 22 0,0 5-29 16,3 6-5-16,-5-1-6 0,1 3-19 16,-2 1 0-16,2 6 0 0,1 7-37 15,-2 2-4-15,-1 11 7 0,-3 13-18 16,-1 20 9-16,5 23 24 0,2 8 18 16,5 5-12-16,3-7 13 0,5-13 13 15,5-2-12-15,2-7-1 0,1-7 0 16,2-11-21-16,-3-11 21 0,0-4 44 15,1-8 8-15,3-2-12 0,4-2-18 16,2-4-10-16,0-3-12 0,-2-9-12 16,0-6-6-16,0-7 2 0,-4-4-21 15,-2-2-9-15,-4 1 8 0,-2 3 23 16,-5 4 15-16,-1 7 34 0,1 6 12 16,-3 3 16-16,0 4 0 0,0 0-60 0,0 5-2 15,0 3-23-15,0 3 23 16,3 2 4-16,0 5 23 0,0 2-11 15,3-6-1-15,1 0-13 0,3-4 20 0,-2-4 9 16,4-2 9-16,3-4-16 0,0 0-24 16,5-7 0-16,1-4-30 0,-2-3-26 15,3-4-6-15,-3-1 7 0,-4-1 15 16,-7 3 40-16,1 0 22 0,-8 6 12 16,-1 1-11-16,-5 3-23 0,-4 3-1 15,-2 1-18-15,-2 3-58 0,-3 4-10 16,-4 3 10-16,1 3-29 0,-4 2-28 15,2 3-30-15,-1-1-32 0,7 2-111 16,2-2-163-16,3-2-208 0,4-2-512 16</inkml:trace>
  <inkml:trace contextRef="#ctx0" brushRef="#br0" timeOffset="26466.83">28666 17049 1007 0,'0'0'1847'0,"0"0"-1236"0,0 0-286 0,0 0-83 0,0 0-25 16,0 0-53-16,-45 18-65 15,30-9-21-15,-2 2-14 0,0 1-30 0,1 4-19 16,2 0-15-16,3 1-22 0,4 1-18 16,4-1-16-16,3-1-18 0,3-2-15 15,5-3 5-15,8-3 31 0,2-2 28 16,6-4 6-16,9-2 4 0,9-6-13 15,-5-1 6-15,-3-3 0 0,-4 2-6 16,-8-1-6-16,3-1 10 0,0 0 24 16,-4 0 28-16,-3 1 22 0,-7 3-6 15,-4 3-42-15,-6 2 16 0,-1 1 13 16,-4 0-12-16,-3 3 10 0,-3 1-29 16,-1 3-37-16,-2 3 15 0,-2 2 20 15,0 0-20-15,0 2 22 0,3 0 12 16,2 0-12-16,3-1-1 0,2-2-21 15,3-2 0-15,2-4 21 0,2-3 2 16,5 0 23-16,4-2 23 0,3-4 12 0,6-2-16 16,2-2-18-16,1-1-23 15,1 1-2-15,0 0-2 0,-1 2 0 0,-3 2-1 16,-3 0 0-16,-2 1 3 0,-1 2 0 16,-5 0 15-16,-3-1 7 0,-2 0 6 15,-1-2-13-15,-2-3-15 0,-1-4-18 16,2-8-60-16,-1-9-46 0,1-3-77 15,1-2-38-15,0-4 50 0,0 2 141 16,1-13 48-16,-1-7 67 0,1 0 75 16,0 0-45-16,-2 7 48 0,-1 10-28 15,1 9 10-15,-2 9-8 0,1 4-26 16,-1 2-4-16,2 3-30 0,-2 4 9 16,0 3-13-16,0 4-18 0,0 6-14 15,0 12-21-15,0 20 12 0,0 25 26 16,0 15-6-16,5 6-31 0,2-2 33 15,4-9 1-15,-1-2 12 0,1-4-6 16,2-5-16-16,-3-14-27 0,-2-14-38 16,-3-13-85-16,0-5-126 0,-3-5-119 15,0-2-137-15,1-8-261 0,-3-2-615 0,0-25-258 16</inkml:trace>
  <inkml:trace contextRef="#ctx0" brushRef="#br0" timeOffset="26716.45">29006 17006 307 0,'0'0'2430'0,"0"0"-1898"0,0 0-264 0,0 0-60 0,0 0-41 0,0 0 7 15,0 0-40-15,49 24-4 0,-29-24-12 16,2-1-81-16,4-6-37 0,-2 4-37 16,1-4 0-16,-2 4 6 0,-5 2-9 15,-3 1 5-15,-3 0 14 0,-2 7-4 16,-1 4 12-16,-2 6 11 0,-1 3 1 15,2 7 0-15,-3 2-2 0,-2 1-12 16,0 1 12-16,-1-2-28 0,0-4-22 16,0-5-18-16,0-4-56 0,0-7-43 15,0-5-76-15,0-6-175 0,0-9-277 0,-1-1-458 16</inkml:trace>
  <inkml:trace contextRef="#ctx0" brushRef="#br0" timeOffset="26843.44">29201 16839 1896 0,'0'0'1040'0,"0"0"-742"16,0 0-100-16,0 0-87 0,0 0-108 15,0 0-3-15,0 0-140 0,0 0-93 16,47 23-161-16,-26-19-340 0,-5-2-706 16</inkml:trace>
  <inkml:trace contextRef="#ctx0" brushRef="#br0" timeOffset="27668.71">29484 16999 1457 0,'0'0'1555'0,"0"0"-1098"0,9 44-68 16,-9-26-28-16,2 4-88 0,-2 1-76 16,0 2-16-16,0-1 28 0,-2 0-8 15,2-3-37-15,0-4-43 0,0-1-51 0,0-5-28 16,3-3-21-16,2-2-21 16,1 0-15-16,2-5-9 0,3-1-25 15,0-1-11-15,3-7-22 0,0-1 0 0,-2-4 15 16,2-4-3-16,-4-1-15 0,-4-1-7 15,-3-3 7-15,-3 2 5 0,-4-3 10 16,-5 6-29-16,-1 2 53 0,-4 2-31 16,-2 4-22-16,-2 5 22 0,0 4 12 15,-4 4 6-15,1 5 31 0,0 2 28 16,3 2 47-16,0 4 2 0,3 0-5 16,4 0-43-16,3-3 2 0,3 0 15 15,4-4-2-15,1-1 6 0,6-4-10 16,4-2 0-16,2-1 16 0,5-2 12 15,2-2 0-15,3-4-3 0,1-1-6 16,0-4 3-16,0 1-9 0,-1 2-22 16,-4 1-2-16,-1 1 11 0,-3 2 16 15,-2 4 2-15,-5 0-14 0,1 0-16 16,-2 4-31-16,0 2 3 0,-1 2 10 16,-1 3-13-16,1 0 7 0,-2-2 8 15,0 1 4-15,0-4-3 0,0-1 13 16,0-3 2-16,-1 0 3 0,1-2-2 0,1-2 20 15,2-4 19-15,2-1 31 0,3-1-19 16,0-4-6-16,2-2-9 0,1 0-1 16,-3 1 1-16,2 3-12 0,-3 3-10 15,-1 3-14-15,0 4 36 0,-1 1-34 16,1 9-3-16,0 3-2 0,3 7 2 16,1 5 3-16,1-1 15 0,-2 1-15 15,-1-4-1-15,0-3 10 0,-2-4-12 16,-1-5-9-16,0-4-43 0,-2-2-9 15,-1-3 21-15,-1 0 40 0,2-7 11 16,1 0-11-16,0-4-2 0,0-1-13 16,-1-3 0-16,0-1 15 0,0-1 2 15,-2-4 47-15,-1 1-9 0,1-4-4 16,-2 2-34-16,1-1 0 0,-1 3-1 16,-1 2 1-16,1 7 23 0,-2 3 2 15,0 3-12-15,0 3-14 0,0 2-1 16,0 0 0-16,0 1-30 0,-4 5-34 15,-3 2 30-15,-1 5 23 0,-3 3 11 16,3 2 12-16,1 3-12 0,3-2-12 0,2-2 11 16,2 0 1-16,3-5 18 0,5 0 7 15,2-2 8-15,5 0-5 16,0-3-28-16,5 0 0 0,-2 0-24 16,0-1 2-16,-2-2 1 0,-4 0 8 15,-3 1 10-15,-1-3-21 0,-7 0-7 0,-1 2-8 16,-8 1-7-16,-5 0-16 0,-6-1-15 15,-13-1-77-15,-12-3-99 0,-10-13-227 16,2-2-549-16,17-1-810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33:35.427"/>
    </inkml:context>
    <inkml:brush xml:id="br0">
      <inkml:brushProperty name="width" value="0.05292" units="cm"/>
      <inkml:brushProperty name="height" value="0.05292" units="cm"/>
      <inkml:brushProperty name="color" value="#002060"/>
    </inkml:brush>
  </inkml:definitions>
  <inkml:trace contextRef="#ctx0" brushRef="#br0">13797 8003 2289 0,'0'0'510'0,"0"0"-355"0,0 0 88 0,0 0-1 15,0 0-67-15,0 0-55 0,0 0-64 16,0 0-5-16,0 0-10 0,0 0 3 16,0 0-22-16,0 0-22 0,-20-38-41 15,28 34-3-15,3 0-7 0,5-1 14 0,12-1-7 16,15-1 18-16,15-1 24 0,9 0-36 15,6 3 16-15,3-1 0 0,-1 2 19 16,9 1 2-16,6 1 1 0,6-1 16 16,4 2 22-16,8-2 25 0,4 3 12 15,7-3 17-15,8 3 8 0,5-1-5 16,2-1 33-16,5 2-10 0,6-3-22 16,4-1-12-16,3 1 5 0,5 0-3 15,-1 0-9-15,4 1 6 0,4 1-43 16,1-3-6-16,1 1-4 0,2 0 1 15,2 2-16-15,-1-2 3 0,-2 2-2 16,0 1-13-16,-5 0-1 0,-6 4 1 16,-7 0-1-16,-5 3-1 0,-6-3-1 15,-3 3 1-15,-5-1 1 0,-6-1-1 0,-7 2-1 16,-5-1-2-16,-8 0-44 0,-4 0-64 16,-10-1-56-16,-9 0-53 15,-7-2-69-15,-8-3-161 0,-21-2-601 0,-4-7-1140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34:00.444"/>
    </inkml:context>
    <inkml:brush xml:id="br0">
      <inkml:brushProperty name="width" value="0.05292" units="cm"/>
      <inkml:brushProperty name="height" value="0.05292" units="cm"/>
      <inkml:brushProperty name="color" value="#002060"/>
    </inkml:brush>
  </inkml:definitions>
  <inkml:trace contextRef="#ctx0" brushRef="#br0">8686 9607 1200 0,'0'0'179'0,"0"0"-75"0,0 0 104 16,0 0 123-16,0 0-101 0,0 0-58 0,0 0-30 15,-38-19-32-15,34 17-17 0,2-1 23 16,-3 1-20-16,2 1-6 0,1-1-19 16,2 1-14-16,-2 1-28 0,0 0-27 0,2 0-2 15,0 0-19-15,0 0-16 0,0 0-32 16,0 0-33-16,4 0-3 0,4 1 103 16,4 3 7-16,1 0 44 0,8 0 10 15,1 2-13-15,9-1-3 0,9 1 6 16,7-2-3-16,6 2 16 0,-2-1-26 15,1 0 1-15,-4-3-1 0,4 1 3 16,3 0 0-16,0-3-9 0,5 0-3 16,5 0 2-16,2-4-2 0,4-1-4 15,7 1 7-15,2 0 15 0,4 0-6 16,3 0-3-16,-1 2 6 0,1 0-12 16,-2 0 9-16,4 1-26 0,-2 1 4 15,-1 0-17-15,-2 0-2 0,-2 1 1 16,1 3-1-16,-2-2 16 0,2 2-16 15,-2 0 12-15,0 0 1 0,-1 1-11 16,-4 0 0-16,5-2 1 0,-4 1 10 16,1 1 6-16,1-2-4 0,-3 0 14 0,-1 0-3 15,-1-1 11-15,-3-2 0 0,-2 3 4 16,0-3 18-16,-1 0 6 0,-1 0-3 16,-2 0-15-16,-1 0-10 0,-2 0-6 15,-1 1-3-15,-2 0-3 0,-1 0-10 16,-2-1-12-16,0 1 9 0,-4-1-12 15,1 2 2-15,-3-2 2 0,-2 1-2 16,-2-1 1-16,-1 0 9 0,-9 0 0 16,-5 0 13-16,-7 0-3 0,-1-3-1 15,3 3 4-15,4-2-1 0,1 0 4 16,-2-1-6-16,-5 1-19 0,-4 0 21 16,-5 0-21-16,-5-1 10 0,-3 2 2 15,-4 1 6-15,-2-1 13 0,-1 1-9 16,0 0-1-16,0-2-3 0,0 1-21 15,0-1-12-15,-1 2-12 0,1-3 2 16,0 2 4-16,0 1 16 0,0 0-1 16,0 0-16-16,0 0-2 0,0 0-1 15,0 0-11-15,0 0-10 0,0 0 3 0,0 0-3 16,0 0 0-16,0 0-4 0,0 0 19 16,0 4 26-16,0-2 0 0,-1 3-1 15,0 0 3-15,0 2 1 0,-1 2 15 16,-1-1 5-16,1 1-19 0,-1 3 1 15,0-1 0-15,0 1-2 0,1 2 1 16,-2 3 16-16,1 0-6 0,-1 1-12 16,1 1-2-16,-2 3-10 0,1-1 12 15,-1 3 3-15,0 2 13 0,1 2-13 16,0 1 0-16,0 1 12 0,1 1-14 16,0 3-1-16,0-2-3 0,2 2-31 15,0 4 31-15,0 10 0 0,1 6 1 16,0 4-1-16,0-4 1 0,0-5 2 15,1-2 1-15,-1-1 17 0,0 0-5 16,0 2-11-16,-2-1 19 0,-2 0-20 16,-3-1 12-16,0 1-10 0,0-1 18 15,1 1-5-15,-2 0 2 0,2 1-6 0,1-3-10 16,1 1 14-16,0-2-16 0,0-2 0 16,2 0-1-16,-3 0 1 0,2-3 3 15,1-5 0-15,0-7-1 0,0-6-2 16,0 1 0-16,1 3 1 0,-2 3 1 15,1 6 1-15,0-3 16 0,0-1-4 16,1 2 0-16,-1-5 1 0,2 0 5 16,-1 0-6-16,1-3 7 0,-1-1-19 15,0 1 9-15,-2-3-10 0,3-1-1 16,-2 0 0-16,0-1 1 0,0-2 1 16,0-1 0-16,0 2 10 0,0-3-12 15,-1 0 1-15,1 1 13 0,-1-2 0 16,0-1-12-16,1-1 0 0,-1-1 1 15,0 0 11-15,2-1-14 0,-1 1 11 16,1-1-11-16,0 1 1 0,0-4 0 16,1 3 1-16,0-1 13 0,-1-1-14 15,0-1-2-15,1 2 0 0,-1-1 1 16,0-1 1-16,0 3 1 0,1 0-1 16,-2 0-1-16,2 0-1 0,-1 1 0 15,0 0-1-15,0 1 1 0,1-1 2 16,-1 0-1-16,1 1-1 0,0-1 2 0,0 2-2 15,0-1 2-15,1 1 10 0,0 1-9 16,1-1 0-16,0-2 0 0,-1 2 0 16,1 1 16-16,0-1-16 0,0 0 15 15,0 1-6-15,-1-3-10 0,1 3 1 16,0-1 16-16,-1 1-18 0,0 0 1 16,-1 0 10-16,1 2 0 0,-1-3-10 15,0 1 1-15,0 0 9 0,0 0-10 16,0 1 10-16,0 1 1 0,0-1 2 15,0 0-12-15,1-2 15 0,0 4-6 16,1-1 1-16,0-1 5 0,-1 2 3 16,0-1 31-16,1 0-19 0,0-1-15 15,-1 0-2-15,0 1-4 0,0-1 0 16,-1-1-9-16,1 1-2 0,-1-2 0 16,0-1-1-16,0-1 0 0,-2 1 0 0,0-1 0 15,0-2 2-15,-1 1 1 16,0-3 0-16,0 1 0 0,-1 1 9 15,-1-1-10-15,0-2 1 0,-1 2 9 0,0-2-10 16,-1 2 1-16,-1-2 10 16,0 1-11-16,0-1 10 0,-4 0-9 15,3-1 9-15,-1 1-10 0,-1-2 0 0,1-1 10 16,-2 1-10-16,-1 1 0 0,-1 0 0 16,-2 0-1-16,0-1 1 15,-2 2 1-15,-1-2 9 0,-3 1-10 0,-2-1 0 16,-2 2 10-16,-2-3 4 0,-6 0-4 15,-9-2-9-15,-11 3 0 0,-2-1 0 16,-1 1 0-16,2-1-1 0,1 0 1 16,-2 1 0-16,-5 0-1 0,-3-2-1 15,-2 0 0-15,-3 0-2 0,-3-1 1 16,1-1-1-16,-3 0 1 0,-3 0-1 16,0-2 0-16,-3-2-14 0,-1-1 14 0,2 1-2 15,-3 0-9-15,3-2 9 16,-2-1 2-16,2 3-2 0,0-3-10 15,-1 0 10-15,3 0-12 0,-2 0 3 0,4-1 10 16,-1 0-13-16,3 1-6 0,3 0 18 16,1 1-9-16,1 1 9 15,1-1 2-15,1 0-21 0,2 1 20 0,3 1-1 16,1 0 1-16,2 2 0 0,3-1-1 16,1 0 3-16,4 1-3 0,2 0-12 15,2 0 15-15,3 2 0 0,6-1 0 16,8 0 3-16,6 0 0 0,2 0 18 15,-2-2-9-15,-1 2 7 0,-3-2-1 16,3 0 0-16,2 0 9 0,4 0-3 16,1 1 1-16,1-2-4 0,5 2-6 15,2-1 3-15,-1 0 6 0,4 1-11 16,0-1-12-16,1-1 0 0,-2 1 2 16,3 0 0-16,-1 0 12 0,1-1-14 15,-2 1-1-15,3-3-1 0,-3-1-11 16,-2 3 0-16,2-2-10 0,0-2-5 15,-1 1-3-15,-2 1 3 0,2-2-1 16,-2-1 4-16,1 3-3 0,-2-2 0 0,2 2 2 16,-1-2 4-16,3 0 19 0,-2 2 0 15,2-2 2-15,1 3 2 16,-1-2 0-16,0 1 10 0,0 0-11 0,2 1 0 16,-1 0 1-16,1 1 10 0,-2 1-1 15,1-2-11-15,0 0-2 16,-1 1 0-16,-1 0 1 0,3-1-2 0,-3 0 2 15,-2-2 1-15,2 1 0 0,-1-1 2 16,-1 0 20-16,-2-2-10 0,2 0 6 16,-2-3-15-16,-1-3 12 0,2 2-3 15,1-5-9-15,-3-3-3 0,0-2-2 16,2-5-31-16,-3-8 9 0,-3-12-13 16,1-11-8-16,2-8-7 0,-1-4-3 15,3-1-2-15,2 3-26 0,2-6 7 16,1 0 9-16,1-2 18 0,1-6-13 15,2-2 60-15,0-4-13 0,2 1 15 16,0 2 1-16,4 0 41 0,-2 3 20 16,0-2-14-16,3 2 29 0,-3-2-25 15,0 2 5-15,0-1-29 0,-2 0-4 0,2 1-9 16,-2-1-13-16,2 1 26 16,-2 1-27-16,1 0 0 0,-1 2-1 0,0 0 2 15,2 4-2-15,1-2-10 16,-3 3-27-16,2 2 34 0,2 2 3 15,-2 2-12-15,0 3 9 0,1 4-18 0,-1 4-7 16,2 5 1-16,-2 1-7 0,1 6 31 16,1 8-9-16,-1 10-2 0,-1 6 14 15,0 4 3-15,-2-1 15 0,2 0-6 16,-2 3 4-16,2 3-13 0,-2 6-2 16,0 2-1-16,0 4-15 0,0 0-52 15,0 1-61-15,-2 0-19 0,2 4-93 16,-2 2-212-16,0 5-220 0,2-1-594 15,-2 4-876-15</inkml:trace>
  <inkml:trace contextRef="#ctx0" brushRef="#br0" timeOffset="663.57">9415 9590 1216 0,'-14'18'686'0,"6"-4"-462"0,-3 5-65 0,-3 4 48 0,-1 7-17 0,-6 7-45 16,-3 10-7-16,-5 11-32 0,-6 6-16 15,3 3-1-15,-3-1 4 0,0 2-11 16,-3 3 7-16,-1 3 10 0,-2 1 5 16,3 0-19-16,3-2 3 0,1-3-44 15,5-6-13-15,5-7-27 0,3-6-4 16,6-11 0-16,6-9-29 0,2-9-49 15,5-4-70-15,-2 1-67 0,4-2-107 16,0-3-160-16,8-8-272 0,-1-6-613 16</inkml:trace>
  <inkml:trace contextRef="#ctx0" brushRef="#br0" timeOffset="1063.87">10622 9544 1429 0,'0'0'1007'15,"0"0"-800"-15,0 0-59 0,0 0 131 16,0 0 15-16,0 0-59 0,0 0-14 16,0 0-105-16,0 0-72 0,-47 6-22 15,23 6-19-15,-12 10 22 0,-8 11 1 16,-8 11 6-16,-3 11 14 0,0 3-2 15,1 7-16-15,1 0-3 0,-3 6 12 16,-1 7-24-16,-3 5 9 0,-1 5-4 16,-3 5 13-16,-1 8-9 0,2 3 12 0,-1 3 16 15,2 1 21-15,0 3 21 0,0-1-42 16,2-1 2-16,-3 3-9 0,3-2 6 16,3-5-3-16,0-1-6 0,5-3 3 15,3-6-6-15,2-3 45 0,6-6-15 16,2-8-24-16,4-7-13 0,6-7-29 15,2-9 2-15,8-13-6 0,5-10 2 16,5-11-41-16,5-7-62 0,0-4-49 16,4-2-65-16,2-8-125 0,13-11-209 15,18-26 13-15,16-27-467 0,-5 4-737 16</inkml:trace>
  <inkml:trace contextRef="#ctx0" brushRef="#br0" timeOffset="1484.29">11847 9325 2455 0,'0'0'313'0,"0"0"-213"0,0 0 38 0,0 0-4 0,-37 59 23 0,6-15 5 16,-12 18-19-16,-9 6-48 0,-2 5-23 15,-1 2-18-15,-1-3-10 0,-2 9 19 16,-4 6-22-16,-3 7 3 0,-5 5-3 16,-5 2-22-16,-1 5 9 0,-4 6-6 15,-1 4 16-15,-4 2-4 0,-2 4 3 16,0 1 13-16,0 0 6 0,3 3-10 15,0 0 23-15,3-5 2 0,6 0 0 16,1-6-16-16,7-4 10 0,3-6-16 16,6-9-3-16,8-6-18 0,2-6-28 15,7-9 3-15,3-7-4 0,7-10 1 16,2-7-46-16,7-12-49 0,7-10-4 0,5-13-59 16,5-4-37-16,1-4-56 15,4-5-92-15,0-3-185 0,7-15-530 16,1 1-153-16</inkml:trace>
  <inkml:trace contextRef="#ctx0" brushRef="#br0" timeOffset="1881.07">12277 10250 1349 0,'0'0'660'16,"0"0"-426"-16,0 0-79 0,0 0 65 15,0 0-49-15,0 0-62 0,0 0 96 16,0 0 22-16,-11 70-8 0,-29-12-45 0,-8 13-48 16,-5 2-44-16,-2 0-16 15,0-1-6-15,-4 1 12 0,-3 8-9 16,-2 5-7-16,-4 6 0 0,-2 6-13 0,-2 6 16 15,0 6-6-15,1 0 15 0,-2 2 6 16,0 0-19-16,5-2 13 16,-1-4-10-16,5-7 7 0,3-5-28 0,4-5-16 15,2-4-6-15,4-5-10 0,0-2-5 16,8-9-2-16,0-8-29 0,6-8-21 16,5-8-31-16,8-10-49 0,7-9-35 15,5-9-26-15,2-6-32 0,4-1-55 16,2-6-113-16,3-4-187 0,5-6-234 15,1-6-599-15</inkml:trace>
  <inkml:trace contextRef="#ctx0" brushRef="#br0" timeOffset="2216.6">12656 11271 2796 0,'0'0'289'0,"0"0"-148"15,0 0 50-15,0 0 6 0,-20 59 58 16,3-24-22-16,-12 17-102 0,-10 13-53 0,-6 8-19 16,-3 2-13-16,2 0-18 0,3-4 10 15,-1 7-26-15,-2 1-9 0,0 5 6 16,0-1-9-16,-2 4-28 0,4-1 16 15,0-5-13-15,3-2 0 0,1-5 22 16,1-6-12-16,3-6 14 0,4-1 0 16,3-8-22-16,3-5 22 0,6-8-41 15,5-13-33-15,6-8-56 0,1-4-74 16,0-1-88-16,1-4-155 0,3-3-357 16,2-6-670-16</inkml:trace>
  <inkml:trace contextRef="#ctx0" brushRef="#br0" timeOffset="2467.25">12774 11967 1585 0,'0'0'2011'0,"0"0"-1882"16,0 0-15-16,-15 56 24 0,4-30-15 15,-5 8 21-15,-5 13-33 0,-8 10-39 16,-7 8-16-16,-2 4 2 16,0-1-15-16,1-3-9 0,1 0-12 0,-1 3-20 15,-1-1 7-15,2-3-9 0,1-3-31 16,1-5-77-16,5-8-78 0,6-11-85 16,4-11-174-16,7-13-841 0,-4-6-1023 0</inkml:trace>
  <inkml:trace contextRef="#ctx0" brushRef="#br0" timeOffset="11897.68">5658 9597 2247 0,'0'0'284'0,"0"0"-283"0,0 0 30 0,0 0 46 0,43-6 52 0,-21 3 3 16,4-1-13-16,10 0-23 0,14-2-10 15,16 0-6-15,8-3-13 0,6 1-26 16,3-1-6-16,-2 0-3 0,6-1 10 16,7 0-8-16,2 1 11 0,4 0-10 15,3 1 6-15,-1 2-13 0,0-1 4 16,-2 4 18-16,1-3 4 0,-1 5-1 16,-1 0-18-16,-6 1-26 0,-5 2-9 15,-4 4-2-15,-9 1-1 0,-4 2 0 16,-5 0 2-16,-3 2 1 0,-8 0-1 0,-1 0-1 15,-4-1 0-15,-4 1 2 16,-2-4 0-16,-2 0 0 0,-9 0 3 16,-5-1-1-16,-6 0 23 0,-3 1-3 0,6 0 12 15,-1 0-2-15,3 4-10 0,-2-2-9 16,-6 0 6-16,-2 0 0 16,-2-1 0-16,-2 0-4 0,-2-1 1 0,-4-1-14 15,2 1-2-15,-2 0 0 0,-1 1-16 16,-2 2 4-16,3-2-1 0,-2 4 1 15,0 4 12-15,1-1 2 0,-2 5 0 16,0 2 1-16,1 1-1 0,0 3 11 16,-1 0-13-16,1 2 0 0,-1 0 14 15,2 0-14-15,3 3 3 0,-1-1 10 16,2 0 2-16,-1 0-12 0,1 0 0 16,2-1 28-16,-1-1 0 0,-1 0-3 15,0 0-25-15,-1-5 25 0,-1 0 0 16,-2-2 3-16,-2-4-6 0,-2 0-3 15,-1-4-4-15,-1-1-5 0,-1-3 8 16,-1 1 13-16,-4-3 16 0,-4-2 2 16,-1 0 4-16,-3-1 12 0,-3-2-22 15,-3 0-6-15,-4-2-7 0,-2 0-14 16,-3-3-16-16,-7-1-1 0,-13-3-2 16,-9-3-1-16,-6-1-2 0,-1 2-22 15,1-1-15-15,-1 2 0 0,-1 2 0 0,-6-1 0 16,-3 0 6-16,-3 1 7 0,-4 0 5 15,-3 0-3-15,-2 0-2 0,-2 0 2 16,0 1 3-16,-4-2 1 0,0 4 5 16,-3 0-2-16,1 3-1 0,0-1 0 15,1 1 17-15,3 0 0 16,-3 2-1-16,3 3-12 0,3-1 3 0,3-1 12 16,4 2 3-16,4-3 10 0,4 2-1 15,2-2-9-15,4-1 13 0,4 2-1 16,3-2-2-16,3 2 5 0,5 0 1 15,2-2-7-15,5 1-9 0,10-1 16 16,8-1 2-16,4 0 1 0,6 0 0 16,-2-3 21-16,-1 0 0 0,0-3 19 15,2-1 5-15,3-3 22 0,4-3-3 16,1-3-10-16,3-4-5 0,0-2-10 16,2-3-28-16,1-4-2 0,1-2-10 15,1-6 6-15,2-8-2 0,0-9-24 0,5-3-1 16,3 2-2-16,4 5-16 0,1 5-4 15,1 8 1-15,-1 9 6 0,-1 5-13 16,1 6 16-16,3-4-6 16,3 1 0-16,1 1-7 0,2 3-8 0,-1 7-10 15,1 4-12-15,-2 4 3 0,2 1 9 16,0 5-3-16,1 4 15 0,-2 4 7 16,3 1 2-16,0 1-18 0,1 3 16 15,0-3-13-15,1-1-10 0,1 2-5 16,1-4-25-16,8-3-47 0,10-3-78 15,12-8-176-15,4-11-382 0,-13-3-967 16</inkml:trace>
  <inkml:trace contextRef="#ctx0" brushRef="#br0" timeOffset="19230.89">13637 9328 1825 0,'0'0'283'0,"0"0"263"0,0 0-121 0,0 0-116 16,0 0-26-16,0 0-35 0,0 0-52 15,0 0-53-15,0 0-44 0,0 0-33 16,0 0-35-16,-20-6-31 0,20 8-20 16,4 5-14-16,4 3 34 0,0 3 31 15,2 7-31-15,0-1-1 0,1 4 1 16,0 0 1-16,-2-3 17 0,2-1-14 15,-2-1-1-15,0-4 15 0,1-2-2 16,-1-5 21-16,0-1 31 0,1-5 95 16,1-1 48-16,2-7 31 0,5-4 13 0,9-11-52 15,16-16-85-15,20-23-42 0,13-13-46 16,9-8-30-16,5-5-18 0,1 4-91 16,10 0-82-16,3 4-30 0,5 5-121 15,-2 4-255-15,-29 19-608 0,-4 5-1244 0</inkml:trace>
  <inkml:trace contextRef="#ctx0" brushRef="#br0" timeOffset="23799.08">6536 10886 737 0,'0'0'2165'0,"0"0"-1915"0,0 0-135 0,0 0-16 16,36-31 63-16,-16 22 28 0,6 0 21 16,10-1-7-16,9 1-66 0,15 1-30 0,11-1-24 15,-2 1-19-15,3-2 0 16,-2 2-16-16,3-2-21 0,0 2 3 16,2 1-7-16,2-1 4 0,0 1-26 0,1 0 10 15,-2 1-9-15,-3-1 9 0,1 1-8 16,-8 2 14-16,-8 0-18 0,-9 2-11 15,-12-1-11-15,-10 3-12 0,-9 0-61 16,-7 0-72-16,1 0-50 0,1 0-37 16,-5 0-130-16,-6 0-199 0,-2 0-472 15,-1 0-339-15</inkml:trace>
  <inkml:trace contextRef="#ctx0" brushRef="#br0" timeOffset="24079.64">7572 10554 3027 0,'0'0'526'0,"0"0"-418"0,0 0 21 15,0 0-81-15,0 0-14 0,0 0 70 16,0 0 85-16,56 25-31 0,-33-15-27 0,14 4-57 16,7 0-12-16,-2-1-25 15,-5 2-7-15,-5-3-30 0,-8-2 2 0,1 1-2 16,2 3-17-16,-5 1 14 0,-7-1 1 15,-3 1-1-15,-7 0-16 0,-5 3 19 16,-5 0 29-16,-13 6 23 0,-11 7 7 16,-17 6-30-16,-19 5-29 0,-9 2-104 15,0-4-56-15,2-3-76 16,7-6-96-16,-2-3-342 0,19-8-1102 0</inkml:trace>
  <inkml:trace contextRef="#ctx0" brushRef="#br0" timeOffset="35163.62">15030 11408 127 0,'0'0'607'0,"0"0"-265"0,0 0 166 0,0 0-157 15,0 0-108-15,0 0-46 0,0 0 1 16,21-37 37-16,-19 33-20 16,-2 4-1-16,0 0 19 0,0 0 20 0,0 0-29 15,0 0-51-15,-1 2-11 0,-1 0-63 16,-2 3-89-16,-3 1-10 16,-1 6-31-16,-3 8 11 0,-5 11 19 0,-4 11 1 15,-9 14-3-15,-3 4-10 0,0-1 12 16,-1-7-1-16,7-6-38 0,3-9-54 15,6-8-27-15,7-10-28 0,4-6-65 16,1-3-144-16,3-5-315 0,-1-1-720 16</inkml:trace>
  <inkml:trace contextRef="#ctx0" brushRef="#br0" timeOffset="35347.6">14805 11357 2951 0,'0'0'448'15,"0"0"-207"-15,0 0 87 0,0 0-37 0,0 0-133 16,0 0-43-16,0 0 51 16,9 44 68-16,19-6-57 0,11 9-70 15,0-1-74-15,-4-10-33 0,-9-9-12 0,1-3-49 16,10 7-49-16,-1 1-6 0,0 0-68 16,0 3-112-16,-10-9-247 15,-4-4-763-15,14 11-939 0</inkml:trace>
  <inkml:trace contextRef="#ctx0" brushRef="#br0" timeOffset="35796.42">16210 11857 3197 0,'0'0'612'0,"0"0"-341"0,0 0-43 0,-28 38-67 0,17-19-19 0,-1 3-34 16,-3 2-28-16,0 3-31 0,-3 0-31 15,0 3-5-15,-1 1-13 0,-3 1-31 16,-6 5-30-16,-7 10-99 0,-9 5-75 16,-3 1-109-16,1-12-249 0,9-13-614 15,13-17-607-15</inkml:trace>
  <inkml:trace contextRef="#ctx0" brushRef="#br0" timeOffset="35996.74">15841 11963 2752 0,'0'0'1318'0,"0"0"-1072"16,0 0 11-16,0 0-75 0,0 0 26 15,18 51 15-15,-7-28-74 0,7 8-70 16,6 10-21-16,10 8-28 0,7 6-17 16,4-5-13-16,1-5-66 0,1-4-65 15,4-4-70-15,2 1-71 0,3 0-228 16,-14-11-705-16,-2-5-994 0</inkml:trace>
  <inkml:trace contextRef="#ctx0" brushRef="#br0" timeOffset="36418.04">17287 12718 2996 0,'0'0'685'0,"0"0"-546"0,0 0-7 0,-13 49-25 0,3-12 9 0,-7 12-38 16,-5 5-44-16,-9-2-33 15,-3 0-1-15,-3-8-1 0,-5 2-64 16,-5-1-57-16,-4 0-48 0,2-1-79 0,0-6-170 16,9-8-288-16,12-11-843 0</inkml:trace>
  <inkml:trace contextRef="#ctx0" brushRef="#br0" timeOffset="36621.34">16752 12849 2977 0,'0'0'657'0,"0"0"-477"0,0 0 21 16,0 0 21-16,36 42 48 0,-4-4 87 15,12 13-94-15,6 2-71 0,-1-1-46 16,-1-11-70-16,0-7-55 0,0-1-21 16,1-2-37-16,1-1-97 0,-4 2-61 15,1-2-76-15,-3-2-247 0,-11-7-901 0,-4-7-1445 16</inkml:trace>
  <inkml:trace contextRef="#ctx0" brushRef="#br0" timeOffset="37414.61">18066 13633 1129 0,'0'0'365'0,"0"0"-303"0,0 0-62 0,0 0-30 15,0 0 30-15,0 0 7 0,0 0 81 0,0 0 61 16,0 0 65-16,0 0 52 0,0 0 0 16,0 0-15-16,0 0-61 15,0 0-40-15,0 0-19 0,9-36-19 0,-9 32 3 16,-1 4 5-16,1 0-3 0,0 0-10 15,-2 0-31-15,2 0-29 0,0 0-22 16,0 0-23-16,3 7 0 0,3 2 45 16,2 6 26-16,2 4 15 0,1 2-7 15,0 1-19-15,2 1-6 0,-2-2-41 16,3-1 4-16,-3-4-16 0,0-2 22 16,3-1 21-16,-2-5 28 15,3-4 96-15,0-4 29 0,14-12 31 0,16-20-26 16,25-24-71-16,13-18-99 0,12-11-34 15,7-4-28-15,-4-3-66 0,7-4-37 16,5-6-76-16,6 0-124 0,6-1-220 16,-1-2-569-16,-30 29-887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35:17.842"/>
    </inkml:context>
    <inkml:brush xml:id="br0">
      <inkml:brushProperty name="width" value="0.05292" units="cm"/>
      <inkml:brushProperty name="height" value="0.05292" units="cm"/>
      <inkml:brushProperty name="color" value="#002060"/>
    </inkml:brush>
  </inkml:definitions>
  <inkml:trace contextRef="#ctx0" brushRef="#br0">19851 14571 724 0,'0'1'674'0,"0"-1"-342"0,0 0-88 15,0 0-128-15,0 0-99 0,0 0 316 16,0 0-78-16,0 0-91 0,0 1-32 16,0-1-42-16,0 0-13 0,0 0-17 15,0 0 4-15,0 0-10 0,0 0-12 0,0 0-26 16,0 0-16-16,0 0-20 16,0 0-15-16,0 0-25 0,0 0-10 15,0 0 3-15,7-1 44 0,1-1 22 0,4 0 1 16,0 1 2-16,1-1 17 0,3 0 20 15,1 1 2-15,2-1 10 16,5 0-15-16,-4-2-21 0,7 0 5 0,1 1 5 16,-1-3-9-16,4-1-16 0,0 3 2 15,1-3-2-15,2-1-2 0,-1 0-14 16,1 0 3-16,0-1 1 0,1 1-4 16,-1-1 0-16,-2 2 0 0,2-1-10 15,1-1 24-15,-1 3-11 0,1-1 13 16,1 0-3-16,5-1 1 0,5 1 0 15,4-3 2-15,3 4 0 0,-6 2 3 16,-6 1 19-16,-2 2-9 0,-2-1 0 16,0 1 19-16,-6 1 3 0,-4 0 3 15,-4 0-13-15,-2 0 1 0,5 0 2 16,5 0 4-16,3 0-16 0,-1 0-13 16,2 0-2-16,-2 1-1 0,0 1-3 15,-2-2-9-15,1 1 10 0,0-1 1 16,-2 0-1-16,0 0 1 0,0 0 0 0,-1 0 1 15,0 0 1-15,-1 0 1 16,-2 0-2-16,1 0 0 0,1 0 0 0,0 0 2 16,-1 2 14-16,2-2-4 0,-1 0-11 15,1 0-1-15,1 0 3 0,-1 0 16 16,2 0-3-16,1 0 0 0,-1 1 0 16,1-1 6-16,-2 2 0 0,0 0-3 15,1 2-6-15,-2-1-10 0,-1 0-2 16,-1 3 0-16,0-3-1 0,-1 1-1 15,0-1 1-15,-1 0 0 0,1 0 12 16,-3-1 7-16,4 0 0 0,-1-1 10 16,1 0-4-16,1-1 3 0,0 0-3 15,2 0 1-15,2 0-4 0,0 0 0 16,1 0-7-16,0 0-2 0,0 0-11 16,1 0 1-16,0 0-1 0,0 0 11 15,0 0-11-15,0 0 10 0,-1 0-11 16,0 1 1-16,1-1 11 0,-2 0-12 15,0 2 2-15,2-2 13 0,0 0-4 16,0 0 4-16,6-2-3 0,5 1 6 16,-6-3 9-16,-3 2-9 0,-2 0-3 15,-8-1-4-15,5 1 1 0,7 0-12 0,-3-1 1 16,1 0 0-16,-2-1 1 0,0 1-2 16,-2-2 2-16,-1 0 0 0,1 1 0 15,-1 1 0-15,-1-1 0 0,2 2-1 16,-3-2-2-16,2 0 0 0,-1 0-1 15,0 1-1-15,-1 0-2 0,0 2 1 16,0-2 0-16,-1 1 0 0,-1 0 2 16,0 2 1-16,1-2 19 0,-3 2 6 15,1 0-4-15,0 0 1 16,0 0 0-16,0 0-3 0,-1 0-4 0,1 0-13 16,0 2 1-16,0 0 10 0,1-1-10 15,-1 0-3-15,1 0 2 0,0 1-2 16,-2-1 2-16,0-1 1 0,0 0 13 15,0 0-4-15,-2 0-10 0,-1 0 11 16,1 0-10-16,1 0 9 0,-3 0-9 16,3 0 16-16,-1 0-4 0,0 0-12 15,-1-1 10-15,0 1-10 0,3-2 12 0,-4 1 4 16,2 0 2-16,0 0-2 0,2-1-7 16,-2 2-9-16,0-2 10 0,1 1-11 15,-3 0 10-15,1 0-10 0,-2 1-1 16,0 0 0-16,-3 0 1 0,1 0-1 15,-5 0 2-15,1 0 13 0,-2 0 6 16,0 1-7-16,-1 0-12 0,-2 0 0 16,1-1-1-16,0 2-2 0,-3-2-1 15,2 1-2-15,-2-1-9 0,2 1 10 16,1-1 0-16,-1 1-11 0,0 0 13 16,0-1 0-16,1 0 0 0,0 0-2 15,-1 0-1-15,0 0-31 0,2 0-15 16,-5 0-19-16,1 0-16 0,-3 0-28 15,1-2-22-15,-2 1-55 0,-1 0-113 16,0-2-159-16,-2 1-337 0,0-7-1138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04:23.792"/>
    </inkml:context>
    <inkml:brush xml:id="br0">
      <inkml:brushProperty name="width" value="0.05292" units="cm"/>
      <inkml:brushProperty name="height" value="0.05292" units="cm"/>
      <inkml:brushProperty name="color" value="#002060"/>
    </inkml:brush>
  </inkml:definitions>
  <inkml:trace contextRef="#ctx0" brushRef="#br0">6690 13014 1372 0,'0'0'1302'0,"0"0"-1145"0,0 0-111 0,0 0 50 16,0 0-35-16,0 0-16 0,0 0 3 15,0 0-48-15,0 0-36 0,0 0 14 16,4-35 6-16,5 22 13 0,2-1-29 15,2-3 12-15,5-1-5 0,4-3-1 16,3-2-6-16,2-1 0 0,4-4-23 16,9-4 20-16,10-7 19 0,12-4 16 15,6-2 0-15,1 4 35 0,-3 1 26 16,1 5 7-16,1-2-4 0,5 0-16 16,3-2 0-16,7-1-32 0,4 0 3 0,4-1-18 15,1 0-1-15,5 0 0 0,1 0 0 16,4 0-2-16,3 3-11 15,3-3 12-15,8 2 2 0,0 0 10 0,4 1-11 16,4-1 0-16,3 0 0 0,4 1 1 16,4 0 21-16,3 1 23 0,0 2 22 15,6 2-6-15,1 2-7 0,-1 4-6 16,1 4-4-16,2 0 13 0,-1 4-16 16,-1 2-3-16,1 2 0 0,-3 3-3 15,-2 5 6-15,-4 2-39 0,-1 3 14 16,-4 0 3-16,-2 2-16 0,-3 2 22 15,-4 2 4-15,-4 0-26 0,-6 2 16 16,0 0 19-16,-5 4 9 0,-5-2-10 16,-4 2 17-16,-3 0 9 0,-3 1-10 15,-4 2 0-15,-6 1 0 0,-10-1-18 16,-6 1-34-16,-8 0 2 0,-7-1-3 16,-13 1 0-16,-10-4-1 0,-6-1 0 15,-7-1-18-15,2 1-15 0,-1 0-38 16,-2 1-9-16,-4-2-24 0,-1-2-33 15,-6-1-48-15,-2-3-71 0,-2-2-114 16,0-1-57-16,0-6-151 0,-2-3-834 0</inkml:trace>
  <inkml:trace contextRef="#ctx0" brushRef="#br0" timeOffset="366.32">13108 11282 2482 0,'0'0'281'0,"0"0"-230"0,0 0 81 0,-42 0-33 15,35 3-12-15,1 2 2 0,0 0-22 16,1 3-25-16,2 2-26 0,2 3 12 16,1 4 4-16,4 5 10 0,6 4-1 15,3 4-6-15,6 0-7 0,5 1 4 0,9 6 3 16,11 2 19-16,11 0 28 15,4 1-29-15,-1-4-21 0,-8-2-16 16,-11-8-16-16,-9-3-3 0,-7-3 0 0,-2 0-19 16,1 3 22-16,0 4 0 0,0 2-1 15,-5-1 1-15,-7-2 0 16,-8-1 0-16,-4 1 19 0,-11-1 38 0,-16 10-1 16,-19 5-21-16,-22 6-35 0,-12 1-41 15,-4-6-41-15,3-5-28 0,4-4 0 16,4-3-27-16,0-3-41 0,7-1-61 15,5-8-66-15,7-3-131 0,17-7-379 16,4-3-726-16</inkml:trace>
  <inkml:trace contextRef="#ctx0" brushRef="#br0" timeOffset="1284.05">5386 13019 251 0,'0'0'1858'0,"0"0"-1609"0,0 0-94 15,-42-25 68-15,29 17-53 0,2 4-67 16,-3-2-10-16,1 2-26 0,-3 1-32 0,1 2-12 15,-3 1-23-15,1 0 0 16,-3 4 1-16,-1 3 18 0,2 3-18 0,-2 4 44 16,1 2-13-16,1 5-32 0,0 10-16 15,4 10-10-15,7 19-9 16,7 7 3-16,6 8 0 0,9-2-3 0,5-1 33 16,4-3-20-16,4-4 18 0,2-8-24 15,0-15-27-15,-4-12 16 0,-3-12-2 16,-1-8-1-16,6 1-9 0,2-3 15 15,3-4 35-15,0-4 0 0,-3-2 1 16,-2-8 1-16,-2-2-1 0,-4-5-2 16,-4-3-14-16,-1-3-77 0,-5-2-82 15,-2-9-193-15,-5 6-337 0,-4-12-684 0</inkml:trace>
  <inkml:trace contextRef="#ctx0" brushRef="#br0" timeOffset="1468.04">5433 12993 1061 0,'0'0'1119'0,"0"0"-1086"0,0 0 5 16,0 0-38-16,0 0 140 0,41 44 21 15,-23-14-22-15,5 12-72 0,4 11-50 16,0 7-5-16,0-3-12 0,-4-6-1 16,1-4-69-16,0-2-85 0,-4-10-68 15,-5-6-131-15,0-7-156 0,-3-7-102 16,-2-4-112-16</inkml:trace>
  <inkml:trace contextRef="#ctx0" brushRef="#br0" timeOffset="1750.96">5637 13103 1460 0,'-34'-45'241'0,"2"3"15"0,-1-8 78 16,6 6-27-16,5 3-26 0,6 1-38 15,5 7 13-15,4 7-44 0,5 7-60 16,2 2-45-16,2-3-16 0,5-2-12 15,4-3-6-15,2 1-20 0,4 1-25 0,1 5-28 16,2 2 0-16,1 5-25 0,-2 5-22 16,1 6-23-16,-1 5-5 15,2 10 3-15,0 13-16 0,-2 18-23 0,-4 12 29 16,-6 7 3-16,-6-3 19 0,-5-8 33 16,-3-6 27-16,-1-11 13 0,0-9 6 15,2-7 0-15,-2-3-6 0,0 1-13 16,1-1-22-16,-1 0-73 0,3-7-71 15,0-6-93-15,1-5-108 0,2-4-186 16,0-3-442-16</inkml:trace>
  <inkml:trace contextRef="#ctx0" brushRef="#br0" timeOffset="2167.11">5793 12518 2106 0,'0'0'353'0,"0"0"-224"0,0 0 6 15,0 0 16-15,0 0-35 0,0 0-59 16,0 0-56-16,0 0 36 0,0 0 49 16,54 63 4-16,-23-19-52 0,9 13-9 15,4 5-27-15,-2-1 0 0,-3-9-2 0,-3-8-2 16,-6-9-49-16,-4-9-90 0,-5-6-57 16,-3-9-11-16,2-3 60 15,2-2 88-15,0-4 61 0,-4-6 60 0,-2-11 101 16,-2-13 39-16,-3-13-2 0,-3-18-60 15,-4-9-49-15,-4-4-57 0,-2 1-13 16,-3 4-16-16,-4 1 23 0,1-2 2 16,-4 3 36-16,-2 2-39 0,0 4 7 15,0 5 28-15,2 13 25 0,5 13 0 16,2 9 22-16,0 8-4 0,3 1-54 16,0 4-12-16,1 2-37 0,1 4-6 15,7 7-99-15,11 15 49 0,13 22 56 16,13 28 31-16,5 14 10 0,-1 7-19 15,-8-4-22-15,-7-16-10 0,0-10-16 16,-6-16-24-16,-4-16-9 0,-4-11 40 16,0-9-13-16,5-2 1 0,3-4-16 15,5-5-133-15,5-12-170 0,5-19-328 16,-7 2-651-16</inkml:trace>
  <inkml:trace contextRef="#ctx0" brushRef="#br0" timeOffset="4684.08">13216 9853 75 0,'0'0'222'0,"0"0"-7"0,0 0-104 0,0 0-46 16,0 0 30-16,0 0 87 0,0 0 1 0,0 0-30 16,0 0-7-16,0 0-13 0,0 0-9 15,0 0-4-15,0 0 4 16,0 0 5-16,0 0 17 0,0 0-3 0,0 0-24 16,0 0-38-16,0 0-36 0,25-22-19 15,-25 20-10-15,0 2 0 0,1 0 13 16,-1-3 20-16,1 0 12 0,-1-3 0 15,0-3 6-15,0-3 10 0,-2-3 23 16,-1-3 8-16,-2-2 10 0,-3-1-3 16,0-4-7-16,-4 0-16 0,-4 0-23 15,-2 0-18-15,-5-2-26 0,-8-3-25 16,-11-3 0-16,-14-6-1 0,-6 1-15 16,-2 5-10-16,-4 1 24 0,2 5-56 15,-7 0 57-15,-5-1-18 0,-4 3 18 0,-6 0-15 16,-4 0 16-16,-3 0 0 0,-4-1 12 15,-6-1 10-15,-3 1 9 16,-3 0-2-16,-5-3 5 0,-2-1 4 16,-1 0 3-16,-5-1-13 0,-3 0-3 0,-2 1-3 15,0-1 7-15,-4-1-1 0,-3 0-13 16,1 2 7-16,-3 0 1 0,0-1 2 16,-3 2-9-16,-2 0 22 0,-2 3-4 15,-2-1 13-15,-2 7-22 0,1-1-22 16,-1 4-3-16,0 2-13 0,2 2 13 15,0 3-2-15,3 3-10 0,-1 2 0 16,3 2 11-16,2 3 1 0,2 0-1 16,2 0-2-16,4 5 3 0,0 2 2 15,5 2 20-15,3 1 0 0,5 3 0 16,7 0 12-16,2-1-3 0,7 1-6 16,7 1-1-16,5-2-11 0,5-1-2 15,7 1-11-15,5-2-2 0,8 2-10 16,4-5 11-16,6 2-12 0,7-2 12 15,3 0-2-15,9-1-19 0,9-2 19 0,8-1-34 16,1 1-13-16,-2-1 0 16,1 1-24-16,-4 0-34 0,4 0-30 0,1 2-22 15,4-2-30-15,-1-1-52 0,3 1-81 16,-3-3-157-16,4-1-190 0,3 0-660 16</inkml:trace>
  <inkml:trace contextRef="#ctx0" brushRef="#br0" timeOffset="5150.29">6275 8401 157 0,'0'0'1456'0,"0"0"-1177"0,0 0-58 0,0 0 9 0,6-38-7 0,-6 36 3 16,0 2 27-16,0 0-32 15,0 0-43-15,0 0-22 0,0 2-55 0,-1-1-50 16,0 3-39-16,-2 2-12 0,-1 6-2 15,-4 5-9-15,0 4 11 0,-1 4 1 16,-3 2 1-16,0 1 17 0,-2-3 3 16,-1 3 0-16,-1-3-7 0,-2-1 1 15,0 2-14-15,0 0 0 0,2-4 2 16,4-1-1-16,4-4-3 0,5-3-1 16,3-1-37-16,4-2-6 0,7 1 27 15,7-1 17-15,6 3 22 0,5-3 16 16,9 2 3-16,9-3-10 0,9 2-12 15,3-6-18-15,-3-4-2 0,-5 1-1 16,-3-3-36-16,2 0-41 0,-1 0-21 16,2-3-27-16,-3 1-124 0,-2 0-239 15,-11 1-244-15,-10 0-655 0</inkml:trace>
  <inkml:trace contextRef="#ctx0" brushRef="#br0" timeOffset="5634.01">3681 9260 3008 0,'0'0'0'0,"0"0"-231"0,0 0 86 0,21 50 83 16,-1-27 47-16,8 9 15 16,7 10 0-16,4 9 0 0,0 8-18 0,-3-2-21 15,-6-2-3-15,-5-2-13 0,-1 0-3 16,-4 1-29-16,-3-4-66 15,-1-9 7-15,-6-10-71 0,-3-7 12 0,0-8 49 16,-2-2-75-16,0-3-125 0,-1-3-136 16</inkml:trace>
  <inkml:trace contextRef="#ctx0" brushRef="#br0" timeOffset="6051.41">3749 9313 2509 0,'0'0'210'0,"-28"-36"-98"16,20 22 190-16,-1-3-66 0,2-1-45 16,3-2-27-16,3-1-72 15,1-3-45-15,5 0-22 0,4-5-6 0,4 4 19 16,4 0-38-16,4 2-18 0,6 1-7 16,4 7-4-16,7 2-15 15,6 6-19-15,6 7-38 0,-5 6-13 0,-8 5-13 16,-13 1-29-16,-6 0 6 0,1 2 48 15,-1 0 2-15,0 4-9 0,-7 1 6 16,-7 1 0-16,-4 2 32 0,-11 10 6 16,-15 11-26-16,-12 8-22 0,-6 3 87 15,-3-3 10-15,8-11 16 0,11-13 146 16,8-7 2-16,4-3 7 0,-1-2-23 16,2 0-38-16,0 0-49 0,7-6-33 15,5-4-12-15,3-1-43 0,3-1-12 16,7 3 55-16,6 0 61 0,7 2 122 15,9-2-17-15,14-2-58 0,12-3-9 16,8-1-13-16,-1-7-42 0,-1-1-19 16,-6-2-3-16,1-2-22 0,-4 1-1 15,-4-1-37-15,-4 2-104 0,-5-1-43 0,-5 3-29 16,-11 0-107-16,-7 3-99 0,-3-2-203 16,-4 2-646-16</inkml:trace>
  <inkml:trace contextRef="#ctx0" brushRef="#br0" timeOffset="6551.43">4664 8723 2713 0,'0'0'251'0,"0"0"-199"0,0 0-11 0,39 23 74 0,-20-5-3 0,3 13-29 15,4 13-58-15,1 13-9 0,-3 8-15 16,-3 5 10-16,-2-4-11 0,-2-5-38 16,0 1-42-16,-1-6-28 0,-2-13-33 15,-4-12-13-15,-3-13 45 0,0-8 80 16,-1-3 29-16,0-2 58 0,-1-5 6 16,0 0 64-16,-1-11 55 0,-2-4 49 15,-2-14-44-15,-1-21-100 0,-9-18-54 16,-5-14-34-16,-3 1-16 0,-2 1-19 0,-2 12 22 15,-3 1 13-15,1-1 19 0,0 1-16 16,2 4 9-16,1 3 26 0,3 7-6 16,6 12-1-16,5 10 26 0,4 11-19 15,3 6-13-15,0 2-25 0,2 1-25 16,5 2-4-16,4 7-27 0,8 2 4 16,12 15 52-16,10 14 16 0,9 21-16 15,3 13 0-15,-6 9-66 0,-3 2-20 16,-7-4-12-16,-1-3 13 0,0-5-24 15,-7-17 4-15,-5-13 38 0,-4-12 25 16,-3-6 20-16,4 0 5 0,0 2 17 16,4-2 0-16,-4-4-14 0,-3-2-47 15,-3-3-38-15,-3-2-72 0,-2-2-116 16,-6-1-173-16,-4-5-24 0,0-1-600 16</inkml:trace>
  <inkml:trace contextRef="#ctx0" brushRef="#br0" timeOffset="7284.28">4918 9136 2390 0,'0'0'380'0,"0"0"-148"0,0 0 62 0,0 0-125 0,0 0-84 0,0 0 13 16,0 0-66-16,0 0-29 0,0 0 23 16,0 0-8-16,29-76 1 0,7 17-15 15,2-5 11-15,-1-2-15 0,-4 7-47 16,-6 8-76-16,-2 2-36 0,-3 4-39 15,-5 1-19-15,-3 11 50 0,-6 4 70 16,-1 8 85-16,-3 3 12 0,2-3 61 16,-2 0 77-16,0-1 29 0,-2 6 15 15,-2 3-26-15,0 6 5 0,0 3-21 16,0 1-8-16,0 3-44 0,2 0-88 16,3 5-41-16,3 4-66 0,7 6 107 15,5 6 41-15,6 4-6 0,2 7-4 16,2 0-6-16,0 0-13 0,-1 0-12 15,0-1 0-15,-2-2-2 0,-1-1-48 0,-5-5-16 16,-1-3-13-16,-6-6 4 16,-5-6 75-16,-5-5 16 0,-2-3 65 15,-2-2 14-15,-3-9 12 0,-4-5-57 0,-8-14-37 16,-10-12-13-16,-7-11-2 0,-5-4 2 16,2 4 3-16,2 6 13 0,3 5 12 15,6 6 16-15,5 5-4 0,2 8 7 16,3 0 0-16,-2-3-13 0,1-1 19 15,-1 1-22-15,7 7 0 0,2 5-16 16,4 8-15-16,3 2-18 0,3 1-72 16,7 3-16-16,6 0 56 0,6 4 50 15,4 5-1-15,3 4 0 0,1 4-11 16,0 4-35-16,-1 6-45 0,-1 0-18 16,0 3 13-16,-3 0 18 0,1 1 0 15,-1-4-13-15,-2-5 7 0,-6-6 62 16,-1-6 23-16,-3-10 51 0,-1-3 38 15,-1-12 60-15,0-11-24 0,0-14-40 16,-2-20-35-16,-5-6-31 0,-4-3-16 0,-4 3-2 16,-3 7 12-16,-1 2 4 0,-2 6-14 15,1 4 12-15,1 4-14 0,1 7 3 16,2 9-4-16,3 5-15 0,0 5-30 16,2 0 17-16,0-1 15 0,3 3-21 15,8 4-7-15,13 4-6 0,19 7 47 16,17 15 41-16,6 13 84 0,-2 14-71 15,-6 9-35-15,-11 5-19 0,-1 5-21 16,-4 3-17-16,-1 3-22 0,-1 0-34 16,-3-3-16-16,1-5-26 0,1-13-29 15,0-11-96-15,3-14-191 0,1-16-194 16,-10-5-744-16</inkml:trace>
  <inkml:trace contextRef="#ctx0" brushRef="#br0" timeOffset="8967.16">17882 10839 3026 0,'-54'16'371'0,"2"-2"-238"0,-3 0 29 0,11-5-80 0,-3-4-16 16,0-1-32-16,-6-4-21 0,-5 0 3 16,-4-2-16-16,-1-5-1 0,-3-1 1 15,-3-3 2-15,-2 0 1 0,-1-4 0 16,0-4 13-16,3-2-14 0,-3-5 14 0,3-2-15 15,1-3 0-15,3-4-1 0,3-3-2 16,2-4-1-16,2-3 3 16,3-3-12-16,6-2-1 0,4-5 10 0,3-3 1 15,2-4 2-15,6-5 3 16,3-2-3-16,4-1 0 0,4-3 31 0,5-1-13 16,5-3 23-16,3-1-39 0,5-3 14 15,4 3-16-15,2-2-13 0,8 3 13 16,5 1-1-16,4 1 3 0,3 0 14 15,5 0-13-15,3 2 13 0,8 1 4 16,4 2-5-16,5 0 1 0,5 4-16 16,4-1 2-16,7 2-2 0,4 3 1 15,3 1-1-15,4 2-12 0,5 2-7 16,3 7 16-16,2 3-14 0,1 5 14 16,1 4-10-16,1 6 10 0,1 5 3 15,-2 7-1-15,4 5 1 0,-4 2 1 16,-2 8 21-16,-3 3-22 0,-2 2 0 0,2 4 0 15,-1 5 3-15,0 5 13 16,-3 4-4-16,-3 6-9 0,0 3-3 16,-1 7 15-16,-1 3-15 0,-3 3-9 0,-1 5 9 15,-5 3 2-15,-4 5-2 0,-2 4 0 16,-3 2-2-16,-6 4-1 0,-3 4-11 16,-6 5 14-16,-3 2 56 0,-4 1 22 15,-6-1-78-15,-4-1 0 0,-4 2-36 16,-1 0 36-16,-3-1 3 0,-3 1 0 15,-2-2-2-15,-1 0 2 0,-3-1 0 16,-2 1-3-16,-2-2 0 0,0 3 3 16,-5-3 0-16,-3 0 0 0,-6-2 9 15,-1-2 4-15,-5-1-1 0,-1 1-2 16,-5-2-11-16,-4 2 17 0,-7-4 2 16,-1-1-5-16,-4-4-14 0,-3 0 10 15,-3-5-10-15,-3-3 14 0,-3-3-1 16,-3-5-13-16,-1 1 0 0,-6-2 1 15,-1-2-1-15,-2-4 0 0,-2-3 1 16,-1-1 9-16,-4-1-10 0,1-6 1 16,-2-1-3-16,-2-5 0 0,0-4 0 15,-1-4 0-15,-2-2 2 0,2-4 11 0,-2-3 6 16,0-1-1-16,-2-5-18 16,1-7-1-16,2 0 1 0,1-4 2 15,3-4 17-15,3-3-16 0,3-4-3 0,0-3-6 16,5 1-16-16,1-3-15 0,3-3 24 15,5-2-5-15,1-2 5 0,4 0 11 16,5-2 1-16,0-1 0 0,8-2 2 16,2-3-2-16,6-2-7 0,7 0 8 15,6-2 19-15,9-2 24 0,4-2-43 16,6-3-1-16,10-1-43 0,5 1-8 16,6 0-14-16,4 5-33 0,3-1-40 15,1 6-65-15,2-2-106 0,-3 1-233 16,-8 13-510-16,-4 0-838 0</inkml:trace>
  <inkml:trace contextRef="#ctx0" brushRef="#br0" timeOffset="20284.21">9021 5780 880 0,'0'0'72'0,"0"0"172"0,0 0-87 16,0 0-53-16,0 0 10 0,0 0-7 15,0 0-6-15,0 0-33 0,0 0-3 16,40-3 6-16,-28 4 1 0,1 1 12 16,3-2-6-16,1 1 3 0,5-1-29 15,1 0 19-15,5 0-26 0,1-1 0 16,10-4 17-16,9-1-11 0,10-3 14 16,4 2-14-16,-2 0-12 0,-6 0 6 15,-1 4-10-15,2-1 4 0,1 4-13 16,2 0-11-16,0 0-15 0,4 0-4 0,-2 0 2 15,4 2 2-15,1-2-2 16,1 0 1-16,3 0 1 0,2 0-3 16,1-2 3-16,0-1 23 0,4 2-21 0,-1-3 12 15,2 1-10-15,2 3 15 0,2-2-16 16,1 2 36-16,0 0-1 0,2 0 0 16,1 0-9-16,0 1 0 0,8 0-3 15,-2-1-23-15,3 0 0 0,1 0 22 16,1 0-23-16,1-1 23 0,-1-1-12 15,5 2-13-15,0 0 32 0,-1 0-31 16,-1 0 18-16,1 0-6 0,-1 3-10 16,-1 3 13-16,0 1-15 0,-3 0 2 15,0 2-1-15,-1-2 1 0,-1 3 10 16,1-2 3-16,1 0-15 0,-2 1 0 16,-1-2 14-16,-3 0-3 0,-3-2-11 15,0-1 0-15,-5 0 43 0,-2 1 7 16,-4-1 0-16,-5 2-1 0,-2 1-12 15,-3-1-12-15,-3-2-23 0,-3 2-2 16,-1 0-1-16,-4-3-16 0,-4 0-63 16,0 0-76-16,-4-3-101 0,-6 0-100 15,-9-3-150-15,-11 0-621 0</inkml:trace>
  <inkml:trace contextRef="#ctx0" brushRef="#br0" timeOffset="22716.44">19655 6568 225 0,'0'0'1494'0,"0"0"-1244"0,-40-12-165 0,26 6 41 16,-1-2 33-16,4 1-56 16,-2-1-22-16,0 0-26 0,-1-1-10 15,1 0-3-15,-2-2 35 0,3 0 7 0,1 1 3 16,2-2 22-16,0-2-10 0,4 0-19 15,1-1 27-15,2-2-107 0,2-1-20 16,0-1 18-16,7-3 2 0,-1 1 4 16,6-3 21-16,2 1 10 0,0 0-9 15,6-1-1-15,4 0-3 0,0-1-6 16,4 1 0-16,7 1-3 0,9-4-11 16,11 2-2-16,5 3-1 0,0 3-18 15,-5 5-4-15,-3 6 8 0,1 0-14 16,0 3-3-16,4-1 4 0,-2 4 8 15,3 0 4-15,0 1 13 0,-1 1 2 16,0 0 1-16,-2 0 2 0,-5 1-1 0,-3 5 15 16,-5 4-3-16,-7 0 13 15,-8 0 9-15,-6 2 0 0,-3 1-10 16,2 7-22-16,3 9 0 0,3 13 1 0,-5 10-2 16,-4 5-2-16,-8 2-25 15,-6-1-19-15,-3-4-7 0,-4 0-42 0,-5 3-12 16,-4-4 25-16,-3 1 6 0,-1-1 23 15,-1-2 9-15,-4-1 30 0,0-1 12 16,0-4 2-16,-1-1 0 0,-2-4 11 16,2-6 7-16,2-6 2 0,3-7 7 15,-3-1 6-15,-9 5 16 0,-11 8 4 16,-13 3-20-16,-4-2-19 0,1-9-13 16,0-6 32-16,1-9 7 0,-3-5-4 15,-6-3 1-15,-1-2-39 0,-7-3 3 16,2-4 9-16,0-3-11 0,-3-2-1 15,4-2 15-15,3-4 8 0,6 0 21 16,6-3 1-16,13 2 6 0,11-2-10 16,9 3-16-16,-1-10-25 0,-1-12-16 15,0-15-3-15,-1-9-25 0,11 2-4 16,7 2 23-16,6 5 8 0,2-1 17 0,6-1 2 16,9 1 1-16,4-2-1 0,2-2-2 15,9 2 1-15,2 1-1 16,6 3 0-16,5-1-16 0,6 2-6 0,0 4 6 15,5 4 0-15,1 3 15 0,4 4 1 16,1 6 0-16,1 6 0 0,-1 5-2 16,0 6 2-16,-3 6 22 0,1 7 4 15,-4 2 6-15,-1 4-13 0,-3 7 0 16,-2 2-6-16,-3 5-1 0,-2 2-12 16,-7 1-1-16,-8-4-21 0,-9 2-38 15,1 5-7-15,2 12-51 0,1 10-71 16,-4 6-133-16,-9-10-243 0,-7-14-479 15</inkml:trace>
  <inkml:trace contextRef="#ctx0" brushRef="#br0" timeOffset="23751.59">16876 5525 1507 0,'0'0'253'0,"3"0"-253"0,3-1-22 0,4-2 22 0,3 1 84 0,3 1 23 16,1-3-35-16,1 1-14 0,2 1 0 16,2 0-2-16,0-1-8 0,0 2-2 15,3 0-30-15,3 1-3 0,6-1 13 16,11-1-24-16,11-2 24 0,8 0-4 16,2-1 20-16,-3-1-3 0,3 3 0 15,-2-1 0-15,1 2-4 0,3 2-6 16,-3 0-9-16,2 2 9 0,0 3-4 15,-1 3 24-15,3-2 15 0,-2 4 23 16,4-1 6-16,-2 1-10 0,2-2-9 16,3 1-7-16,3-2-3 0,3-1-19 15,-2 0-7-15,4 0 7 0,-4-2-14 16,0 1 4-16,0-2 0 0,-5 1-3 16,-4 0 3-16,-3 0-3 0,-4 1-20 0,-4 1-8 15,-6-2-1-15,-3 2 0 0,-5 0-2 16,-9-2-1-16,-9 1-35 15,-8-1-63-15,-2-2-77 0,-2 1-91 0,2-2-171 16,-4 0-604-16</inkml:trace>
  <inkml:trace contextRef="#ctx0" brushRef="#br0" timeOffset="27751.65">16561 16863 1316 0,'-51'13'426'0,"13"-4"-254"0,-10 0-58 0,7-1 58 16,-1-1 25-16,-3 0-29 0,-1-1-45 16,-2-1-49-16,-2 5-29 0,-2-3-19 15,-3 3-14-15,-3-1-12 0,0 2-3 16,-4 2-26-16,-1 0 16 0,-2 2-32 16,-1 0-32-16,-1 0 9 0,2-2-48 15,-3-1 19-15,3-1 0 0,1-2 13 0,4-4 22 16,1 0 50-16,1-3 12 15,2-2 4-15,2 0 22 0,1-3 25 16,3-3 1-16,0 0 61 0,0-6-9 0,5-1 2 16,0-4 4-16,5-2-7 0,5-4 3 15,7 3 22-15,-3-11-41 16,0-10-87-16,-2-7 2 0,-2-10-2 0,6 1-2 16,8 4-11-16,2-2 10 0,2-2 1 15,2-2 0-15,2-2 2 0,4-3-2 16,2-1-14-16,3 1 12 0,1-6 1 15,3 0 0-15,3 0-16 0,4 0 19 16,3 1 2-16,1-1 17 0,5 0 16 16,0 0 13-16,5-2 3 0,2 3-3 15,4-3-13-15,4 0-6 0,2-4-16 16,5 2 12-16,4-4-9 0,5 1-3 16,3-3-11-16,3 0 11 0,5-1-13 15,0 0-2-15,5 0 2 0,3-1 1 16,1 0 13-16,4 0-12 0,2 1 0 15,0 2 0-15,6 1-2 0,3-2-13 16,1 2 13-16,4-3 16 0,1 0 0 0,2 3 16 16,3-1-1-16,1 4-2 15,3 4-7-15,1-1 3 0,3 0 17 16,-1 3-8-16,-1-2 8 0,3 3-11 0,4 2-3 16,-2-1 1-16,3 3-10 0,-1-2-17 15,1 0 13-15,2-1 1 0,3-1-3 16,0 0-10-16,2 0-1 0,2 0-1 15,-1 0 21-15,2 2 6 0,-1 0-25 16,0 4-3-16,-2 0-35 0,0 0 22 16,2 1 13-16,0 0 1 0,-2 5 0 15,-1-2 3-15,0 3 11 0,-1 3-11 16,1 1-2-16,0-1 20 0,-1 4 0 16,2-1-20-16,-4 2 16 0,4 1-16 15,-6 3-2-15,1 1-2 0,-1 2 0 16,-2 1 0-16,0 5-1 0,-1-1-9 15,-1 6 12-15,-3 3-16 0,-3-1 14 16,-1 3 2-16,2 3 0 0,-3 1-1 16,-1 4-1-16,-2 1 0 0,-1 2-1 0,-3 3 2 15,-1 2-1-15,-2 2 0 0,-2 2 0 16,-3 4 1-16,-6 0 1 16,-2 1 0-16,-3 7 2 0,-2 1 1 0,-3 2 38 15,-3 2-19-15,-3 3-3 0,-2 2-16 16,-3 2 13-16,-6 2-14 0,2 2-1 15,-4 2 14-15,-1 3-15 0,-3 0 1 16,-1 1 1-16,-7-2-2 0,3 7-11 16,-3 4 11-16,-3 1 3 0,6 7 9 15,-9-5-11-15,-1 3 1 0,-2 0 1 16,-4 4-1-16,0 1 15 0,-4 2-14 16,-3 0 16-16,-4 3-1 0,-2 1 1 15,-5 4 9-15,-2 2-25 0,-3-1 38 16,-6 2-7-16,-1 1-3 0,-3 0 0 15,-4 1-3-15,2-1-6 0,-4 1 6 16,-1-2-13-16,-3 5-2 0,-1-2 18 16,-2 2-9-16,-3-1-1 0,-2 4-19 15,-1-2 14-15,-2 1-1 0,-2 2-12 16,-2 0 0-16,-2 0-3 0,-4 6 13 0,-2-3-11 16,-3 4 10-16,-1-2-12 15,-2-1-2-15,-2 3 2 0,0-4-15 0,-2 2-1 16,-2 3 16-16,-2-3 2 0,-3-1 0 15,-1 3 11-15,-1-2-10 16,-2-1 0-16,-2 2 0 0,-3-2-3 0,1 2 28 16,-4-3-10-16,-2 1 1 0,-2-2 2 15,-1-1-18-15,-2-3 12 16,0 1-15-16,-3 0 0 0,-1-2 0 0,-1-1 2 16,-3 0-2-16,0-3-1 0,-2-1-1 15,1-2 0-15,-1-2-1 0,1-2-13 16,-2-2 7-16,1 1 9 0,-4-3 0 15,1 1 0-15,0-3-3 0,-2 1-9 16,0-3-10-16,-2 0 10 0,2-1-1 16,-3-2-8-16,-1 0-19 0,0-2 21 15,-1 3 3-15,-1-2 13 0,0 2 2 16,-1-3-2-16,1 4-17 0,0-1 19 16,-1-1-1-16,2-2 0 0,3-5-29 15,2 2 10-15,-1-6-26 0,2-1 19 0,1 1 13 16,-2-7 12-16,4 0 2 0,-1-1-3 15,2-3-14-15,-2-2 15 16,2-2-16-16,2-3 17 0,-1 2 0 0,2-3-14 16,0-1-3-16,0 0 7 15,1-3-7-15,4 0 4 0,-2-2 14 0,2-2 1 16,4-3 2-16,-2 1 13 0,1-3-12 16,5-2 1-16,-1-1 11 0,3-1-15 15,0 0 34-15,1-1-15 0,3-5 6 16,1-1-9-16,0 1 5 0,5-2-2 15,-1-1-3-15,5-2 5 0,2-1-8 16,4-3 2-16,5-2-12 0,3-2 10 16,9 1-11-16,8 0 0 0,5 1 20 15,5 1-19-15,-4-6-3 0,1-4-3 16,-3-5-16-16,5-1 3 0,2-5-5 0,6 3-10 16,4-1 0-16,5-7-10 15,4-1 1-15,9-10-7 0,5 1 3 16,4 2 1-16,-1 12-31 0,-2 13-20 15,-1 1-3-15,0 4-10 0,7-6-74 16,3-1-131-16,6-8-185 0,2 3-253 16,-7 8-804-16</inkml:trace>
  <inkml:trace contextRef="#ctx0" brushRef="#br0" timeOffset="34986.83">23746 5499 1871 0,'0'0'428'0,"0"0"-234"0,-36 4 38 0,30-4 38 0,2 0-81 16,2-2-26-16,2 0-64 0,2 0-74 15,3-3-12-15,2 0 6 0,4-2 3 16,7-3 6-16,13-9-9 0,15-7-16 15,24-6-3-15,9-2-11 0,8 0 8 16,2 2-26-16,-2 4 1 0,6-1 2 16,5 0-12-16,8 2-19 0,7 1 0 15,1 3 41-15,4 0 13 0,6 0 3 16,1 1 1-16,4 0 18 0,3 1 0 16,2 1 3-16,0 2 10 0,1 5 0 15,-1 3 6-15,-1 2 0 0,-4 8-3 0,-3 0 6 16,-4 9 7-16,-4 3-14 15,-8 7 11-15,-2 1 18 0,-4 4-19 0,-3 4-3 16,-3 4 0-16,-7 2-16 0,0 6-10 16,-7 1-13-16,-6 4 2 15,-2 2-4-15,-5 1-2 0,-7 1-2 0,-4-2 1 16,-8 4 0-16,-8 3-19 0,-4 1 21 16,-9-1-1-16,-9 3-1 0,-4-1-10 15,-9 3 13-15,-7 2 0 0,-6-1 2 16,-10 0 20-16,-7 1-3 0,-7-1-16 15,-9 2 32-15,-4-2 9 0,-5-1 13 16,-5-2 6-16,-5-2-4 0,-6-3-6 16,-1 0-7-16,-7-7-2 0,-3 0-13 15,-8-3-15-15,-1-3-13 0,-5 1 13 16,-1-5-4-16,-4-1-12 0,-3-3 19 16,-3-5-3-16,0-1 5 0,-4-3-19 15,0-4 23-15,-5-1-25 0,-2-6 2 16,-6 1 0-16,-1-3-2 0,-6-2-2 15,-1-3-16-15,-5 0 15 0,1-2-16 16,-7-2 16-16,5-2 1 0,-4-5 1 0,2-1 1 16,-1-6 3-16,4-1-2 15,3-5 9-15,4-3-10 0,2-4-3 0,6-4-9 16,2-4-13-16,9-4 11 0,4-4 12 16,6-4 4-16,4-2 9 0,4-4-9 15,7-2 10-15,3-2-9 0,7-3-1 16,6-1-2-16,6-1 35 0,6-2-5 15,5 0-27-15,8-6 16 0,4 1-19 16,9-3-2-16,6-1 1 0,7-2 0 16,8-1-20-16,3-1 19 0,11 0-26 15,6 2-12-15,7 1 22 0,7 2-4 16,5 5 9-16,6 5-11 16,5 1-23-16,5 6 45 0,4 4-26 0,6 5 6 15,5 4 10-15,6 4 9 0,6 3-13 16,5 5 4-16,6 5-1 0,5 2 11 15,3 7-1-15,1 3-13 0,2 6 16 16,-1 4-1-16,-2 5 1 0,-1 6 2 16,1 8 2-16,-3 4 20 0,0 5 23 15,-4 7 6-15,-2 4 3 0,-4 3 0 0,-1 5-7 16,-8 2-12-16,-4 7-14 0,-3 3-22 16,-8 3-1-16,-4 5 2 0,-10-1-2 15,-7 4-2-15,-9 1-20 16,-6 5-8-16,-10 0-60 0,-7 1-56 0,-5-1-58 15,-4-2-91-15,0-6-233 0,0-20-596 16,4-10-886-16</inkml:trace>
  <inkml:trace contextRef="#ctx0" brushRef="#br0" timeOffset="39000.12">19754 7954 2063 0,'0'0'444'0,"0"0"-260"0,0 0 35 0,0 0 53 16,0 0-20-16,0 0-68 0,0 0-70 15,0 0-95-15,0 0-19 0,0 0-60 16,0 0 6-16,0 0 54 0,0 0 23 16,41 71 6-16,6-10 22 0,8 9-49 15,3 5-4-15,4-3 2 0,-1-8-79 16,5 0 0-16,4 0-54 0,5 1-20 15,2 0 92-15,2 3-31 0,1-1 71 0,1 2 21 16,1 3 13-16,0-2-12 16,2 6 0-16,0 3 15 0,-1 4 13 15,-2 5 19-15,-1 5 32 0,-5 0-1 0,0 3-12 16,-2-1 0-16,-3-2-17 0,-4-1 26 16,-4-5-12-16,-6-4-8 0,-5-9 7 15,-4-5-22-15,-4-9-41 0,-5-6-6 16,-5-7-13-16,-7-9-60 0,-7-14-60 15,-8-7-89-15,-3-7-98 0,-1-5-211 16,0-3-534-16,-4-12-397 0</inkml:trace>
  <inkml:trace contextRef="#ctx0" brushRef="#br0" timeOffset="39468.21">20517 7327 2353 0,'0'0'419'0,"31"38"-370"0,-1-12 47 0,22 11 74 0,23 12-20 0,12 3-44 16,5-1-33-16,1 0-22 0,-5-3-23 15,3 8 3-15,5 6-30 0,1 5-2 16,5 7 2-16,1 3 0 0,0 4 18 15,-1 0 0-15,-2-1 0 0,-3-2-6 16,-1-3 6-16,-2-2 41 0,-2 2 3 0,-6-2 41 16,-3 1-29-16,-7 0-12 0,-7-2 0 15,-3-3-12-15,-6-1-20 16,-6-5-12-16,-6-4-16 0,-8-4 9 0,-7-7-12 16,-8-11-45-16,-7-10-56 0,-5-9-47 15,-5-6-47-15,0 0-116 0,-2-5-182 16,-2-2-586-16,-5-12-710 0</inkml:trace>
  <inkml:trace contextRef="#ctx0" brushRef="#br0" timeOffset="39917.78">22034 6905 2554 0,'0'0'271'0,"0"0"-255"0,0 0 77 0,64 49 100 0,-22-17-30 16,17 10-17-16,8 7-54 0,4 3-38 15,0 4-19-15,-5-2 0 0,6 6-1 16,2 5 1-16,2 3 12 0,1 4-25 16,0 1-22-16,-2 4 0 0,-1-3-2 15,-3 1-10-15,1-3-10 0,0-2 12 16,-1-2 10-16,0-3 19 0,-1-2-6 15,-4-4-11-15,-1-4 1 0,-5-1-2 16,-4-9-1-16,-4-2-14 0,-4-4-23 16,-10-8-36-16,-8-8 3 0,-10-3-41 15,-3-5-41-15,1 2-69 0,1-2-90 0,-2-1-196 16,-6-7-298-16,-3-4-572 16</inkml:trace>
  <inkml:trace contextRef="#ctx0" brushRef="#br0" timeOffset="40718.27">22989 6227 2699 0,'0'0'165'0,"0"0"-165"0,0 0 1 0,39 10 21 0,-20 2 78 0,14 7 79 16,12 10-22-16,11 13-53 0,7 8-43 15,1 6-10-15,-1 4-26 0,0-2 7 16,4 4 6-16,1 8-13 0,6 3-6 16,-2 6 6-16,1-1-6 0,2 4-18 15,-2-2-1-15,1-3-2 0,-2-3-36 16,-1-1 0-16,0-7 17 0,-5-1 21 16,-2-4 11-16,-4-4-11 0,-4-4-45 15,-4-5-50-15,-7-3-67 0,-10-10-135 16,-9-9-260-16,-11-10-986 0</inkml:trace>
  <inkml:trace contextRef="#ctx0" brushRef="#br0" timeOffset="41601.07">23629 6050 1235 0,'0'0'456'0,"0"0"-89"0,0 0-163 0,0 0-58 0,0 0-72 0,0 0 46 16,0 0 57-16,0 0-4 0,38 13-63 16,-21-6 11-16,4 3 7 0,2 2-17 15,5 2-12-15,9 11-30 0,10 10-12 16,12 19-3-16,7 14 6 0,2 11 6 15,1 5-9-15,-5 2-4 0,3 8-6 16,1 3-3-16,0 2-41 0,-1 3 16 16,1 0 4-16,-2-5-21 0,4-1 11 15,-5-2-1-15,3-1-12 0,-5 1 31 16,3-2-9-16,-1 1-20 0,1-5 11 0,-1-1-13 16,-2-4-15-16,1-4 0 0,-5-2-13 15,-2-6-46-15,-2-4-45 16,-9-6-57-16,0-4-90 0,-11-5-232 0,-9-15-781 15</inkml:trace>
  <inkml:trace contextRef="#ctx0" brushRef="#br0" timeOffset="-138730.36">25179 13395 266 0,'-14'-10'352'0,"-1"0"-88"0,-5-3-39 0,-4 1 36 0,0 2 22 0,-1 3 201 0,-2 0-112 16,0 2-75-16,0 1-28 0,2 3-32 15,-3-1-24-15,3 2-20 0,5 0-32 16,-2 0-14-16,3 0-12 0,3 0-10 15,3 0-19-15,3 3-10 0,3-3-4 16,3 1-24-16,2 0-68 0,1-1-3 16,1 1-43-16,0 0-22 0,3 1-6 15,4 5 37-15,7 0 37 0,12 6 22 16,19 1 3-16,22-1-6 0,15-3-4 16,8-6-3-16,6-4-9 0,-1-2 1 15,7-5 8-15,6-3 3 0,4 0-2 16,8-2 11-16,0-1 16 0,3-1 41 15,1-2 8-15,-2 2 21 0,-1 0-24 16,-3 1-22-16,-6-1-15 0,-9 1-19 16,-7 3-2-16,-9-1-10 0,-8 4 9 15,-7-1 1-15,-15 3-4 0,-12 1-2 16,-12 0-4-16,-11 1 0 0,-7 1-15 0,0 0 9 16,-1 0 0-16,-2 1-12 15,-5 0 2-15,-5 0 2 0,-2 1-4 16,0 0-30-16,0 0-31 0,0 0-24 0,-2-1-28 15,-1 0-9-15,-4 1-19 0,1-1-7 16,-3-1-25-16,-2 2-63 0,-5 0-58 16,-4 0-126-16,1 0-248 0,2 0-502 15,-12 0-516-15</inkml:trace>
  <inkml:trace contextRef="#ctx0" brushRef="#br0" timeOffset="-138261.2">24777 13673 2330 0,'0'0'513'0,"0"0"-359"0,0 0 54 0,0 0 82 0,0 0-74 15,0 0-119-15,0 0 7 0,0 0 9 16,0 0-9-16,41-6 33 0,19 1 9 16,16 0 9-16,14-2-7 0,6-3-16 15,3 1-19-15,7-1-21 0,7 0-19 16,5-1-15-16,7 0-12 0,3-2 9 15,1 0-10-15,2 0-8 0,-2 0-1 16,1 3 4-16,-2-2 11 0,-5 4 7 16,-1-2 9-16,-7 0-1 0,-2 3-17 15,-8 0-25-15,-12 0-21 0,-8 1-3 16,-17 0 0-16,-16 1-12 0,-15 1-22 16,-16-1-20-16,-8 4-28 0,-4-1-24 0,-4 1-3 15,-5 1-10-15,-1-1-79 16,-12-1-56-16,-3 2-8 0,-13-2-126 15,-10 0-160-15,-13-4-548 0,10 1-458 0</inkml:trace>
  <inkml:trace contextRef="#ctx0" brushRef="#br0" timeOffset="-131246.12">25830 9710 1767 0,'0'0'551'0,"0"0"-218"0,0 0-21 0,0 0 11 0,0 0-68 0,0 0-65 15,0 0-5-15,0 0-24 0,0 0-30 16,0 0 15-16,0 0-28 0,0 0-31 16,11-13-7-16,1 7-3 0,7-3-22 15,11-8-9-15,16-9-18 0,16-9-15 16,11-2-13-16,4-1-12 0,2 0-10 16,-1 5-11-16,6 1-7 0,9-2 9 15,4 3 29-15,8 2-1 0,6 1 3 16,11 5 1-16,8 3 2 0,3 1 12 15,9 3 16-15,4 2 6 0,6 5-9 16,1 1-14-16,3 4-14 0,-3 3-1 16,-6 1-2-16,-9 0-16 0,-9 3 4 15,-14 3 13-15,-7 0 0 0,-12 1 2 16,-11 3 18-16,-13-3 7 0,-10 0 3 0,-11-1-7 16,-12 1-21-16,-13-3-1 0,-7-2-11 15,-7 0-19-15,-1-1-18 0,-2 0-16 16,-2 0-2-16,-4-1-29 0,-2 0-55 15,-1-5-45-15,-4-3-162 0,-4-3-225 16,-5-5-465-16,4 2-287 0</inkml:trace>
  <inkml:trace contextRef="#ctx0" brushRef="#br0" timeOffset="-130929.7">28743 9035 2604 0,'0'0'485'0,"0"0"-242"0,0 0-8 16,0 0-36-16,0 0-63 16,0 0 34-16,0 0 8 0,0 0-42 15,40-6-9-15,-24 6-12 0,9 0-41 0,3 0-13 16,4 0-21-16,10 4-9 0,9 4-16 16,14 2-15-16,0 6-1 15,-4 3-14-15,-7 4-10 0,-7 3 0 0,-10-3 10 16,-7 0 12-16,-2 5-18 0,-5 7-7 15,-4 5 6-15,-3 8 10 0,-12-4 9 16,-6-2 3-16,-10-1 10 0,-7 0-7 16,-4 0 13-16,-2-8 5 0,-11 2-9 15,-4-3 1-15,-1-2-1 0,2-4-12 16,10-9-21-16,6-5-69 0,2-5-70 16,-1 2-113-16,-3-6-189 0,4 1-532 15,0-16-785-15</inkml:trace>
  <inkml:trace contextRef="#ctx0" brushRef="#br0" timeOffset="-129429.68">30062 9029 706 0,'-4'-14'714'0,"2"5"-490"0,0 2-6 0,0-2 9 16,1 0 13-16,-1 2-10 0,1 1 18 16,0 3-7-16,1 1 8 0,0 2-42 15,0 0-109-15,0 1-47 0,-2 6-23 16,1 7 32-16,-3 13 63 0,-2 19 53 15,-1 18-47-15,0 5-20 0,-3-3-28 16,1-5-23-16,1-11-23 0,-2-1-14 16,-2-3-19-16,2-3-2 0,2-8 0 15,1-9-71-15,2-9-44 0,2-1-41 16,1-2-51-16,1-3-64 0,1-1-85 16,1-8-192-16,5-4-137 0,-1-5-474 15</inkml:trace>
  <inkml:trace contextRef="#ctx0" brushRef="#br0" timeOffset="-129013.45">30022 9104 2836 0,'0'0'304'16,"0"0"-93"-16,-13-46 141 0,10 33-59 15,1-1-8-15,0 5-37 0,2 1-29 16,0 3-23-16,0 0-43 0,0 1-25 16,4 0-52-16,0-1 0 0,4 2-34 15,1-3-27-15,4 1-15 0,5-1-13 16,2 3-8-16,0 2-3 0,2-1-16 15,-3 2-2-15,-2 3-4 0,-1 2-24 16,-4 4-27-16,-3 2-4 0,-3 2 12 16,-4 3 6-16,-3 3-9 0,-8 0 27 15,-4 4 16-15,-3-2 12 0,-1 2 16 0,-3-1 21 16,2-3 25-16,1-2 12 16,4-3 28-16,3-3 2 0,4-1-21 15,3-2-9-15,3-1-15 0,0 0 5 0,5 1 16 16,3 0 6-16,5 2 12 0,2-1-12 15,6 1-18-15,1 0-10 16,1-1-19-16,3 2-2 0,-3-2-24 0,-3 2-19 16,-4 0-12-16,-3 2-6 0,-7 2-13 15,-6 2 1-15,-2 4-7 0,-11 4 0 16,-6 1 6-16,-13 6 6 0,-16 4 3 16,-13 4 12-16,-1-3 3 0,3-5 4 15,14-9 15-15,15-9-4 0,7-4-8 16,4-3-48-16,1-2-120 0,-1-3-165 15,3-2-221-15,7-7-434 0,6-3-580 16</inkml:trace>
  <inkml:trace contextRef="#ctx0" brushRef="#br0" timeOffset="-128762.53">30428 8988 3019 0,'0'0'307'0,"0"0"-104"0,0 0 59 0,0 0-89 0,0 0-37 16,0 0-30-16,0 0 19 0,-4 48 23 15,1-13-15-15,0 13-25 0,1 5-50 16,-3 1-21-16,3-6-25 0,0-5 4 16,-1-1-14-16,1 2-1 0,-2-2-1 15,0-8-15-15,0-5-50 0,1-8-67 16,1-4-38-16,0 2-75 0,-1 1-85 15,1-1-138-15,2-4-227 0,0-8-507 16,0-7-322-16</inkml:trace>
  <inkml:trace contextRef="#ctx0" brushRef="#br0" timeOffset="-128413.49">30763 9055 2800 0,'0'0'430'0,"0"0"-347"0,0 0 25 16,0 0 73-16,-14 53 18 16,1-11-23-16,-8 13-50 0,2 5-14 0,1-2-12 15,7-7-7-15,6-10-25 0,3-7-15 16,2-9-28-16,1-4-25 0,5-4-1 16,3-1 1-16,3-2 0 0,7 0 24 15,10-8 32-15,14-6 33 0,15-9 46 16,5-9-28-16,-5-8-55 0,-11-1-33 15,-18 3-1-15,-2-7-17 0,-6-5 11 16,-3-9 1-16,-9-6-7 0,-9 0-6 16,-11 4-3-16,-6 9-16 0,3 8 1 15,-3 10-7-15,-1 3 1 0,-7 0-16 16,-8-1 3-16,-14 0-27 0,-4 4-50 16,-4 8-36-16,4 6-39 0,13 6-54 15,13 4-65-15,8-3-214 0,9-3-506 16,4 5-813-16</inkml:trace>
  <inkml:trace contextRef="#ctx0" brushRef="#br0" timeOffset="-128014.31">31671 9131 3720 0,'0'0'394'16,"0"0"-273"-16,0 0 69 0,0 0-45 15,0 0-22-15,0 0-40 0,0 0-83 16,-53-9-47-16,17 9-30 0,-7 4 22 16,-10 12 15-16,-7 3 24 0,12 2 1 15,10 0 14-15,12-5-18 0,7 0 16 16,0 3 0-16,-1 4 0 0,4 0-12 16,5-1 2-16,9-3 13 0,2 1 13 15,7 1 30-15,8-2 28 0,10 5 21 16,14 1-43-16,11 4 19 0,9 1 0 15,-1-3-32-15,-5 1-23 0,-8-4-2 16,-12-2-11-16,-6-1-16 0,-9-5-5 0,-5 1 9 16,1 4-19-16,-4 4 7 15,-1 2 11-15,-9 1 13 0,-4 0 2 0,-10-3 20 16,-11-1-4-16,-17-1 1 0,-20-1-17 16,-19-5 10-16,-10-4-12 0,4-9-27 15,11-5-46-15,12-8-56 0,6-2-50 16,13-2-95-16,10 0-241 0,13 3-722 15,6-7-994-15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35:40.207"/>
    </inkml:context>
    <inkml:brush xml:id="br0">
      <inkml:brushProperty name="width" value="0.05292" units="cm"/>
      <inkml:brushProperty name="height" value="0.05292" units="cm"/>
      <inkml:brushProperty name="color" value="#002060"/>
    </inkml:brush>
  </inkml:definitions>
  <inkml:trace contextRef="#ctx0" brushRef="#br0">11068 5049 2423 0,'0'0'300'0,"75"-8"-184"0,-24 4 80 0,13 1 37 0,2 1-16 0,-4-1-75 16,1 1-50-16,4-2-48 0,-2 1-31 15,0 0 2-15,-4 0-15 0,-1 2-15 16,-1-1 12-16,-3 2-23 0,-2 0-30 16,-3 0-46-16,-3 0-31 0,-3 0-29 15,-10 0-20-15,-7 0-36 0,-7 0-27 16,-4 0-13-16,-2 3-70 0,-1-1-48 15,-1 2-161-15,-8-1-79 0,-5 1 82 16</inkml:trace>
  <inkml:trace contextRef="#ctx0" brushRef="#br0" timeOffset="267.67">11267 5221 1899 0,'0'0'353'15,"-45"0"-265"-15,21 2 80 0,2-1 55 16,-2-1 2-16,6 0-14 0,4 0-10 0,5 0-7 16,4 0-45-16,3 0-8 0,2 0-56 15,4-1-85-15,5-1-19 16,12 0 19-16,20-3 35 0,26-2 28 0,16 0-3 16,14-4-10-16,1 0-28 0,-3-1-20 15,-2 2 14-15,-1 0-15 0,-5-1-1 16,-3 3-2-16,-7 0-20 0,-3 3-19 15,-8 2-69-15,-5 2-47 0,-8 0-159 16,-17 1-458-16,-7-4-1330 0</inkml:trace>
  <inkml:trace contextRef="#ctx0" brushRef="#br0" timeOffset="1450.93">17843 4931 1065 0,'0'0'706'0,"0"0"-388"0,0 0-46 0,0 0 51 0,0 0-120 0,0 0-20 15,0 0-7-15,0 0-4 0,0 0-86 16,38-7 6-16,-22 4 6 0,8 3-1 16,9 0-15-16,11 3-16 0,16 4-9 15,8 0 10-15,3 0 4 0,2-3 1 16,-2 0 6-16,0 0 0 0,4-1-1 16,2 0 0-16,0 0-6 0,1-2 4 15,-3 1 17-15,-1-2 31 0,-9 0 14 16,-3 0-48-16,-6 1-28 0,-8 1-18 15,-11-1-16-15,-9-1 0 0,-8 1-2 16,-6-1-23-16,1 0-2 0,0 0-2 16,-2 0-20-16,-8 0-23 0,-1 0-35 0,-4 1-17 15,0-1 17-15,-2 0 34 16,-3-2-46-16,-6-2-126 0,-2-5-173 0,-5-4-397 16,3 2-987-16</inkml:trace>
  <inkml:trace contextRef="#ctx0" brushRef="#br0" timeOffset="2632.32">18248 3728 1509 0,'0'0'1056'0,"0"0"-766"0,0 0-52 0,0 0 11 0,0 0-36 16,0 0-46-16,0 0-75 15,0 0-74-15,0 0-18 0,0 0-56 16,0 0 56-16,-5 43 25 0,7-22-12 0,-2 0-12 15,0 3 11-15,0-1-12 0,0-1 0 16,-4-2-28-16,2-5 12 0,0-2 0 16,1-4 15-16,-1-2 1 0,2-6 3 15,0-1 38-15,0 0 35 16,0-1 24-16,0-3 30 0,2-6 63 0,-1-7-156 16,1-11-37-16,0-12-15 0,5-11-4 15,-2-1 18-15,-1 1 1 0,2 5 2 16,-1 13 0-16,1 3-1 0,1 10-1 15,-2 2-3-15,3-1-12 0,-1-2-10 16,5 0 9-16,-2 6-12 0,3 4-3 16,-3 1 9-16,-1 5-6 0,-1 3-25 15,-1 2 2-15,0 2 13 0,0 3 35 16,-3 7 3-16,2 0 0 0,-2 4-3 0,-3 6-25 16,-1 1-26-16,-1 3 10 15,-7 2 16-15,2-1 19 0,-3 1 9 16,-1-1 22-16,0-2-10 0,3-3 1 0,1 0 15 15,0-4-3-15,4-3-13 0,2-3-12 16,0-1-3-16,0-4-22 16,4 1 6-16,2-1 19 0,2 3 12 0,1-4-10 15,-1 1-1-15,2 0 0 0,-3-1 0 16,-3 0-1-16,2-1-3 0,-6 2-38 16,0 0-22-16,-2 3 13 0,-6 0 15 15,-5 3 4-15,-1 1-17 0,-3 0-9 16,-2-2 0-16,1-3-3 0,3-3-35 15,1-2-68-15,4-4-141 0,3 0-251 16,3-4-700-16</inkml:trace>
  <inkml:trace contextRef="#ctx0" brushRef="#br0" timeOffset="3398.9">18663 3766 336 0,'0'0'2167'0,"0"0"-1752"0,0 0-190 0,0 0-50 0,0 0 16 0,0 0 27 0,0 0-104 16,0 0-111-16,0 0-3 15,-51 23-41-15,34-13-6 0,-2 2 3 0,2 0 3 16,-1 2-13-16,3-1 3 0,3 1-31 16,2-2-55-16,5 0 12 0,1-4 7 15,4-2-26-15,2-2 3 0,4-2 108 16,-1-2 33-16,6 0 23 0,2-3 45 15,1-4 15-15,3 4-19 0,-1-4-3 16,0 0-10-16,-1 0-3 0,-1 3 0 16,-2 1-19-16,-1 2-16 0,-3 1-12 15,-2 0 0-15,-1 0-1 0,-1 0 0 16,2 1-16-16,-2 0 14 0,0-1 2 16,2 0 32-16,1-2-7 0,3-5 4 15,2-5-4-15,3-2-25 0,3-4-19 16,0-2 17-16,2-2-12 0,-2 1 14 15,0 0 3-15,-2 4 23 0,-6 1-10 16,-1 5 6-16,-4 3 3 0,-1 5 7 16,-4 2 10-16,0 1-42 0,0 1-10 0,-4 3-60 15,2 3-6-15,-3 1 22 16,3 4 34-16,0 1 18 0,2 0-14 0,0 0-9 16,2 0 2-16,5-3 8 15,1 0 15-15,1 0 16 0,2-3 26 16,3 2-26-16,-1-1-13 0,0-1 10 0,-4 0-13 15,-2 3-26-15,-3-3-25 0,-2 2 13 16,-2 3 22-16,-6-1-19 16,-3 2 16-16,-4 0 19 0,-3 0 16 0,-2-3 12 15,1 0 14-15,3-2 12 0,1-1 32 16,4-5 3-16,2-1 4 0,5-1 24 16,2 0 9-16,2-3-9 0,7-3-64 15,0-3-53-15,5-3-12 0,7-2 11 16,4-2 0-16,2-2-2 0,4 0-13 15,-2 0 13-15,2-1-1 0,-4-2-14 16,2-2 5-16,-4 2-6 0,-4 0-38 0,-3 4 1 16,-7 3 30-16,-3 4 26 0,-7 4 38 15,-1 3 13-15,-1 3-36 16,-7 1-30-16,-2 7-14 0,-5 4-81 0,-2 7 78 16,-3 6 32-16,3 4 76 0,1 0-6 15,3 0-52-15,5-6-18 16,6-7-9-16,2-3-10 0,5-6 19 0,6-4 3 15,6-3 63-15,10-11-37 0,11-11-29 16,11-13-380-16,-7 3-963 16,-2-5-772-16</inkml:trace>
  <inkml:trace contextRef="#ctx0" brushRef="#br0" timeOffset="4200.07">19803 3706 1334 0,'0'0'1020'0,"0"0"-804"0,0 0-19 15,0 0 115-15,-26-47-9 0,23 34-27 0,-2 2-81 16,0 3-72-16,2-1-57 0,0 2-37 16,-1 4-13-16,2 0-15 0,0 3-1 15,0 0-22-15,0 1-89 0,1 5-37 16,-1 3 47-16,0 5 57 0,1 1 25 16,1 1 18-16,0-3 0 0,3 1-12 15,2-4-2-15,5-3 15 0,-1-2 2 16,3-3 17-16,2-2 41 0,-1 0-3 15,5-6-13-15,1-4-3 0,0 0-16 16,-2-3 0-16,-1 1-23 0,0 3-1 16,-4 3-1-16,-3 1-25 0,-2 5-19 15,2 0-16-15,-4 4 10 0,4 5 49 16,-3 2 1-16,2 1 0 0,-2 2-16 16,0 0-10-16,0-3-8 0,-1 1-17 15,4-4 3-15,-2-3-25 0,4-2-32 16,2-3-25-16,0-1 5 0,2-6 74 15,0-3 44-15,1 0 7 0,-2-2 36 16,-3-2 18-16,-1 1 35 0,-4 1 49 0,-2 2 33 16,-3 1-22-16,-1 1-13 0,-1 1-1 15,-3 3-15-15,-4 0-8 16,1 1-81-16,-2 3-31 0,-2 0-43 0,3 0 9 16,-3 4-4-16,2 1-3 0,0 3 3 15,-1 1 3-15,5-1 4 0,0 2-4 16,2-2 10-16,3-1 6 0,0 0 7 15,2-3-13-15,4-1 25 0,1-1 0 16,5-2 19-16,3-5 18 0,3-5-37 16,3-4-19-16,0-2-40 0,0-4-33 15,-1-1-25-15,-3-2 32 0,-2 1 63 16,-6-1 22-16,-5-2 85 0,-3-1 23 16,-1-1-14-16,-4-4-2 0,-5 1 2 15,1-2 10-15,-2 3-32 0,-1 2-3 16,2 6 24-16,1 5-19 0,3 7-15 15,1 4 4-15,1 4-63 0,3 1-77 16,-2 11-69-16,1 9 46 0,-2 17 85 0,1 16 13 16,1 8 2-16,1-1-13 0,0-9-21 15,3-8-74-15,1-9-36 0,3-8-80 16,-1-7-144-16,1-6-345 0,0-4-719 16</inkml:trace>
  <inkml:trace contextRef="#ctx0" brushRef="#br0" timeOffset="4599.8">19824 3634 1111 0,'0'0'1179'0,"0"0"-943"0,0 0-113 0,0 0 32 0,0 0 24 16,0 0-18-16,11-43-34 0,-11 36-25 15,0 1-13-15,0-1-12 0,-1 2 11 16,-2-1 39-16,-1 3-42 0,-1-1-41 16,-1 4-44-16,0 0-29 0,-1 0-49 15,-1 4-17-15,-2 6 6 0,0 1 26 16,-1 6 22-16,4 2 40 0,-2 0 0 16,7 1-18-16,1-3-16 0,1-2-16 15,8-3-105-15,5-6-206 0,5-6-339 16,-1 0-677-16</inkml:trace>
  <inkml:trace contextRef="#ctx0" brushRef="#br0" timeOffset="5050.68">19782 3598 1345 0,'0'0'738'0,"0"0"-343"0,0 0-105 0,0 0-100 16,0 0-72-16,0 0-6 0,0 0 0 15,0 0-23-15,0 0-41 16,38 27-35-16,-27-16-10 0,-1 3-3 0,0-1-11 16,1-1-11-16,-2 0-80 0,-1 2-83 15,2-5-52-15,-2 0-153 0,0-4-356 16,0-2-873-16</inkml:trace>
  <inkml:trace contextRef="#ctx0" brushRef="#br0" timeOffset="6566.64">20460 3576 1415 0,'0'0'1660'15,"0"0"-1481"-15,0 0-102 0,0 0 31 16,0 0-16-16,0 0-59 0,-38 6-33 16,24 0-13-16,-3 4-6 0,1 2-22 15,-1 2-10-15,4 1 32 0,0 2 19 16,3 0 9-16,5-1-9 0,2-1-19 16,3-4 19-16,0-2-3 0,5-2 3 15,2-2 4-15,4-4 53 0,5-1 47 16,2-9-15-16,3-4-83 0,0-4-6 15,3-6-53-15,-4-2-39 0,1-4-10 0,-5 3 35 16,-2-2 67-16,-4 0 30 16,-3 1 30-16,-3-3 7 0,-3 0 3 15,-1 1-19-15,-2 1 9 0,-3 6-7 0,0 2 23 16,2 9 59-16,0 4-5 0,1 5-40 16,2 2-48-16,-1 1-42 15,0 7-100-15,-1 7 27 0,-1 12 29 0,-1 12 23 16,2 10 20-16,0-4 1 0,2-7-2 15,0-12-14-15,0-9 4 0,5 4-10 16,0 2 9-16,3-2-18 0,2-6 18 16,3-4 13-16,2-5 48 0,4-6 50 15,0-2 12-15,3-7-49 0,0-7-61 16,2-3-65-16,-5-5-4 0,0-1-4 16,-2-1 20-16,-7 4 18 0,0 3 23 15,-5 2 12-15,-3 4 18 0,-1 6-9 16,-1 3 16-16,-2 1-12 0,-2 3-13 15,-1 0-60-15,-2 4-47 0,2 4 15 0,-3 1 32 16,1 4 13-16,2-2 12 0,2 2-6 16,3-1 18-16,0-3 8 15,4 1 2-15,2-4 13 0,2 1 15 0,1 0 20 16,-1 0 6-16,2-2-25 0,0 0-16 16,-2 1 0-16,0 2-13 15,-1 1 13-15,0 3 3 0,-1 1 45 0,-1-2 28 16,-1 2 9-16,0 0-19 0,0-3 6 15,0-3-12-15,0 1-10 0,0-2-9 16,1-3 4-16,1-1 17 0,0-2 10 16,3 0 34-16,1-5 18 0,1-2-50 15,3-3-31-15,-1-3-43 0,2-4-24 16,-3-1-6-16,1-1-4 0,-3-1 9 16,-1 1 6-16,-2-1 19 0,-1 3 15 15,-4 3-15-15,-2 3 12 0,0 5 31 16,-2 3-9-16,-3 0 34 0,0 3-68 15,-2 3-79-15,-1 3-14 0,-2 6 43 16,1 2 50-16,1 2 34 0,3 1-31 16,2 1-3-16,3-1 0 0,0-1-13 15,5-3 13-15,4-5 0 0,2-2 53 16,3-2 34-16,5-4-13 0,0-2-31 16,4-6-16-16,2-3-27 0,2-5-30 0,0-3 14 15,0-1 15-15,0-3-54 16,-3 2-7-16,-2-2 43 0,-4 2 7 0,-1 3 12 15,-6 1 0-15,-4 7 0 0,-2 4 19 16,-5 2 22-16,0 4-41 0,-3 0-2 16,-1 1-32-16,-1 3-31 0,-3 2-16 15,0 3 29-15,-2 4 17 0,3 0 4 16,1 0 13-16,3 0-4 0,3-1-12 16,0-1 18-16,2 0 14 0,5-3-10 15,-1 1 12-15,4 1 3 0,-2-3-3 16,1-1 1-16,0 0 1 0,-1-2-2 15,-1 0 0-15,-2 1-44 0,-3-1 7 16,-2 0 1-16,0 1 20 0,-3 2 16 16,-5-1 23-16,-3 1-1 0,-2 0 6 0,-3 1-6 15,0-2-3-15,1 1 3 16,1-3-4-16,2-1 17 0,3 0 8 0,4-3 10 16,3 1 19-16,2-1 8 0,0 0-3 15,6-5-15-15,4-5-3 0,5-3-59 16,7-4-25-16,7-4-9 0,2 0-6 15,3-3 0-15,1 2-28 0,-2-1 24 16,3 0-11-16,-3 1 36 0,0 1 16 16,-2 3 0-16,-4 2 0 0,-4 4-19 15,-7 5 0-15,-6 4 22 0,-6 2 0 16,-3 1 2-16,-1 4 1 0,-5 3 16 16,-4 5-19-16,-3 5 28 0,-2 2-9 15,-2 5-7-15,1 0-10 0,2-2 1 16,3-1 0-16,4-3-2 0,5 1 0 15,1-2 15-15,6-2-14 0,2 2 0 16,4-3 17-16,0 0-19 0,1 0 0 16,1-1-13-16,-3-3-27 0,-1 0-50 15,-4 1-35-15,-4-1-45 0,-3 1-28 16,-12 1-83-16,-10-1-124 0,-19 2-290 16,4-4-860-16</inkml:trace>
  <inkml:trace contextRef="#ctx0" brushRef="#br0" timeOffset="7250.16">16592 4891 10 0,'-14'2'665'0,"3"-2"94"0,-1 0-382 16,-3 0-136-16,-1-1 27 0,-1-2 4 16,-3 1-43-16,1 0-40 0,-1-3-6 15,1 2-8-15,-1-1-25 0,2 1-24 16,2 2 7-16,2-2 43 0,4 3-22 15,4-1-38-15,4 0-48 0,2 1-9 16,0-1-22-16,1 1-27 0,4 0 5 16,5 0-15-16,8 0 112 0,13 1 57 15,17 1 6-15,16 2-40 0,10-3-31 0,-1 1-46 16,-8-2-19-16,-8 0-17 0,-1 0 5 16,-4 0-8-16,-6 0-7 0,-10 0-12 15,-8 0-22-15,-11 0-60 0,-3 0-49 16,2 0-53-16,-3 0-62 0,-1 0-113 15,-7 0-247-15,-3 1-843 0,-5-1-708 0</inkml:trace>
  <inkml:trace contextRef="#ctx0" brushRef="#br0" timeOffset="9184.01">16274 5375 2500 0,'0'0'1069'15,"0"0"-1032"-15,0 0-36 0,-24-41 39 0,15 30 39 0,2 2 13 16,-1 1-36-16,0 2-18 0,-1 4-38 16,0 2-9-16,1 2-83 0,-4 9-34 15,0 5 28-15,2 4 48 0,1 4 27 16,2 4 1-16,4-2-6 0,3-1 5 16,2-2-5-16,6-4-7 0,1-4-10 15,3-4 32-15,1-5 13 0,2-5 58 16,0-1 5-16,4-7 1 0,1-4-1 15,-3-7-22-15,0 2-34 0,-1-1-7 16,-3-3-32-16,-3 2 4 0,-6 2 9 16,-3 2 19-16,-1 1 19 0,-1 4-19 15,-5 2-10-15,-3 2 10 0,-1 4-9 0,0 1 9 16,1 1 0-16,-3 6 3 16,4-1 0-16,0 3-2 0,5 1 15 15,-1-1-13-15,4-2 13 0,0 1 2 0,6-4-17 16,3-3 26-16,5-1 59 0,5-5 103 15,2-6-70-15,6-5-52 16,1-4-39-16,2-6-28 0,0-1-52 0,-1-2 22 16,-3-1 28-16,-4 4 2 0,-3 2 26 15,-4 0 3-15,-4 4 11 0,-4 5 13 16,-4 2 19-16,-2 5 30 0,-1 2 35 16,0 5 66-16,-2 1-15 0,0 0-60 15,-2 0-128-15,-4 7-24 0,2 7-71 16,-5 12 33-16,-3 14 62 0,1 14 17 15,0 8 14-15,2-1-10 0,4-3-19 16,-3-1-2-16,0 3-1 0,1 4-1 16,-2 1 0-16,2-1-23 0,1-4-24 15,3-7-34-15,3-13-27 0,-1-12 23 0,3-11 38 16,0-7 27-16,3-4-3 16,-1-2-15-16,2-1 40 0,-1-3 22 15,3-4 18-15,0-6 43 0,2-9 4 0,2-16-44 16,2-15-43-16,-1-7 0 0,-7-1-22 15,-3 3 20-15,-1 9 1 0,-5 2 1 16,-3 10-3-16,2 10-34 0,0 8-18 16,0 8 22-16,1 0 33 0,-1 1 24 15,2 3 63-15,0 3-87 0,2 1 0 16,0 0-50-16,1 4-33 0,0 2 9 16,1 3 27-16,1-1 16 0,7-1 19 15,1-1 12-15,2-5 25 0,9-1 46 16,1-7-6-16,4-7-19 0,4-6-18 15,2-4-28-15,-2-5-25 0,0 0 11 16,-4 0 14-16,-3 0 31 0,-4 2-13 16,-2 2 53-16,-3 2-37 0,-2 3-15 15,-6 6 18-15,-1 4 15 0,-4 6 15 16,0 3 19-16,0 1-16 0,-2 0-8 16,-1 4-62-16,1 3-77 0,-5 10-15 15,-2 11 37-15,0 20 40 0,1 14 15 16,1 13 2-16,3 3 19 0,1 0-20 0,-1 1 1 15,-3-3-2-15,3 3-15 0,-4-6-34 16,5-7-37-16,2-16-34 16,1-16 12-16,0-12 55 0,1-9 31 0,3-3 22 15,3-4 0-15,-3-3 69 16,3-6-29-16,1-11 55 0,4-13-14 0,3-19-60 16,-3-17-21-16,-5-9-43 0,-5 0-22 15,-2 8-1-15,-5 9 66 0,-4 4 13 16,2 11 2-16,1 11 10 0,-1 8-4 15,1 7 16-15,-3 0 13 0,0 2 11 16,-2 1-45-16,-1 2-1 0,-1 6-15 16,-2 2-40-16,1 1-3 0,-2 4 0 15,1 3 15-15,-1 3 0 0,4 2-12 16,5 1 6-16,-2-3-3 0,8-2-3 16,1-4-13-16,5-3 19 0,6-1 34 15,4-1 65-15,4-7-31 0,7-3 19 16,4-7-22-16,1-2-31 0,4-4-25 15,-2-1-9-15,0-1 3 0,-3 1 31 0,0 3 1 16,-5 1 0-16,-2 4 12 0,-4 3 8 16,-5 4 10-16,-6 2-9 15,-5 6 2-15,-1 2 29 0,-2 0-7 0,-5 1-43 16,-5 5-3-16,-2 3-64 0,-3 1 5 16,-3 4 16-16,1 1 24 0,1-2 16 15,3 1 0-15,3-4 3 0,4-2-2 16,4-3-14-16,2-1-18 0,0-1 13 15,8 0 21-15,1 0 52 0,4-1 3 16,4 1-55-16,0 1-12 0,3-1 8 16,-5 3-17-16,-1-3-16 0,-3 4 3 15,-3 0-10-15,-5 0-5 0,0 2 49 16,-3 2 3-16,-3 0 9 0,-4-1 1 16,-4 2-1-16,-3-1 0 0,-1 1 1 15,-3-3 5-15,5-3 4 0,1-2 12 16,4 0 3-16,2-4 3 0,5 0 7 15,1 0-32-15,0 0 1 0,1-4-32 16,5 1-27-16,3-4 34 0,4 0 9 16,4-3 14-16,4-2-14 0,2 0-3 0,3-1-22 15,1-4 25-15,0-1-18 0,-2 1-1 16,1-2 4-16,-2 1-13 0,-4-1-3 16,-3 0 9-16,-2 2-3 0,-3 3 25 15,-7 1 3-15,-3 7 38 0,-2 2 42 16,0 4 47-16,-6 0-53 0,-1 0-71 15,-5 1-6-15,-1 8-71 0,0 4 22 16,-3 4 49-16,3 3 0 0,0 3 40 16,6-1-15-16,1 0-25 0,5-3-16 15,1-1-11-15,7-5 25 0,0-2 2 16,6-2 40-16,0-5 46 0,4-2-13 16,2-3-30-16,5-7-3 0,3-5-9 15,0-6-31-15,4-4 0 0,-2-6-40 16,0 0-12-16,-4-3 6 0,-2-1 12 15,-2-4 19-15,-1-7-16 0,-9-8 9 16,-2-2-8-16,-7 12 2 0,-2 9 26 16,-1 15 2-16,-1 2 37 0,-2 2 9 15,-2 3 0-15,3 2 12 0,-1 3 34 16,2 6-18-16,-3 0-74 0,1 8-9 0,1 5-53 16,-3 15 62-16,2 13 7 0,4 15 45 15,2 8 15-15,8-3-21 16,2-8-10-16,-3-8-14 0,2 0-7 0,0-10-4 15,-4-6-11-15,-1-10-1 0,-1-2-11 16,6-3 0-16,0 0-16 16,0-4 16-16,7-4-31 0,-1-6-9 0,1-6-6 15,1-10-74-15,6-14-55 0,2-16-132 16,-4-13-229-16,-3 5-886 0,-11 1-852 0</inkml:trace>
  <inkml:trace contextRef="#ctx0" brushRef="#br0" timeOffset="9350.55">17272 5224 2270 0,'-6'15'1494'0,"8"-14"-1208"0,9 1-204 16,7 1 248-16,13-3-10 0,13 0-133 16,18-14-80-16,5-6-65 0,1-5-42 0,-4-4-119 15,-10-3-139-15,-4-4-162 16,-13 6-815-16,-6-2-1746 0</inkml:trace>
  <inkml:trace contextRef="#ctx0" brushRef="#br0" timeOffset="10216.66">17196 4134 1498 0,'0'0'1154'0,"0"0"-906"0,0 0-75 16,0 0 3-16,0 0-13 0,0 0-20 16,0 0 8-16,2 44 4 0,-4-24-39 0,2 3-57 15,-2 5-26-15,0 0-32 16,2 2 1-16,-2 0-2 0,0-2-18 0,1-1-49 16,-1-2-61-16,0-3-118 0,2-4-120 15,0-2-241-15,0-7-486 0,4-3-454 16</inkml:trace>
  <inkml:trace contextRef="#ctx0" brushRef="#br0" timeOffset="10433.55">17007 4301 1634 0,'0'0'1193'0,"0"0"-930"15,0 0 28-15,0 0 92 0,0 0-128 16,0 0-117-16,0 0-54 0,0 0-12 15,0 0 108-15,36-8-44 0,2 8-50 16,8 0-31-16,6 0-27 0,-4-1-28 16,-1-4-9-16,-9 0-22 0,1-2-40 15,0-2-46-15,-6 2-62 0,-4-2-89 0,-9 1-189 16,2 0-557-16,-4 1-439 0</inkml:trace>
  <inkml:trace contextRef="#ctx0" brushRef="#br0" timeOffset="32282.5">21653 10139 852 0,'0'0'319'0,"0"0"-117"0,0 0 211 0,0 0-140 16,0 0-46-16,0 0-30 0,0 0-16 16,0 0-7-16,0 0-1 0,0 0-13 15,0 0-6-15,0 0-18 0,0 0-18 16,0 0-26-16,0 0-32 0,0 0-60 16,-37 0-57-16,35 13-13 0,-2 15 48 15,0 15 22-15,-3 17 2 0,1 4-2 16,0 0 0-16,1-6-22 0,1-10 6 15,-2-3-12-15,3-7-52 0,1-10 13 16,0-6 29-16,2-4 19 0,-2 2 17 16,1 0 2-16,0-1 1 0,1-6 0 15,0-7 12-15,0 0-13 0,0-5-15 0,0-1 15 16,2-2-13-16,0-4-19 16,1-7-9-16,1-4-42 0,3-11-20 15,1-10-28-15,-1-14 12 0,0-1 77 0,-2 2 42 16,-3 4 29-16,-2 6-4 0,0 7 14 15,-2 5-13-15,1 8 12 0,-2 1 7 16,-1 0 0-16,1-2 10 0,0 2-20 16,-1 5 3-16,2 2-15 0,0 5 6 15,1 2 18-15,1 3-8 0,-1 0-7 16,1 2-29-16,0 1-3 0,2 0-38 16,3 0 38-16,4 0 21 0,3 0 14 15,2 4-6-15,5-2 6 0,1 1-13 16,3 1-3-16,3-3-3 0,2 2 0 15,2-2-13-15,6 1 0 0,7 1 0 16,11 1 13-16,2-2-14 0,-1 1 21 16,1-2-1-16,-5-1-9 0,4 1-1 15,4-1 1-15,-1 0-1 0,3 1-8 16,-1 1 18-16,3-1 0 0,1 2-9 16,1-1 2-16,0 0 4 0,0-2 7 15,0 4-23-15,3-3 22 0,-2 1-22 0,2 1 13 16,-2 0-13-16,0 0 10 0,1 0-10 15,0 1 0-15,-1-1 0 16,0 1 10-16,1 2 3 0,-1-3 12 0,1 0-12 16,-2-1 12-16,-1 1 4 0,-2-2-7 15,-4 2-13-15,-3 1-9 0,-1-3 16 16,-5 3 3-16,-6 0-3 0,-7 0 12 16,-7-3 5-16,-6 2 8 0,-4-2 2 15,7 1-15-15,3 1-6 0,2 0-12 16,1-2-13-16,-1 1 0 0,0-1-3 15,-1-1 0-15,-1 0-16 0,0 0 3 16,-1 0-2-16,-1 0 15 0,1-3-10 16,-1 2 13-16,-5-2 2 0,3-2-1 15,1 0 2-15,-3 1-2 0,1-2 1 16,-4-1-2-16,2 2 0 0,-4-1-2 16,-3 2-10-16,-2-2 9 0,-2 0 1 15,-3 2 2-15,0 0 10 0,-5 1 21 16,1 0 0-16,-2 0 4 0,-1 0 5 0,0-1-12 15,-1 2-3-15,0 1-3 0,0 1-4 16,0 0 1-16,0 0 9 0,0 0-28 16,0 0-2-16,0 0-29 0,0 0-10 15,0 3 7-15,0 1 18 0,0 4 16 16,0 2 21-16,-1 4-5 16,0 1-1-16,0 3-2 0,-1 4-10 0,-1-1 12 15,2 4-13-15,-3 0-2 0,2 3-3 16,-1-2 3-16,1 2 0 0,0 1 0 15,0-2 0-15,0 0 2 0,-2 1 14 16,1-1 15-16,-2 1-6 0,1-5 3 16,0 3-4-16,0-4-23 0,-1-2 12 15,1 0-11-15,-1-3-1 0,0-3 0 16,0-1 0-16,1-2 11 0,0-1 10 16,0-3 6-16,-1 2 6 0,-1-2-4 15,-3-1 17-15,2-2 45 0,-4 0-31 16,-2 0-21-16,-1-2-19 0,-3-1-5 15,-1-1-13-15,-6 0-3 0,0 0-2 0,-2 0-14 16,-2-1-8-16,-1-1 9 16,-2-1 2-16,-2 1 10 0,-7 0-9 15,-9 0 10-15,-11 0-1 0,-2-1 3 0,-1 1 12 16,3 0-11-16,5-2 0 16,-5 1 12-16,-3-1-11 0,-5 3-1 0,-1-1 1 15,-4 1-2-15,-5 1-3 0,-2 0 2 16,-3 0-3-16,-3 2 3 0,-3 2-11 15,-2 1 11-15,-1 0-1 0,1 0 0 16,1-1 0-16,1 0 0 0,1 0 0 16,2-1 1-16,1 3 1 0,2-4 2 15,2 1 10-15,0-2 4 0,5 0-4 16,-2-1 0-16,4 0-10 0,-1 0 16 16,4-2 10-16,2-1 0 0,5-1 2 15,5 0-8-15,6 1 2 0,5-1-9 16,9 1-2-16,11-1-11 0,8 1 0 15,0 0-2-15,2-3-13 0,-1 2-23 0,0-3-41 16,6 1-55-16,6-2-61 0,3 2-86 16,4-5-93-16,3-1-359 15,3 2-908-15</inkml:trace>
  <inkml:trace contextRef="#ctx0" brushRef="#br0" timeOffset="35249.61">21532 10071 1865 0,'-12'0'289'0,"7"0"-114"0,-1 0 55 0,1-2-31 0,2 2 30 16,0 0-66-16,3 0-32 0,0 0-51 0,1 0-58 15,3 0-22-15,2 0 0 16,6 0 83-16,4 0 66 0,12 2 31 16,13-2-36-16,16-4-20 0,8-2-34 0,2-1-12 15,2-1-16-15,-3-1-6 0,5 1-22 16,6-1-3-16,2-1-3 15,4 0 3-15,0 0-3 0,2-1-3 0,-1 3-4 16,-1-1-5-16,2 1-1 16,-2 0 7-16,1 2 3 0,-1 1-4 0,-1-1 7 15,-3 3 3-15,0-1-13 0,-2 1-3 16,-3 1-12-16,-5 0 16 0,-3 2-18 16,-6 0 2-16,-3 0 12 0,-3 0-13 15,-5 0 1-15,1 0 13 0,-4 0-15 16,1 0 11-16,-3-2 4 0,0-1-15 15,-1 1 2-15,-3 1 0 0,-5-2 9 16,-5 2-11-16,-9-1 1 0,1 1 1 16,4-2 12-16,3 1-2 0,2 0 5 15,0-1 0-15,-6 0-16 0,0 3 1 16,-2-2-2-16,-4 1 1 0,-5 1 1 16,1-1 12-16,-5 1-12 0,0 0 12 15,0 0 1-15,-2 0-14 0,-1-1-2 16,0 1-1-16,0 0 1 0,1 0-1 15,-2 0 0-15,-1 0-2 0,1-1-10 16,-1 1 12-16,0 0-11 0,0 0 12 0,1 0 0 16,-1 0-2-16,2 0 0 0,0 0-10 15,0 0-1-15,0 2 10 0,1-1-15 16,2 1 3-16,-1 2-1 0,1-1 13 16,1 0-12-16,-1 1 12 0,1 0 0 15,0 0-13-15,-1 2 15 0,0-1-1 16,1 1-1-16,-1 0 1 0,-1 0 0 15,1-1 1-15,-2 3 1 0,1-3 0 16,-4 0 3-16,2 2 28 0,-2-2 0 16,1 1-1-16,0-1-2 0,-3 1-4 15,2 0-5-15,1 0 2 0,-2 0-3 16,-1 0 1-16,1 0-7 0,2 2 3 16,-4 0-13-16,1 1 14 0,1 1-4 15,1 1 3-15,-3 2-3 0,-2 0 0 16,1 2 1-16,0 1 5 0,0 1-3 15,1 0 10-15,0 3-4 0,2-1-3 16,-2 4 3-16,1-2-2 0,0 2 5 16,0 1 0-16,4 1-21 0,-2 1 13 15,1 1-13-15,-1 0 0 0,1 1 0 16,1 2-2-16,-1-2 2 0,1 4-1 16,-2 0 10-16,1 1-12 0,-2 1 2 0,1-1 1 15,-2 3 9-15,-1 0-11 0,-1 1 2 16,2 4-1-16,-3 7-1 15,0 6 0-15,0 0 1 0,0-2 0 0,2-5 10 16,-2-6-12-16,1 4 0 0,-1-1 2 16,1 1-2-16,0 1 0 0,-1 0 0 15,0-1 1-15,0 1-2 0,-1-1 1 16,-1 3 0-16,0-1 4 0,-2-1-1 16,0 0 9-16,-1-1-11 0,2 0-1 15,-3-2 0-15,1 2 1 0,0-2 1 16,0-2 0-16,-1 1-1 0,0-1-1 15,2 0 0-15,-1-1-3 0,0 2 3 16,2-2 2-16,1 1 0 0,1-3-2 16,0-1-1-16,1 1-1 0,0-7-10 0,0-4 10 15,0-5 2-15,2-1-2 16,0 3 0-16,0 3 1 0,2 5-2 16,-2-5 0-16,1 0-9 0,-1-2 9 0,0-2 3 15,-1 1 0-15,0-3 1 0,-1 2 1 16,0-2 1-16,0 0 9 0,0-2-10 15,0-1-2-15,0-1-2 0,0-1 2 16,0-1-1-16,-1 0 1 0,1-2-2 16,0-1 0-16,0 0 2 0,0 0-1 15,0 0-2-15,1-1 2 0,-1 1 0 16,0 0 1-16,1-1 1 0,-1 0 0 16,0 0 2-16,0 0 10 0,0-1-10 15,0-1 0-15,0 0 9 0,0-3-10 16,0 1 1-16,0 0 0 0,0-3 12 15,-1 0-13-15,0 2 13 0,0-2-3 16,0 1 4-16,0 1-13 0,-1 0 12 16,0 0 3-16,1 1-3 0,1-1-13 15,-2 1 0-15,2-2 0 0,0 2-2 16,0 0 0-16,-2-1 0 0,2 3 0 0,-1-1 2 16,1 1 10-16,-1 0-10 15,1 0 13-15,-2 1-12 0,1-2 19 0,0 2-19 16,-1-1 12-16,1-1-15 0,-2 1 0 15,-1 2-1-15,2-1 2 0,-2 1-1 16,2-1 1-16,-1 3-1 0,0-2 0 16,0 1-2-16,1-1 1 0,-1 0-10 15,1-1 10-15,-1 0 1 0,0 0 0 16,1-2 1-16,-1 2 1 0,1-3 10 16,1-1-9-16,-1 1 15 0,-2 0 0 15,0-1-3-15,0 0 13 0,1-1-7 16,-3 1 6-16,1-2 127 0,0 1-63 15,-1 1-55-15,1-3-18 0,-5 3 0 16,4-2-15-16,-3-1 21 0,1 1-6 16,0-1-3-16,2 0-14 0,-2 0 2 15,1-2 0-15,-1 1-1 0,2-1 12 16,-4 1-13-16,1 0-2 0,-1 0 1 16,0-2-2-16,-1 1 0 0,-1-1-1 0,1 2-12 15,-3-1-3-15,-1-1 16 16,-4 1-10-16,-1-1 0 0,-3 3 9 0,-3-1 0 15,-3 0-15-15,0 1 18 16,-7 4-12-16,-8 0 11 0,-9 3-2 16,-3-1-9-16,1 0 0 0,4 0 9 0,0-2-18 15,-1 0 19-15,-2 3-19 16,-2-4 21-16,-2 3-2 0,-2-1 1 16,-3 0-12-16,-2 0 11 0,-4 1 1 15,1 1 0-15,-1-3-14 0,-2 0 3 0,0-1 11 16,-2-2-2-16,0 1 0 0,-1-1-27 15,1-3-12-15,2 2 5 0,1-3 34 16,3 0-9-16,0 0-6 0,2 0-9 16,0 0 0-16,3 0 6 0,0 0 2 15,2 0 4-15,2 0-3 0,2 0 0 16,5 1 18-16,2-1 1 0,2 0 0 16,3 0-1-16,1 0 2 0,10 0-2 15,6-2 1-15,8 0 1 0,-1 1-1 16,2-1 11-16,-4-2-9 0,1 1-1 15,2-1 19-15,4 0 1 0,3 1-22 16,1-1 1-16,4 0 20 0,1 1-3 16,2 0-16-16,1 0 0 0,1 0 0 15,1 0-2-15,1 2 0 0,-1-2-3 16,1 0 1-16,0 0-10 0,0 0 9 16,0-3-9-16,0 1-3 0,0 0 13 0,0-1-1 15,1-1 2-15,-1-2-12 0,0 0-14 16,0-2-12-16,0 1-1 15,0-3 13-15,-2 0-3 0,1-1 12 0,-2-2-4 16,0-2 4-16,0-1 16 0,0-1 2 16,-1-5 1-16,1-3 2 0,-2-5-1 15,0-11 1-15,-2-7 0 0,2-5-1 16,0 2 1-16,1 1-2 0,2 6-1 16,-2-2 1-16,2-1-1 0,-1 0 2 15,-1-1 2-15,0-2-3 0,1 0 2 16,-1 0 0-16,0 0 12 0,1-3-13 15,-1-3-2-15,-1 1 0 0,0-2-3 16,0 0 3-16,0-1 0 0,-2 0 2 16,-1-1-1-16,0 2 0 0,0-3-1 15,-1 1-2-15,-1 1-10 0,0-3-1 16,1-1 13-16,-1-2 18 0,3-2-17 16,-1 1 2-16,2 0-2 0,0 0 0 15,-1 2-1-15,2 1 0 0,0-2-1 0,-1 2-1 16,2 1 2-16,-1-1 0 15,0 0 0-15,1 4 0 0,0-3-1 16,1 4-2-16,0-1 1 0,2 0-13 0,1 0-1 16,0 1 16-16,4 1 0 0,1 3 0 15,1 0-2-15,3 4 0 0,-1 3-13 16,1 6 13-16,-2 8 1 0,1 6-2 16,-2 9-15-16,1 2 16 0,-1-2-1 15,3 0-22-15,0-2-5 0,-2 3-46 16,-1 3-37-16,1 3-48 0,-1 2-115 15,2 0-265-15,-3 3-496 0,8-8-1191 0</inkml:trace>
  <inkml:trace contextRef="#ctx0" brushRef="#br0" timeOffset="37933.86">24999 10171 1888 0,'0'0'396'0,"0"0"-163"0,0 0 15 15,3-39 35-15,0 26-60 0,1 1-38 16,0-1-20-16,2 1-45 0,2 1-32 16,-1-1-6-16,2 2-29 0,1 0-21 15,4 0-10-15,1 3-22 0,3-2-22 16,1 4-16-16,2 1 4 0,1 3-10 0,3 1-7 16,-2 4-2-16,1 5 2 0,2 2 20 15,-2 3 2-15,1 3-2 16,0 6-14-16,-4 2-8 0,4 9 5 0,-3 9-25 15,-4 13 0-15,-8 5 28 0,-8 0 3 16,-6-3 7-16,-8-4 34 0,-4 0 1 16,-4 1 29-16,-4 0-3 0,2 2 9 15,-4-2 3-15,3-7-22 0,3 0-14 16,5-7 71-16,5-6 41 0,3-6-66 16,5-7-45-16,2 0-2 0,0 2 21 15,3 1-6-15,8 3-3 0,2-2-10 16,5-2 0-16,3-4 16 0,5-3 6 15,7 2-9-15,0-5 6 0,3-2-22 16,-2-1 0-16,-3-3-22 0,2 0-28 16,-4-1-20-16,-2 1 26 0,-6 1-36 15,-5 1 26-15,-5 1 3 0,-6 0 32 16,-2 4 19-16,-3 3 20 0,-4 3 9 16,-4 4 0-16,-6 1-17 0,-3 4 7 0,-4 7 1 15,-5 5-5-15,-2 9 5 0,2 3 8 16,6-4 23-16,6-1-7 0,4-1-9 15,5 4-9-15,4 3-26 0,1 1-2 16,4 2-17-16,4 2 17 0,2 3 2 16,0 3 0-16,3 5 0 15,-1 1 0-15,-3 1 1 0,3 0-1 0,-1 1 20 16,-1-1-20-16,-1-2 0 0,-2 1 3 16,-4-1 13-16,-3 1 6 0,-3-4 0 15,-8-3-6-15,-5-3 3 0,-8-8 0 16,-7-1 15-16,-9-6 14 0,-7-1 20 15,-4-3 40-15,-7-3 17 0,-4-7-4 16,0-3-40-16,1-8-28 0,6-8-16 16,4-8-34-16,13-6-3 0,9-7-96 15,10-6-100-15,1-15-131 0,2-22-246 16,5 4-754-16,4-29-648 0</inkml:trace>
  <inkml:trace contextRef="#ctx0" brushRef="#br0" timeOffset="38417.78">25899 10839 2172 0,'0'0'165'0,"0"0"29"0,0 0 57 0,0 0 32 0,0 0 74 0,0 0-154 15,0 0-86-15,0 0-117 0,0 0-66 16,0 0 60-16,0 0 6 0,2 55 44 15,2-25-6-15,2 6 1 0,-3-2-39 16,4 1-1-16,-1-4 0 0,1 0-11 16,-1-4-1-16,2 1 10 0,2-5-13 15,-1-3-3-15,3-4 16 0</inkml:trace>
  <inkml:trace contextRef="#ctx0" brushRef="#br0" timeOffset="39933.52">25843 10853 2334 0,'0'0'494'0,"0"0"-224"0,0 0-40 15,0 0-116-15,0 0-114 16,0 0-88-16,0 0 88 0,0 0 26 16,10 58 9-16,0-30-21 0,-1 1-14 0,3 2-32 15,0-1-29-15,-1 0-12 0,1-2 3 16,1-4 47-16,0-2 20 0,3-4 3 16,2-7 11-16,-3-1 40 0,5-5 19 15,-3-5 42-15,4-5 15 0,-4-5 6 16,-1-4-17-16,2-2 1 0,-7-2 11 15,2 0 5-15,-4 0 1 0,-2 0-4 16,-1 4-56-16,-3 1-34 0,-1 7-40 16,-2 1 0-16,0 2 12 0,0 3-12 15,0 3-65-15,2 4-25 0,0 4 43 16,0 2 47-16,3 3 18 0,-2 0 3 16,3-1-21-16,1-4 0 0,1-1 12 15,4-5 62-15,1-4 16 0,5-2-13 16,1-11 15-16,0-2-3 0,3-5-30 15,-1-7-20-15,-2 0-39 0,-3-2-56 16,-3-1-17-16,-3 2 5 0,-7-1-15 16,-1 1-31-16,-2-1-53 0,-4 5-29 15,-3-2-59-15,3 5-130 0,-1 4-68 0,1 3-142 16,2 7-225-16,2 2-480 0</inkml:trace>
  <inkml:trace contextRef="#ctx0" brushRef="#br0" timeOffset="40915.18">26583 10869 1941 0,'0'0'1239'0,"0"0"-981"0,0 0 5 0,0 0-71 16,0 0 13-16,-18 47-71 0,15-35-22 16,-1 0-38-16,4-2-21 0,0-2-10 15,0 1-9-15,2-4 7 0,3 1 42 16,2-2-28-16,2-1-3 0,5-2 1 15,1-1 2-15,3-1-6 0,3-6-3 16,2-3-16-16,-1-4-27 0,0 1-3 16,-4-4-6-16,-4 3-76 0,-6 0 2 15,-5 1 37-15,-3 2 6 0,-5 1-15 16,-8 1-25-16,0 1-3 0,-6 2-19 0,0 3 15 16,-3 3 19-16,1 3-7 0,0 3 1 15,0 2-29-15,1 1-33 0,5-2-8 16,3 2-17-16,3-1-23 0,5-3-23 15,2-1-13-15,4-2-44 0,5 0 87 16,6-2 174-16,0-3 29 0,6-3 49 16,2-1 47-16,2-3-9 0,1-1 6 15,-1 2 6-15,0 1 3 0,-2 2 12 16,1 2 31-16,-2 2 41 0,-2 2-52 16,2 3-53-16,-3 5-10 0,2 0-50 15,-4 2-50-15,3 4 0 0,-3 0-1 16,-1 0 0-16,-1 2 1 0,-1-1 2 15,0 0 20-15,-3-1-20 0,3 0-1 16,-1-2 10-16,-3-1-10 0,2-3 1 0,-2-1 11 16,-3-1 12-16,-1-2-4 15,-2-2-2-15,0-1 9 0,0-1 18 16,-2 0 19-16,0 0 15 0,0-3 10 0,0-4-35 16,-2-2-44-16,0-2-11 0,0-3-12 15,2 0-16-15,0-2-24 16,6 2-7-16,4 1-8 0,1 2 2 0,7 1-3 15,1 3 15-15,4 1 9 0,3 2 4 16,-1 1-7-16,1 3-80 0,-1 0-50 16,2 3-8-16,-3 0 17 0,-1 1 73 15,-2 2 38-15,2-1 3 0,-3 0-23 16,0-1-22-16,-2 0-3 0,2-2 15 16,-5-2 46-16,3 0 41 0,-5-2 28 15,3-2 5-15,-5-3 24 0,0 0 49 16,-2 0 21-16,-4-3 20 0,-3 1 21 15,-2 0-7-15,0-1-32 0,-3 0-13 16,-3 1-21-16,-3 0-14 0,-2 3 0 16,2 3 15-16,-5 3-13 0,3 0-46 15,-4 6-20-15,1 4-17 0,-1 4-12 16,2 4 8-16,0 4-17 0,3 1 21 16,4 0 3-16,1-1 22 0,3-2-23 0,2-4 12 15,4 0-13-15,3-5 0 0,5-4 12 16,3-4 11-16,3-3 10 0,3-9 0 15,2-6 3-15,2-7-25 0,6-10 4 16,-4-11-13-16,-3-10-3 0,-7-4 52 16,-14 2 19-16,-3 1 8 0,-7 4-14 15,-2 0 26-15,-2 3 65 0,0 6-37 16,4 13-41-16,-2 9-5 0,2 5-12 16,-1 4-13-16,3 3-2 0,-3 0-19 15,3 7-27-15,3 7-18 0,-3 18-70 16,-3 28 9-16,1 24 62 0,0 13 17 15,5-1 3-15,4-10-3 0,14-17-15 16,10-8-52-16,4-6-9 0,13-12-94 16,7-18-167-16,-8-10-709 0,3-11-1035 0</inkml:trace>
  <inkml:trace contextRef="#ctx0" brushRef="#br0" timeOffset="53899.43">20062 10745 1201 0,'0'0'433'0,"0"0"-297"0,0 0 69 0,0 0 103 15,0 0 44-15,0 0 11 0,0 0-43 16,0 0-21-16,0 0-37 0,0 0-45 16,0 0-58-16,0 0-44 0,-6-6-38 15,7 6-36-15,3 0-26 0,2 0 10 16,3 3 15-16,3-2-22 0,6 2-18 15,9 4 13-15,12-2 15 0,14 1 15 16,9 1-16-16,3-3 1 0,1-2 15 16,2-1-6-16,5-1 6 0,4-1-3 15,4-2 6-15,0-2-3 0,3 0-13 16,-1 3-10-16,-3-1-20 0,-6 3 0 16,-9 0-16-16,-6 0-14 0,-15 0-41 15,-11 0-21-15,-10 1-6 0,-10 1-31 16,1-1-38-16,-5 0-10 0,-1 2-55 15,-8-1-73-15,-3 0 7 0,-9 1 17 16,-4 0-69-16,-4-2-102 0,-3 0-112 16,-3-1-428-16,7 0 229 0</inkml:trace>
  <inkml:trace contextRef="#ctx0" brushRef="#br0" timeOffset="54281.79">20070 10919 1299 0,'0'0'1442'0,"0"0"-1255"15,0 0 31-15,0 0 97 0,0 0-26 0,0 0-60 16,0 0-18-16,0 0 31 0,0 0-17 15,0 0-117-15,0 0-16 0,0 0-9 16,36-29-7-16,6 17-11 0,20-1-11 16,10 2-5-16,4 3-15 0,5 2 11 15,-5 5-14-15,6-1-7 0,2 2 4 16,0 0-25-16,1 2-1 0,-3-1-1 0,-6 0 1 16,-4 0 0-16,-9-1-2 15,-10 0 0-15,-12 0-16 0,-14-1 1 16,-7-1-12-16,-5-1-10 0,-1 2-8 0,-2-3-19 15,0 1-28-15,-6 2-33 0,-4-1-41 16,-2-1-40-16,-5-1-129 0,-5-1-61 16,-4-1-254-16,-1-1-475 0,1 3-421 15</inkml:trace>
  <inkml:trace contextRef="#ctx0" brushRef="#br0" timeOffset="55500.1">22257 10194 2327 0,'0'0'400'0,"0"0"-146"0,0 0-74 0,0 0-53 0,0 0-21 15,0 0-33-15,0 0 3 0,0 0-6 16,0 0-7-16,0 0-6 0,19 39-23 16,-12-27 7-16,0 2-9 0,1 4 15 15,0 1-3-15,3 2-10 0,-1 2-5 16,1 4-11-16,3 1 4 0,2 7-18 15,7 10 8-15,6 8-8 0,2 5 9 16,2 2-11-16,-2-2 14 0,0-3 2 16,2 3 20-16,0 0-1 0,0 4 10 0,3 4 21 15,0 2 41-15,-1 4 27 16,2 1-37-16,-1 2-13 0,2 1 6 0,1 1 6 16,0 1-12-16,2 1-34 0,1 3 36 15,0 0-30-15,1 1-6 0,1-5-9 16,-1 3-4-16,0-2 1 0,-1 0-28 15,-3-1 43-15,-1 0-7 0,0-3 1 16,-3-3-10-16,-2-1 25 0,-3-3-16 16,-3-3-22-16,-4-4-25 0,-3-3 32 15,-1-4-30-15,-5-5-3 0,-1-4-3 16,-5-8-9-16,-3-9 0 0,-1-6-10 16,-1-5-11-16,-1 0-31 0,1 1-2 15,-2-4-16-15,1-3-21 0,-2-5-28 16,0-4-49-16,-4-2-50 0,-2-3-78 0,-4-7-150 15,-5-3-310-15,4 0-553 16,-13-9-335-16</inkml:trace>
  <inkml:trace contextRef="#ctx0" brushRef="#br0" timeOffset="55882.33">23146 12766 2584 0,'0'0'428'0,"0"0"-162"0,0 0-2 0,0 0-21 16,0 0-79-16,0 0-44 0,0 0-2 15,0 0-2-15,0 0 14 0,0 0 34 16,8 46-32-16,5-22-15 0,3 1-53 16,2 4-33-16,2-1-13 0,3 3-15 15,1-1 16-15,1-2-7 0,1 1 9 16,2-3-18-16,-1 1 16 0,-1-4-7 15,0-2 9-15,-2 0 4 0,1-4-4 16,-1-4 25-16,-2-3 60 0,-3-3 22 16,-2-3-55-16,-3-2-15 0,-2-2-25 15,-4-2 9-15,-1-4 25 0,-1-5 30 16,0-4-6-16,0-5-37 0,-1-7-27 16,1-8-27-16,2-12-31 0,3-11 29 15,2-4-17-15,5-2-27 0,-1 2-32 0,5 1-16 16,3 0-39-16,4-1-59 0,0 2-79 15,1 1-198-15,-8 18-624 16,0 0-1014-16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36:47.990"/>
    </inkml:context>
    <inkml:brush xml:id="br0">
      <inkml:brushProperty name="width" value="0.05292" units="cm"/>
      <inkml:brushProperty name="height" value="0.05292" units="cm"/>
      <inkml:brushProperty name="color" value="#002060"/>
    </inkml:brush>
  </inkml:definitions>
  <inkml:trace contextRef="#ctx0" brushRef="#br0">16621 4833 2271 0,'0'0'442'0,"0"0"-181"0,0 0 14 15,0 0-46-15,0 0-7 0,0 0-23 16,0 0-77-16,0 0-33 0,0 0-36 15,0 0-16-15,0 0-37 0,0 0 1 16,2-18 26-16,13 18 32 0,10-1 28 16,11-3 22-16,17-1-5 0,7-2-20 15,0-3-23-15,-2 0-18 0,-7 1-18 16,2 1-7-16,-4 0-5 0,-4 1-13 16,0 1-4-16,-8 0-42 0,-8 4-55 15,-8 1-19-15,0-2-7 0,1 2 12 0,3 1-25 16,-3-2-52-16,-4 1-56 0,-3 1-43 15,-4 0-51-15,-4 3-79 0,-5 1-15 16,-2-1-41-16,-2 3-63 0,-5 1 38 16,-1-3-29-16</inkml:trace>
  <inkml:trace contextRef="#ctx0" brushRef="#br0" timeOffset="215.79">16692 4921 414 0,'0'0'1262'15,"-49"15"-973"-15,27-8 25 0,-2 1 52 16,3 1-99-16,6-3 18 0,6 0 11 16,6-4-30-16,4-1-106 0,10-1-5 15,9 0 7-15,22 0 65 0,27-8 23 16,16-4-69-16,14-3-62 0,3-2-33 16,-6 1-37-16,2 2-16 0,-10 4-20 0,-5 1-13 15,-12 5-21-15,-11 0-61 0,-15 4-74 16,-14 0-28-16,-9 0-57 0,-9 0-88 15,0 0-323-15,-3 0-765 0,-2-2-672 0</inkml:trace>
  <inkml:trace contextRef="#ctx0" brushRef="#br0" timeOffset="12715.14">16277 4839 1190 0,'0'0'589'0,"0"0"-446"0,0 0-111 0,0 0-29 16,0 0 85-16,0 0 61 0,0 0 7 16,0 0-4-16,0 0-20 0,0 0-10 15,0 0-12-15,0 0-27 0,14 3-25 16,-11-2-26-16,-1 2-19 0,0 1-13 16,1 2 0-16,-1 4 1 0,3 1 2 15,-1 5 13-15,-2 3-3 0,1 2-10 16,0 1 23-16,2 2-24 0,-1 0 11 15,1 2 6-15,2-2-18 0,0 1 41 16,1-1-17-16,3 1 4 0,0-2 0 16,3 0-27-16,1-3 0 0,1 0 27 15,2-2-26-15,1-1 25 0,0-2 1 16,3-2 0-16,-2-1-1 0,4-1 7 16,1-4 26-16,0 1 5 0,3-4 1 15,1-2-7-15,0-2-7 0,2 0 1 16,1-3-7-16,0-3 16 0,4-3-35 15,1 0 0-15,9-2 1 0,4-5 15 0,2 1-12 16,-4 0-10-16,-3 3-4 0,-6-2 1 16,4 1-3-16,-1 2-4 15,2-2 7-15,1 1-1 0,1 1-5 0,-1 2 6 16,2-3 2-16,0 4-18 0,-1-1-2 16,1 2 1-16,-3 3-2 0,3 1-3 15,-5 0-1-15,3 3-8 0,-3 0 12 16,-2 0 1-16,3 4 0 0,-2 0 12 15,-1 1-10-15,-1 1-3 0,0 1-1 16,-7 0 0-16,-6 0-3 0,-6-1 2 16,2 2-10-16,1-1 9 0,3 6-22 0,1 1 12 15,-3 0-1-15,-1 3 14 16,-5 0 1-16,-1-1 18 0,-1 2-1 16,-3-1-15-16,-1 0 16 0,-2 0 0 15,-3 0 3-15,2-3 2 0,-2 2-5 16,-1-5 2-16,-1 1-20 0,-1-2 13 15,0-1-11-15,0 0 16 0,0-4-4 0,-2 0-12 16,0-2 1-16,0-1-2 0,-2 1-1 16,2-3 11-16,-2 0-10 15,0 0 23-15,0 0 6 0,0 0 6 0,2 0-6 16,-1-3 12-16,1-1 43 0,2-2-6 16,2-3-40-16,-1-2-38 0,6-5-1 15,-2 0-1-15,2-2-12 0,2 1-13 16,0-1 23-16,4 0-16 0,-2 1 6 15,5-2-4-15,0 0 4 0,2 1 9 16,3-2-13-16,1 0 1 0,3 0 12 16,2 3-19-16,2-1 4 0,5 0-10 15,9 3 10-15,4 3-16 0,5 3 18 16,-1 5-5-16,-5 2 19 0,-2 2-1 16,5 0-1-16,-3 0 2 0,4 0 1 15,2 2-2-15,-2-2 2 0,4 3-1 16,0-2 2-16,0 1 12 0,4 0 3 15,0-2 37-15,1 0 29 0,0 0-4 16,0-4-4-16,1 0 10 0,-2 0-10 0,-2-1-2 16,-2-3-10-16,-4 0-3 0,-4 0-12 15,-9-2-7-15,-11 3-8 0,-9-2-4 16,-2 1 9-16,-3-2 7 0,0-4 6 16,-3-2 54-16,-5-5 18 0,-7-9-91 15,-1-9-30-15,-5-13-88 0,-6 0-42 16,0 7-31-16,2 10-37 0,3 12-87 15,0 2-177-15,-4-6-519 0,5 6-792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37:28.839"/>
    </inkml:context>
    <inkml:brush xml:id="br0">
      <inkml:brushProperty name="width" value="0.05292" units="cm"/>
      <inkml:brushProperty name="height" value="0.05292" units="cm"/>
      <inkml:brushProperty name="color" value="#002060"/>
    </inkml:brush>
  </inkml:definitions>
  <inkml:trace contextRef="#ctx0" brushRef="#br0">21367 9760 1950 0,'0'0'463'0,"0"0"-217"0,0 0 136 16,0 0-65-16,0 0-95 0,0 0-29 0,0 0-20 15,0 0-38-15,0 0-53 16,0 0-82-16,0 0-25 0,0 0 3 16,0 0-3-16,0 0 12 0,62-25-9 0,-21 15 19 15,13 0-14-15,9 1 15 16,7 0-8-16,3 2 10 0,-1 0 16 0,9 1 16 16,4 1-32-16,7 0 31 0,6 0 13 15,3 4 6-15,1 1-3 16,1 0 30-16,0 3-8 0,-3 2 8 0,0 1 19 15,-4 2 43-15,-3 0-29 0,-5 1-36 16,-5-2-16-16,-7-1-3 0,-5 0 3 16,-8-2-12-16,-8 0-10 0,-12-2-5 15,-12 0-4-15,-8-2-8 0,-5 1-17 16,0-1-2-16,0 0 0 0,0 0-12 16,-5 0-4-16,-3 0-5 0,-5 0-37 15,-2 0-43-15,-3 0-9 0,0 0-22 16,-1 0-28-16,-1 1-1 0,-2-1 3 15,-2 2-83-15,-3 4-136 0,-2-2-231 16,-5 2-447-16,3-3-529 0</inkml:trace>
  <inkml:trace contextRef="#ctx0" brushRef="#br0" timeOffset="1900.37">9590 10565 904 0,'0'0'573'0,"0"0"-241"0,0 0-127 0,0 0-8 16,0 0-6-16,0 0 0 0,0 0-4 16,0 0-26-16,0 0-27 0,0 0-15 15,0 0-1-15,0 0-7 0,0 0-15 16,-20 3-39-16,20-3-32 0,0 0-25 15,0 0-2-15,0 0-1 0,1 0-16 16,1 0-10-16,0 1 13 0,4 1 16 16,-1 1 0-16,6 0 1 0,-2 2 12 15,0-1-13-15,4 2-1 0,0-1 1 16,0-1 0-16,3 0 13 0,3-2 12 16,0 0 13-16,5-2-10 0,1 0 10 15,2-1-22-15,2 0 0 0,2-3-15 16,9 2-1-16,6-2 1 0,8 1 2 15,4-1 45-15,0-3-23 0,-3 2-22 0,-4 1 13 16,4-5 9-16,2 6 19 16,2-4-3-16,-1 4-4 0,2 1-2 15,0 1 15-15,-1 1-2 0,0 0-11 0,-2 2 7 16,-3 1-16-16,2 0-3 0,-3 0-6 16,-2-1 3-16,-2 1 24 0,-3 1-21 15,-7-2-3-15,-9-1 12 0,-6-1 0 16,-3 0-6-16,3 0-13 0,1 0-15 15,0 0-15-15,-3 0-13 0,-4 0-62 16,-4 0-53-16,-3-1-55 0,-3 1-44 16,0 0-145-16,-4 0-257 0,-1 0-494 15,-1 0-420-15</inkml:trace>
  <inkml:trace contextRef="#ctx0" brushRef="#br0" timeOffset="4999.17">9839 10003 2211 0,'3'-4'521'0,"-3"1"-299"0,0 1-30 0,0-3 34 16,-3-1-29-16,-1-3-42 0,-3 0-44 15,-1-2-30-15,-6-1-24 0,-1 2-23 0,-2-1-21 16,-4-2-10-16,-3 2 13 16,-4-2 3-16,-3 0 0 0,-10-3 6 15,-7 0-24-15,-12-3-1 0,-2 0-2 0,0 4 2 16,8 3-2-16,6 2-17 0,-3 1 7 16,2 1 10-16,-2 2-15 0,-1-2 14 15,2 2-10-15,-4 4 11 0,1 2-17 16,-3 0 19-16,1 4-12 0,1 3 9 15,-3 4-10-15,5 0 11 0,2 5 2 16,2 0 0-16,5 1 0 0,2 2 3 16,8-1 16-16,6-2 28 0,7-2-8 15,-2 2-5-15,-1 2 3 0,-4 5-5 16,-3 1-4-16,6 0 3 0,-3 0-19 16,4-1-11-16,3-3 0 0,3 1-1 15,-2-3-3-15,5 0-19 0,2-3-2 16,1-1-36-16,1-2-66 0,2-2-53 15,1-2-70-15,1-1-91 0,1-4-163 16,2-1-176-16,2-2-388 0</inkml:trace>
  <inkml:trace contextRef="#ctx0" brushRef="#br0" timeOffset="5282.46">8103 9975 1413 0,'0'0'693'16,"0"0"-392"-16,0 0 15 0,0 0 82 15,0 0-57-15,0 0-90 0,0 0-59 16,-37-8-54-16,32 8-50 0,1 4-22 16,-1-1-29-16,-1 1-37 0,1 2-14 15,1 1-2-15,-1 1 4 0,3 1-7 16,0 1-6-16,0 0 0 0,2 2 0 16,0-1 3-16,4 2 20 0,-1 1-10 15,3 1 9-15,0-2 1 0,4 3-11 16,-3-5-9-16,3 2 0 0,1-2-31 15,3-1-23-15,1-2-2 0,5-2 15 16,3-2-1-16,10-2-15 0,11-2-9 16,12-7-24-16,6-4-86 0,-2-5-96 15,0-2-268-15,-24 5-549 0</inkml:trace>
  <inkml:trace contextRef="#ctx0" brushRef="#br0" timeOffset="6399.53">19213 9723 815 0,'0'0'85'0,"0"0"654"0,0 0-193 16,0 0-171-16,0 0-31 0,0 0-52 0,0 0-21 16,0 0-24-16,0 0-61 0,0 0-39 15,0 0-40-15,0 0-23 0,0 0-28 16,-3-6-12-16,4 6-1 0,0-1-15 15,2 0-12-15,1 0-1 0,7 1 10 16,5-1 3-16,15-1 3 0,13 1 0 16,19-2-4-16,11-3-2 0,4 1 12 15,-1-3 0-15,0 2 18 0,5-2 10 16,2 1 12-16,-3-1 21 0,3 2-16 16,-3 2-21-16,-4-1-18 0,-5 2-16 15,-3 1-24-15,-8 2-1 0,-6-3 0 16,-7 2-2-16,-12 1-2 0,-9-2 0 0,-9 1-19 15,-6 0-16-15,-2-1-51 16,0 1-50-16,-4 0-52 0,-6 0-44 16,-1-1-37-16,-7-2-143 0,-3-2-557 0,2-1-845 15</inkml:trace>
  <inkml:trace contextRef="#ctx0" brushRef="#br0" timeOffset="7416.21">19557 8800 42 0,'0'0'688'0,"0"0"-101"0,0 0-216 0,0 0 2 0,0 0-55 16,0 0-108-16,0 0-52 0,0 0-36 16,0 0-64-16,0 0-23 0,0 0-3 15,0 0 3-15,-13 42 4 0,8-26-17 16,2 0-9-16,-1 3-12 0,-2-4 2 16,1-1 0-16,-1-1-2 0,2-2 2 15,0-3 10-15,2-4-10 0,1-1 19 16,0-3 10-16,1 0 77 0,0 0 113 0,3-6 63 15,2-3-93-15,-1-9-158 16,7-9-33-16,2-13 28 0,5-8-4 0,0-4 10 16,-3 4-1-16,-4 9-3 0,-2 12 7 15,-4 5-13-15,1 3-16 0,0-3 3 16,2-1-12-16,-1 0 18 0,1 4-17 16,-1 7 14-16,-1 4-12 0,1 5-3 15,0 3 0-15,4 7-1 0,2 4 1 16,0 6 28-16,3 6-4 0,-3 0-24 15,1 3-24-15,-3 0-20 0,-2 1-46 16,-1 0-10-16,-3 2-23 0,-4 1-41 16,1 0-66-16,-2 1-101 0,0-5-176 15,-2-1-165-15,2-10-441 0</inkml:trace>
  <inkml:trace contextRef="#ctx0" brushRef="#br0" timeOffset="7632.55">19597 8700 2509 0,'0'0'358'16,"0"0"-70"-16,0 0 145 0,0 0-130 0,0 0-70 15,0 0-52-15,0 0-35 0,0 0-11 16,0 0-48-16,0 0-41 0,0 0-34 16,0 0-10-16,0 0 35 0,26-14-9 15,-8 8-28-15,6 0-2 0,3-1-29 16,4-2-46-16,3 0-86 0,0-1-57 15,2 0-43-15,-1 3-150 0,-2 0-317 16,-8 2-672-16</inkml:trace>
  <inkml:trace contextRef="#ctx0" brushRef="#br0" timeOffset="8082.27">20310 8471 2558 0,'0'0'517'15,"0"0"-175"-15,0 0 44 0,0 0-134 0,0 0-74 16,0 0-50-16,0 0-63 0,-46-26-25 16,30 22-15-16,-1 0-25 0,-3 2 2 15,0 2-2-15,1-2 28 0,0 2-7 16,3 0-9-16,1 3-12 0,2-1-16 15,3 2 1-15,1-1 2 0,3 0-8 16,1 0-13-16,2 1-10 0,0 1 1 16,1-1 3-16,2 3 21 0,-1 2 18 15,1 1 1-15,0 3 2 0,0 1 20 16,3 2 9-16,1 2 0 0,1 0-16 16,-1 1-2-16,3 2-10 0,0-2 21 15,0 2-20-15,0-1-4 0,0 1-1 16,1 1 0-16,-2 1 1 0,0 0 0 15,-2 1 1-15,-1 0-1 0,0-3-4 16,-1 3 2-16,-1-2-13 0,-1-1-13 0,0-1-19 16,0-2 1-16,0-4-4 15,2-2 7-15,2-3 11 0,-2-3 4 16,4-1-9-16,0-2-29 0,3-3-16 0,2 0-41 16,1-7-25-16,4-3-147 0,0-3-242 15,2-3-436-15,-5 1-605 16</inkml:trace>
  <inkml:trace contextRef="#ctx0" brushRef="#br0" timeOffset="8304.99">20346 8629 2340 0,'0'0'358'0,"0"0"-107"0,0 0 69 0,0 0-90 15,0 0-72-15,0 0-57 0,0 0-3 16,0 0 24-16,0 0-18 0,2 48-26 15,0-30-31-15,1-1-16 0,0 2-15 16,1-1-14-16,-1 0-2 0,0-2-3 0,-1 1-16 16,1-3-40-16,0-1-70 15,0 2-69-15,1-5-64 0,0 1-69 16,0-3-101-16,3-3-165 0,2-3-157 0,-3-1-421 16</inkml:trace>
  <inkml:trace contextRef="#ctx0" brushRef="#br0" timeOffset="8616.14">20565 8732 1571 0,'0'0'448'16,"0"0"-49"-16,0 0-6 0,0 0-142 15,0 0-104-15,0 0-10 0,0 0 38 16,0 0-23-16,0 0-48 16,-12 45-29-16,12-32-24 0,0 0-23 0,0-3-25 15,3-1 10-15,1-4-13 0,3-1 0 16,0 0 1-16,1-4 27 0,2 0 6 15,2-3 11-15,0-4 8 0,1-1-15 16,-3-3-38-16,-1-2 0 0,0-1-13 16,-4 2 1-16,-2-1-13 0,-3 1 9 15,0 1-9-15,-6 2-26 0,-1 1 35 16,-4 3 1-16,-1 0-20 0,-4 2-12 16,-1 3 3-16,-2 0 0 0,0 4 13 0,-1 3-10 15,0-1-16-15,4 1-60 16,3-1-49-16,4 0-98 0,4-2-202 15,5-4-305-15,1 0-923 0</inkml:trace>
  <inkml:trace contextRef="#ctx0" brushRef="#br0" timeOffset="9064.62">20801 8449 2291 0,'0'0'443'0,"0"0"-205"0,-38 4 47 16,28-3-59-16,0 0-36 0,1 0-39 15,4 0-13-15,3-1-8 0,1 0-43 16,1 0-28-16,0 0-31 0,2 0 13 16,2 0 27-16,1-1 22 0,4-4-41 15,2 2-27-15,2-3-19 0,3 2-3 16,-1-2-1-16,0 2-11 0,-3 0 11 15,-1 2-2-15,-2-1-13 0,-3 2 14 16,-1 0-13-16,-2 1-1 0,1 0-2 0,-3 1-13 16,0 3-10-16,1 2 23 0,-1 4 18 15,2 3 1-15,-1 4 17 16,1 3-16-16,1 2-1 0,1 1 2 0,2 2-1 16,2 2 10-16,1 3-10 0,1 1-1 15,3 0 18-15,-1 2 6 0,2-1 2 16,-2 0 7-16,-1-3-12 0,-3 1-10 15,-1-4 1-15,-3-1 2 0,-2-3 10 16,-3-2 18-16,-1 0-3 0,-6-3 22 16,-5 1 11-16,-8 0-11 0,-12 3-16 15,-12 4-46-15,-18 1-25 0,-6 0-122 16,2-4-106-16,6-8-123 0,19-6-404 16,9-8-1598-16</inkml:trace>
  <inkml:trace contextRef="#ctx0" brushRef="#br0" timeOffset="12066.3">6864 11101 316 0,'0'0'815'0,"0"0"-112"0,0 0-265 15,0 0-115-15,0 0 9 0,0 0-82 0,0 0-21 16,0 0-35-16,0 0-27 16,0 0 0-16,0 0-41 0,0 0-22 15,0 0-39-15,0 0-21 0,34-15-25 0,-11 10-19 16,2 1-2-16,10-2-23 0,10 2 4 15,14 1 2-15,0 1 16 16,3 0 2-16,-6-1-12 0,-7 2-5 0,-2-2-17 16,-2 0-27-16,-9 3-30 0,-8-1-2 15,-8-2-32-15,-2 3-35 0,0 0-48 16,2 0-79-16,-5 0-123 0,-1 0-125 16,-7 0-250-16,-3 0-420 0</inkml:trace>
  <inkml:trace contextRef="#ctx0" brushRef="#br0" timeOffset="12382.53">7372 10940 2257 0,'0'0'407'0,"0"0"-76"16,0 0 56-16,0 0-60 0,0 0-101 0,0 0-49 16,0 0-22-16,0 0-61 15,0 0-57-15,0 0-37 0,0 0-15 0,0 0-31 16,-3-12-19-16,11 12 21 0,3 0 19 15,4 0 0-15,5 0 22 16,2 2-19-16,3 1 21 0,3 4-11 0,-1 0 9 16,-2 3-1-16,1 0 4 0,-1 1 1 15,-3 0-1-15,-2 1-1 0,-4 2-11 16,-5 0 12-16,-5 3-16 0,-3 0 16 16,-4 2 19-16,-7 0 6 0,-11 2-25 15,-9 3-3-15,-14 3-38 0,-14 4-38 16,-6-2-31-16,4-4-31 0,14-8-68 15,15-8-58-15,6-4-255 0,6-3-457 16,4-2-564-16</inkml:trace>
  <inkml:trace contextRef="#ctx0" brushRef="#br0" timeOffset="16052.44">23706 10551 1261 0,'-14'0'1054'0,"9"-1"-499"0,1-2-318 0,0 2-13 0,2-1 21 0,2 0-68 15,0 1-48-15,0-1-26 16,4 0-17-16,2 0-86 0,4 0-3 16,5 1 3-16,6 1 9 0,11 0 19 0,10 0 7 15,12 3-20-15,4 2 7 0,-2 0-6 16,-2 0 46-16,-6-3-46 16,0 3 8-16,-1 0 4 0,-1-2 0 0,-2 1-3 15,-3 1-22-15,-8-2 10 0,-5-1-1 16,-8 1-10-16,-4-2-1 0,2 0 0 15,-1 1-1-15,0-2 0 0,-5 3-1 16,-6-2 0-16,-3-1-27 0,-1 0-12 16,-2 1-13-16,0-1-19 0,0 0 1 15,-3 0-55-15,1 0-66 0,-3 0-121 16,0 0-169-16,-1 0-269 0,1 0-535 16</inkml:trace>
  <inkml:trace contextRef="#ctx0" brushRef="#br0" timeOffset="19501">21503 10654 1201 0,'0'0'657'0,"0"0"-518"0,0 0 14 0,0 0 51 0,0 0 6 15,0 0-17-15,0 0-45 0,47 22-16 16,-30-17-14-16,4-1-15 0,3 0 21 15,5-1-13-15,6 0-13 0,9-3 7 16,8 0-1-16,2-1-6 0,-4-4-8 16,-3 1-1-16,-7 1-8 0,-5 0-3 15,-7 2-9-15,-7 1-13 0,-5-1-30 16,2 0-26-16,-3 1-3 0,1 0-12 16,-6 0 13-16,-5 0-11 0,-2 0 11 15,-3 0-26-15,0 0-31 0,-3 0-22 16,-3 0 7-16,-2 0-56 0,-3 0-36 0,-4 0-65 15,-1 0-74-15,-3 0-140 16,3 0-124-16,-1 0-220 0,6-1-640 16</inkml:trace>
  <inkml:trace contextRef="#ctx0" brushRef="#br0" timeOffset="24515.89">22421 9646 1056 0,'0'0'482'0,"0"0"-251"0,0 0-33 0,0 0 55 0,0 0-17 16,0 0-29-16,-23-39-14 0,19 32-26 15,0-2-17-15,-1 2 4 0,1 1-17 16,0 1-23-16,0 0 0 0,1 1-29 15,0 0-13-15,2 1-18 0,0 0-10 16,1 2-10-16,0 1-15 0,0 0-19 16,0 0-44-16,0 0-19 0,0 2-22 15,2 3 35-15,3 6 50 0,2 1 9 16,1 8 10-16,-1 2-16 0,3 4 14 0,-1 2-17 16,-1 2-2-16,0 0-7 15,2 0 5-15,-3 1-18 0,1-2 4 0,-2 1-20 16,2 1-3-16,-3-3-4 0,-1 0 17 15,-2-2 9-15,-1-1-6 16,-1 0 23-16,0-4-10 0,0 0 10 0,-1-3 0 16,-1-1-17-16,-1-4 3 0,1-2 13 15,0-2-13-15,0-2 3 0,0-4 13 16,1 0 13-16,1-2-1 0,0-1 26 16,0 0 42-16,0-2 18 0,3-2 15 15,-1-1-50-15,1-4-25 0,1-2-16 16,0-1-22-16,2-5 0 0,0 2 0 15,2-2 0-15,0 0-13 0,0 2 1 16,0 0-7-16,3 2 3 0,-2 2-6 16,0 0 3-16,0 3 3 0,1 2 14 15,-2 1 2-15,0 3 0 0,1 2 0 0,-2 0-34 16,1 7-10-16,1 3 15 16,-1 4 28-16,0 1-1 0,-1 5-36 15,0 0 13-15,-1 2-10 0,-1 1 10 0,-1 0 6 16,1 0 3-16,-1-2 15 15,1-3-15-15,0 0-13 0,-1 0-34 0,-1-6-71 16,-2 0-67-16,0-2-165 0,-1-2-307 16,0-4-640-16,-2-4 549 0</inkml:trace>
  <inkml:trace contextRef="#ctx0" brushRef="#br0" timeOffset="26282.24">19444 10583 1484 0,'-7'-6'345'0,"5"1"-193"0,-3 1 169 0,1-2-11 0,-2 2-1 0,2 1-75 16,1-1-39-16,0 3-17 0,1 0-35 16,0-1-30-16,2 2-31 0,0-1-25 15,0 1-23-15,4 0-21 0,3 0-10 16,5 0 19-16,6 4 38 0,9 0 12 16,14 1-25-16,11 1-3 0,7-2-7 15,-3 4-12-15,-3-3-22 0,-6-1-3 16,-5 1-2-16,-5-1-20 0,-8 0-28 15,-8 0-59-15,-1-3-17 0,2 2-22 16,0 0-73-16,0 0-100 0,-4 0-137 16,-1-2-139-16,-5 1-202 0,-4-2-430 15</inkml:trace>
  <inkml:trace contextRef="#ctx0" brushRef="#br0" timeOffset="26549.14">19441 10735 1664 0,'0'0'529'0,"0"0"-257"0,0 0 67 16,0 0 4-16,0 0-56 0,0 0-65 15,0 0-46-15,0 0-25 0,0 0-53 16,0 0-26-16,0 0 127 0,0 0-28 15,53 5-45-15,-11-3-52 0,14-2-28 16,6 0-21-16,-1-3-25 0,-2-1-3 16,-9 1-77-16,4-2-139 0,0 1-104 15,-2 0-140-15,-13-1-580 0,-3-1-1011 0</inkml:trace>
  <inkml:trace contextRef="#ctx0" brushRef="#br0" timeOffset="30532.92">9966 11530 828 0,'0'0'13'0,"0"0"531"0,0 0-241 0,0 0-56 15,0 0-40-15,0 0-16 0,0 0 16 0,0 0 3 16,0 0 15-16,0 0-27 0,0 0-9 16,0 0-33-16,0 0-30 0,0 0-28 15,0 0-22-15,-5 3-35 0,5-1-41 16,0 0-28-16,0 4-3 0,0 2 13 15,0 3 18-15,0 2 16 0,0 4 3 16,0 4-17-16,0-1 17 0,0 3 0 16,0 0 6-16,-2 1-9 0,-2 0 5 15,1 0 5-15,-5 0 5 0,1-1-6 16,-6 0 13-16,2 1 0 0,-3-2 18 16,-3 0-6-16,-2-2 3 0,-2 3-9 15,-3-2 2-15,-3-1-8 0,-2 1-7 16,-1-1 3-16,-1-2-6 0,-2-1-7 15,2-1-8-15,0-1-1 0,0-3 4 0,0-1-4 16,-2-3 6-16,3-2 4 16,-1 0 0-16,-2-3 12 0,-4-2-13 15,-8-1-18-15,-7-6 28 0,-5-4-12 0,-1 2-19 16,1-2 0-16,5-1-15 0,-2 2-3 16,2-2 17-16,-2-1 0 15,-1 1 0-15,6-5 0 0,-4 1 1 0,3-2-3 16,2-1-13-16,-1-1 15 0,5 1-1 15,10 1-10-15,7 5 11 0,7 0-2 16,5 2-8-16,-3-4 11 0,0 1 2 16,0-2 1-16,3-1 13 0,6 3-13 15,-2-1 10-15,3 0-13 0,4 3-18 16,-2-2-1-16,2 4-2 0,1 1-7 16,1 2 0-16,0 2 26 0,0 1-1 15,2 3-16-15,-2 0 4 0,2 0-19 16,0 0-19-16,0 1-6 0,-4 1 16 15,3 3-4-15,1 1 1 0,-1 1 8 16,1 3 13-16,0 3 0 0,0 3 13 0,0-1-1 16,2 2 0-16,4 0 11 15,-2 0 2-15,0 0 0 0,1 2 11 16,-1 0 4-16,0 0-14 0,2-2 0 0,-2-3 1 16,0 1 10-16,-1-2-9 0,1-3-3 15,-2 0 13-15,0 0-1 0,-2-2-11 16,2-2 12-16,-2-2-1 0,2-2 10 15,-2 0 9-15,0-1 1 0,0-1 8 16,0 0 6-16,0 0 10 0,0 0 9 16,1-1-3-16,-1-1 0 0,0 0-7 15,0-5 16-15,0-3-19 0,-1-1-24 16,-1-6-16-16,-2-1 4 0,2-4-16 16,-4 0 0-16,5-3-16 0,-3 0 15 15,4 3 1-15,0 1-24 0,0 2-1 16,0 3 4-16,4 3 5 0,-1 2-5 15,5 3-10-15,1 1-24 0,5 1-26 16,3 1 13-16,7 0 25 0,6-1-59 16,12-2-110-16,7-3-147 0,-2-2-382 15,-16 3-956-15</inkml:trace>
  <inkml:trace contextRef="#ctx0" brushRef="#br0" timeOffset="35014.91">21233 11585 1608 0,'0'0'610'0,"0"0"-251"0,0 0-21 0,0 0-47 0,0 0-36 0,0 0-68 0,0 0-51 15,0 0-32-15,0 0-47 0,0 0-14 16,0 0-2-16,42-12 13 0,-5 6-13 16,12-4-4-16,7-1-15 0,2 1 0 15,-3 1-9-15,-4 5-10 0,-1-2-1 16,2 3-2-16,-3 2-2 0,-2-2 0 16,-2 3-20-16,-9 0 20 0,-7 0-23 15,-9 0 0-15,-1 0-19 0,-1 0-35 16,0 0-18-16,0 1-20 0,-6 2-53 15,-6 0-62-15,-3 1-93 0,-3 1-190 16,-5 2 1-16,-6 0-267 0,1-1-425 16</inkml:trace>
  <inkml:trace contextRef="#ctx0" brushRef="#br0" timeOffset="35264.66">21244 11769 2278 0,'0'0'327'15,"0"0"-57"-15,0 0 70 0,48-10 7 16,-15 0-79-16,12-4-54 0,13-7 12 16,6 1-53-16,0-5-46 0,-4 6-38 15,-6-1-24-15,-2 5-31 0,-3 1-34 16,-4 2-17-16,-9 4-59 0,-8 2-69 15,-7 0-29-15,-3 4-44 0,1-1-81 16,0 1-227-16,1-1-555 0,-10 2-536 16</inkml:trace>
  <inkml:trace contextRef="#ctx0" brushRef="#br0" timeOffset="38248.08">21643 11626 1711 0,'0'0'227'0,"0"0"-36"0,0 0 39 16,0 0-26-16,0 0-75 0,0 0-74 15,0 0-7-15,0 0-6 0,0 0 19 16,0 0 13-16,0 0-26 0,0 37-3 0,2-22 0 16,2 0-7-16,1 0-6 0,1 3-7 15,3 1-2-15,1 1-20 0,3 1 10 16,4 3 0-16,3-1-12 0,2-1 11 16,4 1-11-16,9 0 12 0,8 2 0 15,10-1-10-15,4-2 0 0,-1-3 23 16,-3-5-4-16,-6-5 16 0,2 0 13 15,-2-3 19-15,2-3 22 0,-1 0 0 16,-2-3-10-16,0 0-7 0,-2-3 23 16,0-5-17-16,-2 1-5 0,-2-3-10 15,-7 1-13-15,-6 1-19 0,-5 0-9 16,-4-1-6-16,4-1-1 0,3-3 7 16,3-4 3-16,-1 0-9 0,-1-2-1 15,1-3-2-15,-2 2 5 0,-1-4-17 16,-2 4-1-16,-1-2-2 0,-3-2 11 15,-2 6-11-15,-1-2 1 0,-4 4 12 16,1-1-11-16,-5 1 9 0,-1 3 0 16,-2 2-10-16,-1 0 0 0,-1 4-2 0,-1 1-2 15,-1-1-13-15,0 3 0 16,0 1-10-16,0 0 0 0,0 0 9 16,-1 1 4-16,0-1-7 0,0 3-8 0,0-2-8 15,1 2 1-15,0 0-3 0,-1 0-7 16,1-2-6-16,0 2-3 0,0 0-7 15,0 0-3-15,0 0 7 0,0 0 9 16,0 0 3-16,0 0 6 0,0 0 3 16,0 0-3-16,0 0 1 0,0 0 5 15,0 0 7-15,0 0 9 0,0 0 15 16,0 0 1-16,0 0 0 0,0 0 1 16,0 0 2-16,0 0 16 0,0 0-6 15,0 0-13-15,0 0-11 0,0 0-46 16,0 0-54-16,0 0-64 0,0 0-81 15,0 0-188-15,-1 0-164 0,1 4-218 16,-1 1-337-16,3-14 1163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38:39.188"/>
    </inkml:context>
    <inkml:brush xml:id="br0">
      <inkml:brushProperty name="width" value="0.05292" units="cm"/>
      <inkml:brushProperty name="height" value="0.05292" units="cm"/>
      <inkml:brushProperty name="color" value="#002060"/>
    </inkml:brush>
  </inkml:definitions>
  <inkml:trace contextRef="#ctx0" brushRef="#br0">13793 6810 2197 0,'0'0'492'0,"0"0"-251"0,0 0 66 0,0 0 12 0,0 0-86 15,0 0-35-15,0 0-21 0,0 0-19 0,0 0-65 16,0 0-52-16,0 0-13 0,-15-38 2 16,20 31-11-16,2 1-19 15,4-5-22-15,5-1-12 0,9-2 3 0,14-2 3 16,8-1 10-16,4 5 2 0,-3 3-2 15,-6 6-4-15,-9 3 0 16,-7 2 1-16,-5 1-1 0,-2 2-3 0,4 5 3 16,1 2 0-16,0 2 10 0,-2 3-13 15,-1 2 0-15,-6 1 9 16,-3 2 1-16,-5 3 2 0,-6 3-21 0,-2 0-2 16,-14 9 15-16,-9 7 21 0,-15 7 2 15,-2 2 1-15,3-11 15 0,10-11-14 16,11-10-1-16,3-5 13 0,-1 4-13 15,1 0-2-15,1 0 11 0,5-2 4 16,3-3 6-16,4-1 15 0,1-4-12 16,2 0-9-16,6-1 12 0,4-1 9 15,3 1-3-15,5-4 13 0,3-1-13 16,1-3-12-16,4-1-19 0,1-1 11 0,-2-4-14 16,-2-1-31-16,-2-1 16 15,-6 2 15-15,-2 0 14 0,-6 3-1 16,-3-2-12-16,-3 4-1 0,-3 0 1 0,0 0-1 15,0 6-25-15,-2 3 19 0,-2 7 6 16,-3 5 21-16,-4 9-5 0,-4 12-13 16,-4 8-3-16,1 1 1 0,2-4-1 15,5-2 2-15,5-6-2 0,2 2 2 16,4-2 14-16,3 2 15 0,3 1 12 16,3 0-43-16,2 1 1 0,0 2 17 15,0 0-16-15,-2 1 0 0,-1 0 19 16,-3 0 1-16,-3 2 6 0,-2-2 2 15,0 0 38-15,-7-2 21 0,-2-2 7 16,-6 0-8-16,-1 0-5 0,-5-1-28 16,-4 1-6-16,1-6-19 0,2-9-15 15,3-5 1-15,-2-3-4 0,-5 3 3 16,-9 4 0-16,-11 1-3 0,-8-2 4 16,-4-6-1-16,1-10-15 0,4-8-31 15,4-7-54-15,5-11-67 0,7-4-81 16,6-13-128-16,10-10-287 0,7 10-1239 15</inkml:trace>
  <inkml:trace contextRef="#ctx0" brushRef="#br0" timeOffset="4498.49">12954 10910 2050 0,'0'0'605'0,"0"0"-395"0,0 0 110 0,0 0-14 0,0 0-78 16,0 0-67-16,0 0-33 0,0 0-30 16,-37-16-41-16,34 15-23 0,2 1-16 15,0 0-16-15,0 0-2 0,1-1-19 16,0 1-6-16,0 0-22 0,1 0-12 0,4 0-24 16,3 2 57-16,4 3 26 0,6-1 41 15,11 3-4-15,11 3 8 16,15 0-7-16,8 0 6 0,3-4 5 0,2 0 7 15,-1-4 22-15,5 3 12 0,5 0 6 16,4-1-10-16,6 0-21 0,3 2-19 16,6 1-3-16,1-1 3 0,2 0 0 15,2 0 6-15,4-2 7 0,4 0 20 16,2-2 28-16,-2 0-7 0,0-1-8 16,0 1-10-16,-2-1-13 0,-1 1 4 15,-3 0 3-15,-6 3 3 0,-6-1-10 16,-6 0-11-16,-5 0-10 0,-5-1-9 15,-8 0 0-15,-5 0-11 0,-7-2-4 16,-6 2-12-16,-5-3-12 0,-8 0 0 16,-10 0-15-16,-8 0-12 0,0 0-16 15,-3 0-14-15,3 0-7 0,-1 0-2 16,-4-3-1-16,-3 3-5 0,-6-1-10 16,-2 1-6-16,-2 0-15 0,0-3-28 0,-3 3-34 15,-2 0-147-15,-6-3-248 16,-5-1-466-16,3 0-496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39:05.822"/>
    </inkml:context>
    <inkml:brush xml:id="br0">
      <inkml:brushProperty name="width" value="0.05292" units="cm"/>
      <inkml:brushProperty name="height" value="0.05292" units="cm"/>
      <inkml:brushProperty name="color" value="#002060"/>
    </inkml:brush>
  </inkml:definitions>
  <inkml:trace contextRef="#ctx0" brushRef="#br0">7710 7788 1474 0,'0'0'510'0,"0"0"-224"0,0 0-50 16,0 0-4-16,0 0-10 0,0 0-36 15,0 0-14-15,0 0-16 0,0 0-26 16,0 0-32-16,0 0-16 0,0 0-3 16,2 4 3-16,-2-4-4 0,0 0-11 15,0 0-20-15,0 0-16 0,0 0-19 16,0 0-12-16,0 0-3 0,2 0-9 16,3 0 12-16,2 0 1 0,4 1 2 0,2-1-3 15,2 2 0-15,1-1 1 0,4 2 1 16,0-3 17-16,5 1-7 15,-1-1-10-15,4 2 1 0,1-2-1 0,1 0 14 16,8 0-4-16,6-3-11 0,8-1 1 16,2-1 1-16,0-2-2 0,-3 2 1 15,-2 1 1-15,2 0-2 0,0 1-1 16,3 0-2-16,-4 2-11 0,2-1 10 16,0 2 0-16,0 0 1 0,0 0-11 15,3 0 3-15,-2 0 10 0,5 0 1 16,-2 2-1-16,2-1 1 0,2 0 0 15,4 1 0-15,-2-2 1 0,3 1 11 16,1-1-12-16,-2 0-1 0,6 0 1 16,-3 0 11-16,4 0-10 0,-1 0 17 15,4 0 9-15,-3 0-6 0,2 0-19 16,1 0 11-16,1 0-14 0,5 0-3 16,-4 0 2-16,4 0 1 0,1 0-1 0,-2 0 0 15,2-1 1-15,-2-1 0 0,5 0 2 16,-1 0-2-16,2-2 0 15,2 3 1-15,-2 0 2 0,0 0 0 0,-2 1 0 16,0 0 12-16,2-2 4 16,0 2-1-16,-1-1-2 0,-2 1 6 0,0 0-20 15,-3 0 26-15,2 0-7 0,0 1 4 16,0 0 6-16,0 0 6 0,0-1 6 16,-3 1 13-16,0 1 5 0,0-2-15 15,0 3-9-15,-3-2-15 0,1-1-4 16,-3 0-3-16,-2 0 4 0,-1 0-7 15,-2 0 0-15,-1 0-10 0,0 2 17 16,-1-1-17-16,-2 2 13 0,0-2-3 16,-1 1-10-16,-3-1 0 0,0 2 1 15,-1 0 0-15,0 0 10 0,-1-1-1 16,1 1-10-16,0 0 13 0,1-1-13 16,-2 0 1-16,2-1 10 0,-1 1 2 15,0-1 0-15,-1 2 7 0,0-3-4 16,-1 1 3-16,-1 1-3 0,-2 1 7 15,-4-2 2-15,-1 2 7 0,-4 0 2 16,-2-1 10-16,-9-1-16 0,-8 2-14 0,-7-2-16 16,-2 1-3-16,-1-1-1 0,2 0 1 15,0 1 0-15,-6-2-9 0,-3 0-3 16,-4 2-6-16,-1-2-13 0,-2 1 4 16,-2-1-7-16,0 0 10 0,0 0-13 15,-2 1-24-15,-1-1-28 0,2 0-27 16,0 0-29-16,0 0-49 0,-1-5-185 15,1 2-360-15,-2-9-1184 0</inkml:trace>
  <inkml:trace contextRef="#ctx0" brushRef="#br0" timeOffset="56782.02">18690 10277 1562 0,'0'0'555'0,"0"0"-315"0,0 0 99 0,-39-27-65 0,29 19-82 0,3 1-48 15,1 3-20-15,2-1-35 0,1 1-26 0,2 1 16 16,1-2-6-16,0 2-17 15,1 0-8-15,4-2-48 0,3-1-38 16,3-4 10-16,7-1 24 0,5-4-8 0,4 1 12 16,12-2 0-16,8-6 2 15,12 1 10-15,4-2 7 0,5 2 7 16,-4 0-1-16,-2 5 6 0,6-2-2 0,2 0-4 16,0 2 3-16,2 3-25 0,3-1 11 15,-1 3-14-15,3-2-2 0,1 3-11 16,0-1 12-16,6 2 0 0,-3 0-2 15,3 2 0-15,-1 2-10 0,2 1 10 16,0 1-13-16,2 2 14 0,-1 1 2 16,-4 0 2-16,-2 0 17 0,-3 4-3 15,-4 0-1-15,-2 1 1 0,-4 1 3 16,-6 3-7-16,-6 2-12 0,-2 2 0 16,-7 0-1-16,-8 0-2 0,-8 0-9 15,-8-1-4-15,-2 1-15 0,3 4 3 16,2 4 2-16,3 2-11 0,-5 1-1 0,-1 1-6 15,-2 1-3-15,-3 0-1 16,-1 0 1-16,-3 0 15 0,-3 0 3 16,-4 1 11-16,-4 3 18 0,-2 0 0 0,-4 1 1 15,-6 1 1-15,-4 0 20 0,-4 0-3 16,-4-1 9-16,-4 0-6 16,-3-4-3-16,-8 4 7 0,-10 3-4 0,-9 0 0 15,-4-4-6-15,2-4 3 0,1-4-7 16,2-6 4-16,-1-2-13 15,-6-2 16-15,-4 0-3 0,-3-1-4 0,-5-4-9 16,-3 2 1-16,-4-4 8 0,-3 4-12 16,-1-3 0-16,-2-1 0 0,-3 2 0 15,0-5-3-15,-2-1-19 0,3-1 20 16,-2 0-11-16,0-3-6 0,-1-1 17 16,-3-2-10-16,4-1 11 0,0-3 1 15,2-3 22-15,1 1 0 0,3-5 0 16,4-3-20-16,2 0-1 0,5-4 37 15,5-4-23-15,5 0-11 0,8-3 24 16,3-3 0-16,15 4 0 0,1-7-15 16,7-3-12-16,6 1 2 0,3-6 22 0,9 2-22 15,11-1-3-15,1 3-13 0,11-2-3 16,8 1 3-16,9 2-21 0,6-2 12 16,12 2-19-16,5 1 38 0,7 4-13 15,4 3-12-15,1 7 0 16,-1 5-7-16,-2 8 0 0,-4 5-18 0,-6 5-52 15,-4 2-72-15,-11 7 2 0,-9 1 8 16,-7 3-112-16,-6 0-121 0,2 6-174 16,-2-4-428-16</inkml:trace>
  <inkml:trace contextRef="#ctx0" brushRef="#br0" timeOffset="58265.77">20056 10658 1944 0,'-3'0'664'0,"0"-3"-422"0,0 2-8 16,0-1-23-16,1 0-49 0,0 2-44 15,1 0-33-15,-1 0-31 0,2 0-23 0,-2 0-9 16,0 0-22-16,-1 2-44 0,1 4-22 16,0 3 9-16,-1 5 32 0,-1 4 12 15,0 2 13-15,0 3-2 0,1 2-1 16,1 2-16-16,2 7 17 0,0 9-14 15,6 6 0-15,3 3-19 16,6-3 3-16,0-5 16 0,2-5-3 0,1 2 7 16,5-1 12-16,-1-6 4 0,-5-6 18 15,8 6 6-15,4 4 14 0,4 7-7 16,4 5 3-16,-2-6-19 0,-3-5 19 16,3 0-3-16,-3 0 3 0,2 0 3 15,1 0-10-15,1-2 13 0,2-1 3 16,0-2 13-16,3 0 3 0,0-5 12 15,2-1 17-15,0-1-33 0,2-4-12 16,0-2-10-16,0-2 3 0,1-3 1 16,0-2 5-16,0-1-2 0,0-3 5 15,1-3 1-15,-1-3-7 0,3-2 6 16,-2-2-6-16,1 0 0 0,0-6-3 0,-1-1-12 16,-1-2-10-16,2-1 4 0,-2-2-4 15,0-1 7-15,2-1-1 0,-2-3 1 16,0 2-7-16,-2-2 3 0,-2-2-8 15,-1 2 8-15,-2-4 1 0,0-2-7 16,-7 2-3-16,-4 3 3 0,-6 2-13 16,-2-1 17-16,1-1-7 0,4-5-11 15,2-2 2-15,-4 1-3 0,-2 1-12 16,-4 4-3-16,-5 1 11 0,0 2-20 16,-6 4-4-16,-2-2-24 0,-1 1-27 15,-3 2-41-15,-1-1-52 0,-5-1-23 16,-1 1-19-16,-4 3 0 0,0 0-69 15,-2 3-152-15,-3 0-139 0,0 3-174 16,3 2-631-16</inkml:trace>
  <inkml:trace contextRef="#ctx0" brushRef="#br0" timeOffset="58582.92">21737 11535 2745 0,'0'0'522'0,"0"0"-296"0,0 0-29 0,0 0 11 0,0 0 59 0,0 0 37 16,0 0-72-16,0 0-36 0,48 5-22 15,-27-8-43-15,3-2-42 0,4-3-34 16,1 1-31-16,1-3-22 0,-2 1-1 16,-4 1-1-16,1 0 0 0,-5 4-2 15,-5 1-16-15,0 1-4 0,-3 2-5 16,0 2-10-16,-1 5-5 0,0 2 5 15,2 7 10-15,-1 1 9 0,-1 7-7 16,1 3-18-16,-3 3-21 0,-2 1-24 16,-3 2-17-16,-2-1-2 0,-2 2-20 15,-2-4 10-15,-2 3-1 0,-1-4 3 16,0-2-63-16,-1-4-149 0,0-5-258 16,3-4-806-16,-1-9-362 0</inkml:trace>
  <inkml:trace contextRef="#ctx0" brushRef="#br0" timeOffset="72516.78">25440 7675 1479 0,'0'0'474'0,"0"0"-214"0,0 0-118 0,0 0 65 15,0 0 25-15,0 0-10 0,0 0-21 16,0 0-22-16,0 0-39 0,0 0-30 15,0 0-15-15,-15-10-29 0,12 10-28 16,-3 0-25-16,1 0-13 0,-5 0-13 16,-4 3 0-16,1 1 1 0,-5 0 9 0,2 1 0 15,-2 1-16-15,1 0 15 0,-5 3-11 16,1 0-4-16,-1 0 17 16,-2 0-1-16,-3 1 3 0,-2 0 18 0,-6-2 1 15,-12 2 10-15,-6-3-14 0,-5 0 8 16,3-6 11-16,5-1 20 0,6-6 21 15,-1-3-8-15,-1-4 7 0,-2-5 4 16,0-3-31-16,-1-1-25 0,-4-6-10 16,2-1 19-16,-2-1-29 0,3-5 13 15,-1 0-14-15,4-2 0 0,4-1 11 16,7-1-11-16,2-4 0 0,5-1 12 16,5-4-11-16,3-1-1 0,3-3 1 15,5 1-2-15,4-2 0 0,5-1 14 16,4 0-14-16,4-1 22 0,7 1-3 15,9 0 5-15,8-1 38 0,4 0-6 16,9 0-35-16,7 4-20 0,9 3-1 16,5 4-15-16,4 4 12 0,6 5-28 15,3 0 19-15,3 9-25 0,0 5-3 16,1 6-10-16,3 5-25 0,2 8-15 0,-1 2 6 16,3 9 0-16,1 4-2 15,-1 7 21-15,-2 5 2 0,-2 4 3 0,-1 5-19 16,-2 3-15-16,-2 2-1 15,-4 3 9-15,-1 3 51 0,-4 3 32 16,-4 1 1-16,-4 5 2 0,-7-1 25 0,0 1 51 16,-5 1 3-16,-4 3-31 0,-7 0-10 15,-6 0-13-15,-6-3-3 0,-5 1-6 16,-7 2 3-16,-9-2-7 0,-4-1 11 16,-10 1 8-16,-10-3-6 0,-4 0 10 15,-9-4-7-15,-2-3 0 0,-6-3 4 16,-3-7-10-16,-4-5-7 0,-3-6 14 15,-2-1 9-15,-3-5 6 0,-4-1-7 16,-6-5 4-16,-1-4 8 0,-6-7-5 16,1-2 6-16,-1-5 15 0,1-4 9 15,6-2 22-15,2-1 5 0,10-1-5 0,4-1-29 16,5-4-24-16,11 3-18 16,6 0-16-16,8 2-9 0,2-3-68 15,-3-3-5-15,2-7-19 0,1-2-32 0,5-1-40 16,2-1-75-16,11 4-116 0,4 0-184 15,9 1-531-15,-1 7-506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42:55.521"/>
    </inkml:context>
    <inkml:brush xml:id="br0">
      <inkml:brushProperty name="width" value="0.05292" units="cm"/>
      <inkml:brushProperty name="height" value="0.05292" units="cm"/>
      <inkml:brushProperty name="color" value="#002060"/>
    </inkml:brush>
  </inkml:definitions>
  <inkml:trace contextRef="#ctx0" brushRef="#br0">17092 11278 1606 0,'0'0'387'0,"0"0"-202"0,0 0 100 0,0 0-117 15,0 0 125-15,0 0-37 0,0 0-109 16,0 0-58-16,0 0-26 0,0 0-15 15,0 0-10-15,0 0 3 0,0 0-9 16,0 0 0-16,0 0-13 0,46 35 3 16,-25-32 0-16,9 0-10 0,14-1 1 15,12-1 3-15,10 0 6 0,4-1-3 16,1 3 6-16,-2-1-6 0,7 0-4 16,2 1 29-16,8 0-18 0,3 1 2 15,3-1 9-15,7-1-2 0,1-1 3 16,5-1 3-16,1 3-16 0,4-3 0 15,3 1 15-15,-2-1 1 0,3 0-7 16,3 0 16-16,-2 0-13 0,4 2 0 16,-2-1 22-16,0-1-6 0,-2 1-7 15,-2-1-3-15,2 1 0 0,-5 2-3 16,-4-1-6-16,-3 1 0 0,-3-1-12 0,-3 0 11 16,-4 0-5-16,-3 0-3 0,-5-2-7 15,-4 0 0-15,-4 0 4 16,-4 0-7-16,-3 0-13 0,-2 0 13 0,-3-2-14 15,-6 0-1-15,-3 0 0 0,-7 0 0 16,-9-1-24-16,-11 0-4 0,-9 0-5 16,-6 2-32-16,1-2-33 0,-4 2-50 15,-3-2-63-15,-7 0-34 0,-3-1-105 16,-9-2-317-16,2 1-824 0</inkml:trace>
  <inkml:trace contextRef="#ctx0" brushRef="#br0" timeOffset="617.88">22161 11340 2355 0,'0'0'387'0,"0"0"-155"0,0 0-66 0,0 0 10 0,49-4 40 16,-6 1-7-16,19 0-14 0,11-1-40 16,9 1-27-16,4-1-32 0,4-1-15 15,7 0 9-15,8 1 24 0,2 0 21 16,7 1-21-16,5 0-19 0,3 2-9 15,5 1-13-15,0 0 21 0,-2 0-24 16,-4 1-12-16,-6 2-33 0,-8-2-25 16,-14-1-1-16,-14 0-21 0,-15-1-23 15,-23-2-99-15,-13 0-94 0,-11-1-100 16,-10-2-122-16,-2 2-486 0,-5-12-960 0</inkml:trace>
  <inkml:trace contextRef="#ctx0" brushRef="#br0" timeOffset="30866.89">4271 12801 1899 0,'0'0'1060'0,"0"0"-1006"0,0 0-54 0,44 11 132 0,-15-7 43 16,13-2-3-16,18-2-55 0,8-5 0 16,6-3-35-16,3-2 3 0,0 0-3 15,3 2 7-15,6-1-11 0,2-1 0 16,2 3 0-16,4 0 5 0,-1 0 1 15,1 1-13-15,-3 2-18 0,-5 3-26 16,-5-1-14-16,-9 2-13 0,-7 0-1 16,-7 3-1-16,-14 1-14 0,-11-1-64 0,-11 0-118 15,-5 0-106-15,-4-3-219 0,-2 0-967 16,-6-13-525-16</inkml:trace>
  <inkml:trace contextRef="#ctx0" brushRef="#br0" timeOffset="32850.16">3573 11784 3278 0,'0'0'419'0,"0"0"-365"0,0 0-39 0,0 0-12 0,0 0 19 16,0 0-3-16,0 0 44 15,-35 32-9-15,25-22-20 0,-4 4 7 0,-2 3-25 16,-6 11-13-16,-7 13-3 0,-11 20 0 16,-5 10 3-16,-4 8-3 15,-3 6-2-15,-5-2-20 0,-4 5-3 0,-4 1-19 16,-1 1-16-16,1-3-12 0,1-2 12 15,1-7-9-15,4-4 12 0,10-11-19 16,10-15-29-16,11-15-29 0,11-15-61 16,2-8-68-16,1-3-146 0,3-9-162 15,2-3-885-15</inkml:trace>
  <inkml:trace contextRef="#ctx0" brushRef="#br0" timeOffset="33083.05">2834 12040 2852 0,'0'0'480'0,"0"0"-337"0,0 0 123 15,0 0-61-15,0 0-168 16,0 0-37-16,0 0-25 0,0 0 25 16,48 40 53-16,4 1 86 0,11 9 11 0,7 5 17 15,-3 0-50-15,-7-1-43 16,-1 1-37-16,-2 3-17 0,-1 5-20 0,-4 1-22 15,1 0-30-15,-1 0-99 0,-1-4-60 16,2-2-77-16,-3-10-160 16,-11-14-716-16,-3-15-1042 0</inkml:trace>
  <inkml:trace contextRef="#ctx0" brushRef="#br0" timeOffset="36883.14">3497 13323 2044 0,'0'0'994'0,"0"0"-872"0,0 0 18 0,0 0 22 0,0 0-51 16,0 0-31-16,0 0-20 0,0 0 31 16,-28 39-37-16,10-16-7 0,-9 10-6 15,-8 12-10-15,-12 14-9 0,-3 4 12 16,-5 2 14-16,0-3 2 0,6-2 0 15,-7 0-6-15,5 3-19 0,0-1-24 16,0-4-1-16,4-4-1 0,7-5-30 16,7-11-47-16,12-11-17 0,6-8-12 0,4-4-22 15,-2-1-28-15,4-1-56 0,1-3-96 16,1-3-215-16,5-7-166 16,0 0-415-16</inkml:trace>
  <inkml:trace contextRef="#ctx0" brushRef="#br0" timeOffset="37149.78">2621 13507 2895 0,'0'0'378'0,"0"0"-168"0,0 0 5 16,0 0-17-16,0 0-24 0,0 0-59 15,0 0-102-15,0 0-13 0,0 0-53 16,0 0 53-16,0 0 62 0,38-2 25 15,14 31-3-15,19 16-6 0,9 7-13 16,0 3 6-16,-5-1-28 0,-8-3-9 16,2 2-31-16,-2 0-3 0,-5-2 0 0,-5 0-3 15,-1-4-25-15,0-5 6 0,-4-1-21 16,-2-7-6-16,2-2-41 0,-2-6-59 16,1-10-75-16,-2-5-79 0,-2-11-348 15,-12-1-953-15</inkml:trace>
  <inkml:trace contextRef="#ctx0" brushRef="#br0" timeOffset="38931.39">9677 13989 1495 0,'0'0'572'0,"0"0"-245"0,-46-7-72 0,30 7 2 15,1-2-38-15,1 1-37 0,3 1-30 16,4 0-6-16,0 0-10 0,5 0-16 16,0 0-10-16,2-2-25 0,0 0-85 15,2 2 0-15,3 0-79 0,6 0 23 16,11 2 42-16,16 0 14 0,22 1 12 16,13-3-8-16,12 0-1 0,8-3-3 15,3-4 0-15,15 0 0 0,9-3 0 16,9 2 2-16,9-2 1 0,10-1 22 15,8-1 0-15,12-2 16 0,8 0 16 16,8-1 9-16,7 0 2 0,10 2 10 16,5-1 3-16,3 5 21 0,9 0-15 0,0 5-29 15,1 1-11-15,0 3-14 16,-4 0-14-16,-4 1-1 0,-6 5 1 0,-9 1-7 16,-9 0-12-16,-11 4-2 0,-9-1-10 15,-13-2-16-15,-13 0-86 0,-11-4-90 16,-14-4-91-16,-8-7-257 0,-32-3-1051 15,-6-11-354-15</inkml:trace>
  <inkml:trace contextRef="#ctx0" brushRef="#br0" timeOffset="46016.96">6683 15577 1952 0,'0'0'531'0,"0"0"-402"0,0 0-54 0,0 0 76 15,0 0 54-15,-36 4 6 0,34-4 3 16,1-1-34-16,1 0-44 0,0-1-76 16,0 2-19-16,0 0-21 0,0 0-20 15,0 0-25-15,0 0-26 0,5 0-21 16,2-1 21-16,7 1 36 0,5-3 15 15,10 3 15-15,17 0 4 0,15 0-6 16,7 0 25-16,7 0 9 0,2 0 13 16,0 4 15-16,5 0 36 0,7 0 14 15,8-2 21-15,2 1-19 0,11-3-16 16,3 0-21-16,9 0-1 0,0-4-3 0,5 1 9 16,2-3-6-16,1 2 8 0,2 3 10 15,-5-1-22-15,-3 2-6 16,-5 0-9-16,-2 0-12 0,-5 6-4 0,-12-1-24 15,-5 2 1-15,-6 1-19 0,-11-1-3 16,-4-2-9-16,-10 2-15 0,-6-1 3 16,-8 0-6-16,-5-2-13 0,-12 0-38 15,-6-2-29-15,-7 0-29 0,-4-2-53 16,4 0-46-16,-3 0-42 0,-1-1-141 16,-5-5-252-16,-7 3-881 0,-6-11-461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43:54.320"/>
    </inkml:context>
    <inkml:brush xml:id="br0">
      <inkml:brushProperty name="width" value="0.05292" units="cm"/>
      <inkml:brushProperty name="height" value="0.05292" units="cm"/>
      <inkml:brushProperty name="color" value="#002060"/>
    </inkml:brush>
  </inkml:definitions>
  <inkml:trace contextRef="#ctx0" brushRef="#br0">17196 8539 1752 0,'0'0'1091'0,"0"0"-1055"0,0 0 12 0,0 0 115 0,0 0-35 15,0 0 9-15,47-4-38 16,-30 2-13-16,6-2-7 0,10 2-19 0,12-2-6 16,15 0-17-16,5 1 1 0,5 0-6 15,1-1-4-15,3 1 0 0,3-2 13 16,10 0 13-16,5 1 2 0,9 1 8 15,5 0-5-15,6-1-6 0,8 2-19 16,3 1 0-16,9 1 25 0,1 0-25 16,2 1 4-16,3 2 5 0,0 3-6 15,0-2 16-15,-1 2-1 0,0 1 16 16,-3-3 18-16,-1 4-15 0,-5-3-13 16,-1 1-21-16,-8 3-16 0,-1 0 10 15,-3 1-28-15,-9 0 0 0,-3-3 0 16,-5 5-1-16,-5-3 0 0,-4 2 0 0,-5-2 1 15,-7-2-2-15,-2 0 1 16,-6-1 1-16,-3 0 9 0,-2-1 1 16,-3-1-10-16,-4-1 9 0,-4-2-11 0,-6 0 1 15,-2 2-1-15,-10-3 1 0,-8 0-2 16,-8 0-2-16,-3 0 2 16,-1 0-2-16,0 0-13 0,-3 0-1 0,-5 0-11 15,-6 0-31-15,-2 0-40 0,-6-2-65 16,-6-3-122-16,-6-4-203 15,4 0-886-15,-15-12-1070 0</inkml:trace>
  <inkml:trace contextRef="#ctx0" brushRef="#br0" timeOffset="2999.68">27621 8496 1891 0,'-14'-3'377'0,"10"2"-164"0,4 1 81 0,0 0-53 0,0 0-158 0,2 0-70 15,8 1 41-15,2 3 45 0,7 3 32 16,12 2 18-16,15 0-29 0,18 0-34 16,11 0-11-16,6-4 10 0,3 0 6 15,1-4 4-15,8 0-1 0,9 1 27 16,8-2-3-16,5 1-1 0,12 1-18 15,6 0-34-15,4 3-16 0,2 2-3 16,1 1-6-16,-2 3-28 0,-2 0 19 16,-3 1-13-16,-9 0 10 0,-8 0-16 0,-6-2-12 15,-13-1 0-15,-10-2-2 16,-15-2-1-16,-20-2-34 0,-16-1 13 16,-13-2-59-16,-10 0-68 0,0 0-19 0,-4 0-9 15,-5-2 10-15,-4-1-38 0,-10-2-191 16,-12-4-341-16,2 1-599 0</inkml:trace>
  <inkml:trace contextRef="#ctx0" brushRef="#br0" timeOffset="3366.8">28206 8793 2704 0,'0'0'334'0,"-45"0"-132"16,25 0 109-16,-2 0-64 0,0 0-68 15,4 0-50-15,4 0-16 0,5-1-20 16,3-1-6-16,2 2-3 0,4-1-26 16,0 0-39-16,6 0-19 0,5 1 34 15,13-2 30-15,17 0-2 0,25 1-1 0,20 0-5 16,11-1-19-16,9 2-19 0,3 0-6 15,11 0-9-15,8 5 16 0,7 3-1 16,4 1-18-16,1 3 18 0,1 1-2 16,0 3-4-16,-5 0-11 0,-3 0 17 15,-8 0 4-15,-8-5 13 0,-15 0-35 16,-14-3-1-16,-14-2-26 0,-14 0-1 16,-18-3-12-16,-17-3-42 0,-9 0-62 15,-10 0-91-15,-4 0-60 0,-2-6-75 16,-8-1-392-16,-4-2-972 0</inkml:trace>
  <inkml:trace contextRef="#ctx0" brushRef="#br0" timeOffset="10067.55">16489 6110 3235 0,'0'0'971'0,"0"0"-971"0,0 0-19 0,0 0-9 15,0 0-107-15,0 0 134 0,37 50 0 0,-22-24 1 16,3 8-16-16,-1 15 1 0,-1 13-4 16,-1 8 16-16,-6 6 3 0,-2-1 1 15,-5 0 11-15,-2 4 23 0,0 1-20 16,-2 1 11-16,-2-2 74 0,-1-6-31 16,4-5-38-16,1-8 6 0,3-5 10 15,2-8-19-15,1-9-13 0,-1-7-2 16,-1-10-11-16,1-3-2 0,2 0-16 15,-3 0-33-15,1-1-26 0,1-7-46 16,-2-3-46-16,-2-7-35 0,3-2-76 16,2-9-114-16,2-13-68 0,2-20-141 15,3-16-111-15,-1-11 119 0,0-2 130 16,-2 1 463-16,-5 9 159 0,1-1 304 0,1-1 72 16,-4 1-122-16,2 0-60 15,-2 2-113-15,-4 3-63 0,0 4-19 0,0 5-26 16,-4 1-13-16,-2 5-45 0,-4-1-7 15,-1 2-13-15,-2 2-6 16,-1 7-26-16,2 6-22 0,3 6 1 0,-3 0-1 16,0 0 39-16,-3-4-8 0,0-1 17 15,0 1 13-15,2 4-1 0,3 0 0 16,1 5 19-16,3-2-9 0,3 4-1 16,3 1 0-16,1 2 32 0,7 1-70 15,8-1-9-15,11-1 17 0,13-4 1 16,22-1 38-16,13 2 22 0,8-1 9 15,4 4-4-15,1-1-22 0,4 0-24 16,7 1-13-16,3-1-12 0,3 0 3 16,0-1-13-16,-1 2-8 0,1-1-13 15,-5 0 12-15,-1 3-12 0,-8 3-3 16,-8 1 1-16,-5 3-1 0,-7 1-1 16,-7 3 1-16,-6 0 0 0,-11 0 2 15,-9 3 1-15,-12 0-3 0,-8 1 0 16,-5-1-12-16,1 3 0 0,-1 0-10 15,-1 2 4-15,-4 4-16 0,-3 1-15 16,-3 5 30-16,-2 4 9 0,-1 10 9 16,-7 13 1-16,0 12-3 0,-2 7-16 0,3 1-5 15,1 0-1-15,4-2 4 0,2 3 18 16,0 2-9-16,6 3 10 0,3 0 1 16,3-1 1-16,0 1 3 0,1 1 19 15,3 1-10-15,3 0 19 0,-2 1 18 16,3-1-6-16,-3-2 7 0,-1-3-4 15,-3-4-10-15,-3-2-2 0,-2-5 0 16,-7-3-19-16,-2-1 62 0,-9-3-31 16,-6-4-7-16,-7-2 22 0,0-8 22 15,0-6-19-15,-10 0-19 0,-12-1-14 16,-13 0-4-16,-13 1-3 0,-6-11-6 16,-1-9-2-16,-11-5-4 0,-9-2-10 15,-11-3 10-15,-9 0-12 0,-6-3-23 16,-4 2 22-16,6-1-8 0,5 2 9 15,2-1 21-15,12-1 9 0,7 0-15 16,12-3-15-16,10-3 0 0,12-4-21 16,12-6-30-16,14 0-80 0,9 0-95 0,9 2-77 15,6-3-210-15,-1-12-597 0,5 4-744 16</inkml:trace>
  <inkml:trace contextRef="#ctx0" brushRef="#br0" timeOffset="10583.84">17467 6318 3369 0,'-2'11'594'0,"2"-2"-565"0,2 13-14 0,10 15 52 15,6 20 36-15,6 8 12 0,1 4-68 16,1-3-10-16,-6-6-21 0,0 3-13 16,-3 2-3-16,-3-1 0 0,-1-3-13 15,-5-3-58-15,0-7-22 0,-6-13-4 16,1-10-17-16,-3-10-11 0,2-5-109 0,-2-3-214 16,2-1-646-16,2-9-836 0</inkml:trace>
  <inkml:trace contextRef="#ctx0" brushRef="#br0" timeOffset="11516.48">22320 5818 1140 0,'0'0'2587'0,"0"0"-2363"0,0 0-224 0,-5 41-132 0,13 3 132 0,5 31 6 15,3 14 82-15,-1 10-6 16,-3 2-35-16,-4-4-9 0,-3 6 19 0,1 3-14 16,-2 2 32-16,0 4-19 0,-2-2-3 15,-2-1 40-15,1-5-10 16,0-8 4-16,1-8-23 0,1-9-33 0,1-9 52 16,-1-7-25-16,0-10-30 0,1-11-28 15,-1-13-2-15,-1-10-23 16,-1-6-12-16,2-2-70 0,0-4-75 0,0-6-84 15,1-7-82-15,4-21-177 0,-3-2-630 16,6-36-930-16</inkml:trace>
  <inkml:trace contextRef="#ctx0" brushRef="#br0" timeOffset="12133.76">22330 5771 4204 0,'0'0'317'0,"0"0"-169"15,0 0-78-15,0 0-70 16,84-39-30-16,-2 24 30 0,20-2 52 0,10 1-31 16,5 2 10-16,-5 7-29 0,5-3-2 15,6 4 0-15,1-3-2 0,4 2 2 16,-2-1 12-16,-2 0-12 0,-1 0 1 15,-1 1 2-15,-3 0-1 0,-6 3 1 16,-2 1 0-16,-7 3 9 0,-7 0-11 16,-10 0 1-16,-7 5 0 0,-12 3 9 15,-10 0-11-15,-15 1-2 0,-13-1-10 16,-8 0-9-16,-4 0-7 0,-3 4-3 16,1 3 0-16,-3 7 4 0,-1 13 25 15,-3 18 1-15,-5 20 1 0,-2 11-16 16,-2 7-11-16,-4-2-20 0,-1-4-24 0,-4 4 10 15,5 0 11-15,1-3 25 16,3 1 10-16,0-5 15 0,3 1 22 16,3-2-7-16,1 1 28 0,-1 1 19 15,1-2 0-15,1-1 0 0,0-3-4 0,-1-2 19 16,-3-3-13-16,-2-1 19 16,-2-3-13-16,-5-4-2 0,-3-2 5 0,-8-4-6 15,-6-3-18-15,-5-5-13 0,-8-3-12 16,-7-5 1-16,-6-6-7 0,-8-6 6 15,-9-4-12-15,-11-7 7 0,-10-6-17 16,-12-5-2-16,-8-8-15 0,-11-5-6 16,-6-6 6-16,-4-5 15 0,-7-2 1 15,-2-3 2-15,1 0 9 0,0-2-12 16,6 3-1-16,6 2-1 0,9 1-13 16,12 1 13-16,12 2 0 0,15-3-13 15,11 3-34-15,9 0-42 0,16 1-46 16,10 1-50-16,9 0-80 0,4-2-124 15,3-7-364-15,2 3-898 0,2-23-178 0</inkml:trace>
  <inkml:trace contextRef="#ctx0" brushRef="#br0" timeOffset="12566.56">23296 6581 4573 0,'0'0'436'0,"0"0"-251"0,0 0-184 16,16-52 26-16,9 28-27 0,15-6-37 15,17-2 22-15,2 2-9 0,-2 6 5 16,-8 9-8-16,-9 9-16 0,-5 2-12 15,-7 4-3-15,-7 0-22 0,1 6 22 0,2 3-3 16,2 5 5-16,2 7 1 16,-2 10-16-16,-4 13 12 0,-7 13 13 15,-11 6 15-15,-8 2 15 0,-15-1 1 16,-7-6 15-16,-5-3 21 0,-3-4 10 0,-3-6 37 16,1-2 68-16,2-2 24 15,1-7 6-15,9-7-17 0,5-8-36 0,3-2-16 16,0-1-24-16,3-3-3 0,1 0-21 15,8-5-22-15,6-5-27 16,16-1 0-16,26-2 18 0,37-7 37 0,27-14-28 16,24-10-27-16,12-11-91 0,3-8-94 15,6-7-126-15,1-6-288 0,-38 12-1035 16,-10-7-1134-16</inkml:trace>
  <inkml:trace contextRef="#ctx0" brushRef="#br0" timeOffset="16150.14">27791 8845 2726 0,'-85'-13'418'0,"4"0"-342"0,-6-3 27 0,14-4 75 15,3-2 18-15,2-4-48 0,4-5-19 16,2-6-44-16,2-5-19 0,7-4 9 15,3-7 15-15,3-2-12 0,8-7-19 16,5-5-20-16,3-4-38 0,7-7 35 16,7-6-36-16,7-8-3 0,8-1-62 15,4 0 22-15,10 4 43 0,9 2 40 16,8 2 34-16,10 0-24 0,9-1-1 0,10 0 16 16,13 2-28-16,9 4 9 15,14 5 21-15,9 2 38 0,13 7-63 16,9 0-20-16,11 7-22 0,8 4-11 15,9 7-5-15,3 9-5 0,7 7-4 16,1 8-5-16,0 11-13 0,1 3-3 16,-5 10-37-16,0 7 9 0,-4 9-16 0,-5 8-5 15,-5 9-17-15,-8 8-9 0,-4 8-1 16,-8 7-14-16,-7 7-8 0,-8 5 15 16,-9 4 18-16,-5 6 38 0,-7 3 22 15,-6 3 29-15,-9 3 22 0,-7 2 0 16,-6 5 41-16,-10 0 35 0,-7 3 22 15,-5 1 10-15,-11 1 8 0,-4 1-12 16,-7 3-22-16,-10 0-13 0,-5-3-16 16,-4-1-9-16,-10-4-4 0,-8-2-37 15,-10-1 13-15,-3-3-16 0,-12 0-8 16,-7-7 8-16,-9-1 0 0,-11-4 0 16,-9-6-14-16,-7-3 14 0,-11-6 2 15,-4-4 0-15,-8-7-1 0,-8-5 3 16,-8-6-1-16,-7-8 12 0,-9-6 10 15,-10-6-22-15,-4-6 13 0,-8-5-1 16,-9-7 19-16,-2-3-33 0,-5-9 30 16,-1-3 7-16,-1-7 14 0,4-3 13 15,5-4 15-15,10-5 3 0,13-3 28 0,9-6 5 16,19-3-9-16,16-3-40 0,17-5-15 16,17-5-3-16,21-7-6 0,11-5-7 15,16-8-36-15,17-10-12 0,12-8-86 16,18-4-26-16,13-4-39 0,18-3-2 15,12 4-17-15,14-1-69 0,14 3-140 16,15 1-316-16,-21 26-781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45:17.570"/>
    </inkml:context>
    <inkml:brush xml:id="br0">
      <inkml:brushProperty name="width" value="0.05292" units="cm"/>
      <inkml:brushProperty name="height" value="0.05292" units="cm"/>
      <inkml:brushProperty name="color" value="#002060"/>
    </inkml:brush>
  </inkml:definitions>
  <inkml:trace contextRef="#ctx0" brushRef="#br0">6419 12968 2400 0,'0'0'474'0,"0"0"-345"0,0 0 37 0,0 0 0 16,37-12 19-16,-22 12 8 0,4 0-33 16,3 0-59-16,8 2-29 0,14-1 4 15,13-1 2-15,12 0 18 0,1-3 47 16,7-4 24-16,1-5-16 0,11 0-7 15,10-2-18-15,10-1-17 0,7 0 1 16,5 3-6-16,5 0-7 0,-1 4-15 16,3 2-16-16,-3-1-5 0,-1 4-4 15,-6 3-20-15,-2 0-7 0,-8 0-3 16,-4 0-12-16,-7 3-12 0,-11 0 0 16,-4 1-3-16,-4-1-3 0,-9 1-15 15,-7 0-24-15,-8-1-58 0,-8-3-76 16,-10 0-58-16,-8 0-71 0,-9-4-342 15,-11-3-1024-15,8-13-913 0</inkml:trace>
  <inkml:trace contextRef="#ctx0" brushRef="#br0" timeOffset="15366.98">12917 15386 466 0,'0'0'1527'0,"0"0"-1177"0,0 0-143 0,0 0-84 15,-39 35 57-15,28-29 38 0,-2 1 3 16,-2-4-46-16,-3 1-26 0,-1-2-23 16,-3-1-19-16,-3-1-25 0,-2-1-1 15,-8-5-7-15,-8-4-9 0,-12-2-18 16,-7-6-35-16,-2 0-12 0,0-2-15 15,1 2 12-15,-2 2-22 0,-5-1 25 16,0 0 0-16,-1 2 0 0,-1-1 21 16,4-1-17-16,3-1-2 0,6-5 35 15,11 1 28-15,7-1-37 0,12 2 3 16,10 1 10-16,-1-6 8 0,-2-10-15 16,3-13-9-16,5-6 9 0,11 3 6 15,9 1-3-15,12 1 13 0,9-3 17 16,10-1 1-16,9-1-16 0,6-1-15 15,12 0-3-15,5 1-13 0,6 2-6 16,6 1-13-16,3 5-2 0,7 4-2 0,0 6-19 16,2 3-4-16,3 7 23 0,0 1-31 15,-3 6-1-15,-2 2-6 0,-4 6-3 16,-2 4-3-16,-2 3 12 0,-3 5 3 16,-2 1 7-16,-3 10 11 0,-3 2-5 15,-5 7-10-15,-5 4 9 0,-4 4 4 16,-3 6 3-16,-8 3-1 0,-3 1 13 15,-8 4 0-15,-5 3 0 0,-7 3-2 16,-7 4-7-16,-9 3 9 0,-5 2 0 16,-4 2-8-16,-8 2 8 0,-5-3 1 15,-5 4 14-15,-5-2 1 0,-2-2 18 16,-2 0-13-16,-4-3-2 0,-2 2-17 16,-4 1 29-16,-2-1-13 0,-3-3-16 15,0-1 11-15,-2-1-12 0,0-8 0 16,-1-2 1-16,-1-5 10 0,1-6-9 0,-2-2 25 15,-1-3-16-15,-1-6-12 16,-2-3 0-16,-4-5 2 0,3-7 24 0,-4-5-25 16,3-2 63-16,1-9-24 0,4-3-3 15,3-6 6-15,8 2 9 16,9 0 0-16,6 2-19 0,5 2-33 0,-3-3 0 16,0-1-21-16,2-4-31 0,1 2-6 15,7-2-46-15,2 0-68 0,7-3-66 16,3-2-114-16,6 5-602 0,15-18-1425 0</inkml:trace>
  <inkml:trace contextRef="#ctx0" brushRef="#br0" timeOffset="39018.75">8590 15648 4003 0,'0'0'419'0,"-49"42"-419"0,22-9-28 0,-6 12 12 0,-3 6 16 16,3 3 0-16,0 0 2 0,2 2 1 16,-5 2 0-16,-1 6 1 0,-6 8-4 0,-3 4-2 15,-4 5 0-15,0 7 0 16,-6 1-53-16,-1-1-76 0,3-4-76 0,2-9-83 15,6-11-186-15,8-14-141 0,10-16-34 16,7-16-103-16,10-8-288 16</inkml:trace>
  <inkml:trace contextRef="#ctx0" brushRef="#br0" timeOffset="39283.82">7541 16163 2006 0,'-9'-38'240'0,"2"0"-159"15,3 17 87-15,4 3-84 0,-3 0-23 16,2 1 26-16,1-1 0 0,0 6-13 16,1 1 6-16,4 5-22 0,1 1-3 15,8 3-46-15,11 6 4 0,19 13-10 16,23 12 52-16,19 13 44 0,8 6-20 16,3 8-34-16,-1 4-29 0,3 8-16 15,2 0-19-15,-1 7-32 0,-2 1-19 16,-5 1 31-16,0 4 39 0,-6-2 14 15,0 3 28-15,-4-1 22 0,-2 1 18 16,-2 0 29-16,-2-3-63 0,-1-2-48 0,-1-13-178 16,-19-18-411-16,-3-14-1156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46:43.169"/>
    </inkml:context>
    <inkml:brush xml:id="br0">
      <inkml:brushProperty name="width" value="0.05292" units="cm"/>
      <inkml:brushProperty name="height" value="0.05292" units="cm"/>
      <inkml:brushProperty name="color" value="#002060"/>
    </inkml:brush>
  </inkml:definitions>
  <inkml:trace contextRef="#ctx0" brushRef="#br0">16481 8804 1975 0,'0'0'615'0,"0"0"-441"0,0 0-173 0,0 0 137 15,0 0-29-15,0 0 29 0,0 0-7 0,0 0-26 16,0 0-82-16,0 0-20 0,0 0 26 15,0 0 0-15,0 0 41 0,76 9-20 16,-20-9-18-16,14 0-16 0,6 0-14 16,8 0 11-16,-3-3 25 0,12 3 31 15,7-3 3-15,10 2 7 0,10-2 18 16,9 1 36-16,9 0 4 0,9-1 6 16,9 0 20-16,2 2-15 0,4 0-28 15,5 1-49-15,1 0-10 0,4 2-3 16,1 2 12-16,-2-1-6 0,-5 3-18 15,-4 1-46-15,-1 2 30 0,-5-3-2 16,-5 2 2-16,-7 0-6 0,-6-1 4 16,-9 0 2-16,-5-1-12 0,-8-1-6 15,-11 0-11-15,-11-3-1 0,-10 0-2 0,-13-2-22 16,-14-2-67-16,-13-3-58 0,-17-1-77 16,-10-2-125-16,-5-5-234 15,-4 1-983-15,-3-24-827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47:18.169"/>
    </inkml:context>
    <inkml:brush xml:id="br0">
      <inkml:brushProperty name="width" value="0.05292" units="cm"/>
      <inkml:brushProperty name="height" value="0.05292" units="cm"/>
      <inkml:brushProperty name="color" value="#002060"/>
    </inkml:brush>
  </inkml:definitions>
  <inkml:trace contextRef="#ctx0" brushRef="#br0">15171 11262 1964 0,'0'3'1007'0,"1"-3"-966"0,0 0-21 0,2 0 12 15,0 0 41-15,2 0 39 0,2 2-19 16,7-1-1-16,1 2 0 0,4-1-13 16,12 0-9-16,12 1-4 0,16-2 13 15,9-1-7-15,8-4 4 0,3 0-14 16,2-6-1-16,4 0-11 0,6-1-10 15,0 1-15-15,0-1-12 0,1 2-10 16,-5-1 14-16,-2 4-17 0,-7-2-1 16,-5 1 0-16,-6 3-2 0,-5-2-9 15,-10 2-10-15,-10 1-40 0,-11 1-36 16,-9 1-28-16,-8 0-37 0,-1 1-52 0,-4 0-113 16,-3 0-199-16,-6 0-204 15,-4 0-367-15</inkml:trace>
  <inkml:trace contextRef="#ctx0" brushRef="#br0" timeOffset="334.34">15049 11513 2232 0,'0'0'394'0,"0"0"-297"0,0 0 106 16,0 0 85-16,-38-3-62 0,38 1-39 16,5-2-70-16,4-1-13 0,6-1 16 15,12-5 22-15,17 2 20 0,18-2-35 16,11-2-40-16,9 3-23 0,2 0-17 16,2 2 8-16,6 1-9 0,4-3 13 15,3 0-7-15,2-1 6 0,0 1-15 16,1-1-18-16,-2-1 5 0,-2 5-5 0,-4-4-1 15,-3 2-5-15,-7 1-7 16,-6-2-12-16,-4 3-11 0,-9 0-11 16,-9 2-36-16,-13 1-49 0,-12 3-96 0,-14-1-100 15,-3 1-173-15,-5 0-617 0,0-4-956 16</inkml:trace>
  <inkml:trace contextRef="#ctx0" brushRef="#br0" timeOffset="19866.63">8242 11633 2872 0,'0'0'490'0,"0"0"-392"0,0 0-98 0,-45 21-41 16,32-13-7-16,-4 3 5 0,1 2 43 15,-3 4 0-15,-3 4-19 0,-10 10 16 16,-5 14 3-16,-11 16 1 0,-6 10 1 15,0 4 58-15,-1 0 26 0,2 1 25 16,-5 2 3-16,-6 3 18 0,3-2-21 16,-2-3-33-16,3-5-56 0,5-3-20 15,4-6-2-15,5-5-22 0,1-8-41 16,11-12-40-16,8-8-49 0,6-11-41 16,4-5-97-16,1-3-204 0,1-2-309 15,-1-11-713-15</inkml:trace>
  <inkml:trace contextRef="#ctx0" brushRef="#br0" timeOffset="20167.26">7221 11694 2861 0,'0'0'232'16,"0"0"-114"-16,0 0-22 0,0 0 69 0,0 0-70 15,0 0-92-15,0 0 54 0,0 0 60 16,0 0 60-16,47 71 170 0,6-15-74 16,7 1-103-16,7-2-32 0,3-4-52 15,-1-6-19-15,5 1-21 0,6 3-31 16,6 2 7-16,1 6 17 0,2-2-2 16,-2 6-10-16,-3 0-15 0,-3-2-10 15,-7-1 0-15,-4-3 0 0,-10 1-1 16,-9 0-1-16,-6-3-22 0,-12 0-45 15,-4-6-80-15,-10-6-67 0,-7-11-178 16,-7-12-349-16,-1-5-1470 0</inkml:trace>
  <inkml:trace contextRef="#ctx0" brushRef="#br0" timeOffset="40967.84">9106 14108 1398 0,'0'0'1125'0,"0"0"-1060"0,0 0 28 15,0 0 94-15,-40 0 28 0,39-1-27 16,-1 1-41-16,2-2 2 0,0 1-29 16,0 0-104-16,3-1-16 0,4 2 0 15,2 0 16-15,6-1 31 0,7-1 10 0,9-2-7 16,16-2-15-16,13-2-7 0,9-3 4 15,4-2-1-15,5 0 19 16,-1 0 29-16,8-1 49 0,6 0 33 0,5 3-3 16,2 1-47-16,9 0-16 0,1 2-6 15,4 2-15-15,1-1-10 0,2 0-18 16,1 1 0-16,5 0 3 0,2 1-10 16,0 0 1-16,5 1 3 0,2 0 5 15,3 0 4-15,0 2 12 0,1 0 8 16,1 1-2-16,-4 0-18 0,0 1-13 15,-5 0-9-15,-4 2-5 0,-4 2-7 16,-4 1-18-16,-7 0 0 0,-5 2-15 16,-7-2-37-16,-8 0-72 0,-5-1-67 15,-3-3-38-15,-5-1-110 0,-4-10-374 16,-19-2-1268-16,-7-9-116 0</inkml:trace>
  <inkml:trace contextRef="#ctx0" brushRef="#br0" timeOffset="57684.12">9799 14421 2504 0,'0'0'486'0,"0"0"-406"0,0 0 93 0,-27 47 31 16,12-22-62-16,-5 9-25 0,-7 10 13 16,-4 13-27-16,-5 8-37 0,-1 1 7 15,-1 5-7-15,-2 1 21 0,-4 6-6 16,-3 4-7-16,-2 7 1 16,-6 3-20-16,1 0-11 0,1 0-20 0,-2-10-24 15,7-5-59-15,2-7-59 0,3-9-9 16,2-3 12-16,7-8-18 0,5-12-20 15,7-8-30-15,5-11-52 0,5-4-42 16,-1-1-124-16,2-3-167 0,-3-5-235 16,8-6-520-16</inkml:trace>
  <inkml:trace contextRef="#ctx0" brushRef="#br0" timeOffset="57982.92">8963 14923 855 0,'0'0'2003'16,"0"0"-1778"-16,-30-46-113 0,19 30 130 16,-1-1 21-16,3 4-30 0,5 4-16 15,-2 2-74-15,4 3-37 0,1 0-10 0,1 2-22 16,0 2-65-16,0 0-9 0,5 2-55 16,5 5 55-16,15 10 6 0,19 13 117 15,20 11 13-15,13 7 54 0,2 3-71 16,-1 0-46-16,-7-1-33 0,1 2-4 15,-3 6-11-15,1 3-25 0,-7 3 11 16,-1 2-11-16,-4 1-3 0,-4-3-22 16,-8-5-5-16,-1-4-43 0,-6-7-37 15,-8-10 15-15,-8-10-37 0,-4-9-59 16,-1-5-109-16,3 0-151 0,-4-5-573 16,10-5-1116-16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10:11.843"/>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C00000"/>
    </inkml:brush>
  </inkml:definitions>
  <inkml:trace contextRef="#ctx0" brushRef="#br0">12819 7805 803 0,'0'0'95'0,"0"0"-14"0,0 0 20 0,0 0-6 0,0 0 41 0,0 0 43 16,0 0-123-16,0 0 12 0,0 0-35 16,0 0 38-16,0 0 43 0,-27-37 84 15,27 36 0-15,-1-2 19 0,1 2 18 0,-1-1 42 16,1 2-21-16,0-1-39 15,-1 1-40-15,0 0-41 0,1 0-29 16,0 0-31-16,0 0-23 0,0 1-22 0,0-1-29 16,0 0-2-16,0 2-1 0,0 2 1 15,2-1 19-15,0 5 17 16,3 4-8-16,-2 1 6 0,1 4-15 16,-1 4 6-16,0 1 0 0,0 4-22 0,-1 1 9 15,1 3-11-15,-1 2 0 0,1 4 15 16,3 9-16-16,1 8-1 0,1 3 1 15,-1-2 0-15,2-2 2 0,-1-1-3 16,0 2 2-16,1 4 0 0,2 4 24 16,-1 4 31-16,2 6 12 0,-1 2 41 15,-2 1 42-15,-2 5-77 0,1 0-25 16,-3 3 19-16,-3 5 20 0,-2 0 13 16,-1 6 37-16,-3 0-16 0,-5 2-16 15,2 2-3-15,-2-1-12 0,-1 0-6 16,-3-1-49-16,1-3 64 0,-2-9-55 15,1-6-2-15,1-7-28 0,0-5-15 16,1-7-18-16,-2-3-9 0,3-12 14 0,2-11 4 16,1-11-69-16,1-4-43 0,0-2-28 15,0 0-30-15,0-5-52 16,3-7-103-16,1-4-139 0,2-13-216 0,1 0-538 16,7-25-754-16</inkml:trace>
  <inkml:trace contextRef="#ctx0" brushRef="#br0" timeOffset="1166.23">12763 7636 680 0,'0'0'1644'0,"0"0"-1389"0,0 0-71 0,0 0 134 0,0 0-15 15,0 0-55-15,0 0-24 0,0 0-55 16,37-18-34-16,-22 9-29 0,5-1-12 16,9-4-17-16,13-3-21 0,15-1-19 15,10-1 3-15,5 3-3 0,4 3-3 16,0 1 9-16,7 0-3 0,4 2 0 16,8-2-3-16,5 0 3 0,9-1-9 15,8-1 5-15,2-2 10 0,6 1-6 0,6-2-3 16,0 2-10-16,3-1-2 15,1 3-22-15,-3 1 9 0,-1 2-10 16,-1-1 13-16,-3 2-12 0,-5 1 25 0,-2 1-7 16,-6 0-3-16,-3 2 0 0,-6 2-5 15,-8 1-10-15,-6 0 12 0,-8 2-13 16,-6 0-1-16,-5 0 2 0,-12 1 9 16,-4 0-10-16,-8 1 26 0,-9-1-1 15,-9 1 0-15,-7-1 7 0,-3 0-4 16,4 1 19-16,-3 1 8 0,4-1-20 15,-5 1-34-15,-2 0-3 0,-6 0-3 16,-3 1-21-16,-1 1-1 0,-3 1 7 16,1 1 0-16,-1 3 15 0,-1 3 0 15,-1 5 3-15,1 2 1 0,0 4 0 16,0 9-1-16,1 10 0 0,2 13 1 16,0 5 1-16,3 3-2 0,-2 0 3 15,1-5 0-15,3 3-1 0,2 5-1 0,1 4 11 16,1 5 0-16,0 2 10 15,3 3-4-15,2 2 6 0,-1-1 0 0,2 1-6 16,-2 0 1-16,-3 3-17 0,-1 4 43 16,-2 0-18-16,-2 0-6 0,0-2 4 15,-5 1 17-15,1-2-30 0,-2-2-9 16,-2 1 27-16,-4-4-6 0,0-4-11 16,-4-3-10-16,-4-3 0 0,-1-6-3 15,-3-3 12-15,-3-3-9 0,-1-5 0 16,-5-2 0-16,-3-6 9 0,3-9-10 15,0-6 1-15,2-10-1 0,0 0 0 16,-10 5 1-16,-12 5 9 0,-14 5-11 16,-3-5 0-16,-1-3 1 0,-1-8 1 15,0-4 9-15,-5-1-12 0,-7-3 0 16,-3-3-18-16,-9 1 17 0,-3-2 0 16,-6 0-1-16,-7 0-10 0,-4 1-6 15,-7 0 0-15,-6-3 16 0,-4 2-17 16,-6-3 16-16,-3 1-12 0,-5-2 15 15,-2 0 0-15,-3-1 1 0,-2-3 11 0,1 2 7 16,0-3-4-16,-1 1-12 16,4 1 15-16,2-2-15 0,3 1 9 0,4-1 0 15,8-3-9-15,6 1 9 0,9-4-10 16,9-2-1-16,9-3-1 0,10-3 0 16,12-1-33-16,10-3-46 0,15-2-45 15,13 1-63-15,4-8-84 0,11-14-175 16,2 3-833-16,6-12-1897 0</inkml:trace>
  <inkml:trace contextRef="#ctx0" brushRef="#br0" timeOffset="2731.09">13246 7202 2545 0,'-4'-7'338'0,"0"-2"-181"0,0 1 112 0,1-2-63 0,0 2-28 16,0 1-21-16,1 1-31 0,1 0-37 16,0 2-27-16,1 1 7 0,-1 1-10 15,1 2-59-15,0 2-16 0,0 5-68 0,3 6 75 16,5 14 9-16,2 17 53 15,1 14-22-15,2 6 7 0,-4-5-38 16,-1-10-53-16,-2-14-46 0,1-8-49 0,-2-6-82 16,2-3-81-16,1 0-210 15,1-3-736-15,6-3-392 0</inkml:trace>
  <inkml:trace contextRef="#ctx0" brushRef="#br0" timeOffset="2949.16">14116 6893 985 0,'0'0'2101'16,"0"0"-1861"-16,0 0-158 0,0 0 90 16,13 45 14-16,-7-15-10 0,0 12-24 15,1 9-62-15,-2 6-9 0,-3-2-43 16,0-8-35-16,-1-6-3 0,1-1 0 15,0-6-103-15,1-8-111 0,0-6-94 16,1-5-248-16,1-3-616 0,8 2-755 0</inkml:trace>
  <inkml:trace contextRef="#ctx0" brushRef="#br0" timeOffset="3166.13">15093 6741 3488 0,'0'0'241'0,"0"0"-204"0,20 56 39 15,-9-13 128-15,-3 10 37 0,-1 4-52 16,-6-6-96-16,-1-4-44 0,-6-7-24 16,1-6-25-16,2-7-3 0,-1-6-80 15,1-2-78-15,2 4-76 0,0 4-93 16,1 2-228-16,0-8-611 0,9-3-780 0</inkml:trace>
  <inkml:trace contextRef="#ctx0" brushRef="#br0" timeOffset="3366.19">16003 6667 3317 0,'0'0'387'0,"11"40"-292"15,-6 2 28-15,2 17 59 0,1 11 39 16,-7-1-44-16,-1-4-100 0,-6-9-58 16,-2 0-19-16,1-2-13 0,0-3-98 15,3 3-84-15,-2-2-97 0,6-3-136 16,0-13-656-16,0-7-1129 0</inkml:trace>
  <inkml:trace contextRef="#ctx0" brushRef="#br0" timeOffset="3715.95">16756 7967 2553 0,'0'0'380'0,"0"0"-251"0,0 0 225 15,40 14-12-15,-19-12-40 0,5 0-27 16,7-2-86-16,12-4-63 0,13-6-64 15,6 2-59-15,3 0-3 0,-7 3-154 16,-13 5-166-16,-1 2-81 0,-10 4-166 16,-11 3-470-16,-10-5-454 0,1 6 746 0</inkml:trace>
  <inkml:trace contextRef="#ctx0" brushRef="#br0" timeOffset="3914.99">16908 8768 3153 0,'0'0'424'15,"0"0"-329"-15,0 0 65 0,53 28 44 16,-17-21-25-16,15-3-14 0,1-4-84 16,2-1-35-16,-5-5-46 0,-5-1-15 15,-2 1-174-15,1-2-103 0,-9 3-149 16,-6 0-322-16,-13 3-925 0</inkml:trace>
  <inkml:trace contextRef="#ctx0" brushRef="#br0" timeOffset="4099.32">16961 9274 3328 0,'0'0'462'0,"0"0"-377"16,0 0 105-16,18 51 12 0,8-35-25 15,14-2-13-15,20-4-75 0,14-6-42 16,7-4-47-16,0-2-47 0,-3-4-94 16,-1 3-123-16,-1 0-178 0,-7 3-565 0,-18 2-558 15</inkml:trace>
  <inkml:trace contextRef="#ctx0" brushRef="#br0" timeOffset="4598.8">13725 10532 2805 0,'0'0'649'0,"0"0"-462"0,0 0-58 0,0 0 10 0,0 0-10 16,1 45 21-16,2-25-19 0,1 4-53 15,-2 4-38-15,0 0-24 0,0 3-16 16,0 1-16-16,0 0-46 0,1 0-81 16,-1 0-89-16,4-3-95 0,2 1-204 15,-2-11-485-15,12-1-700 0</inkml:trace>
  <inkml:trace contextRef="#ctx0" brushRef="#br0" timeOffset="4782.32">14683 10532 2959 0,'0'0'578'0,"0"0"-341"15,21 40-14-15,-11-19 18 0,0 5-51 16,-2 0-51-16,0 1-77 0,-3 2-50 16,-2-2-12-16,-1 2-99 0,-1 1-111 15,-1 3-72-15,0-2-111 0,0 0-337 16,0-10-789-16</inkml:trace>
  <inkml:trace contextRef="#ctx0" brushRef="#br0" timeOffset="4982.3">15676 10526 3117 0,'12'50'449'15,"-1"-5"-316"-15,0 8-1 0,-1-8 0 16,-6-6-63-16,-4-10-69 16,0-5-19-16,-1-4-62 0,-6 3-180 0,1 1-143 15,1 2-299-15,-1-9-748 0</inkml:trace>
  <inkml:trace contextRef="#ctx0" brushRef="#br0" timeOffset="5149.34">16409 10346 1102 0,'14'41'2504'15,"-2"5"-2226"-15,2 12-153 0,-3-3 167 16,-3 2-32-16,-4-8-82 0,-4-10-116 16,-2-9-62-16,-5-8-38 0,0-3-159 0,-6 3-141 15,-3 4-174-15,1-4-516 0,-16 1-795 16</inkml:trace>
  <inkml:trace contextRef="#ctx0" brushRef="#br0" timeOffset="5581.05">12403 8163 2874 0,'0'0'282'0,"38"-7"-192"0,-16 5 91 0,6 1-47 0,3 1-36 0,0-2-19 15,0 2-41-15,-5 0-35 0,-1-1-3 16,0 0-104-16,-3 1-96 0,-2 0-141 16,-1 0-247-16,-6 0-669 0</inkml:trace>
  <inkml:trace contextRef="#ctx0" brushRef="#br0" timeOffset="5766.19">12343 8814 3225 0,'0'0'264'16,"0"0"-185"-16,0 0 0 0,40 28 41 15,-14-25 13-15,9-3-58 0,11-3-34 16,9-13-13-16,7-1-28 0,-2-2-10 0,-6 0-118 16,-7 4-165-16,-5 1-390 0,-11 3-703 15</inkml:trace>
  <inkml:trace contextRef="#ctx0" brushRef="#br0" timeOffset="5965.16">12441 9529 3328 0,'0'0'399'15,"0"0"-219"-15,0 0-36 0,-12 43-18 16,19-35-29-16,5-4-23 0,8-2 4 15,11-4 2-15,13-11-38 0,19-8-42 16,8-6-105-16,-2 0-62 0,-5 3-71 16,-7 6-124-16,-6 3-291 0,-8 5-485 0,-16 6-237 15</inkml:trace>
  <inkml:trace contextRef="#ctx0" brushRef="#br0" timeOffset="6149.08">12431 10233 2970 0,'0'0'485'0,"0"0"-285"0,0 0-146 15,62 41 116-15,-3-36 84 0,15-5-30 16,10-8-66-16,6-13-59 0,3-6-66 16,7-3-33-16,6-4-136 0,4-3-168 15,-4-3-338-15,-26 9-1123 0</inkml:trace>
  <inkml:trace contextRef="#ctx0" brushRef="#br0" timeOffset="11782.8">26534 5584 118 0,'0'0'294'0,"0"0"-40"0,0 0-48 0,-38-15-60 15,31 10 30-15,1 1 52 0,2-1 13 16,1 2-46-16,1 1-10 0,2-2-49 15,0 3-36-15,0-1-35 0,0 2-3 16,0 0-33-16,0 0-16 0,0 0 0 16,0 0 6-16,0 2 0 0,0 2 40 15,0 3 31-15,0 3 45 0,0 3 10 16,0 1-20-16,0 4-45 0,0 0-32 16,0 3-13-16,0 2-9 0,0 4-14 15,0 7 4-15,2 9 0 0,-1 9-12 16,1 6-1-16,2-3-2 0,-2 0 0 15,2-1 1-15,-3 5 11 0,3 5-12 0,-2 3-1 16,5 1 3-16,0 5 16 16,3 4-16-16,-3 1 9 0,3 7-11 0,0 4 11 15,-1 5-10-15,0 7 30 0,0 3-1 16,-3 3-15-16,1 3 19 16,3 1 0-16,-4 5-13 0,1 7 23 0,-1 3-14 15,1 6 20-15,0 4 3 0,-1 5 47 16,-3 2-67-16,3-1-17 0,0 0-17 15,0 1-1-15,0 4-12 0,1 7 13 16,-1 5 10-16,0 0 56 0,4 3-63 16,-1 0 38-16,2 1-39 0,4 1-1 15,1 3 17-15,0 4 7 0,-1 2-6 16,3 0 10-16,-3 1-1 0,-1 3 6 16,-1-2-3-16,-2 3 10 0,-2 1-4 15,0-1-9-15,-3-4 7 0,2 1-32 16,-4-2-2-16,0-2 1 0,0-4-1 15,-4-1 10-15,1-3-11 0,1-5 0 16,-2-4 2-16,0-5 20 0,-2-5-21 16,-1-5 33-16,-1-9 0 0,-2-4 16 15,3-10-13-15,-4-4 28 0,1-9 18 0,1-15 28 16,-1-6-56-16,1-10-55 16,-2-12-22-16,3-15 20 0,2-15-94 15,0-12-83-15,2-11-94 0,0-4-157 0,2-2-600 16,11-22-829-16</inkml:trace>
  <inkml:trace contextRef="#ctx0" brushRef="#br0" timeOffset="12749.17">29238 5445 1835 0,'0'0'655'0,"0"0"-417"0,0 0-22 0,0 0-40 0,0 0-64 0,0 0-48 15,0 0-64-15,0 0-13 0,0 0-43 16,0 0 56-16,0 0 44 0,-5 48-15 16,5-8-10-16,-1 13-8 0,-3 4-10 15,2 5-1-15,1 0 0 0,0-1 1 16,1 6 0-16,0 2 1 0,0 6 11 15,1 4-13-15,0 3 13 0,4 7 3 16,-1 4 6-16,1 4 41 0,4 5 42 16,-1 4 22-16,4 3-7 0,1 7-48 15,-2 6 16-15,5 0-3 0,-2 5 3 16,1 3-20-16,1 3-33 0,1 4 30 16,-2 5-12-16,2 4-13 0,-2 8-12 15,1 2-3-15,-2 4-22 0,2 2 19 16,-1 2-20-16,1 6 19 0,-3 1-18 15,0 5 22-15,-1 1-25 0,-1 1 43 0,-2 5-12 16,3-5-12-16,-3 3 21 16,-1 1-6-16,0-1-10 0,-1 1-8 15,0-1 2-15,-3-2-18 0,-2-1 2 0,-2-1 8 16,0 0-10-16,-5-3-6 0,0-1 6 16,-3-1 3-16,0-1-2 0,-2-1 0 15,0-3 21-15,-1-3-13 0,1 0-6 16,2-4 12-16,0-4-13 0,-1-6-2 15,2-7-12-15,0-2 12 0,2-8 0 16,-1-7-34-16,3-7-33 0,-1-8 18 16,0-10-7-16,1-11-15 0,1-13-19 15,-1-13-37-15,1-14-32 0,1-18-73 16,-1-11-144-16,0-11-391 0,-2-6-1019 0</inkml:trace>
  <inkml:trace contextRef="#ctx0" brushRef="#br0" timeOffset="14700.52">26745 4214 2202 0,'0'0'594'0,"0"0"-331"0,0 0 9 0,0 0-56 16,0 0-146-16,0 0-70 0,0 0-19 0,0 0 19 15,0 0 3-15,3 52 51 0,5-23-13 16,-1 4-10-16,2 2-5 0,0-2-11 16,-2 2-15-16,-1-2-1 15,-2-2-27-15,-2-3-7 0,-1-1-9 0,-1-6 24 16,0-4 20-16,0-4 2 0,0-7 33 16,0-2 15-16,0-3 61 0,0-1 11 15,-1-5 61-15,-3-9-37 0,-2-10-99 16,-1-18-47-16,-4-15-28 0,2-6 3 15,-2-1 6-15,0 4 7 0,2 11-4 16,2 2-6-16,-2 9-2 0,4 9-8 16,3 8 32-16,-2 5 2 0,4 2 30 15,0 4-14-15,-2-1 26 0,2 7-44 16,0 4-19-16,6 0-68 0,1 8 12 16,7 6 75-16,8 12 0 0,-3 2 20 15,0 2 6-15,1 5-26 0,-7-5-13 0,2 5-2 16,-3-3-10-16,-1-2-1 15,-3-3 13-15,2-3-3 0,-2-8 16 16,-3-3-2-16,1-7 2 0,2-5 29 0,0-1 53 16,1-8 24-16,3-8-16 15,3-9-28-15,1-14-25 0,-1-12 7 0,-1-6-41 16,-4 5 15-16,-3 12-18 16,-3 12 4-16,0 10-5 0,2 1 2 0,-2 3 13 15,2 1 0-15,1 4-14 0,1 6-30 16,2 3-39-16,3 6 29 0,3 9 40 15,3 14 15-15,4 10 20 0,1 12 11 16,-6 3-6-16,-4-2-6 0,-6-9-15 16,-1-3-7-16,-3-7-1 0,3-8-11 15,-2-5-18-15,1-5-22 0,1 0 3 16,2-1 6-16,2-4 31 0,4-3 0 16,1-6 49-16,4-4 4 0,2-8-7 15,1-6-46-15,3-7-9 0,1-10-56 16,2-11-34-16,-5-8-10 0,-6-2 4 15,-5 11 5-15,-8 11 27 0,-3 13 10 16,-2 4 32-16,0 0 30 0,0 2 1 16,-2 3 28-16,-3 4-15 0,1 7-13 15,-5 3-20-15,-4 8-68 0,-3 14 15 16,-1 11 73-16,-1 15 32 0,5 1 15 0,3-8-9 16,8-10-7-16,2-13-31 0,2-2 0 15,4 1 2-15,4 0-1 16,1 0 0-16,5-7 21 0,1-4 7 0,5-5 2 15,1-4 14-15,1-8-10 0,3-7-35 16,-1-5-25-16,-1-5 0 0,-3-3-7 16,-4-2-9-16,0 0 18 0,-5 3 23 15,-3 3 31-15,-4 7 4 0,-2 3 29 16,-2 6 48-16,0 7-78 0,-1 1-34 16,1 5-65-16,2 5 65 0,2 4 62 15,2 6-3-15,2 3-16 0,-3-2-39 16,3 0-1-16,-2-3-3 0,-1-1-17 15,-1-5-2-15,0-2-46 0,-2-4 0 16,0-1 18-16,-2-5 47 0,2 0 22 16,-1 0 46-16,1-7 13 0,2-3-13 15,-1-5-21-15,5-4-23 0,-4-2-24 16,2-1-22-16,0 3 0 0,-4 3 1 16,2 6-10-16,-1 4 29 0,-1 5-36 0,5 1-14 15,2 4 27-15,1 5 6 16,1 2 6-16,3-1 1 0,-3 3 0 15,0-1-17-15,-2 0-24 0,0-4-13 0,-4 0-35 16,-1-3-15-16,1-4-4 0,0-1-3 16,2-1 9-16,0-6 50 0,3-3 13 15,-2-1 29-15,-1-2 22 0,-3-1 45 16,2 4 31-16,-4 0-16 0,0 3 7 16,-1 4-10-16,-1 3-37 0,0 3-18 15,2 7 27-15,4 4 53 0,-2 6-3 16,4 1-38-16,-3 1-22 0,3-2-16 15,-1-5-3-15,-1-4-10 0,3-2 10 16,3-5-35-16,1-4-25 0,3-4-50 16,5-9-64-16,-2-3-78 0,5-7-119 15,-5 0 78-15,0-2 293 0,-4 2 3 16,-3 3 162-16,-3 4 34 0,-5 4 6 16,0 4 15-16,-3 6 5 0,0 2-45 15,-1 1-108-15,0 8-2 0,2 3 56 0,4 4 36 16,-3 3-44-16,2 0-46 15,-2-1-44-15,-1-2-25 0,1-4 12 16,0-3-12-16,-2-2-1 0,7-3 14 0,-2-4-13 16,5-4 12-16,3-6-15 0,4-4-49 15,0-6-19-15,0-5-25 0,-2 0-4 16,-4-1 53-16,-6 0 22 0,-4 2 20 16,-4 5 0-16,-2 3 2 0,-6 3 0 15,-4 7-1-15,-2 3-5 0,-5 3-53 16,-3 7-11-16,-3 5 13 0,-1 4 23 15,0 0 5-15,2 1-30 0,5-1-96 16,3 0-140-16,5-5-265 0,4-3-513 16,6-5-565-16</inkml:trace>
  <inkml:trace contextRef="#ctx0" brushRef="#br0" timeOffset="15299.13">28566 4123 437 0,'2'4'2855'0,"-1"-4"-2579"0,1 1-70 0,3 1-46 0,3-1 35 0,2 0-23 16,4 1-39-16,1-1-43 0,4 2-32 15,2 1-56-15,-1 1-2 0,2 1-15 16,-3 2-7-16,0 0-12 0,-2 0-6 16,-7 0-25-16,2 0-25 0,-6 1 0 15,-2-2 21-15,-2-1 23 0,-2 0 18 16,0-3-11-16,-1-2 29 0,-1 1 10 15,-1-2 108-15,3 0 32 0,0-2 12 16,0-3-41-16,3-5-99 0,0-5-12 16,2-2-19-16,0-1-21 0,3 1 3 15,1 4-6-15,0 3-29 0,2 4-15 16,1 5-3-16,1 2 49 0,1 8 40 16,-1 2-1-16,0 4-10 0,2 0 10 15,-4 0-17-15,2 1 16 0,-3-4 2 16,2-1-2-16,-2-2-19 0,3-2-11 15,2-5 14-15,-2-2-12 0,3-2 31 16,-1-5 10-16,0-5 33 0,0-3 12 16,0 0-5-16,-5-3 9 0,-1 1 6 0,-1 1-12 15,-5 2-3-15,1 2 6 0,-3 6 9 16,0 2 30-16,0 2-30 0,-1 2-65 16,0 0-26-16,0 0-35 0,1 2-41 15,3 3-22-15,3 5 111 0,3 2 13 16,4 2 19-16,1 0 0 0,4 4-4 15,0-1 7-15,0 0-10 0,2 3 1 16,-1 2 8-16,-2 5 29 0,-2 1-50 16,-3 8-3-16,-4 8-44 0,-9 6-33 15,-7-4-1-15,-7-9 0 0,-2-11 0 16,-6-4 62-16,-14 2 19 0,-9 1 53 16,-3-3-3-16,12-11-6 0,13-10 21 15,10-6 16-15,3-15-72 0,10-24-9 16,20-31-162-16,22-25-82 0,17-14-216 0,-9 24-735 15,1 5-905-15</inkml:trace>
  <inkml:trace contextRef="#ctx0" brushRef="#br0" timeOffset="15849.18">29951 3817 2429 0,'0'0'394'0,"0"0"-32"0,0 0 8 16,0 0-89-16,0 0-115 0,0 0-115 15,0 0-35-15,0 0-10 0,-42 71 57 16,12 11 33-16,-5 13-21 0,2 4 12 16,4-6 0-16,6-12 8 0,6-3-27 15,3 1-16-15,6-5-30 0,6-4-19 16,2-3-3-16,6-9-37 0,10-10-58 15,-1-10-26-15,3-13 10 0,-3-7 11 16,10-5-9-16,13-5-11 0,16-8-40 16,12-11-127-16,1-19-258 0,-6-10-274 15,-19 6-866-15</inkml:trace>
  <inkml:trace contextRef="#ctx0" brushRef="#br0" timeOffset="16315.64">30405 4304 2831 0,'0'0'225'16,"0"0"-1"-16,0 0 138 0,-5-41-59 0,2 37 32 15,0 4-164-15,-2 1-94 0,-4 8-3 16,-2 7-28-16,-5 13 0 16,-3 12 19-16,1 0 15 0,4-3-1 0,5-6-27 15,3-10-28-15,1 4-24 0,1 2-31 16,2-4-27-16,2-2-25 0,-1-3-24 16,1-3-32-16,0-6-6 0,0-4 12 15,0-4 67-15,0-2 66 0,0-4 87 16,2-9-43-16,-1-14-44 0,1-17-3 15,1-17 3-15,0-8 15 0,1 1 19 16,1 9 13-16,1 16 2 0,0 14 25 16,2 10 13-16,1 3-75 0,2 1 9 15,4 0-21-15,6 2-16 0,7 1-9 16,10 6-24-16,0 5 9 0,-5 1-3 0,-3 3-4 16,-10 2 13-16,1 3-15 0,1 2-19 15,-5 1-20-15,-5-1 7 16,-4 1-12-16,-6-1-2 0,-2 2 38 0,-5-1 25 15,-7 2 32-15,-5-2 53 0,-3-1 4 16,-4-1 31-16,0 0 12 0,-3-1 0 16,1 0-19-16,2 3-29 0,2-1-11 15,5 4-10-15,3-1-10 0,4 4-3 16,3 2-17-16,5 0 13 0,2 3 2 16,7 1-14-16,7 0 41 0,11-1 0 15,17 2 9-15,14-2-6 0,6-6-33 16,3-6-13-16,-8-8-142 0,-9-2-124 15,-11-7-159-15,-8-1-371 0,-12 1-725 16</inkml:trace>
  <inkml:trace contextRef="#ctx0" brushRef="#br0" timeOffset="16682.03">30938 4259 2553 0,'0'0'802'0,"0"0"-706"0,0 0-42 0,0 0 92 0,4 47 36 0,-1-22-34 16,1 3 13-16,-2 2-18 0,-2 0-6 16,1 0-48-16,-1-1-36 15,-1-2-28-15,-3-2-7 0,-2-2-6 0,-2-6-12 16,2-1-21-16,1-4-10 0,1-5-18 16,2-3 17-16,2-3 32 0,0-2 58 15,1-7 44-15,5-16-80 0,6-15-22 16,9-17-59-16,1-9 58 0,5 0 1 15,-5 6 12-15,-1 8 32 0,0 5-1 16,-7 10 12-16,-1 10 6 0,-4 9-58 16,-3 7 10-16,3 2-3 0,2 2-10 15,2 5-40-15,3 2-46 0,1 12 6 16,5 14 77-16,4 14 3 0,0 13-3 16,-5 4 1-16,-8-1-1 0,-6-13-9 15,-6-15 11-15,-1-8 1 0,0 1-46 0,0 1-71 16,-2 4-88-16,-5 3-87 15,-1-4-203-15,-3-4-483 0,3-7-344 16</inkml:trace>
  <inkml:trace contextRef="#ctx0" brushRef="#br0" timeOffset="17265.58">30970 4457 1410 0,'0'0'2038'0,"0"0"-1700"15,0 0-35-15,0 0 26 0,0 0-125 16,0 0-111-16,0 0-19 0,54-20-44 15,3 0-30-15,14-5-43 0,2 2-107 16,-5 0-85-16,-14 4-77 16,-6-1-107-16,-9 2-109 0,-10 6 23 0,-10 1 192 15,-4 4 164-15,1-2 149 0,1 5 81 16,-3-1 129-16,-2 5 71 0,-5 1-24 16,-3 7-109-16,0 8 49 0,-2 13 54 15,-2 14 2-15,-6 14-42 0,-4 4-42 16,-7-2-48-16,6-8-43 0,1-6-44 15,3-9-16-15,4-8-18 0,-1-10 0 16,2-5-12-16,-1-2 11 0,2-1 1 0,0-4 15 16,1-5 66-16,0-3 17 0,0-9 13 15,2-14-111-15,7-18-3 16,4-19-52-16,1-8-4 0,0-2 13 0,-4 5 34 16,-1 10 12-16,0 6 0 0,-2 11 2 15,-1 13 28-15,-2 11 8 0,-2 7 23 16,0 2-18-16,-1 3 0 0,2 4-43 15,2 2-89-15,3 9 58 0,3 6 31 16,1 7 34-16,2 4 6 0,0 4-15 16,-2 0-25-16,-1 0-1 0,-1-2-20 15,2-3 21-15,-3-3 0 0,-1-7-17 16,-2 0-60-16,0-7-10 0,-2-5 4 16,0-2 83-16,1-3 53 0,3-5 48 15,5-8-27-15,2-5-40 0,9-12-33 16,7-11 14-16,-6 0-2 0,-1 7 11 15,-10 4-8-15,-9 13 5 0,1 2 37 16,1 4-39-16,1 5 8 0,3 9-27 16,3 9 0-16,4 15 13 0,1 14 42 0,2 14-9 15,-1 0-3-15,-5-9-15 16,-6-15-28-16,-3-10 0 0,-4 0-113 16,3 2-111-16,-1 4-134 0,-1-3-302 15,0 0-1277-15</inkml:trace>
  <inkml:trace contextRef="#ctx0" brushRef="#br0" timeOffset="17916.03">26265 5593 2330 0,'0'0'423'0,"0"0"-63"0,0 0-19 0,18-36-94 15,8 22-102-15,19 2-16 16,24-3 10-16,18 3-12 0,13 1-15 16,11 3-25-16,2 1-22 0,15 1-19 0,11 0-8 15,12-1-23-15,5-2-15 0,4 1 0 16,-1 2-19-16,-1 1-45 0,-3-1-48 16,-10 2-56-16,-10 1-42 0,-12-1-41 15,-14 2-2-15,-13 2-40 0,-12 2-46 16,-15 2-103-16,-14-1-167 0,-23 0-596 15</inkml:trace>
  <inkml:trace contextRef="#ctx0" brushRef="#br0" timeOffset="20900.4">18303 8899 1366 0,'0'0'302'0,"0"0"-172"0,39 0 36 0,-20 1-10 16,8 0-1-16,8 1-32 0,10 1-42 16,8 1-39-16,7-1 10 15,0 2 19-15,2-1-23 0,0-3-35 0,3 2 32 16,8-3 22-16,3 0-12 0,7 0-32 16,3 0 41-16,6 0 6 0,1-4-5 15,7 0 21-15,3-1 10 0,3-2 2 16,7 4-21-16,3-4-7 0,3 2-4 15,4 0-15-15,2-3-7 0,3 4-9 16,5-3-10-16,1 0-3 0,3-2-6 16,3 0-3-16,3-2-1 0,0 2-9 15,4-3 10-15,0 1 9 0,2-1 13 16,0 0 2-16,3 2 7 0,1 1-3 16,-1-1-3-16,1 2-9 0,-2-1-10 15,0 2-19-15,-2-1 21 0,-3 0-5 16,-5 2-13-16,0-1 13 0,-3 1-13 15,-3 0 0-15,-3-1 13 0,-4 1-13 16,-2-1-1-16,-5 0-2 0,-3 0 0 16,-6 1-13-16,-7 0-15 0,-4 0-19 15,-10 2-16-15,-6 1-19 0,-12-1-15 16,-11 0-32-16,-16 0-30 0,-13 4-73 0,-11-1-110 16,-11 0-67-16,-1 1-144 15,-4 0-208-15,-2 0-415 0</inkml:trace>
  <inkml:trace contextRef="#ctx0" brushRef="#br0" timeOffset="21832.81">18557 9904 2314 0,'0'0'407'0,"0"0"-192"0,0 0 16 0,0 0-87 0,0 0-52 0,0 0-91 16,38-13 18-16,-19 12 19 0,10 1 4 15,16-3-7-15,15 3-13 0,9-1-22 16,4 0 2-16,5-1-2 0,-1-1-1 15,4-1 1-15,10-1 0 0,8-2 1 16,5 0 15-16,10 1 22 0,6-1 0 16,8-1 28-16,8 1 13 0,3 1-4 15,10 1 10-15,3 0-3 0,4 0-12 16,3 0-5-16,3 2-12 0,1-1 3 16,3 1 0-16,4-2 3 0,1-1 9 15,3 1-3-15,1-1 0 0,1 0 6 0,1 2-13 16,2 1-15-16,1-1-15 15,-1 1-7-15,-3 2-5 0,-4 1-4 16,-4 0 0-16,-7 0 1 0,-6 0-12 0,-5 0 2 16,-4 0 12-16,-7 0-13 0,-6 0 16 15,-6 0-15-15,-5 0 13 16,-7 0-4-16,-5 0-10 0,-7 0-2 16,-9 0-3-16,-7 0-25 0,-7 0-11 0,-5 0-23 15,-4 0-9-15,-9 0-8 0,-4-3-29 16,-8 2-7-16,-4-1-15 0,-11 0-23 15,-12 1-42-15,-4-1-79 0,-7-2-151 16,1 0-201-16,-3 0-399 0,-4-10-503 16</inkml:trace>
  <inkml:trace contextRef="#ctx0" brushRef="#br0" timeOffset="23232.29">14082 11755 2137 0,'0'0'243'0,"0"0"-191"0,0 0 54 0,-37 62-22 16,27-21 48-16,0 13 10 0,2 3-30 0,1-4-22 16,2-6-45-16,2-12-26 0,0-6-18 15,2-9-1-15,1-4-32 0,0 0-23 16,0 0-18-16,0-3 12 0,2-4 54 16,1-6 7-16,-1-3 74 0,1-3 26 15,0-7 21-15,3-11 16 0,0-14-22 16,2-18-49-16,-3-5-47 0,-2-1-16 15,-3 5-2-15,0 9 3 0,-4 2-4 16,2 8 2-16,-1 7 15 16,0 8-16-16,2 3-1 0,1-1-4 0,0 2-15 15,1 2-12-15,3 7 5 0,1 4-9 16,3 3-15-16,2 7 15 0,6 4 35 16,3 7 41-16,4 6 19 0,0 4-12 15,1 1-21-15,-2 0-26 0,-1 0-1 16,-1 0 1-16,-3-4 3 0,-1 0-4 0,-1-4 0 15,-3-4-4-15,-3-6 4 16,-2-4 2-16,-2-4 39 0,-1-3 50 16,0-6 32-16,2-7 38 0,1-14-1 0,6-16-94 15,1-14-63-15,3-6-3 0,-3 4-18 16,-2 12-19-16,-2 18-16 0,-4 8-8 16,1 5 5-16,1 2 9 0,2 1 3 15,1 3 6-15,0 6-3 0,2 4-38 16,3 10 38-16,4 7 41 0,4 4 27 15,0 10 29-15,-1 1-2 0,1 7-38 16,0 6-14-16,-3 8-2 0,-5-1-37 16,-6 0-83-16,-2-7-73 0,-6-12-125 15,0-8-235-15,0-9-419 0,-2-10-320 16</inkml:trace>
  <inkml:trace contextRef="#ctx0" brushRef="#br0" timeOffset="23432.57">14874 11568 2720 0,'0'0'484'0,"0"0"-245"0,0 0 24 0,0 0-111 0,0 0-39 0,0 0 10 0,0 40 23 0,0-19-46 16,1 5-57-16,0 9-15 15,3 8-28-15,-2 10 0 0,2 2-15 0,1-4-60 16,0-6-68-16,-1-11-74 0,1-5-79 15,0-11-177-15,2-1-524 0,-2-6-525 16</inkml:trace>
  <inkml:trace contextRef="#ctx0" brushRef="#br0" timeOffset="23865.8">15239 11530 2564 0,'0'0'383'0,"0"0"-258"0,3 47 77 16,2-15 52-16,2 13-36 0,0 9-89 0,-2 3-75 16,-3-5-13-16,-2-12-39 15,0-12-2-15,-3-6-28 0,-1-3-51 0,-1 4-34 16,0 1-30-16,0 3-57 0,0-5-77 16,0-3-108-16,3-7-71 0,-2-6-17 15,1-6 115-15,1-6 23 0,-2-8-73 16,0-17 408-16,-1-11 183 0,-2-16 100 15,-3-6 62-15,2-4 55 0,1 6-37 16,3 6-30-16,-1 5-62 0,3 9-69 16,2 12-4-16,2 9 12 0,3 4-17 15,3-1-35-15,4-1-30 0,6 0-30 16,3 4-32-16,5 2-13 0,3 1-6 16,4 5-45-16,-3 3-2 0,2 1-1 15,-5 3-30-15,-1 3-7 0,-5 3-12 16,-6 5-29-16,-4 2-49 0,-10 3-8 15,-1 6 58-15,-11 2 78 0,-5 5 12 16,-9 1-12-16,-9 6-22 0,-9 3-19 16,-7 7-22-16,-5-3-52 0,14-6-50 15,9-14-97-15,13-6-185 0,2-3-265 16,5-5-603-16</inkml:trace>
  <inkml:trace contextRef="#ctx0" brushRef="#br0" timeOffset="24216.94">15889 11418 271 0,'0'0'2663'0,"0"0"-2269"16,0 0-175-16,0 0 91 0,38-24-24 0,-36 21-41 16,-1 2-34-16,-1 0-45 0,-6-1-89 15,-4 0-77-15,-4 1-40 0,-6 1-46 16,-6 3-3-16,-3 7 2 0,-2 7 7 15,-3 8-4-15,-2 8-12 0,0 11 6 16,5 8 37-16,10-2 9 0,11-11-1 16,10-12 7-16,8-10-2 0,7 0 40 15,12 2 10-15,17 0 69 0,14-6-7 16,8-4 41-16,4-5-48 0,-8 0-25 16,-6 0-37-16,-7 2 59 0,-7 2-36 0,-13-1-26 15,-7 1-25-15,-7 3 23 0,-1 0-57 16,-4 6 0-16,-2 3 17 15,-11 6 41-15,-18 6 2 0,-22 12-14 0,-24 8-5 16,-15-1-116-16,-4-3-93 0,1-11-140 16,9-14-272-16,20-11-619 0</inkml:trace>
  <inkml:trace contextRef="#ctx0" brushRef="#br0" timeOffset="33082.94">20386 9261 1367 0,'0'0'741'0,"0"0"-350"0,0 0-42 0,0 0-3 0,0 0-88 0,0 0-36 0,0 0-24 16,0 0-19-16,0 0-22 0,0 0-39 15,0 0-37-15,0 0-56 0,0 0-25 16,-7-29-47-16,6 36-27 0,-1 4-7 16,-1 7 53-16,-2 4 16 0,2 3-10 15,-1 2-34-15,1 3-30 0,-2-3 14 16,3 0 3-16,-1-2-7 0,0-2 17 16,1-3 24-16,-2-1 13 0,2-5 20 0,2-5-14 15,-1-1 16-15,1-3 1 0,0-4 24 16,0-1 54-16,0 0-19 15,1-5 0-15,1-4 2 0,4-4-27 0,-1-5-11 16,1-8-23-16,1-3-1 0,1-3 3 16,-2-4 22-16,-1 1-2 15,-2 0-10-15,-1 0 12 0,0 4-10 0,0-1-13 16,1 4-1-16,0 2-1 16,2 3-12-16,4 2-13 0,1 2 3 0,5 4-1 15,3 0-2-15,4 3 12 0,2 3 13 16,3 4 1-16,0 2 1 0,-1 3 14 15,1 1-16-15,-2 6-3 0,-3 2-25 16,-2 5-10-16,-2 2 1 0,-5 2 11 16,-1 1-2-16,-7 1 9 0,-5-1 3 15,-1 5-31-15,-11-1-13 0,-6 1 35 16,-12 1 25-16,-11 5-3 0,-11 0 3 16,4-5 28-16,10-6 13 0,11-8 3 0,11-5 19 15,-1 1 13-15,2-1-7 16,1-1-34-16,6-1-13 0,5-3-20 15,3-1 0-15,0 0-2 0,7 2 16 0,3-2-16 16,6 4 69-16,6-1 2 16,11 2-24-16,8 2-16 0,10 2-29 0,-5 1-2 15,-8-1-15-15,-12-1-10 0,-8 1-19 16,0-2-37-16,1 6-3 0,-2-1-24 16,-6 1 1-16,-6-2 22 15,-5-1-16-15,-4 1 13 0,-8-2 40 0,-7 2 13 16,-10-1-73-16,-1-1-26 0,-3-1 7 15,1-2-2-15,4-4-9 0,-1-2-77 16,5-2-170-16,7-5-313 0,5 2-736 16</inkml:trace>
  <inkml:trace contextRef="#ctx0" brushRef="#br0" timeOffset="33465.42">20982 9126 2229 0,'0'0'1248'0,"0"0"-1058"0,0 0-145 0,0 0 18 0,0 0 41 0,-2 58 5 0,5-30-20 15,-2 4-29-15,0 2-42 16,-1 7-15-16,1 3 0 0,-1-4 1 0,1-4-1 15,-1-6 9-15,3-6-12 0,-1 3-3 16,2 3-25-16,2-6 9 0,3-1 19 16,3-6 30-16,3-3 36 0,4-5 33 15,2-4 50-15,3-5-4 0,4-3-12 16,0-10-56-16,6-10-44 0,5-15-33 16,1-12-58-16,-3-6-3 0,-9 0 2 15,-8 3 59-15,-6 6 0 0,-4 0 9 0,-2 9-9 16,-2 6-27-16,-3 9-13 15,-1 4-19-15,0-2-34 0,2 1-3 16,-1 3-44-16,0 5-64 0,1 5-145 0,2 5-175 16,-1 2-473-16,1 3-422 15,4 5 674-15</inkml:trace>
  <inkml:trace contextRef="#ctx0" brushRef="#br0" timeOffset="33881.8">21915 9093 1638 0,'0'0'2417'0,"0"0"-2130"0,0 0-166 15,0 0 27-15,0 0-37 0,0 0-46 16,0 0-13-16,-20-38-52 0,8 34-42 15,-4 2-32-15,-6 2-12 0,-2 3-4 16,-5 8 19-16,-2 2-6 0,-1 4-4 16,2 0-18-16,4 2 5 0,6-1 2 0,6-1-11 15,6 0-1-15,7-2 25 16,4 0 45-16,11 3 34 0,3-1 60 16,13 5 50-16,12 3 22 0,9 4-44 0,5 1-28 15,-10-4-32-15,-13-4-10 16,-15-4 41-16,-2 0 13 0,-3 6 2 15,-1 3-12-15,-4 6-12 0,-8 0 15 0,-4-2-1 16,-12 2-17-16,-11 0-14 16,-13-1 20-16,-15-4-20 0,-7-7-8 15,1-12-25-15,5-9-31 0,6-12-73 0,6-8-165 16,1-10-146-16,13 4-595 0,4-9-1694 0</inkml:trace>
  <inkml:trace contextRef="#ctx0" brushRef="#br0" timeOffset="36715.79">26423 5974 1342 0,'0'0'562'0,"0"0"-247"0,0 0-11 0,0 0 25 0,0 0-66 16,0 0-68-16,0 0 2 0,0 0-10 15,0 0-33-15,0 0-34 0,0 0-29 16,0 0 9-16,0 0-22 0,38-7-9 16,-7 4-7-16,18-2-9 0,20 0-7 15,17-2-9-15,10 2-9 0,6 1-6 0,5 1 8 16,6 2-11-16,9-1 9 16,8 1-16-16,3-1 13 0,6 0-7 15,4 2-2-15,4 0-1 0,0 0 9 0,-2 0 1 16,-2 0-13-16,-7 0-12 0,-10 4-2 15,-8-1-13-15,-12 1-16 16,-20 0-64-16,-17 1-75 0,-25-2-131 0,-17 0-197 16,-15-2-663-16,-12-3-869 0</inkml:trace>
  <inkml:trace contextRef="#ctx0" brushRef="#br0" timeOffset="37582.59">26556 6476 875 0,'0'0'300'0,"0"0"-160"0,0 0-20 0,0 0 27 0,0 0-27 0,-4-41 20 16,2 33 25-16,2-1-12 15,-1 2-24-15,-1-2-32 0,2 3 7 0,-4-1 12 16,4 1 26-16,-2 2 6 0,-2-1-39 15,1 1-19-15,-2-1-10 0,-3 1-39 16,1-1-41-16,-2 2-15 0,-4 0-1 16,2-1 15-16,-1 3 1 0,3 0 0 15,-1 1-1-15,5 0 1 0,-2 0-16 16,3 0 0-16,1 0 3 0,-1 1 13 16,2 0 23-16,2 0 25 0,0 2-4 15,0-2-9-15,6 2 4 0,1 0 47 16,5 1 117-16,14 2 52 0,12-3-25 15,24-3-33-15,11 0-46 0,12-3-24 16,6-4-25-16,2 0-22 0,5 0-6 16,9-1-19-16,4 1 3 0,5 0-9 15,2 1-6-15,4 0-10 0,0-1-5 0,1 1-25 16,-3 0-1-16,-2 1 0 0,0 1-2 16,-3-1 0-16,-4 2-2 0,-9 0-16 15,-3 0-4-15,-8 1-30 0,-9 0-9 16,-12-3-19-16,-9 1-18 0,-15 0-40 15,-14 1-32-15,-11 0-47 0,-5-1-78 16,-3-1-150-16,0 0-226 0,-4-1-573 16,-8-5-348-16</inkml:trace>
  <inkml:trace contextRef="#ctx0" brushRef="#br0" timeOffset="38248.68">26558 6786 2054 0,'0'0'330'0,"0"0"-110"0,0 0 92 0,0 0-56 0,0 0-99 15,0 0-33-15,0 0-60 0,0 0-26 0,0 0-1 16,0 0-5-16,-37-29-3 0,36 27 9 16,1 1 3-16,0-1 12 15,0 2-15-15,3-1-10 0,5 0 26 0,13-2 81 16,18-1-19-16,27-3 24 0,17-1 9 16,15 2 9-16,11 0-44 0,-2 1-31 15,8 1-28-15,6-2-9 0,7 2-9 16,9-3-7-16,0 2 7 0,8-2 6 15,4 1 15-15,0 1 6 0,-1-1 46 16,-3 1-53-16,-4 0-38 0,-6 1-19 16,-11-1-2-16,-6 2-11 0,-14 0-8 15,-13-2-34-15,-14-1-51 0,-23 2-68 16,-16-2-118-16,-18 1-269 0,-7-3-650 16,-5 2-718-16</inkml:trace>
  <inkml:trace contextRef="#ctx0" brushRef="#br0" timeOffset="38949.06">26685 7067 1724 0,'0'0'418'0,"0"0"-233"0,0 0-27 0,0 0-16 0,0 0-38 16,0 0-30-16,0 0 9 0,0 0 10 15,0 0 4-15,0 0-46 0,0 0-29 16,0 0-9-16,0 0 9 0,0 0 29 15,0 0 29-15,0 0 47 0,-32 36 32 16,36-33-4-16,2 2 12 0,5-3 22 16,5 2 22-16,13 1-3 0,19-2-8 15,30-1-22-15,20-2-43 0,18-2-40 0,10-4-32 16,1 0-29-16,8-1-31 16,6 0-3-16,1 0-3 0,-2 0-21 0,3 1-7 15,-6-1 4-15,-2 2 12 0,-3-1-4 16,-7 4-39-16,-8-2-37 15,-9 0-45-15,-14 4-94 0,-15-2-173 0,-22-2-381 16,-22 2-833-16,-9-9-158 0</inkml:trace>
  <inkml:trace contextRef="#ctx0" brushRef="#br0" timeOffset="47148.98">27205 5572 1588 0,'0'-3'283'0,"0"0"-50"0,0 2 36 15,0 0 22-15,-2 0 5 0,2 1-37 16,0 0-36-16,0 0-70 0,0 0-46 15,0 0-28-15,0 0-10 0,0 0-6 16,0 2-22-16,2 2-29 0,3 2 32 0,0 5 11 16,3 4-40-16,1 3 1 0,0 5-5 15,-2 3-11-15,-1 3 0 16,-2-1-1-16,-3 3-49 0,-1-2-42 0,0-2-18 16,0-2-50-16,-1-5-94 0,-1-4-138 15,2-5-288-15,0-6-651 0</inkml:trace>
  <inkml:trace contextRef="#ctx0" brushRef="#br0" timeOffset="48065.34">27554 5534 1716 0,'0'0'295'0,"0"0"-74"0,0 0 35 0,0 0 27 0,0 0-3 16,0 0-63-16,0 0-54 0,0 0-65 16,0 0-98-16,0 0 0 0,0 0-86 15,0 0 45-15,0 0 41 0,0 0 32 16,11 55-13-16,-6-29-18 0,-1-1 1 15,-2 1-1-15,0-4-1 0,-2 0 0 16,0-3-3-16,0 0-26 0,-2-3 1 16,0-2 5-16,2 0 1 0,-2-5 21 15,2-3 1-15,0-2 2 0,0-1 21 0,0-3 5 16,0 0 33-16,0 0 24 16,2 0 7-16,0-5 31 0,0 0-19 15,4-2-38-15,-2-1-46 0,4-1-20 0,-1 1-31 16,4 0 2-16,-2 3 17 0,4 0 11 15,1 4-15-15,-1 1-15 0,-1 0-1 16,0 0 10-16,-3 6-9 0,-1-1-7 16,-4 1 9-16,-2 1-63 0,0-1 29 15,-2 3 15-15,-4-2-21 0,-1 1-11 16,-6-1 48-16,0 1 3 0,-3-2 4 16,-1 0-14-16,-1-1 4 0,1-3 16 15,1 0 19-15,1-2 23 0,4 0 2 16,0 0-25-16,3-4-33 0,5-2-92 15,1-3-54-15,1-1-121 0,7 0-117 16,6-2-249-16,-5 2-624 0</inkml:trace>
  <inkml:trace contextRef="#ctx0" brushRef="#br0" timeOffset="48498.03">27743 5705 2014 0,'0'0'456'0,"0"0"-272"0,0 0 39 0,0 0-53 0,0 0-42 16,0 0-39-16,0 0-28 0,-8 38-26 0,12-31-4 16,2-1-11-16,-1-1 5 0,5 1-25 15,0-5-34-15,1 1-42 0,0-2 57 16,4-3-33-16,-1-3-21 0,2-2 9 16,-1-2 22-16,1-2 41 0,-1-1-11 15,-1 0-17-15,-1 0 29 0,-4 3 10 16,-2 2 32-16,-3 4 19 0,-2 1 47 15,-2 3 45-15,0 0-13 0,-2 3-48 16,-2 5-48-16,1 6-3 0,-1 5 7 16,-1 6-11-16,1 6 1 0,3-1-19 15,-1 1-17-15,2 1 1 0,0-3 10 16,-1-1-13-16,-2-1 0 0,-1-1-1 16,-1 0-18-16,-6-1-44 0,0 0-44 15,-2-2-7-15,-3-3 12 0,3-4 102 16,-3-5 23-16,1-3 46 0,1-5 14 0,1-3 15 15,-1-5-1-15,-1-5-37 0,-1-5-60 16,3-5-13-16,-1-6-46 16,1-7-71-16,3 1-59 0,2-2-44 0,4 0-19 15,4 5-60-15,8-3-69 0,4 0-167 16,-1 12-508-16,14-10 320 0</inkml:trace>
  <inkml:trace contextRef="#ctx0" brushRef="#br0" timeOffset="48697.66">28071 5534 2591 0,'0'0'524'0,"0"0"-199"0,0 0-78 0,0 0-80 16,0 0-82-16,0 0-85 0,0 0-22 15,0 0 20-15,0 0 2 0,2 49 0 16,4-30 3-16,0 2-3 0,-1-1-48 15,-1 1-49-15,2-1-84 0,-4 1-38 0,-2-1-74 16,0 1-151-16,-1 0-132 16,-3-6-250-16</inkml:trace>
  <inkml:trace contextRef="#ctx0" brushRef="#br0" timeOffset="48872.08">28050 5708 2135 0,'0'0'443'0,"0"0"-291"0,0 0-1 16,0 0-55-16,0 0-35 0,0 0-29 16,0 0-32-16,40-26-3 0,-26 20-42 15,-1 0-122-15,1 0-123 0,3-1-30 16,-2 3-37-16,1 0-114 0,-3 0-155 16,-1 1-124-16</inkml:trace>
  <inkml:trace contextRef="#ctx0" brushRef="#br0" timeOffset="49235.48">28048 5811 1772 0,'0'0'357'0,"0"0"-65"16,0 0-31-16,0 0-113 16,0 0 39-16,0 0 11 0,0 0 28 15,0 0-29-15,46 14-99 0,-32-12-26 0,-1-2-9 16,3 0-3-16,-3-2-7 0,5-2-9 15,-3-3-12-15,4-1-10 0,-2-1 0 16,1-5-6-16,-1 1-4 0,-1-1-10 16,-1-1-2-16,-3-1-31 0,-2 2 3 15,-5 0 6-15,-3 2 22 0,-2 1-3 16,0 4-7-16,-7 0 10 0,-1 3 32 16,-3 1-32-16,-2 3 0 0,-2 4 3 15,-2 3-3-15,-1 3-9 0,1 5 6 16,3 3 3-16,3 0 10 0,4 3-10 15,5 0-1-15,2-2 1 0,3-1 1 16,7-3 18-16,5-3 34 0,4-2 75 16,3-6 110-16,7-4-93 0,0-3-120 0,5-6-25 15,1-5-185-15,-2-1-188 16,-6 0-654-16,9-11-1277 0</inkml:trace>
  <inkml:trace contextRef="#ctx0" brushRef="#br0" timeOffset="51865.86">26748 14586 1952 0,'0'0'298'0,"0"0"-171"0,0 0 134 0,0 0 16 0,-37-6-69 16,31 6-35-16,4 0-4 0,2 0-39 15,0 0-58-15,2 0-21 16,4 0-49-16,6 0 33 0,3 2 43 0,12 3 80 16,15-1 33-16,20 0-66 0,16-1-1 15,7-2 9-15,6-1-4 0,1 0-27 16,9-1-35-16,5-2-30 0,11 3-3 16,5 0 9-16,6 3 18 0,9-2 9 15,2 5 3-15,11 2-9 0,0 1-24 16,2 1-1-16,-4-1-24 0,-5 2-15 15,-7-3-2-15,-14-4-37 0,-10 1-13 16,-14-2-6-16,-15-3-9 0,-14 0-31 16,-21-2-45-16,-16-1-23 0,-10-1-53 15,-9-2-145-15,0-6-317 0,-4 1-879 16,-1-21-329-16</inkml:trace>
  <inkml:trace contextRef="#ctx0" brushRef="#br0" timeOffset="61915.57">24449 5374 1380 0,'0'0'566'0,"0"0"-152"0,0 0-75 0,0 0-56 15,0 0-20-15,0 0-18 0,0 0-80 16,0 0-74-16,0 0-47 0,0 0-12 16,0 0 6-16,0 0 21 0,0 1 57 15,0-2-52-15,1-3-48 0,3-5 55 16,2-5-33-16,1-6-38 0,6-12-18 16,2-12-22-16,5-8-35 0,1-5-11 15,-8 11-8-15,-2 13 44 0,-4 11 18 16,-2 8 30-16,3-2-10 0,-4 4 12 15,1 2 23-15,0 6 27 0,-1 4-50 16,1 4 22-16,3 7-22 0,-1 6 53 16,5 6-3-16,0 4-5 0,-3 5-16 15,0 1-14-15,-3-2 7 0,0 3-9 16,-2-3-11-16,-1-3-2 0,3-1-13 16,-3-3-69-16,1-3-31 0,-2-4-32 15,2-3-47-15,-4-6-75 0,0-4-207 16,0-2-308-16,-4-2-638 0</inkml:trace>
  <inkml:trace contextRef="#ctx0" brushRef="#br0" timeOffset="62399.08">24515 5373 2217 0,'0'0'597'16,"0"0"-215"-16,0 0-92 0,0 0-100 0,0 0-190 16,0 0-8-16,0 0 8 0,0 0 13 15,49-6-13-15,-26 0-13 0,6-3-123 16,1-1-105-16,0-1-105 0,2 0-82 15,-2-3-52-15,1 4-82 0,-2-2-79 16,-2 2 60-16,0 1 328 0,-3-1 253 16,-6 2 100-16,-2 1 337 0,-4 1 32 15,-5 3-6-15,0-1-50 0,-5 2 8 16,-2 1-23-16,-4 1-83 0,-4 0-136 16,-3 0-42-16,-3 0-108 0,-4 4 18 15,-2 4 14-15,0 1 18 0,0 1 10 16,3 2-20-16,3 0-28 0,2 0-41 0,3-1-11 15,-1 3-14-15,7-3-4 16,-1-3-12-16,3-1 9 0,1-2-6 16,5-2-28-16,0-2 66 0,6-1 0 0,4-4 2 15,0-6-2-15,4-7-32 0,3-4 10 16,-2-6-16-16,2-4-67 0,-2-1-1 16,-7 0 55-16,-2 0 51 0,-4-1 42 15,-7 3 18-15,0 0 62 0,-9 2 18 16,2 3-27-16,-3 4 14 0,3 4-14 15,-1 7 10-15,4 4-13 0,2 6-26 16,0 1-84-16,2 9-56 0,-2 13-32 16,2 14 56-16,2 17 30 0,3 4-10 15,4-3-10-15,-2-11-75 0,-1-16-51 16,0-5-39-16,0-5-61 0,5 2-152 16,2 1-113-16,3-4-19 0,1-4-105 15,3-7-97-15</inkml:trace>
  <inkml:trace contextRef="#ctx0" brushRef="#br0" timeOffset="63565.89">25102 5265 829 0,'0'0'795'16,"0"0"-266"-16,-9-40 46 0,2 30-164 0,-1 2-82 0,1 4-95 0,-1 3-7 15,1 2-143-15,-3 8-82 0,2 6 1 0,-3 3 38 16,0 6 0-16,4 2-41 0,1-1 0 16,2-3-28-16,4-1-1 15,0-6-3-15,2-2-11 0,4-5-58 0,0-4 25 16,6-4 36-16,-3-4 2 0,4-9-3 15,4-7-4-15,1-12-12 0,1-11-25 16,-3-10 12-16,-4-5 70 0,-9 3 40 16,-3 4 52-16,-2 4 38 0,-3 2-1 15,0 6 3-15,1 10-28 0,1 10 44 16,-1 6-42-16,1 1 11 0,0 2-2 16,1 3-4-16,1 6-31 0,-1 1-80 15,0 7-15-15,0 7-62 0,2 14 27 16,0 16 47-16,2 13-12 0,3 5 13 15,3-1 1-15,2-9-15 0,1-9-2 16,-1-9-35-16,0-7-24 0,-2-9 8 0,0-3 23 16,2-2 34-16,3-3 12 15,0-1 4-15,1-5 17 0,-3-4-8 16,2-7-12-16,-1-2 36 0,-1-7-25 16,0-3-12-16,-4-3-27 0,-3 0 9 0,2 1 18 15,-6 5 15-15,1 2 7 16,-1 5 28-16,0 5 21 0,0 2-3 0,-1 2-68 15,1 3-67-15,-2 4-20 0,-2 4 16 16,2 3 27-16,0 2 7 16,1 0 6-16,1 0-19 0,0-4-41 0,3-3-35 15,3-2 35-15,0-2 75 0,6-4 16 16,-3-1 35-16,2 0-19 0,3-5-14 16,-3 2 1-16,0 0 9 0,-5 0 23 15,-2 2 15-15,-1 1-16 0,-1 0-8 16,0 4 34-16,-2 1 9 0,1 1-4 15,1-1-18-15,-1-1-13 0,0-3-18 16,1 0-13-16,0-1 28 0,5-3-28 16,0-8 59-16,2-1-47 0,4-4-15 15,0-5-56-15,0 0-15 0,-3-1 37 16,0 0 34-16,-3 6 25 0,-1-1 9 0,-4 7 0 16,0 5 0-16,-2 2 22 15,0 3 6-15,-2 4-62 0,-2 7-46 16,-2 9 13-16,1 3 33 0,1 6 35 0,-2 1-1 15,4 1-10-15,1-6-24 0,1-3 0 16,1-6-18-16,5-2 15 0,1-7-23 16,3-4 26-16,2-3 25 0,3-4-13 15,3-9-12-15,0-5-37 0,0-4-53 16,0-5-31-16,-3-2-4 0,-1 1 60 16,-3 1 65-16,-3 4 31 0,-4 4 25 15,-2 6 3-15,-1 4 1 0,-1 5 17 16,0 3-2-16,0 1-33 0,-2 1-42 15,-1 4-62-15,-1 3-3 0,-2 2 24 16,3 4 30-16,-3 1 10 0,3 0 1 16,1 1-12-16,2-2-7 0,3-2 3 15,3 1-8-15,1-2 2 0,1 1 20 16,-1-3 2-16,3-1 15 0,-2 0-2 16,-1-1-13-16,0-1 2 0,-1-1-2 15,-4-1 0-15,-1 1-16 0,0-1 14 16,-1 1 2-16,0-1 25 0,-1 1 12 15,-1 0 1-15,1-2-17 0,-1 0 10 0,2-2 3 16,0-1-6-16,0 0 0 0,0 0 0 16,0 0 3-16,0 0-31 0,0 0-16 15,0-4-8-15,0-3-10 0,0-4 3 16,0-3 6-16,2-3-3 0,2-5 27 16,3-1-18-16,2-2 16 0,4 2-37 15,1-2 9-15,2 5 18 0,1 3 13 16,-1 3 0-16,-1 5 1 0,-1 1 2 15,-5 4 0-15,-3 3-2 0,-4 1 1 16,0 0 10-16,-2 5 22 0,0 3 16 16,-2 2 46-16,-4 4 15 0,-1 4-24 15,-2 0 8-15,-2 1 0 0,4 0 0 16,-3-1-6-16,5-2-31 0,0-2-32 16,3-1-26-16,2-3-3 0,0-1-21 15,0-2-1-15,2-2-20 0,-2-1-11 0,0 0-17 16,-3 0-31-16,-3 1-50 15,-9 1-19-15,-5-1-113 0,-5 1-195 16,2-2-514-16,-14-1-838 0</inkml:trace>
  <inkml:trace contextRef="#ctx0" brushRef="#br0" timeOffset="65583.15">24339 5872 874 0,'7'0'684'0,"-1"-3"-385"0,4 0-101 0,3 0 16 16,4-1-20-16,1 1-65 0,1 0-68 15,1 2-57-15,-4 1-4 0,2 0-16 16,-4 3-9-16,-1 1-30 0,-1 2-36 0,-7 1-6 16,0 0 23-16,-3 3-33 15,-2 0-3-15,-5 1 97 0,-2-2 13 0,-5 3 3 16,-3-2 23-16,-2-2 19 0,-4-1-6 16,0-2 0-16,0-2 16 15,0-3 94-15,2 0 64 0,4-1-49 0,1-5-19 16,2-1-10-16,6-2-17 0,4-1-8 15,2-4-110-15,2-1-74 16,6 2-25-16,8-1-141 0,1 4-124 0,5 0-226 16,-4 3-652-16</inkml:trace>
  <inkml:trace contextRef="#ctx0" brushRef="#br0" timeOffset="65965.18">24642 5851 2877 0,'0'0'448'0,"0"0"-220"15,0 0-136-15,0 0 41 0,17-38-32 16,-5 28-54-16,-1 0-16 0,2 2-28 0,1 0-3 15,2 3-28-15,-1 0-13 0,3 3-9 16,-3 0-26-16,1 2-15 16,-3 1-20-16,1 4-3 0,-6 1 6 0,-1 2 5 15,-3 4-12-15,-3-1-13 0,-1 2 70 16,-5 2 39-16,-5 1 19 0,-5-1 27 16,-2-1-1-16,-7-1 12 0,1-3 1 15,-3 1 6-15,1-5 18 0,1-1 46 16,3-2 3-16,5-3-14 0,3 0-28 15,5 0-16-15,1-4-38 0,4-1-16 16,3-3-137-16,4-2-92 0,5-1-117 16,6-1-260-16,-2 4-592 0</inkml:trace>
  <inkml:trace contextRef="#ctx0" brushRef="#br0" timeOffset="66299.56">24967 5846 2787 0,'0'0'574'0,"0"0"-260"0,0 0-94 16,0 0-97-16,0 0-28 0,0 0-36 16,0 0-50-16,44-18-9 0,-28 15-37 15,1 2-4-15,2 1-6 0,-2 0-20 16,1 4-20-16,-5 2-5 0,-2 0-12 15,-3 0-25-15,-4 2 2 0,-2-1 22 16,-2 1-16-16,-2 0 92 0,-5 1 6 16,-9 0 1-16,-3-3 22 0,-2-1 0 15,-5-1 45-15,-1-4 12 0,3 0 17 16,0 0 24-16,3-5 17 0,0-1-1 16,7-1-16-16,5 1-32 0,0-1-57 15,7 2-9-15,2-2-97 0,9 1-103 16,6-1-64-16,5-1-236 0,-3 3-717 15</inkml:trace>
  <inkml:trace contextRef="#ctx0" brushRef="#br0" timeOffset="66510.08">25292 5938 1087 0,'0'0'1647'0,"0"0"-1249"15,0 0-66-15,0 0-54 0,0 0-108 16,0 0-170-16,0 0-9 0,0 0-76 16,24-38-190-16,-12 27-251 0,-1 1-575 15,7-6-472-15</inkml:trace>
  <inkml:trace contextRef="#ctx0" brushRef="#br0" timeOffset="66664.99">25457 5857 2224 0,'0'0'550'0,"0"0"-290"0,0 0-59 16,0 0-38-16,0 0-90 0,0 0-67 15,0 0-6-15,0 0-219 0,0 0-237 16,0 0-669-16,50-26-552 0</inkml:trace>
  <inkml:trace contextRef="#ctx0" brushRef="#br0" timeOffset="66793.3">25663 5806 2325 0,'0'0'461'16,"0"0"-127"-16,0 0-75 0,0 0-97 15,0 0-118-15,0 0-38 0,0 0-6 16,0 0-200-16,0 0-209 0,0 0-345 15,0 0-693-15</inkml:trace>
  <inkml:trace contextRef="#ctx0" brushRef="#br0" timeOffset="67315.11">25940 5788 1447 0,'0'0'403'0,"0"0"-23"0,0 0-8 15,0 0-2-15,0 0-44 0,0 0-37 0,0 0-55 16,0 0-68-16,0 0-42 16,21-38-15-16,-8 30-31 0,5 2-7 0,4-1 6 15,-2 3-9-15,6 0-38 0,-3 4-30 16,0 0-21-16,-2 1-13 0,1 6-13 15,-5 2-5-15,-2 3-4 0,-2-1 0 16,-2 3-19-16,-4 0-9 0,-3 0 8 16,-2-1 16-16,-4 0 13 0,-5 1 30 15,-8-2 17-15,-7-1 0 0,-3-3 3 16,-4-3 12-16,-2-2-2 0,-2-3 18 16,4 0 29-16,2-7 6 0,5-1 3 15,5-2 0-15,3-2-13 0,5-2-4 16,4-2-52-16,4 0-3 0,3-2-115 15,8 2-120-15,9 1-112 0,-4 4-464 16,19-1-1633-16</inkml:trace>
  <inkml:trace contextRef="#ctx0" brushRef="#br0" timeOffset="68416.68">24319 6381 362 0,'0'0'993'0,"0"0"-564"0,0 0-49 0,0 0-8 15,0 0-24-15,0 0-63 0,0 0-49 16,0 0-30-16,0 0-32 0,0 0-29 16,-24-40-3-16,24 33-42 0,1-2-28 15,3 3-32-15,2-1-40 0,4-1-3 0,-1 1-28 16,4 1 0-16,3 1-13 0,0 1 3 16,3 2-5-16,-3 2-21 15,2 2-8-15,-2 2 2 0,-2 5 4 0,-3 1-22 16,-1 2-36-16,-5 0 35 0,-3 1 48 15,-2 0-1-15,-1 1 45 0,-6-3 0 16,-2 0 29-16,-3-3 28 0,0-1 13 16,-2-2-13-16,0-4 3 0,0-1 9 15,2-3 20-15,1-4-42 0,-1-2-13 16,3 1-33-16,3-4-1 0,-1 0-1 16,4 1-49-16,2-3-48 0,1 3-37 15,4 1-24-15,5 0-73 0,4 4-140 16,6-1-163-16,3 1-189 0,-3 3-520 15</inkml:trace>
  <inkml:trace contextRef="#ctx0" brushRef="#br0" timeOffset="68750.1">24771 6329 1190 0,'0'0'1428'0,"0"0"-1042"0,0 0-86 16,0 0 18-16,0 0-113 0,0 0-110 15,0 0-26-15,0 0 0 0,0 0-41 16,0 0-28-16,38-9-29 0,-25 8-15 16,-1 1-25-16,1 0-7 0,-4 2 16 15,-1 1-12-15,-2 2-10 0,0-2 3 16,-4 3 6-16,-2 0 28 0,0 0 45 16,-7 0 16-16,-2 2 3 0,-4-2 13 15,-5-1 0-15,-1-3-10 0,-2-1 16 16,1-1 22-16,0-1-6 0,3-5 9 15,2 0 3-15,3-2-13 0,5-1-21 16,1-2-32-16,4-2-7 0,2-1-49 16,2-1-23-16,6 2-34 0,6-2-52 15,4 2-67-15,6 4-88 0,1 1-179 16,4 2-153-16,1-1-152 0,-8 3-185 16</inkml:trace>
  <inkml:trace contextRef="#ctx0" brushRef="#br0" timeOffset="69048.77">25069 6267 1741 0,'0'0'500'16,"0"0"-70"-16,0 0-106 0,0 0-81 0,0 0-90 15,0 0-44-15,0 0-18 0,0 0-37 16,0 0-28-16,48-3-26 0,-33 2-29 16,1-1 4-16,-3 2-7 0,-3 0-6 15,-2 0-13-15,-2 3 13 0,-2 0 13 16,-2 0-17-16,-2 0-15 0,0 2 57 15,-4-1 7-15,-4 2 28 0,-4 1-10 16,-1 0-3-16,-6 0-9 0,1-1 3 16,-1-3 12-16,1 0 20 0,5 0 28 15,2-3 22-15,2 0 6 0,5 0-9 16,2 0-1-16,2-3-27 0,0-3-67 16,4-3-68-16,4 0-1 0,1-2-26 15,5 1-18-15,4 1-77 0,2 1-125 16,2 1-231-16,-2 2-520 0,4 0-534 0</inkml:trace>
  <inkml:trace contextRef="#ctx0" brushRef="#br0" timeOffset="69200.41">25351 6313 1535 0,'0'0'1281'0,"0"0"-1004"15,0 0-44-15,0 0-71 0,0 0-162 16,0 0-156-16,0 0-241 0,0 0-342 16,38-36-874-16</inkml:trace>
  <inkml:trace contextRef="#ctx0" brushRef="#br0" timeOffset="69369.96">25677 6256 2411 0,'0'0'429'0,"0"0"-102"0,0 0-120 16,0 0-89-16,0 0-86 0,0 0 6 15,0 0-38-15,0 0-41 0,0 0-230 16,0 0-310-16,0 0-394 0,28-9-466 0</inkml:trace>
  <inkml:trace contextRef="#ctx0" brushRef="#br0" timeOffset="69498.06">25942 6267 2345 0,'0'0'359'0,"0"0"-218"0,0 0-141 16,0 0-3-16,0 0-164 0,0 0-282 16,0 0-522-16</inkml:trace>
  <inkml:trace contextRef="#ctx0" brushRef="#br0" timeOffset="69977.87">26065 6077 1269 0,'0'0'1035'0,"0"0"-724"0,0 0 46 0,0 0-9 15,0 0-71-15,0 0-72 0,0 0-20 16,0 0-58-16,0 0-53 0,0 0-58 15,0 0 18-15,0 0 16 0,0 0-9 16,9 48-26-16,-4-30-15 0,-1 2-1 16,2 0-98-16,-1-1-89 0,1 2-80 15,1-3-128-15,-2-6-421 0,6 2-1197 0</inkml:trace>
  <inkml:trace contextRef="#ctx0" brushRef="#br0" timeOffset="70999.05">26041 6537 1110 0,'0'0'660'0,"0"0"-296"0,0 0 8 0,0 0 18 0,0 0-70 16,0 0-62-16,0 0-20 0,0 0-103 15,0 0-28-15,7-44-19 0,1 37-18 16,1 0-14-16,3 0-10 0,2 1-42 16,0 3-4-16,-1 0-21 0,3 3-38 15,-5 0 12-15,0 5 9 0,-2-1-13 16,-2 3-5-16,-1 1-4 0,-3 1-41 16,-3 3 19-16,0 0 41 0,-3 0 13 15,-7 1 5-15,-2 1 8 0,-3 0 15 16,-1-2 2-16,1 1 20 0,1-2-3 0,3-2 16 15,2-2 28-15,2 0-19 16,5-2-19-16,0-1-6 0,2-1-3 16,4 2 25-16,5-1 12 0,4 0 7 0,4-1-21 15,4 0-39-15,4-3-125 0,3 0-127 16,2-4-263-16,-6 1-801 0,9-5-510 16</inkml:trace>
  <inkml:trace contextRef="#ctx0" brushRef="#br0" timeOffset="71245.22">26176 6970 2542 0,'0'0'662'0,"0"0"-242"0,0 0-136 16,0 0-64-16,0 0-154 0,0 0-51 15,0 0-15-15,0 0-21 0,0 0-123 0,0 0-130 16,0 0-125-16,20-39-367 16,-17 35-913-16</inkml:trace>
  <inkml:trace contextRef="#ctx0" brushRef="#br0" timeOffset="71396.11">26325 7228 1585 0,'0'0'1051'0,"0"0"-819"16,0 0 18-16,-18 39-84 0,14-32-86 16,1 1-71-16,1-2-9 0,2-1-165 15,0-2-281-15,1-2-373 0,7-1-819 0</inkml:trace>
  <inkml:trace contextRef="#ctx0" brushRef="#br0" timeOffset="71529.95">26445 7512 147 0,'0'0'1941'16,"0"0"-1675"-16,0 0-79 15,-9 39-122-15,7-29-65 0,0 0-226 16,1-4-319-16,1 0-987 0</inkml:trace>
  <inkml:trace contextRef="#ctx0" brushRef="#br0" timeOffset="72932.86">24409 14236 1228 0,'0'0'767'0,"0"0"-287"0,0 0-94 0,0 0-17 0,0 0-41 0,0 0-72 16,0 0-37-16,0 0-21 0,0 0-46 16,0 0-56-16,0 0-28 0,0 0-28 15,0 0-2-15,0 0-20 0,-15-2-18 16,15 5-25-16,3 10 22 0,4 6 0 16,0 6 3-16,2 4 1 0,0 2-1 0,-1 1-65 15,1 0-43-15,-3-5-44 16,-1 0-38-16,0-4-59 0,-2-1-89 15,2-5-192-15,-3-7-487 0,1-3-563 0</inkml:trace>
  <inkml:trace contextRef="#ctx0" brushRef="#br0" timeOffset="73232.96">24672 14218 378 0,'0'0'2177'0,"0"0"-1729"16,0 0-109-16,0 0-54 0,0 0 15 16,0 0-114-16,0 0-27 0,0 0-14 15,0 0-46-15,0 0-95 0,0 0 14 16,0 0 1-16,6 54 5 0,1-32-11 15,-2 2-11-15,3 1-2 0,-2 2-12 16,1 1-15-16,1-2-63 0,-2-1-53 0,-1 1-47 16,1-4-77-16,0-1-99 15,-3-3-261-15,0-6-661 0,-1-2-298 0</inkml:trace>
  <inkml:trace contextRef="#ctx0" brushRef="#br0" timeOffset="73504.36">24855 14251 1015 0,'0'0'1573'0,"0"0"-1206"16,0 0-60-16,0 0-75 0,0 0-20 15,0 0-70-15,0 0-54 0,0 0 39 16,0 0 22-16,7 51-40 0,-4-31-31 0,2 1-41 16,1-1-34-16,-3 2-1 15,1-2-2-15,2 2-40 0,-1-2-90 16,-1 1-51-16,3-3-49 0,-2 1-77 0,-1-3-254 16,0-6-650-16,0 0-570 0</inkml:trace>
  <inkml:trace contextRef="#ctx0" brushRef="#br0" timeOffset="74315.43">25041 14260 408 0,'0'0'1576'0,"0"0"-1193"0,0 0-41 0,0 0-4 16,0 0-70-16,0 0-45 0,0 0-18 16,0 0-19-16,0 0-22 0,0 0-67 15,0 0-54-15,0 0-40 0,0 0-2 16,0 0 40-16,0 0 5 0,2 45-18 16,2-20-25-16,2-1-3 0,0 3-1 15,2 0-1-15,-3-1-26 0,1-1-46 16,1-2-26-16,-2-2-29 0,1-2-44 15,-2-4-38-15,2-2-100 0,1-6-257 16,-3-2-550-16,2-6-522 0</inkml:trace>
  <inkml:trace contextRef="#ctx0" brushRef="#br0" timeOffset="74497.24">25252 14537 1481 0,'0'0'507'0,"0"0"-313"15,0 0-182-15,0 0-12 0,0 0-16 16,0 0-78-16,0 0-46 0,0 0-184 16,0 0-680-16</inkml:trace>
  <inkml:trace contextRef="#ctx0" brushRef="#br0" timeOffset="74680.09">25505 14520 2093 0,'0'0'1005'0,"0"0"-775"0,0 0-43 0,0 0-41 15,0 0-73-15,0 0-64 0,0 0-9 16,0 0-126-16,0 0-147 0,0 0-127 15,0 0-119-15,33 10-237 0,-23-14-741 16</inkml:trace>
  <inkml:trace contextRef="#ctx0" brushRef="#br0" timeOffset="74813.22">25769 14479 121 0,'0'0'1828'16,"0"0"-1533"-16,0 0-172 0,0 0-78 15,0 0-45-15,0 0-194 0,0 0-127 0,0 0-242 16,40-11-536-16</inkml:trace>
  <inkml:trace contextRef="#ctx0" brushRef="#br0" timeOffset="74939.47">25990 14412 1657 0,'0'0'367'16,"0"0"-269"-16,0 0-63 0,0 0-35 15,0 0-139-15,0 0-196 0,0 0-267 16,0 0-479-16</inkml:trace>
  <inkml:trace contextRef="#ctx0" brushRef="#br0" timeOffset="75398.95">26307 14117 2972 0,'0'0'637'0,"0"0"-212"0,0 0-44 15,0 0-57-15,0 0-118 0,0 0-78 16,0 0-21-16,0 0-28 0,14 49-24 16,-7-25-9-16,-1 3-16 0,0 3-3 15,-1-2-27-15,0 1 0 0,-1 0-18 16,-1-3-52-16,1-1-45 0,-2-1-50 0,0-3-62 16,2-3-127-16,-2-3-277 15,0-6-851-15,4-7-853 0</inkml:trace>
  <inkml:trace contextRef="#ctx0" brushRef="#br0" timeOffset="77315.52">24232 14741 1615 0,'0'0'727'0,"0"0"-433"0,0 0-69 16,0 0-32-16,0 0-33 0,0 0-61 15,0 0-42-15,0 0-57 0,0 0-23 16,0 0-3-16,0 0 24 0,-7 42 2 16,7-26 16-16,0 3-3 0,2 3-11 15,0-2 0-15,3 0 0 0,1 2 24 0,1-5-4 16,4 2 0-16,-1-1 4 15,0-2-4-15,3 0 7 0,-1-1-7 0,2-3-3 16,0 0-3-16,1-4-15 0,0-2 0 16,1-2 15-16,-1-1 9 0,3-2 0 15,-1-1 16-15,2-4 7 0,-1-2 12 16,1-1 0-16,2-2-1 0,0-1-5 16,0 0-14-16,1-2-2 0,-1 1-6 15,4-2 18-15,-1 5-21 0,2-1 2 16,2 2 0-16,1-1 3 0,0 2-3 15,3 2 4-15,5 1-17 0,-2 2-7 16,0 1-11-16,-1 1-16 0,-3 3-3 16,2 2-2-16,-2 0-1 0,-2 1 3 15,-3 2 3-15,-1-1 14 0,-4 0-1 16,-2 3-12-16,1-1 12 0,-5 1-13 16,-1 0 0-16,-1 3-9 0,-4-2 1 0,0 2-11 15,-2-1-13-15,-1 3-24 16,-2-3 6-16,0 1 13 0,-2 0 12 15,2-3 19-15,-4-1 22 0,0-1 11 0,0-4 30 16,2 0 10-16,-2-2-1 0,0-1 6 16,0-2 1-16,0 0 3 15,0 0 12-15,0 0-4 0,1 0 7 0,0-1 6 16,0-4-1-16,1-3-27 0,0-3-38 16,2-2-15-16,0-4-3 0,0 1-28 15,4-1 16-15,-2 2 3 0,3-1-10 16,-2 2 3-16,5 2 16 0,2 0 0 15,2-3-9-15,2 2-1 0,4-1-2 16,-2 2-1-16,2 2-9 0,-1 0 4 16,3 2 8-16,-1 2 13 0,2 5 0 15,0 0-11-15,2 1 1 0,2 4 10 16,8 4 43-16,-3-2 13 0,2 2-39 16,-1-2-17-16,-6 0 0 0,7-1 2 15,3 1 2-15,7 0 8 0,-5-1 0 0,-5-1-9 16,-5-3 22-16,-6 0-3 15,4-1 9-15,2 0 3 0,0 0 0 16,0-2 6-16,-2-2 3 0,-2-1-3 0,1-2-12 16,-4-1 12-16,1-1-13 0,-1-3 1 15,-3 1-4-15,-4-2 10 16,1-1 0-16,-3-3-1 0,-1-2 1 0,-1 0-3 16,-4-5-10-16,3 0-6 15,-4-2-13-15,1-2-2 0,0 1-18 0,-4 0-31 16,1 2-24-16,0-1-25 0,-1 5-28 15,-3 3-22-15,0-1-63 0,-2 5-180 16,0 4-576-16,-6-4-1326 0</inkml:trace>
  <inkml:trace contextRef="#ctx0" brushRef="#br0" timeOffset="81234.06">24854 15651 2271 0,'0'0'555'0,"0"0"-276"0,0 0-11 0,0 0-23 16,0 0-78-16,0 0-19 0,0 0 4 15,0 0-31-15,0 0-34 0,0 0-18 16,0 0-23-16,0 0-21 0,0 0-3 15,26-33 2-15,-17 30-2 0,-2-1-3 16,4 0-4-16,-2 0-13 0,2 1-2 16,3 1 0-16,-2 0-25 0,2 2-5 0,-1 0-17 15,-4 3-18-15,2 5-19 16,-2 0-41-16,-4 4-16 0,0 0 6 16,-2 5 12-16,-3 0 16 0,-4 0-1 0,-2 2 19 15,-3 1 0-15,0-1 16 0,-3-1 38 16,2-3 35-16,3 1 0 15,0-4 29-15,3-2 15 0,3-1 13 0,1-2 1 16,0-2 2-16,4 2 19 0,4-2 26 16,-1 0-1-16,3 1-19 0,2 1-22 15,-3 0-32-15,2 0-28 0,0 0 16 16,-4 2-19-16,-1-1-1 0,-3 1-1 16,-3 1-11-16,0 1 13 0,-7 2 0 15,-2-1-11-15,-9 1-33 0,-2 1-19 16,-2-4 16-16,-2-1 9 0,-3-2-12 15,4-5-1-15,-1-2-16 0,4-1 7 16,4-7-41-16,3-3-71 0,4-4-158 16,5-6-114-16,4-3-217 0,0 4-590 0</inkml:trace>
  <inkml:trace contextRef="#ctx0" brushRef="#br0" timeOffset="81749.3">25144 15634 2346 0,'0'0'484'0,"0"0"-156"0,0 0-16 0,0 0-65 15,0 0-39-15,0 0-47 0,-6-37-43 16,13 28-15-16,4 2-38 0,-1-1-25 0,3 2-21 15,1 2-19-15,0 2-2 16,1 0-23-16,-2 2-15 0,0 2-16 0,-1 4-22 16,-4 3-15-16,2 1-21 0,-6 6 1 15,-1 0 22-15,-3 3 34 0,-3 3 10 16,-5 4 12-16,-4 0 33 0,-2 0 2 16,-3 3 15-16,0-3 7 0,-2 0 9 15,0-1 13-15,4-4 48 0,3-1 11 16,1-6 11-16,5-3 8 0,3-2-7 15,1-5-25-15,2-1-34 0,2-1-10 16,2-1 37-16,5-1 31 0,3 0-43 16,5 0-28-16,2-3-43 0,5-1-13 15,1-4-100-15,1-2-88 0,2-2-103 16,-1-3-208-16,-7 2-637 0,8-9-1071 0</inkml:trace>
  <inkml:trace contextRef="#ctx0" brushRef="#br0" timeOffset="82332.27">25507 15429 3421 0,'0'0'525'0,"0"0"-280"0,0 0-56 0,0 0 12 15,0 0-10-15,0 0-99 0,0 0-6 16,-7 43 3-16,9-21-19 0,3 3-30 15,1 3-37-15,0-2-3 0,2 2-1 16,-1-2-30-16,-1 0-12 0,-3 0-18 16,1 0-15-16,-3-2-4 0,-1 0 7 15,0-4 20-15,-3-3 20 0,1-3 11 16,-1-5-6-16,-1-3-3 0,2-3 31 0,1 1 22 16,0-4 12-16,1 0 15 15,0-4 28-15,0-2-46 0,0-1 2 16,4-3-31-16,3 0 0 0,2 0 0 0,4-2-1 15,3 2 11-15,5 1-12 16,2 2 0-16,0 0-22 0,3 6 1 16,-5 1-10-16,2 0-15 0,-5 1 3 0,-5 5-22 15,-4 1-6-15,-2-1-12 0,-4 2-7 16,-3 0 3-16,0 2 47 0,-5 3-10 16,-7 0 10-16,-2 0 5 0,-3 1 4 15,-5-1 31-15,1-2 0 0,0-1 41 16,1-3 6-16,4-3 2 0,1-1-5 15,6-3-1-15,2-3-26 0,5-4-17 16,2-4-28-16,2-5-3 0,7-5 9 16,3 1-12-16,5-5-22 0,3 2-16 15,3 2 22-15,-1 3 25 0,4 3 25 16,-5 4 10-16,3 2 55 0,-6 5 1 16,2 3-23-16,-3 1 4 0,-1 8 3 15,-3 3-29-15,-1 4-17 0,-2 3-2 16,-3 5-2-16,-1-3-13 0,-4 2 10 15,-2-1-22-15,0-2-28 0,-2-2-46 0,-2-3-84 16,-1-4-125-16,1-3-178 16,2-4-273-16,-2-3-492 0</inkml:trace>
  <inkml:trace contextRef="#ctx0" brushRef="#br0" timeOffset="82473.65">25796 15541 2765 0,'0'0'449'0,"0"0"-131"0,0 0-11 0,0 0-43 0,0 0-80 16,0 0-91-16,0 0-61 0,0 0-32 16,0 0-99-16,0 0-132 0,0 0-99 15,0 0-207-15,0 0-1053 0</inkml:trace>
  <inkml:trace contextRef="#ctx0" brushRef="#br0" timeOffset="82682.17">26016 15349 2418 0,'0'0'1693'0,"0"0"-1432"16,0 0-51-16,0 0 18 0,0 0-29 15,0 0-71-15,-14 49 19 0,14-20 44 0,0 10-45 16,1 0-53-16,3-4-26 0,5 2-28 16,-4-10-39-16,3 4 3 0,1 6-3 15,0-7-75-15,-2 2-58 0,1-2-46 16,-3-3-37-16,2-3-53 0,-5-5-171 15,0-2-215-15,-1-7-326 0,1-4-424 16</inkml:trace>
  <inkml:trace contextRef="#ctx0" brushRef="#br0" timeOffset="83082.77">25896 15741 1520 0,'0'0'1644'0,"0"0"-1354"16,0 0-52-16,0 0 64 0,0 0-20 15,49 10-53-15,-25-10-68 0,3-3-41 16,6-8-50-16,-1 1-33 0,1-1-13 16,2-3-11-16,-1-2-11 0,-6 2 10 15,-1 0-12-15,-2-3 0 0,-7 6-21 16,-3-1-19-16,-5 2 0 0,-4 3-12 0,-6 0 24 16,-2 1-15-16,-8 3 6 0,-1 1-9 15,-5 2 3-15,-3 0 43 16,-3 5 28-16,1 6 22 0,0 2-19 0,0 2-1 15,4 3-14-15,3 0-4 0,6 0-9 16,4-1 28-16,4-2 15 16,6-1 9-16,4 2 18 0,5-2-5 0,2 0-10 15,3 1-6-15,3 1-25 0,0-2-12 16,-2 3-15-16,1 0 0 0,-5-3-3 16,-1 2-15-16,-7-2-19 0,-5 0-18 15,-4-1 19-15,-8 0 20 0,-7-2 16 16,-12 0 0-16,-16-1-35 0,-15-6-48 15,-2-4-40-15,3-7-49 0,6-9-106 16,17-2-205-16,6-3-479 0,13 7-911 16</inkml:trace>
  <inkml:trace contextRef="#ctx0" brushRef="#br0" timeOffset="83714.48">26832 14226 1974 0,'0'0'712'0,"0"0"-295"0,0 0-149 0,0 0-64 0,0 0-15 0,0 0-25 16,0 0-19-16,37-44-26 0,-23 31-32 15,1 0-22-15,5 0 0 0,-1-1 6 16,6 0 13-16,2 0 8 0,10 1 10 16,11 1 5-16,18-2-24 0,11 2-3 15,6 1-7-15,8 1-3 0,1 3-9 16,15 0 6-16,9 1 9 0,8 2 15 16,11 1 0-16,8 3-18 0,6 0-13 15,7 6-8-15,3 1-4 0,1 1 6 16,-4 1-8-16,-3-2-16 0,-10 1-30 15,-10-2-29-15,-8 0-65 0,-14-1-42 16,-12 0-31-16,-13-5-27 0,-13-10-132 0,-21-2-679 16,-11-9-1688-16</inkml:trace>
  <inkml:trace contextRef="#ctx0" brushRef="#br0" timeOffset="90465.74">29364 5588 1068 0,'0'0'606'0,"0"0"-330"0,0 0-13 0,0 0 24 16,0 0 10-16,0 0-82 0,0 0-35 15,0 0-24-15,0 0-22 0,0 0-24 16,0 0-18-16,0-43-25 0,2 38-14 16,-1-1-21-16,0 0-14 0,0-1-5 15,1 0 3-15,1 2-16 0,0-1-1 16,2-1-15-16,2 0 13 0,2 1-25 16,3 0 2-16,4-1 7 0,2 0 16 15,5 0 3-15,1 1 16 0,1 0 22 16,2 1-35-16,1 0 19 0,2 2 13 15,5 0-4-15,-2 0-12 0,3 3-17 16,-1 0 0-16,1 0 1 0,-1 4 10 0,2-1-13 16,3 4 3-16,2 1-3 15,-1 1-16-15,-5 1 13 0,-5 0-10 16,-7 0-2-16,3 2-1 0,4 4 4 0,-3 1 9 16,1 3-9-16,0-1 12 0,-1 3-3 15,0 2-10-15,0 0 1 0,-3 2 9 16,1 0-12-16,-1 3 12 0,-3 1-20 15,-2 2 8-15,-1 8 13 0,1 6 1 16,-5 6 1-16,-1 2 0 0,-6-2 0 16,-3-4 12-16,-3-2 1 0,-2 0-10 15,0 3 19-15,0-1-9 0,-4 3-2 16,0 1-10-16,-3 3 23 0,-2 2-11 16,0 2 31-16,0 2 6 0,-1 1-3 15,0 1 1-15,1 4-26 0,-3 1 6 16,0 0-13-16,-4 2 20 0,1 2-34 15,-6 0 17-15,0-1 3 0,-2 3-21 16,-4-2 0-16,-3 2 3 0,-2 0 25 16,1 0-9-16,0 0 6 0,3-5 6 15,2 0 6-15,5-5 0 0,3-1-34 16,4-1 16-16,4-2-3 0,2-6-15 16,2 0 36-16,4-4-34 0,2-4-3 0,4-1 55 15,6-6-54-15,0-5-1 16,2-7 19-16,-2-7 6 0,4 1 2 15,1 2 1-15,8 3-25 0,10 7 19 0,9 0-7 16,10 0-2-16,5-1 2 0,-3-7-12 16,-3-6 7-16,-3-3-10 15,-1-4-3-15,-6-2-21 0,-6-2 8 0,2 0 1 16,-7-3 12-16,-1 0-19 16,3 0 7-16,-9-2 12 0,1-2-22 0,1 2 0 15,-3-2 1-15,-7-1 2 0,-4 1 7 16,-5-1 15-16,-3 0 1 0,-2 2 39 15,-1-2 3-15,0 0 3 0,-3 0-16 16,-5 0-30-16,-4-3-40 0,-3-1-6 16,-6 1 21-16,2 2 25 0,-2 0 17 15,-1 1 14-15,3 0-15 0,-1 2-16 16,3 2 0-16,1 3-13 0,1 2-14 16,2 0 5-16,0 2 0 0,2 2-2 0,0 2 5 15,2 4 7-15,0 0 12 16,3 4 2-16,1 1-2 0,1 4-2 15,1 2 2-15,1 1 1 0,2 1 0 0,0 8 0 16,0 5 11-16,0 10-10 16,3 2 14-16,1 0 2 0,-1-6-15 0,0 0 19 15,-1 4 9-15,-1 0-19 0,1 0-12 16,0-1 0-16,0 4-2 0,0 1 0 16,-2 3 2-16,1 3 0 0,-1 1 3 15,0 1-1-15,1 0 0 0,0 0 11 16,3 1-13-16,0 1 1 0,-1-1-1 15,2 1-3-15,-1 2 3 0,2 3 2 16,1-1 0-16,-3 3 0 0,0-2-1 16,-1 0 0-16,0 1-1 0,-1-1 1 15,1 3-1-15,-2 0 3 0,-1 0-2 16,3 0 2-16,0 0-2 0,-1-1 1 16,6 2-2-16,-6 0 0 0,3 0-2 15,2-1 2-15,-2 1-12 0,2 0-7 16,-2-1 1-16,-1 0 5 0,1 1-2 15,-1-2-13-15,1 3 25 0,-1 1-15 16,1-2 17-16,0 0-44 0,-2-1 23 0,1 0 7 16,1-2-13-16,-3 3 26 0,2-1 0 15,2 0 2-15,-3-2-2 16,0-3 2-16,1 1 14 0,1-3 2 0,-3-3-13 16,1 0 25-16,-2-3 15 0,-1 0 3 15,0-2 4-15,-2-1-1 0,-2-3-3 16,0-1-9-16,0-4-6 0,-3-2-13 15,-2 0-17-15,0-3 36 0,-4-2-9 16,-1-2-7-16,-1-4-2 0,0-7-7 16,2-6-9-16,0-3 19 0,0-4-19 15,-4 5 21-15,-2 2-9 0,-5 4 4 16,-1-4-4-16,0 0 3 0,-1-3-2 16,0-1-1-16,-1 0 9 0,0-1-2 15,0-1-4-15,-2-1 3 0,1 0 4 16,-1-2 42-16,-1-2-46 0,0-3 13 15,1-5-34-15,-1-2-3 0,0-6-77 16,0-3-63-16,0-4-87 0,-1-10-25 16,-4-10-148-16,7 6-613 0,-8-19-1023 0</inkml:trace>
  <inkml:trace contextRef="#ctx0" brushRef="#br0" timeOffset="101833.11">31371 8331 973 0,'0'0'654'0,"0"0"-430"0,0 0-22 0,0 0 76 0,-42-9 13 15,34 4 15-15,2-1-24 0,1-1-31 16,3 0-51-16,1 0-26 0,1 0-5 0,0-2-40 15,0 2-23-15,5-3-19 16,2-1-25-16,3 0-34 0,4-1-3 16,1-1-3-16,5 3-7 0,3 0 1 0,2 0-14 15,3 3-1-15,1 2 1 0,-1 2-2 16,-1 3-15-16,-3 6-1 0,-1 4-12 16,-5 5 3-16,-2 7-12 0,-4 2-12 15,-5 5 2-15,-5 1 3 0,-3 7 1 16,-9 10-7-16,-13 5-22 0,-5 3-32 15,-1-5-3-15,-7-5 22 0,9-12 50 16,4-7 35-16,0-5 22 0,5-5 19 16,-1 4 44-16,-1-1 53 0,1 0-15 15,7-5-23-15,7-4-16 0,2-4-10 16,3-4-6-16,3 1 0 0,4-1 46 16,9 2 40-16,9-2-25 0,14-1-28 15,14-1-37-15,8-6-30 0,1-2-31 16,-10-3-2-16,-14 3-1 0,7 0-3 15,2-3-43-15,8 0-64 0,3 1-86 16,-19 2-51-16,-20 1-41 0,-7 3-136 16,-7-3-549-16,-1 2-820 0</inkml:trace>
  <inkml:trace contextRef="#ctx0" brushRef="#br0" timeOffset="102565.2">31590 7632 1744 0,'0'0'807'0,"0"0"-488"0,0 0-37 0,0 0 37 0,0 0-34 0,0 0-59 16,0 0-59-16,0 0-21 0,-11-39-68 15,16 33-25-15,1-2-16 0,2 0 3 16,2-2-9-16,3 3-6 0,2-2-7 0,2 2-18 16,-1 1-2-16,2 1-16 15,-3 3 5-15,-1 1-15 0,-5 1-2 16,-1 0-17-16,-1 4 4 0,-3 3 6 0,-2 0-1 16,-2 4-2-16,-2 3 6 15,-6 0 2-15,-1 2-2 0,-2 1 16 0,-1 0 15 16,2-3 3-16,3-1-3 0,5-3-9 15,2-3 12-15,2 0 1 0,7 1 39 16,0-2 17-16,4 1 14 0,1 1-9 16,2 0-15-16,2 0-13 0,2-2-7 15,0 3-27-15,-4-2-2 0,-2-1-11 16,-5 0 11-16,-5 0-13 0,-2 0 2 16,-2 1 13-16,-4 3 30 0,-9 3-21 15,-7 1-9-15,-7 0-49 0,-4 0-44 16,-3-2-25-16,-1-1-13 0,0-2-58 15,4-4-89-15,5-3-104 0,4-2-215 16,9-4-557-16</inkml:trace>
  <inkml:trace contextRef="#ctx0" brushRef="#br0" timeOffset="102948.97">31889 7477 2508 0,'0'0'1014'0,"0"0"-837"0,0 0 25 0,0 0 55 0,0 0-20 16,0 0-39-16,0 0-26 0,0 0-9 16,0 0-59-16,0 0-68 0,0 0-17 15,38-38-16-15,-23 31 0 0,3 0-2 16,1 0-1-16,2 1-34 0,0 4-6 15,-1 1-9-15,-3 1 4 0,-1 6-7 16,-1 4-7-16,-7 6 10 0,0 3-6 16,-3 3 12-16,-5 11 41 0,-6 9 0 15,-5-2 2-15,-1-5 2 0,-4-4 10 16,7-10 3-16,0 1 19 0,2-1 40 16,2-4 6-16,1-5-1 0,2-5-2 0,2-2 11 15,2-4 13-15,6 0 27 16,5-1 36-16,1-2-37 0,8-3-64 15,10-7-63-15,18-8-24 0,12-8-152 0,6-8-121 16,-2-3-211-16,-21 10-1076 0,2 0-1430 0</inkml:trace>
  <inkml:trace contextRef="#ctx0" brushRef="#br0" timeOffset="115782.24">26160 6960 183 0,'5'-7'450'0,"-4"2"-375"0,1 0-49 0,0-1-24 0,0 0 14 16,0-1-13-16,-2 1 72 0,2 0 43 15,-2 1-105-15,2 1 101 0,-2 0-98 16,0 0 179-16,0 2-103 0,2-2-70 16,-2 2-7-16,1 1-15 0,1 0-49 15,0 1-56-15,-2 0-175 0,2 0-394 16</inkml:trace>
  <inkml:trace contextRef="#ctx0" brushRef="#br0" timeOffset="116248.7">26129 6929 991 0,'0'0'424'16,"0"0"-145"-16,0 0-48 0,0 0-14 0,0 0-32 15,0 0-1-15,0 0-16 0,0 0-30 16,0 0-19-16,0 0-13 0,0 0-22 15,0 0-1-15,-21-20 9 0,21 17 7 16,-2 1 22-16,2 0-10 16,0 0-17-16,0 1-18 0,0 1 0 0,0-2-7 15,0 1-16-15,0 0-22 0,2 1-12 16,2-2-2-16,2 0-2 0,1-1 1 16,5 2-3-16,1 0-10 0,3 1 9 15,-1 0-12-15,1 2-1 0,-1 3-14 16,0 2 11-16,-4 0-14 0,-2 1 5 15,-2 1-13-15,-2 2-5 0,-3-1 2 16,-2 0-8-16,-2 2-20 0,-6-1 29 16,-2 1 3-16,-1 0 9 0,-1-1 14 15,3-2 2-15,-1-2 3 0,2-1-3 0,4-3-15 16,4 1-19-16,0-1-5 0,2 0 39 16,4 0 69-16,2 3 23 15,3 0 5-15,3 0-27 0,-1 3-23 0,2-1-16 16,-2-1-31-16,-2 1 0 0,-1-1-13 15,-4 0-2-15,-4 1-16 16,-2 0-11-16,-8 2 26 0,-4 0-15 0,-5 0-29 16,-6 2-25-16,-5-2-31 0,-1-2-17 15,0-3-19-15,2-2-71 16,5-3-110-16,2 0-190 0,11-4-515 0</inkml:trace>
  <inkml:trace contextRef="#ctx0" brushRef="#br0" timeOffset="116750.31">26203 7314 2584 0,'0'0'627'0,"0"0"-255"0,0 0-110 0,0 0-58 0,0 0-78 0,0 0-39 16,0 0-18-16,0 0-48 0,0 0-8 15,0 0-10-15,-38 53 15 0,23-30-2 16,1 0-16-16,-4 0-2 0,5-2-1 16,-1 0-13-16,2-2 1 0,2-2-13 15,2-2-19-15,5-3 7 0,1-2 6 16,2-4 5-16,4-2 5 0,5 0 24 0,5-2 46 15,6-1-5-15,2-1-10 0,5 0-15 16,4-5-13-16,0 0-3 16,0 0-53-16,0-2-38 0,-2 2-22 0,-2-1-60 15,-3-1-66-15,-4 1-124 0,-2-2-195 16,-5 1-186-16,-4 3-719 16</inkml:trace>
  <inkml:trace contextRef="#ctx0" brushRef="#br0" timeOffset="116932.94">26209 7435 1763 0,'0'0'790'0,"0"0"-516"0,0 0-88 15,0 0 77-15,-2 43 45 0,6-24-59 16,1 3-18-16,1 1-35 0,0 5-47 16,0 1-44-16,-2 0-46 0,-1 0-22 15,-1 0-37-15,-2 0-2 0,0-2-97 16,-2-2-130-16,0-2-106 0,1-3-215 15,-1-7-935-15,2-7-425 0</inkml:trace>
  <inkml:trace contextRef="#ctx0" brushRef="#br0" timeOffset="117548.39">26576 7495 1562 0,'0'0'559'0,"0"0"-339"0,0 0 6 0,0 0-55 0,-39 12-16 0,36-9-30 16,0 0-4-16,1-1-34 0,2 1-11 15,5-1 29-15,2 2 32 0,6 1-1 16,11 2 44-16,16-1 11 0,18 1-34 16,14-2-54-16,7-4-1 0,6-1-30 15,2 0-14-15,10-2-30 0,5-2-27 16,6 0-1-16,6-3 0 0,6 0 3 15,3 0 16-15,3 1 18 0,4 0 18 16,-1 3 7-16,2 3 11 0,-5 0 47 16,-4 2-10-16,-7 4-37 0,-9-1-15 15,-8 4-9-15,-7-2-22 0,-13 1-11 16,-10 2-16-16,-10-2-1 0,-16-2-15 0,-10 1-11 16,-12-4-65-16,-7-1-51 0,2 2-50 15,-2-2-63-15,0 0-35 16,-5 0-142-16,-2-2-259 0,-3 0-593 0,1-6-560 15</inkml:trace>
  <inkml:trace contextRef="#ctx0" brushRef="#br0" timeOffset="118232.66">26178 8042 889 0,'0'0'1029'0,"0"0"-688"0,0 0-5 0,0 0-7 15,0 0 13-15,0 0-81 0,-41-15-46 16,31 15-26-16,1 0-16 0,1 2-32 15,1 2-33-15,0 4-46 0,2 0-21 16,1 4-23-16,0 1 7 0,2 5-25 0,2 0 0 16,0 3-21-16,2-1 20 0,6 1-1 15,4-1-1-15,-1-2 2 16,9 0-1-16,-2-3 2 0,4 0 1 0,3-2 1 16,1-1-2-16,-2 0 0 0,1-2-34 15,0 0-3-15,-5-2 15 0,-5 1 19 16,-6 0-34-16,-7-1-25 0,-2 1 15 15,-9 1 44-15,-6 0 0 0,-14 2-28 16,-12 1-66-16,-13 1-26 0,-4-6-28 16,2-2-51-16,14-6-71 0,11 0-108 15,10-6-92-15,3-1-195 0,5-1-585 16</inkml:trace>
  <inkml:trace contextRef="#ctx0" brushRef="#br0" timeOffset="118405.42">26137 7983 1854 0,'0'0'444'16,"0"0"-28"-16,0 0-24 0,0 0-19 15,0 0-113-15,0 0-96 16,0 0-42-16,0 0-49 0,0 0-32 0,0 0-7 16,59-32-34-16,-19 17-10 0,8-7-81 15,8 1-76-15,-9 5-92 0,-13 3-243 16,-17 6-983-16</inkml:trace>
  <inkml:trace contextRef="#ctx0" brushRef="#br0" timeOffset="118999.45">26657 8002 179 0,'0'0'258'0,"0"0"-30"0,0 0 82 0,0 0 48 16,0 0-26-16,0 0-36 0,0 0-24 15,0 0-49-15,0 0-22 0,0 0 27 16,0 0 51-16,0 0-46 0,0 0-8 16,21 16 5-16,2-17-35 0,10-3-44 0,12 1-45 15,10-1-19-15,7 4-19 0,0 0-9 16,3 0-16-16,2 5-22 16,4 1-8-16,9 2 2 0,4 0 1 0,9 1 2 15,8-1 4-15,5 2 2 0,8-2-8 16,6 1 8-16,5-3 13 0,7-1 28 15,2 0 51-15,4-1-3 0,-2 0-46 16,-1 1-3-16,-3-1-62 0,-9 1 16 16,-7 2-18-16,-10-4-2 0,-10 1-14 15,-11-2-32-15,-15-1-84 0,-18-1-79 16,-18 0-137-16,-14-3-322 0,-11-1-1134 16,0-12-177-16</inkml:trace>
  <inkml:trace contextRef="#ctx0" brushRef="#br0" timeOffset="121865.38">26783 5637 1152 0,'-2'0'482'0,"2"0"-447"0,0 0-35 0,0 0-91 15,2-3-10-15,0 1 59 0,1-1 10 16,1-1-69-16,-2 0-65 0,2 1-7 16,-2 0 23-16,-1 2 62 0,1-2 88 15,-2 1 10-15,0-1 22 0,0-1-32 16,0 1-93-16,0 0-256 0</inkml:trace>
  <inkml:trace contextRef="#ctx0" brushRef="#br0" timeOffset="122100.75">26836 5507 143 0,'0'0'398'0,"0"0"-169"0,0 0-34 16,0 0 49-16,0 0 1 0,0 0 2 0,0 0-26 15,0 0-40-15,0 0-54 16,0 0-72-16,0 0-53 0,9-6 111 0,-16 19 75 16,1 7-43-16,-3 13-55 0,-7 14-16 15,-6 17-4-15,-6 8-18 16,-1 3-17-16,0 0-3 0,4-8-19 0,-2 0-12 15,3-6-1-15,4-9-16 0,6-10-23 16,5-13-12-16,5-10-32 0,0-6-72 16,2-3-106-16,2-2-144 0,0-3-313 15,8-12-575-15</inkml:trace>
  <inkml:trace contextRef="#ctx0" brushRef="#br0" timeOffset="122482.99">27323 5415 1330 0,'0'0'374'0,"0"0"-52"0,0 0-121 16,0 0-36-16,0 0-62 0,0 0-61 15,0 0 29-15,0 0 42 0,-15 46 51 16,1-14-45-16,-6 16-55 0,-13 20-32 16,-7 8-10-16,-4 8 4 0,-2 2-11 15,2-3-15-15,-3 7-13 0,3 0 13 16,2-2-22-16,4-1 6 0,3-3 13 15,8-10-10-15,5-6 11 0,2-7-1 16,9-9-19-16,2-11-10 0,8-10-35 16,-1-11-97-16,2-2-68 0,2-1-75 15,1-3-245-15,4-3-478 0,2-11 345 0</inkml:trace>
  <inkml:trace contextRef="#ctx0" brushRef="#br0" timeOffset="122849.39">27735 5383 1876 0,'0'0'509'0,"0"0"-338"16,0 0-83-16,0 0 11 0,0 0 46 15,-16 49 32-15,3-18 18 0,-10 16-42 16,-6 15-55-16,-8 12-34 0,-4 4-26 16,-1 3-16-16,0 2-6 0,-7 3-14 15,-3 8-2-15,0 3 0 0,-2 2-29 16,1 1 10-16,2-1-47 0,4-8-26 0,7-4-29 15,3-10-17-15,8-11-12 16,6-9 25-16,3-17 16 0,11-11 35 16,1-10-23-16,2-5-68 0,4-1-152 0,-2-4-346 15,2-6-710-15</inkml:trace>
  <inkml:trace contextRef="#ctx0" brushRef="#br0" timeOffset="123249.31">28215 5434 2411 0,'0'0'429'0,"0"0"-175"0,0 0-31 15,0 0-7-15,0 0-45 0,0 0-45 0,0 0-63 16,0 0-41-16,0 0-20 0,0 0-2 16,-36 39 0-16,16 6 17 0,-12 24 11 15,-5 17 10-15,-5 12 12 0,1 4 29 16,-3-5-41-16,3 3-38 0,-5 2-13 15,4-4-46-15,0-1 2 0,6-7-6 16,5-9-53-16,6-9-7 0,4-12-16 16,5-11-1-16,7-9 54 0,3-10 16 15,1-9-48-15,0-4-68 0,1 3-167 16,2-3-194-16,0 0-214 0,1-6-498 16</inkml:trace>
  <inkml:trace contextRef="#ctx0" brushRef="#br0" timeOffset="123734.18">28730 5302 1688 0,'0'0'227'0,"0"0"-55"0,0 0 39 0,0 0-17 16,0 0 32-16,0 0-69 15,0 0-70-15,0 0 77 0,-7 47 37 0,-4-5-7 16,-6 17-17-16,-6 14-26 0,-5 3-16 16,-3 3 13-16,-3-1-14 0,-1 8-9 15,-5 3-36-15,-1 5-51 0,1 0-38 16,-2 0-22-16,2-1 0 0,3-6-24 15,3-6-69-15,7-12-16 0,4-7 3 16,7-11 30-16,3-14 1 0,5-6-20 16,2-10-41-16,4-6-93 0,0 0-165 15,1-1-261-15,0-4-704 0</inkml:trace>
  <inkml:trace contextRef="#ctx0" brushRef="#br0" timeOffset="124065.37">29145 5427 2345 0,'0'0'252'0,"0"0"-165"0,0 0 52 16,0 0-1-16,0 0 22 0,-38 30-3 16,26-12 27-16,-2 4-12 0,-1 13-5 15,-4 14 12-15,-4 17-18 0,-3 11-30 16,-1 8-26-16,0 3-6 0,0 0-9 16,-4 2-19-16,2 1 0 0,-1-1-41 15,-1 1-27-15,1-3-3 0,1-7-24 16,2-9-81-16,7-9-49 0,3-17-73 15,7-12-49-15,1-14-99 0,7-8-225 16,0-3-588-16,0-8-604 0</inkml:trace>
  <inkml:trace contextRef="#ctx0" brushRef="#br0" timeOffset="125036.86">26698 7147 497 0,'0'0'264'0,"0"0"-137"0,0 0-62 0,0 0-39 0,0 0-26 0,0 0-3 15,0 0-13-15,0 0-53 0,-37 6-97 16,35-5-150-16,2-1-40 0</inkml:trace>
  <inkml:trace contextRef="#ctx0" brushRef="#br0" timeOffset="128483.26">26698 7147 433 0,'-28'8'388'0,"28"-8"-173"16,0 0-98-16,-2 0-101 0,2 0-16 15,0 0-29-15,-1 0-17 0,1 0 4 16,0 0 19-16,0 0 0 0,0 0 1 15,0 0 20-15,0 0 2 0,0 0 79 0,0 0 74 16,-2 0 36-16,2 0-1 16,-2 0-12-16,-2 0-17 0,2 0-16 15,-2 0-13-15,2 0 15 0,0 0 4 16,0 0-36-16,0 0-7 0,0 0-22 0,0 0-20 16,2 0-15-16,0-1-8 15,-2 1 1-15,2 0-3 0,-1 0 2 0,1 0 1 16,0 0-4-16,0 0 4 0,0 0-4 15,0 0-6-15,0 0-10 0,0 0 7 16,0 0 6-16,0 0 3 0,0 0-6 16,0 0-13-16,0 0-17 0,0 0-2 15,0 0-19-15,0 0-16 0,0 0-22 16,0 0-10-16,0 0-19 0,0 0-1 16,0 0 23-16,5 0 64 0,3 3 34 15,2 1 15-15,-1-2-18 0,4-1-11 16,3-1 2-16,1 0 0 0,3 0 4 15,0 0 6-15,3-1 9 0,-1-1 1 16,2 2-14-16,1-2-9 0,-1 0 4 16,0 1 15-16,3-1 3 0,2 1 7 15,2-2-29-15,0 3-19 0,4-3 1 16,-1 1 1-16,9-1 14 0,3-1 3 0,10 3 9 16,2-2-25-16,-5 1 20 15,-3 2-20-15,-4 0 22 0,-2 0-3 16,1 0 4-16,-1-1 5 0,0 1-3 0,0 0-9 15,-2-2 6-15,-1 1 13 0,-1 1-3 16,0-1 2-16,0 1 10 0,-2 0-6 16,1 0-8-16,-8 0 1 0,-3 1-12 15,-6 2-19-15,-1-3 16 0,6 1-18 16,4 1 1-16,3-1-2 0,2 0 0 16,0 0 1-16,-3-1 0 0,0 0 0 15,0 0 0-15,-1 0 0 0,-2 0 1 16,1 0 0-16,-2 0-1 0,0 0 0 15,-1 0 0-15,1 0-1 0,-3 0 1 16,0 0 1-16,1-1 2 0,-3 0-1 16,-1 0-3-16,1-2 2 0,-2 1 0 15,-1 0 0-15,-2 0 0 0,-3 1-1 16,2 0 0-16,-5 0 0 0,1-2-1 16,-2 2 0-16,-2 1 0 0,-1-1 0 0,-1 1 1 15,-1 0 1-15,2 0 11 16,-2-1-11-16,0 0 0 0,1 0 10 0,-1 0-10 15,0 0 0-15,3 0 2 0,-3 0 8 16,2 1-11-16,0-2 2 16,0 0 10-16,1 2-11 0,1 0-1 0,-3-1-1 15,2 1 0-15,-1-2 0 0,-1 2 1 16,0 0 1-16,-1 0 10 0,1-1 1 16,0 1-1-16,-2-1 10 0,1 0 9 15,1 0 6-15,-1 1-9 0,1 0-9 16,0 0-1-16,1 0-2 0,-2 0-13 15,3-2 0-15,-2 2-1 0,2 0-2 16,-3 0 0-16,0-1-1 0,0 1-1 16,1 0 2-16,-2 0-1 0,-1 0 1 15,0 0 0-15,-2 0 12 0,1 0-10 16,-2 0 11-16,2 0-1 0,-3 0-9 16,1 0 13-16,1 0-13 0,-1 0 9 15,-1 0 0-15,0 0 1 0,0 0 2 16,0-1 7-16,-1-1 2 0,1 2 1 15,-1 0 9-15,0 0 34 0,0-2 27 0,0 0-12 16,0-1-34-16,0-2-25 0,1-1-22 16,0 0 0-16,-1 0 13 15,1-2-13-15,-1 1-1 0,2-2-1 0,1-1 0 16,-2 0 0-16,0-2 0 0,0 1 4 16,0-2 11-16,-1 0 0 0,0 0-12 15,0-1 19-15,0-2-10 0,0 0-9 16,0-2 9-16,0-1 3 0,0-1-3 15,1 1 4-15,0-3-4 0,1-2-9 16,-1 0-2-16,-1-1-1 0,0-1 0 16,0 1-2-16,0-1 0 0,2 1-12 15,-2 0 13-15,0 0 0 0,2 1-12 16,-1 0 11-16,1 0-1 0,-2 0 0 16,2 1 0-16,0-3 1 0,1 2 0 15,-2-2 2-15,1 2-1 0,1-2-1 16,-1 1 1-16,0-1-2 0,1 1 0 15,0-4-12-15,-2 1 3 0,-1 0-7 16,2 0 7-16,-2-1 1 0,0 1 10 0,2 1 2 16,-2-1 10-16,0 1-9 0,0 3 10 15,0-1-10-15,-2 1 11 0,0-1-1 16,-2 0-10-16,1 0-1 0,-1 1-1 16,1-1 0-16,0 0-2 0,-1 2 0 15,1 0-8-15,0 1 10 0,-1 2 0 16,3 0 0-16,-3 2-13 0,2 1 13 15,0-1 0-15,-3 2 0 0,4-1-1 16,-2 2 0-16,0 1-1 0,0 1 2 16,0 1 1-16,0 0 9 0,-2 2-10 15,2 1-2-15,0 0 1 0,0 1-14 16,1 0 15-16,-1 2 11 0,2 0 2 16,0 1 5-16,0 1-3 0,0 0 0 15,1 1 7-15,-1-1-7 0,1 3 0 0,0-2-12 16,0 1 12-16,0 1-13 15,0 1 11-15,0 0-12 0,0 0-1 16,0 0 0-16,-2 0 0 0,2 0-2 0,0 0 0 16,0 0 0-16,0 0 1 15,0 0 0-15,0 0 0 0,0 0 0 16,0 0-1-16,0 0 2 0,0 0 4 0,0 0 11 16,0 0-15-16,0 0 0 0,0 0-2 15,-2-2-20-15,0 1-2 0,-3 0 24 16,1-1 0-16,-1 0 14 0,1 1-14 15,-3-2-18-15,-1 1 3 0,-5 0 12 16,1 0 1-16,-2-1 2 0,-1 1 10 16,-1 0 5-16,1 2-14 0,-4-2-1 15,-3 0-2-15,1 2-9 0,-4 0 11 16,0 0 2-16,-2 0 1 0,0-2-2 16,-2 1-1-16,1 1 0 0,-2-1 0 15,-2-1 2-15,-1 2-1 0,-1-1-1 16,-4-1 1-16,-8 1 0 0,-6 0-1 15,-3 0 0-15,6 0-1 0,1-1 1 16,7-1 1-16,-2 2-1 0,2 1-1 16,-1 0 1-16,4-1-1 0,-4 0 0 0,4 0 0 15,1-1 1-15,-2 1 0 0,1 0 0 16,1-1 1-16,-1 2 0 16,0-1 0-16,2 1 2 0,-1 0-3 0,1 0 1 15,3 0-1-15,6 0-1 0,5 0-2 16,-1 0 3-16,-8 0-1 0,-9 0-1 15,-1 1 0-15,5-1-9 0,3 2 11 16,6-2 0-16,-8 0 1 0,-2 1-1 16,2 2 0-16,0-2 1 0,5 1 0 15,-3 1 1-15,0 1-1 0,0-1-1 16,2 0 2-16,2 1-1 0,2 2-1 16,-2-2-1-16,6 1 1 0,0-1-1 15,0 0-1-15,1 0 0 0,4 1 2 16,-2 0 0-16,2-1 0 0,3-1 1 15,1 0 0-15,3 1 2 0,1-1 18 16,0-1-6-16,3 0-11 0,-1 0-2 16,1 1-2-16,-2-2-1 0,0 3-3 15,1-2-8-15,-1 1 9 0,1 0-9 16,-2-1 10-16,1 2 1 0,-2-2-1 16,2 1 2-16,2-2 1 0,-2 2 1 15,0-1 1-15,3 0 9 0,1-2-10 0,-1 2-1 16,4 0 1-16,-3-2 0 0,4 1-1 15,-1-1-1-15,0 2-1 16,0-2 0-16,0 0-1 0,-2 2-1 0,2-2 0 16,-1 1-9-16,-1-1 11 0,0 1 0 15,0 2 0-15,2-3-1 0,-2 3 2 16,2-3 1-16,0 1-1 0,0-1 0 16,2 1-1-16,0-1-1 0,-2 1 0 15,2-1-10-15,-1 0 10 0,-1 0-14 16,2 2 13-16,-4 0 1 0,4-2 0 15,-4 2 2-15,2-1 2 0,-2 1 11 16,2 0 5-16,-2-2 0 0,2 0-15 16,-2 1 12-16,1 0 1 0,1 0-13 15,-2 0 15-15,2 0 3 0,-2 0-5 0,0-1-1 16,0 0 0-16,0 0 0 16,-1 0-3-16,-1 0-12 0,-1 0 0 15,0 0-12-15,-1-1 10 0,1-1-16 0,3 1 18 16,0 0 1-16,3 0 11 0,-2 1 3 15,3 0 7-15,0 0-7 16,0 0-13-16,0-2 0 0,-2 2-1 0,2 0-1 16,-2 0-2-16,2 0-13 0,0 0-1 15,0 0-2-15,-2 0 0 0,2 0-9 16,0 0-10-16,-2 2-9 0,2 1-9 16,-2 4 13-16,1 3 42 0,-1 4 3 15,0 6 0-15,0 0 21 0,0 5-6 16,2 1 7-16,0 3 2 0,0 0-8 15,0 0-1-15,0 3-6 0,0 0 3 16,0 2-3-16,0 0-10 0,2-2 1 16,0 3-2-16,0 4 1 0,0 7 1 15,1 5 12-15,1 0-13 0,0-2 0 16,-1-7 13-16,-2-2-14 0,1 0 14 16,2-1-12-16,2 1 16 0,-1 2-16 15,1-3 18-15,1 0-19 0,0-5 16 16,-3-4 3-16,1 3-19 0,1 3 11 15,1 7 5-15,-4-1-15 0,1-10 12 0,-2-10-13 16,-2-1 1-16,0 4 0 16,2 5 9-16,0 2-9 0,-2-3-1 0,2 0 10 15,-2-3-9-15,1-3 13 0,1-2-14 16,-2-1 0-16,2-4 9 16,0 1-10-16,0-5 0 0,0 1 2 0,0-3-1 15,-1-1 0-15,2 0 10 0,-1-1-11 16,0-1 2-16,0-2 0 0,0 2 0 15,0-2 0-15,-2 0 9 0,2 1-11 16,-2 0 1-16,0-1 10 0,0 0-10 16,0 0 0-16,0-1 1 0,0 0 10 15,0-1-11-15,0-1 1 0,0-1 0 16,0 0-1-16,0 2 1 0,0-3-1 16,0 1 1-16,0-1 9 0,0 0-9 15,0 0 0-15,0 0 0 0,0 0 9 16,0 0-10-16,0 0 1 0,0 0-1 15,0 0-2-15,0 1-2 0,0 0-13 16,0-1-3-16,0 2 0 0,0-1-1 16,-2 2-2-16,2 0 9 0,-2 0 0 15,0-2 0-15,2 3 11 0,0-2-1 0,-2 0 2 16,2 0 2-16,0-1 13 0,0-1 0 16,0 0 6-16,0 0 4 15,0 0-7-15,0 0-4 0,0 0-14 0,0 0-15 16,0 0-9-16,2-1 21 0,-2 1-28 15,0 0 4-15,0-2-9 0,2 2-10 16,0-1 10-16,1 0 8 0,1 1 18 16,4-2 10-16,2-2 1 0,1 3-1 15,2-2-1-15,3 0-1 0,4-2 1 16,-1 1 1-16,4 0 0 0,0 1 0 16,3-2 12-16,0 0-10 0,10-1 17 15,8-1-1-15,6-1 6 0,5 0-3 16,-2 0-6-16,-3 3 1 0,-6-1-4 15,3 3-9-15,-1-2-1 0,1 3-2 16,-1 0-1-16,-1 1-2 0,-1 1 0 16,1 0 0-16,-3 0 1 0,2 0 2 15,-1 0 0-15,-1 1 1 0,1 1-1 0,-2-1 3 16,-3 1-1-16,5-2 10 16,-3 0 3-16,4 0 3 0,1 0 6 15,-1 0 1-15,3-2-7 0,-1-1-6 0,3 2 0 16,1-3-9-16,0 0 18 0,0-2-20 15,0 2 1-15,-1-1 1 0,1 0 9 16,0 1-10-16,1 0 1 0,0-1 1 16,0 1 8-16,0-1-10 0,-2 1 1 15,-1 0 0-15,-2-1-1 0,-4 0-2 16,-2 1 0-16,-6 0 1 0,-8 1 1 16,-2 1 0-16,-6-1 0 0,5 1 1 15,2-3 0-15,3 1 0 0,-4 0 9 16,-3 0-10-16,-3 0 10 0,-4 1-11 15,-4 0 2-15,-3 3 9 0,-2-3-9 16,-4 3 9-16,-1-1-12 0,0 1-15 0,-1 0-33 16,-4-2-46-16,-2-3-91 15,-4 0-107-15,0-4-164 0,2 2-548 16,-2-12-1094-16</inkml:trace>
  <inkml:trace contextRef="#ctx0" brushRef="#br0" timeOffset="129248.51">29136 6321 2027 0,'0'0'301'0,"0"0"-204"0,0-3-23 0,0-1 68 0,0-4-38 16,2 1-24-16,-1-3 7 0,3-1 32 0,1 0-20 15,2-5 0-15,1 2-16 16,4-5 16-16,2 0-1 0,1-1-9 16,6-3 12-16,1-1 6 0,3-1 6 15,6-1-15-15,9-5 0 0,7-4-20 16,16-2 3-16,5-4-19 0,1 6 15 15,1 5 13-15,0 3 21 0,3 3-24 0,3 0-35 16,2 4-34-16,3 3-16 0,1 2 11 16,3 2 2-16,0 1 13 0,2 2 15 15,0 2 5-15,5-1-5 0,-1 2-3 16,-3 3 0-16,0-2-10 0,-7 4-5 16,-5-1-7-16,-8 2 0 0,-9 1-17 15,-8 0-1-15,-15 0 0 0,-12 0-3 16,-11 0-12-16,-8 0 13 0,4 0-1 15,-3 0-9-15,-1 0-6 0,-3 0-4 16,-2 0 10-16,0 0-34 0,-3 0-30 16,-3 0-35-16,-2 0-6 0,-2-3-43 15,-5 0-110-15,-3-4-137 0,0 0-278 16,4-1-539-16,-3-3-592 0</inkml:trace>
  <inkml:trace contextRef="#ctx0" brushRef="#br0" timeOffset="129548.85">31052 5466 2902 0,'0'0'372'0,"0"0"-229"0,0 0 6 0,0 0-41 0,0 0-7 0,0 0-7 15,0 0 57-15,0 0 0 0,0 0-20 16,36 22-17-16,-15-12-45 0,4 1-32 15,1-1-23-15,-1 2-14 0,1-2-1 16,-3 2-1-16,-2 0-23 0,-5 1 7 16,-1 0 2-16,-5 2-2 0,-3 2 15 15,-3 0-1-15,-4 3 3 0,-4 2 1 16,-6 1 13-16,-5 0-1 0,-4 3 16 16,-1 0-11-16,-1 1-17 0,-3-2-34 15,1 0-25-15,1-1-47 0,0-3-78 16,0 0-92-16,3-4-167 0,8-6-538 15,1-5-870-15</inkml:trace>
  <inkml:trace contextRef="#ctx0" brushRef="#br0" timeOffset="130233.07">31528 5534 326 0,'0'0'1906'0,"0"0"-1537"0,0 0 10 0,0 0-24 0,0 0-79 15,0 0-73-15,0 0-65 0,0 0-101 16,0 0-21-16,0 0 15 0,0 0 64 15,28 55 8-15,-17-30-9 0,-1-1-26 16,-1 2-34-16,-1-4-19 0,-2-1-12 16,-1-3-2-16,-1-1 12 0,-1-3-13 15,1-1 1-15,-2-4 2 0,0-1 16 16,-2-3-16-16,1-3 12 0,-1-2 19 16,0 0 15-16,0 0 19 0,0-4 43 15,2-5 9-15,4-4-31 0,1-8-59 16,3-1-15-16,0-1-15 0,-1-1 13 15,0 4-13-15,-1 5-17 0,-3 6-16 16,-1 3-4-16,1 6 25 0,-1 0-59 16,3 7 10-16,2 5 47 0,2 5 14 15,3 2 0-15,-1 1-4 0,-2 2-26 16,2-2 2-16,-2-3 0 0,-3-1-2 16,1-4 11-16,-4-4-12 0,-2-1 7 15,3-4 24-15,-3-3 36 0,1 0 59 0,1-6 25 16,-4-8-25-16,1-3-55 0,-1-7-25 15,-1-4-15-15,0-8-55 16,0-9-40-16,-2 4-34 0,0 5-38 0,-2 5-68 16,3 11-53-16,0-2-112 0,3 3-157 15,6 7-437-15,-2 3-658 0</inkml:trace>
  <inkml:trace contextRef="#ctx0" brushRef="#br0" timeOffset="130531.06">32024 5599 2921 0,'0'0'439'0,"0"0"-109"0,0 0-35 0,0 0-47 15,0 0-74-15,0 0-50 0,0 0-35 16,0 0-73-16,0 0-16 0,0 0-34 0,0 0 15 16,-22 42 19-16,23-32 0 15,5 0 31-15,3-1 16 0,2 0-4 0,4-2-7 16,0 0 1-16,2-3 3 15,-1-2 0-15,-1-1-9 0,-3-1-7 0,-2-1 4 16,-4-3 12-16,0-3-26 0,-3-2-14 16,-3-3-40-16,-2-2-52 0,-12-5-27 15,-2 1 2-15,-5 1 39 0,-3 0 7 16,1 7 0-16,2 3-10 0,0 3-59 16,4 4-123-16,1 2-119 0,1 2-244 15,4-1-442-15,9 4-563 0</inkml:trace>
  <inkml:trace contextRef="#ctx0" brushRef="#br0" timeOffset="130832.68">32121 5572 52 0,'0'0'3149'0,"0"0"-2716"16,0 0-106-16,0 0-1 0,0 0-44 15,0 0-85-15,0 0-59 0,0 0-49 16,0 0-46-16,0 0-43 0,42-15-11 0,-18 15-10 15,2 2-3-15,1 2 11 16,-4 3-11-16,-3 2-4 0,2 1-2 0,-2 0-13 16,-3 2-25-16,-2 0-5 0,-4-1-1 15,-3 2 18-15,-4-4 7 0,-3-2 12 16,-1-3 21-16,-7-1 16 16,0-2 34-16,-2-1 49 0,-1 0-2 0,1 0-4 15,-1-3-10-15,1-2 4 0,1-5-25 16,3-3-43-16,0-2-3 0,1-1-83 15,4-2-37-15,0 2-22 0,2 4-59 16,8 0-69-16,4 6-168 0,4 4-263 16,-2 2-510-16,11 0-436 0</inkml:trace>
  <inkml:trace contextRef="#ctx0" brushRef="#br0" timeOffset="131249.69">32473 5599 2820 0,'0'0'324'0,"0"0"-69"0,0 0 30 16,0 0-20-16,-44-12-111 16,35 11-88-16,-1 1-26 0,5 0-12 15,0 1-28-15,1 4-46 0,2 2 20 0,-2 2 26 16,3 1 21-16,1 0-17 0,3 0 52 16,3 2 37-16,2-5-25 15,5 2-24-15,-2-4-7 0,3 0 0 0,4-3 0 16,-1-2-6-16,1 0 9 0,0-4-3 15,-4-3 6-15,-4-4 3 0,-3-4-31 16,-2-3-15-16,-2-4-43 0,-1-5 6 16,0-9 13-16,-2-10 21 0,-11-8 3 15,3-2 0-15,-1 5 18 0,-5 6-16 16,8 10 17-16,-2 12 18 0,1 7 15 16,5 6 6-16,2 1-6 0,1 4 3 15,-1 0-18-15,0 5-37 0,0 0-40 16,0 6-67-16,0 9 18 0,1 13 89 15,4 15 40-15,3 13-12 0,-3 5-10 0,1-3 16 16,1-10 5-16,-2-12-5 0,8-6-6 16,-5-11-27-16,2-1 1 15,2-1-2-15,-1-1-2 0,6 0-90 0,2-5-65 16,8-8-142-16,0-3-217 0,-6-3-657 16,12-18-1007-16</inkml:trace>
  <inkml:trace contextRef="#ctx0" brushRef="#br0" timeOffset="166365.53">24478 5220 516 0,'0'0'427'0,"0"0"-104"15,0 0 41-15,0 0 7 0,0 0-109 16,0 0-58-16,0 0-13 0,0 0-21 16,0 0-9-16,0 0-11 0,0 0-15 15,0 0-21-15,0 0-18 0,0-4-17 16,0 4-13-16,0 0-21 0,0 0-23 16,0 0-22-16,0 0-20 0,0 2-40 0,0 3-19 15,0 3 37-15,0 6 33 16,-3 5 9-16,-1 4 13 0,-3 4-13 0,-2 1-3 15,-1 0-51-15,-2 1 0 0,-3 0 7 16,1-1 8-16,0-3-15 0,3-1-10 16,0-4-19-16,4-2-29 0,3-2-52 15,1-5-100-15,3-3-176 0,2-4-298 16,2 0-509-16</inkml:trace>
  <inkml:trace contextRef="#ctx0" brushRef="#br0" timeOffset="166767.08">24688 5272 91 0,'0'0'85'15,"0"0"68"-15,0 0 134 0,0 0 82 0,0 0 15 0,0 0-33 0,0 0-42 16,0 0-134-16,0 0-33 0,0 0-6 15,0 0-10-15,0 0-23 0,0 0-6 16,0 0 28-16,2 7 0 0,-2 2 6 16,0 2 0-16,1 3-16 0,2 0-42 15,1 4-29-15,-2 1-43 0,0 2 2 16,-2 3-3-16,0 1-25 0,-2 1-108 16,-6-3-122-16,1 3-95 0,-3-6-128 15,1-1-255-15,2-7-606 0</inkml:trace>
  <inkml:trace contextRef="#ctx0" brushRef="#br0" timeOffset="186065.73">31219 5993 1752 0,'0'0'778'0,"0"0"-508"0,0 0-38 0,0 0 14 16,0 0-4-16,0 0-21 0,0 0-54 16,-44 6-48-16,34-1-24 0,-1 6-17 15,-1 3-16-15,0 8-18 0,-2 13-4 16,0 12 25-16,3 11-12 0,-1 2-31 16,5-5-4-16,4-8-16 15,3-8-2-15,1-7-54 0,3-6-105 0,2-7-31 16,1-2 17-16,4-2 19 0,4 0 24 15,2 0 1-15,2-8-75 0,1-5-122 16,3-4-274-16,-4-4-655 0</inkml:trace>
  <inkml:trace contextRef="#ctx0" brushRef="#br0" timeOffset="186431.9">31477 6046 1793 0,'0'0'1031'16,"0"0"-842"-16,0 0-48 0,0 0 19 16,0 0 25-16,0 0-24 0,0 0-47 15,0 0-45-15,0 0-9 0,0 0-13 16,0 0 0-16,0 0 10 0,-1-4 9 16,1 4-13-16,-2 0-16 0,0 4 1 15,-1 0-26-15,-4 6 3 0,-5 5-15 16,0 3-3-16,-3 4-10 0,3 3 10 15,3 0-16-15,0-2 17 0,5-5-16 16,0 1 14-16,1-6-11 0,1-2-1 16,2-4 15-16,0-2-2 0,3-2 3 15,3 0 30-15,1-1 14 0,4-1-1 0,2-1 1 16,3 0-4-16,0-2-21 0,3-2-19 16,-4-3-6-16,3 0-81 15,-2-1-32-15,-2 1-32 0,-1 0-34 0,-2 0-36 16,-2 2-39-16,-2-1-69 0,-1 1-47 15,-1-1-83-15,-3-1-220 16,-2 3-572-16</inkml:trace>
  <inkml:trace contextRef="#ctx0" brushRef="#br0" timeOffset="186610.4">31474 6091 2329 0,'0'0'310'0,"0"0"-107"15,0 0 31-15,0 0 25 0,0 0 17 16,-19 37-42-16,22-23-43 0,3 3-40 15,0 2-32-15,1 0-29 0,-2 2-22 16,-3 1-9-16,0-1-25 0,-1 2-19 16,-1-2-15-16,0 1-12 0,0-1-75 15,-1 1-139-15,1-3-160 0,-2-2-248 16,1-5-736-16,3-8-487 0</inkml:trace>
  <inkml:trace contextRef="#ctx0" brushRef="#br0" timeOffset="187433.11">31679 5934 2421 0,'0'0'1141'16,"0"0"-1065"-16,0 0 22 0,0 0-38 15,0 0 28-15,0 0-10 0,-30 44-6 16,30-29-8-16,0 2 2 0,5 5-17 15,2 0-27-15,2 3 3 0,1 0-24 16,-4 0 2-16,0 0-3 0,-1-1-25 16,-2-3-15-16,1-1 18 0,1-2 3 15,-2-6 7-15,-1-2-1 0,1-5 12 16,0-2 1-16,1-2 1 0,0-1 46 16,-2 0 31-16,1-1-6 0,3-3-23 15,2-3-27-15,3 1-22 0,2-1-31 16,1 2-6-16,1 4 3 0,-1 1 12 0,2 1-12 15,-3 8 2-15,-1 1-11 16,0 3 24-16,-4 2-31 0,-5 0 9 16,-3 3 3-16,-4-2-50 0,-7 0 19 0,-5-1 12 15,-3-2 16-15,-2 0 7 0,-1-5-1 16,1 0 10-16,3-4 14 0,1-4 9 16,4 0-28-16,1-9-74 0,6-1-49 15,1-7-96-15,5-2-72 0,1-3-37 16,4-4-50-16,5 0-102 0,2-2-40 15,1 5 165-15,4-2 294 0,3 6 91 16,-1 4 202-16,2 2 114 0,-1 3-16 16,-4 3 51-16,0 3 39 0,-5 0-50 15,-1 4-88-15,-1 0-46 0,-5 4-39 16,3 3 6-16,-3 2 2 0,-1 3 13 16,3 3-8-16,-5 0-10 0,-1 0-63 15,0 1-25-15,-4-2-26 0,1-1-28 16,1 0-28-16,-1-3-3 0,2-2-9 15,1-2-7-15,0-2-12 0,5-4 12 0,2 0 19 16,3 0 37-16,-1-8 10 16,0-2-12-16,2-4-35 0,-3-5 0 15,4 0-22-15,-1 0 22 0,-2 2 2 0,3 4 10 16,-3 6 7-16,-2 1 25 0,-4 3 15 16,-3 3-53-16,-2 6 9 15,0 7-5-15,2 4 55 0,6 6 0 0,3 4-10 16,2 1-24-16,2 1-3 0,-1 0-27 15,1-1-1-15,-3-1-2 0,-5 0-10 16,-2 0-28-16,-1 1-50 0,-2 0-19 16,-4 2-9-16,-5-1-13 0,-3-3 14 15,-8-3 55-15,0-4 62 0,-1-4 24 16,-2-3 23-16,2-3-16 0,-1-6-31 16,0-3-6-16,-2-2-41 0,1-9-13 15,2-4-37-15,3-5-70 0,9-10-75 16,5-12-118-16,13-12-62 0,4-4-192 15,10-1-203-15,0 16 35 0</inkml:trace>
  <inkml:trace contextRef="#ctx0" brushRef="#br0" timeOffset="187617.43">32189 5984 1647 0,'0'0'493'0,"0"0"-163"0,0 0 25 0,35-43-18 0,-29 36 29 16,-5 4 22-16,-1 3-71 0,3 0-44 0,-2 0-97 15,-1 0-96-15,0 3-55 16,-3 5-25-16,-3 4 15 0,0 7 16 0,-1 5 9 15,3 4-7-15,1 6-14 0,1 0-7 16,2 1-12-16,0 0 0 0,1-1-52 16,-1 1-93-16,0-3-98 0,-2-1-83 15,-1-1-136-15,1-5-175 0,2-5-349 16,-1-7-206-16</inkml:trace>
  <inkml:trace contextRef="#ctx0" brushRef="#br0" timeOffset="187760.78">32074 6215 1041 0,'0'0'1921'16,"0"0"-1694"-16,0 0 0 15,44-2 11-15,-16-5-36 0,-3 0-89 16,2-3-101-16,6-4-12 0,5-1-179 16,1-2-172-16,-6 5-176 0,-3-1-507 15,-19 7-436-15</inkml:trace>
  <inkml:trace contextRef="#ctx0" brushRef="#br0" timeOffset="188315.71">32119 6318 1527 0,'0'0'1300'0,"-46"36"-1094"0,37-22-43 16,3-1 66-16,2-1 6 0,4-1-68 16,5-4-7-16,4-3 26 0,4-1 25 15,4-3-25-15,5 0-63 0,6-11-46 16,9-5-77-16,-4-3 0 0,4-3-83 15,1-3-22-15,-8 2-9 0,2-3-7 16,-2 0-16-16,-8 1-9 0,0 2 29 16,-8 4 107-16,-5 5 10 0,-4 5 117 15,-5 4 36-15,-3 4-7 0,-5 1-93 16,-7 3-22-16,-5 6-3 0,-2 4 15 16,-6 4 7-16,-1 4-1 0,2 3-15 0,4-1-19 15,7 1-15-15,5-3-15 0,7-5-13 16,4-2 4-16,7-3 20 15,6-4 4-15,1-1 87 0,3-4 23 0,4-2 13 16,2-4-52-16,9-10-71 0,-1-1-25 16,3-2-48-16,8-6-10 0,-10 4 15 15,2-4 10-15,-5 4 33 0,-14 3-15 16,-2 0 40-16,-7 6 18 0,-5 3 47 16,-2 4 15-16,-6 2 3 0,-2 1-68 15,-2 1-15-15,-2 4-3 0,-3 3 3 16,2 5 16-16,0 1-15 0,6 1-1 15,2 1-2-15,5 1-23 0,1-2-18 16,7-1 15-16,2 0 13 0,3 0 13 16,3-1-13-16,3 0-53 0,1-3-12 15,-2 0-10-15,-2-1 1 0,-1-1 27 16,-6 0-10-16,-4-1-3 0,-4 2-37 16,-6-2-8-16,-4 2 89 0,-7-1 9 15,-5-1-28-15,-1 0 18 0,-8-2-34 16,-3-2-54-16,2-3-83 0,-2 0-103 15,3-7-124-15,10-3-275 0,3 1-758 16</inkml:trace>
  <inkml:trace contextRef="#ctx0" brushRef="#br0" timeOffset="188515.87">32682 5821 3455 0,'0'0'446'0,"0"0"-232"0,44 3 78 0,-24 4 121 0,5 3-101 0,-2 3-120 16,10 6 3-16,-2 1 11 0,3 3-64 16,6 3-46-16,-5-1-41 0,4 3-28 15,-5 9-27-15,-6 11-36 0,-10 13-19 16,-16 9-14-16,-16 5-31 0,-25 6-36 16,-20-5-122-16,-11-1-208 0,14-20-980 15,-16-10-1825-15</inkml:trace>
  <inkml:trace contextRef="#ctx0" brushRef="#br0" timeOffset="193931.71">15362 8996 159 0,'0'-6'127'0,"0"-4"404"0,-1-1-162 0,-2 0-171 15,0-2 4-15,-1 1 12 0,1 1-35 16,-1-1-7-16,0 1-36 0,2 0-32 16,-3 1-11-16,2 1-18 0,0 0 9 15,0 1-10-15,2 2 19 0,-3 1 13 16,2 1-16-16,0 2 16 0,1-2-14 0,-1 4 1 15,2-2 12-15,-1 2 10 0,1 0-33 16,-1 0-44-16,1 0-35 16,0 0-3-16,0 0-1 0,0 0-28 0,0 2-9 15,0-1-6-15,0 3-7 0,2 2 51 16,1 3 10-16,1 4 18 16,1 6 14-16,1 4 5 0,2 12 4 0,-2 12 3 15,1 15-1-15,-1 10 4 0,0 1 12 16,-2-1-12-16,-1-7 5 0,1 0-14 15,-2-1-16-15,0-5-20 0,0-5-10 16,0-4 14-16,-2-5 9 0,0-4 0 16,0-6 25-16,-3-9-13 0,2-6-3 15,-2-2 0-15,0 0 0 0,-1 2 1 16,0 0-14-16,0-4-19 0,1-5-1 16,1-4-1-16,1-4-15 0,0 0-60 15,1-3-37-15,0 0-44 0,0-6-64 16,-2-5-122-16,2-6-168 0,0-14-576 15,0 4-605-15</inkml:trace>
  <inkml:trace contextRef="#ctx0" brushRef="#br0" timeOffset="194465.66">15286 8758 85 0,'0'0'1221'0,"0"0"-987"0,0 0 20 0,0 0 22 16,0 0-10-16,0 0-1 15,0 0-17-15,0 0-27 0,0 0-51 16,0 0-30-16,0 0-13 0,0 0-7 0,0 0 7 15,0 0-27-15,0 0-40 0,8-33-28 16,-8 33-7-16,0 0-13 0,0 0 1 16,0 2-13-16,0-1-24 0,3 2-17 15,3 2 41-15,5 1 34 0,6 6 32 16,12 2 23-16,9 3-11 0,10 4-6 16,-1-4-20-16,-10-1-27 0,-9-6-23 15,-7-2-1-15,3 0-1 0,5 1-2 16,0 4-16-16,-5-4 2 0,0 1-40 15,-3-3-22-15,-5 0-37 0,-1-2-43 16,-4-2-44-16,-3 0-89 0,-2-2-144 0,-3-1-248 16,-1 0-603-16</inkml:trace>
  <inkml:trace contextRef="#ctx0" brushRef="#br0" timeOffset="194848.64">15786 8837 1388 0,'0'0'472'0,"0"0"-258"0,0 0 78 0,0 0-8 16,0 0-42-16,0 0-18 0,0 0-48 16,0 0-27-16,-6 49-34 0,6-32-30 0,0 5-19 15,3 3-15-15,3 8 2 16,1 9 7-16,3 9-19 0,1 2-13 16,0-1-9-16,-1-6-17 0,0-2 16 15,-2-1-18-15,-1-2-1 0,-1 1 1 16,-1 0-1-16,1-5 0 0,-5-5 1 15,1-7-1-15,-2-5-12 0,0-4-5 0,0 1-33 16,0 3-24-16,0-1-39 16,-2-2-53-16,0-4-53 0,0-4-93 0,-1-2-86 15,1-4-193-15,2-3-555 0</inkml:trace>
  <inkml:trace contextRef="#ctx0" brushRef="#br0" timeOffset="195399.16">15937 9512 1421 0,'0'0'770'0,"0"0"-430"0,0 0-31 0,0 0 9 0,-39-5-63 16,29 5 2-16,-1 0-43 0,-2 0-19 15,3 2-36-15,-3 1-28 0,2 2-23 16,-1 0-27-16,-1 2-17 0,-3 3 10 15,0 4-9-15,-2 4-19 0,-3 1-15 16,-1 5-28-16,-1 3-3 0,-1 3 0 0,-1 0-3 16,-3 1-34-16,0 2-49 0,-1 1-16 15,0-2 3-15,0-1 34 16,1-2 13-16,0-3 5 0,6-4-9 0,2-6-40 16,5-3-90-16,2-5-122 0,5-6-251 15,4-1-862-15</inkml:trace>
  <inkml:trace contextRef="#ctx0" brushRef="#br0" timeOffset="198099.09">13998 9284 1035 0,'0'0'647'0,"0"0"-276"0,0 0-12 0,-7-38-39 0,6 23-57 16,-1 1-16-16,2-2-28 0,-2 2-32 15,1 1-35-15,0 2-14 0,-2 2-11 16,1 4 4-16,-1 2 12 0,0 2 18 16,1 1-44-16,-1 2-117 0,-2 5-89 15,1 10-29-15,0 11 34 0,1 19 47 16,1 20 34-16,2 8 2 0,1 1-2 15,3-7 0-15,0-9-19 0,0 0 19 0,4-3-19 16,-3-3-28-16,2-3-65 0,-2-12-46 16,-1-8-72-16,2-9-126 15,-2-7-163-15,0-1-183 0,-1-3-552 0</inkml:trace>
  <inkml:trace contextRef="#ctx0" brushRef="#br0" timeOffset="198632.16">13949 9183 1068 0,'0'0'1741'0,"0"0"-1427"16,0 0-61-16,0 0 89 0,0 0-131 16,0 0-78-16,0 0-24 0,0 0-90 15,0 0 2-15,0 0 39 0,54-18-5 16,-23 14-17-16,10-3 5 0,12-1-9 15,5-2-10-15,-3 0-24 0,-3 0 0 16,-4 0 0-16,-3 3-11 0,-1 0 10 0,-8 2-11 16,-8 1 9-16,-7 2 0 0,-2-1 1 15,2 1 2-15,-1 0 0 0,0 0 0 16,-5 1-2-16,-3 1 2 0,-6 0-3 16,-4 0-19-16,-2 1 10 0,0 3 12 15,0 3 1-15,-4 3 33 0,0 3-3 16,-2 6-13-16,-2 1-18 0,1 4-1 15,2 2-11-15,2 2 0 0,1 3-1 16,2 8 11-16,7 9-1 0,5 3 2 16,2 2 1-16,-2-8 0 0,-1-13 0 15,-3-12-2-15,-1 2 1 0,1 2 0 16,3 3 1-16,-1 3 1 0,-1-3 1 16,-2 0 10-16,-2-1 7 0,-2-2-7 15,-3-2 10-15,0 0 0 0,-4-2 5 16,-5 2 1-16,-2-4 6 0,-4 1 0 15,-4-1 6-15,-3-4 0 0,-11 2 3 16,-11-1 3-16,-16 0-9 0,-6-3-22 16,-1-2 1-16,5-4-14 0,9-5 1 0,2-1-3 15,4-4-13-15,3-3-67 16,9-4-49-16,8-1-103 0,7-1-132 16,9 2-408-16,-10-23-1500 0</inkml:trace>
  <inkml:trace contextRef="#ctx0" brushRef="#br0" timeOffset="200063.59">13144 7803 685 0,'0'0'1139'0,"0"0"-860"0,0 0-13 0,0 0-17 0,0 0-66 15,0 0-19-15,0 0-29 0,0 0-49 16,0 0-86-16,0 0 16 0,0 0-3 16,0 0 51-16,6 42 3 0,-3-23-19 15,0 4-26-15,-2 1-9 0,0 1-12 16,-1-1-1-16,0 0-29 0,-2-3-73 15,1-4-74-15,-1-1-83 0,1-5-112 0,1-4-183 16,0-3-559-16</inkml:trace>
  <inkml:trace contextRef="#ctx0" brushRef="#br0" timeOffset="200515.39">13144 7837 1502 0,'0'0'514'16,"0"0"-226"-16,0 0 13 0,0 0-21 16,0 0-20-16,0 0-43 0,0 0-23 15,0 0-112-15,0 0-38 0,0 0-6 16,0 0 12-16,0 0-2 0,23-37-14 16,-11 30-5-16,3-1-4 0,1 1-23 15,-1 0-2-15,1 3-15 0,-2 0 3 0,1 0-4 16,-2 2-3-16,-1 0 0 15,-3 1 7-15,-2 1-7 0,-1 0 3 16,-1 0 3-16,-3 2 10 0,1 2-22 0,-1 0-22 16,-1 2-17-16,2 2 14 0,-1 2 34 15,0 1 16-15,1 1-2 16,0 0 0-16,-1 3 1 0,2-3-12 0,1 1 12 16,-1 1-1-16,1-1 0 0,0 1 2 15,1-1 0-15,2 1 2 0,-2-2 17 16,-1 0 6-16,-1 1-9 0,-2-2 9 15,-1 0-12-15,-1-1 9 0,0-1 7 16,-5-1 2-16,-2 0-18 0,-4-1-12 16,-2-1-1-16,-3 1-32 0,-3-2 1 15,-1-1-17-15,-1-1-31 0,2-3-7 16,1 0 7-16,2 0-26 0,4-3-33 16,4-2-86-16,4-3-192 0,4-4-359 15,0 3-806-15</inkml:trace>
  <inkml:trace contextRef="#ctx0" brushRef="#br0" timeOffset="200835.41">13519 7770 1532 0,'0'0'730'0,"0"0"-271"0,0 0-141 0,0 0-88 16,0 0-99-16,0 0-52 0,0 0-40 15,0 0-5-15,0 0 4 0,-4 48 0 16,4-30-9-16,0 0-7 0,1-1-20 15,0 0-2-15,-1-1-2 0,1-2-64 16,0-1-96-16,1-2-87 0,-2-1-107 16,2-2-182-16,-1-1-440 0,0-3-300 0</inkml:trace>
  <inkml:trace contextRef="#ctx0" brushRef="#br0" timeOffset="201248.79">13501 7793 1505 0,'0'0'636'0,"0"0"-289"16,0 0-2-16,0 0 30 16,0 0-54-16,0 0-150 0,0 0-64 0,0 0-41 15,-8-39-25-15,16 32-22 0,4-1-6 16,1-2-1-16,1 4-12 0,1 0-2 16,1 0-23-16,-2 1 6 0,1 2 0 15,-5 0-12-15,1 2 2 0,-1 1-5 16,-3 0 2-16,-1 0-12 0,0 1 3 15,-2 2-3-15,0 0-7 0,0 2-6 16,-2-1-13-16,0 3-6 0,0-1 9 16,-2 1 42-16,1 2 25 0,0-2 22 15,0 2-3-15,1-1 19 0,0 1 20 16,1 0 12-16,1 1-7 0,1 0-6 0,1 1-19 16,0-1-10-16,0 1 1 15,0 0-7-15,0 0 0 0,-1-2 0 0,-1 1-20 16,-2 0 17-16,-2-2 3 0,0 3 9 15,-4-1-5-15,-3 1 2 0,-1 2-6 16,-2-4-11-16,-4 1-11 0,0 0-66 16,-2-2-59-16,-1-3-40 0,-1 1-22 15,1-3-30-15,0-3-59 0,4 0-97 16,1-3-230-16,6-2-756 0</inkml:trace>
  <inkml:trace contextRef="#ctx0" brushRef="#br0" timeOffset="202049.16">13859 7712 1748 0,'0'0'698'0,"0"0"-286"0,0 0-94 0,0 0-38 16,0 0-118-16,0 0-58 0,0 0-41 15,0 0-38-15,0 0-25 0,0 0 1 16,-5 38 12-16,9-25 6 0,0-2-19 16,1 3 0-16,0 0-1 0,0-4 0 15,0 0-12-15,-1 0-25 0,-2 0-21 16,0-3-5-16,0-2-2 0,0-2 12 0,-1 0 10 15,-1-2 2-15,0-1 7 0,0 0 35 16,0-1 15-16,-3-5-15 16,1-3-25-16,-2-1 25 0,-1-5 0 0,0 0 13 15,-1-2 12-15,2-1 13 0,-1 2 22 16,3 0-12-16,1 3 3 16,1 1-17-16,3 2-8 0,5-3-24 0,3 2-2 15,4 1 0-15,2 1-3 0,1 0-13 16,1 3 0-16,0 2-3 0,-3 0 18 15,0 3 0-15,-3 0-2 0,-3 1-10 16,0 0 11-16,-5 0 1 0,-1 0-1 16,-2 0-1-16,-2 1 0 0,0-1 3 15,0 2 23-15,-2 0-23 0,0 0 15 16,-1 2 11-16,1 0-10 0,-1 1-15 16,1 1 0-16,1 1 0 0,1 0 10 15,0 2 2-15,2 2 3 0,4 0-13 16,3 0 35-16,-1 1-13 0,3 0-9 15,-1 0-16-15,0-1-2 0,-1-1-1 16,-1 2 3-16,-2 1 0 0,-3-3 13 16,-1 3 0-16,-2 0-13 0,-1-3 2 15,-5 1 13-15,-5 1 11 0,-3-2-1 0,-3 2 3 16,-3-1-28-16,-4-1-16 0,-3-2-9 16,2-2 6-16,-1-3-9 15,1-2-51-15,4-1-28 0,5-4-58 0,3-2-54 16,5-2-130-16,5-4-273 0,2 3-360 15</inkml:trace>
  <inkml:trace contextRef="#ctx0" brushRef="#br0" timeOffset="202396.78">14406 7750 1299 0,'0'0'693'0,"0"0"-447"0,0 0-129 0,0 0-7 0,0 0-33 0,0 0-35 16,0 0-42-16,0 0-9 0,0 0-214 15,0 0-293-15,0 0-567 0,0 0 330 0</inkml:trace>
  <inkml:trace contextRef="#ctx0" brushRef="#br0" timeOffset="202571.64">14674 7738 1980 0,'0'0'660'0,"0"0"-425"0,0 0-55 16,0 0-17-16,0 0-51 0,0 0-33 0,0 0-53 15,0 0-26-15,0 0-246 0,0 0-167 16,0 0-146-16,0 0-48 0,30 8-926 16</inkml:trace>
  <inkml:trace contextRef="#ctx0" brushRef="#br0" timeOffset="202725.56">15002 7793 1468 0,'0'0'1289'0,"0"0"-942"16,0 0-88-16,0 0-5 0,0 0-134 16,0 0-120-16,0 0-35 0,0 0-218 15,0 0-204-15,0 0-538 0,0 0-577 16</inkml:trace>
  <inkml:trace contextRef="#ctx0" brushRef="#br0" timeOffset="202859">15328 7842 1003 0,'0'0'1686'0,"0"0"-1512"15,0 0-174-15,0 0-107 0,0 0-319 16,0 0-943-16</inkml:trace>
  <inkml:trace contextRef="#ctx0" brushRef="#br0" timeOffset="203767.11">15563 7613 1559 0,'0'0'1059'0,"0"0"-705"16,0 0-60-16,0 0 49 0,0 0-100 15,0 0-101-15,0 0-82 0,0 0-60 16,0 0-39-16,0 0-52 0,0 0 69 16,0 0 22-16,-2 41 31 0,7-23-9 15,0 2-21-15,-1-1-1 0,0-1-1 16,1 0 0-16,-2-2-12 0,0-1-15 15,0-3-19-15,-1-2-3 0,0-1-7 16,-1-3-3-16,1-2 3 0,-1-2 10 0,-1-1 9 16,2-1 38-16,-2-3 53 0,0-3 1 15,0-4-54-15,0-3-50 16,-3-4 34-16,-1-3 15 0,-1-4 1 0,1 0 12 16,-1-2 17-16,0 2-27 0,3 0 14 15,1 4 22-15,1 2 12 0,0 7-6 16,0 1-12-16,1 3-11 0,3 2-21 15,0 1-19-15,0 2-3 0,1-1 3 16,1 2 0-16,2 1 3 0,-1 0 13 16,2 0 0-16,3 0 3 0,-2 0 1 15,2 0 0-15,1 0 12 0,0 0-13 16,1 0 1-16,-1 0 2 0,1 0 10 16,-3 0-10-16,-2 0 0 0,0 0 0 15,0 0 10-15,-2 0-13 0,-2 0 0 16,-2 0-1-16,-1-1-18 0,0 1 15 15,-2 0-6-15,0 0 10 0,0 0 19 16,0 0-3-16,0 0 3 0,0 0-17 16,0 0-2-16,0 0 1 0,0 0-3 0,0 4-15 15,0-1-5-15,0 2 22 16,0 4 28-16,0 0 0 0,1 2-6 16,1 0-18-16,1 1 11 0,0 0-13 0,0 1 17 15,-1 1-6-15,1-1 6 0,0 1-18 16,0 0 14-16,-1-1-2 15,0 0 3-15,0-1 2 0,-2-1 8 0,0-1-1 16,0-1 13-16,-3-2 28 0,-2 1 15 16,0-1 22-16,-6 3 8 0,-1-3 7 15,-4 2-4-15,-3-3-40 0,-2 1-35 16,-2-4-20-16,-2 1-19 0,3-4 0 16,0 0-98-16,5-9-115 0,5-5-126 15,5 3-628-15,7-20-1733 0</inkml:trace>
  <inkml:trace contextRef="#ctx0" brushRef="#br0" timeOffset="204866.74">13173 8252 881 0,'0'0'1010'0,"0"0"-695"0,0 0 63 15,0 0-14-15,0 0-66 0,0 0-66 16,0 0-51-16,0 0-58 0,0 0-25 16,0 0-29-16,0 0-10 0,0 0 14 15,-25-21-63-15,33 16-10 0,5 1-16 16,4-1 7-16,10-3 9 0,13 0 37 16,15 0-11-16,7 1-24 0,2 0-1 15,2 1 24-15,-1-2 10 0,7 3 27 16,5-2 6-16,6 0 22 0,6-2 31 15,2-1 55-15,5 0-41 0,1-2-43 0,1 0-22 16,3 2-12-16,-1-2-21 16,-3 2-7-16,-2-2-11 0,-3 2-1 0,-1 0 9 15,-3-1-5-15,-2 3-4 0,-3-1-3 16,-5 0 7-16,-5 0-7 16,-2 1-13-16,-7 1 1 0,-5 0 9 15,-5 3-9-15,-7-1 0 0,-10 3-1 0,-10-1 0 16,-9 2-2-16,-5 0-1 0,0 0-1 15,-2 1-10-15,-3 0 0 0,-4 0-10 16,-4 0-17-16,0 0-31 0,-5 0 12 16,-2 0-25-16,-4 0-54 0,-4 1-91 15,-7 1-66-15,-6-1-144 0,-7 1-518 16,4-2-653-16</inkml:trace>
  <inkml:trace contextRef="#ctx0" brushRef="#br0" timeOffset="206397.98">13599 8071 847 0,'0'0'501'0,"0"0"75"0,0 0-139 0,0 0-49 0,0 0-41 16,0 0-98-16,0 0-71 0,0 0-39 16,0 0-38-16,0 0-47 0,0 0-54 15,0 0-28-15,0 0 28 0,0 0 4 16,0 0 46-16,0 0 7 0,-12 51 2 16,15-35-6-16,-1 2-8 0,-2 3-16 15,0 1-4-15,0 1-4 0,-5 0 4 16,-1 3-6-16,-1-2 0 0,-4 1 6 15,-1-1 18-15,-3 1 16 0,-3-2 16 16,-3 0 36-16,-1 0-6 0,-5 0-22 16,-10 3-6-16,-8 1-18 0,-12 1-13 15,-8 1-19-15,0-7-8 0,-1-4-16 16,2-6 9-16,-3 0-12 0,-2-5-1 16,-3 0 0-16,-3-5 1 0,-3-1-15 15,-3-1 12-15,-2-5-15 0,-2-3 16 16,-2-2 1-16,-1-2 1 0,0-2 3 15,1-3 19-15,0 2-19 0,-1-2 18 0,2-2-9 16,0-1-10-16,3-2 11 0,0 1-11 16,3-2 10-16,2-3-9 15,3 0 15-15,3 0-16 0,3-3-1 0,2 0 2 16,5-2 16-16,2-1-7 0,4 1 6 16,5 1 13-16,0-1 8 0,6 2 10 15,1 3 73-15,2 1-13 0,8 2-66 16,6 6-43-16,5 1 1 0,4 6-2 15,-4-3 0-15,-3-1 0 0,0-2 1 16,1 4 1-16,5 1 0 0,2 1 11 16,3 2 0-16,1 0 0 0,3 3 0 15,2 1-9-15,-1-1 16 0,2 2-1 16,2-1 0-16,-1 1-3 0,2 0-12 16,-1 2 9-16,1-1-10 0,2 1 0 15,1 0 0-15,0 0-1 0,0 0-1 16,2 1-2-16,-2 0-13 0,2-2-3 15,0 2-9-15,0 0 0 0,0 0 5 0,0 0 7 16,0 0-3-16,0 0 3 16,0 0-4-16,0 0 1 0,0 0-6 15,0 0 0-15,0 0 2 0,0 0-2 0,0 0 9 16,0 0-3-16,0 0 2 0,0 0 1 16,0 0 0-16,0 0-6 0,0 0-22 15,0 0-27-15,0 0-13 0,0 0-5 16,0-1 5-16,3-3 12 0,0-1 25 15,2-1 15-15,0 2 16 0,0 0 15 16,-3-1 15-16,2 1 16 0,-2 1 15 16,-2 0 16-16,0 0-4 0,0 2 0 15,0-1-12-15,0 1-15 0,0 0-7 16,-2 0 0-16,0 0 7 0,2 1-4 16,-2 0-2-16,2 0-7 0,-1 0 0 15,1 0-5-15,0 0-1 0,-1 0-12 16,1 0 0-16,0 0-19 0,0 0-5 15,0 0 0-15,-1 0 2 0,1 0 10 16,-3 1 9-16,1 1 3 0,0-1 0 0,-3 2 15 16,1 0-2-16,-4-1 2 0,3 1 3 15,-2 0-6-15,0-1-10 0,1 0 1 16,0 1 10-16,3-2-13 0,-1 1-3 16,1 0-9-16,-1-2 0 0,2 2-9 15,2-1-13-15,0 0-5 0,0 2-10 16,0 2 0-16,0 1 31 0,2 3 18 15,2 2 13-15,1-2 2 0,-1-1 3 16,1 3 1-16,-1-2-7 0,0-1-9 16,-1-1 0-16,-1-1 12 0,0-2-12 15,-2 0 10-15,2-2-10 0,-2-2 18 16,0 0 13-16,0 0 8 0,0 0 13 16,0 0-3-16,0 0-16 0,0-6-2 15,-2 1-34-15,0-4-24 0,-2 0 6 16,3-5-9-16,-3-1 26 0,2-2-11 15,-2-2-1-15,2 2 11 0,1-1-10 16,0 4-9-16,1 3 19 0,0 3-26 16,0 4 1-16,1 1-7 0,2 1-2 0,5 1-7 15,1 1 16-15,9-2 25 16,3 0-17-16,7-1-8 0,8-3-38 16,10-2-134-16,12-3-162 0,-9-1-428 0,-5-1-1549 0</inkml:trace>
  <inkml:trace contextRef="#ctx0" brushRef="#br0" timeOffset="208082.14">7626 7057 1201 0,'0'0'176'0,"0"0"-121"0,0 0 39 0,0 0-6 15,0 0 16-15,2-43 88 0,0 36 93 16,-2 1-6-16,2 2 17 0,-2 0-35 15,1 4-18-15,-1-1-40 0,0 1-44 16,0 0-20-16,0 0-16 0,0 1-20 16,0 3-39-16,-1 3-54 0,1 3-10 15,0 8-2-15,2 10 2 0,3 12 2 16,1-1-1-16,-3-2-1 0,1 1-1 16,-1-9-2-16,-1 3-16 0,2 4-45 15,-4-9-14-15,3 0-10 0,-1-6 22 16,-1-8 31-16,2-4 13 0,-3-6 22 0,0-2 24 15,2-1 74-15,-2-6-7 16,0-7-91-16,-2-4-9 0,-3-11-26 16,-1-11 1-16,-4-9 30 0,4-2 4 0,-2 2 0 15,3 5 22-15,5 5-22 0,0 6-12 16,0 7 10-16,3 6-11 16,3 2 11-16,2-1 0 0,6 0 2 0,1 0 0 15,4 1 10-15,0 6-9 0,1 3-1 16,-3 4-15-16,-1 2 12 0,0 2-29 15,-5 3-3-15,-2 6 1 0,-1 3 32 16,-2 3-87-16,-6 4 16 0,0 3 16 16,-6 1-38-16,-4-1 6 0,-1 1 53 15,-5-4 36-15,1-2 28 0,-1-2 14 16,1-4 9-16,4-1 9 0,-1-1 13 16,4-4 9-16,2-3 7 0,5 0-10 15,-1-2-16-15,2 0-57 0,0 0-6 16,3 3-38-16,2 1 38 0,4 5 60 0,3 1 9 15,1 3-34-15,0 2-10 16,5-1-23-16,-5-1 0 0,3 0-2 0,-3 1 0 16,1-2 1-16,-1-2 2 0,3-1 25 15,-1-5 39-15,1-1-8 0,-1-3-3 16,1 0 7-16,1-7-1 0,1-2-6 16,-2-5-16-16,1-1-18 0,0-2-1 15,-2-2-8-15,-2 1-13 0,-4-3-15 16,-2 5-19-16,-3-1 3 0,-2 3 6 15,-2 3 25-15,0 1 1 0,-4 4 27 16,-4 2-17-16,3 4-11 0,-5 0-28 16,-1 4-37-16,-1 6-13 0,-2 3 25 15,3 6 28-15,-1 1 25 0,1 2-1 16,5-2-15-16,2-1-12 0,4-1-9 16,0-4-11-16,4-3 7 0,3-3 41 15,4-2 28-15,4-4 30 0,1-2-8 16,6-5 0-16,1-6 3 0,3-3-13 15,3-6-9-15,0-2-3 0,-1-1-26 0,1-2 17 16,0-1-7-16,-2 0-9 16,-2-2 13-16,-3 4-1 0,-3 1 7 15,-5 4-22-15,-5 7 3 0,-5 5 37 0,-2 2 34 16,-4 4-12-16,-7 1-62 16,-1 5-83-16,-9 3-7 0,-1 4 0 15,-1 4 25-15,-2 6 25 0,1 2 21 0,2 1 0 16,4 0 0-16,4-2-12 0,4-3-6 15,6-4-1-15,2-5-6 0,2-4 25 16,5 0 19-16,4-3 82 0,4-3-1 16,4 2-34-16,3 0-16 0,3 2-28 15,0 2 16-15,0 0-16 0,0 3-3 16,-5 1-1-16,-1 4-11 0,-4 2 11 16,-3 2-12-16,-5 0 12 0,-2 2-24 15,-5-1-3-15,-2 2 12 0,-6-2 1 16,-4 0 2-16,-2-1-2 0,-1-3-7 15,-2-3 22-15,0-7-1 0,1-3 2 0,3-3-2 16,-1-6-10-16,0-7-18 16,5-5 5-16,1-8 24 0,2-13 2 15,4 2 11-15,2 0-10 0,2 7-1 0,7 5-2 16,2-1 0-16,6-2 7 0,2 4 30 16,3 3 7-16,3 3 9 0,-2 2 0 15,2 3-19-15,-4 3-6 0,-2 3-13 16,-3 4-15-16,-7 0-11 0,0 3-17 15,-5 0-19-15,-3 3-6 0,-1 2-81 16,-1 2-42-16,-6 1-45 0,0-1-320 16,1-1-724-16,-5-6-608 0</inkml:trace>
  <inkml:trace contextRef="#ctx0" brushRef="#br0" timeOffset="208218.85">8395 6847 2782 0,'-7'0'573'0,"6"0"-293"0,1 0-154 16,0 0-107-16,0 0-19 0,0 0-69 0,1 0-96 16,6 0-268-16,-3 3-530 15,9-3-819-15</inkml:trace>
  <inkml:trace contextRef="#ctx0" brushRef="#br0" timeOffset="208533.91">8694 6899 3047 0,'0'0'481'0,"0"0"-165"16,0 0-73-16,0 0-25 0,-35 0-125 15,20 0-68-15,-3 3-25 0,1 4-19 16,-2 2-28-16,3 2-5 0,1 3 18 16,4 0 9-16,2 2-19 0,5-1-18 15,4-1-10-15,6 2 14 0,4-3 36 16,5-2-3-16,3-2 25 0,3 1 2 15,2-2 17-15,-1 0 0 0,-1-1-19 16,-2-1 0-16,-1 0 0 0,-7 1-16 16,-2 0-2-16,-4 0-4 0,-5 0-19 15,-3 1 13-15,-6 1 15 0,-4 2 13 16,-7 0-107-16,-5 0-48 0,-1-2-10 16,2 0 22-16,-3-4-14 0,4-3-61 0,3-2-158 15,3-6-250-15,3-6-487 16,5 1 308-16</inkml:trace>
  <inkml:trace contextRef="#ctx0" brushRef="#br0" timeOffset="208731.9">8638 6637 1800 0,'0'0'513'0,"0"0"-19"16,0 0-93-16,29-40-13 0,-25 35-145 16,-2 5-99-16,0 0-42 0,0 3-73 15,2 6-27-15,1 4 46 0,1 6 39 16,4 6-6-16,-2 3-35 0,1 8-43 15,0 9-3-15,2 8 0 0,0 2-25 16,-4-2-18-16,0-4-88 0,-5-8-45 16,0-7-44-16,0-8-153 0,-2-10-168 15,1-3-179-15,1-5-342 0</inkml:trace>
  <inkml:trace contextRef="#ctx0" brushRef="#br0" timeOffset="208908.84">8746 6909 2292 0,'0'0'527'0,"0"0"-261"0,0 0-61 0,0 0 14 15,0 0-76-15,39 0-58 0,-25-7 6 16,2-2-91-16,6-6-44 0,5 0-145 16,-2-3-27-16,3 0 2 0,-4 4-68 15,-1 3-131-15,-5 2-115 0,-3 5-132 16,-7 2-60-16,0 2 158 0</inkml:trace>
  <inkml:trace contextRef="#ctx0" brushRef="#br0" timeOffset="209716.01">8806 7113 2555 0,'0'0'486'15,"0"0"-112"-15,0 0-86 0,0 0-2 16,0 0-66-16,13 37-43 0,-2-34-19 15,-2-2-22-15,7-1-44 0,1-5-18 16,4-6-13-16,0-2-12 0,6-7-21 0,2-3-26 16,-2-4-1-16,2 0-1 0,-2-1-2 15,-5 0-23-15,-3 2-18 16,-2 1 7-16,-3 4 23 0,-4 2 10 0,-6 6 3 16,-1 5 7-16,-3 4 45 0,0 2-22 15,-5 2-30-15,-2 2-26 0,-4 5-42 16,0 3 10-16,-3 5 21 0,1 4 37 15,0 5 16-15,4 0-13 0,0 0-3 16,5-3-14-16,4-2-7 0,0-3 19 16,4-4 2-16,3-4 23 0,4-2 26 15,3-2 7-15,1-4-14 0,7-2-2 16,0-7 6-16,1-5-37 0,3-4-9 16,-1-4-40-16,1-1-2 0,-1-3 2 15,-2-3 15-15,-2 2 23 0,-1 0 2 16,-2-1 0-16,-4 1 0 0,-2 3-15 15,-4 2 2-15,-4 6 13 0,-2 4 40 16,-2 4-4-16,0 5-5 0,-4 2-31 16,0 1-15-16,-2 1-62 0,0 6-49 0,-3 3 0 15,3 2 42-15,-2 3 23 0,4 0 5 16,2 0 9-16,2-3 10 16,4-1-25-16,2-1-13 0,4-3 38 0,1-2 37 15,3 1 13-15,-1-2 9 0,1 2-3 16,-3-4-1-16,2 3-15 0,-2-1-2 15,-4 0-1-15,-1 3 0 0,-1-1 14 16,-3 2 5-16,3-2 12 0,-3 0-3 16,0-2-3-16,2-1-7 0,-2-1-5 15,1-1 2-15,1-1 41 0,0-3 37 16,6-3 30-16,-1-4-18 0,3-4-28 16,0-4-34-16,1-1-16 0,-2-1-12 15,0-5 4-15,-2 1-1 0,-2-1-15 16,-1-1-1-16,1-1 0 0,-4 1-2 15,-1 5-12-15,-2 5 11 0,-2 4-2 16,0 5-25-16,-1 3 16 0,-2 4 10 16,-1 0-59-16,1 4-50 0,-1 3-21 15,0 6 42-15,3 2 41 0,1 2 49 16,2 1 9-16,6 0 10 0,3 0 18 0,0-1 24 16,3 1 7-16,1-2 25 0,0 1-63 15,-4 0-12-15,-1-2-18 0,-1 2-2 16,-5 1-11-16,-2-3 1 0,0 3-6 15,-9 1-28-15,-5 1-28 0,-7-2-44 16,-3 0-46-16,-5-1-51 0,-5-5-219 16,5-5-787-16,-10-8-1200 0</inkml:trace>
  <inkml:trace contextRef="#ctx0" brushRef="#br0" timeOffset="210516.09">10292 6017 705 0,'0'0'17'0,"0"0"331"0,0 0 24 0,0 0-73 0,-6-43 71 0,4 38-1 15,2 2 5-15,-2 1-28 0,0 2-24 16,1 0-63-16,-1 0-77 0,1 3-97 16,-2 5-82-16,0 6 23 0,-3 15 18 15,2 13 15-15,-1 17-3 0,1 9-12 16,1-1-7-16,2 0-34 0,1-2 28 15,0-1 10-15,1 4 8 0,2-5-5 16,5-5-26-16,1-4-18 0,3-5 0 16,1-13-21-16,0-9-10 0,-4-10-38 15,4-5-21-15,3-1-9 0,4-2 2 16,4-3 24-16,0-6-24 0,0-7-108 16,0-9-322-16,-5 1-942 0</inkml:trace>
  <inkml:trace contextRef="#ctx0" brushRef="#br0" timeOffset="213299.47">10508 6335 1975 0,'0'0'301'0,"0"0"-94"0,0 0 215 16,0 0-124-16,0 0-5 0,0 0-49 16,0 0-58-16,0 0-77 0,0 0-48 15,0 0-11-15,0 0-25 0,2-44-13 16,10 33 13-16,1 0-3 0,3-1-7 15,1 2-15-15,-1 1-16 0,-1 3 0 16,-1 1-2-16,-3 3-4 0,-1 2-22 16,-2 0 1-16,-4 2-18 0,-2 5-14 15,-1 1-1-15,-1 4-12 0,-4 4-13 16,-4 0-16-16,-1 3-13 0,-2-3 16 16,-2 1 59-16,4-4 53 0,3-1 2 15,3-4 2-15,2-2-2 0,1-2 16 0,5-2 3 16,3 1 80-16,2-1 28 0,4-1-19 15,6 1-39-15,-3-1-15 0,3 0-26 16,-4 1-27-16,2 2-1 0,-5 1-22 16,-1 3 4-16,-4 1 15 0,-4 1 1 15,-3 4 0-15,-1 1 1 16,-6 1-37-16,-4 1-3 0,-4 3 13 0,-3-2-13 16,-3-2-13-16,0 0-7 15,0-5-18-15,0-2-36 0,2-5-28 0,7-3-85 16,2-3-226-16,3-6-312 0,1-2-442 15</inkml:trace>
  <inkml:trace contextRef="#ctx0" brushRef="#br0" timeOffset="213683.06">10821 6208 1729 0,'0'0'788'0,"0"0"-444"0,0 0-29 0,0 0 0 0,0 0-87 0,0 0-89 16,0 0-45-16,14-38-41 0,-8 32-22 15,1-1-28-15,0 2-3 0,3 1-4 16,-2 1-14-16,2 1-29 16,1 2 12-16,-1 0-2 0,0 2 18 0,2 3 3 15,-3 4-9-15,-1 1 3 0,0 3 3 16,-4 1 3-16,-2 3 3 0,-2 4-21 15,-2 1-10-15,-7 4-4 0,2-3 16 16,-4 1 32-16,-3-2 0 0,0 0 13 16,0-3 12-16,3-2 4 0,0-2 18 15,2-2-3-15,3-5 4 0,3 1-11 16,1-4-37-16,2-3-44 0,6 1 44 16,2-1 32-16,4-1 50 0,3-1-13 15,2 0-26-15,5-6-13 0,-2-4-30 16,6-1-55-16,-1-2-83 0,-1-3-70 0,0-2-157 15,-7 4-428-15,6-11-1027 0</inkml:trace>
  <inkml:trace contextRef="#ctx0" brushRef="#br0" timeOffset="214149.31">11100 5908 2893 0,'0'0'381'0,"0"0"-57"16,0 0-128-16,0 0-92 0,0 0-73 16,0 0-29-16,0 0 64 0,17 44 13 15,-4-18-29-15,3 2-17 0,-1 4-33 16,2 3 0-16,-3-1-1 0,0 1 1 16,-2-1-1-16,-1 0 1 0,-3-2-15 15,-1-3 12-15,-1-1-19 0,-1-3 0 16,0-5 19-16,-2-4-10 0,-1-6 11 15,-1-3 0-15,1-4-1 0,-2-2 3 0,0-1 6 16,1-4 60-16,0-5-66 16,0-5 0-16,3-3-19 0,2-3 0 15,3-2-6-15,1 0-3 0,4 1-17 0,1 3 1 16,2 3 25-16,5 2 19 0,-2 3 43 16,-1 5-24-16,-1 0-19 15,-3 5-12-15,-1 0 9 0,-4 0-13 0,-1 6 0 16,-4 1 1-16,-2 3-1 0,-3 2 3 15,-3 4-2-15,-5 1-20 0,-4 2-3 16,-2 3-3-16,-4 0 16 0,0-1 14 16,1-3 11-16,-1-1 15 0,5-4 1 15,4-6-16-15,0-1-63 0,6-6-45 16,3-2 4-16,0-7-167 0,5-5-126 16,4-7-19-16,2-3 47 0,0-5-67 15,3-2-88-15,0-1-186 0</inkml:trace>
  <inkml:trace contextRef="#ctx0" brushRef="#br0" timeOffset="214282.76">11469 6099 778 0,'0'0'548'16,"0"0"37"-16,0 0-144 0,44-38-125 0,-38 38-103 0,1 0-8 16,0 7 6-16,0 2-58 15,-1 3-55-15,-1 3-22 0,1 2-19 16,-2 0-9-16,-2 0-11 0,-2 0-18 0,0 0-19 16,0-3 0-16,0 2-91 0,-3-2-102 15,0-4-104-15,-1-3-123 16,1-3-216-16,1-4-636 0</inkml:trace>
  <inkml:trace contextRef="#ctx0" brushRef="#br0" timeOffset="214429">11468 5886 2678 0,'0'0'376'0,"0"0"-101"15,0 0-78-15,0 0-32 0,0 0-87 16,0 0-56-16,0 0-22 0,0 0-148 15,0 0-255-15,0 0-627 0,0 0-838 0</inkml:trace>
  <inkml:trace contextRef="#ctx0" brushRef="#br0" timeOffset="214648.93">11671 5640 2451 0,'0'0'988'16,"0"0"-864"-16,0 0-61 0,0 0 54 0,0 0 38 15,0 0 43-15,0 0 57 0,-2 45-72 16,1-23-66-16,1 0-58 0,0 5-7 16,1 2-12-16,6 5-6 0,0-2-32 15,2 3-2-15,1-2-3 0,0-2-43 16,3 4-87-16,-1-2-83 0,-2-1-82 16,1-2-51-16,-3-1-136 0,-2-4-183 15,-3-5-342-15,-1-5-282 0</inkml:trace>
  <inkml:trace contextRef="#ctx0" brushRef="#br0" timeOffset="-214498.13">11653 6080 2702 0,'0'0'449'0,"0"0"-203"16,0 0-11-16,0 0-46 0,50-41-48 15,-27 26-46-15,4-3-29 0,-1 1-38 16,4-2-28-16,0-1-1 0,-3 3-18 15,-2-2-15-15,-2 2-20 0,-5 2-9 0,-3 2 0 16,-5 4 23-16,-3 2 8 16,-3 3 19-16,-4 3 12 0,0 1-30 15,-5 1-4-15,-1 5-9 0,-4 4-51 0,0 4 22 16,-3 3 73-16,3 3 45 0,2 1 40 16,1-4-6-16,5-1-13 0,2-2 22 15,1-3 3-15,5-3-21 0,3 0-10 16,0-1-7-16,4-1-7 0,-1-2-21 15,1 0-9-15,0-2-16 0,-2 0-3 16,-2-1-38-16,-2 1-49 0,-3 2-30 16,-4 1-5-16,-1 3 33 0,-8 1 17 15,-4 3-49-15,-5 3-69 0,-3-1-62 16,-4 1-66-16,-3 0-170 0,0-3-278 16,8-5-543-16</inkml:trace>
  <inkml:trace contextRef="#ctx0" brushRef="#br0" timeOffset="-214181.42">11910 5448 3377 0,'0'0'528'0,"0"0"-295"0,0 0 62 0,0 0 66 16,0 0-70-16,0 0-90 0,0 0-77 16,0 0-99-16,0 0-25 0,0 0-13 15,51-2 13-15,-26 22 0 0,7 10-15 16,4 15 0-16,4 19-6 0,-5 9-10 16,-8 8-8-16,-12 3-25 0,-12-4-12 15,-5 5-13-15,-11 0-21 0,-10-2-31 16,-5-2-6-16,-3-4-17 0,-5-10-3 15,-2-5-54-15,-5-14-122 0,11-14-331 16,-5-10-1150-16</inkml:trace>
  <inkml:trace contextRef="#ctx0" brushRef="#br0" timeOffset="-208563.59">7619 7895 1273 0,'0'0'1164'0,"0"0"-1087"0,0 0 85 0,0 0 98 0,64 4 61 16,-13-11-16-16,25-5-46 0,12-7-68 15,9-1-21-15,0-4-11 0,-1 0-1 16,0 1-16-16,7 0-22 0,5-1-22 16,-4 1-9-16,1 1-9 0,-1-1-16 15,-4 4-9-15,-3 1-10 0,-3 0-2 16,-7 1-6-16,-9 2-10 0,-9 1-9 16,-10 2-16-16,-14 5-2 0,-11 1-15 15,-15 2-15-15,-3 1-50 0,-5 0-81 16,-4 2-60-16,-3-2-31 0,-6 2-30 0,-9-1-119 15,-2 0-659-15,-21-6-1209 0</inkml:trace>
  <inkml:trace contextRef="#ctx0" brushRef="#br0" timeOffset="-205448.77">8335 6373 2504 0,'0'0'406'0,"0"0"-131"0,0 0 6 16,-7-46-22-16,6 29-26 0,-3-1-19 15,-4-1-43-15,-1-4-66 0,-5 0-6 0,-3-5-52 16,-8-6-16-16,-10-8-13 15,-13-8-18-15,-2-2-1 0,-4 1-14 0,3 5-29 16,1 4-2-16,-2-2 0 0,-3-1 2 16,1 2-11-16,-4 2-7 0,-2 2-7 15,0 3 32-15,3 4 12 0,1 4 23 16,1 4 2-16,8 2 2 0,7 5 20 16,9 3 12-16,7 4 25 0,4 0 6 15,-4-1 3-15,0 1-6 0,-5-3-12 16,7 4 5-16,1 0-21 0,6 2 3 15,1 1-6-15,6 3-7 0,1-1-2 16,3 1-11-16,1 3-11 0,2-1-3 16,1 1-12-16,0 0-7 0,0 0 1 15,0 0-1-15,0 0-2 0,0-1-1 16,0 1 0-16,0 0 10 0,0 0 12 16,0 0-16-16,0 0-2 0,0 0-1 15,0 0 0-15,-1 2 1 0,1 4-13 16,0 3 34-16,0 3 16 0,0 5 0 0,2 6 2 15,3 0-2-15,-1 3-4 16,1-1-10-16,2 2 1 0,-2 2-1 0,3-3-1 16,-1-1 0-16,0-1 11 0,-2-3-12 15,0-1 0-15,2-4-1 0,-2-2 2 16,-2-5 0-16,1-2 2 0,-4-1 0 16,2-5 25-16,-2 0 33 0,0-1 25 15,0-2 16-15,-2-8 2 0,-4-3-64 16,-2-7-40-16,-1-4-52 0,0-6 30 15,-2 0 10-15,1-3 0 0,3-5-13 16,-1 2 4-16,2 0-7 0,3 3-3 16,3 6-21-16,0 0 28 0,7 5-13 15,5 4 0-15,3 1 37 0,6 4 6 16,10 0 34-16,12-5-6 0,14 0-3 0,4 1-16 16,1-2-15-16,-4 2-1 15,-4 3-14-15,2-3-22 0,-5 2-111 16,2-1-153-16,-18 3-274 0,-3-5-1123 0</inkml:trace>
  <inkml:trace contextRef="#ctx0" brushRef="#br0" timeOffset="-204514.72">5127 4675 1375 0,'0'0'407'0,"0"0"-199"0,0 0 25 0,0 0 52 0,0 0 86 16,0 0-48-16,0 0-61 0,0 0-63 15,-14-36-44-15,14 28-64 0,0 1-28 16,3-3-35-16,5-2 3 0,3-1-28 16,1 0 10-16,4-2 7 0,1 3-18 15,2-1-2-15,0 2-1 0,0 4-25 16,-2 1 4-16,-2 4-13 0,-1 2-2 16,-3 4-1-16,-1 2 10 0,0 4-1 15,-2 2-18-15,-3 6-6 0,-1-1-23 16,-4 6-22-16,0 0-13 0,-4 2 3 15,-4 0 41-15,-3 0 48 0,2-2 19 16,-1-1 0-16,1-4 22 0,4-3 7 16,2-3-4-16,3-4-6 0,1 1-17 15,6-4 40-15,5 2 40 0,2-1 4 16,4 0-10-16,0 1-13 0,4-1-22 0,0-1-38 16,-1 1 10-16,-3 0-13 0,-2 0 0 15,-4 2-2-15,-1-1-17 16,-6 2-6-16,-3 1 25 0,-2 2 0 0,-8 1 3 15,-6 6 16-15,-6 2-19 0,-5 2-48 16,-6 0-34-16,-1 1-3 0,-2-2 2 16,0-2-22-16,2-5-26 0,4-4-80 15,3-5-181-15,7-6-246 0,5-3-645 16</inkml:trace>
  <inkml:trace contextRef="#ctx0" brushRef="#br0" timeOffset="-204147.41">5501 4502 2238 0,'0'0'334'0,"0"0"-48"0,0 0 28 16,0 0-1-16,0 0-47 0,0 0-53 0,0 0-105 15,0 0-55-15,40-41-28 0,-19 26 0 16,0 1-8-16,2 2-17 15,0 2-22-15,-2 2-13 0,0 4-8 0,-3 4 1 16,-3 0-33-16,-1 8-13 0,-3 2-16 16,-3 5-6-16,-3 4 18 15,-5 5 10-15,-3 10 21 0,-10 11-6 0,-11 11 10 16,-1 1 0-16,-2-3 50 0,4-13 7 16,7-14 19-16,5-8 23 0,3-5 56 15,0 3 14-15,3-2 18 0,1-2-7 16,4-2-35-16,1-5-19 0,6-3 9 15,5-2 27-15,4-1 10 0,6-1-34 16,9-8-38-16,9-7-36 0,10-6-7 16,0-2-112-16,-8 4-127 0,-12 3-151 15,-13 7-630-15,3-7-867 0</inkml:trace>
  <inkml:trace contextRef="#ctx0" brushRef="#br0" timeOffset="-203783.4">6009 4563 3280 0,'0'0'340'0,"0"0"-166"0,0 0-127 0,0 0-44 0,37-26 13 16,-20 16-16-16,0-2 0 0,3 0-63 0,3 0-152 16,1 0-288-16,-6 3-624 0,8-5-803 0</inkml:trace>
  <inkml:trace contextRef="#ctx0" brushRef="#br0" timeOffset="-202479.86">6510 4239 1982 0,'0'0'1283'0,"0"0"-1152"0,0 0-84 16,0 0-47-16,0 0 0 0,0 0 10 15,0 0 98-15,26 50 3 0,-17-26-45 16,-1 0-25-16,-1 0-19 0,0 3-21 16,-5-1 18-16,-1-1-16 0,-1 0 10 15,0-1-13-15,-3-1-1 0,1-3-11 16,-3-5 12-16,1-5 16 0,1-5 22 15,2-3 59-15,-4-2 17 0,-1-7-83 16,1-3-31-16,-4-7-53 0,0-5 50 16,0-10 3-16,2-9 2 0,2-11 1 15,4-5-3-15,2 5 0 0,6 4-2 16,2 14 0-16,3 7-28 0,-1 7 27 16,0 7-25-16,4-5-6 0,2 1 6 15,0 3 28-15,1 1 0 0,-4 7-1 0,-1 2-2 16,-3 4-22-16,-2 0 0 0,-3 3 0 15,1 4 6-15,-2 3 17 0,-3 3 1 16,-1 2-15-16,-4 5 13 0,-5-1-10 16,-2-1-37-16,-4 0 30 0,1-2 20 15,2-5 25-15,-1-2 4 0,2 0-1 16,2-3-3-16,1-1-6 0,4-1 0 16,-1 0-17-16,2 0-2 0,2-1-44 15,1 3-10-15,0 4 54 0,0 1 7 16,3 4 34-16,3 3-10 0,0 0 7 15,2-2-22-15,1 1-14 0,2-4 1 16,2-1-1-16,0-5 17 0,3-1 15 16,2-2 4-16,3-4 3 0,1-4-19 15,3-3 7-15,2-6-11 0,2-4 7 0,1-3-13 16,-1-4-12-16,0 0-32 16,-4 0-21-16,0-2-13 0,-9 4 12 15,-1 2 20-15,-7 3 12 0,-3 6 19 0,-4 3 3 16,-1 3 44-16,-3 5 6 0,-7 2-50 15,-2 6-58-15,-4 3 46 16,-2 6 12-16,1 6 19 0,-2 2 6 0,4 2-7 16,1 0-2-16,5-3-15 0,4-2-1 15,3-3-2-15,2-9-20 0,4-1 22 16,3-5 3-16,4-4 92 0,5-5-4 16,5-6-26-16,2-5-12 0,5-8-19 15,2-3-32-15,2-5-2 0,0 1-3 16,-2 0-15-16,-1 1 2 0,-4 2 13 15,-5 6 0-15,-5 4 1 0,-5 7 2 16,-3 3 34-16,-5 6 6 0,-2 2-2 16,0 0 5-16,-3 3 3 0,-4 4-46 15,-1 3-18-15,-1 4-4 0,0 0 22 16,0 3 12-16,3 0-12 0,3 0 0 16,3-2 0-16,0 2-22 0,2 2 9 15,7 1 12-15,0 2-2 0,3 1 1 16,1-1 1-16,1 0 0 0,1-2 2 15,0 3-1-15,-2-1 0 0,-4-1-11 0,-1 2 8 16,-5-2-16-16,-3 3-3 16,0-2-5-16,-6-1 8 0,-4-3 19 0,-1-3 3 15,1-3 31-15,-2-5 3 0,3-4-18 16,1-3 12-16,1-6 15 0,0-6-46 16,2-7 0-16,3-12-24 0,2-13-23 15,9-12 4-15,5-1 9 0,-1 9 6 16,1 16 12-16,-4 13-3 0,1 2 5 15,2 1 14-15,3-2 28 0,1 1 12 16,-3 3 10-16,-1 4-22 0,-1 6-28 16,-4 2 0-16,3 2-16 0,-3 0 4 15,-1 6 12-15,2 1 1 0,-4 2-1 16,0 1-2-16,0 0-17 0,-3-1-83 0,-1-2-89 16,-1-3-114-16,0-4-382 15,0 0-948-15</inkml:trace>
  <inkml:trace contextRef="#ctx0" brushRef="#br0" timeOffset="-202352.17">7322 3989 2820 0,'0'0'333'0,"0"0"-333"0,0 0-111 0,0 0 109 0,0 0-14 0,0 0-215 15,39 35-250-15,-30-32-501 0</inkml:trace>
  <inkml:trace contextRef="#ctx0" brushRef="#br0" timeOffset="-202080.8">7534 4017 2508 0,'0'0'297'0,"0"0"-98"0,0 0-17 16,0 0 70-16,-40 33-55 0,29-21-39 15,1 0-36-15,2-1-60 0,3 3-62 16,3-2-19-16,2 0 3 0,2-1-2 15,5 1 5-15,5-2 11 0,-1-2-1 16,7 1-19-16,-3-3-10 0,3 0-31 0,-2 0 16 16,0 1 6-16,-4 0 10 15,-3 2 2-15,-4 1 4 0,-5 0-9 0,-2 2 34 16,-10 2 35-16,-1-1-35 0,-3-1-41 16,-1-1-58-16,-1-4-37 15,2-3-27-15,3-4-55 0,2-9-146 0,4-6-280 16,4 1-662-16</inkml:trace>
  <inkml:trace contextRef="#ctx0" brushRef="#br0" timeOffset="-201881.08">7578 3799 1949 0,'0'0'363'0,"0"0"-46"0,0 0 36 16,0 0-17-16,0 0-82 0,0 0-108 16,0 0-52-16,0 0-27 0,38-14 2 15,-26 27 41-15,-1 3 18 0,0 3-15 16,2 3-39-16,0 1-27 0,-1 1-10 15,1-1 0-15,0 4-20 0,1-1-17 16,-2 0-21-16,1 1-13 0,-1 1-38 0,-3-4-117 16,-1-1-37-16,0-2-58 15,-3-5-113-15,1-6-199 0,-4-6-455 16,3-6-530-16</inkml:trace>
  <inkml:trace contextRef="#ctx0" brushRef="#br0" timeOffset="-201727.4">7703 4055 2971 0,'0'0'530'0,"0"0"-252"0,0 0-89 16,0 0-10-16,0 0-36 0,0 0-65 15,43-27-22-15,-23 11-56 0,4-3-53 16,3 0-81-16,-1 1-47 0,-2 1-2 16,-1-1-63-16,-3 6-173 0,-5 1-217 15,-1 4-383-15,-5 4-220 0</inkml:trace>
  <inkml:trace contextRef="#ctx0" brushRef="#br0" timeOffset="-200963.24">7803 4192 2104 0,'0'0'331'0,"0"0"-92"16,0 0 15-16,0 0 28 0,0 0-91 0,0 0-16 16,0 0 36-16,0 0 19 0,0 0-33 15,0 0-72-15,0 0-63 16,43-14-62-16,-26-8-19 0,1-3-58 0,-1-6 2 15,4 0 22-15,-3-1 14 0,-3-1 39 16,1 0 31-16,-3 4-30 0,-4 5 24 16,-2 8 6-16,-3 5 19 0,-3 5 12 15,-1 6-4-15,0 0-58 0,-1 6-81 16,-1 1-5-16,0 10 86 0,0 6 75 16,2 2-10-16,0 5-22 0,0 1-21 15,2-4-22-15,3-4-12 0,3-5 8 16,3-8 4-16,0-2 25 0,3-5 25 15,4-3 18-15,1-6 15 0,3-5-31 16,1-6-28-16,0-5-24 0,0-4-49 16,-1-4-16-16,-1-2-9 0,-2-2-10 15,-2 1-2-15,-3 2 27 0,0 3 40 16,-7 5 6-16,-3 5 13 0,-2 8 12 16,-2 2-10-16,-6 6-2 0,-3 2-36 0,-3 2-55 15,-2 7 13-15,0 4 21 16,-2 8 10-16,2-1 25 0,4 4 3 15,3 0-6-15,3-2 9 0,4-2 15 0,2-2-11 16,7-4 12-16,4-3 13 0,3-3 38 16,2-3-4-16,3-3-10 15,0-2-18-15,1 0-5 0,-4 0-12 0,2-2-2 16,-2 1-13-16,-3 1-6 0,-1 0 0 16,-5 1 1-16,1 3 16 15,-3 0-14-15,-2 0 16 0,-1 0 0 0,-1 1 16 16,-1-4-4-16,0 1 4 0,0 0 3 15,2-2 4-15,-2 0 17 0,5-5 69 16,0-2 13-16,4-3-29 0,0-5-50 16,3-4-18-16,3-5 0 0,-3 0-13 15,1-3 0-15,-1-4 19 0,-1 1-9 16,-1-1-10-16,0 1-10 0,-3 6 1 16,-3 6 10-16,-2 6 8 0,-2 5 1 15,-2 5 9-15,0 1-1 0,-2 1-30 16,-2 2-41-16,2 3-82 0,-2 3-1 15,0 3 50-15,1 6 18 0,2-3 41 16,1 1 11-16,6-1 4 0,2-2 13 0,6 1 27 16,1-2 19-16,4 1 9 15,-1-2-18-15,1 0-23 0,-1 0-8 0,-3 0-7 16,-3 2-12-16,-5-2 0 0,-3 3-3 16,-4 1-18-16,-9 3 8 0,-13 4-48 15,-18 5-135-15,-14 2-111 0,-10-4-354 16,11-10-1257-16</inkml:trace>
  <inkml:trace contextRef="#ctx0" brushRef="#br0" timeOffset="-181147.33">1797 6956 1992 0,'0'0'269'0,"0"0"96"0,0 0-43 0,0 0-75 16,0 0-21-16,0 0-61 0,0 0-57 15,0 0-17-15,0 0-22 0,0 0-37 16,0 0-32-16,0 0-41 0,0 0-3 16,0 0 44-16,-6-17 44 0,24 10-3 15,4-3 3-15,4 0 0 0,1 0-13 16,7-3-18-16,-6 2-13 0,3 6-1 15,2 2-24-15,-6 3-7 0,0 4 1 16,-4 8-4-16,-6 4-2 0,-6 6-17 0,-5 10-25 16,-9 14-12-16,-16 13-27 15,-7 4-21-15,-18-5 14 0,6-7 17 16,2-7 60-16,5-2 34 0,11-7 14 0,-2-8 16 16,9-7 16-16,-3-3 32 0,1 0 35 15,3 0 15-15,1-1-34 0,9-5-36 16,3-4 1-16,9-1-26 0,4-3 19 15,7-3 47-15,13 0-22 0,23-9-3 16,17-10-35-16,6-6-25 0,-1-2-72 16,-16-2-210-16,-23 10-515 0,-7-2-1580 0</inkml:trace>
  <inkml:trace contextRef="#ctx0" brushRef="#br0" timeOffset="-180423.58">2513 6995 251 0,'0'0'1994'0,"0"0"-1745"0,0 0-68 0,0 0 12 0,0 0-39 16,0 0-119-16,0 0-35 0,0 0-41 0,0 0 41 15,0 0 22-15,44-16-22 0,-24 7-125 16,2-1-168-16,2 0-221 0,-5 2-507 16</inkml:trace>
  <inkml:trace contextRef="#ctx0" brushRef="#br0" timeOffset="-179879.3">2791 6776 2681 0,'0'0'203'0,"0"0"-161"0,-1 37 3 15,1-13 99-15,1 3-4 0,3 6-34 16,1-1-40-16,0 0-2 0,-1 0-29 0,2-3-10 16,-1 0-23-16,-1 1 1 15,-1-2 0-15,-1-2 13 0,-1-2-16 16,-1-2-4-16,0-7-34 0,0-4 0 15,0-4 35-15,0-4 3 0,0-3 89 16,-1-5-4-16,-1-4-6 0,-2-5-79 0,-2-7-1 16,-3-11-2-16,-4-11-8 0,-2-9 11 15,2-2 15-15,4 9 14 0,3 10-27 16,4 14 10-16,2 0 20 0,3-1-20 16,4-2-11-16,4 0 1 0,4 1-2 15,4 6-19-15,5 3-19 0,3 4 10 16,0 3 9-16,1 7-10 0,-2 0 28 15,-1 9-24-15,-3 3 6 0,-5 3-10 16,-3 4 10-16,-5 2 7 0,-5 2-10 16,-4 1-23-16,-2 0-28 0,-5 0 41 15,-5-2 30-15,-4-2-20 0,-5-2-38 16,-1-1-43-16,-4-2 20 0,-3-2 60 16,2-2 23-16,0-3 32 0,3-2 19 15,4-2 42-15,5-2 34 0,8-2 13 16,3 0-17-16,4 0-54 0,1 0-69 15,5 0-63-15,4 4 63 0,11-1 107 0,14 4 10 16,12-1-42-16,-1 0-50 16,-5-2-25-16,-12-4-10 0,-6 2-25 0,9-1-46 15,0 0-61-15,3 1-133 0,-2 1-281 16,-13 1-727-16</inkml:trace>
  <inkml:trace contextRef="#ctx0" brushRef="#br0" timeOffset="-179463.8">3490 7036 3480 0,'0'0'332'0,"0"0"-253"0,0 0 25 0,0 0-6 16,0 0-17-16,0 0 6 0,0 0-3 15,0 0-3-15,-17-37-69 0,24 34-12 16,6-3-37-16,11 1 37 0,14-3 32 16,16-1 5-16,5 1-6 0,-1 1 0 15,-6 0-28-15,-8 0-2 16,-10 0-1-16,-6 0 0 0,-5 3-1 0,-6-2-21 16,3 0-74-16,1-1-34 0,-2-2-29 15,-3 1-52-15,-8 0-95 0,-3-1-209 16,-5 0-291-16,-1 3-688 0</inkml:trace>
  <inkml:trace contextRef="#ctx0" brushRef="#br0" timeOffset="-179197.47">3818 6786 2081 0,'0'0'414'0,"0"0"-104"16,0 0-5-16,0 0-37 0,0 0-84 0,0 0-105 16,0 0-22-16,0 0 56 15,0 0 16-15,43 11-12 0,-26-7-32 16,-1 0-29-16,1 0-25 0,0 0-6 0,-2 1-25 15,0 0 0-15,-2 3-3 0,1-1-10 16,0 2 11-16,-2-2-13 0,1 3 14 16,-4-1-15-16,-2 0-6 0,-5 1 0 15,-2 0-6-15,0 1 28 0,-8 3 28 16,-6 2 57-16,-5 2-36 0,-10 3-14 16,-10 5-35-16,-10 5-72 0,5-3-56 15,9-5-39-15,11-5-75 0,8-4-209 16,2-1-355-16,1-2-642 0</inkml:trace>
  <inkml:trace contextRef="#ctx0" brushRef="#br0" timeOffset="-178664.18">4594 6721 1482 0,'0'0'792'0,"0"0"-472"0,0 0-33 0,0 0-2 16,-11-42-24-16,9 30-61 0,0-4-58 0,0 0-28 15,2-1-61-15,0 1-31 16,1 0-22-16,3 3-8 0,1 3 8 15,1 0 0-15,0 2 0 0,2 4-13 0,-2 0-9 16,-1 2 19-16,-1 2-25 0,0 2 0 16,1 3 28-16,0 6 14 15,1 1 8-15,1 6 0 0,-1 2-19 0,1 5 13 16,1 2-14-16,-1 4 11 0,0 1-11 16,0 1 8-16,3-1-8 0,-2 0-2 15,0-4 25-15,0-3-9 0,-1-1-15 16,-1-5-1-16,-2-2-1 0,-2-2-18 15,0-2-59-15,-2-2-95 0,0-1-87 16,-3-4-158-16,-2 0-197 0,0-3-457 16,-6-3-296-16</inkml:trace>
  <inkml:trace contextRef="#ctx0" brushRef="#br0" timeOffset="-178511.44">4602 7022 2244 0,'0'0'381'0,"0"0"-56"0,0 0 31 16,0 0-67-16,0 0-84 0,0 0-54 15,0 0-25-15,0 0-45 0,0 0-81 0,0 0-6 16,0 0 6-16,0 0 34 16,47-1 1-16,-24-4-35 0,3-3-12 0,1-3-141 15,3 0-115-15,1-5-217 0,-7 5-626 16,9-10-651-16</inkml:trace>
  <inkml:trace contextRef="#ctx0" brushRef="#br0" timeOffset="-177946.7">4951 6563 2927 0,'0'0'371'0,"0"0"-117"0,0 0 21 16,0 0-55-16,0 0-94 0,0 0-111 16,0 0-15-16,0 0 0 0,0 0 0 15,0 0 53-15,26 54-15 0,-14-32-10 16,0 2-28-16,0 0 0 0,-2-2 0 15,0 0-25-15,-1-2-25 0,-2-1-37 16,-3 0-20-16,0-3 16 0,0-4 25 0,-2-2 37 16,-1-5 29-16,2-2 16 0,-3-2 22 15,1-1 56-15,0 0 29 16,-1-1-11-16,2-3-9 0,-2-2-54 0,2-1-49 16,1-2-15-16,2 0-16 0,1 1-12 15,2 0 5-15,4 3 10 16,1 2 3-16,2 2-6 0,-1 1-3 0,0 1 6 15,-2 4-7-15,-1 3 0 0,0-1-3 16,-4 2-9-16,-1-1-9 0,-3 2 15 16,-3-1 16-16,0 2-13 0,-6 0-9 15,-3 3 47-15,-4-2 24 0,-1 1 10 16,-4-2-12-16,-1-2-18 0,-1-2 11 16,2-2 4-16,3-5-18 0,3 0-1 15,3-3-22-15,4-4 19 0,2-3-16 16,2-3-9-16,1-5 22 0,3 0 6 0,3-2 22 15,4 0 6-15,2 3-9 16,2 0 9-16,3 3 10 0,1 3-7 16,0 2 13-16,0 2 3 0,-1 2-21 15,1 4-26-15,-1 1-2 0,-1 4-10 16,-1 4 8-16,-1 2-19 0,-2 3 11 16,-1 1 10-16,-3 1-11 0,-2-1-9 0,-3 0-15 15,0-3-42-15,-2 1-37 0,0-5-52 16,-1 0-76-16,0-4-140 15,0-3-264-15,0-3-471 0</inkml:trace>
  <inkml:trace contextRef="#ctx0" brushRef="#br0" timeOffset="-177795.68">5291 6546 1975 0,'0'0'1196'0,"0"0"-918"0,0 0 19 0,0 0-36 0,0 0-60 0,0 0-64 16,0 0-53-16,0 0-56 0,0 0-28 15,0 0-59-15,0 0 9 0,0 0-71 16,0 0-108-16,0 0-121 0,0 0-883 16,27-44-1003-16</inkml:trace>
  <inkml:trace contextRef="#ctx0" brushRef="#br0" timeOffset="-177614.8">5501 6363 2436 0,'0'0'743'0,"0"0"-561"16,0 0 27-16,-1 38 129 15,1-17-18-15,-2 2-112 0,2 5-23 0,0 0-34 16,0-1-71-16,2 1-34 0,2-1-18 16,1 0-25-16,2-1-3 0,1-1-2 15,1 1-41-15,0 1-117 0,0-1-90 16,1-1-79-16,-3-3-102 0,-1-4-363 16,-2-6-638-16,1-4-56 0</inkml:trace>
  <inkml:trace contextRef="#ctx0" brushRef="#br0" timeOffset="-177357.68">5457 6741 2610 0,'0'0'470'0,"0"0"-123"16,0 0-93-16,0 0-74 0,0 0 15 16,0 0 8-16,49-4 8 0,-29-2-72 15,5-3-90-15,-1-2-30 0,0 0-16 0,-4-2 12 16,1 0-12-16,-4 0 10 0,-3 2-12 15,-1-3 1-15,-4 2 7 16,-4 2-9-16,-1 1-21 0,-3 3-16 0,-1 0 0 16,0 2-16-16,-3 1-30 0,-1 3 12 15,0-1-4-15,1 1-9 0,-1 0 0 16,-1 1 3-16,2 1 2 0,1-1-15 16,2 2-101-16,0-3-304 0,0 0-686 15,9-6-833-15</inkml:trace>
  <inkml:trace contextRef="#ctx0" brushRef="#br0" timeOffset="-172214.79">1937 8418 1942 0,'0'0'292'0,"0"0"-143"0,0 0 29 15,0 0 259-15,0 0-142 0,0 0-44 16,0 0-17-16,0 0-46 0,0 0-67 0,0 0-62 16,0 0-33-16,0 0-26 15,-10-9-50-15,10 15-29 0,0 3 0 0,-5 6 52 16,-2 13 27-16,-8 11 3 0,0 10-2 16,-9 5-1-16,6-2-2 0,6-3-10 15,0-5 11-15,11-8-12 0,-2-7 10 16,0-6-9-16,0-7-1 0,-2-1 13 15,5-1-2-15,-4 0-33 0,4-5-22 16,0-4 1-16,7 0 43 0,10-2 13 16,1 0 41-16,5-3-16 0,8 0 4 15,8-4-10-15,1-5-19 0,-2 1-21 16,0-1-36-16,-7-1-22 0,-2-2-38 16,4 2-67-16,-3-2-68 0,-9 2-185 15,2-3-175-15,-7 6-431 0</inkml:trace>
  <inkml:trace contextRef="#ctx0" brushRef="#br0" timeOffset="-172014.62">2027 8527 1737 0,'0'0'1558'0,"0"0"-1494"15,0 0 44-15,2 59-48 0,5-23 48 0,-3 15 21 16,9 1-28-16,-4 1-38 0,-9-6-13 15,0-3-47-15,-4 0-1 0,-14-1-2 16,10 1-3-16,-2-2-35 0,1 1-53 16,9-8-41-16,2-8-86 0,-1-10-162 15,1-4-341-15,-2-4-887 0</inkml:trace>
  <inkml:trace contextRef="#ctx0" brushRef="#br0" timeOffset="-171815.62">2417 8635 3159 0,'0'0'99'0,"0"0"-67"0,0 0-32 0,0 0 63 15,47 12 14-15,-24-10-17 0,1-2-50 16,-2 0-10-16,0 0-137 15,-3-2-109-15,0 0-278 0,-5-1-299 0,-1-2-770 0</inkml:trace>
  <inkml:trace contextRef="#ctx0" brushRef="#br0" timeOffset="-171247.66">2733 8368 3196 0,'0'0'407'0,"0"0"-388"0,0 0 29 16,0 0 8-16,0 0 51 0,15 53 7 15,-8-29-36-15,-1 5-17 0,0 1-40 16,-2 2-21-16,1 3-1 0,-1 3-2 16,0 7-22-16,-2 4-20 0,0-4-8 0,-1-11-32 15,0-10-9-15,0-11-23 16,1 0 41-16,0-2 23 0,0-3 24 15,-1-5 15-15,1-3 14 0,-1 0 38 0,1-9 38 16,-1-5-9-16,0-7-48 0,-1-10-19 16,-1-10-15-16,-3-10 15 0,1-3 35 15,-1 5 9-15,2 10-10 0,2 11 7 16,0 4-12-16,4 5 2 0,3-2-12 16,3-3 0-16,2-1 0 0,3 4-1 15,2 5 1-15,0 1-19 0,3 5-2 16,-1 5-32-16,-1 3-7 0,-1 2-3 15,-3 4 0-15,-4 4-13 0,-1 6-56 16,-4-1 14-16,-3 6-24 0,-2 3-24 16,-7 2-28-16,-5 1 17 0,-2-1 62 15,-4-2 70-15,-1-3 26 0,0-4 50 16,0-4 91-16,4-5 38 0,1-2-64 16,1-1 3-16,3-2 18 0,4-1 29 15,2 0 8-15,2 0-25 0,1 0-29 0,1 0-60 16,0 0-59-16,0 0-44 15,3 2-12-15,4 1 12 0,2 5 44 16,8 3 66-16,2 2 2 0,5 1-8 0,3-1-17 16,3 0-3-16,1-4-6 15,2 0-15-15,0-2-19 0,0-4-102 16,1 1-157-16,-2-1-170 0,-7-2-763 16,8-4-1203-16</inkml:trace>
  <inkml:trace contextRef="#ctx0" brushRef="#br0" timeOffset="-170879.54">3427 8533 1770 0,'0'0'1998'0,"0"0"-1821"0,0 0-96 0,0 0-62 16,0 0-6-16,0 0 56 0,0 0 59 0,59-2-1 15,-20-4-3-15,14-3-31 0,6-1-44 16,-1-1-18-16,-5 2-19 15,-14 2-12-15,-7 2-2 0,-7 2-13 0,-3-1-10 16,3-2-12-16,2 1-31 0,3-2-24 16,-5 2-20-16,-4 0-28 0,-4 1-39 15,-4 0-32-15,-5 0-117 0,-4-1-203 16,-4 0-204-16,-1 0-677 0</inkml:trace>
  <inkml:trace contextRef="#ctx0" brushRef="#br0" timeOffset="-170596.77">3750 8238 258 0,'0'0'2295'0,"0"0"-1819"16,0 0-70-16,0 0-89 0,0 0-166 0,0 0-26 15,0 0 14-15,0 0 4 0,0 0-50 16,0 0-16-16,0 0 16 16,46 16-7-16,-25-9-15 0,2 3-46 0,0 1-2 15,1 0-23-15,0 0-3 0,-3 2-12 16,-1-1 0-16,-3 3-1 0,-2-1-15 15,-3 1-15-15,-3 0 0 0,-3 0 9 16,-4 3 15-16,-2-1 19 0,-5 3-15 16,-7 2 2-16,-6 2-8 0,-5 3-26 15,-4 0-12-15,-3 2 0 0,-2-1-6 16,-1-2 2-16,7-3-15 0,1-2-48 16,5-5-66-16,7-5-157 0,7-4-236 15,2-4-545-15,14-7-567 0</inkml:trace>
  <inkml:trace contextRef="#ctx0" brushRef="#br0" timeOffset="-169931.49">4873 8329 2577 0,'0'0'328'0,"0"0"-215"0,0 0 107 0,0 0 26 0,0 0-9 16,0 0-10-16,0 0-38 0,0 0-46 15,0 0-38-15,0 0-36 0,0 0-69 16,-11-41-7-16,20 34-24 0,4-3 7 16,4 3-11-16,6-2 1 0,2 1-6 15,3 4 15-15,-1 3-19 0,-1 1-18 16,-1 5-3-16,-2 6-15 0,-6 5-1 15,-3 2 12-15,-6 5 12 0,-5 3 0 16,-4 4-6-16,-9 2-3 0,-6 1-10 16,-3 0 76-16,-4-1 17 0,-4-2 17 15,2-3 7-15,2-3 16 0,0-2 0 16,4-4-16-16,4-3-9 0,4-3-10 16,4-3 3-16,4-4-3 0,3-3-22 15,1 0-32-15,6-2 32 0,7 0 74 16,3-4-18-16,12-5-6 0,8-6-40 0,11-9-10 15,2-6-132-15,-3-1-193 0,-9 2-403 16,-14 10-659-16</inkml:trace>
  <inkml:trace contextRef="#ctx0" brushRef="#br0" timeOffset="-169381.95">5386 8093 3007 0,'0'0'301'0,"0"0"-180"0,0 0 104 15,0 0-5-15,-37 8-30 0,33 0-62 16,0 5-22-16,3 3-23 0,1 3-15 16,2 5-33-16,5 2-15 0,2 2-20 15,0 0-1-15,3-1-11 0,-2-2-7 16,-2-1-37-16,1 0-15 0,-3-2 3 16,-2-1 9-16,0-2 6 0,-2-2 0 15,-1-1 15-15,0-3-1 0,-1-5 17 16,0-4 20-16,0-1 2 0,0-3 38 15,0 0 32-15,0-3-17 0,0-3-26 16,-1-3-27-16,0-3 0 0,1-2-1 16,0-3-1-16,3 2-14 0,4 0-37 15,5 3-3-15,2 0 14 0,4 4 17 16,1 3 10-16,1 1 14 0,0 4 0 0,-2 0-21 16,-1 5 1-16,-4 0 2 15,-1 2 17-15,-4 0-14 0,-2 1-12 0,-4 1-7 16,-2 1 7-16,-2 2-1 0,-6 0-8 15,-4 1-14-15,-1-1 23 16,-2-1 15-16,-2-3 2 0,4-2 11 0,-1-3 35 16,6-2 13-16,1-1 24 0,4-3-15 15,2-6-57-15,1-2 12 0,0-5 7 16,2-3-16-16,4 3 10 0,1-1-12 16,2 2 1-16,2 2 1 0,0 3 10 15,3 3 9-15,-1 2 22 0,1 4-19 16,1-1-25-16,-2 2-10 0,2 3-5 15,-1 2-7-15,0 3 18 0,-2 2-30 16,-1-1-41-16,-1 3-20 0,-2-1-19 16,-2 1-50-16,-1-2-110 0,-3 0-118 15,-1-3-169-15,-1-2-219 0,0-4-459 16</inkml:trace>
  <inkml:trace contextRef="#ctx0" brushRef="#br0" timeOffset="-169252.35">5623 8200 2138 0,'0'0'990'0,"0"0"-735"0,0 0 43 0,0 0-33 0,0 0-77 16,-21-37-60-16,21 35-56 0,0 2-72 0,0 0-38 15,2-1-55-15,2-3-67 0,1-1-69 16,2-4-132-16,6-1-375 16,-4 0-805-16</inkml:trace>
  <inkml:trace contextRef="#ctx0" brushRef="#br0" timeOffset="-169047.81">5753 7981 1740 0,'0'0'1245'0,"0"0"-932"16,0 0-24-16,0 0-93 0,0 0-79 15,0 0 24-15,-4 37 50 0,4-13-17 16,0 10-53-16,4-1-41 0,1 0-6 16,3 2 9-16,1-5-12 0,0 2-28 15,2 0-41-15,3-3-2 0,-3 0-11 16,2-2-35-16,-1-1-104 0,-2-2-76 0,-1-5-53 15,0-2-32-15,-3-3-69 16,-2-6-111-16,-1-4-131 0,-3-4-102 16,0-1-542-16</inkml:trace>
  <inkml:trace contextRef="#ctx0" brushRef="#br0" timeOffset="-168679.89">5804 8333 2136 0,'0'0'504'0,"0"0"-137"15,0 0 13-15,0 0-97 0,0 0-63 16,0 0-53-16,0 0-67 0,0 0-12 15,0 0-32-15,39-13-16 0,-22 8 0 16,2-1-9-16,2-2 6 0,1-2 7 16,0-2-7-16,2-2 3 0,-1-1-6 15,-1-2-6-15,-2 0-7 0,-4 0-18 16,-3 1-3-16,-5 4-19 0,-4 1-9 16,-3 2-3-16,-1 4-9 0,-2 3 0 15,-4 0-41-15,-3 2-12 0,-3 5-22 16,-1 4 34-16,-1 6 78 0,2 0 3 15,3 3 2-15,0 1 20 0,6-2 12 0,2-3 13 16,2-3 22-16,5-2-26 16,4 2-6-16,1-3 25 0,5-1 3 15,0 1-22-15,3-1-24 0,-2 0-18 0,0 0-1 16,-1 0-2-16,-4-1-17 16,-2 2-8-16,-1 1-1 0,-5 1-9 0,-3 2 6 15,-2 0 12-15,-10 5-21 0,-4 2-28 16,-6-1-29-16,-9 6-28 0,-11-2-39 15,-10 2-85-15,-5-8-260 0,16-6-597 16,5-10-900-16</inkml:trace>
  <inkml:trace contextRef="#ctx0" brushRef="#br0" timeOffset="-167994.12">2511 9853 2918 0,'0'0'314'0,"0"0"-288"0,0 0 47 16,0 0-25-16,0 0 6 0,0 0-54 15,0 0-13-15,0 0-16 0,0 0 1 16,0 0-52-16,0 0-96 0,0 0-174 16,3 37-410-16,-6-30-1052 0</inkml:trace>
  <inkml:trace contextRef="#ctx0" brushRef="#br0" timeOffset="-167833.65">2734 10539 2423 0,'0'0'0'0,"0"0"-227"0,0 0 205 16,0 0-157-16,2 40-256 0,-2-36-766 15</inkml:trace>
  <inkml:trace contextRef="#ctx0" brushRef="#br0" timeOffset="-167659.89">2784 10839 2285 0,'0'0'0'16,"0"0"-185"-16,0 0 130 16,0 0-117-16,0 0-215 0,0 0-594 0</inkml:trace>
  <inkml:trace contextRef="#ctx0" brushRef="#br0" timeOffset="-167509.75">2841 11107 2918 0,'0'0'301'0,"0"0"-259"0,1 39-4 15,1-23-38-15,0-1-33 0,-2-3-207 16,2-5-259-16,0-3-770 0</inkml:trace>
  <inkml:trace contextRef="#ctx0" brushRef="#br0" timeOffset="-166076.66">2191 12413 392 0,'0'0'349'0,"0"0"-85"0,0 0-6 0,0 0-21 0,0 0-6 16,0 0-13-16,0 0 15 0,0 0 13 15,0 0-20-15,0 0 16 0,0 0 17 16,0 0 3-16,0 0-21 0,0 0-17 16,0 0-32-16,0 0-23 0,0 0-30 15,0 0-46-15,0 0-37 0,-18-14-10 16,19 12-15-16,1 0-16 0,2-2-15 16,2-1-15-16,3-3 13 0,3-1-1 15,3 2-16-15,1-2 16 0,1 3-12 16,0 2-22-16,-3 2-9 0,2 2-4 0,-5 2-28 15,0 2-27-15,-2 4 5 16,-2 2 13-16,-1 3-12 0,-2 3 18 16,-1 1 8-16,-3 2 26 0,0 1 9 0,0-1 38 15,-2 0 1-15,1-3 3 16,0-2 14-16,1-3-15 0,1-3-3 0,2 1 0 16,4-1 13-16,2-2 25 0,2 1 16 15,4 1 5-15,-1-2-12 0,2 0-6 16,-2 1-25-16,0-1-1 0,-1 1-15 15,-2-2 0-15,-3 3 2 0,-1 0-2 16,-4 1 2-16,-3 3 1 0,0 2 23 16,-6 3 8-16,-6 3-34 0,-2 0-3 15,-4 1-45-15,-2 0 7 0,-2-1-12 16,1-1-10-16,4-2-41 0,2-7-50 16,3-2-122-16,3-8-175 0,2-3-88 15,7-9-276-15,0 0-481 0</inkml:trace>
  <inkml:trace contextRef="#ctx0" brushRef="#br0" timeOffset="-165730.79">2556 12261 3044 0,'0'0'393'0,"0"0"-171"0,0 0-55 0,0 0-38 15,0 0-21-15,24-43-5 0,-11 33-7 16,-1 3-40-16,3 0-56 0,-1 0 0 16,3 2-18-16,0 4 5 0,-3 1-9 15,1 0-18-15,-5 1-38 0,0 6 6 16,0 2 5-16,-2 1 20 0,-3 4 3 16,-2 4 4-16,-3 3 5 0,0 4-9 15,-5 1-10-15,-2 2 7 0,-4 1 47 16,0-1 16-16,-2-1 6 0,-1 0 6 15,2 0 19-15,-1-6 26 0,5-1 12 16,1-4-23-16,3-5-17 0,2-2-29 0,2-4-13 16,5-1-1-16,6 1 42 15,7-3-1-15,3-2-5 0,6-2-35 0,2-4-3 16,3-4-34-16,6-7-69 16,-2 0-61-16,0-1-111 0,0-4-250 0,-13 5-664 15,13-18-738-15</inkml:trace>
  <inkml:trace contextRef="#ctx0" brushRef="#br0" timeOffset="-165181.42">3225 12079 2812 0,'0'0'557'0,"0"0"-392"0,2 38 10 15,-1-18 54-15,2 6-43 0,1 5-64 16,1 1-35-16,-1 2-38 0,4 0-31 15,-1 0-18-15,2 0-13 0,-1-3-5 16,1-1-22-16,-1-3-44 0,0-2-32 0,-1-2-7 16,0-8-5-16,-2-2 24 15,-1-6 25-15,-2-3 25 0,0-4 0 16,-2-1 54-16,0-5 13 0,0-9-13 16,-4-5-51-16,-2-11-50 0,-6-12 82 15,-5-9 19-15,-4-3 63 0,-1 0 1 16,5 9 37-16,3 6 35 0,5 7-26 0,5 6-10 15,2 7-27-15,2 2-14 0,3-3 4 16,5-2-4-16,3-3-9 16,4 5-1-16,3 2-11 0,0 4-10 0,0 1-16 15,-1 4-12-15,-1 6-1 0,-2 1-18 16,0 3-2-16,-3 0-32 0,-1 9-34 16,-3 3-19-16,-1 3 5 0,-3 6 13 15,-3 3-9-15,-2 3-17 0,-6 0 7 16,-3 1 9-16,-2-3 73 0,-2 1 25 15,1-5 85-15,-2-3 35 0,3-4 0 16,-1-2-13-16,0-1 10 0,3-2-14 16,-1-1-16-16,6-4 6 0,0 2 3 15,3-3-12-15,1-1-32 0,2 0-26 16,0 0-26-16,2 2-36 0,6 1 36 0,7 2 28 16,6 3 12-16,9 0 18 15,12-2-15-15,8-1-21 0,4-3-9 16,-1-3-13-16,-4-1-21 0,-4-3-87 0,-1-4-108 15,-8 0-64-15,-6 0-195 0,-12 1-868 16,3-8-942-16</inkml:trace>
  <inkml:trace contextRef="#ctx0" brushRef="#br0" timeOffset="-164563.01">3911 12048 3149 0,'0'0'458'0,"0"0"-432"0,0 0 72 15,0 0-13-15,0 0 62 0,58-9 45 16,-14-1 7-16,17-2-28 0,10-4-29 16,1 0-19-16,-3 0-50 0,-8 4 7 0,-2 1-28 15,-6 1-25-15,-6 0-27 0,-8 2 0 16,-10 1-27-16,-8 1 2 0,-3 0-5 16,2 1-50-16,0-3-36 0,0 0-35 15,-7-1-22-15,-3 2-17 0,-3-1-36 16,-6-1-136-16,-1 0-195 0,-8-1-226 15,1 1-374-15,-11-4 12 0</inkml:trace>
  <inkml:trace contextRef="#ctx0" brushRef="#br0" timeOffset="-164331.83">4439 11735 1023 0,'0'0'1417'0,"0"0"-1097"0,0 0 68 16,0 0 13-16,0 0-142 0,0 0-133 15,0 0-73-15,0 0 61 0,0 0 45 16,53 21 15-16,-28-14-69 0,2 1-49 15,-2-3-38-15,-1 1-5 0,-1-2-13 16,-2 0-3-16,-3 1-12 0,0 0-7 0,-4 0-24 16,0 1-19-16,-4 2 3 15,-4 0 25-15,-3 4 20 0,-2 0 17 0,-2 5 1 16,-7 4 11-16,-6 2 7 0,-5 1-7 16,-10 7-12-16,-10 6-40 0,-10 4-32 15,2-6-40-15,8-6-76 0,11-11-111 16,6-5-380-16,5-3-937 0</inkml:trace>
  <inkml:trace contextRef="#ctx0" brushRef="#br0" timeOffset="-161177.83">5542 11400 307 0,'0'0'1996'0,"0"0"-1640"0,0 0-125 0,0 0 7 16,0 0-24-16,0 0-30 0,0 0-45 15,0 0-63-15,0 0-38 0,0 0-19 16,0 0-3-16,-10 3-16 0,8 1-29 15,-1 2-18-15,0 2 0 0,2 1 9 0,0 3 38 16,1 0 15-16,0-1 27 0,0 2 2 16,2-1 3-16,3 1-19 15,0-3-26-15,1 0-1 0,2 0-1 0,0-2-1 16,3-1-2-16,-1 0 0 0,-1-2 0 16,3-1 3-16,-4-1 0 0,0-2 1 15,-2 2 12-15,-1-2-10 0,-2-1 16 16,-2 3-19-16,1-3 0 0,-2 0-1 15,0 0-3-15,0 3-11 0,0-3-1 16,0 4 16-16,0-1 2 0,0 1 17 16,0-1-17-16,0 2 10 0,0-3-12 15,0 0-3-15,0 1 0 0,0-2 0 16,0 1 1-16,0-1-1 0,0-1 1 16,0 1 1-16,0-1 0 0,0 0 0 15,0 0-18-15,0 0-10 0,0 0-8 16,0 0-20-16,0 0-22 0,0 0-13 15,0 0-10-15,0 0-22 0,0-1-68 0,-2-2-219 16,0-1-320-16,-1-2-808 0,10 20 1113 16</inkml:trace>
  <inkml:trace contextRef="#ctx0" brushRef="#br0" timeOffset="-157180.96">5626 11565 293 0,'-2'2'369'0,"1"-2"-125"0,-2 0 14 15,1 0-1-15,1 0 7 0,-1 0-8 16,1 0-71-16,0 0-20 0,0 0-22 16,0-2-14-16,1 2 0 0,0 0 0 0,0-1-7 15,0 1-20-15,0 0-9 16,0-2 6-16,0 2 16 0,0 0 0 0,2-1-58 16,0-2-25-16,2-1-1 0,5-2 7 15,1-1 0-15,4-1 29 0,3 2-4 16,3-2-7-16,2 2-40 0,2 0-16 15,3-1 0-15,-1 5-25 0,0 2 9 16,-2 0 0-16,-2 5-6 0,-2 2-3 16,-4 4-10-16,-2 1 7 0,-4 6-4 15,-4 2 7-15,-2 1 23 0,-4 5 0 16,-3 2 1-16,-6 2 0 0,-4 2-1 16,-6 3 2-16,-4-3 3 0,-2 0 19 15,-3-2 3-15,-2-2-3 0,0-3 0 16,2-6-6-16,1-5-16 0,4-5-26 15,3-8-91-15,2-1-102 0,2-12-36 16,4-12-337-16,5 2-738 0</inkml:trace>
  <inkml:trace contextRef="#ctx0" brushRef="#br0" timeOffset="-156849.13">5544 11421 1550 0,'0'0'585'0,"0"0"-313"0,0 0 31 0,0 0 19 0,0 0-9 0,0 0-132 16,0 0-64-16,0 0-16 0,21-40-25 15,-4 28-10-15,6-1-19 0,5 0-47 16,3 0 0-16,7-1-19 0,7-1 4 16,-5 2-48-16,-3 3-124 0,-8 3-200 15,-13 3-326-15,8-4-802 0</inkml:trace>
  <inkml:trace contextRef="#ctx0" brushRef="#br0" timeOffset="-155497.57">6187 10944 1920 0,'0'0'631'0,"0"0"-376"0,0 0-56 16,0 0-26-16,0 0-49 0,0 0-12 15,0 0-52-15,0 0-15 0,0 0 34 16,5 45-10-16,3-15 4 0,4 13-13 16,5 9-19-16,1 5 0 0,-1-1-4 0,0-2-33 15,-5-5-2-15,2-1-2 0,-3-1-2 16,-4-10-20-16,0-9-13 16,-3-8 32-16,-1-4-10 0,0-1 12 0,1-1 0 15,-1-2-15-15,0-7 14 0,-2-2 2 16,0-3 17-16,0 0 37 0,-1-4 30 15,0-3 52-15,0-3-49 0,3-3-52 16,-3-4-35-16,5 0-14 0,0-1-14 16,3 1 3-16,2 0 22 0,5 5 2 15,2-1-15-15,1 5 4 0,3 3-10 16,0 2 6-16,0 3 16 0,-2 4-18 16,-4 6 5-16,-2 2-9 0,-5 3-10 15,-4 2-3-15,-4 4-15 0,-2 2-22 16,-7 1 18-16,-5 3 7 0,-3-2-16 15,-4-1 31-15,-3-3 1 0,0-3-42 16,2-6-3-16,1-6 38 0,6-6-23 16,2-10-88-16,6-8 27 0,3-14-77 0,4-14 32 15,6-11 19-15,3 5-7 0,5 11 45 16,-4 11 52-16,2 14 38 16,2-2 20-16,3 0 75 0,0-1 109 0,1 4 48 15,0 3-33-15,0 4-10 0,0 2-32 16,0 6-42-16,1 4-1 0,-1 6-13 15,1 4-37-15,-4 5-11 0,-1 2 4 16,-3 3-10-16,-3 0-15 0,-2 3-1 16,0 2-12-16,-5 0-19 0,-1-2-36 15,0-3-64-15,0-5-36 0,0-3-48 16,0-10-112-16,0-6-244 0,0-4-221 16,0-5-732-16</inkml:trace>
  <inkml:trace contextRef="#ctx0" brushRef="#br0" timeOffset="-155326.14">6581 10937 2842 0,'0'0'372'0,"0"0"-200"0,0 0 6 0,0 0-32 0,0 0-58 0,0 0-50 16,0 0-29-16,0 0-9 15,0 0-38-15,0 0-12 0,-3 38-48 0,8-26-92 16,1 0-129-16,2-3-185 0,-1-3-290 15,7-2-900-15</inkml:trace>
  <inkml:trace contextRef="#ctx0" brushRef="#br0" timeOffset="-155131.16">6709 10943 2609 0,'0'0'338'0,"0"0"-158"15,0 0 49-15,0 0 29 0,-14 52-37 16,14-31-33-16,7 9-9 0,5 10-51 15,1-2-32-15,3-4-40 0,-3-3-32 16,3-10-24-16,-1 6-1 0,5 3-27 16,0-5-40-16,-2 1-68 0,0-4-51 15,-4 0-53-15,1-2-57 0,-4-5-178 16,-5 2-133-16,-2-8-99 0,-1-3-543 16</inkml:trace>
  <inkml:trace contextRef="#ctx0" brushRef="#br0" timeOffset="-154714.83">6727 11319 718 0,'0'0'1813'0,"0"0"-1491"15,0 0-81-15,0 0-21 0,0 0 6 0,38-14-52 16,-18 6-10-16,4-1-17 0,3-2-30 16,1-2-39-16,1-1-22 0,0-1-34 15,-1 1-10-15,-5-3-12 0,0 2 0 16,-3-1 14-16,-5-2-12 0,-3 2-2 15,-3-1-2-15,-3-1-26 0,-4 3 7 16,-2 0 2-16,0 1 0 0,-5 4 7 16,-3 3-1-16,0 0 10 0,-5 6 6 15,2 1-6-15,-2 2-9 0,1 7 9 16,1 3-10-16,3 5 1 0,4 1 12 16,4 0 23-16,2 3 26 0,8-4 17 15,3-1-35-15,5 1-9 0,1-4 5 16,4-1 14-16,1-2 11 0,0-1-8 0,-2 0-20 15,1 1-8-15,-2 0-15 0,-4 3 0 16,-1 3 1-16,-7 1 13 16,-3 4-12-16,-6 2 10 0,-8 8 5 0,-15 7 19 15,-14 8 10-15,-6 1-47 0,-5-4-19 16,9-12-89-16,10-13-46 16,7-4-48-16,5-8-12 0,-4-2-56 0,1-2-258 15,5-2-710-15,-1-17-730 0</inkml:trace>
  <inkml:trace contextRef="#ctx0" brushRef="#br0" timeOffset="-149731.59">5169 12665 1774 0,'0'0'662'0,"0"0"-610"0,0 0 119 0,53-9-10 15,-14-2-4-15,18-9-9 0,10-4 2 16,8-2-26-16,5-9-16 0,-1 2 3 16,11-7-4-16,8-5-3 0,7-2-3 15,9-6-20-15,5-2-1 0,2 1 13 0,4-2-9 16,2 2-21-16,2 0 2 0,-4 3-9 15,-1-1 5-15,-2 4 7 0,-6 1 6 16,-3 1 37-16,-12 4-28 0,-18 7-52 16,-12 7-31-16,-21 9 0 0,-15 5-31 15,-15 7 0-15,-9 3-6 16,1 1-89-16,-6 0-102 0,-3 3-74 0,-3 3-76 16,-4 3-149-16,-3 2-449 0,-3 0-778 15</inkml:trace>
  <inkml:trace contextRef="#ctx0" brushRef="#br0" timeOffset="-148731.08">8723 7665 1689 0,'0'0'302'0,"0"0"-221"0,0 0 16 0,0 0-84 0,0 0 13 16,0 0 65-16,0 0 77 0,3 40-13 15,1-23-10-15,3 5-10 0,-2 4-35 16,5 9 2-16,6 10-12 0,2 12-26 16,6 5-7-16,-3 2-16 0,3-4-6 15,-4 0-9-15,0 1-23 0,2 3 19 16,-2-1 1-16,2-1 12 0,-1 3-4 15,0-4 4-15,-3 0 0 0,-1-1 16 0,-1-4-1 16,-5-1 1-16,1-2-20 16,-5-2-6-16,-1-3-22 0,-4-9 10 15,0-9-13-15,-2-9-2 0,0-2-17 0,0 1 3 16,-4 1-56-16,0 2-74 16,-1-6-73-16,-1-5-84 0,-2-4-209 0,0-6-311 15,1-2-797-15</inkml:trace>
  <inkml:trace contextRef="#ctx0" brushRef="#br0" timeOffset="-148447.07">8881 8793 2166 0,'0'0'324'0,"0"0"-82"16,0 0 15-16,-40-3 5 0,32 3-10 15,5 0-18-15,1 0-70 0,2 0-94 16,0 2-70-16,2 2-63 0,5 3 54 15,6 4 9-15,3 7 56 0,6 4-6 16,4 2-15-16,3 4-12 0,0 1-13 16,-2-3-10-16,0 0-3 0,-3-3-17 15,-1-1 8-15,-6-3 8 0,1-2-7 16,-7-6 11-16,0-3 3 0,-2-5 26 0,-2-3 18 16,-1-4 94-16,1-8 76 15,2-11-118-15,4-14-99 0,3-16-59 16,-1-9-115-16,1-2-94 0,-5 3-249 0,-2 9-930 15,-3 12-647-15</inkml:trace>
  <inkml:trace contextRef="#ctx0" brushRef="#br0" timeOffset="-147279.8">8713 10207 827 0,'0'0'205'0,"0"0"105"0,0 0-82 0,0 0 25 0,0 0 23 0,0 0-26 16,0 0-5-16,0 0-39 0,0 0-42 15,-36-35-26-15,34 30 12 0,-2-1 0 16,1 2-16-16,2 0-2 0,1-2-9 16,0 1-41-16,0 2-54 0,4-4-28 15,0 2-26-15,3 0-5 0,3 1 15 16,2 0 15-16,1 1 0 0,5 2-2 15,1 1-10-15,2 2 11 0,1 4-17 16,0 2 7-16,0 1-20 0,-3 2-34 16,-4 0-23-16,-1 3-37 0,-4 1-18 15,-5 2 13-15,-3 1 7 0,-2 0 8 16,-5-2-12-16,-5 1 12 0,-4-3 38 0,-3-3 59 16,-2-1 18-16,-3-4 1 0,2-4 71 15,-2-2 9-15,-1-1-5 0,2-6 66 16,1-1-10-16,3-1 4 0,3-4-62 15,3 1-35-15,3-1-38 0,2 1-19 16,6 0-89-16,2 1-78 0,10-2-187 16,3 0-193-16,1 5-440 0</inkml:trace>
  <inkml:trace contextRef="#ctx0" brushRef="#br0" timeOffset="-146930.84">9094 10187 2324 0,'0'0'352'0,"0"0"-85"0,0 0-107 0,0 0-54 0,0 0-14 0,0 0 10 16,39-34-3-16,-28 27-52 0,2 1-47 15,1 2-16-15,1 0-18 0,1 4-5 16,-3 0-2-16,0 3 6 0,-4 4-13 15,0 1-47-15,-3 2 12 0,1 3 28 16,-6 1 26-16,-1 2 0 0,0 0-3 16,-6 1 0-16,-4 0-13 15,-3 1 18-15,-3-4 27 0,-2-2 2 0,-4-1 1 16,-1-3 16-16,1-4 39 0,2-3 41 16,0-1 48-16,5-6-10 0,1-2 10 15,5-4-30-15,1-2-32 0,1-2-41 16,6-3-44-16,1 1-60 0,8 0-50 15,3 1-58-15,7 1-84 0,5 0-140 16,4 2-225-16,-6 6-483 0</inkml:trace>
  <inkml:trace contextRef="#ctx0" brushRef="#br0" timeOffset="-146579.98">9388 10175 1916 0,'0'0'583'0,"0"0"-183"16,0 0-220-16,0 0 43 0,0 0-32 15,40-46-45-15,-26 39-67 0,-1-2-47 16,3 2-29-16,-1 2-3 0,1 4-2 16,-3 1-11-16,2 0-9 0,-3 5-10 15,-1 3 4-15,-3 2-32 0,1 3 15 16,-4 1 45-16,-3 1 22 0,-2 4 4 15,0 0-4-15,-7 2 6 0,-2-1 4 16,-4-3 22-16,0 1 31 0,-5-3-13 16,0-5-22-16,-2 0-6 0,0-5 0 15,-3-3 14-15,4-2 20 0,1-5 0 16,3-4-22-16,3-3-13 0,2-5-21 16,3-2-22-16,5-1-59 0,2-2-41 15,9 0-25-15,5 2-64 0,7 0-114 16,6 4-206-16,4 0-557 0,-5 5-663 0</inkml:trace>
  <inkml:trace contextRef="#ctx0" brushRef="#br0" timeOffset="-145878.07">9718 10136 758 0,'0'0'257'0,"0"0"228"0,0 0-147 0,0 0-33 16,0 0-42-16,0 0-76 0,0 0 0 15,0 0-1-15,0-35 3 0,0 31-13 16,0 1-30-16,0 2-9 0,0-1-33 15,2 1-35-15,0-1-42 0,0-1-27 16,4 2-32-16,1-1 1 0,5 2 12 16,5 0 17-16,3 1-17 0,0 5 15 15,4 4-14-15,-1 0 2 0,1 3-10 0,-6-2-46 16,0 3-43-16,-7-2-15 0,-2 3-4 16,-5-2 67-16,-4 1 12 15,-4 2 4-15,-6-2 16 0,-5-1 32 0,-7-2-1 16,-13-1-28-16,-5 0 32 0,-1-4 13 15,4-4 29-15,8-2 44 0,6 0 39 16,0-6 19-16,0 0-1 0,5-6-26 16,5 1-25-16,8-2-52 0,5-2-40 15,7-2-121-15,18-2-15 0,16-2-109 16,17-2-162-16,-6 5-394 0,-6 0-1083 0</inkml:trace>
  <inkml:trace contextRef="#ctx0" brushRef="#br0" timeOffset="-145279.8">10056 10081 1444 0,'0'0'669'0,"0"0"-219"0,0 0-118 0,0 0-69 16,0 0-18-16,17-41-23 15,-7 34-77-15,4 0-53 0,1 1-29 16,3 3-13-16,5 0-9 0,-1 3-10 0,4 1-5 15,-1 4-11-15,0 2-15 0,1 3-22 16,-4 2-4-16,-3 0-37 0,-4 1-3 16,-4 1 3-16,-3 1 0 0,-5-3 29 15,-3 2 2-15,-2-1 10 0,-5-2 22 16,-6 1 46-16,-5-1 11 0,-5-3-13 16,-5-2 10-16,-1-1-1 0,0-5 3 15,0 0 20-15,5-4 6 0,1-3-20 16,1-2-3-16,7-3-28 0,1 0-14 15,8 0-17-15,4 1-38 0,3-1-46 16,11 0-85-16,12-1-95 0,17 0-244 16,9 0-759-16,-5 2-737 0</inkml:trace>
  <inkml:trace contextRef="#ctx0" brushRef="#br0" timeOffset="-141790.73">9171 10616 2275 0,'0'0'459'0,"0"0"-273"0,0 0-73 0,0 0-36 15,0 0-77-15,0 0 0 0,0 0-1 16,0 0-96-16,0 0-214 0,0 0-242 16,0 0-237-16,0 0-568 0</inkml:trace>
  <inkml:trace contextRef="#ctx0" brushRef="#br0" timeOffset="-141633.54">9197 11130 1696 0,'0'0'156'0,"0"0"-149"15,0 0-7-15,0 0-111 16,0 0-373-16,0 0-347 0</inkml:trace>
  <inkml:trace contextRef="#ctx0" brushRef="#br0" timeOffset="-141474.91">9208 11322 2502 0,'0'0'296'16,"0"0"-49"-16,0 0-90 0,0 0-67 16,0 0-90-16,0 0-93 0,0 0-150 15,0 0-266-15,6 37-514 0,-1-36-401 0</inkml:trace>
  <inkml:trace contextRef="#ctx0" brushRef="#br0" timeOffset="-140622.16">8746 12368 1508 0,'0'0'302'0,"0"0"-65"0,0 0 71 0,0 0 31 0,0 0-56 15,0 0-49-15,0 0-21 0,0 0-51 16,0 0-54-16,0 0-39 0,0 0-9 16,0 0-25-16,-2 46-20 0,6-23-15 15,0 2-19-15,1 2 1 0,2-1-58 16,-1 0-101-16,1 0-87 0,1-3-194 16,-3-5-507-16,4 1-666 0</inkml:trace>
  <inkml:trace contextRef="#ctx0" brushRef="#br0" timeOffset="-140394.4">9123 12365 2393 0,'0'0'397'16,"0"0"-86"-16,0 0-49 0,0 0-37 15,7 42-108-15,-4-27-54 0,-1 0-31 16,2-1-30-16,-2 3-2 0,1-1-15 16,-1-1-35-16,0 0-80 0,0 0-86 15,2-1-132-15,1-4-234 0,-3-3-642 16</inkml:trace>
  <inkml:trace contextRef="#ctx0" brushRef="#br0" timeOffset="-140077.5">9455 12195 2750 0,'0'0'411'15,"0"0"-150"-15,0 0-83 0,0 0 5 16,0 0-79-16,0 0-16 0,2 48 10 16,-2-30-32-16,2 6-30 0,0 2-36 15,1-1-19-15,-1 1-12 0,0-1-76 16,1-1-104-16,-1-2-156 0,0-9-421 15,4-1-1068-15</inkml:trace>
  <inkml:trace contextRef="#ctx0" brushRef="#br0" timeOffset="-139692.83">9732 12114 2550 0,'0'0'447'0,"0"0"-143"0,0 0-94 0,0 0 27 16,0 0-54-16,1 40-47 16,1-19-15-16,0-1-30 0,2 4-41 15,0 3-31-15,0 0-19 0,0-2-22 0,-2 1-33 16,0-3-129-16,1-1-68 0,-1-2-147 15,2-2-366-15,-2-8-849 0</inkml:trace>
  <inkml:trace contextRef="#ctx0" brushRef="#br0" timeOffset="-139277.75">10106 12078 2024 0,'0'0'625'0,"0"0"-326"0,0 0-27 15,0 0 53-15,0 0-38 0,6 43-38 16,-3-21-43-16,0 3-60 0,1 2-50 15,0 4-31-15,0 2-34 0,-1-1-31 16,1-1-10-16,0 0-18 0,-2-2-52 16,0 0-124-16,-1-3-153 0,2-1-260 15,-1-8-1188-15</inkml:trace>
  <inkml:trace contextRef="#ctx0" brushRef="#br0" timeOffset="-138198.01">10597 9958 2093 0,'0'0'249'0,"0"0"-107"0,0 0 97 0,0 0 37 0,0 0-61 16,0 0-24-16,-24-38-19 0,22 32-24 15,0 2-6-15,1-2-13 0,-1 3-25 16,2 1-38-16,0-2-20 0,2-1-21 16,2 0-24-16,4-2-1 0,5 1-3 0,5 1-12 15,5 1 2-15,4 4-2 0,2 2-4 16,4 9 0-16,-1 4 16 0,1 4 1 16,-2 4-26-16,-4 3 15 0,-3 3-12 15,-3 1 4-15,-8 2-18 16,-2 6 1-16,-6 7 7 0,-8 8-7 0,-7 3 4 15,-11-4 15-15,-1-6 3 0,-1-10 16 16,3-8 2-16,5-5 20 0,-2-3-3 16,-1 2 3-16,0 3 3 0,0 2 3 15,3-4 7-15,3-3 6 0,3-3 10 16,5-4-8-16,2 0-18 0,2-3 3 16,8-1 13-16,2-2-13 0,2 2-6 15,3 0 0-15,2-2-19 0,3 0 12 16,-2 0-15-16,1 2 1 0,-4 0-1 15,-1 4 1-15,-4 0 0 0,-3 3 14 16,-1 3 3-16,-5 3 4 0,-1 2 9 16,-2 11-6-16,-6 9 0 0,2 9-4 15,-1 6 1-15,4-2-3 0,3-1 5 16,1-2-2-16,5 4-21 0,3 4-1 16,6-1-12-16,-1 4 12 0,2 2-4 0,-1-2-23 15,1 5 27-15,2-2-13 0,-1 3-11 16,-1-3 2-16,-3-3 22 0,0 3 2 15,-2-7 10-15,-2 0 4 0,-5 0-16 16,-3-2 31-16,-1-1-13 0,-4-3 4 16,-6-1-1-16,-7 1 7 0,-4-4-3 15,-7 1 0-15,-5-2-4 0,-6 1-19 16,-3-3-2-16,-6 0-12 0,1-1 11 16,-2-3 0-16,11-12-21 0,5-5-21 15,10-11-37-15,6-4-44 0,-5-3-87 16,3-5-132-16,1-4-358 0,5-4-1331 15</inkml:trace>
  <inkml:trace contextRef="#ctx0" brushRef="#br1" timeOffset="-105297.74">15820 5691 121 0,'0'0'2028'0,"0"0"-1701"0,0 0-169 0,0 0 64 15,0 0-71-15,0 0-90 0,0 0-45 16,0 0-16-16,0 0-87 0,0 0 87 16,0 0 16-16,9 48 81 0,5-13-30 15,4 9-20-15,2 8-46 0,-3 3-2 0,-3-3-9 16,-5-4-38-16,-5-3-70 15,-2 3-110-15,-5 3 41 0,-4-3-55 16,-2-4-147-16,-1-6-56 0,0-12-63 0,5-12-63 16</inkml:trace>
  <inkml:trace contextRef="#ctx0" brushRef="#br1" timeOffset="-104731.8">15611 5623 2542 0,'0'0'310'0,"-32"-41"-227"15,22 28 122-15,1-5 22 0,2 0-27 16,6-1-45-16,1 0-86 0,6 0-21 16,1-1-23-16,5-2-6 0,1 3-7 15,5-1 14-15,6 3-23 0,7 2 0 0,11-1 12 16,13 3-12-16,10 6 12 15,-1 3-15-15,1 6-12 0,-5 8-10 16,2 5-10-16,-2 3 13 0,-2 5-9 0,-2 6-3 16,-2 7-32-16,-4 6-13 15,-3 8-6-15,-7 7-29 0,-9 7-32 16,-7 8-23-16,-11 8-20 0,-8 1-184 0,-8 5 128 16,-7-4 60-16,-10-4-12 0,-3-1 38 15,-6-3 81-15,-4-6 75 0,-4-7 15 16,-4-3 2-16,-4-7 41 0,-2-5 56 15,-3-4 22-15,-2-6 16 0,-4-4 4 16,-2-6 5-16,-1-4-6 0,-2-8 28 16,1-6 6-16,0-8-7 0,2-4-22 15,2-12-30-15,3-9-19 0,2-10 8 16,3-7-5-16,5-10-11 0,4-3-39 16,3-7-36-16,6-6 0 0,5-1-27 15,4-5 27-15,6 0-26 0,3 0-2 0,7 0-2 16,5 5-8-16,7 1 10 15,10 5 0-15,9 1-4 0,10 6-27 16,12 1-19-16,12 0 12 0,15 0 0 0,12 0 10 16,6 4 12-16,5 7-3 0,-3 9 1 15,-5 14-8-15,-7 8-24 0,-8 9-101 16,-7 6-33-16,-12 10-96 0,-13 7-237 16,-17-4-515-16,-6 6-454 0</inkml:trace>
  <inkml:trace contextRef="#ctx0" brushRef="#br1" timeOffset="-100731.71">25756 4038 2108 0,'0'0'327'0,"0"0"-117"0,0 0 63 0,0 0 57 16,0 0-82-16,0 0-45 0,0 0-4 16,0 0-29-16,0 0-30 0,0 0-3 15,0 0-4-15,0 0-68 0,16-29-65 16,-5 21-13-16,6 0-9 0,1 0-9 15,5 0-9-15,1 1 0 0,1 3-16 16,-1 4-3-16,0 0-31 0,-1 4-26 0,-1 4-13 16,-3 3 0-16,-2 6 66 15,-3 1-13-15,0 3 19 0,-3 0-32 0,-6 4-12 16,-1-1-4-16,-4 3-4 0,-3-1 17 16,-5 1 61-16,-5 1 31 0,-5-1 35 15,-3 3-6-15,0-3 18 0,-3 0 27 16,1-1 15-16,4-4 16 0,1-5-3 15,3 0-49-15,5-3-30 0,3-5-23 16,3-1-1-16,4-2-18 0,0 1-11 16,6-3 30-16,5 2 38 0,3-3-6 15,3-2-1-15,4-1-31 0,6-1-56 16,1-6-45-16,1-2-71 0,3-4-160 16,-8 3-402-16,9-10-966 0</inkml:trace>
  <inkml:trace contextRef="#ctx0" brushRef="#br1" timeOffset="-100447.57">25813 3677 3116 0,'0'0'217'0,"0"0"-42"0,0 0 59 0,0 0-14 0,0 0-43 16,27-42-40-16,-6 32-16 16,5 0-28-16,8 2-25 0,10 2-37 0,10 3-31 15,3 6-19-15,-1 7-15 0,-6 8-3 16,-4 6-22-16,-2 6-25 0,-3 7-21 16,-2 6-32-16,-4 7-5 0,-6 7-25 15,-7 7-82-15,-4 6-175 0,-11 4-90 16,-7-2-117-16,-7-1-399 0,-4-19 73 15</inkml:trace>
  <inkml:trace contextRef="#ctx0" brushRef="#br1" timeOffset="-100230.95">26152 4648 373 0,'-59'33'619'0,"-1"-6"-212"15,-6-1-59-15,4-8-91 0,0-7-50 16,0-7-64-16,2-4-20 0,-1-3-42 0,3-11-40 16,0-9 1-16,4-8 29 0,5-8-13 15,5-5 23-15,5-8 12 16,7-2-16-16,9-6 29 0,9-2 114 0,5 1 21 15,9-2 9-15,5 0-23 0,11 2-146 16,6-1-54-16,8 1-27 0,13 7-31 16,6 0 0-16,11 5 6 0,8 2 10 15,8 6 14-15,4 2 1 0,2 7-32 16,-1 4-15-16,-2 4-82 0,-7 2-143 16,-8 4-109-16,-6 3-207 0,-20 6-231 15,-3 2-790-15</inkml:trace>
  <inkml:trace contextRef="#ctx0" brushRef="#br1" timeOffset="-85981.4">20833 7703 1410 0,'0'0'566'0,"0"0"-258"0,0 0 44 15,0 0-37-15,0 0-26 16,0 0-6-16,-26-38-24 0,20 34-52 0,0 1-52 15,3 0-37-15,0-1-15 0,-1 2-23 16,3-2-9-16,0 1-24 0,1-1-29 16,0 1-18-16,0-4-1 0,5 1-33 15,2-3-9-15,6-1-3 0,2-3 5 16,5 3 1-16,0 1 9 0,4 2 6 16,1 1-9-16,0 4-6 0,1 2 5 15,-3 1-8-15,0 7 8 0,-2 2-2 16,-2 4-4-16,-1 3-13 0,-5 0-40 15,-1 4-16-15,-7 2 6 0,-4 0-1 16,-1 2-9-16,-8 1 22 0,-4-3 19 16,-2 3 33-16,-1-3 40 0,0-1 32 15,2-4 22-15,4-3 23 0,2-6-7 0,4 0-32 16,3-5-3-16,0-1-4 16,4 3 23-16,4-1 16 0,3 1 24 0,5-1-9 15,4 2-22-15,2-1-32 0,2 1-31 16,3 0 0-16,-3 1-41 0,-2 0-62 15,-5 1-11-15,-2 3 7 0,-6 0-1 16,-5 3 0-16,-4 1 16 0,-2 3 22 16,-8 1 12-16,-7 2 36 0,-8 4 19 15,-12 6-16-15,-11 4-36 0,-6-3-19 16,0-5-35-16,6-8-71 0,2-9-117 16,5-9-176-16,9-2-330 0</inkml:trace>
  <inkml:trace contextRef="#ctx0" brushRef="#br1" timeOffset="-85430.83">20565 7322 2666 0,'0'0'113'0,"5"-44"22"0,-1 20 80 0,2 1 50 15,6-5-5-15,3 3-74 0,15-3-45 0,18-4-68 16,21-3 2-16,9 3 3 15,4 9-15-15,-4 11-23 0,-7 10-40 16,1 6-16-16,2 9-2 0,2 7-10 0,0 8-19 16,2 7-6-16,3 7-61 0,-2 8-33 15,-2 8-17-15,-7 5-41 0,-10 2-47 16,-14 4-49-16,-11-1-33 0,-12 3 121 16,-8 1 170-16,-8-2 43 0,-7-2 56 15,-9 2 89-15,-11 0 32 0,-9 0 10 16,-7 2-49-16,-10-3-20 0,-8 1-3 15,-10-2-32-15,-8 0-20 0,-7-4-21 16,-8-5-23-16,-6-2-17 0,-3-4 33 16,-1-7-4-16,1-6 1 0,5-9 15 15,6-9 29-15,7-11 25 0,9-11-13 16,5-11-16-16,8-14 1 0,5-12 2 16,4-11-31-16,5-10-13 0,4-10-30 15,4-8-1-15,6-7-11 0,5-6-7 16,4-3 5-16,9-4 1 0,7-6 9 0,6 0 3 15,10 3-35-15,8 3 20 16,8 2 13-16,6 5 2 0,5 0 22 16,6 7-7-16,2 4-15 0,5 6-25 0,5 4 0 15,2 3 7-15,3 5-1 0,2 4-1 16,2 6 1-16,2 8-9 0,0 6 0 16,-2 10 0-16,0 11-1 0,-2 12-5 15,-2 11-7-15,-5 18-19 0,-5 14-38 16,-9 11 3-16,-11 13-9 0,-11 14-24 15,-12 11-54-15,-9 11-112 0,-5 1-142 16,-8 4-118-16,-1-28-230 0</inkml:trace>
  <inkml:trace contextRef="#ctx0" brushRef="#br1" timeOffset="-73048.05">14047 8245 1737 0,'0'0'373'0,"0"0"-243"0,0 0 35 0,0 0-14 0,0 0 27 0,0 0-8 15,0 0-57-15,0 0-20 0,0 0-17 16,-37 19 7-16,31-7 0 0,-2 2-3 16,0-1-1-16,-1 4-31 0,0-1-13 15,-2 1-34-15,0 1 14 0,1 1-15 16,-2 3 1-16,0 1-1 0,0 0-12 15,1 1 12-15,1 1-1 0,-1-3 0 16,3-1 0-16,1-2 1 0,2-2-1 16,1-4-12-16,3-2-6 0,1-4 17 15,2-2 2-15,6 0 19 0,3-1 44 16,5-3 19-16,3-1 38 0,6 0-44 16,4-3-36-16,2-1-40 0,3-1-10 15,6-3-18-15,-6 2-20 0,1-1-30 0,0 1-33 16,-6 1 7-16,2 0-36 0,-2 1-89 15,-3-1-79-15,-6 2-120 16,-2-1-175-16,-7 0-498 0,-1-4 328 0</inkml:trace>
  <inkml:trace contextRef="#ctx0" brushRef="#br1" timeOffset="-72814.77">14106 8318 1577 0,'0'0'1074'0,"0"0"-971"0,0 0-6 16,0 0 41-16,0 0 3 0,-7 46 44 15,7-24-16-15,-2 6-33 0,-2 7-29 16,-3 8 4-16,-4 9-17 0,-1 3-16 16,-2-5-20-16,1-4-5 0,1-6-16 15,1-1-37-15,2-6-11 0,4-5-33 0,0-9-82 16,3-2-60-16,0-2-44 0,2 0-104 15,0-2-205-15,0-7-277 16,1-4-810-16</inkml:trace>
  <inkml:trace contextRef="#ctx0" brushRef="#br1" timeOffset="-72263.4">13846 8155 2245 0,'0'0'310'0,"0"0"-168"0,0 0 125 16,44-38-62-16,-25 27-13 0,0 2 5 16,2 2-45-16,0 0-48 0,-1 3-35 15,2 3-10-15,1 1-21 0,0 0-10 16,2 4-25-16,4 2-3 0,0 3-2 0,0 4-32 15,2 6-10-15,4 8-13 0,3 10 13 16,3 13 13-16,-5 6-23 16,-6 0-12-16,-7 1-16 0,-7-5 3 0,-2 2-14 15,-4-1-18-15,-8-2 47 0,-2 0 10 16,-10-3-7-16,-6-2 61 16,-4-3 0-16,-7 1 29 0,-5-5 12 0,-3-3 11 15,-5-4 27-15,-2-2 1 0,-3-3-36 16,-1-4-9-16,-4-4-9 0,2-5-2 15,-3-6-23-15,-1-8-2 0,2-4-25 16,2-7 26-16,3-10 0 0,1-6 0 16,3-4 3-16,1-4-3 0,1-5-1 15,4-4-15-15,2-3 16 0,8-4 16 16,8-5 47-16,8 0 57 0,4-2-16 16,10 0-22-16,8 2-25 0,9 4-38 15,6 0-16-15,6 7 26 0,3 3 8 16,6 4 5-16,6 5-4 0,8 3 8 15,6 3 4-15,3 1 0 0,3 7 12 16,-2 5-18-16,-4 2-44 0,-5 8-32 16,-7 4-102-16,-12 7-48 0,-9 5-10 15,-9 3-13-15,-2 11-36 0,0 16-143 0,-8 14-218 16,-3-4-440-16</inkml:trace>
  <inkml:trace contextRef="#ctx0" brushRef="#br1" timeOffset="-58280.19">5704 12611 2085 0,'0'0'405'0,"0"0"-405"0,-50 7-13 0,32-8 12 0,-3-5 1 15,1-2 0-15,-2-2 61 0,-3-2-19 16,-3-3-10-16,-3-1 36 0,-1-3 3 15,-1-1 19-15,0-5 10 0,0-3 15 16,-5-7-9-16,-3-12-20 0,-2-9-45 16,2-10-21-16,7 1-4 0,7 0 12 15,5 3-28-15,3 1-2 0,4-1-20 16,-1-2 22-16,5 3 19 0,0-2-19 16,-1-1 16-16,4 0 0 0,1 1 3 0,1 0 9 15,0 5-2-15,2-2-4 0,0 4 19 16,1 1-12-16,0 0 6 15,-1 1 3-15,1 3 25 0,1 2 10 0,2 4-7 16,0 9-44-16,0 8-3 0,0 5 3 16,1 3-3-16,2-1-19 15,0-3-1-15,1-3-18 0,2 3-13 0,2 4-12 16,3 0-16-16,2 3 7 0,7-1-7 16,2 4 9-16,11-4 7 0,12-2 12 15,13-2 6-15,8-5 7 0,2 1 7 16,0-1 11-16,-3 0 1 0,3-1 2 15,1 0 17-15,5-2 6 0,0 1-6 16,2 0 19-16,5 1 16 0,2-1-3 16,-1 1-10-16,3-1-3 0,-3 3-7 15,-2 1-2-15,-2 3-7 0,-4 2 0 16,-4 3-7-16,-4 2 4 0,-6 2-3 16,-4 3-3-16,-7 0 4 0,-3 4-17 15,-8 2-3-15,-11 1-19 0,-6 3 19 16,-3 0-19-16,3 0 3 0,-2 0 0 15,4 3-6-15,-5 1-10 0,-3 3 7 16,1 3 12-16,-2 0 14 0,2 5 0 16,0 1-15-16,2 3 17 0,2 6 16 0,2 9-16 15,8 7 3-15,5 10-1 0,2 6 17 16,2 0 1-16,-5-4-18 0,0 0 15 16,0-4-14-16,1-1 22 0,-1-1-25 15,3-5 23-15,-4-1-20 16,4-2 16-16,-2 0 3 0,-3-2 15 0,1 2-15 15,-3-2 16-15,-3 0-16 0,0 2 9 16,-7-3-12-16,0 2 23 0,-7-1 5 16,-4-2 24-16,-2-8 23 0,-5 7-14 15,0-7-30-15,-2 0-19 0,-2 10-19 16,-8-1-11-16,0 0-1 0,1 1 0 16,-4-6-12-16,-3-4 0 0,-4 4 12 15,-4 3 11-15,-9 4 4 0,-12 6 19 16,-9 5-18-16,-6 1 5 0,-2-6 13 15,-3-6 13-15,3-5 14 0,-7-1 19 16,-4-2-25-16,-5 1-18 0,-1-3 3 0,-1 0 0 16,-2-2-9-16,-1 1-4 15,-4-3-6-15,-3-1 4 0,-3 2-1 16,-3-5 28-16,-1 4-33 0,-2-3-19 0,0-2 3 16,6 1 0-16,-1-2 6 0,7-1-9 15,4-2-19-15,2 0 17 16,9-3-16-16,4 1-12 0,6-4-4 0,4-1-24 15,8 0-25-15,2-2-18 0,6-2-59 16,7 3-84-16,8-5-137 0,5-1-410 16,9-1-1102-16</inkml:trace>
  <inkml:trace contextRef="#ctx0" brushRef="#br1" timeOffset="-44385.13">21383 16529 1904 0,'0'0'687'0,"0"0"-404"0,0 0-170 0,0 0-33 15,0 0-7-15,0 0-5 0,0 0 5 16,0 0-3-16,0 0 0 0,0 0-13 16,0 0-3-16,0 0 3 0,0 0-3 15,0 36-22-15,-5-11-4 0,-2 16-6 16,-4 16-22-16,-4 7-2 0,1 3-14 0,-3-3-28 15,1-6-13-15,-1 1 0 0,0-5 10 16,2-2 12-16,3-13-7 0,2-8-15 16,4-10-16-16,3-5-1 0,0-2-41 15,2-3-87-15,1-2-155 16,5-8-278-16,-1-1-433 0</inkml:trace>
  <inkml:trace contextRef="#ctx0" brushRef="#br1" timeOffset="-44135.08">21405 16460 2901 0,'0'0'368'15,"0"0"-237"-15,0 0 18 0,0 0-41 16,0 0-58-16,0 0 17 0,0 0 33 16,42 6-9-16,-30 12-47 0,2 15-12 15,1 13-13-15,-2 16-6 0,-3 6-13 16,-3 0-42-16,-5-4-24 0,-2-4-12 0,0-2-13 15,-4-2-10-15,-1-3-35 16,1-3 6-16,0-11-7 0,2-9 38 16,-1-9-7-16,1-7-13 0,1 1-83 0,0-4-117 15,-1-2-171-15,1-6-277 0,-1-3-389 16</inkml:trace>
  <inkml:trace contextRef="#ctx0" brushRef="#br1" timeOffset="-43978.57">21268 16951 2641 0,'0'0'425'0,"0"0"-237"0,0 0-66 16,0 0-52-16,0 0-36 0,0 0 74 15,0 0 41-15,40 3-33 0,-22-3-50 16,4 0-66-16,2 0 0 0,2-2-66 16,0-2-69-16,-1-3-55 0,2 2-100 15,-1-2-165-15,-1 0-175 0,-6 3-462 16</inkml:trace>
  <inkml:trace contextRef="#ctx0" brushRef="#br1" timeOffset="-43551.91">21802 16876 2785 0,'0'0'523'16,"0"0"-301"-16,0 0-101 0,0 0-24 15,0 0-8-15,0 0-42 0,0 0-45 16,0 0-2-16,0 0-22 0,-46 40-3 15,36-22 6-15,-1 0 0 0,1 3 16 16,1 4 2-16,3-4-28 0,1 0 7 16,3-4-6-16,2-4 3 0,2-3-23 15,3-3-18-15,2-6 28 0,4-1 31 16,0-1 7-16,2-7 32 0,2-5 16 16,1-6-10-16,4-9-38 0,3-15-19 15,0-11-26-15,1-6-21 0,-5 0-7 16,-7 2 31-16,-5 8 16 0,-3 0 26 15,-2 4 35-15,-2 2 38 0,-1 9 44 16,-1 7 25-16,1 12-16 0,-1 5-31 16,2 2-20-16,-1 3-21 0,0 4-1 15,-1 2-53-15,2 6-9 0,0 11-41 0,1 18 5 16,4 19 45-16,-1 11 2 0,-2 1 2 16,-2-3-4-16,0-11-23 0,0-2-39 15,0-2 11-15,4-10 20 0,-1-8-16 16,2-9-29-16,2-5-28 0,3-2-61 15,1 2-64-15,5-3-62 0,-1-7-70 16,3-6-192-16,-1-4-178 0,-2-2-74 16</inkml:trace>
  <inkml:trace contextRef="#ctx0" brushRef="#br1" timeOffset="-42418.67">22168 16875 1500 0,'0'0'601'0,"0"0"-267"0,0 0-47 15,1-37-59-15,-2 28-39 0,-1 5-48 16,-1 1 2-16,-2 2-13 0,1 1-69 15,-1 0-61-15,-1 4-38 0,-2 2-19 16,0 4 18-16,1 4 14 0,0 1 9 16,2 5 14-16,0-3-17 0,3 2-3 15,2-1 9-15,0-4-12 0,4-1-20 16,3-1-9-16,2-6 11 0,1 0 42 0,2-3 1 16,0-3 0-16,2-1 0 15,0-7 45-15,2-2-10 0,-1-6-34 16,0-3-1-16,-2-3-2 0,0-3-11 0,-3-9 13 15,-1-10 3-15,-2-11 16 0,-2-3 13 16,-4 1-13-16,-1 1 0 0,0 6 26 16,-1 1 9-16,1 2 47 0,0 9 20 15,0 10-8-15,0 9 10 0,0 5-17 16,0 2-14-16,0 2-26 0,0 4-16 16,0 4-50-16,0 4-19 0,0 8-96 15,0 14 61-15,2 23 38 0,-2 22 16 16,-2 9 0-16,-6 4-35 0,0-6-21 15,-1-9-7-15,0-2 16 0,2-7-1 16,5-5 30-16,2-11-4 0,0-13 2 16,4-9 20-16,3-6 25 0,2-2 41 15,4-1-25-15,5-1-29 0,3-9 11 16,0-2 42-16,4-11-8 0,0-6-48 0,1-5-9 16,-4-5-37-16,0-5-17 0,-2 0 7 15,-4 0 33-15,-2-1 14 0,-4 6 31 16,-2 1 3-16,-2 3-15 0,-3 3 0 15,-2 5-19-15,-1 6-1 0,0 3-21 16,-4 4-25-16,-3 3-16 0,0 0-50 16,-1 3-11-16,-1 8 4 0,-1 1 37 15,2 4 23-15,1 3 25 0,1 0 6 16,2-1 13-16,4-2-3 0,1-5 19 16,7-2 1-16,3-1 44 0,3-1 3 15,2-3-26-15,3 1-22 0,0-2-30 16,3 1 5-16,-1 0-20 0,-2-1-9 15,-3 3-20-15,-3 0-15 0,-1 2-24 16,-6 3-31-16,-2 0 144 0,-2 3 0 16,-2 0 32-16,0 1-6 0,-2-1 15 15,0-3 30-15,0-1 28 0,0-4 13 16,2-2-6-16,0-2-11 0,0-2-18 16,3 0 15-16,2-2-35 0,4-3 9 0,3-3 10 15,3-5-13-15,2-5-25 0,2-2-16 16,2-4-22-16,1-4 0 15,0-1 0-15,0 0-2 0,-1-1-11 0,-3 1 10 16,-2 3-10-16,-3 3 1 0,-2 3-10 16,-4 7 9-16,-4 5 13 15,-2 4 0-15,-1 4 16 0,0 0-16 0,-5 1-18 16,-3 5-45-16,-1 5-6 16,-1 4 24-16,0 4 45 0,-2 5 3 0,3 3 26 15,2-1-7-15,3-2-6 0,3 0 12 16,2-6 7-16,5-2 15 0,3-2 20 15,4-4-1-15,0-3-6 0,3-3 3 16,2-4-16-16,2 0 3 0,0-4-3 16,3-5-22-16,2-2-28 0,-1-6-15 15,0-1-35-15,-1-1 6 0,-1-2 13 16,-3 3 29-16,-4-1 1 0,-2 5 1 16,-6 0-41-16,-2 4-29 0,-3 6 4 15,-2 1 29-15,-5 3-14 0,-2 0 20 16,-3 4-38-16,0 3-14 0,-1 3 20 15,0 3 3-15,2 1 15 0,3 2 20 16,3-2 23-16,3 0 0 0,2-3-11 16,6-1 13-16,3-3 27 0,4-1 20 15,2-2-47-15,2 0-6 0,1-2-45 16,-3 1 19-16,1 1 17 0,-4-1 15 0,-1 1 0 16,-3 3 0-16,-5-3-41 0,-3 2-35 15,-2 1 21-15,-6 2 39 16,-7 0 14-16,-5 3-68 0,-6-2-78 0,-3-1-35 15,-4 0 29-15,-1-3 73 0,1-2 7 16,-1-4-136-16,2 0-420 0,9-3-735 16</inkml:trace>
  <inkml:trace contextRef="#ctx0" brushRef="#br1" timeOffset="-41801.94">23232 17056 2960 0,'-1'1'508'0,"1"-1"-315"0,3-6-57 0,4-2-89 16,4-5 63-16,3-8 1 0,4-2-18 0,4-5-33 15,0-5-40-15,2 1-20 0,-3-3-21 16,-1 3-42-16,-4 4 1 16,-1 1 20-16,-6 7 8 0,-2 3 18 0,-3 5 13 15,-2 6-16-15,-1 5 0 0,-1 1-40 16,-2 0-42-16,-2 5-38 15,-1 5 16-15,-3 7 37 0,-1 3 41 0,0 10 45 16,-1-1 0-16,2 3 29 0,0-4 3 16,3-5 31-16,2-5 39 0,3-4-17 15,3-6-41-15,5-3-3 0,2 2-41 16,2-5-25-16,3 0-7 0,0 0-21 16,0-1-14-16,-3 0-37 0,-2-1-20 15,-4 2-16-15,-4 1-27 0,-4 3-180 16,-8 3 44-16,-4 1-24 0,-6 3-40 15,-4-1-4-15,-3 1 43 0,2-2-34 16,0-2-33-16,6-5 105 0</inkml:trace>
  <inkml:trace contextRef="#ctx0" brushRef="#br1" timeOffset="-41218.22">23984 16602 2932 0,'0'0'355'0,"0"0"-307"0,0 0-32 16,0 49 19-16,-2-27 19 0,-3 4-19 16,-3 1-19-16,-1 1-3 0,-3 1 12 15,-3 0-6-15,0 0-17 0,0 0 14 16,2-2-13-16,0-3 10 0,4-4 0 15,3-7-10-15,3-5 19 0,1-5-3 16,2-3-3-16,2-2-16 0,2-7 0 16,4-5 22-16,5-11 28 0,3-17 4 15,5-14-16-15,-1-7-27 0,0-2-11 16,-4 5-12-16,-2 4-4 0,-2 4 16 16,2 1 19-16,-1 3 16 0,2 7 21 15,-3 7 10-15,1 8-3 0,-2 7 13 16,1 6 2-16,4-3-16 0,0 2-28 0,6 3-32 15,0 4-1-15,-2 7-1 16,0 3-18-16,-2 7-35 0,-3 7-25 0,-5 5 0 16,-3 9 5-16,-7 12 4 0,-13 11 25 15,-9 2-29-15,-3-6-43 0,0-12-27 16,5-17 23-16,3-4 104 0,-4 0 16 16,-1-3 82-16,-1-1 45 0,3-6-16 15,4-7-45-15,0 0-19 0,0-1-15 16,4-4-7-16,-2-2-6 0,2 4-16 15,3-1 16-15,3 0-4 0,2 1 7 16,2 3 13-16,2 0-8 0,0 0-27 16,2 0-66-16,4 4 26 0,2 3 40 15,4 4 47-15,3 2-12 0,3 2-20 16,3 1-2-16,3 0-13 0,1 1 12 16,1 4-12-16,0-4-1 0,0 2-47 15,-1 0-80-15,-1 0-83 0,-2-2-129 16,-3-1-275-16,-4-5-660 0</inkml:trace>
  <inkml:trace contextRef="#ctx0" brushRef="#br1" timeOffset="-40001.8">24443 16662 2798 0,'0'0'586'0,"0"0"-395"0,0 0-93 0,0 0-86 16,0 0 51-16,0 0 7 0,-34 44-14 15,17-28-5-15,-2 0-39 0,-2 3-9 16,0-3 11-16,0 5-14 0,4 0-19 16,0-1-22-16,3 0-28 0,1 0-13 15,6-2 25-15,0-5 35 0,6-3 0 16,1-6-41-16,6-3-16 0,5-1 72 16,6-4 7-16,3-4 45 0,1-4 8 15,4-2-15-15,1-3-34 0,-2 2-4 16,-3-1-19-16,-2 3 3 0,-3 6-3 15,-6 0 17-15,-4 4 2 0,-3 2 2 16,-2 1-1-16,-1 0-1 0,0 0-40 0,0 1-30 16,-1 2-6-16,-1 1 12 15,1 1 13-15,0 0 13 0,1-2 18 0,0-2-28 16,0-1-35-16,4 0-9 0,2-4 92 16,3-1 84-16,2-4 50 0,2 0-29 15,2-2-15-15,-1-2-21 0,0 2-18 16,-2 3-25-16,-1 1-11 0,-3 2-14 15,-2 4 2-15,-1 1 17 0,-2 1-18 16,0 4 15-16,1 3-14 0,-1 2-3 16,-1 4-13-16,-1-1-28 0,-1 0-6 15,0-1 27-15,0-4 18 0,1 0 0 16,0-5-23-16,2 0-55 0,2-3-15 16,1 0 95-16,4-6 6 0,1 0 99 15,1-4-6-15,3-1-36 0,0 1-22 16,1-2 0-16,-1 2-3 0,-1 1-37 15,-2 5 2-15,-2 1-2 0,1 3-1 0,-3 2-4 16,1 6-16-16,0 2 20 16,-1 1 0-16,-2 3-9 0,2-1-4 15,0-1 11-15,-1-1-11 0,-1-3 13 0,2-1 3 16,1-4-1-16,1-3 23 0,1 0 13 16,4-3 6-16,0-5-9 0,2-2-35 15,0-6 0-15,2 2-35 0,0-4-6 16,-2 1 0-16,-3 1 13 0,-1-1 5 15,-3 1 8-15,-1 1-4 0,-5 4 15 16,-2 0-30-16,-2 3 19 0,-2 2 15 16,-3 4 12-16,-4 2 39 0,0 2-50 15,-3 4-1-15,-2 2-13 0,1 4 12 16,-2 0 1-16,2 2-2 0,-1 1 1 16,2 1 0-16,3-2-18 0,-2 2-22 15,6-1 3-15,3-4 38 0,2-1 0 16,0 0 2-16,5 1-1 0,6 0 11 15,0 1 7-15,7 1-19 0,0 2 0 16,2 3 0-16,2 1-2 0,-4 1-17 16,3 2-23-16,-5 3-18 0,0-1-13 15,-4 3-49-15,-3 0-57 0,-3 0-59 16,-4 2-62-16,-2-2-30 0,-6 1-33 0,-5-4 44 16,-2-4 231-16,-5-3 88 0,-1-3 205 15,-5-5 169-15,-1-1-31 16,-2-4-16-16,-2-3-5 0,0-1-44 0,3-5-87 15,1-3-70-15,4-2-51 0,4-3-57 16,3-2-13-16,5-3-21 0,6-4-70 16,3-9-24-16,12-9-12 0,11-9-17 15,9-2-13-15,-1 12 25 0,-2 7 16 16,-10 15-10-16,3 3-6 0,2 1 51 16,2 2 81-16,3 1 168 0,-9 4 64 15,2 5-64-15,-4 1-14 0,-3 0 5 16,-1 2 20-16,1 2-27 0,0-3-38 15,-1 2-23-15,1-3-2 0,2-3 14 16,2-4 17-16,1-4 8 0,1-5-53 16,3-1-41-16,-4-3-19 0,-1-2-2 15,-3-1 2-15,-3 4-2 0,-4 2-10 16,-4 2 0-16,-3 2-3 0,-2 5-1 16,-3-1-30-16,-3 5 18 0,-4 2-8 15,-4 0-41-15,1 2-16 0,-3 8 22 16,1 5 6-16,-2 1 8 0,3 7 23 15,1 3 19-15,5 3 45 0,2 0-16 0,6-1-27 16,4-1-2-16,6-2 3 0,7-5 10 16,7-3 27-16,6 0-27 15,11-5-13-15,11-6-84 0,3-7-58 0,-6-7-155 16,-9-6-295-16,-14 3-803 0,-1-3-266 0</inkml:trace>
  <inkml:trace contextRef="#ctx0" brushRef="#br1" timeOffset="-39568.73">25965 16720 228 0,'-2'2'2002'0,"2"-2"-1495"0,0 2-298 0,2-2-26 0,5 1-36 16,2 0-14-16,6-1 29 0,5 3 78 15,9 0 6-15,15 0-43 0,12-1-26 16,8 1-38-16,-1-3-22 0,-6 0-40 16,-7 0-32-16,-6-2-45 0,-6-1-31 15,-9 0-64-15,-7 0-40 0,-3-1-26 16,2-1-1-16,1 1-20 0,1-3-47 15,-6 0-103-15,-3-2-217 0,-4-4-177 16,-5 3-470-16</inkml:trace>
  <inkml:trace contextRef="#ctx0" brushRef="#br1" timeOffset="-39303.51">26423 16515 2194 0,'0'0'765'0,"0"0"-381"16,0 0-140-16,0 0-57 0,0 0-55 0,0 0-51 15,0 0 11-15,0 0 58 0,54 12 55 16,-28-7-35-16,2 1-59 0,6 1-59 16,-4 0-52-16,3 0-6 0,-2 2-25 15,-5 0-12-15,-2 3-22 0,-3-2 4 16,-6 2-20-16,-3-1 23 0,-6 1-42 16,-6 3-30-16,-4 1 20 0,-10 3 62 15,-12 6 11-15,-13 4-1 0,-11 6 1 16,-4 0 19-16,9-5 17 0,10-10-17 15,15-8-26-15,2-3-98 0,-2-2-140 16,5 1-239-16,-1-3-502 0,9-5-722 0</inkml:trace>
  <inkml:trace contextRef="#ctx0" brushRef="#br1" timeOffset="-37636.41">27501 16362 1760 0,'-2'0'364'0,"2"0"-205"0,0 0-17 15,0 0 39-15,0 0 6 0,2 0-10 0,-2-1-8 16,2 0-41-16,-2-2-16 0,4 0-1 16,0 0-13-16,4-4 7 15,1 3 5-15,3-2-3 0,3-1-16 0,4 2-15 16,1 0-4-16,1 1-7 0,6 3-5 15,0 1-11-15,2 1-11 0,2 7-38 16,0 2 0-16,0 7-66 0,-2 3-15 16,0 5-12-16,-4 4 4 0,2 2 8 15,-3 2 5-15,-6 0-37 0,-4 1-29 16,-4-2 9-16,-8-1-42 0,-4-3 12 16,-8-1 77-16,-6-4 86 0,-6-4 54 15,-3-3 58-15,-10-2 22 0,-8-6 3 16,-10-7-23-16,0-4-13 0,8-8 15 15,12-3-9-15,10 1-28 0,2-3 3 16,-2-6-20-16,-3-4-12 0,-2-6 3 16,5-3-53-16,2 0-20 0,5 5-33 15,4-1-66-15,3 4-39 0,7 2-100 0,2 2-216 16,2 7-722-16,15-6-790 0</inkml:trace>
  <inkml:trace contextRef="#ctx0" brushRef="#br1" timeOffset="-36919.31">29226 16180 2541 0,'0'0'400'0,"0"0"-362"0,0 0 52 16,0 0 86-16,2 45-7 15,3-16-71-15,0 11-47 0,1 10-7 0,-2 4-12 16,-1-4-10-16,0-4-19 0,-3-13-3 15,0-6-37-15,0-8-64 0,0-2-74 16,0 2-51-16,0-1-118 0,-3 0-105 16,1-6-209-16,0-5-612 0</inkml:trace>
  <inkml:trace contextRef="#ctx0" brushRef="#br1" timeOffset="-36536.57">29081 16422 2762 0,'0'0'532'16,"0"0"-383"-16,0 0-98 0,0 0-51 16,0 0-3-16,43-6 3 0,-20 5 38 15,5-1 3-15,6 2-40 0,-2-1-1 16,4 0-25-16,-2-1-48 0,-5 1-45 16,1-2-9-16,-2 0-4 15,-7 3 19-15,0-4 60 0,-7 3 23 0,-4-1 29 16,-2 2 0-16,-5 0 55 0,-2 4-4 15,-1 5-9-15,-2-1 6 0,-2 6-6 16,-2 3 18-16,1 2 33 0,-2-1-26 16,2 3-20-16,2-4-5 0,2-1 12 15,1-1 19-15,3-3 3 0,4-2 0 16,4-2 21-16,2-5 45 0,3 1 0 16,4-4-18-16,4-4-68 0,0-6-56 15,0-3-37-15,-2-5-16 0,-3 2-13 16,-6-2 13-16,-5 0 53 0,-6 1 20 15,-2 2-20-15,-11-2-70 0,-4 3-36 16,-11 0-55-16,-13 3-32 0,-14 5-67 0,-2 2-246 16,3 4-228-16,15 2-500 15</inkml:trace>
  <inkml:trace contextRef="#ctx0" brushRef="#br1" timeOffset="-35870.49">30507 16243 620 0,'0'0'1689'0,"0"0"-1357"0,0 0-103 0,0 0 5 0,0 0-23 16,0 0-30-16,0 0-13 0,0 0-13 16,0 0-26-16,37-39-42 0,-23 34-32 15,4 0-24-15,2 1-20 0,3 2-11 16,1 2-15-16,0 0-10 0,-1 2-20 15,-2 5-33-15,-3 1-13 0,-3 6-10 16,-1 1-32-16,-6 4-41 0,-4 3 75 16,-4 2 39-16,-5 3-7 0,-7 0-4 0,-6 1 11 15,-5 0-1-15,-4 0 10 16,-1-2 51-16,0-3 48 0,0-2 57 16,1-3 29-16,3-2 10 0,3-3-14 15,3-4-3-15,3-1-17 0,6-3-3 0,2 0-32 16,5-3-15-16,1-2-6 15,1 2-1-15,3-1-6 0,4-1-29 0,5 0 32 16,5 3 6-16,12-2 6 0,10-1-15 16,15 0-47-16,5-1-50 0,-4-2-15 15,-3 0 9-15,-7-3-34 0,-9 2-68 16,-6 1-131-16,-10-1-270 0,-2-3-638 16,-5 3-612-16</inkml:trace>
  <inkml:trace contextRef="#ctx0" brushRef="#br1" timeOffset="-35253.86">30800 15847 179 0,'0'0'2229'0,"0"0"-1826"0,0 0-156 0,0 0-84 0,0 0-35 16,0 0-20-16,0 0-25 0,38-21-20 16,-22 17 0-16,1 3-12 0,1-2-1 15,2 3-32-15,-2 0-18 0,-1 0-19 16,-1 4-15-16,-3-1 5 0,-4 1-12 0,-2 1-3 15,-4 0-26-15,-2 0-3 16,-1 2-22-16,0 1 41 0,-4 3 38 16,-3-1 3-16,-1 1 13 0,-2 2 3 0,2-2 29 15,-1-1-16-15,5 0 13 0,0-1-26 16,3-2-1-16,1 0 0 0,2 1 39 16,3-2 26-16,3 2 3 0,2 1-4 15,2-2-9-15,0 0-44 0,2-1 3 16,-3 1-16-16,-2-2-16 0,-3-2-31 15,-2 0-33-15,-4 1-37 0,-2-1-1 16,-9 1 80-16,-3 2-13 0,-7 0 0 16,-4-2-55-16,-2 3-48 0,-2-3 19 15,4-2 23-15,-2-2-11 0,4 0-123 16,1-5-276-16,8 0-526 0,-1-8 298 0</inkml:trace>
  <inkml:trace contextRef="#ctx0" brushRef="#br1" timeOffset="-34487.18">31094 15849 981 0,'0'0'502'0,"0"0"-372"0,0 0-130 0,0 0-26 0,0 0 16 15,0 0 10-15,0 0 23 0,0 0 6 16,0 0 4-16,0 0-7 0,0 0 3 16,0 0 26-16,0 0 30 0,0 0 19 15,0 0-4-15,0 0 11 0,-2-12 15 16,2 11 32-16,0-1 10 0,1 1-20 15,2-2-22-15,1 2-59 0,1-2-49 16,2-1-18-16,3 1-12 0,1 0 12 0,0 2 38 16,3 1 7-16,-2 0 3 15,1 0 13-15,0 0-10 0,-1 4-48 16,0 2-3-16,-3-1-14 0,-1 3-37 0,-3 1-19 16,-2 0 9-16,-3 1 10 0,-3 1-7 15,-6 3-3-15,0 0 6 0,-6-1-13 16,-2 3 11-16,-2-2 57 0,0 0 3 15,-1-3 51-15,1 2 72 0,4-5 15 16,4 0-29-16,2-4-28 16,5-1-14-16,3-1-6 0,1-2 12 0,7 0 23 15,6 0-4-15,4 0-19 0,7-2-76 16,3-2-61-16,8-3-161 0,-2-1-161 16,2 1-174-16,-9-1-549 0</inkml:trace>
  <inkml:trace contextRef="#ctx0" brushRef="#br1" timeOffset="-32549.37">31140 16545 2104 0,'1'2'531'0,"2"-2"-341"0,2 0-100 0,3 0 22 0,2 0 36 15,3-2-46-15,2 2-38 0,4-1 2 16,-1 0-37-16,4-1-29 0,0 0-18 15,1 2-17-15,0-1-22 0,-1 1-74 16,-2 0-90-16,0-3-130 0,-1 2-173 16,-4-2-462-16,-3 1-127 0</inkml:trace>
  <inkml:trace contextRef="#ctx0" brushRef="#br1" timeOffset="-32021.37">31680 16198 464 0,'0'0'1428'0,"0"0"-1126"0,0 0-56 0,0 0 54 0,0 0-88 16,0 0-61-16,0 0-29 0,0 0 2 15,18 53 13-15,-14-31-29 0,1 8-36 16,2 11-8-16,-4 10 11 0,2 2-12 15,3-4 3-15,-7-5 12 0,2-12-17 16,-1-5-36-16,-2-6-25 0,2-4-12 16,-1 3-112-16,-1 1-124 0,-1-2-114 15,-4-5-198-15,1-6-601 0,1-8-470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48:53.938"/>
    </inkml:context>
    <inkml:brush xml:id="br0">
      <inkml:brushProperty name="width" value="0.05292" units="cm"/>
      <inkml:brushProperty name="height" value="0.05292" units="cm"/>
      <inkml:brushProperty name="color" value="#002060"/>
    </inkml:brush>
  </inkml:definitions>
  <inkml:trace contextRef="#ctx0" brushRef="#br0">7532 8610 124 0,'0'0'258'0,"0"0"2"0,0 0-51 0,0 0-53 0,0 0-48 16,0 0-40-16,0 0-12 0,28-37-14 15,-24 33 46-15,0 0 52 0,-2 0-29 16,0 3 48-16,0-1-29 0,2 2-26 16,-1 0-43-16,1-1 134 0,-2 1-85 15,1 0-36-15,1 0 4 0,-1 0 25 16,-1 1 13-16,0 0 16 0,-2 1-33 16,1 1-35-16,0-2-25 0,0 3-23 15,0-2-3-15,-1 0-11 0,1-1-2 16,0-1 0-16,-1 2-13 0,0-1-3 0,1 0 3 15,1 0 11-15,-2-1 1 0,0 0 1 16,0 2 13-16,0-2 16 16,0 0 28-16,0 0 29 0,0 0 32 0,0 0 73 15,-4 0-26-15,0 0 17 0,-1 0-104 16,-5 0-27-16,-3 0-16 0,-1 0-7 16,-2 0 3-16,-1 1 4 0,-5-1-10 15,-2 3 0-15,-7 0-22 0,-14 2 9 16,-9 2-10-16,-5 1 0 0,-3-1 10 15,0 0-12-15,4 0-3 0,-4 1 1 16,0 0-10-16,-3-1 12 0,-1 0 1 16,-2 1 1-16,-3-1 1 0,-1 0 13 15,-3 0-4-15,-2 2 1 0,-5-1-1 16,-2 1-9-16,0-1 10 0,-2 2-13 16,-4 2-3-16,-2-1-10 0,-3 2 10 15,-2 0-25-15,0 2-6 0,-3-1-22 16,1-1 9-16,1 3 6 0,-1-5 6 15,4-1 19-15,2-1 15 0,1-1-2 0,3-1 3 16,0-1 0-16,0-1 3 16,2 1 20-16,0-3-4 0,4 1 3 15,-3-2 0-15,1 1 21 0,1 1-11 0,0-3-7 16,0 1-9-16,1-2-16 0,3 0-3 16,0 0-22-16,2 0-3 0,4-2-9 15,3-2-7-15,2 0 16 0,0 0 10 16,4 1 18-16,-1-1 0 0,3 0 23 15,1 0-20-15,2 1 28 0,-2 1-12 16,4 0 25-16,-2 0-29 0,2 1 7 16,2-2 12-16,6 2-30 0,-2-2-4 15,6 2 2-15,3-1 13 0,1-1-15 16,10 0 0-16,5 1 2 0,8 0 1 16,4 0 25-16,-3 1-3 0,-1-3-6 15,-1 2-4-15,2-1 1 0,6 0 6 16,4 0 2-16,1 2-2 0,3-2-19 15,1 1 0-15,0 0-3 0,3 2-15 16,0-4 12-16,0 2 3 0,0-1 0 0,0-1-2 16,0-3-1-16,0-1 3 15,0-3 14-15,0-2 11 0,0-2 6 0,0-2-3 16,0-3 9-16,-2-2-3 0,-2-4-7 16,0-3-8-16,-2-6-16 0,1-10 12 15,-2-6-12-15,2-4-3 0,1 1-2 16,0 3-10-16,1 1 0 0,2-5 9 15,-1 1-19-15,2-4 10 0,3 2 9 16,3-2-13-16,2 1-2 0,5 2 5 16,-2 4-2-16,0 3 12 0,3 4 0 15,-1 2 0-15,1 3-10 0,-4 4 10 16,-1 9-18-16,-1 5 8 0,-1 0-5 16,7 1-7-16,1-6 6 0,3 1-3 15,2 2-12-15,1 2-3 0,0 4-3 16,4 2 5-16,4 2-8 0,6 3 9 15,12 1 5-15,11 1 17 0,7 1 9 16,5 1 2-16,-3 3-1 0,3 1-1 16,5 1 0-16,2 1 1 0,6 0 1 15,6 0 1-15,1 0 3 0,6 0 0 16,6 0 14-16,1 0-16 0,2 1-1 0,4-1 2 16,3 0 2-16,6 0-2 15,1 0 16-15,3-1-16 0,1 0 0 16,2-2 1-16,3-1-2 0,1 0 16 0,1-1-4 15,1 0-11-15,-1 0 35 0,3-1-9 16,-2 0 10-16,0 0-7 0,-3-1-3 16,-1 0 3-16,-3 1-16 0,-2 2-3 15,-4-3-9-15,-3 0 0 0,-5 0 15 16,-1 0-15-16,-6 0-2 0,-3 1 1 16,-4-1 11-16,-6-2-13 0,-3 2 1 15,-6-1 1-15,-7 4-1 0,-4-1 1 16,-13 3 10-16,-3-1-8 0,-9 3-1 15,-9 0 9-15,-10 0 0 0,-9 0-12 16,-1 3-2-16,-1 0-16 0,0 3-4 16,0 1-6-16,-2 2 3 0,-2 2-6 15,-3 0 3-15,0 3-9 0,0 2 22 16,-3 1 2-16,1 4 11 0,-3 2-10 16,1 3-1-16,1 0 13 0,-1 10 0 0,3 7 2 15,-3 9-1-15,2 5 24 16,-1-1-9-16,0-2-4 0,-3-4 4 0,0 2 2 15,0 2-15-15,-1 2 1 0,1 2 17 16,-2 1-8-16,0 1 5 0,0-1-17 16,0-2 12-16,0-2-10 0,2-3 19 15,0-4-4-15,-2-2 16 0,2-4-3 16,-2-9-3-16,0-6 12 0,0-4 6 16,-2-6 0-16,0 3 7 0,-3 3-4 15,1 2-12-15,-3-3-10 0,-2-2-2 16,1-2-13-16,-1-3-9 0,-1-4 12 15,2 1-12-15,-1-3 8 0,-4-3-11 16,1-1-13-16,-1-2 13 0,-3-3 12 16,-3 0 6-16,-1-6 10 0,-5-2-16 15,-3-3-12-15,-4-2 1 0,-6-2-1 16,-10-4-2-16,-7-1-23 0,-5-3 13 16,2 0-12-16,4 0-56 0,-1-3-61 0,-2-4-69 15,-1-3-110-15,-4-4-228 0,17 8-727 16,0-3-1038-16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49:37.638"/>
    </inkml:context>
    <inkml:brush xml:id="br0">
      <inkml:brushProperty name="width" value="0.05292" units="cm"/>
      <inkml:brushProperty name="height" value="0.05292" units="cm"/>
      <inkml:brushProperty name="color" value="#002060"/>
    </inkml:brush>
  </inkml:definitions>
  <inkml:trace contextRef="#ctx0" brushRef="#br0">5810 8913 1416 0,'1'-7'734'0,"-1"2"-414"0,0-2-74 0,0-1 14 16,0-1-23-16,0 0-43 16,-2 0-41-16,-3 1-61 0,1 0-35 0,-3 1-23 15,1 0-9-15,-3 3-25 0,-2 1-1 16,0 0-36-16,-3 3 5 0,-1 0-22 16,-2 4 10-16,2 4 12 0,1 3 16 15,2 1 1-15,3-1 15 0,1 5-16 16,3 0 13-16,4 2 3 0,1 0 0 15,0 2 1-15,7-2 9 0,0-1-8 16,2-2-3-16,1-1 1 0,3-2 0 16,1-2-1-16,3-2-18 0,1-3-102 15,4-3-67-15,3-2-103 0,4-8-248 16,-7 1-810-16</inkml:trace>
  <inkml:trace contextRef="#ctx0" brushRef="#br0" timeOffset="1866.26">6845 8917 1078 0,'-5'-5'202'0,"4"3"-147"0,-1-3 53 16,-1 0 106-16,1-1 72 0,-4 2-33 15,0-2-45-15,0 0-63 0,-1 2-6 16,1 3-11-16,0-1-44 0,-1 2-33 16,1 0-51-16,-1 3-6 0,1 7-29 15,-2 1-1-15,-1 4 23 0,1 4 11 16,0 2 2-16,2 0 0 0,-2 1 0 15,5 0-1-15,2-2-15 0,0-3 3 16,1-2-3-16,1-4-10 0,4-2 26 16,2-5 10-16,3-2 32 0,-1-2 51 15,5-3 39-15,-2-6 12 0,3-4-36 16,0-3-41-16,0-3-26 0,1-2-22 16,-2-1-6-16,0-3 0 0,-2 2 0 15,-1-4 6-15,-2 2 0 0,0-4 3 16,-5 3 0-16,0-3-3 0,-4-1 6 15,0 3 42-15,-2-1-10 0,-4 0 2 16,-1 4-5-16,-1 1-10 0,-1 2-22 16,2 6 9-16,0 1-9 0,3 5 3 0,0 3 10 15,1 2 4-15,2 1-14 0,1 3-25 16,0 0-55-16,0 8-51 0,1 3 106 16,2 9 9-16,1 12 4 0,1 16 12 15,1 19 3-15,-3 2-12 0,1 1-13 16,1-14 3-16,1-16-6 15,0-12-38-15,1-7 22 0,0-5 14 0,4 1-18 16,3-1-15-16,3 0 13 0,2-5-50 16,4-6-41-16,2-5-58 0,1-6-138 15,3-7-353-15,-7 0-815 0</inkml:trace>
  <inkml:trace contextRef="#ctx0" brushRef="#br0" timeOffset="2616.37">4553 9877 1400 0,'0'0'176'0,"0"0"-91"0,0 0 207 0,0 0 61 0,0 0 6 0,0 0-101 16,0 0-133-16,0 0-104 0,0 0-20 15,0 0 116-15,0 0 87 0,0 0 15 16,53 0-17-16,-10-6-48 0,12-3-21 0,6-1-24 15,0 0-31-15,-4 0 3 0,-10 0-25 16,-6 3-22-16,-9 1-34 16,-7 2-1-16,-3 0-15 0,2 0-77 0,1 1-75 15,0 2-64-15,-3-1-144 0,-6 2-365 16,-7 0-1064-16</inkml:trace>
  <inkml:trace contextRef="#ctx0" brushRef="#br0" timeOffset="5883.69">4290 8654 2274 0,'-6'-7'178'0,"2"2"-149"0,-2 0 62 0,1-1 18 16,-1 0 52-16,0 3-7 0,-2-1-35 16,-1 1-52-16,-3 1 0 0,2 2-19 15,-1 0-22-15,-2 1 15 0,1 4-13 16,1 1-9-16,1 4-19 0,0 4-3 16,0 4-28-16,2 2 18 0,1 6 3 15,2 3 10-15,1 1 2 0,3 1-2 16,1 1 0-16,2-4 0 0,4-1-1 15,2-3-1-15,1-3 0 0,2-4-11 0,0-4 1 16,2-2 12-16,-1-4 0 16,3-2-3-16,0-3-13 0,1-2-16 15,2-3-26-15,0-3-15 0,1-6-49 0,1-1-109 16,-1-2-150-16,0-4-199 16,1 0-214-16,-7 3-218 0</inkml:trace>
  <inkml:trace contextRef="#ctx0" brushRef="#br0" timeOffset="6086.08">4456 8709 1334 0,'0'0'550'0,"0"0"-258"16,0 0-36-16,0 0-69 0,0 0-68 0,0 0-64 15,0 0-7-15,0 0 26 16,0 0 35-16,0 0-10 0,0 0-35 15,37-21-38-15,-23 10-26 0,2 1-65 0,0-3-127 16,3 0-127-16,0-3-169 16,0 1-240-16,-4 2-501 0</inkml:trace>
  <inkml:trace contextRef="#ctx0" brushRef="#br0" timeOffset="6700.75">4869 8350 1943 0,'0'0'338'0,"0"0"-180"15,0 0 84-15,0 0 3 0,-38-28-37 16,26 23-58-16,0 1-38 0,-1-1-20 0,-2 3-29 16,2 1-31-16,-1 1-9 15,2 0-23-15,1 6-25 0,-1 2-13 16,4 4-26-16,1 3-6 0,0 6 10 0,5 0 59 16,0 3 1-16,2-1 0 15,1 0-2-15,3 0 1 0,3-1 1 0,-1-5-3 16,1-1 2-16,0-2-3 0,1-4-8 15,-1-3 12-15,-1-1 11 0,0-5-9 16,-1-1 27-16,2 0 22 0,-1-6 28 16,1-4 1-16,0-6-44 0,1-3-36 15,-2-1-42-15,-1-7-18 0,-2 1 9 16,-1-1 0-16,-2-1 51 0,0 1 0 16,-3-4 29-16,-4 0 3 0,-3-1 6 15,0-3-9-15,-1 1 2 0,-1 0 55 16,1 0-39-16,0 3-18 0,-1 3 18 15,1 4-6-15,1 6-3 0,1 4 28 16,4 5 3-16,1 5-22 0,2 1-29 16,2 3-18-16,0 0-67 0,0 4-64 15,2 6-14-15,5 7 145 0,6 13 31 16,7 12-12-16,4 10-17 0,3 3 20 16,-1-4-20-16,-7-13-2 0,-3-11-37 0,-4-9-26 15,0-1-13-15,2-1-10 16,1 1-12-16,2 0-11 0,-1-3-60 15,-2-3-87-15,1-2-202 0,-2 0-161 0,-2-8-403 16,-2 1 226-16</inkml:trace>
  <inkml:trace contextRef="#ctx0" brushRef="#br0" timeOffset="10032.44">5657 10760 1752 0,'0'0'272'0,"0"0"-32"0,0 0 61 0,0 0-17 16,0 0-40-16,0 0-69 0,0 0-57 0,0 0-42 15,0 0-25-15,0 0-16 0,0 0-35 16,0 0-19-16,0 0 19 16,0 0 16-16,0 0 85 0,0 0 26 0,52 18-17 15,-25-15-38-15,2 0-34 0,3 0-16 16,1 0-10-16,-1-3-12 0,0 0-1 16,-2 1-118-16,-2-1-73 0,-1 0-128 15,-4 0-263-15,-8 0-774 0</inkml:trace>
  <inkml:trace contextRef="#ctx0" brushRef="#br0" timeOffset="12299.97">5942 10067 2049 0,'0'-9'276'0,"-2"3"-186"0,0 0 107 0,-1-1 51 16,-1-1-10-16,-3-1-50 0,1 0-44 15,-2 0-46-15,-2 1-28 0,-1 1-26 16,-2 0-22-16,-2 0-3 0,1 3-19 0,-1 1-20 15,1 0-18-15,0 3-6 16,1 0-10-16,3 2 6 0,0 2 17 16,1 3-14-16,1 3-25 0,1 1 13 0,1 3 34 15,2 1-2-15,0 0 12 16,3-1 11-16,1-3-20 0,0-2 6 0,1-3 3 16,1-1 13-16,2-3 1 0,-1-1 40 15,4-1 33-15,-2 0 6 16,3-2-11-16,1-2-18 0,0-3-25 0,1 0-7 15,0 0-3-15,-1-2-4 0,0 3-11 16,-2-2-1-16,1 3-28 0,1 2-17 16,0 1-12-16,2 2-10 0,3 6 4 15,3 3 62-15,1 6-2 0,2 2 3 16,-1 2-2-16,-1 2-1 0,-2 0 1 16,0-5-52-16,-2 0-33 0,0-6-82 15,0-5-69-15,4-5-95 0,1-8-202 16,-3-1-1114-16</inkml:trace>
  <inkml:trace contextRef="#ctx0" brushRef="#br0" timeOffset="13082.12">6459 10865 809 0,'0'0'371'0,"0"0"-58"0,0 0-56 15,0 0-43-15,0 0-45 0,0 0-40 0,0 0-45 16,0 0-38-16,0 0 2 16,0 0 4-16,0 0-10 0,0 0-29 0,0 0-13 15,0 0-25-15,0 0 19 0,0 0 6 16,0 0 71-16,39-7-4 0,-14 8 11 16,6 2 9-16,12-3-33 0,9 0-2 15,1 0 5-15,-10 0 8 0,-11 0-1 16,-11 0-26-16,-3 0-25 0,2-3-13 15,0 2-17-15,0-2-127 0,-4 2-171 16,-5-1-222-16,-7 0-469 0</inkml:trace>
  <inkml:trace contextRef="#ctx0" brushRef="#br0" timeOffset="13982.69">6903 9814 241 0,'0'0'1752'0,"0"0"-1493"0,0 0 7 0,0 0 43 0,0 0-39 16,0 0-104-16,0 0-105 0,0 0-61 15,0 0-119-15,0 0 107 0,0 0 12 16,-11 44 17-16,12-18-15 0,3 3-1 15,0 0 12-15,0 1-10 0,1-1 25 16,1-3-28-16,-1-2 0 0,0-1 1 16,-1-4 1-16,0-3 0 0,-1-3 1 15,0-2 0-15,-1-4 10 0,-1-1-11 16,-1-2 24-16,0-2-4 0,0-1 23 0,1-1 34 16,-1 0 10-16,2-1 3 0,-2-2-13 15,2-4-51-15,-2-2-28 0,2 1 0 16,0-4-38-16,0-1 10 0,3 0-7 15,1 0-9-15,2 0 9 0,3 2 3 16,1 0 7-16,2 1 25 0,1 0 15 16,-1 4 0-16,1 0-15 0,-2 2-16 15,1 4-19-15,-4 0-13 0,1 4 13 16,-3 2 3-16,-2 3 0 0,-2 0-28 16,-1 0-7-16,-3 2 0 0,0-1 9 15,-6 3 32-15,-4-3 24 0,-3 2 0 16,-3-1-11-16,-5 1 10 0,0 0 3 15,-2-3 14-15,-1 0 15 0,1-5-10 16,5 1-6-16,1-3-13 0,5-2-46 16,0 1-130-16,5-1-169 0,3 0-300 15,1 0-696-15</inkml:trace>
  <inkml:trace contextRef="#ctx0" brushRef="#br0" timeOffset="14811.17">4757 10790 1365 0,'0'0'396'0,"0"0"-100"0,0 0-24 0,0 0-59 16,0 0-25-16,0 0-24 0,0 0-4 16,0 0-16-16,37-18-16 0,-21 13-36 15,5 0-22-15,5 0-35 0,4-1-13 16,2-2-22-16,1 1-13 0,2 3-133 0,-2 0-151 15,-2 2-220-15,-9 1-646 0</inkml:trace>
  <inkml:trace contextRef="#ctx0" brushRef="#br0" timeOffset="16115.96">2907 10296 1765 0,'0'0'178'0,"0"0"-129"0,0 0 116 0,0 0-12 16,0 0-8-16,-36-31 4 0,28 26-27 15,-1 0-22-15,1 2-20 0,0 1 1 16,0 1-20-16,1 1-39 0,-1 1-22 16,0 4-74-16,1 5-16 0,-3 2 26 15,0 5 22-15,3 2 20 0,-2 1-1 16,3 2 10-16,1 1-3 0,0 0-16 0,4-2-45 16,1-1 9-16,0-3 19 15,1-4 17-15,3-3 6 0,-1-2 26 16,0-4-1-16,-1-4-12 0,0 3 13 0,0-3 29 15,1 0 59-15,1-3 21 0,0-1-6 16,1-3-29-16,3-3-32 16,-1-1-19-16,-1-4-21 0,0 1 11 0,0 0-10 15,1 0 10-15,-2 0-10 0,0 1 8 16,0 0-11-16,2 2-13 0,-2 1-6 16,2 2-13-16,-2 2 3 0,0 3 0 15,2 2-39-15,0 1-3 0,3 3 42 16,0 4 29-16,1 3 0 0,0 3 13 15,1 2-13-15,-1-2-71 0,0 1-36 16,-1-1 1-16,0-1 15 0,-2-5 7 16,1-1 16-16,-1-3-20 0,2-2 1 15,-1-1-63-15,0-1-120 0,1-5-104 16,-4-1-297-16</inkml:trace>
  <inkml:trace contextRef="#ctx0" brushRef="#br0" timeOffset="16334.09">3169 10274 1896 0,'0'0'292'0,"0"0"-169"0,0 0-39 0,0 0-7 0,0 0 49 0,0 0 32 15,0 0-16-15,0 0-30 0,39-10-35 16,-24 4-42-16,0 0-34 0,2 0-1 15,1-1-53-15,0 0-69 0,-1-3-61 16,2-1-94-16,0 3-151 0,-3-4-222 16,-3 4-475-16</inkml:trace>
  <inkml:trace contextRef="#ctx0" brushRef="#br0" timeOffset="16783.86">3387 9958 411 0,'0'0'1709'0,"0"0"-1463"15,0 0-59-15,0 0-16 0,0 0-113 16,0 0-58-16,0 0-48 0,0 0 48 0,0 0 55 16,2 51-27-16,4-31 14 0,4 2 3 15,0 1-32-15,1-1 6 16,1 0-16-16,0-1-1 0,-2-5 14 0,1 0-13 15,-2-6-3-15,-3-1 22 0,-2-4-22 16,0-1 1-16,-1 0 2 0,-2-4 13 16,0 0 3-16,-1 0 23 0,1 0 47 15,-1-2 20-15,0-2-20 0,0-3-60 16,2-2-27-16,-1-1 17 16,2-1-18-16,0 2-1 0,3 0-16 0,0 0-13 15,2 3 1-15,1 1 27 0,0-2 1 16,2 3 0-16,-2 2-10 0,1 1-15 15,-1 1-4-15,0 1 0 0,0 3-9 16,-1 2 15-16,0 2-15 0,-4 1-19 16,-1 1-24-16,-2-1 30 0,-1 1 13 15,-1 2 5-15,-4-3-12 0,-3 2 4 16,0 0-1-16,-3 1-16 0,-2-1-84 0,0-1-62 16,-1-1-42-16,2-4-88 15,0 0-93-15,0-4-123 0,3 0-210 16</inkml:trace>
  <inkml:trace contextRef="#ctx0" brushRef="#br0" timeOffset="17031.89">3488 9901 1941 0,'0'0'337'0,"0"0"-120"0,0 0 77 0,0 0-73 0,0 0-38 0,0 0-40 0,41-34-19 0,-26 31-16 16,5 3-6-16,2 0-33 0,6 5-15 16,2 3-39-16,1 5 7 0,2 1-21 15,-1 4-1-15,-1 0-2 0,-4 1-73 16,-3 5-80-16,-5 0-55 0,-5 4-45 16,-3 1-143-16,-6 3-103 0,-5-2-70 0,0-6-233 15</inkml:trace>
  <inkml:trace contextRef="#ctx0" brushRef="#br0" timeOffset="17398.21">2613 10190 2921 0,'0'0'202'15,"0"0"-163"-15,-49 59-36 0,35-19 42 16,-3 15-26-16,0 8-19 0,5 1-42 0,5-6 23 16,3-3 18-16,11-2-1 0,9-5-18 15,1-8-25-15,5-12-45 16,8-3-41-16,11-9-8 0,17-3 36 0,13-6 16 16,6-13-133-16,0-11-231 0,-18 0-555 15</inkml:trace>
  <inkml:trace contextRef="#ctx0" brushRef="#br0" timeOffset="19512.95">5578 11865 1813 0,'0'0'400'0,"0"0"-148"0,0 0-4 0,0 0-45 15,0 0-81-15,0 0-45 0,0 0 3 16,0 0-10-16,0 0 13 0,50-14-4 16,-28 10 1-16,3 0-7 0,1 1-19 15,2 0-32-15,-1-1-22 0,-2 1 0 16,1-1-51-16,-2-1-107 0,0 1-101 16,1 1-183-16,-1-2-312 0,-6 1-727 0</inkml:trace>
  <inkml:trace contextRef="#ctx0" brushRef="#br0" timeOffset="20368.79">6374 11926 2032 0,'0'0'495'0,"0"0"-320"0,0 0-40 0,0 0-103 0,0 0-13 15,0 0 23-15,0 0 122 0,39-8 18 16,-17 4-14-16,4 1-18 0,10-3-46 15,7-2-9-15,11 0-14 0,-1-3-15 16,-5 4-15-16,-8-1-30 0,-13 3-21 16,-7 1-25-16,1 1-106 0,2-2-62 0,2 0-61 15,2 0-77-15,0-1-233 0,-4-1-515 16,-7 3-356-16</inkml:trace>
  <inkml:trace contextRef="#ctx0" brushRef="#br0" timeOffset="21850.13">4906 9891 1988 0,'-16'2'178'0,"-4"-1"-116"0,-4-1 19 0,-3 0 74 16,1 0-3-16,-5-7-11 0,-5 0-38 16,-8-5-42-16,4-1 36 0,3 0-1 15,6 0-4-15,5-2 1 0,-3-5 6 16,-2-3 41-16,3-6 5 0,3-2-78 16,5-6-67-16,5-6-24 0,6-8-20 15,9 0-13-15,5 1 22 0,11 6-9 16,7 5 6-16,6-2 0 0,7 3 38 15,4-2 0-15,9 0 57 0,5 0 6 0,5 4-28 16,6 3-9-16,2 4-11 16,3 4-2-16,-1 6-12 0,0 8-1 15,-5 6-16-15,-3 5-3 0,-5 6 7 0,-7 6-14 16,-10 5-15-16,-10-1 6 0,-8 0-19 16,-2 13 13-16,-3 10 9 0,-2 16-16 15,-6 6-12-15,-9-2-7 0,-13-8-16 16,-5-9 3-16,-8-2 22 0,-5-2 29 15,-6-1 10-15,-7-3-45 0,-4 0-30 16,-5-4 1-16,-4-4-62 0,-1-4-103 16,2-6-41-16,6-8-178 0,9-4-165 15,15-4-173-15</inkml:trace>
  <inkml:trace contextRef="#ctx0" brushRef="#br0" timeOffset="22582.31">4716 10317 368 0,'0'0'1899'0,"0"0"-1738"0,12-43-132 0,-3 23 68 0,4-2 36 0,4-1-21 15,3 1-6-15,3-1-29 0,0 4-19 16,2 0-39-16,0 5-19 0,-2 3-35 15,4 5-10-15,2 5 20 0,0 1-1 16,8 7 24-16,7 10-21 0,6 10 20 16,-3 1-55-16,-11-1-129 0,-9-4-48 15,-7-2-11-15,1 4-11 0,4 2 23 16,-3 3 46-16,-4-4 77 0,-5 0 72 16,-6-3 39-16,-4 1 46 0,-3-2 136 15,-6 2 36-15,-3-1-66 0,-6 1-74 16,-2 0 16-16,-7-1-6 0,-7 6-17 15,-11-2-32-15,-12 3-13 0,-9-5-7 16,-3-5 4-16,-1-8-20 0,2-7 0 16,-2-5-3-16,-1-3 0 0,3-7 35 15,5-9 23-15,5-10 26 0,7-12 129 16,12-8-33-16,8-10-94 0,11-7-86 16,11 1-9-16,8 2-52 0,15 5-32 0,14 4-1 15,8 6 27-15,9 4 6 0,9 3 6 16,6 5 26-16,3 5 6 0,3 8 7 15,3 8-55-15,-4 6-230 0,-8 5-300 16,-18 3-768-16</inkml:trace>
  <inkml:trace contextRef="#ctx0" brushRef="#br0" timeOffset="23249.1">4929 11735 1023 0,'0'0'433'0,"0"0"-375"0,0 0 7 0,0 0 33 16,0 0 29-16,-9-44 12 0,8 36 20 0,-1 1 3 16,1 0-26-16,-1 1-13 0,-1 2-20 15,2 0 7-15,0 2-10 0,0-1-4 16,0 2 7-16,0 1 54 0,1 0-11 16,0 0-146-16,0 3-67 0,1 5-124 15,6 9 191-15,5 11 9 0,7 15 39 16,6 13-22-16,2 5-23 0,-3-3 16 15,-3-3-17-15,-6-7-2 0,-3 1-80 16,-4-1-19-16,-3-3-39 0,-2-8-20 16,-2-9 33-16,-1-8-8 0,0-2-35 15,0 1-17-15,0-1-71 0,-1 1-125 16,-2-5-107-16,1-6-268 0</inkml:trace>
  <inkml:trace contextRef="#ctx0" brushRef="#br0" timeOffset="23517.98">4885 12169 2008 0,'0'0'107'0,"0"0"-74"0,0 0 28 16,0 0 130-16,0 0 29 16,37 43-46-16,-23-29-36 0,1 3-48 0,0 0-29 15,-1 0-26-15,-1 0-19 0,-2-3 3 16,1 0 0-16,-2-1 20 0,0-3 28 15,-2-3-3-15,0-3 47 0,-2-1 54 16,0-3-7-16,2-3 15 0,-1-4 28 16,0-5-73-16,2-3-63 0,2-6-34 15,-1-2-31-15,1-5-86 0,0 1-60 16,0-1-34-16,1 4-43 0,2-1-56 16,2 5-142-16,4 1-268 0,-4 6-582 15</inkml:trace>
  <inkml:trace contextRef="#ctx0" brushRef="#br0" timeOffset="25183.64">5462 12744 2274 0,'-8'-1'304'0,"5"-2"-56"0,-1 0 60 0,1 0-53 16,-1 2-14-16,1-2-48 0,1 3-36 16,1-3-34-16,1 2-45 0,0 1-37 15,0-2-41-15,3 0-31 0,3-3-7 16,4 1 19-16,6-4 19 0,3 0 1 16,4 0 1-16,1-1-2 0,2 2 0 15,-2 2-3-15,0-1-18 0,0 2 8 16,-1 1 1-16,-3 0 12 0,-1 0 0 15,0 3 0-15,-4 0-13 0,-2-1-3 16,-3 1-19-16,-2 0-12 0,-4 0-19 0,-1 1-9 16,-2 1 8-16,-1 2 8 15,0 3 24-15,-4 0 22 0,-2 3-12 16,-3-2-1-16,-5 4 1 0,-1 0 25 0,-3-1 3 16,-1 0 10-16,-3 6-10 0,-1-1-3 15,-2 2 0-15,1 2 12 16,1 1-9-16,-1-1 0 0,4-2-2 0,3 0 0 15,2-3 12-15,4-4-11 0,5-4 1 16,2-3 0-16,4 0-2 0,0-4 0 16,5 1 36-16,5 1 42 0,4-2-3 15,5 0-20-15,5 0-8 0,3 0-23 16,1-3-11-16,0-1-14 0,0 0 0 16,-1-2-12-16,0 2-45 0,0 0-43 15,0-2-20-15,-1 2-32 0,1-2-23 16,-2 1-64-16,0 1-108 0,-1-2-115 15,-1 0-213-15,-8 2-598 0</inkml:trace>
  <inkml:trace contextRef="#ctx0" brushRef="#br0" timeOffset="25421.13">6116 12734 2436 0,'0'0'458'0,"0"0"-144"0,0 0 23 0,0 0-65 16,0 0-81-16,0 0-52 0,0 0-30 15,0 0-37-15,0 0-51 0,0 0-21 16,0 0-12-16,0 0-13 0,44-18-25 16,-28 11-25-16,-1 1-63 0,1 0-53 15,-1 2-59-15,1-2-67 0,-3 1-206 16,-2 3-211-16,-1-2-553 0,-4 1 540 0</inkml:trace>
  <inkml:trace contextRef="#ctx0" brushRef="#br0" timeOffset="25591.21">6062 12863 2285 0,'0'0'307'16,"0"0"-236"-16,0 0-29 0,0 0 138 15,0 0-32-15,42 3-8 0,-23-8 4 0,5-1-77 16,-1-3-67-16,4 0-166 0,0-2-206 16,1-2-238-16,-7 4-775 0</inkml:trace>
  <inkml:trace contextRef="#ctx0" brushRef="#br0" timeOffset="26232.86">6683 12365 1277 0,'0'0'397'0,"0"0"-92"0,0 0 42 16,0 0-8-16,0 0-11 0,0 0-40 0,0 0-43 15,0 0-68-15,0 0-70 0,0 0-37 16,0 0-36-16,0 0-12 16,0 0-21-16,-41-6-1 0,32 10-3 0,-1 4-28 15,0 1-4-15,-2 6 4 16,1 4 9-16,2 4 19 0,-3 8 3 16,5 10 2-16,1 10 1 0,3 3 9 0,3 0-12 15,0-5 2-15,3-15-1 0,3-4 2 16,-1-8-1-16,1-2-1 0,3 3-1 15,1 0 0-15,3 4-51 0,2-5-27 16,0-1-5-16,4-4-12 0,-2-2-41 16,1-4-81-16,2-4-110 0,1-6-283 15,-5-1-593-15</inkml:trace>
  <inkml:trace contextRef="#ctx0" brushRef="#br0" timeOffset="26582.59">6987 12581 1641 0,'0'0'529'16,"0"0"-273"-16,0 0 19 0,0 0 11 15,0 0-62-15,-43-22-58 0,33 20-33 16,-3 2-32-16,-1 0-59 0,-1 3-42 16,-1 3-14-16,1 4-18 0,-1 1-9 15,3 5-6-15,0-1 8 0,3 4 5 16,2 3 5-16,5 1 10 0,1 0 0 16,2-1 16-16,3 1-20 0,4-1 20 15,3-2-38-15,1-3-4 0,1 0 10 16,2-4 12-16,0-3 11 0,1-3 11 15,2-3-28-15,1-2-25 0,1-2-65 16,-1-3-122-16,1-6-269 0,-2 2-590 16</inkml:trace>
  <inkml:trace contextRef="#ctx0" brushRef="#br0" timeOffset="26780.92">7292 12703 1516 0,'0'0'1019'0,"0"0"-813"0,0 0 48 16,0 0-36-16,0 0-55 0,0 0-33 15,0 0-26-15,0 0-37 0,0 0-7 16,0 0-29-16,38-16-31 0,-22 8-77 16,-1-2-136-16,5 0-109 0,-1 0-140 15,2-2-243-15,-3 3-553 0,3-5 527 0</inkml:trace>
  <inkml:trace contextRef="#ctx0" brushRef="#br0" timeOffset="27316.11">7680 12565 1438 0,'0'0'498'0,"0"0"-174"0,0 0-17 0,0 0-23 15,0 0-95-15,0 0-48 0,0 0-32 16,0 0-55-16,-16-39-38 16,9 34 12-16,-1 0-9 0,2 1 7 0,-4 1-24 15,3 2 17-15,-3 1 6 0,1 0-25 16,1 1 0-16,-1 4-47 0,2 3-11 16,0 3-8-16,1 2 15 0,2 3 22 15,2 1 29-15,2 2 2 0,0 0 1 16,2-2-2-16,2 1-1 0,-1-5-1 15,3 2-2-15,0-5-19 0,-2-1 6 16,4-4 16-16,-4-2 0 0,2-1 0 16,-1-2 35-16,0 0 19 0,4-6 13 15,-3-3-19-15,3-3-39 0,-3-5-9 16,4 1-16-16,-4-6 0 0,1 2-3 16,-3-3 17-16,-2-1 2 0,-2-1 0 15,-2-1 1-15,-2-2 15 0,-4-3 19 16,1 1-34-16,-3-3 98 0,1 2-7 15,1 3 9-15,0 1 0 0,4 7 18 16,0 6 7-16,2 4-16 0,0 6-10 16,2 1-16-16,0 3-84 0,0 3-22 0,0 7-87 15,4 5 50-15,4 12 59 0,5 13 40 16,0-2-12-16,0 0-24 0,0-8-1 16,-2-6 9-16,2 4-12 0,1-1-37 15,2-2-66-15,-1-3-70 0,3-5-51 16,-3 0-71-16,1-7-104 0,-1-6-171 15,-1-4-206-15,-3 0-665 0</inkml:trace>
  <inkml:trace contextRef="#ctx0" brushRef="#br0" timeOffset="27682.07">7840 12046 1884 0,'0'0'256'0,"0"0"-42"0,0 0 61 0,0 0 24 0,-39-19-88 0,37 16-32 15,1 2-17-15,1 1-41 0,0 0-121 16,3 0 0-16,6 6 0 0,0 4 47 15,6 2 70-15,6 5 37 0,5 5-47 16,1 2-50-16,2 2-13 0,2 2-31 16,-2 2 4-16,2 7-17 0,0 7-3 15,0 10-19-15,-9 4-3 0,-8-2-22 16,-10-2-57-16,-4-9-19 0,-7 0-40 16,-6-2 17-16,0-8 28 0,-1-5 26 15,3-8 6-15,0-3-36 0,-5 2-70 16,1 0-65-16,-3 0-131 0,3-6-131 15,3-5-481-15,3-6 250 0</inkml:trace>
  <inkml:trace contextRef="#ctx0" brushRef="#br0" timeOffset="28101.13">8401 12146 1826 0,'0'0'335'0,"0"0"-245"0,0 0-12 16,0 0 84-16,0 0 9 0,5 45-26 15,-1-27-26-15,0 3-46 16,3-1-28-16,0 1-25 0,-3-1-19 0,3-3-1 15,-3 2 0-15,-2-5-1 0,1 0-51 16,-1-1-66-16,-2-3-72 0,0-1-55 16,0-1-60-16,0-4-62 0,-4-2-228 15,1 0-230-15</inkml:trace>
  <inkml:trace contextRef="#ctx0" brushRef="#br0" timeOffset="28297.96">8253 12341 1722 0,'0'0'410'0,"0"0"-16"16,0 0-52-16,0 0-185 0,0 0-26 16,0 0 61-16,0 0 37 0,43-4-43 15,-22-1-57-15,4 0-32 0,3-1-46 16,-3-3-22-16,1 2-27 0,-2 0-2 16,-1-1 0-16,-1-1-66 0,-2 0-85 0,2-2-92 15,-3 0-160-15,0 0-334 0,-3 1-642 16</inkml:trace>
  <inkml:trace contextRef="#ctx0" brushRef="#br0" timeOffset="28631.98">8932 11722 287 0,'0'0'1944'0,"0"0"-1601"0,0 0 1 16,0 0-49-16,-35-2-66 0,24 3-80 16,0 2-16-16,-2 3-60 0,-3 3-45 0,5 3-26 15,-3 2-1-15,3 7 12 0,0 4 18 16,2 9 4-16,4 10-1 15,3 10-12-15,2 4-3 0,5-1-16 0,6-4-3 16,-2-6 3-16,0 2-3 0,4-3-78 16,-2-3-38-16,3-7-36 0,-5-9-19 15,1-6-1-15,2-4-10 0,3 2-100 16,4-2-125-16,6 0-37 0,2-3-150 16,-7-6-399-16</inkml:trace>
  <inkml:trace contextRef="#ctx0" brushRef="#br0" timeOffset="29015.98">9283 12107 2532 0,'0'0'264'16,"0"0"-36"-16,0 0-20 0,0 0 60 15,-24-42-63-15,17 36-53 0,-1 1-36 0,-1 2-63 16,2 1-53-16,-2 2 0 0,0 0-34 15,1 4-20-15,1 2-5 16,-4 6-1-16,2 2 19 0,2 2 0 0,-2 2-13 16,4 2 10-16,-1-2 3 0,4 0-23 15,-2-4 4-15,4-2 22 0,0-4-3 16,0-1 2-16,0-2 8 0,0-3-11 16,2-2-8-16,0 0 50 0,0 0 58 15,0-4 21-15,3-4-9 0,1-2-32 16,1-2-21-16,0-2-17 0,1 1-2 15,1 2-17-15,1 3-13 0,0 1 32 16,-1 4 12-16,5 3-12 0,-3 0-18 16,5 6 18-16,-1-1 0 0,-1 4-3 15,1 0 0-15,-1-2-23 0,-2 2-60 16,-1-3-35-16,1-2-42 0,-3-2-123 16,1-2-147-16,0-1-252 0,-4-3-680 15</inkml:trace>
  <inkml:trace contextRef="#ctx0" brushRef="#br0" timeOffset="29190.23">9538 12027 745 0,'0'0'1766'0,"0"0"-1450"16,0 0-8-16,0 0-59 0,0 0-58 0,0 0-87 15,43-16-41-15,-34 13-63 0,1-4-28 16,3 2-168-16,2-2-75 0,0-1-33 15,0 0-179-15,2 0-292 0,-4 2-578 16</inkml:trace>
  <inkml:trace contextRef="#ctx0" brushRef="#br0" timeOffset="29649.06">9847 11623 2854 0,'0'0'308'0,"0"0"-9"0,0 0-1 16,0 0-40-16,0 0-145 0,0 0-72 0,0 0-26 15,0 0-11-15,-13 48 30 0,12-18 3 16,1 2 4-16,0 0-7 16,1 3-6-16,0-8-13 0,3 4-2 0,1-2-13 15,1-2-2-15,-1-2-2 0,-1-4 2 16,2 0-1-16,-1-5 0 15,-2-5 3-15,1-2 0 0,-2-4 16 0,-1-1-1 16,1-4 10-16,0 0 74 0,0 0 52 16,0-5-22-16,2-2-37 0,1-3-43 15,2-4-49-15,2-1-36 0,1 0-13 16,0 1 6-16,1 4 0 0,4 0-6 16,-1 5 0-16,1 2-3 0,1 1 12 15,-1 2 12-15,3 3-12 0,-5 4-3 16,3 0 2-16,-3 1 16 0,-3 1-12 15,0-2-34-15,-5 3-26 0,-1 1-12 0,-4 1-5 16,0-1 17-16,-6 2 9 16,-5 4 47-16,-5-2 6 0,-2-2-12 15,-6 1-26-15,-1-1-28 0,-3-4-29 16,1-4-14-16,-2-2-70 0,7-3-124 0,-1-8-160 16,3-5-275-16,9 0-509 15</inkml:trace>
  <inkml:trace contextRef="#ctx0" brushRef="#br0" timeOffset="29900.23">9911 11517 977 0,'0'0'801'0,"0"0"-243"0,0 0-61 16,0 0-103-16,4-42-35 0,-4 38-46 16,0 2-31-16,0 1-42 0,0 1-43 15,2 0-61-15,2 0-59 0,3 4-62 16,9 2 3-16,4 5 10 0,12 8 3 15,11 6-4-15,7 13-15 0,4 2-12 16,-6 2-11-16,-5-1-1 0,-11 0-16 16,-1 3-39-16,-5 4-13 0,-7 0-25 15,-4 3-18-15,-7 1-22 0,-7-2-17 16,-3-2-67-16,-9-3-19 0,-2-9-79 16,-3-8 40-16,1-6-124 0,-12 1-232 15,5-4-622-15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50:18.771"/>
    </inkml:context>
    <inkml:brush xml:id="br0">
      <inkml:brushProperty name="width" value="0.05292" units="cm"/>
      <inkml:brushProperty name="height" value="0.05292" units="cm"/>
      <inkml:brushProperty name="color" value="#002060"/>
    </inkml:brush>
  </inkml:definitions>
  <inkml:trace contextRef="#ctx0" brushRef="#br0">8368 8525 1877 0,'0'0'542'0,"0"0"-332"0,0 0-49 16,0 0-17-16,0 0-25 0,0 0 9 0,0 0 12 15,0 0-60-15,0 0-80 16,0 0-15-16,0 0-1 0,0 0 16 16,0 0 26-16,36 1 9 0,-19-1-10 0,5 0-9 15,1 0 0-15,2 0-14 16,3 0 1-16,2 1-3 0,7 1 2 0,7 0 11 16,8-2 9-16,5 1 19 0,-1-1-15 15,-5 0-26-15,0 1-14 0,0-1 14 16,2 0 3-16,1 0 0 15,4 0-1-15,-1 2-2 0,2-1 4 0,0 1 11 16,-2 2-2-16,1-2 0 0,3 1-10 16,-1 1 13-16,2-1 6 0,2-2 3 15,0-1 0-15,-1 2 1 0,2-1 15 16,-1 2-23-16,-1 3-5 0,-1-2-10 16,2 4 0-16,-1-1-3 0,-1 0-3 15,2 1-13-15,-4 0 16 0,4-2-1 16,-1 1-8-16,3-2 9 0,0 1 0 0,4-2 0 15,1 1-2-15,0-1 2 0,3-1 0 16,-3 2 12-16,2-3-10 16,0 3 13-16,-2-2 1 0,2 2 6 0,0-1 13 15,-1 0-4-15,1-1 13 0,1 0 3 16,-2-1-15-16,3-1-7 16,0-1 0-16,0 0 7 0,2 0-11 0,0 1-5 15,1-1-13-15,-1 0 13 0,2 0-14 16,1 0 13-16,-1-2 1 0,3 0-14 15,1-2 10-15,-1 1-12 0,0 0 3 16,-3-2 0-16,2 1 9 0,-1 1-10 16,-2 0 11-16,0-1 8 0,-3 1-5 15,-1 1-13-15,-6-2-2 0,0 1 10 16,-3 0-11-16,-4-1 0 0,-2-2-1 16,-3 2 1-16,-3 1 0 0,-5 1 1 15,-2 0 1-15,-9 2-1 0,-8-1 0 16,-9-1-1-16,0 2 0 0,1-1 0 15,0 0-1-15,2 1-3 0,-3 0-11 0,-6 0-1 16,-1 0-2-16,-5 0-17 16,-3 0-30-16,-3 0-47 0,-2 0-46 15,0 0 38-15,-3 1-9 0,-5 0-96 16,-4 1-101-16,-3-2-266 0,4 0-631 16</inkml:trace>
  <inkml:trace contextRef="#ctx0" brushRef="#br0" timeOffset="2432.61">20825 8423 98 0,'-3'-1'1520'0,"0"0"-1230"0,0-1-63 0,0 0 74 0,0-1-40 16,-1 1-16-16,-2 0-27 0,1 1-24 16,2-1-38-16,-1 1-29 0,0 0-13 15,2 0-20-15,1 0-3 0,0 1-6 16,1 0-9-16,0 0-17 0,0 0-24 15,4 0-15-15,4 0-19 0,8 3 135 16,13 1-27-16,17 5-7 0,17 0-13 16,12-1-12-16,-2-2-22 0,-5-1-18 15,-9-3-24-15,-7 0-11 0,-2 1-2 16,-6-3-16-16,-9 1-24 0,-8 0-9 16,-9-1 0-16,-1 0-19 0,1 0-24 15,-1 0-26-15,1-2-19 0,-5-1-3 16,-3 1 11-16,-2 0-22 0,-2-1-98 0,-4-2-203 15,1 1-347-15,-3 0-730 16</inkml:trace>
  <inkml:trace contextRef="#ctx0" brushRef="#br0" timeOffset="3082.72">22593 8506 157 0,'0'0'1300'0,"0"0"-998"0,0 0-22 0,0 0 53 0,0 0-55 15,0 0 5-15,-38-14-17 0,37 12-17 16,1 0-21-16,0 1-20 0,0 1-10 16,2-1 14-16,2-1-32 0,4 1-62 15,5 0-20-15,13-1 4 0,17 0-13 16,17 0-10-16,9 2-21 0,1 0-21 16,-5 0-9-16,-8 1-25 0,-2 1 0 15,-3-1 9-15,-4 0-12 0,-5 0-11 0,-7 0-17 16,-10-1-39-16,-5 1-34 15,-5 1-28-15,0-1-37 0,1-1-91 16,-3 0-147-16,-6 0-235 0,-1 0-571 0,-10-6-681 16</inkml:trace>
  <inkml:trace contextRef="#ctx0" brushRef="#br0" timeOffset="15849.82">20849 9536 1429 0,'0'0'672'0,"0"0"-426"0,0 0 6 16,0 0 16-16,0 0-50 0,-12-36-68 0,8 27-25 15,-1 0-33-15,0 1-35 0,-2-1-13 16,1 2 23-16,-4 3 18 0,2 1 54 16,-3 2-79-16,-2 1-60 0,0 4-6 15,-2 6-17-15,0 2-14 0,-1 5-14 16,1 3 23-16,3 2-7 0,-1 1 10 15,5 0 0-15,1 0-10 0,4-4 3 16,0-3-15-16,3-3-17 0,8-6-6 16,0-2 39-16,2-4 31 0,4-1 0 15,0-7 44-15,5-4 4 0,0-4-23 16,2-2 4-16,-1-1-17 0,-1 0-9 16,-3 3 0-16,-2 2 13 0,-2 4-14 15,-4 3 1-15,-3 3 31 0,-1 3-34 16,-1 2-16-16,2 5 16 0,-1 6 29 0,1 3 3 15,-1 3-14-15,-1 1-18 16,-2-1-76-16,4 0-38 0,-2-5-39 16,4-2-83-16,3-8-185 0,1-4-200 0,1 0-495 15</inkml:trace>
  <inkml:trace contextRef="#ctx0" brushRef="#br0" timeOffset="16265.43">21069 9474 1353 0,'0'0'1339'0,"0"0"-1069"0,0 0-43 15,0 0 48-15,0 0-104 0,0 0-80 16,0 0-47-16,0 0-42 0,0 0-1 16,0 0-1-16,0 0 22 0,-4 39-7 15,4-26 4-15,0 2-6 0,0-3-10 0,-1-1-3 16,0-1-6-16,1-3-13 0,0-1-16 16,1-3 1-16,2-3 2 15,1 0 32-15,2-2 32 0,3-3 24 0,1-4-5 16,3-3-10-16,1-1-31 0,1-4-10 15,1 3-44-15,-1 0-3 0,-1 3-4 16,-3 5-2-16,1 3-1 0,-2 3-6 16,-1 1 19-16,-1 5 12 0,0 6 14 15,-3-2 15-15,-1 3 0 0,0 0-43 16,-2 1-40-16,0-2-12 0,0-1-59 16,0-3-92-16,2-1-232 0,-1-2-238 15,0-2-736-15</inkml:trace>
  <inkml:trace contextRef="#ctx0" brushRef="#br0" timeOffset="16715.32">21555 9454 1482 0,'0'0'750'15,"0"0"-391"-15,0 0-79 0,0 0 21 16,0 0-81-16,-39-22-64 0,29 21-26 0,0 1-35 15,1 1-45-15,-2 6-50 0,2 4-35 16,-1 3 16-16,0 4 17 16,1 3 0-16,2 1-17 0,2-2 17 0,2 0-10 15,2-2-1-15,1-1-19 0,0-3 17 16,3-3-8-16,3-1 11 0,1-3 10 16,1-4 2-16,3-3 54 0,1-4 9 15,3-9 0-15,-1-2-13 0,3-7-50 16,-2-2-25-16,-1-4-48 0,-2-2 23 15,-2-5 44-15,-2-3 6 0,-3-8 47 16,-3-8-6-16,-2-1 19 0,0 9 3 16,0 10 18-16,0 15 33 0,-1 4 7 15,0 1-3-15,1 3 10 0,-1 1-23 16,1 6-13-16,-1 5-42 0,1 1-50 16,0 9-86-16,4 11 46 0,2 17 40 15,-1 20 37-15,-3 8-18 0,-2 3-16 16,0-6-3-16,0-12 0 0,0-9-47 0,0-12-30 15,4-9-37-15,3-6-17 0,2 1-12 16,2-4-52-16,7-1-47 16,1-9-136-16,4-6-414 0,-5-4-891 0</inkml:trace>
  <inkml:trace contextRef="#ctx0" brushRef="#br0" timeOffset="18180.66">22949 9346 676 0,'-7'-4'1933'0,"4"1"-1588"0,-2 0-64 0,2-2 44 0,-3 0-110 0,2 0-96 15,-1-1-21-15,-1-1-42 0,-1 2-30 16,-2-1-23-16,2 2-1 0,-2 2-2 16,0 2-12-16,-2 0 11 0,0 4 0 15,-1 2 0-15,1 5-16 0,1 2 4 16,2 1 10-16,0 2-9 0,6 1 9 16,2-2-16-16,0 1 17 0,7-1 2 15,3-1 11-15,2 0 8 0,3 1 23 16,0-2 2-16,2 3-20 0,0 0-5 15,0-2 3-15,-2-1-22 0,-2 0-1 16,-2-2-11-16,-4 1-4 0,-3-3-25 0,-2 3 4 16,-2-2 35-16,-5 0 2 0,-3 0 19 15,-3-2 9-15,-4 1 0 0,-1-1-13 16,-2-2-14-16,-1-2-1 0,1-4-12 16,0 0-16-16,2 0-28 0,0-5-43 15,4-4-17-15,2-3-26 0,1 0-57 16,5-4-97-16,3-1-121 0,1-2-194 15,3 6-207-15,8-10-546 0</inkml:trace>
  <inkml:trace contextRef="#ctx0" brushRef="#br0" timeOffset="18465.04">22903 9214 1971 0,'0'0'422'0,"0"0"-99"0,0 0 27 15,0 0-5-15,0 0-66 0,-8-40-78 16,8 34 4-16,1-1-68 0,2 4-62 0,-3-1-35 16,1 4-25-16,-1 0-15 0,0 0-16 15,0 6-30-15,0 5 46 0,1 6 28 16,-1 12 34-16,0 14 9 0,-7 14-9 16,-2 4-10-16,-3 2 4 0,-1-7-29 15,1-7-14-15,1-2-12 0,-1-1-1 16,3-11-11-16,3-6 8 0,2-9-27 15,0-2-35-15,2-1-31 0,0 1-53 16,2 0-59-16,0-5-85 0,5-5-141 16,3-8-355-16,-2 0-882 0</inkml:trace>
  <inkml:trace contextRef="#ctx0" brushRef="#br0" timeOffset="18930.57">23370 9118 1349 0,'0'0'1038'0,"0"0"-667"0,0 0-17 0,0 0 35 16,0 0-58-16,0 0-41 0,0 0-50 15,0 0-76-15,0 0-84 0,0 0-80 16,0 0-15-16,0 0 2 0,0 0 13 15,-44 64 15-15,32-23 0 0,1 10-5 16,0 3-8-16,3-4-2 0,3-3 1 16,1-7 3-16,2-6-1 0,1-7-3 15,1-6-2-15,0-4-17 0,4 3-6 0,1 0-12 16,3 1-15-16,2-4 18 16,1-2 6-16,2-5 6 0,3-3 10 15,-1-5-16-15,3-2-37 0,-1-4-32 0,3-7-94 16,1-5-102-16,-3-7-202 0,-3 5-587 15,0-17-654-15</inkml:trace>
  <inkml:trace contextRef="#ctx0" brushRef="#br0" timeOffset="19131.82">23128 9384 2433 0,'0'0'380'15,"0"0"-213"-15,0 0-38 0,0 0 164 16,0 0-46-16,54 9-60 0,-32-9-30 16,3-4-16-16,4-3-44 0,2-1-69 15,0-3-28-15,2-1-27 0,-1 0-101 0,-1 1-76 16,0 0-80-16,-1-2-133 16,0 4-326-16,-8 1-678 0</inkml:trace>
  <inkml:trace contextRef="#ctx0" brushRef="#br0" timeOffset="19448.7">23663 9474 2745 0,'0'0'461'0,"0"0"-164"16,0 0-95-16,0 0 50 0,0 0-76 15,0 0-38-15,0 0 20 0,0 0 3 16,0 0-66-16,0 0-52 0,45 5-28 15,-32-3-15-15,3 0-19 0,-2 2 1 16,0 0-22-16,-2 2-37 0,-2 3-28 16,0 0-4-16,-4-1 4 0,-4 4 8 15,-1-3 31-15,-2 2 26 0,-7-1 7 16,-4-1 33-16,-4 1 0 0,-5-1 30 16,-2-3-29-16,-1-4 0 0,0 0 18 15,-1-2 15-15,5-4 13 0,5-4 34 16,3 0-22-16,5-3-31 0,4-2-28 0,3-2-25 15,7-3-62-15,7 1-60 0,6-2-77 16,13 0-247-16,-7 2-772 16,14-1-881-16</inkml:trace>
  <inkml:trace contextRef="#ctx0" brushRef="#br0" timeOffset="20816.34">25258 9218 2024 0,'-5'-8'580'0,"2"3"-364"0,-2-1-104 0,-3 0 74 0,0-2-10 16,-2 0-55-16,-3 0-13 16,-1 0-54-16,-2 5-1 0,1-1-18 0,-2 2-6 15,2 2-8-15,-1 2-21 0,-1 2-22 16,1 3-16-16,3 2-3 0,-1 4 15 16,4 0 4-16,3 1 9 0,2 1 13 15,4 2 3-15,1-2 25 0,6 1-3 16,1 0 13-16,6-2 4 0,0 1 8 15,3 2 4-15,0-4 9 0,2 3 6 16,-1-2-19-16,1-3-32 0,-6 0-18 16,-2-1-2-16,-1-1-27 0,-5-1-2 15,-4 0-4-15,-2-2 35 0,-4 1 13 16,-4 2-13-16,-5-2-17 0,-5-1-21 16,-2 1-25-16,-2-4-22 0,1-2 3 0,-3-1 3 15,3 0-19-15,2-4-46 16,2-5-22-16,6-2-26 0,0-4-91 15,6-4-105-15,5-5-76 0,2-1-206 0,3 4-323 16</inkml:trace>
  <inkml:trace contextRef="#ctx0" brushRef="#br0" timeOffset="21032.16">25125 9007 1114 0,'0'0'1107'15,"0"0"-590"-15,0 0-10 0,0 0-94 16,0 0-114-16,0 0-82 0,0 0-18 15,0 0-4-15,0 0-62 0,0 0-75 16,0 0-34-16,0 0 13 0,-11 44 6 16,8-13 12-16,-1 12-18 0,0 10-6 15,1 4-16-15,-1-2-3 0,-3-3-12 16,-2-4 0-16,0 1-19 0,-1-3-79 16,2-2-59-16,0-8-68 0,4-10-23 15,3-7-24-15,1-4-15 0,0-1-132 16,0 0-316-16,3-2-643 0</inkml:trace>
  <inkml:trace contextRef="#ctx0" brushRef="#br0" timeOffset="21583.03">25484 8988 1914 0,'0'0'357'0,"0"0"-102"0,0 0 97 0,0 0-16 16,0 0-21-16,0 0-62 0,0 0-46 15,0 0-52-15,0 0-71 0,0 0-84 16,0 0-9-16,0 0 9 0,0 0 20 16,-10 54 27-16,8 0-7 0,0 4-12 15,1-1-6-15,1-4-19 0,0-9 25 16,1 0-12-16,0 0-4 0,0-8-12 16,1-7 0-16,-1-7-1 0,2-2-24 15,1-1-24-15,2 1-17 0,2-1 23 16,-1-4 27-16,4-6-9 0,0-3 10 15,2-4-32-15,-1-2-44 0,3-5-10 16,1-6-91-16,3-7-143 0,0-5-238 16,0-7-511-16,-3 2-531 0</inkml:trace>
  <inkml:trace contextRef="#ctx0" brushRef="#br0" timeOffset="21781.27">25438 9269 2256 0,'0'0'423'0,"0"0"-124"16,0 0-8-16,0 0-23 0,0 0-116 16,0 0-1-16,0 0 18 0,0 0-8 15,0 0 16-15,0 0-34 0,36 8-63 16,-10-12-43-16,1-2-37 0,4-3-59 16,1 1-105-16,1 0-75 0,0-1-66 15,2 2-132-15,-3 0-319 0,-8 2-839 16</inkml:trace>
  <inkml:trace contextRef="#ctx0" brushRef="#br0" timeOffset="21997.13">25921 9400 2942 0,'0'0'450'0,"0"0"-164"0,0 0 44 16,0 0 73-16,0 0-159 0,0 0-65 15,-10 49-8-15,8-33-64 0,-2 4-52 16,1 2-25-16,0 3-17 0,2 0-12 16,-3 1-1-16,2 0-46 0,0 0-91 15,0 1-112-15,2-1-174 0,2-4-263 16,0-6-902-16,8-5-494 0</inkml:trace>
  <inkml:trace contextRef="#ctx0" brushRef="#br0" timeOffset="23931.71">27132 9205 1854 0,'0'-6'411'0,"0"2"-252"0,0-1 32 0,0-1 31 15,0-1-55-15,0 1-45 0,-2-2-14 16,-1 2-15-16,-1-1-4 0,-3 2 9 16,3-1-22-16,-3 2-25 0,-1 0-26 15,-1 2-25-15,-3 2-13 0,3 0-16 16,-4 2 7-16,2 4 9 0,4 1 1 16,-1 3-4-16,2 1-13 0,2 3 29 0,2 2 0 15,2-1 13-15,2 3 6 16,3-1 13-16,2 1-17 0,1 0 14 15,-1 0-7-15,5 0-6 0,-4 1-3 0,-1-3-12 16,-1 3 0-16,-1-4-1 16,-3-1-2-16,-2-1-21 0,-2-1 21 0,-5-2-9 15,-4-1 11-15,-3-2 22 0,-3 0-9 16,-3-4-13-16,1 0-1 0,0-3-2 16,1-1-12-16,3-4-23 0,1-6-38 15,4-1-29-15,3-3-57 0,3-4-43 16,4-3-106-16,0-2-138 0,8-3-90 15,1 0-433-15,1 6 176 0</inkml:trace>
  <inkml:trace contextRef="#ctx0" brushRef="#br0" timeOffset="24164.71">27057 9047 1518 0,'0'0'503'16,"0"0"-82"-16,0 0 43 0,0 0-57 15,-27-40-74-15,23 33-65 0,-2 2-13 16,2 1 3-16,2 1-39 0,0 1-31 15,0 1-63-15,2 1-67 0,0 0-58 16,0 3-58-16,0 8-46 0,0 11 104 0,2 15 9 16,-2 14 25-16,0 5-32 0,0-1 15 15,-2-6-17-15,-1-3 0 16,-5 2-21-16,2-1-43 0,-4 1-29 0,5-10-61 16,-1-7-62-16,4-8-36 0,0-4-19 15,2 0-7-15,0 2-65 0,0-2-209 16,4-2-248-16,-2-10-720 0</inkml:trace>
  <inkml:trace contextRef="#ctx0" brushRef="#br0" timeOffset="24532.27">27385 8991 2528 0,'0'0'438'0,"0"0"-153"16,0 0 112-16,0 0-10 0,0 0-68 0,0 0-56 16,0 0-72-16,0 0-87 0,0 0-82 15,0 0-22-15,0 0-52 0,0 0 43 16,0 0 9-16,-29 63 42 0,21-11-2 15,3 3-9-15,-1-2-1 0,6-7-14 16,0-7-13-16,0-6 9 0,0-7 2 16,2-5-14-16,2-1-1 0,1 1-1 15,1 1-22-15,4 0 5 0,3-5-14 16,-1-5 11-16,6-2-14 0,-2-7-44 16,6-3-61-16,1-6-66 0,5-7-60 15,-1-5-100-15,2-9-248 0,2-12-558 16,-9 7-464-16</inkml:trace>
  <inkml:trace contextRef="#ctx0" brushRef="#br0" timeOffset="24710.06">27254 9239 1403 0,'0'0'1560'0,"0"0"-1294"15,0 0 5-15,0 0-72 0,0 0-23 16,0 0-63-16,0 0-2 0,0 0 20 15,0 0 40-15,0 0-47 0,54 2-124 16,-25-10-25-16,6-3-186 0,11-5-105 16,8 1-110-16,0 2-306 0,-13 4-826 15</inkml:trace>
  <inkml:trace contextRef="#ctx0" brushRef="#br0" timeOffset="25049.23">27783 9336 3120 0,'0'0'544'0,"0"0"-150"0,0 0 54 15,0 0-85-15,0 0-133 0,0 0-90 0,0 0-18 16,0 0-46-16,0 0-40 16,0 0-23-16,53-1-13 0,-32-2-3 15,-2 3-45-15,1 0-28 0,-4 0-22 0,0 3 1 16,-4 1-7-16,-5 4-15 0,1 3-10 15,-8 3 6-15,0 4 46 0,-4 4-19 16,-7 1 19-16,-4 3 31 0,-5 0 46 16,-4-1-22-16,4-1 22 0,-2-3 59 15,4-4 46-15,5-3 18 0,2-2 0 16,5-4-24-16,2-2-14 0,2-3-30 16,2-1-18-16,4 1 3 0,4-3 9 15,5 0-7-15,13 0-42 0,10-8-39 16,15-5-139-16,6-4-138 0,3 1-152 15,-4 0-539-15,-17 3-766 0</inkml:trace>
  <inkml:trace contextRef="#ctx0" brushRef="#br0" timeOffset="27732.12">24498 9809 1725 0,'-26'-54'383'0,"9"13"-205"0,2-6 35 0,3 2 45 0,4 1-52 0,0-1-90 15,4-3-52-15,0 2-23 0,1-3-38 16,3-2 20-16,3 0-11 0,3-2-12 16,4-1 0-16,3-4 13 0,4 0-10 15,3 2-3-15,3 1-16 0,4 4 4 16,4 0 10-16,0 2-34 0,5 0 11 15,2 1 6-15,4 3 3 0,-2 2-7 16,4 4 1-16,0 0 6 0,2 3 15 16,2 1 0-16,-1 4 0 0,-2 2 1 15,4 5 3-15,-1 0 19 0,1 4 14 16,-2 1-8-16,3 0-2 0,0 6-13 16,-3 0-1-16,2 5-12 0,-1 3-16 15,1 0 14-15,3 4-14 0,-2 1 16 0,4 6-3 16,0 1-10-16,-2 4 10 15,2 4-16-15,-1 3 19 0,-2 2 10 0,0-1 6 16,-4 5-14-16,-3 3 23 0,1 3-23 16,-3 2-2-16,-2 1 51 0,-5-2-47 15,2 6-3-15,-4 1 12 0,0 2-13 16,3 7 25-16,-9-4-22 0,-1 3 23 16,-6 1-26-16,0 1 0 0,-5 1-2 15,-1 1-22-15,-6 2-8 0,-5 2 12 16,-1-1 20-16,-2-1 0 0,-7 0-22 15,-1-1-33-15,-4-2-15 0,-3 1 25 16,-1 0 19-16,1-4 26 0,-3 1 0 16,-2-1 20-16,-2-2 9 0,-1 1-4 15,-3-2 7-15,0-2-29 0,-5-1 29 16,0-2-3-16,-6 1-10 0,0-3-6 16,-3-1-12-16,-3-3 15 0,-1 0-13 15,0-6 13-15,-3-1-3 0,1-2-12 16,-2-3 1-16,-3-2-1 0,0-1-1 15,-2-5-3-15,-3-3 1 0,-2-2 2 16,0 0 3-16,-4-5 16 0,-2-2 20 0,2-5 5 16,-1-4 14-16,1-2 15 0,-3-2 12 15,1-4 17-15,-3-3-1 0,2 0-10 16,2-4-13-16,-1 0-6 0,6-1 11 16,4-2 23-16,3-1-9 0,7-3-35 15,3 0-19-15,3-2 10 0,5-3-32 16,4-1-2-16,1 0 9 0,7-3-25 15,2 1-3-15,7 5-3 0,3 7 2 16,4 6-33-16,1 0-3 0,2-3-32 16,1-6-58-16,1-4-38 0,4 2-68 15,6 0-99-15,2 3-220 0,-3 8-556 16,8-4-721-16</inkml:trace>
  <inkml:trace contextRef="#ctx0" brushRef="#br0" timeOffset="29816.28">24687 8637 2292 0,'-7'-5'295'0,"3"-2"-31"0,2 4-8 0,-1-5 13 0,-3 0-47 15,2-1-74-15,0-1-53 0,-4 0-29 16,2 0-22-16,-3-2-13 0,2 1-28 16,-6 0-1-16,1 0 2 0,-2-1 11 15,0-1-14-15,-3 3 2 0,1-3 22 16,-3 2 8-16,-2-2-11 0,1 1 6 15,-2-1 0-15,0 3 3 0,0-2-9 16,-1 2-10-16,1 0 1 0,0 1-10 16,-1 3 13-16,1-1-14 0,0 4-2 0,0-1 0 15,0 3 21-15,1 1-21 0,3 0 1 16,-4 1-2-16,1 3-22 0,1 1-9 16,-1 2 11-16,0 1 2 0,0 0 3 15,0 3-2-15,0 1 2 0,2 1 16 16,-1 1-2-16,1 0-17 0,-1 4 19 15,0 1 13-15,-3 2 15 0,3 2 22 16,-2 1-7-16,0-1-9 0,3 0-6 16,1-1-12-16,3 1 0 0,1-2-5 15,3-2-11-15,0 1-1 0,1-1-1 16,3 0-14-16,0-2 14 0,1 1-20 16,0-1 20-16,1 0-19 0,1-3-4 15,1 2-10-15,-1-4-2 0,0 0 6 16,-1-2-10-16,2-1-13 0,-1-2-2 15,0-1-16-15,2-2 9 0,-1-1 9 0,1 1 1 16,0-3 12-16,1 0 3 0,-1-1 12 16,1 0 24-16,-1 0 2 15,-1-2 1-15,1-3 2 0,0-1-3 0,0-2 3 16,0-2-1-16,0-2 20 0,1 0 9 16,0-3-5-16,0-1-1 0,0 0-3 15,0-1-21-15,0 2 15 0,0 0 3 16,1 2 3-16,-1 1 12 0,0 2 13 15,1 1 7-15,-1 2-1 0,0 1 4 16,1 1 6-16,0 1-7 0,0 0-6 16,-1 2-3-16,1-1-10 0,-1 1-3 15,1 1-9-15,-1 1 0 0,1-2 6 16,0 2-4-16,0 0-2 0,0 0-6 16,0 0-19-16,0 0-25 0,-1 0-18 15,0 2-7-15,0 1-3 0,0 2 16 16,-2 3 9-16,1 3 9 0,0 2 18 15,1 4 1-15,0-1 0 0,1 3 25 16,0 3-3-16,0-2 0 0,1 1-7 0,1-3 7 16,1 1-19-16,0-2 13 0,0-1-13 15,1-3 18-15,0 1 4 16,0-2 3-16,1-3 0 0,0 0-10 0,1-3 10 16,0 0 12-16,-1 0-3 0,-1-3-3 15,3-1 22-15,-1-2 21 0,6 0-22 16,1-3-43-16,4-6-12 0,6-5-163 15,1-5-112-15,6-7-153 0,-5 4-639 16,11-21-1653-16</inkml:trace>
  <inkml:trace contextRef="#ctx0" brushRef="#br0" timeOffset="32414.2">26850 9906 1410 0,'0'0'828'0,"0"0"-340"0,0 0-141 16,0 0-40-16,0 0-31 0,0 0-59 0,0 0-31 16,0 0-39-16,0 0-50 15,0 0-20-15,0 0-5 0,0 0 17 16,4 4 53-16,23-4 98 0,15 0-57 0,20 0-46 16,10-1-24-16,3-1-34 0,0-1-16 15,-1 0-14-15,3 3-13 0,2 0-2 16,0 2-16-16,2 3-16 0,-5 1 0 15,-6 0-1-15,-6 0-1 0,-5 1-1 16,-2 0-11-16,-8-1 10 0,-4 0 0 16,-10-3-1-16,-6 1-10 0,-10-2-20 15,-4-1-9-15,0 1-13 0,-1-1-9 16,-2 1-27-16,-5-2-28 0,-4 0-18 16,-3 0-22-16,0 0-37 0,-6-2-23 15,-4-4-230-15,-1-1-224 0,0 2-543 16,-7-7-606-16</inkml:trace>
  <inkml:trace contextRef="#ctx0" brushRef="#br0" timeOffset="33448.27">27192 8069 1686 0,'0'0'558'0,"0"0"-125"0,0 0-79 16,0 0-54-16,0 0-84 0,0 0-51 0,0 0-46 16,0 0-49-16,0 0-52 15,0 0-18-15,0 0 0 0,0 0 19 0,0 0 28 16,-2 53-3-16,2-34-5 0,0 1-24 16,0 2-11-16,0 0-2 0,0-2-2 15,0 0 0-15,0-1-48 0,0-2-46 16,0 1-32-16,0-3-41 0,0 0-71 15,0-2-107-15,2-3-218 0,0-2-234 16,0-5-781-16</inkml:trace>
  <inkml:trace contextRef="#ctx0" brushRef="#br0" timeOffset="33731.9">27434 8078 2339 0,'0'0'593'0,"0"0"-202"0,0 0-30 16,0 0-59-16,0 0-66 0,0 0-41 0,0 0-96 15,0 0-51-15,0 0-48 0,0 0-53 16,0 0-21-16,0 0 28 0,0 0 36 15,-6 27 10-15,8-10 18 0,-2 3-18 16,0 2-3-16,0 1-41 0,0-2-43 16,-2 0-34-16,0-1-55 0,-1-2-32 15,3-1-74-15,0-2-164 0,0-2-322 16,0-5-696-16</inkml:trace>
  <inkml:trace contextRef="#ctx0" brushRef="#br0" timeOffset="34131.94">27698 8056 1570 0,'0'0'1003'0,"0"0"-630"0,0 0-8 16,0 0-35-16,0 0-65 0,0 0-67 15,0 0-11-15,0 0-13 0,0 0-7 16,0 0-93-16,0 0-31 0,0 0-43 15,0 0-10-15,-8 12-39 0,8-1-3 16,0 5 52-16,0 6 20 0,0 3-17 16,0 2 0-16,0 0 0 0,-2 0-3 15,1 0-37-15,-3-3-65 0,2 1-47 0,0-2-40 16,0-1-69-16,0-2-67 16,1-5-203-16,1-4-542 0,0-4-704 0</inkml:trace>
  <inkml:trace contextRef="#ctx0" brushRef="#br0" timeOffset="34352.61">27943 8273 1934 0,'0'0'1353'0,"0"0"-1051"16,0 0-118-16,0 0-77 0,0 0-107 16,0 0-7-16,0 0-37 0,0 0-139 15,0 0-176-15,0 0-363 0,0 0-744 16</inkml:trace>
  <inkml:trace contextRef="#ctx0" brushRef="#br0" timeOffset="34511.58">28306 8242 1444 0,'0'0'1162'15,"0"0"-869"-15,0 0-69 0,0 0-70 16,0 0-87-16,0 0-67 0,0 0 0 16,0 0-198-16,0 0-277 0,0 0-561 15,0 0-599-15</inkml:trace>
  <inkml:trace contextRef="#ctx0" brushRef="#br0" timeOffset="34657.26">28610 8236 1269 0,'0'0'1427'0,"0"0"-1189"0,0 0-71 15,0 0-60-15,0 0-107 0,0 0-318 16,0 0-321-16,0 0-764 0</inkml:trace>
  <inkml:trace contextRef="#ctx0" brushRef="#br0" timeOffset="35064.49">28855 7913 1816 0,'0'0'1221'0,"0"0"-835"16,0 0-63-16,0 0-68 0,0 0-42 15,0 0-66-15,0 0 11 0,-14 41 11 16,12-11 34-16,-1 1-35 0,2 4-61 0,1 7-19 16,0 1-21-16,1-1-9 15,0-6-16-15,2-4-26 0,-2-4-16 0,-1 0-13 16,3 4-69-16,-3-2-61 0,2-3-52 15,-2-2-155-15,3-4-199 0,-2-8-801 16,2-4-1319-16</inkml:trace>
  <inkml:trace contextRef="#ctx0" brushRef="#br0" timeOffset="38980.99">20523 9969 1907 0,'0'0'528'0,"0"0"-273"0,0 0-4 16,0 0-133-16,0 0-50 0,0 0 18 16,0 0 51-16,43-4 41 0,-12-1-1 15,15-1-41-15,17 0-26 0,6 0-16 16,1 4-2-16,-1 1-11 0,-9 1-22 16,2 3-41-16,0 1-17 0,0 2-1 15,-1 1 0-15,-3 1-15 0,-3-1-1 16,-4 3-15-16,-4 0-44 0,-3-1-9 15,-10-3-8-15,-8-1-11 0,-6-1-42 16,-6 0-20-16,2-3-32 0,-2 2-58 0,-1-2-98 16,-4-1-73-16,-5 0-9 0,-3-5-127 15,-1 2-492-15</inkml:trace>
  <inkml:trace contextRef="#ctx0" brushRef="#br0" timeOffset="39347.59">20410 10094 1152 0,'0'0'1296'15,"0"0"-993"-15,0 0-33 0,0 0 21 16,0 0-94-16,0 0-108 0,0 0-4 16,0 0 54-16,0 0 74 0,0 0-21 15,60 12-27-15,-15-11-26 0,18 1-28 16,11-2-25-16,3 0-9 0,2 0-3 16,-4 0-7-16,3 0 0 0,-1-2-18 15,-3 2-24-15,-5-1-22 0,-5 1-3 16,-8-1-3-16,-6-1-28 0,-10 2-12 15,-10-3-24-15,-9 0-37 0,-3 1-41 0,1-2-55 16,1-1-36-16,0 0-65 16,-7-4-182-16,-6 0-527 0,-2 0-613 15</inkml:trace>
  <inkml:trace contextRef="#ctx0" brushRef="#br0" timeOffset="41715.93">25336 9935 668 0,'0'-2'988'0,"0"1"-705"0,0 0-14 0,0 1 19 0,0 0-17 0,0 0-59 16,0 0-42-16,0 0-39 0,0 2-32 15,0 5-10-15,0 4 0 0,0 6 15 16,1 5-9-16,1 10-4 0,2 7-12 16,2 9-23-16,-1 4-25 0,4-2 1 15,-5-4-3-15,-1-2-10 0,-2-4-18 16,0 2 0-16,0-3 1 0,-1-8-2 15,0-5-2-15,0-6-49 0,0-2-31 16,-1 0-21-16,0 2-26 0,0 2-30 16,-1-6-47-16,-1-2-107 0,-2-6-257 15,1-3-535-15</inkml:trace>
  <inkml:trace contextRef="#ctx0" brushRef="#br0" timeOffset="41981.86">25202 10449 2234 0,'0'0'494'16,"0"0"-102"-16,0 0-86 0,0 0-84 0,0 0-92 16,0 0-55-16,0 0 35 0,0 0 26 15,0 0 4-15,4 48-25 0,6-27-28 16,-3 0-16-16,4 0-3 0,2 0-25 16,0-1-9-16,-1-4-15 0,-1 0-17 15,0 0 0-15,2-5 0 0,-2 0-1 16,-1-5 2-16,3-1 0 0,0-5 31 15,3 0 34-15,0-6 112 0,5-5-69 16,2-5-63-16,3-6-48 0,0-2-42 16,1-2-102-16,-2 1-68 0,0 0-53 15,-3 3-68-15,-3 3-183 0,-3 6-627 16,-1-1-971-16</inkml:trace>
  <inkml:trace contextRef="#ctx0" brushRef="#br0" timeOffset="43032.44">24495 11111 1769 0,'0'0'649'0,"0"0"-246"0,0 0-19 0,0 0 1 0,0 0-82 16,0 0-57-16,0 0-66 0,0 0-93 15,0 0-75-15,0 0-12 0,0 0-12 16,0 0 12-16,-7 48 43 0,7-21-15 16,0 4-15-16,0-3-13 0,0 0-31 15,0-2-59-15,1-2-31 0,1-1-57 16,0-2-46-16,0-2-95 0,4-1-146 16,2-4-296-16,-3-5-487 0</inkml:trace>
  <inkml:trace contextRef="#ctx0" brushRef="#br0" timeOffset="43314.45">24678 11264 1615 0,'0'0'1044'15,"0"0"-704"-15,0 0 6 0,0 0-57 16,0 0-69-16,30-41-38 0,-20 37-12 16,1-1-36-16,0 2-38 0,3 2-49 0,3 1-44 15,-1 0-3-15,1 7-25 0,0 0 0 16,1 2-6-16,-4 4-34 15,-3 0-38-15,-3 3-21 0,-2-1-18 0,-6 0 10 16,-2 2 25-16,-6-3 40 0,0 0 23 16,-7-1 26-16,-1-3 18 15,-1-1 35-15,-3-4 12 0,-1-2 20 0,-1-3 21 16,2-3-13-16,-3-6-18 0,4-4-37 16,-1-3-20-16,3-3-19 0,4-3-6 15,4 1 22-15,1 2-51 0,5 2-18 16,3 2-67-16,3 2-45 0,7 1-141 15,5 1-214-15,5 1-216 0,-3 2-650 16</inkml:trace>
  <inkml:trace contextRef="#ctx0" brushRef="#br0" timeOffset="43518.82">24989 11089 2894 0,'0'0'591'0,"0"0"-155"0,0 0-120 16,0 0-55-16,0 0-101 0,0 0-46 16,-15 50 37-16,15-34-8 0,4 6-57 15,1-1-44-15,3 1-26 0,0-2-16 16,2 0-3-16,-4-2-71 16,4-1-54-16,-4 0-86 0,1-3-138 0,-2-1-192 15,-1-2-525-15,0-4-729 0</inkml:trace>
  <inkml:trace contextRef="#ctx0" brushRef="#br0" timeOffset="44349.41">25262 11139 199 0,'0'0'49'0,"0"0"-36"0,0 0 372 0,0 0-144 15,0 0-23-15,0 0 23 0,0 0 0 16,0 0-23-16,0 0 9 0,0 0 49 16,0 0 8-16,0 0-33 0,0 0-42 15,0 0-20-15,0 0-14 0,-10-16-10 16,10 16 2-16,0 0-19 0,0 0-41 16,0 0-46-16,1 1-33 0,4 3-3 15,2 3 3-15,6 3 9 0,0 3-18 16,3 4-5-16,0 2-14 0,2 3 0 15,-3-1 2-15,1 0-2 0,-5 0-2 16,-3-3-32-16,-2 0 0 0,-4-3 3 16,-2-2-16-16,-2-1 5 0,-6 0-2 15,-3-3 42-15,-4-1 2 0,-6-1 3 0,1-4-2 16,-4-1 18-16,4-2 25 16,-4-5 16-16,6-3 15 0,1-4 16 0,2-3 14 15,3-4-21-15,2-2-10 0,2-4-12 16,5 1-44-16,1-2-18 0,2 2-2 15,4 4-63-15,4 4-40 0,3 0-28 16,3 4 2-16,4 3-120 0,5 0-131 16,0 1-288-16,-2 3-672 0</inkml:trace>
  <inkml:trace contextRef="#ctx0" brushRef="#br0" timeOffset="44544.54">25519 11140 3115 0,'0'0'601'0,"0"0"-105"0,0 0-65 0,0 0-121 0,0 0-136 15,0 0-58-15,0 0 6 0,0 0-74 0,0 0-48 16,0 0-2-16,8 37 1 16,-1-19 1-16,2 1 0 0,0 0-24 15,-2-1-88-15,1-1-47 0,-2-1-46 0,2-3-71 16,-2 2-83-16,1-4-194 0,1-1-243 15,-3-4-647-15</inkml:trace>
  <inkml:trace contextRef="#ctx0" brushRef="#br0" timeOffset="45056.72">25745 11071 2202 0,'0'0'600'0,"0"0"-253"0,0 0-79 0,0 0 20 0,0 0 14 16,0 50-42-16,0-31-2 0,0 3-36 16,0 2-72-16,2 0-43 0,2 2-46 15,-3-3-33-15,3-1-28 0,3-4 0 16,-4 1-80-16,3-5-100 0,0-3-88 0,0-1-76 15,4-3-159-15,-5-2-548 16,8-5-855-16</inkml:trace>
  <inkml:trace contextRef="#ctx0" brushRef="#br0" timeOffset="45224.79">26136 11196 1205 0,'0'0'1781'0,"0"0"-1404"15,0 0-73-15,0 0 2 0,1 41-5 16,-1-30-112-16,0-1-84 0,0-3-40 16,-1-1-65-16,1-2-146 0,0-2-149 15,0-1-123-15,0-1-291 0,0 0-1010 16</inkml:trace>
  <inkml:trace contextRef="#ctx0" brushRef="#br0" timeOffset="45425.46">26332 11410 2405 0,'0'0'441'0,"0"0"-379"0,0 0-62 16,0 0-84-16,0 0-196 0,0 0-164 15,0 0-53-15,0 0-529 0</inkml:trace>
  <inkml:trace contextRef="#ctx0" brushRef="#br0" timeOffset="45572.61">26541 11329 1855 0,'0'0'1030'16,"0"0"-678"-16,0 0-68 0,0 0-104 15,0 0-98-15,0 0-82 0,0 0-22 16,0 0-190-16,0 0-301 0,0 0-622 16,0 0-766-16</inkml:trace>
  <inkml:trace contextRef="#ctx0" brushRef="#br0" timeOffset="45833.32">26630 11050 2625 0,'0'0'585'16,"0"0"-242"-16,0 0-84 0,0 0-20 16,0 0-7-16,0 0 25 0,-7 53-1 15,12-29-75-15,1 3-65 0,3 5-40 16,-1 2-30-16,2 0-28 0,1 1-6 15,-1-1-12-15,-2-3-2 0,1-1-44 16,-1-3-79-16,-1-3-70 0,0 0-116 16,-1-5-142-16,-3-5-283 0,1-6-995 15</inkml:trace>
  <inkml:trace contextRef="#ctx0" brushRef="#br0" timeOffset="47647.36">26941 8611 1121 0,'-2'1'1278'0,"2"-1"-897"0,0 0-204 0,4 0 21 0,3-1 0 16,3 0-45-16,6-1 2 0,3 0-16 15,9-1-29-15,16 0-13 0,14-1-14 0,11 1-8 16,6 0 3-16,4 0 2 16,1 1-18-16,4-1-9 0,7 0 0 15,0 1-13-15,6-1-9 0,0 3 12 0,5-1 9 16,4 1 16-16,1 0 6 0,-1 0 15 15,0 0-16-15,-4 0 4 16,-1 0 2-16,-9 0-24 0,-5 0-12 0,-13 0-16 16,-13 0-13-16,-16-2-14 0,-14 2-2 15,-12 0-25-15,-9 0-62 0,-3-2-39 16,-1 2-9-16,-4-2 8 0,-2-1-19 16,-6-2-78-16,-5 0-209 0,4-2-306 15,-9-2-1062-15</inkml:trace>
  <inkml:trace contextRef="#ctx0" brushRef="#br0" timeOffset="48664.35">24339 11735 1208 0,'0'0'1303'0,"0"0"-932"0,0 0-57 0,52 0-2 16,-20 0-9-16,14 0-70 0,12 0-32 15,8 0-15-15,4 2-28 0,0 2-20 16,1-1-18-16,3-2-22 0,4 1-25 15,7 0-11-15,6 0-14 0,8 0-2 16,4 0 6-16,3-2 9 0,8 0-7 16,-1-2-23-16,9-2-4 0,0 0-6 15,-2-2 10-15,-1-3-7 0,-4 1 0 16,-6 0-21-16,-9 1 0 0,-14 0-3 0,-12 1-2 16,-23-1-49-16,-15 3-43 0,-14 1-77 15,-9-1-94-15,-4-3-108 0,0-2-144 16,-4 2-534-16,-5-16-1589 0</inkml:trace>
  <inkml:trace contextRef="#ctx0" brushRef="#br0" timeOffset="53914.57">22854 9999 1391 0,'0'0'702'0,"0"0"-382"0,0 0-65 0,0 0 19 15,0 0-44-15,0 0-54 0,0 0-55 0,0 0-32 16,0 0-17-16,0 0 96 0,0 0 2 15,0 0-53-15,66 9-27 0,-24-7-12 16,12-2-3-16,6 0-20 0,-1 0 1 16,-1-3 6-16,-5-1-13 0,0-3-12 15,0 0-15-15,-2-3-19 0,0 2-3 16,-5-1-3-16,-5 2-12 0,-6 1-38 16,-10 1-40-16,-6 1-21 0,-5 1-23 15,2-1-36-15,-1 3-41 0,1-2-57 16,-7 2-124-16,-4 0-268 0,-3 1-564 15</inkml:trace>
  <inkml:trace contextRef="#ctx0" brushRef="#br0" timeOffset="54230.44">23006 10069 756 0,'0'0'1473'16,"0"0"-1279"-16,0 0-10 0,0 0 132 16,0 0 23-16,0 0-46 0,0 0-41 0,0 0-35 15,0 0-47-15,0 0-46 0,0 0-28 16,0 0-40-16,0 0-19 0,-9-6 13 16,16 8 5-16,5 2 25 0,4 1 25 15,6-1 17-15,3 2-11 0,8-2-32 16,12-1-12-16,10-1-15 0,5-2-16 15,-1-2-14-15,-3-4-19 0,-4 0 9 16,-2-1-11-16,-4-1-1 0,-9 2-37 16,-8 0-78-16,-9 1-90 0,-5-1-185 15,-1 1-262-15,-1-9-1126 0</inkml:trace>
  <inkml:trace contextRef="#ctx0" brushRef="#br0" timeOffset="56597.37">24233 11724 450 0,'0'0'1599'0,"0"0"-1388"0,0 0 80 0,0 0 86 0,0 0 36 16,0 0-99-16,0 0-50 0,0 0-81 0,0 0-99 15,0 0-43-15,-29-53-29 16,23 28-10-16,-2-3 23 0,0-9 0 16,-3-7-25-16,-2-9 0 0,0-3-3 0,-1 3-9 15,0 4 10-15,3 5 2 16,0 1-2-16,0-1 1 0,2 2 1 16,1 6 12-16,2 6-10 0,1 8 42 0,1 3 11 15,0 0-17-15,1-4 20 0,0 0 10 16,1 2-3-16,2 2-15 0,0 4-14 15,3-1-2-15,3 3-21 0,2 1-12 16,4 0 2-16,3 1-3 0,6 0-11 16,8-1 8-16,10-1-9 0,15 0 9 15,7 0 1-15,1 0 0 0,0 3 0 16,-1 2 2-16,4-1 18 0,3 2-5 16,4 0-1-16,5-2 0 0,2 1-9 15,5 0 10-15,3-3-10 0,6 2 18 16,1-3-6-16,3 1-2 0,-1 0-10 0,1 1 12 15,2 0-12-15,-3 0 10 16,-1 3-12-16,-4 3-1 0,-6-2-1 16,-4 3-2-16,-5 0 2 0,-3 2 0 15,-8 1 0-15,-1 0 1 0,-6 0 0 16,-6 0 0-16,-4-2 3 0,-3 1 16 16,-5-2 2-16,-7 1 4 0,-7 0-1 0,-5 0-2 15,-4 0-4-15,3-1 3 0,1 0-2 16,0 0-7-16,-2 2-9 0,-6-1 15 15,0 2-6-15,-6 0-12 0,1 0-13 16,-5 0-11-16,1 3-1 0,-1-1 1 16,1 3 3-16,1 2 5 0,1 3 1 15,0 4 14-15,-1 3-11 0,2 3 9 16,-2 4 0-16,1 3 0 0,1 3-10 16,1 6 13-16,4 8-3 0,-1 5 3 15,2 2 0-15,-2-1 1 0,-2-7 1 16,2-3 0-16,-4 2 1 0,2 0 13 15,-1-3-14-15,0 3 22 0,-2 1-9 16,1-5 10-16,-3-4-1 0,0-6 4 16,0-6-7-16,-2-2-5 0,0 4 5 15,0 3-18-15,-2 3 12 0,0-3 1 0,0-1-15 16,-4-2 1-16,-2-6-2 16,-2 0 0-16,-1-5 2 0,-5-1 43 15,-5-3 4-15,-10 0-9 0,-12-3-10 0,-12-5-12 16,-5-1-15-16,-1-7-2 15,7 0 1-15,8 0-2 0,3 1-12 0,1-1-24 16,1 1-62-16,8 1-103 0,4 1-97 16,5 1-113-16,4 0-205 0,4 2-571 15,-7-6-866-15</inkml:trace>
  <inkml:trace contextRef="#ctx0" brushRef="#br0" timeOffset="57946">24135 11216 1471 0,'-6'1'367'0,"3"2"23"0,1 0-67 0,-3 0-14 16,0 1-65-16,0-1-46 0,2 3-13 15,-2-1-5-15,1-1-22 0,1 2-13 0,-1 1-16 16,-1-1-14-16,0 2-12 0,-1-2-13 16,-2 0-19-16,0 1-18 15,0 0-19-15,-3-1 0 0,-1 0 9 0,-1-1 9 16,-5-2-12-16,1-1 0 0,-3-2-6 16,-2 0-3-16,-2 0 3 0,0-1-1 15,-3-3 7-15,-3-3 12 0,-1-1 3 16,-5-4 34-16,-10-4 2 0,-4-6-27 15,-5-3-31-15,4-2-2 0,5 2-4 16,9 2-9-16,8 3 0 0,9 1-2 16,0 1 2-16,-1-4 6 0,-1-7-9 15,-2-4 4-15,1-7-19 0,4-8 0 16,0-4 0-16,6-2-2 0,2 3-11 16,5 6-5-16,2 5 15 0,1 2-9 15,1-2-6-15,0 1 17 0,2 2-11 16,0-1-1-16,0 0 1 0,0 0-3 15,0 1 12-15,3 0 0 0,-2 4 0 16,0 8-15-16,0 3 16 0,-1 4 0 16,0-2 0-16,-1 1 2 0,-1-3 1 15,-2 3 14-15,-1 6-12 0,1 0 12 16,0 4-13-16,0 1 1 0,1 2 0 0,-1 2-3 16,1 1-3-16,1 1-21 0,2 2-25 15,-1 0-2-15,0 1-4 16,0 3-12-16,-1 3 18 0,-3 4 48 0,-1 2 1 15,0 4 12-15,-1 3-9 0,-3 2 12 16,0 1-2-16,-2 0-10 0,-1 1 0 16,0-1 12-16,-3 0-13 0,3-1 10 15,1-2-10-15,-2-2-1 0,3-4 2 16,1 0 9-16,2-4-8 0,1-2 11 16,3-2 3-16,1-3 3 0,1 0 10 15,2-3 17-15,0 0 19 0,0 0-9 16,1-3-6-16,1-1 2 0,2-7 52 15,1-3-70-15,3-5-20 0,2-5-16 16,2-2 0-16,3-3 0 0,2 3-13 16,1 0-5-16,-1 3-9 0,0 3 9 15,0 3 3-15,0 4 13 0,-1 2-13 16,-1 2-7-16,0 4 4 0,1 4 6 0,-2 1 0 16,3 3 11-16,-1 5-1 0,2 4 1 15,2 0-10-15,-2 5-10 16,2 1-22-16,-1 2-60 0,1-1-58 0,1 2-65 15,-3 0-170-15,0 1-385 0,-4-7-1044 16,5-1-161-16</inkml:trace>
  <inkml:trace contextRef="#ctx0" brushRef="#br0" timeOffset="67113.46">20572 13009 2070 0,'0'0'1113'0,"0"0"-925"0,0 0 22 16,0 0 33-16,0 0 0 0,0 0-34 15,0 0-8-15,0 0-34 0,0 0-50 16,-5-38-46-16,1 30-28 0,0 1-22 16,-2 1-9-16,-3 0-12 0,1-1 2 0,-5 1-2 15,-2-1-24-15,-2 1-7 0,1 5 3 16,-4-2 4-16,3 3 2 0,-3 4-5 15,2 3-16-15,0 3-6 0,2 1-4 16,2 2 4-16,1 4 5 0,7 1-5 16,2 1 9-16,4 1-4 0,3 1-8 15,4 0 8-15,6-2 16 0,1-1 13 16,5 0-1-16,2-2 13 0,-1-3 1 16,4 3-26-16,-3-1 9 0,-3-1 19 15,-2 0-3-15,-6 1 0 0,-3 0 3 16,-6-1-1-16,-1 0 4 0,-8 0 0 15,-3-1 19-15,-7 1-22 0,-2-4-44 16,-7 0-40-16,-4 0-24 0,0-3-2 16,-3-3 16-16,3 0 2 0,4-4-50 15,3-5-119-15,6-4-168 0,8-2-159 16,6 0-466-16,7-14-137 0</inkml:trace>
  <inkml:trace contextRef="#ctx0" brushRef="#br0" timeOffset="67734.93">20825 13005 2667 0,'0'0'607'0,"0"0"-362"0,0 0-2 0,0 0 8 16,0 0-21-16,0 0-100 0,0 0-25 15,-36 25-9-15,27-14-25 0,0 5-12 16,3 2-16-16,-1 2-13 0,0 3-5 15,4-1-7-15,-1 1-15 0,3 1-2 16,1-3-1-16,0 0-3 0,5-5-21 16,2-3 2-16,3-3 20 0,2-3 2 15,1-3-10-15,2-4 10 0,-1 0 25 16,2-6 2-16,0-4 10 0,1-4 0 16,2-6-13-16,-1-4-21 0,-1-3-3 15,0-5-33-15,-4 0-1 0,0 0 12 0,-4-7 22 16,-3-7 40-16,-3-3-3 15,-1-1 9-15,-2 9 0 0,1 9 3 16,-1 12-3-16,1 4 2 0,-1-1 7 0,2 2 0 16,-1 2 6-16,-1 3 21 15,1 7-21-15,-1 3-43 0,0 0-18 16,0 5-24-16,1 7-13 0,1 5 37 0,3 13 11 16,-1 14 5-16,-1 11-16 0,-2 2-12 15,-1-3-18-15,-1-5-6 0,-1-14 5 16,1-8 13-16,1-7 6 0,0-2 0 15,0 1 9-15,2 1-11 0,0-2 12 16,2-2 1-16,-1-6-11 0,-1-2 12 16,0-5 2-16,1-2 0 0,-1-1-2 15,-1 0-1-15,0-1 1 0,0-2 18 16,1-1 12-16,1-2-15 0,0-1-15 16,2 0-2-16,1-3-1 0,0 3 0 15,-2 0 1-15,0 0-10 0,0 3 9 0,-2 0 0 16,0 3-9-16,-1-2-16 0,0 3-8 15,-1-2-4-15,1 2-12 16,0 0-3-16,0 0-9 0,-1 0 6 0,0 0-19 16,0 0-36-16,0-1-50 0,0-1-66 15,-1 1-125-15,-1-2-195 16,0 0-465-16,1 0-553 0</inkml:trace>
  <inkml:trace contextRef="#ctx0" brushRef="#br0" timeOffset="68248.19">20812 12864 2221 0,'0'0'453'0,"0"0"-238"0,0 0 29 0,0 0-1 0,0 0-9 0,0 0-16 16,0 0-36-16,0 0-71 0,0 0-24 15,-22 37 10-15,15-14-10 0,0 5-16 0,-3 3-12 16,3 5 12-16,-2 0-19 16,0 1-33-16,2-3-19 0,0-1-13 15,1-4-42-15,2-3-81 0,1-3-88 16,3-4-83-16,3-3-196 0,0-6-560 0,9-6-778 16</inkml:trace>
  <inkml:trace contextRef="#ctx0" brushRef="#br0" timeOffset="69097.75">21335 12514 2151 0,'0'0'327'0,"0"0"-153"0,0 0 119 0,0 0 43 0,0 0-66 16,0 0-118-16,0 0-48 0,0 0-9 15,0 0-1-15,0 0 1 0,0 0 26 16,-17 59 10-16,12-20-13 0,-3 12-4 0,0 7-31 15,-4-2-6-15,3-4-15 0,1-6-4 16,-2-3-15-16,2 1-18 16,2-9-10-16,1-6-13 0,0-7-1 0,1-2 0 15,-1 1 1-15,1 1-1 0,-1 0 0 16,-1-5 17-16,3-4-17 0,-2-3 12 16,3-3 11-16,1-4 16 0,0-2 0 15,1-1 8-15,0 0 59 0,0-3 36 16,2-2-34-16,0-2-59 0,1-2-48 15,0-2-4-15,3-5 2 0,1 1-21 16,2-2-6-16,5 2 26 0,2 1-16 16,3 2-7-16,2 2 9 0,0 4 12 15,1 3-19-15,-1 3 7 0,-2 3-9 16,-1 4-7-16,-4 4-2 0,-2 2-25 16,-5 3-48-16,-3-2-1 0,-4 3 33 15,-5 0 16-15,-7-1 0 0,-6 2-4 16,-8-1 16-16,-8 0 19 0,2-3 27 15,-4-4 27-15,2-5 23 0,6-4-4 0,-3-1-37 16,4-7-9-16,4-3-74 16,6-5-67-16,5 0-132 0,7-4-275 15,4 4-482-15,10-10-1023 0</inkml:trace>
  <inkml:trace contextRef="#ctx0" brushRef="#br0" timeOffset="71279.9">22829 12758 2180 0,'-4'-4'350'0,"0"1"-128"0,-1-1-16 0,-1 0 8 0,-3-2-51 0,0 2-71 16,-1 1-9-16,-3 0-35 0,1 3 5 16,-2 0 14-16,0 3-16 0,0 0-4 15,0 7-9-15,1 0-24 0,1 1-14 16,3 0 0-16,3 3 2 0,4-2 0 16,2 3 14-16,2-1 9 0,5 2 16 15,3 0 13-15,4 0-7 0,-1 0 7 16,4-2-23-16,-1 1-9 0,-1-1-19 15,-1-2-2-15,-2 1-1 0,-5-3-15 16,-2 1-17-16,-4 0-16 0,-2-2 26 16,-7 1 19-16,-6 0 3 0,-3 0 3 15,-6 1-3-15,-3-2-32 0,-1-4-34 16,0 0-3-16,2-3 12 0,2-2-3 16,3-3-31-16,3-5-74 0,5-3-61 15,6-2-75-15,5-6-134 0,3-2-96 0,6-3-139 16,1 4-341-16</inkml:trace>
  <inkml:trace contextRef="#ctx0" brushRef="#br0" timeOffset="71529.84">22778 12612 1039 0,'0'0'397'0,"0"0"149"0,0 0-11 16,0 0-56-16,1-41-57 0,-6 34-58 16,0 3 7-16,0 1-45 0,1 1-70 15,0 1-65-15,3 0-32 0,0 1-25 16,1 0-52-16,0 0-73 0,0 4-9 15,0 8-24-15,1 12 24 0,0 12 33 16,0 11-15-16,-1 7-15 0,-3-5-1 16,-4-3-2-16,-4-5-33 0,0 1-22 15,-3 3-33-15,1 1-34 0,-1-1-28 16,2-7-31-16,3-8-57 0,4-9-44 16,2-4-26-16,0 0-43 0,0 0-76 15,3-2-103-15,0-6-450 0,6-6-518 0</inkml:trace>
  <inkml:trace contextRef="#ctx0" brushRef="#br0" timeOffset="71848.38">23244 12518 2714 0,'0'0'431'0,"0"0"-135"16,0 0 71-16,0 0 38 0,0 0-17 16,0 0-130-16,0 0-74 0,0 0-96 15,0 0-57-15,0 0-7 0,-34 39 10 16,16-9-1-16,-4 10 19 0,2 9-22 0,2-2 1 16,7-9-10-16,7 0-9 15,3 4 3-15,1 5-12 0,4 4-2 16,3-10-1-16,0-16-15 0,0-4-12 0,4-6 3 15,2 1-22-15,3 2-24 0,3-4-6 16,1-4-7-16,1-4-17 16,1-3-26-16,-1-6-15 0,0-4-112 0,-3-9-153 15,3-11-365-15,-7 5-939 0</inkml:trace>
  <inkml:trace contextRef="#ctx0" brushRef="#br0" timeOffset="72047.05">23018 12829 2760 0,'0'0'353'0,"0"0"-37"15,0 0 29-15,0 0-37 0,-35 31-96 16,35-28-72-16,8-2 11 0,3 1 46 16,7-2 21-16,11 0-77 0,14-10-81 15,12-7-60-15,6-6-72 0,-1-1-105 16,-7 3-148-16,-6 4-187 0,-10 3-449 15,-11 5-387-15,0 0-458 0</inkml:trace>
  <inkml:trace contextRef="#ctx0" brushRef="#br0" timeOffset="72223.88">23619 12986 2070 0,'0'0'986'0,"2"37"-752"16,2-19 185-16,1 3 71 0,0 2-41 15,0 0-169-15,-2-1-106 0,-2-2-64 16,-1 2-56-16,0-1-44 0,-1-2-10 16,-2 2-67-16,-2-1-95 0,1 0-83 15,0-3-175-15,1-4-578 0,3-2-1208 0</inkml:trace>
  <inkml:trace contextRef="#ctx0" brushRef="#br0" timeOffset="73396.97">25292 12730 95 0,'0'0'2726'0,"0"0"-2332"0,0 0-123 0,0 0-27 0,0 0-2 0,-25-40-72 15,16 32-108-15,-4-1-46 16,-1 1 2-16,-1 5 4 0,-1 0 0 0,-1 2-19 16,1 1 25-16,3 0-6 0,-1 4-5 15,4-1-17-15,3 3-34 16,3 2-9-16,3-1-10 0,1 4 18 0,3 3 35 16,5 1 22-16,1 3 25 0,5 0-19 15,-1 2-9-15,3 2-19 0,1-1 0 16,-1 0-1-16,-3-1 0 0,0 1 1 15,-3-1-13-15,0-2-2 0,-7 0-17 16,-3-3-2-16,0 0 15 0,-8 1 19 16,-2-2 2-16,-8-3 1 0,-3 2-2 15,-3-3-1-15,0-3-19 0,-5-1-12 16,2-5-28-16,1-1-18 0,6-1-10 16,0-9-46-16,2-3-59 0,9-7-126 15,4-8-182-15,5-14-267 0,5 9-604 0</inkml:trace>
  <inkml:trace contextRef="#ctx0" brushRef="#br0" timeOffset="73629.8">25310 12499 359 0,'0'0'2181'0,"0"0"-1659"0,0 0-9 0,0 0-44 16,0 0-8-16,0 0-137 0,0 0-141 15,0 0-58-15,0 0-51 0,0 0-26 16,0 0-26-16,0 0-4 0,-18 54 24 15,10-17-11-15,-2 12 2 0,-4 4-31 16,2-1-2-16,0-4 0 0,0-4 1 16,-1 4-1-16,0-2-44 0,-2 3-51 15,1-5-39-15,1 1-37 0,2-8-28 16,6-9-100-16,1-8-132 0,4-4-124 16,0-1-174-16,0-3-648 0</inkml:trace>
  <inkml:trace contextRef="#ctx0" brushRef="#br0" timeOffset="73963.06">25734 12521 2970 0,'0'0'485'0,"0"0"-238"0,0 0 52 16,0 0 11-16,0 0-109 0,0 0-59 16,-42 48-6-16,31-26-14 0,-3 11-36 15,1 11-31-15,-3 8-21 0,5 5-1 16,2-2-5-16,3-3 2 0,6-6 1 16,0-1-16-16,0-9-13 0,4-6-2 15,-1-8-2-15,3-3-32 0,2 0 7 16,4-2-1-16,3 1-2 0,2-5-1 15,2-6-48-15,5-6 9 0,-1-1-1 16,3-8-76-16,2-9-128 0,3-11-165 16,4-12-575-16,-6 6-849 0</inkml:trace>
  <inkml:trace contextRef="#ctx0" brushRef="#br0" timeOffset="74147.85">25552 12845 2690 0,'0'0'334'0,"0"0"-81"16,0 0-50-16,0 0 38 0,0 0-39 15,0 0-26-15,0 0 45 0,38 33-35 16,-16-33-99-16,4-5-66 0,3-4-21 16,11-3-105-16,2-4-112 0,-2-1-96 15,-3 3-182-15,-6 3-482 0,-12 6-460 16</inkml:trace>
  <inkml:trace contextRef="#ctx0" brushRef="#br0" timeOffset="74463.62">26129 12969 2855 0,'0'0'439'15,"0"0"-42"-15,0 0 75 0,0 0-29 0,0 0-139 16,0 0-102-16,21 40-74 0,-13-35-73 15,1-1-37-15,0 2-17 16,-2 0-1-16,1 1-21 0,-2-1-22 0,0 1-12 16,0 1-18-16,-4 1 12 0,-1 3 3 15,-1 0 15-15,-2 0 19 0,-5 1 24 16,-2 1 1-16,-4-1 17 0,-1-3 4 16,-3 0 2-16,3-1 13 0,-4-3 6 15,3-3 5-15,-1-3 13 0,5 0 12 16,-2-5-3-16,4-5-21 0,2-3-49 15,-2-4-28-15,5-5-42 0,2 0-49 16,2-2-25-16,6 2-76 0,6 0-73 16,3 3-218-16,-1 7-714 0,15-5-1299 0</inkml:trace>
  <inkml:trace contextRef="#ctx0" brushRef="#br0" timeOffset="75380.93">27743 12716 1646 0,'0'0'1429'0,"0"0"-1097"0,0 0-15 0,0 0 21 16,0 0-24-16,0 0-104 0,0 0-62 15,0 0-40-15,0 0-77 0,-22-44-31 16,13 37-1-16,-5-2-18 0,-3 5-9 15,-1 1 1-15,-2 2-1 0,-2 1 4 16,4 5-1-16,1 1 10 0,1 4-16 16,3 0-6-16,1 1-9 0,7 3-1 15,-1-1-2-15,6 3 12 0,0 1 18 16,2 1 16-16,5 1 1 0,4-1 0 16,0 0 0-16,2 2 2 0,3-3 0 15,-1 1 2-15,1-2-2 0,-1 1-1 16,-1-3-39-16,-3 0-44 0,-2-4-6 15,-4-1 15-15,-3-1 15 0,-2-2 57 16,-4 1 3-16,-6-4 16 0,-3 1 0 0,-5-1-16 16,-1-2-41-16,-2-1-42 15,-3 0 2-15,-1-4-7 0,3-3-35 16,-2-6-102-16,4 0-203 0,4-4-242 0,3 3-539 16</inkml:trace>
  <inkml:trace contextRef="#ctx0" brushRef="#br0" timeOffset="75630.7">27614 12505 2188 0,'0'0'510'15,"0"0"-50"-15,0 0-28 0,0 0 6 16,0 0-20-16,0 0-109 0,0 0-95 16,0 0-46-16,0 0-40 0,0 0-58 15,0 0-57-15,0 0-13 0,0 0 0 16,-9 25 22-16,9 23 57 0,0 9-28 15,0 2-35-15,-2-7-6 0,-3-3-10 16,-1 2 0-16,-1 1 0 0,-4-1 0 16,0 0-15-16,2 0-58 0,-2-10-58 15,6-8-33-15,1-12-14 0,4-1 4 16,0 0-63-16,5-1-139 0,3-1-156 0,4-7-482 16,-1-6-828-16</inkml:trace>
  <inkml:trace contextRef="#ctx0" brushRef="#br0" timeOffset="85014.08">28005 12763 175 0,'0'0'271'0,"0"0"-4"0,0 0-42 0,0 0 3 16,0 0 0-16,0 0-85 0,0 0 211 0,0 0-107 15,0 0-66-15,0 0-6 0,0 0-46 16,0 0-16-16,0 0-4 16,0 0-22-16,6-36 0 0,-8 33 9 0,0 2 9 15,0 0-12-15,2 0-4 0,0 1-16 16,-2 0-16-16,2 0-16 16,0 0-18-16,0 0-1 0,0 0 0 0,0 0 3 15,0-1 1-15,0 1-7 0,0 0-4 16,0 0-13-16,0 0 0 0,0 0-2 15,0 0-4-15,0 0-18 0,0 0 3 16,0 0 3-16,0 0 14 0,0 0 1 16,0 0 1-16,0 0 2 0,0 0 14 15,0 0-13-15,0 0 0 0,0 0-1 16,0 0-1-16,0 0 0 0,0 0 1 16,0 0 1-16,0 0-1 0,0 0-2 15,0 0-1-15,0 0-2 0,0 0-10 16,0 0 13-16,0 0 1 0,0 0 15 15,0 0-13-15,0 0 13 0,0 0-16 0,0 0 0 16,0 0-3-16,0 0-22 16,4-1 25-16,6 0 12 0,0 1 10 0,3 0-6 15,3 0 6-15,5 0-19 0,-1 0 26 16,2 1-14-16,3 1-11 16,-1 0-2-16,-2 1 1 0,0-2-1 15,2 2 17-15,-3-2-19 0,-2 1 0 0,-1 2-3 16,-5-1-10-16,-4 0 10 0,0 0-19 15,-6-1-3-15,-1 1-19 0,-2 0-10 16,0 1 35-16,-2 2 19 0,-6 1-1 16,-3 3-17-16,-3 1 15 0,-4 4 0 15,-5-3 3-15,0 5 17 0,-3-3-14 16,0 2 19-16,-1-1-6 0,0-2-13 16,2 1 13-16,2 0 2 0,3-2 23 0,2-2 16 15,4-1-10-15,3-3-18 16,2 0-17-16,5-2-10 0,1-1-2 15,2 0-25-15,0 1-16 0,1-1 7 0,1 0 30 16,3 1 4-16,0 1 0 0,6-2 26 16,0 0-1-16,4 0 19 15,3-2-3-15,4-1-29 0,6 0-12 0,1-1-37 16,3-2-58-16,8-2-91 0,-5 0-151 16,0 0-304-16,-9 0-665 15</inkml:trace>
  <inkml:trace contextRef="#ctx0" brushRef="#br0" timeOffset="85412.83">28413 12886 2756 0,'0'0'430'0,"0"0"-305"0,0 0 28 0,0 0-77 0,0 0 57 16,0 0 24-16,0 0 16 15,0 0 31-15,0 0-104 0,46-9-100 16,-28 1-22-16,0-1-22 0,0-1-9 0,-2 0 7 16,0-4-14-16,-2 4 0 0,-1-1 10 15,-2 1 9-15,-4 0 25 16,-3 4 16-16,0 0 23 0,-4 2 21 0,0 3-3 15,-4-1-39-15,0 1 11 0,0 1-13 16,-3 0-41-16,-2 1-9 16,-2 5 12-16,0 3 17 0,-2 4 20 0,2 2 2 15,2 6 10-15,2-1 14 0,3 3-25 16,1 1-3-16,3-3-16 0,7 4 0 16,2-6 6-16,2 1-12 0,3-5-22 15,2-3-22-15,2-4-49 0,4-2-97 16,0-6-178-16,2-2-287 0,-3-5-827 15</inkml:trace>
  <inkml:trace contextRef="#ctx0" brushRef="#br0" timeOffset="85779.55">28728 12734 2372 0,'0'0'555'0,"0"0"-318"15,0 0 18-15,0 0 2 0,0 0-15 16,0 0-53-16,0 0-33 0,39 17-38 16,-29-11-62-16,1 0-37 0,2 2-19 15,-1 2-16-15,-2 0-6 0,0 2-2 16,-2 0-23-16,-1 3 1 0,-3-2-10 16,-2 3-7-16,-1 0 4 0,-1 0 0 15,-3-2 7-15,-1 1 12 0,-3-2 27 16,3-2 13-16,1-2 25 0,-1-3 10 15,2-3 6-15,2-2 10 0,0-1 30 16,0 0 18-16,0-1 4 0,2-6-32 16,4-2 22-16,-1-6-41 0,5-5-52 15,0-1-18-15,0-3-23 0,1 1-39 16,0 3-19-16,0 4-10 0,0 3-19 16,2 1-26-16,1 3-63 0,2 1-122 0,1 1-214 15,0 4-141-15,4 1-342 16,-5 0-21-16</inkml:trace>
  <inkml:trace contextRef="#ctx0" brushRef="#br0" timeOffset="86046.94">29148 12803 784 0,'0'0'755'0,"0"0"-186"15,0 0-65-15,0 0-111 0,0 0-67 16,0 0-56-16,0 0-21 0,0 0-12 16,0 0-88-16,0 0-62 0,-45 30-25 15,32-18-3-15,-2 0 0 0,3 4-3 16,-1 1-19-16,3 0-34 0,3-1-3 15,2 0-9-15,4-2-16 0,1-1-6 16,5-4 0-16,4-1 31 0,4-2 22 16,6-5 9-16,3-1 9 0,4-4-37 15,-1-6 28-15,4-4 9 0,-2-1 3 16,-3-2 9-16,-3-2 3 0,-5-1 7 16,-7-2 8-16,-3 2-12 0,-6-1-27 15,-6 1-31-15,-5 4-12 0,-6 3-62 16,-5 6-76-16,-13 6-87 0,-14 9-117 15,-8 12-364-15,10-1-1109 0</inkml:trace>
  <inkml:trace contextRef="#ctx0" brushRef="#br0" timeOffset="90461.88">24718 12949 2552 0,'-12'-49'335'16,"9"9"-171"-16,3-7 37 0,1 5 16 0,6-6-78 0,4 1-56 15,3 0 21-15,5 1-51 0,4 2-18 16,3-1-1-16,6 1-15 0,6 1-3 15,3 1-13-15,7 3 13 0,2 2-4 16,6 2-12-16,5 3 1 0,3 1 1 16,4 2 0-16,2 4-2 0,1 1 0 15,2 2-3-15,1 4-12 0,1 3-1 16,1 6 15-16,-3 3-2 0,0 6 0 16,-3 3-13-16,0 10 0 0,-5 6-3 15,-3 7 1-15,-2 7-1 0,-2 5-16 16,-4 1 7-16,-4 4-13 0,-3 4 3 0,-5 2-25 15,-2 5-23-15,-7 1 20 0,3 2 5 16,-8 5 17-16,-3 3-14 0,-3 3-5 16,-8 3 40-16,-1 1 20 0,-10-1 3 15,-3 0 18-15,-5-2 14 0,-9-2 26 16,-5-3 18-16,-6-1-6 0,-4-5 3 16,-4-3-16-16,-2-5 15 0,-6-6-21 15,1-5 6-15,-4-4-17 0,-7-6 1 16,-5-6 6-16,-8-5-18 0,-5-8-26 15,-7-6-3-15,-4-4-28 0,-7-11 12 16,-2-6-9-16,0-7 22 0,-1-6-22 16,0-4 6-16,2-4-7 0,-1-5-8 15,3-3 9-15,7-7 25 0,6-3 44 16,6-5-10-16,6-1 26 0,6-2-29 0,10-1 16 16,6 0-15-16,6 3 0 0,6 2-16 15,6 3-16-15,3 4-23 16,6 3 23-16,5 6 13 0,4 3-13 0,3 7-26 15,6 7-18-15,0 5-34 0,6 0-120 16,12-6-97-16,12-7-255 16,-2 4-423-16,12-2-783 0</inkml:trace>
  <inkml:trace contextRef="#ctx0" brushRef="#br0" timeOffset="91462.44">25445 13283 2964 0,'0'0'394'0,"0"0"-232"0,0 0-58 0,0 0 7 0,0 0-23 0,-23 41 10 0,19-25-1 15,-1 1-37-15,1 5-28 0,-2 0-30 16,0 3-2-16,-2 5 0 0,-3 5-16 16,-4 9 3-16,-9 7-19 0,-1 0-2 15,2-3-4-15,-4-3 0 0,4-8 10 16,-2 3 13-16,-2 2 2 0,-3-1 13 16,0 0 19-16,-5 0 3 0,0-1-3 15,-2 0 9-15,-2-2 3 0,1-3 10 16,-2-1 13-16,-3 2-1 0,-1-5 6 15,-3-3-3-15,0 0 3 0,-2-5 10 16,1-2 8-16,-3-4 10 0,1-3 11 0,2-4 4 16,-5-4-4-16,3-2-6 15,-2-4-9-15,0-1-22 0,0-8-9 16,2-2-19-16,0-2-12 0,3-5-2 0,3-3-7 16,4-1-11-16,5 0 0 0,7 3 0 15,-5-5 11-15,7 2-11 16,0 0-1-16,-5-6-2 0,6 4-16 0,-4-6 15 15,-4-4 3-15,1 0-19 0,0 0 18 16,3-1 1-16,1-2-15 0,1 3 30 16,3 0-15-16,2-1 0 0,1 0 0 15,3 3-1-15,1-1 1 0,3 3 0 16,1 1 0-16,2 4 13 0,2 2 2 16,0 2 6-16,2 4-18 0,1 3 6 15,2 0-9-15,-1 4 0 0,1 4 2 16,1 2 11-16,2 1-13 0,0 3-13 15,1-1-5-15,0 1-18 0,0 0-10 16,0 0 0-16,0 0 3 0,0 1-2 0,0 2 2 16,0 4 21-16,-2 4 22 15,0 3 24-15,0 2-21 0,-2 1 18 16,1 1-18-16,-1-1 0 0,-1-1-1 0,0 4-1 16,1-2-1-16,0-4-2 15,0 2-10-15,1-3 9 0,0-2-9 0,1-4-3 16,1 0 14-16,-1-3-15 0,2-1 15 15,0 0 1-15,0-3 0 0,0 0 19 16,0 0 8-16,0 0 13 0,1-3 12 16,0 0 0-16,1-4 3 0,0-5-13 15,0-4-27-15,2-7-15 0,-1-2 3 16,2-3 0-16,1 1-3 0,-1 3-2 16,0 4-13-16,0 4-3 0,0 4-3 15,-1 5 18-15,1 2 1 0,1 2 0 16,0 2-20-16,3 1-20 0,6 3 5 15,2 3 25-15,7 3 10 0,3 4-17 16,4-2-20-16,8 2-68 0,9-3-96 16,9-3-180-16,0-7-365 0,-13-3-902 15,-8-8-292-15</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52:08.449"/>
    </inkml:context>
    <inkml:brush xml:id="br0">
      <inkml:brushProperty name="width" value="0.05292" units="cm"/>
      <inkml:brushProperty name="height" value="0.05292" units="cm"/>
      <inkml:brushProperty name="color" value="#002060"/>
    </inkml:brush>
  </inkml:definitions>
  <inkml:trace contextRef="#ctx0" brushRef="#br0">15433 6757 2709 0,'0'0'507'0,"0"0"-284"0,0 0 43 16,0 0-14-16,0 0-44 0,0 0-37 15,-10-38-41-15,5 33-16 0,-2-3-40 16,-3 1-46-16,-1 0-27 0,-4 1 2 16,-3 1 20-16,-1 4-23 0,-6 1-2 15,0 3-11-15,0 6 13 0,0 4-3 16,2 3-15-16,0 4-19 0,7 2-13 16,-2 0 1-16,6 3 12 0,4 1-3 15,3 1 9-15,5-2 13 0,6 0 18 0,5 0 3 16,6-2 16-16,4-1 9 15,4-1 0-15,2-3-26 0,1-1 1 16,0-1 15-16,-1-1-17 0,-4 1-1 0,-2 0-14 16,-6-2-20-16,-4 1-9 0,-7 0-7 15,-4 0 31-15,-6 1 17 0,-8 0 0 16,-8 1-19-16,-9 2-39 0,-12 1-27 16,-7 1-3-16,2-6 10 0,11-7 2 15,11-5-51-15,8-3-60 0,1-3-94 16,0-3-149-16,2-4-291 0,5-2-704 15,9-8 677-15</inkml:trace>
  <inkml:trace contextRef="#ctx0" brushRef="#br0" timeOffset="452.56">15652 6367 1755 0,'0'0'826'0,"0"0"-513"0,0 0-15 0,0 0 65 0,0 0-76 16,0 0-35-16,0 0-74 0,0 0-95 15,0 0-33-15,0 0-19 0,0 0 46 16,-15 71 31-16,17-8 34 0,-1 6 5 15,-1 0-58-15,0-2-40 0,0-6-15 16,-3 0 11-16,0 3-17 0,-2-3-16 16,1-3-12-16,1-4-11 0,0-13-17 15,3-9-8-15,0-13-25 0,0-2-56 16,1-3-51-16,3 1-82 0,1-3-92 0,3-8-187 16,0-4-490-16,-1-7-526 0</inkml:trace>
  <inkml:trace contextRef="#ctx0" brushRef="#br0" timeOffset="736.42">15917 6350 1041 0,'0'0'2202'0,"0"0"-1865"16,0 0-129-16,0 0 47 0,0 0-51 15,0 0-21-15,-17 43-4 0,17-15-25 16,0 14-10-16,0 13-12 0,1 8-22 16,1 6-43-16,0-4-12 0,-1-4-16 15,2 1 28-15,-2-1-25 0,1-3-11 0,0 0-13 16,-1-4-15-16,1-5 0 0,1-10-3 16,1-10-2-16,-1-8-28 0,-1-4-40 15,1 0-34-15,2-1-75 0,3-2-112 16,-2-8-194-16,1-6-694 0,7-17-1550 15</inkml:trace>
  <inkml:trace contextRef="#ctx0" brushRef="#br0" timeOffset="2201.58">19475 6641 2081 0,'2'-3'485'0,"-1"0"-143"0,-1-1 16 0,2 1-56 0,-2-1-40 16,0 1-25-16,0-1-41 0,-2-1-16 16,-4-1-31-16,-2-1-32 0,-3-1-83 15,-3 0-22-15,-1-1 19 0,-4 5 2 16,-1 1-20-16,-1 0-13 0,0 3-3 15,-1 3-28-15,3 1 0 0,2 4-9 16,0 1-6-16,1 3-6 0,4 0-7 16,2 1 10-16,4 1-1 0,3 2-3 0,3 2 26 15,6 1 27-15,6 2 2 16,3 0 29-16,6 2-3 0,3-1 15 16,3-1-3-16,-1-1-15 0,1 0-10 0,0-3-3 15,-2-1-8-15,-5-1-2 0,-3-1-2 16,-7-1-3-16,-4-1-1 15,-6 0 4-15,-2 2 16 0,-10 0 43 0,-5-1-1 16,-14 0-27-16,-14 2-31 16,-11-2 0-16,-2-3-25 0,10-7 1 15,14-3 2-15,10 0-24 0,6-3-50 0,2-3-28 16,0-1-46-16,4-2-66 0,9-3-195 16,6-3-272-16,7 3-950 0</inkml:trace>
  <inkml:trace contextRef="#ctx0" brushRef="#br0" timeOffset="2684.67">19599 6653 673 0,'0'0'2260'0,"0"0"-1764"0,0 0-233 0,0 0 51 0,0 0-91 0,0 0-49 15,0 0-56-15,0 0-47 0,40-11-16 16,-23 14-15-16,2 3-15 0,8 4-22 16,-1 3-3-16,0 5-1 0,-1 3-18 15,-1 2 19-15,-3 4 13 0,-5 1-13 16,-3 0-16-16,-5 3-5 0,-5-1 2 16,-3-1-21-16,0-2 19 0,-4-6 21 15,-5-3 18-15,2-4 25 0,0-6 25 16,0-5 36-16,1-3 50 0,1-3-23 15,-2-8-33-15,1-8-19 0,0-9-25 16,1-11-38-16,3 0-16 0,2 3-37 16,0 4-42-16,5 9-55 0,1-1-49 15,6-1-23-15,4 4-59 0,0 2-185 16,7 5-242-16,-5 2-598 0,10-1-591 0</inkml:trace>
  <inkml:trace contextRef="#ctx0" brushRef="#br0" timeOffset="3267.31">20056 6950 1692 0,'0'0'743'0,"0"0"-301"0,0 0-29 0,0 0-108 16,0 0-31-16,0 0 78 0,0 0-116 15,0 0-26-15,25-47-38 0,-12 24-86 16,5-3-59-16,0-5-12 0,0-5 4 16,6-8-16-16,-3-7-1 0,-4-2-2 15,-5 2-14-15,-6 4-8 0,-5 3 20 16,-1 2-1-16,-1-1-9 0,-3 6 12 15,0 8 15-15,-1 8-12 0,1 5 0 16,-1 0 19-16,0 1 11 0,-3 3 22 16,1 3-18-16,-2 6-34 0,3 3-3 15,-5 12-61-15,-3 11-6 0,-2 24 35 16,-3 19 32-16,0 13 31 0,7 4-28 16,5-8-3-16,7-7-24 0,5-8-3 0,9-5 25 15,5-16-14-15,1-11 13 16,9-4 3-16,10-4 1 0,6-3 15 0,6-6-16 15,-3-11-51-15,-9-10-168 0,-4-9-121 16,2-11-354-16,-10 2-1172 0</inkml:trace>
  <inkml:trace contextRef="#ctx0" brushRef="#br0" timeOffset="4467.48">15867 7647 176 0,'0'0'179'0,"0"0"118"0,0 0 88 0,0 0-118 0,0 0 9 16,0 0 4-16,0 0 2 0,0 0-23 16,0 0-13-16,0 0-27 0,0 0-17 15,0 0-20-15,0 0-10 0,0 0-7 16,3 11 3-16,-3-11 8 0,0 0 13 15,0 0 4-15,-1 2-10 0,-1-2-1 16,-2 0-4-16,-3 0-37 0,-3 0-71 16,-6 1-27-16,-3-1-6 0,-6 3-4 15,-10 0 4-15,-8 2-7 0,-12 0 4 16,-6 1-13-16,-1 1 0 0,1-4 7 0,-5 3-7 16,-4-2-3-16,-11 4 0 15,-5 1 4-15,-8 2-1 0,-2 2-18 0,3-1 12 16,4 0 18-16,9-1 13 0,7 0-28 15,7-1-17-15,6-1-1 16,7-1-12-16,1-2 9 0,6 0-24 0,9 1 2 16,8-2 7-16,10-2 6 0,2-2-15 15,2 1-10-15,1 0-27 0,3-2-21 16,4 0-40-16,4 0-40 0,3 0-46 16,0-2-101-16,5-3-216 0,4-2-134 15,3-6-382-15,-1 3-364 0</inkml:trace>
  <inkml:trace contextRef="#ctx0" brushRef="#br0" timeOffset="5017.88">14532 7568 916 0,'0'0'1128'0,"0"0"-1021"0,0 0-78 0,0 0 114 15,0 0 9-15,-1-39 32 0,1 34 18 16,0 1-54-16,0 2-45 0,0-2 5 16,0 2-5-16,0 1 5 0,0 0-7 15,0 1-9-15,0-1-19 0,0 1-23 16,0 0-21-16,0 0-1 0,0 0-18 15,0 0-10-15,0 0-32 0,0 2 1 16,-1 2 21-16,-1 3 10 0,-2 2 22 16,-2 1 6-16,0 2 10 0,0-1 10 15,-2 2 8-15,-1 0 7 0,-1 1 19 16,-2 1-4-16,-3 1 10 0,0 0 11 16,-3 3-3-16,-2 3 3 0,-2-1-12 15,-2 2 2-15,-3 0-9 0,2-1-4 16,2 0-5-16,0-3-4 0,3 0-3 15,4-4-12-15,1-2-3 0,6-2-6 16,2-3-7-16,3-3-5 0,1 1-10 16,3-1-20-16,0 1 0 0,7 0-1 0,0 2 24 15,4 1 4-15,4 2 2 0,3 0-3 16,5 1-5-16,11 4 5 0,12 4 0 16,12 2-2-16,7-1-3 0,-1 1-22 15,-4-4-12-15,-6-3 10 0,-2-1-10 16,-4 0-10-16,-4 1-41 0,-8-3-108 15,-9 0-91-15,-6-5-122 0,-10-2-348 16,6-2-1183-16</inkml:trace>
  <inkml:trace contextRef="#ctx0" brushRef="#br0" timeOffset="12033.88">19244 7431 1626 0,'0'0'1463'0,"0"0"-1229"0,0 0-165 0,0 0 119 0,0 0-55 0,0 0-83 16,0 0-22-16,0 0-5 0,0 0 21 15,0 0 12-15,24 12 10 0,6-4-19 16,16 2 20-16,24-3 5 0,13-2-1 16,13-5 13-16,7 0 3 0,1-5 3 15,7 0 3-15,8-4-10 0,7 2-6 16,5-1-10-16,1 1-15 0,-2 0-15 0,-6 2-9 16,-5 2-13-16,-10 0 3 0,-7 2-5 15,-9 1-13-15,-9 0 0 0,-9 0-1 16,-9 0-1-16,-9 0-11 15,-12 0-11-15,-14 0-71 0,-10 0-49 0,-5 0-45 16,-1-1-31-16,-1 0-65 0,-3 1-89 16,-4-2-116-16,-3-2-183 0,-2-1-627 15</inkml:trace>
  <inkml:trace contextRef="#ctx0" brushRef="#br0" timeOffset="12335.2">21316 7212 3138 0,'0'0'392'16,"0"0"-271"-16,0 0 33 0,0 0 19 15,0 0 19-15,0 0-27 0,0 0-54 16,0 0-12-16,0 0-28 0,0 0 0 0,0 0 24 16,0 0 4-16,52 31-8 0,-28-20-26 15,0 2-16-15,2 0-22 0,-1 0-27 16,0 1 0-16,-2 1-2 0,-4 0-13 15,-1-2 0-15,-6 1 2 0,-4-1-2 16,-5 1 0-16,-3 1 0 0,-12 3 15 16,-12 5 28-16,-15 8 0 0,-19 4-7 15,-8 2-21-15,-1-4-9 0,2-5-52 16,9-7-46-16,4-2-65 0,5-6-93 16,10-5-143-16,11-6-367 0,11-2-1182 15</inkml:trace>
  <inkml:trace contextRef="#ctx0" brushRef="#br0" timeOffset="31217.3">15723 5374 2569 0,'0'0'732'0,"0"0"-436"0,0 0-53 0,0 0-74 0,0 0-64 16,0 0 29-16,0 0-22 0,0 0-32 15,0 0-46-15,0 0-32 0,0 0-2 16,-37 53-1-16,20-23 1 0,-7 11 2 16,-5 8-1-16,0-3-1 0,5-8-1 15,6-10-11-15,2-9 0 0,1 6-54 16,-5 1-33-16,0 4-25 0,3-6-49 16,0-1-25-16,5-6-90 0,1-3-239 0,3-6-510 15,3-5-593-15</inkml:trace>
  <inkml:trace contextRef="#ctx0" brushRef="#br0" timeOffset="31450.55">15441 5314 2947 0,'0'0'533'0,"0"0"-346"16,0 0-54-16,0 0-133 0,0 0 28 15,0 0 142-15,40 42 12 0,-21-20-39 16,4 3-40-16,2 4-57 0,1 2-19 16,-3 2-26-16,2-1-2 0,-3 3-9 15,-1-3 9-15,-2-2-15 0,-1 1-27 16,0-2-66-16,1-2-59 0,-1-2-80 16,1-3-226-16,-3-8-799 0,4-4-884 0</inkml:trace>
  <inkml:trace contextRef="#ctx0" brushRef="#br0" timeOffset="35134.57">19290 5555 1888 0,'0'0'415'0,"0"0"-289"0,0 0 97 0,0 0 89 0,0 0-68 15,0 0-2-15,0 0-20 0,0 0-36 16,0 0-61-16,0 0-42 0,-7-39-21 16,22 34 19-16,4 0 13 0,16-3-20 15,13-1-3-15,15-2-9 0,9 1-3 16,2-2-16-16,-6 3-18 0,-2 1-7 16,-3 1-18-16,-1 0 0 0,-6 3-15 15,-3-2-16-15,-15 1-55 0,-9 0-41 16,-6 2-22-16,-8 1-23 0,1 1-64 15,-2-1-147-15,-4 0-218 0,-4 2-425 16,-6 0-373-16</inkml:trace>
  <inkml:trace contextRef="#ctx0" brushRef="#br0" timeOffset="35309.77">19575 5209 3019 0,'0'0'463'0,"0"0"-356"16,0 0 61-16,0 0-64 0,0 0-104 15,0 0 0-15,46-4-25 0,-29 4-42 16,0 2-249-16,0 2-295 0,-4 1-822 16</inkml:trace>
  <inkml:trace contextRef="#ctx0" brushRef="#br0" timeOffset="35448.37">19677 5647 3540 0,'0'0'463'0,"0"0"-463"16,0 0-9-16,0 0-26 0,0 0-28 16,0 0-325-16,0 0-1143 0,0 0-446 0</inkml:trace>
  <inkml:trace contextRef="#ctx0" brushRef="#br0" timeOffset="44983.96">25314 10981 2003 0,'0'0'586'0,"0"0"-146"0,0 0 33 0,0 0-94 0,0 0-125 16,0 0-17-16,0 0-14 0,0 0-57 15,0 0 0-15,0 0 17 0,0 0-85 16,37 1-44-16,-7 2-2 0,16 1-3 15,21 2-10-15,10 2-14 0,6 0-10 16,0-1 0-16,-4-3 9 0,1 2-12 16,-4-2-10-16,0 0 14 0,-4 0-1 15,-1-1 15-15,-6 0-3 0,-7 0-25 0,-7-2-2 16,-13 1-15-16,-10-1 0 0,-11-1-40 16,-4 0-54-16,0 0-37 15,-2 0-28-15,-4 0-55 0,-1 0-70 0,-4-3-142 16,-2-1-512-16,0-7-1155 0</inkml:trace>
  <inkml:trace contextRef="#ctx0" brushRef="#br0" timeOffset="52466.23">25341 15311 2556 0,'0'0'502'0,"0"0"-303"0,0 0 81 0,0 0 26 0,0 0-38 15,0 0-10-15,0 0-11 0,0 0-44 16,0 0-1-16,0 0 39 0,45 21-89 15,-3-14-54-15,18 1-35 0,10-2-14 16,3-4-19-16,3-1-15 0,-3-1-13 0,6-3 0 16,5-3-2-16,4-2 0 0,-1 0-45 15,0-2-34-15,-4 0-12 0,-4-2-3 16,-5 1-37-16,-10 0-52 0,-11 1-68 16,-12 4-42-16,-10 2-168 0,-12 0-275 15,-9 1-678-15,5-7-481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53:20.514"/>
    </inkml:context>
    <inkml:brush xml:id="br0">
      <inkml:brushProperty name="width" value="0.05292" units="cm"/>
      <inkml:brushProperty name="height" value="0.05292" units="cm"/>
      <inkml:brushProperty name="color" value="#002060"/>
    </inkml:brush>
  </inkml:definitions>
  <inkml:trace contextRef="#ctx0" brushRef="#br0">17092 8464 1830 0,'-2'1'480'0,"2"-1"-299"0,0 0 83 0,2 0-20 0,2 0-16 0,-1 0 4 16,8 0-29-16,-2 0-29 16,6 0-55-16,5 0-25 0,3 0-9 0,6 0-4 15,8 0 22-15,11 0 0 0,13 0-14 16,6-1-21-16,-2-2-12 15,-3 3-38-15,-8-1 4 0,2-1 2 0,-4 0-8 16,-1 0-16-16,-5-1-2 0,-10 1-11 16,-7 0-17-16,-9 1-17 0,-7 0-36 15,1-2-34-15,-1 2-42 0,-5-1-50 16,-5 1-100-16,-8-1-202 0,-6 1-450 16,-1-1-435-16</inkml:trace>
  <inkml:trace contextRef="#ctx0" brushRef="#br0" timeOffset="285.31">17250 8685 2244 0,'0'0'436'0,"0"0"-223"16,0 0 104-16,0 0-8 0,0 0-56 15,0 0 1-15,0 0-16 0,0 0-20 0,0 0-33 16,0 0-59-16,0 0-53 0,0 0-24 15,2 6-6-15,4-9 9 0,4 0-12 16,3-1-13-16,5 0-2 0,13-2-10 16,9-1 3-16,18-1-16 0,6 2 2 15,3 1-2-15,-3 1 1 16,-4 2-3-16,-2 2 0 0,-2 0-3 0,0 3-28 16,-6 1-12-16,-9-1-15 0,-10-2-34 15,-8 2-67-15,-7-1-109 0,0 1-178 16,-1-1-500-16,-6-1-692 0</inkml:trace>
  <inkml:trace contextRef="#ctx0" brushRef="#br0" timeOffset="8916.08">10352 8974 1918 0,'1'0'603'0,"-1"0"-316"0,0 0-82 0,0 0 32 0,0 0 2 15,0-1-8-15,0 1 2 0,0 0-35 16,0-2-48-16,0 2-23 0,0 0-7 16,-1-2 1-16,-1 1-44 0,-1 0-47 15,-2-1-30-15,-2 1 0 0,-4 0-12 16,-2-1 9-16,-6 2-9 0,-5 0 9 16,-9 0 1-16,-13 6 2 0,-12-2 0 15,-7-1 15-15,1 2 0 0,1-2 1 16,6-2 5-16,-3 1-2 0,0-2-4 15,0 2-3-15,-3-1-11 0,1 2 0 16,2-1-1-16,4 4-3 0,1-2 1 16,8-1-19-16,2 1 2 0,10 0 1 15,8-3-25-15,8 1-25 0,3-2-21 16,1 0-10-16,-1 0-13 0,3 0-18 0,4 0-45 16,4 0-52-16,5-3-54 0,2-1-193 15,7-2-192-15,2 1-35 0,7-4 1 16,-5 4-20-16</inkml:trace>
  <inkml:trace contextRef="#ctx0" brushRef="#br0" timeOffset="9216.99">9435 8899 342 0,'0'0'480'15,"0"0"-89"-15,0 0 16 0,0 0 28 16,0 0-34-16,0 0-49 0,0 0-34 16,0 0-54-16,0 0-54 0,0 0-14 15,0 0-33-15,0 0-8 0,0 0-6 16,18-12-43-16,-21 12-66 0,-3 3-18 15,-3-2-4-15,-2 2 4 0,0 2-3 16,-5 2 9-16,-1 0-4 0,-1 0 7 16,-1 0-9-16,-2 2-10 0,1-1 0 15,-1-2 4-15,-1 2 5 0,0-3-5 16,2 1 8-16,3 1-5 0,1 0-1 16,3 0 4-16,3 0-21 0,4 0-1 0,3 2-25 15,3 0-5-15,0 4 2 16,5-2 28-16,6 3 11 0,2 0-10 0,6 2 2 15,10 0-3-15,12 0-6 0,17-2-96 16,11-3-99-16,2-4-107 0,3-2-130 16,-3-3-238-16,-14 1-665 0,-1-3-275 0</inkml:trace>
  <inkml:trace contextRef="#ctx0" brushRef="#br0" timeOffset="19034.78">9706 9942 1053 0,'0'0'612'0,"0"0"-251"0,0 0-15 0,0 0 13 0,-17-41-35 15,15 35-33-15,0 2-15 0,0 0-42 16,0 3-40-16,2 0-27 0,0 1-46 15,0 0-44-15,-2 0-45 0,2 2-32 16,0 5-52-16,0 3 52 16,4 10 11-16,1 11 36 0,2 11-23 0,0 10-6 15,-3 2-17-15,-2-11-1 0,0-9 0 16,-2-3-2-16,0 8-26 0,0-3-46 16,0-1-26-16,0-13-27 0,0-7-62 15,0 1-41-15,0-2-64 0,2 1-160 16,0-7-358-16,2-6-836 0</inkml:trace>
  <inkml:trace contextRef="#ctx0" brushRef="#br0" timeOffset="19449.38">10104 9840 2674 0,'0'0'446'0,"0"0"-108"0,0 0-94 0,0 0-14 0,0 0-16 0,0 0-21 15,-38 51-1-15,34-31-35 0,0 11-28 16,3 9-37-16,1 9-18 0,0 3-10 16,1-3-30-16,3-4-10 0,-2-14-3 15,2-4-19-15,-2-5-2 0,1-2 0 0,1 2-21 16,1 1-40-16,0 1-52 15,1-2-59-15,0-4-84 0,-3-3-92 16,3-3-203-16,-4-7-721 0,2-5-952 0</inkml:trace>
  <inkml:trace contextRef="#ctx0" brushRef="#br0" timeOffset="20434.19">10446 10053 1030 0,'0'0'638'0,"0"0"-310"0,0 0-55 16,0 0 2-16,0 0-5 0,0 0-42 16,0 0-10-16,0 0-24 0,0 0-16 15,0 0-33-15,0 0-35 0,0 0 6 16,0 0-8-16,-15-38-34 0,19 30-24 15,0 1-15-15,1-1-7 0,3 1-4 0,2-1 1 16,1 2 6-16,0-1-15 16,2 1-15-16,0 2 0 0,3 2-1 15,3 1 0-15,0 1-2 0,4 2-11 16,1 5-5-16,0 4-1 0,2 2-6 16,1 4-3-16,-4 4-3 0,1 1-9 15,-6 2 2-15,0 2-2 0,-5 2-13 0,-2-1-24 16,-6 1-13-16,-5-1 1 0,-2 2 17 15,-7-1 37-15,-4 1 8 16,-4-3 27-16,-2-3 16 0,-2-1 22 0,-3-5 6 16,2-4 0-16,-3-3 19 0,-1-4-1 15,1-6 23-15,0-2-18 0,-1-6-11 16,2-5-9-16,2-6-4 0,2-5 1 16,4-2-7-16,0-5-37 0,5-1-25 15,1 2 7-15,7-1-41 0,3 4-47 16,3 3-65-16,7 2-93 0,3 0-117 15,1 5-424-15,11-8-1233 0</inkml:trace>
  <inkml:trace contextRef="#ctx0" brushRef="#br0" timeOffset="20867.63">10980 10013 1838 0,'0'0'1642'0,"0"0"-1357"0,0 0-156 0,0 0 45 0,0 0-46 0,0 0-13 16,38-24 18-16,-23 17-21 0,6-1-51 15,2 2-33-15,4 0-10 0,4 4-18 16,1 2-31-16,2 2-6 0,1 7 0 15,-1 3 9-15,1 4 0 0,-3 3 6 16,-3 2 1-16,-1 1-7 0,-5 2-19 16,-7 0-2-16,0 0-7 0,-7-1 12 15,-5 0 43-15,-4-1-19 0,-7-1 20 16,-6 1 29-16,-9-1 2 0,-9-1-3 0,-8-2 15 16,-11-2 10-16,4-7 6 15,9-7 6-15,11-2-7 0,8 0 7 16,-4-5 12-16,-1-3 3 0,0-6 33 15,2-5-27-15,3-6-31 0,7-2-45 0,2-2-10 16,5-2-49-16,4 1-9 16,4 2-55-16,8 3-1 0,5 0-43 0,5 1-94 15,9-2-127-15,10-2-249 0,-6 4-761 16,3 1-543-16</inkml:trace>
  <inkml:trace contextRef="#ctx0" brushRef="#br0" timeOffset="22416.26">11747 10150 950 0,'1'0'1097'0,"1"-1"-640"0,-1-2-71 0,2-1-72 0,0 1-52 0,2-3-41 15,1 2-47-15,1-2-42 16,3-1-34-16,0 2-42 0,2 0-31 0,3 0-13 15,1 1 4-15,2 2-13 0,1 2-3 16,3 0-2-16,0 4-17 0,3 3 1 16,0 3 5-16,0 3-12 0,0 4-6 15,-1-1-10-15,-3 4-7 0,-4 1-11 16,-2 0-7-16,-6 1-7 0,-4 3 7 16,-4-3 28-16,-2 0 16 0,-5-1 21 15,-5 0 1-15,-5-2 22 0,-5-3 13 16,-2 0 6-16,-6-5 0 0,-3-1 6 15,-1-4 10-15,-2-4 18 0,0-2 45 16,3-1 17-16,2-6 46 0,4-3 15 16,3-4 20-16,3-3-13 0,4-3-71 15,2-6-33-15,5-1-34 0,3-3-49 16,2 0-9-16,4 1-9 0,2 3-24 16,4 4-10-16,4 3-26 0,5 4-20 15,4 0-14-15,9 4-80 0,12-2-143 0,14-1-253 16,-7 4-837-16,-4 0-1165 0</inkml:trace>
  <inkml:trace contextRef="#ctx0" brushRef="#br0" timeOffset="42298.91">2588 10640 1715 0,'0'0'253'0,"0"0"-126"0,0 0-36 0,0 0 171 0,0 0-111 0,0 0-15 15,0 0 6-15,0 0-5 0,0 0-5 16,0 0 28-16,0 0 11 0,61 35-41 16,-17-32-51-16,22 1-28 0,12-4-13 15,15 0-10-15,7-5-6 0,8-1-20 16,9 0 23-16,12-1-21 0,10 2-1 15,9 2 12-15,7 2 17 0,6 1 15 16,5 5 25-16,-2 3 26 0,4 2 36 16,-6 2 15-16,-6 1-37 0,-10 3-23 15,-11-2-27-15,-10-1-7 0,-14-1 13 16,-12-4 15-16,-11 1 27 0,-17-1-25 16,-20-4-36-16,-16-1-47 0,-13 0-2 15,-9-3-20-15,-1 3-72 0,-1-3-98 16,-4 0-108-16,-6 0-91 0,-3 0-73 15,-4-3-500-15,-13-9-1016 0</inkml:trace>
  <inkml:trace contextRef="#ctx0" brushRef="#br0" timeOffset="43382.85">3331 9921 1375 0,'0'0'85'0,"0"0"-65"0,0 0 175 0,-2-49-7 0,2 34-3 16,4 0-3-16,0-2-1 0,3 0-29 16,0-1-13-16,2-1-4 0,0-1 0 15,4 0 3-15,2-1-36 0,3-3-22 16,3 3-23-16,2-2-25 0,8-1-7 16,11-3-12-16,9 3 0 0,6-1 3 15,-2 5 12-15,1 4-2 0,-2 5-4 16,-2 3 10-16,2 4-7 0,-2 4-22 15,-2 2 16-15,-1 7-19 0,-3 6-16 16,-1 4-9-16,-4 5 0 0,-2 1 6 16,-1 2-4-16,-5-2 21 0,-5-1-11 15,2 6 12-15,1 9-37 0,3 3-9 0,0 6 8 16,-9-3 8-16,-9-2-17 0,-4-1 32 16,-5 2 15-16,-4 2-12 15,-3-2 13-15,-6 0 3 0,-5-1 13 0,-4 0-14 16,-4-3 14-16,-3 0 7 0,0-5-4 15,1-7 9-15,1-6-5 0,2-2-1 16,-8 3 0-16,-7 9 4 0,-14 5 2 16,-4 2-2-16,-6-3-11 0,3-9 1 15,5-9 0-15,3-7 16 0,2-6 9 16,-2-5 0-16,3-5 22 0,-3-6-22 16,3-7-6-16,-3-5-10 0,3-6-8 15,0-5-17-15,-1-7-41 0,2-4-9 16,0-7 49-16,3-2-15 0,4-3 14 15,3-3 0-15,5-1-17 0,5-1 4 16,6-2 14-16,9 1 1 0,3 0-2 16,4 3-21-16,8 1-15 0,6 8 15 15,7 3-18-15,0 11-16 0,1 10-3 16,7 3-17-16,9 3-146 0,7 0-168 0,6 2-256 16,-13 9-632-16</inkml:trace>
  <inkml:trace contextRef="#ctx0" brushRef="#br0" timeOffset="55382.1">5007 10429 1296 0,'-9'-11'686'0,"6"4"-439"0,-1 0 47 15,1 0 3-15,-1 1-28 16,2 2 12-16,1 2 8 0,0 2-71 0,1 0-74 16,0 0-68-16,-1 0-23 0,1 1-53 15,0 7-56-15,1 6 56 0,5 11 47 16,2 13 9-16,4 12-22 0,-1 6 7 15,-2 0-23-15,-1-3 16 0,-3-3-21 16,-2-1-3-16,-2 1-10 0,-1-3 0 16,0-9-2-16,-2-7-54 0,0-10-15 15,-1-2-23-15,0 1-51 0,0 1-66 16,-1 0-102-16,-2-5-201 0,0-3-519 0,1-5-472 16</inkml:trace>
  <inkml:trace contextRef="#ctx0" brushRef="#br0" timeOffset="55631">4841 10914 1846 0,'0'0'813'0,"0"0"-469"16,0 0 1-16,0 0-12 0,0 0-56 15,0 0-91-15,0 0-58 0,0 0-54 16,0 0-37-16,0 0 13 0,0 0 15 16,-14 36-6-16,18-11-16 0,1-1-25 15,1 3-16-15,1-3-1 0,2 1 3 16,0-3 14-16,1 3-3 0,0-2 3 15,-1-6-17-15,0 0 10 0,1-6-11 16,-1-4-10-16,2-6-5 0,2-2 15 16,2-7 60-16,3-8-60 0,1-6-18 15,2-5-106-15,4-8-77 0,-4 1-45 16,-2-2-93-16,1 2-223 0,-9 11-671 16,12-16-747-16</inkml:trace>
  <inkml:trace contextRef="#ctx0" brushRef="#br0" timeOffset="56511">4641 11741 65 0,'0'0'255'0,"0"0"-24"0,0 0 216 0,0 0-180 0,0 0-117 0,0 0-150 0,0 0-4 16,0 0-246-16,0 0-138 0,0 0-144 15</inkml:trace>
  <inkml:trace contextRef="#ctx0" brushRef="#br0" timeOffset="56866.95">4641 11741 917 0,'-10'-8'1030'0,"7"5"-768"16,2 0 7-16,0 0 21 0,1-3-30 15,0 2-42-15,0-2-43 0,0-1-89 16,3 0-26-16,2 0-19 0,1 0-3 16,2-1 0-16,1 1-6 0,4 2-16 15,1 2-16-15,2 2-2 0,1 1-27 16,2 7-12-16,0 5 22 0,1 3-19 16,-1 3-9-16,-3 3-20 0,-1 2-16 0,-5 0-25 15,-4 2-13-15,-3-2 9 16,-3-1 6-16,-2-2 0 0,-6-1 67 15,-4-4 38-15,-5-2-21 0,-4-3-7 0,-2 0 13 16,-2-6 16-16,-2-3 29 0,0-1 0 16,2-4-26-16,1-6-3 0,4-2-23 15,2-4-80-15,5-1-65 0,2-3-207 16,6-5-288-16,2 8-588 0</inkml:trace>
  <inkml:trace contextRef="#ctx0" brushRef="#br0" timeOffset="57249.14">4964 11697 1806 0,'0'0'318'0,"0"0"-101"15,0 0 138-15,0 0-114 0,0 0-3 16,40 20-53-16,-28-19-71 0,-2 2-31 15,4 0-26-15,-1-1-19 0,3 1-38 16,-2 1-3-16,1 2-22 16,-1 1 0-16,0 0-4 0,-2 2-24 0,-2 4 2 15,-3-1-16-15,0 1 13 0,-4 1 16 16,-3-1-4-16,-1 1 20 0,-6 0-1 16,-3 0 23-16,-3 1 13 0,-4-4 3 15,1 2 0-15,-3-3 16 0,-1-3 3 16,0-2 10-16,-2-2-7 0,1-1 0 15,2-2 0-15,0-2 29 0,3-1 12 16,1-5-3-16,3-1-29 0,2-3-38 16,4-1-9-16,4-4-104 0,2-3 16 15,8-1-46-15,8 0-79 0,9-6-139 16,3 4-194-16,3 3-462 0,-7 3-281 16</inkml:trace>
  <inkml:trace contextRef="#ctx0" brushRef="#br0" timeOffset="57665.3">5248 11776 1216 0,'0'0'793'0,"0"0"-472"16,0 0-140-16,0 0-58 0,0 0 6 15,0 0-49-15,0 0 39 0,0 0-10 16,0 0-51-16,0 0-55 0,0 0-1 15,0 0 24-15,0 0 15 0,17-27 7 16,-14 24-3-16,0 2-13 0,1-1-20 16,2-1-9-16,2 2-3 0,1 1 0 15,2 0 15-15,2 0 5 0,1 6-18 16,1 0 14-16,0 2-16 0,1 2-18 16,-3 1 15-16,-1 3-32 0,-3-3-22 15,-3 1 19-15,-3 1 22 0,-2 0 16 16,-1-2 0-16,-6 0-15 0,-4 1-1 0,-4 0 0 15,-2-4 16-15,-3 0 2 16,-1-1 33-16,2-5 10 0,-1-1 35 16,4-1 15-16,0-3 29 0,4-4 15 0,2-3-29 15,1-3-34-15,2-2-76 16,4-4-22-16,0-2-22 0,2 3-13 16,4-1-12-16,4 2-23 0,4 2-32 0,3 3-118 15,5-1-133-15,1 5-183 0,-4 1-431 16,10-3-325-16</inkml:trace>
  <inkml:trace contextRef="#ctx0" brushRef="#br0" timeOffset="58015.02">5477 11790 965 0,'0'0'1546'0,"0"0"-1185"0,0 0-66 16,0 0-100-16,0 0-36 0,0 0-29 15,0 0-1-15,10-39-38 0,-5 33-56 16,3 0-35-16,0-1-32 0,1 2 1 16,3 2-10-16,1 1 40 0,1 2-40 0,2 0 6 15,-1 5-6-15,1 1 19 0,-3 5-29 16,0 0 36-16,-2-1-36 16,-4 5 37-16,0 0 14 0,-5 1 16 0,-2-1-15 15,0 2 18-15,-8-3 3 0,0 0-3 16,-3-1 32-16,-4-3 9 0,0-1 6 15,-3-3-6-15,-1-2 16 0,0-3-4 16,0-1 13-16,2-2 15 0,1-5 22 16,3-3-5-16,0-3-61 0,3-1-56 15,5-3-17-15,3-1-52 0,2-1-33 16,6 0-35-16,8-1-42 0,4 3-83 16,7 1-109-16,2 1-199 0,-4 5-515 15,9 0-470-15</inkml:trace>
  <inkml:trace contextRef="#ctx0" brushRef="#br0" timeOffset="58197.03">5782 11858 1979 0,'0'0'664'16,"0"0"-426"-16,0 0-65 0,0 0-108 15,0 0-65-15,0 0-13 0,0 0-89 16,0 0-142-16,0 0-228 0,0 0-571 16</inkml:trace>
  <inkml:trace contextRef="#ctx0" brushRef="#br0" timeOffset="58364.39">5992 11782 1182 0,'0'0'638'0,"0"0"-534"0,0 0-104 16,0 0-2-16,0 0-15 0,0 0-132 15,0 0-225-15,0 0-326 0,39 0 18 0</inkml:trace>
  <inkml:trace contextRef="#ctx0" brushRef="#br0" timeOffset="58499.04">6112 11765 1335 0,'0'0'433'0,"0"0"-134"0,0 0-115 0,0 0-67 16,0 0-10-16,0 0-20 0,0 0-26 15,0 0-61-15,0 0-77 0,0 0-218 16,43 0-130-16,-34-3-176 0,0-1-97 16,-2 1 171-16</inkml:trace>
  <inkml:trace contextRef="#ctx0" brushRef="#br0" timeOffset="58603.63">6216 11755 399 0,'0'0'782'15,"0"0"-261"-15,0 0-57 0,0 0-63 16,0 0-98-16,0 0-114 0,0 0-96 16,0 0-93-16,0 0 0 0,0 0-176 15,0 0-68-15,12 0-144 0,-9-2-423 16,5-5-722-16</inkml:trace>
  <inkml:trace contextRef="#ctx0" brushRef="#br0" timeOffset="59848.64">6511 11611 1139 0,'0'0'550'0,"0"0"-212"0,0 0-21 16,0 0-32-16,0 0-34 0,0 0-56 15,0 0-28-15,0 0-49 0,0 0-32 16,0 0-29-16,0 0-26 0,46-24 14 15,-32 28-23-15,2 2 10 0,-1 2-30 16,2 3 4-16,-1 2-6 0,3 1 0 16,-3 2-25-16,-3 1-23 0,-3 0 7 0,0-1-10 15,-4 1 19-15,-1-1-6 16,-5-3 16-16,0 0-16 0,-2-3 22 16,-4 1 16-16,-5-4 0 0,-3 0 0 15,-4-3-42-15,-3 0-2 0,-1-4 42 0,-1-4 2 16,2-2 19-16,-1-3 22 15,4-3-2-15,5-3-14 0,-1 1-25 0,6-6-35 16,3 0-26-16,2-4-9 0,3 2-74 16,5 0-81-16,5 2-36 15,5 2-175-15,0 3-240 0,-1 3-507 0</inkml:trace>
  <inkml:trace contextRef="#ctx0" brushRef="#br0" timeOffset="60214.96">6840 11629 2315 0,'0'0'526'16,"0"0"-304"-16,0 0 1 0,0 0-38 16,0 0-30-16,0 0-19 0,0 0-4 0,0 0-31 15,42 4-54-15,-31-1-21 0,1 0-24 16,2 1 1-16,-3-1-3 15,1 3-19-15,-2-1-10 0,-1 0-27 0,-2 2-23 16,-2-1 10-16,1 0-13 16,-4 3 6-16,-2-2 13 0,0 1 19 0,-8 1-4 15,0 0 36-15,-5 0 12 0,-3 0 1 16,-1-2 12-16,-6-2 9 0,1 0-3 16,-2-3 22-16,1 0-6 0,0-2 13 15,2-2 37-15,3-3-25 0,0 1-22 16,3-2-10-16,1-4-9 0,4 3-6 15,3-3-13-15,5 3-53 0,2-3-29 16,4 0-120-16,9-1 24 0,7 0-87 16,6-2-175-16,8-1-340 0,-5 2-728 15</inkml:trace>
  <inkml:trace contextRef="#ctx0" brushRef="#br0" timeOffset="60481.95">7156 11537 2005 0,'0'0'641'0,"0"0"-166"0,0 0-54 0,0 0-90 16,0 0-60-16,0 0-56 0,0 0-24 15,0 0-64-15,0 0-85 0,0 0-42 16,0 0 0-16,0 0 21 0,-7 38 7 15,12-22-13-15,-1 2-11 0,2 1-4 16,0-1-4-16,0 3-51 0,1-3-59 16,-1 1-40-16,2-2-35 0,-2-2-62 15,0 0-51-15,-1-4-139 0,1 0-278 16,-2-5-668-16</inkml:trace>
  <inkml:trace contextRef="#ctx0" brushRef="#br0" timeOffset="60996.03">7413 11513 1258 0,'0'0'1031'0,"0"0"-592"0,0 0-31 0,0 0-60 16,0 0-86-16,0 0-48 0,0 0-19 15,0 0-42-15,0 0-63 0,0 0 6 16,0 0 21-16,3 51-3 0,2-30-28 16,-1 2-49-16,0 2-36 0,1 2-1 15,0 0-40-15,-1-1-52 0,1-2-84 16,-3-1-93-16,2-3-111 0,-2-4-282 16,1-2-1125-16</inkml:trace>
  <inkml:trace contextRef="#ctx0" brushRef="#br0" timeOffset="64331.96">7431 11030 408 0,'3'0'661'0,"-3"0"-163"0,0 0-153 0,0 0-47 16,0 0-36-16,0 0-13 0,0 2-53 15,0-2-32-15,-4 0 2 0,-1 0-35 16,-4 0-49-16,-2 0 10 0,-2 1-12 16,-5 2 18-16,1 0 21 0,-3 1-6 15,0-1-37-15,-1 3-25 0,-3-1-17 16,-5 1-9-16,-11 2-13 0,-7 2-9 16,-6 0-1-16,2 0-2 0,7 0-13 15,8-3 12-15,10 0-2 0,6-3-31 16,2 0-26-16,0 0-16 0,-1 2-28 15,2-2-28-15,1 1-29 0,4-2-93 16,4 1-76-16,3-1-85 0,5-3-64 16,0 0-327-16</inkml:trace>
  <inkml:trace contextRef="#ctx0" brushRef="#br0" timeOffset="64697.08">6981 10955 2263 0,'0'0'546'15,"0"0"-193"-15,0 0-66 0,0 0-69 16,0 0-66-16,0 0-20 0,0 0-38 16,0 0-37-16,0 0-36 0,0 0-21 15,-44 9-19-15,34-5-3 0,-2 4-3 16,-3-1 12-16,0 1 10 0,0 2 3 15,0-2 3-15,-1 2 13 0,2 0 0 16,-2 0-3-16,1-3-13 0,1 4-2 16,1-1-17-16,-1 1 2 0,4-2 5 15,-2 1-1-15,2 1-6 0,4-1 4 16,3-1-7-16,0 0 6 0,3 1-4 16,5 1 20-16,5 1 35 0,6 1-4 0,3 0-9 15,7-1 10-15,8-2-29 16,11-3 7-16,12-4-10 0,3-3-92 15,-2-1-84-15,-3-6-105 0,-8-2-227 0,-14 2-653 16,-3-2-688-16</inkml:trace>
  <inkml:trace contextRef="#ctx0" brushRef="#br0" timeOffset="66789.23">7772 11626 1054 0,'-4'-3'537'0,"3"2"-150"0,0-2 12 0,0 2-31 16,1-2-57-16,0 1-61 0,0-2-66 16,0 0-32-16,1 0-38 0,2 0-45 0,5-1-19 15,-1-1-24-15,3 1-1 0,1 1-23 16,3 0-2-16,-1 2 0 0,3 2-35 16,-3 0 4-16,1 1 2 0,1 5 11 15,-1 0-27-15,1 4-8 0,-5 1 12 16,2 6 0-16,-3 0-19 0,-3 4-23 15,-3 0-31-15,-3-1-4 0,-2 2-13 16,-5-1-4-16,-4-3 16 0,-3-2 23 16,-3-1 19-16,-4-5 48 0,-1-2-10 15,-1-2 23-15,-2-4 16 0,2-2 58 16,1-5 19-16,1-4 20 0,4-3-17 16,4-5-35-16,4 0-45 0,2-2-24 15,3-3-66-15,4 0-103 0,4-2-165 16,5 1-132-16,1 6-281 0</inkml:trace>
  <inkml:trace contextRef="#ctx0" brushRef="#br0" timeOffset="67232.58">8205 11562 2319 0,'0'0'591'0,"0"0"-242"0,0 0-117 0,0 0-93 0,0 0-78 0,0 0-14 15,0 0 32-15,0 0-26 0,0 0-52 16,0 0 0-16,0 0 0 0,0 0 1 15,39 23-2-15,-26-16 0 0,0 2-25 16,0 2-25-16,-2 0-19 0,1 1-20 16,-6 2 10-16,1-3-45 0,-5 4 29 15,-2-3-14-15,0 2 33 0,-8-1 37 16,-1 0 22-16,-5-1 15 0,-1-2 2 16,-7 0-3-16,1-1 0 0,-3-2 2 15,-2-2 1-15,1 1 0 0,0-3 18 16,5-3-2-16,1 0 12 0,2-3 1 0,7-3-26 15,1-3 10-15,1-2-13 0,5-3-30 16,2-3-43-16,1-1-14 16,7-6-38-16,2 0-7 0,2 3-142 0,5-2-53 15,1 5-144-15,-2 6-261 0</inkml:trace>
  <inkml:trace contextRef="#ctx0" brushRef="#br0" timeOffset="67613.89">8452 11550 1580 0,'0'0'1119'0,"0"0"-820"16,0 0-39-16,0 0-38 0,0 0-79 15,0 0-26-15,38-5-10 16,-25 3-44-16,4 0-16 0,0 2-3 0,5 0-28 15,-2 2 6-15,4 2-20 0,-1 3 14 16,1 1-16-16,-1 2-2 0,-4 2-14 16,-3 1-13-16,-3-1-8 0,-4 2-20 15,-4 2 10-15,-3-1-54 0,-2 0 19 16,-7 1 10-16,-2 0 43 0,-4-3 26 16,-3 0 3-16,-1-4 16 0,-5 0 12 15,1-3 17-15,-2-4 18 0,0-2 19 16,0-4-7-16,-1-2-6 0,4-5 13 15,0-3 25-15,2 0-35 0,3-3 12 16,4-3-41-16,1-1-43 0,6-2-28 16,4-1-59-16,4 3-38 0,11 0-67 15,11-3-107-15,14 6-211 0,-5 2-710 16,7-1-667-16</inkml:trace>
  <inkml:trace contextRef="#ctx0" brushRef="#br0" timeOffset="69114.17">4546 11814 401 0,'0'0'528'0,"0"0"-169"0,0 0-73 0,0 0-49 0,0 0 29 0,0 0-52 15,0 0-26-15,0 0-7 0,0 0-4 16,0 0-58-16,-39-11-17 0,36 11-18 16,0 0 5-16,0 0-19 0,0 0-9 15,1 0 2-15,0 0-9 0,1 0-19 16,0 0-6-16,1 0-1 0,0 0-2 15,0 0-14-15,0-2 7 0,0 2-19 16,0 0 0-16,0 0-19 0,4 0 19 16,1 2 16-16,1-1 41 0,4 2-6 15,1 1-4-15,3-2 13 0,2 0 0 16,3 0-10-16,1-2 0 0,2 2 7 16,0-1-13-16,-1 0-22 0,2-1 6 15,-1 0 16-15,-2 0-10 0,1 0 13 0,1 0-4 16,-1 0 4-16,0-2-13 15,1 0-12-15,1 1-19 0,0 1-3 0,1 0-2 16,-1 0-17-16,0 1 7 0,-1 2 12 16,0 0-1-16,-2 1 2 0,-2-1-1 15,1 0 18-15,-3 1 13 0,0-1 13 16,-1-2 2-16,0 1 6 0,-1-2 10 16,1 0 24-16,-2 0 62 0,0 0-69 15,-1 0-42-15,-2 0-16 0,1 0-19 16,-2 0-1-16,-1 0 0 0,-1 0-1 15,-2 0 0-15,1 0 0 0,0 0-1 16,0 0-1-16,1-2-10 0,1 2 9 16,-1-1-9-16,1-2 9 0,2 3 1 15,0 0-1-15,-1-1-10 0,-2 0-2 16,1 1 3-16,-3 0 10 0,0-2-10 16,-2 2 10-16,-1 0-1 0,-1 0-13 0,-1 0 13 15,0 0 3-15,0 0 0 16,0 0 19-16,0 0-16 0,0 0 21 15,0 0-9-15,0 0-2 0,0 0-10 0,0 0 0 16,0 0-3-16,0 0-1 0,0 0-15 16,0 0-8-16,0 0-4 0,0 0-5 15,0 0-10-15,0 0 3 0,2 0 18 16,1 0-2-16,2 0-10 0,-1 2 6 16,0-1-2-16,-1 0 2 0,0-1-12 15,0 0 15-15,1 3 0 0,-1-3 13 16,1 1-4-16,1-1 4 0,-1 2 12 15,-2-2 3-15,2 0 10 0,-1 0-10 16,1 1 0-16,-2-1-2 0,1 0 2 16,-1 1-3-16,0-1 0 0,0 0 2 15,-2 1-1-15,1-1-1 0,-1 0 1 16,0 0 0-16,0 0 1 0,0 0 1 16,0 0-2-16,0 0-1 0,1 0-3 15,0 0 2-15,1 0 1 0,-1 0 22 0,1 0-4 16,1 1-5-16,-1 0-12 15,0-1-1-15,-1 0-1 0,1 2-3 16,-2-2-14-16,0 0 6 0,0 0-16 16,0 0-12-16,0 0-19 0,0 0-28 0,0 0-31 15,1 0-29-15,-1 0-55 0,0-2-116 16,0-2-279-16,1-1-1089 0</inkml:trace>
  <inkml:trace contextRef="#ctx0" brushRef="#br0" timeOffset="71514.52">5498 12062 786 0,'0'0'625'0,"0"0"-199"0,0 0-17 0,0 0-57 16,0 0-42-16,0 0-70 16,0 0-33-16,0 0-54 0,0 0-23 0,0 0-48 15,0 0-19-15,0 0-35 0,0 0-2 16,0 0-7-16,0 0-16 0,0 0 0 16,-30-23 14-16,28 23-17 0,2 0-22 15,0 0-16-15,0 0-3 0,0 0-51 16,0 5 53-16,3 3 39 0,0 2 29 15,2 4-4-15,0 2-3 0,0-1-9 16,1 1-3-16,1-3-10 0,-1 1 0 16,0-2 16-16,0 1-13 0,0-3 22 15,0-1-25-15,0 0 16 0,-2-3-13 16,2 1 0-16,-1-4 13 0,-1 1 0 16,1-1 0-16,0-1-4 0,-1-1-10 15,0 0 14-15,1-1-15 0,0 0 0 16,3 0 18-16,0 0-18 0,2-4 0 15,0 4-1-15,4-4 0 0,-2 1-3 0,2 0 0 16,0 0-10-16,1-1 10 16,-1 0 2-16,3 0-11 0,-2 1-1 15,1-1 13-15,-2-1-1 0,1 1-12 0,-1 1 12 16,0-1-18-16,-3 1 17 0,0 1-13 16,0 1 2-16,-1 0 13 0,-1-2-2 15,1 2 0-15,-1 0 0 0,2 0 2 16,0 0 0-16,0-1 1 0,1 1 0 15,1-2 2-15,0 2 8 0,2-1-10 16,1 0 1-16,0-1-2 0,1 3 25 16,1-2-6-16,0 0-4 0,2 0 4 15,0 1-3-15,-1-1-15 0,2 0 18 16,1 0-16-16,0-2 22 0,0 4-9 16,1-3-13-16,1 0 0 0,-1 3 10 15,1-1-11-15,1 1 20 0,1 0-20 16,-1 0 0-16,3 0 1 0,1 0 7 15,0 0-9-15,2 1-1 0,2-1 0 16,0 4-2-16,1-2 2 0,1 5 13 0,0-3-11 16,-2 5 24-16,0-1-13 15,0 2-13-15,-4 0 12 0,0 0 1 16,0 0-11-16,-3 2 9 0,2 1-10 16,-4 0-1-16,0 1 16 0,1-2-15 0,0 1 1 15,-2 0 1-15,-2 0-1 0,0 0-2 16,1-1 1-16,-3 2 0 0,-1-3-1 15,-1 0-1-15,-2 2 1 0,0-4 0 16,-3 1 0-16,-2-3 0 16,-1 0 12-16,-2-4-12 0,-3 0 0 0,-2 0 0 15,-1-2 3-15,0-1 28 0,-1 0 25 16,0 0 25-16,0 0 33 0,0-2 4 16,0-1-41-16,0-3-68 0,0-4-9 15,0-1-31-15,0-2 13 0,0-1 6 16,2 1 8-16,3-3-8 0,0 3 11 15,2-3-1-15,0 2-10 0,3-1 9 16,-1 0-10-16,1 1 1 0,2 1 0 0,0 3 9 16,-2 1-9-16,1 0 10 0,3 2-10 15,-1 1 10-15,1 1-29 16,1 0-7-16,3 4 7 0,0-2 7 0,4 3-1 16,1 0 9-16,3 0 13 0,0 0-9 15,1 3 12-15,4 1 0 16,0-1 11-16,7 1 26 0,5 2 13 0,5-1-16 15,3-1-3-15,-5-2-3 0,-2 1-3 16,-5-2 9-16,2-1-4 0,-4 0 4 16,3 0 3-16,0 0-6 0,1-2 9 15,0 0 0-15,1-2-6 0,3 0 6 16,-1-2-3-16,3 0-4 0,3-1-2 16,-2-3 6-16,1 0 2 0,0-1-2 15,2 1 0-15,-5 0-4 0,1-2-8 16,-3 0-10-16,1-1-12 0,-5-1 9 15,-2-1-10-15,-5 3 10 0,-8 3-9 16,-5 0-1-16,-3 0 14 0,2-3-16 16,3-1 0-16,-3 1-16 0,-5-1-14 15,-3 2 0-15,-5 2-10 0,-2-1-18 16,-4 3-49-16,0-2-43 0,-6 1-38 16,0 0-75-16,-5 3-166 0,-1 0-208 15,2 2-661-15,-1 1-651 0</inkml:trace>
  <inkml:trace contextRef="#ctx0" brushRef="#br0" timeOffset="72197.72">7484 12531 866 0,'-1'-2'1056'0,"-1"-1"-687"0,2 0-29 16,0-1-3-16,0 0-71 0,0 0-65 15,2 0-30-15,1 0-54 0,1-1-41 16,2 1-26-16,1 0-28 0,0 0-21 16,1 3 15-16,1-2-3 0,1 3-13 15,0 0-1-15,2 0-12 0,1 4-3 16,0 1-9-16,-1 3-35 0,-2 2 0 15,0 0 7-15,-1 4-23 0,-3-1-35 16,-2 4-16-16,-1 1 5 0,-3 2 20 16,-4-3-7-16,-1 1 51 0,-2-1 56 0,-2-2 2 15,2-4 22-15,1 0 10 0,0-3 16 16,1-2 22-16,2-1 20 0,3-3-14 16,-2-2-21-16,2 0-20 0,0 0-23 15,2 0 1-15,4 0 41 0,2-2 3 16,3 0-25-16,3-5-9 0,1 2-23 15,3-4-136-15,-1 2-55 0,3-3-72 16,1-1-129-16,-4 1-252 0,-1 1-644 16</inkml:trace>
  <inkml:trace contextRef="#ctx0" brushRef="#br0" timeOffset="72531.78">7830 12466 1694 0,'0'0'507'16,"0"0"-119"-16,0 0 33 0,0 0-95 16,0 0-116-16,0 0-90 0,0 0-34 0,0 0-49 15,0 0-36-15,0 0 0 16,0 0 15-16,-13 45 3 0,8-30-6 0,1 2-12 16,-1-1 9-16,-1 0-10 0,3 0-1 15,-1 1-1-15,2 0-10 0,-1-3 8 16,2 2 1-16,1-3 3 0,0-2 1 15,1-1 1-15,2-2 30 0,1-1-4 16,0-2 4-16,3-1 5 0,1-3 13 16,2-1 5-16,3 0 35 0,-1 0-27 15,3-3-35-15,1-1-28 0,-3-4-43 16,3-1-75-16,-1-1-46 0,1 2-28 16,-3-2-30-16,-1 0-55 0,-1-1-88 15,1-1-190-15,-2 1-176 0,-4 4-531 16</inkml:trace>
  <inkml:trace contextRef="#ctx0" brushRef="#br0" timeOffset="72711.5">7898 12541 1651 0,'0'0'373'0,"0"0"-10"16,0 0 2-16,0 0-47 16,0 0-50-16,0 0-61 0,0 0-58 15,0 0-36-15,0 0-15 0,-19 40-4 0,21-21-27 16,0 3-39-16,3 2 9 0,-1 2-34 15,2 1-3-15,-2-2 0 16,0 1-75-16,-2-1-60 0,2-2-57 0,-3-2-46 16,5 0-112-16,-4-4-219 0,2-5-578 15</inkml:trace>
  <inkml:trace contextRef="#ctx0" brushRef="#br0" timeOffset="76432.62">9488 12714 1387 0,'-7'0'1602'0,"5"0"-1298"0,0 0-75 0,2 0-27 0,-2 0-13 0,2 0-40 0,0 0-21 16,0 0-35-16,0 0-28 0,4 0-25 15,3-1-15-15,4-3 9 16,7 0 10-16,7-1-1 0,3-1-6 0,8-3 12 16,6 0-8-16,11-2 2 0,-3 1 0 15,-8 1-10-15,-9 2-8 16,-10 3-7-16,-2 0-5 0,5 0 1 0,2 0-14 16,3 1-3-16,-2 0-9 0,-5 0 9 15,-2 3-22-15,-4 0 13 0,-4 0-7 16,-5 0-8-16,-3 3-4 0,-2-2 6 15,-2 3-5-15,-2-1 8 0,0 4 10 16,0 2 12-16,-2 4 2 0,-5 1 22 16,-1 1-5-16,-2 3-4 0,-3 1 1 15,-2 1 10-15,-2 0-25 0,-2 2 1 0,-2 3-1 16,-2-2 12-16,0 4-11 0,-1-3 16 16,3 0-15-16,-2-1 22 15,3-2-13-15,2-2 0 0,0-2-9 0,5-3 19 16,0-2-4-16,4-5 4 0,4-2 2 15,3-1 1-15,0-4-10 0,2 0 3 16,0 0-2-16,0 0 2 0,0 0 0 16,2 0 7-16,3 0 5 0,3 0 4 15,6-3 6-15,-1 1 14 0,5-1-14 16,1 1-26-16,2-2-14 0,4 2-2 16,-1-2-1-16,2 4-9 0,-1 0-3 15,2 0 13-15,-1 7-20 0,-1 1 20 16,-2 3-13-16,-2 4-12 0,-1 2-1 15,-3 3 7-15,0 3 19 0,-4 1 0 16,-4 1-29-16,-2 1 16 0,-6 2-15 16,-1 0 28-16,-6 2 2 0,-7 0 28 15,-3 1-7-15,-8-1 10 0,-7 2 18 16,-13 2 6-16,-14 2 24 0,-9-4 3 0,-1-8-15 16,2-7-1-16,6-8-11 0,0-4-7 15,2-5-20-15,8-5-11 16,9-7-17-16,13-2-70 0,1-14-84 0,9-17-99 15,9-16-197-15,5 4-721 0,12-4-1989 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54:55.911"/>
    </inkml:context>
    <inkml:brush xml:id="br0">
      <inkml:brushProperty name="width" value="0.05292" units="cm"/>
      <inkml:brushProperty name="height" value="0.05292" units="cm"/>
      <inkml:brushProperty name="color" value="#002060"/>
    </inkml:brush>
  </inkml:definitions>
  <inkml:trace contextRef="#ctx0" brushRef="#br0">5221 9928 1284 0,'0'0'436'0,"0"0"-169"0,0 0-50 0,0 0-55 0,0 0 129 16,0 0-63-16,0 0-55 16,0 0-38-16,0 0-33 0,0 0-23 0,0 0-15 15,0 0 0-15,0 0-17 16,0 0-15-16,0 0-30 0,0 0 0 0,0 0 58 16,0 0-15-16,44-6-20 0,-21 6-9 15,3 0 21-15,1 0 14 16,3 0-13-16,2 0 28 0,0 0-10 15,1 0 13-15,-3 0-9 0,-1 0-16 0,-2 0-19 16,-4 0-9-16,-4 1-1 0,-4 0-15 16,-3 0 0-16,-3 0 1 0,-4-1 0 15,-2 0 0-15,-3 0 1 0,0 1-2 16,0-1-12-16,0 0-41 0,0 0-9 16,-2 0-27-16,-1 0-62 0,0-2-162 15,-3-2-219-15,2 0-645 0,-3-9-647 0</inkml:trace>
  <inkml:trace contextRef="#ctx0" brushRef="#br0" timeOffset="1983.4">5335 9190 440 0,'-6'4'1894'0,"6"-4"-1661"0,-1 0-117 0,1 0-13 0,0-1-6 0,1-1 41 15,3-2 41-15,2-2 0 16,4-1-33-16,1-3-23 0,7-3-34 16,1-1 2-16,6-3-15 0,9-6-20 0,12-5-12 15,12-4-9-15,6-4-9 0,3 3-11 16,1 4-13-16,-1 0 17 0,6 2-17 15,4 1-2-15,4 1 0 0,2 3 0 16,1 5 0-16,0 3 1 0,-1 8 12 16,-1 4-1-16,1 2 10 0,-4 4 0 15,0 6 6-15,-5 5 12 0,-1 2-2 16,-7 2-35-16,-1 3 16 0,-5 1-19 16,-2 2 2-16,-4-2 0 0,-6 2 13 15,-9-5-12-15,-9-1 38 0,-8-3-13 16,-4-2 6-16,1 5 6 0,2 0 9 15,-1 5 1-15,-6-3 2 0,-1 0-12 16,-5-3-15-16,-3-2-13 0,-3 0 4 16,-2-3 11-16,-2 0-2 0,-5-2-25 15,-2-2-63-15,-2-1-38 0,0-2-54 16,-1-4-68-16,0 0-66 0,1-2-201 16,-1-8-298-16,6 1-688 0</inkml:trace>
  <inkml:trace contextRef="#ctx0" brushRef="#br0" timeOffset="2299.98">7384 8854 2722 0,'0'0'449'0,"0"0"-229"0,0 0-20 0,0 0-19 15,0 0-27-15,0 0-6 0,0 0-29 16,0 0-57-16,0 0-62 0,0 0-48 15,0 0-42-15,0 0 80 0,0 0 10 16,10 37 35-16,-3-18-13 0,2 0-10 16,-3 3 0-16,1 0-12 0,-2 0 19 15,1 0-6-15,-4 0-1 0,1-1 7 16,-3 2 6-16,0-3 6 0,-3 3 6 16,-4-3 6-16,-3 1 4 0,-4-1-1 15,-4-1 1-15,-3 0-4 0,-3-2-15 0,-1-1-7 16,-2 0-21-16,-2-5-34 0,0-1-83 15,3-5-103-15,3-2-132 16,6-3-313-16,5-4-1001 0</inkml:trace>
  <inkml:trace contextRef="#ctx0" brushRef="#br0" timeOffset="11882.89">12024 8303 758 0,'0'0'224'0,"0"0"232"0,0 0-143 16,0 0-80-16,0 0 59 0,-39-34-23 16,27 29-44-16,-2-1 0 0,-1 2-42 15,0-1-5-15,1 1-6 0,3 1 15 16,0 1-27-16,4-1-9 0,3 1-22 16,1 2-26-16,2-2-31 0,1 2-26 15,0 0-46-15,1 0-33 0,4 0-17 16,4 0 50-16,8 0 16 0,10 3 12 0,12 1 0 15,16 1 9-15,8 0-36 0,2 0 18 16,-2 1-16-16,-1 0 12 16,2-2 22-16,3-1-15 0,3-1-3 0,5 1-18 15,3-1 14-15,3-2 25 0,3 0 16 16,3 0 33-16,3 0 25 0,7 0-50 16,5-2-9-16,2 1 0 0,1-1 6 15,-3 0-30-15,-1 2-13 0,-1 0 3 16,0 0-21-16,-3 0 3 0,-3 0 12 15,-3 0-3-15,-7 0 3 0,-6 0 0 16,-4 0-12-16,-8 0 9 0,-10 0-11 16,-12 0-1-16,-13 0 3 0,-9 0-3 15,-7 0-2-15,0 0 0 0,-2 0 0 16,-3 0-1-16,-3 0-22 0,-7 0-11 16,0-3-44-16,-2 3-36 0,-6-6-86 15,-1 0-110-15,-4-3-175 0,1 1-758 16,-8-11-1338-16</inkml:trace>
  <inkml:trace contextRef="#ctx0" brushRef="#br0" timeOffset="57799.25">4101 13582 783 0,'0'0'1090'0,"0"0"-791"0,0 0-86 0,0 0 26 0,0 0-33 0,0 0-23 16,0 0 22-16,0 0-23 0,0 0-55 15,-27-36-3-15,27 27-20 0,1 1-7 16,2-1-15-16,4 0-35 0,0-1-33 15,5 2-14-15,4 0-25 0,5-1 0 16,8 0-1-16,12 1 8 0,7 2-9 16,6 2 27-16,0 2 0 0,-8 2-2 15,-1 7-12-15,-4 2 13 0,-1 4-17 16,1 1 2-16,-8 3 3 0,-5-2 11 16,-6-2 0-16,-1 5-1 0,4 4-13 0,0 3 4 15,3 5 12-15,-4 3 2 0,-4 2-2 16,-1 6 3-16,-6 10-1 0,-5 8 0 15,-7 5-2-15,-6 2 35 0,-9-5-4 16,-7 2-6-16,-5 0 7 0,-2 4-10 16,-3-2 12-16,-3 1-33 0,0 1 21 15,1-1-19-15,1-2 1 0,1-2-2 16,5-3 10-16,1 0-10 0,4-7-2 16,4-1 1-16,5-10-1 0,3-10 0 15,6-8-2-15,2-5 1 0,1 2 1 16,5 2 28-16,5 1 8 0,3-4-24 15,5-1 17-15,2-4-26 0,5-2 40 16,1-4-2-16,2-2-13 0,2-2-6 16,0-2-7-16,-1-2 1 0,0 0 6 15,-3 0-21-15,-2 0 17 0,-4-1-18 16,-3 0-2-16,-6 0-23 0,-5 1-28 16,-4 0-34-16,-2 5 3 0,-7 4 26 15,-6 6 57-15,-7 7-2 0,-11 10 2 0,-11 9-2 16,-10 9-16-16,-1 4 17 0,7-1 2 15,7-5 13-15,14-2 9 0,2 3-19 16,4 1 0-16,7 2-3 0,5 3-24 16,3-1 22-16,4 3 2 0,5 0 19 15,5 1-1-15,6 3 5 16,0 0 9-16,3 3 18 0,1 0-7 0,1 1 13 16,1 1-6-16,-1-2-6 0,-2 7 36 15,-2-2-8-15,-3 3 14 0,-3 0 4 16,-3 1 2-16,-3-3-12 0,-4 1 2 15,-1 0-39-15,-5 1 3 0,-4-1-28 16,-2 1-8-16,-2-3-10 0,-3 0-2 16,-3-4-41-16,-1-1 6 0,-2-3-3 15,-2-2-12-15,-3-3 37 0,1-3 3 16,-4-3 10-16,0-2 2 0,-2-4 13 16,4-9 21-16,3-7 2 0,4-6-11 15,1-4-4-15,-3 2-2 0,-4 1-19 16,-4 0-35-16,3-5 17 0,3-3-59 15,2-9-37-15,3-4-55 0,3-7-110 16,2-16-185-16,3 1-679 0,2-29-1220 0</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56:17.477"/>
    </inkml:context>
    <inkml:brush xml:id="br0">
      <inkml:brushProperty name="width" value="0.05292" units="cm"/>
      <inkml:brushProperty name="height" value="0.05292" units="cm"/>
      <inkml:brushProperty name="color" value="#002060"/>
    </inkml:brush>
  </inkml:definitions>
  <inkml:trace contextRef="#ctx0" brushRef="#br0">9326 8523 1011 0,'-53'18'1297'0,"9"-8"-1116"0,-2 0-75 0,5-2 65 0,-2-3 73 16,1-1-7-16,-6-1-1 0,-2-1-65 16,-5 0-67-16,1-1-25 0,-4 0-13 15,-1-1-10-15,1-1-24 0,0-4-4 16,-2-2-17-16,2-2-11 0,2-2-1 16,-1-5-1-16,4-2-1 0,3-2 3 15,1-4 11-15,7-1-10 0,5 1 1 16,10 3 10-16,4 1-12 0,4 2 12 15,-5-13-12-15,-1-10 0 0,2-13 1 16,6-6 33-16,13 0 3 0,8 2 4 0,11 4-4 16,6-2-9-16,8-2-24 15,6 0 14-15,3 3-18 0,7 1-2 16,0 4-17-16,7 0 4 0,-1 1 2 0,6 0 10 16,-1 1-15-16,4 6 2 15,0 0-6-15,2 3 7 0,3 1-4 0,-1 4 0 16,8 2 7-16,-1 5-13 0,2 2 8 15,5 4-5-15,-1 2-3 0,2 5 22 16,-2 3-19-16,3 4 19 0,-3 3-16 16,4 4 3-16,-1 3 13 0,0 5-22 15,-2 4 3-15,0 2 21 0,-2 4-1 16,-4 4-26-16,-3 4 15 0,-5 3-3 16,-4 4-3-16,-4 5 7 0,-7 1-10 15,-7 5 0-15,-6 1 9 0,-3 3-12 16,-8 2 9-16,-5 2 16 0,-9-1 0 15,-4 0 2-15,-6-5 1 0,-3 2 10 16,-8-3-12-16,-5-2 0 0,-6 2 0 16,-6-4 1-16,-5 0 1 0,-6 0 10 15,-5-1 9-15,-4-2-19 0,-6 0 22 16,-5-5-22-16,-2-1 16 0,-2-1-16 16,-2-4 1-16,-3-1 18 0,2-6-7 0,-3 1 11 15,-4-9-1-15,1-1 3 0,0-6 10 16,-3-3 24-16,-1-2 18 0,-3 0-21 15,1-4-12-15,-1-4-44 0,0-1-3 16,-2-2-25-16,1-3-75 0,2-1-86 16,4-4-126-16,2-7-236 0,22 6-1076 15</inkml:trace>
  <inkml:trace contextRef="#ctx0" brushRef="#br0" timeOffset="3232.93">10151 7260 1269 0,'0'0'732'0,"0"0"-470"0,0 0-55 0,0 0 42 0,0 0 11 16,0 0-68-16,0 0-26 0,0 0-35 16,-38-4-20-16,35 3-7 0,3 1 0 15,0-1-3-15,0 1-4 0,0 0-5 16,0-1 2-16,2-2 2 16,1-1-9-16,4-1-43 0,1-4-1 0,3-1-43 15,5-2 0-15,2-1-18 0,8-1 2 16,7-2 14-16,12-4-13 0,13-4 15 15,5-2 1-15,5-1 11 0,-3 2 13 16,1 1 18-16,3-4-3 0,5 3 4 16,1 0-14-16,3 0 11 0,-4 2-14 15,-1 2-5-15,-2 1 2 0,-4 4-8 16,-1 0-13-16,-5 3 0 0,-4 1 12 16,-4 2-15-16,-8 2-12 0,-6 2-3 15,-10 1-1-15,-8 4-48 0,-3-1-23 16,-1 0-33-16,-1 2-48 0,-4 0-61 0,-4 0-104 15,-5 0-77-15,-3 2-116 0,-6 1-130 16,0-1-479-16</inkml:trace>
  <inkml:trace contextRef="#ctx0" brushRef="#br0" timeOffset="3533.27">11229 6700 2466 0,'0'0'448'0,"0"0"-189"0,0 0-10 16,0 0-49-16,0 0-14 0,0 0 15 16,0 0-3-16,44-13-14 0,-23 9-33 15,4 1-18-15,0 0-38 0,4 1-24 16,2 2-19-16,2 0 0 0,-2 0-18 16,0 5-4-16,-2 1-27 0,-4 1 16 15,-1 2-19-15,-7 3-3 0,-2-1-16 16,-4 4 7-16,-3 1 10 0,-3 2 0 15,-3 1 2-15,-2 5 0 0,-4 0 3 16,-6 2 0-16,-3 0 9 0,-4 0-12 16,-2 1-2-16,-5-3-16 0,-2 1 3 0,-7-2-19 15,-8-3-24-15,4-7-44 0,1-5-82 16,5-8-110-16,9-9-284 16,0 0-1027-16,-7-24-516 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57:00.977"/>
    </inkml:context>
    <inkml:brush xml:id="br0">
      <inkml:brushProperty name="width" value="0.05292" units="cm"/>
      <inkml:brushProperty name="height" value="0.05292" units="cm"/>
      <inkml:brushProperty name="color" value="#002060"/>
    </inkml:brush>
  </inkml:definitions>
  <inkml:trace contextRef="#ctx0" brushRef="#br0">2495 8458 2445 0,'0'0'374'0,"0"0"-162"0,0 0 31 0,0 0 8 16,0 0-102-16,0 0-86 0,0 0 12 15,0 0-12-15,0 0-19 0,0 0 22 16,0 0 54-16,61 5 24 0,-7 0-20 0,22-2-40 16,11-1-38-16,1-2-9 15,2-2-12-15,-5-6-13 0,2 0-10 16,1-2 20-16,-4 1-21 0,-3 0 1 0,-10 1-1 15,-1 1-1-15,-9 1-3 0,-6 0-62 16,-6 3-96-16,-7-1-72 0,-9 3-148 16,-10-1-379-16,-4-3-1340 0</inkml:trace>
  <inkml:trace contextRef="#ctx0" brushRef="#br0" timeOffset="4865.38">4985 8433 1007 0,'0'0'238'0,"0"0"-33"0,0 0 82 0,0 0-125 0,0 0 272 0,0 0-130 15,0 0-78-15,0 0-8 16,0 0-30-16,0 0-28 0,0 0-37 0,0 0-28 16,0 0-22-16,0 0-41 0,0 0-29 15,0 0 9-15,0 0 26 0,0 0 25 16,54 20-3-16,-13-17 24 0,12-1 27 16,4-2-67-16,-3 0-13 0,-5 0-29 15,-7-2 32-15,1 2-21 0,-9 0 6 16,-6 0-19-16,-6 0-2 0,-2 0-10 15,3 0 10-15,-2-1-36 0,3 0-115 16,-6-2-61-16,-5 0-76 0,-6 0-201 16,-1-1-613-16,-6-6-819 0</inkml:trace>
  <inkml:trace contextRef="#ctx0" brushRef="#br0" timeOffset="7217.11">5944 8404 2767 0,'-2'2'321'0,"2"-2"-266"0,4 0 53 0,3 0 17 0,8 0 109 16,11 1 16-16,16-1 27 0,22 0-57 0,10 0-40 16,8-3-32-16,0-4-31 15,-7 0-34-15,4-1-31 0,-4-1-31 16,-7 3-21-16,1-2-1 0,-5 0-2 0,-2 2-31 16,-7-2-36-16,-4 3-22 15,-5-1-16-15,-10 2-12 0,-10 2-26 0,-8 0-40 16,-2 2-47-16,0-1-138 0,-3-1-303 15,-2 1-677-15</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57:29.844"/>
    </inkml:context>
    <inkml:brush xml:id="br0">
      <inkml:brushProperty name="width" value="0.05292" units="cm"/>
      <inkml:brushProperty name="height" value="0.05292" units="cm"/>
      <inkml:brushProperty name="color" value="#002060"/>
    </inkml:brush>
  </inkml:definitions>
  <inkml:trace contextRef="#ctx0" brushRef="#br0">3807 8588 1505 0,'0'0'341'0,"0"0"-188"0,0 0 25 0,-45 2 32 0,36-2 10 0,3 0-7 15,0-2-21-15,4 1-16 0,2 0-32 16,0-1-20-16,2 0-3 0,3-1-50 0,1-2-71 15,3 0-3-15,6-3 0 0,2 2 2 16,13 1-15-16,11-2 16 16,15 3-1-16,7 1 0 0,2 0 0 0,3 3 1 15,-3-1 13-15,6 0 6 0,5 1-16 16,1-3 13-16,7 0 12 0,4 0 32 16,6-4-3-16,8 0-4 0,8-1 10 15,4-2 0-15,6 1 4 0,8-1-14 16,6-1-16-16,0 0 13 0,5 1 0 15,0 3 9-15,0 0 0 0,1 3-6 16,-3 0-1-16,-3 2 1 0,-2 2-13 16,-4 0 3-16,-2 0 16 0,-5 3-4 15,-4 1 0-15,-6-1-2 0,-7 1 5 16,-6 2-9-16,-7-3-3 0,-10 1-6 16,-8 1-16-16,-9 1-9 0,-8-2-12 0,-11 0-1 15,-14 0-2-15,-9-1-14 16,-4 0 2-16,-3 0-16 0,1 0-14 15,-3 2-41-15,-4-1-46 0,-4-1-56 0,-5 0-69 16,0 1-62-16,-2 3-175 16,-1-4-516-16,-4-2-820 0</inkml:trace>
  <inkml:trace contextRef="#ctx0" brushRef="#br0" timeOffset="3565.75">25898 6883 1505 0,'0'0'733'0,"-4"42"-587"0,4-7-97 0,0 12 12 16,0 7 58-16,-2 4-38 0,0-3-4 15,0-5-38-15,0 4-38 16,-2 3 0-16,2 5-1 0,0 5 1 0,-2 4-1 16,2 3 16-16,-1 4 45 0,-1 5 36 15,2 3-43-15,0 4 58 0,2 6-32 16,0 7 41-16,0 2 7 0,2 6 8 16,2 1 41-16,0 1-51 0,1 4-58 15,-1 2 37-15,2 3-5 0,-2 3-69 0,2 3 12 16,-2 6 4-16,1-1 15 0,-1 3 0 15,0 0 9-15,0 2-27 16,0 3-1-16,-4-1-25 0,0 4 1 0,0 0-1 16,0 5-17-16,-4 1 18 0,1 0-18 15,0 1 2-15,-1 0 15 0,2 1 4 16,0-1-22-16,2 2 0 0,0 0 28 16,0 0-16-16,0 0 6 15,4-1 1-15,0 0-4 0,2-3 16 0,2 0-10 16,-3-1 4-16,3-3-23 0,-1-3 28 15,4-5-11-15,-4-1-1 0,1-4 0 16,0-4 19-16,-2-6 9 0,-1-2 12 16,-1-7 18-16,-2-6 3 0,0-11-39 15,0-7-24-15,-2-8-16 0,0-12-21 16,0-11-31-16,-2-10-12 0,-2-15-52 16,4-12-49-16,-3-7-77 0,1-4-108 15,0-4-202-15,2-3-656 0,-2-19-1014 0</inkml:trace>
  <inkml:trace contextRef="#ctx0" brushRef="#br0" timeOffset="4418.07">27859 6707 2579 0,'0'0'412'0,"-14"49"-309"0,10-26 40 0,0 8 23 0,-1 2 9 16,1 7-49-16,-1 6-15 0,3 10-48 15,1 1-38-15,0 1-25 0,1-4 2 16,0 2-2-16,1 2-1 0,0 6 1 15,4 6 2-15,-3 6 10 0,3 3-8 16,-1 5 27-16,0 3 13 0,0 5 13 16,1 4-10-16,-1 5 12 0,1 7 13 15,0 3 3-15,-1 2-7 0,2 3 31 16,1 2-28-16,2 5-43 0,0 4 28 0,1 4-7 16,0 2-9-16,-1 5 12 15,2 1-36-15,-3 5 30 0,2 0-13 0,0 7-5 16,-3 0-16-16,2 4 13 0,-2 3 14 15,2 2-8-15,-3 6-30 16,3-4 51-16,-2 5-24 0,0 1 8 0,-1 0-24 16,2 3 16-16,-4 3 8 0,2-5-14 15,0 4-7-15,-3-2 15 0,-1-3-30 16,0 0 19-16,0-1 8 0,-2-2-21 16,-2-3 12-16,0-2 25 0,0-4-42 15,-1-7 13-15,-3-4-13 0,2-6 28 16,-1 0-26-16,-2-8 16 0,3-6-16 15,-1-7 21-15,-1-8-9 0,2-10-13 16,-1-7-2-16,-2-10-24 0,3-10 9 16,-1-9 12-16,-3-12-58 0,3-14-42 15,-2-11-44-15,3-13-60 0,1-5-64 0,-3-3-84 16,0-5-204-16,3-1-687 16,-8-21-848-16</inkml:trace>
  <inkml:trace contextRef="#ctx0" brushRef="#br0" timeOffset="6467.11">3933 8579 2701 0,'0'0'356'0,"0"0"-196"0,0 0 79 0,0 0 8 16,-26-41-29-16,18 26-48 0,-2-1-33 15,2-2-31-15,0-3-38 0,-1-1-9 16,0-2-10-16,0-3 7 0,1-1-1 15,-2-6-2-15,0-6-32 0,1-10-5 16,-1-10-2-16,4-3-14 0,2 0-18 16,3 5 5-16,1 7-8 0,3-1-16 15,2 1 36-15,1 6-15 0,1 8 15 0,-1 7 1 16,0 8 12-16,-1 3 6 16,1-4-16-16,1 1 0 0,1-3 14 15,-1 6-14-15,-1-1-2 0,1 5 0 0,-1 3-22 16,-1 2-21-16,1 2-16 0,1 3-27 15,3 3-10-15,1 0 21 16,3 2 35-16,5 0 37 0,2 3-16 0,3 1 0 16,8 2 17-16,8 3 2 0,14 0 0 15,4-2 2-15,1-2 0 0,3-3 11 16,0-2-10-16,4-2 34 0,5-3-36 16,4-1 24-16,5 0-22 0,6-3 13 15,4 1-14-15,4-1-1 0,3-2 18 16,4-1-4-16,4 1-14 0,2-2 20 15,3 1-21-15,1-1 0 0,1 0 1 16,-1 1-1-16,2 0 3 0,1 2 16 16,0-1 8-16,-4 0-8 0,0 2 6 15,-4-2-22-15,0 0 22 0,-1 0-7 16,-5 0 1-16,-3 0 2 0,-4 0-20 16,-5 1 1-16,-3-3-1 0,-3 3 2 15,-2-2 0-15,-5-2 9 0,-1 2 6 16,-3-2-16-16,-3 0-1 0,0 0-1 0,-1 0 3 15,-3 1 0-15,-4 0 0 16,0 0 0-16,-6 3 17 0,-5 0-19 0,-7 0 1 16,-11 4 0-16,-11 1 10 0,2 2-11 15,-3-1 0-15,2 1-1 16,1 0 2-16,-6 2 13 0,-3 0-11 0,-4 1-4 16,-5 0-3-16,0 0-21 0,-1 0-7 15,-2 0-6-15,1 0 6 0,-2 0-3 16,2 2 6-16,0-2 10 0,0 4 16 15,2 1 2-15,3 1 3 0,1 2 9 16,0 3-10-16,3-1-1 0,-2 4 2 16,4 3 19-16,-2 2-4 0,1 4 1 15,1 10 6-15,-1 9-7 0,5 10 1 16,-6 4-7-16,2 0 10 0,-2-3-22 16,-2-4 1-16,2-1 0 0,0 0 0 15,-2 1-1-15,2-3 2 0,0 2-1 16,-4 1 2-16,0 1 15 0,-3 0 1 15,-1 1 18-15,-3-3 9 0,0-1 9 16,0-3 19-16,-4 1 85 0,1-3-19 16,-4-1-61-16,2-2-15 0,-1-6-18 0,2-8 2 15,-1-3-20-15,1-5-4 0,-1 7-21 16,-2 1 9-16,1 4-10 16,-3-4 10-16,0-1-9 0,2-3 8 0,-4-4-10 15,1-1-2-15,-6-4-17 0,-3-3-85 16,-12-5-40-16,-17-10-119 15,3-4-323-15,-22-15-1401 0</inkml:trace>
  <inkml:trace contextRef="#ctx0" brushRef="#br0" timeOffset="9449.81">6927 6915 2752 0,'0'0'637'0,"0"0"-326"0,0 0-97 0,0 0-72 0,0 0 21 16,0-36-8-16,2 21-37 0,-1-2-38 16,3-3-46-16,-2-2-22 0,2-2-9 15,0 2 18-15,0-3-20 0,0 2-2 16,-1 0 2-16,0 3 28 0,-1 3-28 16,1 2 22-16,-3 4 17 0,2 4-9 15,-2 3-3-15,1 2-4 0,-1 2-24 0,0 0-35 16,0 3-72-16,3 4-94 15,1 6 74-15,4 6 127 0,3 10 19 16,-2 2-1-16,1 3-14 0,0 0 14 0,-4-5-15 16,3 4-3-16,0-3-2 0,-2 1-16 15,0-1-20-15,1-5-36 0,-1 0-23 16,-2-4-35-16,1-3-12 0,-3-2-70 16,0-4-126-16,-2-3-133 0,-1 0-176 15,0-4-394-15,-1-1-133 0</inkml:trace>
  <inkml:trace contextRef="#ctx0" brushRef="#br0" timeOffset="9609.07">6983 7093 2232 0,'0'0'514'0,"0"0"-123"0,0 0-81 16,0 0-66-16,0 0-62 0,0 0-44 16,0 0-2-16,0 0-18 0,0 0 3 15,0 0-65-15,0 0-37 0,53-34-10 0,-31 22-9 16,3-2-28-16,2-1-74 0,2-2-44 15,0-1-37-15,2 2-30 16,-2-5-161-16,2 2-401 0,-12 4-896 0</inkml:trace>
  <inkml:trace contextRef="#ctx0" brushRef="#br0" timeOffset="10131.7">7299 6513 2466 0,'0'0'775'16,"0"0"-578"-16,0 0-16 0,0 0-42 15,0 0-13-15,0 0-63 0,0 0-19 16,0 0-26-16,0 0 37 0,0 0-8 16,22 54 6-16,-11-35-10 0,-1 5-9 15,2 1-15-15,-1 0 9 0,-2 1-28 16,2-2 19-16,-2-2-1 0,0 0-18 15,0-4 0-15,0-1 0 0,-3-4 0 16,1-1 0-16,-2-3 1 0,-2-5-1 16,-1 0 13-16,-1-4 9 0,-1 0 37 0,1 0 46 15,1-4 46-15,-2-3 33 16,0-3-52-16,2-4-80 0,-2-5-39 16,2-1-13-16,0 1-15 0,-1 0-4 0,3 5-11 15,0 2-16-15,0 5-15 16,0 3 9-16,4 2-16 0,-2 2-9 15,5 5 6-15,1 3 22 0,1 1 24 0,1 3 13 16,-1 2-4-16,-1 0 1 0,0-2-13 16,1-3 13-16,-4-2-4 0,-1-2 5 15,0-2 14-15,-2-3 46 0,1-3 47 16,0-5 27-16,0-5-22 0,1-3-27 16,-4-3-25-16,-1-3-12 0,0 0-1 15,-3 0 16-15,-9-2-49 0,2 1-3 16,-4-2-61-16,-3 3-31 0,2 0-37 15,1 2-31-15,5 2-42 0,2 5-98 16,4 0-195-16,2 4-230 0,6 1-402 16,3 2-223-16</inkml:trace>
  <inkml:trace contextRef="#ctx0" brushRef="#br0" timeOffset="10417.6">7819 6538 1967 0,'0'0'735'0,"0"0"-475"0,0 0 28 0,0 0-20 15,-27 48-41-15,20-31-79 16,-1 2-3-16,-3 1-19 0,2 2-45 0,2 0-41 16,0-3-21-16,4-3-8 0,1-4-11 15,2-3-12-15,1-3-4 16,3-4 16-16,4-1 49 0,4-1 90 0,-1-3 16 16,7-7-5-16,1-5-57 0,4-3-29 15,-2-5-58-15,1-2-6 0,-5-1-28 16,-1 2-14-16,-7 3-8 0,-5 2-5 15,-4 3-3-15,-6 2-10 0,-5 2-37 16,-5 4-19-16,-4 4-6 0,-2 4 2 16,-3 3 5-16,-2 6-11 0,3 4-65 15,2 3-102-15,0 0-131 0,4-1-141 0,7-4-141 16,3-3-499-16</inkml:trace>
  <inkml:trace contextRef="#ctx0" brushRef="#br0" timeOffset="10704.79">7917 6463 2587 0,'0'0'508'0,"0"0"-113"16,0 0-91-16,0 0-78 0,0 0-32 15,37-8-69-15,-27 8-48 0,-1 0-73 16,3 1-4-16,0 3-3 0,1 0 1 16,3 1 1-16,-1 1-1 0,-1 1-16 15,1 1-20-15,-2 1-42 0,1 0-1 16,-3 0 3-16,0-1 11 0,-4-1 14 15,-1-1 6-15,-3-1 19 0,1-1-10 16,-2-2 1-16,-2-2 37 0,0 0 88 16,0 0 35-16,0-5 12 0,0-2-33 15,-2-3-43-15,-1-4 19 0,1-6-22 16,2 0-44-16,0-2-12 0,0 2-33 16,5 3-26-16,4 2-31 0,2 3-65 15,2 3-94-15,3 3-73 0,-1 1-161 16,5 2-300-16,-7 2-617 0</inkml:trace>
  <inkml:trace contextRef="#ctx0" brushRef="#br0" timeOffset="11114.77">8337 6355 2230 0,'0'0'385'0,"0"0"-96"15,0 0 0-15,0 0 1 0,-45-13-78 16,32 13-130-16,-3 1-26 0,-1 6-23 15,1 0-33-15,3 6-16 0,1 0 16 16,1 3 2-16,3 3 0 0,3-2 2 16,3-2-4-16,2 1-22 0,2-6 8 15,5 0 14-15,0-5 25 0,3-1 19 16,4-3 47-16,-1-1 10 0,1-3-1 16,1-3 0-16,1-5-38 0,-3-2-46 15,1-5-16-15,-4 0-35 0,-1-3-2 16,-3-2 15-16,0-1 22 0,-6-4 13 15,0-6 12-15,-10-7 31 0,-5-7 18 16,-1-1 19-16,3 9 36 0,0 12 56 16,8 12-8-16,1 5-30 0,-2 3-40 15,3 2-7-15,1 2-6 0,0 2-94 16,2 3-39-16,0 7-77 0,4 14 22 0,7 16 85 16,1 18 9-16,3 4 11 15,1-1-11-15,-1-8-2 0,1-15-32 0,-1-9-39 16,1-8-68-16,1-8-49 0,12-1-31 15,16-9-80-15,12-11-274 0,-10-5-1012 16,-3-16-509-16</inkml:trace>
  <inkml:trace contextRef="#ctx0" brushRef="#br0" timeOffset="13535.37">25905 7539 1533 0,'0'0'286'0,"0"0"-36"0,0 0-40 16,0 0-51-16,0 0-4 0,0 0-3 15,0 0 5-15,0 0-6 0,0 0 9 16,0 0-23-16,0-39 3 0,0 35-4 16,0 1-12-16,0 0-24 0,0-2-9 15,0 1-28-15,0-1-25 0,0-1-38 16,-2 0 0-16,-1 1-22 0,1-2 0 16,0 1-31-16,-2 1 2 0,0-1 10 15,-2 2 7-15,0 0-10 0,0-1 12 16,-1 2 13-16,-3 1 8 0,1 0 11 15,-1 0 3-15,-2 1 19 0,0 1 3 0,0 0-3 16,-2 0-6-16,2 0-15 16,-2 0-1-16,3 1-1 0,1 1 1 0,0 0 1 15,4-1 27-15,3 0 10 0,3-1 3 16,0 0-13-16,0 0-28 16,3 0-39-16,8 0 13 0,4 0 26 0,16 0 98 15,18-1 28-15,22-2-1 0,14-2-32 16,4-2-25-16,2 3-3 0,-3 1 7 15,6-1 11-15,7 0 0 0,2 0-15 16,1-1 15-16,-1 1-25 0,-3-1 9 16,-2 2-12-16,-7 0-27 0,-6-1-7 15,-5-1-19-15,-3 4 29 0,-8-2-7 16,1 2-2-16,-8-1 2 0,-5 1-12 16,-5 1-11-16,-13-1 0 0,-8 0-1 15,-10 1 0-15,-3 0 0 0,-1 0-1 16,1 0-1-16,-3 0 2 0,-5 0 1 15,-4-2 14-15,-2 2-13 0,-3 0 14 16,-1 0-14-16,0 0 0 0,0 0 10 16,0 0 0-16,0 0-12 0,0 0 0 15,0 0-3-15,0 0-12 0,-1 0-7 16,1 0-8-16,0 2-19 0,0-2 3 16,0 4 4-16,0 2 31 0,1 2 11 15,1 1 2-15,0 2 2 0,2 2-2 0,-1 2 1 16,0 1-2-16,-2 1 1 0,4 2 10 15,-3 3-10-15,0 0 29 0,-2 3-13 16,3 3 12-16,-2 5-5 0,1 12-7 16,-2 7 6-16,1 3 1 0,-1-1-4 15,2-5-3-15,-2-1-5 16,4 2-1-16,1 3 6 0,-1 1 0 0,3 0-6 16,2 3 7-16,0 1-16 0,-3-6 21 15,5 2-12-15,-4-4 12 0,0-1 1 16,-3-2-4-16,3 1-9 0,-3-3 40 15,-1-2-10-15,-1-3 55 0,0-8 27 16,0-5-45-16,-2-8-37 0,0-1-15 16,0 3-12-16,-2-1 3 0,0 2-18 15,-1-4-1-15,-3-2 1 0,1-4 2 0,1-2-1 16,-3-1 0-16,1-2 0 0,-3-1 1 16,-2-2 1-16,-2 0 9 15,-4-2-10-15,-2 1 2 0,-1-2-4 0,-1-1-2 16,-2 0-22-16,-6 0-6 0,0 0-9 15,-2 0 0-15,-10 0-1 16,-7 0 10-16,-12-1 9 0,-7 1-3 0,1 0 0 16,-2 1 2-16,6 1 4 0,-5-1 0 15,-4 1-3-15,-5-2-3 0,-3 2 8 16,-1-1 16-16,-5-1 0 0,-1 0-1 16,-3 0-1-16,0 0-1 0,0-1-8 15,6-1 11-15,2 2 3 0,7 0 19 16,5 0-7-16,7 0 0 0,8 0-13 15,6-1 22-15,9-1-22 0,10 0 12 16,6 0-14-16,4-1-33 0,-1-2-37 16,-3 0-30-16,0-3 6 0,2-1-31 15,6-3-39-15,2-3-96 0,6-4-237 16,1-4-525-16,6 2-980 0</inkml:trace>
  <inkml:trace contextRef="#ctx0" brushRef="#br0" timeOffset="14249.89">25945 7724 362 0,'-9'1'1175'0,"5"-1"-960"0,-1 0 41 16,-1 0-9-16,-2 0-37 0,0 0-49 16,1 0 23-16,-1 0-14 0,0 0-41 15,0-2-18-15,1 2-15 0,-1-1 41 16,4 1 37-16,2-2 0 0,0 2-51 16,2-1-64-16,0 1-37 0,6-1-19 0,2 1 55 15,7-1 76-15,12-1 3 16,20-1-1-16,22-3-12 0,17-3-10 15,10-1-22-15,4 0-31 0,-2 1-24 0,4 1-15 16,0 2-1-16,0-1 13 0,-4 2-10 16,1 2 13-16,-6 0-4 15,-4 0-31-15,-7 1 0 0,-6 0 1 0,-6 1-2 16,-5-2 0-16,-5 2 0 0,-9-1-1 16,-11 1-3-16,-9-1-13 0,-9 2-5 15,-6 0-22-15,0 0-18 0,-1-1-22 16,1 1-24-16,-8 0-29 0,-5 0-37 15,-3 0-35-15,-1 0-37 0,-9 4-73 16,-6-1-43-16,-2 4-223 0,-2-1-595 16,-13 1-365-16</inkml:trace>
  <inkml:trace contextRef="#ctx0" brushRef="#br0" timeOffset="14751.07">25976 8158 639 0,'0'0'538'0,"0"0"-268"0,0 0-3 0,0 0-63 16,-42-12-45-16,31 7-32 0,1 0 28 15,-2-2 78-15,3 1-27 0,1 0-7 16,0-1-32-16,2 3-30 0,1-1-13 16,-1 0-6-16,2 1 15 0,0 0-1 15,0-1-31-15,2 0-10 0,-1 1-5 16,1 1-12-16,2 0-30 0,-2 2-13 16,2-2-15-16,0 2 3 0,0 1-7 15,0 0-9-15,0 0-3 0,0 0-15 16,5 0-23-16,5 0 38 0,13 1 33 15,15 2 54-15,27-1 34 0,17-1 64 16,15-1-80-16,10-3-50 0,2-3 10 16,7 0-7-16,6 2-6 0,4 2 9 15,-1-1 6-15,-1 3-15 0,-2 0 3 16,-6 0-19-16,-2 3 34 0,-6-2 15 16,-5 1 40-16,-10 0-46 0,-15 0-63 15,-8-1-16-15,-16-1-15 0,-16 0-4 0,-11 0-17 16,-12 0-49-16,-10 0-39 15,-3 0-53-15,-2 0-27 0,-2 0-29 0,-9 0-82 16,-7 0-40-16,-13 0-254 0,6 0-912 16,-16-3-425-16</inkml:trace>
  <inkml:trace contextRef="#ctx0" brushRef="#br0" timeOffset="15232.2">25948 8458 470 0,'0'0'1015'0,"0"0"-683"0,0 0 34 0,0 0-7 15,0 0-17-15,0 0-63 0,-37-39-24 16,35 38-24-16,0 0-41 0,2-1-30 15,0 2-59-15,4 0-38 0,3 2-29 16,7 2 97-16,14 4 73 0,19 0-1 16,27 0-43-16,17-2 11 0,13-4-24 15,10-2-44-15,-1-3-9 16,2-1-27-16,7 2-6 0,1 0-10 0,1-1-17 16,-6 3-22-16,-8 0-12 0,-7 0-2 15,-11 0-26-15,-6-1-23 0,-12-1-43 0,-12 1-31 16,-13-2-39-16,-18 2-62 15,-11-1-137-15,-6-2-357 0,-8 0-1211 16,-4-11 0-16</inkml:trace>
  <inkml:trace contextRef="#ctx0" brushRef="#br0" timeOffset="15864.95">24659 7590 1979 0,'0'0'644'0,"0"0"-226"0,0 0-152 0,0 0-63 0,0 0-26 15,0 0 63-15,0 0-4 0,54 0-47 16,-25-2-37-16,16-1-13 0,15-4-16 16,8 1-22-16,6-1-24 0,4 0 2 0,-9 2-17 15,5 1-14-15,-2-1-8 0,-3 3-40 16,-5-1-1-16,-5 3-11 16,-4 0-6-16,-6 0 2 0,-9 0-5 0,-10 0-13 15,-8 0-21-15,-3 0-36 0,2 0-23 16,-2 0-36-16,1 0-33 0,-9 0-28 15,-5 0-36-15,-4-3-115 0,-3-4-285 16,-3 2-696-16,-10-9-325 0</inkml:trace>
  <inkml:trace contextRef="#ctx0" brushRef="#br0" timeOffset="16132.62">25449 7365 2508 0,'0'0'486'0,"0"0"-377"0,0 0 3 15,0 0 159-15,0 0-31 0,23 43-54 16,-11-33 3-16,2 3 17 0,2-3-45 16,4 3-34-16,2-3-16 0,-2 3-25 15,4-3-10-15,-3 2-8 0,1-2-16 0,-3-1-16 16,-4-2-25-16,-1 3-11 16,-4-3-19-16,-4 0-2 0,-5-2 0 0,-1 2-7 15,-7 2 28-15,-5 1 24 0,-10 3 16 16,-9 5 0-16,-12 2-34 0,-8 3-6 15,-5 0-58-15,11-4-43 16,13-4-56-16,12-8-98 0,5-2-185 0,6-1-870 16,-4-9-1367-16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58:01.126"/>
    </inkml:context>
    <inkml:brush xml:id="br0">
      <inkml:brushProperty name="width" value="0.05292" units="cm"/>
      <inkml:brushProperty name="height" value="0.05292" units="cm"/>
      <inkml:brushProperty name="color" value="#002060"/>
    </inkml:brush>
  </inkml:definitions>
  <inkml:trace contextRef="#ctx0" brushRef="#br0">12506 11839 796 0,'-10'5'358'0,"6"-3"-114"0,-1-1 234 0,2 2-147 0,0-2-62 16,3-1 8-16,0 3-26 0,0-3-37 15,0 0-13-15,0 1-33 0,0-1-25 16,0 0-30-16,2 2-6 0,2-2-10 16,3 1-15-16,2 1 15 0,4 0-4 15,7 0-28-15,10 1-24 0,12-1-17 16,14 1-11-16,8 0-10 0,2-3 9 16,4 2-9-16,-4-2 19 0,5 0 3 0,3 0 6 15,1 1 9-15,0-1 12 16,-1 0-6-16,-4 3-9 0,-5-2-18 0,-7-1-4 15,-5 3-13-15,-14-3 17 0,-9 0-17 16,-10 0-2-16,-6 0-1 0,-2 0-33 16,-3 0-65-16,-2 0-33 0,-7-1-42 15,-3-1-19-15,-7-2-90 0,-5 1-229 16,-4-3-520-16,3 2-611 0</inkml:trace>
  <inkml:trace contextRef="#ctx0" brushRef="#br0" timeOffset="466.92">12414 11975 1647 0,'0'0'438'0,"0"0"-143"0,0 0 57 0,0 0 4 16,0 0-91-16,0 0-39 0,0 0-27 15,0 0-23-15,0 0-37 0,0 0-52 16,0 0-40-16,0 0-19 0,0 0 22 16,0 0 40-16,27-22 27 0,16 32 38 15,21 2-17-15,12 0-46 0,5-1-22 16,0-4-5-16,-5-1-13 0,3-3-16 16,3 4-5-16,1-2-10 0,1-2 6 15,-4-3 19-15,-5 0-6 0,-7 0-40 16,-9 0-3-16,-5-3-13 0,-15-1 1 15,-9 0-15-15,-9 0-31 0,-7 1-31 16,-3-1-54-16,-2-3-88 0,-5-2-121 16,-4-2-292-16,-6 0-1209 0,-17-13 26 0</inkml:trace>
  <inkml:trace contextRef="#ctx0" brushRef="#br0" timeOffset="4217.54">16294 6415 1547 0,'0'0'1206'0,"0"0"-1123"0,0 0-82 0,-7 48 81 0,6-28 21 0,1 7-4 15,-1 1-44-15,1 12-36 0,0 9 26 16,-2 14-7-16,2 7 13 16,-2 2 16-16,2-1 3 0,0-3 19 0,0 4-4 15,0 5-9-15,0 3-26 0,2 3-9 16,0 4-9-16,-1 4 9 0,3 4 34 16,0 4 6-16,2 5 5 0,2 4 1 15,-1 4 7-15,3 5-23 0,-2 6 56 16,3 0-13-16,1 4-9 0,-1 3-13 15,0-1-34-15,1 7 40 0,-1 1-15 16,0 4-10-16,-3 1-3 0,1 1-24 16,-1 1 27-16,-2-1-18 0,-1-3-1 15,-1 1-32-15,0-4 51 0,-4-4-16 16,0-1 1-16,0-3-28 0,-3-5 52 16,-2-9-22-16,0-5-24 0,-1-7-36 0,-2-6 22 15,1-7-22-15,1-8 0 16,-2-10-15-16,1-8-9 0,0-11-36 15,2-13-70-15,1-12-22 0,2-9-51 0,-1-7-20 16,3-2-71-16,0-4-213 0,0-3-495 16,3-3-683-16</inkml:trace>
  <inkml:trace contextRef="#ctx0" brushRef="#br0" timeOffset="5033.17">18444 6320 2252 0,'0'0'472'0,"0"0"-337"0,0 0 106 0,0 0 33 0,-7 39-29 16,5-26-59-16,-3 2-51 0,4 2-15 0,-1 2-16 16,-2 3-27-16,2 5-30 0,-2 7 0 15,1 10-7-15,-3 11 19 16,2 10-6-16,-1 0-1 0,0 2-9 0,3-1-3 16,0 2 1-16,0 5-14 0,2 4-5 15,0 1 2-15,0 5 10 0,2 3 0 16,2 4-22-16,0 5 47 0,0 1-1 15,4 5 27-15,-1 4 41 0,-1 4-32 16,4 8-30-16,-2 6 6 0,-1 1 3 16,3 0 15-16,0-3 30 0,-1 5-36 15,2 1-70-15,0 4 36 0,0 1-12 16,0 1 25-16,3-1-60 0,-3-4 53 16,0-1-42-16,-2 2 6 0,-1-3-18 15,-1 3 15-15,0-2 25 0,-3-2-4 16,-1-2-6-16,-3 0-15 0,0-4 12 15,0-6-9-15,0-4 0 0,-2-6-18 16,-1-8-1-16,-4-1 1 0,3-7 2 16,0-8-2-16,-1-6 0 0,1-10-2 0,1-8-19 15,-1-14-21-15,2-9 12 0,-3-12-39 16,3-5-34-16,2-4-57 0,-2-4-67 16,1-4-32-16,0-7-101 0,0-22-566 15,1 2-902-15,0-32-320 0</inkml:trace>
  <inkml:trace contextRef="#ctx0" brushRef="#br0" timeOffset="6398.9">14176 7057 1687 0,'0'0'681'0,"0"0"-245"0,0 0-58 0,0 0 26 16,0 0-91-16,-39 2-87 0,35-4-30 16,0 0-4-16,1-1-28 0,3 1-26 15,-1 0-24-15,1-1-16 0,0 0-16 16,3-3-6-16,4-2-27 0,1-2-40 15,6-2-9-15,2-1-43 0,6 3 1 16,0-1-7-16,0 3 9 0,2 3-9 16,-1 2-15-16,-1 3-9 0,-3 5-19 15,0 4 6-15,-3 3-13 0,-2 5-12 16,-4 2-10-16,-4 4 0 0,-5 1 9 16,-2 2 30-16,-7 1 16 0,-5-1-3 0,-5 0 28 15,-3-1 41-15,1-1 0 16,-2-2 28-16,1-2 3 0,3-1 32 15,2-2 17-15,5-5 13 0,3-2-18 0,2-1-35 16,4-5-17-16,2 0-23 0,1-2-31 16,6 1 31-16,3-2 32 0,4-1 27 15,6 0-3-15,4-2-53 0,5-5-3 16,1-2-152-16,8-6-114 0,-2-1-236 16,-9 6-662-16,12-12-863 0</inkml:trace>
  <inkml:trace contextRef="#ctx0" brushRef="#br0" timeOffset="6700.13">14566 7142 931 0,'0'0'2200'0,"0"0"-1869"0,0 0-46 16,0 0 24-16,0 0-65 0,0 0-71 0,0 0-59 15,36-19-58-15,-15 12-56 16,2 1-9-16,1 2-38 0,2 1 1 15,-1 3 3-15,0 0-10 0,-3 5-61 0,-4 1-39 16,-2 3-10-16,-6 2 9 16,-4-1 3-16,-4 1 27 0,-2 3 29 0,-8-1 35 15,-7 1 53-15,-4 1 7 0,-6-1 45 16,-3-1 22-16,-2-4 12 0,-1-2-13 16,2-3 10-16,2-2 12 0,4-2-34 15,4-6-23-15,3-2-31 0,5-3-16 16,5-6-62-16,4-1-61 0,2-2-54 15,7 0-103-15,6 1-247 0,7 0-166 16,-3 3-632-16</inkml:trace>
  <inkml:trace contextRef="#ctx0" brushRef="#br0" timeOffset="7000.25">14882 7055 2155 0,'0'0'524'15,"0"0"-270"-15,0 0 98 0,0 0-59 16,0 0-56-16,0 0-61 0,0 0-50 15,42 12-17-15,-33-11-44 0,4-1-49 16,-1 2-16-16,1 2-25 0,1-2-3 16,-1 3-6-16,-1 0-26 0,0 2-18 15,-2 0 5-15,-2 2 4 0,-2-1 3 16,-2 2 7-16,-4-2 14 0,-2 0 42 0,-7-1 3 16,-5 0 51-16,-5 1 2 15,-3-3-12-15,-6-1-6 0,-2-4 2 0,-1 0-2 16,2 0 13-16,2-6 2 0,3-5 21 15,6 1-21-15,4-6-50 0,5-4-3 16,6-2-84-16,5 0-33 0,9 0-59 16,8 2-61-16,11 1-39 0,11 3-124 15,9 3-197-15,3 3-150 0,-14 3-486 16</inkml:trace>
  <inkml:trace contextRef="#ctx0" brushRef="#br0" timeOffset="7399.81">15250 6924 1879 0,'0'0'632'0,"0"0"-216"0,0 0-16 0,0 0-48 0,0 0-84 16,0 0-83-16,0 0-19 15,0 0-5-15,0 0-47 0,0 0-46 0,0 0-46 16,-39-6-10-16,30 12-11 0,-3 5-1 16,-1 0-3-16,0 3-22 0,1 0 10 15,0 2 2-15,0 1 1 0,3-2-6 16,2 1 2-16,2-2-5 0,2-1 8 15,3 1 10-15,3-4 3 0,6 0 33 16,2 1 7-16,5-3 9 0,4 1 10 16,4-2-22-16,4-3-22 0,3-1-15 0,1-2-11 15,1-1-72-15,2-1-90 16,1-5-50-16,1-1 8 0,-2-3-123 16,-3 0-461-16,-8 1-765 0</inkml:trace>
  <inkml:trace contextRef="#ctx0" brushRef="#br0" timeOffset="7583.08">15319 6977 2520 0,'0'0'518'0,"0"0"-221"0,-44 16-27 16,36-8-33-16,-1 3-83 0,4 2-9 16,2 4-14-16,3 1 8 0,0 5-27 15,5 2-26-15,2 2-24 0,0-1-28 16,0 2-33-16,0-2-1 0,-2 1-56 15,1 1-114-15,-6-2-109 0,0 1-82 16,0-2-363-16,0-5-959 0</inkml:trace>
  <inkml:trace contextRef="#ctx0" brushRef="#br0" timeOffset="8652.23">14073 8175 287 0,'0'0'2062'0,"0"0"-1646"0,0 0-63 0,0 0 58 15,0 0-98-15,0 0-61 0,0 0-18 16,0 0-58-16,-10-43-28 0,17 33-28 15,2-2-43-15,5 1-25 0,3-1-15 16,3 1-31-16,0-1-6 0,2 4-21 16,2 2-13-16,-2 2-6 0,-1 4-12 15,-1 0 9-15,-1 4-9 0,-3 6-38 0,-2 1-24 16,-4 4-13-16,-3 2 15 0,-4 2 28 16,-3 4 9-16,-6 0 28 15,-5 2 35-15,-5 1 12 0,-1-1 2 0,-4 0 14 16,1-1 6-16,0-2-3 0,2-4 3 15,3-1 12-15,1-2 13 0,5-2 9 16,3-4-6-16,4-3-22 0,2 1-28 16,2-4 1-16,5 0 28 0,4-3 20 15,7 0 10-15,10-7-40 0,10-6-19 16,11-4-106-16,6-5-117 0,-3 1-142 16,-3 0-385-16,-16 6-734 0</inkml:trace>
  <inkml:trace contextRef="#ctx0" brushRef="#br0" timeOffset="9016.3">14728 8182 3045 0,'0'0'523'0,"0"0"-235"0,0 0-9 0,0 0-27 0,0 0-78 0,0 0-72 16,42-38-47-16,-32 32-15 0,1 0-40 15,2 3-34-15,-2-1-21 0,1 4-4 16,-1 0 0-16,-2 3 1 16,-2 1-26-16,-2 2-6 0,-2 2-12 0,-3 1 20 15,-3 1 17-15,-6 3 11 0,-4-1 32 16,-5 1 6-16,-4-2 15 0,-2-2 1 15,-1-1 2-15,-1-3 36 0,2-1 13 16,2-2 5-16,4-2 25 0,3-1 3 16,4-4-9-16,4-3-19 0,3-2-4 15,3-4-52-15,1-2-32 0,4-1-73 16,7-3-57-16,5 1-58 0,5 2-73 0,6 1-181 16,2 2-495-16,-6 3-427 15</inkml:trace>
  <inkml:trace contextRef="#ctx0" brushRef="#br0" timeOffset="9333.64">15005 8122 2732 0,'0'0'564'16,"0"0"-234"-16,0 0 51 16,0 0-114-16,0 0-59 0,0 0 35 0,0 0-53 15,0 0-86-15,0 0-68 0,37-15-36 16,-24 12-21-16,1-1-4 0,2 1-12 15,0 3-15-15,0 0 10 0,0 0-26 16,-1 3 7-16,-2 2 39 0,-2 0-42 16,-4 3-44-16,-4-1 18 0,-3 4 31 15,-3-2 39-15,-5 2 20 0,-5 0 19 16,-3-1 9-16,-5-3 6 0,-2-1 6 16,1-4 19-16,0-2-4 0,2-2-2 15,3-5-19-15,1-2-28 0,5-4-6 16,2 1-37-16,3-4-43 0,2 1-50 15,4 0-65-15,4 0-94 0,9 1-267 0,-2 4-640 16,16-3-847-16</inkml:trace>
  <inkml:trace contextRef="#ctx0" brushRef="#br0" timeOffset="9817.08">15694 8121 2767 0,'0'0'507'0,"0"0"-323"16,0 0 85-16,-37-43-48 0,22 28-73 15,-4-2-8-15,1 3-9 0,0-1 27 16,0 3-60-16,1 2-27 0,1 1-12 16,3 2-22-16,1 1-37 0,1 2-28 15,2 0-9-15,3 2-3 0,1 0-25 16,0 2-6-16,3 0-12 0,1 6-16 15,1 1 24-15,0 4 51 0,0 3 24 16,2 1 3-16,5 4-1 0,0 1 13 16,3 1 10-16,2 0-6 0,0 1-4 0,1 0-12 15,2-1 0-15,0 0-1 16,-1-2 0-16,-1 3-2 0,0-4 0 0,-5 0-2 16,0 2-16-16,-3-2 17 15,1-1 2-15,-6-1-1 0,0-3 3 16,0-1-2-16,-4-2 18 0,-1-1-4 0,-2-4 13 15,-2 2-9-15,-2-5-17 0,-3 1-2 16,-2-3 2-16,-1 0 13 0,-2-5 29 16,3-2-14-16,-1 0 20 0,5-3 18 15,-1-5 6-15,5-2-4 0,3-6 13 16,5-2-3-16,0-4-13 0,8 0-27 16,5-1-40-16,4 0-37 0,3 4-15 15,3 1 3-15,-1 1-18 0,3 3-105 16,-4 1-63-16,3 2-117 0,-7 0-289 15,-2 6-850-15,-3-6-460 0</inkml:trace>
  <inkml:trace contextRef="#ctx0" brushRef="#br0" timeOffset="10549.62">16285 6813 1941 0,'0'0'570'0,"0"0"-283"0,0 0 18 0,0 0 40 0,0 0-79 16,0 0-102-16,0 0-61 0,0 0-30 16,-8-36-23-16,8 31-31 0,0 0-19 15,0 1-3-15,0 0-22 0,0 1 6 16,0 1 7-16,2-1 12 0,0 3-2 16,3-1-15-16,5 1 1 0,4-1 16 15,6 1 26-15,12 0-7 0,18 2-16 0,15 1 22 16,14 0-6-16,6-1 25 15,7-2 15-15,2 1 16 0,7-1 27 16,7 0 65-16,4 0-44 0,4 3-46 0,3-2-9 16,1 2-4-16,0 0 10 15,-4 1 2-15,-2 0-6 0,-6 0-27 0,-1 3-25 16,-11-3-15-16,-5-1-3 0,-12 2-12 16,-9-1 10-16,-10 0-29 0,-20 0-33 15,-12-3-64-15,-14 1-117 0,-8 0-167 16,-1-2-320-16,-5 0-954 0,-9-2-186 0</inkml:trace>
  <inkml:trace contextRef="#ctx0" brushRef="#br0" timeOffset="11600.01">16236 7193 1421 0,'0'0'423'0,"0"0"-177"0,0 0 114 0,0 0-31 16,0 0-104-16,0 0-36 0,0 0 2 15,0 0-10-15,0 0-51 0,-11-39-23 16,12 35 9-16,3 1-15 0,2-1-31 16,1-1-14-16,5 2-22 0,2-1 4 15,4 0-7-15,10 1-3 0,13 1-13 16,15-1-13-16,6 2 0 0,5 1 17 15,3 0 6-15,2 0 0 0,4 0 3 16,10 4 21-16,1-3-12 0,4 3 16 16,3-2-7-16,5 0 4 0,1 2 14 15,1-1 13-15,-3 1-25 0,-1 1-24 0,-6-1-26 16,-2-1-2-16,-5 0-2 0,-3 0 0 16,-5-2 0-16,-6 2 2 15,-7 1-1-15,-5-2-1 0,-3-2-1 0,-8 0-13 16,-3 0 1-16,-8-2-28 0,-12-2-31 15,-4 1-34-15,-4 1-37 0,-3-1-44 16,-2-1-75-16,2 1-126 0,-12-2-316 16,-1 2-1023-16</inkml:trace>
  <inkml:trace contextRef="#ctx0" brushRef="#br0" timeOffset="12416.35">16325 7890 864 0,'0'0'411'0,"0"0"-206"0,0 0-20 0,0 0 4 0,0 0-34 0,0 0-41 16,0 0-17-16,0 0 13 0,0 0-3 15,0 0 0-15,0 0 9 0,0 0 3 16,0 0 0-16,0 0 0 0,0 0 2 16,0 0 4-16,0 0-7 0,-31 5-16 15,31-5-23-15,0 0-25 0,4 0-54 16,4 0 19-16,7 0 79 0,5 0 75 16,13 0 3-16,17-2-32 0,19-1-35 15,12-1-38-15,4-2-24 0,2 1-26 16,-1 2-2-16,2 2-16 0,1-2-2 15,3 0-1-15,3 2 3 0,0 0 19 0,4 1-22 16,-3 0-1-16,1 0 1 16,1 2 0-16,-1 1 1 0,-3 0 17 15,1 1-15-15,-6 1-2 0,-8 1-1 16,-10 0-34-16,-9-2-59 0,-7 0-21 16,-13 0 11-16,-13-2 0 0,-10-1 2 15,-7 0-34-15,-4 0-108 0,-2-1-241 0,-6 0-574 16,-2 0-460-16</inkml:trace>
  <inkml:trace contextRef="#ctx0" brushRef="#br0" timeOffset="13052.68">16367 8241 1585 0,'0'0'601'0,"0"0"-346"0,0 0-25 0,0 0 27 16,0 0-116-16,0 0-83 0,0 0-17 16,-37 8 23-16,34-7-10 0,-1 0-28 15,0 2 3-15,3-3 9 0,0 1 0 16,1-1 3-16,0 3-6 0,4-1-6 16,2 2 40-16,3 0 67 0,5-1 47 0,6 0 6 15,11 1-8-15,15-3-17 16,18-1-28-16,17-2-28 0,3-4-6 15,7 0-10-15,2 0-13 0,8 1-33 0,5 0-12 16,6 1-19-16,1 0 0 0,3 0-15 16,-3 0-2-16,-7 2 0 0,-3 0 0 15,-3 1-16-15,-5 1 6 0,1-2-7 16,-5 1 19-16,-2 1 2 0,-8 0 11 16,-8 0-13-16,-9 3-20 0,-17-2-50 15,-14 1-50-15,-13-1-49 0,-9 0-112 16,-6-1-169-16,-3 0-679 0,-9-5-1046 0</inkml:trace>
  <inkml:trace contextRef="#ctx0" brushRef="#br0" timeOffset="14433.27">13993 9601 339 0,'-6'2'2137'0,"5"-2"-1574"0,0 0-138 0,0 0 1 0,1 0-118 0,-1 0-75 16,1 0-23-16,0-3-4 0,0 2-32 15,0-5-67-15,3 3-43 0,1-4-33 16,5 1-31-16,0-2-1 0,5-1-27 16,2 2-5-16,3-2-7 0,1 1 7 15,1 3-1-15,-2 0 3 0,-1 2-2 0,-3 3-22 16,-1 0-19-16,-3 5-27 0,1 3-7 16,-4 2 13-16,-1 4 5 15,-3 2 13-15,-2 1 8 0,-2 4-15 0,-2 0 10 16,-5 3 33-16,-3 0 13 0,-3 1 28 15,-1-1 13-15,-1-1 9 16,1-1 9-16,0-3 19 0,2-2 41 0,2-3 2 16,2-1-19-16,3-3-15 0,3-3-16 15,1-1-15-15,1-2-7 16,3-2-8-16,4 0 14 0,3 1 32 0,2-3-10 16,6 0 13-16,1-5-29 0,4-3-33 15,4-2-6-15,2-2-74 0,1-4-58 16,1 2-72-16,1-2-101 0,1-3-244 15,-9 6-677-15,10-12-894 0</inkml:trace>
  <inkml:trace contextRef="#ctx0" brushRef="#br0" timeOffset="14765.94">14471 9541 2877 0,'0'0'537'0,"0"0"-252"0,0 0-36 0,0 0-45 0,0 0-67 16,54-12-53-16,-33 9-81 0,4-1-3 15,1 4-56-15,1 1-21 0,0 5-67 16,-1 4-20-16,-4 0-28 0,-2 1-20 16,-5 2-45-16,-2 1-6 0,-7 2-16 15,-4 0 30-15,-3 0 100 0,-8 0 149 16,-7 0 81-16,-4-4 107 0,-5 1 8 15,-5-2 0-15,-2-4-20 0,-2 0 13 16,1-4 23-16,3-3 19 0,3-1-58 16,4-5-47-16,5-4-29 0,4-7-29 15,3 2-68-15,4-8 0 0,7-2-124 16,3 1-68-16,11-3-117 0,6 2-165 0,11 0-526 16,-5 4-815-16</inkml:trace>
  <inkml:trace contextRef="#ctx0" brushRef="#br0" timeOffset="17382.14">15025 9383 2660 0,'0'0'549'0,"0"0"-266"0,0 0 52 0,0 0-156 0,0 0-71 0,0 0-12 16,0 0-15-16,0 0-3 0,0 0-50 15,0 0-28-15,-3 39 2 0,3-19 29 16,0 5 0-16,2 3-6 0,1 3-22 16,0 1-3-16,1 0 0 0,-1-1-25 15,2-2-34-15,0-4-71 0,1 0-82 16,0-5-72-16,2-3-204 0,-3-5-715 16,7-9-799-16</inkml:trace>
  <inkml:trace contextRef="#ctx0" brushRef="#br0" timeOffset="17716.75">15266 9390 3193 0,'0'0'609'16,"0"0"-335"-16,0 0 109 0,0 0-130 15,0 0-78-15,0 0 5 0,0 0-58 16,0 0-67-16,0 0-55 0,48-18-43 15,-31 15-2-15,-1 2-13 0,0 1-43 16,-2 3-21-16,-3 4-38 0,-2 5-16 16,-4 1 3-16,-3 6 11 0,-2 1-23 15,-4 3 81-15,-5 3 60 0,-5 1 44 16,-3 1 11-16,0-2 23 0,1 1 10 16,1-4 64-16,3 0 20 0,4-4-29 15,1-4-21-15,4 1-16 0,3-4-6 16,4-5-13-16,5 1 6 0,4-4 25 15,5-2-18-15,4-2-56 0,14-3-86 0,8-12-215 16,13-10-335-16,-10 1-1160 16,3-2-98-16</inkml:trace>
  <inkml:trace contextRef="#ctx0" brushRef="#br0" timeOffset="18316.2">16348 9345 897 0,'0'0'784'0,"0"0"-413"0,0 0 8 0,0 0 24 16,0 0-102-16,0 0-55 0,0 0-24 16,0 0-7-16,0 0 8 0,-17-39-69 15,29 36-36-15,3-3-13 0,10 0-12 16,17-1 15-16,20 1-3 0,14 0-7 15,4 1-15-15,8-1-9 0,2 1-10 16,9-1-18-16,6-2 6 0,8 1 11 16,7-1 14-16,5 1-26 0,5 4-20 15,-2-1-30-15,-1 4-1 0,-5 0-24 16,-2 0-67-16,-11 5-31 0,-4 0 9 0,-8 1 12 16,-8 2 9-16,-7 0 3 0,-6 0-12 15,-9-1-41-15,-10 0-26 0,-17-3-43 16,-9-3-120-16,-13-1-279 0,-13 0-629 15,1-8-691-15</inkml:trace>
  <inkml:trace contextRef="#ctx0" brushRef="#br0" timeOffset="18851.29">16381 9665 1790 0,'0'0'803'0,"0"0"-391"0,0 0-38 0,0 0-54 16,0 0-87-16,0 0-47 0,0 0-21 16,0 0 12-16,0 0-20 0,0 0 37 15,0 0-7-15,54 17 21 0,-8-9 4 16,22-2-63-16,12-1-37 0,10-3-42 16,7-2-22-16,-1 0-15 0,11-3-15 15,6-3-16-15,11-2 0 0,8 0-2 0,5-2 0 16,2-1-19-16,0 0-5 15,0 0-21-15,-6-1-28 0,-5 3-48 16,-8-1-40-16,-10-1-3 0,-6 2-7 0,-13-1-95 16,-16-3-225-16,-24 2-680 0,-17-6-1459 0</inkml:trace>
  <inkml:trace contextRef="#ctx0" brushRef="#br0" timeOffset="22351.09">2116 12966 1937 0,'0'0'625'0,"0"0"-287"0,0 0-46 0,0 0-82 0,0 0-76 16,0 0-71-16,0 0-16 0,0 0 86 15,0 0 15-15,41 29-26 0,-20-21-18 16,4-2 11-16,10 2-21 0,16-1-1 15,18-1-25-15,8-3-16 0,9-3 7 16,0 0-35-16,1-3-2 0,8-1-19 16,5-3 0-16,6 0 19 0,6 0-1 15,2 0-18-15,1 1 31 0,4 0-9 16,-1 0 30-16,0 1-3 0,-4 1 40 16,-5-1 54-16,-6 2-69 0,-5 2-23 0,-11-2-11 15,-7 3-16-15,-12 0-14 0,-10-1-12 16,-15 1-1-16,-15 0-1 0,-9 0-12 15,-6 0-20-15,-2 0-52 0,-1 0-37 16,-5 0-10-16,-3 0-42 0,-2 0-42 16,-4 0-100-16,-5 0-183 0,3 0-653 15,-13-6-956-15</inkml:trace>
  <inkml:trace contextRef="#ctx0" brushRef="#br0" timeOffset="30616.02">3287 10153 1608 0,'0'1'419'0,"1"-1"-286"0,-1 0 80 0,1 0-25 0,-1 0-1 0,0 0-20 16,1 0-3-16,-1 0-17 0,0 0-58 16,1 0-54-16,1 0-9 0,0 0-7 15,0 0 6-15,3 0-3 0,1 0 10 16,4 0 3-16,4 0 16 0,5 0 12 15,5 0-6-15,10 2 3 0,12 1-16 16,13 0 16-16,4 0 6 0,0 1-3 16,-6-2 9-16,-4-1-5 0,-2 0 11 15,-1 0-1-15,-3-1-8 0,-5 0-7 16,-6-3-3-16,-8 1-7 0,-5-2-5 0,-6 3-13 16,1 0-6-16,2-1-28 0,-3 1-2 15,-3 0 1-15,-7 0 0 16,-3 0-42-16,-2 1-9 0,-1 0-4 0,-1 0-6 15,0 0-13-15,-1 0 1 0,0 0-7 16,0 0-25-16,-1 0-18 0,1 0-5 16,-1 0-76-16,1 0-65 0,0-4-174 15,0 0-276-15,1 0-783 0</inkml:trace>
  <inkml:trace contextRef="#ctx0" brushRef="#br0" timeOffset="36049.9">5866 12465 1714 0,'-6'-1'406'0,"4"-1"-160"0,0 1 122 0,-1-2-44 15,1 2-74-15,1-2-50 0,0 0-45 0,1 2-51 16,0-2-15-16,1-1 5 0,3-2-94 15,3-1-16-15,5-1-3 16,3-1 17-16,4-1-10 0,3 2-1 0,0 2-15 16,1 3-1-16,-1 0 4 0,-2 3-3 15,-1 3-7-15,-3 5-12 16,0 2-39-16,-4 3 4 0,-2 3-16 0,-5 2-36 16,-3 6-39-16,-3-4-3 0,-7 4 70 15,-4 0-23-15,-3 2-16 0,-4-4 35 16,-2 4 62-16,1-6 48 0,-1 2 23 15,0-5 19-15,4 0 58 0,2-5 9 16,4-3 4-16,3-2 6 0,3-4-16 16,4-3-42-16,1 0-33 0,1 0 11 15,4 0-1-15,3-1 55 0,2-3-10 16,5-1-23-16,2-4-25 0,4-1-35 16,1-3 0-16,2 0-73 0,-2-2-29 15,2 0-32-15,-3-1-55 0,-1 1-120 0,0-2-153 16,0 1-198-16,-7 3-606 15</inkml:trace>
  <inkml:trace contextRef="#ctx0" brushRef="#br0" timeOffset="36400.14">6202 12431 2169 0,'0'0'408'0,"0"0"-144"0,0 0 25 16,0 0-56-16,0 0-24 0,0 0 3 15,44-1-20-15,-30-2-56 0,2 0-74 16,0 2-62-16,1 1-3 0,-1 0-38 16,0 0-9-16,-1 3-26 0,0 1-27 15,-2 3-20-15,0 0-13 0,-4 4-29 16,-2 1-16-16,-2 0-4 0,-4 1-43 16,-1 0-1-16,-1 0 162 0,-7-1 54 15,-2-1 13-15,-4-2 42 0,-1 1 19 16,-3-3 29-16,0-1 29 0,-1-1-19 0,-2-4 9 15,5-1 44-15,1-3 29 16,3-4 5-16,3-3-54 0,3-4-58 16,1-5-75-16,3 0-9 0,2-6-51 0,3 1-22 15,5-1-42-15,1 5-38 16,3 1-64-16,5 1-92 0,1 5-124 16,4 3-92-16,1 1-208 0,-7 2-239 0</inkml:trace>
  <inkml:trace contextRef="#ctx0" brushRef="#br0" timeOffset="36700.16">6541 12411 969 0,'0'0'1199'0,"0"0"-1040"0,0 0 171 16,0 0-6-16,0 0-80 0,0 0-85 16,0 0-60-16,43 3-42 0,-31-3-33 15,-1 0-24-15,1 0-28 0,0 2-7 16,2 1-51-16,-1 1-22 0,0 0-1 15,-1 2 51-15,-2 1-18 0,-1-1-49 16,-4 2-30-16,-3 0 14 0,-2-1 24 16,-2 2 117-16,-3-2 65 0,-5-1 22 15,-1 1 19-15,-3-2 20 0,-3-1-40 0,-2-1 23 16,3-1 38-16,-1-2 22 16,4 0 6-16,0-3-14 0,3-3-41 15,3-3-48-15,2-1-60 0,0-5-12 0,2-3-81 16,1 0-30-16,2-4-47 0,5 0-76 15,4 1-108-15,5 0-193 0,5 3-433 16,-4 6-382-16</inkml:trace>
  <inkml:trace contextRef="#ctx0" brushRef="#br0" timeOffset="37033.14">6923 12287 1144 0,'0'0'1032'16,"0"0"-667"-16,0 0-36 0,0 0-101 15,0 0-113-15,0 0-77 0,0 0-38 0,0 0-21 16,0 0-17-16,0 0-4 16,37 10-25-16,-30-4 3 0,3 2 6 0,-2-1-16 15,1 2 7-15,-3 1-1 0,-1 0-22 16,0 2 19-16,-3-2-7 0,-2 0 7 15,0 1 71-15,-4-2 17 0,-6 1 41 16,-1-2 9-16,-5-2-5 0,1-2 5 16,-4 0 62-16,3-4 28 0,-4 0-6 15,3 0-1-15,0-4-29 0,4-2-32 16,-1-2-19-16,2-5-42 0,2 2-28 16,1-3-79-16,5-2-48 0,3 1-109 15,2 0-146-15,7 0-202 0,-1 5-547 16</inkml:trace>
  <inkml:trace contextRef="#ctx0" brushRef="#br0" timeOffset="37305.72">7194 12213 2336 0,'0'0'397'0,"0"0"-89"0,0 0 5 16,0 0-125-16,0 0-115 0,0 0-73 0,0 0-45 15,0 0-56-15,0 0 18 0,0 0 48 16,0 0 34-16,36 39 1 0,-23-22 3 16,1 0-3-16,-4 1-36 0,0 0-76 15,-4-1-38-15,-1-1-17 0,-3 2-158 16,-2 0-96-16,-2-2-199 0,-6-1-178 15,4-6 74-15</inkml:trace>
  <inkml:trace contextRef="#ctx0" brushRef="#br0" timeOffset="37516.2">7117 12365 2135 0,'0'0'424'0,"0"0"-80"0,0 0-33 15,37-14-91-15,-21 9-52 0,1 0-51 0,3-1-7 16,1-1-50-16,-2 0-38 16,3 0-22-16,1-3-11 0,-2 0-18 15,3 2-78-15,0-2-57 0,0-3-27 0,1 3-76 16,-1-2-225-16,-1 1-650 0,-6 2-366 16</inkml:trace>
  <inkml:trace contextRef="#ctx0" brushRef="#br0" timeOffset="37817.19">7523 12096 752 0,'0'0'1586'0,"0"0"-1266"16,0 0-28-16,0 0-71 0,0 0-42 16,0 0-10-16,0 0-2 0,0 0-31 15,0 41-51-15,0-28-38 0,0-1-45 16,0 3 0-16,0-2 1 0,-4 1 16 15,1 1-19-15,1-1 0 0,-2-1-11 0,-1 0-8 16,3 1 0-16,-1-4-3 16,1 0 9-16,2-3-2 0,0-2-7 15,2-2-13-15,4 1 35 0,2-2 28 0,3 1 60 16,5-3-28-16,0 0-30 0,5 0-30 16,2-5-31-16,2 0-32 0,0-1 26 15,2-1 2-15,1 0-94 0,-2-2-58 16,-1 0-74-16,-3-3-71 0,-5 1-84 15,-1-3-141-15,-5 4-533 0</inkml:trace>
  <inkml:trace contextRef="#ctx0" brushRef="#br0" timeOffset="38051.27">7557 12147 1960 0,'0'0'1059'0,"0"0"-851"0,0 0 85 16,37 35 10-16,-27-23-70 0,0 1-95 15,-1 2-14-15,0-1-21 0,-2 4-26 16,-1 1-43-16,0 2-21 0,2 3-13 0,-3-1-3 16,1 1-21-16,-2 0-23 15,-1 0-64-15,0-4-67 0,0 4-76 0,2-4-166 16,-3-3-357-16,-2-4-942 0</inkml:trace>
  <inkml:trace contextRef="#ctx0" brushRef="#br0" timeOffset="38485.08">8239 12158 684 0,'0'0'2061'0,"0"0"-1670"0,0 0-27 0,0 0-80 16,0 0-117-16,0 0-83 0,0 0 8 15,0 0 27-15,0 0 14 0,0 0-6 16,0 0-68-16,49-12-59 0,-25 6-40 16,1-1-121-16,2-2-76 0,-5 2-87 15,0 0-189-15,-2 1-239 0,-7 2-517 16</inkml:trace>
  <inkml:trace contextRef="#ctx0" brushRef="#br0" timeOffset="38642.52">8277 12273 2246 0,'0'0'404'16,"0"0"-21"-16,0 0-80 0,0 0-90 16,0 0-58-16,0 0 6 0,0 0 21 15,9 35-12-15,7-35-27 0,3-1-50 16,8-6-93-16,2-4-84 0,6-5-146 16,-1-1-176-16,1-2-397 0,-8 5-982 15</inkml:trace>
  <inkml:trace contextRef="#ctx0" brushRef="#br0" timeOffset="39082.44">8808 12144 2824 0,'0'0'404'15,"0"0"-140"-15,0 0-74 16,0 0-67-16,36-37-38 0,-20 27 0 0,1 3 0 16,1 3-19-16,-1 0-57 0,1 4-9 15,0 0-34-15,-3 4 6 0,0 4-23 16,0 1-21-16,-5 3 0 0,0 3 5 15,-2-1-18-15,-5 3-6 0,-3 0 37 16,0 4 52-16,-5 2-20 0,-5 1-1 16,-4 3-11-16,-1 0 2 0,-4-1 21 15,1-2 11-15,-1-1 32 0,3-4 0 16,3-2-1-16,4-3-5 0,0-4 18 16,6-2-15-16,1-1-7 0,2-4 12 15,2 1 17-15,5-1 47 0,3-3 5 0,3 0 11 16,7-4-42-16,4-6-72 15,2-1-158-15,5-5-172 0,1-4-298 16,-6 5-734-16,7-12-305 0</inkml:trace>
  <inkml:trace contextRef="#ctx0" brushRef="#br0" timeOffset="39416.57">9204 12177 2645 0,'0'0'501'15,"0"0"-151"-15,0 0-65 0,0 0-40 16,0 0-72-16,0 0-46 0,0 0 1 16,0 0-26-16,44 11-50 0,-30-8-52 15,1 0-9-15,1 1-28 0,-3-1-43 16,1 1-45-16,-2 3-8 0,-3 0-20 16,1 3 1-16,-4 0-24 0,-4 1-55 15,-2 2-14-15,-4 2 12 0,-8-2 8 16,-1 1 48-16,-5 1 78 0,-3-4 99 15,-2-1 45-15,-2-2 87 0,3-1 74 16,1-1-1-16,5-6-3 0,3 0 11 16,6 0-8-16,2-6-16 0,3-1-53 0,2-3-61 15,0-4-75-15,4-4-44 0,3-2-32 16,2 2-24-16,4-2-7 16,3 1-35-16,4 3-42 0,0 3-61 0,6 1-130 15,1 4-225-15,0-1-428 0,-8 4-140 16</inkml:trace>
  <inkml:trace contextRef="#ctx0" brushRef="#br0" timeOffset="39717.01">9463 12195 1633 0,'0'0'496'0,"0"0"-36"0,0 0-90 16,0 0-76-16,0 0-48 0,0 0-28 16,0 0 9-16,0 0-14 0,0 0-32 15,0 0-76-15,0 0-49 0,45 23-31 16,-32-18-25-16,4 1 0 0,-1-2-1 15,0 3 0-15,-2-1-1 0,-1 0-26 0,-2-1-40 16,-4 1-19-16,-1 0-16 16,-6 0-15-16,0 0 17 0,-4 0 44 15,-5 1 26-15,-4-1 28 0,-3 1 2 0,-4-3 0 16,-1-1 1-16,-2-3 18 16,0 0 20-16,4 0 9 0,1-6-8 15,0-1 4-15,7-3 1 0,2 0-7 16,5-2-26-16,-1-3-11 0,5 1-53 0,5 0-22 15,4-2-45-15,6 1-22 0,14 2-123 16,11-4-287-16,9 0-700 0,-4 2-488 16</inkml:trace>
  <inkml:trace contextRef="#ctx0" brushRef="#br0" timeOffset="40183.63">9722 11997 2066 0,'0'0'614'0,"0"0"-235"0,0 0-37 0,0 0-85 0,0 0-99 0,0 0-58 15,0 0 16-15,0 0-15 0,0 0-41 16,0 0-42-16,0 0-17 0,0 0 21 16,0 0-3-16,4 44-7 0,-2-30-10 15,0 0-2-15,-2 2-13 0,0-1-37 16,0 2 10-16,0-1 8 0,-2 1 1 15,0 0 12-15,0-2-6 0,2-2 23 16,0 0-2-16,0-2 4 0,0-2 14 16,2-1 14-16,2-1 22 0,1-4 9 15,3 3 10-15,4-4 24 0,-1-2 6 16,7 0-50-16,1 0-49 0,2-5-12 16,4-1-47-16,1-4-31 0,-2 3-47 15,1-3-45-15,-1 1-66 0,-3-3-110 16,-2 2-224-16,-3 0-226 0,-7 0-570 15</inkml:trace>
  <inkml:trace contextRef="#ctx0" brushRef="#br0" timeOffset="40399.91">9786 12090 2123 0,'0'0'688'0,"0"0"-255"15,0 0-64-15,0 0-139 0,0 0-104 16,0 0 9-16,0 0 43 0,0 0 5 15,2 47-72-15,3-33-46 0,1 3-40 16,1 2-25-16,4 2 1 0,-2 1 14 16,0 0-15-16,2 1-21 0,0-4-20 15,-2 1-20-15,4 1-47 0,-6-3-17 16,1 1-80-16,-3-1-37 0,0-1-150 16,-5-1-270-16,0-4-589 0,-2 0-323 0</inkml:trace>
  <inkml:trace contextRef="#ctx0" brushRef="#br0" timeOffset="40683.14">8864 12750 3044 0,'0'0'609'16,"0"0"-559"-16,0 0 117 0,37 16 54 16,5-16-6-16,16-5-26 0,16-9-13 15,1-6-72-15,6-3-48 0,-4-1-36 16,5-1-19-16,1-1-1 0,-4 1 0 16,-4-1-83-16,-9 4-126 0,-10 2-48 15,-12 3-19-15,-13 6 37 0,-8 1-23 16,-5 1-114-16,1-1-119 0,-1 0-194 15,-5 3-720-15</inkml:trace>
  <inkml:trace contextRef="#ctx0" brushRef="#br0" timeOffset="40917">8932 12794 3023 0,'0'0'371'16,"0"0"-118"-16,0 0 22 0,0 0 29 16,0 0-31-16,50 38-5 0,-27-33-1 15,14-2-23-15,9-4-89 16,18-9-67-16,7-6-43 0,7-3-24 0,-2-4-21 16,0-4-15-16,4-1-45 0,0-6-71 15,0 1-91-15,-3-2-265 0,-21 6-752 16,-3 1-1476-16</inkml:trace>
  <inkml:trace contextRef="#ctx0" brushRef="#br0" timeOffset="43465.99">3134 7431 1763 0,'0'0'253'0,"0"0"-88"0,-37 6 97 0,26-5-7 0,3 2-42 0,1-3-40 16,3 1-16-16,-1-1 2 15,4 0-22-15,0 0-27 0,1 0-51 0,0 0-59 16,5 0-50-16,-1 0-29 0,3 2 25 16,3 1 54-16,7 0 57 0,2 3 9 15,7-1-18-15,12 2-7 0,11-2 12 16,17-1 10-16,8-3 3 0,2-1 19 16,0-4-6-16,-3-2-10 0,4 1 6 15,5-2 15-15,3 1-12 0,4 1-7 16,2 1-9-16,1-2-1 0,0 2-8 15,1 0-13-15,-4 0 3 0,-5 1-15 16,-3 1-1-16,-9 1-8 0,-4 1-17 16,-3 0 1-16,-8-2 12 0,-2 2-3 0,-7-2-11 15,-2 0 0-15,-10 1 11 0,-7-1 0 16,-8 0-10-16,-4 1-2 16,1-1 2-16,1 2-2 0,-1 0 0 0,-5-1-21 15,-6 1-13-15,-3 0-24 0,-3 0-35 16,-1 0-15-16,-3 3-19 15,-3 1 13-15,-2 0-8 0,-4 2-60 0,-1-1-155 16,-1-2-261-16,3-1-616 0,0-4-637 0</inkml:trace>
  <inkml:trace contextRef="#ctx0" brushRef="#br0" timeOffset="44466.94">17270 6841 912 0,'0'0'762'0,"0"0"-243"0,0 0-73 16,0 0-63-16,0 0-108 0,0 0-68 16,0 0-30-16,0 0-32 0,0 0-29 15,0 0-43-15,0 0-37 0,0 0-36 16,0 0-19-16,-6 18 19 0,6-4 42 16,-1 4-17-16,1 3 9 0,-2 3-21 15,1 1 6-15,1 1-19 0,-2-2-1 16,-2 0-21-16,4-4-53 0,-2 0-27 15,0-2-36-15,2-5-35 0,0 0-46 0,2-4-113 16,2-3-205-16,1-5-451 16,2-1-342-16</inkml:trace>
  <inkml:trace contextRef="#ctx0" brushRef="#br0" timeOffset="44850.93">17432 6954 2316 0,'0'0'587'0,"0"0"-250"15,0 0 60-15,0 0-123 0,0 0-47 16,0 0-22-16,0 0-100 0,0 0-15 16,0 0-37-16,0 0-32 0,47-29-18 15,-32 26-3-15,1-1 0 0,-1 3-3 16,1 1-28-16,0 0 0 0,2 1-18 15,-3 3 15-15,-3 5-31 0,0-2 22 16,-5 2-26-16,-3 3-9 0,-2-1 10 0,-2 1 12 16,-6-1 4-16,-1 2 21 15,-3-1 31-15,-4-1 2 0,-1-2 33 16,-4-1 6-16,-1-3 0 0,1-1 6 0,-1-4-10 16,2 0 7-16,2 0 18 0,1-5 9 15,1 0 16-15,4-3 6 0,5-1 12 16,-2 0-7-16,7 1-27 0,0 1-22 15,2-1-49-15,7 0-58 0,4 0-35 16,6-1-14-16,12 2-141 0,10 0-224 16,-7 3-624-16,11-5-1359 0</inkml:trace>
  <inkml:trace contextRef="#ctx0" brushRef="#br0" timeOffset="46900.04">17216 6793 1000 0,'0'0'505'0,"0"0"-327"0,0 0-22 0,-26-38 33 0,23 28-82 0,1 1-36 15,2 0-68-15,0 0-3 0,0-2-22 16,0 3-1-16,3-2 22 0,3 0-25 16,1 1 24-16,-2-2 2 0,1 0 26 15,1-1 16-15,1 1 6 0,0-2 7 16,2 1 0-16,-1 0 0 0,3 0-16 16,-2 0 3-16,3 2 3 0,3 3-15 15,-1 0 18-15,6 2 4 0,1 1 6 16,5 4 6-16,2 0 13 0,5 4 10 15,9 6-20-15,7 9-19 0,0 3-25 0,-3 7-1 16,-5 2-20-16,-6 4-2 16,0 6-19-16,-5 4 0 0,-2 2-13 15,-5 2-42-15,-2 0-29 0,-3 2-48 0,-4-2-26 16,0-1 22-16,-8-2 28 16,-3-3-32-16,-4-3 39 0,0 0 65 15,-6-6 39-15,-4-7-1 0,2-4 17 0,-3-4 13 16,-5 4 22-16,-4 4 11 0,-4 1 28 15,-5-5 17-15,-6 1 19 0,-8 0-9 16,-4-3-30-16,0-6 16 0,10-7 0 16,-1-5-35-16,-2-3 6 0,-5-4-44 15,-3-6-14-15,3-5-26 0,5-6-25 16,7 0 26-16,6 0 25 0,-4-9 13 16,0-7 32-16,-4-8 19 0,-1-8 84 15,7 2-7-15,9 2-60 0,4 0 21 16,5-5 44-16,3 0-28 0,6 1-58 15,2 1-44-15,4 2-15 0,5 1 2 16,4 2 10-16,0 8-13 0,-2 8 0 16,3 10-16-16,1 2-19 0,7-2 4 15,3 1-27-15,6 0-2 0,5 5-7 16,8 5-3-16,9 6-87 0,-3 4-128 16,-2 0-203-16,-10 4-327 0,-18-1-675 0</inkml:trace>
  <inkml:trace contextRef="#ctx0" brushRef="#br0" timeOffset="47850">17376 6612 929 0,'0'0'625'0,"0"0"-228"0,0 0-47 0,0 0-17 0,0 0-53 15,-12-45-40-15,9 32-58 0,-3 1-39 16,0-3-54-16,0-1-10 0,0-2-15 15,-1 0-27-15,-3 0-18 0,-2-2-17 0,1-1-2 16,-5-2-21-16,-1 1 19 16,-2-3-13-16,-5 1-1 0,-1 1 13 15,-1-3 0-15,-10-3 0 0,-6-2-9 0,-12-4-10 16,-4-2-10-16,-1 5-3 0,0 3-3 16,1 3-3-16,-3 3-13 0,-6 0 13 15,-6 1-7-15,-4 0-6 0,-2 4 3 16,-6-1 0-16,-2 2-10 0,-1-1 10 15,-5 3 22-15,0 4 10 0,-5-2 0 16,0 3 18-16,0 1-12 0,-3 3-16 16,-2 1 16-16,0 4-22 0,0 1 22 15,-4 3-19-15,0 5 9 0,-2 4-38 16,-2 2 7-16,-3 2-24 0,-2 6 43 16,-1 2 15-16,-2 4 17 0,1 1 3 15,-1 5 3-15,1 4 20 0,0 4 38 16,4 4 7-16,3 5 9 0,2 1-6 15,3 3-4-15,2 2 7 0,3 4 3 16,2 1 15-16,4 4 13 0,0 2-15 16,4 2-17-16,4 4-7 0,3-1-12 15,4 4 12-15,6 0-9 0,6-1-7 16,3-1-5-16,7-3-17 0,4-2-3 0,5-3 0 16,5-5 0-16,3-1 7 0,6-6-14 15,2-4 4-15,4-5-9 0,5-8-1 16,4-9-12-16,7-6-13 0,0-5 12 15,-3 2-18-15,1 0-44 0,-3 1-56 16,1-3-74-16,3-4-60 0,3-6-131 16,0-2-250-16,5-5-541 0</inkml:trace>
  <inkml:trace contextRef="#ctx0" brushRef="#br0" timeOffset="48165.87">12018 7425 2388 0,'0'0'330'0,"0"0"-140"0,0 0 72 0,0 0-32 0,0 0-17 16,0 0-71-16,0 0-67 0,0 0-53 0,0 0-22 16,0 0-37-16,-39 18-8 15,34 2 35-15,-3 9 10 0,-1 11 1 0,0 9-1 16,-1 3-1-16,0-1-37 0,1-6-9 15,3-9-1-15,1-6-2 0,3-7 12 16,0-2 12-16,2 3 14 0,0 3 11 16,4 2 1-16,3-3 1 0,4-7 2 15,5-2 35-15,4-5 6 0,6-6-6 16,10-2-6-16,13-5-32 0,12-11-10 16,6-5-88-16,-1-6-83 0,-6-2-180 15,-19 6-634-15,-3-1-912 0</inkml:trace>
  <inkml:trace contextRef="#ctx0" brushRef="#br0" timeOffset="49451.61">8464 8236 2727 0,'0'0'373'0,"0"0"-245"0,0 0-80 0,0 0 12 0,0 0 80 16,50 2 9-16,-7-2 19 0,15 0-33 15,13-5-19-15,4 0-43 0,3-1-30 16,2-1-15-16,2-1-9 0,7 2-18 16,2-2-1-16,5 2-1 0,4-3 1 15,5 2 2-15,3-4 1 0,4 0 0 16,1 1 10-16,-2-1 3 0,3-2 2 15,-5 3 7-15,1 1 22 0,-5 1-4 16,-4 1-9-16,-6 0-9 0,-6 1-6 16,-6 2-17-16,-7 4 1 0,-11 0 8 15,-5 0-10-15,-13 0-2 0,-12 3 1 16,-13-2-1-16,-2 1 1 0,0 2-3 16,0 0-19-16,1 4 4 0,-4-1-32 15,-5 5-3-15,-2 1 16 0,-4 5 18 0,0 2 19 16,-3 5 0-16,-2 3 22 0,-1 8-22 15,-4 7 1-15,1 7-1 16,-3 4-1-16,1 0 0 0,3-3-2 0,-1-1 1 16,-1 4 2-16,1 0 11 0,-3 5-10 15,-1 3 1-15,-1 4-2 16,1 2 2-16,-1 1 1 0,-2 2-1 0,0 2-1 16,0 0 0-16,-3 3 1 0,3 0 10 15,-4-1 7-15,2-2-16 0,-1-1 19 16,-3-4-1-16,1 2 10 0,-1-5-6 15,-1-4 28-15,-1-3 18 0,2-6-12 16,-1-4 5-16,2-10 10 0,1-8-10 16,5-9-14-16,-1-3-17 0,-1 1-11 15,-3 1-4-15,0 1 0 0,-1-3 1 16,-1-6 2-16,3 1 1 0,-1-4-4 16,-1 0 9-16,3-5 1 0,-1 0-1 15,-2-3-2-15,3 0 2 0,-1-1-2 16,-2 0-7-16,0-3 0 0,-2-2-6 15,-5-1-12-15,1 0-11 0,-5 1-7 16,-9-2 0-16,-8 1-7 0,-11 1-2 16,-5 3 15-16,0 1-1 0,0 1-2 0,0 2 3 15,-5 4-12-15,-6 0-1 0,-6 2-9 16,-3 5 4-16,-2 1 5 16,-1 0 13-16,1 1 12 0,0 2 0 0,3-2 1 15,3 0 0-15,2-1 1 0,1-2 14 16,5 1-15-16,3-2 2 0,2-1 9 15,6-2-11-15,2-5 0 0,8 1 16 16,9-4-2-16,8 0 10 0,6 0 9 16,6-4 8-16,-3-3 7 0,-1-3-3 15,-3-5-13-15,6-2-8 0,0-4 2 16,3-4 16-16,-1-4 14 0,3-3-17 16,-3-9-16-16,1-7-6 0,-5-11-16 15,-1-5-2-15,2 2 0 0,-1 1-2 16,2 2-16-16,0-2 18 0,0-3 13 15,1-4-11-15,1 0 0 0,3-4 10 16,4-1 1-16,2-4-13 0,5 0 18 16,2-1-18-16,5-3 0 0,4 4 12 15,2-1-11-15,4 2-1 0,1 4-21 16,2-2 2-16,1 3 17 0,-1 0-10 16,1 0-12-16,-2 1 0 0,1 3-16 15,-3 2-33-15,-1 2-21 0,1 2-10 0,1 6-9 16,1 7-64-16,-1 8-116 0,-3 12-154 15,1 6-506-15,-7 12-859 0</inkml:trace>
  <inkml:trace contextRef="#ctx0" brushRef="#br0" timeOffset="52018.4">9214 8569 1254 0,'1'0'683'0,"-1"0"-229"0,0 0-41 0,0 0-102 0,0 0-91 16,0 0-54-16,0 0 8 0,0 0 5 16,0 0-37-16,0 0-22 0,0 0-21 15,0 0-5-15,0 0 5 0,0-2-18 16,0-1-29-16,-1-1-15 0,-1-1-24 16,2 1 2-16,-2 0-12 0,2 0-3 15,-2 1-11-15,0-1-5 0,-4 1-30 16,1-1-6-16,-4 1-29 0,2 0-12 15,-4 3 6-15,-2 0 24 0,0 2 14 16,-1 4 5-16,1 0 2 0,2 2-2 16,-3 2 7-16,6 2 2 0,1-1 4 15,0 1-14-15,5 3 11 0,2-1 34 16,0 2 0-16,2-1 16 0,7 2 2 16,-2-1 8-16,3 1 11 0,4-2-8 15,-1 1-1-15,1 0-6 0,-1-2-19 0,0 1 19 16,-3-1-22-16,0-1-1 15,-3-3-18-15,-3-1-40 0,-4 0-1 0,0 0 16 16,-8-2 22-16,-1 0-7 0,-5-3-21 16,-3 2-26-16,-4-5-67 0,2 1-3 15,-6-2-36-15,3-4-77 0,-1-4-154 16,4-1-150-16,3-2-153 0,3-1-402 16</inkml:trace>
  <inkml:trace contextRef="#ctx0" brushRef="#br0" timeOffset="52399.29">9115 8425 1655 0,'0'0'364'0,"0"0"31"0,0 0-11 0,0 0-21 16,0 0-41-16,0 0-9 0,0 0-33 15,0 0-102-15,0 0-88 0,0 0-90 16,0 0-37-16,0 0 6 0,0 0 31 15,0 0 43-15,-5 56-9 0,6-19-6 16,1 8-12-16,2 7-16 0,-2 2 2 16,0-4 0-16,0-5-1 0,-2-10-1 15,0-8-36-15,0-4-48 0,0-4-10 16,0 3-50-16,0-2-48 0,2 3-76 16,-1-7-133-16,3-6-271 0,1-4-661 15</inkml:trace>
  <inkml:trace contextRef="#ctx0" brushRef="#br0" timeOffset="53266.78">9459 8597 621 0,'0'0'977'0,"0"0"-548"0,0 0-8 0,0 0-9 0,0 0-72 0,0 0-88 15,0 0-71-15,0 0-49 0,0 0-34 16,0 0-13-16,-42-29-23 0,31 28-7 15,2 1-21-15,0 0-15 0,-2 0-19 16,4 0-10-16,1 1-21 0,1 4-23 16,-1 0-15-16,2 3 13 0,1 1 15 15,0 2 28-15,3 3-7 0,0-1 19 16,0 1 1-16,3 0-12 0,2-1 12 16,3 1 26-16,-1-1-14 0,1-1-12 15,2-1 16-15,1 1-14 0,-1-2 11 16,0 0-1-16,1-1-12 0,-2-1 3 15,0 0-3-15,-5 0-9 0,-1-2-26 16,-3-1 7-16,0 1 3 0,-3 0 24 16,-5-1-24-16,-4 0-35 0,-3-1-45 15,-3-1-25-15,-3 1-13 0,2-2-26 0,-3-1-30 16,3-1-45-16,2 0-79 0,3-1-124 16,4-6-174-16,3 2-372 15</inkml:trace>
  <inkml:trace contextRef="#ctx0" brushRef="#br0" timeOffset="53699.5">9590 8653 1035 0,'0'0'971'0,"0"0"-585"0,0 0 17 0,0 0-44 0,0 0-104 16,0 0-83-16,0 0-42 15,0 0-71-15,-40 16-43 0,30-4 13 16,3 4 12-16,-2 1 6 0,2 1-6 0,5 0-1 15,0-1 4-15,2-2-2 0,0 0 11 16,6-3 3-16,1-3 50 16,5-2 65-16,0-3-14 0,4-2-52 0,1-2-25 15,2-4-3-15,0-4-28 0,2-4-10 16,-3-2-39-16,-3-3-58 0,-2 1-9 16,-4 0-19-16,-6-1 3 0,-3 0-22 15,-7 2-16-15,-5-2-18 0,-5 4-5 16,-4 2 3-16,-1 6 28 0,-2 3-32 15,0 2-54-15,1 7-138 0,6 2-212 16,1 1-257-16,5-3-825 0</inkml:trace>
  <inkml:trace contextRef="#ctx0" brushRef="#br0" timeOffset="54107.83">9890 8625 916 0,'0'0'1045'0,"0"0"-605"0,0 0-24 0,0 0-47 0,0 0-130 16,0 0-55-16,0 0-13 0,0 0-45 15,0 0-23-15,50-3-39 0,-31-1-27 0,3 3-37 16,1-3-16-16,-1 1-60 16,0-1-75-16,2 1-76 0,-3 1-106 15,0 0-222-15,-4 2-221 0,-3 0-573 0</inkml:trace>
  <inkml:trace contextRef="#ctx0" brushRef="#br0" timeOffset="54272.07">9937 8750 1582 0,'0'0'503'16,"0"0"-21"-16,0 0-79 0,0 0-135 16,0 0-76-16,0 0-5 0,0 0 59 15,0 0 21-15,0 0-86 0,49 10-107 16,-22-18-74-16,2 0-37 0,2-4-150 16,2 0-105-16,0-1-201 0,-1-1-660 15,-8 4-867-15</inkml:trace>
  <inkml:trace contextRef="#ctx0" brushRef="#br0" timeOffset="55284.04">10384 8487 1327 0,'0'0'799'0,"0"0"-310"0,0 0-116 0,0 0-69 0,0 0-75 0,0 0-74 16,0 0-48-16,0 0-82 0,0 0-9 16,0 0 25-16,2 46-10 0,0-28-15 15,0 2 16-15,-1 0-20 0,0 0-12 16,-1-2-1-16,0 2-21 0,-2-1-66 16,0-2-54-16,-2-1-76 0,3-2-91 15,-1-1-150-15,2-4-195 0,0-4-507 16</inkml:trace>
  <inkml:trace contextRef="#ctx0" brushRef="#br0" timeOffset="55650.93">10556 8529 1777 0,'0'0'441'0,"0"0"-50"0,0 0-2 0,0 0-59 16,0 0-158-16,0 0-74 15,0 0-16-15,0 0-41 0,0 0-38 16,0 0-3-16,0 0 2 0,-34 42-1 16,30-30 2-16,1 2 15 0,1 2-14 0,1 0-1 15,0 2-3-15,1-1 0 0,1 1-3 16,2-1-13-16,4-2 14 0,1-2 2 16,1-1 3-16,3-3 13 0,1-1 6 15,0-4-7-15,1-3 30 0,-1-1 5 16,2 0-3-16,-3-6-9 0,1-4-7 15,-4-3-15-15,0-1-13 0,-3-3-3 16,-2-3-47-16,-4 0-13 0,-2-2-3 16,-7-2-3-16,-4 0 3 0,-5 4 16 15,-4 3 13-15,3 3 33 0,-2 5-17 16,2 6-36-16,-1 3-41 0,3 7-125 16,2 3-290-16,3 4-491 0,4-2-557 15</inkml:trace>
  <inkml:trace contextRef="#ctx0" brushRef="#br0" timeOffset="57116.97">10779 9049 1054 0,'0'0'732'0,"0"0"-251"0,0 0-100 0,0 0-66 16,0 0-84-16,0 0-27 0,-41 5-20 16,27-5-20-16,-1 0-38 0,-3 0-41 15,-1 0-32-15,-4 0-18 0,-4 0-3 0,-7-2-7 16,-13 1-9-16,-13-2 3 0,-8 0-16 16,-1 0-1-16,0 0 0 15,0 1-2-15,0 0-1 0,-4-1-1 0,-7 0-17 16,4 2-3-16,-6-2-9 0,2 1-8 15,2 1 8-15,0 0 12 0,3 0 3 16,0 0 4-16,5 0-7 0,3 0 19 16,3 1 1-16,4 0 2 0,4 0 10 15,6 0-13-15,1 1 0 0,11 0-2 16,9-1 2-16,9 0 15 0,3 0 10 16,1 0 7-16,1 0 6 0,3 0 12 15,5-2 25-15,3 0 13 0,4-1 17 16,0 0 65-16,2-2-74 0,0 0-94 15,2-3 0-15,-1 2 14 0,1-2-14 16,1 0 0-16,-3 2 1 0,-1-1 21 16,1 1 16-16,-2-2 0 0,0 1-3 15,-3-5-25-15,1 0 13 0,-5-2-13 16,2-4-10-16,-3 0 17 0,1-3 5 16,-2-4-2-16,0-1-22 0,1-3 0 0,-1-4-1 15,0-1-12-15,2 0 10 16,1-3 3-16,1 5-1 0,0-3 0 0,3 2-10 15,0 1 2-15,2 3 7 0,0 3 4 16,7 1 10-16,-2 5-12 16,5 3-2-16,1 0-26 0,3 3-5 0,1 4 2 15,3 1 0-15,2 4-9 0,2 2-9 16,1 2 3-16,3 1 0 0,3 4 15 16,5 4 9-16,9 2-6 0,11 0-6 15,4 0 7-15,2-2-1 0,0-3 12 16,-2-3 14-16,6 0-26 0,1-1 16 15,6 1 11-15,2 0 1 0,1-2 0 16,1 0 0-16,3 0 1 0,0 0 11 16,1-1 1-16,2-2 2 0,-2 2-3 15,0-2 4-15,-2 0 12 0,-7 1 3 16,-1 1-10-16,-8 0-5 0,-3 1-16 16,-7 0 0-16,-2 0 0 0,-5 0 2 15,-8 0-2-15,-9 1 1 0,-5-1 2 16,-3 1 0-16,1 1 0 0,3-2-1 0,-1 1-2 15,-6 0-1-15,-1 1-11 0,-4 0-4 16,-6-1-11-16,2 3-1 0,-4-1-6 16,-1 2 6-16,-1 1 28 0,-1-1 15 15,0 4 10-15,0-1-3 0,0 0-10 16,0 1-12-16,-1-1 0 0,1 2-2 16,0 2-20-16,0 1 19 0,1 3-8 15,0 4 11-15,5 1 2 0,-3 3-1 16,0 0-1-16,-1 6 2 0,-1-2 1 15,-1 4 0-15,0-1 10 0,0 1-10 16,-3 0 9-16,-1 0-10 0,-2-1 14 16,2 0 5-16,-1-2-2 0,-4-1 9 15,3-1 12-15,-2 0 3 0,0-3-12 16,-2 2 3-16,0-3-10 0,2-2-5 16,-4 0-4-16,0-2 0 0,0-3-12 15,0 0 22-15,-1-4-3 0,-2-1-4 16,-1-1 10-16,-4-4-1 0,-1 1 10 15,-12-6 6-15,-15-1-1 0,-14-10-42 16,-11-3 0-16,-1-1-45 0,3-2-53 0,10 3-47 16,4 3-70-16,12 1-83 15,14 2-338-15,12 1-1272 0</inkml:trace>
  <inkml:trace contextRef="#ctx0" brushRef="#br0" timeOffset="69535.5">14157 12900 1808 0,'0'0'661'0,"0"0"-325"15,0 0 71-15,0 0 6 0,0 0-110 0,0 0-33 0,0 0-22 16,0 0-44-16,0 0-53 0,0 0-44 15,0 0-66-15,-34-22-41 0,21 16-34 16,-4 1-5-16,-3 1-11 0,-3 3-8 16,-4 1-3-16,-2 4 2 0,0 5 1 15,3 3 2-15,0 2 4 0,3 3 14 16,5 0 4-16,7 1-9 0,4-2-4 16,5 1-2-16,3-2-4 0,9 1 53 15,8-3 0-15,8 1 53 0,12 0-7 0,9-4-2 16,3 3-10-16,-8-7-28 15,-9-1-6-15,-13 1-28 0,-3-3-22 16,-2 5-12-16,1-1-13 0,-4 3-15 16,-8 3 1-16,-4-2 33 0,-5 2 12 0,-10 4 12 15,-4-1-8-15,-7-1-14 0,-3 2-34 16,-4-2-61-16,1-3-23 0,-1-1 6 16,3-2-29-16,3-4-100 0,4-5-83 15,5 0-226-15,5-4-581 0</inkml:trace>
  <inkml:trace contextRef="#ctx0" brushRef="#br0" timeOffset="69966.94">14444 12819 1444 0,'0'0'2017'0,"0"0"-1795"0,0 0-33 15,0 0-6-15,0 0-27 0,-16 44-10 16,14-27-37-16,1 1-38 0,0 1-25 0,1 3-44 16,0 1-2-16,4 1-3 0,1 3-18 15,1 0 8-15,-1-2-5 16,1-1-28-16,-1-2-4 0,2-4 31 0,-2-4 16 16,-1-7-22-16,0-3 12 0,0-4 13 15,-1 0 40-15,1-8 87 0,3-1 6 16,-1-5-59-16,2-4-62 0,1-2 12 15,1-4 1-15,-3 0-13 0,1 4-12 16,-1 3-3-16,1 6-55 0,1 2-16 16,0 8 0-16,2 1-9 0,1 3 21 15,1 8 34-15,2 1 27 0,-1 4-2 16,2 3 0-16,-2-2-9 0,-1-1 12 16,-1-1 0-16,-3-5 12 0,-1-3 0 15,-2-3 19-15,-2-4 40 0,2-5 84 16,0-7 1-16,3-5-67 0,-1-8-59 15,1-8-30-15,2-9-86 0,-2-9-83 16,2-2-62-16,0 4-67 0,3 6-177 16,-3 14-704-16,3 3-1033 0</inkml:trace>
  <inkml:trace contextRef="#ctx0" brushRef="#br0" timeOffset="71251">15689 12721 2099 0,'-1'-7'395'0,"1"4"-76"0,0-1 28 0,-1 1-83 15,0-1-64-15,1 3-58 16,0-1-50-16,0 2-11 0,0 0-31 0,0 0-15 16,0 0-19-16,-1 0-3 0,1 0 3 15,-1 0 3-15,1 0 6 0,0 1 6 16,0 0 0-16,0 0 0 0,0-1-3 15,0 0 16-15,-1 0-1 0,0 0 7 16,0 0 21-16,-1 0 7 0,1 0-4 16,-4 0-16-16,1 0-21 0,-2-2 0 15,-2-1-15-15,2 0-7 0,-3-2-15 16,3 1-1-16,-5 3-14 0,2-2-7 16,0 0-9-16,-3 0-6 0,0 2 7 15,-2 1-7-15,1 0 0 0,-1 0 6 16,-1 4-3-16,4 2 3 0,-2 1 0 15,4 3 15-15,2 0 13 0,2 2 0 16,3 0-22-16,2 5 23 0,0-2 2 0,7 2-2 16,1-1 1-16,4-2 1 15,4 0 25-15,3 0-10 0,1 0 7 0,0-1 0 16,3 1-22-16,-4-1-3 0,1 0-16 16,-4-2 7-16,-1 2-4 0,-5-1-40 15,-4-1-28-15,-3 0 10 0,-3-1 30 16,-8 1 28-16,-5 0 16 0,-4 1 1 15,-3-3 2-15,-6 0-3 0,0-2-3 16,-1-1-31-16,-1-5 0 0,2-1-8 16,4-7-18-16,1-1-90 0,3-7-154 15,5-6-184-15,6-7-237 0,2 5-417 16</inkml:trace>
  <inkml:trace contextRef="#ctx0" brushRef="#br0" timeOffset="71451.34">15530 12498 2024 0,'0'0'506'0,"0"0"-110"0,0 0 20 0,0 0-29 16,0 0-148-16,0 0-69 0,0 0-61 15,0 0 6-15,0 0 9 0,1 48 2 0,-1-18 13 16,1 5-29-16,2 10-64 0,5 10-9 16,-2 0-22-16,1 1-12 0,-2-3-2 15,-1-6-1-15,-2 3-24 0,0-3-47 16,-2-1-85-16,0-10-26 0,2-7-50 15,1-10-63-15,-1-5-213 0,1-1-622 16,5 2-851-16</inkml:trace>
  <inkml:trace contextRef="#ctx0" brushRef="#br0" timeOffset="72267.98">16250 12792 333 0,'0'0'1410'0,"0"0"-1014"0,0 0-72 0,0 0 24 0,0 0-46 0,0 0-34 16,0 0-46-16,0 0-39 0,0 0-29 15,0 0-27-15,0 0-21 0,0 0-13 16,0 0-3-16,0 0-18 0,0 0-16 16,0-39-13-16,-5 36-22 0,0-1-21 15,-4 1-21-15,1 1-10 0,-5 2-6 16,0 0-7-16,-2 5 10 0,1 0 9 15,0 6 13-15,0-1 9 0,3 2-22 16,2 2 3-16,2-3-2 0,4 5 5 16,2-2 3-16,1 0-6 0,3-1 7 15,5 0 15-15,1 1 0 0,3-2 12 16,1 0 7-16,1-1-3 0,-1 0-1 16,2 0-2-16,-2 1-12 0,1-5-1 0,-4 4-1 15,-3-2 0-15,-2-2-3 16,0 1-14-16,-5-1 17 0,-2 2 1 15,-5 1 21-15,-2-3 19 0,-2 3-12 0,-7 0-13 16,-2-2-15-16,-2 2-10 0,-2-4-18 16,-1-1-6-16,2 0-16 15,2-2-22-15,1-2-15 0,6-1-43 0,-1 0-55 16,7-1-81-16,2-4-129 0,5 0-178 16,3-4-502-16,3 3-237 0</inkml:trace>
  <inkml:trace contextRef="#ctx0" brushRef="#br0" timeOffset="72583.49">16414 12953 1463 0,'0'0'1173'0,"0"0"-810"0,0 0 50 0,0 0-27 0,0 0-125 15,0 0-67-15,42-9-64 0,-26 6-46 0,-1-1-41 16,3 2-43-16,-2 1-27 15,2 1-1-15,2 1-10 0,-3 5-2 16,-1 2-9-16,-3 1-32 0,-1 2-22 0,-4 6-14 16,-4-2 14-16,-3 3 30 0,-1 0 10 15,-5 0 44-15,-7 0 17 0,-2-2 2 16,-3-1 29-16,-2-3 12 0,-5-2 9 16,1-3 19-16,1-4 22 0,0-3 19 15,0 0-4-15,6-4 0 0,1-3-10 16,6-6 0-16,2-1-50 0,5-3-46 15,2-3-89-15,2-1-54 0,7-1-59 16,6 2-150-16,5 1-321 0,-2 5-1002 16</inkml:trace>
  <inkml:trace contextRef="#ctx0" brushRef="#br0" timeOffset="72805.01">17036 13139 3131 0,'0'0'534'0,"0"0"-266"15,0 0 77-15,0 0-36 0,0 0-84 16,0 0-75-16,3 36-46 0,-3-27-46 16,-1 3-45-16,-3 3-13 0,-3 1-15 15,-1 1-52-15,-2 2-74 0,-4 3-92 16,-2-2-129-16,0 2-243 0,2-5-1118 15,-3 1-268-15</inkml:trace>
  <inkml:trace contextRef="#ctx0" brushRef="#br0" timeOffset="73799.92">18052 12754 1460 0,'0'0'566'0,"0"0"-116"0,0 0-12 0,0 0-44 0,0 0-64 15,0 0-75-15,0 0-59 0,0 0-53 16,0 0-46-16,0 0-35 0,0 0-13 16,0 0-2-16,0 0-4 0,0 0-15 15,0 0-4-15,0 0-11 0,14-24-11 16,-14 24 1-16,0 0 0 0,0 0-2 16,0 0 0-16,0 0-1 0,0 0 1 15,0 0 2-15,0 0 9 0,0 0-8 16,0 0 8-16,0 0 3 0,0 0 7 0,0 0 6 15,0 0 2-15,0 0 4 0,0 0 3 16,0 0 0-16,0 0 3 16,0 0-7-16,0 0 1 0,0 0-6 0,0 0-28 15,0 0-31-15,-2 4-18 0,-4 6 28 16,0 3-4-16,-3 1 25 0,-1 4 21 16,-4 4-8-16,1 0-10 0,-5 2-1 15,-1 0 0-15,2 2-1 0,-3-2-1 16,1 0 0-16,2-3 1 0,3-2 2 15,2-5 9-15,5-3-12 0,5-4-12 16,0-1-9-16,2-2 21 0,6 2 27 16,5-3 19-16,5-1 37 0,11 0 14 15,11-2-30-15,11 0-45 0,1-4-22 16,0-2-2-16,-13-1-20 0,-8 4-11 0,-8-3-16 16,-2 2-15-16,3-2-28 15,-1 1-67-15,0 0-75 0,-3-1-70 16,-7 2-151-16,-5-1-350 0,-4 1-781 0</inkml:trace>
  <inkml:trace contextRef="#ctx0" brushRef="#br0" timeOffset="74017.19">18070 12852 2822 0,'0'0'512'0,"0"0"-270"0,0 0 127 0,0 0-40 0,0 0-78 0,0 0-119 15,0 0-45-15,0 0-20 0,0 0-2 16,0 56 17-16,4-27 13 0,1 3-22 16,1 2-33-16,1 0-22 0,0-2-18 15,-2 2-12-15,1-2-31 0,-2-3-82 16,0 1-68-16,-3 1-35 0,1-3-81 16,-2 1-171-16,0-8-735 0,0 0-1144 0</inkml:trace>
  <inkml:trace contextRef="#ctx0" brushRef="#br0" timeOffset="74452.23">18773 12555 2654 0,'0'0'412'16,"0"0"-236"-16,0 0 154 0,0 0-67 15,-4-37-33-15,4 31-87 0,-2 1-37 16,0-1-7-16,-2 3-9 0,0 0-10 15,-1 3-40-15,-3 0-40 0,-2 8-3 16,-1 3-18-16,-5 14 21 0,-3 15 31 0,-3 18-19 16,3 12 40-16,4 2 1 0,4-2-29 15,2-5-23-15,5 4 0 16,4-2 1-16,4-5-1 0,6-7 12 0,7-5-1 16,3-8-12-16,2-6 0 0,-4-9-12 15,2-9 10-15,0-4-2 0,11 0-29 16,10 0-47-16,9-5-75 0,3-9-127 15,-9-6-214-15,-17-4-883 0,-2-11-933 16</inkml:trace>
  <inkml:trace contextRef="#ctx0" brushRef="#br0" timeOffset="75949.77">19208 12809 1668 0,'5'-6'792'15,"-3"1"-393"-15,0-2-62 0,0-2-22 0,0 2-49 0,-2-3-62 0,-4 0-90 0,-3-1-30 16,-5 0-34-16,-3 4 6 16,-4 0-28-16,-1 2-9 0,-3 5 9 0,-1 0 9 15,1 3-12-15,0 6-25 0,4 2-16 16,1 2-27-16,3 2 2 0,6 1-5 16,2 1 11-16,5-2-8 0,4 4 24 15,5-1 17-15,4 1 2 16,4 2 31-16,4-3-9 0,1-1 9 0,3 2-3 15,2-1-13-15,-2-1-15 0,1-2-2 16,-4-2 1-16,-2 0-12 0,-2 0-9 16,-5-2-6-16,-2-4-37 0,-6 3-26 15,-3-3 9-15,-2 0 35 0,-10 0 19 16,-2 0 9-16,-4-1 0 0,-6 0-6 16,-1-2-48-16,-2-4-31 0,-1 0 25 15,2-1-9-15,1-5-8 0,4-4-34 16,4-3-68-16,3-4-124 0,4-4-123 0,7-2-236 15,3-9-137-15,0 5-7 16</inkml:trace>
  <inkml:trace contextRef="#ctx0" brushRef="#br0" timeOffset="76149.94">19051 12594 1454 0,'0'0'682'0,"0"0"-220"0,0 0 27 16,0 0-36-16,4-37-53 0,-4 37-77 15,0 0-62-15,0 0-70 0,0 2-77 16,0 3-90-16,0 7-2 0,0 6 17 15,0 13 38-15,2 13 12 0,6 10-4 16,-1 4-12-16,5-3-12 0,-1-5-22 16,-1-5-39-16,-2 0 0 0,-1 2-18 15,-4-2-37-15,-2-1-76 0,-1-6-107 16,0-10-20-16,0-7-39 0,0-2-82 16,2-2-202-16,0-3-582 0,5 3-682 0</inkml:trace>
  <inkml:trace contextRef="#ctx0" brushRef="#br0" timeOffset="76417.89">19470 12649 2873 0,'0'0'592'16,"0"0"-367"-16,0 0 92 0,0 0-35 15,0 0-108-15,0 0-69 0,0 0 3 16,-4 54 3-16,4-30-25 0,0 6-22 16,0 2-27-16,2 1-22 0,-2 1-15 15,2 0 0-15,2-1-15 0,-2-1-13 16,2-1-64-16,0-4-77 0,1-3-31 16,0-1-61-16,2-6-75 0,3-5-211 15,0-7-458-15,-3-1-357 0</inkml:trace>
  <inkml:trace contextRef="#ctx0" brushRef="#br0" timeOffset="76816.47">19408 12857 2809 0,'0'0'528'16,"0"0"-223"-16,0 0 38 0,0 0-51 15,0 0-75-15,0 0-60 16,0 0 0-16,0 0-16 0,0 0-40 0,43 0-31 15,-20-5-30-15,2-1-31 0,4-3-9 16,0 1-52-16,0 0-40 0,0-1-2 16,-3 4 11-16,-2-1 6 0,-4 4 7 15,-3 1 14-15,-3 1 4 0,-3 1 18 16,-7 3-16-16,-2 2-2 0,-2 3 46 16,-2 3 6-16,-5 4 40 0,-3 1-3 15,-2 2 6-15,-2 2 22 0,1 0 3 16,3 0-1-16,0-4-15 0,4 0 4 15,3-4-13-15,3-2-1 0,0-3 4 16,4-2 25-16,3 0 8 0,3-3 6 16,0-3 12-16,6 0 4 0,1-4-13 15,1-4-40-15,-1-2-27 0,-1-4-21 16,-2-1-20-16,-5-2-22 0,-3-4-4 0,-6-2-2 16,-2 3-34-16,-11-5-25 15,-1 2 1-15,-4 3-23 0,-4 6-21 16,1 5-43-16,-4 4-98 0,4 2-149 0,5 3-573 15,-5 3-863-15</inkml:trace>
  <inkml:trace contextRef="#ctx0" brushRef="#br0" timeOffset="77199.95">19706 12390 2989 0,'0'0'457'0,"0"0"-185"0,0 0 75 0,0 0 14 15,0 0-31-15,0 0-100 0,0 0-74 0,0 0-7 16,0 0-25-16,37 29 1 0,-1 2 17 16,12 14 9-16,2 10-78 15,-4 0-55-15,-6 2-18 0,-10-5-23 0,-5 2 20 16,-4 4-27-16,-8 1-10 16,-8 2 1-16,-3 2-18 0,-4 0-13 15,-5-2-21-15,-6-6-9 0,-7-2-43 0,-1-7-46 16,1-7 12-16,-1-11 27 0,3-7-71 15,-1-4-111-15,-10 3-158 0,4-6-921 16,-15-1-909-16</inkml:trace>
  <inkml:trace contextRef="#ctx0" brushRef="#br0" timeOffset="80150.01">17872 13355 2783 0,'0'0'484'0,"0"0"-410"0,0 0 65 0,0 0 55 0,0 0-43 15,0 0-19-15,0 0-21 0,-20 46-24 16,13-29-40-16,1-2-25 0,3 5-7 16,-1 2-14-16,0 1 12 0,0 2 6 15,1 2-19-15,1 2 2 0,2-1 44 16,-2-1-33-16,2 1 5 0,0-2 1 16,0-2-7-16,0-4 10 0,0-2-6 15,0-1 5-15,2-3-2 0,0-2-4 16,-2-4-2-16,2-1-1 0,1-4-9 15,-1 0 16-15,0-3 5 0,2 0 50 16,-1 0 0-16,5-3 3 0,2-1-3 16,2-2-4-16,5-2-24 0,4-4-24 0,4 0-22 15,8-3-3-15,10-2-16 16,9 2 1-16,6 1 6 0,0 5-13 0,-2 5 7 16,-4 3-1-16,4 1 4 15,2 4-6-15,2 0 5 0,1 2 14 0,1 0 0 16,2 2-1-16,0-2 0 0,-1 0 3 15,-1 0 1-15,1 0 1 16,-1-3 1-16,-5 0 16 0,-3-1-1 16,0-2 4-16,-6 0 2 0,1-4 0 0,-1 0 7 15,-5-2 9-15,-1-2-22 0,-1 2-18 16,-2-2 22-16,-7 2-8 0,-5 2-14 16,-5-2-1-16,-1 3-1 0,4-2 0 15,4-1 0-15,3 0-11 0,-3-1 13 16,-3 3 0-16,0-2 3 0,-8-1 21 15,0 2 22-15,-7-1 9 0,0-4 15 16,-6 0 21-16,-2 0 40 0,-3-5-25 16,-1-4-61-16,-4-2-45 0,-6-2-32 15,1-4-22-15,-3 0-16 0,-4-1-24 16,0-1-65-16,1 0-48 0,0 5-91 0,3-1-210 16,4 8-712-16,0-7-1219 0</inkml:trace>
  <inkml:trace contextRef="#ctx0" brushRef="#br0" timeOffset="83166.33">18516 14340 916 0,'0'0'1750'0,"0"0"-1399"0,0 0 22 0,0 0-43 0,0 0-72 16,0 0-32-16,0 0-52 0,-2-38-41 16,7 30-40-16,4-1-44 0,0-1-24 15,2 3-25-15,2-1 0 0,-2 2-22 16,2 2-8-16,-1 1-7 0,-1 3-7 16,0 0-11-16,-4 1-7 0,2 5-6 15,-3 3-35-15,-2 3-19 0,-4 4 18 16,0 2 10-16,-8 3 28 0,-5 3 10 15,-3-1 5-15,-4 4 17 0,-4 0 22 16,3 1 12-16,-3-4 13 0,7 2 18 0,0-5 16 16,5-3 32-16,3-3 18 15,4-3-20-15,5-2-24 0,2-3-28 16,7 0 15-16,4-1 13 0,3-2 0 0,6-2-17 16,3-2-36-16,3-2-90 15,3-5-78-15,0-3-100 0,-1-3-287 16,-4 1-702-16,5-11-635 0</inkml:trace>
  <inkml:trace contextRef="#ctx0" brushRef="#br0" timeOffset="83501.12">18854 14305 2893 0,'0'0'508'0,"0"0"-324"16,0 0 81-16,0 0 22 0,-43 49-79 16,31-30-102-16,3-1-26 0,3 5-12 15,1-3-44-15,1 0-24 0,4-2-12 16,2-4 10-16,4 2-1 0,1-4 1 16,4-3 2-16,3-1 0 0,-1-2 31 0,7-3 18 15,0-3 10-15,-3-3-13 0,2 0-13 16,-4-5-33-16,1-1-19 15,-6-1-15-15,-5-2 0 0,-1 2 1 0,-4-2-41 16,-6-2-28-16,-7 0-34 16,-5-2-1-16,-2-1 22 0,-4-1-21 0,-1 4-81 15,0 1-118-15,1 3-180 0,4 3-178 16,4 4-502-16</inkml:trace>
  <inkml:trace contextRef="#ctx0" brushRef="#br0" timeOffset="83816.83">19063 14408 2836 0,'0'0'541'0,"0"0"-272"16,0 0 81-16,-37 21-12 0,29-13-85 0,-2 0-135 15,4 2-48-15,1-2-26 16,3 2-44-16,2-1-40 0,2-1 7 15,6 2 33-15,3 1 12 0,5-4 49 0,3-1-59 16,4-3 17-16,6-3 8 0,0 0-27 16,2-4-6-16,-2-2-58 0,-4-4-1 15,-2 0 19-15,-7-1-22 0,-2 1 7 16,-9 0 11-16,-3-2-12 0,-4-3-21 16,-10 1-95-16,-5 0 34 0,-6-3-1 15,-4 3-12-15,-5 3 15 0,-2 2-33 16,3 3-109-16,2 6-140 0,5 0-281 15,8 3-780-15</inkml:trace>
  <inkml:trace contextRef="#ctx0" brushRef="#br0" timeOffset="84182.99">19290 14272 2719 0,'0'0'571'0,"0"0"-273"0,0 0 15 16,0 0-34-16,0 0-33 0,0 0-98 15,0 0-71-15,0 0-71 0,0 0-6 16,0 0-27-16,0 0 24 0,0 0-13 16,0 0 1-16,36 46 2 0,-30-33-5 15,-3 1-19-15,-1 2-13 0,-2 0-2 16,0 4 18-16,-2-2 6 0,-3 1-6 15,1 0 30-15,-3-3 4 0,2 0 3 16,2-4 0-16,0 0 12 0,1-3-12 16,2-1 25-16,2-1-3 0,2-3 6 15,1 0 12-15,5 2 19 0,0-3 9 16,5-2-6-16,3-1-25 0,2 0-31 16,0-3-9-16,4-2-52 0,-3-2-4 15,2-2-42-15,-2-1-51 0,3 0-35 16,-5-2-39-16,-2 0-92 0,1-2-203 15,-5 1-452-15,-4 2-359 0</inkml:trace>
  <inkml:trace contextRef="#ctx0" brushRef="#br0" timeOffset="84399.66">19453 14318 1398 0,'0'0'1576'16,"0"0"-1323"-16,0 0-11 0,0 0 27 15,0 0-14-15,0 0-17 0,0 52-55 16,2-26-6-16,1 8-27 0,0 11-60 16,-1 7-29-16,-2 3-21 0,0-3 3 15,-2-7-19-15,-4-6-24 0,2-8-25 16,-2-4-76-16,2-5-35 16,0-3-92-16,1 1-79 0,-1 0-212 0,2-4-702 15,2-4-858-15</inkml:trace>
  <inkml:trace contextRef="#ctx0" brushRef="#br0" timeOffset="87449.63">16060 12525 186 0,'0'0'1255'0,"0"0"-933"15,0 0-76-15,0 0-15 0,0 0 105 0,0 0-146 16,0 0-74-16,-15-40 6 0,17 36-7 16,2-2-45-16,3-1-28 0,3 3-13 15,2-2 3-15,4 2-4 0,2 0 1 16,4 0-4-16,3 1-12 0,1 1-10 15,5 2-3-15,5 0-1 0,6 5-2 16,8 6-13-16,2 4 4 0,-3 5-1 16,-3 2 10-16,-5 0-26 0,1 5 0 15,-5 1-12-15,-2 1-10 0,0 7-16 16,-4 5 12-16,-1 3-9 0,0 6-16 16,-6-5-1-16,-3 1 4 0,-1 1 16 15,-5 0 13-15,-6-1 32 0,-2-1 12 16,-7 0 2-16,0-3 2 0,-12 2 0 15,-1-1 26-15,-7-2 0 0,-7 1 9 16,1-1-9-16,-7-5 9 0,-5 0 1 16,0-1-11-16,-4-3-5 0,-3-5-17 0,-1-2 10 15,-4-5-10-15,-1-3 16 16,-2-3-3-16,0-8 3 0,-1-5-19 16,2-1-33-16,-2-10 22 0,1-8 10 0,1 1-14 15,0-8-18-15,2-5-8 16,0-3 34-16,6-3 7 0,2-7 42 15,3-1 16-15,7-7-26 0,6-1-29 0,4-5 26 16,6-5-23-16,7 1-6 0,4-7-35 16,5-2 16-16,3-1 19 0,7 0 13 15,6 2 51-15,4 2-63 0,5 2 34 16,5 7 33-16,6 4-65 0,5 5 121 16,5 2-53-16,7 4-8 0,2 4-2 15,5 8-26-15,-2 4-19 0,-1 13-16 16,0 5-54-16,-7 9-77 0,-4 10-64 15,-8 6-52-15,-9 2-98 0,-6 9-196 16,-6-4-450-16</inkml:trace>
  <inkml:trace contextRef="#ctx0" brushRef="#br0" timeOffset="88849.98">16524 12594 1837 0,'-4'0'396'0,"2"0"-254"0,0 0 68 0,0 0-3 0,2-3-37 15,-4 0-54-15,2 0-33 0,1-1 25 16,-3-2-18-16,2-2-20 0,-2 0-23 16,2-1 1-16,0-2-4 0,0-2 4 15,2 0-7-15,-2-2-22 0,2-2-19 16,0-2-1-16,2-3-15 0,2-1-3 16,4-2 0-16,-2-2-13 0,3 1 13 15,3-2 4-15,-1-1 12 0,3 0 3 16,1-1-3-16,3-1 3 0,1 1 1 15,2-2 2-15,5-3 13 0,5-4 0 16,11-3 22-16,6-5-38 0,6 1-1 16,0 6-2-16,0 4 2 0,-3 5-34 15,0 1 19-15,6 0 13 0,1 2-16 0,2-1 16 16,2 3-13-16,1 1 13 16,3 2 2-16,-2 3 1 0,3 2 15 15,-3 5-4-15,0 5-10 0,0 2-2 0,0 3 26 16,-1 3-50-16,-3 2 10 0,-2 3 15 15,-4 4 0-15,-4 1-1 0,-1 1-46 16,-3 2 44-16,-4 3 3 0,-1 2 0 16,-6-2 15-16,-6 0 8 0,-6-3 12 15,-2 3-10-15,1 2-13 0,3 6 4 16,2-1-13-16,-3 6 20 0,-2-4-1 16,-4 2-22-16,-3-2 0 0,-1-1 0 15,-5 0-12-15,0-2 9 0,-3-3 1 16,-1 2-55-16,-1-4-13 0,-4-1-31 15,0 0-14-15,0-3-6 0,-4-3-36 16,-1-1-52-16,-1-3-91 0,1-3-79 16,-1-2-163-16,2-1-454 0</inkml:trace>
  <inkml:trace contextRef="#ctx0" brushRef="#br0" timeOffset="89182.12">18548 11735 1354 0,'0'0'666'0,"0"0"-368"0,0 0 38 0,0 0 44 0,0 0-115 15,0 0-71-15,0 0-58 0,0 0-22 16,0 0-29-16,0 0-44 0,0 0-40 16,0 0 12-16,0 0 6 0,-3 43 3 15,8-21 3-15,4 1-14 0,-2 2-11 16,3 0-2-16,-1 1-1 0,1-2 2 15,0-1-1-15,-3 0 2 0,2 1 13 16,-4-4-13-16,1-1 0 0,-2-5 0 16,-3-2 16-16,-1-2 3 0,-1-2 22 15,-5-4 44-15,-3 2 68 0,-6-3-1 16,-6-1-53-16,-2-1-47 0,-6-1-15 16,-2-2-15-16,-3-3-22 0,1-2-18 15,2-2-46-15,2-1-66 0,4-2-81 16,1-3-210-16,9 4-858 0,3-16-1188 0</inkml:trace>
  <inkml:trace contextRef="#ctx0" brushRef="#br0" timeOffset="94336.05">3263 10990 2285 0,'0'0'259'0,"0"0"-227"0,0 0 94 0,0 0-11 0,0 0-24 15,0 0 2-15,0 0-13 0,28-40-23 16,-15 35-28-16,4 1 3 0,2 3-10 16,6 0 1-16,7 1-23 0,11 0 0 15,10 2-1-15,7 2 1 0,1-3 0 16,0 0 0-16,3-1 12 0,3-2-12 15,2-3 13-15,7-2-13 0,1-2-27 16,4-1-72-16,4-3-129 0,-2-2-214 16,-22 1-557-16</inkml:trace>
  <inkml:trace contextRef="#ctx0" brushRef="#br0" timeOffset="95914.11">17936 6438 385 0,'0'0'365'0,"0"0"-121"0,0 0-12 0,0 0-60 0,0 0-61 16,0 0-79-16,0 0-32 0,0 0-42 0,0 0-42 15,0 0-47-15,0 0-123 0,0 0-114 16,12 21-170-16</inkml:trace>
  <inkml:trace contextRef="#ctx0" brushRef="#br0" timeOffset="96363.75">17956 6486 1509 0,'0'0'591'0,"0"0"-309"15,0 0 12-15,0 0 11 0,0 0-84 0,0 0-42 16,0 0-42-16,0 0-30 0,0 0-21 15,0 0-58-15,0 0-28 0,0 0 19 16,-33 27 19-16,17-6 15 0,-3 6 1 16,-8 8-4-16,-10 10-19 0,-11 9-3 15,-7 5 10-15,2-3 4 0,-1-2-5 16,1-6 4-16,4 3-1 0,-6-1 10 16,3-2 6-16,-1-3-9 0,4-2-7 15,0-4 6-15,3-2-18 0,3-2-9 16,7-6-16-16,8-6 16 0,8-7-19 15,2-1 0-15,-4 3 0 0,0 0-16 16,-1 2-24-16,3-4-56 0,3 0-63 16,3-6-10-16,5-2-4 0,3-2-73 15,4-4-158-15,2-2-242 0,0-2-440 16,2-3-298-16</inkml:trace>
  <inkml:trace contextRef="#ctx0" brushRef="#br0" timeOffset="96682.93">16982 6660 2180 0,'0'0'398'16,"0"0"-275"-16,-43-28 204 0,34 23-58 16,-3-1-62-16,6 3 5 0,3 0-51 15,2 1-2-15,1 1-48 0,0 1-43 16,1 0-68-16,6 0 0 0,3 3-3 15,7 6 3-15,12 6 47 0,16 10 6 16,14 10-13-16,8 5-27 0,0 0 5 16,-1 0-18-16,-7-2-1 0,3 0 1 15,2 2 11-15,-2-1-10 0,-4 0-2 16,-2-2 1-16,-4-1-3 0,-2-4-13 16,1-3 4-16,-7-3-7 0,-6-7-12 15,-9-5-41-15,-7-2-40 0,-4-1-42 16,0-1-88-16,0 1-167 0,-3-1-352 0,-5-3-975 15</inkml:trace>
  <inkml:trace contextRef="#ctx0" brushRef="#br0" timeOffset="97481.94">18137 6912 1892 0,'0'0'522'0,"0"0"-331"0,0 0 73 16,0 0-75-16,0 0-38 0,0 0-11 15,0 0-29-15,0 0-19 0,0 0-57 16,0 0-9-16,0 0-23 0,0 0-1 0,0 0 39 16,0 0 3-16,0 0-3 0,0 0 19 15,46 20 16-15,-26-15 18 0,1-1 32 16,10 0-14-16,10-3-12 0,15-1-13 15,5 0-10-15,3-3-18 0,2-1-19 16,-3 1-6-16,5-2 0 0,0 1-6 16,5-1-4-16,0 1 1 0,0 1-15 15,0 1-10-15,-3 1-3 0,-4 1-12 16,1 0-1-16,-7 0 1 0,-7 1-7 16,-1 3 20-16,-7-2-13 0,-8 1 14 15,-8-1-2-15,-8-1-9 0,-4-1-4 16,-1 3-21-16,1-2-18 0,-4 1-32 15,-2-2-28-15,-8 0-25 0,-3 0 8 16,-1-2 13-16,-5-3-70 0,-2-1-109 16,-2-5-261-16,0-1-452 0,0 0-506 15</inkml:trace>
  <inkml:trace contextRef="#ctx0" brushRef="#br0" timeOffset="97766.93">19426 6738 2591 0,'0'0'502'16,"0"0"-288"-16,0 0 46 0,0 0-61 0,0 0-95 15,0 0-13-15,0 0 7 0,0 0 18 16,0 0 12-16,0 0-7 0,0 0-16 16,54 34-22-16,-31-25-24 0,0 2-41 15,2-1-18-15,-1 1-12 0,-2-1-19 16,-2 2-12-16,-2-1-31 0,-4 0-16 15,-4 2-3-15,-3 0 6 0,-5 0 0 16,-2 1 21-16,-9 3 26 0,-6 2 27 16,-4 2 11-16,-12 1-20 0,-10 4-19 15,-7 2-21-15,3-4-17 0,7-6-31 16,13-6-48-16,5-3-115 0,3 2-250 16,-2-1-443-16,4-3-536 0</inkml:trace>
  <inkml:trace contextRef="#ctx0" brushRef="#br0" timeOffset="98383.85">20122 6938 658 0,'0'0'1454'0,"0"0"-1059"0,0 0-44 16,0 0-24-16,0 0-107 0,37-18-58 15,-25 13-13-15,2 2-29 0,2 1-39 16,0 1-52-16,0 1-29 0,2 0-13 16,-1 0-6-16,1 3-6 0,-2 2 0 15,-1 2-32-15,0 2-9 0,-2 2-3 16,-2 1-11-16,-2 2 1 0,-4 3-3 16,-2 0 2-16,-3 0 0 0,-5 2 10 15,-2-2 44-15,-3 1 26 0,-4-2 38 0,1-1 7 16,1-2 53-16,-1-1 14 0,3-2-14 15,0-4-3-15,7-1-13 16,1-3-31-16,2 0-41 0,0-1-10 0,2-1 0 16,5 2 47-16,2-1 26 0,4-1 5 15,4 0-78-15,5-3-6 16,2-3-132-16,2-1-99 0,3-3-186 0,0-2-323 16,-7 2-793-16</inkml:trace>
  <inkml:trace contextRef="#ctx0" brushRef="#br0" timeOffset="98716.43">20641 6948 2542 0,'0'0'480'0,"0"0"-186"0,0 0-11 16,0 0-128-16,0 0-58 0,0 0 57 15,0 0-3-15,0 0-20 0,44 6-41 16,-24-3-46-16,2 1-44 0,1 2-22 0,-2 0-15 15,0 1-32-15,-3 0-33 16,-5 1-14-16,-1 1 5 0,-4-1 8 16,-2 2-17-16,-3-1 3 0,-3 2 3 0,-2-2 3 15,-6 1 25-15,-5 2 48 16,-2-4 38-16,-5-1 24 0,-3-2 5 16,1-3-4-16,-2-2 1 0,-1-2 21 0,1-4-5 15,4-2 12-15,0-4-10 16,4 0-9-16,0-1 3 0,6-1-29 15,1-2-9-15,4 1-91 0,5-1-78 0,0 2-76 16,9-2-189-16,5 4-304 0,-1 2-953 16</inkml:trace>
  <inkml:trace contextRef="#ctx0" brushRef="#br0" timeOffset="98914.2">20964 6950 2134 0,'0'0'743'0,"0"0"-506"16,0 0 12-16,0 0-17 0,0 0-52 15,0 0-57-15,0 0-42 0,40 35-59 16,-28-25-22-16,1 1-13 0,-2 1-5 0,-2 1-26 16,0-2-32-16,-2-1-59 15,-3 3-68-15,0-1-103 0,0-1-149 0,-1 0-172 16,0-4-409-16</inkml:trace>
  <inkml:trace contextRef="#ctx0" brushRef="#br0" timeOffset="99336.35">21280 6909 2242 0,'0'0'536'0,"0"0"-228"0,0 0-56 16,0 0-48-16,0 0-52 0,0 0-23 16,0 0-16-16,0 0-9 0,0 0-41 15,0 0-16-15,0 0-16 0,0 0-3 0,29 3 22 16,-21-2 0-16,0 1-25 16,3-2-22-16,-1 3-1 0,0-3 0 15,3 4-2-15,0-2-1 0,0 2-18 0,1 0-6 16,0 2 4-16,1 0-4 0,-1 1 0 15,1 3 0-15,0-1 0 0,-3 3-6 16,-1-1 3-16,-1-2-3 0,-4 2-11 16,-3-2-5-16,-2 0 12 0,-1-2-2 15,-6 0 14-15,-4 0 23 0,-5 1 15 16,-3-1 10-16,-4-1 4 0,-1-3 2 16,-2 0 0-16,0-3 20 0,1 0 31 15,3-2 11-15,3-2 10 0,4-2-1 16,1-1-6-16,6-2-19 0,2 0-16 15,2-2-61-15,3-2-52 0,1-3-71 16,7 2-57-16,6-2-114 0,4 0-251 16,-1 3-1184-16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17:04.100"/>
    </inkml:context>
    <inkml:brush xml:id="br0">
      <inkml:brushProperty name="width" value="0.05292" units="cm"/>
      <inkml:brushProperty name="height" value="0.05292" units="cm"/>
      <inkml:brushProperty name="color" value="#C00000"/>
    </inkml:brush>
  </inkml:definitions>
  <inkml:trace contextRef="#ctx0" brushRef="#br0">15932 4363 2214 0,'0'0'436'0,"0"0"-352"0,0 0-36 0,0 0 71 0,0 0 67 16,-2-44 47-16,-3 32-26 0,-2 2-42 16,-2-4-80-16,-4 2-32 0,-2 0-27 0,-4-1-14 15,-3 4-2-15,-3 0-10 16,-4 2-22-16,-6 3-1 0,-9 2-11 0,-8 4 5 16,5 5-15-16,10 3 0 0,9 0 0 15,5 2 12-15,-3 8-9 16,-8 8 9-16,-4 13 10 0,2 9-16 0,4 4 38 15,11-2 2-15,11-7 30 0,6-9-30 16,4-8-2-16,4-7-21 0,2 0 18 16,6-1 3-16,4 4-13 0,7 0 10 15,3-2 6-15,3-4-13 0,3-4 10 16,1-3 0-16,-3-4-79 0,2-3-122 16,-2-1-107-16,0-4-214 0,-8-4-544 15</inkml:trace>
  <inkml:trace contextRef="#ctx0" brushRef="#br0" timeOffset="548.61">15353 3917 3121 0,'0'0'179'0,"26"-39"-115"0,8 14-64 16,19-8 92-16,11-3 0 0,6 7 9 16,-1 5-47-16,-4 12 3 15,0 7-41-15,1 5 25 0,2 6-40 0,3 8-1 16,3 11-22-16,3 1 6 0,4 8 14 16,-1 4-33-16,2 7-44 0,-4 6-44 15,-4 3-30-15,-1 5-19 0,-9 3 3 16,-6-1 18-16,-11 2 29 0,-10-1 28 15,-12 2 17-15,-11 0 57 0,-12 0 20 16,-7-1 1-16,-13-1 61 0,-12 2 108 16,-8-2-3-16,-12-1-10 0,-9 0-29 0,-11 1-42 15,-9-4-28-15,-7-4-11 0,-8-4 30 16,-6-3-55-16,-4-8 0 0,-6-7-13 16,-1-6-8-16,-3-10-1 0,-2-10 0 15,2-6-23-15,-2-8-18 0,-1-8 0 16,6-8 41-16,9-10 16 0,11-4 47 15,15-9 45-15,12-5 21 0,11-9-3 16,13-7-20-16,9-3-54 0,8-10-52 16,13-3-61-16,6 0 36 0,10-5 22 15,11 4 3-15,14-3 13 0,9 5 9 16,13 4 48-16,9 3-14 0,10 5-36 16,8 2-20-16,6 6-3 0,2 8-28 15,-1 8-7-15,-5 11 4 0,-4 9-11 16,-10 11-46-16,-8 11-91 0,-16 5-135 15,-9 7-236-15,-18 1-473 0,0 9-476 0</inkml:trace>
  <inkml:trace contextRef="#ctx0" brushRef="#br0" timeOffset="1214.88">15930 5282 1856 0,'0'0'447'0,"0"0"-304"0,0 0 102 0,0 0 47 0,0-37-55 16,0 35-23-16,0 0-37 0,0 2-28 16,0 0-58-16,0 0-43 0,0 2-48 15,0 3-42-15,0 4-62 0,0 9 47 16,2 10 57-16,5 19 0 0,0 15 19 16,0 9-7-16,-2 0 1 0,-1-4-10 15,-2-3 0-15,0 1-3 0,-1-1-12 16,-1-1 9-16,3 0-19 0,-3-4 3 0,0-2-10 15,0-4-28-15,0-1 0 16,0-4 0-16,-5-3-32 0,2-10-38 16,-1-6-40-16,2-8-31 0,-3-4-24 0,1 4-63 15,-2-5-158-15,-3 2-289 0,4-8-462 16</inkml:trace>
  <inkml:trace contextRef="#ctx0" brushRef="#br0" timeOffset="1498.49">15681 6020 2689 0,'0'0'328'15,"0"0"-328"-15,0 0-23 0,0 0 10 16,0 0 13-16,0 0 125 0,39 44-26 16,-22-21-44-16,1 3-7 0,0 2-26 15,1 3-20-15,-2 2 0 0,0 5 17 16,0 7-16-16,-2-4 20 0,-4-5-23 15,-1-8 2-15,-3-6-2 0,0-1 2 0,1-1 17 16,3-7 26-16,-4-3 37 16,3-7 23-16,4-3 81 0,-1-3 66 15,6-7-40-15,1-9-88 0,8-10-90 0,12-11-34 16,4-10-102-16,3-3-66 16,-3 2-80-16,-4 3-194 0,-16 16-855 15,-1 3-876-15</inkml:trace>
  <inkml:trace contextRef="#ctx0" brushRef="#br0" timeOffset="3298.33">15404 7292 2245 0,'-1'4'430'0,"1"-1"-430"0,0 5 0 0,3 7 71 16,0 5 32-16,3 13 9 0,1 10-48 15,-2 9-38-15,-4 2-24 0,-1-5-1 16,0-10-1-16,-1-13-77 0,1-6-16 15,0-3-16-15,0 1 6 0,0-3 74 16,0-3 29-16,0-5 3 0,0-6 93 16,1-2 165-16,0-9 33 0,0-4-94 15,2-7-127-15,-2-4-38 0,-1-4 32 16,0 0-10-16,0-3-7 0,0 0 16 16,-2-1 6-16,0-1-12 0,-1-6-13 15,1 5-31-15,0-3-16 0,1 5 0 16,1 4-13-16,3 3 1 0,-1 5-7 15,2 4 0-15,1 8-12 0,1 4 2 16,3 5-27-16,3 6 18 0,4 8 0 16,5 12 26-16,4 16-7 0,3 12 18 0,-2 4-97 15,-5-3-4-15,-5-13-9 16,-4-17 3-16,-1-8 41 0,-1-6 61 16,4 1 6-16,-1-3 89 0,5-2 19 0,-2-3 13 15,3-4 15-15,-3-5 9 0,1-6-1 16,-1-3-43-16,0-7-82 0,-1-1-19 15,-3-5-22-15,-1-2 7 0,-2-2 15 16,2 0 1-16,-5 0 2 0,3 3-3 16,-3 4-12-16,4 5-10 0,-2 5-13 15,1 6-9-15,0 7 16 0,1 2 12 16,1 10-18-16,4 8 15 0,-2 10 19 16,3 11 1-16,-7 12 15 0,-3 5-16 15,-5-1-34-15,-1-5-39 0,-1-16-18 16,-1-7-23-16,0-9-3 0,0-5 18 15,2-2-57-15,0-3-123 0,4-4-223 16,-1-6-528-16,2-4-373 0</inkml:trace>
  <inkml:trace contextRef="#ctx0" brushRef="#br0" timeOffset="3498.27">16213 7229 1626 0,'0'0'1306'0,"0"0"-1117"0,0 0-90 0,0 0 102 0,-1 53 37 0,-1-28-52 16,-1 3-48-16,-1 2-43 0,0 1-32 16,1 0-20-16,-1 1-30 0,1-1-13 15,1 3-24-15,1-2 5 0,1 1-37 16,0-1-73-16,0-3-29 0,3-5-78 16,0-3-105-16,2-7-275 0,0-5-569 15</inkml:trace>
  <inkml:trace contextRef="#ctx0" brushRef="#br0" timeOffset="4415.76">16497 7203 2111 0,'0'0'572'0,"0"0"-459"0,0 0-7 15,0 0 61-15,0 0-42 0,0 0-33 16,0 0-6-16,4 36 13 0,-2-17 6 0,2 8-45 16,-3 2-10-16,2 5-37 15,0 0 15-15,-3 2-9 0,0 3-6 16,0 7 6-16,-4-7-7 0,2-3-12 0,1-7-2 15,-1-8-13-15,0 0-4 16,2-1-6-16,0-7-20 0,0-2 7 16,0-7 13-16,0-2 3 0,0-2 20 0,0-6 2 15,2-5 25-15,0-4 0 0,1-7-21 16,1-9 15-16,-2-1 0 0,0-1 12 16,1-2 10-16,-2 3 22 0,3-4-6 15,2 1 2-15,-2-1-12 0,5 2 16 16,5 1 4-16,1 3 1 0,3 2 4 15,4 3 12-15,4 5 6 0,1 4-28 16,-2 6-62-16,-3 5-25 0,-2 5-34 16,-2 0-18-16,-3 9 8 0,-3 3 4 15,-4 3-38-15,-4 3-14 0,-4 3 32 16,-1 2 0-16,-6 0 7 0,-6 1 14 16,-3-1 42-16,-4-2 22 0,-2-2 1 15,-2-2 2-15,1-2-3 0,-2-4-60 16,4-1-67-16,-1-6-28 0,6-1-37 15,5-3-132-15,4-4-132 0,7-3-183 0,0 1-482 16</inkml:trace>
  <inkml:trace contextRef="#ctx0" brushRef="#br0" timeOffset="4749.05">17014 7185 460 0,'0'0'1625'0,"0"0"-1217"0,0 0-105 0,42-24 114 0,-33 20-64 0,-6 1-40 0,-1 0-46 16,-2 2-77-16,0-2-26 0,-5 2-87 16,-6-1-77-16,-3 0-80 0,-3 2-4 15,-5 3 1-15,-3 5 8 0,-2 4 13 16,3 5 21-16,2 1 16 0,4 3 3 16,7-1 0-16,3-1-13 0,8-2-15 15,4-1 31-15,6-1 19 0,7 0 47 16,4-1 14-16,2 0 1 0,4 0-25 15,3 0 1-15,-1 0-26 0,-1 2-11 16,-2-2-1-16,-8 1-1 0,-2 2 1 0,-8 1-3 16,-6 1 3-16,-4 2 15 15,-14 2-15-15,-10 6-25 0,-19 6-56 16,-17 0-23-16,-7-1-22 0,1-7-38 16,8-8-57-16,17-9-110 0,11-6-160 0,13-4-94 15,8 0-535-15</inkml:trace>
  <inkml:trace contextRef="#ctx0" brushRef="#br0" timeOffset="5300.12">17961 7502 3060 0,'0'0'551'0,"0"0"-487"0,8-43 24 0,4 15-50 0,3-17-38 15,6-10-47-15,1-3 6 0,-5 3 28 16,-3 4-41-16,-1 7 16 0,-1 2 26 15,-3 6 12-15,1 9 19 0,-3 6-4 16,0 6 20-16,0 1-35 0,1 2 0 16,-3 4-28-16,-1 7-20 0,3 5-40 15,0 15 18-15,4 17 47 0,-3 19 1 16,2 9 3-16,-8 6 6 0,-2 0-31 16,-2-6-46-16,-5 0-5 0,0-5-27 15,3-12-16-15,1-15 60 0,3-9 46 16,0-9 32-16,0 1 13 0,2-1-13 15,-1-1-12-15,1-5-126 0,0-4-176 0,-2-4-234 16,0-4-119-16,0-2-372 16</inkml:trace>
  <inkml:trace contextRef="#ctx0" brushRef="#br0" timeOffset="5948.59">18106 7409 11 0,'0'0'2146'16,"0"0"-1761"-16,0 0-162 0,0 0 101 15,0 0-52-15,0 0-75 0,0 0-80 16,0 0-57-16,0 0-7 0,0 0-21 15,0 0-20-15,0 0 1 0,12-36 12 16,7 28 0-16,5-2-12 0,5-3 0 16,3-1-13-16,7-6-3 0,-5 4-9 15,-1-1 11-15,2 2-2 0,-10 4 1 16,2 0 0-16,-5 2-21 0,-5 4-11 16,-7 3-29-16,-2 2-22 0,-5 0-17 15,-3 6 14-15,-2 3 40 0,-5 4 48 16,-2 4 1-16,-2 1 21 0,-2 1 4 15,1 1-13-15,1-2-11 0,3-2 13 16,4-2 30-16,2-3-7 0,2-1-13 0,3 0 7 16,6-2 31-16,0 0 6 15,2 0-25-15,0 0-15 0,2-1-27 0,-4 1-2 16,4-1-13-16,-6 1-44 0,-2 1-43 16,-4-2-17-16,-1 4 15 0,-2-1-12 15,-6 1 2-15,-1 0 23 0,-3 0 28 16,-1-2 42-16,-1-2 19 0,2-1 35 15,1-2 29-15,3-2 38 0,2-2 25 16,2-2 29-16,4-4-11 0,0-5-34 16,4-4-61-16,6-4-50 0,1-6-1 15,4-3-12-15,3-2-9 0,4-1 0 16,2 2-16-16,3 0 4 0,-1 4 12 16,-1 1 20-16,0 5 2 0,-4-1 2 15,-3 6 10-15,-7 3-11 0,-1 4 1 16,-6 2-2-16,-2 4-45 0,-2 1-24 15,-2 1-48-15,-2 5-1 0,0 3 13 16,-2 2 38-16,-2 3 35 0,3 3 13 16,1 0-4-16,2 0 1 0,0 0 6 0,2-5 13 15,6 0 3-15,0-2 41 16,3 4 7-16,-1-2-13 0,0 0-6 0,-1 0-28 16,-1 1 19-16,-2 0-17 0,-2 0 7 15,-2 0 25-15,-4 0 16 0,-4 2 0 16,-1-3 3-16,0 0-19 0,-2-2 3 15,0-2-38-15,-1 0-6 0,2-5-67 16,1-2-61-16,4-1-64 0,-2-7-219 16,3-4-356-16,4 0-827 0</inkml:trace>
  <inkml:trace contextRef="#ctx0" brushRef="#br0" timeOffset="6847.19">18823 7393 1920 0,'0'0'356'0,"0"0"-252"0,0 0 83 0,0 0 23 0,0 0-11 0,-22 38-29 16,22-37-20-16,0 0 34 0,0-1-19 16,3-1 28-16,3-4-8 0,3-5-53 15,2-4-57-15,7-3-43 0,2-6-32 0,0-2-18 16,0-1-32-16,1 0-19 0,-5 1-23 15,-4 5 39-15,-3 1-3 0,-3 6 15 16,-4 3 16-16,-1 3 6 0,-1 4-6 16,-2 3 23-16,-3 4-20 0,-2 8-53 15,-4 8-1-15,-4 15 38 0,-3 9 35 16,3 0-10-16,1-8-3 0,7-10 13 16,3-8-19-16,2 1-7 0,0 2-18 15,2-3 15-15,0-5 16 0,4-6 16 16,5-4 92-16,0-3 16 0,4-4-10 15,0-8-29-15,7-4-44 0,1-5-25 16,0-3-15-16,2-2-7 0,1 1 22 16,-3 2 2-16,-2 3-2 0,1 6-3 15,-4 4 3-15,-1 3 0 0,-6 7 2 0,3 0 13 16,-4 6-15-16,-1 0-25 16,0 3 10-16,-1 0 11 0,-1 0-24 15,0 0-7-15,-2-1-9 0,-2-2-13 0,1-3 0 16,0-1-26-16,2-2 23 0,-1-4 22 15,1-2 38-15,5-4 2 16,-2 1 23-16,3-3 1 0,0 1 9 0,1 2 19 16,-1 2 3-16,4 4 13 0,-3 3 25 15,0 5-14-15,1 6-59 0,0 3-19 16,-1 1 10-16,-3 4-13 0,1-2-2 16,-3-1-10-16,1-1 8 0,-3-3 4 15,-1-4 1-15,-1-4-1 0,2-2 1 16,-2-2 18-16,0-3 32 0,3-4-17 15,1-7-31-15,2-4-3 0,2-2-72 16,-3-2-29-16,3-2-19 0,-4-3-13 16,1 1-54-16,-3-4-76 0,0-1-190 15,-1-2-136-15,0-6-146 0,1-6-86 16</inkml:trace>
  <inkml:trace contextRef="#ctx0" brushRef="#br0" timeOffset="7180.5">19464 6818 1428 0,'0'0'607'0,"0"0"-166"0,0 0 16 0,0 0-66 0,0 0-188 15,0 0-130-15,0 0 31 16,0 0 51-16,2 52 14 0,2-22-46 16,2 3-42-16,-2 2-19 0,0-6-15 0,4 6-4 15,-3-2-18-15,3 1-6 0,0-1-19 16,1-1 0-16,-1 1-1 0,-1-1-15 16,-2-1 1-16,1-3-10 0,-3-3-6 15,-1-6 9-15,0-5 20 0,-2-5 1 16,2-4 1-16,-2-4 13 0,2-1 49 15,2-4 18-15,-1-5 25 0,1-3-6 16,6-6-68-16,-2-4-22 0,5-1-9 16,1-1-25-16,1 4-24 0,4 5-19 15,-1 6 19-15,0 4 24 0,-1 5 3 16,0 4-9-16,-1 4-21 0,-3 2 5 16,-2 4-12-16,-6-1-25 0,-5 2-38 15,0 1 9-15,-10 1 25 0,-4 2 3 16,-7 0-7-16,-10 3-44 0,0-4-108 15,-2 0-102-15,-3-5-5 0,10-8 177 16,-2-4 51-16,2-3-139 0,8-12-421 0,4 3-693 16</inkml:trace>
  <inkml:trace contextRef="#ctx0" brushRef="#br0" timeOffset="7746.84">19789 6648 2013 0,'0'0'576'0,"0"0"-457"0,0 0 65 15,0 0 21-15,0 0-45 0,35 6 15 16,-35 23 25-16,0 16-27 0,-4 18-19 16,-3 6-34-16,-2-2-35 0,0-5-14 15,5-6-8-15,2-5-8 0,2 0-30 16,2-5-25-16,5-8-1 0,-1-9-33 16,4-9 15-16,0-5-9 0,6 1 9 15,5-4 19-15,2-2 31 0,1-7 9 16,5-4-37-16,2-10-3 0,0-6-43 15,2-4-13-15,-2-8-19 0,-2 1 0 16,-2-1 38-16,-5 2 37 0,-5 4 2 16,-5 8 1-16,-5 5 31 0,-1 7 19 15,-3 3-46-15,0 6-7 0,-2 7 0 0,0 2 6 16,1 7 19-16,-1 0-10 0,1 2-2 16,-2-2-13-16,1-3-2 15,1-2 2-15,1-4 0 0,1-4-11 0,2-2 11 16,2-5 22-16,4-2 84 0,1-7-16 15,2-2-28-15,1-5-22 0,1 1-25 16,-3-6 4-16,0 4-1 0,-4-1 16 16,-4 2-10-16,1 7-24 0,-4 3-25 15,-1 4 13-15,0 4-68 0,0 8 3 16,4 8 77-16,1 5 19 0,4 6 6 16,-2 3-10-16,1 0-15 0,2 1 2 15,-2 4 1-15,0 6-3 0,-5 10-10 16,-3 3-30-16,-8 0 6 0,-8-4 15 15,-5-6-3-15,-3-2-9 0,-1-8-12 16,4-11 34-16,4-8 9 0,0-4 62 0,-2-3 62 16,-6-2-41-16,-4-2-6 15,-2-7-3-15,0-5-31 0,-2-8-43 16,-1-8-47-16,-5-13-101 0,-1-12-109 16,-4-14-216-16,9 10-956 0,5 3-940 0</inkml:trace>
  <inkml:trace contextRef="#ctx0" brushRef="#br0" timeOffset="10880.89">14329 8715 443 0,'0'-8'1717'0,"0"1"-1555"0,3-2-133 16,5-2 129-16,-1-1 65 15,3 0-14-15,-1 1-23 0,2-1-43 0,0 2-31 16,1 2-48-16,1-1-30 0,1-2-14 16,4 2-20-16,3-1-15 0,2 1-8 15,10 0-12-15,7 5-6 0,10 2 9 16,0 5 7-16,-7 6 22 0,-10 1-39 15,-13 3-22-15,1 1 29 0,1 5 6 16,0 7 10-16,3 4 18 0,-2 8-2 16,-3 9 3-16,-7 11 12 0,-6 4 10 15,-6-2 13-15,-4-2 26 0,-8-3 3 16,-5 1 12-16,-3 8 35 0,-6-1 3 16,-2 3 22-16,-3 0-19 0,-3 1-23 0,1 0-25 15,1-1-12-15,3-3-32 16,4-2-7-16,6-5-17 0,3-4 10 15,9-7-11-15,4-8 0 0,3-10-2 0,3-8-10 16,6-3 10-16,4 1 2 16,5 3 23-16,11 1 11 0,11-2 13 15,9-4-4-15,6-1 7 0,-3-7-19 0,-7-2-9 16,-11-3-20-16,-8 2-2 0,-7-2-35 16,-5 1-8-16,2 1-19 0,-4 3 6 15,0-1-7-15,-8 3-2 0,-5 3 4 16,-2 2 39-16,-10 6 22 0,-5 1 0 15,-6 6-9-15,-3 2 9 0,-7 7 16 16,-4 8-13-16,-1 10-1 0,2 2 1 16,9-4 0-16,9-3-2 0,6-5 0 15,4 1-1-15,5-2-3 0,3 3-19 16,1-2 10-16,8 1 8 0,2 2 3 16,3 2 1-16,1 0 16 0,3 1 9 15,-1 0-9-15,1-1-4 0,-2 0 21 16,-2-1-2-16,-4 0 10 0,-3-1-10 15,-4-1 6-15,-3-4-6 0,-10 0-6 16,-5 4-3-16,-6-3-3 0,-9 3 30 0,-6-1-8 16,-6-1-17-16,-5-2-24 0,-3-1 0 15,-1-5-46-15,-1-4-10 0,1-5-31 16,4-6-22-16,2-4-30 0,10-8-78 16,8-5-154-16,8-4-288 0,8 0-771 15</inkml:trace>
  <inkml:trace contextRef="#ctx0" brushRef="#br0" timeOffset="22128.03">10328 8658 42 0,'0'0'1293'0,"0"0"-1159"0,0 0-108 0,0-43-20 0,0 29 300 0,-2-1-137 15,-1 0-39-15,0-2-7 0,-2-2-59 16,-1 1-15-16,1-2 29 0,-4 3 15 16,0 0 59-16,0 0 77 0,-4 2-88 15,0-1-26-15,1 2-16 0,-3 3-19 16,-3 0-23-16,1 3-9 0,-2-2-10 16,-2 3-16-16,0 2-21 0,-5 1-1 15,1 1-2-15,-2 3-14 0,-4 2-9 16,0 3 9-16,0 4-19 0,-3 2 16 15,1 2-7-15,0 2 1 0,-2 5 23 0,3 1-14 16,-1 2 14-16,2 3-11 0,2 1 11 16,0 1-17-16,4 3 3 15,3 0 3-15,1 2-6 0,2 7 6 0,4 5 0 16,3 9 11-16,6 2 2 16,4-1 10-16,4-5-10 0,7-4 3 15,4 3-1-15,1 1 14 0,6 3 0 0,2 3-15 16,0 3-1-16,3 3 0 0,4 0 1 15,1 3-1-15,0 1 13 0,1 0 0 16,-2 0-7-16,0 3-6 0,-1-1-3 16,-8 0-10-16,1 1 13 0,-5 3 0 15,-6-1 0-15,-2 0 1 0,-8 0-1 16,-2 1 13-16,-10 1-11 0,-5 0 20 16,-7 0-6-16,-5 0 3 0,-4-3-15 15,-3 1 24-15,-3-5-9 0,1-5-19 16,2-2-1-16,-2-5-1 0,3-1 2 15,1-7 1-15,6-8 2 0,5-9 10 16,6-6 0-16,1-4 0 0,0 4-1 16,-2 0 7-16,-1 3 20 0,3-4 11 15,3-1-5-15,1-3-4 0,2-1-6 16,5 0-16-16,-1 0-2 0,1 0-17 0,2 4-11 16,1-2 11-16,0 5 2 15,0 4-1-15,-2 6-1 0,4 11-2 16,-2 9 1-16,2 7 0 0,2 0-2 0,4 0-19 15,1-8 19-15,6-2 2 0,3-1 0 16,6-5 1-16,5-1 0 0,4 1 16 16,4-2 6-16,5 1 22 0,3-2 4 15,3 2-17-15,5-2-6 0,1 1-3 16,0-2 4-16,4-4-23 0,2-3-3 16,4-10-3-16,3-7-89 0,3-16-75 15,2-13-179-15,-17-4-435 0,0-19-1662 0</inkml:trace>
  <inkml:trace contextRef="#ctx0" brushRef="#br0" timeOffset="29909.42">16199 8100 1516 0,'0'-3'283'0,"-1"1"-36"0,0 0-39 0,1 1-56 15,-1-3 12-15,1 3 14 0,0 0-24 16,0 0 0-16,0 1-32 0,0 0-23 15,0 0-35-15,0 0-33 0,0 1-29 16,0 5-2-16,0 2-1 0,3 5 1 16,3 9 12-16,1 8 20 0,6 13-13 15,0 13-16-15,1 5 0 0,-1-1 1 16,-1-1 11-16,-2-2-11 0,1 3-3 16,-1 4 37-16,-3 4-16 0,1 4 13 0,-4 2 15 15,0 2-2-15,1 2 9 0,0 3-4 16,-5 2-5-16,2 1-17 15,-2 0 10-15,0 0-19 0,0-3 0 0,0-6 0 16,0-1 0-16,0-5 0 0,-2-1-3 16,0-2 12-16,-3 0-11 0,1-3-20 15,1-1 0-15,-5-1-2 0,3-3 1 16,-3-3-19-16,2-3-27 0,0-2-16 16,0-4 32-16,3-7-42 0,-1-11-15 15,0-7-22-15,1-2-36 0,0 0-80 16,1-1-113-16,0 0-135 0,0-7-223 15,2-4-443-15</inkml:trace>
  <inkml:trace contextRef="#ctx0" brushRef="#br0" timeOffset="30225.41">16108 10116 36 0,'0'0'1130'0,"0"0"-808"0,-39-26-117 16,24 18 68-16,-2 0-20 0,-1 2-20 15,3-1-23-15,1 4 18 0,3-1-29 0,4 3-33 16,-1-1-22-16,5 2-36 0,1 0-51 16,2 1-57-16,2 6-37 0,4 8 12 15,6 8 9-15,5 16 16 0,6 12-1 16,5 8-2-16,-4-2-10 0,-4-3 10 16,-2-8-16-16,-1-2-10 0,-2-1-12 15,-4-7 9-15,0-7-22 0,-4-8 25 16,1-6 29-16,0 1 22 0,2-4 61 15,1-2 3-15,0-6-3 0,-1-4 37 16,3-8 22-16,1-8-26 0,3-7-41 16,7-11-31-16,7-14-24 0,9-14-20 15,3-6-4-15,-1-3 1 0,1 3-82 16,-6 4-211-16,-1-3-302 0,-10 17-885 16</inkml:trace>
  <inkml:trace contextRef="#ctx0" brushRef="#br0" timeOffset="32991.44">15909 12521 2667 0,'0'0'559'0,"0"0"-467"0,0 0 16 0,0 0 42 0,0 0 20 16,-11 40-3-16,9-21-18 0,2 5-50 0,0 9-42 15,0 12-17-15,5 16-21 0,3 1-19 16,0-1 0-16,2-5-3 0,-5-9-35 16,4-3-37-16,-5-9 1 0,0-8-9 15,0-8 24-15,-1-5-1 0,0-1 0 16,1-1 29-16,3-2 12 0,-5-7 6 16,0-3 13-16,-1 0 40 0,0-7 14 15,-1-7-20-15,-1-13-15 0,-4-16-19 16,-7-12-25-16,0-8-19 0,-2 3 19 15,2 6 25-15,4 6 1 0,-2 0 24 16,6 3-23-16,2 0-2 0,4 6-13 16,3 5 10-16,4 10 3 0,0 6 2 15,2 4 11-15,5 0 3 0,6-1 28 16,2 4 12-16,3 4-12 0,3 4-16 16,-1 3 5-16,-1 9-33 0,0 3-7 0,-3 4-25 15,-6 5-9-15,-3 2-25 16,-7 9-34-16,-5 9-39 0,-10 12 9 15,-10 3-60-15,-6-2-31 0,-7-7 32 0,5-13 77 16,5-7 112-16,5-9 16 0,3-2 67 16,1-2 26-16,0 0-13 0,1-3-25 15,4-5 5-15,5-2-15 0,0-2-36 16,4-2 33-16,6 0 47 0,5 0 31 16,1 0-10-16,8-2-44 0,-1-1-29 15,3 2-37-15,2 1-15 0,-3 0-1 16,-2 3-3-16,-1 1-29 0,-5 3-5 15,-5 3-36-15,-4 0 16 0,-3 1-15 16,-3 3 15-16,-5 2 16 0,-3 2 0 16,-7 2-4-16,-2 0-22 0,-2-3-19 15,0 0 7-15,-1-7 8 0,0-4-21 16,1-6-43-16,4-5-161 0,0-10-211 16,5-12-491-16,1 1-163 0</inkml:trace>
  <inkml:trace contextRef="#ctx0" brushRef="#br0" timeOffset="33135.68">16241 12707 966 0,'0'0'323'0,"0"0"2"0,42-32 91 0,-25 22-14 0,1 7-80 16,-1 3-58-16,2 6-34 0,-1 5 31 0,-1 2-55 15,-2 4-55-15,-1 4-69 16,-5 0-26-16,-3 3-2 0,-3 2-22 0,-2-1-7 16,-1 2-25-16,-3-4-3 0,-2-1-92 15,0-6-62-15,1-2-77 0,2-7-106 16,0-7-327-16,0-1-666 0</inkml:trace>
  <inkml:trace contextRef="#ctx0" brushRef="#br0" timeOffset="34442.33">16348 12499 2745 0,'0'0'497'15,"0"0"-348"-15,0 0 32 0,0 0-19 0,0 0-77 16,0 0-85-16,0 0-10 15,0 0-21-15,0 0-70 0,10 38-118 16,-1-32-96-16,2-3-106 0,1 4-112 0,2-1-78 16,-2 1-63-16,1 2 133 0,1 0 541 15,-5 1 144-15,2 3 397 16,-2 1 22-16,-2 1-18 0,1 3-53 0,1 1-93 16,0 2-74-16,0-1-42 0,-3 3-56 15,4 1-26-15,-6-3-32 0,1 2-39 16,-1-2-55-16,0 2-38 0,-2-6-12 15,-1 0-24-15,0-4-1 0,0-4 0 16,1-3 0-16,-1-6 0 0,-1 0-28 16,2 0-16-16,0-6 1 0,0-2 43 15,0-6-37-15,0-6 34 0,3-2-10 16,1-6 1-16,1 0 9 0,4 1-10 16,-2 2-2-16,0 6-10 0,4 6-19 15,-2 6-12-15,5 3 29 0,-3 4 27 16,5 3 3-16,-2 4 27 0,3 6-30 15,-1 1-57-15,-2 3 17 0,-1-1 2 16,-3-1-19-16,-3-2-3 0,1-3 10 16,-4-5 3-16,2-3-4 0,-1-2 14 0,1-7 15 15,2-9 22-15,0-1 30 0,1-5-30 16,1-4-25-16,-1-1 9 16,-1-1 16-16,0 3 32 0,-5 2 5 0,-1 7 17 15,-2 2-4-15,0 8-21 0,-2 5-26 16,0 1-6-16,-4 5-16 15,1 6-38-15,-1 3-19 0,0 4 42 0,-2 6 21 16,0-1 1-16,2 2 10 0,1-2-2 16,1-3 3-16,1-5 1 0,1-4 3 15,2-5 13-15,4-3 19 0,3-3 18 16,2-7-18-16,0 0-13 0,5-4 3 16,-1-2-24-16,3 2 0 0,0-1-1 15,2 5-18-15,0 1-27 0,-2 6 4 16,4 2 41-16,-4 6 38 0,-1 1-19 15,-1 2-19-15,-3 1-19 0,1-1 4 16,-5-3 3-16,-2-1 12 0,-1-3 0 16,1-4 1-16,-3-2 1 0,3-11 17 15,-1-2 25-15,3-7-22 0,-1-4-22 0,0-4-38 16,-2-2 7-16,-1 2 31 16,-1-1 6-16,-4 2 23 0,0 2-11 15,0 5-5-15,-2 5-13 0,0 4-10 0,-2 6-13 16,2 1-2-16,-1 6 0 0,-1 0 25 15,0 7-47-15,0 1-57 16,0 5 21-16,0 0 33 0,2 4 24 0,2 0-9 16,0 0-16-16,2-3 4 0,5-4 47 15,2-2 1-15,0-2 50 0,5-3-7 16,0 0-2-16,0-3-14 0,1 1-26 16,-1 1-2-16,1-1-2 0,-4 2 1 15,1-3-1-15,-3 4 2 0,1-1 22 16,0 3 13-16,-4-2 16 0,1-4-7 15,-1 1-9-15,-1-1-7 0,4-1 26 16,-4-5-1-16,5-5 13 0,-1-3-6 16,3-4-29-16,-2-3-3 0,2-1 1 15,-1-2 12-15,-2 2 28 0,-1-1 9 16,2 3-19-16,-4 4-19 0,-2 2-24 16,1 8-4-16,-3 2 8 0,0 4-20 15,-2 2-22-15,2 5-3 0,1 3 22 0,0 1 2 16,1 2-11-16,0 2-13 0,2-1-6 15,-3-1 19-15,3-3 12 0,-1-1 0 16,2-5 16-16,1-3 6 0,1-1-1 16,3-7 17-16,1-4-20 0,1-5 4 15,1-2-3-15,-1-2 8 16,-2 3-5-16,-3-3 18 0,-2 3 13 0,-2 0 8 16,-1 4-11-16,-4 0-16 0,0 5-22 15,0 4-12-15,0 4-34 0,0 0 6 16,0 8-86-16,4 5 9 0,5 10 34 15,7 15 68-15,8 12-28 0,7 7-28 16,3-1-10-16,-1-2 54 0,-4-2-1 16,-5 3-15-16,-2 5-61 0,-5 2-68 15,-5 3-54-15,-3 0-30 0,-5-5 5 16,0-14 76-16,-4-14 89 0,2-11 74 16,-2-10 234-16,0 0 81 0,0-5-9 15,-6 0-3-15,-4-8-36 0,-5-8-78 16,-10-11-44-16,-13-17-35 0,-9-17-33 0,1-9 9 15,3-1-80-15,16 8-6 16,12 18-52-16,7 6-68 0,5 11-80 0,3 2-78 16,9-6-135-16,-5 6-592 0,17-15-1069 0</inkml:trace>
  <inkml:trace contextRef="#ctx0" brushRef="#br0" timeOffset="35641.39">14669 13457 2519 0,'1'0'428'0,"-1"0"-236"0,0 0 22 0,0 0 50 0,0 0-31 15,0 0-35-15,-2 0-28 0,-1 0-18 16,-1 4-93-16,-2 1-34 0,0 4-24 15,-5 3 0-15,0 8-1 0,-4 9 3 16,-4 15 12-16,-4 13-14 0,-1 7 0 16,-2 1 0-16,3-3 0 0,1-4-1 15,-1 0-12-15,1 0-10 0,0-3-21 0,1-5 6 16,5-12 3-16,1-7 3 0,4-8-10 16,3-5-27-16,-2-1-42 0,2-1-51 15,0-1-59-15,0-7-107 0,3-6-252 16,2-5-437-16,0-4-532 0</inkml:trace>
  <inkml:trace contextRef="#ctx0" brushRef="#br0" timeOffset="35924.13">14269 13863 1501 0,'0'0'1488'0,"0"0"-1267"15,0 0-20-15,0 0 81 0,-42 10-21 16,35-3-63-16,-1 2-79 0,2 3-54 15,1 5-6-15,1 5-19 0,1 5-12 16,1 4-13-16,1 2-15 0,1 0-1 16,0 8-2-16,0-5-22 0,0-1-21 15,0 0-7-15,0-6 7 0,1 0 12 0,2-4 34 16,1-6 12-16,2-4 19 0,3-6 0 16,1-3-6-16,5-2 28 0,3-3 12 15,5-1 3-15,8-9-16 0,8-7-52 16,14-12-12-16,2-1-90 0,1-6-25 15,-3-1-88-15,-5-1-150 0,-2-4-350 16,-12 9-1014-16</inkml:trace>
  <inkml:trace contextRef="#ctx0" brushRef="#br0" timeOffset="38923.25">12421 5793 3956 0,'-89'4'285'0,"1"1"-185"0,-14 2-1 15,10-3-34-15,-5-2-31 0,-9-1 12 0,-6-1-27 16,-12-2-19-16,-2-5-40 0,-8-3 27 16,-6-4 1-16,2-6 24 15,-5-4 1-15,1-6 18 0,0-9 9 0,2-3-19 16,5-7 1-16,8-7-7 0,3-6 1 16,4-6 2-16,10-5 16 15,6-4-28-15,7-6-6 0,8-6 0 0,10-5 0 16,9-4 3-16,9-3-1 0,6-5 0 15,11-3-2-15,10-4-14 0,8-3 11 16,12-1-6-16,11-4 9 0,10-5 0 16,15-3 0-16,14-2 0 0,11-1-2 15,13 2-17-15,13 3 1 0,16 1-13 16,9 4 28-16,11 2-34 0,11 9 3 16,7 4 3-16,8 9-21 0,7 7 33 15,3 14-6-15,4 10 10 0,1 14-13 0,2 11-6 16,3 13 0-16,-1 10 3 15,3 11-13-15,-2 8-15 0,-1 14-6 16,-4 8 9-16,-4 11-1 0,-6 9 6 0,-8 10 32 16,-10 7-3-16,-12 10 10 15,-8 8 0-15,-9 9 11 0,-9 10-10 0,-7 5 10 16,-6 4 0-16,-7 5-15 0,-4 6 15 16,-8 0-24-16,-6 7 22 0,-8 0 1 15,-4-1-1-15,-9 1 1 0,-6 0 2 16,-5-2 2-16,-9-3 20 0,-5-3-3 15,-11 1-16-15,-6-3 16 0,-11 1 0 16,-8-4 0-16,-8-4 15 0,-8-3-12 16,-9-4-9-16,-7 0 35 0,-9-4-45 15,-6-6 44-15,-4-6 6 0,-1-8-10 16,-1-10-15-16,2-8 35 0,3-10 54 16,1-7-2-16,3-7-7 0,-1-6-41 15,0-4-17-15,1-7-26 0,-1-4-24 16,1-4 19-16,2-5-6 0,4-3-13 0,2-8-46 15,6-6-83-15,7-3-94 0,5-8-84 16,7-8-305-16,14 2-938 16,8-6-425-16</inkml:trace>
  <inkml:trace contextRef="#ctx0" brushRef="#br0" timeOffset="41222.03">14006 11514 2694 0,'0'0'606'0,"0"0"-434"0,0 0-33 16,0 0-37-16,0 0-14 0,0 0-63 15,0 0 54-15,-42 0-16 0,25 0-62 0,-6 0 0 16,-4 0 0-16,-3 3-1 0,-9 1-1 16,-11 2 0-16,-12 4 1 0,-6 3 0 15,-3 1-1-15,3 0 2 0,1-2 1 16,-1 3 26-16,-2-2 0 0,-1-1 8 15,-2 0 11-15,0-4 2 0,-4 1 4 16,0-1 13-16,-2-4-4 0,0 1-16 16,-4-3-11-16,1-2 2 0,-1 0-3 15,-1-2-16-15,-1-3-15 0,-1-3 25 16,-1-3-12-16,-1-4 2 0,-1 0-18 16,-2-2-12-16,0-3-10 0,0-1 10 15,0-6-19-15,2 1 12 0,4-4 18 16,4-4 1-16,2-3 4 0,4-2 7 15,2-6-11-15,4-3-13 0,2-3 1 16,3-4-13-16,4-4-6 0,2-2 0 16,5-5-3-16,4 0-6 0,2-1 24 15,5-2-18-15,5 1 24 0,3-4 8 16,3-4-9-16,7-2-51 0,5 1 61 0,8 1 1 16,3 1 51-16,8 0-27 0,0-2-24 15,9-2-32-15,5-2 4 0,5-2-9 16,7 1 36-16,2 0-15 0,4 4 4 15,2 2-7-15,5 1 16 0,3 4-22 16,5-3 1-16,3 2 24 0,4 1 4 16,4-1-2-16,5 4 10 0,4 1-12 15,8 3-13-15,2 1-10 0,6 3 4 16,6 0 16-16,2 5-15 0,3 0 15 16,3 6-15-16,1 1 14 0,4 5 2 15,0 3-1-15,0 7 0 0,0 3 3 16,-3 5 1-16,0 3 27 0,1 5 7 15,3 1-7-15,0 3-8 0,0 1-4 16,2 7-14-16,-1 1-1 0,3 3 0 16,1 1-1-16,-1 7 21 0,-3 3-20 15,-7 5 1-15,-5 4-2 0,-4 7-22 16,-3 3-26-16,-3 2 45 0,-2 7 0 0,-4 4 0 16,-2 4 3-16,-5 3-2 0,-1 2-13 15,-3 3 12-15,-3 3-1 0,-4 1-11 16,0 4 2-16,-6 2 13 0,-4 4-1 15,-3 2 0-15,-5 5-2 0,-4 2-20 16,-6 4 23-16,-3 2 0 0,-5 5 0 16,-7 0-16-16,-3 1 15 0,-8 3 1 15,-3 1-15-15,-2 3 11 0,-8 0-8 16,-4-3-1-16,-2 2-2 0,-4-2-1 16,-3-3-6-16,-1-2 22 0,-3-3 0 15,-2-6 2-15,-2-1 11 0,-3-3-1 16,-2-4 1-16,-3 1 2 0,-2 0 20 15,-3-3 15-15,-3-3-15 0,-1-6 19 16,-1-3-26-16,-1-5 6 0,-2-5 16 16,-3-3-3-16,0-2-13 0,-2-4-9 15,-2-1 22-15,0-5-10 0,2-7-12 16,0-2 3-16,1-8 0 0,3-5 12 16,-2-3 3-16,0-4-15 0,2-3-3 0,-1 0-22 15,2-4-2-15,-2-2 2 16,3-4 0-16,0-1-3 0,2 0 0 0,3-2-19 15,-1 0 1-15,2-1-7 0,3-1-12 16,7 2-9-16,6 1-10 0,6 2-9 16,4 0-16-16,-5-2-22 15,-1-5-61-15,0 1-68 0,4-4-149 0,1 0-234 16,7 2-659-16,-3-11-209 0</inkml:trace>
  <inkml:trace contextRef="#ctx0" brushRef="#br0" timeOffset="45472.36">9308 14387 2222 0,'0'0'314'0,"0"0"-104"0,0 0-104 0,0 0 51 16,-44-32-26-16,32 24-19 0,1-2-35 15,-1 2-29-15,0-2-47 0,-1 0 1 16,-3 3 20-16,1-1-11 0,-3 3-11 16,2 1-42-16,-4 1 10 0,-2 3-9 15,0 0-10-15,-3 5-32 0,-1 2 16 16,-3 4-1-16,0 1-5 0,0 3 2 0,0 2 10 15,-2 4-7-15,0 3-6 16,-3 12 19-16,-5 10 30 0,-4 8 22 16,5 1 1-16,7-10 2 0,12-12 39 0,7-14 32 15,5-2-13-15,1-1-19 0,2 3 9 16,0 0-6-16,4-6-42 0,2 1 1 16,4-1 15-16,3-2-3 0,1 0-10 15,2 0-3-15,3 0-7 0,3 0 7 16,0 3 71-16,4 1-7 0,-1 2-37 15,3 2-25-15,-2 2 21 0,0 2 3 16,-1 5-23-16,0 9-3 0,-5 12-2 16,-7 17-65-16,-9 6-42 0,-9 6-45 15,-13-2-24-15,-7-5 11 0,-5 3 31 16,-5-2 58-16,-1 1 68 0,-3 0 10 16,3-1 62-16,-1-3 67 0,6-2 36 15,7-7-17-15,4-7-32 0,10-12-45 16,7-13-26-16,5-9 0 0,2-7-26 15,0 2-17-15,4 1 1 0,5 3 20 16,3-1 37-16,5 1 20 0,1-2 3 16,2 2 7-16,4 2 5 0,1-3 3 15,0 4-28-15,1-1-13 0,3 4-19 0,0 1-16 16,0 4-1-16,4 4-21 0,3 9 0 16,2 13 2-16,-1 7-2 15,-8 2 0-15,-9 5-22 0,-7 2-22 0,-8 8 6 16,-4 4-10-16,-2 4 17 0,-8-2 12 15,0-5 19-15,-1-11 25 0,2-13 73 16,2-11 38-16,4-14-39 0,2-9-31 16,6-4-66-16,4-1-53 0,5 2-23 15,7 0-25-15,9-3-6 0,15-9-32 16,14-8-160-16,7-16-138 0,-2-19-303 16,-21 5-984-16</inkml:trace>
  <inkml:trace contextRef="#ctx0" brushRef="#br0" timeOffset="46772.05">15256 14436 2368 0,'0'0'667'0,"0"0"-386"0,0 0-173 0,0 0-76 0,0 0 9 0,0 0-2 16,0 0-11-16,0 0-26 0,46-21-2 16,-31 17-16-16,3 1-15 0,1 3 2 0,2 0-19 15,2 7-9-15,1 1-26 16,-3 6 7-16,2 8-4 0,-2 9-19 15,-5 19-20-15,-5 18-35 0,-11 10-8 0,-11 5-35 16,-7-2 3-16,-6-12 32 0,-4-1 87 16,0-3 75-16,0-5 117 0,4-2 52 15,4-6 12-15,4-8 16 0,6-3-14 16,3-9-57-16,5-5-52 0,2-7-42 16,0-1-10-16,5 3 4 0,2 2-24 15,6 4 0-15,-1-5-1 0,4 1 21 16,4-3-18-16,2 2 12 0,3 1-4 15,1 0-10-15,4 3 18 0,0 3-20 16,1 0-1-16,0 2-28 0,3 6-32 16,-2 9-19-16,-1 8 0 0,-8 6-4 15,-8-3 10-15,-9-4 74 0,-6-9 0 16,-5 0 58-16,-2-1 64 0,-5 1 35 16,0 1 6-16,2 1 38 0,-2 1-2 15,1 1-29-15,2 2-22 0,3 3-12 16,2-2 4-16,4 2-10 0,0-1-37 15,2-1-25-15,4 3-28 0,2 0-9 16,2 2-31-16,1 2 22 0,3 2-22 0,0 7-18 16,2 1-28-16,-1 1-38 15,1-4-123-15,-3-5 79 0,-2-6 116 16,1-7-13-16,-4-1-53 0,-1-12-39 0,0-6 3 16,-5-9 23-16,-1-1 9 0,-1-2 38 15,-6 4-4-15,-7-1-47 0,-19 0-61 16,-28-2-128-16,-39-11-273 0,-27-7-127 15,14-10-75-15</inkml:trace>
  <inkml:trace contextRef="#ctx0" brushRef="#br0" timeOffset="52338.34">11202 8886 1133 0,'0'0'372'0,"0"0"-304"0,0 0 111 0,0 0-4 16,0 0-19-16,0 0-36 0,0 0-26 15,9-40-20-15,1 35-12 0,2-1 2 16,2-1 14-16,5 1-7 0,1 0-7 15,13-2-12-15,7-1-14 0,12-2-12 16,1-2-13-16,4 2 3 0,-3 1-3 16,-7 0-12-16,2 1-1 0,0-1 0 0,1 3 0 15,1-1-2-15,-2 3 0 16,3 0 1-16,-1 1 0 0,1 1-3 16,4-2-12-16,-1 0 14 0,2 0 0 0,1 1 1 15,0 0 0-15,2-1 0 0,1 3 1 16,-1 0 13-16,-1 2 6 0,1 0 36 15,-1 0-11-15,-1 0-8 0,-1 0 5 16,0 2-15-16,-2-1-13 0,-2 2-11 16,0-1 0-16,-3 2-1 0,0-3 1 15,-3 3 12-15,-1 1-14 0,-3 0 0 16,-3 2 22-16,-1-1 6 0,-5 0 11 16,-7 0 12-16,-5-2-29 0,-2 1-6 15,5 1 3-15,1 3-18 0,3 1 3 16,0 0-2-16,-3 1 1 0,-1 0-1 15,-2 3 14-15,-2 0-3 0,0 2-11 16,-3 0 1-16,-1-1 16 0,0 2-19 16,-3 2-15-16,2-3 15 0,-2 0 0 15,1 1 2-15,-1-3-2 0,1 0-2 16,-1-2 2-16,-1 2 0 0,2-1 1 16,-2 0 1-16,1 1 0 0,-3-1 1 15,1-1 16-15,-2-1-17 0,-1-1 10 16,-2 1-8-16,0-2 15 0,-2-2-17 15,-2 3-2-15,-2-1-3 0,-1-1 3 0,-1 1 0 16,-4 0 38-16,-5 0 13 0,-2 2 3 16,-3-1-16-16,-4 0-10 0,-4 0-9 15,-2-1-3-15,-2 1-15 0,-4-2 2 16,-1 1-1-16,-7 1-1 0,-6 1-1 16,-8 2-1-16,-1-3 0 0,2 0 1 15,4 0-2-15,4-1-11 0,-1 1 12 16,-1-2 1-16,-2 2 13 0,-1-1-11 15,0-1 0-15,-2 2 14 0,-3-1-14 16,-1-1 1-16,-3 0 10 0,-1 1-11 16,-2-1 1-16,1-1 10 0,-3 1-11 15,-1-2 1-15,-2 1-1 0,-4 0 11 16,2 2-13-16,-1-1-1 0,0 0-2 16,0-3-10-16,3 1 12 0,3-2-1 15,2-3-11-15,0 0 10 0,3-1-10 16,0 0 13-16,-1-3 0 0,1-1 4 15,1-2-1-15,2 0 19 0,0-1-19 16,2-2 16-16,0-1-18 0,2-1 12 0,0 0-11 16,0-3 0-16,5 1 1 0,0-1-1 15,1-1 20-15,4-1-21 0,7 2 1 16,7 0 11-16,5 1 6 0,3 0 2 16,-1-1-20-16,-5-6 1 0,2 0-2 15,0-3 1-15,2 2 2 0,4-1 10 16,-1 0-12-16,5 0-1 0,1-1-2 15,3 2-17-15,1-2 16 0,4 2-13 16,0-3 0-16,4 2 3 0,0 0-5 16,3 2 14-16,4-2-8 0,2 3 9 15,7-3-16-15,1 1 3 0,7-1 14 16,7-1-11-16,11-3 12 0,10-2-2 16,4 2 0-16,1 3-10 0,-1 4 10 15,-1 2 0-15,4 4 3 0,1-1 1 16,2 2 21-16,1 0 0 0,-1 2-3 15,0 2-17-15,-1 0 17 0,-1 6-16 16,-3 2-1-16,-4 2-2 0,-1 9-18 0,-5 4-17 16,-3 7-32-16,-11 1-88 0,0 13-61 15,-4 5-11-15,-4 4-27 0,1 7-110 16,-5-4-181-16,-7-12-229 0,1-4-339 16</inkml:trace>
  <inkml:trace contextRef="#ctx0" brushRef="#br0" timeOffset="56637.53">9086 14645 1159 0,'0'0'202'0,"0"0"-23"0,0 0-23 0,37-9 10 0,-19 4 0 15,2 0-20-15,3-2-23 0,3 3-33 0,3-2-6 16,5-1-16-16,10 0-10 16,7-1 13-16,3 0-19 0,3 1-1 15,-6 0-2-15,-2 0-14 0,3 0-12 16,-2 0-20-16,6 0 10 0,-2 0-10 15,3 0-2-15,1 1 12 0,0 0 3 0,1-1 9 16,3-2 4-16,2 0 19 0,2 3-9 16,-2-1-10-16,1 0-4 0,1 0 1 15,-1 2 3-15,3-2-13 0,0-1-4 16,1 3 8-16,1-2 2 0,-1 1 10 16,1 0-7-16,-1-1 7 0,1 1-9 15,-1-2 2-15,1 2-9 0,2 2-3 16,-2-1-1-16,0-1-11 0,0 2-1 15,2-2 0-15,-3 0 1 0,2 1-1 16,-1 0 0-16,0-3 0 0,2 1-15 16,-1 0-20-16,0-2 9 0,1 1 10 15,0-2 15-15,-2 1 1 0,0-1 3 16,0 1 10-16,-1 1 13 0,-1 0 28 16,-2 2 6-16,-1 1 7 0,0-1-14 15,-1 3-21-15,-1 0-13 0,-1-1-3 16,-2 1-13-16,-1 2-1 0,1-1-2 15,-2 0 0-15,-1 0-2 0,-2 1 2 16,2-2 0-16,-4 1 0 0,0 2 1 0,0-2 2 16,-1 0 0-16,-1 2 10 0,1-3 12 15,-1 2 10-15,1-1 0 0,0 2 6 16,-2-1 3-16,0 1-13 0,-1 0 4 16,1-1-10-16,0 1-13 0,-1 0-11 15,-2 0-1-15,0 0 1 0,1 0-1 16,-1 0-1-16,-1 0-2 0,1 1 2 15,0 2-2-15,0-1-10 0,-3 0 12 16,1 2-17-16,-2 2-1 0,2-2 3 16,-3 1-3-16,1 0 7 0,-1 1 12 15,-1 1-2-15,-2-1 2 0,1 1 1 16,-2 1 14-16,-6-1 14 0,-4 0 2 16,-6-4-3-16,-2 2-9 0,6 2 6 15,2 0-12-15,3 0-13 0,0 1 1 16,-3 1-1-16,0 0 0 0,-3 0-13 15,-3 3 10-15,-1 2-22 0,0 0 0 16,-6 1 3-16,1 2-6 0,-3-1-1 16,1 2 4-16,-4-1 6 0,-1 2 7 0,2-1-4 15,-3 0 15-15,0 1 1 0,-2-1 1 16,1 1 1-16,-3-1 0 0,0 2 1 16,-1-1-1-16,0 0 11 0,-3-3-11 15,0 2-2-15,0-1 2 0,0-3-2 16,-3 2 2-16,-1-1 11 0,-1-1 6 15,-4-1-3-15,-2 1 2 0,-2 0 7 16,-5-1 16-16,-1-1 0 0,-5 0-9 16,-1 0 0-16,-6 1-17 0,-13 1-12 15,-4 1 0-15,-6-1-3 0,3-2-1 16,2-3-14-16,2-2 13 0,-1 1 1 16,-3 0 0-16,-1 0 1 0,-1 0 3 15,-2 0-2-15,-2 1 2 0,-2-1 9 16,-1 2-9-16,0-3 0 0,-1 0-1 15,-3 3-1-15,-1-3-1 0,-2 3-1 16,-4 1-1-16,-2-1-1 0,-1 3-13 16,-2-6 3-16,-2 4-2 0,0-3 2 15,0 0 9-15,-2-2-21 0,2 1 3 0,2-2-3 16,-1-2-3-16,0 3 15 0,-2-5 1 16,2 5-7-16,-4-3-3 0,0 1 3 15,-4 0-6-15,1 0 9 0,-3 1 3 16,1 0 10-16,-1 0 3 0,0 0 1 15,1-1-1-15,-1 1 2 0,0-1 0 16,1 0 0-16,-1-1 10 0,-1 0-11 16,0 3 0-16,-1-1 1 0,0 0 0 15,2 0-2-15,-3-1 1 0,1 2 1 16,-1-1-1-16,0 2-1 0,2-2 3 16,0 1-1-16,1-2 20 0,2 0-6 15,2-1-4-15,0-1 13 0,4-1-3 16,-3-1 0-16,5 0 6 0,2 0 4 15,0-3-10-15,1-1 10 0,1-1-10 16,0 1-19-16,2-1 13 0,0 0-16 16,4-2 0-16,-3 1 0 0,4 0-3 15,0-3-8-15,6 1 11 0,1-1 13 16,0-2-1-16,6 1-12 0,1-1 1 0,1-2 0 16,5 0 12-16,1-1-11 15,7 0 1-15,7 5-1 0,-4-5 1 16,-1 0 13-16,-1-3-16 0,0 0 2 0,10 4-1 15,6 3 2-15,-4-4-1 0,-4 0 0 16,-2-4 0-16,0-1-2 0,2 2 1 16,2 0 0-16,3-1 15 0,4 2 2 15,0-4 14-15,5 2-20 0,1 1 47 16,5 0 0-16,1 2-40 0,1-1 43 16,4 3-62-16,1-1 0 0,0 0 1 15,2 0 8-15,2 1-9 0,3-1-65 16,6 0 25-16,0 0 2 0,5 1-11 15,1 0-1-15,6 3 48 0,8-4-77 16,9 3 79-16,17-2 0 0,6 3 0 16,-1 4 0-16,-2 2-19 0,-4 4 7 15,0 0 10-15,1 0-2 0,-2 0-8 16,1 0 12-16,0 5 1 0,2-1-1 0,-1 3-2 16,-6-3 1-16,1 3-1 0,-1-1-20 15,-1 1-57-15,-2 0-72 16,-2 0-89-16,-1-4-215 0,-14-2-561 0,-4-1-971 0</inkml:trace>
  <inkml:trace contextRef="#ctx0" brushRef="#br0" timeOffset="62902.16">15456 14688 372 0,'0'0'1175'0,"0"0"-866"0,0 0-72 0,0 0 51 0,-37-27-4 0,25 20-55 15,1 0-53-15,-1-1 19 0,-2 3-58 16,-1 0-51-16,-1 1 9 0,1 1 16 16,0 0-17-16,1 2-37 0,0 1-29 15,5-1-6-15,2 0-22 0,1 1-11 16,4-1-2-16,2 1-18 0,0 0-42 16,8 0-24-16,1 0 17 0,7 0 33 15,13 0 47-15,16 1 40 0,16 1 11 16,7-2-7-16,2 0 3 0,2-1 1 15,-2-1-7-15,3 0 9 0,5 0 16 16,0 2-16-16,4 0-29 0,2 4-21 16,-3 2-13-16,1 1-2 0,-2 2 2 15,-7 2 1-15,-2 0 9 0,-3 0-13 0,-4 4 13 16,-4-2-9-16,-6 0 12 0,-4-1 13 16,-14-1-1-16,-8-2-12 0,-9-2-11 15,-4 1 8-15,3-1-22 0,-3 0-73 16,-1 0-69-16,-6-1-62 0,-3-2-61 15,-3-3-134-15,-2-1-216 0,0-4-446 16</inkml:trace>
  <inkml:trace contextRef="#ctx0" brushRef="#br0" timeOffset="63201.73">16743 14512 3067 0,'0'0'389'0,"0"0"-253"0,0 0 23 15,0 0 51-15,0 0-49 0,0 0-55 16,0 0-28-16,0 0-4 0,0 0-21 16,0 0-13-16,0 0 0 0,0 0-6 15,47 25 10-15,-23-12-29 0,1-1-12 0,-1 1-3 16,0 0-10-16,1 1-33 0,-3 0-13 16,-6 0 25-16,0-1 6 0,-4 1 4 15,-2-1 18-15,-6 2-16 0,-4 2-21 16,-2-1 9-16,-8 5-4 0,-4 2-14 15,-5 1-14-15,-6 1-2 0,-2 1 9 16,-3 0-11-16,0-1-27 0,0-4-45 16,4-1-76-16,5-2-103 0,6-6-163 15,2-4-237-15,8-2-664 0</inkml:trace>
  <inkml:trace contextRef="#ctx0" brushRef="#br0" timeOffset="63534.81">17754 14492 2314 0,'0'0'420'15,"0"0"-282"-15,0 0 68 0,0 0 27 16,0 0-26-16,0 0-30 0,-26 49-23 16,26-19 16-16,2 11-13 0,7 10-20 15,2 7-35-15,0-3-33 0,0-4-20 16,-4-3-9-16,2 0-6 0,-4 1-22 16,-1 0-10-16,0-2-2 0,-4 0-15 15,2-8-34-15,-2-9-50 0,0-9-31 16,0-4-20-16,2 1-26 0,-2-1-60 15,0-2-48-15,2-8-99 0,-2-6-219 16,1-5-508-16,-1-5-103 0</inkml:trace>
  <inkml:trace contextRef="#ctx0" brushRef="#br0" timeOffset="64100.27">17752 14654 2114 0,'0'0'356'16,"0"0"-239"-16,-9-38 111 0,5 27 55 15,0 1-18-15,1 1-33 0,-1 0-11 0,-3-1-27 16,4 0-58-16,-1 0-46 0,2-3-37 16,2 5-19-16,0-3-3 15,2 0-6-15,5-3-12 0,4 3-13 0,6-6-2 16,6 2-23-16,8-3 0 0,11 0 9 16,12-2 4-16,4 5-4 0,-1 2-5 15,-3 7-10-15,-6 1-7 0,2 0-12 16,0 3 16-16,0 0 15 0,1 2 19 15,-1 0 0-15,-3 2 1 0,-3 1 12 16,-1 2 9-16,-9 1 3 0,-6-2-4 16,-10 2 7-16,2-2 4 0,0 4-7 15,0 2 3-15,2 1-1 0,-4 2 4 16,-4 0-15-16,-2 2 6 0,-2 1 2 16,-2 4 7-16,-1 1-6 0,-1 3 3 0,0 2-9 15,0 1-7-15,1 1-12 0,-1 4 0 16,1 7 3-16,2 6 0 15,2 7 9-15,0 1-8 0,0-4 11 0,-2-6-3 16,0-11 13-16,-2-5 12 0,-1-6 6 16,-1-1-18-16,1 3-4 15,-1 4 1-15,0 2-1 0,1-2 13 0,-4-1 0 16,-2-1-6-16,0-2 33 0,-4-2 21 16,-5 1-39-16,-4 0-27 0,-5 0-16 15,-2-3-21-15,-13 2 18 0,-16-1-9 16,-11 1-10-16,-9-4 1 0,0-5 19 15,0 0 2-15,9-4 2 0,2-1-2 16,-1 0-1-16,7-2-24 0,1 1-11 16,6-3-29-16,8-2-24 0,8-1-37 15,6 0-31-15,5-3-14 0,1-4-53 16,-1-3-198-16,3-7-231 0,5 3-538 16,8-16-630-16</inkml:trace>
  <inkml:trace contextRef="#ctx0" brushRef="#br0" timeOffset="66171.38">17712 14121 2009 0,'-4'4'1390'0,"2"-4"-1146"16,1 0-96-16,-1 2 7 0,0 1 15 0,2 2-5 16,-2 3-66-16,2 1-15 0,0 2 2 15,0 6-33-15,4 0-51 0,-1 3-1 16,5 0-1-16,-3 0-21 0,2 0-31 15,1 1-100-15,-1-3-69 0,-1-1-112 16,4-3-167-16,-4-2-460 0,-1-7-641 16,5-5 835-16</inkml:trace>
  <inkml:trace contextRef="#ctx0" brushRef="#br0" timeOffset="66384.63">18017 14098 3007 0,'0'0'466'0,"0"0"-333"15,0 0 69-15,4 45 57 0,-4-25-22 16,0 6-98-16,0-2-71 0,0 0-28 0,-2 2-37 16,0-3-3-16,2-1-31 0,0-4-50 15,0 1-102-15,2-3-87 0,4-1-130 16,2-6-247-16,-2-3-641 0,7-7-366 0</inkml:trace>
  <inkml:trace contextRef="#ctx0" brushRef="#br0" timeOffset="66562.69">18348 14112 1558 0,'0'0'1528'0,"0"0"-1276"0,0 0-70 16,6 40 64-16,-5-23 63 0,-1 3-91 15,0 0-103-15,0 1-28 0,0-3-45 16,-3 2-42-16,1-2-22 0,0-2-83 16,0 1-87-16,0-2-119 0,0-4-192 15,2-2-674-15,0-3-965 0</inkml:trace>
  <inkml:trace contextRef="#ctx0" brushRef="#br0" timeOffset="67064.52">18738 14599 316 0,'0'0'2543'0,"0"0"-2158"0,0 0-220 0,0 0 23 0,0 0 20 0,0 0-16 15,46 10-41-15,-32-10-67 0,2-1-34 16,-2-5-50-16,4-1-25 0,0-1-125 16,1 0-101-16,0-1-126 0,-2 1-182 15,1 0-459-15,-5 4-445 0</inkml:trace>
  <inkml:trace contextRef="#ctx0" brushRef="#br0" timeOffset="67248.66">18861 14802 2724 0,'0'0'497'15,"0"0"-312"-15,0 0 85 0,0 0 10 0,0 0-44 16,39 18-78-16,-25-18-6 0,2-1-65 16,0-3-87-16,0-4-90 0,1 0-121 15,1-1-93-15,-3-1-140 0,-1 1-279 16,-5 1-892-16</inkml:trace>
  <inkml:trace contextRef="#ctx0" brushRef="#br0" timeOffset="67411.91">18921 15086 1869 0,'0'0'1243'15,"0"0"-1106"-15,0 0-3 0,14 40 34 16,-4-35-38-16,2-2-51 0,1-1-44 15,2-2-35-15,4-2 0 0,3-6-187 16,2-5-229-16,-8 4-641 0,8-9-915 0</inkml:trace>
  <inkml:trace contextRef="#ctx0" brushRef="#br0" timeOffset="67740.39">18123 15461 1699 0,'0'0'1147'0,"0"0"-925"0,0 0-24 15,0 40-29-15,0-25-4 0,0 3-80 16,0 1-78-16,0 1-7 16,0 1-57-16,0 0-105 0,0-1-115 15,0-1-163-15,0-3-281 0,3-7-840 16</inkml:trace>
  <inkml:trace contextRef="#ctx0" brushRef="#br0" timeOffset="67912.52">18417 15485 2902 0,'0'0'569'0,"0"0"-392"15,0 0-9-15,0 0-18 0,0 47-23 16,2-34-74-16,0 2-34 0,0-2-19 15,0-1-68-15,1-1-137 0,-1-2-79 16,3-2-110-16,1-1-252 0,-3-3-881 16</inkml:trace>
  <inkml:trace contextRef="#ctx0" brushRef="#br0" timeOffset="68087.13">18651 15491 2967 0,'0'0'441'0,"0"0"-244"0,2 48 15 0,2-24 37 16,0 1-75-16,1 2-108 0,-1-7-66 15,0 3 0-15,-2-5-150 0,-1-1-129 16,-1-4-136-16,-1-4-295 0,-7-4-1233 0</inkml:trace>
  <inkml:trace contextRef="#ctx0" brushRef="#br0" timeOffset="68423.3">17627 14618 2598 0,'0'0'767'0,"0"0"-513"0,0 0-55 16,0 0-73-16,0 0-39 0,0 0-48 15,0 0-29-15,0 0-10 0,0 0-98 16,0 0-106-16,0 0-52 0,37 13-107 16,-27-16-219-16,-1 0-687 0</inkml:trace>
  <inkml:trace contextRef="#ctx0" brushRef="#br0" timeOffset="68612.9">17479 15011 2259 0,'0'0'649'0,"0"0"-476"0,0 0-61 0,0 0 34 15,0 0 39-15,0 0-77 0,48 4-42 16,-27-12-19-16,3-5-47 0,2-4-22 16,1-1-136-16,2-1-106 0,0-2-171 15,-4 4-256-15,-5 6-569 0</inkml:trace>
  <inkml:trace contextRef="#ctx0" brushRef="#br0" timeOffset="68788.12">17505 15309 1357 0,'0'0'1309'0,"0"0"-997"15,0 0-97-15,10 38 1 0,3-32-57 16,3-3-35-16,5-3-55 0,2-3-25 15,3-9-44-15,3-4-60 0,3-4-114 16,-2-4-121-16,0 0-279 0,-6 4-800 0</inkml:trace>
  <inkml:trace contextRef="#ctx0" brushRef="#br0" timeOffset="69502.54">17969 14872 1721 0,'0'0'1080'15,"0"0"-967"-15,-8 54-49 0,8-31-19 16,0 1 22-16,0 5-38 0,0-2-27 15,0-2-1-15,-2-3-1 0,2-1-19 16,-2-5-64-16,2-2-29 0,0-4 57 16,0-6 23-16,0-2 12 0,0-2-38 15,2-7 40-15,0-5 18 0,2-5 36 16,-2-5-36-16,-2-5-36 0,0-2-13 16,0-3 49-16,-2-2 35 0,-2 1 4 15,-1 1 16-15,-1 2-17 0,2 6 39 16,2 3-22-16,0 5-4 0,2 6-19 15,0 5 16-15,0 3 26 0,2 2-39 16,4 5-32-16,1 4 12 0,3 4-14 16,2 1-2-16,1 5 1 0,1-2-38 15,-3 3 22-15,1-3 16 0,0-2 1 16,-5 0 11-16,1-4-11 0,0-3 23 0,-2-2 8 16,-2-4-3-16,-3-2-13 15,1 0 19-15,0-7 16 0,2-2-19 0,-2-6-32 16,0-2-51-16,0-3 19 0,-1-1 32 15,-1-1 2-15,2 2 20 0,1 3 1 16,-1 4-22-16,0 3 30 0,2 6 20 16,-3 1 41-16,3 3 3 0,0 0-41 15,2 7-54-15,2 3 0 0,1 4-19 16,1 3-6-16,2 3 9 0,-5 1-19 16,1 2-6-16,-3-2-29 0,-1 1-51 15,3-1-73-15,-5-1-107 0,1-2-180 16,-1-7-327-16,0-1-481 0</inkml:trace>
  <inkml:trace contextRef="#ctx0" brushRef="#br0" timeOffset="69695.71">18286 14826 2497 0,'0'0'528'0,"0"0"-374"0,0 0 12 0,-5 45 34 15,5-27 12-15,0 1-61 0,0 1-41 0,1 2-37 16,1-3-57-16,2 3-16 0,-2-2-37 16,0-3-77-16,0-4-81 15,0 1-106-15,-1-6-219 0,-1-2-657 0,4-6-579 0</inkml:trace>
  <inkml:trace contextRef="#ctx0" brushRef="#br0" timeOffset="70083.76">18375 14827 1520 0,'0'0'1337'0,"0"0"-1083"0,0 0-63 15,0 42 48-15,4-25 20 0,-2 1-55 16,1 0-53-16,1 0-29 0,0-1-63 16,0-1-48-16,2 1-11 0,-2-2 0 15,0 0-1-15,1-1 1 0,-3-1-1 16,2-2-49-16,-2-3-31 0,-2-4 19 15,0-1 28-15,0-1 12 0,0-2 22 16,0-2 31-16,0-5 25 0,-4-1 16 0,-1-5 3 16,-1-3-20-16,-3-5 29 0,0-1 18 15,2-2 12-15,-1 1-19 16,2 1-30-16,2 3-19 0,2 1-12 0,0 3-7 16,2 1-15-16,2 0-12 0,0 3 0 15,3-1-24-15,4 2 2 0,-2-1-11 16,3 1-4-16,-2 3-15 0,2 0-37 15,-1 4-47-15,-2 3-9 0,0 0-10 16,-3 0-29-16,-1 7-78 0,-1 3 41 16,-2 2-33-16,-3 2-14 0,-5 3 1 15,-2 1-65-15,-5 1-134 0,-1 0-155 16,1-2-21-16,3-4 78 0</inkml:trace>
  <inkml:trace contextRef="#ctx0" brushRef="#br0" timeOffset="70452.8">18550 14779 758 0,'0'0'1321'0,"0"0"-768"0,0 0-122 16,0 0 15-16,0 0-29 0,0 0-66 16,14-38-35-16,-14 32-36 0,0 3-97 15,-1 0-91-15,-1 1-50 0,0 0-23 16,-3 2-19-16,1 0-1 0,1 0-79 15,-3 4-2-15,-2 2-1 0,1 6 28 16,-2 3 46-16,2 2 9 0,1 3 21 16,1 1 4-16,3-1-10 0,2-2 1 15,0-1-1-15,2-3 6 0,3-1-5 16,1-3 2-16,1-1 3 0,-1-1 7 16,4 0-10-16,0 0-17 0,-1 0-1 15,2 0-24-15,-2 0-7 0,0 3 7 16,3 0-7-16,-2 2 4 0,-1 0-10 15,-2 1-9-15,-4 0 9 0,-1 0 3 16,-2 2-9-16,-3-2-6 0,-8-1-34 16,-2 1-93-16,-7-3-41 0,-3-2-87 0,-3-5-201 15,-3-4-258-15,7-3-938 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59:54.193"/>
    </inkml:context>
    <inkml:brush xml:id="br0">
      <inkml:brushProperty name="width" value="0.05292" units="cm"/>
      <inkml:brushProperty name="height" value="0.05292" units="cm"/>
      <inkml:brushProperty name="color" value="#002060"/>
    </inkml:brush>
  </inkml:definitions>
  <inkml:trace contextRef="#ctx0" brushRef="#br0">3464 8779 2005 0,'0'0'660'0,"0"0"-409"0,0 0 82 0,-40-23 29 0,34 15-109 0,3 1-71 16,0 1-34-16,1 0-42 0,2 2-4 15,0 1-15-15,2 1-29 0,6-1-58 16,8-1-1-16,11-2 1 0,21 0 0 15,25 0 19-15,16-2-4 0,6 1-12 16,1-2 13-16,-4-1 5 0,3-1-5 16,3-2 15-16,3 1 6 0,-1 1 24 15,1 0 13-15,-4-2 9 0,-5 4 5 16,-3 2 13-16,-9 2-40 0,-9 3-34 16,-10 2-27-16,-15 0-3 0,-13 0-27 15,-11 2-37-15,-7 3-71 0,4-1-55 0,-2 2-97 16,1 0-98-16,-2 1-282 0,-5-3-651 15,0-4-662-15</inkml:trace>
  <inkml:trace contextRef="#ctx0" brushRef="#br0" timeOffset="750">7243 8658 2624 0,'0'0'731'0,"0"0"-651"0,0 0-26 0,0 0-13 0,0 0 76 0,0 0 3 15,0 0 0-15,34 10-60 0,-19-7-45 16,3 2-13-16,9 0 20 0,13 2-9 16,14 1 3-16,11-3 12 0,9-1 1 15,3-4 33-15,6 0 19 16,10-6 72-16,7-2 8 0,5-1-1 0,6 0-6 15,2-1 8-15,3 2-21 0,-1 2-10 16,-3 2-34-16,-1 1-3 0,-7 0-18 16,-6 3-25-16,-3 0-17 0,-4 0-1 15,-10 0-15-15,-6 0-6 0,-7 2-12 16,-4-1 0-16,-6 3-1 0,-6 0-11 16,0 0-6-16,-13 1-24 0,-7-1-28 15,-8 0-33-15,-5 0-43 0,2 2-28 16,2 0-73-16,-1 1-138 0,-3 0-300 0,-7-3-706 15,-5-2-986-15</inkml:trace>
  <inkml:trace contextRef="#ctx0" brushRef="#br0" timeOffset="2551.16">14078 8688 880 0,'0'0'375'0,"0"0"-189"0,0 0 67 0,0 0 27 0,0 0-31 15,0 0-16-15,0 0-32 0,-36-28-28 16,32 23-22-16,2 1 19 0,1 0-7 15,1 1-29-15,-1 0-33 0,1 1-28 16,0 0-35-16,0 1-26 0,0 0-12 16,0 1-23-16,3-2-15 0,1 2-3 15,3 0 10-15,5 0 5 0,2 0 12 16,6 4 14-16,4 0 12 0,10 1 1 16,11 1 22-16,13 1 0 0,8 1 3 15,2-4 9-15,0-1 16 0,0 0 3 16,0-2-3-16,3 0 10 0,2 0 2 15,0-1 13-15,2 0-3 0,1 0 2 16,-2-2 6-16,0-2-6 0,-4 1-16 16,-2-1-6-16,-3-2-13 0,-3 0-15 15,-3 1-18-15,-4 1-16 0,-7 2 0 16,-7-1 12-16,-11 1-15 0,-8 0-1 16,-2 2-17-16,-1-2 2 0,1 2-8 0,2 0-23 15,-6 0-8-15,-3 0-4 16,-3 0-9-16,-2 0-6 0,0 1-1 15,-3 0-12-15,0-1 12 0,1 2 6 0,0-2 2 16,1 2-11-16,-2-2-26 0,2 0-31 16,-1 0-52-16,0 0-126 0,1 0-216 15,-4-4-462-15,1 0-579 0</inkml:trace>
  <inkml:trace contextRef="#ctx0" brushRef="#br0" timeOffset="5150.89">25368 8538 1573 0,'0'9'403'0,"-3"-2"-209"0,-6 0-12 0,2 5 47 16,-4-1 19-16,-3 1-58 0,-2 1 2 16,-3-2-49-16,-6 1-57 0,-2 1-19 15,-7 2-19-15,-11 2 5 0,-13 3-5 16,-4 0-1-16,-2-1-3 0,0-1-6 15,3-3-3-15,-6-1-13 0,-4 2-3 16,-2-3 6-16,-5-2-9 0,-2 3-13 16,-6-4 9-16,-4 1-10 0,-3-4 14 15,-4-1-13-15,0-3 10 0,-3 0-1 16,-1-3 4-16,0 0 9 0,0-3 19 16,-3-4-2-16,1-2-2 0,-1-2 4 15,-1-1-13-15,1-1-9 0,-1-6-21 16,3-1 18-16,5-2 2 0,1-1-17 15,5-3-2-15,0-3-2 0,2 0-19 0,4-2-6 16,5 1-9-16,2-5-16 16,6-1 37-16,3-3 13 0,5 0-2 15,0-2 4-15,6-1-2 0,2-1 2 0,3-1 2 16,3-2 21-16,6-2 3 0,3 0 0 16,4-1-3-16,7-1 0 0,7-1 6 15,5 0 3-15,9-1 18 0,8 1 17 16,4 0 17-16,10-3-15 0,10-1-49 15,10-1-10-15,10-1-9 0,9-1 10 16,8 0-11-16,8 0-1 0,9 1 8 16,5 1-9-16,5 3-12 0,8 6 8 15,6 2-11-15,3 3 3 0,7 3-7 16,4 1 4-16,6 4 12 0,7 5-22 16,2 3 3-16,3 6 7 0,5 1-7 15,3 7 1-15,3 2 2 0,3 6-3 16,2 3 7-16,0 1-7 0,1 4 1 15,1 6-4-15,-3 1-6 0,-2 8-6 16,-5 3 2-16,-1 4 10 0,-5 3 4 16,-6 3 5-16,-2 3 3 0,-6 2 13 15,-6 2 0-15,-4 2 0 0,-7 2 0 16,-6 2-1-16,-7 2-11 0,-8 2 11 0,-9 3-18 16,-7-1 16-16,-9 3-25 0,-7 0 28 15,-7 1-12-15,-9 2 2 0,-8 1 10 16,-4 1 0-16,-7 2 0 0,-7 0 63 15,-7 0-48-15,-2 0-15 0,-9 0 0 16,-7-2-1-16,-7-1 1 0,-6 1 13 16,-8 0-13-16,-7-4 12 0,-5-3 1 15,-6-1-11-15,-7-4 0 0,-4-1 32 16,-2-6 6-16,-3-4-12 0,-8-4 10 16,0-5 8-16,-9-6-2 0,-4-4-4 15,-6-7 3-15,-4-4-6 0,1-6 12 16,0-6-2-16,1-7-20 0,1-4-14 15,7-4-13-15,8-3-27 0,8-6-87 16,11-4-109-16,10-6-140 0,19 5-634 16,8-2-1494-16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3:00:32.744"/>
    </inkml:context>
    <inkml:brush xml:id="br0">
      <inkml:brushProperty name="width" value="0.05292" units="cm"/>
      <inkml:brushProperty name="height" value="0.05292" units="cm"/>
      <inkml:brushProperty name="color" value="#002060"/>
    </inkml:brush>
  </inkml:definitions>
  <inkml:trace contextRef="#ctx0" brushRef="#br0">5244 9214 1808 0,'0'0'506'0,"0"0"-286"0,0 0-7 0,0 0 44 0,0 0 8 16,0 0-32-16,0 0-18 0,0 0-58 16,0 0-40-16,0 0-38 0,0 0-35 15,0 0-30-15,0 0-14 0,-27-6 0 16,33 6 10-16,3 2 58 0,3 1 13 15,4 1-16-15,3-2 0 0,4 1-9 16,3-3-16-16,2 0-26 0,3 0-14 16,0 0-81-16,1-3-114 0,0-1-119 15,-3-1-287-15,-7 1-1062 0</inkml:trace>
  <inkml:trace contextRef="#ctx0" brushRef="#br0" timeOffset="682.75">6202 9261 1874 0,'0'0'363'0,"0"0"-117"16,0 0 67-16,0 0-18 0,0 0-36 0,0 0-33 16,0 0-34-16,0 0-47 0,0 0-23 15,0 0-11-15,43 0-24 0,-25 0-6 0,5 4 0 16,2 0-29-16,3-1-27 0,7-1-12 16,9 0-13-16,7-2-44 15,4 0-46-15,-3-3-47 0,-7-1-32 0,-10 0-19 16,-8 0-81-16,-7 0-295 0,-9 1-912 15</inkml:trace>
  <inkml:trace contextRef="#ctx0" brushRef="#br0" timeOffset="3532.52">5402 8342 2308 0,'0'0'400'0,"0"0"-223"0,0 0-23 0,0 0-7 15,0 0-13-15,0 0-51 0,0 0-35 16,0 0-20-16,-29 36-15 0,24-21 0 15,2 4 3-15,1 1 25 0,0-1-19 16,1 3 3-16,1-2-9 0,0-1-16 16,0-4-1-16,2-2-12 0,1-3 10 15,0-2-9-15,2-5-1 0,0 0-41 16,1-3-57-16,0 0 28 0,2-6-73 16,3-2-123-16,0-7-227 0,2-3-471 15,-4 2-369-15</inkml:trace>
  <inkml:trace contextRef="#ctx0" brushRef="#br0" timeOffset="3661.93">5427 8260 1570 0,'0'0'571'0,"0"0"-253"15,0 0 39-15,-42-13-36 0,30 11-59 0,3-1-34 16,3 2-45-16,1-2-54 16,3 2-57-16,2-1-72 0,1-2-81 15,7-4-184-15,3-1-234 0,1 0-933 0</inkml:trace>
  <inkml:trace contextRef="#ctx0" brushRef="#br0" timeOffset="4865.57">6332 8317 1745 0,'0'0'406'0,"0"0"-157"0,0 0 55 16,0 0 33-16,0 0-30 0,0 0-28 15,0 0-45-15,0 0-46 0,0 0-40 16,0 0-27-16,0 0-31 0,0 0-37 15,0 0-53-15,0 0-52 0,0 0-56 0,0 0-42 16,0 0 85-16,0 0 65 0,-2 44 15 16,6-18-12-16,1 9 13 0,-2 8-14 15,-2 7-2-15,-1-4 0 0,0-10-3 16,-2-8-22-16,-1-7 0 16,-1 2-20-16,0 1 42 0,-6 3 3 15,1-3 22-15,-1-5 4 0,-2-3 8 0,-1-2 7 16,-1-1-1-16,-1-5 4 0,-3-3-16 15,1-2-28-15,-4-3-15 0,1-4-9 16,0-6-33-16,-2-5-46 0,4-3-58 16,1-6-78-16,2-10-145 0,4-12-265 15,7-12-566-15,2 6-194 0</inkml:trace>
  <inkml:trace contextRef="#ctx0" brushRef="#br0" timeOffset="5011.8">6291 8095 2900 0,'0'0'467'0,"0"0"-245"16,0 0 3-16,0 0-68 0,0 0 13 15,0 0-43-15,0 0-12 0,0 0-50 16,0 0-65-16,0 0-298 0,0 0-479 0,0 0-2436 0</inkml:trace>
  <inkml:trace contextRef="#ctx0" brushRef="#br0" timeOffset="8434.51">20201 8135 1961 0,'-4'0'631'0,"3"0"-248"0,1-2 55 0,0 2-90 0,0-1-68 16,0 1-58-16,0 0-67 0,0 0-68 16,0 0-87-16,0 5-49 0,1 3-16 15,1 5 65-15,0 6 34 0,-2 4-3 16,0 5-3-16,-1-1 6 0,-5 3-16 16,-1-2-18-16,0-2-43 0,-1-1-50 15,1-3-56-15,0-3-45 0,0-2-64 16,2-3-141-16,4-6-261 0,1-4-516 15,0-7-388-15</inkml:trace>
  <inkml:trace contextRef="#ctx0" brushRef="#br0" timeOffset="8603.89">20160 7948 2604 0,'0'0'521'15,"0"0"-155"-15,0 0 42 0,0 0-101 0,0 0-27 16,0 0-68-16,0 0-95 0,0 0-68 15,0 0-49-15,0 0-55 0,0 0-31 16,0 0-31-16,-22-25-47 0,26 27-134 16,2 4-70-16,5-2-287 0,-2-1-876 15</inkml:trace>
  <inkml:trace contextRef="#ctx0" brushRef="#br0" timeOffset="9015.59">20577 7964 2610 0,'0'0'441'0,"0"0"-157"16,9-42 72-16,-6 26-83 0,2-1-56 0,-3-1-61 15,-2 2-48-15,0 2-15 0,-1 0-19 16,-2 4-34-16,-4 2-37 16,2-1 0-16,-2 4-3 0,-1 0-9 0,-1 5-25 15,2 0-31-15,-1 2-12 0,-2 8-10 16,2 6 10-16,0 11 36 0,2 16 29 16,0 14 12-16,3 4 15 0,3 3-15 15,0-5 1-15,0-6-1 0,3 0 1 16,1-4-1-16,-2-1 2 0,-1-9 10 15,0-9-10-15,-1 4 1 0,-1-8-1 16,-3 1 0-16,-2 3-2 0,0-9 0 16,-3 4-34-16,-2-1-6 0,-3-1-41 0,-1-3-20 15,-4-2-15-15,2-4-57 16,-3-4-151-16,-1-5-206 0,1-4-455 16,5-1-729-16</inkml:trace>
  <inkml:trace contextRef="#ctx0" brushRef="#br0" timeOffset="9182.82">20277 8299 3011 0,'0'0'403'15,"0"0"-251"-15,0 0 66 0,0 0 113 0,47 0 14 16,-23-2-117-16,6-2-111 0,8-6-83 16,9-2-34-16,7-9-129 0,2-1-134 15,-13 1-116-15,-11 4-240 0,-13 6-812 16,4-5-587-16</inkml:trace>
  <inkml:trace contextRef="#ctx0" brushRef="#br0" timeOffset="9898.07">21307 7682 1446 0,'0'0'406'0,"0"0"-123"0,0 0 47 0,0 0 9 16,0 0-41-16,0 0-27 0,-19-35-20 15,17 30-30-15,0 2-23 0,0 0-22 16,-1 2-18-16,0 1-25 0,-1 0-37 16,-2 0-44-16,-4 4-52 0,-3 8-19 15,-8 12 19-15,-8 19 14 0,-6 18 54 16,-1 13 6-16,5 1 3 0,7 0-4 15,6-5 3-15,5-1-21 0,4 1-18 16,3-3-22-16,6-7-15 0,2-4-2 16,7-6-25-16,5-6-4 0,1-10-5 15,-2-6-50-15,1-8-67 0,0-4-78 16,4 2-132-16,5-1-254 0,-5-4-856 16,11-7-636-16</inkml:trace>
  <inkml:trace contextRef="#ctx0" brushRef="#br0" timeOffset="13732.16">21456 8053 16 0,'0'0'1627'0,"0"0"-1237"0,0 0-140 0,0 0 31 0,0 0-26 0,0 0-50 16,0 0-45-16,0 0-45 0,0 0-35 15,0 0-26-15,0 0-10 0,0 0 1 16,0 0-7-16,0 0-3 0,0 0-10 16,0 0-25-16,-9-1-6 0,7 10 6 15,-1 6 31-15,-1 2 4 0,0 5-3 16,-1 4-13-16,1 1 3 0,-1 1 0 16,0 1 0-16,2 0-7 0,0-2-11 15,1-3 8-15,1-1-12 0,1-5 0 0,0 0-2 16,3-4-14-16,1-4-6 0,0-1 20 15,2-3-26-15,0-2-35 16,0-2-51-16,3-2-35 0,1-5-87 0,3-4-149 16,0-5-241-16,-1 2-768 0</inkml:trace>
  <inkml:trace contextRef="#ctx0" brushRef="#br0" timeOffset="13902.74">21558 7868 2942 0,'0'0'457'0,"0"0"-99"0,0 0-9 16,0 0-100-16,-37-15-50 0,33 11-58 15,2 2-64-15,2 0-68 0,0 1-9 16,0-1-52-16,1-1-62 0,3 0-127 16,2-4-147-16,3-1-231 0,0 1-836 15,5-7-457-15</inkml:trace>
  <inkml:trace contextRef="#ctx0" brushRef="#br0" timeOffset="14832.78">21832 8148 1078 0,'0'0'609'0,"0"0"-177"0,0 0-57 0,0 0-4 0,0 0-51 0,0 0-78 16,0 0-77-16,0 0-51 0,0 0-13 16,0 0-13-16,0 0-6 0,45-10 4 15,-21 8 1-15,9 1-3 0,13-3-18 0,7 1-14 16,5-1-8-16,-4 2-10 16,-5-2-22-16,-9 3-11 0,-7-1-1 0,-6 1-18 15,-6 1-41-15,-4 0-50 0,3-1-19 16,-1 0-26-16,1 1-110 0,-4 0-165 15,-7 0-335-15,-4 0-832 0</inkml:trace>
  <inkml:trace contextRef="#ctx0" brushRef="#br0" timeOffset="15349.83">21795 8335 1911 0,'0'0'518'0,"0"0"-82"0,0 0-97 0,0 0-65 0,0 0-27 15,0 0-51-15,0 0-1 0,0 0 69 16,0 0-4-16,59-4-54 0,-19-1-62 16,13-1-43-16,6-1-19 0,-4-3-24 15,-4 3-25-15,-7-1-33 0,-8 2-3 16,-7 0-51-16,-7 1-47 0,-4 3-12 15,2-3-43-15,2-1-75 0,0 2-103 16,-5-3-194-16,-4 3-466 0,-6 0-436 16</inkml:trace>
  <inkml:trace contextRef="#ctx0" brushRef="#br0" timeOffset="15615.88">22068 7842 2873 0,'0'0'429'0,"0"0"-92"15,0 0-50-15,0 0-86 0,0 0-73 16,0 0-122-16,0 0 19 0,0 0-25 16,12 69 87-16,-4-19-19 0,0 6-18 15,-3 1-19-15,-3-2-13 0,-2-6-15 16,-7 2 10-16,-1 2-11 0,-3 2-2 15,-2-4-25-15,-1 2-55 0,1-5-79 0,1-10-59 16,4-7-9-16,4-10 3 16,2-7-27-16,1 3-174 0,1-2-356 15,0-3-894-15</inkml:trace>
  <inkml:trace contextRef="#ctx0" brushRef="#br0" timeOffset="16050.05">22821 8057 2475 0,'0'0'428'0,"0"0"-104"0,0 0-76 15,0 0-26-15,0 0-39 0,0 0-83 16,0 0-47-16,0 0 20 0,0 0-7 0,-3 60 34 16,4-20-13-16,3 10-22 0,1 4-31 15,0-1 6-15,-1-6-12 0,-2-4-13 16,-2 2-14-16,-2 1 2 0,-5 1-3 15,-1-1-3-15,-3-3-28 0,0-7-24 16,1-7 21-16,1-8 34 0,-3-2 0 16,-2 1 15-16,-4 1 13 0,-3 1 6 15,-2-5 9-15,-2-5-6 0,0-1-3 16,-2-9-4-16,3-2-30 0,-2-10-31 16,2-7-58-16,0-13-44 0,5-16-98 15,5-24-102-15,9-14-269 0,5 14-743 16,7 0-534-16</inkml:trace>
  <inkml:trace contextRef="#ctx0" brushRef="#br0" timeOffset="16204.72">22747 7823 2869 0,'0'0'1014'0,"0"0"-873"15,0 0-84-15,0 0 18 0,0 0-50 16,0 0-25-16,0 0-18 0,0 0-96 15,0 0-169-15,0 0-304 0,0 0-701 16,0 0-603-16</inkml:trace>
  <inkml:trace contextRef="#ctx0" brushRef="#br0" timeOffset="16547.78">23045 7553 3875 0,'0'0'470'0,"0"0"-241"16,0 0-41-16,0 0-74 0,0 0-75 0,0 0-17 15,0 0 63-15,0 0-11 0,54 33-32 16,-17-3-29-16,12 17-11 15,0 8 10-15,0 5-12 0,-7 1 2 0,-6-1 1 16,-5 5-2-16,-8 6-1 0,-8 3-1 16,-7 4-14-16,-8 3-16 0,-6 0-27 15,-9-2-27-15,-4-4 8 0,-4-7-12 16,-4-7 28-16,-3-2-1 0,-3-8-39 16,-3-3-45-16,-3-11-96 0,-2-10-255 15,10-10-961-15,0-14-782 0</inkml:trace>
  <inkml:trace contextRef="#ctx0" brushRef="#br0" timeOffset="17434.66">20530 9323 385 0,'0'0'303'0,"0"0"-6"0,0 0 28 0,29-43-55 0,-22 31-61 0,1-2-24 0,-1 4-13 15,-1-2 2-15,1 2 11 0,-1 0 24 16,-2 1 1-16,0-1 11 16,-1 3-1-16,-2-1-1 0,1 2-7 0,-2-1-21 15,0 3-18-15,0 0-35 0,-2-1-52 16,-1 3-30-16,-2-1 3 15,2 1-59-15,-4 1-9 0,-1 1-35 0,-2 0-11 16,-1 2 20-16,-2 4 11 0,0 3 11 16,1 4 11-16,-1 0-10 0,4 3-4 15,2-1-6-15,1 0 1 0,5 1-11 16,1-1 1-16,3-2 19 0,6 1 12 16,0-1 1-16,3 1 21 0,4-4-4 15,-1 1 4-15,2 0-6 0,-2-2-1 16,0 0-15-16,-2-1-2 0,-1 0-41 0,-6 0-20 15,-1 0-5-15,-4 0 1 0,-2 2 18 16,-6-1 49-16,-7 4 19 16,-3 1-16-16,-5 1 0 0,-2-1 12 0,-1 2 1 15,-1-1 0-15,4 0-3 16,1-2 3-16,6 1 9 0,3-2-6 16,5-3-4-16,5 0 1 0,2 1-14 0,2-2 20 15,8 2 18-15,1 0 17 0,3 1-14 16,3-1-15-16,-1-2 3 0,0 1-28 15,-1 1-3-15,-2 0-1 0,-4 0-64 16,-5 2-22-16,-4 3 37 0,-1 3 48 16,-7 5 2-16,-4 2 2 0,-3 3 13 15,2 1-14-15,-3 1 2 0,5 1-1 16,0-2-1-16,4-3-1 0,5-2 3 16,2-7 11-16,6-2-13 0,7-3 17 15,5-5-18-15,10-1-9 0,15-6-170 16,8-10-139-16,6-6-382 0,-13-1-1186 15</inkml:trace>
  <inkml:trace contextRef="#ctx0" brushRef="#br0" timeOffset="18065.79">21616 9571 1941 0,'0'0'657'0,"0"0"-197"0,0 0-67 0,0 0-61 0,0 0-68 16,0 0-57-16,0 0-125 0,0 0-82 0,-40-15-34 16,22 9 9-16,-2 1 6 0,-1 1-3 15,-1-1 10-15,0 2-4 0,1 2 13 16,0 1-19-16,2 0 19 0,5 1-19 16,0 1-6-16,4 2-6 0,2-1-14 15,2 5-21-15,0 1 3 0,2 3 19 16,1 5 26-16,2 3 21 0,0 5 25 15,1 2-23-15,0 3 17 0,0-1-16 16,1 1 19-16,0-1-3 0,1-1 0 16,0 1 6-16,-1-4-9 0,1 0-1 15,1-2-14-15,1-4 0 0,-2-2 12 16,2-4-11-16,0-2 1 0,1-4-1 0,3 0 0 16,1-3-2-16,1-4-3 15,3 0-84-15,2 0-24 0,1-4-37 16,2-4-96-16,0-1-190 0,-2-4-288 0,-4 5-503 15</inkml:trace>
  <inkml:trace contextRef="#ctx0" brushRef="#br0" timeOffset="18244.8">21376 9779 2435 0,'0'0'313'0,"0"0"-69"0,0 0-30 16,0 0-105-16,0 0-29 0,0 0 5 15,0 0 14-15,0 0-4 0,0 0-7 16,36 2-9-16,-14-5-60 0,3 1-19 16,4-3-104-16,2-3-76 0,7-3-103 15,6-2-230-15,-2-1-503 0,-9 3-535 16</inkml:trace>
  <inkml:trace contextRef="#ctx0" brushRef="#br0" timeOffset="18420.91">21919 9641 684 0,'0'0'1869'16,"0"0"-1482"-16,0 0-77 0,-47 50 2 0,32-30-66 16,-1 4-79-16,2-1-53 15,-1-2-33-15,0 3-28 0,1-1-50 0,-1 0 14 16,0-1-17-16,1 1-29 0,0-3-70 16,1-2-46-16,3-4-53 0,2-5-84 15,2-4-91-15,3-5-290 0,3-2-435 16,0-4-258-16</inkml:trace>
  <inkml:trace contextRef="#ctx0" brushRef="#br0" timeOffset="18600.89">21685 9690 2039 0,'0'0'327'0,"0"0"-33"0,0 0-2 16,0 0 9-16,0 0-24 0,54-11-68 16,-33 26-42-16,1 2-54 0,3 5-25 15,1 3-35-15,-1 0-53 0,-3 1-1 16,1-3 0-16,-2-1-10 0,-1-2-42 15,-3-1-70-15,1-4-47 0,-3-1-73 0,0-4-101 16,-3-3-195-16,0-4-232 0,-3-3-672 16</inkml:trace>
  <inkml:trace contextRef="#ctx0" brushRef="#br0" timeOffset="18759.64">22132 9751 2030 0,'0'0'353'0,"0"0"-33"0,8 36-63 16,-3-20 34-16,-1 1-68 0,0 2-90 16,-1-5-54-16,1 1-58 0,-1-2-21 15,0-1-110-15,-1-2-132 0,0-2-90 16,0 0-193-16,-2-5-481 0,0-2-486 16</inkml:trace>
  <inkml:trace contextRef="#ctx0" brushRef="#br0" timeOffset="18905.98">22102 9590 2940 0,'0'0'317'0,"0"0"-72"15,0 0-30-15,-10-38-58 0,10 32-44 16,0 1-61-16,1-1-52 0,4-3-60 0,2 1-132 16,2-3-118-16,2-2-265 0,1 4-625 15,7-7-502-15</inkml:trace>
  <inkml:trace contextRef="#ctx0" brushRef="#br0" timeOffset="19133.75">22289 9384 388 0,'0'0'2837'0,"0"0"-2405"0,0 0-215 16,0 0-9-16,0 0-36 0,0 0-45 16,-17 38 19-16,15-21 42 0,2 3-44 15,0 3-46-15,0 4-31 0,0 0-21 16,0 2-18-16,2 1-26 0,-2 1-1 15,0 1-1-15,1 0-15 0,0 0-31 16,1-3-46-16,0-2-37 0,3-1 0 16,0-5 6-16,1-4-4 0,3-2-31 15,3-4-48-15,0-5-71 0,1-3-141 16,2-3-155-16,1-1-245 0,-4-4-564 16</inkml:trace>
  <inkml:trace contextRef="#ctx0" brushRef="#br0" timeOffset="19310.84">22307 9703 2166 0,'0'0'446'16,"0"0"-34"-16,-40 13-86 0,33-9-24 15,1 1-72-15,1-3-73 0,5-1-13 16,0 0 3-16,7-1 1 0,2 0 28 16,4 0-47-16,5-3-49 0,5-3-70 15,4-4-10-15,2 0-151 0,2-4-71 16,0 0-88-16,-3 0-206 0,2 0-574 15,-9 2-683-15</inkml:trace>
  <inkml:trace contextRef="#ctx0" brushRef="#br0" timeOffset="19479.97">22710 9584 2833 0,'0'0'410'0,"0"0"-171"16,0 0-208-16,0 0-31 0,0 0-168 16,0 0-194-16,0 0-217 15,0 0-1029-15</inkml:trace>
  <inkml:trace contextRef="#ctx0" brushRef="#br0" timeOffset="19647.98">22792 9787 3154 0,'0'0'421'0,"0"0"-46"0,-4 41-68 16,3-27 34-16,0 3-135 0,-1-2-93 15,-1 1-94-15,-1-3-19 0,-4 1-181 16,0 1-103-16,-6 1-130 0,1-5-622 16,-12 4-1455-16</inkml:trace>
  <inkml:trace contextRef="#ctx0" brushRef="#br0" timeOffset="20517.25">20407 10565 2615 0,'0'0'434'0,"0"0"-182"0,0 0 41 0,0 0-117 0,0 0-2 15,0 0-23-15,0 0-26 0,0 0-47 16,38-30-44-16,-31 28-34 0,-2 0-3 0,2 0-25 15,0 1 0-15,-2 0-4 16,-1 1-14-16,-1 0-45 0,-3 1-19 16,0 3 12-16,0 3 7 0,-3 0 60 0,-3 5 31 15,-1 4-4-15,-5 0-14 0,1 4 18 16,-2 2-1-16,3-1-12 16,0-2 10-16,5 1-22 0,1-3 2 0,4-1-11 15,4-2 5-15,3-1 29 0,6-1 18 16,2-1 1-16,1-1 16 0,3 2-13 15,2-2-3-15,-3-3 0 0,2 3-17 16,-4-2-2-16,-2-1-2 0,-3 0-27 16,-4 1 4-16,-3 0 9 0,-2 2 16 15,-2 1 19-15,0 3 16 0,-5 0-10 16,0 2-6-16,0 2-7 0,0-1-12 16,1-1-2-16,2 1-11 0,1 1 13 15,1-2 12-15,2 1 19 0,2 2 7 16,2 0-7-16,-1-2 4 0,1 3-1 15,-2-2-9-15,1-2 16 0,-3 2-2 0,-1-1 1 16,-1-2-5-16,-5 0-4 16,-4-2 0-16,-4 0-31 0,-4-2-12 15,-5-1-91-15,-1-2-77 0,-3-4-94 16,-1-2-172-16,8-2-568 0,-7-10-870 0</inkml:trace>
  <inkml:trace contextRef="#ctx0" brushRef="#br0" timeOffset="21782.83">20254 11683 254 0,'0'0'2364'0,"0"0"-2119"0,0 0-120 16,0 0-26-16,-12 37 13 0,17-28 16 16,4 1-42-16,2-2-4 0,4-2 10 15,1-4 25-15,5-2 50 0,1 0-47 16,5-8-25-16,2-4-5 0,0-3-34 15,2-4-40-15,-2-2-16 0,-3 0-56 16,-3-2-7-16,-6 3 26 0,-3 2 16 16,-6 2 21-16,-4 2 12 0,-3 4 17 15,-1 2-4-15,-3 1-24 0,-3 1 2 16,-1 5 34-16,-2 0-37 0,-2 1-12 0,-1 5 9 16,1 5-26-16,-1 4 8 15,1 3 5-15,-1 3 4 0,3 2-4 16,3 1 14-16,0-2-11 0,3-1-10 0,3 0-8 15,0-3 6-15,7-2 9 16,1-3 16-16,5-3 16 0,3-4 9 16,3-1 9-16,4-4 27 0,2-1-24 0,3-9-12 15,2-3-3-15,1-4-22 0,1-3-47 16,0-4 10-16,-2-1 15 0,-2-2-1 16,-1-4-11-16,-5 1-1 0,0-8 13 15,-5-8 22-15,-4-6 19 0,-3 1 15 16,-7 7 8-16,-3 12 2 0,0 13-7 15,-3 3 16-15,-1 1 25 0,-2 0 12 16,2 2-18-16,-1 9 30 0,0 2-47 16,1 2-55-16,-2 6-52 0,-1 8-28 15,-2 13 27-15,-2 14 34 0,-1 14 18 16,3 6 0-16,-1-3-12 0,5-3 11 16,2-6 2-16,0-3-3 0,2-1-19 0,1-8-25 15,1-9-6-15,2-9 25 16,3-2 19-16,4 1 9 0,2-1 25 15,4-1 28-15,1-4 31 0,4-7 3 16,0-5 5-16,0-4-33 0,3-6-10 0,-1-7-37 16,-2-3-12-16,0-6-16 15,-2-1 0-15,-3-1 16 0,-2 0 31 0,-5 1 5 16,-2 6-8-16,-3 1-16 0,-4 5 16 16,0 3-25-16,-2 4-3 0,-4 3-15 15,1 1-4-15,-1 4-39 0,1 0-28 16,-2 3-10-16,2 2 3 0,1 4 15 15,2 1 22-15,1 1 13 0,1-1 12 16,4 3 18-16,3-3 13 0,3 0 12 16,-1 0-11-16,3-2 0 0,1-1 2 15,-3 2-2-15,1-5-1 0,-1 3-3 16,-4 0-25-16,-1-4-19 0,-5 3-16 16,0-1 28-16,-7 0 35 0,-2 1 17 15,-6 3 2-15,-1-1 3 0,-4-1 3 16,0 1 10-16,2-3 8 0,0 0 20 15,5-1-4-15,4-1-6 0,2-2 5 16,5 0 14-16,2-1 5 0,1 0-18 0,6-2-16 16,3-1 52-16,5-1-34 15,4-2-5-15,7-4-7 0,2-1-31 16,3-4-18-16,3 0 0 0,-1-3-1 0,0-2-1 16,-2 0-19-16,-3 0-16 15,-1-1-22-15,-6 0 4 0,-4-2-9 0,-5 7 14 16,-4 0 24-16,-3 7 26 0,-4 2 49 15,-1 7 0-15,-6 0-49 0,-2 9-74 16,-2 6-37-16,-3 6 70 0,1 7 41 16,-1 2 37-16,3 2-6 0,5-3-31 15,5-5-26-15,7-3-5 0,10-7 30 16,11-8-14-16,14-6-53 0,17-16-44 16,8-13-160-16,-1-7-397 0,-17 7-1408 15</inkml:trace>
  <inkml:trace contextRef="#ctx0" brushRef="#br0" timeOffset="23001.81">20877 12230 463 0,'0'0'1924'0,"0"0"-1433"0,0 0-123 16,0 0-28-16,0 0-84 0,0 0-71 15,0 0-49-15,0 0-27 0,0 0-26 16,-7-39-36-16,3 33-20 0,-1 2-27 16,0 0-2-16,-1 0 0 0,-1 2-23 15,-1-1-19-15,-4 3-14 0,0 0-5 16,-4 7 4-16,1 0 12 0,0 3 4 16,1 3-2-16,1 1 1 0,5 0-6 15,3-1 3-15,2 1 3 0,3-1 9 0,2-1-12 16,7 0 3-16,4-2 44 15,2 1 9-15,5-3 26 0,2-2-10 16,1 2-9-16,0-1-5 0,-2 0-11 0,-1 1-22 16,-4-1-6-16,-4 2 12 0,-4-1-15 15,-3 3 24-15,-4 1 7 0,-1 1 2 16,-7 1 17-16,-1 1 3 0,-2 2 0 16,-3-3-6-16,1-1 0 0,0 1 0 15,-1-1-4-15,3-5-9 0,2-1 13 16,0-1 3-16,3-3 9 0,2 1 10 15,1-1-1-15,2-3-15 0,0 0-6 16,0 0-14-16,2 0 1 0,2 1 39 16,0 0-1-16,2 1-1 0,-3 0-11 15,1 2-29-15,-1 0-37 0,-2 4-13 16,-1-1 50-16,0 5 16 0,-3 2 12 16,-2 0-7-16,0 3-17 0,-3 2 11 15,2-1 1-15,0 3-15 0,3-1-1 16,1-1 1-16,2 0-1 0,2 1-1 0,4-1 1 15,3-1-3-15,3-2 2 16,2-1 1-16,3-3-25 0,2-1-66 16,2-4-67-16,1-3-68 0,0-4-107 0,1-1-299 15,-6-4-904-15</inkml:trace>
  <inkml:trace contextRef="#ctx0" brushRef="#br0" timeOffset="24064.66">5033 10185 2052 0,'0'0'152'0,"0"0"-129"0,0 0 132 0,0 0 42 0,0 0-20 16,4-38-96-16,6 33 12 0,4 2 16 16,5-1-3-16,5 2 12 0,10 1-32 15,11 1-32-15,16 0-16 0,11 0 0 16,3 3 7-16,4-2-17 0,2 2 14 15,8-3-20-15,4 0-6 0,7 0 3 16,5-3 9-16,3 0 10 0,3 3-25 16,-4-1 5-16,3 1-2 0,-3 0-3 15,3 0-10-15,1 0 28 0,-3 0-9 16,1 1-6-16,-3-1 0 0,-4 0-16 16,-4 2 0-16,-4-2-3 0,-8 1-44 15,-6-1-73-15,-5 0-73 0,-3-1-81 16,-8-5-146-16,-17 3-573 0,-6-4-822 0</inkml:trace>
  <inkml:trace contextRef="#ctx0" brushRef="#br0" timeOffset="25832.78">6469 9544 1360 0,'-4'-5'712'0,"3"-1"-511"0,1 1-75 0,0-1-9 0,0-3 50 0,3 2-44 16,1-2 8-16,1 2-34 0,3-1-49 16,1 0-19-16,2 3-26 0,3 0 13 15,1 4-16-15,2 1-12 0,1 2-4 16,1 7-10-16,-1 2 24 0,2 7 1 15,-3-1-34-15,-2 4-42 0,-2 0-32 0,-5 0-52 16,-3 0-17-16,-5 1-9 16,-3 0-7-16,-6-1 25 0,-6 0 32 15,-6-1 14-15,-2-2-56 0,-7 0-6 0,0-3 12 16,-3-2 173-16,2-6 16 16,1-4 131-16,6-3 29 0,1-6 38 15,6-1 98-15,3-7-66 0,8-3-113 0,6-4-132 16,0-1-1-16,8-3-94 0,8 0-103 15,4 0-102-15,6 3-202 0,-6 5-314 16</inkml:trace>
  <inkml:trace contextRef="#ctx0" brushRef="#br0" timeOffset="26566.15">7454 9442 2373 0,'0'0'288'0,"0"0"-150"0,0 0 23 0,0 0 63 0,0 0-48 0,0 0-78 15,0 0-12-15,0 0-35 16,46-38-7-16,-28 33 0 0,3-1 4 0,3 0-4 16,1 2-16-16,3 3-13 0,-1 1-15 15,-3 0-32-15,0 5 13 0,-1 1-28 16,-5 4 0-16,0 3-23 0,-3 0-31 16,-3 2-27-16,-5 2-12 0,-1 0-7 15,-6 2-20-15,-2 2-45 0,-7 0-20 16,-5-1 51-16,-5-2 58 0,-5 0 110 15,-2-2 13-15,-4 1 35 0,-3-3 17 16,1-4 68-16,-1-3 67 0,2-4 36 16,4-3 11-16,0-3 6 0,7-5 12 15,2-4-12-15,3-4-48 0,4-3-47 16,3-4-57-16,2-3-38 0,6-2-32 16,3-2-18-16,8 2-37 0,4 1-44 15,6 0-27-15,11 0-58 0,9 0-90 16,-1 5-186-16,-6 3-555 0,-10 7-666 15</inkml:trace>
  <inkml:trace contextRef="#ctx0" brushRef="#br0" timeOffset="27815.85">5460 9444 620 0,'2'-2'746'0,"-2"-1"-366"0,0 0-81 0,0 0-4 0,0-1-4 0,-1 1-53 16,-1-1-33-16,0 0-38 0,-1-1-27 15,1 1-10-15,-1-2-22 0,1 2-20 16,-1 0-6-16,-1-1-25 0,1 2-19 16,-1-1-28-16,2 0-10 0,-1 3-12 15,0 0-10-15,0 0-19 0,-1 1-22 16,-2 1-19-16,-2 5-23 0,1 2 16 16,-2 4 35-16,-1 3 19 0,-2 2 16 0,4 0 7 15,0 2-14-15,3-5-15 0,1 2-4 16,4-3 0-16,0-1-12 15,7-2 25-15,3 0 17 0,1-1 15 0,4 0 22 16,1-2 1-16,1-1 5 0,-1 0-24 16,0-1 15-16,-1-2-6 0,-3 2-10 15,-3-1 0-15,-3-1-3 0,-3 0-2 16,-3 1 2-16,-3 1 35 0,-6 2 6 16,-8 3-41-16,-4 0-111 0,-5 0-24 15,-3-1-41-15,-2 1-24 0,1-5-61 16,4-2-89-16,2 0-160 0,10-3-597 15</inkml:trace>
  <inkml:trace contextRef="#ctx0" brushRef="#br0" timeOffset="28750.04">5589 9478 1490 0,'0'0'228'0,"0"0"-56"0,0 0 117 0,0 0-14 16,0 0-20-16,0 0-52 0,0 0-11 15,0 0-32-15,0 0-20 0,-14-36-13 16,18 33-82-16,1-3-42 0,3 1-2 16,2 2-1-16,2 1 0 0,5 1-2 15,0 1-14-15,1 1-3 0,0 3-16 16,-2 2 34-16,-2 3-31 0,-1-2-57 16,-4 2-3-16,-3 0 2 0,-2 2 1 15,-4 1 2-15,-5 1-31 0,-7 2-56 16,-5 2-71-16,-4-2 47 0,-2-1 98 15,-1-2 100-15,-1-5 10 0,6 0 42 0,1-6 77 16,4-1 81-16,4 0 19 16,4-3-40-16,5-4-83 0,1-3-106 15,6-4-74-15,10-4-224 0,-3 2-475 0,20-11-1177 16</inkml:trace>
  <inkml:trace contextRef="#ctx0" brushRef="#br0" timeOffset="33304.56">23150 12614 2615 0,'0'0'546'0,"0"0"-208"0,0 0-92 0,0 0-82 15,0 0-23-15,0 0-6 0,0 0 27 16,0 0 42-16,0 0 6 0,40 7-109 16,-16-11-46-16,3-2-55 0,3-1-33 15,0 0-152-15,1-3-114 0,-1 4-139 16,-3 1-277-16,-7 1-720 0,5-2-377 0</inkml:trace>
  <inkml:trace contextRef="#ctx0" brushRef="#br0" timeOffset="33482.51">23135 12818 2360 0,'0'0'1017'16,"0"0"-843"-16,0 0-28 0,0 0 106 15,42 8 21-15,-11-11-136 0,13-4-69 16,11-4-68-16,4-2-174 0,-5 0-168 16,-4 2-157-16,-15 1-581 0,-10 2-860 15</inkml:trace>
  <inkml:trace contextRef="#ctx0" brushRef="#br0" timeOffset="36699.68">22378 12397 1634 0,'0'0'1295'0,"0"0"-1007"0,0 0-62 0,0 0-58 0,0 0-32 15,0 0-25-15,0 0 8 0,0 0-11 0,0 0-49 16,0 0-31-16,3-38-6 0,-5 28-10 15,-1 0 7-15,-2 0-16 0,1-1-2 16,0-2 0-16,-1 2-1 0,-1-2-12 16,0 3-10-16,-2-1-16 0,0 5-8 15,1 1-11-15,0 1 9 0,-2 2 11 16,1 2-29-16,0 0-10 0,-2 7 1 16,1 2 2-16,-1 7 13 0,2 3 16 15,-1 5-1-15,5 10 23 0,2 8 3 16,2 10 17-16,4 3-1 0,2-2 2 15,1-4-3-15,-2-4 4 0,-2 1 0 16,-2 0 0-16,-1-1 2 0,-2 0-1 0,-4 0-1 16,-4-3-1-16,2-5-12 15,0-8 13-15,0-5 15 0,-1-4 7 16,-3 6 3-16,-4 3 4 0,-2 1-10 0,-3-2-3 16,-2-2-4-16,0-2-12 0,0-6-15 15,-1-4-13-15,1-5-39 0,5-7-69 16,1-4-72-16,4-17-209 0,5-15-626 15,0 2-352-15</inkml:trace>
  <inkml:trace contextRef="#ctx0" brushRef="#br0" timeOffset="36866.84">22092 12644 2289 0,'0'0'536'0,"0"0"-241"0,0 0-49 16,0 0-46-16,0 0 6 0,12 43-2 15,-2-33-9-15,3-3 13 0,5 0-1 16,5-4 0-16,4-1-30 0,4-2-103 16,6-5-74-16,7-5-104 0,8-5-139 15,-5 1-168-15,-14 1-363 0,-2-2-1402 0</inkml:trace>
  <inkml:trace contextRef="#ctx0" brushRef="#br0" timeOffset="37581.55">23863 12464 2373 0,'0'0'433'0,"0"0"-144"0,0 0-43 0,0 0-91 15,0 0-56-15,0 0-71 0,0 0 39 16,0 0-26-16,0 0-22 0,56-13 9 16,-29 12 3-16,4 1-2 0,0 0-29 15,2 5-1-15,-2 2-37 0,-2 3-16 0,-4 3-59 16,-4 3-20-16,-5 2-33 15,-7 0-25-15,-5 2-108 0,-5 2 6 16,-8 0 93-16,-8 2 106 0,-6-2 90 0,-9 0 4 16,-10-2 75-16,-9-2 151 0,6-8 32 15,8-4-1-15,12-6 21 0,8 0-30 16,0-6-24-16,0-4-20 0,2-3 3 16,5-5 13-16,6-3-40 0,4-5-134 15,6-2-46-15,8-4-56 0,7 2-21 16,10-1-50-16,15-2-81 0,13-1-52 15,4 3-188-15,-14 7-698 0,-7 6-942 0</inkml:trace>
  <inkml:trace contextRef="#ctx0" brushRef="#br0" timeOffset="37847.59">24421 12401 3119 0,'0'0'500'0,"0"0"-154"0,0 0-151 0,0 0-82 15,0 0-98-15,0 0-15 0,0 0-39 16,0 0-77-16,0 0-126 0,0 0-197 16,0 0-523-16,0 0-665 0</inkml:trace>
  <inkml:trace contextRef="#ctx0" brushRef="#br0" timeOffset="38031.35">24544 12597 1451 0,'0'0'1418'15,"0"0"-1261"-15,0 0 102 16,-3 47 2-16,2-32 1 0,0 1-101 16,-2-1-51-16,-5 2-50 0,0-1-23 0,-5 2-37 15,-3 2-12-15,-5 0-114 0,-8 6-63 16,-11 3-92-16,-11 4-209 0,6-6-716 16,3-6-666-16</inkml:trace>
  <inkml:trace contextRef="#ctx0" brushRef="#br0" timeOffset="38848.9">21080 13518 3103 0,'0'0'475'0,"0"0"-279"0,0 0 11 0,0 0-106 15,0 0-48-15,0 0-40 0,0 0 9 0,0 0-22 16,0 0 0-16,0 0-13 0,45 4-15 16,-32 2-12-16,-1 1-24 15,-1 3-17-15,-2 1-1 0,-1 2 13 0,-3 0-20 16,-3 4-2-16,-2 1 11 0,0 2 65 15,-2 1 15-15,-4 3 0 0,-1-1 3 16,0-2 16-16,0 2-16 0,2-3 13 16,1-1 3-16,2 1 12 0,1-3-12 15,1-1-18-15,4-3 12 0,3-1 3 16,2 1 16-16,2-3 2 0,0 0-18 16,1 0 0-16,0-2 3 0,1 2-18 15,-3 0 0-15,0 0 0 0,-3 0 1 16,-3 1-2-16,0 3 1 0,-3 2 24 15,0 1 10-15,-1 4-4 0,0 2-12 16,-2 1-3-16,1 4-14 0,0-2-1 16,1 3-1-16,0-2 0 0,0 2 3 15,0-3-1-15,0-1 27 0,0 0-1 16,0-5 0-16,-2-2 6 0,0-1 5 16,0-3-5-16,0-1 10 0,0-3-16 15,1-2-3-15,-1-2 3 0,1-2-3 16,-1 0 6-16,-2-1-3 0,-3 3-25 0,-1-2-3 15,-5 3-65-15,-5 0-35 0,-11 3-85 16,-11 0-146-16,-12-1-281 16,7-2-1027-16</inkml:trace>
  <inkml:trace contextRef="#ctx0" brushRef="#br0" timeOffset="41965.68">25225 6745 1881 0,'0'0'780'0,"-7"40"-632"0,7-5-109 0,0 21 70 0,5 12-19 0,3 6-26 16,1 4 6-16,1-3-38 15,0 9-19-15,0 10-10 0,2 8-1 0,-2 14 17 16,-1 7-17-16,-3 9-2 0,-1 7 0 16,-3 9 0-16,2 1 7 0,-4 5-5 15,0 3 27-15,0 2-26 0,0 6 35 16,-2 5 54-16,0 8 4 0,0 4-1 16,-3 8 18-16,1 7-5 0,-3 3-20 15,2 9 18-15,-1 1 8 0,2 3-11 16,1 4 2-16,1 2-15 0,2-2-12 15,0 5 14-15,0-3-21 0,2-1-22 16,-1 3 19-16,0-6-31 0,1 2-34 16,-2 1 6-16,0-6-9 0,0 1-1 15,-2-4-36-15,0-6-27 0,-2-3 30 16,-2-7 12-16,2-7-7 0,-2-7 27 16,0-11-9-16,1-11 11 0,-1-10 0 0,-1-16 25 15,2-13-9-15,-1-16-14 16,2-14-4-16,1-17-11 0,-1-22-80 0,2-15-61 15,2-20-51-15,0-8-84 0,0-6-267 16,0-6-887-16,4-29-493 0</inkml:trace>
  <inkml:trace contextRef="#ctx0" brushRef="#br0" timeOffset="43834.47">26610 7761 2443 0,'0'0'593'0,"0"0"-305"0,0 0-9 0,0 0-83 16,0 0-99-16,0 0-28 0,-19 48 13 16,19-28-25-16,0 7-26 0,3 3-27 15,-2-2-4-15,1 2-16 0,0-3-3 16,-2 1-31-16,0-5-73 0,0 1-82 15,0-1-131-15,-2-4-256 0,0-6-636 16</inkml:trace>
  <inkml:trace contextRef="#ctx0" brushRef="#br0" timeOffset="43985.91">26550 7577 2926 0,'0'0'416'0,"0"0"-124"15,0 0-68-15,0 0-86 16,0 0-138-16,0 0-47 0,0 0-82 0,0 0-42 16,0 0-54-16,0 0-129 0,0 0-303 15,0 0-757-15</inkml:trace>
  <inkml:trace contextRef="#ctx0" brushRef="#br0" timeOffset="44400">27114 7488 2771 0,'0'0'688'0,"0"0"-403"0,0 0-27 15,2-41-82-15,-4 27-5 0,-1 3-34 0,-1-1-26 16,0-1-56-16,-2 3-18 0,-3 1-9 15,1 1-4-15,-2 3-24 16,-1 4-18-16,-1 1-43 0,-1 1-14 0,-1 8 4 16,1 4 22-16,1 6 3 0,2 6 33 15,4 8-30-15,3 13 24 16,3 11 4-16,2 4 15 0,1 1 0 0,3-8-8 16,0-5 8-16,0 0 1 0,-2-1 1 15,0 0 2-15,-3-2 11 0,-1-1-15 16,0-1 1-16,-1-3 2 0,-5-1 16 15,2-5 3-15,-2-6-10 0,0-8 3 16,0-1-15-16,-3 3 4 0,-3 1 5 16,-3 3-9-16,1-4-34 0,-3-5 3 15,1-2-38-15,-1-6-30 0,-1-1-17 16,3-8-57-16,1-1-89 0,1-9-202 16,4-6-528-16,0 0-519 0,4-21 832 0</inkml:trace>
  <inkml:trace contextRef="#ctx0" brushRef="#br0" timeOffset="44562.19">26823 7903 2741 0,'0'0'424'0,"0"0"-45"0,0 0-25 15,0 0-109-15,0 0-58 0,0 0-63 16,0 0 15-16,0 0 27 16,0 0-25-16,40-3-37 0,-16-1-58 0,3-3-46 15,2-5-9-15,6-2-104 0,1-4-108 16,-1-2-153-16,1 1-247 15,-10 5-963-15,3-8-544 0</inkml:trace>
  <inkml:trace contextRef="#ctx0" brushRef="#br0" timeOffset="45118.59">27634 7503 1053 0,'0'0'179'0,"0"0"17"0,0 0 51 0,0 0 16 15,12-40 32-15,-10 32 6 0,-2 0-5 16,0 2-29-16,-2 1-18 0,0 1-33 16,0 0-17-16,-2 3-13 0,0 1-10 15,0 0-11-15,1 0-162 0,-5 8-3 0,-2 6-3 16,-1 13 3-16,-6 15 37 16,-3 14 10-16,0 9-10 0,4 1-18 15,3-4-1-15,2-7-2 0,2 0 9 0,0 1-24 16,6-2-1-16,1-3-1 0,2-4-12 15,5-10 1-15,4-8-32 0,0-7 10 16,2-5 0-16,5 0-6 0,6 1-32 16,4-3-18-16,3-8-74 0,2-4-141 15,2-6-364-15,-10-4-1126 0</inkml:trace>
  <inkml:trace contextRef="#ctx0" brushRef="#br0" timeOffset="45332.66">27947 7755 2827 0,'0'0'471'16,"0"0"-286"-16,0 0-5 0,0 0-63 16,-2 44 28-16,0-23-16 0,2 4-29 15,-2 4-47-15,1 1-29 0,0 1-24 16,-1-2 0-16,-3 0-1 0,1-3-30 0,1-1-94 15,-3-5-74-15,1-2-138 0,1-5-280 16,2-5-799-16</inkml:trace>
  <inkml:trace contextRef="#ctx0" brushRef="#br0" timeOffset="45486.84">27896 7570 2696 0,'0'0'501'0,"0"0"-195"15,0 0-31-15,0 0-118 0,0 0-104 16,0 0-53-16,0 0-62 0,0 0-52 16,0 0-56-16,0 0-87 0,0 0-146 15,38 3-712-15,-17-3-752 0</inkml:trace>
  <inkml:trace contextRef="#ctx0" brushRef="#br0" timeOffset="45733.55">28323 7896 3074 0,'0'0'472'0,"0"0"-200"15,0 0 2-15,0 0-44 0,0 0-81 16,0 0-10-16,0 0 0 0,0 0-105 15,0 0-34-15,51-33-24 0,-26 24-13 16,4 0-12-16,2 2-71 0,4 0-125 16,-1 0-128-16,-1 2-282 0,-6 1-605 15,6-1-720-15</inkml:trace>
  <inkml:trace contextRef="#ctx0" brushRef="#br0" timeOffset="45932.74">28291 8042 3291 0,'0'0'450'15,"0"0"-252"-15,0 0-46 0,0 0-46 0,0 0 111 16,41 4-19-16,-3-9 30 0,16-7-93 16,6-2-117-16,0-1-18 15,-6 0-166-15,-11 1-114 0,-1 0-139 0,-5 1-253 16,-14 4-652-16,6-4-762 0</inkml:trace>
  <inkml:trace contextRef="#ctx0" brushRef="#br0" timeOffset="46164.58">29018 7753 1102 0,'0'0'2485'16,"0"0"-2097"-16,0 0-109 0,0 0-40 16,0 0-73-16,0 0-64 0,0 0-16 15,0 0 3-15,0 0-1 0,0 0-51 16,41-6-37-16,-14-2-74 0,4-2-129 0,0 3-108 16,2-2-185-16,-5 1-526 0,-9 2-482 15</inkml:trace>
  <inkml:trace contextRef="#ctx0" brushRef="#br0" timeOffset="46349.09">28969 7929 2915 0,'0'0'543'0,"0"0"-207"0,0 0-104 16,0 0-103-16,0 0-38 0,0 0 55 15,0 0 73-15,0 0-28 0,65 14-75 16,-18-22-60-16,7-5-56 0,-1-1-49 15,-5-1-108-15,-4 1-102 0,-4-2-211 16,-4 2-596-16,-12 3-741 0</inkml:trace>
  <inkml:trace contextRef="#ctx0" brushRef="#br0" timeOffset="46649.6">29620 7690 134 0,'0'0'3273'16,"0"0"-2899"-16,0 0-179 0,0 0-6 15,-38 43 38-15,33-26-36 0,-1 2-24 16,2 2-35-16,2 1-68 0,2 4-64 16,0 0-11-16,4 3-5 0,1 9-5 15,3 6-16-15,-1 8-30 0,-2 2-22 16,-3-3-7-16,-3-6 0 0,-9-4 10 15,-6-4 11-15,-4 1 19 0,0-6 7 16,-1-7 36-16,2-5 13 0,-7-3 28 16,-2-1 6-16,-3 1 7 0,-5-1-1 15,4-10-40-15,-4 0-12 0,3-6-113 16,3-11-79-16,1-14-151 0,5-23-599 16,8 6-799-16</inkml:trace>
  <inkml:trace contextRef="#ctx0" brushRef="#br0" timeOffset="46808.46">29537 7467 3790 0,'0'0'353'0,"0"0"-201"16,0 0-9-16,0 0-38 16,0 0 46-16,0 0-55 0,0 0-23 0,-40 3-73 15,35-3-9-15,2 0-141 0,-1 0-110 16,4 0-85-16,0-6-261 0,0 2-1248 15</inkml:trace>
  <inkml:trace contextRef="#ctx0" brushRef="#br0" timeOffset="47119.05">29686 7111 3654 0,'0'0'594'15,"0"0"-414"-15,0 0 5 16,0 0-89-16,0 0-35 0,0 0 56 0,52 50 42 16,-10-12 18-16,14 12-62 15,8 8-60-15,-3 4-40 0,-4-4-13 16,-11-2-2-16,-2 3-2 0,-6 5-22 0,-7 4-3 15,-5 4-4-15,-11 1-42 0,-9 7-43 16,-8 2-36-16,-15 2-4 0,-11 1 2 16,-11-3-34-16,-8-5-82 0,-5-8-82 15,-9-9-183-15,-3-6-168 0,15-17-598 16</inkml:trace>
  <inkml:trace contextRef="#ctx0" brushRef="#br0" timeOffset="48034.84">26594 8823 2647 0,'0'0'315'0,"0"0"-91"0,0 0 6 0,0 0-5 16,11-36-33-16,-11 31-41 0,0 2-15 16,0 1-30-16,-4 0-3 0,-2 0-72 15,-4 0-31-15,-3 2-47 0,-5 0 0 16,-5 7 4-16,-2 5 27 0,-2 4 14 15,0 3 0-15,2 2-20 0,3 2-6 16,4-1-12-16,2 0-1 0,6 0 15 16,5-3-18-16,5 0-9 0,5-2 37 15,5-3-3-15,7 0 19 0,2 0 35 16,6-2 2-16,4-2-15 0,2 1-22 16,2-2 1-16,0 0-1 0,-2 0 0 15,-4-1-3-15,-2 1-22 0,-7-1-6 16,-7 0-7-16,-5 0 7 0,-4 0 9 15,-2 0 22-15,-8 1 47 0,-3 2-13 16,-7 1-12-16,-5 0-3 0,0 0-16 16,0 1 10-16,0-3-11 0,1 1 1 15,5-3-1-15,3-1-1 0,7-3-1 0,1-1-16 16,6 0-24-16,0-2-16 0,4 2 56 16,3 0 41-16,5 2 0 0,0 0 0 15,4 1-16-15,-1 0-24 0,-2 2 2 16,1 1-3-16,-7 2-25 0,-1 0 0 15,-4 3 25-15,-2 3 26 0,-8 3 31 16,-1 1-4-16,-5 4-12 0,-1 0-7 16,-1 2-15-16,1-3-19 0,6-3-3 15,4-1-41-15,5-4-21 0,5-1 5 16,8-4 22-16,6 0-60 0,12-4-90 16,15-6-139-16,16-4-371 0,-10-2-953 15</inkml:trace>
  <inkml:trace contextRef="#ctx0" brushRef="#br0" timeOffset="48499.62">27644 9410 2831 0,'0'0'337'0,"0"0"-139"0,4-45 69 0,-4 30-56 16,-4 0 3-16,-2-1-42 0,-3 3 24 0,-3 0-107 15,-6 1-61-15,0 2-26 16,-4 3 11-16,1 2 2 0,-3 4-15 16,5 1-1-16,-4 9-39 0,8 3-6 0,-1 8 2 15,5 12 1-15,4 13 18 0,7 16 25 16,0 5 2-16,9-1 8 0,2-5-10 16,0-6-2-16,2 1-10 0,-2 2 11 15,-4 0-11-15,2-1-26 0,-4-1-18 16,-3-3 10-16,-2-2 33 0,-2-5 13 15,-1-7 13-15,-3-8-13 0,-1-10-16 16,2 0-6-16,-5 0-15 0,1 1-32 16,-5-1-32-16,4-6-56 0,-3-7-159 15,1-7-388-15,5-5-847 0</inkml:trace>
  <inkml:trace contextRef="#ctx0" brushRef="#br0" timeOffset="48666.59">27316 9759 2747 0,'0'0'385'0,"0"0"-104"0,0 0 17 15,52 0-9-15,-25-4-91 0,8-1-102 0,7-3-37 16,11-5-59-16,-2 2-133 0,-4-1-118 16,-9 2-112-16,-11 0-188 15,-9 5-697-15,8-5-559 0</inkml:trace>
  <inkml:trace contextRef="#ctx0" brushRef="#br0" timeOffset="48845.52">28014 9635 3430 0,'0'0'480'15,"0"0"-188"-15,0 0-62 0,0 0-20 16,0 0-29-16,38-3-34 0,-9-4-43 15,11-3-104-15,10-2-100 0,0-3-127 16,-5 4-122-16,-14 5-101 0,-12 0-307 16,-7 5-1074-16</inkml:trace>
  <inkml:trace contextRef="#ctx0" brushRef="#br0" timeOffset="49015.48">28017 9785 2164 0,'0'0'1245'15,"0"0"-887"-15,0 0-55 0,0 0-103 16,0 0-58-16,0 0-36 0,0 0 17 16,0 0 46-16,67 11-71 0,-12-25-98 15,10-3-86-15,-1-2-172 0,-4-1-142 16,-7 2-297-16,-15 5-828 0,0-3-417 0</inkml:trace>
  <inkml:trace contextRef="#ctx0" brushRef="#br0" timeOffset="49384.88">28929 9511 623 0,'0'0'2351'16,"0"0"-1929"-16,0 0-105 0,-44-12-53 0,29 9-26 15,1 3-51-15,-2 1-32 0,-1 7-1 16,1 2-50-16,1 4-49 0,0 7-42 16,4 2-13-16,2 4-2 0,4 1 2 15,4 2-3-15,1-2-19 0,6-1-2 16,5-4-13-16,7-1-6 0,2-4 15 16,7-5 28-16,6-3 0 0,11-8 37 15,7-4 6-15,-1-9-6 0,-12-3-35 16,-11-2-2-16,-9 2-1 0,-4-5 1 15,2-6 2-15,-6-8 7 0,-7-2-9 16,-4 2-49-16,-11-3-19 0,-5 8 38 16,-4-1 2-16,-2 5-18 0,-3 6-25 15,2 5-44-15,-3 5-71 0,2 5-74 16,2 3-213-16,0 1-574 0,7 3-489 16</inkml:trace>
  <inkml:trace contextRef="#ctx0" brushRef="#br0" timeOffset="49628.62">29406 9544 3370 0,'0'0'588'0,"0"0"-346"0,0 0-37 0,0 0-84 16,0 0-56-16,0 0-44 0,0 0-21 15,0 0-58-15,0 0-184 0,0 0-99 16,0 0-279-16,0 0-964 0</inkml:trace>
  <inkml:trace contextRef="#ctx0" brushRef="#br0" timeOffset="49840.63">29486 9794 3209 0,'0'0'448'16,"0"0"-272"-16,0 0 133 0,12 50 79 16,-5-33-65-16,1 2-130 0,0 0-53 15,-5-1-54-15,2 0-62 0,-3 0-24 16,-2 3-13-16,-2-1-21 0,-7 0-88 15,-8 2-70-15,-4 0-60 0,-13 5-103 16,-10-1-282-16,6-4-985 0,-11-2-447 0</inkml:trace>
  <inkml:trace contextRef="#ctx0" brushRef="#br0" timeOffset="50581.54">26508 10658 2796 0,'0'0'439'0,"0"0"-213"0,0 0-39 0,0 0-7 0,0 0-48 15,35-35-41-15,-24 29-24 0,1 0-24 16,0 2-18-16,-1 0 3 0,1 2-15 16,-1 2-11-16,-1-1 1 0,2 0 9 15,-1 1-12-15,-2 0-13 0,2 2-9 16,-4 2-12-16,3 1-3 0,-4 4-16 16,-2 2-11-16,0 5 17 0,-4 5 47 0,-4 1 9 15,-6 4 32-15,-5 2 1 16,-3 0-5-16,-3 1-12 0,0-1 3 0,1-1-6 15,3-1 3-15,1-3-6 0,5-1-7 16,5-3 1-16,4-4-10 0,2-1 0 16,6-2 16-16,2-1 18 0,5 0 13 15,1-1-10-15,4-1 6 0,-2-1 7 16,4-1 3-16,-3-3-29 0,-1 3-16 16,-3-2-11-16,-4 0-22 0,-4-1-9 15,-3 2-3-15,0-1-3 0,-2 1 37 16,-2 4 18-16,-2 0 6 0,-1 3 1 15,2 2-23-15,-1-1-2 0,0-1-3 16,4 3-9-16,0-2 10 0,0 1 2 16,2 2 12-16,0-2 3 0,2 0 1 15,-1-1-4-15,2-1 10 0,-5-2-10 16,0-1 10-16,0 0 2 0,-3-1 7 16,-4-1 6-16,-4-1 0 0,-3-1 10 15,-5 0-47-15,-5-2-61 0,-3-3-26 0,-2-1-58 16,-2 0-75-16,-2-4-115 15,1-3-294-15,6 1-777 0,-6-1-518 0</inkml:trace>
  <inkml:trace contextRef="#ctx0" brushRef="#br0" timeOffset="54998.78">26554 12028 2384 0,'0'0'371'0,"0"0"-306"0,0 0 89 0,0 0 89 0,47-1 2 16,-28-6-48-16,2-5-49 0,3-2-63 15,1-2-47-15,1-3-19 0,-2-1-19 16,1-1 0-16,-4 0 0 0,-2 1 3 15,-3 1 13-15,-7 1-1 0,-1 1 17 16,-5 5 19-16,-3 1 14 0,-5 3-12 16,-2 2-3-16,-3 2 40 0,-6 4 16 0,-2 0-84 15,-4 8-21-15,-3 2 0 16,-1 6-1-16,2 3-3 0,1 4-19 0,3 3 3 16,3 1 18-16,5 1-24 0,6-2 4 15,5 3 2-15,2-5 4 0,7-1 15 16,4-2 0-16,5-5 52 0,4-4-5 15,5-5 39-15,10-4 47 0,8-8-28 16,9-14-44-16,1-9-18 0,-10-2-43 16,-3-7-48-16,-8-1-29 0,-6-1 0 15,-1-7 3-15,-8 5 13 0,-5-3 48 16,-2-1 13-16,-8-2 22 0,-1-2-1 16,-2-1 4-16,-2 0 6 0,-1 2 0 15,-3 10 12-15,3 9 34 0,0 9 6 16,1 9-10-16,2 1 25 0,-2 3 6 15,0 2-22-15,2 5-51 0,0 0-31 16,0 7-67-16,0 12-19 0,4 17 41 0,-2 20 45 16,1 12 3-16,0 1 9 15,-3-6-12-15,0-8 0 0,0-1-3 16,2-4-25-16,0-13-2 0,2-6-13 0,-1-11-9 16,3-6 30-16,1-2 19 15,6-1 3-15,-2-1 28 0,5-5 48 16,1-5-2-16,2-5-7 0,0-8 0 0,3-4-21 15,-3-4-17-15,0-5-28 0,-3-2 10 16,-1 0 11-16,-3-1 11 0,-4 4-2 16,-3 4 8-16,-3 4-21 0,-2 8 0 15,0 2 1-15,0 7-19 0,-2 0-34 16,0 0-36-16,-1 7 16 0,-3 0-22 16,2 3 9-16,0 6 24 0,0 0 15 15,2 0 10-15,2 0 0 0,5-2-4 16,2-1 12-16,2-3 10 0,4-1 25 15,2 0-1-15,-1-1 0 0,1-2-8 16,-4-1-16-16,-1-1-11 0,-4-1-17 16,-4 0-15-16,-2 1-9 0,-8 1-18 0,-4 2 58 15,-5 3-4-15,-4 0 4 16,-5 2 12-16,-1-1 12 0,2 1 13 16,4-3-4-16,3-2-6 0,5-3 1 0,6-1-4 15,4-3 12-15,3 0 10 16,7 0 9-16,4-1 15 0,5-5 12 0,10-2-12 15,13-7-25-15,11-4-29 0,2-4-1 16,-1-1-3-16,-11 4-13 0,-11 3-5 16,-7 3-6-16,-2 1 8 0,2-4 13 15,0 0-9-15,-4-4 10 0,-2 4-12 16,-6 6 14-16,-7 4 21 0,-3 5 28 16,-2 2-49-16,-5 0-9 0,-7 9-82 15,-1 5-25-15,-5 6 60 0,-5 11 56 16,2 1 71-16,2 4 8 0,6-1-15 15,6-6-36-15,2 1-28 0,7-4-12 16,2-5 12-16,12-7 18 0,6-5 27 16,11-6-14-16,14-8-31 0,12-13-88 15,0-9-83-15,-7 0-225 0,-15 3-647 16,-13 10-976-16</inkml:trace>
  <inkml:trace contextRef="#ctx0" brushRef="#br0" timeOffset="55760.39">27644 13062 1941 0,'-1'11'1294'0,"1"-11"-1179"0,1 0-35 16,5 0 62-16,1-2 108 0,3-2-30 16,4-3-23-16,1-3-35 0,8-4-41 0,1-4-53 15,1 0-62-15,1-2-6 0,0-1-47 16,-3 5-73-16,-3-2-17 0,-2 4 19 16,-3 0 40-16,-2 2 33 0,-3 2 23 15,-1 2 3-15,-3 1 19 0,-2 4 26 16,-2 0 38-16,-1 2 20 0,-1-2-15 15,0 3-22-15,0-1-13 0,0 1-16 16,0-3-18-16,-1 3-15 0,1 0-4 16,0 0-9-16,-1 0-28 0,0 0-40 15,1 0-59-15,0 0-55 0,-1 0-94 16,0 3-149-16,-1-2-244 0,2-1-543 16,7-1 161-16</inkml:trace>
  <inkml:trace contextRef="#ctx0" brushRef="#br0" timeOffset="56034.71">27859 12587 2381 0,'0'0'532'0,"0"0"-231"0,0 0-43 0,0 0-65 15,0 0-29-15,0 0-19 0,-5 37-3 16,3-2 1-16,1 17 28 0,-3 3-51 15,-2 2-39-15,1-5 2 0,-5-5 0 16,0 0-13-16,-1 1-27 0,-3-1-30 16,4-8-13-16,1-9-1 0,3-10-82 15,3-4-74-15,1 0-25 16,1-1-23-16,1-1-7 0,2-7-115 0,4-7-216 16,3-7-248-16,-1 0-505 0</inkml:trace>
  <inkml:trace contextRef="#ctx0" brushRef="#br0" timeOffset="56196.59">27888 12736 1535 0,'0'0'1289'16,"0"0"-936"-16,0 0 41 0,-7-42-53 15,9 31-15-15,5 3-46 0,4-2-52 16,4 1-47-16,7 1-56 0,1-3-43 16,6 3-33-16,0 0-49 0,2 1-1 15,2-2-20-15,-3 4-52 0,-4-2-68 0,-2 1-74 16,-4 4-106-16,-6 2-198 0,-5 0-264 15,-5 5-427-15,-4-1-157 16</inkml:trace>
  <inkml:trace contextRef="#ctx0" brushRef="#br0" timeOffset="56346.38">27947 12822 1899 0,'0'0'554'0,"-41"41"-77"0,28-23-39 16,-1 1-64-16,3-2-72 0,5-3-55 15,3-4-24-15,3-2-65 0,3-4-51 16,5-1-2-16,5-1 57 0,7-2-40 15,5-4-122-15,2-5-43 0,6-5-100 16,0-3-149-16,-2 1-200 0,-2-1-274 16,-4 2-597-16,-8 6-536 0</inkml:trace>
  <inkml:trace contextRef="#ctx0" brushRef="#br0" timeOffset="56516.8">27916 13060 2268 0,'0'0'642'16,"0"0"-169"-16,-37 45-61 0,32-34-44 0,1-1-67 15,4-3-70-15,2 0-40 0,6-1-41 16,4-2 21-16,5 0-4 16,2-2-64-16,6-2-39 0,8-2-64 0,9-9-52 15,11-6-106-15,1-6-37 0,1-1-117 16,-6-1-250-16,-16 8-738 0,-2-2-1226 0</inkml:trace>
  <inkml:trace contextRef="#ctx0" brushRef="#br0" timeOffset="56717.06">28586 12830 2270 0,'0'0'1366'16,"0"0"-1152"-16,0 0-29 0,-25 51 51 16,16-28 42-16,1 4-74 0,-5 0-42 15,-1 1-52-15,-3 0-48 0,0-1-45 16,-3-3-17-16,1-2-31 0,-3-4-85 15,-2 0-62-15,0-5-53 0,3 0-60 0,0-5-98 16,1-6-159-16,5-2-222 16,7-4-669-16</inkml:trace>
  <inkml:trace contextRef="#ctx0" brushRef="#br0" timeOffset="56898.81">28310 12826 1038 0,'0'0'1928'0,"0"0"-1493"15,0 0-39-15,0 0-69 0,0 0-47 16,0 0-79-16,0 0-62 0,0 0-4 15,0 0 5-15,44 41-17 0,-28-14-47 16,4-3-37-16,-1 2-37 0,0-4 1 16,1-2-3-16,0-1-33 0,0-3-83 15,3-1-58-15,-2-3-26 0,2-2-68 16,-1-3-124-16,3-3-290 0,-9-1-697 16,10-4-624-16</inkml:trace>
  <inkml:trace contextRef="#ctx0" brushRef="#br0" timeOffset="57053.41">28799 12917 1091 0,'0'0'2186'0,"0"0"-1723"16,0 0-164-16,0 0-64 0,0 0-77 0,0 0-25 15,0 0 30-15,0 42 40 0,2-21-60 16,1 2-69-16,0-3-50 0,0 1-24 16,0-3-18-16,-1-3-22 15,2-3-125-15,-2-2-93 0,0-1-94 0,0-5-181 16,-2-4-636-16,1 0-890 0</inkml:trace>
  <inkml:trace contextRef="#ctx0" brushRef="#br0" timeOffset="57201.68">28748 12726 3391 0,'0'0'466'16,"0"0"-180"-16,0 0-44 0,-13-44-31 15,13 38-82-15,0-1-129 0,1 0-28 16,2-1-113-16,8-2-76 0,1-2-67 15,3 0-94-15,4-3-185 0,2 1-510 16,-2 4-363-16</inkml:trace>
  <inkml:trace contextRef="#ctx0" brushRef="#br0" timeOffset="57433.7">28969 12521 440 0,'0'0'1988'0,"0"0"-1373"16,0 0-181-16,0 0-114 0,0 0-72 15,0 0-122-15,0 0-8 16,-10 42 53-16,6-20 60 0,0 11-31 0,-1 8-59 15,1 9-10-15,4 3-3 0,0-4-13 16,2-3-30-16,5-3-24 0,0-2-34 16,3 0-13-16,-1 0-14 0,-1-2-15 15,-1-7-12-15,-1-4-34 0,0-7-48 16,-2-4-31-16,1 3-21 0,3-1-11 16,2 0-12-16,-1-6-1 0,1-7-60 15,2-6-187-15,-2-8-253 0,-3-3-762 16,1-20-283-16</inkml:trace>
  <inkml:trace contextRef="#ctx0" brushRef="#br0" timeOffset="57582.75">28926 12890 2885 0,'0'0'515'0,"0"0"-163"0,0 0-37 16,0 0-19-16,0 0-24 0,0 0-11 0,0 0 57 15,37 8-30-15,8-12-112 16,13-9-85-16,12-5-70 0,-1-6-21 15,-5-6-127-15,-6 3-113 0,-1-5-180 0,-16 8-904 16,0-3-1835-16</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3:01:56.193"/>
    </inkml:context>
    <inkml:brush xml:id="br0">
      <inkml:brushProperty name="width" value="0.05292" units="cm"/>
      <inkml:brushProperty name="height" value="0.05292" units="cm"/>
      <inkml:brushProperty name="color" value="#002060"/>
    </inkml:brush>
  </inkml:definitions>
  <inkml:trace contextRef="#ctx0" brushRef="#br0">4535 8518 1330 0,'0'0'1261'0,"0"0"-1077"0,0 0-139 0,0 0 32 16,0 0 70-16,-35 46 42 0,22-36 34 15,-2 3-36-15,-1 0-70 0,-5 0-51 0,0-1-3 16,-1 2 9-16,-3 0-9 0,-2 0-18 16,-6 0-17-16,-10 2-9 0,-8 1-7 15,-6-3-10-15,-1 0 0 0,2-2 19 16,1-3-20-16,-2-1 0 0,-2-1 27 15,-3-1 16-15,-3 0 12 0,-2-3 15 16,1-1 41-16,-1-2 24 0,-2-2-28 16,2-6-25-16,-1-1-25 0,0-2-12 15,-1-3-46-15,-2-2-9 0,-3-4-10 16,2 0-27-16,1-4 10 0,2-2-35 16,7-2 43-16,6-3 10 0,4-1 18 15,15 0 1-15,1-7-1 0,6-2-19 16,6-1 4-16,0-9 3 0,8 5 10 15,4-3-25-15,10 0 27 0,2-2-19 0,9 0 4 16,11 0 15-16,6 0 0 16,10 0 2-16,7 1 26 0,4 0 6 15,12 2-1-15,4-2-8 0,7 3-3 0,7-1-19 16,0 3-3-16,7 3-1 0,1 4 0 16,-1 6-12-16,3 2-2 0,-3 7 13 15,3 3-13-15,2 4 11 0,-1 6-14 16,-1 5 3-16,0 5 15 0,0 3-3 15,0 9-19-15,0 8-6 0,-3 3-21 16,-1 8-1-16,-5 6 13 0,-7 6 6 16,-7 5 12-16,-7 3 19 0,-6 4-1 15,-6 0 1-15,-6 3 25 0,-6 0 0 16,-5 0 15-16,-4 0 4 0,-8 3-26 16,-4-3-6-16,-9-1 16 0,-3-4-6 15,-4-1 2-15,-10-2 1 0,-3-1 3 16,-8-3 3-16,-4 1-4 0,-4-3-5 15,-6 1 9-15,-2-3-13 0,-2-2-6 16,0 0-11-16,-2-3-1 0,2-3-24 16,1-3-10-16,2-4 0 0,7-7 10 15,7-5-4-15,5-5 27 0,4-3 1 16,-6-4 28-16,-3 1 5 0,-3-4 4 0,-2-5 0 16,-5-16 3-16,-8-12-25 0,-8-15-15 15,1-9-3-15,6 1-40 0,8 3-77 16,11 6-58-16,3-1-130 0,8 11-416 15,3-5-2281-15</inkml:trace>
  <inkml:trace contextRef="#ctx0" brushRef="#br0" timeOffset="9469.29">13600 8554 610 0,'0'0'821'0,"0"0"-450"0,0 0-57 0,-43 0-3 0,33 0-49 0,2 0-63 16,-1 0-38-16,3 1-30 0,0 1-23 16,1-1-25-16,3 0 0 0,-1 1-19 15,3-2-23-15,0 0-19 0,0 0-19 16,2 0 16-16,1 0 16 0,2 0 41 15,3 0 6-15,2 0-16 0,4 0-22 16,3 2-32-16,4-1 1 0,4-1 0 16,8 1 2-16,12 2-2 0,10 0 6 15,7-1 15-15,3-1-15 0,0-1 4 16,-3 0 14-16,3 0 10 0,3 0 0 16,5-1 6-16,3-3 25 0,1 0 2 15,6 0-5-15,1 3-23 0,2-1-27 0,4 1-10 16,1-1 1-16,4 2-1 15,3 0-15-15,3 0-3 0,2-1 3 16,4 1 14-16,3-4 5 0,4-1 9 0,4 2-4 16,0-2 10-16,3 0 9 0,-2 0 12 15,2 1 7-15,1 3 48 0,-4-2 6 16,-2 2-31-16,-2 0-18 16,-4 1-9-16,-2 0-6 0,0 0-13 0,-8 0 1 15,-1 0-4-15,-4 0 7 0,-2 0-16 16,-2 1-3-16,-2 0-3 0,-5 0 4 15,-3 1-4-15,1-2-9 0,-7 1 0 16,3 1 9-16,-7-1-6 0,-4 0 4 16,-3 0-7-16,-8-1 0 0,-5 1-10 15,-15-1-2-15,-10 0-1 0,-10 0-17 16,-5 0-37-16,-4 0-78 0,-3 0-58 16,-4 0-50-16,-4-1-16 0,-8-4-270 15,1 1-888-15,-15-16-1420 0</inkml:trace>
  <inkml:trace contextRef="#ctx0" brushRef="#br0" timeOffset="36316.3">3472 9619 785 0,'0'0'195'0,"0"0"-155"0,0 0-40 0,0 0-98 0,0 0 98 0,0 0 75 16,0 0-14-16,0 0-28 0,0 0-33 16,0 0-1-16,0 0-45 0,0 0 27 15,35-2 16-15,-32 0 3 0,-1 0 0 16,-2-1 42-16,0 0 13 0,-1-1-25 15,-3 0 5-15,-2-2 4 0,-2 0 27 16,-1 0 25-16,0 1 16 0,-2 0 14 16,-2-1 22-16,1 0 39 0,-2 0 12 0,2-1-25 15,-1 2-79-15,2-1-28 0,0 2-20 16,1-1 16-16,1 2 6 0,2 0 27 16,2 1 12-16,2 1 22 0,1-1 16 15,2 0-19-15,0 1-42 0,0-1-39 16,5 1 13-16,1-2-19 0,2 0 16 15,4 0-16-15,3 0-16 0,4 1-16 16,2 0 16-16,4 2-16 0,2-2 13 16,6 2 1-16,7 0-15 0,-1 0-1 15,-3 0 15-15,2 2-16 0,2-1-2 16,14 1 2-16,6 1 0 0,-2-1-3 16,-4 0 3-16,-3 1 1 0,4-1 12 15,0-1-10-15,5 2 32 0,1-1-13 16,3 1 6-16,2-2 4 0,2 1-1 15,2 0-5-15,3-2 5 0,2 0-3 16,4 1 13-16,0 1-9 0,4-1 12 16,1-1-10-16,2 0 10 0,2 1-15 15,2-1 9-15,5 0-10 0,1 0-6 0,2-1-10 16,1-2 13-16,3 0-22 0,3 0-1 16,1-1-2-16,5 0 3 15,0-2 1-15,3-1-1 0,1 2-1 0,1-1 10 16,1 2-10-16,1 0 14 0,2-1-15 15,-1 2 27-15,3-1-6 16,-2 0 6-16,-1 1-16 0,0-1 7 0,-1 1-1 16,1 1-5-16,2-2-1 0,-1 1 4 15,0-2 2-15,-2 1-2 0,0-2 2 16,0 4 1-16,-3-1 0 0,0-1 8 16,-1 1-5-16,-3 1 3 0,0-1-1 15,-2 3-8-15,2-2-1 0,-4 1-14 16,0-2 1-16,-3 2 1 0,3-1 13 15,-1 1-14-15,-1 0 10 0,-3-1 10 16,0 1 9-16,1 1 5 0,-5 0-5 16,1 0-12-16,-1 0 5 0,-2 1 4 15,-1-1 9-15,1 0 2 0,-3 0-2 16,-4 0 0-16,-1 2 3 0,-2-2 2 16,-2 1-5-16,-3 0-3 0,0 1-4 15,-3 2-15-15,-1-1-3 0,-2 0-8 16,-4-2-2-16,-1 3 0 0,-4-3-2 0,-1 2-1 15,-3 0-1-15,-3-2-11 0,-3 0 10 16,-4 1-21-16,-3-2-7 0,-4 0-17 16,-8 0-7-16,-8 0-28 0,-7-1-36 15,-1-1-72-15,2-1-66 0,2-2-73 16,3-3-257-16,-7 1-662 0,1-9-939 16</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3:03:19.693"/>
    </inkml:context>
    <inkml:brush xml:id="br0">
      <inkml:brushProperty name="width" value="0.05292" units="cm"/>
      <inkml:brushProperty name="height" value="0.05292" units="cm"/>
      <inkml:brushProperty name="color" value="#002060"/>
    </inkml:brush>
  </inkml:definitions>
  <inkml:trace contextRef="#ctx0" brushRef="#br0">5300 7307 1240 0,'0'0'208'0,"0"0"-97"0,0 0 64 0,0 0-2 0,0 0-40 0,0 0 48 15,0 0 52-15,40-22-78 0,-23 15-23 16,6 0-6-16,10-4-17 0,14-1-19 15,18-1-17-15,10 0-2 0,2 3-7 16,4 4 3-16,-1 3-1 0,5 3 17 16,6 0-13-16,5 0-16 0,2 3 22 15,0 1-20-15,2 0-21 0,-2 0 6 16,1-1-22-16,-1 0 3 0,-5-2-3 16,-7-1 3-16,-3 0 15 0,-7 0-21 15,-9 0-16-15,-6 0 0 0,-14 0-19 0,-13 0-97 16,-10 0-130-16,-6-1-232 0,-7-1-690 15,5-5-762-15</inkml:trace>
  <inkml:trace contextRef="#ctx0" brushRef="#br0" timeOffset="2300.88">4116 14586 1540 0,'0'0'238'0,"0"0"-154"0,0 0 56 0,0 0-49 0,0 0 6 15,0 0 32-15,0 0 17 0,0 0-27 16,0 0-19-16,46-32-19 0,-32 32-10 15,1-1-7-15,2-1 3 0,1 2-28 16,4 0-7-16,1 0-29 0,4 2 10 16,1-1-26-16,10 2 11 0,6 0 2 15,10-1 3-15,3 0 10 0,1-2-10 16,-2 0-1-16,-1-2 50 0,3-2 15 0,3 0 16 16,3 0 19-16,2-3-13 0,1 1-19 15,2 2-1-15,2 1-2 0,0-1 12 16,1 1-16-16,1 2-10 0,0 0-2 15,2 1-17-15,-1 0-9 0,0 0-9 16,1 0-16-16,1 2 1 0,2-1 1 16,1-1 23-16,-1 0-7 0,4 0-17 15,-4 0 23-15,2 0 2 0,0 0 5 16,-1 0 4-16,4 0-7 0,0 2 6 16,0-1-6-16,1-1 0 0,1 0-12 15,-2 3 15-15,4-3-16 0,2 1 1 16,0 2-14-16,2-3 1 0,1 3 13 15,-1 1-15-15,1-1 11 0,2 4-9 16,0-1 9-16,0-1-10 0,1 1-1 0,-2-1 12 16,-1 1-13-16,1 0 0 0,0 0 1 15,-2 1 1-15,-2-1-1 16,-2-1 24-16,-7 2 18 0,0-1 10 0,-4-2-13 16,-1 3 68-16,-4-3-19 0,-1 0 0 15,-2 2-67-15,-6-4-20 0,-1-1 10 16,-4 2-10-16,-4-2 1 0,-2-1 0 15,-6 0-3-15,-2-1-12 0,-10-2-25 16,-6 1-46-16,-6-1-65 0,-5-2-105 16,4-1-135-16,-6-2-369 0,4-9-1285 0</inkml:trace>
  <inkml:trace contextRef="#ctx0" brushRef="#br0" timeOffset="26916.39">7562 7777 2032 0,'0'0'615'0,"0"0"-342"0,0 0-77 0,0 0-11 16,0 0-92-16,0 0-36 0,0 0 70 16,0 0-45-16,52-16 0 0,-9 5 16 15,19-4-10-15,7-3 9 0,4-2-2 16,1 1-17-16,-6 1-10 0,4 0-9 16,3-1 0-16,1 1-6 0,4 0-10 15,-3 3-5-15,0 0-20 0,-2 3 2 16,-5 0-20-16,-8 3 0 0,-4 2-3 15,-6 0-16-15,-14 3-6 0,-7 2-12 16,-9 1-59-16,-9 0-59 0,3-1-24 16,-5 1-57-16,-2 1-121 0,-6-2-135 0,-3 0-20 15,-8-1-137-15,2 1-670 0</inkml:trace>
  <inkml:trace contextRef="#ctx0" brushRef="#br0" timeOffset="27199.45">8706 7391 2441 0,'0'0'416'16,"0"0"-182"-16,0 0-74 0,0 0-74 15,0 0-25-15,0 0 79 0,0 0 24 16,0 0-47-16,40 5-13 0,-18-5-10 16,2 3-15-16,10-3-32 0,10 3-13 15,5 1-31-15,-4 0-3 0,-8 1-11 16,-10-1 9-16,-7 2-33 0,-2 1 7 15,4 3-3-15,-2 2-17 0,-5 1 1 16,-8 0-25-16,-7 3-4 0,-4 2 32 16,-9 3 41-16,-8 2 0 0,-6 1-19 15,-2 2-6-15,-4-1-39 0,2 0-25 16,2-4-35-16,3-1-86 0,4-6-191 0,6-2-333 16,7-6-873-16</inkml:trace>
  <inkml:trace contextRef="#ctx0" brushRef="#br0" timeOffset="27785.14">9774 7433 1937 0,'0'0'311'0,"0"0"-159"0,0 0 29 0,0 0 32 0,15-40-33 0,-5 33-74 16,4-3-1-16,1 2-19 0,7 0-19 15,3-1-28-15,-1 3-8 0,5 2 4 16,0 1-9-16,0 3-4 0,-2 2-3 16,-1 4-18-16,-3 3-1 0,-4 3-2 15,-3 0-23-15,-5 1 24 0,-1 1 1 16,-4-1 12-16,-6 1 14 0,0 0 5 15,-4 2-2-15,-3-3 12 0,-2 1-16 16,3-1-2-16,-1-3-21 0,1-1 13 16,4-2-12-16,0-1-3 0,2 0-19 15,4-1 19-15,2 0 31 0,4 0 20 16,1 2-1-16,4-2-3 0,-1 1-3 0,2-1-22 16,-5-1-7-16,-2 2-15 15,0-3-13-15,-5 2 10 0,-3-1-22 16,-1 1 25-16,-5 3 13 0,-6 1 75 0,-3 3-37 15,-8 3-51-15,-5-1-66 0,-8 1-35 16,2 1-31-16,-1-5-35 0,1 0-24 16,9-6-77-16,-1-2-159 0,8-3-197 15,8-1-565-15</inkml:trace>
  <inkml:trace contextRef="#ctx0" brushRef="#br0" timeOffset="28132.68">10295 7377 2602 0,'0'0'472'15,"0"0"-51"-15,0 0-76 0,0 0-50 16,0 0-67-16,0 0-67 0,0 0-44 16,25-40-80-16,-11 27-37 0,2 3-34 15,2 0-9-15,0 3-3 0,2 2-7 16,-5 5-6-16,1 0 13 0,-5 3-10 0,1 6 19 15,-3 3 6-15,-5 3 3 0,0 4-10 16,-4 4-5-16,-2 0 27 0,-5 5-3 16,-3-2 16-16,-4 2 3 0,3 0 0 15,1-5 25-15,0-1-6 0,3-3 21 16,3-6 4-16,2-3-4 0,2 1-36 16,0-4-4-16,7-2 24 0,1 0 32 15,4-3 9-15,3 0-3 0,7-2-16 16,-2 0-5-16,4-1-41 0,1-4-28 15,4-3-130-15,0 0-91 0,0-3-119 16,2-1-356-16,-7 2-782 0</inkml:trace>
  <inkml:trace contextRef="#ctx0" brushRef="#br0" timeOffset="28834.02">10928 7161 3029 0,'0'0'361'0,"0"0"-53"0,0 0-47 0,0 0-53 0,0 0-71 16,0 0-80-16,0 0-57 0,0 0-75 16,0 0 47-16,0 0 28 0,-2 51 2 15,4-22 1-15,0 3 10 0,-1-1 9 16,-1 2-10-16,0-3-11 0,0-1 0 15,0-2 9-15,0-4-10 0,0-2-1 16,2-6-11-16,1-2 9 0,0-3-16 0,-1-4 16 16,1-3 1-16,-1 0 2 15,6-2 25-15,-2-1 31 0,6 0 49 0,2-4-31 16,3-1-37-16,4-1-37 0,3-1-14 16,3 1-5-16,-1 2-12 0,0 3-2 15,0 1-14-15,-1 0 16 16,-3 5 9-16,-4 2 1 0,-3 2-1 0,-8-1-3 15,-1 0-6-15,-5 2 12 0,-1-1 7 16,-8 1 12-16,-4-1 25 0,-4 1-25 16,-4-3-1-16,-2-1-24 0,-1-2 25 15,-1-1 14-15,3-3 11 0,4 0 6 16,3-5 10-16,5-2-26 0,3-1-15 16,4-4-46-16,2-4-26 0,4-1 38 15,3 1 3-15,6-3-7 0,3 2 10 16,4 1-19-16,1 3 20 0,2 2 27 15,1 3 16-15,0 1 3 0,-2 4-18 16,1 2-1-16,-3 1 0 0,1 4 1 16,-3 5-1-16,-1 0 0 0,-4 2 0 0,0 2 1 15,-5 0-1-15,-1-1 0 16,-2 2 0-16,-4-3-47 0,-1 1-72 0,0-2-57 16,0-1-119-16,0-3-168 0,-2-4-305 15,1-2-886-15</inkml:trace>
  <inkml:trace contextRef="#ctx0" brushRef="#br0" timeOffset="28979.41">11369 7254 2556 0,'0'0'586'0,"0"0"-312"0,0 0-46 0,0 0 40 16,0 0-32-16,0 0-86 0,0 0-48 16,0 0-43-16,0 0-59 0,0 0-36 15,0 0-45-15,0 0-50 0,0 0-85 16,10-39-251-16,-1 33-633 0,12-8-911 0</inkml:trace>
  <inkml:trace contextRef="#ctx0" brushRef="#br0" timeOffset="29167.49">11573 7086 2496 0,'0'0'570'16,"0"0"-346"-16,0 0-94 0,0 0 127 0,-6 39 14 15,6-20-76-15,0 5-21 16,0 3-31-16,0 2-29 0,4 3-40 15,0 4-37-15,0 0-37 0,-1-1-1 0,3 1-24 16,-2-2-92-16,0 1-81 0,-1-1-124 16,1-5-186-16,1-4-611 0,-2-8-577 15</inkml:trace>
  <inkml:trace contextRef="#ctx0" brushRef="#br0" timeOffset="29532.42">11540 7476 1489 0,'0'0'1694'0,"0"0"-1468"0,0 0-54 16,0 0 33-16,0 0-16 0,0 0-13 15,0 0 45-15,38 9 33 0,-17-13-73 16,3-3-83-16,12-4-46 0,5-6-18 16,-1 2-31-16,-7-1-3 0,-1 3-15 15,-7 1-13-15,3 0-6 0,1-1-5 16,-2 0-7-16,-6 3 6 0,-4 3-3 0,-6 1 3 15,-3 4 0-15,-5 0 6 16,-3 2 6-16,0 2-31 0,-3 4-27 0,-5 6 67 16,-1 6 19-16,-2 3 22 0,-3 4-20 15,1-1-1-15,2 0 0 16,3-3-1-16,5-2-22 0,3-2 22 0,5-2 4 16,5 2 60-16,4-2 4 0,3-1-12 15,2 1-25-15,1-2-16 0,1-2-13 16,-3-1 12-16,-2-2-14 0,-5-2-19 15,-4 0-18-15,-6-2-31 0,-3-1-37 16,-8 1 6-16,-9 2 25 0,-11 0-57 16,-15-3-92-16,-11-1-210 0,-3-2-363 15,15-5-821-15</inkml:trace>
  <inkml:trace contextRef="#ctx0" brushRef="#br0" timeOffset="36182.8">4124 12908 1139 0,'0'3'456'0,"0"-3"-144"0,0 1-131 0,0 1 237 0,0-2-41 0,-2 3-98 15,-2 0-56-15,-4 2-77 16,0 1-41-16,-2 4-17 0,-3 2-18 0,0 3-23 16,-1 3-22-16,-2 3 3 0,0 3-9 15,-1 3-6-15,-1 4-11 16,0-1 0-16,-3 4-1 0,-3 4-1 0,-3 6-3 15,-6 7-44-15,3-4-29 0,6-12-50 16,5-11-20-16,7-7-19 16,-4 0 2-16,1-3-19 0,-2 1-75 0,4-7-130 15,0-8-151-15,5-1-230 0</inkml:trace>
  <inkml:trace contextRef="#ctx0" brushRef="#br0" timeOffset="36432.97">3757 12995 1404 0,'0'0'338'0,"0"0"26"16,0 0 21-16,0 0-18 0,0 0-62 0,0 0-66 15,0 0-11-15,0 0-10 16,0 0-51-16,0 0-38 0,0 0-58 16,0 0-36-16,-28-36-35 0,32 36-59 0,4 6-37 15,6 2 96-15,13 9 78 16,13 10 40-16,17 9 9 0,6 3-37 0,1-1-19 15,-3-5-24-15,-7 1-35 0,-3-2-12 16,-1 2-12-16,-3 2-16 0,-3 1-43 16,-4-2-69-16,0-1-37 0,-8-3-96 15,-6-6-121-15,-7-7-567 0,-9-9-634 16</inkml:trace>
  <inkml:trace contextRef="#ctx0" brushRef="#br0" timeOffset="45915.69">12143 8381 2126 0,'0'-3'427'0,"0"3"-204"0,0 0 27 0,0 0-58 0,0 0-74 0,0 0-3 16,-2 4-20-16,0 1-19 0,-2 4-47 16,-3 5-9-16,-1 12-20 0,-5 13-4 15,-3 18 4-15,-1 10 1 0,-1 4-1 16,4 0-3-16,3-3-19 0,0 1 3 15,3-2-9-15,3-5-32 0,4-6-23 16,1-13 16-16,2-10 39 0,4-13 26 16,3-5 2-16,5 2 51 0,1-2 38 15,8-2 38-15,1-6 3 0,1-7 2 16,3 0 9-16,-2-12-30 0,0-3-40 16,-2-5-27-16,-2-2-19 0,-5-2 0 0,-5-3 3 15,-6 0-14-15,-6 0-14 0,-6 0-2 16,-9-1 0-16,-3 2-23 0,-6 4 13 15,-2 2-47-15,-2 8 43 0,-1 4-25 16,0 5 4-16,0 5-25 0,-1 8-62 16,2 3-83-16,4 2-107 0,2 2-200 15,6 0-508-15,7-4-658 0</inkml:trace>
  <inkml:trace contextRef="#ctx0" brushRef="#br0" timeOffset="46167.09">12826 8644 3318 0,'0'0'413'0,"0"0"-354"0,-5 42 26 0,4-22 16 0,-1 6 22 16,0 2-26-16,-2-1-41 0,-2 0-22 15,0 1-19-15,-2-1-15 0,1-1-22 16,-1-1-50-16,-1-1-85 0,0-3-82 16,2-1-128-16,1-6-237 0,0-6-415 0,3-3-589 15</inkml:trace>
  <inkml:trace contextRef="#ctx0" brushRef="#br0" timeOffset="46308.64">12759 8490 2789 0,'0'0'359'16,"0"0"-219"-16,0 0-19 0,0 0-121 15,0 0-47-15,0 0 5 0,0 0-18 16,0 0-219-16,0 0-281 0,38 37-622 16</inkml:trace>
  <inkml:trace contextRef="#ctx0" brushRef="#br0" timeOffset="46866.1">13103 8595 2633 0,'0'0'341'0,"0"0"-130"15,4 51 149-15,-4-29-110 0,0 5-40 16,-4 2-18-16,-2 2-55 0,-1 1-13 16,0 0-87-16,-2 0-34 0,0 0 9 15,1-4-12-15,0-2-1 0,0-7 0 16,4-4 1-16,1-5-2 0,3-6-10 15,0-4 12-15,0 0 33 0,3-8 16 16,4-5 13-16,2-4-10 0,3-12-36 16,7-11-16-16,-2 4 2 0,1 0-2 15,-1 6-2-15,-3 11-35 0,1 1 3 16,3 2 12-16,-1 8-15 0,-4 7 22 16,0 2-13-16,0 9 14 0,-1 4 13 15,-1 3-11-15,-1 3 9 0,-3 3-22 16,0-2 25-16,0 1-18 0,-1-5 17 15,-1-2 1-15,1-3 0 0,2-5 0 16,2-7 28-16,2 0 49 0,3-8 34 16,2-8-43-16,2-4-68 0,1-7-16 15,1-2-24-15,0-3 25 0,-5-1 15 0,-1 2 31 16,-4 2-28-16,-5 3 18 0,0 6-2 16,-4 4 2-16,-2 7-2 0,0 5-7 15,0 2-12-15,-1 2-59 0,-4 4-36 16,3 4-22-16,0 4 30 0,0 6 34 15,1 3 32-15,1 4 21 0,0 1-1 16,5 0-1-16,3 1 1 0,1-3-22 16,2 1 23-16,2-4 25 0,0 0 15 15,1-2-6-15,-2-1-12 0,-1-3-22 16,-3 1-25-16,-4-4-3 0,-3 1-3 16,-2-1 6-16,-8 1-6 0,-4-2-28 15,-2 1-19-15,-3-3-25 0,1-4-29 16,2-2-66-16,1-3-132 0,7-10-259 15,5-6-631-15,2 0-275 0</inkml:trace>
  <inkml:trace contextRef="#ctx0" brushRef="#br0" timeOffset="47065.91">13851 8354 2346 0,'0'0'513'0,"0"0"-183"0,0 0-11 15,0 0 54-15,0 0-78 0,0 0-62 0,0 0-109 16,0 0-16-16,17 38-10 0,-15 1-12 15,3 13 0-15,0 7-21 0,-1-2-13 16,1-6 0-16,1-6-31 16,-2 1-21-16,0-3-14 0,-3 0-26 0,-1-6-116 15,0-10-96-15,0-7-113 0,0-5-204 16,0-2-591-16,0-5-421 0</inkml:trace>
  <inkml:trace contextRef="#ctx0" brushRef="#br0" timeOffset="47449.8">13717 8647 3230 0,'0'0'457'0,"0"0"-274"15,0 0-10-15,0 0 40 0,0 0 103 0,0 0-24 16,53 26-142-16,-30-26-49 0,3-3-37 16,4-4-30-16,1-3-33 15,1-2-1-15,0 0-22 0,-2 1-14 0,0 1 5 16,-2 3 7-16,-3 2 6 0,-1 5-28 15,-1 1 6-15,-4 8 9 16,-3 5 1-16,-1 3 18 0,-2 4 11 0,-2 1 1 16,1 3 2-16,-3 1 12 0,-2-1-14 15,1 0 0-15,-3-2 1 0,-1-1 0 16,-2-2 11-16,-1-2 0 0,0-4 4 16,-1-1 2-16,0-4 16 0,0-3 2 15,0-2 1-15,0-3 18 0,0-1 9 16,0-1 24-16,1-4 15 0,2-7 4 15,2-5-53-15,5-12-43 0,5-12-11 16,10-11-12-16,1 5-9 0,-3 11-12 16,-3 12-13-16,-3 10-12 0,1 3 1 15,2 1-10-15,2 2-31 0,-4 5-36 16,-2 3-28-16,-5 5-102 0,-2 4-251 0,-3 1-494 16,-4 0-773-16</inkml:trace>
  <inkml:trace contextRef="#ctx0" brushRef="#br0" timeOffset="48149.22">15335 8467 2936 0,'0'0'467'0,"0"0"-346"0,0 0 28 0,0 0-20 0,0 0-41 16,0 0 60-16,-20 50-1 0,12-26-31 16,-5 8-33-16,-6 9-39 0,-3 8-26 15,-3 1-18-15,-2-3 2 0,-1-4-2 16,5-11-33-16,4-6-69 0,4-3-60 15,1-6-39-15,1 2-83 0,2-2-94 16,-2-4-173-16,6-5-481 0,2-6-534 16</inkml:trace>
  <inkml:trace contextRef="#ctx0" brushRef="#br0" timeOffset="48349.7">15042 8576 2842 0,'0'0'407'0,"0"0"-178"0,0 0 97 15,0 0 23-15,0 0-100 0,0 0-17 16,0 0-100-16,0 0-21 0,0 0 5 0,0 0 12 16,37 53-21-16,-23-24-46 15,2-1-25-15,1 3-18 0,0 1-2 16,0-2-16-16,0 1-1 0,1-2-51 0,2-1-73 16,1-2-67-16,0-2-50 0,3-5-132 15,3-6-240-15,-7-6-639 0,13-10-1008 16</inkml:trace>
  <inkml:trace contextRef="#ctx0" brushRef="#br0" timeOffset="48849.32">16040 8338 2717 0,'0'0'590'0,"0"0"-358"0,0 0 83 0,0 0-41 16,0 0-71-16,0 0-48 0,0 0-69 16,0 0-30-16,0 0-47 0,0 0-9 15,0 0 0-15,0 0 1 0,-33 50 17 16,18-29-2-16,-1 5-14 0,-4 0-2 16,0 5-3-16,1 0-10 0,0 3 10 15,2-1-12-15,0-1 13 0,5-1 1 16,0-3 1-16,4 0 0 0,4-6 37 15,2-2 24-15,2-3-18 0,6-3 3 16,3-1 10-16,4-2 45 0,3-2 54 16,4-1-72-16,4-4-44 0,8-2-17 15,9-2-19-15,7-9-3 0,6-3 0 16,-9-1-46-16,-13 1-21 0,-9 3-37 16,-3 2-82-16,4-3-79 0,0 0-88 0,2-1-158 15,-7 0-250-15,-6 4-765 0</inkml:trace>
  <inkml:trace contextRef="#ctx0" brushRef="#br0" timeOffset="49066.38">16022 8499 3247 0,'0'0'457'0,"0"0"-356"16,-1 48 208-16,7-12 64 0,2 16-28 15,0 6-85-15,-1 1-62 0,1-3 14 16,-3-5-63-16,-2 0-73 0,-2-1-46 16,-1-1-27-16,-4 0-3 0,-4-1-18 15,0 0-67-15,-2-9-145 0,5-9-114 0,-1-9-209 16,6-11-940-16,-1 1-1428 0</inkml:trace>
  <inkml:trace contextRef="#ctx0" brushRef="#br0" timeOffset="52099.91">16520 8235 2047 0,'0'0'1393'0,"0"0"-1161"0,0 0-50 0,0 0 10 16,0 0-60-16,0 0-29 0,0 0-91 15,0 0 4-15,0 0-10 0,0 47 28 16,4-18-3-16,0 10-6 0,2 8-23 16,-3 5 0-16,1-2-1 0,0-5 0 0,-4-6-1 15,2-4-3-15,-2-7-22 0,0-6-9 16,0-3 16-16,0 3-1 0,0-3 18 16,0 2 1-16,0-7 3 0,0-4 22 15,0-6 12-15,0-2 34 0,0-2 44 16,0 0 36-16,0-2 18 0,0-3-32 15,0-4-36-15,0-3-46 0,0-3-55 16,0 0-20-16,3-1-11 0,8 1 1 16,-2-1-16-16,7 5 3 15,3 0 6-15,3 3 4 0,3 3-1 0,-1 5 0 16,-2 0-9-16,-3 6 7 0,0 3-17 16,-7 1-39-16,-2 3-38 0,-7 3 10 15,-3 1 2-15,-2 1-10 0,-7 3 14 16,-5 1 27-16,-6-3 30 0,0 1 41 15,-4-5 16-15,2 0 35 0,1-5 9 16,5-3 6-16,6-5 11 0,4-2 17 16,6 0 6-16,0-5-44 0,8-5-40 15,6-5 0-15,5-4 15 0,10-9 1 0,12-8-16 16,9-5-18-16,-4 0-4 0,-7 10 5 16,-12 10 17-16,-10 5 16 15,6-1 0-15,1 1 5 0,-1 0 23 0,-4 7 12 16,-3 4 15-16,-7 5-19 0,-1 3-33 15,-5 8-4-15,4 5 19 0,-5 3-15 16,-2 5-18-16,0 2-1 0,0 1 22 16,0-1-22-16,0-1-14 0,0-2 12 15,0-2 2-15,0-6-2 0,4-2-15 16,3-4 17-16,-1-4 24 0,6-2 13 16,-1-3 37-16,4-6-3 0,1-4-22 15,4-5-49-15,-3-3-16 0,4-4-27 16,-4-1 12-16,-1-2 31 0,-5 3 6 15,-1-1 15-15,-2 5 4 0,-4 2-3 16,-3 5 2-16,1 2 4 0,-2 4 8 16,0 3 4-16,0 2-6 0,0 0-34 15,0 0-43-15,0 8-67 0,0 3 36 0,2 6 39 16,0 6 35-16,2 7 28 0,2 8-28 16,0 8-1-16,0 8 1 0,-4 3-12 15,-1-5 8-15,-1-4-20 0,-2-7-47 16,-3-8-28-16,-2-7 22 0,0-5 77 15,-3-4 0-15,-1 1 28 0,-6 1 18 16,-5 0 19-16,-2-3-19 0,-6-6-46 16,0-4 0-16,-3-6-3 0,4-3-31 15,0-9-27-15,4-7-20 0,5-12-15 16,5-16-40-16,9-15-56 0,10-6-47 16,13 0-124-16,8 3-88 0,6 5-77 15,4-1-42-15,3 0-155 0,3 3 66 16,-8 14 160-16</inkml:trace>
  <inkml:trace contextRef="#ctx0" brushRef="#br0" timeOffset="52282.33">17308 8341 265 0,'0'0'770'0,"47"-51"11"0,-26 28-133 0,0-2-85 16,3 1-81-16,-7 5-37 0,-5 3-66 15,-5 8-95-15,-3 4-62 0,-4 4-63 16,0 0-89-16,0 7-48 0,-4 5-19 0,-1 11 18 16,-4 15 16-16,2 14-1 15,1 6-11-15,2-4-22 0,4-6-3 16,0-5 0-16,4 1 0 0,0-3-19 0,0-7-26 15,-1-5-90-15,1-9-67 0,3-3-81 16,-2 1-111-16,5-5-139 16,4 0-166-16,-5-7-498 0,6-11-511 0</inkml:trace>
  <inkml:trace contextRef="#ctx0" brushRef="#br0" timeOffset="52449.81">17314 8523 3086 0,'0'0'513'15,"0"0"-308"-15,0 0-10 0,0 0 53 16,0 0-62-16,0 0 52 0,41-14-103 16,0-5-77-16,15-6-58 0,4-1-67 15,-13 6-152-15,-10 6-100 0,-17 6-32 16,-1 3-85-16,2 1-117 0,-2 2-218 16,-4 1-466-16</inkml:trace>
  <inkml:trace contextRef="#ctx0" brushRef="#br0" timeOffset="52948.89">17501 8717 2079 0,'0'0'656'0,"-22"37"-293"0,12-19 61 0,4 0-64 16,2-1-77-16,4-5-75 15,4-5-16-15,5-5 57 0,7-2 5 0,6-6-53 16,4-7-115-16,11-12-47 0,7-10-27 16,11-11-12-16,-1-4-12 0,-6 1-9 15,-12 3 18-15,-12 11 2 0,-6 5 1 16,-9 8 21-16,-3 2-21 0,-1 0 0 15,-3 2 15-15,-2 0 19 0,0 8 2 16,-9 4-33-16,-1 5-3 0,-6 2-42 16,-2 8-19-16,-4 6-3 0,-3 13 6 15,-2 12 19-15,1 7 17 0,10-4-8 16,6-9-7-16,10-14 22 0,4-10-22 16,5 0 34-16,11-3 3 0,9-3 25 15,11-6 33-15,16-17-16 0,4-3-23 16,-4-8-19-16,-6-5 0 0,-5 3-19 15,-8 1-5-15,-1-6 21 0,-3 0 3 0,-8 7 33 16,-4 0 10-16,-11 12-15 0,-4 8-25 16,-2 0 12-16,-3 3 18 15,-1 3 16-15,-5 3-49 0,-3 3-67 0,-6 6-3 16,1 6 21-16,-3 4 10 0,1 4 5 16,3 5 16-16,3 1-10 0,7 3 27 15,2 0-11-15,4 1 12 0,8-1 3 16,3-2 40-16,4-2 27 0,2 0-6 15,2-1-6-15,-1-3-19 0,-2-3-17 16,-7 0-4-16,-4-2-16 0,-7 2 10 16,-6-2 3-16,-9-2-15 0,-12 5 0 15,-17-2-73-15,-13 1-42 0,-6-8-26 16,1-6-57-16,5-9-147 0,19-2-446 16,3-8-1318-16</inkml:trace>
  <inkml:trace contextRef="#ctx0" brushRef="#br0" timeOffset="74484.97">7823 7593 287 0,'0'0'1282'0,"0"0"-1061"0,0 0-23 0,0 0 55 0,-35-10 25 0,29 7-20 15,1 0-11-15,0-1-39 0,0 1-29 16,3 0-37-16,2 1-15 0,0 0-29 16,0 0-29-16,2-2-28 0,5 1-22 15,3-2 0-15,4-2 9 0,5 1 13 16,4-1 9-16,2 2-12 0,4 1-27 16,0 2-11-16,2 2-19 0,1 0-3 15,-1 4-10-15,-2 5 0 0,-3 2 11 16,-1 4-17-16,-3 3 3 0,-6 4 4 15,-1 0-35-15,-8 5-48 0,-5 1 32 16,-4 3 3-16,-5-1-7 0,-9 2 10 16,-1 0 25-16,-6-2 44 0,-1 1 7 15,-1-4 29-15,1-1 6 0,0-3 25 16,6-4 17-16,5-3-1 0,3-5-19 16,4-3-26-16,4-5-31 0,2-1-23 0,2-1 23 15,4 0 38-15,4-1 79 0,3 0-16 16,3 0-32-16,3-2-35 15,-1-2-18-15,-1 0-14 0,2 1-2 0,-4 1-3 16,1 2-35-16,-5 0-12 0,1 5-22 16,-2 5 6-16,1 6 28 0,-2 4 37 15,0 11-1-15,0 12 0 0,-3 11-17 16,0 4-3-16,-2-3 3 0,-2-7 16 16,2-12 3-16,-1-7 0 0,1-7 35 15,0-2 31-15,1 6 26 0,0 3 8 16,1 6 20-16,-2-2-23 0,1 0-10 15,-5-1-19-15,0-3-3 0,0-1 10 16,-5-1-20-16,-3-3 1 0,-4 2-7 16,-5-4-3-16,-6 1 13 0,-8-1-4 15,-11 0-12-15,-11-2-9 0,-7-6-4 16,4-4-20-16,2-9-10 0,10-4-52 16,7-5-25-16,10-2-28 0,5 0-21 15,7-4-81-15,3-7-181 0,3 5-579 0,9-22-1049 16</inkml:trace>
  <inkml:trace contextRef="#ctx0" brushRef="#br0" timeOffset="77782.74">8692 8293 1436 0,'-2'-1'689'0,"2"-1"-317"0,-2-1-65 0,2 2 1 0,0-3-8 16,0 3-56-16,0-1-27 0,0-3-41 16,0 4-28-16,0-3-8 0,0 0-32 15,2-1-12-15,2-1-22 0,1-1-12 0,2 0-13 16,2-2-9-16,1 1-18 0,2-1-21 15,1 1-1-15,3 1-16 16,-1 1 1-16,1 2-25 0,-3 1 9 0,3 3-6 16,-3 0 6-16,0 2-30 0,1 3-29 15,-3 6 3-15,0 2 16 0,-4 1 6 16,-1 2-23-16,-4 6-12 0,-2-1 18 16,-2 3-3-16,-6 0-3 0,-6 2 6 15,-1 0 19-15,-5 1 19 0,0-3 44 16,-2 0 0-16,-3 0 31 0,0-3-5 15,1 0 11-15,2-2 11 0,0-2 15 16,1-3 6-16,6-2 13 0,3 0-4 16,4-5-5-16,3-2-5 0,3-2-21 15,2-1-31-15,5-1 34 0,3 1 55 16,4-2 25-16,1 0-10 0,5 0-3 16,1-5-12-16,6-2-44 0,2-2-34 15,2-2-5-15,0-1-4 0,0-1-3 16,2 0-13-16,-2 0-2 0,-4 2-1 0,0 2-29 15,-2 0-34-15,-3 2-53 0,-5 1-55 16,1 2-82-16,-7 3-118 16,-3 1-320-16,-3 0-623 0,-4 4-516 0</inkml:trace>
  <inkml:trace contextRef="#ctx0" brushRef="#br0" timeOffset="80249.28">8652 8746 833 0,'0'0'648'0,"0"0"-456"0,0 0-20 0,0 0 32 0,0 0 10 16,0 0-36-16,0 0-7 0,0 0-45 15,0 0-52-15,0 0-9 0,0 0 18 0,0 0 71 16,9 0 12-16,5-5-23 16,1-1-25-16,5-4-33 0,5 2-6 15,8-6-31-15,13-4 5 0,12-4 10 0,3-2-16 16,3 2-9-16,-6 1-19 0,-7 4-7 16,-3 1-12-16,-10 3-15 0,-7 2-42 15,-10 3-53-15,-1 2-10 0,-1-1-35 16,1 1-58-16,-3 0-120 0,-4 1-188 15,-7 1-264-15,-4 3-644 0</inkml:trace>
  <inkml:trace contextRef="#ctx0" brushRef="#br0" timeOffset="80532.42">8723 8765 2345 0,'0'0'693'0,"0"0"-523"0,0 0-65 16,0 0 95-16,0 0 56 0,47-5 5 16,-29 0 5-16,6-1-46 0,8-2-81 15,12-6-49-15,9-3-29 0,3-3-9 16,0-2-18-16,-5 0-16 0,-9 1-18 15,-7 5-2-15,-6 0-62 0,-6 4-56 16,-2 0-46-16,4-2-104 0,0-1-103 16,3-2-295-16,-9 7-831 0,-4-4-249 0</inkml:trace>
  <inkml:trace contextRef="#ctx0" brushRef="#br0" timeOffset="82450.43">7062 9488 134 0,'0'0'1186'0,"0"0"-860"0,0 0-73 0,0 0 52 15,0 0 15-15,0 0-39 16,0 0-28-16,0 0-48 0,0 0-46 0,0 0-54 16,0 0-29-16,0 0-16 0,0 0 3 15,-10-37 10-15,10 35-10 0,3-1-3 16,0 0-23-16,2 0-12 0,3-2-6 16,2 2-3-16,-2-2-13 0,6 1 11 15,0 1-14-15,3 0 0 0,1 0 0 16,3 1 2-16,2 0-2 0,-2 2 0 15,5 0-3-15,-5 4-22 0,1 1-6 16,-3 2 0-16,-2 2 15 0,-2 1-25 16,0 3 0-16,-4 0-9 0,-2 1-13 15,0 4-7-15,-6-1-18 0,0 2 12 16,-3 2 9-16,0 1 10 0,-4 2 19 16,-2 1 18-16,-4 2 19 0,0 1 1 15,-1 2 3-15,-3 0 16 0,1 0-3 16,0-2-14-16,2-1 23 0,2-1-3 0,-1-3 13 15,4-3 10-15,1-2-1 16,2-4-3-16,2-2-18 0,1-3-12 16,0-2-10-16,0 0 1 0,2-2 17 0,2 0 4 15,-1-1-11-15,1-2 4 0,-1-1 3 16,1 1 6-16,1-2 0 16,-3 0-12-16,-2 0 9 0,0 0-3 0,0 2 28 15,0-1 13-15,0 0-10 0,0-1-25 16,-2 0-25-16,-2 1 0 0,0 2-28 15,0 2 0-15,-4-1 9 0,1 4 18 16,-2 1 1-16,2 0 0 0,-2-1 13 16,3 2 2-16,-2 1-14 0,2-2 2 15,-1 2 10-15,1 1-10 0,-1 1 16 16,0 2 15-16,0 0 1 0,0 3-6 16,-1 0-4-16,1 0 0 0,-1 2-6 15,2 1 6-15,1 1 0 0,-2 0-4 16,2 0-8-16,0 1 2 0,2 0-2 0,1 1 27 15,1-1 1-15,1 2-13 0,1-1 6 16,2 2-6-16,4 2 18 16,-2-1-18-16,4 2-3 0,-2 1-4 0,3 1-2 15,0-1-1-15,0 4-17 16,0-4 1-16,1 2 13 0,-1 2-14 16,-2 0 0-16,3 6 2 0,-1 4-1 0,0 4-2 15,1 4 1-15,-3-5 1 16,-1-4-1-16,-1-4 0 0,0 0 0 0,-2 0 2 15,-1 1-2-15,1-1 0 0,-2-5 15 16,0-6-16-16,-2-6 3 0,0 4 0 16,0 11 12-16,0 9 4 0,-5 0-4 15,2-10 10-15,0-9 2 0,-1-6 1 16,-3 4-3-16,0 5-1 0,-2 2-5 16,-2 0 14-16,0-2 1 0,-2-2-6 15,-1-2-7-15,-1-1-3 0,-1-2 7 16,-2-3-4-16,-2-1 7 0,0-2 2 15,0-2 7-15,-4 1-3 0,-1-2-4 16,-1 0 7-16,0 2-1 0,-1-1-8 16,0 1-10-16,1-1-15 0,0-1 12 15,2-1-14-15,1-3-1 0,2 0 0 16,-2 1 1-16,3-4-1 0,2 1-36 16,1-3 17-16,1 2-8 0,0-1-7 15,1 0 13-15,2-1 18 0,1 1-12 0,2-1 3 16,-2 1 9-16,1-1-10 0,-1 0 10 15,2 1 3-15,-1-1 3 16,-2-2 13-16,1 0-4 0,-1 0-9 0,-3-2-3 16,-2 0-21-16,-1-1-19 0,-4 0-15 15,-1-1-3-15,-2-3-19 0,3-2-30 16,-1-1-31-16,3-2-72 0,3-6-157 16,5 3-681-16,-1-17-1454 0</inkml:trace>
  <inkml:trace contextRef="#ctx0" brushRef="#br0" timeOffset="84116.43">7881 10269 1327 0,'0'0'1030'0,"0"0"-800"0,0 0-89 0,0 0-2 0,0 0-8 16,0 0-12-16,0 0 15 0,0 0-60 16,0 0-4-16,0 0-10 0,-9 45-12 15,4-24 6-15,-1 4-20 0,0 1-11 16,-1 3-4-16,0-1-16 0,0 1 9 16,-3 0-9-16,3-2 9 0,-2 0-12 0,0 1-2 15,2 0 2-15,-1-2 16 0,3-1 0 16,-2-5-16-16,4-1 16 15,0-4-1-15,3-2 23 0,0-2-13 0,4-1-3 16,3-3 7-16,-1-2 5 0,5-2 42 16,0 1 18-16,5-2 7 0,2-2-11 15,-1 0-34-15,4 0-28 0,0-4-26 16,2-1 8-16,-1-2-10 0,1-2-22 16,-3 2-6-16,2-3-38 0,0-1-58 15,-5 1-40-15,2 1-35 0,-4-2-25 16,1 2-76-16,-3 2-91 0,-3-1-200 15,-2 2-554-15</inkml:trace>
  <inkml:trace contextRef="#ctx0" brushRef="#br0" timeOffset="84382.68">7995 10436 2756 0,'0'0'315'0,"0"0"-101"0,0 0 34 16,0 0-11-16,0 0-45 0,0 0-12 15,-22 40-9-15,21-15-16 16,1 10-10-16,0 12 9 0,4 5-43 0,1-2-17 16,-3-2-23-16,1-8-25 0,-1 0-13 15,3-1-14-15,-3-5-19 0,0-6-18 16,0-7-49-16,0-3-86 0,-1 0-83 15,0 0-89-15,1-4-290 0,-1-5-1084 16,-1-12-329-16</inkml:trace>
  <inkml:trace contextRef="#ctx0" brushRef="#br0" timeOffset="86949.82">5632 9929 799 0,'0'0'612'0,"0"0"-325"0,-38 12 24 0,22-11 0 16,-1 2 9-16,-3-2-68 0,-1-1-60 15,-4 0-55-15,0 0-31 0,-10 0-33 16,-8 0-6-16,-12 0-16 0,-5 0-39 16,0-1-12-16,0 1-16 0,3 0 4 0,-1 0-20 15,-4 0-32-15,0 0-3 0,0 0-3 16,-1 0-19-16,-1 1-7 0,-2 0-13 15,0 0-7-15,2 1 29 0,2-2 55 16,1 0 32-16,3-3 42 0,7-2 19 16,3-2 26-16,10-1 16 0,9 0-23 15,7-1 32-15,4-1-13 0,-2-3 2 16,0-5-12-16,1 0 0 0,4-4 22 16,5 2-32-16,5-4-48 15,4 0-28-15,3-2-3 0,9-2-9 0,6-3-16 16,12-6-4-16,14-7 7 0,17-7 3 15,8 0 3-15,7 3 1 0,-3 6 13 16,-3 6-1-16,6 0 1 0,1 2 1 16,4 2 0-16,0 6 2 0,4-1 0 15,-1 5 0-15,-1 3 2 0,0 2-2 16,1 4-2-16,-2 3-2 0,2 5 0 16,-3 5 0-16,-2 1 0 0,-4 9-26 15,-4 2 17-15,-5 3-1 0,-2 3 0 0,-4 1 11 16,-1 3-14-16,-2 1 13 0,-6 2-13 15,0 0 4-15,-4 2-1 16,-8-4-3-16,-9-1-15 0,-8-4-4 0,-3-1 3 16,0 6 3-16,3 2 26 15,-4 5-19-15,-3-2 20 0,-8 2-11 0,-6-2 13 16,-2 0 16-16,-8 0 19 16,-7 1-10-16,-2-2-25 0,-6 1-22 0,-4-2 20 15,-6 1 1-15,-11 1 1 0,-9-1 3 16,-6 0 19-16,0-4-9 0,0-4-10 15,4-3 16-15,-3-2 4 0,2-1-1 16,-1 0 6-16,1-2-11 0,0-3-15 16,2-2 15-16,3-3-4 0,1-3-13 15,1 0 2-15,1-3-2 0,3-4-31 16,2-1-80-16,3 0-73 0,7-1-101 16,6 3-221-16,11 1-622 0</inkml:trace>
  <inkml:trace contextRef="#ctx0" brushRef="#br0" timeOffset="89300.96">24223 5100 2005 0,'0'0'1171'0,"0"0"-977"0,0 0 6 0,0 0 44 16,0 0-34-16,0 0-53 0,0 0-32 15,0 0-41-15,0 0-32 0,0 0-8 16,0 0-10-16,1-39-10 0,-7 31-11 16,-1 4-13-16,-3-2-34 0,-5 1-16 0,-2 4-12 15,-7 1-6-15,0 3 9 16,-2 4 34-16,0 3 25 0,2 2 16 15,2 2-16-15,6 2 0 0,2-3-1 0,6 2-30 16,4-1 2-16,4 1 1 0,0 0 11 16,7 1 17-16,3 1 12 0,4 0 7 15,0-1-4-15,3-2-2 0,-1 2 9 16,2-1-22-16,-3-1 2 0,-1-1-2 16,-2-1 0-16,-4 1-34 0,-2-1 6 15,-3-1-32-15,-3 1 7 0,-8 1 15 16,-3-2 38-16,-4 2 15 0,-5-1 1 15,-3-1-13-15,-2-1 16 0,0-2 0 16,0-2-19-16,3-3-22 0,4-3-42 16,3 0-27-16,4-6-66 0,5-5-90 15,4-1-260-15,5-3-537 0,3 2-582 16</inkml:trace>
  <inkml:trace contextRef="#ctx0" brushRef="#br0" timeOffset="89616.3">24290 5327 3127 0,'0'0'449'0,"0"0"-150"0,0 0-47 0,0 0 34 0,0 0-69 16,0 0-70-16,36 7-64 0,-21-4-49 15,1-3-34-15,2 3-10 0,-3-1-18 16,-1 0-18-16,0 1-28 0,-6 1-6 15,0 2-15-15,-3 1 8 0,-3 0-9 16,-2 4 12-16,-6 2 31 0,-4 1 29 16,-5 0 24-16,-3-1 17 0,-4-2 33 15,0-1 3-15,0-1 27 0,2-5 23 16,4-1 17-16,4-3-19 0,5 0-11 16,1-3-14-16,4-6-64 0,2-2-12 15,5-3-104-15,4-4-53 0,7-3-99 16,7 2-74-16,1 0-238 0,-1 6-789 15,10-2-790-15</inkml:trace>
  <inkml:trace contextRef="#ctx0" brushRef="#br0" timeOffset="89982.11">24978 5133 3086 0,'0'0'481'0,"0"0"-269"0,0 0-55 0,0 0 7 0,51-6-58 0,-11 0-25 16,10 0-22-16,4 0-59 16,-3 2-52-16,-12 1-103 0,-10 0-78 0,-8 3-70 15,-2 0-197-15,-2 0-558 0,-1 0-694 16</inkml:trace>
  <inkml:trace contextRef="#ctx0" brushRef="#br0" timeOffset="90115.84">25078 5270 1630 0,'0'0'1453'16,"0"0"-1201"-16,0 0 81 0,0 0-124 16,0 0-100-16,0 0 5 0,0 0 51 15,49 25 15-15,-7-25-81 0,16-7-99 16,6-6-127-16,-2-2-250 0,-4-2-255 15,-20 5-989-15,-3-5-166 0</inkml:trace>
  <inkml:trace contextRef="#ctx0" brushRef="#br0" timeOffset="90966.72">26114 5050 398 0,'0'0'1819'0,"0"0"-1454"0,0 0-1 0,0 0-31 0,0 0-56 16,0 0-75-16,0 0-48 0,0 0-32 0,0 0-39 15,-4-36-12-15,14 28-24 16,4 2-12-16,2 1-1 0,4 1-3 16,4 1-3-16,2 2-16 0,1 1-10 0,2 4-2 15,0 4-27-15,-2 4-1 0,-1 4-15 16,-1-1 2-16,-7 2-58 16,-2 2-56-16,-4 2-5 0,-7-3 9 0,-5 1 21 15,0-2 31-15,-11-2 41 0,-5-3 58 16,-4-1 38-16,-8-4 29 0,-6-4-13 15,-1-3 6-15,-1 0 60 0,2-6 47 16,5-2 7-16,1-2 13 0,1-4 21 16,5 1-4-16,6 0 1 0,7-1-33 15,5 0-78-15,2 0-94 0,4 0-21 16,9 0-71-16,13 4-42 0,14 0-20 16,16 5-136-16,3 3-345 0,-12 2-1069 15,-7 0-402-15</inkml:trace>
  <inkml:trace contextRef="#ctx0" brushRef="#br0" timeOffset="91399.32">26379 5534 863 0,'0'0'2339'0,"0"0"-2033"0,0 0-37 0,0 0-55 0,0 0-45 0,0 0-129 16,0 0-40-16,0 0 0 0,0 0 0 15,-14 48 44-15,14-24-26 0,2 4-2 16,0 2-13-16,0 1-3 0,-2 1-58 15,1 1-64-15,-1-1-64 0,0-1-59 16,1-1-95-16,0-4-198 0,-1 0-448 16,2-11-481-16</inkml:trace>
  <inkml:trace contextRef="#ctx0" brushRef="#br0" timeOffset="91885.37">26352 6450 134 0,'0'0'2616'0,"0"0"-2106"0,0 0-3 0,0 0-101 15,0 0-92-15,0 0-108 0,0 0-21 16,0 0-42-16,0 0-81 0,38-29-36 16,-21 19-26-16,1 0-24 0,3 2-19 15,-2 3-3-15,-3 3-9 0,-1 1-22 16,-3 1-18-16,0 2-12 0,-7 4-45 15,1 3-6-15,-6 7 12 0,-2 1 31 16,-6 2 48-16,-5 4 64 0,-6 2 3 16,-5 0 28-16,0 1 8 0,-1-1 26 15,1-1 19-15,3-2 43 0,4 0 3 16,1-4-22-16,6-2-18 0,3-1-29 16,5-3-15-16,2-1-3 0,2-4 0 15,4 1-22-15,5-2-18 0,3-3-26 16,5-2-72-16,4-1-93 0,4-4-126 15,4-4-169-15,0-1-489 0,-6 2-771 0</inkml:trace>
  <inkml:trace contextRef="#ctx0" brushRef="#br0" timeOffset="92104.73">26531 7374 3345 0,'0'0'525'0,"0"0"-273"0,0 0-208 0,0 0-44 0,0 0-22 15,0 0-86-15,0 0-48 16,0 0-154-16,37 4-382 0,-27-8-1144 15</inkml:trace>
  <inkml:trace contextRef="#ctx0" brushRef="#br0" timeOffset="92279.13">26581 7936 1330 0,'0'0'2106'0,"-13"46"-1748"15,7-19-40-15,0 2-94 0,2 2-111 16,4-3-113-16,0-3-49 0,2-5-144 16,9-2-199-16,0-4-275 0,0-5-1023 15</inkml:trace>
  <inkml:trace contextRef="#ctx0" brushRef="#br0" timeOffset="92448.04">26743 8803 2711 0,'0'0'778'0,"0"0"-493"0,-24 48-65 15,16-30-88-15,2 1-98 0,2-2-34 16,2-2-132-16,2-3-107 0,2-2-147 0,2 1-216 16,5-3-399-16,-2-2-546 0</inkml:trace>
  <inkml:trace contextRef="#ctx0" brushRef="#br0" timeOffset="93767.84">26725 9674 2135 0,'0'0'478'0,"0"0"-149"0,0 0-38 15,0 0-87-15,15-43-55 0,-14 30-82 16,1-1-24-16,-2 0-43 0,0 0-41 16,-5 0 41-16,-1 2 9 0,-5 1 29 0,-1 3 16 15,-3 2 15-15,-1 3-31 0,1 3-22 16,-3 0-16-16,1 6-21 16,-2 5-5-16,4 2-5 0,-3 3 3 0,4 2 12 15,1 2-6-15,3-1 9 0,5-2 10 16,0 0 3-16,5-4 0 0,2-2 3 15,4-2 32-15,4-2 25 0,3-3 40 16,3-1 23-16,3-3 9 0,2-3-54 16,2 0-22-16,-1-3-19 0,-3-2 6 15,-3 4 1-15,-3-1 2 0,-3 4 7 16,-2 1 15-16,-3 1-13 0,1 8-30 16,-1 8 24-16,2 9 31 0,-3 16 9 15,-1 10-9-15,-3 3-25 0,0-10-37 16,-1-13-18-16,-1-9 0 0,-2-4-28 15,-1 3-51-15,1 2-71 0,-1 2-97 0,1-5-116 16,2-4-178-16,-1-6-260 16,3-4-693-16</inkml:trace>
  <inkml:trace contextRef="#ctx0" brushRef="#br0" timeOffset="94266.02">25878 10446 2378 0,'0'0'503'0,"0"0"-141"0,0 0-123 0,0 0 45 0,52-6-7 16,-1-1 42-16,26-3-13 0,15-2-104 15,11 0-73-15,0-1-34 0,-7 3-13 16,4-2-15-16,-1 2-18 0,2 1-10 16,1 1-14-16,-4 4-4 0,-3-1-20 15,-8 2-1-15,-4 1-37 0,-8 1-69 16,-3 1-13-16,-8 1 6 0,-4 3-12 15,-8 2-35-15,-11 1-65 0,-13-2-101 16,-9 0-197-16,-11-1-461 0,0 0-474 16</inkml:trace>
  <inkml:trace contextRef="#ctx0" brushRef="#br0" timeOffset="95299.95">26620 10630 1235 0,'0'0'469'0,"0"0"-203"0,0 0-110 0,0 0-65 15,0 0-33-15,0 0-38 0,0 0-17 16,0 0 16-16,0 0-17 0,0 0 24 15,0 0 26-15,0 0 35 0,0 0 52 16,0 0 61-16,0 0 15 0,0 0 15 16,0 0-16-16,0 0-18 0,0-14-4 0,0 14-22 15,0 0-41-15,0 0-30 16,0 0-30-16,0 0-20 0,0 0-14 0,0 0-20 16,0 0-15-16,0 4-14 0,2 5 1 15,2 6 13-15,0 3 44 0,2 6-4 16,-3 4-9-16,1 4-7 0,0 0-9 15,-2-1-14-15,0 0-2 0,0-2 0 16,-1-1-52-16,2-3-52 0,-3-1-44 16,2-5-58-16,0 0-32 0,0-4-48 15,0-5-128-15,0-1-212 0,-1-5-456 16,1-3-314-16</inkml:trace>
  <inkml:trace contextRef="#ctx0" brushRef="#br0" timeOffset="95649.79">26927 10727 2924 0,'0'0'619'0,"0"0"-187"16,0 0-23-16,0 0-75 0,0 0-101 0,0 0-59 16,0 0-34-16,0 0-70 0,0 0-36 15,47-11-16-15,-28 10-18 0,4 0-12 16,0 1-9-16,3 0-10 0,-1 5-8 15,-3 3-16-15,0 2-21 0,-4 4-31 16,-5-1 6-16,-4 4-19 0,-2 2-27 16,-7-1-35-16,-7 6 5 0,-4-1 3 15,-7 1 29-15,-4-3 73 0,-4-1 72 16,-1-4 88-16,-2-4 41 0,0-5 30 16,-2-1-23-16,0-6-34 0,2 0-12 15,0-7 2-15,4-3-9 0,6-1-22 16,1-4-15-16,7-3-21 0,6 1-25 15,5-5-36-15,0 0-41 0,11-2-48 16,12 0-64-16,16 1-52 0,13 5-132 16,6 7-418-16,-14 5-1154 0</inkml:trace>
  <inkml:trace contextRef="#ctx0" brushRef="#br0" timeOffset="96084.54">26343 11417 1410 0,'0'0'1406'0,"0"0"-1069"0,0 0-5 0,0 0 85 0,44 15 21 16,0-12-107-16,30-3-61 0,20-8-96 15,12-2-86-15,10-3-60 0,0 3-28 16,4 0-28-16,-3 2-66 0,-1 3-86 16,-7-1-217-16,-28 3-713 0,-6-1-1399 0</inkml:trace>
  <inkml:trace contextRef="#ctx0" brushRef="#br0" timeOffset="99399.56">27074 5099 2829 0,'0'0'494'0,"0"0"-231"0,0 0 46 0,0 0-45 0,0 0-68 15,6-39-50-15,-1 32-44 0,2 1-31 16,2 0-28-16,4-1-34 0,5 0-9 15,6-3-21-15,1 3-10 0,9-1 3 16,12 5 7-16,9 0-1 0,-1 3-3 16,-1 4 7-16,-4 6-4 0,-12 0-18 15,-8 3-28-15,-8-2 0 0,-2 4-4 16,1 7-12-16,-1 9-31 0,-4 14 7 16,-11 14 42-16,-8 4 63 0,-13 0 3 15,-12-3 28-15,-10 1 16 0,-1-1 64 16,-6 3 17-16,-1 2-10 0,1 2 6 15,1 2-32-15,1-1-5 0,8-2-38 0,3-1-9 16,9-3-25-16,8-3-12 16,7-3-20-16,9-2 19 0,11-4 1 0,9-2-4 15,15-4-11-15,7-4 15 0,10-1 0 16,10-5 19-16,9-1 2 0,5-3 13 16,3-1 6-16,0-4-6 0,-7 3-19 15,-9-3-3-15,-12 2-10 0,-11-6-1 16,-13-4 12-16,-11-3 8 0,-4-2 43 15,-1 3 0-15,-3 2 7 0,0 2-1 16,-8 2 12-16,-2-1 3 0,-8 2-24 16,-4 2-12-16,-5 4-19 0,-7 8-12 15,-9 6-16-15,-3 10-2 0,-2 6-2 16,4-2-13-16,6 0 3 0,3 0-9 16,6 7-16-16,4 4-5 0,3 5-19 15,5 6 3-15,5 1 9 0,4 6 4 16,5 1 8-16,10 3 10 0,1 5 14 15,6 5-2-15,3 5 15 0,1 1 25 16,3 4-10-16,0 2 12 0,-1 3-25 0,-3 0 0 16,0 3 68-16,-1-4 0 0,-4 0-27 15,-2-3-3-15,-3-5-37 16,-3-3 57-16,-6-4-17 0,-4-6-7 0,-3-7 1 16,-10-2 17-16,-5-7-51 0,-9-4 58 15,-4-4-37-15,-5-7-23 0,-5-9-1 16,-5-8-3-16,1-10-45 0,-3-10-25 15,1-10-9-15,3-10-15 0,6-5-28 16,6-11-98-16,0-15-163 0,4-21-309 16,7 3-1036-16,0-13-479 0</inkml:trace>
  <inkml:trace contextRef="#ctx0" brushRef="#br0" timeOffset="99916.03">28714 6750 3168 0,'0'0'556'0,"0"0"-471"0,0 0 22 0,0 0-22 0,0 0 63 0,25 56-26 16,-9-21-51-16,-1 11-46 15,1 10-25-15,-1 3-15 0,-6-4-50 0,-2-6-66 16,-5-13-57-16,-2-8-26 16,0-7-30-16,0-3-87 0,-2 2-215 15,-2 2-270-15,1-5-792 0</inkml:trace>
  <inkml:trace contextRef="#ctx0" brushRef="#br0" timeOffset="100249.04">29030 6816 3430 0,'0'0'565'0,"0"0"-321"16,0 0 14-16,40-10-76 0,-18 10-62 16,3 4-53-16,7 5-39 0,10 10-28 15,6 12-21-15,4 7-22 0,-4 8-56 16,-5 0 41-16,-7 0-50 0,-6 1-53 15,-6-2-29-15,-10 1-23 0,-7-2 18 16,-7-1-7-16,-7-10 40 0,-4-7 162 0,-2-7 115 16,-5-4 150-16,-11 1 15 0,-14-2-6 15,-18-4-27-15,-6-10-47 0,5-8-13 16,6-13-1-16,19-3-3 0,3-8-28 16,10-9-37-16,8-4-39 0,4-10-79 15,12 0 18-15,5 0-18 0,15 1-67 16,11 5-36-16,15 7-45 0,15 5-99 15,12 2-138-15,-14 10-680 0,4-1-1386 0</inkml:trace>
  <inkml:trace contextRef="#ctx0" brushRef="#br0" timeOffset="106314.57">2918 9165 1162 0,'-1'-7'257'0,"0"1"-143"0,0 0 120 0,-1-1 26 0,0-3-50 0,-1 1-32 15,0-1-26-15,0 3-20 0,-1-1-16 16,-1 2-13-16,-1-1-16 0,-2 1-36 16,1 1 7-16,-1-1 15 0,0 2-6 15,-4 1-15-15,0 0 2 0,-3 0 0 16,0 3-19-16,-3-1 6 0,-1 1 3 16,-3 0-18-16,-4 3-4 0,-1 1 16 15,-5-1-6-15,-6 3 34 0,-9 1-19 16,-7 1-34-16,-7 2-13 0,3 1 3 15,3-2 0-15,6 2-1 0,-3 1-2 0,-1 0-2 16,6 0-14-16,-8 1 13 0,13-1-22 16,8-3 25-16,2-3 0 15,10 1 0-15,-8 0 2 0,-7 2 1 0,3-2-1 16,4 0 11-16,9-1 12 16,5-2-3-16,5-1 29 0,4 0 5 0,0-1-31 15,3-2-4-15,2 0-21 0,1 0-31 16,1 0-16-16,0 0-16 0,0 0-6 15,3 3 9-15,3 1 60 0,0 4 28 16,0 0-12-16,2 3-16 0,-3 1-2 16,-2 1 2-16,0 1-11 0,1 1 11 15,0 2 0-15,3 3 2 0,-1 4 11 16,0-1-13-16,1 3 1 0,-2 4 0 16,-1 1 0-16,0 8 1 0,-2 8-2 0,-3 9 1 15,0 6 0-15,1-1-1 16,0 0-1-16,1-1-15 0,-1 2 4 15,0 6 9-15,-2 0-16 0,0 0 0 0,-1 2-5 16,-1-2 22-16,-15 3-15 16,6 1 15-16,2 3-16 0,4 0 18 0,3 1 3 15,0-2-2-15,2 2 14 0,-6-1-2 16,9-1 25-16,-1 5 19 0,-3 0-10 16,-14 2-3-16,9 0-3 0,-5-1-16 15,0-3 16-15,5-1-22 0,-3-1 9 16,-4-1 10-16,5-1-19 0,4-2 13 15,-3-4 12-15,-5-5-13 0,9 0 13 16,-1-2-20-16,-10-1 14 0,11-2-7 16,-3-2 3-16,-3-3-9 0,11 0 3 15,0-3-25-15,-4-4 12 0,4 0-13 16,0-2 16-16,0-8-17 0,0-8 0 16,0-3 0-16,-3-3 0 0,0 6 0 15,-1 3 0-15,0 3 2 0,-2-1 0 16,3-2-2-16,0-2 0 0,-2 3 11 15,-1-5-10-15,0 1 8 0,-1-2-8 16,2 0 11-16,0 0-13 0,-1-1 3 0,2-2 9 16,0-2-12-16,-3 0-3 0,1-2 1 15,4-2 0-15,-5-2-10 16,4-1-10-16,2-3 19 0,0-2 0 0,1-1 0 16,4-1-16-16,2-2 17 0,-6 0 2 15,0-1 0-15,0 0 1 0,-4 1 0 16,2 0 1-16,1-2 1 0,-4 1 10 15,3-1-13-15,2-2-1 0,0 1-2 16,5-1-10-16,1 0 13 0,-1 0 2 16,-1 0 17-16,-2 1 3 0,-1-1-7 15,-1 0 4-15,0 0 5 0,0 0 1 16,-3 0 6-16,1 0-3 0,-2 0-1 16,1 0-5-16,3 0-7 0,0 0-2 15,3 0-13-15,-1 0-1 0,0 0-2 16,-2 0-13-16,0 0 4 0,0 0-4 15,0 0 4-15,-2 0 0 0,0 0-7 16,2 0-2-16,0 0 2 0,0 0 4 16,2 0-4-16,0 0 1 0,0 0 5 15,-2 0 10-15,0 0-19 0,0 0 19 16,0 0-18-16,-2 0 8 0,0 0 1 16,0 0-1-16,2 0 1 0,0 0 10 15,0 0 0-15,2 0 2 0,-2 0 2 0,0 0 10 16,0 0 1-16,0 0 2 15,0 0 4-15,2 0 0 0,-2 0-7 0,0 0 0 16,0 0-9-16,-2 0 10 0,2 0-11 16,0 0-2-16,0 0-1 15,2 0-12-15,-2 0 10 0,0 0-9 0,0 0 9 16,0 0 0-16,0 0-10 0,0 0 12 16,0 0 1-16,0 0 1 0,0 0 1 15,2 0 0-15,-2 0 11 0,0 0-11 16,0 0 1-16,-2 0-1 0,2 0-1 15,0 0-1-15,0 0-1 0,0 0-11 16,0 0 9-16,0 0 1 0,0 0-1 16,0 0 3-16,0 0 2 0,0 0 0 15,0 0 1-15,0 0-1 0,-2 0 0 16,2 0 0-16,0 0 0 0,0 0 1 16,0 0 0-16,0 0 13 0,2 0-4 0,-2 0 0 15,-2 0-9-15,0 0 16 16,-3 0-7-16,2 0 1 0,1 1 5 0,0-1-6 15,2 0 1-15,0 0-10 0,4 0 9 16,-4 0 1-16,2 0-1 0,0 0 3 16,-2 0 1-16,0 0 2 0,1 0-2 15,-1 0 8-15,-3 0 1 0,3 0-1 16,-1 0 1-16,1 0-4 0,0 0-2 16,0 0-4-16,1 0-13 0,-1 0-2 15,2-1-3-15,-2-1-31 0,0 0-12 16,-3-1 16-16,-2-1-1 0,1 1 16 15,4 0 11-15,-2 0-17 0,1 0 9 16,0-1-1-16,-1 0-2 0,-3 1 14 16,1-3 1-16,0 2 0 0,-2 0 0 15,2-2 0-15,1 2 3 0,-1-2 15 16,0 2-15-16,2 0 1 0,-3 0-2 16,-2 1 0-16,5 0 10 0,0 0 0 15,2 0-10-15,2 2-1 0,2-1-1 16,-4 2-2-16,1 0-1 0,-1-1-9 0,-3 1 0 15,1-1 9-15,0 1-16 16,-2 0 1-16,4 0-13 0,2-1 3 0,0 1-15 16,4-1-7-16,2 1-12 0,-4-3-3 15,-2 2 3-15,4-5 62 16,1-1 0-16,7 1 0 0,5-5 1 0,8 0 0 16,0-2 12-16,10 0 18 0,10-5-4 15,16-2 17-15,17-5-10 0,12-1 16 16,0 1-10-16,-10 0-6 0,-3 0 18 15,-5 0-6-15,-7 1 1 0,-2 1-7 16,-3 0-19-16,-9 2-19 0,-1 3-1 16,-7 1-2-16,-4 0 0 0,-7 7-67 15,-9 0-76-15,-7 4-135 0,-9-1-182 16,1 1-495-16,-3-7-1126 0</inkml:trace>
  <inkml:trace contextRef="#ctx0" brushRef="#br0" timeOffset="122485.33">8570 10432 2179 0,'0'0'511'0,"0"0"-219"0,0 0-29 0,0 0 14 15,0 0-9-15,0 0 0 0,0 0-21 16,0 0-61-16,0 0-47 0,0 0-41 16,0 0-24-16,-9-23-43 0,9 26-31 15,-4 4-43-15,0 4 15 0,-4 9 28 16,0 6-1-16,-3 5 1 0,-3 2-12 0,1 2-34 16,-3-1-25-16,1-2-37 15,-1-2-35-15,3-2-28 0,0-6-48 16,-1-4-90-16,3-6-212 0,0-8-271 0,4-3-740 15</inkml:trace>
  <inkml:trace contextRef="#ctx0" brushRef="#br0" timeOffset="122699.66">8234 10319 3436 0,'0'0'260'16,"0"0"-229"-16,0 0 105 0,47 18 116 15,-20-5 68-15,6 4-67 0,-1 1-62 16,9 6-75-16,4 3-67 0,-5-1-25 16,-5-4-24-16,-5 1 0 0,-4-5-24 15,3 3-56-15,2 5-48 0,0-1-41 16,-2-1-63-16,0-3-91 0,0-1-112 0,0-7-160 16,-2-6-384-16,-8-4-460 15</inkml:trace>
  <inkml:trace contextRef="#ctx0" brushRef="#br0" timeOffset="122966.94">9113 10069 3127 0,'0'0'379'0,"0"0"-246"0,0 0 53 15,0 0 97-15,35 51 44 0,-26-31-86 16,2 4-69-16,0 2-89 0,0 9-31 16,3 8-22-16,-3 6-18 0,0-1-10 15,-4-10-2-15,-3-2-31 0,0 0-61 16,-1-1-28-16,1-1-33 0,-2-13-79 16,0-7-61-16,3-1-75 0,-2-2-146 15,3-1-235-15,-2-6-471 0</inkml:trace>
  <inkml:trace contextRef="#ctx0" brushRef="#br0" timeOffset="123451.04">9442 10085 2978 0,'0'0'358'16,"0"0"-145"-16,0 0-4 0,0 0 64 15,0 0 6-15,0 0-16 0,0 0-66 16,0 0-62-16,0 0-25 0,0 0-24 15,0 0-13-15,62-41-12 0,-22 29-15 16,15 3-19-16,6 6-11 0,-1 5-16 0,-5 12-24 16,-8 4-13-16,-3 6 4 0,-8-1 5 15,-12-1 4-15,2 8 0 16,-9 12-13-16,-2 5-30 0,-4 6-19 0,-11-7 44 16,-9-10 8-16,-2-10 32 0,-3-6 0 15,-7 0 2-15,-13 4 19 0,-17 0 6 16,-9-4 11-16,0-11 19 0,4-11 10 15,10-9-7-15,1-9-1 0,11 0 4 16,6-1 18-16,4-12 13 0,-1-15 5 16,3-9-22-16,3-6-75 0,13 5-9 15,6 11-24-15,14 4-12 0,7 4-31 16,4 6-18-16,11-2-53 0,8 2-66 16,1 3-190-16,-2 6-686 0,-8 4-1421 0</inkml:trace>
  <inkml:trace contextRef="#ctx0" brushRef="#br0" timeOffset="151306.09">999 9826 2526 0,'0'0'332'0,"0"0"-251"0,0 0 34 0,0 0-16 0,0 0-28 16,0 0-33-16,0 0 3 0,0 0 6 15,0 0-46-15,0 0 43 0,0 0 156 16,45 3-11-16,-14-6-35 0,11-5 32 16,18-6-24-16,-4-1-32 0,0 0-12 15,10-1-16-15,1 0-19 0,18-7-31 16,6 0-12-16,-6 3-18 0,-26 5-4 15,-17 5-17-15,-11 3 0 0,-10-1 0 16,8 1-1-16,-3 0-2 0,3 2-19 16,-4-1-29-16,-8 3-42 0,-2 2-62 15,-5-2-85-15,-2 3-39 0,-8 0-75 16,0 0-213-16,0 0-420 0,-2 0-179 0</inkml:trace>
  <inkml:trace contextRef="#ctx0" brushRef="#br0" timeOffset="151632.19">1749 9535 673 0,'0'0'2547'16,"0"0"-2209"-16,0 0-167 0,0 0 39 16,0 0 7-16,0 0-36 0,0 0-11 15,0 0 28-15,0 0-8 0,50-6-68 16,-22 2-51-16,0 1-35 0,-1-1-24 15,0 3-11-15,-3 1-1 0,-2 0 0 16,0 2-3-16,-4 2-18 0,-2 2 6 16,-2 1-16-16,-4 3 1 0,1 0-13 15,-4 2 6-15,-4 2-3 0,-3 4 25 16,-4 3 15-16,-11 4 15 0,-9 8-15 16,-8 10-11-16,-4 7-4 0,0-4-19 15,5-9-21-15,10-10-10 0,2-9-21 16,3 2-50-16,1-1-77 0,-1-1-101 15,5-6-197-15,4-7-458 0,2-5-767 0</inkml:trace>
  <inkml:trace contextRef="#ctx0" brushRef="#br0" timeOffset="153865.51">3757 9877 859 0,'0'0'1249'0,"0"0"-945"0,0 0-20 0,0 0 2 0,0 0-49 15,-44 14-71-15,35-14-10 0,1 0-11 16,1 0-28-16,-3-1-32 0,3-2-19 16,-1-3-3-16,1-1 0 0,-2-2-16 15,0-3-6-15,-1 1 27 0,1-3-24 16,-3-1 9-16,3-1-1 0,-1-3-11 16,0 2-13-16,2-3-7 0,0-2 10 0,0 0-29 15,3-1-2-15,1 2 2 0,2 1 11 16,2 1-10-16,0 4-1 15,1-2 9-15,3 3-11 0,0 0-2 0,2 1-16 16,0-1 14-16,1 1-23 16,2-1-1-16,1 1 9 0,3 2-6 15,0 0 7-15,2 0 2 0,1 2 13 0,0-1-15 16,4 2 5-16,-2 3-2 0,1-2 14 16,0 2-12-16,1-1-2 0,2 2 13 15,1-1 2-15,0 0 0 0,4-1 0 16,1 0 12-16,1 2-12 0,1-2-1 15,1 1-2-15,-1 0 2 0,2 1 0 16,-1 1 0-16,2 0 1 0,1 0 0 16,0 0 2-16,8-1 10 0,5-2 4 15,8-2-14-15,1 1 16 0,-5-2 4 16,-1 1-3-16,-7 1 3 0,4 0-4 16,0 0-2-16,-2 0-14 0,0 0-2 0,3-1 0 15,0 1 10-15,1 1-10 0,0-1 2 16,-1 2 10-16,2-2-9 15,-3 0-1-15,3-1 16 0,1 1-16 0,-2-3 14 16,3 3 5-16,0-5-2 0,1 3 2 16,0-2-5-16,0-1-1 15,0-2 1-15,-1 2-16 0,-1-1 12 0,-1 3-11 16,-2-1 1-16,0 0-2 16,-2 0-2-16,3 0 0 0,-3 1 0 0,0 2-10 15,0-2 11-15,-1 1-2 0,1 1-12 16,1 0 3-16,0 0 10 0,-2 1 1 15,0-1 1-15,-1 3 0 0,0 0-10 16,-2 0 10-16,1 1 13 0,-2-1-11 16,-5 1 1-16,-9 1 12 0,-4 0-2 15,-1 3 2-15,3-3-3 0,2 0-10 16,4 2-2-16,-4 0-3 0,-2-1 2 16,-3 2-1-16,-2 0-1 0,-2 0-18 15,-4 3 2-15,2 0-3 0,-2-1 10 0,0 2 9 16,-1-1-25-16,-1 0 26 15,0 2-19-15,-1 1 5 0,1-1 16 16,1 0 0-16,-2 1 0 0,1 1-1 16,0 0 1-16,1 2 10 0,-1 0-9 0,2 2 18 15,-1 0-4-15,-1 0-15 16,1 0 13-16,-1 0-13 0,0 4-18 0,-1-1 18 16,-3 2 0-16,2 1 0 0,-3 1-2 15,1-1 0-15,-4 3 2 0,-1-2 0 16,1 3 1-16,-4-2 12 0,0 0-10 15,0 0-2-15,0 2 11 0,-2-2 0 16,-1-1-12-16,1 0 0 0,-2 0 0 16,0-3 16-16,-1 1-15 0,0-1 17 15,-1-1-5-15,0 0-10 0,1-2 12 16,-2 1-12-16,1-2 16 0,-3 1-1 16,2-1-2-16,-1 1-1 0,1-2-13 15,-4 0 13-15,2-1-12 0,0 2 19 16,-3-4-4-16,1 2 1 0,1-1 2 0,-4-1 1 15,-1 2-4-15,-1 2 7 16,-5-1-1-16,2 0 4 0,-5 1 2 16,-3 0-2-16,-2-2-7 0,-6 4 1 0,-8 1-4 15,-8 3-6-15,-7 2 1 16,2-4-1-16,1 1-10 0,1-2-1 16,-2-1 0-16,-1 1-1 0,-4-1-2 0,-1-1 0 15,-2 0 2-15,0 0 1 0,-2 0 1 16,-1-1 1-16,-3 0 0 0,2-1 0 15,0-2-1-15,-3 0 0 0,0-3 19 16,0 1-21-16,-2 1 3 0,1-2-2 16,0-1 0-16,-3 1 21 0,1-1-22 15,2-3-11-15,1 2 11 0,0-2 2 16,2 0-2-16,2-1 0 0,-1 0 1 16,0 0-1-16,4 0-2 0,1 0 1 15,3-2 2-15,1-1-1 0,4 0 1 16,1 1 1-16,2-4 10 0,4 0-10 15,0-2 16-15,4 1-6 0,-2-2-11 16,9 1 12-16,6-1 5 0,7 2-3 16,4 0 9-16,-4-4 1 0,-3 2 5 15,-1-6 13-15,2 3 2 0,1-2 25 16,5 0 9-16,3-1-37 0,2 1-14 16,1 0-17-16,4 1-10 0,-1-1-1 0,4 2 0 15,0 1 0-15,2 0-12 0,1 1-7 16,1 2-8-16,1 0 0 15,1 1-9-15,1 1-7 0,0 1-6 0,0 1 1 16,1 2-7-16,1-1-6 0,-1 3-3 16,1 0-6-16,0 0 12 0,0 0 6 15,0 0 6-15,1 3 4 0,1 3-13 16,-1-1-7-16,0 1-18 0,-1 1 6 16,-1-1 16-16,-1 3 12 0,0-2 15 15,0 2 3-15,-1 0 17 0,-3-1 11 16,0 0 15-16,0-1 19 15,0-1 3-15,0 1-3 0,0-3 3 0,-1 0 9 16,-1-1-3-16,1 2-6 0,-2-2 0 16,0 1-6-16,-4 1-10 0,1 0-6 15,-1-1 1-15,0 0-15 0,-1 1-1 0,2-2 0 16,-2 1-3-16,3-1 1 16,0 0-23-16,0-1 7 0,1 2-22 15,-1-3-58-15,-1 2-94 0,0 0-168 0,0-1-356 16,1-1-832-16,-7-1-337 0</inkml:trace>
  <inkml:trace contextRef="#ctx0" brushRef="#br0" timeOffset="160951.75">2349 13611 1785 0,'0'0'218'0,"0"0"-215"0,0 0 26 0,0 0 10 0,0 0 97 16,0 0 168-16,49 20 3 0,-27-20-99 0,2 0-86 15,5-4 9-15,10-3-7 0,10-6 0 16,12-8-29-16,3-3-28 16,-2-1-20-16,-7 2-28 0,-7 3-18 0,-3 2 1 15,-8 2-2-15,-7 6-24 0,-7 3-58 16,-4 0-80-16,1 4-48 0,0 0-91 16,-2 3-114-16,-6 2-161 0,-7 2-476 15</inkml:trace>
  <inkml:trace contextRef="#ctx0" brushRef="#br0" timeOffset="161166.58">2603 13805 2282 0,'0'0'375'16,"0"0"-208"-16,0 0 71 0,0 0 1 15,0 0-57-15,0 0-78 0,0 0-56 16,0 0 47-16,0 0 12 0,0 0 6 15,57-46-6-15,-16 21-7 0,11-8-31 0,15-4-35 16,2-1-22-16,0 5-12 16,-6 3-88-16,-6 3-103 0,3 2-64 15,-5-5-125-15,-13 6-723 0,-6 3-1089 0</inkml:trace>
  <inkml:trace contextRef="#ctx0" brushRef="#br0" timeOffset="162799.12">7149 9106 1838 0,'0'0'318'0,"0"0"-75"0,-41 0 64 0,27 2-40 0,-2-1-27 0,0 0-14 15,4-1-1-15,1 0-54 0,3 2-33 16,2-2 4-16,4 0-2 0,0 0-10 16,2 0-55-16,0 0-75 0,4 0-9 15,5 0-3-15,5 1 12 0,5 3 2 16,12 1 32-16,14-1 22 0,11 1-28 15,6-1-26-15,-2 0-2 0,1-2 12 16,-4-1-3-16,2 0 35 0,6 1 17 16,4-2 13-16,2 0-25 0,5 0-6 15,0-2-18-15,4 0-7 0,-3 0 6 16,-1-2-21-16,-3 4 0 0,0 0 9 16,-1 0-11-16,-3 5-1 0,-3 2-2 15,-4 0-10-15,-2 3 10 0,-4 0-1 16,0 1 1-16,-6-1-10 0,2 1 9 15,-3 1-12-15,-1-2 12 0,-3-1-13 16,-1 0-17-16,-4-1-29 0,-6-2-39 16,-6-1-26-16,-7-1-34 0,-1 0-47 15,-1 0-87-15,2-1-189 0,1 1-292 0,-7-1-545 16</inkml:trace>
  <inkml:trace contextRef="#ctx0" brushRef="#br0" timeOffset="163182.49">9061 9171 2558 0,'0'0'302'0,"0"0"-71"0,0 0-52 0,0 0 6 0,0 0-4 15,0 0 5-15,0 0 12 0,0 0-47 16,0 0-45-16,0 0-44 0,0 0-25 15,0 0-23-15,0 0-14 0,-2-30 0 16,8 34 28-16,6 2 34 0,3 1-15 16,4 0-23-16,3 2 7 0,-1 1-15 15,4-1 8-15,0 1-5 0,-1-1-17 0,-2 2 20 16,-2 1-21-16,-1 0 0 16,-5-1-1-16,-5 2-11 0,-1-1 11 0,-8 1 13 15,0 1 27-15,-10 3 30 0,-3 1-14 16,-9 1-1-16,-3 0-18 0,-10 1-10 15,3-1 1-15,-3-2-13 0,0-4-15 16,8-2-37-16,-2-2-51 0,4-3-38 16,6-2-22-16,3-3-47 0,9-1-41 15,5-2-145-15,4-5-395 0,1 0-764 16</inkml:trace>
  <inkml:trace contextRef="#ctx0" brushRef="#br0" timeOffset="164031.86">9730 9399 2651 0,'0'0'456'0,"0"0"-219"0,0 0-126 0,0 0-9 0,0 0-1 16,0 0-6-16,19-47 18 0,-11 32-44 0,1-3-47 15,1-1-22-15,0 0-1 0,1-1 1 16,-2 1 22-16,2-1 19 0,-4 2 10 16,1 1 2-16,-3 2 6 0,2 1 4 15,-3 5 5-15,-1 2 3 0,-3 4 10 16,2-1-7-16,-2 4-21 0,0 0-53 16,0 4-17-16,2-1-35 0,0 5 42 15,0 3 10-15,4 6 22 0,-1 2 9 16,4 3-16-16,-4 1 10 0,2 0-22 15,-1 0 13-15,1 1 5 0,-2-3-18 16,-1 1 13-16,0 0-13 0,0-2 21 16,-1 0-21-16,-3-2 15 0,0-2-18 15,0 0-37-15,0-2-22 0,0-2-12 16,-3-2 3-16,1-3-6 0,-2 0-7 16,2-2-6-16,-1-4 6 0,1 2 13 15,-2-2-9-15,2 0-10 0,-5-1-20 16,4 0 15-16,-3 0 20 0,-1 1 57 15,-2 2 15-15,-2 1 22 0,2 1 29 0,-4 0 30 16,2 2 8-16,0-1 11 16,-1 0 20-16,0 0 11 0,5-1-10 15,-2-2-6-15,4 0-7 0,1-1-3 0,0-1 9 16,4 0 5-16,0-1 1 0,0 0-41 16,0 0-33-16,2 0-10 0,2 0 19 15,4-2 30-15,5 2-3 0,1-2 3 16,5 0-6-16,3-2-18 0,0-1-25 15,4-2-34-15,-3-2-2 0,2 0-17 16,2-2-65-16,-2-2-136 0,2-5-108 16,-6 4-611-16,5-17-1916 0</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3:06:49.176"/>
    </inkml:context>
    <inkml:brush xml:id="br0">
      <inkml:brushProperty name="width" value="0.05292" units="cm"/>
      <inkml:brushProperty name="height" value="0.05292" units="cm"/>
      <inkml:brushProperty name="color" value="#002060"/>
    </inkml:brush>
  </inkml:definitions>
  <inkml:trace contextRef="#ctx0" brushRef="#br0">3613 9713 355 0,'0'0'1706'0,"0"0"-1508"0,0 0-59 0,0 0-48 0,0 0 218 15,0 0-36-15,0 0-46 0,0 0-30 16,0 0-45-16,0 0-38 0,0 0-26 0,0 0-56 15,0 0-32-15,-27-19-51 0,30 19-24 16,3 0 34-16,4 2 41 0,5-1 41 16,5 2-7-16,4 0-8 0,5-3 11 15,2 3-24-15,8-2 6 0,7-1 0 16,-4 0 0-16,-5-3-19 0,-4 2 0 16,-7-2 0-16,3-1-35 0,3 0-37 15,-2-2-42-15,-3 3-47 0,-3-2-145 16,-3 1-175-16,-4-2-198 0,-6-1-433 15</inkml:trace>
  <inkml:trace contextRef="#ctx0" brushRef="#br0" timeOffset="300.04">3977 9565 2249 0,'0'0'301'0,"0"0"-130"15,0 0 25-15,0 0-55 0,0 0-140 0,0 0 44 16,0 0 89-16,0 0 48 16,0 0-20-16,38 15-51 0,-21-12-45 15,2 0-22-15,1 1-19 0,0 1-6 0,3 0-18 16,-4-1 2-16,2 2-3 0,-3 1-2 16,-1 1-1-16,-4 0-16 0,-1 4 17 15,-4-2 2-15,-4 4 0 0,-4 0 0 16,-1 3 2-16,-8 2 20 0,-4 4-8 15,-4 0-14-15,-4 3-38 0,-3 0-31 16,1 2-48-16,-4-1-61 0,2 1-128 16,0-2-156-16,7-7-263 0,-2-2-817 0</inkml:trace>
  <inkml:trace contextRef="#ctx0" brushRef="#br0" timeOffset="1583.16">3487 11737 2375 0,'-10'-2'204'0,"6"2"-165"0,2-2 61 16,0 2 45-16,1-1 86 0,1 1-14 16,0-1-36-16,0 0-32 0,0 0-54 15,3 0-95-15,4 0 12 0,4 1-12 0,6 0 92 16,5 1 21-16,3 3-28 15,5-1-44-15,2 4-22 0,0-3-17 16,0-1 0-16,2 0-2 0,-3-2-1 0,1 0-1 16,-3-1-35-16,-1-1-37 0,-1-3-7 15,-2 1-42-15,-1-1-22 0,-4-3-64 16,-3 2-107-16,-1 0-147 0,-4-2-161 16,-4 3-462-16</inkml:trace>
  <inkml:trace contextRef="#ctx0" brushRef="#br0" timeOffset="1886.96">3849 11614 2274 0,'0'0'375'0,"0"0"-92"16,0 0 56-16,0 0-71 0,0 0-88 16,0 0-85-16,0 0-46 0,0 0-49 15,0 0 0-15,0 0 53 0,0 0 44 16,0 0-20-16,23 43-21 0,-13-33 3 0,0 1-15 15,1-2-13-15,-2 0-9 16,-1-1-7-16,1-1-2 0,-4 3-10 16,0-3 0-16,-2 2 22 0,-2 1 2 0,-1 1 14 15,-3 0 15-15,-6 2-7 16,-3 1 10-16,-3 1-13 0,-5-2-18 16,-1 2-17-16,-3 0-11 0,-2-1-34 0,-1 0-65 15,-2 1-65-15,5 0-106 0,3-4-96 16,5 1-276-16,8-6-613 0,8-6-593 15</inkml:trace>
  <inkml:trace contextRef="#ctx0" brushRef="#br0" timeOffset="8684.29">6345 9068 1904 0,'-2'1'396'0,"2"-1"-228"0,0 0 42 0,0 0-1 0,2 0-93 0,-2 0-20 16,1 0 35-16,2 0-7 15,2 0-22-15,4 0-16 0,2 0-17 16,2 0-18-16,7 0 19 0,4 0-17 0,11 0-9 15,10 0-25-15,12-4-18 0,3-1-1 16,-3-3-46-16,-5-2-143 0,-11 0-110 16,-6 0-223-16,-11 2-589 0,0-5-571 0</inkml:trace>
  <inkml:trace contextRef="#ctx0" brushRef="#br0" timeOffset="13534.26">18441 7933 2326 0,'-2'0'500'0,"2"0"-285"0,0 0 86 0,-2-1-60 0,0 0-70 0,-3-2-45 0,0 0-54 16,-1 0-16-16,-3 0-31 0,-3 1-25 16,-1 1-37-16,-5 1 9 0,-1 0 2 15,-3 3 8-15,-3 2 2 0,3 3 0 16,-2 1 4-16,1 0 9 0,1 2-16 16,4 3 6-16,2 1-6 0,1 0 7 15,4 2-11-15,8 2 22 16,1-1 1-16,2 1 3 0,7 0 22 0,7 1 6 15,3 0 26-15,3-2-1 0,1 1-24 16,5-1-30-16,-4-3 13 0,2 1-15 16,-1-1 2-16,-4-3-2 0,-5-1 0 15,-3-1 0-15,-5 0-40 0,-6-1-7 16,-2-2 37-16,-10 1 10 0,-2 0 25 16,-8-1-21-16,-5-1-4 0,-2 0-3 15,-4-1-37-15,0-1-14 0,-1-3-15 16,-1 1-13-16,4-2-10 0,0 0-51 15,6-2-57-15,3-3-46 0,7-1-121 16,7-3-118-16,6-2-191 0,2 3-613 16</inkml:trace>
  <inkml:trace contextRef="#ctx0" brushRef="#br0" timeOffset="13849.79">18604 8200 1277 0,'0'0'1397'0,"0"0"-986"0,0 0 10 16,0 0 8-16,0 0-137 0,0 0-59 16,41 20-14-16,-31-18-44 0,1-2-46 15,1 1-80-15,0-1-46 0,-1 2-3 16,3-1-13-16,-3 1-11 0,-1 2-25 16,-2 0-52-16,-2 1-34 0,-2 0-13 15,-4 1 9-15,0 2 33 0,-8 1 38 16,-4 0 24-16,-5 0 26 0,-5 0 16 0,-5 0 2 15,-2-1 16-15,-2-2 6 16,0-3 18-16,4 1 29 0,5-4 33 16,2 0 6-16,9 0-15 0,4-4-4 0,5-1-3 15,4-6-52-15,11-2-34 16,2-2-58-16,8-2-59 0,10 1-53 16,9 0-69-16,8 4-102 0,-3 1-305 0,-16 4-705 15,-2 1-574-15</inkml:trace>
  <inkml:trace contextRef="#ctx0" brushRef="#br0" timeOffset="14114.2">19290 8120 3195 0,'0'0'562'0,"0"0"-298"0,0 0 132 0,0 0-250 0,38-6-57 0,-18 4-39 16,4-1-49-16,5 0-1 16,0 1-56-16,3-1-61 0,-1 2-75 15,-1 1-70-15,-2 0-138 0,-4 0-311 0,-5 0-488 16,-4 1-557-16</inkml:trace>
  <inkml:trace contextRef="#ctx0" brushRef="#br0" timeOffset="14268.01">19344 8258 2308 0,'0'0'555'0,"0"0"-235"0,0 0-30 16,0 0-46-16,0 0-118 0,0 0-35 15,0 0 54-15,0 0 27 0,0 0-63 16,76 25-75-16,-23-34-34 0,4-2-181 15,-3-5-114-15,-6 2-214 0,-17 3-642 16,0-4-843-16</inkml:trace>
  <inkml:trace contextRef="#ctx0" brushRef="#br0" timeOffset="14499.34">20124 7925 3035 0,'0'0'412'0,"0"0"-232"16,0 0 44-16,0 0 6 0,-18 53-18 0,13-32-60 15,1 0-47-15,1 3-21 0,1 0-47 16,2 1-37-16,0-1 0 0,0-2-22 16,1 0-52-16,0 0-105 0,2-2-89 15,-3-1-94-15,2-3-302 0,-2-4-727 16,3-3-320-16</inkml:trace>
  <inkml:trace contextRef="#ctx0" brushRef="#br0" timeOffset="14802.88">20324 8073 3023 0,'0'0'450'0,"0"0"-140"15,0 0 42-15,0 0-93 0,44-32-18 16,-27 27-66-16,0 2-80 0,2 3-31 15,2 0-33-15,3 4-31 0,-1 3-10 0,2 4-9 16,0 5-14-16,-4 1-25 0,-1 4-65 16,-4 3-37-16,-5 1 8 0,-5 1 22 15,-5 0-7-15,-1 0 2 0,-8-4 28 16,-4-3 32-16,-4-4 72 16,-6-4 3-16,-4-5 44 0,-5-3 15 0,-2-3 16 15,-3-6 33-15,3-4 41 0,4-3 22 16,6-5-10-16,6-3-23 0,8-8-43 15,7 0-86-15,4-3-9 0,11 0-27 16,13 2-59-16,13-1-96 0,15 8-56 16,3 7-150-16,-11 8-632 0,-6 5-1020 0</inkml:trace>
  <inkml:trace contextRef="#ctx0" brushRef="#br0" timeOffset="15617.79">18352 9028 2300 0,'0'0'536'0,"0"0"-289"0,0 0 56 0,0 0-49 0,0 0-52 15,0 0-36-15,-2-40-46 0,-4 35 8 16,-4 1-67-16,-1-1-61 0,-2 4-15 16,-5 1-10-16,-2 0 3 0,1 1 6 15,-2 7 2-15,1 0 14 0,1 3 15 16,3 2 10-16,3 0-9 0,3 1-16 16,6 0-1-16,4 2 0 0,7 0 1 0,4 0 25 15,6-1 9-15,5 2 9 16,1-3-27-16,2 0 5 0,1 0-19 0,-4-1-2 15,0-3-3-15,-3 0 3 0,-4-1 14 16,-4-2-14-16,-4-1-29 0,-5 1-24 16,-2-4 53-16,-10 2 53 0,-4 1-3 15,-5-1-26-15,-6 1-24 0,-4-2-15 16,0-1-10-16,-2-1-6 0,4-1-25 16,0-1-25-16,7 0-18 0,6-3-24 15,6-1-72-15,5-2-146 0,8 0-378 16,1 1-642-16</inkml:trace>
  <inkml:trace contextRef="#ctx0" brushRef="#br0" timeOffset="15893.7">18622 9227 3050 0,'0'0'734'0,"0"0"-431"0,0 0 79 0,0 0-147 0,0 0-109 0,0 0-56 16,0 0-45-16,0 0-7 0,0 0-17 16,0 0 2-16,2 51 9 0,-4-32 4 15,0 3-14-15,-2 0-2 0,-2-2-19 16,4 1-85-16,-1-3-80 0,1 1-42 15,2-3-88-15,0-2-218 0,3-5-740 16,7-6-884-16</inkml:trace>
  <inkml:trace contextRef="#ctx0" brushRef="#br0" timeOffset="16115.71">19373 9209 2955 0,'0'0'694'0,"0"0"-507"16,0 0-18-16,0 0 7 15,0 0 11-15,0 0-26 0,0 0-93 0,53-18-68 16,-28 9-16-16,0 1-70 0,2-1-106 16,2 2-78-16,-4 1-133 0,0 1-256 15,-3 0-510-15,-7 2-508 0</inkml:trace>
  <inkml:trace contextRef="#ctx0" brushRef="#br0" timeOffset="16284.1">19343 9317 2889 0,'0'0'464'16,"0"0"-276"-16,0 0 115 0,0 0-48 15,7 42-37-15,9-34-53 0,3-3-20 0,4-2 18 16,12-2-96-16,8-3-67 15,8-5-43-15,4-6-151 0,-3 0-106 16,-2-1-129-16,-4-1-335 0,-11 4-1094 0</inkml:trace>
  <inkml:trace contextRef="#ctx0" brushRef="#br0" timeOffset="16515.99">20339 9001 3350 0,'0'0'431'0,"0"0"-141"16,0 0-35-16,0 0-109 0,0 0-22 15,0 0-38-15,-10 38 9 0,7-17 10 16,-1 3-17-16,1 2-45 0,0 3-41 16,-1-3-2-16,0 2-2 0,2-2-28 15,-1-1-53-15,0 0-113 0,1-1-88 16,-1-2-107-16,1-1-301 0,2-7-778 0,0 0-397 15</inkml:trace>
  <inkml:trace contextRef="#ctx0" brushRef="#br0" timeOffset="16834.16">20719 9042 1918 0,'0'0'1473'0,"0"0"-1143"15,0 0-59-15,0 0 60 0,0 0-114 0,0 0-96 16,0 0-57-16,0 0-58 0,0 0-6 16,0 0-58-16,-38 21 12 0,31-5 18 15,2 1-3-15,1 1 0 0,4 3-15 16,0-2 2-16,7 1 13 0,4 2 31 16,4-1 25-16,4-1 9 0,2 0 6 15,4 0 4-15,2 0-20 0,-1 0-8 16,1-2-14-16,-4-2-2 0,-2 0-2 15,-6-5-14-15,-5 1-18 0,-4-5-24 16,-6 0-7-16,0 1 9 0,-9-2 12 16,-6-2 32-16,-4 0-10 0,-5-3-46 15,-2 0-38-15,-1-1-33 0,-1-3-72 16,4-5-131-16,0-5-172 0,3-2-290 16,8 1-882-16</inkml:trace>
  <inkml:trace contextRef="#ctx0" brushRef="#br0" timeOffset="17003.13">20703 9027 2727 0,'0'0'590'0,"0"0"-137"16,0 0-97-16,0 0-54 0,0 0-64 15,0 0-51-15,0 0 30 0,52-2 6 16,-13 2-38-16,15-4-61 0,9-5-63 16,2-2-61-16,-4-2-25 0,-5-1-148 15,1 3-58-15,-2-1-90 0,-2 3-268 16,-12 0-586-16,-7 1-1591 0</inkml:trace>
  <inkml:trace contextRef="#ctx0" brushRef="#br0" timeOffset="18051.04">18303 10289 1637 0,'0'0'633'0,"0"0"-271"0,0 0 11 0,0 0-72 0,0 0-38 16,0 0-38-16,0 0-59 0,0 0-43 15,0 0-63-15,0 0-29 0,0 0-29 16,0 0 48-16,0 0-50 0,0 0-3 16,-46-30-32-16,30 30 1 0,1 0 19 15,-1 6 15-15,1 0 0 0,1 1 0 16,3 1-28-16,2 5-10 0,0-2 6 15,7 4 0-15,2-3 14 0,0 4 18 16,9-1 2-16,0 2 29 0,4-1 8 16,1 2 1-16,3-2 10 0,1 1 0 15,2 0 6-15,0-2-3 0,0 0-22 0,-3-1-9 16,-1-1-20-16,-3-4-2 0,-5 1-12 16,-4-3-15-16,-4 0 25 0,-2-1 2 15,-6 1 69-15,-7 0 8 0,-5 1-9 16,-4 2-37-16,-5-4-31 0,-2 1-37 15,-3-3-19-15,1-1-9 0,2-1-46 16,5-2-20-16,1 0-27 0,7 0-68 16,7-5-122-16,7 1-211 0,4-3-532 15,4 1-483-15</inkml:trace>
  <inkml:trace contextRef="#ctx0" brushRef="#br0" timeOffset="18450.81">18485 10565 2667 0,'0'0'645'0,"0"0"-239"0,0 0-37 0,0 0-27 0,0 0-92 0,0 0-78 0,0 0-1 16,0 0-21-16,0 0-71 0,47-10-39 15,-31 7-22-15,2 0-18 0,4 0-12 16,-2 2 0-16,2 1-10 0,-2 1-2 16,-4 4-13-16,2 2-14 0,-5 0-26 15,-3 5-5-15,-4 1-7 0,-4 0-3 16,-2 4 12-16,-4 0 31 16,-6 4 18-16,-5-1 3 0,-6 2-5 0,-5-3 5 15,1 4 28-15,-1-5 6 0,-3 0 31 16,3-2 0-16,3-1 18 0,3-2 19 15,5-3 6-15,8-1 9 0,3-4-25 16,4-2-33-16,4-2-16 0,7 0 28 16,14-1 18-16,14-2-28 0,15-8-33 15,10-4-76-15,1-1-74 0,4-1-132 16,-6 1-282-16,-15 5-805 0,0-4-1118 0</inkml:trace>
  <inkml:trace contextRef="#ctx0" brushRef="#br0" timeOffset="18858.07">19297 10313 2655 0,'0'0'600'0,"0"0"-380"0,0 0 68 0,0 0-43 0,0 0-19 15,36 23-36-15,-17-19-42 0,4 1-25 0,3-1-64 16,-1-2-56-16,4-1-3 0,0 1-74 16,-2-2-80-16,1 0-66 0,0 0-87 15,-2 3-191-15,-2-2-459 0,-6 1-563 16</inkml:trace>
  <inkml:trace contextRef="#ctx0" brushRef="#br0" timeOffset="21350.91">6994 8306 2295 0,'0'-3'403'0,"2"1"-104"0,-2 1 28 0,0 0-10 16,0 1-52-16,0-2-54 0,0 2-37 15,0 0-37-15,0 0-38 0,-2 0-37 16,2 0-33-16,-2 0-29 0,-2 0-27 0,-1 0-26 16,-1 2-21-16,-4 2 6 15,0 1 15-15,-3 4 22 0,0-1 29 16,-2 2 0-16,-1 1 2 0,0 1 1 0,-2 0 14 16,0-1-2-16,2 0-13 0,0 0 1 15,3 0 17-15,2-2 4 0,1 0-3 16,4-2-16-16,4 0-3 0,-2 0 0 15,3-2-19-15,1 0 16 0,0-1-12 16,0 0 15-16,1 1 0 0,3 1 21 16,0-1 4-16,3 1 3 0,0 0-12 15,0 1-14-15,3-3 0 0,4 2 10 16,-1-2-12-16,5-1-18 16,2 1-119-16,1-2-100 0,3 0-176 0,-6-2-650 15,6 0-1240-15</inkml:trace>
  <inkml:trace contextRef="#ctx0" brushRef="#br0" timeOffset="23716.15">5298 8946 1009 0,'0'0'699'0,"0"0"-309"0,0 0-21 0,0 0 21 16,-38 4-60-16,32-2-33 0,0 0-38 16,3-2-57-16,1 1-57 0,2-1-49 15,0 0-39-15,2 0-26 0,3 0-19 16,5 0 32-16,5 0 86 0,7 0-4 15,10 1-11-15,12-1-17 0,16 0-18 0,5-3-16 16,-1-1-21-16,-4-1-7 0,-9 0-11 16,0 2-13-16,-6-1-12 15,-7 3 0-15,-10-1-3 0,-8 1-24 0,-3 1-13 16,0 0-83-16,-2 0-110 0,-4 0-129 16,-6-1-324-16,-3 0-1306 0</inkml:trace>
  <inkml:trace contextRef="#ctx0" brushRef="#br0" timeOffset="24550.2">2542 8518 2537 0,'0'0'361'0,"0"0"-175"0,0 0 111 0,0 0-18 0,0 0-68 16,0 0-91-16,0 0-64 0,0 0-56 16,0 0-25-16,0 0-25 0,-31 45 50 15,34-22 3-15,2 4 38 0,2 9-7 16,4 6-20-16,1 9 8 0,1-3-19 16,-2-12 9-16,-3-10-12 0,2-7-3 0,0 1 1 15,4 0-17-15,0 1 0 0,1-4-4 16,0-3 8-16,2-6 14 15,0-2-1-15,1-3 2 0,0-3-1 0,-1-2-42 16,2-5-77-16,-2-1-56 0,1-6-90 16,-3-3-166-16,0-3-216 0,-4 4-565 15</inkml:trace>
  <inkml:trace contextRef="#ctx0" brushRef="#br0" timeOffset="24748.58">2422 8829 2507 0,'0'0'416'15,"0"0"-320"-15,0 0 80 0,0 0 111 16,38-14-31-16,-14 2-30 0,5-1-43 16,2-6-71-16,1 0-84 0,1-1-28 15,0 2-43-15,0-1-132 0,-1 1-118 16,-1 4-164-16,-1-2-620 0,-9 6-723 0</inkml:trace>
  <inkml:trace contextRef="#ctx0" brushRef="#br0" timeOffset="25133.32">2922 8906 2812 0,'0'0'672'0,"0"0"-394"0,0 0-58 16,0 0 16-16,0 0-121 0,0 0-47 15,0 0-15-15,0 0-53 0,0 0-62 0,37-33-19 16,-26 33-3-16,0 0 34 15,0 1-19-15,-1 6-32 0,1 2 1 16,-4 0 34-16,-1 2 25 0,-4 2-3 0,-2 1-3 16,0-1-4-16,-8 0 13 15,-2-2 13-15,-4 0-1 0,0-3 4 0,0 0-10 16,1-3 30-16,1-4 2 0,1-1 29 16,2-3-4-16,1-4-22 0,1-3-3 15,4-4-66-15,3-1-58 0,3-4-128 16,7 0-201-16,4 2-318 0,-3 2-867 15</inkml:trace>
  <inkml:trace contextRef="#ctx0" brushRef="#br0" timeOffset="25441.87">3177 8541 3175 0,'0'0'515'0,"0"0"-242"0,0 0 10 0,0 0-94 0,0 0-78 15,0 0-15-15,0 0-28 0,0 0-56 16,0 0-12-16,37-16-37 0,-23 10-25 16,0-3-79-16,4 2-80 0,-1-3-55 15,3 6-133-15,-1-2-178 0,-1 3-200 16,-4 2-381-16</inkml:trace>
  <inkml:trace contextRef="#ctx0" brushRef="#br0" timeOffset="25625.03">3177 8720 2027 0,'0'0'479'0,"0"0"-67"0,0 0-79 15,0 0-158-15,0 0 22 0,0 0 27 0,0 0-16 16,54-29-52-16,-34 15-78 16,3 1-50-16,0-2-27 0,0-2-1 0,-1 3-12 15,-2-1-26-15,0 2-117 0,-3-3-119 16,0 3-163-16,-2 2-381 0,-3 1-1016 15</inkml:trace>
  <inkml:trace contextRef="#ctx0" brushRef="#br0" timeOffset="25876.1">3529 8274 2820 0,'0'0'1103'0,"0"0"-840"16,0 0-45-16,0 0-39 0,0 0-46 15,0 0-7-15,0 0-16 0,0 0-33 16,17 39 32-16,-8-19-11 0,5 5 2 16,0 3-36-16,1 0-30 0,0 0-34 15,0 1-3-15,-1 0-43 0,2-1-149 0,-1-1-181 16,2-5-174-16,-5-8-1190 0,4-9-754 0</inkml:trace>
  <inkml:trace contextRef="#ctx0" brushRef="#br0" timeOffset="42117.34">8970 9245 1252 0,'0'-13'491'0,"0"7"-208"0,0 0 18 0,0 1 35 0,0 1-2 0,0 3-17 16,-2 1-37-16,2 0-85 0,-2 0-69 15,2 3-93-15,-2 4-33 16,2 2-3-16,0 9 3 0,0 12 37 0,0 11 1 16,0 10-26-16,0 2 7 0,-3-3 4 15,1-5-22-15,-2-11 15 0,0-5-14 16,1-6 21-16,-2-2-23 0,1 5-2 15,-2 0 0-15,1 1-17 0,1-5 3 16,2-6 14-16,0-7 0 0,1-5 2 16,1-3 43-16,0-1 66 0,0-2 25 15,0-5 33-15,1-4-65 0,-1-4-53 0,0-4-34 16,2-4-9-16,0 0-6 0,2-1-3 16,1 2-15-16,1 3-10 15,3 6 13-15,2 1 13 0,2 4 2 0,3 4 12 16,3 1-12-16,2 3-14 0,-1 2-5 15,-3 5 4-15,0 3-10 16,-5 1-6-16,0 2-12 0,-7 3-22 0,-3 2-10 16,-2 1-5-16,-5 2-26 0,-6 1-14 15,-4-1 7-15,-2-3 0 0,0 0-7 16,-3-5-6-16,-1-3-17 0,4-5-42 16,3-5-77-16,6-3-137 0,3-9-200 15,3-3-502-15,2 0 335 0</inkml:trace>
  <inkml:trace contextRef="#ctx0" brushRef="#br0" timeOffset="42402.28">9082 9519 1058 0,'0'0'362'16,"0"0"57"-16,0 0-13 0,41-31-18 15,-29 25-44-15,-1 2-69 0,-2 4-36 16,4 0-30-16,-2 0-29 0,2 4-14 16,1 1-31-16,3 1-44 0,1 2-39 15,0 0-21-15,-2 0-12 0,2 1-19 16,-3-2 0-16,-3 2-25 0,0 0-46 0,-3-1-20 15,-1 1 14-15,-2-1 7 0,-2-1 16 16,-1-2 17-16,-3 0 21 0,0-1 16 16,0-2 1-16,0-1 43 0,0-1 38 15,0-1 6-15,0-3-44 0,-1-1-24 16,-3-4-20-16,0-1-46 16,2-3-7-16,0-1-7 0,2 1-38 0,0 2-40 15,6 1-14-15,3 3-25 0,1 1-56 16,6 4-58-16,0 0-85 15,2 2-25-15,4 0 40 0,-3 0-65 0,0 2-43 16,-1 2-78-16</inkml:trace>
  <inkml:trace contextRef="#ctx0" brushRef="#br0" timeOffset="42916.74">9590 9520 335 0,'0'0'596'16,"0"0"-29"-16,0 0-63 0,0 0-106 16,0 0-72-16,0 0-56 0,0 0-11 15,0 0-45-15,0 0-59 0,0 0-13 16,0 0-3-16,-37-23-111 0,26 29-28 15,2 0-18-15,-3 3-4 0,1 2 3 0,0 2 4 16,4 1-4-16,-1 1-3 16,3 0-10-16,1 2 7 0,2-3-35 15,2-3-32-15,0-2-18 0,4-4 36 16,3-3 23-16,4-4 51 0,4-5 29 16,3-6 12-16,6-5-12 0,1-2-10 0,0-3-6 15,2 1-10-15,-4 2 10 0,-2 4-13 16,-3 3-14-16,-3 5 14 0,-3 4 32 15,-1 4 15-15,-3 3-44 0,-2 1 19 16,0 6-8-16,-2 1-13 0,-2 2-1 16,-2 0 2-16,0 0-2 0,0-1 0 15,0-1-25-15,0-2-13 0,2-3-6 16,-2 1 9-16,0-4 3 0,2-3 13 16,0 2 19-16,-1-2 54 0,3-2 9 0,0-1 23 15,0-1-17-15,-1 0-15 16,4-1-16-16,-2 2-20 0,-1 3-18 15,2-2 0-15,-2 2-16 0,1 0-19 16,2 1 20-16,-1 2 14 0,1 0-1 0,-2 0 4 16,-1 0 11-16,3 0-13 15,-4-3 0-15,0 2 2 0,0-2 20 0,-1 0-6 16,2-3 12-16,0-1 7 16,-1-2 0-16,4 0-13 0,-1 0 3 0,-3 2-23 15,3 1 17-15,-3 2-19 0,0 1 0 16,2 0-47-16,0 6-1 0,0 2 20 15,1 1 3-15,0 2-29 16,-1 1-50-16,4-4-73 0,-4-1-75 0,5-3-219 16,-5-4-584-16,7-3-653 0</inkml:trace>
  <inkml:trace contextRef="#ctx0" brushRef="#br0" timeOffset="43452.91">10072 9478 1994 0,'0'0'425'0,"0"0"-29"0,0 0-113 0,0 0-34 0,-45 21-65 16,31-11-51-16,5 3-29 0,-3 1-47 16,6 3-44-16,2-1-12 0,3 1 8 0,1 1-9 15,2-2-12-15,3-1-10 16,5-2-7-16,1-4-2 0,1-4 3 0,6-3 27 15,0-2-23-15,0-5-45 0,2-4 8 16,0-6 14-16,0-1 28 16,0-3 19-16,-5-4 15 0,-1 1 20 0,-3-4 25 15,-1 0 3-15,-4-3-9 0,-4-8 5 16,-2-8 17-16,0-6-4 0,-5 5 29 16,2 8-10-16,-1 14-10 0,2 9 13 15,0 0-1-15,-2 2-3 0,2 1 2 16,1 8-15-16,0 2-37 0,0 2-40 15,1 6-120-15,0 6-19 0,0 15 99 16,0 13 40-16,0 16 15 0,0 3-2 16,0-2-11-16,1-8 0 0,0-12-2 0,0-10-13 15,-1-6-18-15,4-7-18 16,0 2 21-16,2-1 6 0,0-1 20 16,0-5-14-16,-1-5 16 0,1-3 18 15,0-1 32-15,2-1 21 0,-1-7 19 0,3-2-16 16,-1-1-6-16,3-2 0 15,0 3-28-15,1 1 12 0,-1 4 15 0,-1 1-5 16,1 4-35-16,0 0-27 16,0 6-10-16,-1 4-11 0,-2 0-7 15,3 3-61-15,-4-2-43 0,0-1-66 0,-1-2-97 16,0-2-154-16,0-6-659 0,0 0-874 16</inkml:trace>
  <inkml:trace contextRef="#ctx0" brushRef="#br0" timeOffset="43911.07">11166 9379 2763 0,'0'0'366'0,"0"0"-143"0,0 0-54 0,0 0-125 0,0 0-25 0,0 0 67 0,-6 43 2 16,5-24-25-16,0 1-25 0,0 1-23 15,-1 0-15-15,2-6-3 0,-2-1-60 16,2-4-72-16,-1-1-106 0,1-4-126 0,0-4-319 16,1-1-831-16</inkml:trace>
  <inkml:trace contextRef="#ctx0" brushRef="#br0" timeOffset="44059.15">11166 9190 2790 0,'0'0'224'0,"0"0"4"15,0 0-47-15,0 0-6 0,0 0-80 16,0 0-79-16,0 0-16 0,0 0-57 16,0 0-149-16,0 0-91 0,0 0-198 15,42-43-311-15,-21 37-840 0</inkml:trace>
  <inkml:trace contextRef="#ctx0" brushRef="#br0" timeOffset="44368.29">11555 9087 1899 0,'0'0'402'0,"0"0"-63"0,0 0-4 16,0 0 7-16,0 0-21 0,0 0-72 15,0 0-136-15,0 0-18 0,0 0-17 0,-38-23-40 16,33 28-38-16,-2 3-12 0,-1 5 12 16,2 3-1-16,1 4-12 0,0 5-2 15,2 10 15-15,3 8 12 0,0 12 4 16,0 2-1-16,0-2-11 0,0-4 8 15,-3-5 4-15,-4-3-15 0,-1 0-1 16,1-7-21-16,-1-9-1 0,1-4 3 16,-1-2 16-16,0 3 3 0,-3 1-1 15,-2 3 1-15,-1-2-22 0,-2-4-18 16,1-1-1-16,-1-3-4 16,3-5-11-16,-1-3-38 0,3-4-38 0,1-5-27 15,1-3-56-15,2-8-111 0,1-7-231 16,2-12-442-16,-1 4-157 0</inkml:trace>
  <inkml:trace contextRef="#ctx0" brushRef="#br0" timeOffset="44508.85">11262 9496 1876 0,'0'0'338'0,"0"0"46"0,0 0-4 0,0 0-82 16,0 0-95-16,0 0-25 16,0 0 11-16,0 0-19 0,52-6-22 0,-26 6-42 15,3 0-54-15,4-5-45 0,0 1-7 16,0-3-169-16,-1-2-101 0,-1-1-131 15,-2 0-361-15,-8 4-938 0</inkml:trace>
  <inkml:trace contextRef="#ctx0" brushRef="#br0" timeOffset="45137.14">12110 9071 46 0,'0'0'1695'0,"0"0"-1390"0,0 0-7 0,0 0 54 0,0 0-34 0,0 0-33 0,0 0-46 16,0 0-78-16,0 0-70 0,0 0-62 15,0 0-29-15,0 0-3 0,0 0 3 16,0 0 50-16,-13 55 7 0,13-20-10 0,1 9 3 15,0 8-19-15,-1 4-8 0,0-4 2 16,-1-4-22-16,-1-7-2 16,-1-5-1-16,3-8-12 0,-1-7-7 0,1-5-26 15,1 2 11-15,2-1 2 0,2 2 32 16,2-4 1-16,1-4 1 0,2-1 0 16,-1-5-2-16,1-4-52 0,3-1-33 15,-2-5-9-15,2-6-64 0,-1-2-81 16,1-2-100-16,-1-7-221 0,0-1-238 15,-3 5-585-15</inkml:trace>
  <inkml:trace contextRef="#ctx0" brushRef="#br0" timeOffset="45307.91">12124 9372 166 0,'0'0'1858'0,"0"0"-1530"0,0 0-31 15,0 0-4-15,-38 15-56 0,38-14-43 16,0 0-12-16,5-1-15 0,3 0 25 0,3 0 28 15,5-3-82-15,3-2-58 0,6-2-42 16,3-3-38-16,1-2-11 16,3-1-97-16,-1 1-101 0,0-1-100 0,0 0-212 15,-2 2-603-15,-5 1-757 0</inkml:trace>
  <inkml:trace contextRef="#ctx0" brushRef="#br0" timeOffset="45717.93">12450 9539 2753 0,'0'0'417'0,"0"0"-146"0,0 0-77 16,0 0-11-16,0 0-26 16,41-17-40-16,-29 13-58 0,-1 1-59 0,3 2-25 15,-3 1-28-15,1 4-8 0,-1 3 8 16,-2 3-6-16,-1 2-30 0,-1 4 23 16,-5 1-9-16,-2 2-20 0,-1 0-13 15,-6-1 22-15,-2 1 35 0,-2-3 31 16,-2-2 20-16,-1-2 25 0,-5-2 17 15,2-3 5-15,-5-2-2 0,2-2 9 16,1-3 22-16,1 0 41 0,2-4-1 16,3-4-6-16,4-2-47 0,4-4-50 15,3 0-13-15,2-3-57 0,6 1-68 16,5-2-62-16,8 1-104 0,5-1-225 16,-5 6-591-16,18-5-628 0</inkml:trace>
  <inkml:trace contextRef="#ctx0" brushRef="#br0" timeOffset="45993.79">12856 9325 2416 0,'0'0'336'0,"0"0"-66"0,0 0 72 0,0 0-34 0,39 14-9 0,-20-12-79 16,2-2-87-16,3 0-55 0,0-3-78 16,0-2-9-16,-1 0-75 0,-2 0-50 15,-2 1-70-15,-1 0-89 0,-3 3-209 16,-1-1-548-16,-5 2-549 0</inkml:trace>
  <inkml:trace contextRef="#ctx0" brushRef="#br0" timeOffset="46182.51">12876 9503 59 0,'0'0'2632'0,"0"0"-2221"15,0 0-101-15,0 0-31 0,0 0-40 0,0 0-31 16,0 0-15-16,0 0 33 0,0 0-32 15,51 12-121-15,-27-18-73 0,2-3-61 16,10-3-99-16,6-2-91 16,9-2-99-16,1-3-183 0,-2 2-595 0,-16 3-709 15</inkml:trace>
  <inkml:trace contextRef="#ctx0" brushRef="#br0" timeOffset="47450.44">12999 9154 453 0,'-4'-9'1201'0,"2"4"-970"0,1 0 67 0,0 1 55 16,0 0-8-16,-1 2-31 0,2 0-53 15,-1 2-30-15,0 0-54 0,1 0-58 16,-1 0-49-16,1 0-51 0,0 3-19 16,0 4-50-16,2 7 50 0,4 11 51 15,4 12 11-15,4 12-2 0,1 7-1 16,2 1-22-16,-3-6-12 0,-1-5-6 15,-2-1-17-15,-3-7 13 0,-1-8-15 16,0 6 1-16,-1-9-1 0,-2 0 0 16,0 1-1-16,-2-8-26 0,1 1-63 15,-1-1-50-15,-1-4-46 0,0-3-88 0,-1-5-162 16,0-4-342-16,0-2-845 16</inkml:trace>
  <inkml:trace contextRef="#ctx0" brushRef="#br0" timeOffset="48050.73">13383 9391 2028 0,'0'0'398'0,"0"0"-78"0,0 0 20 16,0 0-24-16,0 0-84 0,13-42-21 0,-4 30-7 16,2 0-41-16,2-1-82 0,2 1-28 15,0 2-9-15,2 0 11 0,1 2 1 16,3 1 0-16,1 3-7 0,2 1-18 15,3 3-28-15,2 3-3 0,1 7-1 16,1 2-18-16,-2 4 1 0,-2 3 2 16,-4 2-8-16,-3 0-13 0,-4 2-10 15,-6-2 13-15,-5 1 10 0,-5-1-1 16,-2-1 9-16,-8-3 16 0,-8-1 34 0,-11-1 7 16,-12-2-4-16,-13-5-25 15,-2-5-11-15,2-3 11 0,12-7 4 16,16-2 12-16,7 1 6 0,6-2-9 0,-3-5-25 15,2-3-2-15,1-7-66 16,8 0-49-16,5-4-38 0,17 3-83 0,17 0-295 16,-2 7-995-16,16 0-450 0</inkml:trace>
  <inkml:trace contextRef="#ctx0" brushRef="#br0" timeOffset="62748.88">4357 9921 964 0,'0'0'521'0,"0"0"-186"0,0-1-30 0,0-1-69 0,-2-1-19 16,1 1-24-16,0-1-19 0,-2 1-10 15,1 1-11-15,-2-2-19 0,1 0-26 16,-1 2-7-16,-1-2-9 0,-1 2-7 16,0 0-19-16,-2 0-19 0,-1 1-12 15,-1 0-32-15,-2 0-2 0,-2 3-1 16,-3 1-22-16,-2 2-6 0,-1 2 12 16,-4 3 13-16,-1 2-19 0,-2-1 22 15,-1 2-1-15,-2 3 2 0,-3 1-2 16,-6 4 1-16,4-3-2 0,-3 3 2 15,-6 4 0-15,-2 0 0 0,-9 10-1 16,-1 0 0-16,4-1-1 0,7-2 2 16,2 2 2-16,-1 2-2 0,2 1 15 0,1 0-2 15,1 1-12-15,2 1 0 0,2 1 12 16,2 0-11-16,4-1 0 0,0 1 0 16,3-1-2-16,1 1 2 0,2-3 0 15,-1 1-1-15,4 2-1 0,1-1 25 16,1 2 4-16,1 0-1 0,1 3-13 15,2-1 11-15,-1 0-24 0,3 3-2 16,-3-1 3-16,3 0-2 0,0 2 2 16,0 0-2-16,1 0 12 0,-2 0-10 15,2 2 0-15,-3-2-3 0,0 3 23 16,1-2-8-16,3-3 10 0,2 0-3 16,1-3 13-16,4 1-7 0,-1-3-6 15,3 0-21-15,2-2-1 16,0-6 13-16,0-6-13 0,0-6 0 0,0 0 11 15,0 1-11-15,1 4-1 0,0 1-1 0,0-1-1 16,0-1 1-16,1-2-1 16,0-3 1-16,-1-2 0 0,2-4 1 0,0-1-2 15,-1 0 2-15,0-5-12 16,0-2-9-16,-2-2-9 0,1-2-9 16,-1-2 5-16,0 0-10 0,0-1-17 0,-2-2-23 15,-1-6-133-15,-1-2-179 16,-2-4-315-16,2 4-515 0,-1-13-105 0</inkml:trace>
  <inkml:trace contextRef="#ctx0" brushRef="#br0" timeOffset="63066.29">2687 12011 1828 0,'0'0'418'0,"0"0"-253"0,0 0 119 0,0 0 31 16,0 0-59-16,0 0-74 0,0 0-68 16,0 0-44-16,0 0-70 0,0 0-70 0,0 0 70 15,0 0 28-15,3 45 14 16,11-26-8-16,-3 0-19 0,3 2-14 0,-2 1 1 16,0 2 11-16,2 0-11 0,-2-2 11 15,2 1 21-15,-2-3-15 0,2-1-6 16,-2-3 9-16,1-1 0 0,0-4 13 15,-2 0-4-15,3-6-3 0,-1-2 32 16,1-3 32-16,3-7 20 0,2-8-37 16,4-9-31-16,9-14-44 0,8-20-206 15,1-13-160-15,-7 16-353 0,-5-7-1429 0</inkml:trace>
  <inkml:trace contextRef="#ctx0" brushRef="#br0" timeOffset="70216.78">3911 12554 78 0,'-5'-1'209'0,"-1"-2"29"0,-3-1-49 0,-1 4-62 0,-1-1 43 15,0-1 19-15,-1 2-85 0,1-3 273 16,-1 2-114-16,3-2-19 0,1 0 28 16,0 1-18-16,2 1 0 0,0-1-58 15,1 0-27-15,2 1-13 0,1-1-23 16,1 2-44-16,0 0-59 0,1-1-30 16,0 1-38-16,1 0-31 0,2 0-29 15,2 0 44-15,2 3 54 0,3 0 25 0,2 0 0 16,1 2 10-16,3-1-32 15,-1-1 0-15,1 0 0 0,-1 4 8 0,0-3-11 16,0-1-3-16,0 0-29 0,2 3-15 16,0-3 6-16,-2 1-52 15,3-1-21-15,-3-1-69 0,3 0-67 0,-3-1-153 16,0 0-54-16,-2-1-193 0,-2 0-415 16</inkml:trace>
  <inkml:trace contextRef="#ctx0" brushRef="#br0" timeOffset="70516.39">4017 12486 1797 0,'0'0'231'0,"0"0"-21"0,0 0 75 15,0 0-111-15,0 0-87 0,0 0-71 0,0 0 36 16,0 0 44-16,0 0-32 15,0 0 13-15,0 0-41 0,19 37 2 16,-11-30 0-16,4-1 23 0,-2 1-4 16,1-4-12-16,1 5-26 0,-2-3-18 15,-1-1-1-15,-1 2-1 0,-3 0-11 0,-2-1 12 16,-2 1 0-16,-1 2 16 0,-3 2-6 16,-5 0-10-16,-4 0-45 0,-1 1-19 15,-5 1-25-15,1-3 0 0,-2 0-20 16,0-1-49-16,3-2-106 0,0 0-130 15,3-4-224-15,3 1-587 0</inkml:trace>
  <inkml:trace contextRef="#ctx0" brushRef="#br0" timeOffset="73082.66">8970 12562 2520 0,'0'-5'348'0,"-2"1"-133"0,-5 1-17 0,1-2 25 0,-6 0-24 16,1-2-60-16,-4 4-104 0,-1-2-35 15,-2 2-32-15,-1 3 7 0,-2 0 9 16,2 1 13-16,-1 2-25 0,1 3-1 15,4 1 1-15,-1-1-1 0,4 1 7 0,5-2-22 16,2 3-13-16,3 2-13 16,2-1 29-16,2 1 41 0,5 4 13 15,2 0 44-15,1-1-25 0,4 1 21 0,-1-1-12 16,3 0-39-16,-1-1 10 0,1 1 4 16,-3 0 0-16,1-3 0 0,-3 0-4 15,-2 0-12-15,-3-3-37 0,-1 1-26 16,-4 2 6-16,-1-1 10 0,-3 1 31 15,-6 1-13-15,-2-2-34 0,-3 0-11 16,-3 0-15-16,-1-2-4 0,1 0 36 16,0-3-1-16,4-4-22 0,-3 0-71 15,6 0-94-15,1-4-120 0,2-5-181 16,4 1-472-16,3 0 383 0</inkml:trace>
  <inkml:trace contextRef="#ctx0" brushRef="#br0" timeOffset="73469.3">8972 12816 124 0,'0'0'2259'0,"0"0"-1778"0,0 0-17 16,0 0-80-16,0 0-95 0,0 0-82 15,0 0-39-15,0 0-47 0,0 0-47 16,41-31-37-16,-30 25-23 0,1 0-14 16,0 2-24-16,-1 3-7 0,1 1-25 15,-2 0-21-15,-1 1-25 0,-2 5-4 16,0 1-28-16,-5 3 4 0,0 2 30 16,-2 2 18-16,-2 1-32 0,-7 2-22 15,2 2 22-15,-4 2 28 0,0-3 72 16,0-1 14-16,0-1 38 0,1-1 32 15,2-3 32-15,1-1-10 0,3-4-26 16,2-1-15-16,2-2-23 0,0-1-9 16,2-2 19-16,3 0 12 0,3-1 19 15,4 0 3-15,1-1-40 0,5-4-32 16,1-3-126-16,4 0-88 0,1-5-144 0,-2 0-354 16,-2 3-772-16</inkml:trace>
  <inkml:trace contextRef="#ctx0" brushRef="#br0" timeOffset="73806.75">9537 12680 2859 0,'0'0'487'0,"0"0"-186"0,0 0-64 15,0 0-74-15,0 0-75 0,0 0-3 16,0 0 33-16,0 0-44 0,47-4-24 15,-25 3-35-15,3-2-15 0,0 0-15 16,-4 2-19-16,1-2-93 0,-5 3-70 16,-3-2-51-16,-3 2-113 0,-1 0-198 15,-4 2-440-15,-2-2-426 0</inkml:trace>
  <inkml:trace contextRef="#ctx0" brushRef="#br0" timeOffset="73975.04">9523 12816 2439 0,'0'0'365'0,"0"0"-134"16,0 0 47-16,0 0 87 0,0 0-113 15,54 14-44-15,-32-14-65 0,2 0-50 16,3-4-61-16,0 0-32 0,2-2-93 16,-2-2-109-16,1-1-107 0,-1-1-284 0,-9 0-793 15,9-7-437-15</inkml:trace>
  <inkml:trace contextRef="#ctx0" brushRef="#br0" timeOffset="74382.43">10199 12543 2327 0,'0'0'1012'0,"0"0"-719"16,0 0 3-16,0 0-64 0,0 0-60 15,0 0-48-15,0 0-52 0,0 0-72 16,-46-21-40-16,32 18-25 0,2 3-7 16,-5 0 7-16,4 0 0 0,-3 7 9 15,3-1-10-15,1 2-1 0,0 1 5 0,8 1-4 16,1 0 9-16,3 3 0 15,1 3 13-15,5-3 19 0,6 1 25 16,0 2 17-16,3-1 14 0,2 0 1 0,-1 0-16 16,1-1 12-16,1-1-12 0,-3-2-16 15,-6 2-3-15,2 0-10 0,-6-2-34 16,-5 0-22-16,0 2-1 0,-7 1 26 16,-5-1-4-16,-2 1 13 0,-5 1-47 15,-2-2-42-15,-2-1-26 0,1-3-55 16,1-3-78-16,0-3-179 0,3-3-198 15,9 0-378-15</inkml:trace>
  <inkml:trace contextRef="#ctx0" brushRef="#br0" timeOffset="74768.34">10350 12696 2549 0,'0'0'556'0,"0"0"-218"0,0 0-49 16,0 0-16-16,0 0-63 0,0 0-39 0,0 0-47 15,0 0-50-15,0 0-24 0,0 0-10 16,0 0-25-16,0 0-12 16,0 0-2-16,40 4-1 0,-33-4-30 0,0 3-20 15,-1-1 1-15,-1 2-25 0,-1 1-22 16,1 1-4-16,-2 1 41 0,-3 3 19 15,0 3 9-15,0 0-1 0,-3 3 1 16,-2 0 9-16,-2 1 10 0,-1-3-8 16,-1 3 17-16,0-1 1 0,2-2 2 15,-3 0 0-15,5 0 1 0,-4-1 0 16,6-2-1-16,1 1-18 0,1-3-1 16,1-2-6-16,3-1 13 0,6-2 12 15,3 1 43-15,3-5 15 0,4 0-58 16,3-2-13-16,2-2-63 0,3-4-84 0,1-1-153 15,1-2-204-15,0-1-302 16,-7 4-692-16</inkml:trace>
  <inkml:trace contextRef="#ctx0" brushRef="#br0" timeOffset="75033.56">10889 12526 2753 0,'0'0'465'0,"0"0"-112"0,0 0-109 0,0 0-84 16,0 0-65-16,0 0 2 0,0 0 2 16,-6 50-24-16,6-32-29 0,0 2-15 15,3 2-12-15,2 1-17 0,0-2-2 16,-1 0-2-16,3-2-17 0,-2-2-27 15,0 0-69-15,0-4-66 0,-2-1-33 16,0 0-108-16,-2-4-201 0,-1 0-529 16,0-6-536-16</inkml:trace>
  <inkml:trace contextRef="#ctx0" brushRef="#br0" timeOffset="75216.29">10763 12680 965 0,'0'0'1772'0,"0"0"-1422"0,0 0 42 15,0 0-47-15,0 0-122 0,0 0-22 16,0 0-43-16,50-8-53 0,-25 4-43 16,3-2-42-16,3-1-20 0,1-1-28 15,-1-2-80-15,2 2-69 0,-2-1-55 16,-4 0-79-16,0-1-143 0,-1 0-200 16,-10 2-486-16,8-4-349 0</inkml:trace>
  <inkml:trace contextRef="#ctx0" brushRef="#br0" timeOffset="75566.69">11317 12469 1944 0,'0'0'973'0,"0"0"-541"0,0 0-17 16,0 0-53-16,0 0-66 15,0 0-37-15,0 0-29 0,0 0-52 16,0 0-69-16,0 0-106 0,0 0-3 0,0 0-45 15,-24-3-19-15,15 3-7 16,-2 3-11-16,3 3 2 0,-2 3 13 16,3 1 11-16,1 1 7 0,3 0 9 0,3-1 9 15,1 3 7-15,5-2 12 0,3 0 12 16,4 1 0-16,0 1 3 0,2 1 13 16,1-3-1-16,-1 3-12 0,-1 0-3 15,-2-1-1-15,-2 0-11 0,-3 1 9 16,-2-3-25-16,-5 3 3 0,0-1-9 15,-3 0-12-15,-6 1 3 0,-3-1-16 16,-5-1-16-16,-2 0-6 0,0-2-9 16,0-2-2-16,0 0-14 0,3-6-61 15,3 1-144-15,4-3-168 0,2-5-234 16,5-1-504-16</inkml:trace>
  <inkml:trace contextRef="#ctx0" brushRef="#br0" timeOffset="75768">11537 12631 1532 0,'0'0'1154'15,"0"0"-750"-15,0 0 93 0,0 0-40 16,0 0-89-16,0 0-99 0,32 38-82 16,-30-28-43-16,0 1-61 0,-1 3-41 15,-1 3-23-15,0 5-19 0,-1 0-12 16,-5 2-89-16,2 3-74 0,-1 0-67 15,-2 1-114-15,4-1-254 0,1-7-907 16,0 5-626-16</inkml:trace>
  <inkml:trace contextRef="#ctx0" brushRef="#br0" timeOffset="90765.36">12101 8355 340 0,'-2'-4'1103'0,"2"2"-869"0,0-1 0 0,0 1 93 0,0 0 13 0,0 1-31 0,0-1-71 16,0 2-21-16,0 0-4 0,1 0-14 16,-1 0-45-16,0 0-60 15,1 3-53-15,-1 1-40 0,2 4 1 0,1 8 27 16,1 2 49-16,2 8 0 0,0 2-41 16,-3 5-9-16,-1-1-3 0,-2 0-25 15,0-2 0-15,-1-2-84 0,-1-3-75 16,0-1-52-16,0-3-146 0,0-6-279 15,2-4-815-15</inkml:trace>
  <inkml:trace contextRef="#ctx0" brushRef="#br0" timeOffset="103015.33">9924 13179 2358 0,'0'0'404'0,"0"0"-109"0,0 0-4 0,0 0 4 0,0 0-93 0,0 0-48 0,0 0 25 15,0 0-39-15,0 0 12 0,0 0 98 16,49 9-63-16,-9-7-52 0,17-2-34 16,6 0-41-16,3-3-17 0,-3-2-29 15,-6 0-14-15,-3-1-54 0,0-2-87 16,-4 2-45-16,-1 1-103 0,-2-2-214 15,-9-2-620-15,-14 3-901 0</inkml:trace>
  <inkml:trace contextRef="#ctx0" brushRef="#br0" timeOffset="108249.6">19511 10508 1183 0,'0'0'485'0,"0"0"-215"0,0 0 64 0,0 0-62 0,0 0-47 16,-39-21-29-16,33 18-7 0,-1 0 9 15,-1-1-4-15,2 2-23 0,0-2-42 16,1 0-31-16,-3 2-11 0,2 1-20 16,-1-1-23-16,0 0-22 0,2 1-7 15,-1 1-12-15,1 0 10 0,0 0-10 16,-1 0-3-16,3 0-13 0,0 1-2 15,0 1 2-15,-1 0 1 0,0 1-7 16,3-1 0-16,-1 0 1 0,0-1-1 16,2 2-17-16,0-2-14 0,0 1 0 0,0 1 16 15,4 1 34-15,3 1 18 0,2-1 20 16,4 1 12-16,2-1 23 0,4-3-20 16,4-1-9-16,4 0-44 0,2-3-53 15,6-4-158-15,-3 0-101 0,4-1-230 16,-12 1-747-16,5-6-480 0</inkml:trace>
  <inkml:trace contextRef="#ctx0" brushRef="#br0" timeOffset="108782.14">20466 10289 284 0,'0'0'1808'0,"0"0"-1397"0,0 0-37 0,0 0 29 0,0 0-95 16,0 0-11-16,0 0-17 0,0 0-32 15,0 0-7-15,0 0-22 0,0 0-42 16,0 0-37-16,0 0-67 0,0 0-36 16,0-41-19-16,16 33-18 0,4 1-20 15,2 1-20-15,3 1-2 0,-1 4-7 16,-1 1-6-16,-3 2 0 0,0 7-21 15,-4 4-16-15,-6 3-34 0,-4 8-28 16,-5 2 21-16,-3 4 34 0,-10 8 22 16,-10 9 2-16,-8 5-9 0,-3 2-27 15,3-11 11-15,8-11 58 0,8-12 42 16,4-2 41-16,0-1 59 0,0 3 39 0,3 1-12 16,3-5-30-16,4-3-20 15,5-3-15-15,6-3 3 0,4-3 21 0,5-4-55 16,10 0-22-16,9-7-9 0,10-7-105 15,3-6-139-15,-3-4-166 0,-4-2-302 16,-15 9-828-16,-5-5-171 0</inkml:trace>
  <inkml:trace contextRef="#ctx0" brushRef="#br0" timeOffset="109131.84">20983 10296 2138 0,'0'0'1821'16,"0"0"-1526"-16,0 0 2 0,0 0-23 15,0 0-59-15,39 3-38 0,-23-3-77 16,5 2-39-16,-2 0-38 0,4 2-23 0,0 4-18 16,1 3-18-16,-1 3-7 15,0 4-9-15,-3 3-24 0,-3 4-12 16,-4 3-13-16,-6 2 9 0,-6-1-9 0,-2 2-10 15,-9 1-6-15,-6-4 37 0,-6-1 80 16,-2-6 18-16,-5-1 28 16,-3-6 19-16,0-6 34 0,-1-4 42 0,1-4-6 15,4-5-16-15,3-6-21 0,4-7-4 16,6-3 9-16,5-13-3 0,7-8-6 16,3 0-60-16,9 4-34 0,4 6-37 15,7 12-29-15,12-8-22 0,15 1-73 16,14 2-144-16,5 5-361 0,-14 6-1193 15,-10 3-591-15</inkml:trace>
  <inkml:trace contextRef="#ctx0" brushRef="#br0" timeOffset="114831.53">21442 10219 1987 0,'0'-9'460'0,"-1"3"-167"0,0 3-36 0,-1-1-4 0,0 1-55 0,0 0-49 16,0 2-29-16,-3 1 0 0,-2 0-117 15,-5 0-3-15,-4 5-29 0,-7 7 29 16,-10 8 0-16,-13 12 22 0,-13 15 1 16,-7 6 5-16,-2 2-6 0,2 0-3 15,3-3-19-15,-4 1 1 0,-4 0-1 16,-2-1 15-16,-3-1-12 0,-1 0 9 15,3-4 1-15,3 0 2 0,6-3 10 0,7-5 4 16,10-3 6-16,7-8-18 16,14-7-17-16,9-5-32 0,5-4-47 15,1-1-62-15,8-2-61 0,3-3-141 0,6-6-212 16,7 0-477-16,19-13-572 0</inkml:trace>
  <inkml:trace contextRef="#ctx0" brushRef="#br0" timeOffset="115999.16">21994 10479 2705 0,'0'0'513'0,"0"0"-153"0,0 0 9 0,0 0-99 0,0 0-62 0,0 0-66 15,22-37-43-15,-9 30-50 0,2 0-31 16,4 1-18-16,1 0-15 0,1 2-16 15,0 1 7-15,0 2-4 0,-3 1-6 16,-4 0-16-16,-1 1-8 0,-5 2-23 16,-2 1 1-16,-3 3-7 0,-2 2 12 15,-1 1 12-15,-2 4 20 0,-2 1 23 16,-2-1 19-16,-1 2 1 0,0-3 3 16,2 1 20-16,2 0-23 0,2-1 2 0,1 0 32 15,4-2 7-15,3 4 9 0,3 0 6 16,1 1-9-16,2-1-10 15,2 3-16-15,-1-2-2 0,-1-1-16 0,-3-1-1 16,-3 1-2-16,-1-4-2 0,-5 2-9 16,-1-1 11-16,-8-1 18 0,-3 2 1 15,-3-1 6-15,-4-2-7 0,-3 0-18 16,0 0-9-16,-1-2-31 0,0-1-35 16,1 0-21-16,5-3-22 0,3-2-59 15,4-2-116-15,5-1-207 0,4-7-557 16,4 0-497-16</inkml:trace>
  <inkml:trace contextRef="#ctx0" brushRef="#br0" timeOffset="116315.35">22450 10517 2589 0,'0'0'453'0,"0"0"-79"0,0 0-89 16,-42 8-61-16,28-5-63 0,3 4-52 15,0 0 9-15,3 1-9 0,3-1-44 16,1 1-28-16,3 2-25 0,1 1 3 0,5 4 10 16,3 1 9-16,3 0 0 15,3 2 3-15,4-1 3 0,0 2 0 0,5 1-9 16,2-1 18-16,3 0 70 0,1-1 1 16,-1 1-96-16,-2 0-24 0,-5 0 0 15,-3 0 0-15,-5-4-3 0,-5-1-15 16,-2-1-4-16,-5-1-15 0,-2-2-24 15,-8 0-15-15,-3 0-7 0,-6-1-12 16,-4-2-32-16,-7-3-46 0,-2-3-44 16,-2-1-66-16,-1-8-143 0,6-5-233 15,1-3-524-15,7 2-375 0</inkml:trace>
  <inkml:trace contextRef="#ctx0" brushRef="#br0" timeOffset="116464.16">22336 10630 2778 0,'0'0'490'15,"0"0"-42"-15,0 0-101 0,0 0-8 16,0 0-52-16,0 0-47 0,47-27-8 16,-14 18-34-16,17-3-37 0,25-8-40 0,12-3-49 15,7-6-72-15,1-2-12 0,-4-3-188 16,-1-6-256-16,-23 9-848 0,-3-6-2203 0</inkml:trace>
  <inkml:trace contextRef="#ctx0" brushRef="#br0" timeOffset="126182.28">4237 13050 1261 0,'0'0'267'0,"0"0"-149"0,0 0-14 0,0 0 165 0,0 0-71 16,0 0-78-16,0 0 6 0,0 0 3 0,0 0-35 15,0 0-40-15,0 0-32 16,0 0-22-16,0 0-16 0,0 0-13 16,11-9 13-16,-8 9 16 0,3 0 38 15,3 0 4-15,2 0 0 0,0 2 3 0,4-2-10 16,1 0-3-16,2 0 4 15,1 0-14-15,3 0-19 0,2 0 10 0,1 1-13 16,2 2 1-16,-1 0-1 0,10 1 2 16,7 0-2-16,9 0 0 0,6-3 0 15,2-1 13-15,-1-1 0 0,-1-3-10 16,2-1-3-16,2 0 19 0,1 3-3 16,2 0 48-16,4 1-35 0,0-1 38 15,5-2 35-15,4 4-22 0,-1-3-4 16,2 2-15-16,-1 1-17 0,0 0-22 15,2 0 6-15,0 0-12 0,3 0 3 16,1-2 13-16,-2 2-10 0,0-1 13 16,-2 1 6-16,0-3-38 0,-1 2 63 15,0-1 22-15,0 1 51 0,-4 0-24 0,-2 0-47 16,-4 1-9-16,-7 0 3 16,-2 0-18-16,-4 2 8 0,-5 1-12 15,0-3-12-15,-7 1 0 0,-1-1-25 16,-10 0 15-16,-8 0-17 0,-6 0 1 15,-4 0 1-15,1-1-3 0,2-2-40 16,-3 1-44-16,-2-2-49 0,-5 1-38 0,-4 0-30 16,-2-3-50-16,-1-2-130 0,-1-2-327 15,0 2-563-15</inkml:trace>
  <inkml:trace contextRef="#ctx0" brushRef="#br0" timeOffset="126565.08">7203 12617 391 0,'0'0'2174'0,"0"0"-1955"0,0 0-90 0,0 0-33 0,0 0-9 0,-35 20-7 0,34-12 47 16,1 0 4-16,1 1-36 15,6 0-9-15,3 2 9 0,6 1 15 16,3 1 56-16,4-2-71 0,3 2-48 16,1 0-19-16,2 1-6 0,-1-1-22 0,0 1 0 15,-4 0-3-15,2-1-16 0,-3 1 4 16,-2 3-4-16,-2-1-3 0,-1 0 20 16,-5 0 1-16,-1 1-11 0,-5 0 10 15,-3 2 2-15,-4-1 29 0,-1 2 8 16,-7-2-15-16,-8 5 21 0,-3 0-8 15,-12 6-10-15,-11 1 3 0,-8 4-14 16,-1-1-14-16,7-7-37 0,10-9-16 16,14-4-47-16,2-4-73 0,0 2-76 15,0-3-160-15,4 1-401 0,-1-8-1143 0</inkml:trace>
  <inkml:trace contextRef="#ctx0" brushRef="#br0" timeOffset="132682.66">4336 13382 798 0,'-5'-1'482'0,"2"-1"-186"0,-1-2-33 16,1 1 85-16,-2-1-28 0,1 2-14 16,0-1-65-16,0 2-71 0,2-1-46 15,0 0-25-15,0 2-14 0,2 0-37 0,0 0-48 16,0 2-28-16,0 3-32 16,0 3 12-16,5 7 48 0,2 9 20 15,3 16-18-15,2 13 29 0,-2 4-31 16,-4-2-108-16,-1-6-41 0,-3-10 11 0,-1-4-93 15,0-9-10-15,1-6 8 16,-1-2-26-16,0-1 64 0,-1 1 13 0,0-2-81 16,0-5-49-16,-1-8-5 0,-2-3-90 15</inkml:trace>
  <inkml:trace contextRef="#ctx0" brushRef="#br0" timeOffset="133703.67">4313 13463 1463 0,'0'0'218'0,"0"0"-94"0,-13-37 139 16,8 29-17-16,3-2-16 0,0 3-43 16,2 1-30-16,0 5-60 0,0-1-46 15,0 1-37-15,0 1-14 0,1 0-29 16,2-2 6-16,4 2 23 0,3 0 27 16,4 0 2-16,5 0 13 0,6 0-7 15,3 3-10-15,3 0-10 0,4 1-14 16,5 1-1-16,9-1 0 0,6 0 1 0,4-2-1 15,-3-2 0-15,0 0 13 16,-2-1-10-16,4-3 17 0,1 0-1 16,3 0 26-16,0-2 12 0,4 2-6 0,0 0-3 15,3 1-10-15,3 0 3 0,-1 1 3 16,3 2 4-16,0 0-1 0,0 0-2 16,0 0-1-16,-1 0 13 0,-2 0-10 15,2 0 6-15,-1-4-2 0,-2 4-20 16,-1-4 13-16,-1-1-16 0,-2 1-5 15,-2-1-1-15,-1-1-3 0,-1 3-17 16,-2-1 13-16,-3 1-12 0,-4-1-1 16,-3 1 2-16,-8 0-1 0,-5 2 0 15,-9-2 15-15,-9 0-16 0,2 2 0 16,-2 0 0-16,2-1-1 0,1 0-1 16,-5 1 0-16,-3 1-1 0,-3 0-2 15,-6 0-16-15,-2 0-9 0,1 0 6 16,-4 0 19-16,0 0 2 0,0 2 1 15,-2 0 3-15,0-1 0 0,2 0 22 16,0-1-25-16,0 1 0 0,0 1 0 16,0 2 11-16,0 0 11 0,0 5 6 0,0 1-6 15,4 2 6-15,-2 0-26 0,0 2 17 16,-1 3 0-16,1-2-18 0,-2 2 0 16,0 3 0-16,0-3 1 0,-1 3-2 15,-1-3-1-15,0 1-2 0,-2 0 3 16,0-2 0-16,0-2 0 0,2-1 2 15,-3 1 13-15,2-4-12 0,0 0 10 16,-1-1-10-16,2-2 9 0,-2 0 7 16,0-2 0-16,1-2 5 0,0 1 4 15,-1-1 6-15,-1 0 4 0,-1-2-1 16,-2 2 0-16,0-3-13 0,-3 0-23 16,-1 0 2-16,-1 0 0 0,-1 0-3 15,-3-3-20-15,-2 2-17 0,1-2 6 16,-3 0-6-16,-1 2 3 0,-2-2 6 15,0 2 6-15,-1-1 4 0,-2 0 18 16,0-1 1-16,0 1 2 0,-3 1 12 16,0-2-12-16,-1 0-3 0,-3-1-2 15,-4 4-1-15,-7-3-12 0,-6 3 2 0,-2-1 1 16,5-1 9-16,3 1-16 16,4-2 1-16,0 0 2 0,-3 0 14 15,0 0-1-15,-3 1 1 0,-1-1 0 0,-2 1-1 16,-1 0-19-16,0 0 6 0,-2 0-3 15,0 2 16-15,-1 0-18 0,1 0-1 16,-2 0 6-16,-1 0 4 0,1 2 9 16,-1-2 3-16,0 0 0 0,-1 0 34 15,1 0-6-15,0-2-13 0,-1 0 17 16,3 1-11-16,-3 1 23 0,0 0 6 16,2 0-26-16,-1 3 1 0,2 1 9 15,-1 1-12-15,2 0-20 16,2 2 14-16,4-2-15 0,0 1-1 0,5 1-16 15,2-1 14-15,5 1-23 0,9-3 22 16,5 0-25-16,1-1 28 0,0 1-12 16,-2 1-7-16,-1 0 4 0,5-1-19 15,2-1-25-15,6 2-50 0,2-1-58 16,4-4-82-16,4 0-185 0,0 0-609 16,4 0-673-16</inkml:trace>
  <inkml:trace contextRef="#ctx0" brushRef="#br0" timeOffset="137882.22">7305 12495 1565 0,'0'0'381'0,"0"0"-235"0,0 0 35 0,0 0 3 0,0 0-125 0,0 0 253 15,0 0-45-15,0 0-56 0,46-26-62 16,-31 17-9-16,5-4 5 0,4-1 6 16,8-6 0-16,9-7-16 0,15-7-41 0,4-4-20 15,2 0-21-15,-4 1-22 16,-5 2-22-16,-4 3-9 0,-2 1-2 16,-9 6-20-16,-9 5-55 0,-8 6-23 0,-3 0-27 15,3 0-25-15,-2 0-43 16,-2 1-90-16,-5 3-161 0,-7 4-144 0,-1 0-379 15,-8 2-434-15</inkml:trace>
  <inkml:trace contextRef="#ctx0" brushRef="#br0" timeOffset="138282.89">7666 12046 2375 0,'0'0'243'0,"0"0"-40"0,0 0 153 16,0 0 10-16,0 0-47 0,0 0-36 15,0 0-44-15,0 0-84 0,0 0-65 16,-38-13-20-16,30 21-14 0,-2 5 2 16,-1 6-30-16,-5 4-25 0,-1 5-1 15,-2 3-1-15,0 3 2 0,3-1-1 0,-2-3 1 16,1-2 9-16,3-3-9 15,3-3 16-15,-1-3 5 0,3-3 7 16,3 0-7-16,0-4-2 0,0-1-7 0,3 1-14 16,-2-4-1-16,3 1-15 15,-1-2-7-15,3-1 7 0,-1-1 13 0,1-2-13 16,0 0 14-16,0-2-2 0,0-1-10 16,0 0-2-16,0 0-3 0,2 0-22 15,5 2 17-15,6-2 23 0,5 1 28 16,13 1 3-16,16-2 2 0,19-6-33 15,8-4-1-15,4-4-121 0,0-5-103 16,-8 0-160-16,-16 3-340 0,-6 2-1034 0</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3:09:22.573"/>
    </inkml:context>
    <inkml:brush xml:id="br0">
      <inkml:brushProperty name="width" value="0.05292" units="cm"/>
      <inkml:brushProperty name="height" value="0.05292" units="cm"/>
      <inkml:brushProperty name="color" value="#002060"/>
    </inkml:brush>
  </inkml:definitions>
  <inkml:trace contextRef="#ctx0" brushRef="#br0">5186 9027 1296 0,'0'0'1137'0,"0"0"-992"0,0 0-132 0,0 0 119 0,0 0 42 15,0 0 15-15,52-39-4 0,-34 31-54 16,3-1-39-16,6 1-25 0,6-1-1 16,9-3 13-16,7 2-16 0,6 0-9 15,0 3-23-15,-2 2-2 0,-3 1 9 16,4 2 2-16,5 1 1 0,6 1 10 16,5 0 2-16,7-2 0 0,4 1-3 0,7-2 34 15,5 2 13-15,3-2 39 0,6 3-16 16,3-2-18-16,6 2-7 15,0 0-6-15,4 0-1 0,2-1-8 0,1-2-19 16,4 0-12-16,1-2-19 0,-4 0-9 16,1 4 4-16,-2-1-1 15,-4-1-3-15,-6 3-2 0,-5 0 5 0,-10 1-12 16,-5 3 3-16,-7 0 6 0,-7 1-18 16,-9 1 13-16,-10 0-15 0,-13 1-1 15,-15-2-12-15,-10 0-7 0,-7-1-23 16,0 0-52-16,-3 0-74 0,-3 1-101 15,-4 0-79-15,-4-2-148 0,-2-2-541 16,-8-3-1470-16</inkml:trace>
  <inkml:trace contextRef="#ctx0" brushRef="#br0" timeOffset="1933.35">12507 8800 2451 0,'-7'0'406'0,"7"0"-274"0,0 0 12 0,4-3-29 15,2 2-54-15,5-2 28 0,2 2 25 16,5-1-9-16,4-1-4 0,3-2-10 15,5 2-2-15,9-2-14 0,9-1-6 16,11-1-18-16,6 0-1 0,-1-1-3 16,2 1-16-16,-4 0 0 0,6 2 3 15,3 0 10-15,2 0 8 0,2 2-8 16,1 2-23-16,0 0 7 0,2 1-12 16,-1 0-2-16,4 2-13 0,2-1 1 15,-1 3 0-15,1-1 1 0,2-1 13 16,1 1-14-16,-1-2 26 0,3 2 12 0,2-1 6 15,0 1 0-15,0-1 40 16,0-1 95-16,-1 1-71 0,1-2-43 16,1 0-15-16,1 1-27 0,-2-1 2 0,2 0-9 15,-1 0-6-15,-3-1-9 0,4-1-1 16,0-1 0-16,3 2-2 0,-5-2 1 16,2 2 0-16,0-2 0 0,0 3 0 15,2-1 1-15,1-1-2 0,-1 2 1 16,-3 0-1-16,-1 0 0 0,-1 0-1 15,1 2 1-15,-1-1 1 0,0 2 1 16,-1 1-1-16,-5-2 2 0,-1 0 12 16,0 1 3-16,-1 0-3 0,0-1 7 15,-2 0 2-15,-2 0 3 0,-1 1-8 16,-3-1-1-16,0 2 0 0,1-3 6 16,-3 3-9-16,-1-1 7 0,-2 0-7 15,-2-1 3-15,-3 0-3 0,-1 2-3 16,-2-1 0-16,0-1 4 0,0 1-15 0,0-1 11 15,2-1-10-15,0-1 1 0,1 1 12 16,3-1 0-16,-3 0 0 16,-1 0-14-16,0 0 2 0,-2 0-2 0,-4 0 1 15,-4 0 1-15,-5 0-3 0,-9 0-2 16,-7 0 2-16,-8 0 1 0,-6 0 2 16,5 0 0-16,-1 0 0 0,-2 0 8 15,-3 1-11-15,-7-1-1 0,0 1 1 16,-7-1-1-16,-2 0 2 0,0 2-2 15,-1-1-13-15,-5-1 14 0,2 0 24 16,-2 0-23-16,-4 0-1 0,-5 0-18 16,-1 0-9-16,-2 0-43 0,-1-1-30 15,-1-1-21-15,2-1-34 0,2 1-65 16,0-3-151-16,3 1-317 0,3-1-716 16,4-6-1066-16</inkml:trace>
  <inkml:trace contextRef="#ctx0" brushRef="#br0" timeOffset="3133.14">22070 8953 1501 0,'-7'1'231'0,"-4"3"-65"0,0-3 71 0,-3 1 9 0,-1 1-33 0,-1 0-58 0,-1-2-4 0,-3 0-35 16,-1-1-27-16,0 0-38 0,-2 0-9 15,-2-1-20-15,-1-3-6 0,-3 1-15 16,-7-4 0-16,-6-1 2 0,-11-6 13 16,-3-3 3-16,5-1 9 0,0-3 27 15,5-1 24-15,-1-3 20 0,-3-1 11 16,0-6-37-16,0-1-10 0,2-2 16 15,4-3 28-15,4-2 28 0,5-2 6 16,5-2-17-16,6-2-34 0,3-1-4 16,6-2-18-16,2 3-28 0,4 0-18 15,5-1-10-15,4-1-11 0,2 3 2 16,9-2 16-16,8 2 11 0,7-3 7 16,8 0-15-16,8 0 5 0,8 1-8 0,8 1-7 15,5 3-1-15,6 5-11 0,5 5-2 16,4 3-10-16,2 5-3 15,-2 4 14-15,-1 6-2 0,-3 3-25 0,-2 5-6 16,-2 6 10-16,-6 1 5 0,0 8-8 16,-3 6-10-16,-5 8-16 15,-1 5 1-15,-4 6 15 0,-3 6 0 0,-2 6-22 16,-5 1-31-16,-1 8-10 0,-5 2 16 16,-3 4 0-16,-5 1 17 0,-5 1 20 15,-4 0 13-15,-5 2 18 0,-3 0 16 16,-4-2 3-16,-3-1 19 0,-3 1 19 15,-2-2-7-15,-5 0 20 0,-6 0-19 16,-1-4-1-16,-6 1-9 0,-3-4-9 16,-3-2 12-16,-3-2-3 0,-4-5 15 15,-5-3 1-15,-2-6-4 0,-6-4 9 16,-4-2-8-16,-3-8-1 0,-2-5-6 16,0-7 0-16,0-7 24 0,2-4-33 15,7-9 18-15,6-4 3 0,12-1-17 0,7 0-26 16,2-11-71-16,0-12-53 15,2-12-34-15,7-6-28 0,11 3-75 0,12 9-89 16,7 10-199-16,-5 12-468 0,7-4-780 16</inkml:trace>
  <inkml:trace contextRef="#ctx0" brushRef="#br0" timeOffset="3934.45">23944 8833 3273 0,'-14'2'479'0,"12"-2"-190"0,2 0-14 15,4 0-43-15,7 0-87 0,15 4 0 16,25 2 38-16,24 0 0 0,17 1-36 16,10-4-47-16,2 1-27 0,-3 0-19 15,10 0-5-15,1-3-10 0,2 4 12 16,2 0-5-16,-2-1-13 0,-2 1-9 0,-2 2-9 15,-8-1-3-15,-5 1-11 0,-10-2-1 16,-9 0 0-16,-11 0-12 16,-16-1 9-16,-16-1-18 0,-13-3-36 15,-12 0-58-15,-1 0-58 0,-6 0-52 0,-3-3-43 16,-8-3-175-16,-3-1-537 16,-18-13-1202-16</inkml:trace>
  <inkml:trace contextRef="#ctx0" brushRef="#br0" timeOffset="7549.76">27638 8101 2626 0,'0'0'447'0,"0"0"-287"0,0 0-48 15,0 0-26-15,0 0-16 0,0 0 25 16,0 0 6-16,0 0 3 0,0 47 6 16,0-24-13-16,0 2-24 0,-2 10-29 15,0 11-6-15,0 10-1 0,0 6-3 16,2 4-1-16,0 0-32 0,0 4 1 16,0 7 0-16,2 9 19 0,-2 5-21 15,0 8-1-15,0 8 1 0,-2 8-1 16,1 8 2-16,-5 8 15 0,4 3 2 0,2 6 13 15,-2 4 32-15,4 6 23 16,2 2 121-16,5 5-66 0,1 7-52 0,2 1-22 16,-1 6 28-16,-1 5 12 0,1 4 5 15,-3 4 16-15,-1 3-28 16,-4-3 15-16,-1-3-39 0,-2 0 11 0,-2-1-26 16,-3-5-49-16,-4-1 57 0,0-7-17 15,-2-4-34-15,-3-7 3 0,-1-8-6 16,1-6-15-16,0-12 3 0,0-7-4 15,1-12 1-15,-3-11-12 0,3-12-33 16,1-13-52-16,1-10 28 0,3-17-61 16,1-16-43-16,2-12-43 0,3-7-33 15,2-4-137-15,0-8-222 0,2-5-552 16,3-6-621-16</inkml:trace>
  <inkml:trace contextRef="#ctx0" brushRef="#br0" timeOffset="8749.16">27449 7756 3162 0,'0'0'436'0,"0"0"-284"0,0 0-33 0,0 0-47 0,0 0-3 0,0 0 1 16,0 0 8-16,47 23-12 0,-31-19 2 15,6 1-12-15,11-1-16 0,7-4-24 16,16 0-14-16,6-2-1 0,5-2 0 16,2-4 1-16,0 1 11 0,10 0 18 15,6-3 52-15,8 2-18 0,5-3-10 16,5 0 28-16,6 0 10 0,2 1-4 16,4 0-4-16,-1-1-15 0,0 2-27 15,-2 1-25-15,-3 1-17 0,-3 4-1 16,-2-1-2-16,-7 2 0 0,-3 1-1 15,-6 0 1-15,-7 0-1 0,-5 0-9 16,-6 0 9-16,-6 1-12 0,-12-2 3 16,-4 2-1-16,-12 0 11 0,-9 0 0 15,-9 0 2-15,-4 0-1 0,-1 2 0 0,2 0-1 16,-1 0-13-16,-4 1 3 16,-3 1-4-16,-3-1 4 0,-1 3 1 15,0 2 11-15,-2 2 12 0,0 4 3 16,0 2-2-16,-1 4-11 0,0 3 10 0,0 10-9 15,-2 8-1-15,1 16 1 0,-2 5 9 16,3 1 1-16,0 0 2 0,0 1-5 16,0 2-10-16,0 6-12 0,2 3 11 15,-1 6 1-15,1 4 17 0,0 4-17 16,0 10-12-16,1 6 9 0,2 3 3 16,-1 7 0-16,2 3 18 0,0 7-18 15,0 2 21-15,3 6 7 0,-3 3 12 16,-2 1-4-16,0 5-36 0,-3 3 49 15,-1 5-13-15,-3 3 4 0,-3 2-22 16,-1 1 34-16,-2 2 5 0,3 0 19 16,-3 1-55-16,2 2 31 0,0 0-31 15,0-5-20-15,-1 0 1 0,-1-2-1 16,0-3 2-16,0-3-1 0,1-1 0 16,-1-6 10-16,0-1 0 0,3-1-11 15,1-5 0-15,0-2 35 0,0-1-12 16,1-5-15-16,0-7 9 0,0-3 0 0,-1-8-3 15,0-2-3-15,-1-8-12 0,-1-5-27 16,1-4 27-16,1-7 3 0,-1-7-3 16,-1-7 0-16,1-7-2 0,-4-4-16 15,1-6 9-15,-3-5 9 0,1-7 2 16,0-10 10-16,2-7 0 0,-1-4 0 16,-3 2 3-16,-3 1 4 0,-5 2-1 15,0-5-3-15,-4-4-3 0,-2 0 9 16,-8-4 12-16,-8-3 3 0,-9-5-5 15,-6-2-13-15,-2-2-18 0,-3-2-1 16,1 0-11-16,-5-2-12 0,-9-1-1 16,-5 1-17-16,-8 1-9 0,-9 2-1 15,-7 1 1-15,-6 2 6 0,-5 0 5 16,-6 2 13-16,-3 2 15 0,-3 2 12 16,-2-2 1-16,3 5 1 0,1-4-2 15,7-1-2-15,5-1-37 0,9-3-55 16,7-8-55-16,9-5-67 0,14-9-161 15,11-5-361-15,19 1-801 0,11-4-898 0</inkml:trace>
  <inkml:trace contextRef="#ctx0" brushRef="#br0" timeOffset="9432.6">27615 7806 2101 0,'0'0'553'0,"0"0"-218"0,0 0-3 0,0 0-58 0,0 0-31 16,0 0-39-16,0 0-7 0,0 0-44 15,0 0-48-15,0 0-28 16,0 0 16-16,0 0 33 0,-14 55-7 0,12-28-15 15,-3 9-15-15,1 15-13 0,4 16-18 16,-2 8-28-16,2 4-14 0,0-1-4 16,0-6-12-16,0-1-11 0,0-4-65 15,-2-4-111-15,2-5-125 0,0-14-152 16,0-19-665-16,-1-2-1679 0</inkml:trace>
  <inkml:trace contextRef="#ctx0" brushRef="#br0" timeOffset="12500.96">27584 8083 745 0,'0'0'749'0,"0"0"-353"0,0 0-97 15,0 0 31-15,0 0-66 0,0 0 25 0,0 0-68 16,0 0-27-16,0 0-26 0,0 0-67 16,0 0-51-16,0 0 51 0,0 0-10 15,0 0-12-15,59 10-19 0,-15 0-11 16,16-1 1-16,9 1 3 0,3-3-6 16,3-1 5-16,1-3-5 0,6 1 9 15,9-1-1-15,4-1 1 0,9-2 6 16,4 0-4-16,5-2 13 0,7-1-22 15,1 0-12-15,0 2-1 0,2 1-23 16,-3 0 2-16,-1 3 3 0,-5 0 22 16,-7 1-6-16,-8 1 2 0,-7-2 4 15,-11 1-16-15,-10-3-11 0,-13 1-13 16,-12 0-2-16,-16-2-29 0,-10 0-9 0,-8 0-27 16,-3 0-28-16,1 0-15 15,-6-1-13-15,-4 0 21 0,-3-2-24 16,-6-1-14-16,-2-1-113 0,-5-1-112 0,-2 0-74 15,-3-1-132-15,-4 0-404 16,8 2-542-16</inkml:trace>
  <inkml:trace contextRef="#ctx0" brushRef="#br0" timeOffset="13200.04">27547 8561 2122 0,'0'0'398'0,"0"0"-105"0,0 0 6 0,0 0-38 0,0 0-70 0,0 0-20 15,0 0 30-15,0 0-27 0,0 0-34 0,0 0-25 16,0 0-53-16,0 0 6 0,25-41 15 16,16 31 7-16,20-3 5 15,12 3-18-15,10-1-10 0,8 3 1 0,2 3-16 16,8-1 0-16,7 0 8 0,12 1-2 16,3 1 3-16,9 1 15 0,6 0-6 15,4 2 0-15,5 1 0 0,3 0-7 16,1 1-14-16,1 2-7 0,-4 4-8 15,-5 1-10-15,-10-1-12 0,-9 0-12 16,-14 0-1-16,-20 0-48 0,-16-2 28 16,-26-2-54-16,-17 0-44 0,-16-1-32 15,-11-1-14-15,-4-1-12 0,-2 0 12 16,-8 0 24-16,-8-4-41 0,-12-2-203 16,-12-4-329-16,6 2-747 0,-10-6-501 0</inkml:trace>
  <inkml:trace contextRef="#ctx0" brushRef="#br0" timeOffset="13732.85">27428 8959 1737 0,'0'0'816'0,"-41"-8"-458"0,28 6-57 0,-3-2-40 0,1 1-20 15,6 0-43-15,0 1 1 0,3 0-6 16,6-1-26-16,0 2-31 0,6-1-99 16,8 0-25-16,13-2 53 0,23-2 67 0,31-5 3 15,19 2 5-15,11-1-45 0,4 1-46 16,2 2-31-16,4 0-3 0,9 1-13 15,2 2 1-15,4 0 18 0,3 1-18 16,2 1 13-16,2 2-15 0,-1 0 1 16,-1 2 1-16,-5 2 12 0,-2 3 6 15,-10-1 6-15,-13 1-16 0,-7 0-11 16,-13 0-25-16,-14-2-32 0,-19-1-26 16,-18-1-2-16,-16-1-52 0,-9 0-77 15,-3 0-79-15,-5-1-108 0,-5 1-261 16,-7-2-579-16,-3 0-596 0</inkml:trace>
  <inkml:trace contextRef="#ctx0" brushRef="#br0" timeOffset="14182.78">27416 9488 2710 0,'0'0'549'0,"0"0"-276"0,-38-3 31 0,30 0 19 16,2 2-80-16,2-2-61 0,2 3 28 16,2-2-8-16,4 0-144 0,6 2-55 15,15-3 46-15,23-4 48 0,35-3 4 16,21-2 5-16,18-1 1 0,9 2-26 16,1 1-35-16,11 1-28 0,1 0-17 15,5 4 1-15,4 1 1 0,5 1-1 0,1 2 1 16,2 0 18-16,-1 1 13 15,-4 0 8-15,-5 0-3 0,-9 2-12 16,-10-1-15-16,-10 1-12 0,-15-2-3 0,-15-2-21 16,-17 0-18-16,-15-3-34 0,-16 1-36 15,-15-1-45-15,-14-1-47 16,-6 0-52-16,-2-3-82 0,-5-4-143 0,-2-3-583 16,-2 2-999-16</inkml:trace>
  <inkml:trace contextRef="#ctx0" brushRef="#br0" timeOffset="15100.03">27885 7961 362 0,'0'0'1019'0,"0"0"-554"0,0 0-108 15,0 0-21-15,0 0-26 0,0 0-31 0,0 0-8 16,0 0 43-16,0 0-28 0,0 0-48 15,0 0-11-15,0 0-20 0,27-11-47 16,-27 6-53-16,0-3-31 0,-3-1-21 16,-3-2-24-16,-1-2-19 0,-4-3-12 15,0-1-21-15,-4-3 18 0,-7-3-13 16,-3-1 1-16,-8-7-9 0,-11-5 21 16,-12-5 0-16,-6 0-1 0,2 2 2 15,2 5-1-15,2 6 1 0,0 3-19 0,-4 3 9 16,-2 3 10-16,0 4 2 15,2 3 10-15,2 1 11 0,7 6-18 0,12 2 40 16,8 2 0-16,10 1-19 0,3 0-21 16,-1 0-3-16,2 0-1 0,-3 1-29 15,7 0 2-15,5 1-11 0,3 0-23 16,0 1-32-16,5 2-54 0,0 1-6 16,0 0-4-16,0-2-22 0,3 3-55 15,1-2-149-15,1 0-232 0,1-3-450 16,-1-2-560-16</inkml:trace>
  <inkml:trace contextRef="#ctx0" brushRef="#br0" timeOffset="15532.9">26903 7385 1881 0,'0'0'547'0,"0"0"-279"0,0 0 67 15,0 0 3-15,0 0-71 0,0 0-87 16,0 0-14-16,0 0-2 16,0 0-11-16,0 0-32 0,0 0-32 0,0 0-33 15,0 0-25-15,-22-25-29 0,22 25-2 16,0 1-25-16,2 5-18 0,2 3 43 16,1 5 3-16,-1 2 34 0,5 3-12 15,-4 0-22-15,3 0-1 0,-3-2-2 16,3-1-1-16,0-1 1 0,-2-2 12 15,-1-1-10-15,-1-2 14 0,2-3-16 16,-4-3 2-16,-2-1 10 0,2-2 13 16,-2-1 30-16,0 0 3 0,-4 0 35 15,0-1 56-15,-2-5-48 0,-3-2-70 16,-3-2-16-16,1-2 9 0,-1-2 1 16,0-1 17-16,1 1-2 0,2 1-1 15,0 0 1-15,5 2 15 0,1 2-7 16,1 1 1-16,2 0-1 0,4 2-11 0,3-1-16 15,9-3-9-15,13 0 3 16,15-6-15-16,18-2 0 0,5 1-33 16,2 0-88-16,-6 2-196 0,-8-2-231 0,-15 3-729 15,-2-4-1910-15</inkml:trace>
  <inkml:trace contextRef="#ctx0" brushRef="#br0" timeOffset="17616.43">28748 7825 1258 0,'0'0'1212'0,"0"0"-831"0,0 0-41 0,0 0-16 0,0 0-20 16,0 0-52-16,0 0-65 0,0 0-63 16,0 0-59-16,0 0-65 0,0 2 0 15,2 0-24-15,0 5 24 0,0 2 12 16,-1 3 16-16,1 5-16 0,-2 2-12 16,0 1-18-16,0 0-7 0,0 1-81 15,0-4-65-15,0 0-58 0,3-2-64 16,1-3-98-16,0-2-210 0,2-6-511 15,4-2-417-15</inkml:trace>
  <inkml:trace contextRef="#ctx0" brushRef="#br0" timeOffset="18499.34">29074 7681 1170 0,'0'0'1627'0,"0"0"-1306"15,0 0-97-15,0 0-53 0,0 0-22 16,0 0-20-16,0 0 4 0,0 0 2 15,-5 50-41-15,2-32-50 0,0 1-41 16,1 0-2-16,-1 0 0 0,0 0-2 16,2 1-1-16,-1-1 0 0,0-1-1 15,2-3 0-15,0 0-13 0,0-4 16 0,0-1 0 16,0-4 16-16,0-3-4 16,2 0 0-16,-2-2 10 0,0-1 19 0,0 0 5 15,0 0 7-15,3-1 18 0,1-1-9 16,1 0-6-16,2-1-41 0,3 0-15 15,3-1-34-15,0 1-3 0,1 2 3 16,-1 1-12-16,-1 0-10 0,0 4-18 16,-2 2-11-16,-2 1-5 0,-2 0-8 15,-2 0-34-15,-4 0-22 0,0 2-20 16,-7-1 3-16,-4 0 11 0,-2 1 68 16,-3-3 47-16,-2-1 45 0,-1-2 22 15,0-1 1-15,2-2 12 0,3 0 19 16,6 0-12-16,1-4-33 0,4-1-9 15,3-2-153-15,0-2 44 0,8-2-106 16,2-1-56-16,7 2-4 0,1 0-65 16,3 1-41-16,0 0-84 0,-1 0-1 15,-1 3 68-15,0-1 187 0,-5 3 211 16,-2 0 136-16,-3 1 206 0,-5 0 7 16,0 3 52-16,-3 0 45 0,-1 0 15 0,0 0-176 15,-3 3-101-15,0 4-49 16,0 0-9-16,-1 2 25 0,-1 3 15 0,1 1-6 15,2-2-46-15,0 1-47 0,2 0-39 16,0-4-15-16,0 0 3 16,4-3 6-16,0-2 6 0,2-1 17 0,1-2 5 15,3 0 7-15,2-6-13 0,0-3-27 16,0 0-17-16,1-3-19 0,-3 1 18 16,0 1 1-16,-3 2 25 0,-4 1 0 15,1 2 10-15,-3 2 12 0,-1 2 6 16,0 1 11-16,0 1-64 0,-1 7-64 15,-1 2 5-15,0 5 59 0,1 6 0 16,1 3 2-16,0 2-2 0,1 0 0 16,1 2-3-16,1-2-22 0,-3 1-16 15,0 0-10-15,0 0-8 0,-6 2-14 16,-3-3-38-16,-4 0-22 0,0-7-4 16,-3-3 73-16,-1-3 64 0,-1-6 7 15,0-4-7-15,0-3-86 0,-1-6 28 16,3-3 29-16,1-6-32 0,4-3-61 15,3-5-84-15,6-7-123 0,2-11-271 16,5 5-498-16,7-6 426 0</inkml:trace>
  <inkml:trace contextRef="#ctx0" brushRef="#br0" timeOffset="18716.42">29408 7770 1232 0,'0'0'745'0,"0"0"-308"0,0 0-91 0,0 0-32 0,0 0-96 0,0 0-78 0,0 0-51 15,0 0-32-15,0 0 16 0,0 0 37 16,5 51 32-16,-3-27 2 0,1 2-40 16,-2-1-48-16,1 1-37 0,-1-1-19 15,-1-1 0-15,0 0-19 0,-1-2-56 16,-1-1-66-16,1-2-45 0,0-3-13 16,-1-4-55-16,1-4-113 0,0-4-197 15,-1-4-535-15,1 0-194 0</inkml:trace>
  <inkml:trace contextRef="#ctx0" brushRef="#br0" timeOffset="18843.77">29345 7942 796 0,'0'0'1509'0,"0"0"-1143"0,0 0-61 0,0 0-39 16,35-10-50-16,-17 6-83 0,2-2-72 16,4 1-61-16,-2-1-127 0,0-1-179 15,-1 0-94-15,-4 2-107 0,-1 0-263 16,-8 0-598-16</inkml:trace>
  <inkml:trace contextRef="#ctx0" brushRef="#br0" timeOffset="19166.68">29409 8057 293 0,'0'0'1498'0,"0"0"-1005"16,0 0-115-16,-9 38-31 0,9-30-53 15,4-2-42-15,3-1-25 0,1-1-35 16,6-1-53-16,-1-3-37 0,3 0-24 15,0-6-22-15,3-2-28 0,1-2-28 16,-1-2-31-16,1-4-37 0,-3 1-16 16,0-2 21-16,-3-2 17 0,-1 1 27 15,-5-1 2-15,-3-2 14 0,-3 3-16 16,-2 1 19-16,-3 6 39 0,-4 3 51 0,-1 2 1 16,-2 5-51-16,-3 1-9 0,-1 5-6 15,-1 5-9-15,1 5 30 0,1 4 7 16,2 2-19-16,4 3-13 0,4-2-21 15,3 0-1-15,4-5 1 0,8-3 0 16,4-2 28-16,5-6 15 0,7-2-15 16,7-6-28-16,10-9-133 0,7-9-134 15,3-4-267-15,-11 1-710 0,-13 6-688 16</inkml:trace>
  <inkml:trace contextRef="#ctx0" brushRef="#br0" timeOffset="22549.02">25389 6971 1403 0,'0'0'753'0,"0"-1"-322"0,0-4-151 0,0 0-11 0,-2-2-1 16,0 0-30-16,-2-2-20 0,-1-3-58 15,-2 2-37-15,-2 0-8 0,-2 0-22 16,0 0-34-16,-2-1-28 0,1 5-3 16,0 2-9-16,0 4-19 0,-1 0-10 0,-1 6-58 15,0 5-9-15,-1 7 15 0,2 1 18 16,2 5 0-16,2-1 16 15,3 0 0-15,4-4-22 0,2-2-10 0,3-4 16 16,4-5 12-16,3-3 32 0,1-3 44 16,5-2 13-16,1-5-12 0,5-5-5 15,-2-5-2-15,2-3-10 0,-1 0-3 16,1-1-7-16,-5 2 4 0,-3 3 6 16,-3 2-3-16,-4 6 0 0,-2 2 9 15,-4 2 9-15,1 2-24 0,-2 0-19 16,0 3-31-16,2 3 31 0,-2 1 13 15,3 3 9-15,-2 2-22 0,0-1 0 16,0 1-2-16,0-2-48 0,1-1-61 16,1-4-42-16,3 0-83 0,1-2-134 15,5-3-118-15,3-3-172 0,3-3-431 16,-3-1-184-16</inkml:trace>
  <inkml:trace contextRef="#ctx0" brushRef="#br0" timeOffset="22916.95">25714 6932 906 0,'0'0'980'0,"0"0"-465"15,0 0-18-15,0 0-81 0,0 0-57 16,0 0-123-16,0 0-114 0,0 0-21 16,-50-8 15-16,33 8-48 0,-5 4-43 15,0 3-25-15,2 1-16 0,-1 2 1 16,2 0-7-16,1 2 4 0,2 2-14 16,5-2-5-16,0 1-13 0,6-2-12 15,1-1-24-15,4-3 5 0,2-3 24 16,6-2 57-16,4-2 3 0,5-3 54 15,4-7-13-15,3-6-13 0,2-3-6 16,2-4-6-16,-6-3-6 0,2-1 6 16,-7 2 9-16,-2-4-6 0,-2 3 12 15,-8-1-21-15,1-1-11 0,-6 2 0 16,0 1 20-16,0 5 18 0,-2 6 13 16,-2 3 37-16,2 6 13 0,0 3-29 15,1 2-27-15,-1 0-47 0,0 7-86 0,0 6-4 16,-4 10 46-16,2 13 41 15,-2 12 0-15,2 3-18 0,1 0-20 16,2-7-62-16,1-11-43 0,0-7-37 0,1-6-82 16,4-4-126-16,3 0-174 0,6 0-121 15,2-3-316-15,-1-6 25 16</inkml:trace>
  <inkml:trace contextRef="#ctx0" brushRef="#br0" timeOffset="24249.06">25929 6961 1616 0,'0'0'624'0,"0"0"-269"0,0 0 15 16,0 0-24-16,-47-11-57 0,32 12-131 16,-1 4-70-16,1 2-41 0,1 3-47 15,-1 3-15-15,4-2-23 0,-3 3 0 16,6-1-16-16,0 0-34 0,5-2-10 16,-2-4-42-16,5 1-6 0,2-4-30 15,5-3 51-15,2-1 125 0,4-7 39 16,3-4-39-16,1-4-1 0,3-6 1 15,1-3-3-15,0-5 3 0,-3 3 28 16,-2-6 30-16,-4-1 6 0,-2 1 41 16,-5 0 19-16,2-1 16 0,-3 3 3 0,-2 5 8 15,0 6-10-15,-1 5 1 0,-1 6-8 16,0 4-12-16,0 3-32 16,0 1-84-16,0 2-6 0,0 7-96 0,0 7 52 15,0 10 44-15,-3 14 14 16,1 9-2-16,-4 4-12 0,-1-5 0 0,4-10-1 15,1-10 0-15,0-7-1 0,2-1-38 16,0 1-20-16,0-3 17 0,4 2 5 16,1-8 17-16,6-3 21 0,-2-5 0 15,2-4 25-15,4-3 18 0,1-7-2 16,0-4-29-16,4-6-12 0,-3-2-28 16,-1-4 6-16,-1 1 20 0,-1 0 2 15,-5 2 3-15,-1 2 16 0,-3 4-3 16,0 6 9-16,-3 3 12 0,-2 4 6 15,0 1-24-15,0 3-19 0,-5 0-71 16,1 5-39-16,-1 4 11 0,-3 5 22 16,1-1 30-16,-2 5-3 0,4-1 0 0,1-2-4 15,4-1-12 1,0-3-3-16,2-2 9 0,5-2 28 0,2 0 32 0,2-2 35 16,0 0-10-16,3 0-6 0,-3-2 0 15,0 0-16-15,-2 0-3 0,-3-1-11 16,-3 2-5-16,1 2 16 0,-2 0 0 15,-2 3 13-15,0 0 9 0,0 0-19 16,-2 0 15-16,2-1-17 0,-2-1-1 16,0 0 0-16,2-2-2 0,0 0-14 15,0-3 14-15,2-2 2 0,2 0 53 16,4 0 39-16,0-3 12 0,5-6-14 16,3-1-23-16,-1-4-36 0,5-3-30 15,1-3 0-15,-2 0 3 0,1-2-3 16,-5 0-1-16,-1 1-16 0,-1 1 7 15,-3 4 9-15,-2 0 31 0,-5 6 3 16,1 1 4-16,-4 2 18 0,0 5 0 16,-2 0 9-16,-3 2-31 0,-1 0-31 15,-2 3-3-15,0 8-59 0,-1 1 25 0,1 5 34 16,-2 5 18-16,4-2 7 16,1 2 0-16,3-3-9 0,2-2-15 15,2-2 1-15,1-3 19 0,5-2-2 0,2-5-4 16,0 0 23-16,3-5 5 0,3 0 12 15,0-7-5-15,2-1-10 0,2-6-18 16,-1-1-22-16,0-5-34 0,-4 1-3 16,1-2-3-16,-3 3 28 0,-1 0 10 15,-4 1-1-15,-2 5-16 0,-5 5 19 16,-1 1 22-16,0 2 9 0,-1 3-7 16,-1 1-24-16,-4 0-14 0,1 4-66 15,0 1-25-15,-1 4 24 0,1 3 41 16,3 2 18-16,-2 0 7 0,4 1-4 15,0-2-15-15,4 0 12 0,1-1 6 16,3-2 16-16,2-1 2 0,-1 1 11 16,-1-3-4-16,2 0-9 0,-2-1-31 15,-4-2-6-15,-1 1-10 0,-1-1-19 16,-2 3 6-16,-2 0 26 0,-3 1 34 16,-3 2 3-16,0-1 13 0,-2-1 6 15,-1 0 16-15,4-1 38 0,-2-1-8 16,2-2-12-16,1-1 10 0,4 0 5 0,0-2 10 15,0-1-10-15,2 0-9 0,0 0-7 16,0-1 16-16,4-4 0 16,0-2-71-16,3-4 18 0,1-2-3 0,4-3 13 15,3 0-26-15,1-3-2 0,-1-1-2 16,3-1-10-16,-1 0 10 0,0-1-11 16,1 0 11-16,-3-1-19 0,1 4-1 15,-1 2 22-15,-4 2 2 0,-2 6 1 16,-5 3 13-16,-1 1 2 0,-3 5 16 15,0-1-34-15,-2 1-6 0,-1 1-53 16,-3 5-23-16,-2 4 1 0,-2 5 7 16,3 2 34-16,1 2 25 0,1 1 14 15,5-2 1-15,2-2 0 0,5 1 15 16,0-2 19-16,5-1 3 0,0 1 0 0,-1-2-3 16,0-1-9-16,0 1 18 0,-4-4 12 15,-1 0-55-15,-4-2-1 16,-2-3-33-16,-8 2 10 0,-5-2 8 0,-12 0-51 15,-12-3-137-15,-12-5-164 0,4-7-305 16,9 0-1346-16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3:09:55.423"/>
    </inkml:context>
    <inkml:brush xml:id="br0">
      <inkml:brushProperty name="width" value="0.05292" units="cm"/>
      <inkml:brushProperty name="height" value="0.05292" units="cm"/>
      <inkml:brushProperty name="color" value="#002060"/>
    </inkml:brush>
  </inkml:definitions>
  <inkml:trace contextRef="#ctx0" brushRef="#br0">9030 8403 864 0,'0'0'472'0,"0"0"104"0,0 0-148 0,0 0-111 0,0 0-47 15,0 0-49-15,0 0-36 0,0 0-26 16,0 0-23-16,0 0-34 0,0 0-17 0,0 0-13 16,0 0-25-16,52 12-6 15,-28-8 0-15,7 2-16 0,11 1-9 16,16 0-16-16,9 1 1 0,9-1 15 16,1-4-14-16,6-3 33 0,10 0 27 0,9-2 25 15,9-3 44-15,7 0-17 16,7 1-6-16,6 1 3 0,4 1-3 0,7 1 2 15,-4-1-9-15,3 1-19 0,-5 1-21 16,-6 1-33-16,-5 3 8 0,-6 0-2 16,-2-3-4-16,-7 3-18 0,-6-1 0 15,-5-2-9-15,-6-1-1 0,-3 0 1 16,-6-1-3-16,-7-3-1 0,-9 0-15 16,-8-1-20-16,-9 0-74 0,-12-1-70 15,-9 3-71-15,-10-2-79 0,-3 0-142 16,-5-1-736-16,6-10-1347 0</inkml:trace>
  <inkml:trace contextRef="#ctx0" brushRef="#br0" timeOffset="2484.38">21764 8542 1709 0,'0'0'241'0,"-52"-6"-105"0,30 3 123 0,1 1-55 16,0 0 160-16,3 0-85 0,7 0-75 15,4 0-17-15,4 2-32 0,3-1-7 16,0 1-54-16,3-3-41 0,5 2-1 16,6-3-3-16,14-1-8 0,18-3-1 15,20-1-15-15,14-1 3 0,6 1-9 16,3 3-6-16,-1 0-10 0,7 1 0 16,8 2 15-16,4-1-14 0,8 0 17 15,7 0 7-15,9 1 3 0,6-3-6 16,7 1 3-16,8 0-3 0,3-2 2 15,5 2 1-15,0 1-3 0,0 1 6 16,-6 1 3-16,-4 2 0 0,-8 0-10 16,-10 4-2-16,-10 0 8 0,-11 1 13 15,-15 0-6-15,-14-2 6 0,-16 0-9 16,-19-3-34-16,-17 3-17 0,-11-2-32 0,-11-1-77 16,0 0-35-16,-5 0-28 0,-2 0-56 15,-3 0-89-15,-3-4-475 0,-14-2-1321 0</inkml:trace>
  <inkml:trace contextRef="#ctx0" brushRef="#br0" timeOffset="7201.68">6536 9471 2712 0,'-18'0'389'0,"13"0"-287"0,0 1 45 0,4-1 41 0,-2 0-11 16,3 0-23-16,0 0-50 0,0 0-56 0,3 0-48 16,1 0-44-16,6 0 21 0,2-1 23 15,10-1 31-15,12 0-6 16,16-1-6-16,18 0 0 0,8 0-2 0,5-1 11 15,-1 1 3-15,1 1-3 0,6-2 19 16,4 0-7-16,7-2-8 0,1 0 17 16,6 2-12-16,0 1 16 0,4-1-19 15,4 0 13-15,3 2 5 0,2-1-12 16,4-2 0-16,0 1-9 16,9 0-3-16,-2-2 3 0,5 1-4 0,1-1 7 15,0 2-3-15,4 1 0 0,-2 3 2 16,1 0-8-16,-7 3 3 0,-2 4-1 15,-5 1-15-15,-6 1-10 0,-8 2 14 16,-8 1-16-16,-5-1 0 0,-6 1-3 16,-12 1-40-16,-6 0-6 0,-7-2-53 15,-8 0-33-15,-5-1-53 0,-13-5-111 16,-10-5-271-16,-12 0-1175 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3:18:36.151"/>
    </inkml:context>
    <inkml:brush xml:id="br0">
      <inkml:brushProperty name="width" value="0.05292" units="cm"/>
      <inkml:brushProperty name="height" value="0.05292" units="cm"/>
      <inkml:brushProperty name="color" value="#002060"/>
    </inkml:brush>
  </inkml:definitions>
  <inkml:trace contextRef="#ctx0" brushRef="#br0">17923 6609 1068 0,'0'0'651'0,"0"0"-449"0,0 0-8 0,0 0 62 0,0 0-23 16,0 0-1-16,0 0-8 0,0 0-3 15,0 0-17-15,0 0-24 0,0 0-41 16,-26-39-32-16,26 36-32 0,0 0-28 15,0 0-11-15,6-2-36 0,4 0 0 16,2-2-26-16,7 0 4 0,10-3 6 16,12 1 4-16,15 1 12 0,4 3 2 15,2 5 10-15,-6 5-12 0,-7 6-11 16,0 6-8-16,-10 1 0 0,-9 0 3 16,-6 0-53-16,-4 9-35 0,0 14-6 15,-7 14-39-15,-4 9-45 0,-18-5-71 16,-10-5-127-16,-11-10-74 0,-9-3 109 15,-8-4 87-15,-3-6 155 0,-4-4 115 16,-4-8 140-16,2-7 153 0,0-6 44 0,2-6-68 16,4-8-21-16,5-9-32 0,8-3-5 15,5-13-42-15,3-8-35 0,7-4-61 16,5-12-73-16,13 4-47 0,8-1-10 16,16 1-42-16,13 6-6 0,7 7-103 15,12 5-104-15,4 7-218 0,-11 11-471 16</inkml:trace>
  <inkml:trace contextRef="#ctx0" brushRef="#br0" timeOffset="432.63">19226 6710 3710 0,'0'0'384'0,"0"0"-382"0,0 0 123 0,0 0-66 0,0 0 15 15,0 0-2-15,0 0-57 0,31-41 26 16,-11 28-28-16,9 1-13 0,13-1-28 16,12 4-9-16,5 5 9 0,-5 4-3 15,-2 7-3-15,-15 6-19 0,-11 0-37 16,-4 1 6-16,-4 2 10 0,-2 5 9 15,0 5-7-15,-6 11-23 0,-8-3-41 16,-6 1-79-16,-12-2 11 0,-15-5 191 16,-15 1 13-16,-19-5 128 0,-11-5 56 15,-1-11-26-15,-1-6-6 0,11-6 17 16,-1-6-30-16,6-7-9 0,4-7 19 16,6-5 12-16,8-5-50 0,7-8-40 15,8-2-41-15,10-1-30 0,9 9-27 16,8 7-13-16,4 8-31 0,8 3-43 15,15-4-19-15,19-2-53 0,28-2-43 16,15 5-127-16,8 3-348 0,-24 6-819 16</inkml:trace>
  <inkml:trace contextRef="#ctx0" brushRef="#br0" timeOffset="781.65">20248 6589 3727 0,'0'0'491'0,"0"0"-479"16,0 0 94-16,0 0-94 0,0 0-12 15,42-3 75-15,-18-2-10 0,11 0 3 16,10-1-53-16,13 5-15 0,1 1-43 16,-4 7 6-16,-14 3-16 0,-15 3-40 15,-6-3 6-15,-6 2 9 0,1 3 16 16,-2 5-1-16,-3 2 3 0,-7 2 6 15,-6-1-8-15,-12 2 19 0,-14-1 43 16,-17 1 37-16,-14-4 14 0,-7-3 36 16,3-9 33-16,6-6-7 0,10-3-2 15,1-7-14-15,9-1-23 0,8-2-25 0,7-1 1 16,5-1-4-16,1-8-8 0,-1-7-38 16,1-12-25-16,11-7-46 0,6 1-24 15,11 9-36-15,17 4 1 0,14 6-45 16,12 0-74-16,11-2-200 0,-16 12-593 15,-1 3-799-15</inkml:trace>
  <inkml:trace contextRef="#ctx0" brushRef="#br0" timeOffset="1650.46">16982 6496 1577 0,'0'0'1292'0,"0"0"-1218"0,0 0-16 0,0 0 73 16,0 0-26-16,0 0 26 0,0 0 38 16,0 0 36-16,25 42 9 15,-23-10-44-15,-1 16-17 0,-1 17-38 0,0 7 12 16,0 0-10-16,-1-3-22 0,-1-9-3 16,0-3-30-16,2-5-29 0,0-12-11 15,0-11-22-15,0-10-1 0,0-5-33 16,0-2-104-16,2-2-155 0,0-3-194 15,0-6-1091-15,8-20-833 0</inkml:trace>
  <inkml:trace contextRef="#ctx0" brushRef="#br0" timeOffset="3032.42">12476 7000 3423 0,'-2'-13'377'0,"2"0"-336"0,6-1 6 0,6-4-12 0,4-3 21 16,5 0-3-16,6 1-30 0,8 1-10 15,8 3-13-15,11 5-26 0,2 5 4 16,-5 7 3-16,-3 10-12 0,-14 1 2 0,-6 1-2 15,-6 0-19-15,-4 4-54 16,1 3-16-16,1 11-13 0,-4 0-23 0,-8 3-13 16,-8 0 31-16,-9-6 93 0,-18 7 45 15,-15 2 29-15,-24 3-3 0,-12-4-4 16,-5-8 23-16,5-4 48 0,7-11 104 16,4-7-57-16,8-5-13 0,6-6-20 15,14-6-47-15,10-6-60 0,5-8-29 16,11-11-90-16,11-9-74 0,13-7-126 15,23 1-172-15,16 4-579 0,-6 13-417 16</inkml:trace>
  <inkml:trace contextRef="#ctx0" brushRef="#br0" timeOffset="3382.62">13558 6796 3031 0,'0'0'427'0,"0"0"-186"0,0 0 108 15,52 6-77-15,-29-5-89 16,5-1-56-16,8-1-72 0,9-5-24 16,14-1-31-16,5-1-11 0,0 3-17 15,-3 3-9-15,-5 3-12 0,-4 5-19 0,-4 6-7 16,-8 3-2-16,-10 0 9 0,-9 0 12 16,-4 3 0-16,0 4-25 0,-2 3 24 15,-4 4 25-15,-9-1 32 0,-6-1 6 16,-19 0 39-16,-17 2 14 0,-21-3 1 15,-9-3-1-15,-6-9 12 0,6-9 4 16,7-5 2-16,6-8-9 0,3-5-9 16,4-8-25-16,11 0-31 0,7-2 3 15,11 2-6-15,5-1-49 0,1-5-29 16,6-4-30-16,2-1-19 0,9 0-35 16,13 3-30-16,13 0-92 0,17 0-88 15,15 2-141-15,8 3-162 0,-13 9-403 16</inkml:trace>
  <inkml:trace contextRef="#ctx0" brushRef="#br0" timeOffset="3732.97">14623 6907 2674 0,'0'0'385'0,"0"0"-228"0,0 0 114 0,42 18 20 15,-25-14-68-15,0-1-66 0,3 0-57 16,1-3-16-16,1 0 0 0,5 0-13 15,2-3-46-15,7 3-16 0,7 0-9 16,7 3-22-16,-4 1 7 0,-9 3-7 16,-10 0-3-16,-7 0-9 0,2 1-22 15,3 5 4-15,0 2 2 0,-3 0 3 16,-6 2-3-16,-6-2 7 0,-2-1 15 16,-8-1 21-16,-8-1 7 0,-6-1 57 15,-8 1-4-15,-10-3-10 0,-12-1-9 16,-7-6 4-16,3-2 8 0,10-2 23 15,12-7 11-15,6 1-24 0,-2-4-1 16,-3-3-2-16,2-8-16 0,3-1-34 16,5-3-3-16,6-3-34 0,8 3-9 15,4 2-22-15,11 2-65 0,12 1 12 0,15 4-13 16,12 2-17-16,9 4-62 0,-1 6-230 16,-5 4-362-16,-15 1-1009 0</inkml:trace>
  <inkml:trace contextRef="#ctx0" brushRef="#br0" timeOffset="3893.33">15818 7268 3436 0,'0'0'364'0,"0"0"-364"0,0 0-38 16,0 0-69-16,49-7-239 0,-28-6-257 15,-5 1-1162-15</inkml:trace>
  <inkml:trace contextRef="#ctx0" brushRef="#br0" timeOffset="4029.08">16436 7173 2911 0,'0'0'374'16,"0"0"-345"-16,0 0 22 0,0 0-51 0,45 16-153 15,-27-18-332-15,-3-4-1154 0</inkml:trace>
  <inkml:trace contextRef="#ctx0" brushRef="#br0" timeOffset="4582.88">16448 7495 3610 0,'0'0'486'0,"0"0"-383"0,0 0 59 0,0 0-85 16,0 0-64-16,0 0 24 0,53 4 98 16,-5-8 124-16,26-1-91 0,13-2-64 15,6 1-34-15,-3-1-28 0,-9 1 4 16,-1 2-25-16,-7 0-21 0,-6 2-12 15,-7-2-12-15,-8 3-13 0,-11-1-27 0,-12 2-12 16,-11-1-15-16,-4 1-47 0,-1 0-59 16,-4 0-68-16,-3 0-96 15,-6 0-290-15,0 0-542 0,-15-2-682 0</inkml:trace>
  <inkml:trace contextRef="#ctx0" brushRef="#br0" timeOffset="4930.78">16907 7676 1823 0,'0'0'1646'0,"0"0"-1342"0,0 0-153 0,0 0-35 16,0 0-59-16,0 0-32 0,0 0 0 15,0 0 15-15,-6 44 23 16,4-22-35-16,-3 1-27 0,0 5-1 0,-1 2-2 15,-1 3-20-15,-3 1-25 0,0 0-40 16,1 0-86-16,-1-1-98 0,2-4-158 16,2-3-339-16,3-8-555 0</inkml:trace>
  <inkml:trace contextRef="#ctx0" brushRef="#br0" timeOffset="5248.97">17163 7693 2908 0,'0'0'511'0,"0"0"-362"15,0 0 82-15,0 0-36 0,0 0-44 16,-44 44-11-16,30-20-10 0,-5 10 19 0,0 10-63 16,-3 7-37-16,3 4-21 0,3-4-3 15,5-5-13-15,7-14-12 0,3-5-1 16,1-7-11-16,1-5-4 0,7 0-5 15,1 1 8-15,7-2 13 0,4-5 70 16,3-6 13-16,4-3-22 0,2-6-24 16,1-7-28-16,0-3-9 0,-5-3-39 15,-4-1 5-15,-8 1 3 0,-7 2 16 16,-6 2 15-16,-9 4-49 0,-13 4-40 16,-14 7-59-16,-15 7-60 0,-4 10-105 15,10 1-381-15,7-3-1259 0</inkml:trace>
  <inkml:trace contextRef="#ctx0" brushRef="#br0" timeOffset="7047.99">16891 6145 473 0,'0'0'1132'0,"0"0"-852"0,0 0-30 0,0 0 86 0,0 0 19 0,0 0-44 15,0 0-40-15,0 0-17 0,0 0-39 16,0 0-52-16,0 0-44 0,-2-30-3 16,2 25-14-16,0-1-9 0,0-2 0 15,0-2-4-15,0-2-33 0,0-3-23 16,-4-2-33-16,-4-4 0 0,-1 2-33 15,-5-2-4-15,1 0 9 0,-5 3 3 16,-1 3 10-16,0 4-16 0,-4 4 30 16,2 4-27-16,-5 2 7 0,3 2-16 15,-4 6-10-15,1 5 13 0,1 5 9 16,3 2 3-16,1 5 4 0,1 1 2 16,5 3 15-16,-1 1 1 0,3-1-1 15,2-1-15-15,2-2-3 0,1-3-9 16,3-5-37-16,1-2-54 0,0-5-67 15,3-3-79-15,1-5-116 0,0-2-284 16,0-2-417-16,1-13-413 0</inkml:trace>
  <inkml:trace contextRef="#ctx0" brushRef="#br0" timeOffset="7315.58">16418 5957 2645 0,'0'0'526'0,"0"0"-347"15,0 0 66-15,0 0-31 0,0 0-47 16,0 0-47-16,0 0-51 0,0 0-10 16,0 0-34-16,0 0-13 0,-12 39 1 15,10-20 8-15,1 5 7 0,-1 4-3 16,-1-2-23-16,-1 2 11 0,2-1-13 16,0 0-1-16,0-1-1 0,2 0-2 15,-1-3 2-15,1-3-1 0,0-1 0 16,2-4-12-16,3-4 2 0,4-2-2 15,2-4 15-15,2-5 34 0,8 0 37 16,11-8-37-16,12-8-34 0,12-7-121 16,5-5-115-16,-3 3-174 0,-5 1-355 15,-20 7-921-15</inkml:trace>
  <inkml:trace contextRef="#ctx0" brushRef="#br0" timeOffset="8249.73">16228 6636 1626 0,'0'0'597'0,"0"0"-470"0,0 0 25 15,0 0 115-15,0 0-55 0,-7-37-26 16,4 30-33-16,3 2 0 0,-1 3-4 16,-2-1-1-16,2 2-3 0,1 1-10 15,-1 0-6-15,1 0-17 0,0 0-40 16,0 0-51-16,0 2-21 0,0 6-40 16,1 6 40-16,7 12 22 0,-3 16 34 15,5 13-1-15,-1 3-11 0,0-2-23 16,-3-6 1-16,-1-6-1 0,-3-3 10 0,0-6 6 15,0-7-9-15,-1-8-6 16,0-1 2-16,0 1 4 0,2 3-7 0,-1-1 1 16,0-3-10-16,0-1-10 0,0-3-1 15,-1-2-1-15,0-3 0 0,0-4-3 16,-1-2-18-16,1-2-50 0,0-2-49 16,0 0-35-16,0-2-25 0,1-3-26 15,2-6-112-15,0-3-327 0,0 0-937 16</inkml:trace>
  <inkml:trace contextRef="#ctx0" brushRef="#br0" timeOffset="9784.28">16999 6586 371 0,'0'-3'704'0,"0"-1"-284"0,0 1-147 16,0-2 32-16,0 1-10 0,0 1-50 15,0-2-35-15,0-1-24 0,0 0-23 16,0 0-16-16,0-1-4 0,0-2-19 16,0 1-4-16,0 1-6 0,4-1-17 0,-2-1-18 15,0 2-16-15,1-2-16 16,4 1 0-16,-1 2 6 0,3-1 6 15,-2 1 0-15,4 2-18 0,0 3-20 0,0 1-8 16,3 0-13-16,0 9-1 0,3 4-2 16,2 4 1-16,1 5 1 15,1 6 1-15,0 2 15 0,0 8-15 0,5 5-22 16,-5 9-2-16,-2 5-35 0,-7-2-29 16,-8-3-36-16,-4-4-18 0,0-3 29 15,-9 0 43-15,0-2 32 0,-2-8 13 16,-1-7 6-16,-1-6 19 0,-1-5 20 15,-3 2 18-15,-7 0 41 0,-1 1 25 16,-4-4-1-16,3-7 17 0,-3-5 11 16,1-4-29-16,3-9-6 0,2-7 31 15,-1-10 30-15,4-13-1 0,2-17-36 16,5-8-71-16,7-3-22 0,6 4-27 16,6 4-12-16,7 3-3 0,5 4-1 0,5 5-5 15,1 5 0-15,0 7-7 16,-2 9-21-16,1 6-70 0,1 1-100 15,16-1-87-15,7-3-114 0,2 3-574 0,-14 8-898 16</inkml:trace>
  <inkml:trace contextRef="#ctx0" brushRef="#br0" timeOffset="11031.6">20143 7068 1925 0,'-10'2'593'0,"7"-2"-284"0,1 2 44 16,-1-1-6-16,2-1-56 0,1 0-59 16,0 0-34-16,3 0-40 0,3 0-16 15,5 0 59-15,12 0 16 0,18 0-30 16,19 0-29-16,11-6-24 0,6 0-28 16,-3-1-49-16,-8 0-29 0,-1 1-27 15,-5 0-1-15,-5 2-24 0,-6-2-4 16,-9 3-17-16,-11 2-13 0,-7 1-6 15,-7 0-8-15,2 0-1 0,-2 0-7 16,-3 0-11-16,-6 0-1 0,-6 0 22 16,-2 0-7-16,-9 1 47 0,-7 2-35 15,-14 1-27-15,-16 4-10 0,-17 1 34 0,-6 2 37 16,0 1 31-16,2 1 21 16,12-2 7-16,0 1 27 0,5-1 29 15,3 0 5-15,11-3-3 0,9-2-4 16,10-3 4-16,4 0-3 0,2-1-10 0,3-1-9 15,1-1-6-15,9 0 3 16,0 0-44-16,7 0-16 0,5 0 25 0,10 0 44 16,17 0 12-16,12-3-16 0,12-2-20 15,3-2-31-15,-8 0-15 0,-4 2-2 16,-4-1-19-16,-5 1-22 0,-8 2-20 16,-9 0-22-16,-10 0-28 0,-4 3-30 15,-1-2-18-15,-2 1-44 0,-5 0-69 16,-6 1-127-16,-5 0-181 0,-4 0-532 15,-15 0-958-15</inkml:trace>
  <inkml:trace contextRef="#ctx0" brushRef="#br0" timeOffset="11749.85">22426 6460 3404 0,'0'0'427'0,"0"0"-190"0,0 0-78 0,0 0-1 0,0 0 3 16,0 0 27-16,0 0 9 0,0 0-41 15,-36 3-65-15,9-3-42 0,-13 2-31 16,-14 2-6-16,-9 1 7 0,-2 0 2 15,0 3 0-15,1-2 0 0,-2 3 1 16,0-1-19-16,2 0 9 0,4 1-10 16,3-1-1-16,3-1-1 0,0 1-1 15,1-2-2-15,5-1-37 0,7-2-27 0,9 1 3 16,11-2-21-16,3-2-52 0,1 0-66 16,1 0-86-16,3-2-103 0,6-5-341 15,5 0-684-15,9-13-506 0</inkml:trace>
  <inkml:trace contextRef="#ctx0" brushRef="#br0" timeOffset="12032.89">21874 6216 2827 0,'0'0'589'0,"0"0"-197"16,0 0-52-16,0 0-54 0,0 0-33 15,0 0-53-15,0 0-63 0,0 0-54 16,-52 12-31-16,18 0-13 0,-8 4-8 15,-10 6-10-15,-1 5-6 0,2 0-2 16,5 1-1-16,5-2-12 0,1 3 0 16,1-1-1-16,6-2-2 0,6-6 1 15,8-3 0-15,4-4 2 0,-1 2 0 16,4-2 18-16,-1 1 6 0,8-4-9 0,5 0-14 16,3 2 1-16,11 1 23 0,10 3 78 15,21 0-30-15,28-3-45 16,16-5-28-16,12-8-118 0,2-5-98 0,-8-7-92 15,-2-3-225-15,-25 2-943 16,-1-2-1351-16</inkml:trace>
  <inkml:trace contextRef="#ctx0" brushRef="#br0" timeOffset="13565.51">15871 7505 1596 0,'0'0'808'0,"0"0"-466"0,0 0-76 0,0 0 54 15,0 0-53-15,0 0-71 0,0 0-80 16,0 0-31-16,0 0-18 0,0 0-20 16,0 0-1-16,0 0-24 0,0 0-3 15,0 0-4-15,43-2-15 0,-30 2-1 0,1 0-20 16,-4 2-8-16,0 2-11 16,-1-1-13-16,-4 4-30 0,0 1-17 0,-2 3-17 15,-3 2 16-15,0 3 16 16,-4-1 9-16,-3 2 6 0,-2-2 22 15,0 0 28-15,1 0 20 0,1-2 13 0,1-3-11 16,3-2 23-16,3 0 4 0,0-1 0 16,3-1 31-16,5 1 16 0,-2-1 16 15,3 0-7-15,1 1-22 0,2-1-19 16,-1 1-19-16,1 2-9 0,-4-3-16 16,1 1-2-16,-5 0-11 0,-1-1 10 15,-2 4-13-15,-1 2 16 0,-7 0 0 16,-3 2-1-16,-4 0-49 0,-4 2-16 15,-5-3-19-15,0 1-39 0,0-2-22 16,0-3-23-16,2-5-112 0,3-4-154 16,5-1-151-16,5-5-857 0</inkml:trace>
  <inkml:trace contextRef="#ctx0" brushRef="#br0" timeOffset="13882.84">16111 7589 3 0,'0'0'2457'0,"0"0"-1814"0,0 0-292 0,0 0 3 0,0 0-86 0,0 0-43 15,0 0-5-15,0 0-35 0,0 0-62 16,0 0-59-16,0 0-18 0,45-12-16 16,-28 8-29-16,4 1-1 0,-3 3-21 15,3 0-22-15,-4 1-30 0,-2 5-47 16,-1 4-19-16,-7 3-19 0,-1 3 6 15,-4 4 21-15,-2 4 2 0,-5 2-34 16,-5 3 21-16,-4-2 66 0,-1 1 73 16,-2 1 3-16,2-6 38 0,-1 2 66 15,4-3 28-15,2-2-25 0,6-4-28 16,1-3-16-16,3-3-13 0,5-1-4 16,4-3-2-16,5-1-13 0,6-2-31 15,1-3-83-15,6 0-121 0,4-3-155 0,-6-1-644 16,11-8-1010-16</inkml:trace>
  <inkml:trace contextRef="#ctx0" brushRef="#br0" timeOffset="15647.44">15624 6800 916 0,'-2'-4'1517'0,"1"1"-1101"0,1-3-125 0,0-2-10 16,1-2-34-16,2-2-54 0,1 0-46 16,2-5-33-16,-1 0-21 0,2-1-36 15,0-1-11-15,2 1-9 0,-3 0 7 16,3 2-19-16,-3 0 3 0,2 3 3 16,-3 5 2-16,0 1 5 0,-2 3 8 0,-3 4-3 15,2 0 0-15,-2 0-43 16,0 0-12-16,1 8-53 0,1 5 62 15,3 7 3-15,0 4 65 0,1 7-38 0,-1 1-14 16,1 3-11-16,-2 5 0 0,2 7 0 16,-2 7 0-16,0-1-2 15,-2-10 2-15,-1-10 0 0,-1-12-2 0,0-3 1 16,0 3-1-16,-2 1-25 16,-2 0-33-16,1-2-50 0,-1-4-62 0,0-3-42 15,-1-3-96-15,0-2-157 0,-1-4-211 16,-1-1-383-16,1-3-412 0</inkml:trace>
  <inkml:trace contextRef="#ctx0" brushRef="#br0" timeOffset="15832.82">15611 7199 2126 0,'0'0'640'16,"0"0"-332"-16,0 0 50 0,0 0-13 16,-39 20-91-16,34-17-22 0,1-1 19 15,3-1-13-15,1-1-70 0,0 0-54 16,3 0-32-16,4 0-3 0,3 0-42 15,5 0 33-15,6-3 9 0,11-2-33 16,10-6-46-16,7-2-13 0,4-3-102 16,-7 0-98-16,-1 0-72 0,-9 0-119 15,-4 0-270-15,-9 3-985 0,2-5-405 0</inkml:trace>
  <inkml:trace contextRef="#ctx0" brushRef="#br0" timeOffset="16448.57">16254 6718 2640 0,'0'0'559'0,"0"0"-361"0,0 0 128 0,0 0-55 0,0 0-70 15,0 0-80-15,0 0-31 0,5-44 12 16,3 35-37-16,0-1-22 0,5 1-24 16,2-1-16-16,2 2-3 0,4 2 0 15,-1 2 0-15,6 4-2 0,1 3-11 16,4 5 10-16,0 8-12 0,1 2 0 16,-1 5-10-16,-2 3-9 0,-3 4-12 15,-3 7 5-15,-4 7-8 0,-7 11-4 16,-6 0 6-16,-6-3-12 0,-6-6 3 15,-8-9 19-15,1-5 6 0,-3-5 14 16,3-8 17-16,-5-2 12 0,-5 1 20 16,-4 3 8-16,-4-1 13 0,-4-6 3 15,0-4 22-15,0-7 12 0,3-4 18 16,1-9 21-16,4-6 13 0,0-13 72 16,4-13-34-16,1-14-71 0,5-8-66 0,6 3-7 15,9 4-23-15,2 17-13 16,2 9 1-16,3 7 2 0,2 5 9 15,4-3-12-15,4-1-12 0,3-3-25 0,7 4-11 16,8-1-68-16,9 5-110 0,16 3-84 16,2 3-182-16,-14 6-653 0,-5 2-1417 15</inkml:trace>
  <inkml:trace contextRef="#ctx0" brushRef="#br0" timeOffset="18299.24">18988 7195 1270 0,'0'2'751'0,"1"-2"-436"0,0 0 8 0,0 2 27 0,1-1-5 0,4 2-15 16,3 0-21-16,4 3 13 0,3 1 3 16,11 1-58-16,12 0-38 0,13-2-25 15,12-2-40-15,1-3-36 0,-4-1-28 16,-6 0-31-16,-4-3-57 0,-5 1-11 0,-1-1 1 16,-8 1-2-16,-10 2-1 15,-8-1-1-15,-5 1-1 0,-1 0-18 16,-4 0 0-16,1 0-12 0,-8 0-19 0,-2 0 10 15,-3 0-25-15,-10 1 7 0,-2 1-29 16,-14-1-17-16,-16 3-10 0,-15 2 28 16,-4 0 39-16,-3 0 32 0,6 1 17 15,4-1 3-15,4-3 0 0,1 2-2 16,4-1-1-16,8-2 1 0,9 2 19 16,8-3-4-16,4 2-1 0,2-2 22 15,0 2-4-15,1 0 1 0,6-3 27 16,9 0 5-16,1 0-29 0,9 0-22 15,7-2-3-15,10-2 28 0,19-1 23 16,17-4-2-16,9-1-9 0,6-2-19 16,-4 2-12-16,-7 3-6 0,-2 1-15 15,-6 0-10-15,-2 1-5 0,-7 2 12 16,-11 0-15-16,-8 1-12 0,-12 2-25 16,-2 0-6-16,-3-1 4 0,1 1-10 0,-2 0 15 15,-7 0 0-15,-5 0-45 16,0 0 2-16,-4 0-9 0,-7 1-21 15,-3 0-106-15,-3 1-128 0,-3 0-140 0,-5-2-252 16,8 1-516-16,-8-1-473 0</inkml:trace>
  <inkml:trace contextRef="#ctx0" brushRef="#br0" timeOffset="19599.6">15501 7422 1083 0,'-4'-5'616'0,"1"1"-373"0,-1 2 1 0,-1-3 95 0,0 2 0 0,-2 1-41 15,1 0-59-15,-2 2-39 0,0 0-29 16,-3 0-52-16,-2 7-56 15,-3 6-32-15,-2 5-15 0,-5 13 6 0,-4 14 20 16,-4 15-14-16,0 7-6 0,5-1-10 16,7-8-10-16,6-16-2 0,7-10-1 15,3-12-11-15,3-4 10 0,0 2-1 16,3-3-13-16,3 0 13 0,5-6 3 16,-1-4 24-16,3-5 13 0,2 0 25 15,1-8 35-15,1-6-23 0,1-1-39 16,-3-6-32-16,-5-1-3 0,0 1-25 15,-6-2-6-15,-4 1-9 0,-3 1 12 16,-7 2-7-16,-1 2-27 0,-3 6-13 16,-2 1 0-16,2 4-7 0,-2 5-9 15,3 1-51-15,-1 5-108 0,4 3-200 16,3 1-288-16,0 0-518 0</inkml:trace>
  <inkml:trace contextRef="#ctx0" brushRef="#br0" timeOffset="19898.99">15563 7529 2888 0,'0'0'804'0,"0"0"-524"0,0 0 2 16,0 0 0-16,0 0-72 0,0 0-60 16,0 0-80-16,0 0-21 0,-25 36-30 15,14-19-17-15,1 2 0 0,1 1 1 16,-1-3-3-16,1 2 0 0,2-1-2 15,-2 2-1-15,3-2-16 0,0-2 4 16,2 2-3-16,0-2-1 0,2-5 16 16,2 3-21-16,0-3 9 0,2-4-7 15,3 1 7-15,3-1-1 0,0-3 16 16,6 2 3-16,-1-5-3 0,4-1 0 16,0 0-43-16,3-3-68 0,-1-4-77 15,-3 0-48-15,0-2-58 0,-2 2-166 16,0-4-259-16,-6-1-547 0,-3 3-290 0</inkml:trace>
  <inkml:trace contextRef="#ctx0" brushRef="#br0" timeOffset="20050.66">15601 7660 1011 0,'0'0'1520'0,"0"0"-1211"0,0 0-104 0,0 0 102 16,0 0-72-16,0 0-83 0,0 0-4 15,-17 46 15-15,18-6 25 0,3 16-54 16,1 5-41-16,-2 0-28 0,-3-3-13 15,0-8-24-15,-3 0-28 0,-2-1-65 16,-2-3-167-16,1-8-147 0,2-12-346 16,-5-4-1280-16</inkml:trace>
  <inkml:trace contextRef="#ctx0" brushRef="#br0" timeOffset="26866.7">15626 6399 1094 0,'0'0'485'0,"0"0"-202"0,0 0 42 16,0 0-12-16,0 0-19 0,0 0-28 16,0 0-42-16,0 0-1 0,0 0-27 15,0 0-26-15,0 0-32 0,0 0-27 16,-23-36-24-16,25 28-46 0,4 3-41 15,1-3-1-15,3 2-15 0,4 1 4 16,1-1-1-16,4 5-2 0,2 1-4 16,5 1-3-16,-3 9 7 0,6 3 11 15,5 12 1-15,1 11 1 0,7 14 1 16,-1 8 1-16,-7 2 0 0,-4-1 2 16,-5-3-2-16,-6-2-31 0,-2 2-33 15,-3-1-11-15,-2-2-13 0,-6-3 0 16,-3-4 31-16,-3-2 26 0,-6-5 25 15,-4-6 6-15,-1-9 28 0,-1-6 0 16,-2-2 20-16,-6 3 21 0,-7-1 9 16,-10 3-15-16,-7-5-12 0,-6-7-7 15,-5-9-3-15,5-7 2 0,4-12 10 16,6-7 19-16,-1-7 8 0,0-7 7 0,1-9-34 16,-1-5-22-16,2-8-28 0,1-5 31 15,2-1 0-15,3 0-19 0,6 2 10 16,8 1-1-16,6 4 4 0,6 2-6 15,7 5-22-15,2 2 1 0,8 4 1 16,7 4-2-16,8 2 0 0,1 10-16 16,9 0-5-16,3 5-7 0,4 6-15 15,3 2 3-15,-3 12-10 0,-3 7-42 16,0 8-63-16,-7 6-26 0,-4 5-55 16,0 9-130-16,-3 12-315 0,-5-5-464 15,-2 5-383-15</inkml:trace>
  <inkml:trace contextRef="#ctx0" brushRef="#br0" timeOffset="28150.5">15628 6438 50 0,'0'0'711'0,"0"0"-428"0,0 0-234 0,0 0-16 15,0 0 16-15,0 0 6 0,0 0 17 16,0 0 22-16,0 0 17 0,0 0-33 15,0 0-20-15,0 0 24 0,0 0 38 16,0 0 29-16,0 0 43 0,0 0 8 16,0 0-25-16,23-28-20 0,-23 28-23 15,-1-1-26-15,0-1-26 0,-1 1-10 16,0-3-3-16,0 2-6 0,-1-1-7 16,0-1-3-16,0 0 7 0,-3-2-1 15,1-2 0-15,0 0-9 0,-2-5 5 0,1 0-24 16,-3-3 6-16,2 0 25 15,0-5 18-15,-1 0-15 0,1-3-6 16,1-2-19-16,3-2-1 0,-2-2-5 0,4-1 3 16,1 0 6-16,0 1-10 0,6-1 3 15,-1 1-9-15,6 3-6 0,-1 1-4 16,3 2-2-16,2 1-11 0,2 3 10 16,3 0 4-16,-1 2 0 0,5 1-13 15,-2 4-1-15,2-1-2 0,0 5-2 16,0 1-11-16,1 4-2 0,-1 4-17 15,2 3 8-15,1 8-1 0,2 4-3 16,0 7 6-16,7 11-19 0,4 13-10 16,4 9-21-16,-3 5-3 0,-4-2 2 15,-8-6 7-15,-6-8 13 0,-1 1 24 16,-4-5 4-16,-2-1 0 0,-6-4 9 16,-2-6 15-16,-1-8 1 0,-3-1 10 15,1 0 6-15,-1 4 9 0,0 0 32 0,0-4 3 16,-2-2-16-16,-1-4-3 0,-1-3-13 15,0-3-9-15,0-2 10 16,0-2 2-16,0-1 13 0,-2-3 23 0,-1 1 4 16,1-1-11-16,-3 0-17 0,1-3-5 15,-2-1-11-15,-2-1-11 0,2-4-14 16,-2 1-1-16,1-3-1 0,-5 0-1 16,2-3-1-16,-1-2-14 0,-3 0 13 15,0-3 0-15,-2 2 1 0,0-3 0 16,-2 1 2-16,2 1 2 0,1 1 20 15,2 2-4-15,1 2-2 0,3 2 6 16,0 2-4-16,2 0 1 0,1 4 15 16,4-1 9-16,0 5 1 0,2 0-13 15,0 1-31-15,0 0-37 0,0 0-31 16,2 2-37-16,3 8 24 0,4 1 56 16,3 6 23-16,1 4 2 0,1 3 0 15,-1 1 0-15,3 1-18 0,-4-1 2 16,2 1-6-16,-2-4 20 0,-1 0-1 0,2-3 1 15,-2-3 2-15,1-4 1 16,-3-3 12-16,1-1 8 0,-3-3 29 16,0-3 34-16,-2-2 21 0,-1 0 87 0,2-4-36 15,0-7-33-15,4-2-53 16,-3-6-67-16,1-5-3 0,-3-4-55 0,0-2-36 16,1-2-2-16,-4 0-5 0,-1 0 6 15,0 0-13-15,0 3-19 0,1 3-19 16,-1 0-30-16,2 4-75 0,-1 2-224 15,0 6-628-15,-2-2-902 0</inkml:trace>
  <inkml:trace contextRef="#ctx0" brushRef="#br0" timeOffset="29131.91">15504 6250 2782 0,'0'0'557'0,"0"0"-375"0,0 0 108 0,-43-7-22 16,32 1-106-16,1-4-68 0,0-6-32 15,1 0 25-15,0-5-35 0,4-4-3 16,2-3 7-16,3-7-16 0,3-12-18 16,10-8 8-16,3-6 13 0,7 1-3 15,3 4-12-15,1 6 6 0,6 4-16 16,-1 2-6-16,5 2-11 0,3 5-1 15,2 2 0-15,1 3-2 0,4 4-10 0,0 5 0 16,3-1 9-16,0 7 3 16,4 3-1-16,-3 4-1 0,2 4-14 15,-1 6 1-15,-1 2 0 0,0 11-1 0,0 5-5 16,-1 6-4-16,-4 3-9 16,-1 6-21-16,-5 4-10 0,-1 1 4 0,-3 3 20 15,0 0 17-15,-3 1 8 0,0 0 16 16,-4 0 2-16,0-3 1 0,0 0-1 15,-8-6 1-15,-2-6 3 0,-4-7-4 16,-1 1-2-16,-1 1 1 0,3 6 2 16,1 1 9-16,-3 1-10 0,-1-2 0 15,-2 0 0-15,-2-1 11 0,-2-4-12 16,-1 2 1-16,-4-5 10 0,1 1-9 16,-2-3 0-16,1-2 0 0,-1-3 1 15,0 0-2-15,-1-3-2 0,2-1-2 16,-2-2-11-16,2-2 11 0,-2-2-10 15,2 0 9-15,-2 0 0 0,0-2 0 16,0-1 3-16,0 0 1 0,0 0 20 16,0 0 4-16,0 0 21 0,0-1 7 15,0-4-13-15,-2-2-31 0,-3-1-9 16,0-3-12-16,-1-2-4 0,-3-2 14 16,-1 0 2-16,0-3 2 0,-1 0-1 15,-3-3 1-15,2-1 0 0,-1 2-1 16,1-3 1-16,1 1-1 0,0 0 2 0,-1 4 19 15,6 4 12-15,-1 2 9 16,3 4 6-16,2 2-9 0,2 4-10 16,0 0-13-16,0 1-17 0,0 1-43 0,0 1-34 15,0 9-43-15,4 2 56 0,3 6 48 16,-1 8 16-16,3 2-1 0,0 3 1 16,0-2-11-16,0 2 10 0,0 0 1 15,0-2-16-15,-2 1 4 0,1-2-3 16,-1-3 2-16,2-4 13 0,-4-6 2 15,3-1 23-15,1-7 27 0,0-4 44 16,-3-3 27-16,3 0 33 0,3-7 122 16,-1-8-108-16,3-9-82 0,1-12-79 15,1-9-9-15,-3-6-64 0,-2 2-45 16,0 6-40-16,-2 9-7 0,-1 7-15 16,-3 8-29-16,4 1-44 0,2-3-60 15,2-3-178-15,3 1-293 0,-5 5-767 16</inkml:trace>
  <inkml:trace contextRef="#ctx0" brushRef="#br0" timeOffset="30016.53">15526 6156 3560 0,'0'0'511'0,"0"0"-389"0,-2-38 80 0,7 16-20 15,4-11-92-15,4-9-35 0,7-10-18 16,4-4 12-16,4-3-15 0,1 4-34 15,0 2 1-15,5 2 1 0,3-2-2 0,5 2 0 16,4 0 0-16,4 3-1 0,6 2 1 16,5 5 0-16,3 2 1 15,2 7-1-15,2 3 0 0,0 5-3 0,3 3 0 16,-1 4 0-16,-2 6-13 0,0 6 13 16,1 5-12-16,-1 1 3 0,1 9-7 15,0 3-2-15,-1 6-7 0,0 6-6 16,-2 1-3-16,1 3-9 0,-5 2 15 15,-2 0 3-15,-2 3 27 0,-4 2 1 16,-4 3 1-16,2 0 12 0,-6 3-1 16,-1 0-9-16,-3-1 13 0,-1 3-13 15,-2 1 12-15,-3-1-14 0,-3-2-1 16,0 0 1-16,-4-7 1 0,-8-8 1 16,3 6-3-16,-4-8 2 0,0 3-1 15,2 4 1-15,-7-5 1 0,4 3 16 16,2 5 6-16,-3-3 2 0,-1-1-2 15,-2-2 0-15,1-3-4 0,-4-1 1 16,-1-3-19-16,-1-1-1 0,-2-4-1 0,-3-3-1 16,1-3-1-16,-4 0-1 15,1-5-11-15,-3-1-2 0,0-4-7 16,0 2-5-16,-1-3 27 0,-3 0 0 0,-2-4 0 16,-3-2-27-16,-3-3-31 0,-3-4-26 15,-3-3-12-15,-3-1 0 16,0-4 16-16,-3 0-5 0,-1-1 8 0,1-1 3 15,-2 0 31-15,3 1 43 0,0 1 33 16,2 2 15-16,3 3 21 0,4 4 2 16,5 0 17-16,1 6 30 0,3 0 8 15,3 5 4-15,0-1-26 0,2 0-51 16,0 2-26-16,2 0-27 0,2 4-33 16,5 3 33-16,5 4 20 0,5 7 20 15,2 4-10-15,6 1-8 0,1 4-21 16,-1 0-1-16,-1 0-1 0,-1 1 0 15,-1-2-1-15,-3 0 0 0,0-2 0 16,-3-3-7-16,-2-1 9 0,-1-4 12 16,-2-4 6-16,-1-4 28 0,-3-3 58 0,-3-4 140 15,-1-1-14-15,4-6 3 16,-2-6-70-16,3-12-72 0,4-14-73 16,1-15-18-16,1-6-57 0,0-1-82 0,-1 1-37 15,0 7-45-15,4 1-46 0,7 3-109 16,4 6-295-16,-7 10-714 0,6 6-1296 15</inkml:trace>
  <inkml:trace contextRef="#ctx0" brushRef="#br0" timeOffset="32582.66">18454 6341 1729 0,'4'-2'1020'0,"-4"2"-753"0,1-1-24 0,-1 1-33 0,0 0-77 16,0 0-35-16,0 0-16 0,0 1 16 16,0 2-10-16,-1 1-16 0,-3 6 22 15,0 4 19-15,-2 4-8 0,-5 7-15 16,-3 3 6-16,-6 10-13 0,-10 11-21 0,-11 12-7 16,-6 10-5-16,-8-2-14 0,3 2 14 15,-1-4-5-15,4-2-5 0,2-4-9 16,5-4 15-16,7-8-3 0,8-11-10 15,7-12-31-15,9-6-2 0,2-4-18 16,-2-2-4-16,4 1-45 0,1-4-58 16,4-4-84-16,2-7-116 0,6-7-91 15,5-13-239-15,3 0-896 0</inkml:trace>
  <inkml:trace contextRef="#ctx0" brushRef="#br0" timeOffset="32932.85">18725 5682 3043 0,'0'0'488'0,"0"0"-339"15,0 0 159-15,0 0-38 0,0 0-31 16,0 0-35-16,0 0-69 0,0 0-22 16,0 0-52-16,0 0-46 0,0 0-15 15,0 0-32-15,0 0 32 0,-6 69 58 16,15-6 18-16,1 12-15 0,0 0-12 16,-1-7-3-16,-1-7-7 0,-4-2 1 15,0-1-1-15,-2-2-18 0,0-5-18 16,-2-5-3-16,0-9-14 0,2-9-31 15,-2-10-68-15,2-4-51 0,-1 0-69 16,0-4-109-16,0-3-156 0,1-5-716 16,4-13-1291-16</inkml:trace>
  <inkml:trace contextRef="#ctx0" brushRef="#br0" timeOffset="33899.78">16043 6549 326 0,'0'0'1479'0,"0"0"-999"0,0 0-125 0,0 0-7 15,0 0-22-15,0 0-27 0,0 0-53 16,0 0-83-16,0 0-18 0,0 0-18 0,0 0-24 15,0 0-41-15,0 0-10 16,-50 51 16-16,21-10 3 0,-11 17 0 16,-4 10 3-16,-6 5-4 0,0-3-18 0,2-5-21 15,-5 3-29-15,0-1 0 0,2-6-2 16,2-4-3-16,5-8-15 16,10-12-19-16,8-9 9 0,8-10-2 0,6-6-50 15,-1-2-93-15,3-1-93 16,2-4-88-16,7-5-265 0,1-6-598 0,8-21-819 15</inkml:trace>
  <inkml:trace contextRef="#ctx0" brushRef="#br0" timeOffset="34448.76">15401 6534 2716 0,'0'0'602'0,"0"0"-401"0,0 0 58 0,0 0-124 15,0 0-56-15,0 0-3 0,0 0-29 16,0 0-1-16,42-28-19 0,-32 27-27 15,1-1-18-15,-1 2-1 0,4 3 16 0,-1 7-25 16,2 1 6-16,-2 4-3 16,1 3-26-16,-4 1-27 0,-2 4 8 15,-3-1 14-15,-2 2 5 0,-3-2 20 16,-4-2 18-16,-3-1 13 0,-1-4 1 0,-1-2 31 16,-3-4 18-16,0-4 23 15,-1-2-11-15,-1-3-5 0,1-5 7 0,-3-4-8 16,1-4 12-16,1-3 10 15,2-3 34-15,0-3-3 0,4-1-29 0,4 1-25 16,1 2-55-16,4 3 0 0,7 2-77 16,8 1-43-16,13 0-120 0,14 0-181 15,-4 3-621-15,11 0-1255 0</inkml:trace>
  <inkml:trace contextRef="#ctx0" brushRef="#br0" timeOffset="36382.8">19341 8377 2587 0,'-9'-6'453'0,"7"6"-277"0,0 0 133 0,2 3-103 0,-2 8-96 15,2 4-6-15,0 10-42 0,0 15 33 16,4 9-20-16,-1 4-3 0,-1-5-16 16,2-9 0-16,-2-12-16 0,0-4-9 15,-2-2-28-15,1 4-2 0,-1 2-1 16,0 3-25-16,0-2-37 0,-1-4-72 16,-1-5-51-16,2-1-63 0,0-8-122 15,0-3-341-15,0-5-803 0</inkml:trace>
  <inkml:trace contextRef="#ctx0" brushRef="#br0" timeOffset="37165.92">20044 8437 2191 0,'0'0'585'0,"0"0"-277"0,0 0 72 0,0 0-155 0,24-38-74 15,-10 29-22-15,4 1-31 0,1 0-26 16,3 5-35-16,1 0-9 0,0 3-26 16,2 0-1-16,0 6-1 0,1 5-6 15,0 1-16-15,-3 6 3 0,-1 2-6 16,-4 2-24-16,-4 1-28 0,-1 1 12 15,-7-1-5-15,-3 1-18 0,-3-1-13 16,-6 0 6-16,-3-1 19 0,-8-2 35 16,-4 0 38-16,-11-2-13 0,-14-2 3 15,-10-4 13-15,-6-7 13 0,4-5 89 0,7-5 97 16,9-7 11-16,9 1-36 0,6 0-6 16,7-2 21-16,7-1-69 15,0-5-33-15,1-3-47 0,3-5-40 0,8-2-47 16,4 4-17-16,16-5-41 0,19 5-38 15,18 0-56-15,10 4-90 0,4 1-255 16,-20 9-707-16,-3-1-830 0</inkml:trace>
  <inkml:trace contextRef="#ctx0" brushRef="#br0" timeOffset="38183.13">20677 8490 443 0,'0'0'1747'0,"0"0"-1301"0,0 0-54 16,0 0-72-16,0 0-88 0,0 0-24 15,28-40-32-15,-14 31-21 0,2-1-34 0,4 0-18 16,4-1-25-16,3 1-16 0,-1 2-13 16,4 1-12-16,0 1-37 0,-1 5-2 15,-1 1-20-15,-1 1 1 0,-3 7 2 16,-1 2-2-16,-2 5-14 0,-2 1 14 15,-2 2-23-15,-3 1-27 0,-5 0 3 16,-3 1-10-16,-5-1 22 0,-2 0 18 16,-6-1 18-16,-7-1 20 0,-6-1 32 15,-10 0 27-15,-10-3-3 0,-11-2 16 16,5-2 30-16,7-6 37 0,14-3 40 16,6-1 61-16,-2-6-26 0,1-1-10 15,-2-2-50-15,5-4-26 0,6-4-31 16,3-2-57-16,6-5-40 0,2 0-42 15,7-2-7-15,8 0-27 0,14-1-8 0,18 0-47 16,18 4-91-16,6 5-173 16,2 6-305-16,-21 7-1088 0,-11-1-494 0</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3:20:22.983"/>
    </inkml:context>
    <inkml:brush xml:id="br0">
      <inkml:brushProperty name="width" value="0.05292" units="cm"/>
      <inkml:brushProperty name="height" value="0.05292" units="cm"/>
      <inkml:brushProperty name="color" value="#002060"/>
    </inkml:brush>
  </inkml:definitions>
  <inkml:trace contextRef="#ctx0" brushRef="#br0">21901 7150 642 0,'0'0'528'0,"0"0"94"0,0 0-304 0,0 0-4 0,0 0-30 0,0 0-20 16,0 0-50-16,0 0-19 0,0 0-33 15,0 0-32-15,0 0-26 0,0 0-3 16,0 0-20-16,-34-27-15 0,39 20-15 16,1-1-23-16,4-1-21 0,2 1-7 15,3-1-32-15,2 1 0 0,3 1 16 16,3 1-9-16,0 5 6 0,4 1 4 15,3 4-7-15,2 6 3 0,-1 2-3 16,0 5 3-16,-2 3 3 0,-4 1-9 16,-4 0-31-16,-4 2-17 0,-8 1 10 15,-4 2-4-15,-5-1 29 0,-9 2 7 16,-6 1 31-16,-9-3 2 0,-9 2 20 16,-14-1 13-16,-7-5 12 0,-4-7 13 0,4-9 38 15,8-5 19-15,9-7-14 0,8-2-8 16,8 0 2-16,2-3-29 0,-3-5-21 15,2-4-16-15,-2-4-31 0,7-4-10 16,7-1-28-16,8-1-33 16,7 4-60-16,18-3-77 0,22 0-54 0,23 0-119 15,11 1-271-15,-16 10-678 0</inkml:trace>
  <inkml:trace contextRef="#ctx0" brushRef="#br0" timeOffset="434.77">22910 7031 874 0,'0'0'518'0,"0"0"-177"0,0 0 36 0,0 0-21 15,0 0-21-15,0 0-33 0,0 0-24 16,0 0-12-16,0 0-35 0,0 0-49 15,0 0-63-15,0 0-38 0,0 0-31 16,0 0-50-16,0 0 0 0,-38-2-31 16,22 19 28-16,-1 5-16 0,-2 6 17 15,-3 1 2-15,1 2 0 0,-3 1-3 16,0-2-41-16,0-2-15 0,2-3-19 16,0-3-17-16,3-1-50 0,3-7-72 15,3-2-133-15,3-7-215 0,2-5-166 0,2 0-579 16,4-17 652-16</inkml:trace>
  <inkml:trace contextRef="#ctx0" brushRef="#br0" timeOffset="616.43">22653 6980 2483 0,'0'0'319'0,"0"0"-10"16,0 0 92-16,0 0-75 0,0 0-132 16,0 0-86-16,0 0-65 0,0 0 54 15,0 0 80-15,30 58-23 0,-19-33-77 16,2 1-34-16,2 0-40 0,0-3 0 15,0-2 9-15,1-2-12 0,1 0-68 16,1-1-65-16,2 2-80 0,1-4-88 16,0 0-143-16,1-3-235 0,0-6-514 15,-6-4-426-15</inkml:trace>
  <inkml:trace contextRef="#ctx0" brushRef="#br0" timeOffset="932.92">23385 6876 2134 0,'0'0'1119'0,"0"0"-947"0,0 0-60 16,0 0-2-16,0 0-87 0,0 0-11 16,0 0 26-16,1 56 44 0,2-32-13 15,1 6-18-15,-1-2-36 0,0 3-13 16,0 0-1-16,-2-2-1 0,1-3-56 16,-1-2-48-16,0-1-73 0,1-2-61 15,0-5-114-15,1-3-169 0,1-5-521 16,-2-5-342-16</inkml:trace>
  <inkml:trace contextRef="#ctx0" brushRef="#br0" timeOffset="1249.79">23571 6927 2857 0,'0'0'426'0,"0"0"-162"15,0 0 1-15,0 0 3 0,48-15-87 16,-28 12-50-16,2 0-38 0,3 1-50 15,1 1-22-15,2 0-21 0,2 1-18 16,-1 2-10-16,0 3-9 0,-1 1-37 16,-4 3-13-16,0 3 21 0,-3 2-21 15,-6 1-42-15,-3 2-9 0,-6 1 12 16,-5 3 6-16,-3 0 31 0,-8 1 26 16,-7-1 15-16,-12 0 25 0,-11 4 23 15,-10-6 2-15,-3-4 30 0,9-6 15 16,12-6 48-16,10-3 23 0,5-1-8 15,-2-5-28-15,0-3-20 0,1-5-8 16,3-4-54-16,5-5-41 0,5 0-53 16,5-1-89-16,6 0-61 0,10 0-132 15,5 3-313-15,11 1-468 0,-5 4-18 0</inkml:trace>
  <inkml:trace contextRef="#ctx0" brushRef="#br0" timeOffset="1584.46">24201 6970 1456 0,'0'0'1503'0,"0"0"-1292"0,0 0 127 15,0 0 6-15,0 0-64 0,41-9-105 16,-29 5-51-16,1 1-47 0,0-1-24 16,2 0-53-16,0 1-19 0,3 3-18 15,1 0-6-15,-1 4-4 0,1 5 10 16,-1 2-12-16,-2 3 2 0,-1 2-9 15,-5 1-13-15,-3 2-2 0,-3 0-18 16,-4 3 20-16,-5-3 15 0,-7 1 23 16,-4 1 31-16,-4-5 6 0,-4-3 35 15,-3 1 16-15,-3-5-1 0,0-2 11 16,0-4-2-16,1-3-8 0,2-3 5 0,5-5 6 16,-2-4-27-16,5-6-1 15,4-2-40-15,1-5-2 0,4-3-35 16,4-4-47-16,6 1-13 0,2 2-57 15,12 0-47-15,11 3-121 0,12-4-279 0,18 1-591 16,-10 7-409-16</inkml:trace>
  <inkml:trace contextRef="#ctx0" brushRef="#br0" timeOffset="1967.44">24831 6961 2304 0,'0'0'1136'0,"0"0"-908"16,0 0 87-16,0 0-17 0,0 0-66 15,0 0-102-15,0 0-22 0,0 0-19 16,0 0-28-16,0 0-36 0,0 0-25 16,54-39-12-16,-31 30 0 0,5 2-3 15,1 4-10-15,2 2-12 0,0 1-12 16,1 4-3-16,-1 5 18 0,-2 1 0 15,-4 3-15-15,-4 2-22 0,-4 2 19 16,-5 0-7-16,-6 0 21 0,-6 0 20 16,-4-1 18-16,-11-2 0 0,-10 2 40 15,-17-2 16-15,-12-4-22 0,-7-5 3 0,5-5 9 16,10-5 4-16,16-2-4 0,10 0 9 16,-1-3 25-16,1-3-6 0,1-5-1 15,-1-5-18-15,8-3-49 0,5-2-6 16,7 0-64-16,17-1-49 0,24 0-87 15,29 3-106-15,12 6-199 0,-10 8-798 16,-6 3-1019-16</inkml:trace>
  <inkml:trace contextRef="#ctx0" brushRef="#br0" timeOffset="3584.59">25654 6791 1429 0,'0'0'390'0,"0"0"-124"0,0 0 58 0,0 0-24 0,0 0-36 0,0 0-69 16,0 0-45-16,0 0-38 0,0 0-14 15,0 0-28-15,0 0-58 0,0 0-12 16,0 0-53-16,-6 4 0 0,6 6 53 15,0 3 3-15,0 7 0 0,0 6 16 16,0 9-16-16,0 11 1 0,0 15-3 16,1 7-1-16,2 2-1 0,1-2-1 15,2-2-1-15,-1 4 0 0,4 4 3 16,-3 3-1-16,3 4-12 0,1 3 12 16,1 1-11-16,0 4 12 0,2 4 2 15,-4 2-1-15,0 8 31 0,2 1 50 16,-4 5 0-16,-1 0 16 0,-3 1 25 0,1 0-4 15,-2 2 38-15,0-1-48 16,-2 4-19-16,5-2-7 0,-3 4 1 16,-1-1 36-16,0 1 3 0,1-3-3 0,-1-1-35 15,-1-3-21-15,0-2-33 0,-4-6 12 16,-2-6-13-16,0-7-28 16,-3-3-2-16,-1-9 0 0,-2-7-1 0,-1-4-38 15,-1-14-32-15,1-10-48 0,4-13-31 16,-4-10-38-16,4-6-59 0,-2-3-81 15,-5-4-211-15,1-6-210 0,1-3-696 16</inkml:trace>
  <inkml:trace contextRef="#ctx0" brushRef="#br0" timeOffset="4549.9">25567 6513 2850 0,'0'0'391'0,"0"0"-372"0,0 0 92 0,0 0 45 0,45 31-17 15,-14-16-9-15,9-3-30 0,13-1-31 16,7-4-18-16,3-3 0 0,-1-4-11 16,4 0-2-16,3-2 12 0,4-3 6 15,8-3 6-15,7 0-6 0,6 1 3 0,3-3 0 16,1 0-7-16,5 1-12 16,-1-2-9-16,2 1 12 0,3 2-9 15,-5-1-3-15,-4 2 0 0,-3 0-1 0,-6 2-8 16,-4 1-4-16,-7 1-5 0,-7 2-1 15,-9 1-10-15,-8 0 0 0,-15 0 1 16,-10 1-2-16,-11 2-1 0,-2-1-1 16,-1 2-11-16,-1 1-7 0,-1 1-11 15,-2 1-16-15,-6 2-1 0,-1 3 14 16,-2 4 31-16,-2 4-20 0,0 3 22 16,-4 10 3-16,-5 10-1 0,-3 13 0 15,-3 5-1-15,-3 4 1 0,3-1 1 16,-1-2-2-16,1 6-1 0,1 5-2 15,1 1 2-15,2 3 0 0,2 5 0 16,2 1 0-16,1 6 3 0,4 4 0 16,0 2 19-16,2 3-22 0,4 1 1 15,2 2 9-15,-1 3-8 0,4 2 49 16,0-3 10-16,2 4 19 0,-1-4-22 0,0 0 0 16,-1 2 46-16,-3-2-3 15,1 1-34-15,0-4-16 0,-1-4-11 16,-3-1-28-16,-3-3 15 0,2-3-25 0,-2-7 0 15,-2-3-2-15,-1-4-2 0,-5-3-1 16,-2-4-48-16,-5-2 29 16,-1-4-14-16,-1-4-1 0,-5-1 1 0,-3-3 17 15,0-4-5-15,-2-4 21 0,-2-3 3 16,-2-3 0-16,6-5 18 0,0-6 1 16,6-9 5-16,0-1-3 0,-6 1-5 15,-10 5 5-15,-12 4-18 0,-11-3 9 16,-6-3-11-16,1-5-1 0,-3-6 0 15,-1-2-2-15,-6-1-10 0,-7 0-3 16,-5 1-7-16,-8-1-8 0,-5 1-13 16,-7 1 7-16,-5 2-13 0,-2 2 6 15,-2-3-6-15,-2 2 0 0,2 0 9 16,2-3-12-16,8-1-34 0,5-2 28 16,11-6-25-16,9-4-53 0,12-14-84 0,9-11-216 15,20 3-642-15,7-13-587 0</inkml:trace>
  <inkml:trace contextRef="#ctx0" brushRef="#br0" timeOffset="5235.39">25892 7241 1778 0,'0'0'1286'0,"0"0"-1126"0,0 0 47 0,0 0-46 15,0 0-28-15,0 0-51 0,0 0 10 16,0 0-20-16,0 0-3 0,0 0-3 16,0 0 6-16,0 0 34 0,0 0 0 15,0 0-38-15,2-61-55 0,4 19-13 16,5-10-1-16,-1-6 1 0,1 1 22 15,-1 6 15-15,-2 7 3 0,0 9-12 16,-3 5 0-16,1 10-16 0,-1 4-12 0,2 2-1 16,-1 1-1-16,1 3 2 0,-1 6-1 15,4 4-33-15,0 8-16 16,4 7 26-16,8 11 24 0,-1 14 23 0,0 10-23 16,-3 2-1-16,-7-2-2 0,-2-6-12 15,-8-9 15-15,1-8 0 0,0-6-27 16,0-1-44-16,-2-1-13 0,2 1-15 15,0 0-38-15,-2-6-34 0,0-4-68 16,0-5-138-16,-2-5-245 0,-2-1-194 16,0-4-624-16</inkml:trace>
  <inkml:trace contextRef="#ctx0" brushRef="#br0" timeOffset="5372.68">25969 7068 2461 0,'0'0'409'0,"0"0"36"16,0 0-93-16,0 0-109 0,0 0-98 15,0 0-35-15,0 0 33 0,0 0-4 16,38 1-40-16,-16-2-62 0,3-4-37 0,2-3-88 16,1-4-76-16,4-3-64 15,5-5-46-15,-1 1-153 0,-3-2-316 16,-6 4-738-16</inkml:trace>
  <inkml:trace contextRef="#ctx0" brushRef="#br0" timeOffset="5750.18">26579 6687 2957 0,'0'0'450'0,"0"0"-161"0,0 0-87 16,0 0-1-16,0 0-45 0,-40 27 9 16,30-22 23-16,1 0-52 0,-3-1-60 15,-2-1-42-15,1 0-12 0,-1-2-22 16,-3 0-36-16,1 0-13 0,0-1-4 15,1 0 10-15,2 0 10 0,2 0 2 16,1 0 6-16,4 0 6 0,0 1-21 16,3 1-31-16,3 3-22 0,0 2 19 15,0 6 58-15,0 4 16 0,5 6 1 16,3 0 15-16,1 5-16 0,2 1 1 16,0 0 1-16,-2 3-2 0,5 8-1 0,-4 7 0 15,-3-4 0-15,0-5-11 0,-4-5 10 16,-1-6-1-16,-2 1-40 0,2 1 5 15,-2-4 4-15,2-2-10 0,0-5-24 16,0-6-21-16,0-2-37 0,1-6-69 16,3-4-113-16,2-4-117 0,4-8-85 15,2-6-249-15,-3 2-492 0</inkml:trace>
  <inkml:trace contextRef="#ctx0" brushRef="#br0" timeOffset="6003.55">26711 6900 2364 0,'0'0'377'16,"0"0"-84"-16,-15 38 1 0,7-17 33 16,2 6-78-16,0 1-60 0,2 1 7 15,2-2-16-15,2-1-53 0,0-5-41 16,2-3-46-16,4-3-3 0,1-5-6 16,6-2 9-16,-2-3 18 0,5-4 31 15,0-1 11-15,4-9-26 0,2-6-74 16,0-3-19-16,-2-8-48 0,-2-1 3 0,-7-3 49 15,-4-1-83-15,-7 0-22 0,-3 1-6 16,-9 5 3-16,-5 3-8 0,-7 4-8 16,-2 4 2-16,-3 6-37 0,-2 5-84 15,0 3-113-15,0 3-213 16,4 5-390-16,7 0-612 0</inkml:trace>
  <inkml:trace contextRef="#ctx0" brushRef="#br0" timeOffset="6366.67">26950 6838 3369 0,'0'0'588'16,"0"0"-250"-16,0 0 15 0,0 0-67 15,0 0-143-15,0 0-66 0,0 0-13 0,24-48-64 16,-11 30-34-16,5 0-27 0,-1-1 12 15,0 3 7-15,3 3 5 16,-5 0 3-16,1 6 4 0,-5 1-7 0,-1 3-3 16,-5 3-18-16,2 3-4 0,-2 6 19 15,1 6 43-15,-2 6 10 16,-1 11 17-16,-1 11 19 0,-2 8 16 0,0 3-4 16,2-5-9-16,0-4 3 0,1-10-12 15,-1-8-13-15,0-4 1 0,0-4-10 16,1 3 0-16,-1 0-6 0,0 2-11 15,-2-3-1-15,0-3 3 0,0-3-3 16,-4-2-51-16,-5-2-56 0,-5-3-53 16,-3-2-18-16,-8-2-116 0,-8-4-273 15,4-2-1078-15,-12-10-494 0</inkml:trace>
  <inkml:trace contextRef="#ctx0" brushRef="#br0" timeOffset="7250.74">26232 8047 1956 0,'0'0'670'0,"0"0"-438"0,0 0 28 16,-18 49-30-16,14-27 18 0,1 2-100 16,-1 2-38-16,0-1-50 0,-1 0-28 15,-2-5-32-15,2-3 0 0,1-1 0 0,0-6-13 16,2-4 10-16,0-3 3 0,2-3 42 15,0-8-40-15,2-5-2 0,4-14-2 16,5-11 0-16,5-15 2 0,1-5 2 16,-1 0 35-16,-1 2 11 0,-5 6 15 15,1 4-7-15,-3 8-3 0,0 7 12 16,0 12 10-16,-1 2 2 0,2 4-15 16,2 2 0-16,-2 2-3 0,-1 8-26 15,4 4-33-15,-3 7 0 0,4 11 25 16,1 8-3-16,-1 11-4 0,-2 9-18 15,-4-2 0-15,-3-9-28 0,-4-9 10 16,0-7-47-16,0 3-49 0,0 3-66 16,0 0-72-16,0-3-133 0,2-8-194 15,0-5-509-15,-2-7-702 0</inkml:trace>
  <inkml:trace contextRef="#ctx0" brushRef="#br0" timeOffset="7392.57">26278 8057 2738 0,'0'0'536'0,"0"0"-146"16,0 0-113-16,0 0-28 0,0 0-91 16,22 40-34-16,-9-38-43 0,4-2-35 15,3-3-46-15,2-6-60 0,4-4-141 16,1-4-83-16,2-1-183 0,2-4-500 16,-8 5-578-16</inkml:trace>
  <inkml:trace contextRef="#ctx0" brushRef="#br0" timeOffset="7751.52">26850 7754 2879 0,'0'0'540'0,"0"0"-157"0,0 0-125 16,0 0-48-16,0 0-55 0,-49 28-4 16,31-20 9-16,-6 1-43 0,-3-2-50 15,-2 1-24-15,0-1-24 0,0-1-7 16,2-2-12-16,3 1-14 0,0-3-26 0,6-1 3 15,2-1 13-15,5 0 21 0,6 0 2 16,1 0 1-16,4 0 0 0,0 0-18 16,2 2-22-16,3 2 13 0,6 4 27 15,2 3 11-15,2 3 1 0,1 4-11 16,3 3-1-16,-4 2-12 0,3 2 10 16,-3 3-10-16,1 1 11 0,-3 8-2 15,1 7-9-15,-3 10-15 0,-3 3 26 16,-4-3-15-16,-1-12-11 0,-1-14-57 15,1-7 29-15,-1-6 12 0,4 1-10 16,-1 0-12-16,1-2-19 0,1-5-28 16,4-3-42-16,0-6-40 0,3-6-103 15,1-9-133-15,5-6-155 0,-2-4-396 16,-4 3-144-16</inkml:trace>
  <inkml:trace contextRef="#ctx0" brushRef="#br0" timeOffset="7913.54">26993 7958 1663 0,'0'0'578'0,"0"0"-45"0,0 0-126 0,0 0-136 16,0 0-68-16,0 0 2 0,0 0 15 16,0 47-57-16,2-27-45 15,2 1-25-15,-2 0-41 0,4-2-12 0,-3-1-21 16,1-1-19-16,2-5-3 0,0 0-152 16,0-3-94-16,3-3-103 0,1-5-110 15,4-1-189-15,-5-5-738 0</inkml:trace>
  <inkml:trace contextRef="#ctx0" brushRef="#br0" timeOffset="8235.56">27143 7677 3238 0,'0'0'395'0,"0"0"-197"15,0 0-34-15,0 0 62 0,0 0-27 16,0 0-8-16,0 0-22 0,47 29-52 15,-34-25-53-15,3-2-36 0,-3 0-25 16,1-1-3-16,-2 1-15 0,-5-1-22 0,2 1-21 16,-4 2-22-16,-1 3-9 0,2 4 12 15,-3 4 46-15,-1 6 31 16,2 6 12-16,-2 9 19 0,2 7 6 0,2 10 9 16,3 1-6-16,7-3-12 0,1-3-1 15,1-6-26-15,1-2 18 0,0-7-16 16,-5-6 0-16,-2-5-2 0,-3-3-1 15,0 1-24-15,0 5-10 16,-2 1-37-16,-7-1-52 0,-1-2-53 0,-14 0-82 16,-11 3-126-16,-19-4-408 0,7-5-1212 15</inkml:trace>
  <inkml:trace contextRef="#ctx0" brushRef="#br0" timeOffset="8750.07">26195 9397 3369 0,'0'0'317'0,"0"0"-213"0,0 0-56 0,-13 42 2 0,13-26 32 16,0 1-45-16,0 1-2 0,0-5-9 15,0-4-24-15,0-3-2 0,0-2-48 16,1-3-2-16,-1-1 18 0,2 0 32 15,0-6 41-15,5-6 28 0,-2-8-27 16,5-11-42-16,3-13-26 0,3-15-16 16,0-2 11-16,-1 2 31 0,-4 4 10 15,-3 7 6-15,0 3 25 0,-1 8 22 16,-3 12-10-16,2 8-6 0,0 8 6 16,-2 1 21-16,1 3-6 0,1 4 4 0,2 5-35 15,2 10-3-15,1 10 18 0,7 14-12 16,-1 13 16-16,-1 2-1 15,-5-8-21-15,-4-10-32 0,-3-12-2 0,-2-3 0 16,3 2-1-16,-3 4-33 0,-1 1-80 16,0-5-83-16,-1-4-92 0,-1-3-142 15,-2-8-298-15,-4-3-656 0,-6-8-197 0</inkml:trace>
  <inkml:trace contextRef="#ctx0" brushRef="#br0" timeOffset="8884.75">26232 9371 2817 0,'0'0'497'0,"0"0"-148"16,0 0-21-16,0 0 37 0,42 33-114 16,-20-27-97-16,1-6-59 0,3 0-95 15,10-13-12-15,6-8-169 0,9-9-132 16,-2-4-141-16,-6 2-517 0,-15 9-677 16</inkml:trace>
  <inkml:trace contextRef="#ctx0" brushRef="#br0" timeOffset="9266.88">26843 9009 3045 0,'0'0'577'0,"0"0"-187"15,0 0-83-15,0 0-68 0,0 0-85 16,-38 28-22-16,27-21 12 0,2 0-28 16,-2-1-49-16,0 1-30 0,0 0-16 15,-1-1-18-15,-1 0-1 0,-3 1-2 16,3-1 0-16,-2-1-12 0,4 0-7 15,0 2-2-15,1-1-3 0,4 1-10 16,0-1-18-16,3 2 13 0,1 1 5 16,0 0 22-16,2 4 0 0,4 2 12 15,1 2 1-15,1 2 1 0,4 3 1 16,0 2 0-16,-1 1-3 0,3 4 21 16,-2 1-3-16,-3 1-14 0,2 2-3 15,-2-2-1-15,-1-1-1 0,-3 0-12 0,1-4-23 16,-2 0-13-16,0-5 0 0,1-4 15 15,-1-4 3-15,0-4 13 16,1-4-16-16,1-3-27 0,0-2-35 0,3-4-34 16,4-7-22-16,3-5-56 0,3-7-123 15,3-5-288-15,1-3-540 0,0-4-113 16,-5 11 537-16</inkml:trace>
  <inkml:trace contextRef="#ctx0" brushRef="#br0" timeOffset="9566.56">26949 9222 2370 0,'0'0'535'16,"0"0"-96"-16,0 0-56 0,0 0-55 16,0 0-53-16,0 0-22 0,0 0-25 15,0 0-56-15,0 0-35 0,0 0-27 16,0 0-25-16,38-4-33 0,-20-1-41 16,0 2-11-16,0-1-27 0,0 4-13 15,-3 0-18-15,-1 0 3 0,-5 3 1 16,-1 3-75-16,-4 5-14 0,-4 5 26 15,-2 5 37-15,-6 4 40 0,-6 4 25 16,-1 0 15-16,-1 2 13 0,1-4 8 16,4-2 4-16,1-3 40 0,6-5-4 0,4-4-18 15,0-3 3-15,9-1 6 0,2-3 15 16,6-3 19-16,4-1-22 0,10-3-64 16,-2-4-6-16,4-4-89 0,2-2-79 15,-5-3-112-15,5-3-126 0,-4-2-218 16,0-3-383-16,-8 5-396 15</inkml:trace>
  <inkml:trace contextRef="#ctx0" brushRef="#br0" timeOffset="9900.6">27205 9010 3041 0,'0'0'463'0,"0"0"-153"15,0 0-46-15,0 0-77 0,0 0 3 16,0 0-33-16,0 0 71 0,0 0-38 15,0 0-35-15,16 42-12 0,7-36-30 0,-2-3-47 16,3-1-35-16,-1-1-7 16,-1-1-12-16,-6 0-9 0,0 0-3 15,-3 1-1-15,-5 1-14 0,2 2 3 0,-4 1-12 16,-1 3 9-16,-3 4 2 16,0 6 13-16,-2 4 13 0,2 6-1 15,-2 2-9-15,0 9-1 0,2 6 0 16,3 8 0-16,2-1 0 0,2-8-2 0,-1-10 3 15,-2-10 0-15,2-3 15 0,0 4-15 16,3 2 15-16,-1 3-16 0,-2-3-2 16,-3-1-2-16,-1-3-1 0,-4-2-30 15,0-2-31-15,-8-1-48 0,-6-5-53 16,-10 1-36-16,-15-5-69 0,-17-9-181 16,-10-8-513-16,14-5-791 0</inkml:trace>
  <inkml:trace contextRef="#ctx0" brushRef="#br0" timeOffset="10351.72">25604 8696 2179 0,'0'0'472'0,"0"0"-109"0,0 0-52 16,-41 35-22-16,37-20-94 0,4 0-59 16,8 3 9-16,16 3 64 0,23-1-2 15,31-1 12-15,20-11 23 0,18-6-37 16,10-7-50-16,0-10-30 0,11 0-43 0,2-2-10 16,0-3-44-16,-4 1-27 15,-4 2-1-15,-3-2-37 0,-7 3 34 16,-4 1 2-16,-12 1-29 0,-11 1-43 0,-13 1-24 15,-14 1-21-15,-16 2-26 0,-20 2-48 16,-14 4-72-16,-9-1-154 0,-6-1-261 16,-6-2-563-16,-2 2-633 0</inkml:trace>
  <inkml:trace contextRef="#ctx0" brushRef="#br0" timeOffset="10782.93">25774 7799 2748 0,'0'0'411'0,"0"0"-233"0,0 0 38 15,0 0 12-15,0 0-90 0,0 0-37 0,0 0-6 16,0 0-5-16,0 0 16 0,0 0-10 16,-11-40-52-16,22 35-26 0,14-5 10 15,16-2 28-15,20-3 14 0,14-1 17 16,14 1 23-16,9 1-5 0,4 2 2 15,14 0-25-15,9-3-9 0,12 1-3 16,3 2-3-16,2-2-9 0,1 4-31 16,-6 0-27-16,-3 2-2 0,-6 1-13 15,-9 3-15-15,-11 3-77 0,-10 1-45 16,-16 0-16-16,-11 4-19 0,-13 3-69 16,-17 1-148-16,-15-1-323 0,-12-3-827 15,-10 2-253-15</inkml:trace>
  <inkml:trace contextRef="#ctx0" brushRef="#br0" timeOffset="11568.18">25453 9937 2508 0,'0'0'544'0,"0"0"-110"0,0 0-46 0,0 0-120 0,0 0-88 15,70-10 56-15,-1 1 35 0,22-2-69 16,17-2-59-16,8-2-52 0,0 3-42 16,8-2-25-16,5 1-21 0,9-1 16 15,-3 3-18-15,4-1 11 0,0 0-11 16,-4-1 0-16,0 3-1 0,-9 0-12 16,-6-2-28-16,-11 3-45 0,-6 1-12 15,-14 5-29-15,-14 0-39 0,-15 3-35 16,-19 0-72-16,-16 0-125 0,-11 2-267 15,-8-1-618-15,-5 0-655 0</inkml:trace>
  <inkml:trace contextRef="#ctx0" brushRef="#br0" timeOffset="13550.86">22810 8293 2694 0,'-11'-5'360'0,"5"3"-130"0,-2-2 88 0,-1 1-59 16,-3 0-127-16,0 1-66 0,-2 2-22 15,-1 0-44-15,-2 3 0 0,1 6-40 16,0 5 10-16,1 6 15 0,0 4-10 16,3 3 6-16,4 2 18 0,2 3-12 15,4-3-6-15,2-2 16 0,6-2-22 16,4-5 10-16,2-2 11 0,4-2 4 15,1-5 12-15,2-4 13 0,2-2 22 16,0-5 16-16,0 0 22 0,0-8 12 16,-3-1 2-16,-1-5-24 0,-4-2-19 15,-3-1 2-15,-5-2-58 0,-5-1 0 16,-2-4-71-16,-9-1-50 0,-4-1-28 16,-4 0-24-16,0 3 0 0,-1 4-29 15,3 4-30-15,3 6-80 0,5 3-181 16,6 2-203-16,1 2-706 0</inkml:trace>
  <inkml:trace contextRef="#ctx0" brushRef="#br0" timeOffset="13761.39">23312 8268 1714 0,'0'0'1406'0,"0"0"-1096"0,0 0-107 16,0 0 55-16,0 0-62 0,0 0-100 15,0 0-49-15,-46 22-14 0,30-9-33 16,-3 4-25-16,1 1 4 0,-1 3 2 16,1-2-12-16,1 0-66 0,-1 1-42 15,4-2-53-15,2-4-87 0,0-2-94 16,5-4-203-16,3-6-231 0,0-2-706 16</inkml:trace>
  <inkml:trace contextRef="#ctx0" brushRef="#br0" timeOffset="13924.48">23108 8274 1747 0,'0'0'600'0,"0"0"-251"0,0 0-37 15,0 0 43-15,33 49-73 0,-18-30-124 16,1 3-48-16,0-1-35 0,-2 0-31 0,1-2-32 16,0 1-12-16,0 0-79 0,-1-3-122 15,-1 0-119-15,-2-1-136 16,0-4-543-16,-3-2-772 0</inkml:trace>
  <inkml:trace contextRef="#ctx0" brushRef="#br0" timeOffset="14317.84">23658 8263 2981 0,'0'0'295'0,"0"0"-25"0,0 0-68 15,0 0 44-15,0 0-95 0,0 0-105 16,0 0-46-16,0 0-46 0,0 0 46 16,-4 57 22-16,7-27-5 0,1 3-16 15,-2-3-2-15,1 2-32 0,0-1-71 16,0-3-59-16,0-3-83 0,2-2-151 15,2-6-584-15,-2-7-841 0</inkml:trace>
  <inkml:trace contextRef="#ctx0" brushRef="#br0" timeOffset="14683.07">24015 8305 3097 0,'0'0'417'0,"0"0"-186"0,0 0-32 16,0 0 27-16,0 0-102 0,0 0-9 16,0 0 34-16,0 0-29 0,0 0-49 15,0 0-43-15,0 0-28 0,43-10-21 16,-23 5-22-16,3 1-19 0,0 4-27 16,1 1-16-16,1 5 36 0,0 6-8 15,-5 2-35-15,-2 2-25 0,-7 2-6 16,-3 0 5-16,-8 1-17 0,-4 1 19 15,-8 1 25-15,-7-3 98 0,-2 0 13 16,-5-3 83-16,-2-4-7 0,1-3-3 16,0-5 3-16,1-3 3 0,4-4-7 15,0-6-15-15,2-6-38 0,4-4-1 0,-1-5-14 16,3-3-4-16,1 0-15 16,5-1-16-16,3 4-45 0,5 2-47 15,2 6-48-15,8 2-160 0,6 2-432 0,-3 7-765 16</inkml:trace>
  <inkml:trace contextRef="#ctx0" brushRef="#br0" timeOffset="15001.16">24352 8283 1315 0,'0'0'2184'0,"0"0"-1802"0,0 0-90 16,0 0-28-16,0 0-85 0,0 0-126 15,0 0-7-15,0 0-37 0,37-20-9 16,-18 15-49-16,6 2-7 0,-1 2-5 16,2 1-32-16,1 1-31 0,-3 7 9 15,-4 2 12-15,-3 3 34 0,-5 0 12 16,-2 5-9-16,-7-3-6 0,-3-1 24 16,-6 3 19-16,-4-4 29 0,-10-1 72 15,-1 0-5-15,-6-3 11 0,-2-3-11 0,0-2 64 16,2-3 21-16,2-1-28 15,4-5-28-15,3-4-28 0,3-4-22 16,3-2-46-16,4-2-46 0,4 1-37 0,4 0-54 16,8 1-74-16,14-2-112 0,13-1-266 15,-3 4-735-15,9-2-606 0</inkml:trace>
  <inkml:trace contextRef="#ctx0" brushRef="#br0" timeOffset="15318.53">24856 8132 2993 0,'0'0'380'15,"0"0"-75"-15,0 0-9 0,0 0-5 16,0 0-120-16,0 0-20 0,0 0-21 16,0 0-50-16,0 0-65 0,0 0-15 15,0 0-2-15,0 0 0 0,0 0-23 16,0 26 10-16,-4-7 13 0,-3 3 0 15,-2 2-16-15,-1 2 5 0,2 1 11 16,-2 0-25-16,2-1-1 0,2-2 26 0,4-3 1 16,2-5-4-16,2-2 5 0,6-4 24 15,2-2 1-15,5-3 12 0,5-3 6 16,5-2 0-16,10-1-13 16,7-8-30-16,7-5-64 0,-3-1-74 0,-10 3-47 15,-10 2-58-15,-5 0-108 0,1-2-142 16,2-1-251-16,-3 0-782 0</inkml:trace>
  <inkml:trace contextRef="#ctx0" brushRef="#br0" timeOffset="15501.63">24914 8207 3171 0,'0'0'395'0,"0"0"-139"16,-16 54 18-16,16-29 43 0,5 4-63 0,0 2-79 15,3 0-7-15,0-1-24 0,2 1-56 16,-1 2-30-16,-1 0-58 16,-3 0 0-16,-1-1-34 0,-1 0-90 0,-3-1-96 15,-3-2-72-15,0 0-177 0,0-10-703 16,1-1-1377-16</inkml:trace>
  <inkml:trace contextRef="#ctx0" brushRef="#br0" timeOffset="16483.82">22884 9576 665 0,'0'0'1503'0,"0"0"-1137"0,0 0-76 15,0 0 2-15,0 0-59 0,0 0-71 16,0 0-22-16,0 0-5 0,0 0-28 0,0 0-47 16,0 0-35-16,0 0-23 15,0 0-2-15,40 25 1 0,-26-13-2 16,1 1 0-16,2 3-18 0,-2 2-3 0,1 0-69 15,-4 3-16-15,-1-1-10 0,-3 0 13 16,-4-1 18-16,-4-1 13 0,-1 0 28 16,-7-3 23-16,-5 1-20 0,-4-2 4 15,-4-3 38-15,-2-3 16 0,0-3 29 16,1-4 22-16,-1-1-1 0,4-7 23 16,2-1 16-16,2-5 44 0,3-4-11 15,2-2-38-15,4-4-40 0,2 0-28 16,4-2-32-16,4 3-41 0,6-1-28 15,4 4 0-15,6 1-13 0,4 2-25 16,2 2-64-16,4 1-90 0,2 2-197 16,1 1-539-16,-10 4-801 0</inkml:trace>
  <inkml:trace contextRef="#ctx0" brushRef="#br0" timeOffset="16700.49">23561 9603 3171 0,'0'0'468'0,"0"0"-238"0,0 0-120 0,0 0 23 16,-36 41-37-16,18-24-55 0,-4 5-1 16,-3 2-9-16,-1-2-31 0,-3 3-10 15,-1 0-62-15,0 0-46 0,-2-3-30 16,1 1-47-16,1-4-58 0,-1-3-56 15,5-5-124-15,3-6-161 0,8-4-556 16</inkml:trace>
  <inkml:trace contextRef="#ctx0" brushRef="#br0" timeOffset="16881.99">23181 9624 2579 0,'0'0'447'0,"0"0"-86"16,0 0-41-16,0 0-68 0,50 11-66 15,-31 0-55-15,1 4-51 0,0 2-52 16,0 5 0-16,-2 0-26 0,0 1-2 16,-1 0-17-16,-3 0-30 0,-1-2-65 15,0-1-37-15,-2 1-47 0,2-3-116 16,-1-2-179-16,0-3-479 0,-2-6-530 0</inkml:trace>
  <inkml:trace contextRef="#ctx0" brushRef="#br0" timeOffset="17102.62">23827 9539 3146 0,'0'0'309'16,"0"0"-62"-16,0 0-17 0,0 0 43 15,0 0-105-15,17 42-69 0,-12-26-34 16,1 2-31-16,-1 3-31 0,0 2-1 15,0 0 0-15,-1 2-2 0,0-3-49 16,0 0-63-16,1-1-68 0,-1 1-71 0,1-4-177 16,1-4-378-16,-2-4-935 15</inkml:trace>
  <inkml:trace contextRef="#ctx0" brushRef="#br0" timeOffset="17436.44">24232 9552 1208 0,'0'0'2176'16,"0"0"-1909"-16,0 0-15 0,0 0 43 15,0 0-22-15,0 0-115 0,0 0-57 16,36 13-24-16,-24-10-34 0,2 1-25 16,4 1-18-16,1 2-20 0,1 2-11 15,-1 2-12-15,0 2-30 0,-4 1-14 16,-1 1-18-16,-7 1 0 0,1 1 12 15,-8 3 18-15,0-2 25 0,-6-2 22 16,-5 0 10-16,-5-4 18 0,-3-1 0 16,-4-4 37-16,-4-2 4 0,-1-4 18 15,1-1 6-15,0-7 9 0,3-3-18 16,2-4-28-16,2-5-28 0,6-2-31 16,-1-2-28-16,6 0-6 0,4 3-34 0,5 0-54 15,3 6-49-15,8 1-107 0,7 2-162 16,8 0-212-16,0 3-328 15,-4 1-122-15</inkml:trace>
  <inkml:trace contextRef="#ctx0" brushRef="#br0" timeOffset="17750.49">24520 9567 1965 0,'0'0'715'0,"0"0"-105"0,0 0-154 16,0 0-103-16,0 0-60 0,0 0-74 15,0 0-7-15,0 0-6 0,0 0-78 16,0 0-61-16,0 0-48 0,43-14-19 15,-26 11-21-15,5 0-1 0,3 2-5 16,-1 1 3-16,3 3-22 0,0 1-6 16,-3 3 6-16,-3 4-21 0,-4-1-1 15,-4 2-18-15,-4 3-9 0,-5-1-10 16,-4-1 7-16,-4 3 17 0,-7 0 19 16,-7-2 34-16,-7 1 28 0,-9-3 0 15,-8 0 2-15,1-4 42 0,5-1 5 0,7-6 7 16,7-1 12-16,0-1-25 15,-2-6-3-15,6-2-18 0,7-3-22 0,4-5-59 16,5-2-30-16,4-2-41 0,8-3-85 16,15-2-122-16,16-3-218 0,14 0-413 15,-7 5-303-15</inkml:trace>
  <inkml:trace contextRef="#ctx0" brushRef="#br0" timeOffset="18182.96">25111 9445 355 0,'0'0'2200'0,"0"0"-1711"16,0 0 34-16,0 0-113 0,0 0-66 16,0 0-115-16,0 0-77 0,0 0-76 15,0 0-66-15,-36-35-10 0,22 24-19 16,-3 2 7-16,1 0-4 0,-1 2-5 16,0 4-7-16,-1 0-2 0,1 2-7 15,2 1-4-15,0 4 1 0,6-1-3 0,-2 5-3 16,4 1 2-16,2 3 26 0,4 2 18 15,1 1 13-15,5 3 18 16,4 3 9-16,3-2-3 0,6 4 10 0,1-3-7 16,4 1 3-16,2-1-12 0,2-1-7 15,0 2-8-15,-1-3-14 0,0 1-2 16,-5-2-2-16,-1-1-26 0,-7 0-12 16,-2-2-9-16,-6-2-31 0,-3-2-7 15,-4 0 16-15,-8-1 12 0,-7 0 31 16,-10-1 9-16,-12-3-12 0,2-4 15 15,2-1 16-15,5-1 41 0,9-5 5 16,-4-1 23-16,1-3 42 0,5-2 7 16,9-4 17-16,2-3-6 0,8-4 3 15,8-9-10-15,8 2-37 0,10-9-30 16,17-3-55-16,11 1-23 0,4-1-23 16,-2 6 7-16,-13 10-13 0,-14 9-40 15,-9 6-27-15,-5-2-10 0,-1 3-53 16,-3-3-131-16,-3 3-341 0,-12-8-1497 0</inkml:trace>
  <inkml:trace contextRef="#ctx0" brushRef="#br0" timeOffset="28599.93">1596 10313 2372 0,'0'0'91'0,"0"0"-69"0,50-7 88 0,-21 4 0 16,14 0 54-16,-3-1-26 0,9 1-51 15,15-1-39-15,11 0 6 0,18 1-3 16,10 0-16-16,-6 3 19 0,-10 0-6 16,-5 3-10-16,1 1 4 0,-3-2-1 15,2 0 0-15,-6-2-3 0,-3 0 0 16,-1 0-36-16,-4-2-2 0,-5 0 1 15,-8 1-1-15,-4 1-1 0,-16 0-68 16,-8 0-55-16,-7 0-99 0,-7 1-136 16,2 3-197-16,-4-2-562 0</inkml:trace>
  <inkml:trace contextRef="#ctx0" brushRef="#br0" timeOffset="28949.58">1724 10392 3697 0,'0'0'0'0,"0"0"-13"0,0 0-6 16,0 0-95-16,0 0-29 0,0 0 127 15,0 0 16-15,46 0 64 0,-21 5-7 16,2 1-3-16,4 0-10 0,2 3-2 16,8-1 2-16,19 1 0 0,15-1 13 15,10 0 9-15,2-6-19 0,-6-2 16 16,2-7 16-16,1-3-22 0,-3-3 2 0,6-1-28 16,-2-3-6-16,-3 1 0 0,5 0-22 15,1-1-3-15,-6 1-29 0,2 3-105 16,-6-2-128-16,-6-1-194 0,-18 5-885 15,-7-6-690-15</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3:22:34.983"/>
    </inkml:context>
    <inkml:brush xml:id="br0">
      <inkml:brushProperty name="width" value="0.05292" units="cm"/>
      <inkml:brushProperty name="height" value="0.05292" units="cm"/>
      <inkml:brushProperty name="color" value="#002060"/>
    </inkml:brush>
  </inkml:definitions>
  <inkml:trace contextRef="#ctx0" brushRef="#br0">6950 9735 179 0,'0'0'33'0,"0"0"-20"0,0 0 91 0,0 0 56 0,0 0 248 0,-14-38-53 0,7 35-69 16,1-1-39-16,0 0-16 0,-1 3 54 16,2-1-13-16,-3 1-28 15,3 0-54-15,1-1-20 0,1 1-36 0,2 0-42 16,-1 1-35-16,2-1-57 0,0 1-12 16,0 0-65-16,4 0-21 15,3 2 72-15,5 2 26 0,4 0 48 0,4 3-10 16,12 0-9-16,13 3-10 0,14 2 6 15,8-1 39-15,5 0-4 0,4-3-3 16,-3 1 19-16,5-2-3 0,6-1-1 16,5-2 4-16,9 0-4 0,5-3-19 15,3 1-2-15,1-2 3 0,4 0 8 16,0-1 16-16,3-1 12 0,-1-1 15 16,-2 2-6-16,-5 1-9 0,-2 0-19 15,-3 1-22-15,-3 3-6 0,-5-2-19 16,-6 2-5-16,-7 0-4 0,-6-1-4 15,-4 1-11-15,-7 0-2 0,-6-1 0 16,-5 0-16-16,-12 0-7 0,-11-1-45 0,-7 0-72 16,-5-2-34-16,2 0-38 15,1 0-44-15,-3-2-164 0,-3-4-300 16,-6 0-788-16</inkml:trace>
  <inkml:trace contextRef="#ctx0" brushRef="#br0" timeOffset="6283.2">4628 9556 2439 0,'-4'0'297'0,"4"0"-184"0,0 0-68 0,1 0-42 0,3 0-3 0,4 0 83 15,3 0 33-15,5 0-24 0,6 0-9 16,12 1-22-16,11 1 9 0,13-1-13 15,8 3 10-15,0-4-7 0,-1 0 7 16,-5 0-7-16,1-5-4 0,-1-1-11 16,-1 0-5-16,-2 1-5 0,-8 4-16 15,-1-4-19-15,-12 5-1 0,-7 0-1 16,-8-1 1-16,-5 1-2 0,2 0-32 16,-1 1-81-16,-1 4-128 0,-5-2-129 15,-4 2-296-15,-3-4-935 0</inkml:trace>
  <inkml:trace contextRef="#ctx0" brushRef="#br0" timeOffset="14332.47">7471 10740 217 0,'0'0'1077'0,"0"0"-797"0,0 0-85 0,0 0-7 0,0 0 14 15,0 0-18-15,0 0-19 0,0 0-13 16,0 0-33-16,43-1-3 0,-25-1-33 15,4 1 7-15,11 1 0 0,12 0-4 16,14 0 6-16,7 4 4 0,1-1 2 16,1 0-15-16,-6 1-14 0,-2-1-3 15,0-2 7-15,-2 2 2 0,0-1 7 16,-6-1 0-16,-2 1-7 0,-7-1-9 16,-8 0-7-16,-8 0-12 0,-10-1-13 15,-1 2-34-15,-5-2-4 0,3 0 2 16,-7 0-15-16,-1 0-104 0,-6 2-118 15,0 0-82-15,-8 0-185 0,-2 1-570 16,1 0-778-16</inkml:trace>
  <inkml:trace contextRef="#ctx0" brushRef="#br0" timeOffset="21298.39">4961 10719 1327 0,'-4'0'429'0,"2"0"-169"0,0 0-43 0,1 0 22 0,1 0-25 15,0-1-95-15,0 1-42 0,3-2-23 16,1 2-38-16,3 0 17 0,7 0 60 15,9 0 6-15,15 2 0 0,16 1-7 16,11-1 4-16,6-2-14 0,1 0-9 16,-3 0-16-16,5-5-29 0,0 0-2 15,0-3-11-15,-4 0-12 0,-3 1-1 16,-7 0-1-16,-2 0-2 0,-3-1 1 0,-5-2-19 16,-1 1-29-16,-3-7-142 15,-7 4-263-15,-13 1-791 0,0-9-552 0</inkml:trace>
  <inkml:trace contextRef="#ctx0" brushRef="#br0" timeOffset="33700.4">7784 12026 1429 0,'0'0'520'0,"0"0"-326"0,0 0 1 0,44-12 60 0,-20 6-20 16,11 2-20-16,13 0-20 0,14-2-51 15,5-1-42-15,3 1-10 0,1-3-23 16,-1-1-9-16,5 1-3 0,3-3-25 16,4-1-1-16,5-1-3 0,2 1 4 15,2-2-16-15,2 4-13 0,-2-1 12 16,-4 3 1-16,-5 2 0 0,-10 1-4 16,-8 2 1-16,-10 2-11 0,-12 0 11 15,-12 2-10-15,-14 0-3 0,-2 3-12 16,-1 0-16-16,-2-1-47 0,-6 3-130 15,-5-1-125-15,-5 0-109 0,-9-1-232 0,4 0-699 16</inkml:trace>
  <inkml:trace contextRef="#ctx0" brushRef="#br0" timeOffset="36865.1">9621 10945 1018 0,'-4'-2'1475'0,"4"0"-1252"0,-2 0-79 0,2-1 36 16,0 0-17-16,2 0-57 0,2 1 2 16,3 0-13-16,0-1-31 0,2 0-30 15,5 2-15-15,0 1 0 0,2 0-19 16,0 2-3-16,2 3-16 0,-1 2 0 0,-1 3-6 15,-1 0-35-15,-1 1-39 0,-7 1-6 16,1 1-19-16,-4-1 5 16,-4 3-2-16,0-1-2 0,-6 2 17 0,-5-3 10 15,-5 2-53-15,-3-4-35 0,-3-2 41 16,-3-2 143-16,-2-1 7 0,2-5 80 16,2-1 101-16,2-3 35 0,3-5-21 15,3 0 1-15,1-4-53 0,5-5-67 16,1 0-33-16,4-3-50 0,4 2-29 15,6 0-38-15,3 2-29 0,9 2 4 16,6 1-8-16,2 2-128 0,3-1-189 16,4 4-102-16,-8 2-511 0,11-1 262 0</inkml:trace>
  <inkml:trace contextRef="#ctx0" brushRef="#br0" timeOffset="37109">10064 10847 2962 0,'0'0'358'0,"0"0"-221"0,0 0-16 15,0 0-7-15,0 0-54 0,0 0-19 16,0 0 18-16,0 0 7 0,0 0-66 15,-27 47-1-15,13-28-33 0,0 1-48 16,-3 2-73-16,0 1-76 0,-1-2-88 16,0-1-189-16,2-3-156 0,4-4-460 15,-4-5 324-15</inkml:trace>
  <inkml:trace contextRef="#ctx0" brushRef="#br0" timeOffset="37284.61">9837 10922 620 0,'0'0'1673'0,"0"0"-1291"0,0 0-58 16,0 0-80-16,0 0-53 0,0 0-80 16,0 0 16-16,0 0-1 0,42 19-10 15,-26-6-44-15,6 4-40 0,-2-1-19 16,-2 0-13-16,0 0-25 0,-3-2-50 16,1 2-86-16,-1-3-88 0,1 2-134 15,-5-5-347-15,-1-1-799 0</inkml:trace>
  <inkml:trace contextRef="#ctx0" brushRef="#br0" timeOffset="37515.24">10253 10804 1869 0,'0'0'1086'0,"0"0"-830"16,0 0-97-16,0 0 3 0,0 0 28 15,0 0-23-15,15 40-38 0,-7-24-31 16,-2 3-30-16,2 3-33 0,-3 1-32 16,4 1 0-16,-4-1-3 0,1 0-25 15,-2-2-62-15,0 0-93 0,-3-2-110 16,3-3-88-16,-2-4-161 0,2-5-218 0,-2-3-812 16</inkml:trace>
  <inkml:trace contextRef="#ctx0" brushRef="#br0" timeOffset="37815.99">10377 10877 2441 0,'0'0'384'0,"0"0"-63"0,0 0-37 16,0 0-28-16,0 0-60 0,44-9-23 16,-29 6-45-16,1 3-62 0,3 0-38 15,-1 3-28-15,3 1-1 0,-2 1-12 16,-2 4-9-16,-1 1-34 0,-4 2-18 15,-2 2-21-15,-4 1 4 0,-5 2-32 16,-1 0-25-16,-3-2 12 0,-8 0 43 16,0 0 39-16,-2-2 29 0,-7-3 3 15,1-3 22-15,-2-3 11 0,-1-4 31 16,1 0-1-16,0-4-6 0,1-6-10 16,-1-3-25-16,2-2-2 0,2-2-42 0,3-2-33 15,0 1-34-15,7 0 9 16,3-1-88-16,4 2-183 0,6 0-125 0,8-1-282 15,-3 6-388-15</inkml:trace>
  <inkml:trace contextRef="#ctx0" brushRef="#br0" timeOffset="38150.05">10695 10760 1251 0,'0'0'679'0,"0"0"-79"15,0 0-124-15,0 0-93 0,0 0-94 16,0 0-72-16,0 0-15 0,0 0-40 15,0 0-53-15,0 0-63 0,0 0-5 16,0 0-4-16,39 15 3 0,-23-9-12 16,2 0-16-16,-2 4-12 0,4-3-1 15,-4 3-11-15,-2 2-13 0,-2-1-27 16,-4 2-48-16,-2-1 1 0,-3 3 9 16,-3 0 21-16,-3 0 13 0,-5 1 20 15,-3 1 8-15,-7-2-3 0,-1 1-10 16,-6-2 11-16,-1-4 30 0,1 0 28 15,1-4 10-15,0-4 9 0,6-2 13 0,3-4-7 16,2-4-3-16,3-5 6 16,5-4-34-16,3-3-22 0,2-3-41 15,5 0-33-15,8 1-24 0,5 1-24 0,4 1-36 16,2 2-76-16,5 3-155 0,2 2-241 16,1 0-119-16,-6 4-687 0</inkml:trace>
  <inkml:trace contextRef="#ctx0" brushRef="#br0" timeOffset="38699.73">10883 10785 2620 0,'0'0'428'0,"0"0"-90"0,0 0-56 0,0 0-8 0,0 0-69 16,0 0-37-16,0 0-13 0,0 0-47 15,0 0-46-15,43-35-22 0,-25 31-9 16,7 0-28-16,1 4-2 0,-1 0-1 16,2 3-3-16,-1 3-22 0,-6 2 1 15,2 4-10-15,-7 0-34 0,-3 2-37 16,-6 3-22-16,-4 1 2 0,-3 2 16 15,-8 0 26-15,-9 2 11 0,-6 1-16 16,-13 3-9-16,-11-4-4 0,-6-2-20 0,9-6 71 16,12-9 50-16,12-4 57 15,5-1 41-15,-1 0 28 0,0-6 16 16,-1-2-23-16,5-4 7 0,3-2 2 0,6-4-32 16,1-1-77-16,4 0-19 0,9 0-44 15,5-2-21-15,10 1-3 0,15-2-63 16,11 2-122-16,5 0-177 0,-3 5-544 15,-15 5-714-15</inkml:trace>
  <inkml:trace contextRef="#ctx0" brushRef="#br0" timeOffset="41316.39">6893 12043 887 0,'-3'-2'534'0,"-3"0"-274"0,-2 2-71 0,1-2 2 0,-1 0-29 0,-2 0-65 16,1 1-42-16,2 0-32 0,0-1 0 15,0 1 6-15,2 0 6 0,0 1 36 16,2-1 26-16,1 1 6 0,1-2 10 15,0 2-7-15,1-1-13 0,0 0-7 16,0 1-6-16,0-1-10 0,0 1-41 16,0 0-27-16,0 0-2 0,3-1 0 15,1-1 3-15,3 2 29 0,5-1 0 0,0-2 16 16,9 2-13-16,8-1 12 0,15-1-43 16,17-1-2-16,9 0 17 0,10 0-16 15,3-2 22-15,2-1-23 0,5-1 68 16,6-4 9-16,4 3 18 0,2-2 42 15,6 0 3-15,4-2 17 0,-2 2 5 16,5 0-3-16,-2 1-16 0,-2 1-26 16,-2 3-12-16,-4 2-18 0,-10-1-25 15,-8 4-30-15,-11-1-10 0,-6 1-24 16,-8 1-2-16,-10 0-16 0,-15 0-4 16,-8 2-17-16,-8-2-44 0,-6 1-42 15,3-1-38-15,-5 1-43 0,3 1-42 16,-9-2-56-16,-1 0-198 0,-6 0-599 15,-4 0-789-15</inkml:trace>
  <inkml:trace contextRef="#ctx0" brushRef="#br0" timeOffset="42200.21">11833 11495 1676 0,'0'0'1175'0,"0"0"-925"0,0 0-36 0,0 0 59 0,0 0-58 15,0 0-55-15,0 0-52 0,0 0-39 16,0 0-35-16,0 0-25 0,0 0-9 16,0 0-22-16,0 0 1 0,0 0-4 15,0 0 3-15,0 0 0 0,-10-19-4 16,10 21 4-16,0-2 9 0,0 1 11 16,0 1-13-16,0-2-1 0,0 1 13 0,0-1 0 15,0 4 1-15,1 0-1 16,1 1 3-16,2 0 2 0,0 2 1 15,0-1 22-15,2 1 0 0,-3-1-3 0,3 1-6 16,-2-3 0-16,0 2-3 0,-1-3-10 16,-1 2 0-16,-1-5 13 15,0 3-4-15,-1-3 4 0,0 1 9 0,0-1 3 16,0 0 3-16,0 0 3 0,0 0-6 16,0 0 3-16,0 0-3 0,0 0-6 15,0 0-10-15,0 0-10 0,0 0 1 16,1 0 0-16,0 0 0 0,-1 0 13 15,0 0-16-15,0 0 0 0,0 0-19 16,0 0-5-16,0 3-14 0,3 3-14 16,0 5 39-16,4 8 13 0,1 13 25 15,7 9 6-15,-2 13-15 0,3 1 4 16,-3-1-19-16,-3-9-2 0,-2-13 0 16,-2-7-2-16,-1-7 0 0,0-5-16 15,-1 2 7-15,0 1-10 0,0-3-18 16,0-3-26-16,-3-3-33 0,0-3-75 15,-1-3-110-15,0-1-113 0,0-7-252 16,0-1-904-16</inkml:trace>
  <inkml:trace contextRef="#ctx0" brushRef="#br0" timeOffset="42799.17">12313 11533 248 0,'0'0'104'0,"0"0"591"0,0 0-236 0,0 0-105 0,0 0-17 0,-45-23-26 16,35 20-40-16,0-4-59 0,-1 4-14 15,1 0-32-15,1 0-13 0,0 3-33 16,1 1-37-16,1 7-83 0,1 8-19 16,1 11 9-16,5 14 10 0,0 1 32 15,5-5-7-15,5-3 10 0,2-7-16 16,3 1-17-16,4 0-2 0,0-1 0 16,3-10 3-16,1-1 41 0,1-8 19 15,3-3 53-15,1-5 32 0,2-2-24 16,-1-8-3-16,-1-4-31 0,-2-4-31 15,-4-5-28-15,-5-1-13 0,-3-1-16 16,-9-1 1-16,-5-1 18 0,-7 1-21 16,-11-2-19-16,-12-4-11 0,-12 1 2 15,-9 4 3-15,2 8-27 0,10 9 2 0,11 9-9 16,8 1-22-16,-2 7-15 16,-2 0-26-16,1 5-48 0,8 3-142 0,4-1-198 15,8-1-289-15,3-1-502 16</inkml:trace>
  <inkml:trace contextRef="#ctx0" brushRef="#br0" timeOffset="43282.96">12803 11423 862 0,'0'0'703'0,"0"0"-280"0,0 0 11 0,0 0 1 0,0 0-34 16,0 0-55-16,0 0-93 15,0 0-62-15,0 0-21 0,0 0-18 16,-46-29-75-16,35 35-77 0,-4 5-3 0,3 7-25 16,-2 13 10-16,0 10 2 0,4 11 15 15,1-4 0-15,8-12-17 0,1-10 16 16,4-8-29-16,5 2 6 0,1 0-28 16,5 0 0-16,2-6 53 0,5-4 3 15,2-6 31-15,3-4 22 0,2-4 28 16,3-8 9-16,-1-5-19 0,0-2-31 15,-5-4-24-15,-3-4-4 0,-4 2 1 16,-7-1 8-16,-7 0-2 0,-5 1-22 16,-8-3-23-16,-7 2-26 0,-7 0-34 15,-3 3-19-15,-2 5-1 0,0 6-9 16,0 6-34-16,4 6-50 0,0 5-88 16,3 7-162-16,4 4-252 0,3 1-339 15,6-3-180-15</inkml:trace>
  <inkml:trace contextRef="#ctx0" brushRef="#br0" timeOffset="43749.19">13349 11330 2601 0,'0'0'603'16,"0"0"-230"-16,0 0-48 0,0 0 29 15,0 0-60-15,-10-42-127 0,-3 36-106 16,-5 2-27-16,-2 1-32 0,-1 3-2 15,-2 0-31-15,2 6-12 0,0 0 0 16,2 2-31-16,3 4-27 0,1 0 8 16,5 1 18-16,2-2 13 0,4 4 3 15,4-2 6-15,0 0 22 0,7 3 12 16,3 1 19-16,4 1 3 0,4 0 13 16,3 1-4-16,2-1 4 0,2 2 0 15,2-3-4-15,0 0 7 0,0-1-17 16,-1-1 10-16,-3-3-12 0,-4 2-2 15,-3-1-16-15,-5 1-7 0,-5 1 3 0,-5-1 3 16,-1 1-6-16,-7 0 6 16,-9 5 16-16,-2-3 0 0,-6 1-12 0,-5-2-24 15,-3-1 4-15,0-3 35 0,-2-2 25 16,4-5 10-16,4-5 27 0,3 0 54 16,7-6 30-16,4-6-1 0,6-7 12 15,6-9-52-15,4-10-41 0,16-7-30 16,6 0-22-16,10 0-11 0,3 6-1 15,-2 7-12-15,1 1 9 0,-10 10 1 16,-8 4-13-16,-1 2-1 0,1-5-39 16,1 2-28-16,3-5-12 0,-3 3-19 15,-6 1-88-15,-3 3-202 0,-8 2-401 16,-4 4-1073-16</inkml:trace>
  <inkml:trace contextRef="#ctx0" brushRef="#br0" timeOffset="44681.47">4621 11949 1870 0,'0'0'386'0,"0"0"-176"0,-37 10 51 0,28-7-36 16,0 0-67-16,5-1-63 16,2 2-54-16,2 0-41 0,2 2-42 0,7 2 42 15,7 3 43-15,10 2 65 0,16 2-6 16,19-2-13-16,10-3 6 0,5-6 16 15,0-4-11-15,-4-6-12 0,1 0 10 16,0-4 9-16,0 1-7 0,-4-1-13 16,-5 1-16-16,-5 2-15 0,-8 0-28 15,-12 3-1-15,-11 1-27 0,-8 0-2 16,-8 3-25-16,0 0-4 0,-2-1-44 16,-2 1-52-16,-4 0-35 0,-4 0-40 0,-3 0-53 15,-4 1-149-15,-7-1-351 16,4 2-655-16</inkml:trace>
  <inkml:trace contextRef="#ctx0" brushRef="#br0" timeOffset="60165.85">7352 8190 1547 0,'-2'0'322'0,"2"-1"-128"0,0 1 108 0,0 0-70 16,0 0-35-16,0 0-24 0,0 0-31 15,0 0-47-15,0 0-95 0,0 1-9 16,1 5 6-16,0 5 3 0,2 5 73 16,0 8-51-16,0 8-2 0,-1 0 2 0,0 2-9 15,-2 2-13-15,0-5-36 16,-2 3-64-16,-3-1-11 0,3-3-43 0,0-3-36 16,-1-3-20-16,3-5-35 0,-1-3-122 15,1-5-189-15,0-4-452 0</inkml:trace>
  <inkml:trace contextRef="#ctx0" brushRef="#br0" timeOffset="60500.18">7581 8274 2523 0,'0'0'252'0,"0"0"-53"0,0 0-1 15,0 0-60-15,0 0-62 0,0 0-38 16,0 0-16-16,0 0-22 0,-40 52-3 16,36-31-16-16,0 3 16 0,3-2-17 15,1 0 18-15,5-4 2 0,2-3-19 0,5-3 19 16,0-4 24-16,5-5 43 0,1-3 57 16,5-8 81-16,-1-5-54 15,4-4-40-15,-1-2-36 0,-3-3-38 0,-5 0-25 16,0-2-12-16,-6 3-11 0,-3-1-5 15,-5 1-30-15,-3 2-37 0,-9 1-42 16,0 2-67-16,-7 4 81 0,-1 2-79 16,-1 7-94-16,0 3-121 0,-2 6 11 15,0 7-8-15,3 3-60 0,2 2-121 16,7-4-179-16</inkml:trace>
  <inkml:trace contextRef="#ctx0" brushRef="#br0" timeOffset="60849.05">7943 8271 2418 0,'0'0'239'0,"0"0"-95"0,0 0 52 0,-39-2 48 15,27 2-25-15,1-1-92 0,2 0-51 16,0 1-25-16,1 1-51 0,5 2-52 15,-1 5-37-15,4 3 10 0,0 2 57 16,0 3 9-16,4 1 12 0,1-1 0 16,3-1 1-16,2-4-3 0,-1-1 2 15,3-3 1-15,0-3 2 0,1-2 36 16,-2-2 16-16,1-1 73 0,0-6 37 16,0 0-45-16,-1-3-47 0,-3-2-27 15,2 0-17-15,-5-1 0 0,-2 0-18 16,-3 2-10-16,-2-1-63 0,-4 0-66 15,-6 0-25-15,0 4-20 0,-3 0-118 16,1 3-172-16,-2 5-153 0,3 3-179 16,4 5-379-16</inkml:trace>
  <inkml:trace contextRef="#ctx0" brushRef="#br0" timeOffset="61415.95">8234 8136 2134 0,'0'0'407'0,"0"0"-162"0,0 0-45 16,0 0-24-16,0 0-48 0,0 0 5 15,0 0 7-15,0 0-1 0,0 0-123 16,0 0-16-16,0 0-82 0,0 0-20 16,0 0 20-16,0 0 25 0,-29 18 15 15,25-4 1-15,2 2 15 0,2 1 10 0,0 2-3 16,2 0 18-16,5 0 1 15,0 0 0-15,2-1 0 0,3-1 3 0,2-2 26 16,1 0-26-16,1-3 20 0,-1 2-7 16,2-1-13-16,-2-2-1 0,0 0-2 15,-2 1-2-15,-3 1-59 0,-4-2-25 16,-1 1-23-16,-5 1-10 0,0-1 10 16,-4 0 0-16,-3-1 15 0,-3 0 85 15,-3-2 9-15,-2-1 35 0,0-2 30 16,-1-4 28-16,2-2 29 0,-2 0 22 15,2-8 10-15,2 0 8 0,1-4-44 16,2-3-20-16,3-3-28 0,3-1-20 16,3-4-3-16,3 1 16 0,7-2-12 15,6-1-51-15,6 2-13 0,3 0-21 16,4 1-1-16,0 3 7 0,0 2-10 16,-2 2-54-16,1 2-165 0,-6 2-293 15,-4 1-708-15,-2-6-340 0</inkml:trace>
  <inkml:trace contextRef="#ctx0" brushRef="#br0" timeOffset="61950.35">6747 8352 78 0,'0'0'1927'0,"0"0"-1626"0,0 0-97 0,0 0-65 16,0 0-23-16,-32 38-7 0,24-19 10 15,0 0-32-15,0 2-36 0,3 3-16 16,2-2-19-16,3 1-14 0,0-4-2 15,4-1 1-15,4 0 1 0,2-6 30 16,2-2 19-16,4-4 32 0,0-4 38 16,3-2 60-16,0-6-8 0,2-1-9 15,1-6-73-15,-5-3-41 0,-1 0-15 16,-3-2-20-16,-2 1-14 0,-6-1-1 16,-5-1-30-16,-2 2-26 0,-11-1-64 15,-3 0-9-15,-9 1-28 0,-4 4-49 16,-3 4-20-16,0 2-17 0,-1 6-85 15,6 1-83-15,4 4-121 0,8 0-282 16</inkml:trace>
  <inkml:trace contextRef="#ctx0" brushRef="#br0" timeOffset="62176.2">7230 8265 2666 0,'0'0'444'0,"0"0"-230"0,0 0 2 16,0 0-23-16,0 0-48 0,0 0-36 16,0 0-58-16,0 0-51 0,-47 25-18 15,32-11-29-15,-2 4-10 0,5 4 20 16,-5 2-4-16,5 0-38 0,-2 1-28 16,1-1-17-16,0 2-38 0,1-3-52 15,3-3-87-15,2-4-102 0,1-4-99 16,4-6-159-16,1-4-449 0</inkml:trace>
  <inkml:trace contextRef="#ctx0" brushRef="#br0" timeOffset="62350.59">7017 8295 130 0,'0'0'2207'0,"0"0"-1710"16,0 0-100-16,0 0-209 0,0 0-128 15,0 0-37-15,0 0 21 0,0 0 80 0,0 0-36 16,42 50-31-16,-25-30-29 15,1 0-28-15,0 0-10 0,3-1 9 16,0-1-43-16,1 1-95 0,1 1-102 0,-2-2-209 16,-3-4-557-16,6 4-814 0</inkml:trace>
  <inkml:trace contextRef="#ctx0" brushRef="#br0" timeOffset="63133.04">6824 8803 2020 0,'0'0'321'0,"0"0"-195"0,0 0 39 0,0 0-11 15,0 0 42-15,0 0-35 0,0 0 8 16,0 0-7-16,0 0-57 0,0 0-58 15,0 0-45-15,0 0 2 0,0 0 43 16,0 0 10-16,45-12-7 0,2 10-15 16,14 0-16-16,10-2 9 0,4 2-6 15,3-3 22-15,-2 0 19 0,6-1 4 16,7-3 20-16,0-2 32 0,6-2 39 16,1 2-4-16,0-1-40 0,3 0-21 15,-6 1-20-15,-3-1-27 0,-2 3-15 16,-5-1-13-16,-3 1-6 0,-4 0-11 15,-6 1 0-15,-7 1-1 0,-8 3-2 16,-8 0-10-16,-9 2 0 0,-11 0-49 16,-10 2-34-16,-3 0-44 0,-3 0-58 15,-3 0-49-15,-1 0-87 0,-5 0-135 0,-4-1-256 16,-3-2-794-16</inkml:trace>
  <inkml:trace contextRef="#ctx0" brushRef="#br0" timeOffset="64683.86">8919 5883 1714 0,'-13'0'149'0,"8"0"-71"0,-1 0-16 0,-1 0 16 15,0-1 0-15,1 1 6 0,1 0 6 0,1 0 8 16,0-1 37-16,2 1 4 15,2-2-14-15,0 2-41 0,0 0-33 16,4 0-51-16,4 2 13 0,3 3 32 0,7-2 67 16,11 4-19-16,15 3-7 15,16 0-19-15,14 1-39 0,1-1 7 16,2-2 0-16,2-1 23 0,4-2 14 16,6 2 14-16,2-2-1 0,4-1-9 0,-3 1-26 15,-1 2 22-15,-2-3-3 0,-2 3-18 16,-4-1-4-16,-2 0 12 0,-2-2 0 15,-9-1 10-15,-1 0 8 0,-8-3 16 16,-7 2-6-16,-7-2-17 0,-12 1-14 16,-9-1-35-16,-8 0-8 0,-8 0-13 15,0 1 0-15,-2 1 0 0,-4-2-3 16,-2 1-40-16,-2-1-47 0,-4 0-52 16,-4 4-31-16,-3-1-49 0,-2 1-39 15,-4 1-43-15,1 0-75 0,1 0-126 16,2-2-165-16,3-1-567 0</inkml:trace>
  <inkml:trace contextRef="#ctx0" brushRef="#br0" timeOffset="65733.69">21182 5983 1542 0,'0'0'611'0,"-53"10"-494"0,27-8-40 0,-3 2-2 0,-4-3 57 0,-1-1 10 16,-5-5 22-16,-12-4 19 0,-10-9-32 15,-3-4-52-15,-1-4-16 0,5-2 21 16,5-4 17-16,-1-4 2 0,-1-5-28 15,-4-1-10-15,-3-3-29 0,3-1 7 16,2-3-44-16,7-1 63 0,9 1 55 16,7-2 15-16,12 1-37 0,6 0-41 15,10 1-28-15,6 1-24 0,7-1-22 16,11 0-25-16,12-2 7 0,12 3-16 16,12 5-10-16,12 0 10 0,13 6 32 15,12 3 2-15,8 4 2 0,8 7 14 0,7 5-1 16,4 8-12-16,5 8-3 15,-5 5-2-15,0 13-16 0,-9 8-10 16,-10 12-15-16,-8 8-13 0,-13 8-31 0,-13 8-19 16,-15 8 19-16,-14 5 8 0,-16 6-15 15,-12 1 9-15,-10 0 0 0,-16 0 16 16,-10-6-33-16,-9-6 11 0,-7-5 50 16,-7-7 41-16,-9-6 32 0,-8-4 6 15,-9-4 60-15,-9-6 41 0,-7-1 0 16,-8-5-7-16,-1 0-16 0,-7 0-10 15,3-5-32-15,2-4-24 0,8-5-22 16,11-5-13-16,9-8-15 0,12-3-80 16,6-14-166-16,7-9-192 0,15 1-761 15,4-8-1242-15</inkml:trace>
  <inkml:trace contextRef="#ctx0" brushRef="#br0" timeOffset="66883.06">4352 8235 2373 0,'0'0'375'0,"0"0"-198"0,0 0 15 0,0 0-39 16,0 0-38-16,31-43 3 0,-18 33-14 16,0 2-21-16,3 1-23 0,-1 1-37 15,4 2-23-15,-1 3-29 0,3 1 10 16,1 0 17-16,0 4-1 0,2 3-28 15,-1 0 15-15,0 1-16 0,-1 3-19 16,-1 3-6-16,-3 2 3 0,-3 3-16 16,-3 2-6-16,-6 3-4 0,-5 2 13 15,-3 2-13-15,-10 1 0 0,-3-2 19 16,-7 1 61-16,-3 1 3 0,-4-2 26 16,2-2 16-16,-1-3 58 0,2-3 15 15,4-2-22-15,5-5-26 0,4-2-29 16,4-3-41-16,5-4-6 0,3 0-45 15,1-3-26-15,6 0-34 0,6-3 111 16,4-3 32-16,5-3-32 0,7-3 0 16,2-2-2-16,1-3-20 0,2-2-102 0,-1-1-11 15,-1 1-55-15,0-1-190 0,-8 2-363 16,10-7-793-16</inkml:trace>
  <inkml:trace contextRef="#ctx0" brushRef="#br0" timeOffset="67449.86">5116 8124 1463 0,'0'0'212'16,"0"0"-85"-16,0 0 129 0,0 0 16 15,23-45 6-15,-21 37-4 0,-2 0-18 16,0 2-42-16,-1 3-10 0,-3 0-62 0,-1 1-32 15,-4 0-59-15,-1 1-32 16,-2 1 3-16,-2 3 9 0,-1 2-9 0,0 0 9 16,1 3-9-16,-2-1-6 0,3 2-16 15,-1 0-2-15,4-1-11 0,0-1 10 16,1 0 3-16,3 1 12 0,2-5-11 16,2 1-1-16,1-1-16 0,1 0-12 15,0-1 15-15,1 0 13 0,2 1 21 16,2 1 17-16,2 1 7 0,1 0-20 15,1 0-10-15,0 3-15 0,1 0-3 16,0-1-12-16,-1 2-14 0,0 4 13 16,-2 3-13-16,-1-2 4 0,-2 2-3 15,-2 3 3-15,0-4 6 0,-1 0 18 16,-1-1 1-16,1-2 2 0,1-2-2 16,-1-3-2-16,3-2 2 0,0-1 0 15,2-3 28-15,2 3 23 0,2-3 5 16,4 0 1-16,1-1-25 0,3 0-15 15,0 0-17-15,1 0-1 0,1-1 0 16,0 1-2-16,0 0-19 0,-1 0 4 16,-2 1-7-16,-1 2-4 0,-4 2-16 0,-3 0-14 15,-2 0 6-15,-4 3 18 0,-3 1-3 16,-2 1 3-16,-6 3-15 0,-4 1-7 16,-5 1-22-16,-4 2-25 0,-3-2-27 15,-3-1-19-15,-1-1-32 0,0-5-65 16,2-3-50-16,2-2-104 0,2-6-220 15,8-1-542-15</inkml:trace>
  <inkml:trace contextRef="#ctx0" brushRef="#br0" timeOffset="67634.15">5011 8097 1864 0,'0'0'445'0,"0"0"-35"0,0 0-70 0,0 0-71 0,0 0-53 0,0 0-17 15,0 0-16-15,0 0-10 0,0 0 11 16,53-28-7-16,-23 20-51 0,15-4-45 16,14-8-44-16,10-1-18 0,6-5-19 15,3-2-74-15,-5 2-77 0,0 2-181 0,-6 2-311 16,-21 7-1029-16,-2 1-179 0</inkml:trace>
  <inkml:trace contextRef="#ctx0" brushRef="#br0" timeOffset="69415.61">8792 9946 2103 0,'0'0'289'0,"0"0"-41"0,0 0-3 0,0 0-30 16,0 0-65-16,0 0-32 0,0 0-26 15,0 0-47-15,0 0-23 0,39-37-9 16,-26 31-1-16,5-1-8 0,1 1 11 0,1-1-15 16,3 3-1-16,1 2-14 15,-2 2-1-15,1 3-10 0,-1 4-28 16,-5 6-13-16,-1 1 36 0,-7 5-43 0,-5 3-25 16,-2 4-29-16,-4 3-19 0,-11 6-56 15,-3-2-65-15,-5 0-17 0,-2 0 97 16,-1-6 188-16,-1 1 0 0,3-4 169 15,2-3 84-15,4-6 8 0,7 0-26 16,3-8-42-16,2-4-56 0,4-1-60 16,2-2-20-16,6-2 77 0,6-3 78 15,1-3 27-15,6-4-103 0,5-1-98 16,0-2-38-16,3-5-74 0,0 2-60 16,-2-2-62-16,0 0-130 0,-2-1-347 15,-6 5-651-15</inkml:trace>
  <inkml:trace contextRef="#ctx0" brushRef="#br0" timeOffset="69835.32">9254 9887 2564 0,'0'0'409'0,"0"0"-198"0,0 0-77 0,0 0-41 15,0 0-93-15,0 0-23 0,0 0 23 16,0 0 0-16,0 0 0 0,0 0-6 16,-2 39 5-16,9-26 2 0,0-1-1 15,2-1 24-15,4 1-23 0,-2 0 0 16,0 1 0-16,1-3 11 0,-1 0 1 15,4-1 9-15,-2 0-3 0,0-1 3 16,1-1-2-16,-1 0-18 0,1-1 8 16,-3 3-10-16,0-4-3 0,-2 2-35 15,-4 1 12-15,-3 1-9 0,-2-2 10 16,-2 3 0-16,-3-1-1 0,-9 2-12 16,1 0-23-16,-7-2-22 0,-2 3-32 15,-2-3 9-15,-1 0 19 0,-1-2 1 0,1-1-30 16,2-5-4-16,4-1-35 15,3-7-127-15,7-6-263 0,3 3-440 16</inkml:trace>
  <inkml:trace contextRef="#ctx0" brushRef="#br0" timeOffset="69998.76">9320 9818 1657 0,'0'0'533'0,"0"0"-74"15,0 0-80-15,0 0-75 0,0 0-66 16,0 0 12-16,0 0-4 0,41-17 12 15,-32 15-32-15,7-2-71 0,1-2-72 16,10-7-56-16,14-5-27 0,11-9-58 16,8-1-207-16,-2-1-158 0,-4 5-212 15,-19 6-883-15,-1 0-398 0</inkml:trace>
  <inkml:trace contextRef="#ctx0" brushRef="#br0" timeOffset="72566.93">5455 9815 1823 0,'-8'-6'347'0,"3"4"-78"0,2-2 60 0,-2 2-49 0,1-2-25 16,2 1-41-16,1 0-72 15,1 0-50-15,1-3-45 0,4 0 54 0,6-3-39 16,3-1-59-16,6-2 13 0,2-2 3 16,2 3 12-16,3 1-30 0,0 3-1 15,-2 4-19-15,-1 3 1 0,-3 0-17 16,-1 7 1-16,-3 2-20 0,-2 4 26 16,-4 4-10-16,-1 4-28 0,-4 3-7 15,-6 3-25-15,0 2 3 0,-7 1-7 16,-5 1 0-16,-2 0 58 0,-3-3 44 15,0-3 26-15,-1-3 0 0,2-3 34 16,1-3 29-16,5-6 7 0,3-2 2 16,4-4-19-16,1-1-44 0,2-3-35 0,0 0 0 15,6 0 0-15,1-5 16 16,4 0 65-16,5-5 7 0,2 1-47 16,4-3-41-16,0-2 0 0,3-2-37 0,-3 2 2 15,2-3 4-15,-1 3-36 0,1-2-81 16,-2 2-134-16,0-3-285 15,-6 6-685-15</inkml:trace>
  <inkml:trace contextRef="#ctx0" brushRef="#br0" timeOffset="72899.76">6049 9593 2587 0,'0'0'338'0,"0"0"-140"15,0 0 39-15,0 0-25 0,-47 22-25 16,37-12-36-16,-1 0-22 0,2 6-53 16,2 2-48-16,2 3-28 0,3 2 0 15,2 1-2-15,7 4 2 0,2 1 12 16,3-1-10-16,5-1-2 0,3-3-3 16,1-3-19-16,6-7 0 0,0-3 22 15,1-7 0-15,0-3 4 0,-1-1 24 16,-3-5 40-16,-2-3 7 0,-4 0-13 0,-6-1 9 15,-3-2-12-15,-3-1-9 16,-5 1-32-16,-2 0-18 0,-8-2-89 16,-5 3-48-16,-6-1-43 0,-12 5 47 15,-7 5 11-15,0 2-26 0,5 7-80 0,4 4-97 16,6 4-111-16,0 2-205 0,5-3-504 16</inkml:trace>
  <inkml:trace contextRef="#ctx0" brushRef="#br0" timeOffset="81199.68">5341 11426 1215 0,'-2'-5'78'0,"2"-2"-75"0,0 2 17 15,0-3 3-15,2 0-7 0,3-3 7 16,0 1 38-16,2-2 11 0,1-2 9 15,4 0 4-15,1-4 32 0,2-1 6 16,2-1 7-16,4-1 0 0,1-3 12 0,4 1-9 16,6-7-7-16,11-3 0 15,10-7-20-15,10 0-29 0,1 3-25 16,1 4-4-16,0 4-10 0,7 1-15 16,6 4-4-16,5 3 3 0,4 2-18 15,4 5-2-15,3 2-1 0,6 4-1 16,3 1 0-16,2 3 0 0,1 4-2 0,1 0-2 15,0 5 2-15,-2 1-1 0,0 1 3 16,1-2 1-16,-7-1 1 16,-3 0 33-16,-3-1 52 0,-6 3 5 0,-3-2 7 15,-8 0 3-15,-8 2-26 0,-9-1-16 16,-6 3-19-16,-6-2-28 0,-15 3-13 16,-4-2-11-16,-12-1-8 0,-1 3-25 15,0-1-70-15,-1 4-125 0,-3 1-97 16,-4 0-193-16,-3 0-96 0,-4-3-355 15,0-2 184-15</inkml:trace>
  <inkml:trace contextRef="#ctx0" brushRef="#br0" timeOffset="81516.33">8086 10810 2478 0,'0'0'194'0,"0"0"2"16,0 0 38-16,0 0-29 0,0 0-56 15,0 0-25-15,0 0-20 16,0 0-41-16,0 0-31 0,0 0-32 0,0 0-24 16,0 0-49-16,0 0-7 0,0-16 80 15,19 22 44-15,4 2-6 0,2 2-22 16,6-1 6-16,-3 3-20 0,0-1-2 16,-1-2-3-16,-2 1 3 0,-5 0-16 15,-4 1 1-15,-3 0-11 0,-4 1-5 16,-5 1 8-16,-4 2 21 0,-4 3-20 15,-11 4 20-15,-12 6-14 0,-16 9-38 16,-19 4-19-16,-7 5-3 0,-4-6-1 16,7-3 17-16,10-7-1 0,1-2 4 15,14-5-36-15,8-5-94 0,11-4-209 16,6-5-204-16,5-2-638 0</inkml:trace>
  <inkml:trace contextRef="#ctx0" brushRef="#br0" timeOffset="83532.22">9641 11003 1700 0,'-2'0'224'0,"2"0"39"0,0 0-56 0,2 0-36 0,0-2-32 0,3 0 25 15,5-2-39-15,4 1-29 0,7 0 10 16,12-1 2-16,15 0 4 0,22-1 5 16,10 0-22-16,9 2-16 0,2 0 13 15,2-1-36-15,2-2 11 0,1-1 5 16,1-1-6-16,1-5 25 0,-1 0 24 15,0-2 53-15,-1-5-44 0,-3 3-23 0,-8-3-5 16,-5 2-10-16,-8 1-19 16,-9 4-27-16,-10 0-16 0,-15 4-20 15,-13 4-4-15,-11 3-17 0,-8 1-47 0,-4 1-126 16,-2 1-122-16,-1 5-142 16,-13 5-220-16,-2-2-711 0,-17 5-494 0</inkml:trace>
  <inkml:trace contextRef="#ctx0" brushRef="#br0" timeOffset="86350.28">10984 16676 1495 0,'0'0'247'0,"0"0"-247"0,0 0 2 0,40 1 27 16,-17-2 66-16,10-1-1 0,11-2-16 16,16-1-7-16,8 0 0 0,3-1-6 15,1 0 26-15,1-1 25 0,5 0 7 16,7 0 6-16,4 2-16 0,6 0-17 16,3 1-3-16,6 2-22 0,3 2 2 15,0 0-19-15,5 4-15 0,-1 1-7 16,2 1 0-16,2 1 6 0,-5-2 0 0,0 0-12 15,-2-1 28-15,-1-3-16 0,-2-1 19 16,-3-1 50-16,-2-5 57 16,-4 3-19-16,-3-1-22 0,-3 1-11 0,-4 1-43 15,-3-1-29-15,-3-1 53 0,-6 0-37 16,-5 1-28-16,-8-1-13 0,-7 2-14 16,-5 0-1-16,-11 2 0 0,-9-1-2 15,-10 1-10-15,-3 0-10 0,0 0-27 16,0 0-29-16,-1 0-34 0,-3 0-44 15,-4 0-11-15,-2 0 4 0,-2 0-37 16,-2 0-51-16,0-3-98 0,-2 2-134 16,0-6-165-16,0 2-697 0</inkml:trace>
  <inkml:trace contextRef="#ctx0" brushRef="#br0" timeOffset="104866.01">4326 10204 1023 0,'0'0'436'0,"0"0"-208"0,0 0 207 0,0 0-76 15,0 0-30-15,0 0-27 0,0 0-28 16,0 0-30-16,0 0 6 0,0 0-87 16,0 0-90-16,0 0-11 0,0 0-6 15,0 0-31-15,0 0-25 0,-34-1-15 16,33 2-7-16,1 1-16 0,0 2-8 16,0 7 46-16,0 3 18 0,0 4 20 15,2 6-4-15,0 2-22 0,3 0 1 16,-3 2-10-16,1-2-1 0,-1 0-2 15,0-6 0-15,0 1-47 0,0-4-24 0,0-3-1 16,0-5 2-16,1-5-21 16,2 1-19-16,1-5-89 0,3-2-97 15,1-5-40-15,5-6-357 0,-5 1-749 0</inkml:trace>
  <inkml:trace contextRef="#ctx0" brushRef="#br0" timeOffset="105242.45">4402 10047 1838 0,'0'0'247'0,"0"0"-56"16,0 0 100-16,0 0 6 0,0 0-28 15,0 0-17-15,0 0-39 0,0 0-61 16,0 0-42-16,0 0-32 0,0 0-6 0,0 0 8 16,0 0-65-16,-25-30-15 0,27 29-34 15,1 1 2-15,3 0 3 16,3 0 14-16,-2 0-7 0,1 2-10 0,0 0-5 16,-3 3-10-16,-2-1 18 0,-2 0 13 15,0 3-12-15,-1-1 28 0,0 1 25 16,-3 0-9-16,-2 0 3 0,-2-2 19 15,2 0 18-15,0-4 10 0,1 2-2 16,1-3-42-16,1 0-22 0,2-3-39 16,-1-1-24-16,1-1-78 0,0 0-54 15,3 1-136-15,3-2-378 0,0 3-889 16</inkml:trace>
  <inkml:trace contextRef="#ctx0" brushRef="#br0" timeOffset="107749.62">10110 10814 1752 0,'0'0'42'0,"-37"12"-29"0,18-9-13 16,-2 0-42-16,-6-2-53 0,-2-1 47 0,-2-1 48 16,0-5 28-16,-4-2 17 15,2-3 33-15,-1-3 30 0,-2-3 44 16,4-2 104-16,3-3 9 0,1-4-26 0,0-1-101 15,1-9-74-15,-2-7 4 0,0-10 21 16,4-4 20-16,3 1-14 16,9 4 14-16,4 4-2 0,5 0-2 0,4-2 12 15,2-2-7-15,7 1-60 0,8 0-25 16,5-2-25-16,5-1-2 0,7-1-17 16,3 1 19-16,4 3 0 0,5 2 0 15,1 5 2-15,1 5 17 0,0 5 6 16,-2 3-12-16,1 3 9 0,-1 6-6 15,1 4 6-15,0 1-19 0,2 7-3 16,0 3-10-16,0 6-32 0,2 1-5 16,-1 11-6-16,1 4-19 0,-1 8 40 15,-2 5 7-15,-1 5-4 0,-5 7 7 16,-4 5 7-16,-3 0 2 0,-6 1-12 16,-4 0 6-16,-1-1 19 0,-5 2 0 15,-4 0 0-15,-1 1 22 0,-4 2-20 0,-5 2 11 16,-5-1 9-16,-2 3 3 15,-9-1 0-15,-7 2 7 0,-3-4-4 0,-3-1-6 16,-4-3-21-16,-2-1 37 16,-2-2-10-16,-4-1 3 0,-2 0 7 15,0-5-13-15,0-1-23 0,-2-5 0 0,-2-1 11 16,2-3 0-16,0-2-9 0,-1 0 21 16,0-3-13-16,-1-3 4 0,-1-3-1 15,1-3 7-15,-1-1 0 0,2-8 15 16,1 0 7-16,2-4 12 0,2-1-19 15,10 0-35-15,6-1-2 0,4-1 0 16,1-2-3-16,-2 0-37 0,3-2-29 16,2-4-58-16,5-1-122 0,5-7-204 15,2 2-751-15,7-23-996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19:28.717"/>
    </inkml:context>
    <inkml:brush xml:id="br0">
      <inkml:brushProperty name="width" value="0.05292" units="cm"/>
      <inkml:brushProperty name="height" value="0.05292" units="cm"/>
      <inkml:brushProperty name="color" value="#C00000"/>
    </inkml:brush>
  </inkml:definitions>
  <inkml:trace contextRef="#ctx0" brushRef="#br0">19124 5952 2419 0,'0'0'371'0,"0"0"-349"0,0 0-3 0,6-42-2 0,2 28 37 16,0 1 4-16,1-1-13 0,1 0 22 16,0 2-19-16,-1 0 23 0,-1 2-20 15,-1 3-7-15,2-1-28 0,-2-1-16 16,5 1-25-16,3-2-7 0,4 1 16 15,12-5-10-15,14-1 7 0,17-4 6 16,5 2 10-16,6 0-19 0,1 0-13 16,-6 3-4-16,5-3 14 0,2 1 21 15,-1 0 4-15,2 0 0 0,1 3 20 16,0 0 12-16,3 2 3 0,2 1 3 16,1 3-3-16,2 3-6 0,3-1-3 15,1 4-14-15,5 0-8 0,0 1-2 16,3 0-2-16,2 1-2 0,-2 0 1 0,1 1-1 15,-4 0 2-15,-3 2-1 16,-3 1 0-16,-5 4-1 0,-4 0 1 16,-5 1 1-16,-6 3 0 0,-3 3 16 0,-1-1 16 15,-3 3 9-15,-3 2-2 0,-3 1-8 16,-5 5 4-16,-2-1-19 0,-7 4-16 16,-6-2-15-16,-7-3 13 0,-6-5-17 15,-5 3 6-15,4 2-12 0,1 6-16 16,1 5-7-16,-2 4 0 0,-1 6 10 15,-4 6 19-15,-2-2 17 0,-7-8 2 16,-3-9 0-16,-2-10 3 0,-1-1 0 16,0 4 10-16,-1 4-12 0,0 4 11 15,-5 0-9-15,-2 0 13 0,-2 1-14 16,-4-1 0-16,-2 0 14 0,-5 0-15 16,-4 1 1-16,-10 4-2 0,-10 2-3 15,-15 2-16-15,-6 0-1 0,-1-7-12 16,2-7 7-16,3-6-1 0,-5-4 4 15,0 0 21-15,-1-4 1 0,-4-2 13 16,-3-2 3-16,-3-2 0 0,-5-1 3 0,-3-3-17 16,-3-1 11-16,-4-3 0 15,-5 0 6-15,-1-4 13 0,-2-5 3 0,-3-3 6 16,-1 1 0-16,0-5-6 0,-4-3-22 16,2-3 9-16,-4-5-9 0,3 0-11 15,-4-2 20-15,3-1-22 0,3 4-3 16,5-2 3-16,8 2 4 0,4-2 53 15,6 1 9-15,4-3-15 0,7-3-20 16,4-2-15-16,0-7 3 0,8 0-3 16,3-5-13-16,2 2-3 0,5-1 1 15,3 1 0-15,6-1 18 0,2 0-3 16,7 3 6-16,7 0 3 16,4 2 16-16,9 2 6 0,5-4-6 0,6 0 3 15,12-1 3-15,6-1-47 0,15 2-30 16,10-2-7-16,10 2-10 0,8 1 3 15,5 4 9-15,7 4 23 0,9 5-1 16,0 4 3-16,5 7 10 0,2 4 25 16,0 8 6-16,2 5 4 0,-1 1-13 15,-2 6-7-15,-6 5 4 0,-1 5-18 16,-6 5-1-16,-8 4-15 0,-2 6-1 0,-11 4-3 16,-3 1-15-16,-7 6-36 0,-8 3-37 15,-6 5-29-15,-8 5-64 16,-7-1-154-16,-7-13-352 0,-8-9-930 0</inkml:trace>
  <inkml:trace contextRef="#ctx0" brushRef="#br0" timeOffset="2966.42">20181 5918 1573 0,'0'0'588'0,"0"0"-339"0,0 0-110 0,0 0-42 16,1-43 32-16,-1 31-4 0,1-4-35 16,-1 0-7-16,0-1-22 0,0-1 3 15,0-1-10-15,-1 2 13 0,-4-2-3 16,1-2-16-16,-4 0-26 0,-1-1-22 16,-1-2-11-16,-3 2-1 0,-3-3-14 15,0-2-6-15,-4 2-3 0,-2-1-12 0,-2-1-14 16,-3 0 23-16,-2-1-7 0,-2 0 26 15,-9-6 4-15,-5-6 15 16,-7-5 13-16,-2-3 6 0,3 1 22 0,4 4 14 16,3 3-4-16,-1 1-10 0,-1-1-3 15,-2-2 4-15,-4-1-1 16,0 1 16-16,-3 0-12 0,-5 0 2 0,1-1-15 16,-4 1-4-16,-4-1 4 0,-2 1 9 15,-1-1 12-15,-5 1 1 0,-2-1-13 16,-3 1 0-16,-1 1-19 0,0 2-7 15,-4 0-2-15,-2 0 9 0,0-1-6 16,-4 4-16-16,1 2 0 0,-1 2 0 16,0 0 13-16,-1 3 6 0,-1 0-3 15,0 2-12-15,0 1 27 0,1 2-28 16,-3 2 16-16,-2 2-7 0,-3 1-12 0,1 5-2 16,1-1 2-16,-1 0-2 15,2 5-13-15,1-1-4 0,-3 4 16 16,1 1 1-16,-2 2 1 0,-2 2-2 15,5 2 0-15,0 6-9 0,0 2-1 16,3 1 0-16,-1 1 12 0,3 3-12 0,0 3 11 16,2 0-11-16,-3 5 13 15,1-1-12-15,1 6 10 0,1-1 0 0,1 5 2 16,0 1 0-16,3 2 1 0,1 0 1 16,3 1 1-16,2 2 0 0,3 1-1 15,2 4 14-15,3-2-13 0,2-1 29 16,2 3-30-16,1 0 11 0,0 1 6 15,1 2 0-15,1 1 5 0,1 0-2 16,1 2 13-16,0-1 2 0,3 2-3 16,0 1 10-16,1-1-4 0,1 1 7 15,3 0-7-15,3-3-12 0,3-2 0 16,4-1-7-16,4-3 4 0,8-7-22 16,8-6 13-16,6-7-16 0,-1 1 3 15,-3 1-3-15,0 3 1 0,-4 2 1 16,2-1 10-16,3-4-12 0,2-1 0 15,2-2-1-15,1-4-24 0,5-1-18 16,3-4-40-16,1-3-26 0,3-2-22 16,2-1-23-16,1-3-19 0,0 0-28 0,2-1-34 15,-1 0-62-15,0-3-30 16,0-5-99-16,0-6-314 0,-1-6-240 0,2 2 403 16</inkml:trace>
  <inkml:trace contextRef="#ctx0" brushRef="#br0" timeOffset="3265.45">13029 5275 193 0,'0'0'418'0,"0"0"-30"0,0 0 16 0,-5-47-24 0,2 37-13 0,-1-1-53 16,2 1-30-16,0 2-50 0,-1 2-38 16,1 1-46-16,0 1-20 0,1 3-38 15,0-2-22-15,1 3-38 0,-1 0-32 16,1 0-31-16,0 0-26 0,0 0-35 16,0 7-42-16,-2 3 36 0,0 12 66 15,-2 14 32-15,-1 11 18 0,1-1 7 16,1-6-24-16,2-15 11 0,1-5-12 15,2 3-19-15,4 2 9 0,0 3 10 16,3 1 2-16,1-2-1 0,-1-1 14 16,-1 0 8-16,-1-2 2 0,1-2 13 15,-2-4 1-15,0-1 2 0,-1-4-3 0,1-5-6 16,1-2-10-16,3-3 16 0,2-3 29 16,6-5 6-16,12-11 8 15,15-14 33-15,19-18-114 0,11-11-19 16,7-8-69-16,0-1-86 0,-1 2-156 0,-18 13-396 15,0-2-1121-15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20:02.978"/>
    </inkml:context>
    <inkml:brush xml:id="br0">
      <inkml:brushProperty name="width" value="0.05292" units="cm"/>
      <inkml:brushProperty name="height" value="0.05292" units="cm"/>
      <inkml:brushProperty name="color" value="#C00000"/>
    </inkml:brush>
  </inkml:definitions>
  <inkml:trace contextRef="#ctx0" brushRef="#br0">5294 10662 2421 0,'0'0'409'0,"0"0"-258"0,-38-8 10 0,24 8-2 16,-2 0-38-16,-1 0-22 0,-4 1-17 15,0 6-31-15,-3 2-20 0,-4 3 1 0,-2 6-13 16,-2 6 0-16,-2 3-17 15,-3 8-2-15,-3 8-17 0,6-2 17 0,8-5 0 16,6-4 0-16,10-9-3 0,1 4-13 16,2 2 16-16,6-4 0 15,1-1 16-15,7 0-13 0,6-1 38 0,4 0 0 16,4-1 3-16,4 0 3 0,2-2-31 16,4 2 12-16,-3-2-3 0,2-1 0 15,-2 1-12-15,-4-1-13 0,-2-1-3 16,-6 2-10-16,-4 0-12 0,-6 3 12 15,-6 8 12-15,-8 8 1 0,-15 9-1 16,-8 6 1-16,-7-5 1 0,-2-3 0 16,3-8 1-16,1 2 10 0,5-7-10 15,7-7 1-15,6-5 10 0,4-5-10 16,0 2 0-16,1-1 0 0,4 0 16 16,5-7-19-16,4-1 1 0,4-2 10 15,5 0 40-15,7 1 2 0,1 1-10 16,5-1-5-16,1 2-4 0,0-1-33 15,0 1 1-15,0 4-2 0,-3 4-25 16,-3 2 10-16,-3 12-10 0,-6 11 0 16,-7 14-25-16,-1 8 25 0,-9 3 22 0,-2-1-9 15,1-2 12-15,0 2 3 16,-1 1 13-16,1 7 18 0,0-1 23 0,-1 2 39 16,2-1 38-16,2-3 26 0,5-1-27 15,2-10-84-15,7-8-49 0,3-10-23 16,3-12-29-16,1-9-50 0,4-3-71 15,11 4-119-15,18-1-165 0,-5-3-602 16,13-8-871-16</inkml:trace>
  <inkml:trace contextRef="#ctx0" brushRef="#br0" timeOffset="8128.98">28408 11435 722 0,'0'0'1861'0,"0"0"-1580"0,0 0-60 0,-38 0 31 0,27 0-20 0,0 0-20 16,2 0 17-16,3 0-28 0,1 0-58 15,3 0-9-15,1 0-14 16,1-2-9-16,0 2-58 0,1-1-53 0,3 1-40 15,5-1-12-15,13-2 20 0,20-3 32 16,28-5 16-16,15-3 5 16,9-2-5-16,2-1-1 0,-6-1 2 0,2 4-16 15,-3 0-2-15,0-1 1 0,-4 1-3 16,-6 2 0-16,-8-1-12 0,-10 0-4 16,-8 5-39-16,-12-2-1 0,-13 7-15 15,-11-1 3-15,-7 0 3 0,1 1-41 16,-5-2-56-16,-3 1-72 0,-4 1-59 15,-11-4-182-15,-12 1-208 0,1-2-550 16</inkml:trace>
  <inkml:trace contextRef="#ctx0" brushRef="#br0" timeOffset="8512.35">28720 11016 3041 0,'0'0'402'0,"0"0"-284"15,0 0 81-15,0 0-29 0,0 0-37 0,0 0-37 16,0 0 10-16,0 0-9 0,0 0-45 16,0 0-45-16,0 0-7 0,0 0 0 15,0 0 12-15,-18 42 16 0,-3-13-16 16,-4 2-9-16,-2 4 0 0,-2-2 16 15,-3-2 3-15,-1-3 8 0,2-1-5 16,-3-2 9-16,-4 4 6 0,-8 3 3 16,5-5 0-16,5-1 16 0,6-5 88 15,11-5-19-15,-2 1-39 0,5-1-16 16,5-6-30-16,7-2-43 0,4 0 0 16,4-2-13-16,5 2 13 0,7 3 19 0,12 3 2 15,14 2-6-15,19-1 6 16,13-4-20-16,3-5-1 0,4-5-70 15,-6-1-149-15,2 0-143 0,-5-4-190 0,-18 0-872 16,-9-1-1227-16</inkml:trace>
  <inkml:trace contextRef="#ctx0" brushRef="#br0" timeOffset="12479.67">19897 10862 1520 0,'0'0'779'0,"0"0"-453"0,0 0-52 0,0 0 8 0,0 0-27 15,0 0-30-15,0 0-14 0,0 0-6 16,0 0-43-16,0 0-28 0,0 0-38 16,0 0-34-16,-7 2-25 0,7 3-22 15,0 5 10-15,0 6 18 0,2 6-6 16,-1 11-9-16,3 11 6 0,-2 12-7 15,-1 5 10-15,-1 3-6 0,0-4-10 16,-5-4-5-16,2-1-4 0,-2-1-9 16,0-3 11-16,-1-3-14 0,1-2 0 15,2-9-12-15,-1-6-25 0,3-9-24 16,-1-3-25-16,1 2-10 0,0 1-61 16,-1-1-32-16,0-3-50 0,0-3-56 15,2-4-76-15,-2-5-154 0,-2-5-266 16,2-1-690-16</inkml:trace>
  <inkml:trace contextRef="#ctx0" brushRef="#br0" timeOffset="12762.66">19721 11445 2815 0,'0'0'439'0,"0"0"-251"16,0 0 37-16,0 0-32 0,0 0-8 15,0 0-9-15,0 0-12 0,-2 47-9 16,11-31-50-16,0 3-28 0,2 4-40 16,5 2-25-16,-1 3 0 0,1 1-9 15,-1 2-3-15,-1 0-11 0,-1-1 11 16,-2-1-15-16,0-4 0 0,-4 0 15 16,1-7 0-16,-3-3 18 0,2-5 19 15,-3-5 30-15,-1-1-2 0,-1-4 20 0,0 0 95 16,1-5-12-16,0-5-44 15,2-13-66-15,7-19-58 0,4-25-109 16,7-15-132-16,2-11-248 0,-1 22-1151 0,-4 3-1349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20:26.787"/>
    </inkml:context>
    <inkml:brush xml:id="br0">
      <inkml:brushProperty name="width" value="0.05292" units="cm"/>
      <inkml:brushProperty name="height" value="0.05292" units="cm"/>
      <inkml:brushProperty name="color" value="#C00000"/>
    </inkml:brush>
  </inkml:definitions>
  <inkml:trace contextRef="#ctx0" brushRef="#br0">21192 9985 1448 0,'0'0'475'0,"0"0"-352"0,0 0-6 0,0 0 87 0,0 0 3 16,0 0-53-16,0 0-9 0,0 0-26 15,-16-36-93-15,24 27-4 0,4 0-19 16,4-1 13-16,3-1 13 0,5 0 10 15,3-1-1-15,9-4-6 0,11-2 3 16,11-3-6-16,6-2-4 0,0 1-5 16,-3 0-1-16,-1 2-3 0,2 0 12 15,2-1 1-15,4 1 25 0,2 1-10 16,4 3 10-16,1-1-16 0,2 4-37 0,2 1-1 16,1 2 0-16,2 3-19 0,2 0 0 15,1 1 16-15,2 0-22 16,2 3 9-16,1-1 16 0,-1 0-2 0,2 3 2 15,0-1 1-15,-1 2 2 0,1 0 10 16,-2 0 18-16,-2 0 36 0,-1 2-4 16,1 1 0-16,-3 0 0 0,3 1-15 15,1-1-14-15,-1 1-12 0,0 1 0 16,-2-1-3-16,1 2-7 0,-1 2 1 16,0 0-13-16,-2 0 0 0,1 2 0 15,-3 1-1-15,-4 2 1 0,1-1-1 16,-5 1-1-16,-2 2 2 0,0 0 0 15,-2 1 0-15,-4 1 0 0,1 0 0 16,-5 1 0-16,-2 1-2 0,-3 1 0 16,-2 0 2-16,-4 1 0 0,0-1-1 15,-4 2 0-15,-1 1 1 0,-3 1 1 16,-2-1 2-16,-6-2 9 0,-6-3-9 0,-8-5-2 16,2 2-1-16,3 3 2 0,4 2-2 15,2 4-2-15,0-2 2 0,-2 2-2 16,-2-3 0-16,-1 2-1 0,-1-2 0 15,-1 3-8-15,-4-1 11 0,-4 1 3 16,-1-2 22-16,-4 2-10 0,-6-4-11 16,-3 2-3-16,-2-3 14 0,-1 0-13 15,-7 1 1-15,-3-1 24 0,-9 0-26 16,-2-1 24-16,-10 4-10 0,-11 0-2 16,-13 2 9-16,-5 0 6 0,-1-4-10 15,-4-2 1-15,4-4 6 0,-3 0 0 16,-7 1 3-16,-3-3-12 0,-6 1 2 15,0-2-16-15,-5 0-1 0,-2-3-1 16,-2 1-2-16,0-1-20 0,-6-1 1 16,0-3-1-16,-2 2 3 0,-3-3 17 15,1 0-10-15,-2-2 10 0,0 2-11 16,-3 0 10-16,-2-1-22 0,1 1 23 16,3 0 0-16,0 0 2 0,-2-1-1 0,2 0 0 15,2-2-15-15,-1 0 15 0,4 0 1 16,-1-4 0-16,2-1 3 15,2 0 19-15,0-2-9 0,0 1-1 0,1-4-9 16,-2-1-2-16,2 0 15 0,-2-1-14 16,2-3 1-16,2-1 0 15,1 1-1-15,2-5 0 0,1 3-2 0,4-5 0 16,1 0-22-16,3-1-3 0,2-1-6 16,2-4 9-16,5 1 2 0,1-1 20 15,4-2 2-15,5-1 13 0,3 0 7 16,5-1 6-16,6-1-9 0,9 3 15 15,10 5 4-15,7 5-26 0,3 0 8 16,-2-3-20-16,1-2-3 0,-3-5-14 16,6 2 17-16,4-1 13 0,4 3 5 15,5-1-5-15,3 0-1 0,3 3-11 16,5-2-1-16,7 3-12 0,3-2-16 16,7 4-3-16,8-4 9 0,12 0-16 15,9 0 10-15,6 2 0 0,-1 8-3 16,-3 4 3-16,-3 8 0 0,-2 3 2 15,-1 9-9-15,-2 5 10 0,-10 1 3 16,-7 2 3-16,-6-1-3 0,-6 5-12 0,4 3-20 16,6 11-59-16,2 13-29 0,0 6-33 15,0 3-93-15,-4-6-95 16,-4-12-163-16,-5-12-215 0,-6-9-544 0</inkml:trace>
  <inkml:trace contextRef="#ctx0" brushRef="#br0" timeOffset="7998.3">8339 13146 2085 0,'-56'-13'372'0,"15"-2"-307"0,-5-8 51 0,9-1 90 0,6-3 9 16,4 4-29-16,-6-8-46 0,-2-9-38 16,-3-7 9-16,-5-7 15 0,10 3-12 0,6 1-23 15,2-1-3-15,6-5-22 0,1-2-22 16,5-2-22-16,1-5 0 0,2-1-22 16,7-5 0-16,1-4-2 0,2 4-17 15,6-7 16-15,6 5-19 0,1 2-3 16,2 0 3-16,4 6-3 0,5-3 8 15,1 3 17-15,4 3-2 0,4-1 0 16,3 1-1-16,7 0-9 0,3 3-4 16,6 1 0-16,4-1 1 0,6 3 2 15,2 2 11-15,6 5-11 0,1 2-5 16,2 7 2-16,3 5-3 0,-1 4 7 16,1 5-4-16,1 6-3 0,4 4 16 15,-2 4 0-15,6 4-1 0,-2 5 4 16,3 3 26-16,0 0-14 0,-1 7 13 15,0 5-12-15,0 4 37 0,-4 4-37 16,-1 6 5-16,-5 3-2 0,-1 7-3 16,-5 6 2-16,0 4 18 0,-3 6-11 15,-4 3-10-15,-1 4 13 0,-4 2-11 0,-3 3-12 16,-4 7 13-16,-5-2-14 0,-5 7 0 16,-6 1 1-16,-4 1-2 0,-5 1-3 15,-7 0 3-15,-5 3 0 0,-8 0 16 16,-5 2 6-16,-3-2 15 0,-9 2 13 15,-7-3-7-15,-4-7 1 0,-6-2-4 16,-4-2-3-16,-8-2 1 0,-1-2-20 16,-9-4 25-16,-3 1-6 0,-8-4-9 15,-3-3-3-15,-7-2-10 0,-5-4-2 16,-2-5-13-16,-6-2 0 0,-2-6 0 16,-4-1 12-16,-2-6-11 0,-3-2 12 15,1-5-13-15,-5-2-27 0,2-5 8 16,-4-2-9-16,2-7 13 0,0-1 15 15,0-5 1-15,-1-4-1 0,2-5-3 16,1-4 3-16,1-4 3 0,3-3 15 16,3-5-15-16,2-2 13 0,4-3 12 15,2-5-16-15,7-2 0 0,3-3-12 16,5-1 0-16,4-4-2 0,8-4 1 0,3-1-1 16,10-4 2-16,10-3 2 0,4-1-2 15,10 0-3-15,7-1 0 16,6 0 1-16,6-1 2 0,8 2 2 0,10 0 10 15,7-2 1-15,8 1-12 0,5 2 0 16,9 2-1-16,2 2-25 0,8 5-9 16,1 7 3-16,2 4-6 0,2 9-34 15,0 6-87-15,1 9-69 0,-1 8-97 16,-4 4-279-16,-14 0-752 0,-8 1-488 0</inkml:trace>
  <inkml:trace contextRef="#ctx0" brushRef="#br0" timeOffset="24061.19">10823 13191 1960 0,'0'0'482'0,"0"0"-272"0,0 0-13 0,0 0 88 0,-39-19-4 16,34 10-37-16,1 2-45 0,-2 0-21 16,5-2-36-16,-1 0-30 0,2 0-22 15,1-5-40-15,7-2-38 0,5-5-10 0,11-9 11 16,16-14-11-16,21-14-1 16,14-6-1-16,8-2-3 0,7 5-13 15,3 2 14-15,8-1 0 0,6 2 0 0,4 0-13 16,0 3 13-16,5 0 1 0,1 4-1 15,1 2 2-15,2 3 1 16,-3 7 1-16,1 3 1 0,-3 5 18 0,-1 7 10 16,-4 4 3-16,-3 6-3 0,-6 3-6 15,-6 2 3-15,-7 4-1 0,-8 2-2 16,-10 3 0-16,-12 3-23 0,-13 2-1 16,-13 0 11-16,-10-1-12 0,-8 0-12 15,1 1-7-15,-3 1-8 0,-1 1-20 16,-6-1-11-16,-4-1-79 0,-1 1-37 15,-5-1-2-15,-5-1-78 0,-3 2-187 16,-5-2-287-16,4-1-764 0</inkml:trace>
  <inkml:trace contextRef="#ctx0" brushRef="#br0" timeOffset="24430.43">13301 11749 3027 0,'0'0'447'0,"0"0"-311"16,0 0-28-16,0 0-80 0,0 0-12 0,0 0-13 15,0 0 82-15,0 0 16 0,40 30-1 16,-22-12 14-16,5 1-12 16,0 2-21-16,2 4-28 0,0-2-13 0,1 0-3 15,-1-1 7-15,0 1-7 0,1-3 15 16,0 4-15-16,1-3 6 0,-2 2-6 15,0-2-18-15,-4-1-16 0,-1-2-2 16,-5 1-1-16,-3-3-13 0,-5-1-2 16,-4 1-6-16,-3 0-4 0,-4 0 25 15,-8 2 12-15,-6 1 28 0,-10 5-6 16,-15 4-16-16,-13 5-3 0,-5-1-15 16,0-2-13-16,6-5-5 0,10-5-3 15,8-4-4-15,10-4-27 0,7-3-47 16,5-2-34-16,0-3-41 0,5 0-61 15,2-2-152-15,8-4-205 0,6-9-535 0,3 0-446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21:05.396"/>
    </inkml:context>
    <inkml:brush xml:id="br0">
      <inkml:brushProperty name="width" value="0.05292" units="cm"/>
      <inkml:brushProperty name="height" value="0.05292" units="cm"/>
      <inkml:brushProperty name="color" value="#C00000"/>
    </inkml:brush>
  </inkml:definitions>
  <inkml:trace contextRef="#ctx0" brushRef="#br0">5870 10478 1291 0,'0'0'16'0,"0"0"381"0,0 0-66 0,0 0-81 0,0 0 5 16,0 0 35-16,0 0 2 0,0 0-59 16,-22-42-42-16,16 33-36 15,-2-2-26-15,2-2-25 0,0 1-19 0,0-1-28 16,-1 0-7-16,-1 0-28 16,0 0-21-16,0 1 0 0,-1 2-1 0,-1 1-15 15,-2 2-50-15,-1 2 14 0,0 3 4 16,-1 0 15-16,-2 2-5 0,3 2 12 15,-3 3 22-15,3 2-9 0,-1 1 11 16,3 3 1-16,-1 1 25 0,2 1-6 16,2 4-16-16,1 1-1 0,1 2 1 15,1 5 22-15,1 4-25 0,0-1-1 16,0 6 1-16,2 5-1 0,1 6 0 16,1 7-1-16,1-1-17 0,5-4 17 15,-1-2-17-15,2-6 16 0,0 1 2 16,-1 1-11-16,0-1 11 0,1-1 1 15,2-1 0-15,-2 2 1 0,2 0 2 16,-3 1 19-16,-1 1-21 0,1 4 18 16,-3 2 15-16,-3-2 16 0,0 1 5 15,-2-1-15-15,-4-1 1 0,-2 0-10 16,-1-3 28-16,0-6-6 0,0-9-6 0,3-6-7 16,-2-3-3-16,-1 2-9 15,-1 2 0-15,-2 1-3 0,-1-4-4 16,0-2-19-16,0-3-2 0,-1 0-25 0,1-3-6 15,-1-1 3-15,2-3-6 0,0-1 18 16,2 0 14-16,3-5 2 16,3 1 16-16,2-2-16 0,1 0 0 0,1 0-22 15,0 0 20-15,0 0-17 0,0 0-6 16,0 0 4-16,0 0-7 0,0 0-13 16,1 0-15-16,1 0 0 0,0 0 3 15,3 5 33-15,1 2 20 0,4 4 36 16,-1 5-21-16,0 5-2 0,3 3-12 15,-3 6 1-15,1 7-2 0,-1 12 12 16,1 12-12-16,-5 7 16 0,-3 1-1 0,-2 1-12 16,-3-2 15-16,-3 1-5 15,-2 3 21-15,0 0 22 0,1 2 15 16,0 1-2-16,-2 4-7 0,3-1 6 0,1 1-4 16,2 1-2-16,2-3-13 0,1-3 10 15,2-2-23-15,3 0-23 16,3-1 2-16,4-4-15 0,1-4 0 0,5-7-1 15,4-7-1-15,-2-14-10 0,0-6-10 16,-3-11-2-16,10 1-7 0,8-1 0 16,15 0-27-16,8-9-53 0,-3-15-94 15,-5-19-129-15,-17-1-384 0,-4-12-1546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g"/>
          <inkml:channel name="T" type="integer" max="2.14748E9" units="dev"/>
        </inkml:traceFormat>
        <inkml:channelProperties>
          <inkml:channelProperty channel="X" name="resolution" value="682.64581" units="1/cm"/>
          <inkml:channelProperty channel="Y" name="resolution" value="1205.55554" units="1/cm"/>
          <inkml:channelProperty channel="F" name="resolution" value="22.75278" units="1/deg"/>
          <inkml:channelProperty channel="T" name="resolution" value="1" units="1/dev"/>
        </inkml:channelProperties>
      </inkml:inkSource>
      <inkml:timestamp xml:id="ts0" timeString="2025-02-03T02:22:50.126"/>
    </inkml:context>
    <inkml:brush xml:id="br0">
      <inkml:brushProperty name="width" value="0.05292" units="cm"/>
      <inkml:brushProperty name="height" value="0.05292" units="cm"/>
      <inkml:brushProperty name="color" value="#C00000"/>
    </inkml:brush>
  </inkml:definitions>
  <inkml:trace contextRef="#ctx0" brushRef="#br0">20214 7971 178 0,'0'0'261'0,"-1"-2"-59"0,0 0-22 0,0-1-37 0,0 2-62 0,0-2-48 15,-2 0 114-15,1 1 64 0,-1-3-71 16,0-1-55-16,-1-1 9 0,0-1-16 16,1-1-7-16,1 0 4 0,0 1-4 15,1-2-12-15,-1 1-1 0,2 0 1 16,-1 2 8-16,-1 0 27 0,2 1 36 15,0 1-14-15,-2 0-3 0,2 2-4 16,-1 0 0-16,-1 0 10 0,2 2 22 16,-1-2 2-16,0 3-13 0,1 0-47 15,0 0-33-15,0 0-27 0,0 0-8 16,0 0-15-16,0 0-19 0,0 5-15 16,0 2 15-16,1 5 19 0,1 5 2 0,0 6 29 15,2 10 4-15,0 9 10 0,-2 14-14 16,2 3-3-16,-3 1 20 15,-1-1-4-15,0-1 3 0,0 4 3 0,0 3 22 16,0 3-46-16,-3 2 2 0,1 3-24 16,-2 2 17-16,0 3-2 15,0 0 12-15,0 2 19 0,1-1 16 0,1-1 5 16,2-2 28-16,0-1-31 0,0-2 0 16,0-3-25-16,0-4-21 0,0-1-20 15,0-5 14-15,-2-4-15 0,0-1-1 16,-3-6 2-16,0-2 7 0,0-9-6 15,1-10 8-15,-1-6-11 0,0-3-43 16,1 3-40-16,-3-2-44 0,1 1-56 16,-2-7-43-16,1-5-91 0,-1-6-173 15,2-5-486-15,0-3-645 0</inkml:trace>
  <inkml:trace contextRef="#ctx0" brushRef="#br0" timeOffset="349.12">19908 9233 3123 0,'0'0'253'0,"0"0"-149"0,0 0 93 0,0 0-102 0,0 0 12 0,0 0-32 15,0 0-44-15,-15 51 19 0,19-20 2 16,2 13-12-16,2 15-18 0,0 2-20 15,-1 1 11-15,-1-8-13 0,-2-5 0 16,2-2-16-16,-3-3 13 0,1-5 3 16,-1-10 2-16,0-7 10 0,2-3 4 15,0 0 0-15,0 2 40 0,5-1 15 16,-1-5 4-16,-1-5 48 0,3-4-5 16,0-2-20-16,3-4-12 0,3 0 15 15,3-7-18-15,1-4-34 0,5-6-25 16,3-3-24-16,8-12-13 0,8-14-51 15,3-14-101-15,2-8-119 0,-6-4-138 16,-14 17-384-16,-9 0-1173 0</inkml:trace>
  <inkml:trace contextRef="#ctx0" brushRef="#br0" timeOffset="3484.19">26094 8754 1505 0,'0'0'354'0,"0"0"-69"0,0 0-22 0,0 0 2 16,0 0-47-16,0 0-22 0,0 0-11 15,0 0-38-15,0 0-20 0,0 0-7 16,0 0-25-16,0 0-35 0,-36 18-7 15,23-14-37-15,-7 1 3 0,0 1-16 16,2-2 10-16,-6 1-13 0,-3 2-1 16,2-2-1-16,-10 4-1 0,-9 1 3 15,-8 4 3-15,-5-1 9 0,-3 1 1 16,2-1 2-16,5-1-13 0,-9-2 11 16,0 1-1-16,-1-3 1 0,-8 2 3 15,2-3 6-15,-4-1-10 0,-2-1-8 0,-3-1 15 16,-1 1-18-16,-5-3 0 0,0 1-1 15,-2 1 0-15,0-3 0 0,-3 1 2 16,0 1-1-16,-1-3 12 0,1 0-12 16,-3 0 2-16,0 0 9 0,0 0-10 15,-1-1 1-15,-2-3 0 0,1-1-1 16,-1 0 10-16,1-2-12 0,-1 0 3 16,-1-1 1-16,0-3-2 0,0-1 1 15,0-1 9-15,2-1-10 0,-1-2 0 16,2-1-2-16,-2 2 0 0,2-5-2 15,3 1-10-15,-2-2-1 0,2 0-2 16,4-1-10-16,2 0 3 0,5 1 20 16,4-3 2-16,3 0 0 0,4-1 0 15,5-2-1-15,0 2-16 0,6-2 15 16,2-1 2-16,3 1 2 0,3-1 2 16,3 2-3-16,3 0 15 0,5 3-13 15,11 4 22-15,5 1-3 0,3 3 6 16,1-6 0-16,-2-3 0 0,-1-5 19 15,8-2-4-15,5 0-24 0,5-3 3 16,4-4-22-16,13-7-16 0,15-5-33 0,8-3 2 16,11 6-3-16,3 2 6 0,5 7 16 15,6 2-6-15,4 0-2 0,6 5 8 16,5 0 0-16,4 2 12 0,5 2-3 16,4 3 16-16,3 0-9 0,2 4-1 15,5 3 13-15,2 0 1 0,3 2 0 16,4 2 0-16,5 3 0 0,3 2 1 15,5 1 20-15,3 2-21 0,1 2 3 16,5 1-2-16,2 0 1 0,0 2 0 16,1 4-1-16,1 1 20 0,1 3 3 15,0 0 9-15,2 3 2 0,0 1-8 16,3 3-12-16,-2 2 6 0,2 2-20 16,-3 1 1-16,0 1-2 0,-1 2-1 15,-5 1-2-15,-6 4-1 0,-5 0 2 16,-4 0 0-16,-1 3 1 0,-7-1 2 15,-5 4 13-15,-4 2 18 0,-7 1-32 16,-6 0 23-16,-5 2 17 0,-13-3-20 16,-7 2-21-16,-10-2 0 0,-10 1-2 0,-5 1-17 15,-10-1-6-15,-9-1 14 0,-7 2 9 16,-7-5 0-16,-4-6-13 0,-2-5 15 16,-7-2-22-16,-6 7 22 0,-5 3 25 15,-13 9-25-15,-14 4-28 0,-11 2 25 16,-9-1 3-16,-3-5 11 0,1-4 17 15,1-6 13-15,-2 0 15 0,1 0-41 16,2-3 13-16,-2 0 3 0,4-5-12 16,-3 0 12-16,3-4-13 0,-1-1 7 15,2-4-22-15,-1-2 19 0,0-3-4 16,3-6-2-16,2-1 9 0,0-1-7 16,4-6 7-16,1-5-7 0,3-2 4 15,4-2 0-15,-2-3-20 0,5-1-2 16,1-2-35-16,9 3-43 0,6 3-17 15,5 3-17-15,4-1-19 0,-3 0-28 16,-1 0-84-16,-2-4-174 0,5 4-346 16,6 3-744-16</inkml:trace>
  <inkml:trace contextRef="#ctx0" brushRef="#br0" timeOffset="5966.98">5930 10055 2366 0,'0'0'336'0,"0"0"-214"0,0 0 119 0,0 0-104 0,0 0-92 15,43-22 44-15,-10 16 35 16,15-2-6-16,15 0-14 0,8 3-16 0,3 0-31 15,2-2-3-15,-3-1-29 0,5 1 22 16,2-1 12-16,5-2 27 0,-2 1 8 16,-1-1 5-16,0 3-21 0,-4-2 2 15,-5 2 4-15,-5-1-7 0,-5 3-12 16,-11 0-22-16,-11 3-22 0,-12-1-8 16,-12 1-11-16,-2 2 1 0,-2-3-2 15,-4 3-1-15,-2-1-15 0,-4 1-56 16,-3 0-31-16,-3 0-34 0,-4 0-28 15,-4-3-59-15,-5 3-167 0,-3-3-331 16,5 2-736-16</inkml:trace>
  <inkml:trace contextRef="#ctx0" brushRef="#br0" timeOffset="9166.77">21596 9149 1623 0,'0'0'633'0,"-40"-2"-362"0,26 0 19 15,4-1 44-15,0 0-56 0,5-1-63 16,3 1-41-16,2-1-20 0,0-1 3 0,0 0-57 15,5-3-63-15,2 1-35 0,4-3-2 16,5 0-10-16,6-2-15 16,10-4-6-16,14 0 3 0,15-5 15 0,10 0 1 15,5 1-4-15,0 1 4 0,0 3-4 16,5-3 1-16,5 2-1 0,6 1 13 16,4-5-10-16,5 2 0 0,4 0 12 15,5 1 1-15,5 1 0 0,6 0 2 16,1 3-1-16,3 1 2 0,0 3 14 15,4 3-15-15,-3 0-1 0,1 4-1 16,-2 1-3-16,0 2 0 0,0 0 1 16,-1 4-12-16,-1 4 13 0,0 1 0 15,1 2-1-15,-3 2-11 0,-1 2 11 16,-4 1 2-16,-3 1 2 0,0 2 0 16,-4 0 0-16,-4 0 2 0,-6 1 12 15,-5 1 0-15,-6 0 0 0,-3 2 2 16,-10-2 20-16,-4 3 2 0,-9 1-15 15,-6 1 0-15,-9 2-6 0,-9-6-19 16,-11 0 2-16,-7-3-1 0,-7-1-1 0,0 5-15 16,-1 3 15-16,-3 4 0 15,-7 2-72-15,-4 3-6 0,-11 8 20 0,-14 8 14 16,-6 3-6-16,-6-6 16 0,-5-4 2 16,0-7 4-16,-5 0 9 15,-3 0 19-15,-1 0 1 0,-7-3 2 0,-2 0 16 16,-5-2 0-16,-2-3 0 0,-2-2 12 15,-5-3 20-15,-3-2-1 0,-2-3 4 16,-2-2-4-16,-4-5-9 0,-4-1-13 16,-6-4 3-16,-5-4-9 0,-4 0 6 15,-6-3 6-15,-2-3-34 0,-6-3 15 16,-3-1-12-16,-6-3 13 0,-2 0-15 16,-4-3-1-16,0-1-2 0,2-3 0 15,3-1 0-15,1-2 2 0,2-1-3 16,-2 0-13-16,0 0-12 0,1 0-12 15,-3-1-7-15,2 1 0 0,-2-1 4 16,6 0 14-16,2 1 14 0,7-4 13 16,4 0-1-16,4-1 3 0,8 0-3 15,8-1 0-15,6 1 3 0,8-2 13 16,5-1-12-16,6-1 27 0,11-2-12 0,12 5 5 16,13 4-2-16,12 4 25 0,7-2 15 15,3-8-6-15,9-13-38 0,18-15-15 16,22-3-12-16,20 2-28 0,15 8-10 15,12 12 22-15,9 3 12 0,9 8 14 16,6 2-14-16,1 6 1 0,-2 4 2 16,-3 2-2-16,-4 7-7 0,-5 5 0 15,-7 2-10-15,-8 9-6 0,-9 6-40 16,-9 6-20-16,-9 7-6 0,-10 6-67 16,-12 7-153-16,-9 6-286 0,-12-10-461 15,-7-1-477-15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1" name="Rectangle 5"/>
          <p:cNvSpPr>
            <a:spLocks noGrp="1" noChangeArrowheads="1"/>
          </p:cNvSpPr>
          <p:nvPr>
            <p:ph type="body" sz="quarter" idx="3"/>
          </p:nvPr>
        </p:nvSpPr>
        <p:spPr bwMode="auto">
          <a:xfrm>
            <a:off x="936167" y="4414043"/>
            <a:ext cx="5138067" cy="4185089"/>
          </a:xfrm>
          <a:prstGeom prst="rect">
            <a:avLst/>
          </a:prstGeom>
          <a:noFill/>
          <a:ln w="12700" cap="sq">
            <a:noFill/>
            <a:miter lim="800000"/>
            <a:headEnd type="none" w="sm" len="sm"/>
            <a:tailEnd type="none" w="sm" len="sm"/>
          </a:ln>
          <a:effectLst/>
        </p:spPr>
        <p:txBody>
          <a:bodyPr vert="horz" wrap="square" lIns="95899" tIns="47949" rIns="95899" bIns="47949"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0422" name="Rectangle 6"/>
          <p:cNvSpPr>
            <a:spLocks noGrp="1" noChangeArrowheads="1"/>
          </p:cNvSpPr>
          <p:nvPr>
            <p:ph type="ftr" sz="quarter" idx="4"/>
          </p:nvPr>
        </p:nvSpPr>
        <p:spPr bwMode="auto">
          <a:xfrm>
            <a:off x="0"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defTabSz="959358" eaLnBrk="0" hangingPunct="0">
              <a:defRPr sz="1300">
                <a:latin typeface="Times New Roman" pitchFamily="18" charset="0"/>
              </a:defRPr>
            </a:lvl1pPr>
          </a:lstStyle>
          <a:p>
            <a:pPr>
              <a:defRPr/>
            </a:pPr>
            <a:endParaRPr lang="en-GB"/>
          </a:p>
        </p:txBody>
      </p:sp>
      <p:sp>
        <p:nvSpPr>
          <p:cNvPr id="60423" name="Rectangle 7"/>
          <p:cNvSpPr>
            <a:spLocks noGrp="1" noChangeArrowheads="1"/>
          </p:cNvSpPr>
          <p:nvPr>
            <p:ph type="sldNum" sz="quarter" idx="5"/>
          </p:nvPr>
        </p:nvSpPr>
        <p:spPr bwMode="auto">
          <a:xfrm>
            <a:off x="3971614" y="8831059"/>
            <a:ext cx="3038786" cy="465341"/>
          </a:xfrm>
          <a:prstGeom prst="rect">
            <a:avLst/>
          </a:prstGeom>
          <a:noFill/>
          <a:ln w="12700" cap="sq">
            <a:noFill/>
            <a:miter lim="800000"/>
            <a:headEnd type="none" w="sm" len="sm"/>
            <a:tailEnd type="none" w="sm" len="sm"/>
          </a:ln>
          <a:effectLst/>
        </p:spPr>
        <p:txBody>
          <a:bodyPr vert="horz" wrap="square" lIns="95899" tIns="47949" rIns="95899" bIns="47949" numCol="1" anchor="b" anchorCtr="0" compatLnSpc="1">
            <a:prstTxWarp prst="textNoShape">
              <a:avLst/>
            </a:prstTxWarp>
          </a:bodyPr>
          <a:lstStyle>
            <a:lvl1pPr algn="r" defTabSz="959358" eaLnBrk="0" hangingPunct="0">
              <a:defRPr sz="1300">
                <a:latin typeface="Times New Roman" pitchFamily="18" charset="0"/>
              </a:defRPr>
            </a:lvl1pPr>
          </a:lstStyle>
          <a:p>
            <a:pPr>
              <a:defRPr/>
            </a:pPr>
            <a:fld id="{82D49F41-42BD-4A7F-84D4-B4F7E48B4FCD}" type="slidenum">
              <a:rPr lang="en-GB"/>
              <a:pPr>
                <a:defRPr/>
              </a:pPr>
              <a:t>‹#›</a:t>
            </a:fld>
            <a:endParaRPr lang="en-GB"/>
          </a:p>
        </p:txBody>
      </p:sp>
      <p:sp>
        <p:nvSpPr>
          <p:cNvPr id="8" name="Date Placeholder 7"/>
          <p:cNvSpPr>
            <a:spLocks noGrp="1"/>
          </p:cNvSpPr>
          <p:nvPr>
            <p:ph type="dt" idx="1"/>
          </p:nvPr>
        </p:nvSpPr>
        <p:spPr>
          <a:xfrm>
            <a:off x="3971614" y="0"/>
            <a:ext cx="3037117" cy="465341"/>
          </a:xfrm>
          <a:prstGeom prst="rect">
            <a:avLst/>
          </a:prstGeom>
        </p:spPr>
        <p:txBody>
          <a:bodyPr vert="horz" lIns="92098" tIns="46049" rIns="92098" bIns="46049" rtlCol="0"/>
          <a:lstStyle>
            <a:lvl1pPr algn="r">
              <a:defRPr sz="1200"/>
            </a:lvl1pPr>
          </a:lstStyle>
          <a:p>
            <a:pPr>
              <a:defRPr/>
            </a:pPr>
            <a:fld id="{0AF3AFD6-2BC0-4B1C-A3C8-8C3FEB1DB624}" type="datetimeFigureOut">
              <a:rPr lang="en-US"/>
              <a:pPr>
                <a:defRPr/>
              </a:pPr>
              <a:t>2/3/2025</a:t>
            </a:fld>
            <a:endParaRPr lang="en-US"/>
          </a:p>
        </p:txBody>
      </p:sp>
      <p:sp>
        <p:nvSpPr>
          <p:cNvPr id="9" name="Slide Image Placeholder 8"/>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1" name="Header Placeholder 10"/>
          <p:cNvSpPr>
            <a:spLocks noGrp="1"/>
          </p:cNvSpPr>
          <p:nvPr>
            <p:ph type="hdr" sz="quarter"/>
          </p:nvPr>
        </p:nvSpPr>
        <p:spPr>
          <a:xfrm>
            <a:off x="0" y="0"/>
            <a:ext cx="3037117" cy="465341"/>
          </a:xfrm>
          <a:prstGeom prst="rect">
            <a:avLst/>
          </a:prstGeom>
        </p:spPr>
        <p:txBody>
          <a:bodyPr vert="horz" lIns="91440" tIns="45720" rIns="91440" bIns="45720" rtlCol="0"/>
          <a:lstStyle>
            <a:lvl1pPr algn="l">
              <a:defRPr sz="1200"/>
            </a:lvl1pPr>
          </a:lstStyle>
          <a:p>
            <a:pPr>
              <a:defRPr/>
            </a:pPr>
            <a:r>
              <a:rPr lang="en-US"/>
              <a:t>CS2100 Computer </a:t>
            </a:r>
            <a:r>
              <a:rPr lang="en-US" err="1"/>
              <a:t>Organisation</a:t>
            </a:r>
            <a:endParaRPr lang="en-US"/>
          </a:p>
        </p:txBody>
      </p:sp>
    </p:spTree>
    <p:extLst>
      <p:ext uri="{BB962C8B-B14F-4D97-AF65-F5344CB8AC3E}">
        <p14:creationId xmlns:p14="http://schemas.microsoft.com/office/powerpoint/2010/main" val="183809687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3491" name="Rectangle 1026"/>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3492" name="Rectangle 1027"/>
          <p:cNvSpPr>
            <a:spLocks noGrp="1" noChangeArrowheads="1"/>
          </p:cNvSpPr>
          <p:nvPr>
            <p:ph type="body" idx="1"/>
          </p:nvPr>
        </p:nvSpPr>
        <p:spPr>
          <a:noFill/>
          <a:ln w="9525"/>
        </p:spPr>
        <p:txBody>
          <a:bodyPr/>
          <a:lstStyle/>
          <a:p>
            <a:pPr eaLnBrk="1" hangingPunct="1"/>
            <a:endParaRPr lang="en-GB"/>
          </a:p>
        </p:txBody>
      </p:sp>
    </p:spTree>
    <p:extLst>
      <p:ext uri="{BB962C8B-B14F-4D97-AF65-F5344CB8AC3E}">
        <p14:creationId xmlns:p14="http://schemas.microsoft.com/office/powerpoint/2010/main" val="1484036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99010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368287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849115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614777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719306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4222838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14198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12349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537873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090548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SG" b="0" i="0" dirty="0">
                <a:solidFill>
                  <a:srgbClr val="FFFFFF"/>
                </a:solidFill>
                <a:effectLst/>
                <a:latin typeface="+mj-lt"/>
              </a:rPr>
              <a:t>In the huge, mind-blowing space out there, our Earth is just a tiny speck of blue, a single dot holding all our happiness, sadness, problems, and victories. It's like a reminder that all the big issues we face are actually packed into this one little spot. Think about it: this small dot has the power for huge changes and loads of hope. We're all in this together, tackling our challenges and making things better, all from this one spot in the vast universe. It shows we're all connected in our journey to create a brighter future.</a:t>
            </a:r>
          </a:p>
          <a:p>
            <a:pPr algn="l"/>
            <a:br>
              <a:rPr lang="en-SG" dirty="0">
                <a:solidFill>
                  <a:srgbClr val="FFFFFF"/>
                </a:solidFill>
                <a:effectLst/>
                <a:latin typeface="Calibri" panose="020F0502020204030204" pitchFamily="34" charset="0"/>
              </a:rPr>
            </a:br>
            <a:endParaRPr lang="en-SG" dirty="0">
              <a:solidFill>
                <a:srgbClr val="FFFFFF"/>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3</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419254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249239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696732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721032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557458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598820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459413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40318637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4464497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1510067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732438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5</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7751185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565107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5574587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4815018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692276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41697705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7943389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40318637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4361531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5722312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45</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2565176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6534016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1200"/>
              </a:spcAft>
            </a:pPr>
            <a:r>
              <a:rPr lang="en-SG" sz="1800" b="1" i="0" u="none" strike="noStrike" dirty="0">
                <a:solidFill>
                  <a:srgbClr val="000000"/>
                </a:solidFill>
                <a:effectLst/>
                <a:latin typeface="Arial" panose="020B0604020202020204" pitchFamily="34" charset="0"/>
              </a:rPr>
              <a:t>In MIPS, immediate operands for </a:t>
            </a:r>
            <a:r>
              <a:rPr lang="en-SG" sz="1800" b="1" i="0" u="none" strike="noStrike" dirty="0" err="1">
                <a:solidFill>
                  <a:srgbClr val="000000"/>
                </a:solidFill>
                <a:effectLst/>
                <a:latin typeface="Arial" panose="020B0604020202020204" pitchFamily="34" charset="0"/>
              </a:rPr>
              <a:t>addi</a:t>
            </a:r>
            <a:r>
              <a:rPr lang="en-SG" sz="1800" b="1" i="0" u="none" strike="noStrike" dirty="0">
                <a:solidFill>
                  <a:srgbClr val="000000"/>
                </a:solidFill>
                <a:effectLst/>
                <a:latin typeface="Arial" panose="020B0604020202020204" pitchFamily="34" charset="0"/>
              </a:rPr>
              <a:t> instruction is typically 16-bit 2s Complement signed integers (used in instructions like </a:t>
            </a:r>
            <a:r>
              <a:rPr lang="en-SG" sz="1800" b="1" i="0" u="none" strike="noStrike" dirty="0" err="1">
                <a:solidFill>
                  <a:srgbClr val="000000"/>
                </a:solidFill>
                <a:effectLst/>
                <a:latin typeface="Arial" panose="020B0604020202020204" pitchFamily="34" charset="0"/>
              </a:rPr>
              <a:t>addi</a:t>
            </a:r>
            <a:r>
              <a:rPr lang="en-SG" sz="1800" b="1" i="0" u="none" strike="noStrike" dirty="0">
                <a:solidFill>
                  <a:srgbClr val="000000"/>
                </a:solidFill>
                <a:effectLst/>
                <a:latin typeface="Arial" panose="020B0604020202020204" pitchFamily="34" charset="0"/>
              </a:rPr>
              <a:t>, </a:t>
            </a:r>
            <a:r>
              <a:rPr lang="en-SG" sz="1800" b="1" i="0" u="none" strike="noStrike" dirty="0" err="1">
                <a:solidFill>
                  <a:srgbClr val="000000"/>
                </a:solidFill>
                <a:effectLst/>
                <a:latin typeface="Arial" panose="020B0604020202020204" pitchFamily="34" charset="0"/>
              </a:rPr>
              <a:t>andi</a:t>
            </a:r>
            <a:r>
              <a:rPr lang="en-SG" sz="1800" b="1" i="0" u="none" strike="noStrike" dirty="0">
                <a:solidFill>
                  <a:srgbClr val="000000"/>
                </a:solidFill>
                <a:effectLst/>
                <a:latin typeface="Arial" panose="020B0604020202020204" pitchFamily="34" charset="0"/>
              </a:rPr>
              <a:t>, </a:t>
            </a:r>
            <a:r>
              <a:rPr lang="en-SG" sz="1800" b="1" i="0" u="none" strike="noStrike" dirty="0" err="1">
                <a:solidFill>
                  <a:srgbClr val="000000"/>
                </a:solidFill>
                <a:effectLst/>
                <a:latin typeface="Arial" panose="020B0604020202020204" pitchFamily="34" charset="0"/>
              </a:rPr>
              <a:t>ori</a:t>
            </a:r>
            <a:r>
              <a:rPr lang="en-SG" sz="1800" b="1" i="0" u="none" strike="noStrike" dirty="0">
                <a:solidFill>
                  <a:srgbClr val="000000"/>
                </a:solidFill>
                <a:effectLst/>
                <a:latin typeface="Arial" panose="020B0604020202020204" pitchFamily="34" charset="0"/>
              </a:rPr>
              <a:t>, etc.), meaning they range from -32,768 to 32,767.</a:t>
            </a:r>
            <a:endParaRPr lang="en-SG" b="0" dirty="0">
              <a:effectLst/>
            </a:endParaRPr>
          </a:p>
          <a:p>
            <a:br>
              <a:rPr lang="en-SG" dirty="0"/>
            </a:br>
            <a:r>
              <a:rPr lang="en-SG" dirty="0"/>
              <a:t>-2^15 to 2^15-1</a:t>
            </a:r>
            <a:endParaRPr lang="en-US"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70</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443954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2D49F41-42BD-4A7F-84D4-B4F7E48B4FCD}" type="slidenum">
              <a:rPr lang="en-GB" smtClean="0"/>
              <a:pPr>
                <a:defRPr/>
              </a:pPr>
              <a:t>73</a:t>
            </a:fld>
            <a:endParaRPr lang="en-GB"/>
          </a:p>
        </p:txBody>
      </p:sp>
      <p:sp>
        <p:nvSpPr>
          <p:cNvPr id="5" name="Header Placeholder 4"/>
          <p:cNvSpPr>
            <a:spLocks noGrp="1"/>
          </p:cNvSpPr>
          <p:nvPr>
            <p:ph type="hdr" sz="quarter"/>
          </p:nvPr>
        </p:nvSpPr>
        <p:spPr/>
        <p:txBody>
          <a:bodyPr/>
          <a:lstStyle/>
          <a:p>
            <a:pPr>
              <a:defRPr/>
            </a:pPr>
            <a:r>
              <a:rPr lang="en-US"/>
              <a:t>CS2100 Computer Organisation</a:t>
            </a:r>
          </a:p>
        </p:txBody>
      </p:sp>
    </p:spTree>
    <p:extLst>
      <p:ext uri="{BB962C8B-B14F-4D97-AF65-F5344CB8AC3E}">
        <p14:creationId xmlns:p14="http://schemas.microsoft.com/office/powerpoint/2010/main" val="2959241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11161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11162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28233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1446449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3151006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007877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2661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3038786" cy="465341"/>
          </a:xfrm>
          <a:noFill/>
          <a:ln>
            <a:miter lim="800000"/>
            <a:headEnd/>
            <a:tailEnd/>
          </a:ln>
        </p:spPr>
        <p:txBody>
          <a:bodyPr wrap="square" numCol="1" anchor="t" anchorCtr="0" compatLnSpc="1">
            <a:prstTxWarp prst="textNoShape">
              <a:avLst/>
            </a:prstTxWarp>
          </a:bodyPr>
          <a:lstStyle/>
          <a:p>
            <a:r>
              <a:rPr lang="en-US"/>
              <a:t>CS1010 Programming Methodology</a:t>
            </a:r>
          </a:p>
        </p:txBody>
      </p:sp>
      <p:sp>
        <p:nvSpPr>
          <p:cNvPr id="65539" name="Rectangle 2"/>
          <p:cNvSpPr>
            <a:spLocks noGrp="1" noRot="1" noChangeAspect="1" noChangeArrowheads="1" noTextEdit="1"/>
          </p:cNvSpPr>
          <p:nvPr>
            <p:ph type="sldImg"/>
          </p:nvPr>
        </p:nvSpPr>
        <p:spPr bwMode="auto">
          <a:xfrm>
            <a:off x="407988" y="696913"/>
            <a:ext cx="6197600" cy="3486150"/>
          </a:xfrm>
          <a:noFill/>
          <a:ln>
            <a:solidFill>
              <a:srgbClr val="000000"/>
            </a:solidFill>
            <a:miter lim="800000"/>
            <a:headEnd/>
            <a:tailEnd/>
          </a:ln>
        </p:spPr>
      </p:sp>
      <p:sp>
        <p:nvSpPr>
          <p:cNvPr id="65540" name="Rectangle 3"/>
          <p:cNvSpPr>
            <a:spLocks noGrp="1" noChangeArrowheads="1"/>
          </p:cNvSpPr>
          <p:nvPr>
            <p:ph type="body" idx="1"/>
          </p:nvPr>
        </p:nvSpPr>
        <p:spPr>
          <a:noFill/>
          <a:ln w="9525"/>
        </p:spPr>
        <p:txBody>
          <a:bodyPr/>
          <a:lstStyle/>
          <a:p>
            <a:pPr eaLnBrk="1" hangingPunct="1"/>
            <a:endParaRPr lang="en-US"/>
          </a:p>
        </p:txBody>
      </p:sp>
    </p:spTree>
    <p:extLst>
      <p:ext uri="{BB962C8B-B14F-4D97-AF65-F5344CB8AC3E}">
        <p14:creationId xmlns:p14="http://schemas.microsoft.com/office/powerpoint/2010/main" val="280953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35cce793-99a6-4f28-9e1a-625ba96e3db4]"/>
          <p:cNvSpPr>
            <a:spLocks noGrp="1"/>
          </p:cNvSpPr>
          <p:nvPr>
            <p:ph type="dt" sz="half" idx="10"/>
          </p:nvPr>
        </p:nvSpPr>
        <p:spPr>
          <a:xfrm>
            <a:off x="609600" y="18288"/>
            <a:ext cx="3860800" cy="329184"/>
          </a:xfrm>
          <a:prstGeom prst="rect">
            <a:avLst/>
          </a:prstGeom>
        </p:spPr>
        <p:txBody>
          <a:bodyPr/>
          <a:lstStyle/>
          <a:p>
            <a:pPr>
              <a:defRPr/>
            </a:pPr>
            <a:r>
              <a:rPr lang="en-US"/>
              <a:t>Aaron Tan, NUS</a:t>
            </a:r>
          </a:p>
        </p:txBody>
      </p:sp>
      <p:sp>
        <p:nvSpPr>
          <p:cNvPr id="5" name="Footer Placeholder 4"/>
          <p:cNvSpPr>
            <a:spLocks noGrp="1"/>
          </p:cNvSpPr>
          <p:nvPr>
            <p:ph type="ftr" sz="quarter" idx="11"/>
          </p:nvPr>
        </p:nvSpPr>
        <p:spPr/>
        <p:txBody>
          <a:bodyPr/>
          <a:lstStyle>
            <a:lvl1pPr>
              <a:defRPr/>
            </a:lvl1pPr>
          </a:lstStyle>
          <a:p>
            <a:pPr algn="l">
              <a:defRPr/>
            </a:pPr>
            <a:r>
              <a:rPr lang="fr-FR"/>
              <a:t>Lecture #10: Instruction Set Architecture</a:t>
            </a:r>
            <a:endParaRPr lang="en-US"/>
          </a:p>
        </p:txBody>
      </p:sp>
      <p:sp>
        <p:nvSpPr>
          <p:cNvPr id="6" name="Slide Number Placeholder 5"/>
          <p:cNvSpPr>
            <a:spLocks noGrp="1"/>
          </p:cNvSpPr>
          <p:nvPr>
            <p:ph type="sldNum" sz="quarter" idx="12"/>
          </p:nvPr>
        </p:nvSpPr>
        <p:spPr>
          <a:xfrm>
            <a:off x="10671277" y="18288"/>
            <a:ext cx="911123" cy="329184"/>
          </a:xfrm>
        </p:spPr>
        <p:txBody>
          <a:bodyPr/>
          <a:lstStyle>
            <a:lvl1pPr>
              <a:defRPr b="0"/>
            </a:lvl1pPr>
          </a:lstStyle>
          <a:p>
            <a:pPr>
              <a:defRPr/>
            </a:pPr>
            <a:r>
              <a:rPr lang="en-US"/>
              <a:t>1 - </a:t>
            </a:r>
            <a:fld id="{2E4790E1-2590-4AEE-892D-AB46A7688113}" type="slidenum">
              <a:rPr lang="en-US" smtClean="0"/>
              <a:pPr>
                <a:defRPr/>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18288"/>
            <a:ext cx="3860800" cy="329184"/>
          </a:xfrm>
          <a:prstGeom prst="rect">
            <a:avLst/>
          </a:prstGeom>
        </p:spPr>
        <p:txBody>
          <a:bodyPr/>
          <a:lstStyle/>
          <a:p>
            <a:pPr>
              <a:defRPr/>
            </a:pPr>
            <a:r>
              <a:rPr lang="en-US"/>
              <a:t>Aaron Tan, NUS</a:t>
            </a:r>
          </a:p>
        </p:txBody>
      </p:sp>
      <p:sp>
        <p:nvSpPr>
          <p:cNvPr id="5" name="Footer Placeholder 4"/>
          <p:cNvSpPr>
            <a:spLocks noGrp="1"/>
          </p:cNvSpPr>
          <p:nvPr>
            <p:ph type="ftr" sz="quarter" idx="11"/>
          </p:nvPr>
        </p:nvSpPr>
        <p:spPr/>
        <p:txBody>
          <a:bodyPr/>
          <a:lstStyle/>
          <a:p>
            <a:pPr algn="l">
              <a:defRPr/>
            </a:pPr>
            <a:r>
              <a:rPr lang="fr-FR"/>
              <a:t>Lecture #10: Instruction Set Architecture</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18288"/>
            <a:ext cx="3860800" cy="329184"/>
          </a:xfrm>
          <a:prstGeom prst="rect">
            <a:avLst/>
          </a:prstGeom>
        </p:spPr>
        <p:txBody>
          <a:bodyPr/>
          <a:lstStyle/>
          <a:p>
            <a:pPr>
              <a:defRPr/>
            </a:pPr>
            <a:r>
              <a:rPr lang="en-US"/>
              <a:t>Aaron Tan, NUS</a:t>
            </a:r>
          </a:p>
        </p:txBody>
      </p:sp>
      <p:sp>
        <p:nvSpPr>
          <p:cNvPr id="5" name="Footer Placeholder 4"/>
          <p:cNvSpPr>
            <a:spLocks noGrp="1"/>
          </p:cNvSpPr>
          <p:nvPr>
            <p:ph type="ftr" sz="quarter" idx="11"/>
          </p:nvPr>
        </p:nvSpPr>
        <p:spPr/>
        <p:txBody>
          <a:bodyPr/>
          <a:lstStyle/>
          <a:p>
            <a:pPr algn="l">
              <a:defRPr/>
            </a:pPr>
            <a:r>
              <a:rPr lang="fr-FR"/>
              <a:t>Lecture #10: Instruction Set Architecture</a:t>
            </a:r>
            <a:endParaRPr lang="en-US"/>
          </a:p>
        </p:txBody>
      </p:sp>
      <p:sp>
        <p:nvSpPr>
          <p:cNvPr id="6" name="Slide Number Placeholder 5"/>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18288"/>
            <a:ext cx="3860800" cy="329184"/>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lvl1pPr>
              <a:defRPr/>
            </a:lvl1pPr>
          </a:lstStyle>
          <a:p>
            <a:pPr algn="l">
              <a:defRPr/>
            </a:pPr>
            <a:r>
              <a:rPr lang="fr-FR"/>
              <a:t>CS2100: Recitation-3</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fld id="{2E4790E1-2590-4AEE-892D-AB46A7688113}" type="slidenum">
              <a:rPr lang="en-US" smtClean="0"/>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18288"/>
            <a:ext cx="3860800" cy="329184"/>
          </a:xfrm>
          <a:prstGeom prst="rect">
            <a:avLst/>
          </a:prstGeom>
        </p:spPr>
        <p:txBody>
          <a:bodyPr/>
          <a:lstStyle/>
          <a:p>
            <a:pPr>
              <a:defRPr/>
            </a:pPr>
            <a:r>
              <a:rPr lang="en-US"/>
              <a:t>Aaron Tan, NUS</a:t>
            </a:r>
          </a:p>
        </p:txBody>
      </p:sp>
      <p:sp>
        <p:nvSpPr>
          <p:cNvPr id="5" name="Footer Placeholder 4"/>
          <p:cNvSpPr>
            <a:spLocks noGrp="1"/>
          </p:cNvSpPr>
          <p:nvPr>
            <p:ph type="ftr" sz="quarter" idx="11"/>
          </p:nvPr>
        </p:nvSpPr>
        <p:spPr/>
        <p:txBody>
          <a:bodyPr/>
          <a:lstStyle/>
          <a:p>
            <a:pPr algn="l">
              <a:defRPr/>
            </a:pPr>
            <a:r>
              <a:rPr lang="fr-FR"/>
              <a:t>Lecture #10: Instruction Set Architecture</a:t>
            </a:r>
            <a:endParaRPr lang="en-US"/>
          </a:p>
        </p:txBody>
      </p:sp>
      <p:sp>
        <p:nvSpPr>
          <p:cNvPr id="6" name="Slide Number Placeholder 5"/>
          <p:cNvSpPr>
            <a:spLocks noGrp="1"/>
          </p:cNvSpPr>
          <p:nvPr>
            <p:ph type="sldNum" sz="quarter" idx="12"/>
          </p:nvPr>
        </p:nvSpPr>
        <p:spPr/>
        <p:txBody>
          <a:bodyPr/>
          <a:lstStyle>
            <a:lvl1pPr>
              <a:defRPr sz="1200" b="0"/>
            </a:lvl1pPr>
          </a:lstStyle>
          <a:p>
            <a:pPr>
              <a:defRPr/>
            </a:pPr>
            <a:r>
              <a:rPr lang="en-US"/>
              <a:t>1 - </a:t>
            </a:r>
            <a:fld id="{2E4790E1-2590-4AEE-892D-AB46A7688113}" type="slidenum">
              <a:rPr lang="en-US" smtClean="0"/>
              <a:pPr>
                <a:defRPr/>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18288"/>
            <a:ext cx="3860800" cy="329184"/>
          </a:xfrm>
          <a:prstGeom prst="rect">
            <a:avLst/>
          </a:prstGeom>
        </p:spPr>
        <p:txBody>
          <a:bodyPr/>
          <a:lstStyle/>
          <a:p>
            <a:pPr>
              <a:defRPr/>
            </a:pPr>
            <a:r>
              <a:rPr lang="en-US"/>
              <a:t>Aaron Tan, NUS</a:t>
            </a:r>
          </a:p>
        </p:txBody>
      </p:sp>
      <p:sp>
        <p:nvSpPr>
          <p:cNvPr id="6" name="Footer Placeholder 5"/>
          <p:cNvSpPr>
            <a:spLocks noGrp="1"/>
          </p:cNvSpPr>
          <p:nvPr>
            <p:ph type="ftr" sz="quarter" idx="11"/>
          </p:nvPr>
        </p:nvSpPr>
        <p:spPr/>
        <p:txBody>
          <a:bodyPr/>
          <a:lstStyle/>
          <a:p>
            <a:pPr algn="l">
              <a:defRPr/>
            </a:pPr>
            <a:r>
              <a:rPr lang="fr-FR"/>
              <a:t>Lecture #10: Instruction Set Architecture</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18288"/>
            <a:ext cx="3860800" cy="329184"/>
          </a:xfrm>
          <a:prstGeom prst="rect">
            <a:avLst/>
          </a:prstGeom>
        </p:spPr>
        <p:txBody>
          <a:bodyPr/>
          <a:lstStyle/>
          <a:p>
            <a:pPr>
              <a:defRPr/>
            </a:pPr>
            <a:r>
              <a:rPr lang="en-US"/>
              <a:t>Aaron Tan, NUS</a:t>
            </a:r>
          </a:p>
        </p:txBody>
      </p:sp>
      <p:sp>
        <p:nvSpPr>
          <p:cNvPr id="8" name="Footer Placeholder 7"/>
          <p:cNvSpPr>
            <a:spLocks noGrp="1"/>
          </p:cNvSpPr>
          <p:nvPr>
            <p:ph type="ftr" sz="quarter" idx="11"/>
          </p:nvPr>
        </p:nvSpPr>
        <p:spPr/>
        <p:txBody>
          <a:bodyPr/>
          <a:lstStyle/>
          <a:p>
            <a:pPr algn="l">
              <a:defRPr/>
            </a:pPr>
            <a:r>
              <a:rPr lang="fr-FR"/>
              <a:t>Lecture #10: Instruction Set Architecture</a:t>
            </a:r>
            <a:endParaRPr lang="en-US"/>
          </a:p>
        </p:txBody>
      </p:sp>
      <p:sp>
        <p:nvSpPr>
          <p:cNvPr id="9" name="Slide Number Placeholder 8"/>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09600" y="18288"/>
            <a:ext cx="3860800" cy="329184"/>
          </a:xfrm>
          <a:prstGeom prst="rect">
            <a:avLst/>
          </a:prstGeom>
        </p:spPr>
        <p:txBody>
          <a:bodyPr/>
          <a:lstStyle/>
          <a:p>
            <a:pPr>
              <a:defRPr/>
            </a:pPr>
            <a:endParaRPr lang="en-US"/>
          </a:p>
        </p:txBody>
      </p:sp>
      <p:sp>
        <p:nvSpPr>
          <p:cNvPr id="4" name="Footer Placeholder 3"/>
          <p:cNvSpPr>
            <a:spLocks noGrp="1"/>
          </p:cNvSpPr>
          <p:nvPr>
            <p:ph type="ftr" sz="quarter" idx="11"/>
          </p:nvPr>
        </p:nvSpPr>
        <p:spPr/>
        <p:txBody>
          <a:bodyPr/>
          <a:lstStyle>
            <a:lvl1pPr>
              <a:defRPr/>
            </a:lvl1pPr>
          </a:lstStyle>
          <a:p>
            <a:pPr algn="l">
              <a:defRPr/>
            </a:pPr>
            <a:r>
              <a:rPr lang="fr-FR"/>
              <a:t>CS2100: Recitation-3</a:t>
            </a:r>
            <a:endParaRPr lang="en-US"/>
          </a:p>
        </p:txBody>
      </p:sp>
      <p:sp>
        <p:nvSpPr>
          <p:cNvPr id="5" name="Slide Number Placeholder 4"/>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18288"/>
            <a:ext cx="3860800" cy="329184"/>
          </a:xfrm>
          <a:prstGeom prst="rect">
            <a:avLst/>
          </a:prstGeom>
        </p:spPr>
        <p:txBody>
          <a:bodyPr/>
          <a:lstStyle/>
          <a:p>
            <a:pPr>
              <a:defRPr/>
            </a:pPr>
            <a:endParaRPr lang="en-US"/>
          </a:p>
        </p:txBody>
      </p:sp>
      <p:sp>
        <p:nvSpPr>
          <p:cNvPr id="3" name="Footer Placeholder 2"/>
          <p:cNvSpPr>
            <a:spLocks noGrp="1"/>
          </p:cNvSpPr>
          <p:nvPr>
            <p:ph type="ftr" sz="quarter" idx="11"/>
          </p:nvPr>
        </p:nvSpPr>
        <p:spPr/>
        <p:txBody>
          <a:bodyPr/>
          <a:lstStyle>
            <a:lvl1pPr>
              <a:defRPr/>
            </a:lvl1pPr>
          </a:lstStyle>
          <a:p>
            <a:pPr algn="l">
              <a:defRPr/>
            </a:pPr>
            <a:r>
              <a:rPr lang="fr-FR"/>
              <a:t>CS2100: Recitation-3</a:t>
            </a:r>
            <a:endParaRPr lang="en-US"/>
          </a:p>
        </p:txBody>
      </p:sp>
      <p:sp>
        <p:nvSpPr>
          <p:cNvPr id="4" name="Slide Number Placeholder 3"/>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lvl1pPr>
              <a:defRPr/>
            </a:lvl1pPr>
          </a:lstStyle>
          <a:p>
            <a:pPr algn="l">
              <a:defRPr/>
            </a:pPr>
            <a:r>
              <a:rPr lang="fr-FR"/>
              <a:t>CS2100: Recitation-3</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18288"/>
            <a:ext cx="3860800" cy="329184"/>
          </a:xfrm>
          <a:prstGeom prst="rect">
            <a:avLst/>
          </a:prstGeom>
        </p:spPr>
        <p:txBody>
          <a:bodyPr/>
          <a:lstStyle/>
          <a:p>
            <a:pPr>
              <a:defRPr/>
            </a:pPr>
            <a:r>
              <a:rPr lang="en-US"/>
              <a:t>Aaron Tan, NUS</a:t>
            </a:r>
          </a:p>
        </p:txBody>
      </p:sp>
      <p:sp>
        <p:nvSpPr>
          <p:cNvPr id="6" name="Footer Placeholder 5"/>
          <p:cNvSpPr>
            <a:spLocks noGrp="1"/>
          </p:cNvSpPr>
          <p:nvPr>
            <p:ph type="ftr" sz="quarter" idx="11"/>
          </p:nvPr>
        </p:nvSpPr>
        <p:spPr/>
        <p:txBody>
          <a:bodyPr/>
          <a:lstStyle/>
          <a:p>
            <a:pPr algn="l">
              <a:defRPr/>
            </a:pPr>
            <a:r>
              <a:rPr lang="fr-FR"/>
              <a:t>Lecture #10: Instruction Set Architecture</a:t>
            </a:r>
            <a:endParaRPr lang="en-US"/>
          </a:p>
        </p:txBody>
      </p:sp>
      <p:sp>
        <p:nvSpPr>
          <p:cNvPr id="7" name="Slide Number Placeholder 6"/>
          <p:cNvSpPr>
            <a:spLocks noGrp="1"/>
          </p:cNvSpPr>
          <p:nvPr>
            <p:ph type="sldNum" sz="quarter" idx="12"/>
          </p:nvPr>
        </p:nvSpPr>
        <p:spPr/>
        <p:txBody>
          <a:bodyPr/>
          <a:lstStyle/>
          <a:p>
            <a:pPr>
              <a:defRPr/>
            </a:pPr>
            <a:r>
              <a:rPr lang="en-US"/>
              <a:t>1 - </a:t>
            </a:r>
            <a:fld id="{2E4790E1-2590-4AEE-892D-AB46A7688113}" type="slidenum">
              <a:rPr lang="en-US" smtClean="0"/>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pPr algn="l">
              <a:defRPr/>
            </a:pPr>
            <a:r>
              <a:rPr lang="fr-FR"/>
              <a:t>CS2100: Recitation-3</a:t>
            </a:r>
            <a:endParaRPr lang="en-US"/>
          </a:p>
        </p:txBody>
      </p:sp>
      <p:sp>
        <p:nvSpPr>
          <p:cNvPr id="6" name="Slide Number Placeholder 5"/>
          <p:cNvSpPr>
            <a:spLocks noGrp="1"/>
          </p:cNvSpPr>
          <p:nvPr>
            <p:ph type="sldNum" sz="quarter" idx="4"/>
          </p:nvPr>
        </p:nvSpPr>
        <p:spPr>
          <a:xfrm>
            <a:off x="10631947" y="18288"/>
            <a:ext cx="950452" cy="329184"/>
          </a:xfrm>
          <a:prstGeom prst="rect">
            <a:avLst/>
          </a:prstGeom>
        </p:spPr>
        <p:txBody>
          <a:bodyPr vert="horz" lIns="91440" tIns="45720" rIns="91440" bIns="45720" rtlCol="0" anchor="ctr"/>
          <a:lstStyle>
            <a:lvl1pPr algn="l">
              <a:defRPr sz="1200" b="0">
                <a:solidFill>
                  <a:srgbClr val="FFFFFF"/>
                </a:solidFill>
              </a:defRPr>
            </a:lvl1pPr>
          </a:lstStyle>
          <a:p>
            <a:pPr>
              <a:defRPr/>
            </a:pPr>
            <a:r>
              <a:rPr lang="en-US"/>
              <a:t>1 - </a:t>
            </a:r>
            <a:fld id="{2E4790E1-2590-4AEE-892D-AB46A7688113}"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5088" r:id="rId1"/>
    <p:sldLayoutId id="2147485089" r:id="rId2"/>
    <p:sldLayoutId id="2147485090" r:id="rId3"/>
    <p:sldLayoutId id="2147485091" r:id="rId4"/>
    <p:sldLayoutId id="2147485092" r:id="rId5"/>
    <p:sldLayoutId id="2147485093" r:id="rId6"/>
    <p:sldLayoutId id="2147485094" r:id="rId7"/>
    <p:sldLayoutId id="2147485095" r:id="rId8"/>
    <p:sldLayoutId id="2147485096" r:id="rId9"/>
    <p:sldLayoutId id="2147485097" r:id="rId10"/>
    <p:sldLayoutId id="2147485098" r:id="rId11"/>
  </p:sldLayoutIdLst>
  <p:transition>
    <p:fade/>
  </p:transition>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www.comp.nus.edu.sg/~cs2100/"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customXml" Target="../ink/ink25.xml"/></Relationships>
</file>

<file path=ppt/slides/_rels/slide46.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8.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9.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2.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4.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5.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6.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57.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8.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59.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customXml" Target="../ink/ink39.xml"/><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ustomXml" Target="../ink/ink40.xml"/><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63.xml.rels><?xml version="1.0" encoding="UTF-8" standalone="yes"?>
<Relationships xmlns="http://schemas.openxmlformats.org/package/2006/relationships"><Relationship Id="rId3" Type="http://schemas.openxmlformats.org/officeDocument/2006/relationships/customXml" Target="../ink/ink41.xml"/><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64.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65.xml.rels><?xml version="1.0" encoding="UTF-8" standalone="yes"?>
<Relationships xmlns="http://schemas.openxmlformats.org/package/2006/relationships"><Relationship Id="rId3" Type="http://schemas.openxmlformats.org/officeDocument/2006/relationships/customXml" Target="../ink/ink43.xml"/><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66.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67.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68.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image" Target="../media/image73.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6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customXml" Target="../ink/ink47.xml"/></Relationships>
</file>

<file path=ppt/slides/_rels/slide74.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75.xml.rels><?xml version="1.0" encoding="UTF-8" standalone="yes"?>
<Relationships xmlns="http://schemas.openxmlformats.org/package/2006/relationships"><Relationship Id="rId3" Type="http://schemas.openxmlformats.org/officeDocument/2006/relationships/customXml" Target="../ink/ink49.xml"/><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customXml" Target="../ink/ink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54034" y="2816537"/>
            <a:ext cx="2683932" cy="646331"/>
          </a:xfrm>
          <a:prstGeom prst="rect">
            <a:avLst/>
          </a:prstGeom>
          <a:noFill/>
        </p:spPr>
        <p:txBody>
          <a:bodyPr wrap="square" rtlCol="0">
            <a:spAutoFit/>
          </a:bodyPr>
          <a:lstStyle/>
          <a:p>
            <a:pPr algn="ctr"/>
            <a:r>
              <a:rPr lang="en-US" sz="3600">
                <a:solidFill>
                  <a:srgbClr val="C00000"/>
                </a:solidFill>
                <a:latin typeface="Calibri" panose="020F0502020204030204" pitchFamily="34" charset="0"/>
              </a:rPr>
              <a:t>Recitation-3</a:t>
            </a:r>
          </a:p>
        </p:txBody>
      </p:sp>
      <p:sp>
        <p:nvSpPr>
          <p:cNvPr id="11" name="[TextBox 7]"/>
          <p:cNvSpPr txBox="1"/>
          <p:nvPr/>
        </p:nvSpPr>
        <p:spPr>
          <a:xfrm>
            <a:off x="2529840" y="3462868"/>
            <a:ext cx="7254240" cy="954107"/>
          </a:xfrm>
          <a:prstGeom prst="rect">
            <a:avLst/>
          </a:prstGeom>
          <a:noFill/>
        </p:spPr>
        <p:txBody>
          <a:bodyPr wrap="square" rtlCol="0">
            <a:spAutoFit/>
          </a:bodyPr>
          <a:lstStyle/>
          <a:p>
            <a:pPr algn="ctr"/>
            <a:r>
              <a:rPr lang="en-SG" sz="2800">
                <a:solidFill>
                  <a:srgbClr val="C00000"/>
                </a:solidFill>
                <a:latin typeface="Calibri" panose="020F0502020204030204" pitchFamily="34" charset="0"/>
              </a:rPr>
              <a:t>MIPS – 1 &amp; 2</a:t>
            </a:r>
          </a:p>
          <a:p>
            <a:pPr algn="ctr"/>
            <a:r>
              <a:rPr lang="en-SG" sz="2800">
                <a:solidFill>
                  <a:srgbClr val="C00000"/>
                </a:solidFill>
                <a:latin typeface="Calibri" panose="020F0502020204030204" pitchFamily="34" charset="0"/>
              </a:rPr>
              <a:t>L7 and L8 videos</a:t>
            </a:r>
            <a:endParaRPr lang="en-US" sz="1200">
              <a:solidFill>
                <a:srgbClr val="C00000"/>
              </a:solidFill>
              <a:latin typeface="Calibri" panose="020F0502020204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542" y="4984152"/>
            <a:ext cx="3735717" cy="122531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9958" y="491740"/>
            <a:ext cx="5648858" cy="928216"/>
          </a:xfrm>
          <a:prstGeom prst="rect">
            <a:avLst/>
          </a:prstGeom>
        </p:spPr>
      </p:pic>
      <p:sp>
        <p:nvSpPr>
          <p:cNvPr id="13314" name="Rectangle 2"/>
          <p:cNvSpPr>
            <a:spLocks noGrp="1" noChangeArrowheads="1"/>
          </p:cNvSpPr>
          <p:nvPr>
            <p:ph type="ctrTitle"/>
          </p:nvPr>
        </p:nvSpPr>
        <p:spPr>
          <a:xfrm>
            <a:off x="5037667" y="564501"/>
            <a:ext cx="3448798" cy="313527"/>
          </a:xfrm>
        </p:spPr>
        <p:txBody>
          <a:bodyPr>
            <a:noAutofit/>
          </a:bodyPr>
          <a:lstStyle/>
          <a:p>
            <a:pPr algn="dist" eaLnBrk="1" hangingPunct="1"/>
            <a:r>
              <a:rPr lang="en-GB" sz="1600" cap="none">
                <a:latin typeface="Calibri" panose="020F0502020204030204" pitchFamily="34" charset="0"/>
                <a:hlinkClick r:id="rId5"/>
              </a:rPr>
              <a:t>http://www.comp.nus.edu.sg/~cs2100/</a:t>
            </a:r>
            <a:endParaRPr lang="en-GB" sz="1600" cap="none">
              <a:latin typeface="Calibri" panose="020F0502020204030204" pitchFamily="34" charset="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rPr>
              <a:t>1. Instruction Set Architecture (2/2)</a:t>
            </a:r>
            <a:endParaRPr lang="en-US" sz="36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10</a:t>
            </a:fld>
            <a:endParaRPr/>
          </a:p>
        </p:txBody>
      </p:sp>
      <p:sp>
        <p:nvSpPr>
          <p:cNvPr id="18" name="Rectangle 3">
            <a:extLst>
              <a:ext uri="{FF2B5EF4-FFF2-40B4-BE49-F238E27FC236}">
                <a16:creationId xmlns:a16="http://schemas.microsoft.com/office/drawing/2014/main" id="{947ED18A-3217-4BEA-91DA-9A3520C49388}"/>
              </a:ext>
            </a:extLst>
          </p:cNvPr>
          <p:cNvSpPr txBox="1">
            <a:spLocks noChangeArrowheads="1"/>
          </p:cNvSpPr>
          <p:nvPr/>
        </p:nvSpPr>
        <p:spPr>
          <a:xfrm>
            <a:off x="1981200" y="1326293"/>
            <a:ext cx="8229600" cy="51403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1463" indent="-271463" fontAlgn="auto">
              <a:spcBef>
                <a:spcPct val="50000"/>
              </a:spcBef>
              <a:spcAft>
                <a:spcPts val="0"/>
              </a:spcAft>
              <a:buSzPct val="100000"/>
              <a:buFont typeface="Wingdings" panose="05000000000000000000" pitchFamily="2" charset="2"/>
              <a:buChar char="§"/>
            </a:pPr>
            <a:r>
              <a:rPr lang="en-GB"/>
              <a:t>Instruction Set Architecture  </a:t>
            </a:r>
          </a:p>
          <a:p>
            <a:pPr marL="630238" lvl="1" indent="-271463" fontAlgn="auto">
              <a:spcBef>
                <a:spcPts val="600"/>
              </a:spcBef>
              <a:spcAft>
                <a:spcPts val="0"/>
              </a:spcAft>
              <a:buSzPct val="100000"/>
              <a:buFont typeface="Wingdings" panose="05000000000000000000" pitchFamily="2" charset="2"/>
              <a:buChar char="§"/>
            </a:pPr>
            <a:r>
              <a:rPr lang="en-GB"/>
              <a:t>Includes everything programmers need to know to make the machine code work correctly</a:t>
            </a:r>
          </a:p>
          <a:p>
            <a:pPr marL="630238" lvl="1" indent="-271463" fontAlgn="auto">
              <a:spcBef>
                <a:spcPct val="50000"/>
              </a:spcBef>
              <a:spcAft>
                <a:spcPts val="0"/>
              </a:spcAft>
              <a:buSzPct val="100000"/>
              <a:buFont typeface="Wingdings" panose="05000000000000000000" pitchFamily="2" charset="2"/>
              <a:buChar char="§"/>
            </a:pPr>
            <a:r>
              <a:rPr lang="en-GB"/>
              <a:t>Allows computer designers to talk about functions independently from the hardware that performs them</a:t>
            </a:r>
          </a:p>
          <a:p>
            <a:pPr marL="271463" indent="-271463" fontAlgn="auto">
              <a:spcBef>
                <a:spcPts val="1200"/>
              </a:spcBef>
              <a:spcAft>
                <a:spcPts val="0"/>
              </a:spcAft>
              <a:buSzPct val="100000"/>
              <a:buFont typeface="Wingdings" panose="05000000000000000000" pitchFamily="2" charset="2"/>
              <a:buChar char="§"/>
            </a:pPr>
            <a:r>
              <a:rPr lang="en-GB"/>
              <a:t>This abstraction allows many implementations of varying cost and performance to run identical software.</a:t>
            </a:r>
          </a:p>
          <a:p>
            <a:pPr marL="630238" lvl="1" indent="-271463" fontAlgn="auto">
              <a:spcBef>
                <a:spcPts val="600"/>
              </a:spcBef>
              <a:spcAft>
                <a:spcPts val="0"/>
              </a:spcAft>
              <a:buSzPct val="100000"/>
              <a:buFont typeface="Wingdings" panose="05000000000000000000" pitchFamily="2" charset="2"/>
              <a:buChar char="§"/>
            </a:pPr>
            <a:r>
              <a:rPr lang="en-US"/>
              <a:t>Example: Intel x86/IA-32 ISA has been implemented by a range of processors starting from 80386 (1985) to Pentium 4 (2005)  </a:t>
            </a:r>
          </a:p>
          <a:p>
            <a:pPr marL="630238" lvl="1" indent="-271463" fontAlgn="auto">
              <a:spcBef>
                <a:spcPts val="600"/>
              </a:spcBef>
              <a:spcAft>
                <a:spcPts val="0"/>
              </a:spcAft>
              <a:buSzPct val="100000"/>
              <a:buFont typeface="Wingdings" panose="05000000000000000000" pitchFamily="2" charset="2"/>
              <a:buChar char="§"/>
            </a:pPr>
            <a:r>
              <a:rPr lang="en-US"/>
              <a:t>Other companies such as AMD and </a:t>
            </a:r>
            <a:r>
              <a:rPr lang="en-US" err="1"/>
              <a:t>Transmeta</a:t>
            </a:r>
            <a:r>
              <a:rPr lang="en-US"/>
              <a:t> have implemented IA-32 ISA as well</a:t>
            </a:r>
          </a:p>
          <a:p>
            <a:pPr marL="630238" lvl="1" indent="-271463" fontAlgn="auto">
              <a:spcBef>
                <a:spcPts val="600"/>
              </a:spcBef>
              <a:spcAft>
                <a:spcPts val="0"/>
              </a:spcAft>
              <a:buSzPct val="100000"/>
              <a:buFont typeface="Wingdings" panose="05000000000000000000" pitchFamily="2" charset="2"/>
              <a:buChar char="§"/>
            </a:pPr>
            <a:r>
              <a:rPr lang="en-US"/>
              <a:t>A program compiled for IA-32 ISA can be executed on any of these implementations</a:t>
            </a:r>
            <a:endParaRPr lang="en-GB"/>
          </a:p>
        </p:txBody>
      </p:sp>
    </p:spTree>
    <p:extLst>
      <p:ext uri="{BB962C8B-B14F-4D97-AF65-F5344CB8AC3E}">
        <p14:creationId xmlns:p14="http://schemas.microsoft.com/office/powerpoint/2010/main" val="39762722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dissolve">
                                      <p:cBhvr>
                                        <p:cTn id="7" dur="500"/>
                                        <p:tgtEl>
                                          <p:spTgt spid="18">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8">
                                            <p:txEl>
                                              <p:pRg st="1" end="1"/>
                                            </p:txEl>
                                          </p:spTgt>
                                        </p:tgtEl>
                                        <p:attrNameLst>
                                          <p:attrName>style.visibility</p:attrName>
                                        </p:attrNameLst>
                                      </p:cBhvr>
                                      <p:to>
                                        <p:strVal val="visible"/>
                                      </p:to>
                                    </p:set>
                                    <p:animEffect transition="in" filter="dissolve">
                                      <p:cBhvr>
                                        <p:cTn id="10" dur="500"/>
                                        <p:tgtEl>
                                          <p:spTgt spid="18">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animEffect transition="in" filter="dissolve">
                                      <p:cBhvr>
                                        <p:cTn id="13" dur="500"/>
                                        <p:tgtEl>
                                          <p:spTgt spid="1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8">
                                            <p:txEl>
                                              <p:pRg st="3" end="3"/>
                                            </p:txEl>
                                          </p:spTgt>
                                        </p:tgtEl>
                                        <p:attrNameLst>
                                          <p:attrName>style.visibility</p:attrName>
                                        </p:attrNameLst>
                                      </p:cBhvr>
                                      <p:to>
                                        <p:strVal val="visible"/>
                                      </p:to>
                                    </p:set>
                                    <p:animEffect transition="in" filter="dissolve">
                                      <p:cBhvr>
                                        <p:cTn id="18" dur="500"/>
                                        <p:tgtEl>
                                          <p:spTgt spid="18">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xEl>
                                              <p:pRg st="4" end="4"/>
                                            </p:txEl>
                                          </p:spTgt>
                                        </p:tgtEl>
                                        <p:attrNameLst>
                                          <p:attrName>style.visibility</p:attrName>
                                        </p:attrNameLst>
                                      </p:cBhvr>
                                      <p:to>
                                        <p:strVal val="visible"/>
                                      </p:to>
                                    </p:set>
                                    <p:animEffect transition="in" filter="dissolve">
                                      <p:cBhvr>
                                        <p:cTn id="21" dur="500"/>
                                        <p:tgtEl>
                                          <p:spTgt spid="18">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
                                            <p:txEl>
                                              <p:pRg st="5" end="5"/>
                                            </p:txEl>
                                          </p:spTgt>
                                        </p:tgtEl>
                                        <p:attrNameLst>
                                          <p:attrName>style.visibility</p:attrName>
                                        </p:attrNameLst>
                                      </p:cBhvr>
                                      <p:to>
                                        <p:strVal val="visible"/>
                                      </p:to>
                                    </p:set>
                                    <p:animEffect transition="in" filter="dissolve">
                                      <p:cBhvr>
                                        <p:cTn id="24" dur="500"/>
                                        <p:tgtEl>
                                          <p:spTgt spid="18">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8">
                                            <p:txEl>
                                              <p:pRg st="6" end="6"/>
                                            </p:txEl>
                                          </p:spTgt>
                                        </p:tgtEl>
                                        <p:attrNameLst>
                                          <p:attrName>style.visibility</p:attrName>
                                        </p:attrNameLst>
                                      </p:cBhvr>
                                      <p:to>
                                        <p:strVal val="visible"/>
                                      </p:to>
                                    </p:set>
                                    <p:animEffect transition="in" filter="dissolve">
                                      <p:cBhvr>
                                        <p:cTn id="27" dur="500"/>
                                        <p:tgtEl>
                                          <p:spTgt spid="1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latin typeface="+mn-lt"/>
              </a:rPr>
              <a:t>2</a:t>
            </a:r>
            <a:r>
              <a:rPr lang="en-SG" sz="3200">
                <a:solidFill>
                  <a:srgbClr val="0000FF"/>
                </a:solidFill>
                <a:latin typeface="+mn-lt"/>
              </a:rPr>
              <a:t>. Machine Code vs Assembly Language</a:t>
            </a:r>
            <a:endParaRPr lang="en-US" sz="32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11</a:t>
            </a:fld>
            <a:endParaRPr/>
          </a:p>
        </p:txBody>
      </p:sp>
      <p:graphicFrame>
        <p:nvGraphicFramePr>
          <p:cNvPr id="2" name="Table 1"/>
          <p:cNvGraphicFramePr>
            <a:graphicFrameLocks noGrp="1"/>
          </p:cNvGraphicFramePr>
          <p:nvPr/>
        </p:nvGraphicFramePr>
        <p:xfrm>
          <a:off x="1981200" y="1397000"/>
          <a:ext cx="8229600" cy="3576320"/>
        </p:xfrm>
        <a:graphic>
          <a:graphicData uri="http://schemas.openxmlformats.org/drawingml/2006/table">
            <a:tbl>
              <a:tblPr firstRow="1" bandRow="1">
                <a:tableStyleId>{7DF18680-E054-41AD-8BC1-D1AEF772440D}</a:tableStyleId>
              </a:tblPr>
              <a:tblGrid>
                <a:gridCol w="4114800">
                  <a:extLst>
                    <a:ext uri="{9D8B030D-6E8A-4147-A177-3AD203B41FA5}">
                      <a16:colId xmlns:a16="http://schemas.microsoft.com/office/drawing/2014/main" val="3236178586"/>
                    </a:ext>
                  </a:extLst>
                </a:gridCol>
                <a:gridCol w="4114800">
                  <a:extLst>
                    <a:ext uri="{9D8B030D-6E8A-4147-A177-3AD203B41FA5}">
                      <a16:colId xmlns:a16="http://schemas.microsoft.com/office/drawing/2014/main" val="3613400836"/>
                    </a:ext>
                  </a:extLst>
                </a:gridCol>
              </a:tblGrid>
              <a:tr h="370840">
                <a:tc>
                  <a:txBody>
                    <a:bodyPr/>
                    <a:lstStyle/>
                    <a:p>
                      <a:r>
                        <a:rPr lang="en-US"/>
                        <a:t>Machine Code</a:t>
                      </a:r>
                      <a:endParaRPr lang="en-GB"/>
                    </a:p>
                  </a:txBody>
                  <a:tcPr/>
                </a:tc>
                <a:tc>
                  <a:txBody>
                    <a:bodyPr/>
                    <a:lstStyle/>
                    <a:p>
                      <a:r>
                        <a:rPr lang="en-US"/>
                        <a:t>Assembly Language</a:t>
                      </a:r>
                      <a:endParaRPr lang="en-GB"/>
                    </a:p>
                  </a:txBody>
                  <a:tcPr/>
                </a:tc>
                <a:extLst>
                  <a:ext uri="{0D108BD9-81ED-4DB2-BD59-A6C34878D82A}">
                    <a16:rowId xmlns:a16="http://schemas.microsoft.com/office/drawing/2014/main" val="3943408541"/>
                  </a:ext>
                </a:extLst>
              </a:tr>
              <a:tr h="370840">
                <a:tc>
                  <a:txBody>
                    <a:bodyPr/>
                    <a:lstStyle/>
                    <a:p>
                      <a:r>
                        <a:rPr lang="en-US"/>
                        <a:t>Instructions in binary</a:t>
                      </a:r>
                    </a:p>
                    <a:p>
                      <a:r>
                        <a:rPr lang="en-US"/>
                        <a:t>    e.g.: </a:t>
                      </a:r>
                      <a:r>
                        <a:rPr lang="en-US">
                          <a:solidFill>
                            <a:srgbClr val="C00000"/>
                          </a:solidFill>
                          <a:latin typeface="Consolas" panose="020B0609020204030204" pitchFamily="49" charset="0"/>
                        </a:rPr>
                        <a:t>1000 1100 1010 0000</a:t>
                      </a:r>
                    </a:p>
                    <a:p>
                      <a:r>
                        <a:rPr lang="en-US">
                          <a:sym typeface="Wingdings" panose="05000000000000000000" pitchFamily="2" charset="2"/>
                        </a:rPr>
                        <a:t>     Add two numbers</a:t>
                      </a:r>
                      <a:endParaRPr lang="en-GB"/>
                    </a:p>
                  </a:txBody>
                  <a:tcPr/>
                </a:tc>
                <a:tc>
                  <a:txBody>
                    <a:bodyPr/>
                    <a:lstStyle/>
                    <a:p>
                      <a:r>
                        <a:rPr lang="en-US"/>
                        <a:t>Human readable</a:t>
                      </a:r>
                    </a:p>
                    <a:p>
                      <a:r>
                        <a:rPr lang="en-US"/>
                        <a:t>    e.g.</a:t>
                      </a:r>
                      <a:r>
                        <a:rPr lang="en-US" baseline="0"/>
                        <a:t>: </a:t>
                      </a:r>
                      <a:r>
                        <a:rPr lang="en-US" baseline="0">
                          <a:solidFill>
                            <a:srgbClr val="C00000"/>
                          </a:solidFill>
                          <a:latin typeface="Consolas" panose="020B0609020204030204" pitchFamily="49" charset="0"/>
                        </a:rPr>
                        <a:t>add A, B</a:t>
                      </a:r>
                    </a:p>
                    <a:p>
                      <a:r>
                        <a:rPr lang="en-US" baseline="0"/>
                        <a:t>    </a:t>
                      </a:r>
                      <a:r>
                        <a:rPr lang="en-US" baseline="0">
                          <a:sym typeface="Wingdings" panose="05000000000000000000" pitchFamily="2" charset="2"/>
                        </a:rPr>
                        <a:t> Add two numbers</a:t>
                      </a:r>
                      <a:endParaRPr lang="en-US"/>
                    </a:p>
                  </a:txBody>
                  <a:tcPr/>
                </a:tc>
                <a:extLst>
                  <a:ext uri="{0D108BD9-81ED-4DB2-BD59-A6C34878D82A}">
                    <a16:rowId xmlns:a16="http://schemas.microsoft.com/office/drawing/2014/main" val="1097985437"/>
                  </a:ext>
                </a:extLst>
              </a:tr>
              <a:tr h="370840">
                <a:tc>
                  <a:txBody>
                    <a:bodyPr/>
                    <a:lstStyle/>
                    <a:p>
                      <a:r>
                        <a:rPr lang="en-US"/>
                        <a:t>Hard and tedious</a:t>
                      </a:r>
                      <a:r>
                        <a:rPr lang="en-US" baseline="0"/>
                        <a:t> to code</a:t>
                      </a:r>
                      <a:endParaRPr lang="en-GB"/>
                    </a:p>
                  </a:txBody>
                  <a:tcPr/>
                </a:tc>
                <a:tc>
                  <a:txBody>
                    <a:bodyPr/>
                    <a:lstStyle/>
                    <a:p>
                      <a:r>
                        <a:rPr lang="en-US"/>
                        <a:t>Easier to write than machine code,</a:t>
                      </a:r>
                      <a:br>
                        <a:rPr lang="en-US"/>
                      </a:br>
                      <a:r>
                        <a:rPr lang="en-US"/>
                        <a:t>symbolic version of machine code</a:t>
                      </a:r>
                      <a:endParaRPr lang="en-GB"/>
                    </a:p>
                  </a:txBody>
                  <a:tcPr/>
                </a:tc>
                <a:extLst>
                  <a:ext uri="{0D108BD9-81ED-4DB2-BD59-A6C34878D82A}">
                    <a16:rowId xmlns:a16="http://schemas.microsoft.com/office/drawing/2014/main" val="2476203274"/>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solidFill>
                            <a:srgbClr val="C00000"/>
                          </a:solidFill>
                          <a:latin typeface="Consolas" panose="020B0609020204030204" pitchFamily="49" charset="0"/>
                        </a:rPr>
                        <a:t>1000 1100 1010 0000</a:t>
                      </a:r>
                      <a:r>
                        <a:rPr lang="en-GB" baseline="0">
                          <a:solidFill>
                            <a:schemeClr val="dk1"/>
                          </a:solidFill>
                          <a:latin typeface="+mn-lt"/>
                        </a:rPr>
                        <a:t> </a:t>
                      </a:r>
                      <a:r>
                        <a:rPr lang="en-GB" baseline="0">
                          <a:solidFill>
                            <a:schemeClr val="dk1"/>
                          </a:solidFill>
                          <a:latin typeface="+mn-lt"/>
                          <a:sym typeface="Wingdings" panose="05000000000000000000" pitchFamily="2" charset="2"/>
                        </a:rPr>
                        <a:t> </a:t>
                      </a:r>
                      <a:r>
                        <a:rPr lang="en-GB" baseline="0">
                          <a:solidFill>
                            <a:srgbClr val="7030A0"/>
                          </a:solidFill>
                          <a:latin typeface="+mn-lt"/>
                          <a:sym typeface="Wingdings" panose="05000000000000000000" pitchFamily="2" charset="2"/>
                        </a:rPr>
                        <a:t>ASSEMBLER</a:t>
                      </a:r>
                      <a:r>
                        <a:rPr lang="en-GB" baseline="0">
                          <a:solidFill>
                            <a:schemeClr val="dk1"/>
                          </a:solidFill>
                          <a:latin typeface="+mn-lt"/>
                          <a:sym typeface="Wingdings" panose="05000000000000000000" pitchFamily="2" charset="2"/>
                        </a:rPr>
                        <a:t>  </a:t>
                      </a:r>
                      <a:r>
                        <a:rPr lang="en-US" baseline="0">
                          <a:solidFill>
                            <a:srgbClr val="C00000"/>
                          </a:solidFill>
                          <a:latin typeface="Consolas" panose="020B0609020204030204" pitchFamily="49" charset="0"/>
                        </a:rPr>
                        <a:t>add A, B</a:t>
                      </a:r>
                    </a:p>
                  </a:txBody>
                  <a:tcPr/>
                </a:tc>
                <a:tc hMerge="1">
                  <a:txBody>
                    <a:bodyPr/>
                    <a:lstStyle/>
                    <a:p>
                      <a:endParaRPr lang="en-GB"/>
                    </a:p>
                  </a:txBody>
                  <a:tcPr/>
                </a:tc>
                <a:extLst>
                  <a:ext uri="{0D108BD9-81ED-4DB2-BD59-A6C34878D82A}">
                    <a16:rowId xmlns:a16="http://schemas.microsoft.com/office/drawing/2014/main" val="984377047"/>
                  </a:ext>
                </a:extLst>
              </a:tr>
              <a:tr h="370840">
                <a:tc>
                  <a:txBody>
                    <a:bodyPr/>
                    <a:lstStyle/>
                    <a:p>
                      <a:r>
                        <a:rPr lang="en-US" i="1"/>
                        <a:t>May also be written in hexadecimal for a more human-readable format</a:t>
                      </a:r>
                      <a:endParaRPr lang="en-GB" i="1"/>
                    </a:p>
                  </a:txBody>
                  <a:tcPr/>
                </a:tc>
                <a:tc>
                  <a:txBody>
                    <a:bodyPr/>
                    <a:lstStyle/>
                    <a:p>
                      <a:r>
                        <a:rPr lang="en-US"/>
                        <a:t>May provide ‘</a:t>
                      </a:r>
                      <a:r>
                        <a:rPr lang="en-US" b="1">
                          <a:solidFill>
                            <a:srgbClr val="660066"/>
                          </a:solidFill>
                        </a:rPr>
                        <a:t>pseudo-instructions</a:t>
                      </a:r>
                      <a:r>
                        <a:rPr lang="en-US"/>
                        <a:t>’ as syntactic sugar</a:t>
                      </a:r>
                      <a:endParaRPr lang="en-GB"/>
                    </a:p>
                  </a:txBody>
                  <a:tcPr/>
                </a:tc>
                <a:extLst>
                  <a:ext uri="{0D108BD9-81ED-4DB2-BD59-A6C34878D82A}">
                    <a16:rowId xmlns:a16="http://schemas.microsoft.com/office/drawing/2014/main" val="3683395816"/>
                  </a:ext>
                </a:extLst>
              </a:tr>
              <a:tr h="370840">
                <a:tc>
                  <a:txBody>
                    <a:bodyPr/>
                    <a:lstStyle/>
                    <a:p>
                      <a:endParaRPr lang="en-GB"/>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When considering performance, only real instructions are counted</a:t>
                      </a:r>
                    </a:p>
                  </a:txBody>
                  <a:tcPr/>
                </a:tc>
                <a:extLst>
                  <a:ext uri="{0D108BD9-81ED-4DB2-BD59-A6C34878D82A}">
                    <a16:rowId xmlns:a16="http://schemas.microsoft.com/office/drawing/2014/main" val="2036648233"/>
                  </a:ext>
                </a:extLst>
              </a:tr>
            </a:tbl>
          </a:graphicData>
        </a:graphic>
      </p:graphicFrame>
      <p:sp>
        <p:nvSpPr>
          <p:cNvPr id="7" name="Folded Corner 6"/>
          <p:cNvSpPr/>
          <p:nvPr/>
        </p:nvSpPr>
        <p:spPr>
          <a:xfrm>
            <a:off x="1981200" y="5136161"/>
            <a:ext cx="8229600" cy="1614196"/>
          </a:xfrm>
          <a:prstGeom prst="foldedCorner">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rPr>
              <a:t>NOTE:</a:t>
            </a:r>
          </a:p>
          <a:p>
            <a:pPr algn="just"/>
            <a:r>
              <a:rPr lang="en-US" sz="1600">
                <a:solidFill>
                  <a:schemeClr val="tx1"/>
                </a:solidFill>
              </a:rPr>
              <a:t>Syntactic "sugar" is basically a translation scheme from a language to the </a:t>
            </a:r>
            <a:r>
              <a:rPr lang="en-US" sz="1600" b="1" i="1">
                <a:solidFill>
                  <a:schemeClr val="tx1"/>
                </a:solidFill>
              </a:rPr>
              <a:t>same</a:t>
            </a:r>
            <a:r>
              <a:rPr lang="en-US" sz="1600">
                <a:solidFill>
                  <a:schemeClr val="tx1"/>
                </a:solidFill>
              </a:rPr>
              <a:t> language (</a:t>
            </a:r>
            <a:r>
              <a:rPr lang="en-US" sz="1600" i="1">
                <a:solidFill>
                  <a:schemeClr val="tx1"/>
                </a:solidFill>
              </a:rPr>
              <a:t>e.g.,</a:t>
            </a:r>
            <a:r>
              <a:rPr lang="en-US" sz="1600">
                <a:solidFill>
                  <a:schemeClr val="tx1"/>
                </a:solidFill>
              </a:rPr>
              <a:t> from C to C or in this case from MIPS to MIPS).  The pseudo-instructions are then translated into one or more real instructions.</a:t>
            </a:r>
          </a:p>
          <a:p>
            <a:pPr algn="just"/>
            <a:r>
              <a:rPr lang="en-US" sz="1600">
                <a:solidFill>
                  <a:schemeClr val="tx1"/>
                </a:solidFill>
              </a:rPr>
              <a:t>For example, in MIPS, we have </a:t>
            </a:r>
            <a:r>
              <a:rPr lang="en-US" sz="1600">
                <a:solidFill>
                  <a:schemeClr val="tx1"/>
                </a:solidFill>
                <a:latin typeface="Consolas" panose="020B0609020204030204" pitchFamily="49" charset="0"/>
              </a:rPr>
              <a:t>move $</a:t>
            </a:r>
            <a:r>
              <a:rPr lang="en-US" sz="1600" err="1">
                <a:solidFill>
                  <a:schemeClr val="tx1"/>
                </a:solidFill>
                <a:latin typeface="Consolas" panose="020B0609020204030204" pitchFamily="49" charset="0"/>
              </a:rPr>
              <a:t>rd</a:t>
            </a:r>
            <a:r>
              <a:rPr lang="en-US" sz="1600">
                <a:solidFill>
                  <a:schemeClr val="tx1"/>
                </a:solidFill>
                <a:latin typeface="Consolas" panose="020B0609020204030204" pitchFamily="49" charset="0"/>
              </a:rPr>
              <a:t>, $</a:t>
            </a:r>
            <a:r>
              <a:rPr lang="en-US" sz="1600" err="1">
                <a:solidFill>
                  <a:schemeClr val="tx1"/>
                </a:solidFill>
                <a:latin typeface="Consolas" panose="020B0609020204030204" pitchFamily="49" charset="0"/>
              </a:rPr>
              <a:t>rs</a:t>
            </a:r>
            <a:r>
              <a:rPr lang="en-US" sz="1600">
                <a:solidFill>
                  <a:schemeClr val="tx1"/>
                </a:solidFill>
              </a:rPr>
              <a:t> being translated into </a:t>
            </a:r>
            <a:r>
              <a:rPr lang="en-US" sz="1600">
                <a:solidFill>
                  <a:schemeClr val="tx1"/>
                </a:solidFill>
                <a:latin typeface="Consolas" panose="020B0609020204030204" pitchFamily="49" charset="0"/>
              </a:rPr>
              <a:t>add $</a:t>
            </a:r>
            <a:r>
              <a:rPr lang="en-US" sz="1600" err="1">
                <a:solidFill>
                  <a:schemeClr val="tx1"/>
                </a:solidFill>
                <a:latin typeface="Consolas" panose="020B0609020204030204" pitchFamily="49" charset="0"/>
              </a:rPr>
              <a:t>rd</a:t>
            </a:r>
            <a:r>
              <a:rPr lang="en-US" sz="1600">
                <a:solidFill>
                  <a:schemeClr val="tx1"/>
                </a:solidFill>
                <a:latin typeface="Consolas" panose="020B0609020204030204" pitchFamily="49" charset="0"/>
              </a:rPr>
              <a:t>, $</a:t>
            </a:r>
            <a:r>
              <a:rPr lang="en-US" sz="1600" err="1">
                <a:solidFill>
                  <a:schemeClr val="tx1"/>
                </a:solidFill>
                <a:latin typeface="Consolas" panose="020B0609020204030204" pitchFamily="49" charset="0"/>
              </a:rPr>
              <a:t>rs</a:t>
            </a:r>
            <a:r>
              <a:rPr lang="en-US" sz="1600">
                <a:solidFill>
                  <a:schemeClr val="tx1"/>
                </a:solidFill>
                <a:latin typeface="Consolas" panose="020B0609020204030204" pitchFamily="49" charset="0"/>
              </a:rPr>
              <a:t>, $zero</a:t>
            </a:r>
            <a:r>
              <a:rPr lang="en-US" sz="1600">
                <a:solidFill>
                  <a:schemeClr val="tx1"/>
                </a:solidFill>
              </a:rPr>
              <a:t>.</a:t>
            </a:r>
          </a:p>
          <a:p>
            <a:endParaRPr lang="en-GB" sz="160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A53B5CD-5A8B-4B17-8A22-E034EA8BD5B5}"/>
                  </a:ext>
                </a:extLst>
              </p14:cNvPr>
              <p14:cNvContentPartPr/>
              <p14:nvPr/>
            </p14:nvContentPartPr>
            <p14:xfrm>
              <a:off x="4673520" y="1396440"/>
              <a:ext cx="3423960" cy="1086120"/>
            </p14:xfrm>
          </p:contentPart>
        </mc:Choice>
        <mc:Fallback xmlns="">
          <p:pic>
            <p:nvPicPr>
              <p:cNvPr id="3" name="Ink 2">
                <a:extLst>
                  <a:ext uri="{FF2B5EF4-FFF2-40B4-BE49-F238E27FC236}">
                    <a16:creationId xmlns:a16="http://schemas.microsoft.com/office/drawing/2014/main" id="{AA53B5CD-5A8B-4B17-8A22-E034EA8BD5B5}"/>
                  </a:ext>
                </a:extLst>
              </p:cNvPr>
              <p:cNvPicPr/>
              <p:nvPr/>
            </p:nvPicPr>
            <p:blipFill>
              <a:blip r:embed="rId4"/>
              <a:stretch>
                <a:fillRect/>
              </a:stretch>
            </p:blipFill>
            <p:spPr>
              <a:xfrm>
                <a:off x="4664160" y="1387080"/>
                <a:ext cx="3442680" cy="1104840"/>
              </a:xfrm>
              <a:prstGeom prst="rect">
                <a:avLst/>
              </a:prstGeom>
            </p:spPr>
          </p:pic>
        </mc:Fallback>
      </mc:AlternateContent>
    </p:spTree>
    <p:extLst>
      <p:ext uri="{BB962C8B-B14F-4D97-AF65-F5344CB8AC3E}">
        <p14:creationId xmlns:p14="http://schemas.microsoft.com/office/powerpoint/2010/main" val="170331552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584775"/>
          </a:xfrm>
          <a:prstGeom prst="rect">
            <a:avLst/>
          </a:prstGeom>
          <a:noFill/>
        </p:spPr>
        <p:txBody>
          <a:bodyPr wrap="square" rtlCol="0">
            <a:spAutoFit/>
          </a:bodyPr>
          <a:lstStyle/>
          <a:p>
            <a:r>
              <a:rPr lang="en-SG" sz="3200">
                <a:solidFill>
                  <a:srgbClr val="0000FF"/>
                </a:solidFill>
                <a:latin typeface="+mn-lt"/>
              </a:rPr>
              <a:t>3. Walkthrough: An Example Code </a:t>
            </a:r>
            <a:r>
              <a:rPr lang="en-SG" sz="2800">
                <a:solidFill>
                  <a:srgbClr val="0000FF"/>
                </a:solidFill>
                <a:latin typeface="+mn-lt"/>
              </a:rPr>
              <a:t>(1/15)</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12</a:t>
            </a:fld>
            <a:endParaRPr/>
          </a:p>
        </p:txBody>
      </p:sp>
      <p:sp>
        <p:nvSpPr>
          <p:cNvPr id="47" name="Content Placeholder 2">
            <a:extLst>
              <a:ext uri="{FF2B5EF4-FFF2-40B4-BE49-F238E27FC236}">
                <a16:creationId xmlns:a16="http://schemas.microsoft.com/office/drawing/2014/main" id="{867C82B2-B1D2-4DCD-8D07-D6CAE8CA9B36}"/>
              </a:ext>
            </a:extLst>
          </p:cNvPr>
          <p:cNvSpPr>
            <a:spLocks noGrp="1"/>
          </p:cNvSpPr>
          <p:nvPr>
            <p:ph idx="1"/>
          </p:nvPr>
        </p:nvSpPr>
        <p:spPr>
          <a:xfrm>
            <a:off x="1981200" y="1172604"/>
            <a:ext cx="8229600" cy="2146668"/>
          </a:xfrm>
        </p:spPr>
        <p:txBody>
          <a:bodyPr>
            <a:normAutofit/>
          </a:bodyPr>
          <a:lstStyle/>
          <a:p>
            <a:pPr marL="358775" indent="-358775">
              <a:spcBef>
                <a:spcPts val="600"/>
              </a:spcBef>
              <a:buSzPct val="100000"/>
              <a:buFont typeface="Wingdings" panose="05000000000000000000" pitchFamily="2" charset="2"/>
              <a:buChar char="§"/>
            </a:pPr>
            <a:r>
              <a:rPr lang="en-US"/>
              <a:t>Let us take a journey with the execution of a simple code:</a:t>
            </a:r>
          </a:p>
          <a:p>
            <a:pPr marL="542925" lvl="1" indent="-268288">
              <a:spcBef>
                <a:spcPts val="600"/>
              </a:spcBef>
              <a:buSzPct val="100000"/>
              <a:buFont typeface="Wingdings" panose="05000000000000000000" pitchFamily="2" charset="2"/>
              <a:buChar char="§"/>
            </a:pPr>
            <a:r>
              <a:rPr lang="en-US"/>
              <a:t>Discover the components in a typical computer</a:t>
            </a:r>
          </a:p>
          <a:p>
            <a:pPr marL="542925" lvl="1" indent="-268288">
              <a:spcBef>
                <a:spcPts val="600"/>
              </a:spcBef>
              <a:buSzPct val="100000"/>
              <a:buFont typeface="Wingdings" panose="05000000000000000000" pitchFamily="2" charset="2"/>
              <a:buChar char="§"/>
            </a:pPr>
            <a:r>
              <a:rPr lang="en-US"/>
              <a:t>Learn the type of instructions required to control the processor</a:t>
            </a:r>
          </a:p>
          <a:p>
            <a:pPr marL="542925" lvl="1" indent="-268288">
              <a:spcBef>
                <a:spcPts val="600"/>
              </a:spcBef>
              <a:buSzPct val="100000"/>
              <a:buFont typeface="Wingdings" panose="05000000000000000000" pitchFamily="2" charset="2"/>
              <a:buChar char="§"/>
            </a:pPr>
            <a:r>
              <a:rPr lang="en-US"/>
              <a:t>Simplified to highlight the important concepts </a:t>
            </a:r>
            <a:r>
              <a:rPr lang="en-US">
                <a:sym typeface="Wingdings" pitchFamily="2" charset="2"/>
              </a:rPr>
              <a:t></a:t>
            </a:r>
            <a:endParaRPr lang="en-US"/>
          </a:p>
        </p:txBody>
      </p:sp>
      <p:sp>
        <p:nvSpPr>
          <p:cNvPr id="48" name="Rectangle 47">
            <a:extLst>
              <a:ext uri="{FF2B5EF4-FFF2-40B4-BE49-F238E27FC236}">
                <a16:creationId xmlns:a16="http://schemas.microsoft.com/office/drawing/2014/main" id="{CC0B1C59-98E4-4959-970F-1351AA683501}"/>
              </a:ext>
            </a:extLst>
          </p:cNvPr>
          <p:cNvSpPr/>
          <p:nvPr/>
        </p:nvSpPr>
        <p:spPr>
          <a:xfrm>
            <a:off x="2057400" y="3429000"/>
            <a:ext cx="3733800" cy="1752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a:solidFill>
                  <a:srgbClr val="006600"/>
                </a:solidFill>
                <a:latin typeface="Courier New" pitchFamily="49" charset="0"/>
                <a:cs typeface="Courier New" pitchFamily="49" charset="0"/>
              </a:rPr>
              <a:t>// assume res is 0 initially</a:t>
            </a:r>
          </a:p>
          <a:p>
            <a:r>
              <a:rPr lang="en-US" b="1">
                <a:solidFill>
                  <a:schemeClr val="tx1"/>
                </a:solidFill>
                <a:latin typeface="Courier New" pitchFamily="49" charset="0"/>
                <a:cs typeface="Courier New" pitchFamily="49" charset="0"/>
              </a:rPr>
              <a:t>for (</a:t>
            </a:r>
            <a:r>
              <a:rPr lang="en-US" b="1" err="1">
                <a:solidFill>
                  <a:schemeClr val="tx1"/>
                </a:solidFill>
                <a:latin typeface="Courier New" pitchFamily="49" charset="0"/>
                <a:cs typeface="Courier New" pitchFamily="49" charset="0"/>
              </a:rPr>
              <a:t>i</a:t>
            </a:r>
            <a:r>
              <a:rPr lang="en-US" b="1">
                <a:solidFill>
                  <a:schemeClr val="tx1"/>
                </a:solidFill>
                <a:latin typeface="Courier New" pitchFamily="49" charset="0"/>
                <a:cs typeface="Courier New" pitchFamily="49" charset="0"/>
              </a:rPr>
              <a:t>=1; </a:t>
            </a:r>
            <a:r>
              <a:rPr lang="en-US" b="1" err="1">
                <a:solidFill>
                  <a:schemeClr val="tx1"/>
                </a:solidFill>
                <a:latin typeface="Courier New" pitchFamily="49" charset="0"/>
                <a:cs typeface="Courier New" pitchFamily="49" charset="0"/>
              </a:rPr>
              <a:t>i</a:t>
            </a:r>
            <a:r>
              <a:rPr lang="en-US" b="1">
                <a:solidFill>
                  <a:schemeClr val="tx1"/>
                </a:solidFill>
                <a:latin typeface="Courier New" pitchFamily="49" charset="0"/>
                <a:cs typeface="Courier New" pitchFamily="49" charset="0"/>
              </a:rPr>
              <a:t>&lt;10; </a:t>
            </a:r>
            <a:r>
              <a:rPr lang="en-US" b="1" err="1">
                <a:solidFill>
                  <a:schemeClr val="tx1"/>
                </a:solidFill>
                <a:latin typeface="Courier New" pitchFamily="49" charset="0"/>
                <a:cs typeface="Courier New" pitchFamily="49" charset="0"/>
              </a:rPr>
              <a:t>i</a:t>
            </a:r>
            <a:r>
              <a:rPr lang="en-US" b="1">
                <a:solidFill>
                  <a:schemeClr val="tx1"/>
                </a:solidFill>
                <a:latin typeface="Courier New" pitchFamily="49" charset="0"/>
                <a:cs typeface="Courier New" pitchFamily="49" charset="0"/>
              </a:rPr>
              <a:t>++) {</a:t>
            </a:r>
          </a:p>
          <a:p>
            <a:r>
              <a:rPr lang="en-US" b="1">
                <a:solidFill>
                  <a:schemeClr val="tx1"/>
                </a:solidFill>
                <a:latin typeface="Courier New" pitchFamily="49" charset="0"/>
                <a:cs typeface="Courier New" pitchFamily="49" charset="0"/>
              </a:rPr>
              <a:t>    res = res + </a:t>
            </a:r>
            <a:r>
              <a:rPr lang="en-US" b="1" err="1">
                <a:solidFill>
                  <a:schemeClr val="tx1"/>
                </a:solidFill>
                <a:latin typeface="Courier New" pitchFamily="49" charset="0"/>
                <a:cs typeface="Courier New" pitchFamily="49" charset="0"/>
              </a:rPr>
              <a:t>i</a:t>
            </a:r>
            <a:r>
              <a:rPr lang="en-US" b="1">
                <a:solidFill>
                  <a:schemeClr val="tx1"/>
                </a:solidFill>
                <a:latin typeface="Courier New" pitchFamily="49" charset="0"/>
                <a:cs typeface="Courier New" pitchFamily="49" charset="0"/>
              </a:rPr>
              <a:t>;</a:t>
            </a:r>
          </a:p>
          <a:p>
            <a:r>
              <a:rPr lang="en-US" b="1">
                <a:solidFill>
                  <a:schemeClr val="tx1"/>
                </a:solidFill>
                <a:latin typeface="Courier New" pitchFamily="49" charset="0"/>
                <a:cs typeface="Courier New" pitchFamily="49" charset="0"/>
              </a:rPr>
              <a:t>}</a:t>
            </a:r>
          </a:p>
        </p:txBody>
      </p:sp>
      <p:sp>
        <p:nvSpPr>
          <p:cNvPr id="49" name="Rectangle 48">
            <a:extLst>
              <a:ext uri="{FF2B5EF4-FFF2-40B4-BE49-F238E27FC236}">
                <a16:creationId xmlns:a16="http://schemas.microsoft.com/office/drawing/2014/main" id="{30F4ED98-6163-4569-B709-D8E7AE6BF998}"/>
              </a:ext>
            </a:extLst>
          </p:cNvPr>
          <p:cNvSpPr/>
          <p:nvPr/>
        </p:nvSpPr>
        <p:spPr>
          <a:xfrm>
            <a:off x="2936240" y="5230906"/>
            <a:ext cx="18288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C-like code fragment</a:t>
            </a:r>
          </a:p>
        </p:txBody>
      </p:sp>
      <p:sp>
        <p:nvSpPr>
          <p:cNvPr id="50" name="Rectangle 49">
            <a:extLst>
              <a:ext uri="{FF2B5EF4-FFF2-40B4-BE49-F238E27FC236}">
                <a16:creationId xmlns:a16="http://schemas.microsoft.com/office/drawing/2014/main" id="{556A67DB-B41D-4DCD-B049-52F7197E6CAE}"/>
              </a:ext>
            </a:extLst>
          </p:cNvPr>
          <p:cNvSpPr/>
          <p:nvPr/>
        </p:nvSpPr>
        <p:spPr>
          <a:xfrm>
            <a:off x="7239000" y="3429000"/>
            <a:ext cx="2971800" cy="1752600"/>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latin typeface="Courier New" pitchFamily="49" charset="0"/>
                <a:cs typeface="Courier New" pitchFamily="49" charset="0"/>
              </a:rPr>
              <a:t>res </a:t>
            </a:r>
            <a:r>
              <a:rPr lang="en-US" b="1">
                <a:solidFill>
                  <a:schemeClr val="tx1"/>
                </a:solidFill>
                <a:latin typeface="Courier New" pitchFamily="49" charset="0"/>
                <a:cs typeface="Courier New" pitchFamily="49" charset="0"/>
                <a:sym typeface="Wingdings" pitchFamily="2" charset="2"/>
              </a:rPr>
              <a:t> res + </a:t>
            </a:r>
            <a:r>
              <a:rPr lang="en-US" b="1" err="1">
                <a:solidFill>
                  <a:schemeClr val="tx1"/>
                </a:solidFill>
                <a:latin typeface="Courier New" pitchFamily="49" charset="0"/>
                <a:cs typeface="Courier New" pitchFamily="49" charset="0"/>
                <a:sym typeface="Wingdings" pitchFamily="2" charset="2"/>
              </a:rPr>
              <a:t>i</a:t>
            </a:r>
            <a:endParaRPr lang="en-US" b="1">
              <a:solidFill>
                <a:schemeClr val="tx1"/>
              </a:solidFill>
              <a:latin typeface="Courier New" pitchFamily="49" charset="0"/>
              <a:cs typeface="Courier New" pitchFamily="49" charset="0"/>
              <a:sym typeface="Wingdings" pitchFamily="2" charset="2"/>
            </a:endParaRPr>
          </a:p>
          <a:p>
            <a:r>
              <a:rPr lang="en-US" b="1" err="1">
                <a:solidFill>
                  <a:schemeClr val="tx1"/>
                </a:solidFill>
                <a:latin typeface="Courier New" pitchFamily="49" charset="0"/>
                <a:cs typeface="Courier New" pitchFamily="49" charset="0"/>
                <a:sym typeface="Wingdings" pitchFamily="2" charset="2"/>
              </a:rPr>
              <a:t>i</a:t>
            </a:r>
            <a:r>
              <a:rPr lang="en-US" b="1">
                <a:solidFill>
                  <a:schemeClr val="tx1"/>
                </a:solidFill>
                <a:latin typeface="Courier New" pitchFamily="49" charset="0"/>
                <a:cs typeface="Courier New" pitchFamily="49" charset="0"/>
                <a:sym typeface="Wingdings" pitchFamily="2" charset="2"/>
              </a:rPr>
              <a:t>  </a:t>
            </a:r>
            <a:r>
              <a:rPr lang="en-US" b="1" err="1">
                <a:solidFill>
                  <a:schemeClr val="tx1"/>
                </a:solidFill>
                <a:latin typeface="Courier New" pitchFamily="49" charset="0"/>
                <a:cs typeface="Courier New" pitchFamily="49" charset="0"/>
                <a:sym typeface="Wingdings" pitchFamily="2" charset="2"/>
              </a:rPr>
              <a:t>i</a:t>
            </a:r>
            <a:r>
              <a:rPr lang="en-US" b="1">
                <a:solidFill>
                  <a:schemeClr val="tx1"/>
                </a:solidFill>
                <a:latin typeface="Courier New" pitchFamily="49" charset="0"/>
                <a:cs typeface="Courier New" pitchFamily="49" charset="0"/>
                <a:sym typeface="Wingdings" pitchFamily="2" charset="2"/>
              </a:rPr>
              <a:t> + 1</a:t>
            </a:r>
          </a:p>
          <a:p>
            <a:r>
              <a:rPr lang="en-US" b="1">
                <a:solidFill>
                  <a:schemeClr val="tx1"/>
                </a:solidFill>
                <a:latin typeface="Courier New" pitchFamily="49" charset="0"/>
                <a:cs typeface="Courier New" pitchFamily="49" charset="0"/>
                <a:sym typeface="Wingdings" pitchFamily="2" charset="2"/>
              </a:rPr>
              <a:t>if </a:t>
            </a:r>
            <a:r>
              <a:rPr lang="en-US" b="1" err="1">
                <a:solidFill>
                  <a:schemeClr val="tx1"/>
                </a:solidFill>
                <a:latin typeface="Courier New" pitchFamily="49" charset="0"/>
                <a:cs typeface="Courier New" pitchFamily="49" charset="0"/>
                <a:sym typeface="Wingdings" pitchFamily="2" charset="2"/>
              </a:rPr>
              <a:t>i</a:t>
            </a:r>
            <a:r>
              <a:rPr lang="en-US" b="1">
                <a:solidFill>
                  <a:schemeClr val="tx1"/>
                </a:solidFill>
                <a:latin typeface="Courier New" pitchFamily="49" charset="0"/>
                <a:cs typeface="Courier New" pitchFamily="49" charset="0"/>
                <a:sym typeface="Wingdings" pitchFamily="2" charset="2"/>
              </a:rPr>
              <a:t> &lt; 10, repeat </a:t>
            </a:r>
            <a:endParaRPr lang="en-US" b="1">
              <a:solidFill>
                <a:schemeClr val="tx1"/>
              </a:solidFill>
              <a:latin typeface="Courier New" pitchFamily="49" charset="0"/>
              <a:cs typeface="Courier New" pitchFamily="49" charset="0"/>
            </a:endParaRPr>
          </a:p>
        </p:txBody>
      </p:sp>
      <p:sp>
        <p:nvSpPr>
          <p:cNvPr id="51" name="Rectangle 50">
            <a:extLst>
              <a:ext uri="{FF2B5EF4-FFF2-40B4-BE49-F238E27FC236}">
                <a16:creationId xmlns:a16="http://schemas.microsoft.com/office/drawing/2014/main" id="{C838ED22-B470-4A14-9D2C-D7B0628410D8}"/>
              </a:ext>
            </a:extLst>
          </p:cNvPr>
          <p:cNvSpPr/>
          <p:nvPr/>
        </p:nvSpPr>
        <p:spPr>
          <a:xfrm>
            <a:off x="7813040" y="5230906"/>
            <a:ext cx="18288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“Assembly” Code</a:t>
            </a:r>
          </a:p>
        </p:txBody>
      </p:sp>
      <p:sp>
        <p:nvSpPr>
          <p:cNvPr id="52" name="Notched Right Arrow 15">
            <a:extLst>
              <a:ext uri="{FF2B5EF4-FFF2-40B4-BE49-F238E27FC236}">
                <a16:creationId xmlns:a16="http://schemas.microsoft.com/office/drawing/2014/main" id="{FFA4D76A-C8AD-4B5D-A879-97644FBFA367}"/>
              </a:ext>
            </a:extLst>
          </p:cNvPr>
          <p:cNvSpPr/>
          <p:nvPr/>
        </p:nvSpPr>
        <p:spPr>
          <a:xfrm>
            <a:off x="5867400" y="3886200"/>
            <a:ext cx="1219200" cy="1066800"/>
          </a:xfrm>
          <a:prstGeom prst="notchedRightArrow">
            <a:avLst/>
          </a:prstGeom>
          <a:solidFill>
            <a:schemeClr val="tx2">
              <a:lumMod val="40000"/>
              <a:lumOff val="60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E093FC1-B89E-40A2-B0EA-FD026CE37D79}"/>
              </a:ext>
            </a:extLst>
          </p:cNvPr>
          <p:cNvSpPr/>
          <p:nvPr/>
        </p:nvSpPr>
        <p:spPr>
          <a:xfrm>
            <a:off x="5943600" y="4114800"/>
            <a:ext cx="1143000" cy="533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compile to</a:t>
            </a:r>
          </a:p>
        </p:txBody>
      </p:sp>
      <p:sp>
        <p:nvSpPr>
          <p:cNvPr id="54" name="Freeform: Shape 53">
            <a:extLst>
              <a:ext uri="{FF2B5EF4-FFF2-40B4-BE49-F238E27FC236}">
                <a16:creationId xmlns:a16="http://schemas.microsoft.com/office/drawing/2014/main" id="{CC5EB809-DC3D-4670-8E04-1718D6CCECB4}"/>
              </a:ext>
            </a:extLst>
          </p:cNvPr>
          <p:cNvSpPr/>
          <p:nvPr/>
        </p:nvSpPr>
        <p:spPr>
          <a:xfrm>
            <a:off x="9556376" y="4061012"/>
            <a:ext cx="342376" cy="537882"/>
          </a:xfrm>
          <a:custGeom>
            <a:avLst/>
            <a:gdLst>
              <a:gd name="connsiteX0" fmla="*/ 107577 w 342376"/>
              <a:gd name="connsiteY0" fmla="*/ 537882 h 537882"/>
              <a:gd name="connsiteX1" fmla="*/ 340659 w 342376"/>
              <a:gd name="connsiteY1" fmla="*/ 215153 h 537882"/>
              <a:gd name="connsiteX2" fmla="*/ 0 w 342376"/>
              <a:gd name="connsiteY2" fmla="*/ 0 h 537882"/>
            </a:gdLst>
            <a:ahLst/>
            <a:cxnLst>
              <a:cxn ang="0">
                <a:pos x="connsiteX0" y="connsiteY0"/>
              </a:cxn>
              <a:cxn ang="0">
                <a:pos x="connsiteX1" y="connsiteY1"/>
              </a:cxn>
              <a:cxn ang="0">
                <a:pos x="connsiteX2" y="connsiteY2"/>
              </a:cxn>
            </a:cxnLst>
            <a:rect l="l" t="t" r="r" b="b"/>
            <a:pathLst>
              <a:path w="342376" h="537882">
                <a:moveTo>
                  <a:pt x="107577" y="537882"/>
                </a:moveTo>
                <a:cubicBezTo>
                  <a:pt x="233083" y="421341"/>
                  <a:pt x="358589" y="304800"/>
                  <a:pt x="340659" y="215153"/>
                </a:cubicBezTo>
                <a:cubicBezTo>
                  <a:pt x="322729" y="125506"/>
                  <a:pt x="161364" y="62753"/>
                  <a:pt x="0" y="0"/>
                </a:cubicBezTo>
              </a:path>
            </a:pathLst>
          </a:custGeom>
          <a:ln>
            <a:headEnd type="none" w="med" len="med"/>
            <a:tailEnd type="triangle"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sp>
        <p:nvSpPr>
          <p:cNvPr id="15" name="Folded Corner 14"/>
          <p:cNvSpPr/>
          <p:nvPr/>
        </p:nvSpPr>
        <p:spPr>
          <a:xfrm>
            <a:off x="5791200" y="5992907"/>
            <a:ext cx="4419600" cy="817469"/>
          </a:xfrm>
          <a:prstGeom prst="foldedCorner">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rPr>
              <a:t>NOTE:</a:t>
            </a:r>
          </a:p>
          <a:p>
            <a:pPr algn="just"/>
            <a:r>
              <a:rPr lang="en-US" sz="1600">
                <a:solidFill>
                  <a:schemeClr val="tx1"/>
                </a:solidFill>
              </a:rPr>
              <a:t>Not a real "assembly" language but hopefully instructive enough for our purpose.</a:t>
            </a:r>
          </a:p>
          <a:p>
            <a:endParaRPr lang="en-GB" sz="160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B883E6F-187E-46AF-BA9C-AC5D0DB6AA90}"/>
                  </a:ext>
                </a:extLst>
              </p14:cNvPr>
              <p14:cNvContentPartPr/>
              <p14:nvPr/>
            </p14:nvContentPartPr>
            <p14:xfrm>
              <a:off x="1728720" y="3835440"/>
              <a:ext cx="8917920" cy="950400"/>
            </p14:xfrm>
          </p:contentPart>
        </mc:Choice>
        <mc:Fallback xmlns="">
          <p:pic>
            <p:nvPicPr>
              <p:cNvPr id="2" name="Ink 1">
                <a:extLst>
                  <a:ext uri="{FF2B5EF4-FFF2-40B4-BE49-F238E27FC236}">
                    <a16:creationId xmlns:a16="http://schemas.microsoft.com/office/drawing/2014/main" id="{BB883E6F-187E-46AF-BA9C-AC5D0DB6AA90}"/>
                  </a:ext>
                </a:extLst>
              </p:cNvPr>
              <p:cNvPicPr/>
              <p:nvPr/>
            </p:nvPicPr>
            <p:blipFill>
              <a:blip r:embed="rId4"/>
              <a:stretch>
                <a:fillRect/>
              </a:stretch>
            </p:blipFill>
            <p:spPr>
              <a:xfrm>
                <a:off x="1719360" y="3826080"/>
                <a:ext cx="8936640" cy="969120"/>
              </a:xfrm>
              <a:prstGeom prst="rect">
                <a:avLst/>
              </a:prstGeom>
            </p:spPr>
          </p:pic>
        </mc:Fallback>
      </mc:AlternateContent>
    </p:spTree>
    <p:extLst>
      <p:ext uri="{BB962C8B-B14F-4D97-AF65-F5344CB8AC3E}">
        <p14:creationId xmlns:p14="http://schemas.microsoft.com/office/powerpoint/2010/main" val="5257079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584775"/>
          </a:xfrm>
          <a:prstGeom prst="rect">
            <a:avLst/>
          </a:prstGeom>
          <a:noFill/>
        </p:spPr>
        <p:txBody>
          <a:bodyPr wrap="square" rtlCol="0">
            <a:spAutoFit/>
          </a:bodyPr>
          <a:lstStyle/>
          <a:p>
            <a:r>
              <a:rPr lang="en-SG" sz="3200">
                <a:solidFill>
                  <a:srgbClr val="0000FF"/>
                </a:solidFill>
              </a:rPr>
              <a:t>3. Walkthrough: The Components </a:t>
            </a:r>
            <a:r>
              <a:rPr lang="en-SG" sz="2800">
                <a:solidFill>
                  <a:srgbClr val="0000FF"/>
                </a:solidFill>
              </a:rPr>
              <a:t>(2/15)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13</a:t>
            </a:fld>
            <a:endParaRPr/>
          </a:p>
        </p:txBody>
      </p:sp>
      <p:sp>
        <p:nvSpPr>
          <p:cNvPr id="55" name="Content Placeholder 6">
            <a:extLst>
              <a:ext uri="{FF2B5EF4-FFF2-40B4-BE49-F238E27FC236}">
                <a16:creationId xmlns:a16="http://schemas.microsoft.com/office/drawing/2014/main" id="{6C834004-23DD-4EE8-80F4-5F30BE178D49}"/>
              </a:ext>
            </a:extLst>
          </p:cNvPr>
          <p:cNvSpPr>
            <a:spLocks noGrp="1"/>
          </p:cNvSpPr>
          <p:nvPr>
            <p:ph idx="1"/>
          </p:nvPr>
        </p:nvSpPr>
        <p:spPr>
          <a:xfrm>
            <a:off x="1981200" y="1214347"/>
            <a:ext cx="8229600" cy="1447800"/>
          </a:xfrm>
        </p:spPr>
        <p:txBody>
          <a:bodyPr/>
          <a:lstStyle/>
          <a:p>
            <a:pPr marL="358775" indent="-358775">
              <a:buSzPct val="100000"/>
              <a:buFont typeface="Wingdings" panose="05000000000000000000" pitchFamily="2" charset="2"/>
              <a:buChar char="§"/>
            </a:pPr>
            <a:r>
              <a:rPr lang="en-US" sz="2800"/>
              <a:t>The two major components in a computer</a:t>
            </a:r>
          </a:p>
          <a:p>
            <a:pPr marL="630238" lvl="1" indent="-271463">
              <a:spcBef>
                <a:spcPts val="0"/>
              </a:spcBef>
              <a:buSzPct val="100000"/>
              <a:buFont typeface="Wingdings" panose="05000000000000000000" pitchFamily="2" charset="2"/>
              <a:buChar char="§"/>
            </a:pPr>
            <a:r>
              <a:rPr lang="en-US" sz="2400" b="1">
                <a:solidFill>
                  <a:srgbClr val="0000CC"/>
                </a:solidFill>
              </a:rPr>
              <a:t>Processor</a:t>
            </a:r>
            <a:r>
              <a:rPr lang="en-US" sz="2400"/>
              <a:t> and </a:t>
            </a:r>
            <a:r>
              <a:rPr lang="en-US" sz="2400" b="1">
                <a:solidFill>
                  <a:srgbClr val="0000CC"/>
                </a:solidFill>
              </a:rPr>
              <a:t>Memory</a:t>
            </a:r>
          </a:p>
          <a:p>
            <a:pPr marL="630238" lvl="1" indent="-271463">
              <a:spcBef>
                <a:spcPts val="0"/>
              </a:spcBef>
              <a:buSzPct val="100000"/>
              <a:buFont typeface="Wingdings" panose="05000000000000000000" pitchFamily="2" charset="2"/>
              <a:buChar char="§"/>
            </a:pPr>
            <a:r>
              <a:rPr lang="en-US" sz="2400" err="1"/>
              <a:t>Input/Output</a:t>
            </a:r>
            <a:r>
              <a:rPr lang="en-US" sz="2400"/>
              <a:t> devices omitted in this example</a:t>
            </a:r>
          </a:p>
        </p:txBody>
      </p:sp>
      <p:grpSp>
        <p:nvGrpSpPr>
          <p:cNvPr id="8" name="Group 7">
            <a:extLst>
              <a:ext uri="{FF2B5EF4-FFF2-40B4-BE49-F238E27FC236}">
                <a16:creationId xmlns:a16="http://schemas.microsoft.com/office/drawing/2014/main" id="{5E4535C9-B44F-4E7D-8611-93E1D2EDB175}"/>
              </a:ext>
            </a:extLst>
          </p:cNvPr>
          <p:cNvGrpSpPr/>
          <p:nvPr/>
        </p:nvGrpSpPr>
        <p:grpSpPr>
          <a:xfrm>
            <a:off x="7121877" y="2700249"/>
            <a:ext cx="3048000" cy="3873547"/>
            <a:chOff x="5597877" y="2700248"/>
            <a:chExt cx="3048000" cy="3873547"/>
          </a:xfrm>
        </p:grpSpPr>
        <p:sp>
          <p:nvSpPr>
            <p:cNvPr id="59" name="Rectangle 58">
              <a:extLst>
                <a:ext uri="{FF2B5EF4-FFF2-40B4-BE49-F238E27FC236}">
                  <a16:creationId xmlns:a16="http://schemas.microsoft.com/office/drawing/2014/main" id="{D3AE0FDF-05FF-4EF5-9D1F-1D0B5AC557AE}"/>
                </a:ext>
              </a:extLst>
            </p:cNvPr>
            <p:cNvSpPr>
              <a:spLocks noChangeArrowheads="1"/>
            </p:cNvSpPr>
            <p:nvPr/>
          </p:nvSpPr>
          <p:spPr bwMode="auto">
            <a:xfrm>
              <a:off x="5597877" y="2852647"/>
              <a:ext cx="3048000" cy="3721148"/>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60" name="Rectangle 15">
              <a:extLst>
                <a:ext uri="{FF2B5EF4-FFF2-40B4-BE49-F238E27FC236}">
                  <a16:creationId xmlns:a16="http://schemas.microsoft.com/office/drawing/2014/main" id="{C24604BF-961C-4643-8006-1F77E22037EC}"/>
                </a:ext>
              </a:extLst>
            </p:cNvPr>
            <p:cNvSpPr>
              <a:spLocks noChangeArrowheads="1"/>
            </p:cNvSpPr>
            <p:nvPr/>
          </p:nvSpPr>
          <p:spPr bwMode="auto">
            <a:xfrm>
              <a:off x="6460791" y="2700248"/>
              <a:ext cx="1322173"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Memory</a:t>
              </a:r>
            </a:p>
          </p:txBody>
        </p:sp>
        <p:sp>
          <p:nvSpPr>
            <p:cNvPr id="63" name="Rounded Rectangle 14">
              <a:extLst>
                <a:ext uri="{FF2B5EF4-FFF2-40B4-BE49-F238E27FC236}">
                  <a16:creationId xmlns:a16="http://schemas.microsoft.com/office/drawing/2014/main" id="{ABED1292-81FE-47FC-895C-C83CFC92964E}"/>
                </a:ext>
              </a:extLst>
            </p:cNvPr>
            <p:cNvSpPr/>
            <p:nvPr/>
          </p:nvSpPr>
          <p:spPr>
            <a:xfrm>
              <a:off x="6016977" y="3462248"/>
              <a:ext cx="2209800" cy="1369244"/>
            </a:xfrm>
            <a:prstGeom prst="roundRect">
              <a:avLst/>
            </a:prstGeom>
            <a:solidFill>
              <a:schemeClr val="bg1">
                <a:alpha val="5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Storage of code and data</a:t>
              </a:r>
            </a:p>
          </p:txBody>
        </p:sp>
      </p:grpSp>
      <p:grpSp>
        <p:nvGrpSpPr>
          <p:cNvPr id="6" name="Group 5">
            <a:extLst>
              <a:ext uri="{FF2B5EF4-FFF2-40B4-BE49-F238E27FC236}">
                <a16:creationId xmlns:a16="http://schemas.microsoft.com/office/drawing/2014/main" id="{5F514A63-E563-492B-B8AB-C50FFF799622}"/>
              </a:ext>
            </a:extLst>
          </p:cNvPr>
          <p:cNvGrpSpPr/>
          <p:nvPr/>
        </p:nvGrpSpPr>
        <p:grpSpPr>
          <a:xfrm>
            <a:off x="4574327" y="3413784"/>
            <a:ext cx="2552699" cy="1189206"/>
            <a:chOff x="3086100" y="3442666"/>
            <a:chExt cx="2552699" cy="1189206"/>
          </a:xfrm>
        </p:grpSpPr>
        <p:sp>
          <p:nvSpPr>
            <p:cNvPr id="56" name="Rectangle 55">
              <a:extLst>
                <a:ext uri="{FF2B5EF4-FFF2-40B4-BE49-F238E27FC236}">
                  <a16:creationId xmlns:a16="http://schemas.microsoft.com/office/drawing/2014/main" id="{50686ED3-6774-48C5-B2F4-086D93EDEDEA}"/>
                </a:ext>
              </a:extLst>
            </p:cNvPr>
            <p:cNvSpPr/>
            <p:nvPr/>
          </p:nvSpPr>
          <p:spPr>
            <a:xfrm>
              <a:off x="3086100" y="3679372"/>
              <a:ext cx="2552699" cy="952500"/>
            </a:xfrm>
            <a:prstGeom prst="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15">
              <a:extLst>
                <a:ext uri="{FF2B5EF4-FFF2-40B4-BE49-F238E27FC236}">
                  <a16:creationId xmlns:a16="http://schemas.microsoft.com/office/drawing/2014/main" id="{933C9FFB-6457-4932-A742-FAF261911FA4}"/>
                </a:ext>
              </a:extLst>
            </p:cNvPr>
            <p:cNvSpPr>
              <a:spLocks noChangeArrowheads="1"/>
            </p:cNvSpPr>
            <p:nvPr/>
          </p:nvSpPr>
          <p:spPr bwMode="auto">
            <a:xfrm>
              <a:off x="3866635" y="3442666"/>
              <a:ext cx="801130"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Bus</a:t>
              </a:r>
            </a:p>
          </p:txBody>
        </p:sp>
        <p:sp>
          <p:nvSpPr>
            <p:cNvPr id="64" name="Rounded Rectangle 15">
              <a:extLst>
                <a:ext uri="{FF2B5EF4-FFF2-40B4-BE49-F238E27FC236}">
                  <a16:creationId xmlns:a16="http://schemas.microsoft.com/office/drawing/2014/main" id="{EB1D2840-7570-4E97-BB09-09C6DD150869}"/>
                </a:ext>
              </a:extLst>
            </p:cNvPr>
            <p:cNvSpPr/>
            <p:nvPr/>
          </p:nvSpPr>
          <p:spPr>
            <a:xfrm>
              <a:off x="3163330" y="3831772"/>
              <a:ext cx="2327704" cy="601494"/>
            </a:xfrm>
            <a:prstGeom prst="roundRect">
              <a:avLst/>
            </a:prstGeom>
            <a:solidFill>
              <a:srgbClr val="CCECFF">
                <a:alpha val="49804"/>
              </a:srgb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Bridge between the two components</a:t>
              </a:r>
            </a:p>
          </p:txBody>
        </p:sp>
      </p:grpSp>
      <p:grpSp>
        <p:nvGrpSpPr>
          <p:cNvPr id="7" name="Group 6">
            <a:extLst>
              <a:ext uri="{FF2B5EF4-FFF2-40B4-BE49-F238E27FC236}">
                <a16:creationId xmlns:a16="http://schemas.microsoft.com/office/drawing/2014/main" id="{01D0EDAB-6D56-44BE-8B12-1D0D89255FFA}"/>
              </a:ext>
            </a:extLst>
          </p:cNvPr>
          <p:cNvGrpSpPr/>
          <p:nvPr/>
        </p:nvGrpSpPr>
        <p:grpSpPr>
          <a:xfrm>
            <a:off x="1840890" y="2810495"/>
            <a:ext cx="2697892" cy="2556753"/>
            <a:chOff x="316890" y="2810494"/>
            <a:chExt cx="2697892" cy="2556753"/>
          </a:xfrm>
        </p:grpSpPr>
        <p:sp>
          <p:nvSpPr>
            <p:cNvPr id="57" name="Rectangle 7">
              <a:extLst>
                <a:ext uri="{FF2B5EF4-FFF2-40B4-BE49-F238E27FC236}">
                  <a16:creationId xmlns:a16="http://schemas.microsoft.com/office/drawing/2014/main" id="{582FCDBC-05EC-4BEC-8548-400276BF9AC0}"/>
                </a:ext>
              </a:extLst>
            </p:cNvPr>
            <p:cNvSpPr>
              <a:spLocks noChangeArrowheads="1"/>
            </p:cNvSpPr>
            <p:nvPr/>
          </p:nvSpPr>
          <p:spPr bwMode="auto">
            <a:xfrm>
              <a:off x="316890" y="2928847"/>
              <a:ext cx="2697892" cy="2438400"/>
            </a:xfrm>
            <a:prstGeom prst="rect">
              <a:avLst/>
            </a:prstGeom>
            <a:solidFill>
              <a:schemeClr val="tx2">
                <a:lumMod val="40000"/>
                <a:lumOff val="60000"/>
              </a:schemeClr>
            </a:solidFill>
            <a:ln w="31750">
              <a:solidFill>
                <a:schemeClr val="tx1"/>
              </a:solidFill>
              <a:miter lim="800000"/>
              <a:headEnd/>
              <a:tailEnd/>
            </a:ln>
            <a:effectLst/>
          </p:spPr>
          <p:txBody>
            <a:bodyPr wrap="none" anchor="ctr"/>
            <a:lstStyle/>
            <a:p>
              <a:endParaRPr lang="en-US"/>
            </a:p>
          </p:txBody>
        </p:sp>
        <p:sp>
          <p:nvSpPr>
            <p:cNvPr id="58" name="Rectangle 15">
              <a:extLst>
                <a:ext uri="{FF2B5EF4-FFF2-40B4-BE49-F238E27FC236}">
                  <a16:creationId xmlns:a16="http://schemas.microsoft.com/office/drawing/2014/main" id="{23094F75-5C73-4CC3-9729-713565F9A434}"/>
                </a:ext>
              </a:extLst>
            </p:cNvPr>
            <p:cNvSpPr>
              <a:spLocks noChangeArrowheads="1"/>
            </p:cNvSpPr>
            <p:nvPr/>
          </p:nvSpPr>
          <p:spPr bwMode="auto">
            <a:xfrm>
              <a:off x="881183" y="2810494"/>
              <a:ext cx="1569307"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Processor</a:t>
              </a:r>
            </a:p>
          </p:txBody>
        </p:sp>
        <p:sp>
          <p:nvSpPr>
            <p:cNvPr id="62" name="Rounded Rectangle 13">
              <a:extLst>
                <a:ext uri="{FF2B5EF4-FFF2-40B4-BE49-F238E27FC236}">
                  <a16:creationId xmlns:a16="http://schemas.microsoft.com/office/drawing/2014/main" id="{B6861CE5-AB4A-49A0-8B23-197159213050}"/>
                </a:ext>
              </a:extLst>
            </p:cNvPr>
            <p:cNvSpPr/>
            <p:nvPr/>
          </p:nvSpPr>
          <p:spPr>
            <a:xfrm>
              <a:off x="757118" y="3554189"/>
              <a:ext cx="1874108" cy="1066800"/>
            </a:xfrm>
            <a:prstGeom prst="roundRect">
              <a:avLst/>
            </a:prstGeom>
            <a:solidFill>
              <a:schemeClr val="bg1">
                <a:alpha val="5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Perform computations</a:t>
              </a:r>
            </a:p>
          </p:txBody>
        </p:sp>
      </p:grpSp>
      <p:sp>
        <p:nvSpPr>
          <p:cNvPr id="22" name="Folded Corner 21"/>
          <p:cNvSpPr/>
          <p:nvPr/>
        </p:nvSpPr>
        <p:spPr>
          <a:xfrm>
            <a:off x="1840890" y="5485601"/>
            <a:ext cx="4702785" cy="1088195"/>
          </a:xfrm>
          <a:prstGeom prst="foldedCorner">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rPr>
              <a:t>NOTE:</a:t>
            </a:r>
          </a:p>
          <a:p>
            <a:pPr algn="just"/>
            <a:r>
              <a:rPr lang="en-US" sz="1600">
                <a:solidFill>
                  <a:schemeClr val="tx1"/>
                </a:solidFill>
              </a:rPr>
              <a:t>"Bus" is really just a data connector between memory and processor.  Memory is typically simply a RAM.</a:t>
            </a:r>
          </a:p>
          <a:p>
            <a:endParaRPr lang="en-GB" sz="1600">
              <a:solidFill>
                <a:schemeClr val="tx1"/>
              </a:solidFill>
            </a:endParaRPr>
          </a:p>
        </p:txBody>
      </p:sp>
    </p:spTree>
    <p:extLst>
      <p:ext uri="{BB962C8B-B14F-4D97-AF65-F5344CB8AC3E}">
        <p14:creationId xmlns:p14="http://schemas.microsoft.com/office/powerpoint/2010/main" val="133394036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584775"/>
          </a:xfrm>
          <a:prstGeom prst="rect">
            <a:avLst/>
          </a:prstGeom>
          <a:noFill/>
        </p:spPr>
        <p:txBody>
          <a:bodyPr wrap="square" rtlCol="0">
            <a:spAutoFit/>
          </a:bodyPr>
          <a:lstStyle/>
          <a:p>
            <a:r>
              <a:rPr lang="en-SG" sz="3200">
                <a:solidFill>
                  <a:srgbClr val="0000FF"/>
                </a:solidFill>
              </a:rPr>
              <a:t>3. Walkthrough: The Code in Action </a:t>
            </a:r>
            <a:r>
              <a:rPr lang="en-SG" sz="2800">
                <a:solidFill>
                  <a:srgbClr val="0000FF"/>
                </a:solidFill>
              </a:rPr>
              <a:t>(3/15)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14</a:t>
            </a:fld>
            <a:endParaRPr/>
          </a:p>
        </p:txBody>
      </p:sp>
      <p:sp>
        <p:nvSpPr>
          <p:cNvPr id="55" name="Content Placeholder 6">
            <a:extLst>
              <a:ext uri="{FF2B5EF4-FFF2-40B4-BE49-F238E27FC236}">
                <a16:creationId xmlns:a16="http://schemas.microsoft.com/office/drawing/2014/main" id="{6C834004-23DD-4EE8-80F4-5F30BE178D49}"/>
              </a:ext>
            </a:extLst>
          </p:cNvPr>
          <p:cNvSpPr>
            <a:spLocks noGrp="1"/>
          </p:cNvSpPr>
          <p:nvPr>
            <p:ph idx="1"/>
          </p:nvPr>
        </p:nvSpPr>
        <p:spPr>
          <a:xfrm>
            <a:off x="1981200" y="1317172"/>
            <a:ext cx="8229600" cy="1447800"/>
          </a:xfrm>
        </p:spPr>
        <p:txBody>
          <a:bodyPr/>
          <a:lstStyle/>
          <a:p>
            <a:pPr marL="358775" indent="-358775">
              <a:buSzPct val="100000"/>
              <a:buFont typeface="Wingdings" panose="05000000000000000000" pitchFamily="2" charset="2"/>
              <a:buChar char="§"/>
            </a:pPr>
            <a:r>
              <a:rPr lang="en-US" sz="2800"/>
              <a:t>The code and data reside in memory</a:t>
            </a:r>
          </a:p>
          <a:p>
            <a:pPr marL="630238" lvl="1" indent="-355600">
              <a:buSzPct val="100000"/>
              <a:buFont typeface="Wingdings" panose="05000000000000000000" pitchFamily="2" charset="2"/>
              <a:buChar char="§"/>
            </a:pPr>
            <a:r>
              <a:rPr lang="en-US" sz="2400"/>
              <a:t>Transferred into the processor during execution</a:t>
            </a:r>
          </a:p>
        </p:txBody>
      </p:sp>
      <p:sp>
        <p:nvSpPr>
          <p:cNvPr id="23" name="Rectangle 7">
            <a:extLst>
              <a:ext uri="{FF2B5EF4-FFF2-40B4-BE49-F238E27FC236}">
                <a16:creationId xmlns:a16="http://schemas.microsoft.com/office/drawing/2014/main" id="{DEEFFF6D-D430-4301-888F-6DFDE734A81C}"/>
              </a:ext>
            </a:extLst>
          </p:cNvPr>
          <p:cNvSpPr>
            <a:spLocks noChangeArrowheads="1"/>
          </p:cNvSpPr>
          <p:nvPr/>
        </p:nvSpPr>
        <p:spPr bwMode="auto">
          <a:xfrm>
            <a:off x="1840890" y="2928847"/>
            <a:ext cx="2697892" cy="2438400"/>
          </a:xfrm>
          <a:prstGeom prst="rect">
            <a:avLst/>
          </a:prstGeom>
          <a:solidFill>
            <a:schemeClr val="tx2">
              <a:lumMod val="40000"/>
              <a:lumOff val="60000"/>
            </a:schemeClr>
          </a:solidFill>
          <a:ln w="31750">
            <a:solidFill>
              <a:schemeClr val="tx1"/>
            </a:solidFill>
            <a:miter lim="800000"/>
            <a:headEnd/>
            <a:tailEnd/>
          </a:ln>
          <a:effectLst/>
        </p:spPr>
        <p:txBody>
          <a:bodyPr wrap="none" anchor="ctr"/>
          <a:lstStyle/>
          <a:p>
            <a:endParaRPr lang="en-US"/>
          </a:p>
        </p:txBody>
      </p:sp>
      <p:sp>
        <p:nvSpPr>
          <p:cNvPr id="24" name="Rectangle 15">
            <a:extLst>
              <a:ext uri="{FF2B5EF4-FFF2-40B4-BE49-F238E27FC236}">
                <a16:creationId xmlns:a16="http://schemas.microsoft.com/office/drawing/2014/main" id="{3DB09472-F848-4AC3-B9D4-C42A3587744E}"/>
              </a:ext>
            </a:extLst>
          </p:cNvPr>
          <p:cNvSpPr>
            <a:spLocks noChangeArrowheads="1"/>
          </p:cNvSpPr>
          <p:nvPr/>
        </p:nvSpPr>
        <p:spPr bwMode="auto">
          <a:xfrm>
            <a:off x="2405184" y="2810494"/>
            <a:ext cx="1569307"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Processor</a:t>
            </a:r>
          </a:p>
        </p:txBody>
      </p:sp>
      <p:sp>
        <p:nvSpPr>
          <p:cNvPr id="27" name="Rectangle 26">
            <a:extLst>
              <a:ext uri="{FF2B5EF4-FFF2-40B4-BE49-F238E27FC236}">
                <a16:creationId xmlns:a16="http://schemas.microsoft.com/office/drawing/2014/main" id="{2E358263-79E5-435D-8526-35F0F10F1147}"/>
              </a:ext>
            </a:extLst>
          </p:cNvPr>
          <p:cNvSpPr>
            <a:spLocks noChangeArrowheads="1"/>
          </p:cNvSpPr>
          <p:nvPr/>
        </p:nvSpPr>
        <p:spPr bwMode="auto">
          <a:xfrm>
            <a:off x="7121877" y="2852647"/>
            <a:ext cx="3048000" cy="3721148"/>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28" name="Rectangle 15">
            <a:extLst>
              <a:ext uri="{FF2B5EF4-FFF2-40B4-BE49-F238E27FC236}">
                <a16:creationId xmlns:a16="http://schemas.microsoft.com/office/drawing/2014/main" id="{FA852DB6-BC1E-4C98-8717-FFDF2C150293}"/>
              </a:ext>
            </a:extLst>
          </p:cNvPr>
          <p:cNvSpPr>
            <a:spLocks noChangeArrowheads="1"/>
          </p:cNvSpPr>
          <p:nvPr/>
        </p:nvSpPr>
        <p:spPr bwMode="auto">
          <a:xfrm>
            <a:off x="7984792" y="2700248"/>
            <a:ext cx="1322173"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Memory</a:t>
            </a:r>
          </a:p>
        </p:txBody>
      </p:sp>
      <p:sp>
        <p:nvSpPr>
          <p:cNvPr id="31" name="Rectangle 30">
            <a:extLst>
              <a:ext uri="{FF2B5EF4-FFF2-40B4-BE49-F238E27FC236}">
                <a16:creationId xmlns:a16="http://schemas.microsoft.com/office/drawing/2014/main" id="{04A015BE-CACC-48BF-AF44-440A50A1935D}"/>
              </a:ext>
            </a:extLst>
          </p:cNvPr>
          <p:cNvSpPr/>
          <p:nvPr/>
        </p:nvSpPr>
        <p:spPr>
          <a:xfrm>
            <a:off x="4561971" y="3649225"/>
            <a:ext cx="2552699" cy="952500"/>
          </a:xfrm>
          <a:prstGeom prst="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D7C7D39-11D5-4EFD-9154-B8BAC523E723}"/>
              </a:ext>
            </a:extLst>
          </p:cNvPr>
          <p:cNvSpPr>
            <a:spLocks noChangeArrowheads="1"/>
          </p:cNvSpPr>
          <p:nvPr/>
        </p:nvSpPr>
        <p:spPr bwMode="auto">
          <a:xfrm>
            <a:off x="5342505" y="3412519"/>
            <a:ext cx="801130"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Bus</a:t>
            </a:r>
          </a:p>
        </p:txBody>
      </p:sp>
      <p:sp>
        <p:nvSpPr>
          <p:cNvPr id="36" name="Rectangle 35">
            <a:extLst>
              <a:ext uri="{FF2B5EF4-FFF2-40B4-BE49-F238E27FC236}">
                <a16:creationId xmlns:a16="http://schemas.microsoft.com/office/drawing/2014/main" id="{615941FB-A704-4502-A4C1-84A0C0EF5A6E}"/>
              </a:ext>
            </a:extLst>
          </p:cNvPr>
          <p:cNvSpPr/>
          <p:nvPr/>
        </p:nvSpPr>
        <p:spPr>
          <a:xfrm>
            <a:off x="7686169" y="56494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7" name="Rectangle 36">
            <a:extLst>
              <a:ext uri="{FF2B5EF4-FFF2-40B4-BE49-F238E27FC236}">
                <a16:creationId xmlns:a16="http://schemas.microsoft.com/office/drawing/2014/main" id="{2CEE5D7E-EF32-4EA6-BAC9-E70A15B35607}"/>
              </a:ext>
            </a:extLst>
          </p:cNvPr>
          <p:cNvSpPr/>
          <p:nvPr/>
        </p:nvSpPr>
        <p:spPr>
          <a:xfrm>
            <a:off x="7686169" y="47350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38" name="Rectangle 37">
            <a:extLst>
              <a:ext uri="{FF2B5EF4-FFF2-40B4-BE49-F238E27FC236}">
                <a16:creationId xmlns:a16="http://schemas.microsoft.com/office/drawing/2014/main" id="{BC530D86-4403-4F7F-9497-979D0D55B8E1}"/>
              </a:ext>
            </a:extLst>
          </p:cNvPr>
          <p:cNvSpPr/>
          <p:nvPr/>
        </p:nvSpPr>
        <p:spPr>
          <a:xfrm>
            <a:off x="7686169" y="53446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FD71F7EB-CC60-4121-819D-975F27C25F1A}"/>
              </a:ext>
            </a:extLst>
          </p:cNvPr>
          <p:cNvSpPr/>
          <p:nvPr/>
        </p:nvSpPr>
        <p:spPr>
          <a:xfrm>
            <a:off x="7686169" y="50398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B3CFBBA5-4C2C-4532-9734-5E56F04848B6}"/>
              </a:ext>
            </a:extLst>
          </p:cNvPr>
          <p:cNvSpPr/>
          <p:nvPr/>
        </p:nvSpPr>
        <p:spPr>
          <a:xfrm>
            <a:off x="7686169" y="44302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817FC802-9569-4AC4-8711-892469E64433}"/>
              </a:ext>
            </a:extLst>
          </p:cNvPr>
          <p:cNvSpPr/>
          <p:nvPr/>
        </p:nvSpPr>
        <p:spPr>
          <a:xfrm>
            <a:off x="7686169" y="41254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if </a:t>
            </a:r>
            <a:r>
              <a:rPr lang="en-US" b="1" err="1">
                <a:solidFill>
                  <a:schemeClr val="tx1"/>
                </a:solidFill>
              </a:rPr>
              <a:t>i</a:t>
            </a:r>
            <a:r>
              <a:rPr lang="en-US" b="1">
                <a:solidFill>
                  <a:schemeClr val="tx1"/>
                </a:solidFill>
              </a:rPr>
              <a:t> &lt; 10, </a:t>
            </a:r>
          </a:p>
        </p:txBody>
      </p:sp>
      <p:sp>
        <p:nvSpPr>
          <p:cNvPr id="42" name="Rectangle 41">
            <a:extLst>
              <a:ext uri="{FF2B5EF4-FFF2-40B4-BE49-F238E27FC236}">
                <a16:creationId xmlns:a16="http://schemas.microsoft.com/office/drawing/2014/main" id="{2BFBCEB8-C259-4C9E-9044-03234ECEA37A}"/>
              </a:ext>
            </a:extLst>
          </p:cNvPr>
          <p:cNvSpPr/>
          <p:nvPr/>
        </p:nvSpPr>
        <p:spPr>
          <a:xfrm>
            <a:off x="7686169" y="38206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solidFill>
                  <a:schemeClr val="tx1"/>
                </a:solidFill>
              </a:rPr>
              <a:t>i</a:t>
            </a:r>
            <a:r>
              <a:rPr lang="en-US" b="1">
                <a:solidFill>
                  <a:schemeClr val="tx1"/>
                </a:solidFill>
              </a:rPr>
              <a:t>     </a:t>
            </a:r>
            <a:r>
              <a:rPr lang="en-US" b="1">
                <a:solidFill>
                  <a:schemeClr val="tx1"/>
                </a:solidFill>
                <a:sym typeface="Wingdings" pitchFamily="2" charset="2"/>
              </a:rPr>
              <a:t> </a:t>
            </a:r>
            <a:r>
              <a:rPr lang="en-US" b="1" err="1">
                <a:solidFill>
                  <a:schemeClr val="tx1"/>
                </a:solidFill>
                <a:sym typeface="Wingdings" pitchFamily="2" charset="2"/>
              </a:rPr>
              <a:t>i</a:t>
            </a:r>
            <a:r>
              <a:rPr lang="en-US" b="1">
                <a:solidFill>
                  <a:schemeClr val="tx1"/>
                </a:solidFill>
                <a:sym typeface="Wingdings" pitchFamily="2" charset="2"/>
              </a:rPr>
              <a:t> + 1</a:t>
            </a:r>
            <a:endParaRPr lang="en-US" b="1">
              <a:solidFill>
                <a:schemeClr val="tx1"/>
              </a:solidFill>
            </a:endParaRPr>
          </a:p>
        </p:txBody>
      </p:sp>
      <p:sp>
        <p:nvSpPr>
          <p:cNvPr id="43" name="Rectangle 42">
            <a:extLst>
              <a:ext uri="{FF2B5EF4-FFF2-40B4-BE49-F238E27FC236}">
                <a16:creationId xmlns:a16="http://schemas.microsoft.com/office/drawing/2014/main" id="{2879448C-A15A-4DB9-A85F-592CF911ABB4}"/>
              </a:ext>
            </a:extLst>
          </p:cNvPr>
          <p:cNvSpPr/>
          <p:nvPr/>
        </p:nvSpPr>
        <p:spPr>
          <a:xfrm>
            <a:off x="7686169" y="5954275"/>
            <a:ext cx="17526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4" name="Rectangle 43">
            <a:extLst>
              <a:ext uri="{FF2B5EF4-FFF2-40B4-BE49-F238E27FC236}">
                <a16:creationId xmlns:a16="http://schemas.microsoft.com/office/drawing/2014/main" id="{6FCE0CD4-523F-4CBC-AC1C-9B28B18C0372}"/>
              </a:ext>
            </a:extLst>
          </p:cNvPr>
          <p:cNvSpPr/>
          <p:nvPr/>
        </p:nvSpPr>
        <p:spPr>
          <a:xfrm>
            <a:off x="7686169" y="3287275"/>
            <a:ext cx="1752600" cy="2286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5" name="Rectangle 44">
            <a:extLst>
              <a:ext uri="{FF2B5EF4-FFF2-40B4-BE49-F238E27FC236}">
                <a16:creationId xmlns:a16="http://schemas.microsoft.com/office/drawing/2014/main" id="{A1C36FFC-3581-47B9-9B16-38DD82A6EA01}"/>
              </a:ext>
            </a:extLst>
          </p:cNvPr>
          <p:cNvSpPr/>
          <p:nvPr/>
        </p:nvSpPr>
        <p:spPr>
          <a:xfrm>
            <a:off x="7686169" y="56494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 name="Rectangle 45">
            <a:extLst>
              <a:ext uri="{FF2B5EF4-FFF2-40B4-BE49-F238E27FC236}">
                <a16:creationId xmlns:a16="http://schemas.microsoft.com/office/drawing/2014/main" id="{EEDC77F1-ED39-437F-9E1B-1506C3C4D855}"/>
              </a:ext>
            </a:extLst>
          </p:cNvPr>
          <p:cNvSpPr/>
          <p:nvPr/>
        </p:nvSpPr>
        <p:spPr>
          <a:xfrm>
            <a:off x="7686169" y="53446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a:t>
            </a:r>
          </a:p>
        </p:txBody>
      </p:sp>
      <p:sp>
        <p:nvSpPr>
          <p:cNvPr id="47" name="Rectangle 46">
            <a:extLst>
              <a:ext uri="{FF2B5EF4-FFF2-40B4-BE49-F238E27FC236}">
                <a16:creationId xmlns:a16="http://schemas.microsoft.com/office/drawing/2014/main" id="{E9F00574-CD09-4BC0-9FE2-B698EB1880AB}"/>
              </a:ext>
            </a:extLst>
          </p:cNvPr>
          <p:cNvSpPr/>
          <p:nvPr/>
        </p:nvSpPr>
        <p:spPr>
          <a:xfrm>
            <a:off x="7686169" y="50398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sp>
        <p:nvSpPr>
          <p:cNvPr id="48" name="Rectangle 47">
            <a:extLst>
              <a:ext uri="{FF2B5EF4-FFF2-40B4-BE49-F238E27FC236}">
                <a16:creationId xmlns:a16="http://schemas.microsoft.com/office/drawing/2014/main" id="{B439D6A2-215F-489A-9BFE-977F5C6B71AF}"/>
              </a:ext>
            </a:extLst>
          </p:cNvPr>
          <p:cNvSpPr/>
          <p:nvPr/>
        </p:nvSpPr>
        <p:spPr>
          <a:xfrm>
            <a:off x="7152769" y="5039875"/>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err="1">
                <a:solidFill>
                  <a:schemeClr val="tx1"/>
                </a:solidFill>
              </a:rPr>
              <a:t>i</a:t>
            </a:r>
            <a:endParaRPr lang="en-US" sz="1600" b="1">
              <a:solidFill>
                <a:schemeClr val="tx1"/>
              </a:solidFill>
            </a:endParaRPr>
          </a:p>
        </p:txBody>
      </p:sp>
      <p:sp>
        <p:nvSpPr>
          <p:cNvPr id="49" name="Rectangle 48">
            <a:extLst>
              <a:ext uri="{FF2B5EF4-FFF2-40B4-BE49-F238E27FC236}">
                <a16:creationId xmlns:a16="http://schemas.microsoft.com/office/drawing/2014/main" id="{DEAB3138-5B76-4A31-93B9-A416B6A9FD5E}"/>
              </a:ext>
            </a:extLst>
          </p:cNvPr>
          <p:cNvSpPr/>
          <p:nvPr/>
        </p:nvSpPr>
        <p:spPr>
          <a:xfrm>
            <a:off x="7152769" y="5344675"/>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res</a:t>
            </a:r>
          </a:p>
        </p:txBody>
      </p:sp>
      <p:cxnSp>
        <p:nvCxnSpPr>
          <p:cNvPr id="50" name="Curved Connector 33">
            <a:extLst>
              <a:ext uri="{FF2B5EF4-FFF2-40B4-BE49-F238E27FC236}">
                <a16:creationId xmlns:a16="http://schemas.microsoft.com/office/drawing/2014/main" id="{B7CE6A75-F0F1-4995-BE45-662F1D157F77}"/>
              </a:ext>
            </a:extLst>
          </p:cNvPr>
          <p:cNvCxnSpPr>
            <a:stCxn id="41" idx="3"/>
            <a:endCxn id="73" idx="3"/>
          </p:cNvCxnSpPr>
          <p:nvPr/>
        </p:nvCxnSpPr>
        <p:spPr>
          <a:xfrm flipV="1">
            <a:off x="9438769" y="3668275"/>
            <a:ext cx="12700" cy="609600"/>
          </a:xfrm>
          <a:prstGeom prst="curvedConnector3">
            <a:avLst>
              <a:gd name="adj1" fmla="val 180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55B426DC-99F0-4F1E-9D63-18EF2C2F8786}"/>
              </a:ext>
            </a:extLst>
          </p:cNvPr>
          <p:cNvSpPr/>
          <p:nvPr/>
        </p:nvSpPr>
        <p:spPr>
          <a:xfrm>
            <a:off x="1971169" y="336347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Inst</a:t>
            </a:r>
          </a:p>
        </p:txBody>
      </p:sp>
      <p:sp>
        <p:nvSpPr>
          <p:cNvPr id="52" name="Rectangle 51">
            <a:extLst>
              <a:ext uri="{FF2B5EF4-FFF2-40B4-BE49-F238E27FC236}">
                <a16:creationId xmlns:a16="http://schemas.microsoft.com/office/drawing/2014/main" id="{D046E6F9-AE44-4154-84D0-4809539D9A6E}"/>
              </a:ext>
            </a:extLst>
          </p:cNvPr>
          <p:cNvSpPr/>
          <p:nvPr/>
        </p:nvSpPr>
        <p:spPr>
          <a:xfrm>
            <a:off x="2733169" y="3363475"/>
            <a:ext cx="16002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res </a:t>
            </a:r>
            <a:r>
              <a:rPr lang="en-US" b="1">
                <a:solidFill>
                  <a:schemeClr val="tx1"/>
                </a:solidFill>
                <a:sym typeface="Wingdings" pitchFamily="2" charset="2"/>
              </a:rPr>
              <a:t> res + </a:t>
            </a:r>
            <a:r>
              <a:rPr lang="en-US" b="1" err="1">
                <a:solidFill>
                  <a:schemeClr val="tx1"/>
                </a:solidFill>
                <a:sym typeface="Wingdings" pitchFamily="2" charset="2"/>
              </a:rPr>
              <a:t>i</a:t>
            </a:r>
            <a:endParaRPr lang="en-US" b="1">
              <a:solidFill>
                <a:schemeClr val="tx1"/>
              </a:solidFill>
            </a:endParaRPr>
          </a:p>
        </p:txBody>
      </p:sp>
      <p:cxnSp>
        <p:nvCxnSpPr>
          <p:cNvPr id="53" name="Straight Arrow Connector 52">
            <a:extLst>
              <a:ext uri="{FF2B5EF4-FFF2-40B4-BE49-F238E27FC236}">
                <a16:creationId xmlns:a16="http://schemas.microsoft.com/office/drawing/2014/main" id="{03907F77-EC32-4DFE-8514-4BD34973F469}"/>
              </a:ext>
            </a:extLst>
          </p:cNvPr>
          <p:cNvCxnSpPr>
            <a:endCxn id="52" idx="3"/>
          </p:cNvCxnSpPr>
          <p:nvPr/>
        </p:nvCxnSpPr>
        <p:spPr>
          <a:xfrm flipH="1" flipV="1">
            <a:off x="4333369" y="3515875"/>
            <a:ext cx="533400" cy="45720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6F6E61-D4F8-4779-987C-DEC9E5B78D68}"/>
              </a:ext>
            </a:extLst>
          </p:cNvPr>
          <p:cNvCxnSpPr/>
          <p:nvPr/>
        </p:nvCxnSpPr>
        <p:spPr>
          <a:xfrm>
            <a:off x="4866769" y="3973075"/>
            <a:ext cx="24384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CBA56C8-F0D5-49BE-828D-C9E65C437E5F}"/>
              </a:ext>
            </a:extLst>
          </p:cNvPr>
          <p:cNvCxnSpPr/>
          <p:nvPr/>
        </p:nvCxnSpPr>
        <p:spPr>
          <a:xfrm flipH="1">
            <a:off x="7305169" y="3668275"/>
            <a:ext cx="381000" cy="3048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6" name="Flowchart: Manual Operation 65">
            <a:extLst>
              <a:ext uri="{FF2B5EF4-FFF2-40B4-BE49-F238E27FC236}">
                <a16:creationId xmlns:a16="http://schemas.microsoft.com/office/drawing/2014/main" id="{362FE42C-E988-4000-A203-AF2E477737AD}"/>
              </a:ext>
            </a:extLst>
          </p:cNvPr>
          <p:cNvSpPr/>
          <p:nvPr/>
        </p:nvSpPr>
        <p:spPr>
          <a:xfrm rot="16200000">
            <a:off x="2847470" y="4239775"/>
            <a:ext cx="914400" cy="533400"/>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a:solidFill>
                  <a:schemeClr val="tx1"/>
                </a:solidFill>
              </a:rPr>
              <a:t>ALU</a:t>
            </a:r>
          </a:p>
        </p:txBody>
      </p:sp>
      <p:cxnSp>
        <p:nvCxnSpPr>
          <p:cNvPr id="67" name="Straight Connector 66">
            <a:extLst>
              <a:ext uri="{FF2B5EF4-FFF2-40B4-BE49-F238E27FC236}">
                <a16:creationId xmlns:a16="http://schemas.microsoft.com/office/drawing/2014/main" id="{AF7629CA-039F-4C01-95C5-288C810E9CAF}"/>
              </a:ext>
            </a:extLst>
          </p:cNvPr>
          <p:cNvCxnSpPr>
            <a:stCxn id="48" idx="3"/>
          </p:cNvCxnSpPr>
          <p:nvPr/>
        </p:nvCxnSpPr>
        <p:spPr>
          <a:xfrm flipH="1" flipV="1">
            <a:off x="7305169" y="4125475"/>
            <a:ext cx="381000" cy="10668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B616873-3FA4-4EA4-8564-BBA556D23795}"/>
              </a:ext>
            </a:extLst>
          </p:cNvPr>
          <p:cNvCxnSpPr/>
          <p:nvPr/>
        </p:nvCxnSpPr>
        <p:spPr>
          <a:xfrm>
            <a:off x="4409569" y="4125475"/>
            <a:ext cx="289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9" name="Curved Connector 66">
            <a:extLst>
              <a:ext uri="{FF2B5EF4-FFF2-40B4-BE49-F238E27FC236}">
                <a16:creationId xmlns:a16="http://schemas.microsoft.com/office/drawing/2014/main" id="{D328BAEF-7C01-4CAD-B517-75B5F072F83D}"/>
              </a:ext>
            </a:extLst>
          </p:cNvPr>
          <p:cNvCxnSpPr/>
          <p:nvPr/>
        </p:nvCxnSpPr>
        <p:spPr>
          <a:xfrm rot="10800000" flipV="1">
            <a:off x="3037969" y="3896875"/>
            <a:ext cx="533400" cy="381000"/>
          </a:xfrm>
          <a:prstGeom prst="curvedConnector3">
            <a:avLst>
              <a:gd name="adj1" fmla="val 150270"/>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287D62-B8D6-4085-BB9E-FBD19D9D55A1}"/>
              </a:ext>
            </a:extLst>
          </p:cNvPr>
          <p:cNvCxnSpPr/>
          <p:nvPr/>
        </p:nvCxnSpPr>
        <p:spPr>
          <a:xfrm flipH="1" flipV="1">
            <a:off x="3571369" y="3896875"/>
            <a:ext cx="838200" cy="2286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3F9743A1-0FE4-44D7-B037-623E4F866C18}"/>
              </a:ext>
            </a:extLst>
          </p:cNvPr>
          <p:cNvCxnSpPr>
            <a:endCxn id="72" idx="2"/>
          </p:cNvCxnSpPr>
          <p:nvPr/>
        </p:nvCxnSpPr>
        <p:spPr>
          <a:xfrm>
            <a:off x="3571369" y="4506475"/>
            <a:ext cx="4191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BCDA0B1C-5E1C-458B-9AEC-61002EEC4A91}"/>
              </a:ext>
            </a:extLst>
          </p:cNvPr>
          <p:cNvSpPr/>
          <p:nvPr/>
        </p:nvSpPr>
        <p:spPr>
          <a:xfrm>
            <a:off x="3571369" y="4201675"/>
            <a:ext cx="838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err="1">
                <a:solidFill>
                  <a:srgbClr val="C00000"/>
                </a:solidFill>
                <a:latin typeface="Courier New" pitchFamily="49" charset="0"/>
                <a:cs typeface="Courier New" pitchFamily="49" charset="0"/>
              </a:rPr>
              <a:t>res+i</a:t>
            </a:r>
            <a:endParaRPr lang="en-US" sz="1600" b="1">
              <a:solidFill>
                <a:srgbClr val="C00000"/>
              </a:solidFill>
              <a:latin typeface="Courier New" pitchFamily="49" charset="0"/>
              <a:cs typeface="Courier New" pitchFamily="49" charset="0"/>
            </a:endParaRPr>
          </a:p>
        </p:txBody>
      </p:sp>
      <p:sp>
        <p:nvSpPr>
          <p:cNvPr id="73" name="Rectangle 72">
            <a:extLst>
              <a:ext uri="{FF2B5EF4-FFF2-40B4-BE49-F238E27FC236}">
                <a16:creationId xmlns:a16="http://schemas.microsoft.com/office/drawing/2014/main" id="{56FD7534-8FEC-48BE-BCEC-3A51609EF2BB}"/>
              </a:ext>
            </a:extLst>
          </p:cNvPr>
          <p:cNvSpPr/>
          <p:nvPr/>
        </p:nvSpPr>
        <p:spPr>
          <a:xfrm>
            <a:off x="7686169" y="35158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res </a:t>
            </a:r>
            <a:r>
              <a:rPr lang="en-US" b="1">
                <a:solidFill>
                  <a:schemeClr val="tx1"/>
                </a:solidFill>
                <a:sym typeface="Wingdings" pitchFamily="2" charset="2"/>
              </a:rPr>
              <a:t> res + </a:t>
            </a:r>
            <a:r>
              <a:rPr lang="en-US" b="1" err="1">
                <a:solidFill>
                  <a:schemeClr val="tx1"/>
                </a:solidFill>
                <a:sym typeface="Wingdings" pitchFamily="2" charset="2"/>
              </a:rPr>
              <a:t>i</a:t>
            </a:r>
            <a:endParaRPr lang="en-US" b="1">
              <a:solidFill>
                <a:schemeClr val="tx1"/>
              </a:solidFill>
            </a:endParaRPr>
          </a:p>
        </p:txBody>
      </p:sp>
      <p:cxnSp>
        <p:nvCxnSpPr>
          <p:cNvPr id="74" name="Straight Connector 73">
            <a:extLst>
              <a:ext uri="{FF2B5EF4-FFF2-40B4-BE49-F238E27FC236}">
                <a16:creationId xmlns:a16="http://schemas.microsoft.com/office/drawing/2014/main" id="{FF166A77-6D78-4F45-A3D5-FC0E895E834D}"/>
              </a:ext>
            </a:extLst>
          </p:cNvPr>
          <p:cNvCxnSpPr>
            <a:stCxn id="49" idx="0"/>
          </p:cNvCxnSpPr>
          <p:nvPr/>
        </p:nvCxnSpPr>
        <p:spPr>
          <a:xfrm flipH="1" flipV="1">
            <a:off x="7152769" y="4354075"/>
            <a:ext cx="266700" cy="9906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8730A1B4-2A70-45B3-9886-70A77E643E33}"/>
              </a:ext>
            </a:extLst>
          </p:cNvPr>
          <p:cNvCxnSpPr/>
          <p:nvPr/>
        </p:nvCxnSpPr>
        <p:spPr>
          <a:xfrm>
            <a:off x="4409569" y="4354075"/>
            <a:ext cx="27432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39079D4-1DDF-496B-898F-BFA72AF2D297}"/>
              </a:ext>
            </a:extLst>
          </p:cNvPr>
          <p:cNvCxnSpPr>
            <a:stCxn id="49" idx="0"/>
            <a:endCxn id="49" idx="3"/>
          </p:cNvCxnSpPr>
          <p:nvPr/>
        </p:nvCxnSpPr>
        <p:spPr>
          <a:xfrm>
            <a:off x="7419469" y="5344675"/>
            <a:ext cx="266700" cy="1524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8263FB7-7811-4C3B-9ACC-C7519FB89D75}"/>
              </a:ext>
            </a:extLst>
          </p:cNvPr>
          <p:cNvCxnSpPr/>
          <p:nvPr/>
        </p:nvCxnSpPr>
        <p:spPr>
          <a:xfrm flipH="1">
            <a:off x="4028569" y="4354075"/>
            <a:ext cx="381000" cy="6096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Curved Connector 69">
            <a:extLst>
              <a:ext uri="{FF2B5EF4-FFF2-40B4-BE49-F238E27FC236}">
                <a16:creationId xmlns:a16="http://schemas.microsoft.com/office/drawing/2014/main" id="{7A410277-0CC9-4204-A93E-DFD8FBFA1460}"/>
              </a:ext>
            </a:extLst>
          </p:cNvPr>
          <p:cNvCxnSpPr/>
          <p:nvPr/>
        </p:nvCxnSpPr>
        <p:spPr>
          <a:xfrm rot="10800000">
            <a:off x="3037969" y="4735075"/>
            <a:ext cx="457200" cy="304800"/>
          </a:xfrm>
          <a:prstGeom prst="curvedConnector3">
            <a:avLst>
              <a:gd name="adj1" fmla="val 151887"/>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BD7A269-A750-44E5-9111-CC9D605FD0D8}"/>
              </a:ext>
            </a:extLst>
          </p:cNvPr>
          <p:cNvCxnSpPr/>
          <p:nvPr/>
        </p:nvCxnSpPr>
        <p:spPr>
          <a:xfrm flipH="1">
            <a:off x="3495169" y="4963675"/>
            <a:ext cx="533400" cy="762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7A08ED5-F979-4675-8DFC-5074CBB23C8B}"/>
              </a:ext>
            </a:extLst>
          </p:cNvPr>
          <p:cNvCxnSpPr/>
          <p:nvPr/>
        </p:nvCxnSpPr>
        <p:spPr>
          <a:xfrm>
            <a:off x="8905369" y="4277875"/>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A67BFFB-D2E2-41EE-B197-D9BF535369E8}"/>
                  </a:ext>
                </a:extLst>
              </p14:cNvPr>
              <p14:cNvContentPartPr/>
              <p14:nvPr/>
            </p14:nvContentPartPr>
            <p14:xfrm>
              <a:off x="2674080" y="3440520"/>
              <a:ext cx="6741720" cy="1388160"/>
            </p14:xfrm>
          </p:contentPart>
        </mc:Choice>
        <mc:Fallback xmlns="">
          <p:pic>
            <p:nvPicPr>
              <p:cNvPr id="2" name="Ink 1">
                <a:extLst>
                  <a:ext uri="{FF2B5EF4-FFF2-40B4-BE49-F238E27FC236}">
                    <a16:creationId xmlns:a16="http://schemas.microsoft.com/office/drawing/2014/main" id="{7A67BFFB-D2E2-41EE-B197-D9BF535369E8}"/>
                  </a:ext>
                </a:extLst>
              </p:cNvPr>
              <p:cNvPicPr/>
              <p:nvPr/>
            </p:nvPicPr>
            <p:blipFill>
              <a:blip r:embed="rId4"/>
              <a:stretch>
                <a:fillRect/>
              </a:stretch>
            </p:blipFill>
            <p:spPr>
              <a:xfrm>
                <a:off x="2664720" y="3431160"/>
                <a:ext cx="6760440" cy="1406880"/>
              </a:xfrm>
              <a:prstGeom prst="rect">
                <a:avLst/>
              </a:prstGeom>
            </p:spPr>
          </p:pic>
        </mc:Fallback>
      </mc:AlternateContent>
    </p:spTree>
    <p:extLst>
      <p:ext uri="{BB962C8B-B14F-4D97-AF65-F5344CB8AC3E}">
        <p14:creationId xmlns:p14="http://schemas.microsoft.com/office/powerpoint/2010/main" val="129154107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564880" cy="584775"/>
          </a:xfrm>
          <a:prstGeom prst="rect">
            <a:avLst/>
          </a:prstGeom>
          <a:noFill/>
        </p:spPr>
        <p:txBody>
          <a:bodyPr wrap="square" rtlCol="0">
            <a:spAutoFit/>
          </a:bodyPr>
          <a:lstStyle/>
          <a:p>
            <a:r>
              <a:rPr lang="en-SG" sz="3200">
                <a:solidFill>
                  <a:srgbClr val="0000FF"/>
                </a:solidFill>
              </a:rPr>
              <a:t>3. Walkthrough: Memory Access is Slow! </a:t>
            </a:r>
            <a:r>
              <a:rPr lang="en-SG" sz="2800">
                <a:solidFill>
                  <a:srgbClr val="0000FF"/>
                </a:solidFill>
              </a:rPr>
              <a:t>(4/15)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15</a:t>
            </a:fld>
            <a:endParaRPr/>
          </a:p>
        </p:txBody>
      </p:sp>
      <p:sp>
        <p:nvSpPr>
          <p:cNvPr id="55" name="Content Placeholder 6">
            <a:extLst>
              <a:ext uri="{FF2B5EF4-FFF2-40B4-BE49-F238E27FC236}">
                <a16:creationId xmlns:a16="http://schemas.microsoft.com/office/drawing/2014/main" id="{6C834004-23DD-4EE8-80F4-5F30BE178D49}"/>
              </a:ext>
            </a:extLst>
          </p:cNvPr>
          <p:cNvSpPr>
            <a:spLocks noGrp="1"/>
          </p:cNvSpPr>
          <p:nvPr>
            <p:ph idx="1"/>
          </p:nvPr>
        </p:nvSpPr>
        <p:spPr>
          <a:xfrm>
            <a:off x="1981200" y="1317172"/>
            <a:ext cx="8229600" cy="1447800"/>
          </a:xfrm>
        </p:spPr>
        <p:txBody>
          <a:bodyPr/>
          <a:lstStyle/>
          <a:p>
            <a:pPr marL="358775" indent="-358775">
              <a:buSzPct val="100000"/>
              <a:buFont typeface="Wingdings" panose="05000000000000000000" pitchFamily="2" charset="2"/>
              <a:buChar char="§"/>
            </a:pPr>
            <a:r>
              <a:rPr lang="en-US" sz="2800"/>
              <a:t>To avoid frequent access of memory</a:t>
            </a:r>
          </a:p>
          <a:p>
            <a:pPr marL="630238" lvl="1" indent="-355600">
              <a:buSzPct val="100000"/>
              <a:buFont typeface="Wingdings" panose="05000000000000000000" pitchFamily="2" charset="2"/>
              <a:buChar char="§"/>
            </a:pPr>
            <a:r>
              <a:rPr lang="en-US" sz="2400"/>
              <a:t>Provide temporary storage for values in the processor (known as </a:t>
            </a:r>
            <a:r>
              <a:rPr lang="en-US" sz="2400" b="1">
                <a:solidFill>
                  <a:srgbClr val="0000CC"/>
                </a:solidFill>
              </a:rPr>
              <a:t>registers</a:t>
            </a:r>
            <a:r>
              <a:rPr lang="en-US" sz="2400"/>
              <a:t>)</a:t>
            </a:r>
          </a:p>
        </p:txBody>
      </p:sp>
      <p:sp>
        <p:nvSpPr>
          <p:cNvPr id="23" name="Rectangle 7">
            <a:extLst>
              <a:ext uri="{FF2B5EF4-FFF2-40B4-BE49-F238E27FC236}">
                <a16:creationId xmlns:a16="http://schemas.microsoft.com/office/drawing/2014/main" id="{DEEFFF6D-D430-4301-888F-6DFDE734A81C}"/>
              </a:ext>
            </a:extLst>
          </p:cNvPr>
          <p:cNvSpPr>
            <a:spLocks noChangeArrowheads="1"/>
          </p:cNvSpPr>
          <p:nvPr/>
        </p:nvSpPr>
        <p:spPr bwMode="auto">
          <a:xfrm>
            <a:off x="1840890" y="2928847"/>
            <a:ext cx="2697892" cy="2438400"/>
          </a:xfrm>
          <a:prstGeom prst="rect">
            <a:avLst/>
          </a:prstGeom>
          <a:solidFill>
            <a:schemeClr val="tx2">
              <a:lumMod val="40000"/>
              <a:lumOff val="60000"/>
            </a:schemeClr>
          </a:solidFill>
          <a:ln w="31750">
            <a:solidFill>
              <a:schemeClr val="tx1"/>
            </a:solidFill>
            <a:miter lim="800000"/>
            <a:headEnd/>
            <a:tailEnd/>
          </a:ln>
          <a:effectLst/>
        </p:spPr>
        <p:txBody>
          <a:bodyPr wrap="none" anchor="ctr"/>
          <a:lstStyle/>
          <a:p>
            <a:endParaRPr lang="en-US"/>
          </a:p>
        </p:txBody>
      </p:sp>
      <p:sp>
        <p:nvSpPr>
          <p:cNvPr id="24" name="Rectangle 15">
            <a:extLst>
              <a:ext uri="{FF2B5EF4-FFF2-40B4-BE49-F238E27FC236}">
                <a16:creationId xmlns:a16="http://schemas.microsoft.com/office/drawing/2014/main" id="{3DB09472-F848-4AC3-B9D4-C42A3587744E}"/>
              </a:ext>
            </a:extLst>
          </p:cNvPr>
          <p:cNvSpPr>
            <a:spLocks noChangeArrowheads="1"/>
          </p:cNvSpPr>
          <p:nvPr/>
        </p:nvSpPr>
        <p:spPr bwMode="auto">
          <a:xfrm>
            <a:off x="2405184" y="2810494"/>
            <a:ext cx="1569307"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Processor</a:t>
            </a:r>
          </a:p>
        </p:txBody>
      </p:sp>
      <p:sp>
        <p:nvSpPr>
          <p:cNvPr id="27" name="Rectangle 26">
            <a:extLst>
              <a:ext uri="{FF2B5EF4-FFF2-40B4-BE49-F238E27FC236}">
                <a16:creationId xmlns:a16="http://schemas.microsoft.com/office/drawing/2014/main" id="{2E358263-79E5-435D-8526-35F0F10F1147}"/>
              </a:ext>
            </a:extLst>
          </p:cNvPr>
          <p:cNvSpPr>
            <a:spLocks noChangeArrowheads="1"/>
          </p:cNvSpPr>
          <p:nvPr/>
        </p:nvSpPr>
        <p:spPr bwMode="auto">
          <a:xfrm>
            <a:off x="7121877" y="2852647"/>
            <a:ext cx="3048000" cy="3721148"/>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28" name="Rectangle 15">
            <a:extLst>
              <a:ext uri="{FF2B5EF4-FFF2-40B4-BE49-F238E27FC236}">
                <a16:creationId xmlns:a16="http://schemas.microsoft.com/office/drawing/2014/main" id="{FA852DB6-BC1E-4C98-8717-FFDF2C150293}"/>
              </a:ext>
            </a:extLst>
          </p:cNvPr>
          <p:cNvSpPr>
            <a:spLocks noChangeArrowheads="1"/>
          </p:cNvSpPr>
          <p:nvPr/>
        </p:nvSpPr>
        <p:spPr bwMode="auto">
          <a:xfrm>
            <a:off x="7984792" y="2700248"/>
            <a:ext cx="1322173"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Memory</a:t>
            </a:r>
          </a:p>
        </p:txBody>
      </p:sp>
      <p:sp>
        <p:nvSpPr>
          <p:cNvPr id="31" name="Rectangle 30">
            <a:extLst>
              <a:ext uri="{FF2B5EF4-FFF2-40B4-BE49-F238E27FC236}">
                <a16:creationId xmlns:a16="http://schemas.microsoft.com/office/drawing/2014/main" id="{04A015BE-CACC-48BF-AF44-440A50A1935D}"/>
              </a:ext>
            </a:extLst>
          </p:cNvPr>
          <p:cNvSpPr/>
          <p:nvPr/>
        </p:nvSpPr>
        <p:spPr>
          <a:xfrm>
            <a:off x="4561971" y="3649225"/>
            <a:ext cx="2552699" cy="952500"/>
          </a:xfrm>
          <a:prstGeom prst="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D7C7D39-11D5-4EFD-9154-B8BAC523E723}"/>
              </a:ext>
            </a:extLst>
          </p:cNvPr>
          <p:cNvSpPr>
            <a:spLocks noChangeArrowheads="1"/>
          </p:cNvSpPr>
          <p:nvPr/>
        </p:nvSpPr>
        <p:spPr bwMode="auto">
          <a:xfrm>
            <a:off x="5342505" y="3412519"/>
            <a:ext cx="801130"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Bus</a:t>
            </a:r>
          </a:p>
        </p:txBody>
      </p:sp>
      <p:sp>
        <p:nvSpPr>
          <p:cNvPr id="36" name="Rectangle 35">
            <a:extLst>
              <a:ext uri="{FF2B5EF4-FFF2-40B4-BE49-F238E27FC236}">
                <a16:creationId xmlns:a16="http://schemas.microsoft.com/office/drawing/2014/main" id="{615941FB-A704-4502-A4C1-84A0C0EF5A6E}"/>
              </a:ext>
            </a:extLst>
          </p:cNvPr>
          <p:cNvSpPr/>
          <p:nvPr/>
        </p:nvSpPr>
        <p:spPr>
          <a:xfrm>
            <a:off x="7686169" y="56494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7" name="Rectangle 36">
            <a:extLst>
              <a:ext uri="{FF2B5EF4-FFF2-40B4-BE49-F238E27FC236}">
                <a16:creationId xmlns:a16="http://schemas.microsoft.com/office/drawing/2014/main" id="{2CEE5D7E-EF32-4EA6-BAC9-E70A15B35607}"/>
              </a:ext>
            </a:extLst>
          </p:cNvPr>
          <p:cNvSpPr/>
          <p:nvPr/>
        </p:nvSpPr>
        <p:spPr>
          <a:xfrm>
            <a:off x="7686169" y="47350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38" name="Rectangle 37">
            <a:extLst>
              <a:ext uri="{FF2B5EF4-FFF2-40B4-BE49-F238E27FC236}">
                <a16:creationId xmlns:a16="http://schemas.microsoft.com/office/drawing/2014/main" id="{BC530D86-4403-4F7F-9497-979D0D55B8E1}"/>
              </a:ext>
            </a:extLst>
          </p:cNvPr>
          <p:cNvSpPr/>
          <p:nvPr/>
        </p:nvSpPr>
        <p:spPr>
          <a:xfrm>
            <a:off x="7686169" y="53446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FD71F7EB-CC60-4121-819D-975F27C25F1A}"/>
              </a:ext>
            </a:extLst>
          </p:cNvPr>
          <p:cNvSpPr/>
          <p:nvPr/>
        </p:nvSpPr>
        <p:spPr>
          <a:xfrm>
            <a:off x="7686169" y="50398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B3CFBBA5-4C2C-4532-9734-5E56F04848B6}"/>
              </a:ext>
            </a:extLst>
          </p:cNvPr>
          <p:cNvSpPr/>
          <p:nvPr/>
        </p:nvSpPr>
        <p:spPr>
          <a:xfrm>
            <a:off x="7686169" y="44302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817FC802-9569-4AC4-8711-892469E64433}"/>
              </a:ext>
            </a:extLst>
          </p:cNvPr>
          <p:cNvSpPr/>
          <p:nvPr/>
        </p:nvSpPr>
        <p:spPr>
          <a:xfrm>
            <a:off x="7686169" y="41254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if </a:t>
            </a:r>
            <a:r>
              <a:rPr lang="en-US" b="1" err="1">
                <a:solidFill>
                  <a:schemeClr val="tx1"/>
                </a:solidFill>
              </a:rPr>
              <a:t>i</a:t>
            </a:r>
            <a:r>
              <a:rPr lang="en-US" b="1">
                <a:solidFill>
                  <a:schemeClr val="tx1"/>
                </a:solidFill>
              </a:rPr>
              <a:t> &lt; 10, </a:t>
            </a:r>
          </a:p>
        </p:txBody>
      </p:sp>
      <p:sp>
        <p:nvSpPr>
          <p:cNvPr id="42" name="Rectangle 41">
            <a:extLst>
              <a:ext uri="{FF2B5EF4-FFF2-40B4-BE49-F238E27FC236}">
                <a16:creationId xmlns:a16="http://schemas.microsoft.com/office/drawing/2014/main" id="{2BFBCEB8-C259-4C9E-9044-03234ECEA37A}"/>
              </a:ext>
            </a:extLst>
          </p:cNvPr>
          <p:cNvSpPr/>
          <p:nvPr/>
        </p:nvSpPr>
        <p:spPr>
          <a:xfrm>
            <a:off x="7686169" y="38206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solidFill>
                  <a:schemeClr val="tx1"/>
                </a:solidFill>
              </a:rPr>
              <a:t>i</a:t>
            </a:r>
            <a:r>
              <a:rPr lang="en-US" b="1">
                <a:solidFill>
                  <a:schemeClr val="tx1"/>
                </a:solidFill>
              </a:rPr>
              <a:t>     </a:t>
            </a:r>
            <a:r>
              <a:rPr lang="en-US" b="1">
                <a:solidFill>
                  <a:schemeClr val="tx1"/>
                </a:solidFill>
                <a:sym typeface="Wingdings" pitchFamily="2" charset="2"/>
              </a:rPr>
              <a:t> </a:t>
            </a:r>
            <a:r>
              <a:rPr lang="en-US" b="1" err="1">
                <a:solidFill>
                  <a:schemeClr val="tx1"/>
                </a:solidFill>
                <a:sym typeface="Wingdings" pitchFamily="2" charset="2"/>
              </a:rPr>
              <a:t>i</a:t>
            </a:r>
            <a:r>
              <a:rPr lang="en-US" b="1">
                <a:solidFill>
                  <a:schemeClr val="tx1"/>
                </a:solidFill>
                <a:sym typeface="Wingdings" pitchFamily="2" charset="2"/>
              </a:rPr>
              <a:t> + 1</a:t>
            </a:r>
            <a:endParaRPr lang="en-US" b="1">
              <a:solidFill>
                <a:schemeClr val="tx1"/>
              </a:solidFill>
            </a:endParaRPr>
          </a:p>
        </p:txBody>
      </p:sp>
      <p:sp>
        <p:nvSpPr>
          <p:cNvPr id="43" name="Rectangle 42">
            <a:extLst>
              <a:ext uri="{FF2B5EF4-FFF2-40B4-BE49-F238E27FC236}">
                <a16:creationId xmlns:a16="http://schemas.microsoft.com/office/drawing/2014/main" id="{2879448C-A15A-4DB9-A85F-592CF911ABB4}"/>
              </a:ext>
            </a:extLst>
          </p:cNvPr>
          <p:cNvSpPr/>
          <p:nvPr/>
        </p:nvSpPr>
        <p:spPr>
          <a:xfrm>
            <a:off x="7686169" y="5954275"/>
            <a:ext cx="17526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4" name="Rectangle 43">
            <a:extLst>
              <a:ext uri="{FF2B5EF4-FFF2-40B4-BE49-F238E27FC236}">
                <a16:creationId xmlns:a16="http://schemas.microsoft.com/office/drawing/2014/main" id="{6FCE0CD4-523F-4CBC-AC1C-9B28B18C0372}"/>
              </a:ext>
            </a:extLst>
          </p:cNvPr>
          <p:cNvSpPr/>
          <p:nvPr/>
        </p:nvSpPr>
        <p:spPr>
          <a:xfrm>
            <a:off x="7686169" y="3287275"/>
            <a:ext cx="1752600" cy="2286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5" name="Rectangle 44">
            <a:extLst>
              <a:ext uri="{FF2B5EF4-FFF2-40B4-BE49-F238E27FC236}">
                <a16:creationId xmlns:a16="http://schemas.microsoft.com/office/drawing/2014/main" id="{A1C36FFC-3581-47B9-9B16-38DD82A6EA01}"/>
              </a:ext>
            </a:extLst>
          </p:cNvPr>
          <p:cNvSpPr/>
          <p:nvPr/>
        </p:nvSpPr>
        <p:spPr>
          <a:xfrm>
            <a:off x="7686169" y="56494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 name="Rectangle 45">
            <a:extLst>
              <a:ext uri="{FF2B5EF4-FFF2-40B4-BE49-F238E27FC236}">
                <a16:creationId xmlns:a16="http://schemas.microsoft.com/office/drawing/2014/main" id="{EEDC77F1-ED39-437F-9E1B-1506C3C4D855}"/>
              </a:ext>
            </a:extLst>
          </p:cNvPr>
          <p:cNvSpPr/>
          <p:nvPr/>
        </p:nvSpPr>
        <p:spPr>
          <a:xfrm>
            <a:off x="7686169" y="53446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a:t>
            </a:r>
          </a:p>
        </p:txBody>
      </p:sp>
      <p:sp>
        <p:nvSpPr>
          <p:cNvPr id="47" name="Rectangle 46">
            <a:extLst>
              <a:ext uri="{FF2B5EF4-FFF2-40B4-BE49-F238E27FC236}">
                <a16:creationId xmlns:a16="http://schemas.microsoft.com/office/drawing/2014/main" id="{E9F00574-CD09-4BC0-9FE2-B698EB1880AB}"/>
              </a:ext>
            </a:extLst>
          </p:cNvPr>
          <p:cNvSpPr/>
          <p:nvPr/>
        </p:nvSpPr>
        <p:spPr>
          <a:xfrm>
            <a:off x="7686169" y="50398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cxnSp>
        <p:nvCxnSpPr>
          <p:cNvPr id="50" name="Curved Connector 33">
            <a:extLst>
              <a:ext uri="{FF2B5EF4-FFF2-40B4-BE49-F238E27FC236}">
                <a16:creationId xmlns:a16="http://schemas.microsoft.com/office/drawing/2014/main" id="{B7CE6A75-F0F1-4995-BE45-662F1D157F77}"/>
              </a:ext>
            </a:extLst>
          </p:cNvPr>
          <p:cNvCxnSpPr>
            <a:stCxn id="41" idx="3"/>
            <a:endCxn id="73" idx="3"/>
          </p:cNvCxnSpPr>
          <p:nvPr/>
        </p:nvCxnSpPr>
        <p:spPr>
          <a:xfrm flipV="1">
            <a:off x="9438769" y="3668275"/>
            <a:ext cx="12700" cy="609600"/>
          </a:xfrm>
          <a:prstGeom prst="curvedConnector3">
            <a:avLst>
              <a:gd name="adj1" fmla="val 180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6FD7534-8FEC-48BE-BCEC-3A51609EF2BB}"/>
              </a:ext>
            </a:extLst>
          </p:cNvPr>
          <p:cNvSpPr/>
          <p:nvPr/>
        </p:nvSpPr>
        <p:spPr>
          <a:xfrm>
            <a:off x="7686169" y="35158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res </a:t>
            </a:r>
            <a:r>
              <a:rPr lang="en-US" b="1">
                <a:solidFill>
                  <a:schemeClr val="tx1"/>
                </a:solidFill>
                <a:sym typeface="Wingdings" pitchFamily="2" charset="2"/>
              </a:rPr>
              <a:t> res + </a:t>
            </a:r>
            <a:r>
              <a:rPr lang="en-US" b="1" err="1">
                <a:solidFill>
                  <a:schemeClr val="tx1"/>
                </a:solidFill>
                <a:sym typeface="Wingdings" pitchFamily="2" charset="2"/>
              </a:rPr>
              <a:t>i</a:t>
            </a:r>
            <a:endParaRPr lang="en-US" b="1">
              <a:solidFill>
                <a:schemeClr val="tx1"/>
              </a:solidFill>
            </a:endParaRPr>
          </a:p>
        </p:txBody>
      </p:sp>
      <p:cxnSp>
        <p:nvCxnSpPr>
          <p:cNvPr id="80" name="Straight Connector 79">
            <a:extLst>
              <a:ext uri="{FF2B5EF4-FFF2-40B4-BE49-F238E27FC236}">
                <a16:creationId xmlns:a16="http://schemas.microsoft.com/office/drawing/2014/main" id="{27A08ED5-F979-4675-8DFC-5074CBB23C8B}"/>
              </a:ext>
            </a:extLst>
          </p:cNvPr>
          <p:cNvCxnSpPr/>
          <p:nvPr/>
        </p:nvCxnSpPr>
        <p:spPr>
          <a:xfrm>
            <a:off x="8905369" y="4277875"/>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8CDB8ED-CCDA-464C-AB71-9B8008E29B71}"/>
              </a:ext>
            </a:extLst>
          </p:cNvPr>
          <p:cNvSpPr/>
          <p:nvPr/>
        </p:nvSpPr>
        <p:spPr>
          <a:xfrm>
            <a:off x="2005666" y="3292823"/>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Inst</a:t>
            </a:r>
          </a:p>
        </p:txBody>
      </p:sp>
      <p:sp>
        <p:nvSpPr>
          <p:cNvPr id="57" name="Rectangle 56">
            <a:extLst>
              <a:ext uri="{FF2B5EF4-FFF2-40B4-BE49-F238E27FC236}">
                <a16:creationId xmlns:a16="http://schemas.microsoft.com/office/drawing/2014/main" id="{B2D67FB7-5B24-4209-9B14-CD34181509DF}"/>
              </a:ext>
            </a:extLst>
          </p:cNvPr>
          <p:cNvSpPr/>
          <p:nvPr/>
        </p:nvSpPr>
        <p:spPr>
          <a:xfrm>
            <a:off x="2767666" y="3292823"/>
            <a:ext cx="1416926"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p:txBody>
      </p:sp>
      <p:sp>
        <p:nvSpPr>
          <p:cNvPr id="58" name="Flowchart: Manual Operation 57">
            <a:extLst>
              <a:ext uri="{FF2B5EF4-FFF2-40B4-BE49-F238E27FC236}">
                <a16:creationId xmlns:a16="http://schemas.microsoft.com/office/drawing/2014/main" id="{C58F5CF2-5DF4-4C69-B849-D8B445A46BD5}"/>
              </a:ext>
            </a:extLst>
          </p:cNvPr>
          <p:cNvSpPr/>
          <p:nvPr/>
        </p:nvSpPr>
        <p:spPr>
          <a:xfrm rot="16200000">
            <a:off x="3415367" y="4169123"/>
            <a:ext cx="914400" cy="533400"/>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a:solidFill>
                  <a:schemeClr val="tx1"/>
                </a:solidFill>
              </a:rPr>
              <a:t>ALU</a:t>
            </a:r>
          </a:p>
        </p:txBody>
      </p:sp>
      <p:cxnSp>
        <p:nvCxnSpPr>
          <p:cNvPr id="59" name="Straight Arrow Connector 58">
            <a:extLst>
              <a:ext uri="{FF2B5EF4-FFF2-40B4-BE49-F238E27FC236}">
                <a16:creationId xmlns:a16="http://schemas.microsoft.com/office/drawing/2014/main" id="{B4874BD9-CABE-465D-8240-9D344266262D}"/>
              </a:ext>
            </a:extLst>
          </p:cNvPr>
          <p:cNvCxnSpPr/>
          <p:nvPr/>
        </p:nvCxnSpPr>
        <p:spPr>
          <a:xfrm>
            <a:off x="3301066" y="4664423"/>
            <a:ext cx="3048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FFF5BBA-2A79-4C27-8DEC-F0A08DA64E5D}"/>
              </a:ext>
            </a:extLst>
          </p:cNvPr>
          <p:cNvCxnSpPr/>
          <p:nvPr/>
        </p:nvCxnSpPr>
        <p:spPr>
          <a:xfrm>
            <a:off x="4139266" y="4435823"/>
            <a:ext cx="3048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3FD328F9-E602-4505-96CB-9D149565E9D1}"/>
              </a:ext>
            </a:extLst>
          </p:cNvPr>
          <p:cNvSpPr/>
          <p:nvPr/>
        </p:nvSpPr>
        <p:spPr>
          <a:xfrm>
            <a:off x="1929466" y="39024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r0</a:t>
            </a:r>
          </a:p>
        </p:txBody>
      </p:sp>
      <p:sp>
        <p:nvSpPr>
          <p:cNvPr id="62" name="Rectangle 61">
            <a:extLst>
              <a:ext uri="{FF2B5EF4-FFF2-40B4-BE49-F238E27FC236}">
                <a16:creationId xmlns:a16="http://schemas.microsoft.com/office/drawing/2014/main" id="{2C786F36-1504-4C60-865A-7F7564C152DE}"/>
              </a:ext>
            </a:extLst>
          </p:cNvPr>
          <p:cNvSpPr/>
          <p:nvPr/>
        </p:nvSpPr>
        <p:spPr>
          <a:xfrm>
            <a:off x="2386666" y="39024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63" name="Rectangle 62">
            <a:extLst>
              <a:ext uri="{FF2B5EF4-FFF2-40B4-BE49-F238E27FC236}">
                <a16:creationId xmlns:a16="http://schemas.microsoft.com/office/drawing/2014/main" id="{41709886-C6B8-4053-AD87-CA3339E064AA}"/>
              </a:ext>
            </a:extLst>
          </p:cNvPr>
          <p:cNvSpPr/>
          <p:nvPr/>
        </p:nvSpPr>
        <p:spPr>
          <a:xfrm>
            <a:off x="1929466" y="42072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r1</a:t>
            </a:r>
          </a:p>
        </p:txBody>
      </p:sp>
      <p:sp>
        <p:nvSpPr>
          <p:cNvPr id="64" name="Rectangle 63">
            <a:extLst>
              <a:ext uri="{FF2B5EF4-FFF2-40B4-BE49-F238E27FC236}">
                <a16:creationId xmlns:a16="http://schemas.microsoft.com/office/drawing/2014/main" id="{DE4348BF-6051-44B9-A9AC-C8A2B9DFBD26}"/>
              </a:ext>
            </a:extLst>
          </p:cNvPr>
          <p:cNvSpPr/>
          <p:nvPr/>
        </p:nvSpPr>
        <p:spPr>
          <a:xfrm>
            <a:off x="2386666" y="42072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cxnSp>
        <p:nvCxnSpPr>
          <p:cNvPr id="81" name="Straight Arrow Connector 80">
            <a:extLst>
              <a:ext uri="{FF2B5EF4-FFF2-40B4-BE49-F238E27FC236}">
                <a16:creationId xmlns:a16="http://schemas.microsoft.com/office/drawing/2014/main" id="{1AA85692-AC77-485E-BE67-CD10FA2D4F0E}"/>
              </a:ext>
            </a:extLst>
          </p:cNvPr>
          <p:cNvCxnSpPr/>
          <p:nvPr/>
        </p:nvCxnSpPr>
        <p:spPr>
          <a:xfrm>
            <a:off x="3301066" y="4207223"/>
            <a:ext cx="3048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AECF64B5-810A-4B4C-8426-2CBA7C0B1576}"/>
              </a:ext>
            </a:extLst>
          </p:cNvPr>
          <p:cNvSpPr/>
          <p:nvPr/>
        </p:nvSpPr>
        <p:spPr>
          <a:xfrm>
            <a:off x="1929466" y="45120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a:t>
            </a:r>
          </a:p>
        </p:txBody>
      </p:sp>
      <p:sp>
        <p:nvSpPr>
          <p:cNvPr id="83" name="Rectangle 82">
            <a:extLst>
              <a:ext uri="{FF2B5EF4-FFF2-40B4-BE49-F238E27FC236}">
                <a16:creationId xmlns:a16="http://schemas.microsoft.com/office/drawing/2014/main" id="{F5C7898E-E88C-4B9C-BA18-40E98A688D8B}"/>
              </a:ext>
            </a:extLst>
          </p:cNvPr>
          <p:cNvSpPr/>
          <p:nvPr/>
        </p:nvSpPr>
        <p:spPr>
          <a:xfrm>
            <a:off x="2386666" y="45120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solidFill>
                  <a:schemeClr val="tx1"/>
                </a:solidFill>
              </a:rPr>
              <a:t>…</a:t>
            </a:r>
          </a:p>
        </p:txBody>
      </p:sp>
      <p:sp>
        <p:nvSpPr>
          <p:cNvPr id="86" name="Rectangle 85">
            <a:extLst>
              <a:ext uri="{FF2B5EF4-FFF2-40B4-BE49-F238E27FC236}">
                <a16:creationId xmlns:a16="http://schemas.microsoft.com/office/drawing/2014/main" id="{02BE7785-9EB3-466C-A733-EFC1703657BF}"/>
              </a:ext>
            </a:extLst>
          </p:cNvPr>
          <p:cNvSpPr/>
          <p:nvPr/>
        </p:nvSpPr>
        <p:spPr>
          <a:xfrm>
            <a:off x="7152769" y="50319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err="1">
                <a:solidFill>
                  <a:schemeClr val="tx1"/>
                </a:solidFill>
              </a:rPr>
              <a:t>i</a:t>
            </a:r>
            <a:endParaRPr lang="en-US" sz="1600" b="1">
              <a:solidFill>
                <a:schemeClr val="tx1"/>
              </a:solidFill>
            </a:endParaRPr>
          </a:p>
        </p:txBody>
      </p:sp>
      <p:sp>
        <p:nvSpPr>
          <p:cNvPr id="87" name="Rectangle 86">
            <a:extLst>
              <a:ext uri="{FF2B5EF4-FFF2-40B4-BE49-F238E27FC236}">
                <a16:creationId xmlns:a16="http://schemas.microsoft.com/office/drawing/2014/main" id="{246750E2-88B8-4356-9616-B39B566F5758}"/>
              </a:ext>
            </a:extLst>
          </p:cNvPr>
          <p:cNvSpPr/>
          <p:nvPr/>
        </p:nvSpPr>
        <p:spPr>
          <a:xfrm>
            <a:off x="7152769" y="53367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res</a:t>
            </a:r>
          </a:p>
        </p:txBody>
      </p:sp>
      <p:sp>
        <p:nvSpPr>
          <p:cNvPr id="2" name="Oval 1">
            <a:extLst>
              <a:ext uri="{FF2B5EF4-FFF2-40B4-BE49-F238E27FC236}">
                <a16:creationId xmlns:a16="http://schemas.microsoft.com/office/drawing/2014/main" id="{72864B9A-20C1-4768-87DA-3C32A64462BF}"/>
              </a:ext>
            </a:extLst>
          </p:cNvPr>
          <p:cNvSpPr/>
          <p:nvPr/>
        </p:nvSpPr>
        <p:spPr>
          <a:xfrm>
            <a:off x="1853266" y="3597623"/>
            <a:ext cx="1353084" cy="153042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3C97089-ECBA-4E68-A0F5-639A654F2791}"/>
                  </a:ext>
                </a:extLst>
              </p14:cNvPr>
              <p14:cNvContentPartPr/>
              <p14:nvPr/>
            </p14:nvContentPartPr>
            <p14:xfrm>
              <a:off x="1959120" y="3705120"/>
              <a:ext cx="184680" cy="1263240"/>
            </p14:xfrm>
          </p:contentPart>
        </mc:Choice>
        <mc:Fallback xmlns="">
          <p:pic>
            <p:nvPicPr>
              <p:cNvPr id="3" name="Ink 2">
                <a:extLst>
                  <a:ext uri="{FF2B5EF4-FFF2-40B4-BE49-F238E27FC236}">
                    <a16:creationId xmlns:a16="http://schemas.microsoft.com/office/drawing/2014/main" id="{F3C97089-ECBA-4E68-A0F5-639A654F2791}"/>
                  </a:ext>
                </a:extLst>
              </p:cNvPr>
              <p:cNvPicPr/>
              <p:nvPr/>
            </p:nvPicPr>
            <p:blipFill>
              <a:blip r:embed="rId4"/>
              <a:stretch>
                <a:fillRect/>
              </a:stretch>
            </p:blipFill>
            <p:spPr>
              <a:xfrm>
                <a:off x="1949760" y="3695760"/>
                <a:ext cx="203400" cy="1281960"/>
              </a:xfrm>
              <a:prstGeom prst="rect">
                <a:avLst/>
              </a:prstGeom>
            </p:spPr>
          </p:pic>
        </mc:Fallback>
      </mc:AlternateContent>
    </p:spTree>
    <p:extLst>
      <p:ext uri="{BB962C8B-B14F-4D97-AF65-F5344CB8AC3E}">
        <p14:creationId xmlns:p14="http://schemas.microsoft.com/office/powerpoint/2010/main" val="35928692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584775"/>
          </a:xfrm>
          <a:prstGeom prst="rect">
            <a:avLst/>
          </a:prstGeom>
          <a:noFill/>
        </p:spPr>
        <p:txBody>
          <a:bodyPr wrap="square" rtlCol="0">
            <a:spAutoFit/>
          </a:bodyPr>
          <a:lstStyle/>
          <a:p>
            <a:r>
              <a:rPr lang="en-SG" sz="3200">
                <a:solidFill>
                  <a:srgbClr val="0000FF"/>
                </a:solidFill>
              </a:rPr>
              <a:t>3. Walkthrough: Memory Instruction </a:t>
            </a:r>
            <a:r>
              <a:rPr lang="en-SG" sz="2800">
                <a:solidFill>
                  <a:srgbClr val="0000FF"/>
                </a:solidFill>
              </a:rPr>
              <a:t>(5/15)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16</a:t>
            </a:fld>
            <a:endParaRPr/>
          </a:p>
        </p:txBody>
      </p:sp>
      <p:sp>
        <p:nvSpPr>
          <p:cNvPr id="55" name="Content Placeholder 6">
            <a:extLst>
              <a:ext uri="{FF2B5EF4-FFF2-40B4-BE49-F238E27FC236}">
                <a16:creationId xmlns:a16="http://schemas.microsoft.com/office/drawing/2014/main" id="{6C834004-23DD-4EE8-80F4-5F30BE178D49}"/>
              </a:ext>
            </a:extLst>
          </p:cNvPr>
          <p:cNvSpPr>
            <a:spLocks noGrp="1"/>
          </p:cNvSpPr>
          <p:nvPr>
            <p:ph idx="1"/>
          </p:nvPr>
        </p:nvSpPr>
        <p:spPr>
          <a:xfrm>
            <a:off x="1981200" y="1317172"/>
            <a:ext cx="8229600" cy="1447800"/>
          </a:xfrm>
        </p:spPr>
        <p:txBody>
          <a:bodyPr/>
          <a:lstStyle/>
          <a:p>
            <a:pPr marL="358775" indent="-358775">
              <a:buSzPct val="100000"/>
              <a:buFont typeface="Wingdings" panose="05000000000000000000" pitchFamily="2" charset="2"/>
              <a:buChar char="§"/>
            </a:pPr>
            <a:r>
              <a:rPr lang="en-US" sz="2800"/>
              <a:t>Need instruction to move data into registers</a:t>
            </a:r>
          </a:p>
          <a:p>
            <a:pPr marL="630238" lvl="1" indent="-355600">
              <a:buSzPct val="100000"/>
              <a:buFont typeface="Wingdings" panose="05000000000000000000" pitchFamily="2" charset="2"/>
              <a:buChar char="§"/>
            </a:pPr>
            <a:r>
              <a:rPr lang="en-US" sz="2400"/>
              <a:t>Also to move data from registers to memory later</a:t>
            </a:r>
          </a:p>
        </p:txBody>
      </p:sp>
      <p:sp>
        <p:nvSpPr>
          <p:cNvPr id="23" name="Rectangle 7">
            <a:extLst>
              <a:ext uri="{FF2B5EF4-FFF2-40B4-BE49-F238E27FC236}">
                <a16:creationId xmlns:a16="http://schemas.microsoft.com/office/drawing/2014/main" id="{DEEFFF6D-D430-4301-888F-6DFDE734A81C}"/>
              </a:ext>
            </a:extLst>
          </p:cNvPr>
          <p:cNvSpPr>
            <a:spLocks noChangeArrowheads="1"/>
          </p:cNvSpPr>
          <p:nvPr/>
        </p:nvSpPr>
        <p:spPr bwMode="auto">
          <a:xfrm>
            <a:off x="1840890" y="2928847"/>
            <a:ext cx="2697892" cy="2438400"/>
          </a:xfrm>
          <a:prstGeom prst="rect">
            <a:avLst/>
          </a:prstGeom>
          <a:solidFill>
            <a:schemeClr val="tx2">
              <a:lumMod val="40000"/>
              <a:lumOff val="60000"/>
            </a:schemeClr>
          </a:solidFill>
          <a:ln w="31750">
            <a:solidFill>
              <a:schemeClr val="tx1"/>
            </a:solidFill>
            <a:miter lim="800000"/>
            <a:headEnd/>
            <a:tailEnd/>
          </a:ln>
          <a:effectLst/>
        </p:spPr>
        <p:txBody>
          <a:bodyPr wrap="none" anchor="ctr"/>
          <a:lstStyle/>
          <a:p>
            <a:endParaRPr lang="en-US"/>
          </a:p>
        </p:txBody>
      </p:sp>
      <p:sp>
        <p:nvSpPr>
          <p:cNvPr id="24" name="Rectangle 15">
            <a:extLst>
              <a:ext uri="{FF2B5EF4-FFF2-40B4-BE49-F238E27FC236}">
                <a16:creationId xmlns:a16="http://schemas.microsoft.com/office/drawing/2014/main" id="{3DB09472-F848-4AC3-B9D4-C42A3587744E}"/>
              </a:ext>
            </a:extLst>
          </p:cNvPr>
          <p:cNvSpPr>
            <a:spLocks noChangeArrowheads="1"/>
          </p:cNvSpPr>
          <p:nvPr/>
        </p:nvSpPr>
        <p:spPr bwMode="auto">
          <a:xfrm>
            <a:off x="2405184" y="2810494"/>
            <a:ext cx="1569307"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Processor</a:t>
            </a:r>
          </a:p>
        </p:txBody>
      </p:sp>
      <p:sp>
        <p:nvSpPr>
          <p:cNvPr id="27" name="Rectangle 26">
            <a:extLst>
              <a:ext uri="{FF2B5EF4-FFF2-40B4-BE49-F238E27FC236}">
                <a16:creationId xmlns:a16="http://schemas.microsoft.com/office/drawing/2014/main" id="{2E358263-79E5-435D-8526-35F0F10F1147}"/>
              </a:ext>
            </a:extLst>
          </p:cNvPr>
          <p:cNvSpPr>
            <a:spLocks noChangeArrowheads="1"/>
          </p:cNvSpPr>
          <p:nvPr/>
        </p:nvSpPr>
        <p:spPr bwMode="auto">
          <a:xfrm>
            <a:off x="7121877" y="2483709"/>
            <a:ext cx="3048000" cy="4090087"/>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28" name="Rectangle 15">
            <a:extLst>
              <a:ext uri="{FF2B5EF4-FFF2-40B4-BE49-F238E27FC236}">
                <a16:creationId xmlns:a16="http://schemas.microsoft.com/office/drawing/2014/main" id="{FA852DB6-BC1E-4C98-8717-FFDF2C150293}"/>
              </a:ext>
            </a:extLst>
          </p:cNvPr>
          <p:cNvSpPr>
            <a:spLocks noChangeArrowheads="1"/>
          </p:cNvSpPr>
          <p:nvPr/>
        </p:nvSpPr>
        <p:spPr bwMode="auto">
          <a:xfrm>
            <a:off x="7984792" y="2322427"/>
            <a:ext cx="1322173"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Memory</a:t>
            </a:r>
          </a:p>
        </p:txBody>
      </p:sp>
      <p:sp>
        <p:nvSpPr>
          <p:cNvPr id="31" name="Rectangle 30">
            <a:extLst>
              <a:ext uri="{FF2B5EF4-FFF2-40B4-BE49-F238E27FC236}">
                <a16:creationId xmlns:a16="http://schemas.microsoft.com/office/drawing/2014/main" id="{04A015BE-CACC-48BF-AF44-440A50A1935D}"/>
              </a:ext>
            </a:extLst>
          </p:cNvPr>
          <p:cNvSpPr/>
          <p:nvPr/>
        </p:nvSpPr>
        <p:spPr>
          <a:xfrm>
            <a:off x="4561971" y="3649225"/>
            <a:ext cx="2552699" cy="952500"/>
          </a:xfrm>
          <a:prstGeom prst="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D7C7D39-11D5-4EFD-9154-B8BAC523E723}"/>
              </a:ext>
            </a:extLst>
          </p:cNvPr>
          <p:cNvSpPr>
            <a:spLocks noChangeArrowheads="1"/>
          </p:cNvSpPr>
          <p:nvPr/>
        </p:nvSpPr>
        <p:spPr bwMode="auto">
          <a:xfrm>
            <a:off x="5342505" y="3412519"/>
            <a:ext cx="801130"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Bus</a:t>
            </a:r>
          </a:p>
        </p:txBody>
      </p:sp>
      <p:sp>
        <p:nvSpPr>
          <p:cNvPr id="36" name="Rectangle 35">
            <a:extLst>
              <a:ext uri="{FF2B5EF4-FFF2-40B4-BE49-F238E27FC236}">
                <a16:creationId xmlns:a16="http://schemas.microsoft.com/office/drawing/2014/main" id="{615941FB-A704-4502-A4C1-84A0C0EF5A6E}"/>
              </a:ext>
            </a:extLst>
          </p:cNvPr>
          <p:cNvSpPr/>
          <p:nvPr/>
        </p:nvSpPr>
        <p:spPr>
          <a:xfrm>
            <a:off x="7686169" y="56494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7" name="Rectangle 36">
            <a:extLst>
              <a:ext uri="{FF2B5EF4-FFF2-40B4-BE49-F238E27FC236}">
                <a16:creationId xmlns:a16="http://schemas.microsoft.com/office/drawing/2014/main" id="{2CEE5D7E-EF32-4EA6-BAC9-E70A15B35607}"/>
              </a:ext>
            </a:extLst>
          </p:cNvPr>
          <p:cNvSpPr/>
          <p:nvPr/>
        </p:nvSpPr>
        <p:spPr>
          <a:xfrm>
            <a:off x="7686169" y="47350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38" name="Rectangle 37">
            <a:extLst>
              <a:ext uri="{FF2B5EF4-FFF2-40B4-BE49-F238E27FC236}">
                <a16:creationId xmlns:a16="http://schemas.microsoft.com/office/drawing/2014/main" id="{BC530D86-4403-4F7F-9497-979D0D55B8E1}"/>
              </a:ext>
            </a:extLst>
          </p:cNvPr>
          <p:cNvSpPr/>
          <p:nvPr/>
        </p:nvSpPr>
        <p:spPr>
          <a:xfrm>
            <a:off x="7686169" y="53446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FD71F7EB-CC60-4121-819D-975F27C25F1A}"/>
              </a:ext>
            </a:extLst>
          </p:cNvPr>
          <p:cNvSpPr/>
          <p:nvPr/>
        </p:nvSpPr>
        <p:spPr>
          <a:xfrm>
            <a:off x="7686169" y="50398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B3CFBBA5-4C2C-4532-9734-5E56F04848B6}"/>
              </a:ext>
            </a:extLst>
          </p:cNvPr>
          <p:cNvSpPr/>
          <p:nvPr/>
        </p:nvSpPr>
        <p:spPr>
          <a:xfrm>
            <a:off x="7686169" y="44302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817FC802-9569-4AC4-8711-892469E64433}"/>
              </a:ext>
            </a:extLst>
          </p:cNvPr>
          <p:cNvSpPr/>
          <p:nvPr/>
        </p:nvSpPr>
        <p:spPr>
          <a:xfrm>
            <a:off x="7686169" y="41254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if </a:t>
            </a:r>
            <a:r>
              <a:rPr lang="en-US" b="1" err="1">
                <a:solidFill>
                  <a:schemeClr val="tx1"/>
                </a:solidFill>
              </a:rPr>
              <a:t>i</a:t>
            </a:r>
            <a:r>
              <a:rPr lang="en-US" b="1">
                <a:solidFill>
                  <a:schemeClr val="tx1"/>
                </a:solidFill>
              </a:rPr>
              <a:t> &lt; 10, </a:t>
            </a:r>
          </a:p>
        </p:txBody>
      </p:sp>
      <p:sp>
        <p:nvSpPr>
          <p:cNvPr id="42" name="Rectangle 41">
            <a:extLst>
              <a:ext uri="{FF2B5EF4-FFF2-40B4-BE49-F238E27FC236}">
                <a16:creationId xmlns:a16="http://schemas.microsoft.com/office/drawing/2014/main" id="{2BFBCEB8-C259-4C9E-9044-03234ECEA37A}"/>
              </a:ext>
            </a:extLst>
          </p:cNvPr>
          <p:cNvSpPr/>
          <p:nvPr/>
        </p:nvSpPr>
        <p:spPr>
          <a:xfrm>
            <a:off x="7686169" y="38206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solidFill>
                  <a:schemeClr val="tx1"/>
                </a:solidFill>
              </a:rPr>
              <a:t>i</a:t>
            </a:r>
            <a:r>
              <a:rPr lang="en-US" b="1">
                <a:solidFill>
                  <a:schemeClr val="tx1"/>
                </a:solidFill>
              </a:rPr>
              <a:t>     </a:t>
            </a:r>
            <a:r>
              <a:rPr lang="en-US" b="1">
                <a:solidFill>
                  <a:schemeClr val="tx1"/>
                </a:solidFill>
                <a:sym typeface="Wingdings" pitchFamily="2" charset="2"/>
              </a:rPr>
              <a:t> </a:t>
            </a:r>
            <a:r>
              <a:rPr lang="en-US" b="1" err="1">
                <a:solidFill>
                  <a:schemeClr val="tx1"/>
                </a:solidFill>
                <a:sym typeface="Wingdings" pitchFamily="2" charset="2"/>
              </a:rPr>
              <a:t>i</a:t>
            </a:r>
            <a:r>
              <a:rPr lang="en-US" b="1">
                <a:solidFill>
                  <a:schemeClr val="tx1"/>
                </a:solidFill>
                <a:sym typeface="Wingdings" pitchFamily="2" charset="2"/>
              </a:rPr>
              <a:t> + 1</a:t>
            </a:r>
            <a:endParaRPr lang="en-US" b="1">
              <a:solidFill>
                <a:schemeClr val="tx1"/>
              </a:solidFill>
            </a:endParaRPr>
          </a:p>
        </p:txBody>
      </p:sp>
      <p:sp>
        <p:nvSpPr>
          <p:cNvPr id="43" name="Rectangle 42">
            <a:extLst>
              <a:ext uri="{FF2B5EF4-FFF2-40B4-BE49-F238E27FC236}">
                <a16:creationId xmlns:a16="http://schemas.microsoft.com/office/drawing/2014/main" id="{2879448C-A15A-4DB9-A85F-592CF911ABB4}"/>
              </a:ext>
            </a:extLst>
          </p:cNvPr>
          <p:cNvSpPr/>
          <p:nvPr/>
        </p:nvSpPr>
        <p:spPr>
          <a:xfrm>
            <a:off x="7686169" y="5954275"/>
            <a:ext cx="17526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4" name="Rectangle 43">
            <a:extLst>
              <a:ext uri="{FF2B5EF4-FFF2-40B4-BE49-F238E27FC236}">
                <a16:creationId xmlns:a16="http://schemas.microsoft.com/office/drawing/2014/main" id="{6FCE0CD4-523F-4CBC-AC1C-9B28B18C0372}"/>
              </a:ext>
            </a:extLst>
          </p:cNvPr>
          <p:cNvSpPr/>
          <p:nvPr/>
        </p:nvSpPr>
        <p:spPr>
          <a:xfrm>
            <a:off x="7686169" y="2680830"/>
            <a:ext cx="1752600" cy="2286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5" name="Rectangle 44">
            <a:extLst>
              <a:ext uri="{FF2B5EF4-FFF2-40B4-BE49-F238E27FC236}">
                <a16:creationId xmlns:a16="http://schemas.microsoft.com/office/drawing/2014/main" id="{A1C36FFC-3581-47B9-9B16-38DD82A6EA01}"/>
              </a:ext>
            </a:extLst>
          </p:cNvPr>
          <p:cNvSpPr/>
          <p:nvPr/>
        </p:nvSpPr>
        <p:spPr>
          <a:xfrm>
            <a:off x="7686169" y="56494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 name="Rectangle 45">
            <a:extLst>
              <a:ext uri="{FF2B5EF4-FFF2-40B4-BE49-F238E27FC236}">
                <a16:creationId xmlns:a16="http://schemas.microsoft.com/office/drawing/2014/main" id="{EEDC77F1-ED39-437F-9E1B-1506C3C4D855}"/>
              </a:ext>
            </a:extLst>
          </p:cNvPr>
          <p:cNvSpPr/>
          <p:nvPr/>
        </p:nvSpPr>
        <p:spPr>
          <a:xfrm>
            <a:off x="7686169" y="53446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a:t>
            </a:r>
          </a:p>
        </p:txBody>
      </p:sp>
      <p:sp>
        <p:nvSpPr>
          <p:cNvPr id="47" name="Rectangle 46">
            <a:extLst>
              <a:ext uri="{FF2B5EF4-FFF2-40B4-BE49-F238E27FC236}">
                <a16:creationId xmlns:a16="http://schemas.microsoft.com/office/drawing/2014/main" id="{E9F00574-CD09-4BC0-9FE2-B698EB1880AB}"/>
              </a:ext>
            </a:extLst>
          </p:cNvPr>
          <p:cNvSpPr/>
          <p:nvPr/>
        </p:nvSpPr>
        <p:spPr>
          <a:xfrm>
            <a:off x="7686169" y="50398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cxnSp>
        <p:nvCxnSpPr>
          <p:cNvPr id="50" name="Curved Connector 33">
            <a:extLst>
              <a:ext uri="{FF2B5EF4-FFF2-40B4-BE49-F238E27FC236}">
                <a16:creationId xmlns:a16="http://schemas.microsoft.com/office/drawing/2014/main" id="{B7CE6A75-F0F1-4995-BE45-662F1D157F77}"/>
              </a:ext>
            </a:extLst>
          </p:cNvPr>
          <p:cNvCxnSpPr>
            <a:stCxn id="41" idx="3"/>
            <a:endCxn id="73" idx="3"/>
          </p:cNvCxnSpPr>
          <p:nvPr/>
        </p:nvCxnSpPr>
        <p:spPr>
          <a:xfrm flipV="1">
            <a:off x="9438769" y="3668275"/>
            <a:ext cx="12700" cy="609600"/>
          </a:xfrm>
          <a:prstGeom prst="curvedConnector3">
            <a:avLst>
              <a:gd name="adj1" fmla="val 180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6FD7534-8FEC-48BE-BCEC-3A51609EF2BB}"/>
              </a:ext>
            </a:extLst>
          </p:cNvPr>
          <p:cNvSpPr/>
          <p:nvPr/>
        </p:nvSpPr>
        <p:spPr>
          <a:xfrm>
            <a:off x="7686169" y="35158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res </a:t>
            </a:r>
            <a:r>
              <a:rPr lang="en-US" b="1">
                <a:solidFill>
                  <a:schemeClr val="tx1"/>
                </a:solidFill>
                <a:sym typeface="Wingdings" pitchFamily="2" charset="2"/>
              </a:rPr>
              <a:t> res + </a:t>
            </a:r>
            <a:r>
              <a:rPr lang="en-US" b="1" err="1">
                <a:solidFill>
                  <a:schemeClr val="tx1"/>
                </a:solidFill>
                <a:sym typeface="Wingdings" pitchFamily="2" charset="2"/>
              </a:rPr>
              <a:t>i</a:t>
            </a:r>
            <a:endParaRPr lang="en-US" b="1">
              <a:solidFill>
                <a:schemeClr val="tx1"/>
              </a:solidFill>
            </a:endParaRPr>
          </a:p>
        </p:txBody>
      </p:sp>
      <p:cxnSp>
        <p:nvCxnSpPr>
          <p:cNvPr id="80" name="Straight Connector 79">
            <a:extLst>
              <a:ext uri="{FF2B5EF4-FFF2-40B4-BE49-F238E27FC236}">
                <a16:creationId xmlns:a16="http://schemas.microsoft.com/office/drawing/2014/main" id="{27A08ED5-F979-4675-8DFC-5074CBB23C8B}"/>
              </a:ext>
            </a:extLst>
          </p:cNvPr>
          <p:cNvCxnSpPr/>
          <p:nvPr/>
        </p:nvCxnSpPr>
        <p:spPr>
          <a:xfrm>
            <a:off x="8905369" y="4277875"/>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8CDB8ED-CCDA-464C-AB71-9B8008E29B71}"/>
              </a:ext>
            </a:extLst>
          </p:cNvPr>
          <p:cNvSpPr/>
          <p:nvPr/>
        </p:nvSpPr>
        <p:spPr>
          <a:xfrm>
            <a:off x="2005666" y="3292823"/>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Inst</a:t>
            </a:r>
          </a:p>
        </p:txBody>
      </p:sp>
      <p:sp>
        <p:nvSpPr>
          <p:cNvPr id="57" name="Rectangle 56">
            <a:extLst>
              <a:ext uri="{FF2B5EF4-FFF2-40B4-BE49-F238E27FC236}">
                <a16:creationId xmlns:a16="http://schemas.microsoft.com/office/drawing/2014/main" id="{B2D67FB7-5B24-4209-9B14-CD34181509DF}"/>
              </a:ext>
            </a:extLst>
          </p:cNvPr>
          <p:cNvSpPr/>
          <p:nvPr/>
        </p:nvSpPr>
        <p:spPr>
          <a:xfrm>
            <a:off x="2767666" y="3283186"/>
            <a:ext cx="1469054" cy="314437"/>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p:txBody>
      </p:sp>
      <p:sp>
        <p:nvSpPr>
          <p:cNvPr id="58" name="Flowchart: Manual Operation 57">
            <a:extLst>
              <a:ext uri="{FF2B5EF4-FFF2-40B4-BE49-F238E27FC236}">
                <a16:creationId xmlns:a16="http://schemas.microsoft.com/office/drawing/2014/main" id="{C58F5CF2-5DF4-4C69-B849-D8B445A46BD5}"/>
              </a:ext>
            </a:extLst>
          </p:cNvPr>
          <p:cNvSpPr/>
          <p:nvPr/>
        </p:nvSpPr>
        <p:spPr>
          <a:xfrm rot="16200000">
            <a:off x="3415367" y="4169123"/>
            <a:ext cx="914400" cy="533400"/>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a:solidFill>
                  <a:schemeClr val="tx1"/>
                </a:solidFill>
              </a:rPr>
              <a:t>ALU</a:t>
            </a:r>
          </a:p>
        </p:txBody>
      </p:sp>
      <p:cxnSp>
        <p:nvCxnSpPr>
          <p:cNvPr id="59" name="Straight Arrow Connector 58">
            <a:extLst>
              <a:ext uri="{FF2B5EF4-FFF2-40B4-BE49-F238E27FC236}">
                <a16:creationId xmlns:a16="http://schemas.microsoft.com/office/drawing/2014/main" id="{B4874BD9-CABE-465D-8240-9D344266262D}"/>
              </a:ext>
            </a:extLst>
          </p:cNvPr>
          <p:cNvCxnSpPr/>
          <p:nvPr/>
        </p:nvCxnSpPr>
        <p:spPr>
          <a:xfrm>
            <a:off x="3301066" y="4664423"/>
            <a:ext cx="3048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FFF5BBA-2A79-4C27-8DEC-F0A08DA64E5D}"/>
              </a:ext>
            </a:extLst>
          </p:cNvPr>
          <p:cNvCxnSpPr/>
          <p:nvPr/>
        </p:nvCxnSpPr>
        <p:spPr>
          <a:xfrm>
            <a:off x="4139266" y="4435823"/>
            <a:ext cx="3048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3FD328F9-E602-4505-96CB-9D149565E9D1}"/>
              </a:ext>
            </a:extLst>
          </p:cNvPr>
          <p:cNvSpPr/>
          <p:nvPr/>
        </p:nvSpPr>
        <p:spPr>
          <a:xfrm>
            <a:off x="1929466" y="39024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r0</a:t>
            </a:r>
          </a:p>
        </p:txBody>
      </p:sp>
      <p:sp>
        <p:nvSpPr>
          <p:cNvPr id="62" name="Rectangle 61">
            <a:extLst>
              <a:ext uri="{FF2B5EF4-FFF2-40B4-BE49-F238E27FC236}">
                <a16:creationId xmlns:a16="http://schemas.microsoft.com/office/drawing/2014/main" id="{2C786F36-1504-4C60-865A-7F7564C152DE}"/>
              </a:ext>
            </a:extLst>
          </p:cNvPr>
          <p:cNvSpPr/>
          <p:nvPr/>
        </p:nvSpPr>
        <p:spPr>
          <a:xfrm>
            <a:off x="2386666" y="39024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63" name="Rectangle 62">
            <a:extLst>
              <a:ext uri="{FF2B5EF4-FFF2-40B4-BE49-F238E27FC236}">
                <a16:creationId xmlns:a16="http://schemas.microsoft.com/office/drawing/2014/main" id="{41709886-C6B8-4053-AD87-CA3339E064AA}"/>
              </a:ext>
            </a:extLst>
          </p:cNvPr>
          <p:cNvSpPr/>
          <p:nvPr/>
        </p:nvSpPr>
        <p:spPr>
          <a:xfrm>
            <a:off x="1929466" y="42072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r1</a:t>
            </a:r>
          </a:p>
        </p:txBody>
      </p:sp>
      <p:sp>
        <p:nvSpPr>
          <p:cNvPr id="64" name="Rectangle 63">
            <a:extLst>
              <a:ext uri="{FF2B5EF4-FFF2-40B4-BE49-F238E27FC236}">
                <a16:creationId xmlns:a16="http://schemas.microsoft.com/office/drawing/2014/main" id="{DE4348BF-6051-44B9-A9AC-C8A2B9DFBD26}"/>
              </a:ext>
            </a:extLst>
          </p:cNvPr>
          <p:cNvSpPr/>
          <p:nvPr/>
        </p:nvSpPr>
        <p:spPr>
          <a:xfrm>
            <a:off x="2386666" y="42072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cxnSp>
        <p:nvCxnSpPr>
          <p:cNvPr id="81" name="Straight Arrow Connector 80">
            <a:extLst>
              <a:ext uri="{FF2B5EF4-FFF2-40B4-BE49-F238E27FC236}">
                <a16:creationId xmlns:a16="http://schemas.microsoft.com/office/drawing/2014/main" id="{1AA85692-AC77-485E-BE67-CD10FA2D4F0E}"/>
              </a:ext>
            </a:extLst>
          </p:cNvPr>
          <p:cNvCxnSpPr/>
          <p:nvPr/>
        </p:nvCxnSpPr>
        <p:spPr>
          <a:xfrm>
            <a:off x="3301066" y="4207223"/>
            <a:ext cx="3048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AECF64B5-810A-4B4C-8426-2CBA7C0B1576}"/>
              </a:ext>
            </a:extLst>
          </p:cNvPr>
          <p:cNvSpPr/>
          <p:nvPr/>
        </p:nvSpPr>
        <p:spPr>
          <a:xfrm>
            <a:off x="1929466" y="45120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a:t>
            </a:r>
          </a:p>
        </p:txBody>
      </p:sp>
      <p:sp>
        <p:nvSpPr>
          <p:cNvPr id="83" name="Rectangle 82">
            <a:extLst>
              <a:ext uri="{FF2B5EF4-FFF2-40B4-BE49-F238E27FC236}">
                <a16:creationId xmlns:a16="http://schemas.microsoft.com/office/drawing/2014/main" id="{F5C7898E-E88C-4B9C-BA18-40E98A688D8B}"/>
              </a:ext>
            </a:extLst>
          </p:cNvPr>
          <p:cNvSpPr/>
          <p:nvPr/>
        </p:nvSpPr>
        <p:spPr>
          <a:xfrm>
            <a:off x="2386666" y="45120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solidFill>
                  <a:schemeClr val="tx1"/>
                </a:solidFill>
              </a:rPr>
              <a:t>…</a:t>
            </a:r>
          </a:p>
        </p:txBody>
      </p:sp>
      <p:sp>
        <p:nvSpPr>
          <p:cNvPr id="86" name="Rectangle 85">
            <a:extLst>
              <a:ext uri="{FF2B5EF4-FFF2-40B4-BE49-F238E27FC236}">
                <a16:creationId xmlns:a16="http://schemas.microsoft.com/office/drawing/2014/main" id="{02BE7785-9EB3-466C-A733-EFC1703657BF}"/>
              </a:ext>
            </a:extLst>
          </p:cNvPr>
          <p:cNvSpPr/>
          <p:nvPr/>
        </p:nvSpPr>
        <p:spPr>
          <a:xfrm>
            <a:off x="7152769" y="50319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err="1">
                <a:solidFill>
                  <a:schemeClr val="tx1"/>
                </a:solidFill>
              </a:rPr>
              <a:t>i</a:t>
            </a:r>
            <a:endParaRPr lang="en-US" sz="1600" b="1">
              <a:solidFill>
                <a:schemeClr val="tx1"/>
              </a:solidFill>
            </a:endParaRPr>
          </a:p>
        </p:txBody>
      </p:sp>
      <p:sp>
        <p:nvSpPr>
          <p:cNvPr id="87" name="Rectangle 86">
            <a:extLst>
              <a:ext uri="{FF2B5EF4-FFF2-40B4-BE49-F238E27FC236}">
                <a16:creationId xmlns:a16="http://schemas.microsoft.com/office/drawing/2014/main" id="{246750E2-88B8-4356-9616-B39B566F5758}"/>
              </a:ext>
            </a:extLst>
          </p:cNvPr>
          <p:cNvSpPr/>
          <p:nvPr/>
        </p:nvSpPr>
        <p:spPr>
          <a:xfrm>
            <a:off x="7152769" y="53367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res</a:t>
            </a:r>
          </a:p>
        </p:txBody>
      </p:sp>
      <p:grpSp>
        <p:nvGrpSpPr>
          <p:cNvPr id="3" name="Group 2">
            <a:extLst>
              <a:ext uri="{FF2B5EF4-FFF2-40B4-BE49-F238E27FC236}">
                <a16:creationId xmlns:a16="http://schemas.microsoft.com/office/drawing/2014/main" id="{0820AD7F-C509-48EC-9B6E-27A5E0266CD6}"/>
              </a:ext>
            </a:extLst>
          </p:cNvPr>
          <p:cNvGrpSpPr/>
          <p:nvPr/>
        </p:nvGrpSpPr>
        <p:grpSpPr>
          <a:xfrm>
            <a:off x="3008966" y="3805110"/>
            <a:ext cx="4661757" cy="1295400"/>
            <a:chOff x="1676400" y="3657600"/>
            <a:chExt cx="4724400" cy="1295400"/>
          </a:xfrm>
        </p:grpSpPr>
        <p:cxnSp>
          <p:nvCxnSpPr>
            <p:cNvPr id="54" name="Straight Connector 53">
              <a:extLst>
                <a:ext uri="{FF2B5EF4-FFF2-40B4-BE49-F238E27FC236}">
                  <a16:creationId xmlns:a16="http://schemas.microsoft.com/office/drawing/2014/main" id="{B8657255-FDE7-4E8F-902A-6F53CC7012D5}"/>
                </a:ext>
              </a:extLst>
            </p:cNvPr>
            <p:cNvCxnSpPr/>
            <p:nvPr/>
          </p:nvCxnSpPr>
          <p:spPr>
            <a:xfrm flipH="1" flipV="1">
              <a:off x="6019800" y="3886200"/>
              <a:ext cx="381000" cy="10668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D5E91ED-9255-4810-96EB-0C9657540F6F}"/>
                </a:ext>
              </a:extLst>
            </p:cNvPr>
            <p:cNvCxnSpPr/>
            <p:nvPr/>
          </p:nvCxnSpPr>
          <p:spPr>
            <a:xfrm>
              <a:off x="3124200" y="3886200"/>
              <a:ext cx="289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Curved Connector 45">
              <a:extLst>
                <a:ext uri="{FF2B5EF4-FFF2-40B4-BE49-F238E27FC236}">
                  <a16:creationId xmlns:a16="http://schemas.microsoft.com/office/drawing/2014/main" id="{B60598D1-4FB4-42C7-A0ED-BA632B425CEC}"/>
                </a:ext>
              </a:extLst>
            </p:cNvPr>
            <p:cNvCxnSpPr/>
            <p:nvPr/>
          </p:nvCxnSpPr>
          <p:spPr>
            <a:xfrm rot="10800000" flipV="1">
              <a:off x="1676400" y="3657600"/>
              <a:ext cx="609600" cy="228600"/>
            </a:xfrm>
            <a:prstGeom prst="curvedConnector3">
              <a:avLst>
                <a:gd name="adj1" fmla="val 50000"/>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BEEED6-969E-4320-997C-F8BF7BDA8401}"/>
                </a:ext>
              </a:extLst>
            </p:cNvPr>
            <p:cNvCxnSpPr/>
            <p:nvPr/>
          </p:nvCxnSpPr>
          <p:spPr>
            <a:xfrm flipH="1" flipV="1">
              <a:off x="2286000" y="3657600"/>
              <a:ext cx="838200" cy="2286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68" name="Rectangle 67">
            <a:extLst>
              <a:ext uri="{FF2B5EF4-FFF2-40B4-BE49-F238E27FC236}">
                <a16:creationId xmlns:a16="http://schemas.microsoft.com/office/drawing/2014/main" id="{61284E69-44E1-4F98-8608-6B396B2F2761}"/>
              </a:ext>
            </a:extLst>
          </p:cNvPr>
          <p:cNvSpPr/>
          <p:nvPr/>
        </p:nvSpPr>
        <p:spPr>
          <a:xfrm>
            <a:off x="2392590" y="3902424"/>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C00000"/>
                </a:solidFill>
              </a:rPr>
              <a:t>1</a:t>
            </a:r>
          </a:p>
        </p:txBody>
      </p:sp>
      <p:sp>
        <p:nvSpPr>
          <p:cNvPr id="69" name="Rectangle 68">
            <a:extLst>
              <a:ext uri="{FF2B5EF4-FFF2-40B4-BE49-F238E27FC236}">
                <a16:creationId xmlns:a16="http://schemas.microsoft.com/office/drawing/2014/main" id="{47EF24B9-472F-44AD-801F-06CB29D42251}"/>
              </a:ext>
            </a:extLst>
          </p:cNvPr>
          <p:cNvSpPr/>
          <p:nvPr/>
        </p:nvSpPr>
        <p:spPr>
          <a:xfrm>
            <a:off x="7692519" y="29142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r0  </a:t>
            </a:r>
            <a:r>
              <a:rPr lang="en-US" b="1">
                <a:solidFill>
                  <a:srgbClr val="C00000"/>
                </a:solidFill>
                <a:sym typeface="Wingdings" pitchFamily="2" charset="2"/>
              </a:rPr>
              <a:t> load </a:t>
            </a:r>
            <a:r>
              <a:rPr lang="en-US" b="1" err="1">
                <a:solidFill>
                  <a:srgbClr val="C00000"/>
                </a:solidFill>
                <a:sym typeface="Wingdings" pitchFamily="2" charset="2"/>
              </a:rPr>
              <a:t>i</a:t>
            </a:r>
            <a:endParaRPr lang="en-US" b="1">
              <a:solidFill>
                <a:srgbClr val="C00000"/>
              </a:solidFill>
            </a:endParaRPr>
          </a:p>
        </p:txBody>
      </p:sp>
      <p:sp>
        <p:nvSpPr>
          <p:cNvPr id="70" name="Rectangle 69">
            <a:extLst>
              <a:ext uri="{FF2B5EF4-FFF2-40B4-BE49-F238E27FC236}">
                <a16:creationId xmlns:a16="http://schemas.microsoft.com/office/drawing/2014/main" id="{DB58EEA2-B59A-430C-8127-C45E3E9E6243}"/>
              </a:ext>
            </a:extLst>
          </p:cNvPr>
          <p:cNvSpPr/>
          <p:nvPr/>
        </p:nvSpPr>
        <p:spPr>
          <a:xfrm>
            <a:off x="7692519" y="32190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r1  </a:t>
            </a:r>
            <a:r>
              <a:rPr lang="en-US" b="1">
                <a:solidFill>
                  <a:srgbClr val="C00000"/>
                </a:solidFill>
                <a:sym typeface="Wingdings" pitchFamily="2" charset="2"/>
              </a:rPr>
              <a:t> load res</a:t>
            </a:r>
            <a:endParaRPr lang="en-US" b="1">
              <a:solidFill>
                <a:srgbClr val="C00000"/>
              </a:solidFill>
            </a:endParaRPr>
          </a:p>
        </p:txBody>
      </p:sp>
      <p:sp>
        <p:nvSpPr>
          <p:cNvPr id="74" name="TextBox 73">
            <a:extLst>
              <a:ext uri="{FF2B5EF4-FFF2-40B4-BE49-F238E27FC236}">
                <a16:creationId xmlns:a16="http://schemas.microsoft.com/office/drawing/2014/main" id="{B585678A-1E7F-4F3D-A58A-716D9BBA746B}"/>
              </a:ext>
            </a:extLst>
          </p:cNvPr>
          <p:cNvSpPr txBox="1"/>
          <p:nvPr/>
        </p:nvSpPr>
        <p:spPr>
          <a:xfrm>
            <a:off x="1909143" y="5406856"/>
            <a:ext cx="4930588" cy="1323439"/>
          </a:xfrm>
          <a:prstGeom prst="rect">
            <a:avLst/>
          </a:prstGeom>
          <a:noFill/>
        </p:spPr>
        <p:txBody>
          <a:bodyPr wrap="square" rtlCol="0">
            <a:spAutoFit/>
          </a:bodyPr>
          <a:lstStyle/>
          <a:p>
            <a:r>
              <a:rPr lang="en-SG" sz="2000"/>
              <a:t>Moving data from memory into a register – </a:t>
            </a:r>
            <a:r>
              <a:rPr lang="en-SG" sz="2000">
                <a:solidFill>
                  <a:srgbClr val="0000CC"/>
                </a:solidFill>
              </a:rPr>
              <a:t>load</a:t>
            </a:r>
          </a:p>
          <a:p>
            <a:r>
              <a:rPr lang="en-SG" sz="2000"/>
              <a:t>Moving data from a register into memory – </a:t>
            </a:r>
            <a:r>
              <a:rPr lang="en-SG" sz="2000">
                <a:solidFill>
                  <a:srgbClr val="0000CC"/>
                </a:solidFill>
              </a:rPr>
              <a:t>store</a:t>
            </a:r>
            <a:r>
              <a:rPr lang="en-SG" sz="2000"/>
              <a:t> </a:t>
            </a:r>
          </a:p>
        </p:txBody>
      </p:sp>
      <p:sp>
        <p:nvSpPr>
          <p:cNvPr id="75" name="Oval 74">
            <a:extLst>
              <a:ext uri="{FF2B5EF4-FFF2-40B4-BE49-F238E27FC236}">
                <a16:creationId xmlns:a16="http://schemas.microsoft.com/office/drawing/2014/main" id="{08F60E5E-0225-48A5-9ADF-590A2E96D412}"/>
              </a:ext>
            </a:extLst>
          </p:cNvPr>
          <p:cNvSpPr/>
          <p:nvPr/>
        </p:nvSpPr>
        <p:spPr>
          <a:xfrm>
            <a:off x="7436779" y="2832455"/>
            <a:ext cx="2242680" cy="759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8" name="Rectangle 87">
            <a:extLst>
              <a:ext uri="{FF2B5EF4-FFF2-40B4-BE49-F238E27FC236}">
                <a16:creationId xmlns:a16="http://schemas.microsoft.com/office/drawing/2014/main" id="{94B7F6EB-B15E-4742-BF08-BD4AE60F6921}"/>
              </a:ext>
            </a:extLst>
          </p:cNvPr>
          <p:cNvSpPr/>
          <p:nvPr/>
        </p:nvSpPr>
        <p:spPr>
          <a:xfrm>
            <a:off x="2774016" y="3287275"/>
            <a:ext cx="14478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r0  </a:t>
            </a:r>
            <a:r>
              <a:rPr lang="en-US" b="1">
                <a:solidFill>
                  <a:srgbClr val="C00000"/>
                </a:solidFill>
                <a:sym typeface="Wingdings" pitchFamily="2" charset="2"/>
              </a:rPr>
              <a:t> load </a:t>
            </a:r>
            <a:r>
              <a:rPr lang="en-US" b="1" err="1">
                <a:solidFill>
                  <a:srgbClr val="C00000"/>
                </a:solidFill>
                <a:sym typeface="Wingdings" pitchFamily="2" charset="2"/>
              </a:rPr>
              <a:t>i</a:t>
            </a:r>
            <a:endParaRPr lang="en-US" b="1">
              <a:solidFill>
                <a:srgbClr val="C00000"/>
              </a:solidFill>
            </a:endParaRPr>
          </a:p>
        </p:txBody>
      </p:sp>
    </p:spTree>
    <p:extLst>
      <p:ext uri="{BB962C8B-B14F-4D97-AF65-F5344CB8AC3E}">
        <p14:creationId xmlns:p14="http://schemas.microsoft.com/office/powerpoint/2010/main" val="18838142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dissolve">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right)">
                                      <p:cBhvr>
                                        <p:cTn id="17" dur="500"/>
                                        <p:tgtEl>
                                          <p:spTgt spid="3"/>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dissolve">
                                      <p:cBhvr>
                                        <p:cTn id="21" dur="500"/>
                                        <p:tgtEl>
                                          <p:spTgt spid="6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dissolve">
                                      <p:cBhvr>
                                        <p:cTn id="26"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4" grpId="0"/>
      <p:bldP spid="75" grpId="0" animBg="1"/>
      <p:bldP spid="8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584775"/>
          </a:xfrm>
          <a:prstGeom prst="rect">
            <a:avLst/>
          </a:prstGeom>
          <a:noFill/>
        </p:spPr>
        <p:txBody>
          <a:bodyPr wrap="square" rtlCol="0">
            <a:spAutoFit/>
          </a:bodyPr>
          <a:lstStyle/>
          <a:p>
            <a:r>
              <a:rPr lang="en-SG" sz="3200">
                <a:solidFill>
                  <a:srgbClr val="0000FF"/>
                </a:solidFill>
              </a:rPr>
              <a:t>3. Walkthrough: Memory Instruction </a:t>
            </a:r>
            <a:r>
              <a:rPr lang="en-SG" sz="2800">
                <a:solidFill>
                  <a:srgbClr val="0000FF"/>
                </a:solidFill>
              </a:rPr>
              <a:t>(6/15)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17</a:t>
            </a:fld>
            <a:endParaRPr/>
          </a:p>
        </p:txBody>
      </p:sp>
      <p:sp>
        <p:nvSpPr>
          <p:cNvPr id="55" name="Content Placeholder 6">
            <a:extLst>
              <a:ext uri="{FF2B5EF4-FFF2-40B4-BE49-F238E27FC236}">
                <a16:creationId xmlns:a16="http://schemas.microsoft.com/office/drawing/2014/main" id="{6C834004-23DD-4EE8-80F4-5F30BE178D49}"/>
              </a:ext>
            </a:extLst>
          </p:cNvPr>
          <p:cNvSpPr>
            <a:spLocks noGrp="1"/>
          </p:cNvSpPr>
          <p:nvPr>
            <p:ph idx="1"/>
          </p:nvPr>
        </p:nvSpPr>
        <p:spPr>
          <a:xfrm>
            <a:off x="1981200" y="1317172"/>
            <a:ext cx="8229600" cy="1447800"/>
          </a:xfrm>
        </p:spPr>
        <p:txBody>
          <a:bodyPr/>
          <a:lstStyle/>
          <a:p>
            <a:pPr marL="358775" indent="-358775">
              <a:buSzPct val="100000"/>
              <a:buFont typeface="Wingdings" panose="05000000000000000000" pitchFamily="2" charset="2"/>
              <a:buChar char="§"/>
            </a:pPr>
            <a:r>
              <a:rPr lang="en-US" sz="2800"/>
              <a:t>Need instruction to move data into registers</a:t>
            </a:r>
          </a:p>
          <a:p>
            <a:pPr marL="630238" lvl="1" indent="-355600">
              <a:buSzPct val="100000"/>
              <a:buFont typeface="Wingdings" panose="05000000000000000000" pitchFamily="2" charset="2"/>
              <a:buChar char="§"/>
            </a:pPr>
            <a:r>
              <a:rPr lang="en-US" sz="2400"/>
              <a:t>Also to move data from registers to memory later</a:t>
            </a:r>
          </a:p>
        </p:txBody>
      </p:sp>
      <p:sp>
        <p:nvSpPr>
          <p:cNvPr id="23" name="Rectangle 7">
            <a:extLst>
              <a:ext uri="{FF2B5EF4-FFF2-40B4-BE49-F238E27FC236}">
                <a16:creationId xmlns:a16="http://schemas.microsoft.com/office/drawing/2014/main" id="{DEEFFF6D-D430-4301-888F-6DFDE734A81C}"/>
              </a:ext>
            </a:extLst>
          </p:cNvPr>
          <p:cNvSpPr>
            <a:spLocks noChangeArrowheads="1"/>
          </p:cNvSpPr>
          <p:nvPr/>
        </p:nvSpPr>
        <p:spPr bwMode="auto">
          <a:xfrm>
            <a:off x="1840890" y="2928847"/>
            <a:ext cx="2697892" cy="2438400"/>
          </a:xfrm>
          <a:prstGeom prst="rect">
            <a:avLst/>
          </a:prstGeom>
          <a:solidFill>
            <a:schemeClr val="tx2">
              <a:lumMod val="40000"/>
              <a:lumOff val="60000"/>
            </a:schemeClr>
          </a:solidFill>
          <a:ln w="31750">
            <a:solidFill>
              <a:schemeClr val="tx1"/>
            </a:solidFill>
            <a:miter lim="800000"/>
            <a:headEnd/>
            <a:tailEnd/>
          </a:ln>
          <a:effectLst/>
        </p:spPr>
        <p:txBody>
          <a:bodyPr wrap="none" anchor="ctr"/>
          <a:lstStyle/>
          <a:p>
            <a:endParaRPr lang="en-US"/>
          </a:p>
        </p:txBody>
      </p:sp>
      <p:sp>
        <p:nvSpPr>
          <p:cNvPr id="24" name="Rectangle 15">
            <a:extLst>
              <a:ext uri="{FF2B5EF4-FFF2-40B4-BE49-F238E27FC236}">
                <a16:creationId xmlns:a16="http://schemas.microsoft.com/office/drawing/2014/main" id="{3DB09472-F848-4AC3-B9D4-C42A3587744E}"/>
              </a:ext>
            </a:extLst>
          </p:cNvPr>
          <p:cNvSpPr>
            <a:spLocks noChangeArrowheads="1"/>
          </p:cNvSpPr>
          <p:nvPr/>
        </p:nvSpPr>
        <p:spPr bwMode="auto">
          <a:xfrm>
            <a:off x="2405184" y="2810494"/>
            <a:ext cx="1569307"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Processor</a:t>
            </a:r>
          </a:p>
        </p:txBody>
      </p:sp>
      <p:sp>
        <p:nvSpPr>
          <p:cNvPr id="27" name="Rectangle 26">
            <a:extLst>
              <a:ext uri="{FF2B5EF4-FFF2-40B4-BE49-F238E27FC236}">
                <a16:creationId xmlns:a16="http://schemas.microsoft.com/office/drawing/2014/main" id="{2E358263-79E5-435D-8526-35F0F10F1147}"/>
              </a:ext>
            </a:extLst>
          </p:cNvPr>
          <p:cNvSpPr>
            <a:spLocks noChangeArrowheads="1"/>
          </p:cNvSpPr>
          <p:nvPr/>
        </p:nvSpPr>
        <p:spPr bwMode="auto">
          <a:xfrm>
            <a:off x="7121877" y="2483709"/>
            <a:ext cx="3048000" cy="4090087"/>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28" name="Rectangle 15">
            <a:extLst>
              <a:ext uri="{FF2B5EF4-FFF2-40B4-BE49-F238E27FC236}">
                <a16:creationId xmlns:a16="http://schemas.microsoft.com/office/drawing/2014/main" id="{FA852DB6-BC1E-4C98-8717-FFDF2C150293}"/>
              </a:ext>
            </a:extLst>
          </p:cNvPr>
          <p:cNvSpPr>
            <a:spLocks noChangeArrowheads="1"/>
          </p:cNvSpPr>
          <p:nvPr/>
        </p:nvSpPr>
        <p:spPr bwMode="auto">
          <a:xfrm>
            <a:off x="7984792" y="2322427"/>
            <a:ext cx="1322173"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Memory</a:t>
            </a:r>
          </a:p>
        </p:txBody>
      </p:sp>
      <p:sp>
        <p:nvSpPr>
          <p:cNvPr id="31" name="Rectangle 30">
            <a:extLst>
              <a:ext uri="{FF2B5EF4-FFF2-40B4-BE49-F238E27FC236}">
                <a16:creationId xmlns:a16="http://schemas.microsoft.com/office/drawing/2014/main" id="{04A015BE-CACC-48BF-AF44-440A50A1935D}"/>
              </a:ext>
            </a:extLst>
          </p:cNvPr>
          <p:cNvSpPr/>
          <p:nvPr/>
        </p:nvSpPr>
        <p:spPr>
          <a:xfrm>
            <a:off x="4561971" y="3649225"/>
            <a:ext cx="2552699" cy="952500"/>
          </a:xfrm>
          <a:prstGeom prst="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D7C7D39-11D5-4EFD-9154-B8BAC523E723}"/>
              </a:ext>
            </a:extLst>
          </p:cNvPr>
          <p:cNvSpPr>
            <a:spLocks noChangeArrowheads="1"/>
          </p:cNvSpPr>
          <p:nvPr/>
        </p:nvSpPr>
        <p:spPr bwMode="auto">
          <a:xfrm>
            <a:off x="5342505" y="3412519"/>
            <a:ext cx="801130"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Bus</a:t>
            </a:r>
          </a:p>
        </p:txBody>
      </p:sp>
      <p:sp>
        <p:nvSpPr>
          <p:cNvPr id="36" name="Rectangle 35">
            <a:extLst>
              <a:ext uri="{FF2B5EF4-FFF2-40B4-BE49-F238E27FC236}">
                <a16:creationId xmlns:a16="http://schemas.microsoft.com/office/drawing/2014/main" id="{615941FB-A704-4502-A4C1-84A0C0EF5A6E}"/>
              </a:ext>
            </a:extLst>
          </p:cNvPr>
          <p:cNvSpPr/>
          <p:nvPr/>
        </p:nvSpPr>
        <p:spPr>
          <a:xfrm>
            <a:off x="7686169" y="56494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7" name="Rectangle 36">
            <a:extLst>
              <a:ext uri="{FF2B5EF4-FFF2-40B4-BE49-F238E27FC236}">
                <a16:creationId xmlns:a16="http://schemas.microsoft.com/office/drawing/2014/main" id="{2CEE5D7E-EF32-4EA6-BAC9-E70A15B35607}"/>
              </a:ext>
            </a:extLst>
          </p:cNvPr>
          <p:cNvSpPr/>
          <p:nvPr/>
        </p:nvSpPr>
        <p:spPr>
          <a:xfrm>
            <a:off x="7686169" y="47350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38" name="Rectangle 37">
            <a:extLst>
              <a:ext uri="{FF2B5EF4-FFF2-40B4-BE49-F238E27FC236}">
                <a16:creationId xmlns:a16="http://schemas.microsoft.com/office/drawing/2014/main" id="{BC530D86-4403-4F7F-9497-979D0D55B8E1}"/>
              </a:ext>
            </a:extLst>
          </p:cNvPr>
          <p:cNvSpPr/>
          <p:nvPr/>
        </p:nvSpPr>
        <p:spPr>
          <a:xfrm>
            <a:off x="7686169" y="53446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FD71F7EB-CC60-4121-819D-975F27C25F1A}"/>
              </a:ext>
            </a:extLst>
          </p:cNvPr>
          <p:cNvSpPr/>
          <p:nvPr/>
        </p:nvSpPr>
        <p:spPr>
          <a:xfrm>
            <a:off x="7686169" y="50398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B3CFBBA5-4C2C-4532-9734-5E56F04848B6}"/>
              </a:ext>
            </a:extLst>
          </p:cNvPr>
          <p:cNvSpPr/>
          <p:nvPr/>
        </p:nvSpPr>
        <p:spPr>
          <a:xfrm>
            <a:off x="7686169" y="44302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817FC802-9569-4AC4-8711-892469E64433}"/>
              </a:ext>
            </a:extLst>
          </p:cNvPr>
          <p:cNvSpPr/>
          <p:nvPr/>
        </p:nvSpPr>
        <p:spPr>
          <a:xfrm>
            <a:off x="7686169" y="41254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if </a:t>
            </a:r>
            <a:r>
              <a:rPr lang="en-US" b="1" err="1">
                <a:solidFill>
                  <a:schemeClr val="tx1"/>
                </a:solidFill>
              </a:rPr>
              <a:t>i</a:t>
            </a:r>
            <a:r>
              <a:rPr lang="en-US" b="1">
                <a:solidFill>
                  <a:schemeClr val="tx1"/>
                </a:solidFill>
              </a:rPr>
              <a:t> &lt; 10, </a:t>
            </a:r>
          </a:p>
        </p:txBody>
      </p:sp>
      <p:sp>
        <p:nvSpPr>
          <p:cNvPr id="42" name="Rectangle 41">
            <a:extLst>
              <a:ext uri="{FF2B5EF4-FFF2-40B4-BE49-F238E27FC236}">
                <a16:creationId xmlns:a16="http://schemas.microsoft.com/office/drawing/2014/main" id="{2BFBCEB8-C259-4C9E-9044-03234ECEA37A}"/>
              </a:ext>
            </a:extLst>
          </p:cNvPr>
          <p:cNvSpPr/>
          <p:nvPr/>
        </p:nvSpPr>
        <p:spPr>
          <a:xfrm>
            <a:off x="7686169" y="38206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solidFill>
                  <a:schemeClr val="tx1"/>
                </a:solidFill>
              </a:rPr>
              <a:t>i</a:t>
            </a:r>
            <a:r>
              <a:rPr lang="en-US" b="1">
                <a:solidFill>
                  <a:schemeClr val="tx1"/>
                </a:solidFill>
              </a:rPr>
              <a:t>     </a:t>
            </a:r>
            <a:r>
              <a:rPr lang="en-US" b="1">
                <a:solidFill>
                  <a:schemeClr val="tx1"/>
                </a:solidFill>
                <a:sym typeface="Wingdings" pitchFamily="2" charset="2"/>
              </a:rPr>
              <a:t> </a:t>
            </a:r>
            <a:r>
              <a:rPr lang="en-US" b="1" err="1">
                <a:solidFill>
                  <a:schemeClr val="tx1"/>
                </a:solidFill>
                <a:sym typeface="Wingdings" pitchFamily="2" charset="2"/>
              </a:rPr>
              <a:t>i</a:t>
            </a:r>
            <a:r>
              <a:rPr lang="en-US" b="1">
                <a:solidFill>
                  <a:schemeClr val="tx1"/>
                </a:solidFill>
                <a:sym typeface="Wingdings" pitchFamily="2" charset="2"/>
              </a:rPr>
              <a:t> + 1</a:t>
            </a:r>
            <a:endParaRPr lang="en-US" b="1">
              <a:solidFill>
                <a:schemeClr val="tx1"/>
              </a:solidFill>
            </a:endParaRPr>
          </a:p>
        </p:txBody>
      </p:sp>
      <p:sp>
        <p:nvSpPr>
          <p:cNvPr id="43" name="Rectangle 42">
            <a:extLst>
              <a:ext uri="{FF2B5EF4-FFF2-40B4-BE49-F238E27FC236}">
                <a16:creationId xmlns:a16="http://schemas.microsoft.com/office/drawing/2014/main" id="{2879448C-A15A-4DB9-A85F-592CF911ABB4}"/>
              </a:ext>
            </a:extLst>
          </p:cNvPr>
          <p:cNvSpPr/>
          <p:nvPr/>
        </p:nvSpPr>
        <p:spPr>
          <a:xfrm>
            <a:off x="7686169" y="5954275"/>
            <a:ext cx="17526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4" name="Rectangle 43">
            <a:extLst>
              <a:ext uri="{FF2B5EF4-FFF2-40B4-BE49-F238E27FC236}">
                <a16:creationId xmlns:a16="http://schemas.microsoft.com/office/drawing/2014/main" id="{6FCE0CD4-523F-4CBC-AC1C-9B28B18C0372}"/>
              </a:ext>
            </a:extLst>
          </p:cNvPr>
          <p:cNvSpPr/>
          <p:nvPr/>
        </p:nvSpPr>
        <p:spPr>
          <a:xfrm>
            <a:off x="7686169" y="2680830"/>
            <a:ext cx="1752600" cy="2286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5" name="Rectangle 44">
            <a:extLst>
              <a:ext uri="{FF2B5EF4-FFF2-40B4-BE49-F238E27FC236}">
                <a16:creationId xmlns:a16="http://schemas.microsoft.com/office/drawing/2014/main" id="{A1C36FFC-3581-47B9-9B16-38DD82A6EA01}"/>
              </a:ext>
            </a:extLst>
          </p:cNvPr>
          <p:cNvSpPr/>
          <p:nvPr/>
        </p:nvSpPr>
        <p:spPr>
          <a:xfrm>
            <a:off x="7686169" y="56494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 name="Rectangle 45">
            <a:extLst>
              <a:ext uri="{FF2B5EF4-FFF2-40B4-BE49-F238E27FC236}">
                <a16:creationId xmlns:a16="http://schemas.microsoft.com/office/drawing/2014/main" id="{EEDC77F1-ED39-437F-9E1B-1506C3C4D855}"/>
              </a:ext>
            </a:extLst>
          </p:cNvPr>
          <p:cNvSpPr/>
          <p:nvPr/>
        </p:nvSpPr>
        <p:spPr>
          <a:xfrm>
            <a:off x="7686169" y="53446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a:t>
            </a:r>
          </a:p>
        </p:txBody>
      </p:sp>
      <p:sp>
        <p:nvSpPr>
          <p:cNvPr id="47" name="Rectangle 46">
            <a:extLst>
              <a:ext uri="{FF2B5EF4-FFF2-40B4-BE49-F238E27FC236}">
                <a16:creationId xmlns:a16="http://schemas.microsoft.com/office/drawing/2014/main" id="{E9F00574-CD09-4BC0-9FE2-B698EB1880AB}"/>
              </a:ext>
            </a:extLst>
          </p:cNvPr>
          <p:cNvSpPr/>
          <p:nvPr/>
        </p:nvSpPr>
        <p:spPr>
          <a:xfrm>
            <a:off x="7686169" y="50398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cxnSp>
        <p:nvCxnSpPr>
          <p:cNvPr id="50" name="Curved Connector 33">
            <a:extLst>
              <a:ext uri="{FF2B5EF4-FFF2-40B4-BE49-F238E27FC236}">
                <a16:creationId xmlns:a16="http://schemas.microsoft.com/office/drawing/2014/main" id="{B7CE6A75-F0F1-4995-BE45-662F1D157F77}"/>
              </a:ext>
            </a:extLst>
          </p:cNvPr>
          <p:cNvCxnSpPr>
            <a:stCxn id="41" idx="3"/>
            <a:endCxn id="73" idx="3"/>
          </p:cNvCxnSpPr>
          <p:nvPr/>
        </p:nvCxnSpPr>
        <p:spPr>
          <a:xfrm flipV="1">
            <a:off x="9438769" y="3668275"/>
            <a:ext cx="12700" cy="609600"/>
          </a:xfrm>
          <a:prstGeom prst="curvedConnector3">
            <a:avLst>
              <a:gd name="adj1" fmla="val 180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6FD7534-8FEC-48BE-BCEC-3A51609EF2BB}"/>
              </a:ext>
            </a:extLst>
          </p:cNvPr>
          <p:cNvSpPr/>
          <p:nvPr/>
        </p:nvSpPr>
        <p:spPr>
          <a:xfrm>
            <a:off x="7686169" y="35158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res </a:t>
            </a:r>
            <a:r>
              <a:rPr lang="en-US" b="1">
                <a:solidFill>
                  <a:schemeClr val="tx1"/>
                </a:solidFill>
                <a:sym typeface="Wingdings" pitchFamily="2" charset="2"/>
              </a:rPr>
              <a:t> res + </a:t>
            </a:r>
            <a:r>
              <a:rPr lang="en-US" b="1" err="1">
                <a:solidFill>
                  <a:schemeClr val="tx1"/>
                </a:solidFill>
                <a:sym typeface="Wingdings" pitchFamily="2" charset="2"/>
              </a:rPr>
              <a:t>i</a:t>
            </a:r>
            <a:endParaRPr lang="en-US" b="1">
              <a:solidFill>
                <a:schemeClr val="tx1"/>
              </a:solidFill>
            </a:endParaRPr>
          </a:p>
        </p:txBody>
      </p:sp>
      <p:cxnSp>
        <p:nvCxnSpPr>
          <p:cNvPr id="80" name="Straight Connector 79">
            <a:extLst>
              <a:ext uri="{FF2B5EF4-FFF2-40B4-BE49-F238E27FC236}">
                <a16:creationId xmlns:a16="http://schemas.microsoft.com/office/drawing/2014/main" id="{27A08ED5-F979-4675-8DFC-5074CBB23C8B}"/>
              </a:ext>
            </a:extLst>
          </p:cNvPr>
          <p:cNvCxnSpPr/>
          <p:nvPr/>
        </p:nvCxnSpPr>
        <p:spPr>
          <a:xfrm>
            <a:off x="8905369" y="4277875"/>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8CDB8ED-CCDA-464C-AB71-9B8008E29B71}"/>
              </a:ext>
            </a:extLst>
          </p:cNvPr>
          <p:cNvSpPr/>
          <p:nvPr/>
        </p:nvSpPr>
        <p:spPr>
          <a:xfrm>
            <a:off x="2005666" y="3292823"/>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Inst</a:t>
            </a:r>
          </a:p>
        </p:txBody>
      </p:sp>
      <p:sp>
        <p:nvSpPr>
          <p:cNvPr id="57" name="Rectangle 56">
            <a:extLst>
              <a:ext uri="{FF2B5EF4-FFF2-40B4-BE49-F238E27FC236}">
                <a16:creationId xmlns:a16="http://schemas.microsoft.com/office/drawing/2014/main" id="{B2D67FB7-5B24-4209-9B14-CD34181509DF}"/>
              </a:ext>
            </a:extLst>
          </p:cNvPr>
          <p:cNvSpPr/>
          <p:nvPr/>
        </p:nvSpPr>
        <p:spPr>
          <a:xfrm>
            <a:off x="2767666" y="3292823"/>
            <a:ext cx="1371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p:txBody>
      </p:sp>
      <p:sp>
        <p:nvSpPr>
          <p:cNvPr id="58" name="Flowchart: Manual Operation 57">
            <a:extLst>
              <a:ext uri="{FF2B5EF4-FFF2-40B4-BE49-F238E27FC236}">
                <a16:creationId xmlns:a16="http://schemas.microsoft.com/office/drawing/2014/main" id="{C58F5CF2-5DF4-4C69-B849-D8B445A46BD5}"/>
              </a:ext>
            </a:extLst>
          </p:cNvPr>
          <p:cNvSpPr/>
          <p:nvPr/>
        </p:nvSpPr>
        <p:spPr>
          <a:xfrm rot="16200000">
            <a:off x="3415367" y="4169123"/>
            <a:ext cx="914400" cy="533400"/>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a:solidFill>
                  <a:schemeClr val="tx1"/>
                </a:solidFill>
              </a:rPr>
              <a:t>ALU</a:t>
            </a:r>
          </a:p>
        </p:txBody>
      </p:sp>
      <p:cxnSp>
        <p:nvCxnSpPr>
          <p:cNvPr id="59" name="Straight Arrow Connector 58">
            <a:extLst>
              <a:ext uri="{FF2B5EF4-FFF2-40B4-BE49-F238E27FC236}">
                <a16:creationId xmlns:a16="http://schemas.microsoft.com/office/drawing/2014/main" id="{B4874BD9-CABE-465D-8240-9D344266262D}"/>
              </a:ext>
            </a:extLst>
          </p:cNvPr>
          <p:cNvCxnSpPr/>
          <p:nvPr/>
        </p:nvCxnSpPr>
        <p:spPr>
          <a:xfrm>
            <a:off x="3301066" y="4664423"/>
            <a:ext cx="3048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FFF5BBA-2A79-4C27-8DEC-F0A08DA64E5D}"/>
              </a:ext>
            </a:extLst>
          </p:cNvPr>
          <p:cNvCxnSpPr/>
          <p:nvPr/>
        </p:nvCxnSpPr>
        <p:spPr>
          <a:xfrm>
            <a:off x="4139266" y="4435823"/>
            <a:ext cx="3048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3FD328F9-E602-4505-96CB-9D149565E9D1}"/>
              </a:ext>
            </a:extLst>
          </p:cNvPr>
          <p:cNvSpPr/>
          <p:nvPr/>
        </p:nvSpPr>
        <p:spPr>
          <a:xfrm>
            <a:off x="1929466" y="39024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r0</a:t>
            </a:r>
          </a:p>
        </p:txBody>
      </p:sp>
      <p:sp>
        <p:nvSpPr>
          <p:cNvPr id="62" name="Rectangle 61">
            <a:extLst>
              <a:ext uri="{FF2B5EF4-FFF2-40B4-BE49-F238E27FC236}">
                <a16:creationId xmlns:a16="http://schemas.microsoft.com/office/drawing/2014/main" id="{2C786F36-1504-4C60-865A-7F7564C152DE}"/>
              </a:ext>
            </a:extLst>
          </p:cNvPr>
          <p:cNvSpPr/>
          <p:nvPr/>
        </p:nvSpPr>
        <p:spPr>
          <a:xfrm>
            <a:off x="2386666" y="39024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63" name="Rectangle 62">
            <a:extLst>
              <a:ext uri="{FF2B5EF4-FFF2-40B4-BE49-F238E27FC236}">
                <a16:creationId xmlns:a16="http://schemas.microsoft.com/office/drawing/2014/main" id="{41709886-C6B8-4053-AD87-CA3339E064AA}"/>
              </a:ext>
            </a:extLst>
          </p:cNvPr>
          <p:cNvSpPr/>
          <p:nvPr/>
        </p:nvSpPr>
        <p:spPr>
          <a:xfrm>
            <a:off x="1929466" y="42072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r1</a:t>
            </a:r>
          </a:p>
        </p:txBody>
      </p:sp>
      <p:sp>
        <p:nvSpPr>
          <p:cNvPr id="64" name="Rectangle 63">
            <a:extLst>
              <a:ext uri="{FF2B5EF4-FFF2-40B4-BE49-F238E27FC236}">
                <a16:creationId xmlns:a16="http://schemas.microsoft.com/office/drawing/2014/main" id="{DE4348BF-6051-44B9-A9AC-C8A2B9DFBD26}"/>
              </a:ext>
            </a:extLst>
          </p:cNvPr>
          <p:cNvSpPr/>
          <p:nvPr/>
        </p:nvSpPr>
        <p:spPr>
          <a:xfrm>
            <a:off x="2386666" y="42072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cxnSp>
        <p:nvCxnSpPr>
          <p:cNvPr id="81" name="Straight Arrow Connector 80">
            <a:extLst>
              <a:ext uri="{FF2B5EF4-FFF2-40B4-BE49-F238E27FC236}">
                <a16:creationId xmlns:a16="http://schemas.microsoft.com/office/drawing/2014/main" id="{1AA85692-AC77-485E-BE67-CD10FA2D4F0E}"/>
              </a:ext>
            </a:extLst>
          </p:cNvPr>
          <p:cNvCxnSpPr/>
          <p:nvPr/>
        </p:nvCxnSpPr>
        <p:spPr>
          <a:xfrm>
            <a:off x="3301066" y="4207223"/>
            <a:ext cx="3048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AECF64B5-810A-4B4C-8426-2CBA7C0B1576}"/>
              </a:ext>
            </a:extLst>
          </p:cNvPr>
          <p:cNvSpPr/>
          <p:nvPr/>
        </p:nvSpPr>
        <p:spPr>
          <a:xfrm>
            <a:off x="1929466" y="45120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a:t>
            </a:r>
          </a:p>
        </p:txBody>
      </p:sp>
      <p:sp>
        <p:nvSpPr>
          <p:cNvPr id="83" name="Rectangle 82">
            <a:extLst>
              <a:ext uri="{FF2B5EF4-FFF2-40B4-BE49-F238E27FC236}">
                <a16:creationId xmlns:a16="http://schemas.microsoft.com/office/drawing/2014/main" id="{F5C7898E-E88C-4B9C-BA18-40E98A688D8B}"/>
              </a:ext>
            </a:extLst>
          </p:cNvPr>
          <p:cNvSpPr/>
          <p:nvPr/>
        </p:nvSpPr>
        <p:spPr>
          <a:xfrm>
            <a:off x="2386666" y="45120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solidFill>
                  <a:schemeClr val="tx1"/>
                </a:solidFill>
              </a:rPr>
              <a:t>…</a:t>
            </a:r>
          </a:p>
        </p:txBody>
      </p:sp>
      <p:sp>
        <p:nvSpPr>
          <p:cNvPr id="86" name="Rectangle 85">
            <a:extLst>
              <a:ext uri="{FF2B5EF4-FFF2-40B4-BE49-F238E27FC236}">
                <a16:creationId xmlns:a16="http://schemas.microsoft.com/office/drawing/2014/main" id="{02BE7785-9EB3-466C-A733-EFC1703657BF}"/>
              </a:ext>
            </a:extLst>
          </p:cNvPr>
          <p:cNvSpPr/>
          <p:nvPr/>
        </p:nvSpPr>
        <p:spPr>
          <a:xfrm>
            <a:off x="7152769" y="50319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err="1">
                <a:solidFill>
                  <a:schemeClr val="tx1"/>
                </a:solidFill>
              </a:rPr>
              <a:t>i</a:t>
            </a:r>
            <a:endParaRPr lang="en-US" sz="1600" b="1">
              <a:solidFill>
                <a:schemeClr val="tx1"/>
              </a:solidFill>
            </a:endParaRPr>
          </a:p>
        </p:txBody>
      </p:sp>
      <p:sp>
        <p:nvSpPr>
          <p:cNvPr id="87" name="Rectangle 86">
            <a:extLst>
              <a:ext uri="{FF2B5EF4-FFF2-40B4-BE49-F238E27FC236}">
                <a16:creationId xmlns:a16="http://schemas.microsoft.com/office/drawing/2014/main" id="{246750E2-88B8-4356-9616-B39B566F5758}"/>
              </a:ext>
            </a:extLst>
          </p:cNvPr>
          <p:cNvSpPr/>
          <p:nvPr/>
        </p:nvSpPr>
        <p:spPr>
          <a:xfrm>
            <a:off x="7152769" y="53367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res</a:t>
            </a:r>
          </a:p>
        </p:txBody>
      </p:sp>
      <p:sp>
        <p:nvSpPr>
          <p:cNvPr id="68" name="Rectangle 67">
            <a:extLst>
              <a:ext uri="{FF2B5EF4-FFF2-40B4-BE49-F238E27FC236}">
                <a16:creationId xmlns:a16="http://schemas.microsoft.com/office/drawing/2014/main" id="{61284E69-44E1-4F98-8608-6B396B2F2761}"/>
              </a:ext>
            </a:extLst>
          </p:cNvPr>
          <p:cNvSpPr/>
          <p:nvPr/>
        </p:nvSpPr>
        <p:spPr>
          <a:xfrm>
            <a:off x="2392590" y="3902424"/>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sp>
        <p:nvSpPr>
          <p:cNvPr id="69" name="Rectangle 68">
            <a:extLst>
              <a:ext uri="{FF2B5EF4-FFF2-40B4-BE49-F238E27FC236}">
                <a16:creationId xmlns:a16="http://schemas.microsoft.com/office/drawing/2014/main" id="{47EF24B9-472F-44AD-801F-06CB29D42251}"/>
              </a:ext>
            </a:extLst>
          </p:cNvPr>
          <p:cNvSpPr/>
          <p:nvPr/>
        </p:nvSpPr>
        <p:spPr>
          <a:xfrm>
            <a:off x="7692519" y="29142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r0  </a:t>
            </a:r>
            <a:r>
              <a:rPr lang="en-US" b="1">
                <a:solidFill>
                  <a:srgbClr val="C00000"/>
                </a:solidFill>
                <a:sym typeface="Wingdings" pitchFamily="2" charset="2"/>
              </a:rPr>
              <a:t> load </a:t>
            </a:r>
            <a:r>
              <a:rPr lang="en-US" b="1" err="1">
                <a:solidFill>
                  <a:srgbClr val="C00000"/>
                </a:solidFill>
                <a:sym typeface="Wingdings" pitchFamily="2" charset="2"/>
              </a:rPr>
              <a:t>i</a:t>
            </a:r>
            <a:endParaRPr lang="en-US" b="1">
              <a:solidFill>
                <a:srgbClr val="C00000"/>
              </a:solidFill>
            </a:endParaRPr>
          </a:p>
        </p:txBody>
      </p:sp>
      <p:sp>
        <p:nvSpPr>
          <p:cNvPr id="70" name="Rectangle 69">
            <a:extLst>
              <a:ext uri="{FF2B5EF4-FFF2-40B4-BE49-F238E27FC236}">
                <a16:creationId xmlns:a16="http://schemas.microsoft.com/office/drawing/2014/main" id="{DB58EEA2-B59A-430C-8127-C45E3E9E6243}"/>
              </a:ext>
            </a:extLst>
          </p:cNvPr>
          <p:cNvSpPr/>
          <p:nvPr/>
        </p:nvSpPr>
        <p:spPr>
          <a:xfrm>
            <a:off x="7692519" y="32190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r1  </a:t>
            </a:r>
            <a:r>
              <a:rPr lang="en-US" b="1">
                <a:solidFill>
                  <a:srgbClr val="C00000"/>
                </a:solidFill>
                <a:sym typeface="Wingdings" pitchFamily="2" charset="2"/>
              </a:rPr>
              <a:t> load res</a:t>
            </a:r>
            <a:endParaRPr lang="en-US" b="1">
              <a:solidFill>
                <a:srgbClr val="C00000"/>
              </a:solidFill>
            </a:endParaRPr>
          </a:p>
        </p:txBody>
      </p:sp>
      <p:sp>
        <p:nvSpPr>
          <p:cNvPr id="74" name="TextBox 73">
            <a:extLst>
              <a:ext uri="{FF2B5EF4-FFF2-40B4-BE49-F238E27FC236}">
                <a16:creationId xmlns:a16="http://schemas.microsoft.com/office/drawing/2014/main" id="{B585678A-1E7F-4F3D-A58A-716D9BBA746B}"/>
              </a:ext>
            </a:extLst>
          </p:cNvPr>
          <p:cNvSpPr txBox="1"/>
          <p:nvPr/>
        </p:nvSpPr>
        <p:spPr>
          <a:xfrm>
            <a:off x="1909143" y="5406856"/>
            <a:ext cx="4930588" cy="1323439"/>
          </a:xfrm>
          <a:prstGeom prst="rect">
            <a:avLst/>
          </a:prstGeom>
          <a:noFill/>
        </p:spPr>
        <p:txBody>
          <a:bodyPr wrap="square" rtlCol="0">
            <a:spAutoFit/>
          </a:bodyPr>
          <a:lstStyle/>
          <a:p>
            <a:r>
              <a:rPr lang="en-SG" sz="2000"/>
              <a:t>Moving data from memory into a register – </a:t>
            </a:r>
            <a:r>
              <a:rPr lang="en-SG" sz="2000">
                <a:solidFill>
                  <a:srgbClr val="0000CC"/>
                </a:solidFill>
              </a:rPr>
              <a:t>load</a:t>
            </a:r>
          </a:p>
          <a:p>
            <a:r>
              <a:rPr lang="en-SG" sz="2000"/>
              <a:t>Moving data from a register into memory – </a:t>
            </a:r>
            <a:r>
              <a:rPr lang="en-SG" sz="2000">
                <a:solidFill>
                  <a:srgbClr val="0000CC"/>
                </a:solidFill>
              </a:rPr>
              <a:t>store</a:t>
            </a:r>
            <a:r>
              <a:rPr lang="en-SG" sz="2000"/>
              <a:t> </a:t>
            </a:r>
          </a:p>
        </p:txBody>
      </p:sp>
      <p:sp>
        <p:nvSpPr>
          <p:cNvPr id="75" name="Oval 74">
            <a:extLst>
              <a:ext uri="{FF2B5EF4-FFF2-40B4-BE49-F238E27FC236}">
                <a16:creationId xmlns:a16="http://schemas.microsoft.com/office/drawing/2014/main" id="{08F60E5E-0225-48A5-9ADF-590A2E96D412}"/>
              </a:ext>
            </a:extLst>
          </p:cNvPr>
          <p:cNvSpPr/>
          <p:nvPr/>
        </p:nvSpPr>
        <p:spPr>
          <a:xfrm>
            <a:off x="7436779" y="2832455"/>
            <a:ext cx="2242680" cy="75962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76" name="Group 75">
            <a:extLst>
              <a:ext uri="{FF2B5EF4-FFF2-40B4-BE49-F238E27FC236}">
                <a16:creationId xmlns:a16="http://schemas.microsoft.com/office/drawing/2014/main" id="{420A2CC3-5D6D-40E3-BCC2-418027496894}"/>
              </a:ext>
            </a:extLst>
          </p:cNvPr>
          <p:cNvGrpSpPr/>
          <p:nvPr/>
        </p:nvGrpSpPr>
        <p:grpSpPr>
          <a:xfrm>
            <a:off x="3019456" y="3919412"/>
            <a:ext cx="4593259" cy="1527001"/>
            <a:chOff x="1745818" y="3425999"/>
            <a:chExt cx="4654982" cy="1527001"/>
          </a:xfrm>
        </p:grpSpPr>
        <p:cxnSp>
          <p:nvCxnSpPr>
            <p:cNvPr id="77" name="Straight Connector 76">
              <a:extLst>
                <a:ext uri="{FF2B5EF4-FFF2-40B4-BE49-F238E27FC236}">
                  <a16:creationId xmlns:a16="http://schemas.microsoft.com/office/drawing/2014/main" id="{FA0DA4A9-CE37-492D-8902-9F847D6ED0E5}"/>
                </a:ext>
              </a:extLst>
            </p:cNvPr>
            <p:cNvCxnSpPr/>
            <p:nvPr/>
          </p:nvCxnSpPr>
          <p:spPr>
            <a:xfrm flipH="1" flipV="1">
              <a:off x="6019800" y="3886200"/>
              <a:ext cx="381000" cy="10668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D6CA139-6B8D-4BD3-906E-A42FF591EF13}"/>
                </a:ext>
              </a:extLst>
            </p:cNvPr>
            <p:cNvCxnSpPr>
              <a:cxnSpLocks/>
            </p:cNvCxnSpPr>
            <p:nvPr/>
          </p:nvCxnSpPr>
          <p:spPr>
            <a:xfrm>
              <a:off x="3579641" y="3866211"/>
              <a:ext cx="2440159" cy="19989"/>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Curved Connector 45">
              <a:extLst>
                <a:ext uri="{FF2B5EF4-FFF2-40B4-BE49-F238E27FC236}">
                  <a16:creationId xmlns:a16="http://schemas.microsoft.com/office/drawing/2014/main" id="{49994F56-05CB-4F19-8D43-EAA89CF0C819}"/>
                </a:ext>
              </a:extLst>
            </p:cNvPr>
            <p:cNvCxnSpPr>
              <a:cxnSpLocks/>
            </p:cNvCxnSpPr>
            <p:nvPr/>
          </p:nvCxnSpPr>
          <p:spPr>
            <a:xfrm rot="10800000" flipV="1">
              <a:off x="1745818" y="3445601"/>
              <a:ext cx="570795" cy="338861"/>
            </a:xfrm>
            <a:prstGeom prst="curvedConnector3">
              <a:avLst>
                <a:gd name="adj1" fmla="val 50000"/>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A858613-AE9D-4CB0-B341-ED5C94F1EB38}"/>
                </a:ext>
              </a:extLst>
            </p:cNvPr>
            <p:cNvCxnSpPr>
              <a:cxnSpLocks/>
            </p:cNvCxnSpPr>
            <p:nvPr/>
          </p:nvCxnSpPr>
          <p:spPr>
            <a:xfrm flipH="1" flipV="1">
              <a:off x="2363609" y="3425999"/>
              <a:ext cx="1207889" cy="4502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5" name="Rectangle 84">
            <a:extLst>
              <a:ext uri="{FF2B5EF4-FFF2-40B4-BE49-F238E27FC236}">
                <a16:creationId xmlns:a16="http://schemas.microsoft.com/office/drawing/2014/main" id="{626E08DA-435C-420C-89A1-1BEC89A04384}"/>
              </a:ext>
            </a:extLst>
          </p:cNvPr>
          <p:cNvSpPr/>
          <p:nvPr/>
        </p:nvSpPr>
        <p:spPr>
          <a:xfrm>
            <a:off x="2391738" y="4207224"/>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C00000"/>
                </a:solidFill>
              </a:rPr>
              <a:t>0</a:t>
            </a:r>
          </a:p>
        </p:txBody>
      </p:sp>
      <p:sp>
        <p:nvSpPr>
          <p:cNvPr id="71" name="Rectangle 70">
            <a:extLst>
              <a:ext uri="{FF2B5EF4-FFF2-40B4-BE49-F238E27FC236}">
                <a16:creationId xmlns:a16="http://schemas.microsoft.com/office/drawing/2014/main" id="{9B4E223E-9C59-4C22-A0DE-750D7FDA17AA}"/>
              </a:ext>
            </a:extLst>
          </p:cNvPr>
          <p:cNvSpPr/>
          <p:nvPr/>
        </p:nvSpPr>
        <p:spPr>
          <a:xfrm>
            <a:off x="2774017" y="3275799"/>
            <a:ext cx="1564304" cy="316276"/>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a:solidFill>
                  <a:srgbClr val="C00000"/>
                </a:solidFill>
              </a:rPr>
              <a:t>r1  </a:t>
            </a:r>
            <a:r>
              <a:rPr lang="en-US" sz="1600" b="1">
                <a:solidFill>
                  <a:srgbClr val="C00000"/>
                </a:solidFill>
                <a:sym typeface="Wingdings" pitchFamily="2" charset="2"/>
              </a:rPr>
              <a:t> load res</a:t>
            </a:r>
            <a:endParaRPr lang="en-US" sz="1600" b="1">
              <a:solidFill>
                <a:srgbClr val="C00000"/>
              </a:solidFill>
            </a:endParaRPr>
          </a:p>
        </p:txBody>
      </p:sp>
    </p:spTree>
    <p:extLst>
      <p:ext uri="{BB962C8B-B14F-4D97-AF65-F5344CB8AC3E}">
        <p14:creationId xmlns:p14="http://schemas.microsoft.com/office/powerpoint/2010/main" val="25918487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wipe(right)">
                                      <p:cBhvr>
                                        <p:cTn id="12" dur="500"/>
                                        <p:tgtEl>
                                          <p:spTgt spid="76"/>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85"/>
                                        </p:tgtEl>
                                        <p:attrNameLst>
                                          <p:attrName>style.visibility</p:attrName>
                                        </p:attrNameLst>
                                      </p:cBhvr>
                                      <p:to>
                                        <p:strVal val="visible"/>
                                      </p:to>
                                    </p:set>
                                    <p:animEffect transition="in" filter="dissolve">
                                      <p:cBhvr>
                                        <p:cTn id="1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7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584775"/>
          </a:xfrm>
          <a:prstGeom prst="rect">
            <a:avLst/>
          </a:prstGeom>
          <a:noFill/>
        </p:spPr>
        <p:txBody>
          <a:bodyPr wrap="square" rtlCol="0">
            <a:spAutoFit/>
          </a:bodyPr>
          <a:lstStyle/>
          <a:p>
            <a:r>
              <a:rPr lang="en-SG" sz="3200">
                <a:solidFill>
                  <a:srgbClr val="0000FF"/>
                </a:solidFill>
              </a:rPr>
              <a:t>3. Walkthrough: Reg-to-Reg Arithmetic </a:t>
            </a:r>
            <a:r>
              <a:rPr lang="en-SG" sz="2800">
                <a:solidFill>
                  <a:srgbClr val="0000FF"/>
                </a:solidFill>
              </a:rPr>
              <a:t>(7/15)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18</a:t>
            </a:fld>
            <a:endParaRPr/>
          </a:p>
        </p:txBody>
      </p:sp>
      <p:sp>
        <p:nvSpPr>
          <p:cNvPr id="55" name="Content Placeholder 6">
            <a:extLst>
              <a:ext uri="{FF2B5EF4-FFF2-40B4-BE49-F238E27FC236}">
                <a16:creationId xmlns:a16="http://schemas.microsoft.com/office/drawing/2014/main" id="{6C834004-23DD-4EE8-80F4-5F30BE178D49}"/>
              </a:ext>
            </a:extLst>
          </p:cNvPr>
          <p:cNvSpPr>
            <a:spLocks noGrp="1"/>
          </p:cNvSpPr>
          <p:nvPr>
            <p:ph idx="1"/>
          </p:nvPr>
        </p:nvSpPr>
        <p:spPr>
          <a:xfrm>
            <a:off x="1981200" y="1317172"/>
            <a:ext cx="8229600" cy="1447800"/>
          </a:xfrm>
        </p:spPr>
        <p:txBody>
          <a:bodyPr/>
          <a:lstStyle/>
          <a:p>
            <a:pPr marL="358775" indent="-358775">
              <a:buSzPct val="100000"/>
              <a:buFont typeface="Wingdings" panose="05000000000000000000" pitchFamily="2" charset="2"/>
              <a:buChar char="§"/>
            </a:pPr>
            <a:r>
              <a:rPr lang="en-US" sz="2800"/>
              <a:t>Arithmetic operations can now work directly on registers only (much faster!)</a:t>
            </a:r>
          </a:p>
        </p:txBody>
      </p:sp>
      <p:sp>
        <p:nvSpPr>
          <p:cNvPr id="23" name="Rectangle 7">
            <a:extLst>
              <a:ext uri="{FF2B5EF4-FFF2-40B4-BE49-F238E27FC236}">
                <a16:creationId xmlns:a16="http://schemas.microsoft.com/office/drawing/2014/main" id="{DEEFFF6D-D430-4301-888F-6DFDE734A81C}"/>
              </a:ext>
            </a:extLst>
          </p:cNvPr>
          <p:cNvSpPr>
            <a:spLocks noChangeArrowheads="1"/>
          </p:cNvSpPr>
          <p:nvPr/>
        </p:nvSpPr>
        <p:spPr bwMode="auto">
          <a:xfrm>
            <a:off x="1840890" y="2928847"/>
            <a:ext cx="2697892" cy="2438400"/>
          </a:xfrm>
          <a:prstGeom prst="rect">
            <a:avLst/>
          </a:prstGeom>
          <a:solidFill>
            <a:schemeClr val="tx2">
              <a:lumMod val="40000"/>
              <a:lumOff val="60000"/>
            </a:schemeClr>
          </a:solidFill>
          <a:ln w="31750">
            <a:solidFill>
              <a:schemeClr val="tx1"/>
            </a:solidFill>
            <a:miter lim="800000"/>
            <a:headEnd/>
            <a:tailEnd/>
          </a:ln>
          <a:effectLst/>
        </p:spPr>
        <p:txBody>
          <a:bodyPr wrap="none" anchor="ctr"/>
          <a:lstStyle/>
          <a:p>
            <a:endParaRPr lang="en-US"/>
          </a:p>
        </p:txBody>
      </p:sp>
      <p:sp>
        <p:nvSpPr>
          <p:cNvPr id="24" name="Rectangle 15">
            <a:extLst>
              <a:ext uri="{FF2B5EF4-FFF2-40B4-BE49-F238E27FC236}">
                <a16:creationId xmlns:a16="http://schemas.microsoft.com/office/drawing/2014/main" id="{3DB09472-F848-4AC3-B9D4-C42A3587744E}"/>
              </a:ext>
            </a:extLst>
          </p:cNvPr>
          <p:cNvSpPr>
            <a:spLocks noChangeArrowheads="1"/>
          </p:cNvSpPr>
          <p:nvPr/>
        </p:nvSpPr>
        <p:spPr bwMode="auto">
          <a:xfrm>
            <a:off x="2405184" y="2810494"/>
            <a:ext cx="1569307"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Processor</a:t>
            </a:r>
          </a:p>
        </p:txBody>
      </p:sp>
      <p:sp>
        <p:nvSpPr>
          <p:cNvPr id="27" name="Rectangle 26">
            <a:extLst>
              <a:ext uri="{FF2B5EF4-FFF2-40B4-BE49-F238E27FC236}">
                <a16:creationId xmlns:a16="http://schemas.microsoft.com/office/drawing/2014/main" id="{2E358263-79E5-435D-8526-35F0F10F1147}"/>
              </a:ext>
            </a:extLst>
          </p:cNvPr>
          <p:cNvSpPr>
            <a:spLocks noChangeArrowheads="1"/>
          </p:cNvSpPr>
          <p:nvPr/>
        </p:nvSpPr>
        <p:spPr bwMode="auto">
          <a:xfrm>
            <a:off x="7121877" y="2483709"/>
            <a:ext cx="3048000" cy="4090087"/>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28" name="Rectangle 15">
            <a:extLst>
              <a:ext uri="{FF2B5EF4-FFF2-40B4-BE49-F238E27FC236}">
                <a16:creationId xmlns:a16="http://schemas.microsoft.com/office/drawing/2014/main" id="{FA852DB6-BC1E-4C98-8717-FFDF2C150293}"/>
              </a:ext>
            </a:extLst>
          </p:cNvPr>
          <p:cNvSpPr>
            <a:spLocks noChangeArrowheads="1"/>
          </p:cNvSpPr>
          <p:nvPr/>
        </p:nvSpPr>
        <p:spPr bwMode="auto">
          <a:xfrm>
            <a:off x="7984792" y="2322427"/>
            <a:ext cx="1322173"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Memory</a:t>
            </a:r>
          </a:p>
        </p:txBody>
      </p:sp>
      <p:sp>
        <p:nvSpPr>
          <p:cNvPr id="31" name="Rectangle 30">
            <a:extLst>
              <a:ext uri="{FF2B5EF4-FFF2-40B4-BE49-F238E27FC236}">
                <a16:creationId xmlns:a16="http://schemas.microsoft.com/office/drawing/2014/main" id="{04A015BE-CACC-48BF-AF44-440A50A1935D}"/>
              </a:ext>
            </a:extLst>
          </p:cNvPr>
          <p:cNvSpPr/>
          <p:nvPr/>
        </p:nvSpPr>
        <p:spPr>
          <a:xfrm>
            <a:off x="4561971" y="3649225"/>
            <a:ext cx="2552699" cy="952500"/>
          </a:xfrm>
          <a:prstGeom prst="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D7C7D39-11D5-4EFD-9154-B8BAC523E723}"/>
              </a:ext>
            </a:extLst>
          </p:cNvPr>
          <p:cNvSpPr>
            <a:spLocks noChangeArrowheads="1"/>
          </p:cNvSpPr>
          <p:nvPr/>
        </p:nvSpPr>
        <p:spPr bwMode="auto">
          <a:xfrm>
            <a:off x="5342505" y="3412519"/>
            <a:ext cx="801130"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Bus</a:t>
            </a:r>
          </a:p>
        </p:txBody>
      </p:sp>
      <p:sp>
        <p:nvSpPr>
          <p:cNvPr id="36" name="Rectangle 35">
            <a:extLst>
              <a:ext uri="{FF2B5EF4-FFF2-40B4-BE49-F238E27FC236}">
                <a16:creationId xmlns:a16="http://schemas.microsoft.com/office/drawing/2014/main" id="{615941FB-A704-4502-A4C1-84A0C0EF5A6E}"/>
              </a:ext>
            </a:extLst>
          </p:cNvPr>
          <p:cNvSpPr/>
          <p:nvPr/>
        </p:nvSpPr>
        <p:spPr>
          <a:xfrm>
            <a:off x="7686169" y="56494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7" name="Rectangle 36">
            <a:extLst>
              <a:ext uri="{FF2B5EF4-FFF2-40B4-BE49-F238E27FC236}">
                <a16:creationId xmlns:a16="http://schemas.microsoft.com/office/drawing/2014/main" id="{2CEE5D7E-EF32-4EA6-BAC9-E70A15B35607}"/>
              </a:ext>
            </a:extLst>
          </p:cNvPr>
          <p:cNvSpPr/>
          <p:nvPr/>
        </p:nvSpPr>
        <p:spPr>
          <a:xfrm>
            <a:off x="7686169" y="47350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38" name="Rectangle 37">
            <a:extLst>
              <a:ext uri="{FF2B5EF4-FFF2-40B4-BE49-F238E27FC236}">
                <a16:creationId xmlns:a16="http://schemas.microsoft.com/office/drawing/2014/main" id="{BC530D86-4403-4F7F-9497-979D0D55B8E1}"/>
              </a:ext>
            </a:extLst>
          </p:cNvPr>
          <p:cNvSpPr/>
          <p:nvPr/>
        </p:nvSpPr>
        <p:spPr>
          <a:xfrm>
            <a:off x="7686169" y="53446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FD71F7EB-CC60-4121-819D-975F27C25F1A}"/>
              </a:ext>
            </a:extLst>
          </p:cNvPr>
          <p:cNvSpPr/>
          <p:nvPr/>
        </p:nvSpPr>
        <p:spPr>
          <a:xfrm>
            <a:off x="7686169" y="50398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B3CFBBA5-4C2C-4532-9734-5E56F04848B6}"/>
              </a:ext>
            </a:extLst>
          </p:cNvPr>
          <p:cNvSpPr/>
          <p:nvPr/>
        </p:nvSpPr>
        <p:spPr>
          <a:xfrm>
            <a:off x="7686169" y="44302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817FC802-9569-4AC4-8711-892469E64433}"/>
              </a:ext>
            </a:extLst>
          </p:cNvPr>
          <p:cNvSpPr/>
          <p:nvPr/>
        </p:nvSpPr>
        <p:spPr>
          <a:xfrm>
            <a:off x="7686169" y="41254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if r0 &lt; 10, </a:t>
            </a:r>
          </a:p>
        </p:txBody>
      </p:sp>
      <p:sp>
        <p:nvSpPr>
          <p:cNvPr id="42" name="Rectangle 41">
            <a:extLst>
              <a:ext uri="{FF2B5EF4-FFF2-40B4-BE49-F238E27FC236}">
                <a16:creationId xmlns:a16="http://schemas.microsoft.com/office/drawing/2014/main" id="{2BFBCEB8-C259-4C9E-9044-03234ECEA37A}"/>
              </a:ext>
            </a:extLst>
          </p:cNvPr>
          <p:cNvSpPr/>
          <p:nvPr/>
        </p:nvSpPr>
        <p:spPr>
          <a:xfrm>
            <a:off x="7686169" y="38206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r0 </a:t>
            </a:r>
            <a:r>
              <a:rPr lang="en-US" b="1">
                <a:solidFill>
                  <a:schemeClr val="tx1"/>
                </a:solidFill>
                <a:sym typeface="Wingdings" pitchFamily="2" charset="2"/>
              </a:rPr>
              <a:t> r0 + 1</a:t>
            </a:r>
            <a:endParaRPr lang="en-US" b="1">
              <a:solidFill>
                <a:schemeClr val="tx1"/>
              </a:solidFill>
            </a:endParaRPr>
          </a:p>
        </p:txBody>
      </p:sp>
      <p:sp>
        <p:nvSpPr>
          <p:cNvPr id="43" name="Rectangle 42">
            <a:extLst>
              <a:ext uri="{FF2B5EF4-FFF2-40B4-BE49-F238E27FC236}">
                <a16:creationId xmlns:a16="http://schemas.microsoft.com/office/drawing/2014/main" id="{2879448C-A15A-4DB9-A85F-592CF911ABB4}"/>
              </a:ext>
            </a:extLst>
          </p:cNvPr>
          <p:cNvSpPr/>
          <p:nvPr/>
        </p:nvSpPr>
        <p:spPr>
          <a:xfrm>
            <a:off x="7686169" y="5954275"/>
            <a:ext cx="17526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4" name="Rectangle 43">
            <a:extLst>
              <a:ext uri="{FF2B5EF4-FFF2-40B4-BE49-F238E27FC236}">
                <a16:creationId xmlns:a16="http://schemas.microsoft.com/office/drawing/2014/main" id="{6FCE0CD4-523F-4CBC-AC1C-9B28B18C0372}"/>
              </a:ext>
            </a:extLst>
          </p:cNvPr>
          <p:cNvSpPr/>
          <p:nvPr/>
        </p:nvSpPr>
        <p:spPr>
          <a:xfrm>
            <a:off x="7686169" y="2680830"/>
            <a:ext cx="1752600" cy="2286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5" name="Rectangle 44">
            <a:extLst>
              <a:ext uri="{FF2B5EF4-FFF2-40B4-BE49-F238E27FC236}">
                <a16:creationId xmlns:a16="http://schemas.microsoft.com/office/drawing/2014/main" id="{A1C36FFC-3581-47B9-9B16-38DD82A6EA01}"/>
              </a:ext>
            </a:extLst>
          </p:cNvPr>
          <p:cNvSpPr/>
          <p:nvPr/>
        </p:nvSpPr>
        <p:spPr>
          <a:xfrm>
            <a:off x="7686169" y="56494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 name="Rectangle 45">
            <a:extLst>
              <a:ext uri="{FF2B5EF4-FFF2-40B4-BE49-F238E27FC236}">
                <a16:creationId xmlns:a16="http://schemas.microsoft.com/office/drawing/2014/main" id="{EEDC77F1-ED39-437F-9E1B-1506C3C4D855}"/>
              </a:ext>
            </a:extLst>
          </p:cNvPr>
          <p:cNvSpPr/>
          <p:nvPr/>
        </p:nvSpPr>
        <p:spPr>
          <a:xfrm>
            <a:off x="7686169" y="53446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a:t>
            </a:r>
          </a:p>
        </p:txBody>
      </p:sp>
      <p:sp>
        <p:nvSpPr>
          <p:cNvPr id="47" name="Rectangle 46">
            <a:extLst>
              <a:ext uri="{FF2B5EF4-FFF2-40B4-BE49-F238E27FC236}">
                <a16:creationId xmlns:a16="http://schemas.microsoft.com/office/drawing/2014/main" id="{E9F00574-CD09-4BC0-9FE2-B698EB1880AB}"/>
              </a:ext>
            </a:extLst>
          </p:cNvPr>
          <p:cNvSpPr/>
          <p:nvPr/>
        </p:nvSpPr>
        <p:spPr>
          <a:xfrm>
            <a:off x="7686169" y="50398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cxnSp>
        <p:nvCxnSpPr>
          <p:cNvPr id="50" name="Curved Connector 33">
            <a:extLst>
              <a:ext uri="{FF2B5EF4-FFF2-40B4-BE49-F238E27FC236}">
                <a16:creationId xmlns:a16="http://schemas.microsoft.com/office/drawing/2014/main" id="{B7CE6A75-F0F1-4995-BE45-662F1D157F77}"/>
              </a:ext>
            </a:extLst>
          </p:cNvPr>
          <p:cNvCxnSpPr>
            <a:stCxn id="41" idx="3"/>
            <a:endCxn id="73" idx="3"/>
          </p:cNvCxnSpPr>
          <p:nvPr/>
        </p:nvCxnSpPr>
        <p:spPr>
          <a:xfrm flipV="1">
            <a:off x="9438769" y="3668275"/>
            <a:ext cx="12700" cy="609600"/>
          </a:xfrm>
          <a:prstGeom prst="curvedConnector3">
            <a:avLst>
              <a:gd name="adj1" fmla="val 180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6FD7534-8FEC-48BE-BCEC-3A51609EF2BB}"/>
              </a:ext>
            </a:extLst>
          </p:cNvPr>
          <p:cNvSpPr/>
          <p:nvPr/>
        </p:nvSpPr>
        <p:spPr>
          <a:xfrm>
            <a:off x="7686169" y="35158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r1 </a:t>
            </a:r>
            <a:r>
              <a:rPr lang="en-US" b="1">
                <a:solidFill>
                  <a:srgbClr val="C00000"/>
                </a:solidFill>
                <a:sym typeface="Wingdings" pitchFamily="2" charset="2"/>
              </a:rPr>
              <a:t> r1 + r0</a:t>
            </a:r>
            <a:endParaRPr lang="en-US" b="1">
              <a:solidFill>
                <a:srgbClr val="C00000"/>
              </a:solidFill>
            </a:endParaRPr>
          </a:p>
        </p:txBody>
      </p:sp>
      <p:cxnSp>
        <p:nvCxnSpPr>
          <p:cNvPr id="80" name="Straight Connector 79">
            <a:extLst>
              <a:ext uri="{FF2B5EF4-FFF2-40B4-BE49-F238E27FC236}">
                <a16:creationId xmlns:a16="http://schemas.microsoft.com/office/drawing/2014/main" id="{27A08ED5-F979-4675-8DFC-5074CBB23C8B}"/>
              </a:ext>
            </a:extLst>
          </p:cNvPr>
          <p:cNvCxnSpPr/>
          <p:nvPr/>
        </p:nvCxnSpPr>
        <p:spPr>
          <a:xfrm>
            <a:off x="8905369" y="4277875"/>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8CDB8ED-CCDA-464C-AB71-9B8008E29B71}"/>
              </a:ext>
            </a:extLst>
          </p:cNvPr>
          <p:cNvSpPr/>
          <p:nvPr/>
        </p:nvSpPr>
        <p:spPr>
          <a:xfrm>
            <a:off x="2005666" y="3292823"/>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Inst</a:t>
            </a:r>
          </a:p>
        </p:txBody>
      </p:sp>
      <p:sp>
        <p:nvSpPr>
          <p:cNvPr id="57" name="Rectangle 56">
            <a:extLst>
              <a:ext uri="{FF2B5EF4-FFF2-40B4-BE49-F238E27FC236}">
                <a16:creationId xmlns:a16="http://schemas.microsoft.com/office/drawing/2014/main" id="{B2D67FB7-5B24-4209-9B14-CD34181509DF}"/>
              </a:ext>
            </a:extLst>
          </p:cNvPr>
          <p:cNvSpPr/>
          <p:nvPr/>
        </p:nvSpPr>
        <p:spPr>
          <a:xfrm>
            <a:off x="2767666" y="3292823"/>
            <a:ext cx="1371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p:txBody>
      </p:sp>
      <p:sp>
        <p:nvSpPr>
          <p:cNvPr id="61" name="Rectangle 60">
            <a:extLst>
              <a:ext uri="{FF2B5EF4-FFF2-40B4-BE49-F238E27FC236}">
                <a16:creationId xmlns:a16="http://schemas.microsoft.com/office/drawing/2014/main" id="{3FD328F9-E602-4505-96CB-9D149565E9D1}"/>
              </a:ext>
            </a:extLst>
          </p:cNvPr>
          <p:cNvSpPr/>
          <p:nvPr/>
        </p:nvSpPr>
        <p:spPr>
          <a:xfrm>
            <a:off x="1929466" y="39024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r0</a:t>
            </a:r>
          </a:p>
        </p:txBody>
      </p:sp>
      <p:sp>
        <p:nvSpPr>
          <p:cNvPr id="62" name="Rectangle 61">
            <a:extLst>
              <a:ext uri="{FF2B5EF4-FFF2-40B4-BE49-F238E27FC236}">
                <a16:creationId xmlns:a16="http://schemas.microsoft.com/office/drawing/2014/main" id="{2C786F36-1504-4C60-865A-7F7564C152DE}"/>
              </a:ext>
            </a:extLst>
          </p:cNvPr>
          <p:cNvSpPr/>
          <p:nvPr/>
        </p:nvSpPr>
        <p:spPr>
          <a:xfrm>
            <a:off x="2386666" y="39024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63" name="Rectangle 62">
            <a:extLst>
              <a:ext uri="{FF2B5EF4-FFF2-40B4-BE49-F238E27FC236}">
                <a16:creationId xmlns:a16="http://schemas.microsoft.com/office/drawing/2014/main" id="{41709886-C6B8-4053-AD87-CA3339E064AA}"/>
              </a:ext>
            </a:extLst>
          </p:cNvPr>
          <p:cNvSpPr/>
          <p:nvPr/>
        </p:nvSpPr>
        <p:spPr>
          <a:xfrm>
            <a:off x="1929466" y="42072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r1</a:t>
            </a:r>
          </a:p>
        </p:txBody>
      </p:sp>
      <p:sp>
        <p:nvSpPr>
          <p:cNvPr id="64" name="Rectangle 63">
            <a:extLst>
              <a:ext uri="{FF2B5EF4-FFF2-40B4-BE49-F238E27FC236}">
                <a16:creationId xmlns:a16="http://schemas.microsoft.com/office/drawing/2014/main" id="{DE4348BF-6051-44B9-A9AC-C8A2B9DFBD26}"/>
              </a:ext>
            </a:extLst>
          </p:cNvPr>
          <p:cNvSpPr/>
          <p:nvPr/>
        </p:nvSpPr>
        <p:spPr>
          <a:xfrm>
            <a:off x="2386666" y="42072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82" name="Rectangle 81">
            <a:extLst>
              <a:ext uri="{FF2B5EF4-FFF2-40B4-BE49-F238E27FC236}">
                <a16:creationId xmlns:a16="http://schemas.microsoft.com/office/drawing/2014/main" id="{AECF64B5-810A-4B4C-8426-2CBA7C0B1576}"/>
              </a:ext>
            </a:extLst>
          </p:cNvPr>
          <p:cNvSpPr/>
          <p:nvPr/>
        </p:nvSpPr>
        <p:spPr>
          <a:xfrm>
            <a:off x="1929466" y="45120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a:t>
            </a:r>
          </a:p>
        </p:txBody>
      </p:sp>
      <p:sp>
        <p:nvSpPr>
          <p:cNvPr id="83" name="Rectangle 82">
            <a:extLst>
              <a:ext uri="{FF2B5EF4-FFF2-40B4-BE49-F238E27FC236}">
                <a16:creationId xmlns:a16="http://schemas.microsoft.com/office/drawing/2014/main" id="{F5C7898E-E88C-4B9C-BA18-40E98A688D8B}"/>
              </a:ext>
            </a:extLst>
          </p:cNvPr>
          <p:cNvSpPr/>
          <p:nvPr/>
        </p:nvSpPr>
        <p:spPr>
          <a:xfrm>
            <a:off x="2386666" y="45120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solidFill>
                  <a:schemeClr val="tx1"/>
                </a:solidFill>
              </a:rPr>
              <a:t>…</a:t>
            </a:r>
          </a:p>
        </p:txBody>
      </p:sp>
      <p:sp>
        <p:nvSpPr>
          <p:cNvPr id="86" name="Rectangle 85">
            <a:extLst>
              <a:ext uri="{FF2B5EF4-FFF2-40B4-BE49-F238E27FC236}">
                <a16:creationId xmlns:a16="http://schemas.microsoft.com/office/drawing/2014/main" id="{02BE7785-9EB3-466C-A733-EFC1703657BF}"/>
              </a:ext>
            </a:extLst>
          </p:cNvPr>
          <p:cNvSpPr/>
          <p:nvPr/>
        </p:nvSpPr>
        <p:spPr>
          <a:xfrm>
            <a:off x="7152769" y="50319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err="1">
                <a:solidFill>
                  <a:schemeClr val="tx1"/>
                </a:solidFill>
              </a:rPr>
              <a:t>i</a:t>
            </a:r>
            <a:endParaRPr lang="en-US" sz="1600" b="1">
              <a:solidFill>
                <a:schemeClr val="tx1"/>
              </a:solidFill>
            </a:endParaRPr>
          </a:p>
        </p:txBody>
      </p:sp>
      <p:sp>
        <p:nvSpPr>
          <p:cNvPr id="87" name="Rectangle 86">
            <a:extLst>
              <a:ext uri="{FF2B5EF4-FFF2-40B4-BE49-F238E27FC236}">
                <a16:creationId xmlns:a16="http://schemas.microsoft.com/office/drawing/2014/main" id="{246750E2-88B8-4356-9616-B39B566F5758}"/>
              </a:ext>
            </a:extLst>
          </p:cNvPr>
          <p:cNvSpPr/>
          <p:nvPr/>
        </p:nvSpPr>
        <p:spPr>
          <a:xfrm>
            <a:off x="7152769" y="53367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res</a:t>
            </a:r>
          </a:p>
        </p:txBody>
      </p:sp>
      <p:sp>
        <p:nvSpPr>
          <p:cNvPr id="68" name="Rectangle 67">
            <a:extLst>
              <a:ext uri="{FF2B5EF4-FFF2-40B4-BE49-F238E27FC236}">
                <a16:creationId xmlns:a16="http://schemas.microsoft.com/office/drawing/2014/main" id="{61284E69-44E1-4F98-8608-6B396B2F2761}"/>
              </a:ext>
            </a:extLst>
          </p:cNvPr>
          <p:cNvSpPr/>
          <p:nvPr/>
        </p:nvSpPr>
        <p:spPr>
          <a:xfrm>
            <a:off x="2392590" y="3902424"/>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sp>
        <p:nvSpPr>
          <p:cNvPr id="69" name="Rectangle 68">
            <a:extLst>
              <a:ext uri="{FF2B5EF4-FFF2-40B4-BE49-F238E27FC236}">
                <a16:creationId xmlns:a16="http://schemas.microsoft.com/office/drawing/2014/main" id="{47EF24B9-472F-44AD-801F-06CB29D42251}"/>
              </a:ext>
            </a:extLst>
          </p:cNvPr>
          <p:cNvSpPr/>
          <p:nvPr/>
        </p:nvSpPr>
        <p:spPr>
          <a:xfrm>
            <a:off x="7692519" y="29142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r0  </a:t>
            </a:r>
            <a:r>
              <a:rPr lang="en-US" b="1">
                <a:solidFill>
                  <a:schemeClr val="tx1"/>
                </a:solidFill>
                <a:sym typeface="Wingdings" pitchFamily="2" charset="2"/>
              </a:rPr>
              <a:t> load </a:t>
            </a:r>
            <a:r>
              <a:rPr lang="en-US" b="1" err="1">
                <a:solidFill>
                  <a:schemeClr val="tx1"/>
                </a:solidFill>
                <a:sym typeface="Wingdings" pitchFamily="2" charset="2"/>
              </a:rPr>
              <a:t>i</a:t>
            </a:r>
            <a:endParaRPr lang="en-US" b="1">
              <a:solidFill>
                <a:schemeClr val="tx1"/>
              </a:solidFill>
            </a:endParaRPr>
          </a:p>
        </p:txBody>
      </p:sp>
      <p:sp>
        <p:nvSpPr>
          <p:cNvPr id="70" name="Rectangle 69">
            <a:extLst>
              <a:ext uri="{FF2B5EF4-FFF2-40B4-BE49-F238E27FC236}">
                <a16:creationId xmlns:a16="http://schemas.microsoft.com/office/drawing/2014/main" id="{DB58EEA2-B59A-430C-8127-C45E3E9E6243}"/>
              </a:ext>
            </a:extLst>
          </p:cNvPr>
          <p:cNvSpPr/>
          <p:nvPr/>
        </p:nvSpPr>
        <p:spPr>
          <a:xfrm>
            <a:off x="7692519" y="32190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r1  </a:t>
            </a:r>
            <a:r>
              <a:rPr lang="en-US" b="1">
                <a:solidFill>
                  <a:schemeClr val="tx1"/>
                </a:solidFill>
                <a:sym typeface="Wingdings" pitchFamily="2" charset="2"/>
              </a:rPr>
              <a:t> load res</a:t>
            </a:r>
            <a:endParaRPr lang="en-US" b="1">
              <a:solidFill>
                <a:schemeClr val="tx1"/>
              </a:solidFill>
            </a:endParaRPr>
          </a:p>
        </p:txBody>
      </p:sp>
      <p:sp>
        <p:nvSpPr>
          <p:cNvPr id="85" name="Rectangle 84">
            <a:extLst>
              <a:ext uri="{FF2B5EF4-FFF2-40B4-BE49-F238E27FC236}">
                <a16:creationId xmlns:a16="http://schemas.microsoft.com/office/drawing/2014/main" id="{626E08DA-435C-420C-89A1-1BEC89A04384}"/>
              </a:ext>
            </a:extLst>
          </p:cNvPr>
          <p:cNvSpPr/>
          <p:nvPr/>
        </p:nvSpPr>
        <p:spPr>
          <a:xfrm>
            <a:off x="2391738" y="4207224"/>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a:t>
            </a:r>
          </a:p>
        </p:txBody>
      </p:sp>
      <p:sp>
        <p:nvSpPr>
          <p:cNvPr id="71" name="Rectangle 70">
            <a:extLst>
              <a:ext uri="{FF2B5EF4-FFF2-40B4-BE49-F238E27FC236}">
                <a16:creationId xmlns:a16="http://schemas.microsoft.com/office/drawing/2014/main" id="{0D8816B0-6BD7-4B80-9D65-A8AA6FD53463}"/>
              </a:ext>
            </a:extLst>
          </p:cNvPr>
          <p:cNvSpPr/>
          <p:nvPr/>
        </p:nvSpPr>
        <p:spPr>
          <a:xfrm>
            <a:off x="2774016" y="3295667"/>
            <a:ext cx="1524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r1  </a:t>
            </a:r>
            <a:r>
              <a:rPr lang="en-US" b="1">
                <a:solidFill>
                  <a:srgbClr val="C00000"/>
                </a:solidFill>
                <a:sym typeface="Wingdings" pitchFamily="2" charset="2"/>
              </a:rPr>
              <a:t> r1 + r0</a:t>
            </a:r>
            <a:endParaRPr lang="en-US" b="1">
              <a:solidFill>
                <a:srgbClr val="C00000"/>
              </a:solidFill>
            </a:endParaRPr>
          </a:p>
        </p:txBody>
      </p:sp>
      <p:sp>
        <p:nvSpPr>
          <p:cNvPr id="72" name="Rectangle 71">
            <a:extLst>
              <a:ext uri="{FF2B5EF4-FFF2-40B4-BE49-F238E27FC236}">
                <a16:creationId xmlns:a16="http://schemas.microsoft.com/office/drawing/2014/main" id="{13ABCDF8-BEC3-4EAA-87DE-5FCBAB16E49B}"/>
              </a:ext>
            </a:extLst>
          </p:cNvPr>
          <p:cNvSpPr/>
          <p:nvPr/>
        </p:nvSpPr>
        <p:spPr>
          <a:xfrm>
            <a:off x="2386760" y="4212892"/>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C00000"/>
                </a:solidFill>
              </a:rPr>
              <a:t>1</a:t>
            </a:r>
          </a:p>
        </p:txBody>
      </p:sp>
      <p:sp>
        <p:nvSpPr>
          <p:cNvPr id="88" name="Flowchart: Manual Operation 87">
            <a:extLst>
              <a:ext uri="{FF2B5EF4-FFF2-40B4-BE49-F238E27FC236}">
                <a16:creationId xmlns:a16="http://schemas.microsoft.com/office/drawing/2014/main" id="{1DB03183-EED0-47E7-9F49-5EF9ADD599D6}"/>
              </a:ext>
            </a:extLst>
          </p:cNvPr>
          <p:cNvSpPr/>
          <p:nvPr/>
        </p:nvSpPr>
        <p:spPr>
          <a:xfrm rot="16200000">
            <a:off x="3367046" y="4011175"/>
            <a:ext cx="914400" cy="533400"/>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a:solidFill>
                  <a:schemeClr val="tx1"/>
                </a:solidFill>
              </a:rPr>
              <a:t>ALU</a:t>
            </a:r>
          </a:p>
        </p:txBody>
      </p:sp>
      <p:cxnSp>
        <p:nvCxnSpPr>
          <p:cNvPr id="89" name="Straight Arrow Connector 88">
            <a:extLst>
              <a:ext uri="{FF2B5EF4-FFF2-40B4-BE49-F238E27FC236}">
                <a16:creationId xmlns:a16="http://schemas.microsoft.com/office/drawing/2014/main" id="{44B4AC76-F1AD-4B65-9022-3501F18FA0CE}"/>
              </a:ext>
            </a:extLst>
          </p:cNvPr>
          <p:cNvCxnSpPr/>
          <p:nvPr/>
        </p:nvCxnSpPr>
        <p:spPr>
          <a:xfrm>
            <a:off x="3024145" y="4375640"/>
            <a:ext cx="5334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29E3F86-FB0B-4A79-AC46-9B1E3C0192F1}"/>
              </a:ext>
            </a:extLst>
          </p:cNvPr>
          <p:cNvCxnSpPr/>
          <p:nvPr/>
        </p:nvCxnSpPr>
        <p:spPr>
          <a:xfrm>
            <a:off x="3024145" y="4049275"/>
            <a:ext cx="5334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3A37F087-E6E3-4F76-A29B-421BE1EBA57D}"/>
              </a:ext>
            </a:extLst>
          </p:cNvPr>
          <p:cNvGrpSpPr/>
          <p:nvPr/>
        </p:nvGrpSpPr>
        <p:grpSpPr>
          <a:xfrm>
            <a:off x="2709850" y="4206098"/>
            <a:ext cx="1752599" cy="533400"/>
            <a:chOff x="2953532" y="5136910"/>
            <a:chExt cx="1752599" cy="533400"/>
          </a:xfrm>
        </p:grpSpPr>
        <p:cxnSp>
          <p:nvCxnSpPr>
            <p:cNvPr id="91" name="Curved Connector 53">
              <a:extLst>
                <a:ext uri="{FF2B5EF4-FFF2-40B4-BE49-F238E27FC236}">
                  <a16:creationId xmlns:a16="http://schemas.microsoft.com/office/drawing/2014/main" id="{5DF83D86-8582-4D2E-B6BA-7A429F540D3E}"/>
                </a:ext>
              </a:extLst>
            </p:cNvPr>
            <p:cNvCxnSpPr>
              <a:cxnSpLocks/>
              <a:stCxn id="92" idx="2"/>
            </p:cNvCxnSpPr>
            <p:nvPr/>
          </p:nvCxnSpPr>
          <p:spPr>
            <a:xfrm rot="10800000">
              <a:off x="2953532" y="5441710"/>
              <a:ext cx="1305747" cy="224586"/>
            </a:xfrm>
            <a:prstGeom prst="curvedConnector4">
              <a:avLst>
                <a:gd name="adj1" fmla="val 26261"/>
                <a:gd name="adj2" fmla="val -36357"/>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Arc 91">
              <a:extLst>
                <a:ext uri="{FF2B5EF4-FFF2-40B4-BE49-F238E27FC236}">
                  <a16:creationId xmlns:a16="http://schemas.microsoft.com/office/drawing/2014/main" id="{DACE8637-CB4D-4482-A991-1B2A7543D96A}"/>
                </a:ext>
              </a:extLst>
            </p:cNvPr>
            <p:cNvSpPr/>
            <p:nvPr/>
          </p:nvSpPr>
          <p:spPr>
            <a:xfrm>
              <a:off x="3944131" y="5136910"/>
              <a:ext cx="762000" cy="533400"/>
            </a:xfrm>
            <a:prstGeom prst="arc">
              <a:avLst>
                <a:gd name="adj1" fmla="val 16357435"/>
                <a:gd name="adj2" fmla="val 6244405"/>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910530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wipe(left)">
                                      <p:cBhvr>
                                        <p:cTn id="12" dur="500"/>
                                        <p:tgtEl>
                                          <p:spTgt spid="90"/>
                                        </p:tgtEl>
                                      </p:cBhvr>
                                    </p:animEffect>
                                  </p:childTnLst>
                                </p:cTn>
                              </p:par>
                              <p:par>
                                <p:cTn id="13" presetID="22" presetClass="entr" presetSubtype="8"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wipe(left)">
                                      <p:cBhvr>
                                        <p:cTn id="15" dur="500"/>
                                        <p:tgtEl>
                                          <p:spTgt spid="8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right)">
                                      <p:cBhvr>
                                        <p:cTn id="20" dur="500"/>
                                        <p:tgtEl>
                                          <p:spTgt spid="2"/>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dissolve">
                                      <p:cBhvr>
                                        <p:cTn id="2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584775"/>
          </a:xfrm>
          <a:prstGeom prst="rect">
            <a:avLst/>
          </a:prstGeom>
          <a:noFill/>
        </p:spPr>
        <p:txBody>
          <a:bodyPr wrap="square" rtlCol="0">
            <a:spAutoFit/>
          </a:bodyPr>
          <a:lstStyle/>
          <a:p>
            <a:r>
              <a:rPr lang="en-SG" sz="3200">
                <a:solidFill>
                  <a:srgbClr val="0000FF"/>
                </a:solidFill>
              </a:rPr>
              <a:t>3. Walkthrough: Reg-to-Reg Arithmetic </a:t>
            </a:r>
            <a:r>
              <a:rPr lang="en-SG" sz="2800">
                <a:solidFill>
                  <a:srgbClr val="0000FF"/>
                </a:solidFill>
              </a:rPr>
              <a:t>(8/15)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19</a:t>
            </a:fld>
            <a:endParaRPr/>
          </a:p>
        </p:txBody>
      </p:sp>
      <p:sp>
        <p:nvSpPr>
          <p:cNvPr id="55" name="Content Placeholder 6">
            <a:extLst>
              <a:ext uri="{FF2B5EF4-FFF2-40B4-BE49-F238E27FC236}">
                <a16:creationId xmlns:a16="http://schemas.microsoft.com/office/drawing/2014/main" id="{6C834004-23DD-4EE8-80F4-5F30BE178D49}"/>
              </a:ext>
            </a:extLst>
          </p:cNvPr>
          <p:cNvSpPr>
            <a:spLocks noGrp="1"/>
          </p:cNvSpPr>
          <p:nvPr>
            <p:ph idx="1"/>
          </p:nvPr>
        </p:nvSpPr>
        <p:spPr>
          <a:xfrm>
            <a:off x="1981200" y="1317172"/>
            <a:ext cx="8229600" cy="1447800"/>
          </a:xfrm>
        </p:spPr>
        <p:txBody>
          <a:bodyPr/>
          <a:lstStyle/>
          <a:p>
            <a:pPr marL="358775" indent="-358775">
              <a:buSzPct val="100000"/>
              <a:buFont typeface="Wingdings" panose="05000000000000000000" pitchFamily="2" charset="2"/>
              <a:buChar char="§"/>
            </a:pPr>
            <a:r>
              <a:rPr lang="en-US" sz="2800"/>
              <a:t>Sometimes, arithmetic operation uses a </a:t>
            </a:r>
            <a:r>
              <a:rPr lang="en-US" sz="2800">
                <a:solidFill>
                  <a:srgbClr val="0000CC"/>
                </a:solidFill>
              </a:rPr>
              <a:t>constant </a:t>
            </a:r>
            <a:r>
              <a:rPr lang="en-US" sz="2800"/>
              <a:t>value instead of register value</a:t>
            </a:r>
          </a:p>
        </p:txBody>
      </p:sp>
      <p:sp>
        <p:nvSpPr>
          <p:cNvPr id="23" name="Rectangle 7">
            <a:extLst>
              <a:ext uri="{FF2B5EF4-FFF2-40B4-BE49-F238E27FC236}">
                <a16:creationId xmlns:a16="http://schemas.microsoft.com/office/drawing/2014/main" id="{DEEFFF6D-D430-4301-888F-6DFDE734A81C}"/>
              </a:ext>
            </a:extLst>
          </p:cNvPr>
          <p:cNvSpPr>
            <a:spLocks noChangeArrowheads="1"/>
          </p:cNvSpPr>
          <p:nvPr/>
        </p:nvSpPr>
        <p:spPr bwMode="auto">
          <a:xfrm>
            <a:off x="1840890" y="2928847"/>
            <a:ext cx="2697892" cy="2438400"/>
          </a:xfrm>
          <a:prstGeom prst="rect">
            <a:avLst/>
          </a:prstGeom>
          <a:solidFill>
            <a:schemeClr val="tx2">
              <a:lumMod val="40000"/>
              <a:lumOff val="60000"/>
            </a:schemeClr>
          </a:solidFill>
          <a:ln w="31750">
            <a:solidFill>
              <a:schemeClr val="tx1"/>
            </a:solidFill>
            <a:miter lim="800000"/>
            <a:headEnd/>
            <a:tailEnd/>
          </a:ln>
          <a:effectLst/>
        </p:spPr>
        <p:txBody>
          <a:bodyPr wrap="none" anchor="ctr"/>
          <a:lstStyle/>
          <a:p>
            <a:endParaRPr lang="en-US"/>
          </a:p>
        </p:txBody>
      </p:sp>
      <p:sp>
        <p:nvSpPr>
          <p:cNvPr id="24" name="Rectangle 15">
            <a:extLst>
              <a:ext uri="{FF2B5EF4-FFF2-40B4-BE49-F238E27FC236}">
                <a16:creationId xmlns:a16="http://schemas.microsoft.com/office/drawing/2014/main" id="{3DB09472-F848-4AC3-B9D4-C42A3587744E}"/>
              </a:ext>
            </a:extLst>
          </p:cNvPr>
          <p:cNvSpPr>
            <a:spLocks noChangeArrowheads="1"/>
          </p:cNvSpPr>
          <p:nvPr/>
        </p:nvSpPr>
        <p:spPr bwMode="auto">
          <a:xfrm>
            <a:off x="2405184" y="2810494"/>
            <a:ext cx="1569307"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Processor</a:t>
            </a:r>
          </a:p>
        </p:txBody>
      </p:sp>
      <p:sp>
        <p:nvSpPr>
          <p:cNvPr id="27" name="Rectangle 26">
            <a:extLst>
              <a:ext uri="{FF2B5EF4-FFF2-40B4-BE49-F238E27FC236}">
                <a16:creationId xmlns:a16="http://schemas.microsoft.com/office/drawing/2014/main" id="{2E358263-79E5-435D-8526-35F0F10F1147}"/>
              </a:ext>
            </a:extLst>
          </p:cNvPr>
          <p:cNvSpPr>
            <a:spLocks noChangeArrowheads="1"/>
          </p:cNvSpPr>
          <p:nvPr/>
        </p:nvSpPr>
        <p:spPr bwMode="auto">
          <a:xfrm>
            <a:off x="7121877" y="2483709"/>
            <a:ext cx="3048000" cy="4090087"/>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28" name="Rectangle 15">
            <a:extLst>
              <a:ext uri="{FF2B5EF4-FFF2-40B4-BE49-F238E27FC236}">
                <a16:creationId xmlns:a16="http://schemas.microsoft.com/office/drawing/2014/main" id="{FA852DB6-BC1E-4C98-8717-FFDF2C150293}"/>
              </a:ext>
            </a:extLst>
          </p:cNvPr>
          <p:cNvSpPr>
            <a:spLocks noChangeArrowheads="1"/>
          </p:cNvSpPr>
          <p:nvPr/>
        </p:nvSpPr>
        <p:spPr bwMode="auto">
          <a:xfrm>
            <a:off x="7984792" y="2322427"/>
            <a:ext cx="1322173"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Memory</a:t>
            </a:r>
          </a:p>
        </p:txBody>
      </p:sp>
      <p:sp>
        <p:nvSpPr>
          <p:cNvPr id="31" name="Rectangle 30">
            <a:extLst>
              <a:ext uri="{FF2B5EF4-FFF2-40B4-BE49-F238E27FC236}">
                <a16:creationId xmlns:a16="http://schemas.microsoft.com/office/drawing/2014/main" id="{04A015BE-CACC-48BF-AF44-440A50A1935D}"/>
              </a:ext>
            </a:extLst>
          </p:cNvPr>
          <p:cNvSpPr/>
          <p:nvPr/>
        </p:nvSpPr>
        <p:spPr>
          <a:xfrm>
            <a:off x="4561971" y="3649225"/>
            <a:ext cx="2552699" cy="952500"/>
          </a:xfrm>
          <a:prstGeom prst="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D7C7D39-11D5-4EFD-9154-B8BAC523E723}"/>
              </a:ext>
            </a:extLst>
          </p:cNvPr>
          <p:cNvSpPr>
            <a:spLocks noChangeArrowheads="1"/>
          </p:cNvSpPr>
          <p:nvPr/>
        </p:nvSpPr>
        <p:spPr bwMode="auto">
          <a:xfrm>
            <a:off x="5342505" y="3412519"/>
            <a:ext cx="801130"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Bus</a:t>
            </a:r>
          </a:p>
        </p:txBody>
      </p:sp>
      <p:sp>
        <p:nvSpPr>
          <p:cNvPr id="36" name="Rectangle 35">
            <a:extLst>
              <a:ext uri="{FF2B5EF4-FFF2-40B4-BE49-F238E27FC236}">
                <a16:creationId xmlns:a16="http://schemas.microsoft.com/office/drawing/2014/main" id="{615941FB-A704-4502-A4C1-84A0C0EF5A6E}"/>
              </a:ext>
            </a:extLst>
          </p:cNvPr>
          <p:cNvSpPr/>
          <p:nvPr/>
        </p:nvSpPr>
        <p:spPr>
          <a:xfrm>
            <a:off x="7686169" y="56494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7" name="Rectangle 36">
            <a:extLst>
              <a:ext uri="{FF2B5EF4-FFF2-40B4-BE49-F238E27FC236}">
                <a16:creationId xmlns:a16="http://schemas.microsoft.com/office/drawing/2014/main" id="{2CEE5D7E-EF32-4EA6-BAC9-E70A15B35607}"/>
              </a:ext>
            </a:extLst>
          </p:cNvPr>
          <p:cNvSpPr/>
          <p:nvPr/>
        </p:nvSpPr>
        <p:spPr>
          <a:xfrm>
            <a:off x="7686169" y="47350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38" name="Rectangle 37">
            <a:extLst>
              <a:ext uri="{FF2B5EF4-FFF2-40B4-BE49-F238E27FC236}">
                <a16:creationId xmlns:a16="http://schemas.microsoft.com/office/drawing/2014/main" id="{BC530D86-4403-4F7F-9497-979D0D55B8E1}"/>
              </a:ext>
            </a:extLst>
          </p:cNvPr>
          <p:cNvSpPr/>
          <p:nvPr/>
        </p:nvSpPr>
        <p:spPr>
          <a:xfrm>
            <a:off x="7686169" y="53446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FD71F7EB-CC60-4121-819D-975F27C25F1A}"/>
              </a:ext>
            </a:extLst>
          </p:cNvPr>
          <p:cNvSpPr/>
          <p:nvPr/>
        </p:nvSpPr>
        <p:spPr>
          <a:xfrm>
            <a:off x="7686169" y="50398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B3CFBBA5-4C2C-4532-9734-5E56F04848B6}"/>
              </a:ext>
            </a:extLst>
          </p:cNvPr>
          <p:cNvSpPr/>
          <p:nvPr/>
        </p:nvSpPr>
        <p:spPr>
          <a:xfrm>
            <a:off x="7686169" y="44302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817FC802-9569-4AC4-8711-892469E64433}"/>
              </a:ext>
            </a:extLst>
          </p:cNvPr>
          <p:cNvSpPr/>
          <p:nvPr/>
        </p:nvSpPr>
        <p:spPr>
          <a:xfrm>
            <a:off x="7686169" y="41254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if r0 &lt; 10, </a:t>
            </a:r>
          </a:p>
        </p:txBody>
      </p:sp>
      <p:sp>
        <p:nvSpPr>
          <p:cNvPr id="42" name="Rectangle 41">
            <a:extLst>
              <a:ext uri="{FF2B5EF4-FFF2-40B4-BE49-F238E27FC236}">
                <a16:creationId xmlns:a16="http://schemas.microsoft.com/office/drawing/2014/main" id="{2BFBCEB8-C259-4C9E-9044-03234ECEA37A}"/>
              </a:ext>
            </a:extLst>
          </p:cNvPr>
          <p:cNvSpPr/>
          <p:nvPr/>
        </p:nvSpPr>
        <p:spPr>
          <a:xfrm>
            <a:off x="7686169" y="38206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r0 </a:t>
            </a:r>
            <a:r>
              <a:rPr lang="en-US" b="1">
                <a:solidFill>
                  <a:srgbClr val="C00000"/>
                </a:solidFill>
                <a:sym typeface="Wingdings" pitchFamily="2" charset="2"/>
              </a:rPr>
              <a:t> r0 + 1</a:t>
            </a:r>
            <a:endParaRPr lang="en-US" b="1">
              <a:solidFill>
                <a:srgbClr val="C00000"/>
              </a:solidFill>
            </a:endParaRPr>
          </a:p>
        </p:txBody>
      </p:sp>
      <p:sp>
        <p:nvSpPr>
          <p:cNvPr id="43" name="Rectangle 42">
            <a:extLst>
              <a:ext uri="{FF2B5EF4-FFF2-40B4-BE49-F238E27FC236}">
                <a16:creationId xmlns:a16="http://schemas.microsoft.com/office/drawing/2014/main" id="{2879448C-A15A-4DB9-A85F-592CF911ABB4}"/>
              </a:ext>
            </a:extLst>
          </p:cNvPr>
          <p:cNvSpPr/>
          <p:nvPr/>
        </p:nvSpPr>
        <p:spPr>
          <a:xfrm>
            <a:off x="7686169" y="5954275"/>
            <a:ext cx="17526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4" name="Rectangle 43">
            <a:extLst>
              <a:ext uri="{FF2B5EF4-FFF2-40B4-BE49-F238E27FC236}">
                <a16:creationId xmlns:a16="http://schemas.microsoft.com/office/drawing/2014/main" id="{6FCE0CD4-523F-4CBC-AC1C-9B28B18C0372}"/>
              </a:ext>
            </a:extLst>
          </p:cNvPr>
          <p:cNvSpPr/>
          <p:nvPr/>
        </p:nvSpPr>
        <p:spPr>
          <a:xfrm>
            <a:off x="7686169" y="2680830"/>
            <a:ext cx="1752600" cy="2286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5" name="Rectangle 44">
            <a:extLst>
              <a:ext uri="{FF2B5EF4-FFF2-40B4-BE49-F238E27FC236}">
                <a16:creationId xmlns:a16="http://schemas.microsoft.com/office/drawing/2014/main" id="{A1C36FFC-3581-47B9-9B16-38DD82A6EA01}"/>
              </a:ext>
            </a:extLst>
          </p:cNvPr>
          <p:cNvSpPr/>
          <p:nvPr/>
        </p:nvSpPr>
        <p:spPr>
          <a:xfrm>
            <a:off x="7686169" y="56494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 name="Rectangle 45">
            <a:extLst>
              <a:ext uri="{FF2B5EF4-FFF2-40B4-BE49-F238E27FC236}">
                <a16:creationId xmlns:a16="http://schemas.microsoft.com/office/drawing/2014/main" id="{EEDC77F1-ED39-437F-9E1B-1506C3C4D855}"/>
              </a:ext>
            </a:extLst>
          </p:cNvPr>
          <p:cNvSpPr/>
          <p:nvPr/>
        </p:nvSpPr>
        <p:spPr>
          <a:xfrm>
            <a:off x="7686169" y="53446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a:t>
            </a:r>
          </a:p>
        </p:txBody>
      </p:sp>
      <p:sp>
        <p:nvSpPr>
          <p:cNvPr id="47" name="Rectangle 46">
            <a:extLst>
              <a:ext uri="{FF2B5EF4-FFF2-40B4-BE49-F238E27FC236}">
                <a16:creationId xmlns:a16="http://schemas.microsoft.com/office/drawing/2014/main" id="{E9F00574-CD09-4BC0-9FE2-B698EB1880AB}"/>
              </a:ext>
            </a:extLst>
          </p:cNvPr>
          <p:cNvSpPr/>
          <p:nvPr/>
        </p:nvSpPr>
        <p:spPr>
          <a:xfrm>
            <a:off x="7686169" y="50398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cxnSp>
        <p:nvCxnSpPr>
          <p:cNvPr id="50" name="Curved Connector 33">
            <a:extLst>
              <a:ext uri="{FF2B5EF4-FFF2-40B4-BE49-F238E27FC236}">
                <a16:creationId xmlns:a16="http://schemas.microsoft.com/office/drawing/2014/main" id="{B7CE6A75-F0F1-4995-BE45-662F1D157F77}"/>
              </a:ext>
            </a:extLst>
          </p:cNvPr>
          <p:cNvCxnSpPr>
            <a:stCxn id="41" idx="3"/>
            <a:endCxn id="73" idx="3"/>
          </p:cNvCxnSpPr>
          <p:nvPr/>
        </p:nvCxnSpPr>
        <p:spPr>
          <a:xfrm flipV="1">
            <a:off x="9438769" y="3668275"/>
            <a:ext cx="12700" cy="609600"/>
          </a:xfrm>
          <a:prstGeom prst="curvedConnector3">
            <a:avLst>
              <a:gd name="adj1" fmla="val 180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6FD7534-8FEC-48BE-BCEC-3A51609EF2BB}"/>
              </a:ext>
            </a:extLst>
          </p:cNvPr>
          <p:cNvSpPr/>
          <p:nvPr/>
        </p:nvSpPr>
        <p:spPr>
          <a:xfrm>
            <a:off x="7686169" y="35158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r1 </a:t>
            </a:r>
            <a:r>
              <a:rPr lang="en-US" b="1">
                <a:solidFill>
                  <a:schemeClr val="tx1"/>
                </a:solidFill>
                <a:sym typeface="Wingdings" pitchFamily="2" charset="2"/>
              </a:rPr>
              <a:t> r1 + r0</a:t>
            </a:r>
            <a:endParaRPr lang="en-US" b="1">
              <a:solidFill>
                <a:schemeClr val="tx1"/>
              </a:solidFill>
            </a:endParaRPr>
          </a:p>
        </p:txBody>
      </p:sp>
      <p:cxnSp>
        <p:nvCxnSpPr>
          <p:cNvPr id="80" name="Straight Connector 79">
            <a:extLst>
              <a:ext uri="{FF2B5EF4-FFF2-40B4-BE49-F238E27FC236}">
                <a16:creationId xmlns:a16="http://schemas.microsoft.com/office/drawing/2014/main" id="{27A08ED5-F979-4675-8DFC-5074CBB23C8B}"/>
              </a:ext>
            </a:extLst>
          </p:cNvPr>
          <p:cNvCxnSpPr/>
          <p:nvPr/>
        </p:nvCxnSpPr>
        <p:spPr>
          <a:xfrm>
            <a:off x="8905369" y="4277875"/>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8CDB8ED-CCDA-464C-AB71-9B8008E29B71}"/>
              </a:ext>
            </a:extLst>
          </p:cNvPr>
          <p:cNvSpPr/>
          <p:nvPr/>
        </p:nvSpPr>
        <p:spPr>
          <a:xfrm>
            <a:off x="2005666" y="3292823"/>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Inst</a:t>
            </a:r>
          </a:p>
        </p:txBody>
      </p:sp>
      <p:sp>
        <p:nvSpPr>
          <p:cNvPr id="57" name="Rectangle 56">
            <a:extLst>
              <a:ext uri="{FF2B5EF4-FFF2-40B4-BE49-F238E27FC236}">
                <a16:creationId xmlns:a16="http://schemas.microsoft.com/office/drawing/2014/main" id="{B2D67FB7-5B24-4209-9B14-CD34181509DF}"/>
              </a:ext>
            </a:extLst>
          </p:cNvPr>
          <p:cNvSpPr/>
          <p:nvPr/>
        </p:nvSpPr>
        <p:spPr>
          <a:xfrm>
            <a:off x="2767666" y="3292823"/>
            <a:ext cx="1371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p:txBody>
      </p:sp>
      <p:sp>
        <p:nvSpPr>
          <p:cNvPr id="61" name="Rectangle 60">
            <a:extLst>
              <a:ext uri="{FF2B5EF4-FFF2-40B4-BE49-F238E27FC236}">
                <a16:creationId xmlns:a16="http://schemas.microsoft.com/office/drawing/2014/main" id="{3FD328F9-E602-4505-96CB-9D149565E9D1}"/>
              </a:ext>
            </a:extLst>
          </p:cNvPr>
          <p:cNvSpPr/>
          <p:nvPr/>
        </p:nvSpPr>
        <p:spPr>
          <a:xfrm>
            <a:off x="1929466" y="39024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r0</a:t>
            </a:r>
          </a:p>
        </p:txBody>
      </p:sp>
      <p:sp>
        <p:nvSpPr>
          <p:cNvPr id="62" name="Rectangle 61">
            <a:extLst>
              <a:ext uri="{FF2B5EF4-FFF2-40B4-BE49-F238E27FC236}">
                <a16:creationId xmlns:a16="http://schemas.microsoft.com/office/drawing/2014/main" id="{2C786F36-1504-4C60-865A-7F7564C152DE}"/>
              </a:ext>
            </a:extLst>
          </p:cNvPr>
          <p:cNvSpPr/>
          <p:nvPr/>
        </p:nvSpPr>
        <p:spPr>
          <a:xfrm>
            <a:off x="2386666" y="39024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63" name="Rectangle 62">
            <a:extLst>
              <a:ext uri="{FF2B5EF4-FFF2-40B4-BE49-F238E27FC236}">
                <a16:creationId xmlns:a16="http://schemas.microsoft.com/office/drawing/2014/main" id="{41709886-C6B8-4053-AD87-CA3339E064AA}"/>
              </a:ext>
            </a:extLst>
          </p:cNvPr>
          <p:cNvSpPr/>
          <p:nvPr/>
        </p:nvSpPr>
        <p:spPr>
          <a:xfrm>
            <a:off x="1929466" y="42072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r1</a:t>
            </a:r>
          </a:p>
        </p:txBody>
      </p:sp>
      <p:sp>
        <p:nvSpPr>
          <p:cNvPr id="64" name="Rectangle 63">
            <a:extLst>
              <a:ext uri="{FF2B5EF4-FFF2-40B4-BE49-F238E27FC236}">
                <a16:creationId xmlns:a16="http://schemas.microsoft.com/office/drawing/2014/main" id="{DE4348BF-6051-44B9-A9AC-C8A2B9DFBD26}"/>
              </a:ext>
            </a:extLst>
          </p:cNvPr>
          <p:cNvSpPr/>
          <p:nvPr/>
        </p:nvSpPr>
        <p:spPr>
          <a:xfrm>
            <a:off x="2386666" y="42072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82" name="Rectangle 81">
            <a:extLst>
              <a:ext uri="{FF2B5EF4-FFF2-40B4-BE49-F238E27FC236}">
                <a16:creationId xmlns:a16="http://schemas.microsoft.com/office/drawing/2014/main" id="{AECF64B5-810A-4B4C-8426-2CBA7C0B1576}"/>
              </a:ext>
            </a:extLst>
          </p:cNvPr>
          <p:cNvSpPr/>
          <p:nvPr/>
        </p:nvSpPr>
        <p:spPr>
          <a:xfrm>
            <a:off x="1929466" y="45120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a:t>
            </a:r>
          </a:p>
        </p:txBody>
      </p:sp>
      <p:sp>
        <p:nvSpPr>
          <p:cNvPr id="83" name="Rectangle 82">
            <a:extLst>
              <a:ext uri="{FF2B5EF4-FFF2-40B4-BE49-F238E27FC236}">
                <a16:creationId xmlns:a16="http://schemas.microsoft.com/office/drawing/2014/main" id="{F5C7898E-E88C-4B9C-BA18-40E98A688D8B}"/>
              </a:ext>
            </a:extLst>
          </p:cNvPr>
          <p:cNvSpPr/>
          <p:nvPr/>
        </p:nvSpPr>
        <p:spPr>
          <a:xfrm>
            <a:off x="2386666" y="45120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solidFill>
                  <a:schemeClr val="tx1"/>
                </a:solidFill>
              </a:rPr>
              <a:t>…</a:t>
            </a:r>
          </a:p>
        </p:txBody>
      </p:sp>
      <p:sp>
        <p:nvSpPr>
          <p:cNvPr id="86" name="Rectangle 85">
            <a:extLst>
              <a:ext uri="{FF2B5EF4-FFF2-40B4-BE49-F238E27FC236}">
                <a16:creationId xmlns:a16="http://schemas.microsoft.com/office/drawing/2014/main" id="{02BE7785-9EB3-466C-A733-EFC1703657BF}"/>
              </a:ext>
            </a:extLst>
          </p:cNvPr>
          <p:cNvSpPr/>
          <p:nvPr/>
        </p:nvSpPr>
        <p:spPr>
          <a:xfrm>
            <a:off x="7152769" y="50319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err="1">
                <a:solidFill>
                  <a:schemeClr val="tx1"/>
                </a:solidFill>
              </a:rPr>
              <a:t>i</a:t>
            </a:r>
            <a:endParaRPr lang="en-US" sz="1600" b="1">
              <a:solidFill>
                <a:schemeClr val="tx1"/>
              </a:solidFill>
            </a:endParaRPr>
          </a:p>
        </p:txBody>
      </p:sp>
      <p:sp>
        <p:nvSpPr>
          <p:cNvPr id="87" name="Rectangle 86">
            <a:extLst>
              <a:ext uri="{FF2B5EF4-FFF2-40B4-BE49-F238E27FC236}">
                <a16:creationId xmlns:a16="http://schemas.microsoft.com/office/drawing/2014/main" id="{246750E2-88B8-4356-9616-B39B566F5758}"/>
              </a:ext>
            </a:extLst>
          </p:cNvPr>
          <p:cNvSpPr/>
          <p:nvPr/>
        </p:nvSpPr>
        <p:spPr>
          <a:xfrm>
            <a:off x="7152769" y="53367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res</a:t>
            </a:r>
          </a:p>
        </p:txBody>
      </p:sp>
      <p:sp>
        <p:nvSpPr>
          <p:cNvPr id="68" name="Rectangle 67">
            <a:extLst>
              <a:ext uri="{FF2B5EF4-FFF2-40B4-BE49-F238E27FC236}">
                <a16:creationId xmlns:a16="http://schemas.microsoft.com/office/drawing/2014/main" id="{61284E69-44E1-4F98-8608-6B396B2F2761}"/>
              </a:ext>
            </a:extLst>
          </p:cNvPr>
          <p:cNvSpPr/>
          <p:nvPr/>
        </p:nvSpPr>
        <p:spPr>
          <a:xfrm>
            <a:off x="2392590" y="3902424"/>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sp>
        <p:nvSpPr>
          <p:cNvPr id="69" name="Rectangle 68">
            <a:extLst>
              <a:ext uri="{FF2B5EF4-FFF2-40B4-BE49-F238E27FC236}">
                <a16:creationId xmlns:a16="http://schemas.microsoft.com/office/drawing/2014/main" id="{47EF24B9-472F-44AD-801F-06CB29D42251}"/>
              </a:ext>
            </a:extLst>
          </p:cNvPr>
          <p:cNvSpPr/>
          <p:nvPr/>
        </p:nvSpPr>
        <p:spPr>
          <a:xfrm>
            <a:off x="7692519" y="29142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r0  </a:t>
            </a:r>
            <a:r>
              <a:rPr lang="en-US" b="1">
                <a:solidFill>
                  <a:schemeClr val="tx1"/>
                </a:solidFill>
                <a:sym typeface="Wingdings" pitchFamily="2" charset="2"/>
              </a:rPr>
              <a:t> load </a:t>
            </a:r>
            <a:r>
              <a:rPr lang="en-US" b="1" err="1">
                <a:solidFill>
                  <a:schemeClr val="tx1"/>
                </a:solidFill>
                <a:sym typeface="Wingdings" pitchFamily="2" charset="2"/>
              </a:rPr>
              <a:t>i</a:t>
            </a:r>
            <a:endParaRPr lang="en-US" b="1">
              <a:solidFill>
                <a:schemeClr val="tx1"/>
              </a:solidFill>
            </a:endParaRPr>
          </a:p>
        </p:txBody>
      </p:sp>
      <p:sp>
        <p:nvSpPr>
          <p:cNvPr id="70" name="Rectangle 69">
            <a:extLst>
              <a:ext uri="{FF2B5EF4-FFF2-40B4-BE49-F238E27FC236}">
                <a16:creationId xmlns:a16="http://schemas.microsoft.com/office/drawing/2014/main" id="{DB58EEA2-B59A-430C-8127-C45E3E9E6243}"/>
              </a:ext>
            </a:extLst>
          </p:cNvPr>
          <p:cNvSpPr/>
          <p:nvPr/>
        </p:nvSpPr>
        <p:spPr>
          <a:xfrm>
            <a:off x="7692519" y="32190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r1  </a:t>
            </a:r>
            <a:r>
              <a:rPr lang="en-US" b="1">
                <a:solidFill>
                  <a:schemeClr val="tx1"/>
                </a:solidFill>
                <a:sym typeface="Wingdings" pitchFamily="2" charset="2"/>
              </a:rPr>
              <a:t> load res</a:t>
            </a:r>
            <a:endParaRPr lang="en-US" b="1">
              <a:solidFill>
                <a:schemeClr val="tx1"/>
              </a:solidFill>
            </a:endParaRPr>
          </a:p>
        </p:txBody>
      </p:sp>
      <p:sp>
        <p:nvSpPr>
          <p:cNvPr id="85" name="Rectangle 84">
            <a:extLst>
              <a:ext uri="{FF2B5EF4-FFF2-40B4-BE49-F238E27FC236}">
                <a16:creationId xmlns:a16="http://schemas.microsoft.com/office/drawing/2014/main" id="{626E08DA-435C-420C-89A1-1BEC89A04384}"/>
              </a:ext>
            </a:extLst>
          </p:cNvPr>
          <p:cNvSpPr/>
          <p:nvPr/>
        </p:nvSpPr>
        <p:spPr>
          <a:xfrm>
            <a:off x="2391738" y="4207224"/>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sp>
        <p:nvSpPr>
          <p:cNvPr id="71" name="Rectangle 70">
            <a:extLst>
              <a:ext uri="{FF2B5EF4-FFF2-40B4-BE49-F238E27FC236}">
                <a16:creationId xmlns:a16="http://schemas.microsoft.com/office/drawing/2014/main" id="{0D8816B0-6BD7-4B80-9D65-A8AA6FD53463}"/>
              </a:ext>
            </a:extLst>
          </p:cNvPr>
          <p:cNvSpPr/>
          <p:nvPr/>
        </p:nvSpPr>
        <p:spPr>
          <a:xfrm>
            <a:off x="2753231" y="3295596"/>
            <a:ext cx="1524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r0  </a:t>
            </a:r>
            <a:r>
              <a:rPr lang="en-US" b="1">
                <a:solidFill>
                  <a:srgbClr val="C00000"/>
                </a:solidFill>
                <a:sym typeface="Wingdings" pitchFamily="2" charset="2"/>
              </a:rPr>
              <a:t> r0 + 1</a:t>
            </a:r>
            <a:endParaRPr lang="en-US" b="1">
              <a:solidFill>
                <a:srgbClr val="C00000"/>
              </a:solidFill>
            </a:endParaRPr>
          </a:p>
        </p:txBody>
      </p:sp>
      <p:sp>
        <p:nvSpPr>
          <p:cNvPr id="88" name="Flowchart: Manual Operation 87">
            <a:extLst>
              <a:ext uri="{FF2B5EF4-FFF2-40B4-BE49-F238E27FC236}">
                <a16:creationId xmlns:a16="http://schemas.microsoft.com/office/drawing/2014/main" id="{1DB03183-EED0-47E7-9F49-5EF9ADD599D6}"/>
              </a:ext>
            </a:extLst>
          </p:cNvPr>
          <p:cNvSpPr/>
          <p:nvPr/>
        </p:nvSpPr>
        <p:spPr>
          <a:xfrm rot="16200000">
            <a:off x="3367046" y="4011175"/>
            <a:ext cx="914400" cy="533400"/>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a:solidFill>
                  <a:schemeClr val="tx1"/>
                </a:solidFill>
              </a:rPr>
              <a:t>ALU</a:t>
            </a:r>
          </a:p>
        </p:txBody>
      </p:sp>
      <p:cxnSp>
        <p:nvCxnSpPr>
          <p:cNvPr id="90" name="Straight Arrow Connector 89">
            <a:extLst>
              <a:ext uri="{FF2B5EF4-FFF2-40B4-BE49-F238E27FC236}">
                <a16:creationId xmlns:a16="http://schemas.microsoft.com/office/drawing/2014/main" id="{229E3F86-FB0B-4A79-AC46-9B1E3C0192F1}"/>
              </a:ext>
            </a:extLst>
          </p:cNvPr>
          <p:cNvCxnSpPr/>
          <p:nvPr/>
        </p:nvCxnSpPr>
        <p:spPr>
          <a:xfrm>
            <a:off x="3024145" y="4049275"/>
            <a:ext cx="5334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0DA926A4-DD0A-47CF-AD09-F91D251DD5BF}"/>
              </a:ext>
            </a:extLst>
          </p:cNvPr>
          <p:cNvGrpSpPr/>
          <p:nvPr/>
        </p:nvGrpSpPr>
        <p:grpSpPr>
          <a:xfrm>
            <a:off x="3109023" y="4348528"/>
            <a:ext cx="457200" cy="304800"/>
            <a:chOff x="1585023" y="4348528"/>
            <a:chExt cx="457200" cy="304800"/>
          </a:xfrm>
        </p:grpSpPr>
        <p:cxnSp>
          <p:nvCxnSpPr>
            <p:cNvPr id="51" name="Straight Arrow Connector 50">
              <a:extLst>
                <a:ext uri="{FF2B5EF4-FFF2-40B4-BE49-F238E27FC236}">
                  <a16:creationId xmlns:a16="http://schemas.microsoft.com/office/drawing/2014/main" id="{E13EF7BE-F7D2-47A4-94CD-82A80BAE7FDB}"/>
                </a:ext>
              </a:extLst>
            </p:cNvPr>
            <p:cNvCxnSpPr/>
            <p:nvPr/>
          </p:nvCxnSpPr>
          <p:spPr>
            <a:xfrm>
              <a:off x="1813623" y="4500928"/>
              <a:ext cx="2286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A2FEC9A-AA70-4A75-9C74-144689699642}"/>
                </a:ext>
              </a:extLst>
            </p:cNvPr>
            <p:cNvSpPr/>
            <p:nvPr/>
          </p:nvSpPr>
          <p:spPr>
            <a:xfrm>
              <a:off x="1585023" y="4348528"/>
              <a:ext cx="3048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chemeClr val="tx1"/>
                  </a:solidFill>
                  <a:latin typeface="Courier New" pitchFamily="49" charset="0"/>
                  <a:cs typeface="Courier New" pitchFamily="49" charset="0"/>
                </a:rPr>
                <a:t>1</a:t>
              </a:r>
            </a:p>
          </p:txBody>
        </p:sp>
      </p:grpSp>
      <p:grpSp>
        <p:nvGrpSpPr>
          <p:cNvPr id="4" name="Group 3">
            <a:extLst>
              <a:ext uri="{FF2B5EF4-FFF2-40B4-BE49-F238E27FC236}">
                <a16:creationId xmlns:a16="http://schemas.microsoft.com/office/drawing/2014/main" id="{B38DE3AA-FB6B-437A-A11F-44F058BC5492}"/>
              </a:ext>
            </a:extLst>
          </p:cNvPr>
          <p:cNvGrpSpPr/>
          <p:nvPr/>
        </p:nvGrpSpPr>
        <p:grpSpPr>
          <a:xfrm>
            <a:off x="2897164" y="3668275"/>
            <a:ext cx="1562101" cy="533400"/>
            <a:chOff x="1371600" y="3505200"/>
            <a:chExt cx="1752600" cy="533400"/>
          </a:xfrm>
        </p:grpSpPr>
        <p:cxnSp>
          <p:nvCxnSpPr>
            <p:cNvPr id="53" name="Curved Connector 53">
              <a:extLst>
                <a:ext uri="{FF2B5EF4-FFF2-40B4-BE49-F238E27FC236}">
                  <a16:creationId xmlns:a16="http://schemas.microsoft.com/office/drawing/2014/main" id="{1CB233A6-0D44-459D-B1C7-AF4652513E46}"/>
                </a:ext>
              </a:extLst>
            </p:cNvPr>
            <p:cNvCxnSpPr/>
            <p:nvPr/>
          </p:nvCxnSpPr>
          <p:spPr>
            <a:xfrm rot="10800000" flipV="1">
              <a:off x="1371600" y="3505200"/>
              <a:ext cx="1381948" cy="228600"/>
            </a:xfrm>
            <a:prstGeom prst="curvedConnector2">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4" name="Arc 53">
              <a:extLst>
                <a:ext uri="{FF2B5EF4-FFF2-40B4-BE49-F238E27FC236}">
                  <a16:creationId xmlns:a16="http://schemas.microsoft.com/office/drawing/2014/main" id="{E39AC50D-3386-4258-BB1E-5986B4E654F4}"/>
                </a:ext>
              </a:extLst>
            </p:cNvPr>
            <p:cNvSpPr/>
            <p:nvPr/>
          </p:nvSpPr>
          <p:spPr>
            <a:xfrm>
              <a:off x="2362200" y="3505200"/>
              <a:ext cx="762000" cy="533400"/>
            </a:xfrm>
            <a:prstGeom prst="arc">
              <a:avLst>
                <a:gd name="adj1" fmla="val 16357435"/>
                <a:gd name="adj2" fmla="val 6244405"/>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A56FE59B-5087-4394-BFB4-AF807A59B877}"/>
              </a:ext>
            </a:extLst>
          </p:cNvPr>
          <p:cNvSpPr/>
          <p:nvPr/>
        </p:nvSpPr>
        <p:spPr>
          <a:xfrm>
            <a:off x="2386666" y="3894815"/>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C00000"/>
                </a:solidFill>
              </a:rPr>
              <a:t>2</a:t>
            </a:r>
          </a:p>
        </p:txBody>
      </p:sp>
    </p:spTree>
    <p:extLst>
      <p:ext uri="{BB962C8B-B14F-4D97-AF65-F5344CB8AC3E}">
        <p14:creationId xmlns:p14="http://schemas.microsoft.com/office/powerpoint/2010/main" val="2846402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wipe(left)">
                                      <p:cBhvr>
                                        <p:cTn id="12" dur="500"/>
                                        <p:tgtEl>
                                          <p:spTgt spid="90"/>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par>
                          <p:cTn id="21" fill="hold">
                            <p:stCondLst>
                              <p:cond delay="500"/>
                            </p:stCondLst>
                            <p:childTnLst>
                              <p:par>
                                <p:cTn id="22" presetID="9" presetClass="entr" presetSubtype="0" fill="hold" grpId="0" nodeType="afterEffect">
                                  <p:stCondLst>
                                    <p:cond delay="0"/>
                                  </p:stCondLst>
                                  <p:childTnLst>
                                    <p:set>
                                      <p:cBhvr>
                                        <p:cTn id="23" dur="1" fill="hold">
                                          <p:stCondLst>
                                            <p:cond delay="0"/>
                                          </p:stCondLst>
                                        </p:cTn>
                                        <p:tgtEl>
                                          <p:spTgt spid="58"/>
                                        </p:tgtEl>
                                        <p:attrNameLst>
                                          <p:attrName>style.visibility</p:attrName>
                                        </p:attrNameLst>
                                      </p:cBhvr>
                                      <p:to>
                                        <p:strVal val="visible"/>
                                      </p:to>
                                    </p:set>
                                    <p:animEffect transition="in" filter="dissolve">
                                      <p:cBhvr>
                                        <p:cTn id="24"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0" name="Picture 2" descr="Dark grey and black static with coloured vertical rays of sunlight over part of the image. A small pale blue point of light is barely visible.">
            <a:extLst>
              <a:ext uri="{FF2B5EF4-FFF2-40B4-BE49-F238E27FC236}">
                <a16:creationId xmlns:a16="http://schemas.microsoft.com/office/drawing/2014/main" id="{10CFC07C-A5DA-27CB-3801-CD22E73C46E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83122" y="517525"/>
            <a:ext cx="4625755" cy="6272213"/>
          </a:xfrm>
          <a:prstGeom prst="rect">
            <a:avLst/>
          </a:prstGeom>
          <a:solidFill>
            <a:srgbClr val="FFFFFF"/>
          </a:solidFill>
        </p:spPr>
      </p:pic>
      <p:sp>
        <p:nvSpPr>
          <p:cNvPr id="5" name="Footer Placeholder 4">
            <a:extLst>
              <a:ext uri="{FF2B5EF4-FFF2-40B4-BE49-F238E27FC236}">
                <a16:creationId xmlns:a16="http://schemas.microsoft.com/office/drawing/2014/main" id="{3176BEEA-E9EF-DFD0-0046-EFB5A463D8E5}"/>
              </a:ext>
            </a:extLst>
          </p:cNvPr>
          <p:cNvSpPr>
            <a:spLocks noGrp="1"/>
          </p:cNvSpPr>
          <p:nvPr>
            <p:ph type="ftr" sz="quarter" idx="11"/>
          </p:nvPr>
        </p:nvSpPr>
        <p:spPr/>
        <p:txBody>
          <a:bodyPr/>
          <a:lstStyle/>
          <a:p>
            <a:pPr algn="l">
              <a:spcAft>
                <a:spcPts val="600"/>
              </a:spcAft>
              <a:defRPr/>
            </a:pPr>
            <a:r>
              <a:rPr lang="fr-FR"/>
              <a:t>CS2100: Recitation-3</a:t>
            </a:r>
            <a:endParaRPr lang="en-US"/>
          </a:p>
        </p:txBody>
      </p:sp>
      <p:sp>
        <p:nvSpPr>
          <p:cNvPr id="6" name="Slide Number Placeholder 5" hidden="1">
            <a:extLst>
              <a:ext uri="{FF2B5EF4-FFF2-40B4-BE49-F238E27FC236}">
                <a16:creationId xmlns:a16="http://schemas.microsoft.com/office/drawing/2014/main" id="{949F2031-E8E4-9EBD-CF93-B3ED434646C8}"/>
              </a:ext>
            </a:extLst>
          </p:cNvPr>
          <p:cNvSpPr>
            <a:spLocks noGrp="1"/>
          </p:cNvSpPr>
          <p:nvPr>
            <p:ph type="sldNum" sz="quarter" idx="12"/>
          </p:nvPr>
        </p:nvSpPr>
        <p:spPr/>
        <p:txBody>
          <a:bodyPr/>
          <a:lstStyle/>
          <a:p>
            <a:pPr>
              <a:spcAft>
                <a:spcPts val="600"/>
              </a:spcAft>
              <a:defRPr/>
            </a:pPr>
            <a:fld id="{2E4790E1-2590-4AEE-892D-AB46A7688113}" type="slidenum">
              <a:rPr lang="en-US" smtClean="0"/>
              <a:pPr>
                <a:spcAft>
                  <a:spcPts val="600"/>
                </a:spcAft>
                <a:defRPr/>
              </a:pPr>
              <a:t>2</a:t>
            </a:fld>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D6E5380-2477-45B3-9184-B7C3991FD2A2}"/>
                  </a:ext>
                </a:extLst>
              </p14:cNvPr>
              <p14:cNvContentPartPr/>
              <p14:nvPr/>
            </p14:nvContentPartPr>
            <p14:xfrm>
              <a:off x="7018200" y="3789720"/>
              <a:ext cx="631800" cy="483480"/>
            </p14:xfrm>
          </p:contentPart>
        </mc:Choice>
        <mc:Fallback xmlns="">
          <p:pic>
            <p:nvPicPr>
              <p:cNvPr id="2" name="Ink 1">
                <a:extLst>
                  <a:ext uri="{FF2B5EF4-FFF2-40B4-BE49-F238E27FC236}">
                    <a16:creationId xmlns:a16="http://schemas.microsoft.com/office/drawing/2014/main" id="{9D6E5380-2477-45B3-9184-B7C3991FD2A2}"/>
                  </a:ext>
                </a:extLst>
              </p:cNvPr>
              <p:cNvPicPr/>
              <p:nvPr/>
            </p:nvPicPr>
            <p:blipFill>
              <a:blip r:embed="rId4"/>
              <a:stretch>
                <a:fillRect/>
              </a:stretch>
            </p:blipFill>
            <p:spPr>
              <a:xfrm>
                <a:off x="7008840" y="3780360"/>
                <a:ext cx="650520" cy="502200"/>
              </a:xfrm>
              <a:prstGeom prst="rect">
                <a:avLst/>
              </a:prstGeom>
            </p:spPr>
          </p:pic>
        </mc:Fallback>
      </mc:AlternateContent>
    </p:spTree>
    <p:extLst>
      <p:ext uri="{BB962C8B-B14F-4D97-AF65-F5344CB8AC3E}">
        <p14:creationId xmlns:p14="http://schemas.microsoft.com/office/powerpoint/2010/main" val="368578843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584775"/>
          </a:xfrm>
          <a:prstGeom prst="rect">
            <a:avLst/>
          </a:prstGeom>
          <a:noFill/>
        </p:spPr>
        <p:txBody>
          <a:bodyPr wrap="square" rtlCol="0">
            <a:spAutoFit/>
          </a:bodyPr>
          <a:lstStyle/>
          <a:p>
            <a:r>
              <a:rPr lang="en-SG" sz="3200">
                <a:solidFill>
                  <a:srgbClr val="0000FF"/>
                </a:solidFill>
              </a:rPr>
              <a:t>3. Walkthrough: Execution Sequence </a:t>
            </a:r>
            <a:r>
              <a:rPr lang="en-SG" sz="2800">
                <a:solidFill>
                  <a:srgbClr val="0000FF"/>
                </a:solidFill>
              </a:rPr>
              <a:t>(9/15)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20</a:t>
            </a:fld>
            <a:endParaRPr/>
          </a:p>
        </p:txBody>
      </p:sp>
      <p:sp>
        <p:nvSpPr>
          <p:cNvPr id="55" name="Content Placeholder 6">
            <a:extLst>
              <a:ext uri="{FF2B5EF4-FFF2-40B4-BE49-F238E27FC236}">
                <a16:creationId xmlns:a16="http://schemas.microsoft.com/office/drawing/2014/main" id="{6C834004-23DD-4EE8-80F4-5F30BE178D49}"/>
              </a:ext>
            </a:extLst>
          </p:cNvPr>
          <p:cNvSpPr>
            <a:spLocks noGrp="1"/>
          </p:cNvSpPr>
          <p:nvPr>
            <p:ph idx="1"/>
          </p:nvPr>
        </p:nvSpPr>
        <p:spPr>
          <a:xfrm>
            <a:off x="1981200" y="1317172"/>
            <a:ext cx="8229600" cy="1447800"/>
          </a:xfrm>
        </p:spPr>
        <p:txBody>
          <a:bodyPr/>
          <a:lstStyle/>
          <a:p>
            <a:pPr marL="358775" indent="-358775">
              <a:buSzPct val="100000"/>
              <a:buFont typeface="Wingdings" panose="05000000000000000000" pitchFamily="2" charset="2"/>
              <a:buChar char="§"/>
            </a:pPr>
            <a:r>
              <a:rPr lang="en-US" sz="2800"/>
              <a:t>Instruction is executed sequentially by default</a:t>
            </a:r>
          </a:p>
          <a:p>
            <a:pPr marL="633095" lvl="1" indent="-358775">
              <a:buSzPct val="100000"/>
              <a:buFont typeface="Wingdings" panose="05000000000000000000" pitchFamily="2" charset="2"/>
              <a:buChar char="§"/>
            </a:pPr>
            <a:r>
              <a:rPr lang="en-US" sz="2400"/>
              <a:t>How do we “repeat” or “make a choice”?</a:t>
            </a:r>
          </a:p>
        </p:txBody>
      </p:sp>
      <p:sp>
        <p:nvSpPr>
          <p:cNvPr id="23" name="Rectangle 7">
            <a:extLst>
              <a:ext uri="{FF2B5EF4-FFF2-40B4-BE49-F238E27FC236}">
                <a16:creationId xmlns:a16="http://schemas.microsoft.com/office/drawing/2014/main" id="{DEEFFF6D-D430-4301-888F-6DFDE734A81C}"/>
              </a:ext>
            </a:extLst>
          </p:cNvPr>
          <p:cNvSpPr>
            <a:spLocks noChangeArrowheads="1"/>
          </p:cNvSpPr>
          <p:nvPr/>
        </p:nvSpPr>
        <p:spPr bwMode="auto">
          <a:xfrm>
            <a:off x="1840890" y="2928847"/>
            <a:ext cx="2697892" cy="2438400"/>
          </a:xfrm>
          <a:prstGeom prst="rect">
            <a:avLst/>
          </a:prstGeom>
          <a:solidFill>
            <a:schemeClr val="tx2">
              <a:lumMod val="40000"/>
              <a:lumOff val="60000"/>
            </a:schemeClr>
          </a:solidFill>
          <a:ln w="31750">
            <a:solidFill>
              <a:schemeClr val="tx1"/>
            </a:solidFill>
            <a:miter lim="800000"/>
            <a:headEnd/>
            <a:tailEnd/>
          </a:ln>
          <a:effectLst/>
        </p:spPr>
        <p:txBody>
          <a:bodyPr wrap="none" anchor="ctr"/>
          <a:lstStyle/>
          <a:p>
            <a:endParaRPr lang="en-US"/>
          </a:p>
        </p:txBody>
      </p:sp>
      <p:sp>
        <p:nvSpPr>
          <p:cNvPr id="24" name="Rectangle 15">
            <a:extLst>
              <a:ext uri="{FF2B5EF4-FFF2-40B4-BE49-F238E27FC236}">
                <a16:creationId xmlns:a16="http://schemas.microsoft.com/office/drawing/2014/main" id="{3DB09472-F848-4AC3-B9D4-C42A3587744E}"/>
              </a:ext>
            </a:extLst>
          </p:cNvPr>
          <p:cNvSpPr>
            <a:spLocks noChangeArrowheads="1"/>
          </p:cNvSpPr>
          <p:nvPr/>
        </p:nvSpPr>
        <p:spPr bwMode="auto">
          <a:xfrm>
            <a:off x="2405184" y="2810494"/>
            <a:ext cx="1569307"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Processor</a:t>
            </a:r>
          </a:p>
        </p:txBody>
      </p:sp>
      <p:sp>
        <p:nvSpPr>
          <p:cNvPr id="27" name="Rectangle 26">
            <a:extLst>
              <a:ext uri="{FF2B5EF4-FFF2-40B4-BE49-F238E27FC236}">
                <a16:creationId xmlns:a16="http://schemas.microsoft.com/office/drawing/2014/main" id="{2E358263-79E5-435D-8526-35F0F10F1147}"/>
              </a:ext>
            </a:extLst>
          </p:cNvPr>
          <p:cNvSpPr>
            <a:spLocks noChangeArrowheads="1"/>
          </p:cNvSpPr>
          <p:nvPr/>
        </p:nvSpPr>
        <p:spPr bwMode="auto">
          <a:xfrm>
            <a:off x="7121877" y="2483709"/>
            <a:ext cx="3048000" cy="4090087"/>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28" name="Rectangle 15">
            <a:extLst>
              <a:ext uri="{FF2B5EF4-FFF2-40B4-BE49-F238E27FC236}">
                <a16:creationId xmlns:a16="http://schemas.microsoft.com/office/drawing/2014/main" id="{FA852DB6-BC1E-4C98-8717-FFDF2C150293}"/>
              </a:ext>
            </a:extLst>
          </p:cNvPr>
          <p:cNvSpPr>
            <a:spLocks noChangeArrowheads="1"/>
          </p:cNvSpPr>
          <p:nvPr/>
        </p:nvSpPr>
        <p:spPr bwMode="auto">
          <a:xfrm>
            <a:off x="7984792" y="2322427"/>
            <a:ext cx="1322173"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Memory</a:t>
            </a:r>
          </a:p>
        </p:txBody>
      </p:sp>
      <p:sp>
        <p:nvSpPr>
          <p:cNvPr id="31" name="Rectangle 30">
            <a:extLst>
              <a:ext uri="{FF2B5EF4-FFF2-40B4-BE49-F238E27FC236}">
                <a16:creationId xmlns:a16="http://schemas.microsoft.com/office/drawing/2014/main" id="{04A015BE-CACC-48BF-AF44-440A50A1935D}"/>
              </a:ext>
            </a:extLst>
          </p:cNvPr>
          <p:cNvSpPr/>
          <p:nvPr/>
        </p:nvSpPr>
        <p:spPr>
          <a:xfrm>
            <a:off x="4561971" y="3649225"/>
            <a:ext cx="2552699" cy="952500"/>
          </a:xfrm>
          <a:prstGeom prst="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D7C7D39-11D5-4EFD-9154-B8BAC523E723}"/>
              </a:ext>
            </a:extLst>
          </p:cNvPr>
          <p:cNvSpPr>
            <a:spLocks noChangeArrowheads="1"/>
          </p:cNvSpPr>
          <p:nvPr/>
        </p:nvSpPr>
        <p:spPr bwMode="auto">
          <a:xfrm>
            <a:off x="5342505" y="3412519"/>
            <a:ext cx="801130"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Bus</a:t>
            </a:r>
          </a:p>
        </p:txBody>
      </p:sp>
      <p:sp>
        <p:nvSpPr>
          <p:cNvPr id="36" name="Rectangle 35">
            <a:extLst>
              <a:ext uri="{FF2B5EF4-FFF2-40B4-BE49-F238E27FC236}">
                <a16:creationId xmlns:a16="http://schemas.microsoft.com/office/drawing/2014/main" id="{615941FB-A704-4502-A4C1-84A0C0EF5A6E}"/>
              </a:ext>
            </a:extLst>
          </p:cNvPr>
          <p:cNvSpPr/>
          <p:nvPr/>
        </p:nvSpPr>
        <p:spPr>
          <a:xfrm>
            <a:off x="7686169" y="56494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7" name="Rectangle 36">
            <a:extLst>
              <a:ext uri="{FF2B5EF4-FFF2-40B4-BE49-F238E27FC236}">
                <a16:creationId xmlns:a16="http://schemas.microsoft.com/office/drawing/2014/main" id="{2CEE5D7E-EF32-4EA6-BAC9-E70A15B35607}"/>
              </a:ext>
            </a:extLst>
          </p:cNvPr>
          <p:cNvSpPr/>
          <p:nvPr/>
        </p:nvSpPr>
        <p:spPr>
          <a:xfrm>
            <a:off x="7686169" y="47350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38" name="Rectangle 37">
            <a:extLst>
              <a:ext uri="{FF2B5EF4-FFF2-40B4-BE49-F238E27FC236}">
                <a16:creationId xmlns:a16="http://schemas.microsoft.com/office/drawing/2014/main" id="{BC530D86-4403-4F7F-9497-979D0D55B8E1}"/>
              </a:ext>
            </a:extLst>
          </p:cNvPr>
          <p:cNvSpPr/>
          <p:nvPr/>
        </p:nvSpPr>
        <p:spPr>
          <a:xfrm>
            <a:off x="7686169" y="53446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FD71F7EB-CC60-4121-819D-975F27C25F1A}"/>
              </a:ext>
            </a:extLst>
          </p:cNvPr>
          <p:cNvSpPr/>
          <p:nvPr/>
        </p:nvSpPr>
        <p:spPr>
          <a:xfrm>
            <a:off x="7686169" y="50398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B3CFBBA5-4C2C-4532-9734-5E56F04848B6}"/>
              </a:ext>
            </a:extLst>
          </p:cNvPr>
          <p:cNvSpPr/>
          <p:nvPr/>
        </p:nvSpPr>
        <p:spPr>
          <a:xfrm>
            <a:off x="7686169" y="44302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817FC802-9569-4AC4-8711-892469E64433}"/>
              </a:ext>
            </a:extLst>
          </p:cNvPr>
          <p:cNvSpPr/>
          <p:nvPr/>
        </p:nvSpPr>
        <p:spPr>
          <a:xfrm>
            <a:off x="7686169" y="41254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if r0 &lt; 10, </a:t>
            </a:r>
          </a:p>
        </p:txBody>
      </p:sp>
      <p:sp>
        <p:nvSpPr>
          <p:cNvPr id="42" name="Rectangle 41">
            <a:extLst>
              <a:ext uri="{FF2B5EF4-FFF2-40B4-BE49-F238E27FC236}">
                <a16:creationId xmlns:a16="http://schemas.microsoft.com/office/drawing/2014/main" id="{2BFBCEB8-C259-4C9E-9044-03234ECEA37A}"/>
              </a:ext>
            </a:extLst>
          </p:cNvPr>
          <p:cNvSpPr/>
          <p:nvPr/>
        </p:nvSpPr>
        <p:spPr>
          <a:xfrm>
            <a:off x="7686169" y="38206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r0 </a:t>
            </a:r>
            <a:r>
              <a:rPr lang="en-US" b="1">
                <a:solidFill>
                  <a:schemeClr val="tx1"/>
                </a:solidFill>
                <a:sym typeface="Wingdings" pitchFamily="2" charset="2"/>
              </a:rPr>
              <a:t> r0 + 1</a:t>
            </a:r>
            <a:endParaRPr lang="en-US" b="1">
              <a:solidFill>
                <a:schemeClr val="tx1"/>
              </a:solidFill>
            </a:endParaRPr>
          </a:p>
        </p:txBody>
      </p:sp>
      <p:sp>
        <p:nvSpPr>
          <p:cNvPr id="43" name="Rectangle 42">
            <a:extLst>
              <a:ext uri="{FF2B5EF4-FFF2-40B4-BE49-F238E27FC236}">
                <a16:creationId xmlns:a16="http://schemas.microsoft.com/office/drawing/2014/main" id="{2879448C-A15A-4DB9-A85F-592CF911ABB4}"/>
              </a:ext>
            </a:extLst>
          </p:cNvPr>
          <p:cNvSpPr/>
          <p:nvPr/>
        </p:nvSpPr>
        <p:spPr>
          <a:xfrm>
            <a:off x="7686169" y="5954275"/>
            <a:ext cx="17526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4" name="Rectangle 43">
            <a:extLst>
              <a:ext uri="{FF2B5EF4-FFF2-40B4-BE49-F238E27FC236}">
                <a16:creationId xmlns:a16="http://schemas.microsoft.com/office/drawing/2014/main" id="{6FCE0CD4-523F-4CBC-AC1C-9B28B18C0372}"/>
              </a:ext>
            </a:extLst>
          </p:cNvPr>
          <p:cNvSpPr/>
          <p:nvPr/>
        </p:nvSpPr>
        <p:spPr>
          <a:xfrm>
            <a:off x="7686169" y="2680830"/>
            <a:ext cx="1752600" cy="2286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5" name="Rectangle 44">
            <a:extLst>
              <a:ext uri="{FF2B5EF4-FFF2-40B4-BE49-F238E27FC236}">
                <a16:creationId xmlns:a16="http://schemas.microsoft.com/office/drawing/2014/main" id="{A1C36FFC-3581-47B9-9B16-38DD82A6EA01}"/>
              </a:ext>
            </a:extLst>
          </p:cNvPr>
          <p:cNvSpPr/>
          <p:nvPr/>
        </p:nvSpPr>
        <p:spPr>
          <a:xfrm>
            <a:off x="7686169" y="56494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 name="Rectangle 45">
            <a:extLst>
              <a:ext uri="{FF2B5EF4-FFF2-40B4-BE49-F238E27FC236}">
                <a16:creationId xmlns:a16="http://schemas.microsoft.com/office/drawing/2014/main" id="{EEDC77F1-ED39-437F-9E1B-1506C3C4D855}"/>
              </a:ext>
            </a:extLst>
          </p:cNvPr>
          <p:cNvSpPr/>
          <p:nvPr/>
        </p:nvSpPr>
        <p:spPr>
          <a:xfrm>
            <a:off x="7686169" y="53446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a:t>
            </a:r>
          </a:p>
        </p:txBody>
      </p:sp>
      <p:sp>
        <p:nvSpPr>
          <p:cNvPr id="47" name="Rectangle 46">
            <a:extLst>
              <a:ext uri="{FF2B5EF4-FFF2-40B4-BE49-F238E27FC236}">
                <a16:creationId xmlns:a16="http://schemas.microsoft.com/office/drawing/2014/main" id="{E9F00574-CD09-4BC0-9FE2-B698EB1880AB}"/>
              </a:ext>
            </a:extLst>
          </p:cNvPr>
          <p:cNvSpPr/>
          <p:nvPr/>
        </p:nvSpPr>
        <p:spPr>
          <a:xfrm>
            <a:off x="7686169" y="50398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cxnSp>
        <p:nvCxnSpPr>
          <p:cNvPr id="50" name="Curved Connector 33">
            <a:extLst>
              <a:ext uri="{FF2B5EF4-FFF2-40B4-BE49-F238E27FC236}">
                <a16:creationId xmlns:a16="http://schemas.microsoft.com/office/drawing/2014/main" id="{B7CE6A75-F0F1-4995-BE45-662F1D157F77}"/>
              </a:ext>
            </a:extLst>
          </p:cNvPr>
          <p:cNvCxnSpPr>
            <a:stCxn id="41" idx="3"/>
            <a:endCxn id="73" idx="3"/>
          </p:cNvCxnSpPr>
          <p:nvPr/>
        </p:nvCxnSpPr>
        <p:spPr>
          <a:xfrm flipV="1">
            <a:off x="9438769" y="3668275"/>
            <a:ext cx="12700" cy="609600"/>
          </a:xfrm>
          <a:prstGeom prst="curvedConnector3">
            <a:avLst>
              <a:gd name="adj1" fmla="val 180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6FD7534-8FEC-48BE-BCEC-3A51609EF2BB}"/>
              </a:ext>
            </a:extLst>
          </p:cNvPr>
          <p:cNvSpPr/>
          <p:nvPr/>
        </p:nvSpPr>
        <p:spPr>
          <a:xfrm>
            <a:off x="7686169" y="35158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r1 </a:t>
            </a:r>
            <a:r>
              <a:rPr lang="en-US" b="1">
                <a:solidFill>
                  <a:schemeClr val="tx1"/>
                </a:solidFill>
                <a:sym typeface="Wingdings" pitchFamily="2" charset="2"/>
              </a:rPr>
              <a:t> r1 + r0</a:t>
            </a:r>
            <a:endParaRPr lang="en-US" b="1">
              <a:solidFill>
                <a:schemeClr val="tx1"/>
              </a:solidFill>
            </a:endParaRPr>
          </a:p>
        </p:txBody>
      </p:sp>
      <p:cxnSp>
        <p:nvCxnSpPr>
          <p:cNvPr id="80" name="Straight Connector 79">
            <a:extLst>
              <a:ext uri="{FF2B5EF4-FFF2-40B4-BE49-F238E27FC236}">
                <a16:creationId xmlns:a16="http://schemas.microsoft.com/office/drawing/2014/main" id="{27A08ED5-F979-4675-8DFC-5074CBB23C8B}"/>
              </a:ext>
            </a:extLst>
          </p:cNvPr>
          <p:cNvCxnSpPr/>
          <p:nvPr/>
        </p:nvCxnSpPr>
        <p:spPr>
          <a:xfrm>
            <a:off x="8905369" y="4277875"/>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8CDB8ED-CCDA-464C-AB71-9B8008E29B71}"/>
              </a:ext>
            </a:extLst>
          </p:cNvPr>
          <p:cNvSpPr/>
          <p:nvPr/>
        </p:nvSpPr>
        <p:spPr>
          <a:xfrm>
            <a:off x="2005666" y="3292823"/>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Inst</a:t>
            </a:r>
          </a:p>
        </p:txBody>
      </p:sp>
      <p:sp>
        <p:nvSpPr>
          <p:cNvPr id="57" name="Rectangle 56">
            <a:extLst>
              <a:ext uri="{FF2B5EF4-FFF2-40B4-BE49-F238E27FC236}">
                <a16:creationId xmlns:a16="http://schemas.microsoft.com/office/drawing/2014/main" id="{B2D67FB7-5B24-4209-9B14-CD34181509DF}"/>
              </a:ext>
            </a:extLst>
          </p:cNvPr>
          <p:cNvSpPr/>
          <p:nvPr/>
        </p:nvSpPr>
        <p:spPr>
          <a:xfrm>
            <a:off x="2767666" y="3292823"/>
            <a:ext cx="1371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p:txBody>
      </p:sp>
      <p:sp>
        <p:nvSpPr>
          <p:cNvPr id="61" name="Rectangle 60">
            <a:extLst>
              <a:ext uri="{FF2B5EF4-FFF2-40B4-BE49-F238E27FC236}">
                <a16:creationId xmlns:a16="http://schemas.microsoft.com/office/drawing/2014/main" id="{3FD328F9-E602-4505-96CB-9D149565E9D1}"/>
              </a:ext>
            </a:extLst>
          </p:cNvPr>
          <p:cNvSpPr/>
          <p:nvPr/>
        </p:nvSpPr>
        <p:spPr>
          <a:xfrm>
            <a:off x="1929466" y="39024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r0</a:t>
            </a:r>
          </a:p>
        </p:txBody>
      </p:sp>
      <p:sp>
        <p:nvSpPr>
          <p:cNvPr id="62" name="Rectangle 61">
            <a:extLst>
              <a:ext uri="{FF2B5EF4-FFF2-40B4-BE49-F238E27FC236}">
                <a16:creationId xmlns:a16="http://schemas.microsoft.com/office/drawing/2014/main" id="{2C786F36-1504-4C60-865A-7F7564C152DE}"/>
              </a:ext>
            </a:extLst>
          </p:cNvPr>
          <p:cNvSpPr/>
          <p:nvPr/>
        </p:nvSpPr>
        <p:spPr>
          <a:xfrm>
            <a:off x="2386666" y="39024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63" name="Rectangle 62">
            <a:extLst>
              <a:ext uri="{FF2B5EF4-FFF2-40B4-BE49-F238E27FC236}">
                <a16:creationId xmlns:a16="http://schemas.microsoft.com/office/drawing/2014/main" id="{41709886-C6B8-4053-AD87-CA3339E064AA}"/>
              </a:ext>
            </a:extLst>
          </p:cNvPr>
          <p:cNvSpPr/>
          <p:nvPr/>
        </p:nvSpPr>
        <p:spPr>
          <a:xfrm>
            <a:off x="1929466" y="42072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r1</a:t>
            </a:r>
          </a:p>
        </p:txBody>
      </p:sp>
      <p:sp>
        <p:nvSpPr>
          <p:cNvPr id="64" name="Rectangle 63">
            <a:extLst>
              <a:ext uri="{FF2B5EF4-FFF2-40B4-BE49-F238E27FC236}">
                <a16:creationId xmlns:a16="http://schemas.microsoft.com/office/drawing/2014/main" id="{DE4348BF-6051-44B9-A9AC-C8A2B9DFBD26}"/>
              </a:ext>
            </a:extLst>
          </p:cNvPr>
          <p:cNvSpPr/>
          <p:nvPr/>
        </p:nvSpPr>
        <p:spPr>
          <a:xfrm>
            <a:off x="2386666" y="42072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82" name="Rectangle 81">
            <a:extLst>
              <a:ext uri="{FF2B5EF4-FFF2-40B4-BE49-F238E27FC236}">
                <a16:creationId xmlns:a16="http://schemas.microsoft.com/office/drawing/2014/main" id="{AECF64B5-810A-4B4C-8426-2CBA7C0B1576}"/>
              </a:ext>
            </a:extLst>
          </p:cNvPr>
          <p:cNvSpPr/>
          <p:nvPr/>
        </p:nvSpPr>
        <p:spPr>
          <a:xfrm>
            <a:off x="1929466" y="45120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a:t>
            </a:r>
          </a:p>
        </p:txBody>
      </p:sp>
      <p:sp>
        <p:nvSpPr>
          <p:cNvPr id="83" name="Rectangle 82">
            <a:extLst>
              <a:ext uri="{FF2B5EF4-FFF2-40B4-BE49-F238E27FC236}">
                <a16:creationId xmlns:a16="http://schemas.microsoft.com/office/drawing/2014/main" id="{F5C7898E-E88C-4B9C-BA18-40E98A688D8B}"/>
              </a:ext>
            </a:extLst>
          </p:cNvPr>
          <p:cNvSpPr/>
          <p:nvPr/>
        </p:nvSpPr>
        <p:spPr>
          <a:xfrm>
            <a:off x="2386666" y="45120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solidFill>
                  <a:schemeClr val="tx1"/>
                </a:solidFill>
              </a:rPr>
              <a:t>…</a:t>
            </a:r>
          </a:p>
        </p:txBody>
      </p:sp>
      <p:sp>
        <p:nvSpPr>
          <p:cNvPr id="86" name="Rectangle 85">
            <a:extLst>
              <a:ext uri="{FF2B5EF4-FFF2-40B4-BE49-F238E27FC236}">
                <a16:creationId xmlns:a16="http://schemas.microsoft.com/office/drawing/2014/main" id="{02BE7785-9EB3-466C-A733-EFC1703657BF}"/>
              </a:ext>
            </a:extLst>
          </p:cNvPr>
          <p:cNvSpPr/>
          <p:nvPr/>
        </p:nvSpPr>
        <p:spPr>
          <a:xfrm>
            <a:off x="7152769" y="50319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err="1">
                <a:solidFill>
                  <a:schemeClr val="tx1"/>
                </a:solidFill>
              </a:rPr>
              <a:t>i</a:t>
            </a:r>
            <a:endParaRPr lang="en-US" sz="1600" b="1">
              <a:solidFill>
                <a:schemeClr val="tx1"/>
              </a:solidFill>
            </a:endParaRPr>
          </a:p>
        </p:txBody>
      </p:sp>
      <p:sp>
        <p:nvSpPr>
          <p:cNvPr id="87" name="Rectangle 86">
            <a:extLst>
              <a:ext uri="{FF2B5EF4-FFF2-40B4-BE49-F238E27FC236}">
                <a16:creationId xmlns:a16="http://schemas.microsoft.com/office/drawing/2014/main" id="{246750E2-88B8-4356-9616-B39B566F5758}"/>
              </a:ext>
            </a:extLst>
          </p:cNvPr>
          <p:cNvSpPr/>
          <p:nvPr/>
        </p:nvSpPr>
        <p:spPr>
          <a:xfrm>
            <a:off x="7152769" y="53367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res</a:t>
            </a:r>
          </a:p>
        </p:txBody>
      </p:sp>
      <p:sp>
        <p:nvSpPr>
          <p:cNvPr id="69" name="Rectangle 68">
            <a:extLst>
              <a:ext uri="{FF2B5EF4-FFF2-40B4-BE49-F238E27FC236}">
                <a16:creationId xmlns:a16="http://schemas.microsoft.com/office/drawing/2014/main" id="{47EF24B9-472F-44AD-801F-06CB29D42251}"/>
              </a:ext>
            </a:extLst>
          </p:cNvPr>
          <p:cNvSpPr/>
          <p:nvPr/>
        </p:nvSpPr>
        <p:spPr>
          <a:xfrm>
            <a:off x="7692519" y="29142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r0  </a:t>
            </a:r>
            <a:r>
              <a:rPr lang="en-US" b="1">
                <a:solidFill>
                  <a:schemeClr val="tx1"/>
                </a:solidFill>
                <a:sym typeface="Wingdings" pitchFamily="2" charset="2"/>
              </a:rPr>
              <a:t> load </a:t>
            </a:r>
            <a:r>
              <a:rPr lang="en-US" b="1" err="1">
                <a:solidFill>
                  <a:schemeClr val="tx1"/>
                </a:solidFill>
                <a:sym typeface="Wingdings" pitchFamily="2" charset="2"/>
              </a:rPr>
              <a:t>i</a:t>
            </a:r>
            <a:endParaRPr lang="en-US" b="1">
              <a:solidFill>
                <a:schemeClr val="tx1"/>
              </a:solidFill>
            </a:endParaRPr>
          </a:p>
        </p:txBody>
      </p:sp>
      <p:sp>
        <p:nvSpPr>
          <p:cNvPr id="70" name="Rectangle 69">
            <a:extLst>
              <a:ext uri="{FF2B5EF4-FFF2-40B4-BE49-F238E27FC236}">
                <a16:creationId xmlns:a16="http://schemas.microsoft.com/office/drawing/2014/main" id="{DB58EEA2-B59A-430C-8127-C45E3E9E6243}"/>
              </a:ext>
            </a:extLst>
          </p:cNvPr>
          <p:cNvSpPr/>
          <p:nvPr/>
        </p:nvSpPr>
        <p:spPr>
          <a:xfrm>
            <a:off x="7692519" y="32190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r1  </a:t>
            </a:r>
            <a:r>
              <a:rPr lang="en-US" b="1">
                <a:solidFill>
                  <a:schemeClr val="tx1"/>
                </a:solidFill>
                <a:sym typeface="Wingdings" pitchFamily="2" charset="2"/>
              </a:rPr>
              <a:t> load res</a:t>
            </a:r>
            <a:endParaRPr lang="en-US" b="1">
              <a:solidFill>
                <a:schemeClr val="tx1"/>
              </a:solidFill>
            </a:endParaRPr>
          </a:p>
        </p:txBody>
      </p:sp>
      <p:sp>
        <p:nvSpPr>
          <p:cNvPr id="88" name="Flowchart: Manual Operation 87">
            <a:extLst>
              <a:ext uri="{FF2B5EF4-FFF2-40B4-BE49-F238E27FC236}">
                <a16:creationId xmlns:a16="http://schemas.microsoft.com/office/drawing/2014/main" id="{1DB03183-EED0-47E7-9F49-5EF9ADD599D6}"/>
              </a:ext>
            </a:extLst>
          </p:cNvPr>
          <p:cNvSpPr/>
          <p:nvPr/>
        </p:nvSpPr>
        <p:spPr>
          <a:xfrm rot="16200000">
            <a:off x="3367046" y="4011175"/>
            <a:ext cx="914400" cy="533400"/>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a:solidFill>
                  <a:schemeClr val="tx1"/>
                </a:solidFill>
              </a:rPr>
              <a:t>ALU</a:t>
            </a:r>
          </a:p>
        </p:txBody>
      </p:sp>
      <p:cxnSp>
        <p:nvCxnSpPr>
          <p:cNvPr id="51" name="Straight Arrow Connector 50">
            <a:extLst>
              <a:ext uri="{FF2B5EF4-FFF2-40B4-BE49-F238E27FC236}">
                <a16:creationId xmlns:a16="http://schemas.microsoft.com/office/drawing/2014/main" id="{E13EF7BE-F7D2-47A4-94CD-82A80BAE7FDB}"/>
              </a:ext>
            </a:extLst>
          </p:cNvPr>
          <p:cNvCxnSpPr/>
          <p:nvPr/>
        </p:nvCxnSpPr>
        <p:spPr>
          <a:xfrm>
            <a:off x="3337623" y="4500928"/>
            <a:ext cx="2286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92B8E52-6920-44FE-8B18-BEC8C707C617}"/>
              </a:ext>
            </a:extLst>
          </p:cNvPr>
          <p:cNvCxnSpPr/>
          <p:nvPr/>
        </p:nvCxnSpPr>
        <p:spPr>
          <a:xfrm>
            <a:off x="3337623" y="4120306"/>
            <a:ext cx="2286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EFBF700-BA6C-4D3F-89B5-F9E5F8D7F1DE}"/>
              </a:ext>
            </a:extLst>
          </p:cNvPr>
          <p:cNvCxnSpPr/>
          <p:nvPr/>
        </p:nvCxnSpPr>
        <p:spPr>
          <a:xfrm>
            <a:off x="4090946" y="4277875"/>
            <a:ext cx="2286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65" name="Down Arrow 46">
            <a:extLst>
              <a:ext uri="{FF2B5EF4-FFF2-40B4-BE49-F238E27FC236}">
                <a16:creationId xmlns:a16="http://schemas.microsoft.com/office/drawing/2014/main" id="{F795DFF4-C0B3-430B-8530-FA9DDE8DF9B5}"/>
              </a:ext>
            </a:extLst>
          </p:cNvPr>
          <p:cNvSpPr/>
          <p:nvPr/>
        </p:nvSpPr>
        <p:spPr>
          <a:xfrm>
            <a:off x="7309383" y="2779593"/>
            <a:ext cx="304800" cy="1447800"/>
          </a:xfrm>
          <a:prstGeom prst="downArrow">
            <a:avLst>
              <a:gd name="adj1" fmla="val 50000"/>
              <a:gd name="adj2" fmla="val 78302"/>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4F78C4E-507C-4109-B7C1-0F2C9D8324A5}"/>
                  </a:ext>
                </a:extLst>
              </p14:cNvPr>
              <p14:cNvContentPartPr/>
              <p14:nvPr/>
            </p14:nvContentPartPr>
            <p14:xfrm>
              <a:off x="2134800" y="2695680"/>
              <a:ext cx="7480800" cy="924480"/>
            </p14:xfrm>
          </p:contentPart>
        </mc:Choice>
        <mc:Fallback xmlns="">
          <p:pic>
            <p:nvPicPr>
              <p:cNvPr id="2" name="Ink 1">
                <a:extLst>
                  <a:ext uri="{FF2B5EF4-FFF2-40B4-BE49-F238E27FC236}">
                    <a16:creationId xmlns:a16="http://schemas.microsoft.com/office/drawing/2014/main" id="{24F78C4E-507C-4109-B7C1-0F2C9D8324A5}"/>
                  </a:ext>
                </a:extLst>
              </p:cNvPr>
              <p:cNvPicPr/>
              <p:nvPr/>
            </p:nvPicPr>
            <p:blipFill>
              <a:blip r:embed="rId4"/>
              <a:stretch>
                <a:fillRect/>
              </a:stretch>
            </p:blipFill>
            <p:spPr>
              <a:xfrm>
                <a:off x="2125440" y="2686320"/>
                <a:ext cx="7499520" cy="943200"/>
              </a:xfrm>
              <a:prstGeom prst="rect">
                <a:avLst/>
              </a:prstGeom>
            </p:spPr>
          </p:pic>
        </mc:Fallback>
      </mc:AlternateContent>
    </p:spTree>
    <p:extLst>
      <p:ext uri="{BB962C8B-B14F-4D97-AF65-F5344CB8AC3E}">
        <p14:creationId xmlns:p14="http://schemas.microsoft.com/office/powerpoint/2010/main" val="11957638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584775"/>
          </a:xfrm>
          <a:prstGeom prst="rect">
            <a:avLst/>
          </a:prstGeom>
          <a:noFill/>
        </p:spPr>
        <p:txBody>
          <a:bodyPr wrap="square" rtlCol="0">
            <a:spAutoFit/>
          </a:bodyPr>
          <a:lstStyle/>
          <a:p>
            <a:r>
              <a:rPr lang="en-SG" sz="3200">
                <a:solidFill>
                  <a:srgbClr val="0000FF"/>
                </a:solidFill>
              </a:rPr>
              <a:t>3. Walkthrough: Control Flow </a:t>
            </a:r>
            <a:r>
              <a:rPr lang="en-SG" sz="2800">
                <a:solidFill>
                  <a:srgbClr val="0000FF"/>
                </a:solidFill>
              </a:rPr>
              <a:t>(10/15)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21</a:t>
            </a:fld>
            <a:endParaRPr/>
          </a:p>
        </p:txBody>
      </p:sp>
      <p:sp>
        <p:nvSpPr>
          <p:cNvPr id="55" name="Content Placeholder 6">
            <a:extLst>
              <a:ext uri="{FF2B5EF4-FFF2-40B4-BE49-F238E27FC236}">
                <a16:creationId xmlns:a16="http://schemas.microsoft.com/office/drawing/2014/main" id="{6C834004-23DD-4EE8-80F4-5F30BE178D49}"/>
              </a:ext>
            </a:extLst>
          </p:cNvPr>
          <p:cNvSpPr>
            <a:spLocks noGrp="1"/>
          </p:cNvSpPr>
          <p:nvPr>
            <p:ph idx="1"/>
          </p:nvPr>
        </p:nvSpPr>
        <p:spPr>
          <a:xfrm>
            <a:off x="1981200" y="1116600"/>
            <a:ext cx="8585200" cy="1330085"/>
          </a:xfrm>
        </p:spPr>
        <p:txBody>
          <a:bodyPr>
            <a:normAutofit/>
          </a:bodyPr>
          <a:lstStyle/>
          <a:p>
            <a:pPr marL="358775" indent="-358775">
              <a:buSzPct val="100000"/>
              <a:buFont typeface="Wingdings" panose="05000000000000000000" pitchFamily="2" charset="2"/>
              <a:buChar char="§"/>
            </a:pPr>
            <a:r>
              <a:rPr lang="en-US"/>
              <a:t>We need instructions to </a:t>
            </a:r>
            <a:r>
              <a:rPr lang="en-US" b="1"/>
              <a:t>change </a:t>
            </a:r>
            <a:r>
              <a:rPr lang="en-US"/>
              <a:t>the control flow based on </a:t>
            </a:r>
            <a:r>
              <a:rPr lang="en-US" b="1"/>
              <a:t>condition</a:t>
            </a:r>
            <a:r>
              <a:rPr lang="en-US"/>
              <a:t>:</a:t>
            </a:r>
          </a:p>
          <a:p>
            <a:pPr marL="633095" lvl="1" indent="-358775">
              <a:buSzPct val="100000"/>
              <a:buFont typeface="Wingdings" panose="05000000000000000000" pitchFamily="2" charset="2"/>
              <a:buChar char="§"/>
            </a:pPr>
            <a:r>
              <a:rPr lang="en-US" sz="2200"/>
              <a:t>Repetition (loop) and Selection (if-else) can both be supported</a:t>
            </a:r>
          </a:p>
        </p:txBody>
      </p:sp>
      <p:sp>
        <p:nvSpPr>
          <p:cNvPr id="23" name="Rectangle 7">
            <a:extLst>
              <a:ext uri="{FF2B5EF4-FFF2-40B4-BE49-F238E27FC236}">
                <a16:creationId xmlns:a16="http://schemas.microsoft.com/office/drawing/2014/main" id="{DEEFFF6D-D430-4301-888F-6DFDE734A81C}"/>
              </a:ext>
            </a:extLst>
          </p:cNvPr>
          <p:cNvSpPr>
            <a:spLocks noChangeArrowheads="1"/>
          </p:cNvSpPr>
          <p:nvPr/>
        </p:nvSpPr>
        <p:spPr bwMode="auto">
          <a:xfrm>
            <a:off x="1840890" y="2928847"/>
            <a:ext cx="2697892" cy="2438400"/>
          </a:xfrm>
          <a:prstGeom prst="rect">
            <a:avLst/>
          </a:prstGeom>
          <a:solidFill>
            <a:schemeClr val="tx2">
              <a:lumMod val="40000"/>
              <a:lumOff val="60000"/>
            </a:schemeClr>
          </a:solidFill>
          <a:ln w="31750">
            <a:solidFill>
              <a:schemeClr val="tx1"/>
            </a:solidFill>
            <a:miter lim="800000"/>
            <a:headEnd/>
            <a:tailEnd/>
          </a:ln>
          <a:effectLst/>
        </p:spPr>
        <p:txBody>
          <a:bodyPr wrap="none" anchor="ctr"/>
          <a:lstStyle/>
          <a:p>
            <a:endParaRPr lang="en-US"/>
          </a:p>
        </p:txBody>
      </p:sp>
      <p:sp>
        <p:nvSpPr>
          <p:cNvPr id="24" name="Rectangle 15">
            <a:extLst>
              <a:ext uri="{FF2B5EF4-FFF2-40B4-BE49-F238E27FC236}">
                <a16:creationId xmlns:a16="http://schemas.microsoft.com/office/drawing/2014/main" id="{3DB09472-F848-4AC3-B9D4-C42A3587744E}"/>
              </a:ext>
            </a:extLst>
          </p:cNvPr>
          <p:cNvSpPr>
            <a:spLocks noChangeArrowheads="1"/>
          </p:cNvSpPr>
          <p:nvPr/>
        </p:nvSpPr>
        <p:spPr bwMode="auto">
          <a:xfrm>
            <a:off x="2405184" y="2810494"/>
            <a:ext cx="1569307"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Processor</a:t>
            </a:r>
          </a:p>
        </p:txBody>
      </p:sp>
      <p:sp>
        <p:nvSpPr>
          <p:cNvPr id="27" name="Rectangle 26">
            <a:extLst>
              <a:ext uri="{FF2B5EF4-FFF2-40B4-BE49-F238E27FC236}">
                <a16:creationId xmlns:a16="http://schemas.microsoft.com/office/drawing/2014/main" id="{2E358263-79E5-435D-8526-35F0F10F1147}"/>
              </a:ext>
            </a:extLst>
          </p:cNvPr>
          <p:cNvSpPr>
            <a:spLocks noChangeArrowheads="1"/>
          </p:cNvSpPr>
          <p:nvPr/>
        </p:nvSpPr>
        <p:spPr bwMode="auto">
          <a:xfrm>
            <a:off x="7121877" y="2483709"/>
            <a:ext cx="3048000" cy="4090087"/>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28" name="Rectangle 15">
            <a:extLst>
              <a:ext uri="{FF2B5EF4-FFF2-40B4-BE49-F238E27FC236}">
                <a16:creationId xmlns:a16="http://schemas.microsoft.com/office/drawing/2014/main" id="{FA852DB6-BC1E-4C98-8717-FFDF2C150293}"/>
              </a:ext>
            </a:extLst>
          </p:cNvPr>
          <p:cNvSpPr>
            <a:spLocks noChangeArrowheads="1"/>
          </p:cNvSpPr>
          <p:nvPr/>
        </p:nvSpPr>
        <p:spPr bwMode="auto">
          <a:xfrm>
            <a:off x="7984792" y="2322427"/>
            <a:ext cx="1322173"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Memory</a:t>
            </a:r>
          </a:p>
        </p:txBody>
      </p:sp>
      <p:sp>
        <p:nvSpPr>
          <p:cNvPr id="31" name="Rectangle 30">
            <a:extLst>
              <a:ext uri="{FF2B5EF4-FFF2-40B4-BE49-F238E27FC236}">
                <a16:creationId xmlns:a16="http://schemas.microsoft.com/office/drawing/2014/main" id="{04A015BE-CACC-48BF-AF44-440A50A1935D}"/>
              </a:ext>
            </a:extLst>
          </p:cNvPr>
          <p:cNvSpPr/>
          <p:nvPr/>
        </p:nvSpPr>
        <p:spPr>
          <a:xfrm>
            <a:off x="4561971" y="3649225"/>
            <a:ext cx="2552699" cy="952500"/>
          </a:xfrm>
          <a:prstGeom prst="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D7C7D39-11D5-4EFD-9154-B8BAC523E723}"/>
              </a:ext>
            </a:extLst>
          </p:cNvPr>
          <p:cNvSpPr>
            <a:spLocks noChangeArrowheads="1"/>
          </p:cNvSpPr>
          <p:nvPr/>
        </p:nvSpPr>
        <p:spPr bwMode="auto">
          <a:xfrm>
            <a:off x="5342505" y="3412519"/>
            <a:ext cx="801130"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Bus</a:t>
            </a:r>
          </a:p>
        </p:txBody>
      </p:sp>
      <p:sp>
        <p:nvSpPr>
          <p:cNvPr id="36" name="Rectangle 35">
            <a:extLst>
              <a:ext uri="{FF2B5EF4-FFF2-40B4-BE49-F238E27FC236}">
                <a16:creationId xmlns:a16="http://schemas.microsoft.com/office/drawing/2014/main" id="{615941FB-A704-4502-A4C1-84A0C0EF5A6E}"/>
              </a:ext>
            </a:extLst>
          </p:cNvPr>
          <p:cNvSpPr/>
          <p:nvPr/>
        </p:nvSpPr>
        <p:spPr>
          <a:xfrm>
            <a:off x="7686169" y="56494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7" name="Rectangle 36">
            <a:extLst>
              <a:ext uri="{FF2B5EF4-FFF2-40B4-BE49-F238E27FC236}">
                <a16:creationId xmlns:a16="http://schemas.microsoft.com/office/drawing/2014/main" id="{2CEE5D7E-EF32-4EA6-BAC9-E70A15B35607}"/>
              </a:ext>
            </a:extLst>
          </p:cNvPr>
          <p:cNvSpPr/>
          <p:nvPr/>
        </p:nvSpPr>
        <p:spPr>
          <a:xfrm>
            <a:off x="7686169" y="47350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38" name="Rectangle 37">
            <a:extLst>
              <a:ext uri="{FF2B5EF4-FFF2-40B4-BE49-F238E27FC236}">
                <a16:creationId xmlns:a16="http://schemas.microsoft.com/office/drawing/2014/main" id="{BC530D86-4403-4F7F-9497-979D0D55B8E1}"/>
              </a:ext>
            </a:extLst>
          </p:cNvPr>
          <p:cNvSpPr/>
          <p:nvPr/>
        </p:nvSpPr>
        <p:spPr>
          <a:xfrm>
            <a:off x="7686169" y="53446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FD71F7EB-CC60-4121-819D-975F27C25F1A}"/>
              </a:ext>
            </a:extLst>
          </p:cNvPr>
          <p:cNvSpPr/>
          <p:nvPr/>
        </p:nvSpPr>
        <p:spPr>
          <a:xfrm>
            <a:off x="7686169" y="50398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B3CFBBA5-4C2C-4532-9734-5E56F04848B6}"/>
              </a:ext>
            </a:extLst>
          </p:cNvPr>
          <p:cNvSpPr/>
          <p:nvPr/>
        </p:nvSpPr>
        <p:spPr>
          <a:xfrm>
            <a:off x="7686169" y="44302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817FC802-9569-4AC4-8711-892469E64433}"/>
              </a:ext>
            </a:extLst>
          </p:cNvPr>
          <p:cNvSpPr/>
          <p:nvPr/>
        </p:nvSpPr>
        <p:spPr>
          <a:xfrm>
            <a:off x="7686169" y="41254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if r0 &lt; 10, </a:t>
            </a:r>
          </a:p>
        </p:txBody>
      </p:sp>
      <p:sp>
        <p:nvSpPr>
          <p:cNvPr id="42" name="Rectangle 41">
            <a:extLst>
              <a:ext uri="{FF2B5EF4-FFF2-40B4-BE49-F238E27FC236}">
                <a16:creationId xmlns:a16="http://schemas.microsoft.com/office/drawing/2014/main" id="{2BFBCEB8-C259-4C9E-9044-03234ECEA37A}"/>
              </a:ext>
            </a:extLst>
          </p:cNvPr>
          <p:cNvSpPr/>
          <p:nvPr/>
        </p:nvSpPr>
        <p:spPr>
          <a:xfrm>
            <a:off x="7686169" y="38206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r0 </a:t>
            </a:r>
            <a:r>
              <a:rPr lang="en-US" b="1">
                <a:solidFill>
                  <a:schemeClr val="tx1"/>
                </a:solidFill>
                <a:sym typeface="Wingdings" pitchFamily="2" charset="2"/>
              </a:rPr>
              <a:t> r0 + 1</a:t>
            </a:r>
            <a:endParaRPr lang="en-US" b="1">
              <a:solidFill>
                <a:schemeClr val="tx1"/>
              </a:solidFill>
            </a:endParaRPr>
          </a:p>
        </p:txBody>
      </p:sp>
      <p:sp>
        <p:nvSpPr>
          <p:cNvPr id="43" name="Rectangle 42">
            <a:extLst>
              <a:ext uri="{FF2B5EF4-FFF2-40B4-BE49-F238E27FC236}">
                <a16:creationId xmlns:a16="http://schemas.microsoft.com/office/drawing/2014/main" id="{2879448C-A15A-4DB9-A85F-592CF911ABB4}"/>
              </a:ext>
            </a:extLst>
          </p:cNvPr>
          <p:cNvSpPr/>
          <p:nvPr/>
        </p:nvSpPr>
        <p:spPr>
          <a:xfrm>
            <a:off x="7686169" y="5954275"/>
            <a:ext cx="17526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4" name="Rectangle 43">
            <a:extLst>
              <a:ext uri="{FF2B5EF4-FFF2-40B4-BE49-F238E27FC236}">
                <a16:creationId xmlns:a16="http://schemas.microsoft.com/office/drawing/2014/main" id="{6FCE0CD4-523F-4CBC-AC1C-9B28B18C0372}"/>
              </a:ext>
            </a:extLst>
          </p:cNvPr>
          <p:cNvSpPr/>
          <p:nvPr/>
        </p:nvSpPr>
        <p:spPr>
          <a:xfrm>
            <a:off x="7686169" y="2680830"/>
            <a:ext cx="1752600" cy="2286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5" name="Rectangle 44">
            <a:extLst>
              <a:ext uri="{FF2B5EF4-FFF2-40B4-BE49-F238E27FC236}">
                <a16:creationId xmlns:a16="http://schemas.microsoft.com/office/drawing/2014/main" id="{A1C36FFC-3581-47B9-9B16-38DD82A6EA01}"/>
              </a:ext>
            </a:extLst>
          </p:cNvPr>
          <p:cNvSpPr/>
          <p:nvPr/>
        </p:nvSpPr>
        <p:spPr>
          <a:xfrm>
            <a:off x="7686169" y="56494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 name="Rectangle 45">
            <a:extLst>
              <a:ext uri="{FF2B5EF4-FFF2-40B4-BE49-F238E27FC236}">
                <a16:creationId xmlns:a16="http://schemas.microsoft.com/office/drawing/2014/main" id="{EEDC77F1-ED39-437F-9E1B-1506C3C4D855}"/>
              </a:ext>
            </a:extLst>
          </p:cNvPr>
          <p:cNvSpPr/>
          <p:nvPr/>
        </p:nvSpPr>
        <p:spPr>
          <a:xfrm>
            <a:off x="7686169" y="53446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a:t>
            </a:r>
          </a:p>
        </p:txBody>
      </p:sp>
      <p:sp>
        <p:nvSpPr>
          <p:cNvPr id="47" name="Rectangle 46">
            <a:extLst>
              <a:ext uri="{FF2B5EF4-FFF2-40B4-BE49-F238E27FC236}">
                <a16:creationId xmlns:a16="http://schemas.microsoft.com/office/drawing/2014/main" id="{E9F00574-CD09-4BC0-9FE2-B698EB1880AB}"/>
              </a:ext>
            </a:extLst>
          </p:cNvPr>
          <p:cNvSpPr/>
          <p:nvPr/>
        </p:nvSpPr>
        <p:spPr>
          <a:xfrm>
            <a:off x="7686169" y="50398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cxnSp>
        <p:nvCxnSpPr>
          <p:cNvPr id="50" name="Curved Connector 33">
            <a:extLst>
              <a:ext uri="{FF2B5EF4-FFF2-40B4-BE49-F238E27FC236}">
                <a16:creationId xmlns:a16="http://schemas.microsoft.com/office/drawing/2014/main" id="{B7CE6A75-F0F1-4995-BE45-662F1D157F77}"/>
              </a:ext>
            </a:extLst>
          </p:cNvPr>
          <p:cNvCxnSpPr>
            <a:stCxn id="41" idx="3"/>
            <a:endCxn id="73" idx="3"/>
          </p:cNvCxnSpPr>
          <p:nvPr/>
        </p:nvCxnSpPr>
        <p:spPr>
          <a:xfrm flipV="1">
            <a:off x="9438769" y="3668275"/>
            <a:ext cx="12700" cy="609600"/>
          </a:xfrm>
          <a:prstGeom prst="curvedConnector3">
            <a:avLst>
              <a:gd name="adj1" fmla="val 180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6FD7534-8FEC-48BE-BCEC-3A51609EF2BB}"/>
              </a:ext>
            </a:extLst>
          </p:cNvPr>
          <p:cNvSpPr/>
          <p:nvPr/>
        </p:nvSpPr>
        <p:spPr>
          <a:xfrm>
            <a:off x="7686169" y="35158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r1 </a:t>
            </a:r>
            <a:r>
              <a:rPr lang="en-US" b="1">
                <a:solidFill>
                  <a:schemeClr val="tx1"/>
                </a:solidFill>
                <a:sym typeface="Wingdings" pitchFamily="2" charset="2"/>
              </a:rPr>
              <a:t> r1 + r0</a:t>
            </a:r>
            <a:endParaRPr lang="en-US" b="1">
              <a:solidFill>
                <a:schemeClr val="tx1"/>
              </a:solidFill>
            </a:endParaRPr>
          </a:p>
        </p:txBody>
      </p:sp>
      <p:cxnSp>
        <p:nvCxnSpPr>
          <p:cNvPr id="80" name="Straight Connector 79">
            <a:extLst>
              <a:ext uri="{FF2B5EF4-FFF2-40B4-BE49-F238E27FC236}">
                <a16:creationId xmlns:a16="http://schemas.microsoft.com/office/drawing/2014/main" id="{27A08ED5-F979-4675-8DFC-5074CBB23C8B}"/>
              </a:ext>
            </a:extLst>
          </p:cNvPr>
          <p:cNvCxnSpPr/>
          <p:nvPr/>
        </p:nvCxnSpPr>
        <p:spPr>
          <a:xfrm>
            <a:off x="8905369" y="4277875"/>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8CDB8ED-CCDA-464C-AB71-9B8008E29B71}"/>
              </a:ext>
            </a:extLst>
          </p:cNvPr>
          <p:cNvSpPr/>
          <p:nvPr/>
        </p:nvSpPr>
        <p:spPr>
          <a:xfrm>
            <a:off x="2005666" y="3292823"/>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Inst</a:t>
            </a:r>
          </a:p>
        </p:txBody>
      </p:sp>
      <p:sp>
        <p:nvSpPr>
          <p:cNvPr id="57" name="Rectangle 56">
            <a:extLst>
              <a:ext uri="{FF2B5EF4-FFF2-40B4-BE49-F238E27FC236}">
                <a16:creationId xmlns:a16="http://schemas.microsoft.com/office/drawing/2014/main" id="{B2D67FB7-5B24-4209-9B14-CD34181509DF}"/>
              </a:ext>
            </a:extLst>
          </p:cNvPr>
          <p:cNvSpPr/>
          <p:nvPr/>
        </p:nvSpPr>
        <p:spPr>
          <a:xfrm>
            <a:off x="2767666" y="3292823"/>
            <a:ext cx="1371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p:txBody>
      </p:sp>
      <p:sp>
        <p:nvSpPr>
          <p:cNvPr id="61" name="Rectangle 60">
            <a:extLst>
              <a:ext uri="{FF2B5EF4-FFF2-40B4-BE49-F238E27FC236}">
                <a16:creationId xmlns:a16="http://schemas.microsoft.com/office/drawing/2014/main" id="{3FD328F9-E602-4505-96CB-9D149565E9D1}"/>
              </a:ext>
            </a:extLst>
          </p:cNvPr>
          <p:cNvSpPr/>
          <p:nvPr/>
        </p:nvSpPr>
        <p:spPr>
          <a:xfrm>
            <a:off x="1929466" y="39024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r0</a:t>
            </a:r>
          </a:p>
        </p:txBody>
      </p:sp>
      <p:sp>
        <p:nvSpPr>
          <p:cNvPr id="62" name="Rectangle 61">
            <a:extLst>
              <a:ext uri="{FF2B5EF4-FFF2-40B4-BE49-F238E27FC236}">
                <a16:creationId xmlns:a16="http://schemas.microsoft.com/office/drawing/2014/main" id="{2C786F36-1504-4C60-865A-7F7564C152DE}"/>
              </a:ext>
            </a:extLst>
          </p:cNvPr>
          <p:cNvSpPr/>
          <p:nvPr/>
        </p:nvSpPr>
        <p:spPr>
          <a:xfrm>
            <a:off x="2386666" y="39024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63" name="Rectangle 62">
            <a:extLst>
              <a:ext uri="{FF2B5EF4-FFF2-40B4-BE49-F238E27FC236}">
                <a16:creationId xmlns:a16="http://schemas.microsoft.com/office/drawing/2014/main" id="{41709886-C6B8-4053-AD87-CA3339E064AA}"/>
              </a:ext>
            </a:extLst>
          </p:cNvPr>
          <p:cNvSpPr/>
          <p:nvPr/>
        </p:nvSpPr>
        <p:spPr>
          <a:xfrm>
            <a:off x="1929466" y="42072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r1</a:t>
            </a:r>
          </a:p>
        </p:txBody>
      </p:sp>
      <p:sp>
        <p:nvSpPr>
          <p:cNvPr id="64" name="Rectangle 63">
            <a:extLst>
              <a:ext uri="{FF2B5EF4-FFF2-40B4-BE49-F238E27FC236}">
                <a16:creationId xmlns:a16="http://schemas.microsoft.com/office/drawing/2014/main" id="{DE4348BF-6051-44B9-A9AC-C8A2B9DFBD26}"/>
              </a:ext>
            </a:extLst>
          </p:cNvPr>
          <p:cNvSpPr/>
          <p:nvPr/>
        </p:nvSpPr>
        <p:spPr>
          <a:xfrm>
            <a:off x="2386666" y="42072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82" name="Rectangle 81">
            <a:extLst>
              <a:ext uri="{FF2B5EF4-FFF2-40B4-BE49-F238E27FC236}">
                <a16:creationId xmlns:a16="http://schemas.microsoft.com/office/drawing/2014/main" id="{AECF64B5-810A-4B4C-8426-2CBA7C0B1576}"/>
              </a:ext>
            </a:extLst>
          </p:cNvPr>
          <p:cNvSpPr/>
          <p:nvPr/>
        </p:nvSpPr>
        <p:spPr>
          <a:xfrm>
            <a:off x="1929466" y="45120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a:t>
            </a:r>
          </a:p>
        </p:txBody>
      </p:sp>
      <p:sp>
        <p:nvSpPr>
          <p:cNvPr id="83" name="Rectangle 82">
            <a:extLst>
              <a:ext uri="{FF2B5EF4-FFF2-40B4-BE49-F238E27FC236}">
                <a16:creationId xmlns:a16="http://schemas.microsoft.com/office/drawing/2014/main" id="{F5C7898E-E88C-4B9C-BA18-40E98A688D8B}"/>
              </a:ext>
            </a:extLst>
          </p:cNvPr>
          <p:cNvSpPr/>
          <p:nvPr/>
        </p:nvSpPr>
        <p:spPr>
          <a:xfrm>
            <a:off x="2386666" y="45120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solidFill>
                  <a:schemeClr val="tx1"/>
                </a:solidFill>
              </a:rPr>
              <a:t>…</a:t>
            </a:r>
          </a:p>
        </p:txBody>
      </p:sp>
      <p:sp>
        <p:nvSpPr>
          <p:cNvPr id="86" name="Rectangle 85">
            <a:extLst>
              <a:ext uri="{FF2B5EF4-FFF2-40B4-BE49-F238E27FC236}">
                <a16:creationId xmlns:a16="http://schemas.microsoft.com/office/drawing/2014/main" id="{02BE7785-9EB3-466C-A733-EFC1703657BF}"/>
              </a:ext>
            </a:extLst>
          </p:cNvPr>
          <p:cNvSpPr/>
          <p:nvPr/>
        </p:nvSpPr>
        <p:spPr>
          <a:xfrm>
            <a:off x="7152769" y="50319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err="1">
                <a:solidFill>
                  <a:schemeClr val="tx1"/>
                </a:solidFill>
              </a:rPr>
              <a:t>i</a:t>
            </a:r>
            <a:endParaRPr lang="en-US" sz="1600" b="1">
              <a:solidFill>
                <a:schemeClr val="tx1"/>
              </a:solidFill>
            </a:endParaRPr>
          </a:p>
        </p:txBody>
      </p:sp>
      <p:sp>
        <p:nvSpPr>
          <p:cNvPr id="87" name="Rectangle 86">
            <a:extLst>
              <a:ext uri="{FF2B5EF4-FFF2-40B4-BE49-F238E27FC236}">
                <a16:creationId xmlns:a16="http://schemas.microsoft.com/office/drawing/2014/main" id="{246750E2-88B8-4356-9616-B39B566F5758}"/>
              </a:ext>
            </a:extLst>
          </p:cNvPr>
          <p:cNvSpPr/>
          <p:nvPr/>
        </p:nvSpPr>
        <p:spPr>
          <a:xfrm>
            <a:off x="7152769" y="53367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res</a:t>
            </a:r>
          </a:p>
        </p:txBody>
      </p:sp>
      <p:sp>
        <p:nvSpPr>
          <p:cNvPr id="69" name="Rectangle 68">
            <a:extLst>
              <a:ext uri="{FF2B5EF4-FFF2-40B4-BE49-F238E27FC236}">
                <a16:creationId xmlns:a16="http://schemas.microsoft.com/office/drawing/2014/main" id="{47EF24B9-472F-44AD-801F-06CB29D42251}"/>
              </a:ext>
            </a:extLst>
          </p:cNvPr>
          <p:cNvSpPr/>
          <p:nvPr/>
        </p:nvSpPr>
        <p:spPr>
          <a:xfrm>
            <a:off x="7692519" y="29142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r0  </a:t>
            </a:r>
            <a:r>
              <a:rPr lang="en-US" b="1">
                <a:solidFill>
                  <a:schemeClr val="tx1"/>
                </a:solidFill>
                <a:sym typeface="Wingdings" pitchFamily="2" charset="2"/>
              </a:rPr>
              <a:t> load </a:t>
            </a:r>
            <a:r>
              <a:rPr lang="en-US" b="1" err="1">
                <a:solidFill>
                  <a:schemeClr val="tx1"/>
                </a:solidFill>
                <a:sym typeface="Wingdings" pitchFamily="2" charset="2"/>
              </a:rPr>
              <a:t>i</a:t>
            </a:r>
            <a:endParaRPr lang="en-US" b="1">
              <a:solidFill>
                <a:schemeClr val="tx1"/>
              </a:solidFill>
            </a:endParaRPr>
          </a:p>
        </p:txBody>
      </p:sp>
      <p:sp>
        <p:nvSpPr>
          <p:cNvPr id="70" name="Rectangle 69">
            <a:extLst>
              <a:ext uri="{FF2B5EF4-FFF2-40B4-BE49-F238E27FC236}">
                <a16:creationId xmlns:a16="http://schemas.microsoft.com/office/drawing/2014/main" id="{DB58EEA2-B59A-430C-8127-C45E3E9E6243}"/>
              </a:ext>
            </a:extLst>
          </p:cNvPr>
          <p:cNvSpPr/>
          <p:nvPr/>
        </p:nvSpPr>
        <p:spPr>
          <a:xfrm>
            <a:off x="7692519" y="32190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r1  </a:t>
            </a:r>
            <a:r>
              <a:rPr lang="en-US" b="1">
                <a:solidFill>
                  <a:schemeClr val="tx1"/>
                </a:solidFill>
                <a:sym typeface="Wingdings" pitchFamily="2" charset="2"/>
              </a:rPr>
              <a:t> load res</a:t>
            </a:r>
            <a:endParaRPr lang="en-US" b="1">
              <a:solidFill>
                <a:schemeClr val="tx1"/>
              </a:solidFill>
            </a:endParaRPr>
          </a:p>
        </p:txBody>
      </p:sp>
      <p:sp>
        <p:nvSpPr>
          <p:cNvPr id="88" name="Flowchart: Manual Operation 87">
            <a:extLst>
              <a:ext uri="{FF2B5EF4-FFF2-40B4-BE49-F238E27FC236}">
                <a16:creationId xmlns:a16="http://schemas.microsoft.com/office/drawing/2014/main" id="{1DB03183-EED0-47E7-9F49-5EF9ADD599D6}"/>
              </a:ext>
            </a:extLst>
          </p:cNvPr>
          <p:cNvSpPr/>
          <p:nvPr/>
        </p:nvSpPr>
        <p:spPr>
          <a:xfrm rot="16200000">
            <a:off x="3367046" y="4011175"/>
            <a:ext cx="914400" cy="533400"/>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a:solidFill>
                  <a:schemeClr val="tx1"/>
                </a:solidFill>
              </a:rPr>
              <a:t>ALU</a:t>
            </a:r>
          </a:p>
        </p:txBody>
      </p:sp>
      <p:cxnSp>
        <p:nvCxnSpPr>
          <p:cNvPr id="51" name="Straight Arrow Connector 50">
            <a:extLst>
              <a:ext uri="{FF2B5EF4-FFF2-40B4-BE49-F238E27FC236}">
                <a16:creationId xmlns:a16="http://schemas.microsoft.com/office/drawing/2014/main" id="{E13EF7BE-F7D2-47A4-94CD-82A80BAE7FDB}"/>
              </a:ext>
            </a:extLst>
          </p:cNvPr>
          <p:cNvCxnSpPr/>
          <p:nvPr/>
        </p:nvCxnSpPr>
        <p:spPr>
          <a:xfrm>
            <a:off x="3337623" y="4500928"/>
            <a:ext cx="2286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92B8E52-6920-44FE-8B18-BEC8C707C617}"/>
              </a:ext>
            </a:extLst>
          </p:cNvPr>
          <p:cNvCxnSpPr/>
          <p:nvPr/>
        </p:nvCxnSpPr>
        <p:spPr>
          <a:xfrm>
            <a:off x="3337623" y="4120306"/>
            <a:ext cx="2286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EFBF700-BA6C-4D3F-89B5-F9E5F8D7F1DE}"/>
              </a:ext>
            </a:extLst>
          </p:cNvPr>
          <p:cNvCxnSpPr/>
          <p:nvPr/>
        </p:nvCxnSpPr>
        <p:spPr>
          <a:xfrm>
            <a:off x="4090946" y="4277875"/>
            <a:ext cx="2286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2D31724-A67C-4538-AA67-530CFA4DF336}"/>
              </a:ext>
            </a:extLst>
          </p:cNvPr>
          <p:cNvSpPr/>
          <p:nvPr/>
        </p:nvSpPr>
        <p:spPr>
          <a:xfrm>
            <a:off x="2391738" y="4207224"/>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sp>
        <p:nvSpPr>
          <p:cNvPr id="49" name="Rectangle 48">
            <a:extLst>
              <a:ext uri="{FF2B5EF4-FFF2-40B4-BE49-F238E27FC236}">
                <a16:creationId xmlns:a16="http://schemas.microsoft.com/office/drawing/2014/main" id="{69BF3641-C7AD-400A-92FD-6F1F822B67B4}"/>
              </a:ext>
            </a:extLst>
          </p:cNvPr>
          <p:cNvSpPr/>
          <p:nvPr/>
        </p:nvSpPr>
        <p:spPr>
          <a:xfrm>
            <a:off x="2386666" y="3894815"/>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2</a:t>
            </a:r>
          </a:p>
        </p:txBody>
      </p:sp>
      <p:sp>
        <p:nvSpPr>
          <p:cNvPr id="52" name="Rectangle 51">
            <a:extLst>
              <a:ext uri="{FF2B5EF4-FFF2-40B4-BE49-F238E27FC236}">
                <a16:creationId xmlns:a16="http://schemas.microsoft.com/office/drawing/2014/main" id="{F8A5A7E6-99D4-43F9-8062-BA1BE45B3679}"/>
              </a:ext>
            </a:extLst>
          </p:cNvPr>
          <p:cNvSpPr/>
          <p:nvPr/>
        </p:nvSpPr>
        <p:spPr>
          <a:xfrm>
            <a:off x="2742515" y="328521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a:solidFill>
                  <a:srgbClr val="C00000"/>
                </a:solidFill>
              </a:rPr>
              <a:t>if r0 &lt; 10, repeat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6242A116-D093-4FA0-A620-9A36B2BA2916}"/>
                  </a:ext>
                </a:extLst>
              </p14:cNvPr>
              <p14:cNvContentPartPr/>
              <p14:nvPr/>
            </p14:nvContentPartPr>
            <p14:xfrm>
              <a:off x="7274880" y="3521520"/>
              <a:ext cx="2009520" cy="1225080"/>
            </p14:xfrm>
          </p:contentPart>
        </mc:Choice>
        <mc:Fallback xmlns="">
          <p:pic>
            <p:nvPicPr>
              <p:cNvPr id="2" name="Ink 1">
                <a:extLst>
                  <a:ext uri="{FF2B5EF4-FFF2-40B4-BE49-F238E27FC236}">
                    <a16:creationId xmlns:a16="http://schemas.microsoft.com/office/drawing/2014/main" id="{6242A116-D093-4FA0-A620-9A36B2BA2916}"/>
                  </a:ext>
                </a:extLst>
              </p:cNvPr>
              <p:cNvPicPr/>
              <p:nvPr/>
            </p:nvPicPr>
            <p:blipFill>
              <a:blip r:embed="rId4"/>
              <a:stretch>
                <a:fillRect/>
              </a:stretch>
            </p:blipFill>
            <p:spPr>
              <a:xfrm>
                <a:off x="7265520" y="3512160"/>
                <a:ext cx="2028240" cy="1243800"/>
              </a:xfrm>
              <a:prstGeom prst="rect">
                <a:avLst/>
              </a:prstGeom>
            </p:spPr>
          </p:pic>
        </mc:Fallback>
      </mc:AlternateContent>
    </p:spTree>
    <p:extLst>
      <p:ext uri="{BB962C8B-B14F-4D97-AF65-F5344CB8AC3E}">
        <p14:creationId xmlns:p14="http://schemas.microsoft.com/office/powerpoint/2010/main" val="246585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584775"/>
          </a:xfrm>
          <a:prstGeom prst="rect">
            <a:avLst/>
          </a:prstGeom>
          <a:noFill/>
        </p:spPr>
        <p:txBody>
          <a:bodyPr wrap="square" rtlCol="0">
            <a:spAutoFit/>
          </a:bodyPr>
          <a:lstStyle/>
          <a:p>
            <a:r>
              <a:rPr lang="en-SG" sz="3200">
                <a:solidFill>
                  <a:srgbClr val="0000FF"/>
                </a:solidFill>
              </a:rPr>
              <a:t>3. Walkthrough: Looping! </a:t>
            </a:r>
            <a:r>
              <a:rPr lang="en-SG" sz="2800">
                <a:solidFill>
                  <a:srgbClr val="0000FF"/>
                </a:solidFill>
              </a:rPr>
              <a:t>(11/15)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22</a:t>
            </a:fld>
            <a:endParaRPr/>
          </a:p>
        </p:txBody>
      </p:sp>
      <p:sp>
        <p:nvSpPr>
          <p:cNvPr id="55" name="Content Placeholder 6">
            <a:extLst>
              <a:ext uri="{FF2B5EF4-FFF2-40B4-BE49-F238E27FC236}">
                <a16:creationId xmlns:a16="http://schemas.microsoft.com/office/drawing/2014/main" id="{6C834004-23DD-4EE8-80F4-5F30BE178D49}"/>
              </a:ext>
            </a:extLst>
          </p:cNvPr>
          <p:cNvSpPr>
            <a:spLocks noGrp="1"/>
          </p:cNvSpPr>
          <p:nvPr>
            <p:ph idx="1"/>
          </p:nvPr>
        </p:nvSpPr>
        <p:spPr>
          <a:xfrm>
            <a:off x="1981200" y="1290956"/>
            <a:ext cx="8585200" cy="1155728"/>
          </a:xfrm>
        </p:spPr>
        <p:txBody>
          <a:bodyPr>
            <a:normAutofit/>
          </a:bodyPr>
          <a:lstStyle/>
          <a:p>
            <a:pPr marL="358775" indent="-358775">
              <a:buSzPct val="100000"/>
              <a:buFont typeface="Wingdings" panose="05000000000000000000" pitchFamily="2" charset="2"/>
              <a:buChar char="§"/>
            </a:pPr>
            <a:r>
              <a:rPr lang="en-US" sz="2800"/>
              <a:t>Since the condition succeeded, execution will repeat from the indicated position</a:t>
            </a:r>
          </a:p>
        </p:txBody>
      </p:sp>
      <p:sp>
        <p:nvSpPr>
          <p:cNvPr id="23" name="Rectangle 7">
            <a:extLst>
              <a:ext uri="{FF2B5EF4-FFF2-40B4-BE49-F238E27FC236}">
                <a16:creationId xmlns:a16="http://schemas.microsoft.com/office/drawing/2014/main" id="{DEEFFF6D-D430-4301-888F-6DFDE734A81C}"/>
              </a:ext>
            </a:extLst>
          </p:cNvPr>
          <p:cNvSpPr>
            <a:spLocks noChangeArrowheads="1"/>
          </p:cNvSpPr>
          <p:nvPr/>
        </p:nvSpPr>
        <p:spPr bwMode="auto">
          <a:xfrm>
            <a:off x="1840890" y="2928847"/>
            <a:ext cx="2697892" cy="2438400"/>
          </a:xfrm>
          <a:prstGeom prst="rect">
            <a:avLst/>
          </a:prstGeom>
          <a:solidFill>
            <a:schemeClr val="tx2">
              <a:lumMod val="40000"/>
              <a:lumOff val="60000"/>
            </a:schemeClr>
          </a:solidFill>
          <a:ln w="31750">
            <a:solidFill>
              <a:schemeClr val="tx1"/>
            </a:solidFill>
            <a:miter lim="800000"/>
            <a:headEnd/>
            <a:tailEnd/>
          </a:ln>
          <a:effectLst/>
        </p:spPr>
        <p:txBody>
          <a:bodyPr wrap="none" anchor="ctr"/>
          <a:lstStyle/>
          <a:p>
            <a:endParaRPr lang="en-US"/>
          </a:p>
        </p:txBody>
      </p:sp>
      <p:sp>
        <p:nvSpPr>
          <p:cNvPr id="24" name="Rectangle 15">
            <a:extLst>
              <a:ext uri="{FF2B5EF4-FFF2-40B4-BE49-F238E27FC236}">
                <a16:creationId xmlns:a16="http://schemas.microsoft.com/office/drawing/2014/main" id="{3DB09472-F848-4AC3-B9D4-C42A3587744E}"/>
              </a:ext>
            </a:extLst>
          </p:cNvPr>
          <p:cNvSpPr>
            <a:spLocks noChangeArrowheads="1"/>
          </p:cNvSpPr>
          <p:nvPr/>
        </p:nvSpPr>
        <p:spPr bwMode="auto">
          <a:xfrm>
            <a:off x="2405184" y="2810494"/>
            <a:ext cx="1569307"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Processor</a:t>
            </a:r>
          </a:p>
        </p:txBody>
      </p:sp>
      <p:sp>
        <p:nvSpPr>
          <p:cNvPr id="27" name="Rectangle 26">
            <a:extLst>
              <a:ext uri="{FF2B5EF4-FFF2-40B4-BE49-F238E27FC236}">
                <a16:creationId xmlns:a16="http://schemas.microsoft.com/office/drawing/2014/main" id="{2E358263-79E5-435D-8526-35F0F10F1147}"/>
              </a:ext>
            </a:extLst>
          </p:cNvPr>
          <p:cNvSpPr>
            <a:spLocks noChangeArrowheads="1"/>
          </p:cNvSpPr>
          <p:nvPr/>
        </p:nvSpPr>
        <p:spPr bwMode="auto">
          <a:xfrm>
            <a:off x="7121877" y="2483709"/>
            <a:ext cx="3048000" cy="4090087"/>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28" name="Rectangle 15">
            <a:extLst>
              <a:ext uri="{FF2B5EF4-FFF2-40B4-BE49-F238E27FC236}">
                <a16:creationId xmlns:a16="http://schemas.microsoft.com/office/drawing/2014/main" id="{FA852DB6-BC1E-4C98-8717-FFDF2C150293}"/>
              </a:ext>
            </a:extLst>
          </p:cNvPr>
          <p:cNvSpPr>
            <a:spLocks noChangeArrowheads="1"/>
          </p:cNvSpPr>
          <p:nvPr/>
        </p:nvSpPr>
        <p:spPr bwMode="auto">
          <a:xfrm>
            <a:off x="7984792" y="2322427"/>
            <a:ext cx="1322173"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Memory</a:t>
            </a:r>
          </a:p>
        </p:txBody>
      </p:sp>
      <p:sp>
        <p:nvSpPr>
          <p:cNvPr id="31" name="Rectangle 30">
            <a:extLst>
              <a:ext uri="{FF2B5EF4-FFF2-40B4-BE49-F238E27FC236}">
                <a16:creationId xmlns:a16="http://schemas.microsoft.com/office/drawing/2014/main" id="{04A015BE-CACC-48BF-AF44-440A50A1935D}"/>
              </a:ext>
            </a:extLst>
          </p:cNvPr>
          <p:cNvSpPr/>
          <p:nvPr/>
        </p:nvSpPr>
        <p:spPr>
          <a:xfrm>
            <a:off x="4561971" y="3649225"/>
            <a:ext cx="2552699" cy="952500"/>
          </a:xfrm>
          <a:prstGeom prst="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D7C7D39-11D5-4EFD-9154-B8BAC523E723}"/>
              </a:ext>
            </a:extLst>
          </p:cNvPr>
          <p:cNvSpPr>
            <a:spLocks noChangeArrowheads="1"/>
          </p:cNvSpPr>
          <p:nvPr/>
        </p:nvSpPr>
        <p:spPr bwMode="auto">
          <a:xfrm>
            <a:off x="5342505" y="3412519"/>
            <a:ext cx="801130"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Bus</a:t>
            </a:r>
          </a:p>
        </p:txBody>
      </p:sp>
      <p:sp>
        <p:nvSpPr>
          <p:cNvPr id="36" name="Rectangle 35">
            <a:extLst>
              <a:ext uri="{FF2B5EF4-FFF2-40B4-BE49-F238E27FC236}">
                <a16:creationId xmlns:a16="http://schemas.microsoft.com/office/drawing/2014/main" id="{615941FB-A704-4502-A4C1-84A0C0EF5A6E}"/>
              </a:ext>
            </a:extLst>
          </p:cNvPr>
          <p:cNvSpPr/>
          <p:nvPr/>
        </p:nvSpPr>
        <p:spPr>
          <a:xfrm>
            <a:off x="7686169" y="56494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7" name="Rectangle 36">
            <a:extLst>
              <a:ext uri="{FF2B5EF4-FFF2-40B4-BE49-F238E27FC236}">
                <a16:creationId xmlns:a16="http://schemas.microsoft.com/office/drawing/2014/main" id="{2CEE5D7E-EF32-4EA6-BAC9-E70A15B35607}"/>
              </a:ext>
            </a:extLst>
          </p:cNvPr>
          <p:cNvSpPr/>
          <p:nvPr/>
        </p:nvSpPr>
        <p:spPr>
          <a:xfrm>
            <a:off x="7686169" y="47350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38" name="Rectangle 37">
            <a:extLst>
              <a:ext uri="{FF2B5EF4-FFF2-40B4-BE49-F238E27FC236}">
                <a16:creationId xmlns:a16="http://schemas.microsoft.com/office/drawing/2014/main" id="{BC530D86-4403-4F7F-9497-979D0D55B8E1}"/>
              </a:ext>
            </a:extLst>
          </p:cNvPr>
          <p:cNvSpPr/>
          <p:nvPr/>
        </p:nvSpPr>
        <p:spPr>
          <a:xfrm>
            <a:off x="7686169" y="53446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FD71F7EB-CC60-4121-819D-975F27C25F1A}"/>
              </a:ext>
            </a:extLst>
          </p:cNvPr>
          <p:cNvSpPr/>
          <p:nvPr/>
        </p:nvSpPr>
        <p:spPr>
          <a:xfrm>
            <a:off x="7686169" y="50398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B3CFBBA5-4C2C-4532-9734-5E56F04848B6}"/>
              </a:ext>
            </a:extLst>
          </p:cNvPr>
          <p:cNvSpPr/>
          <p:nvPr/>
        </p:nvSpPr>
        <p:spPr>
          <a:xfrm>
            <a:off x="7686169" y="44302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817FC802-9569-4AC4-8711-892469E64433}"/>
              </a:ext>
            </a:extLst>
          </p:cNvPr>
          <p:cNvSpPr/>
          <p:nvPr/>
        </p:nvSpPr>
        <p:spPr>
          <a:xfrm>
            <a:off x="7686169" y="41254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if r0 &lt; 10, </a:t>
            </a:r>
          </a:p>
        </p:txBody>
      </p:sp>
      <p:sp>
        <p:nvSpPr>
          <p:cNvPr id="42" name="Rectangle 41">
            <a:extLst>
              <a:ext uri="{FF2B5EF4-FFF2-40B4-BE49-F238E27FC236}">
                <a16:creationId xmlns:a16="http://schemas.microsoft.com/office/drawing/2014/main" id="{2BFBCEB8-C259-4C9E-9044-03234ECEA37A}"/>
              </a:ext>
            </a:extLst>
          </p:cNvPr>
          <p:cNvSpPr/>
          <p:nvPr/>
        </p:nvSpPr>
        <p:spPr>
          <a:xfrm>
            <a:off x="7686169" y="38206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r0 </a:t>
            </a:r>
            <a:r>
              <a:rPr lang="en-US" b="1">
                <a:solidFill>
                  <a:schemeClr val="tx1"/>
                </a:solidFill>
                <a:sym typeface="Wingdings" pitchFamily="2" charset="2"/>
              </a:rPr>
              <a:t> r0 + 1</a:t>
            </a:r>
            <a:endParaRPr lang="en-US" b="1">
              <a:solidFill>
                <a:schemeClr val="tx1"/>
              </a:solidFill>
            </a:endParaRPr>
          </a:p>
        </p:txBody>
      </p:sp>
      <p:sp>
        <p:nvSpPr>
          <p:cNvPr id="43" name="Rectangle 42">
            <a:extLst>
              <a:ext uri="{FF2B5EF4-FFF2-40B4-BE49-F238E27FC236}">
                <a16:creationId xmlns:a16="http://schemas.microsoft.com/office/drawing/2014/main" id="{2879448C-A15A-4DB9-A85F-592CF911ABB4}"/>
              </a:ext>
            </a:extLst>
          </p:cNvPr>
          <p:cNvSpPr/>
          <p:nvPr/>
        </p:nvSpPr>
        <p:spPr>
          <a:xfrm>
            <a:off x="7686169" y="5954275"/>
            <a:ext cx="17526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4" name="Rectangle 43">
            <a:extLst>
              <a:ext uri="{FF2B5EF4-FFF2-40B4-BE49-F238E27FC236}">
                <a16:creationId xmlns:a16="http://schemas.microsoft.com/office/drawing/2014/main" id="{6FCE0CD4-523F-4CBC-AC1C-9B28B18C0372}"/>
              </a:ext>
            </a:extLst>
          </p:cNvPr>
          <p:cNvSpPr/>
          <p:nvPr/>
        </p:nvSpPr>
        <p:spPr>
          <a:xfrm>
            <a:off x="7686169" y="2680830"/>
            <a:ext cx="1752600" cy="2286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5" name="Rectangle 44">
            <a:extLst>
              <a:ext uri="{FF2B5EF4-FFF2-40B4-BE49-F238E27FC236}">
                <a16:creationId xmlns:a16="http://schemas.microsoft.com/office/drawing/2014/main" id="{A1C36FFC-3581-47B9-9B16-38DD82A6EA01}"/>
              </a:ext>
            </a:extLst>
          </p:cNvPr>
          <p:cNvSpPr/>
          <p:nvPr/>
        </p:nvSpPr>
        <p:spPr>
          <a:xfrm>
            <a:off x="7686169" y="56494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 name="Rectangle 45">
            <a:extLst>
              <a:ext uri="{FF2B5EF4-FFF2-40B4-BE49-F238E27FC236}">
                <a16:creationId xmlns:a16="http://schemas.microsoft.com/office/drawing/2014/main" id="{EEDC77F1-ED39-437F-9E1B-1506C3C4D855}"/>
              </a:ext>
            </a:extLst>
          </p:cNvPr>
          <p:cNvSpPr/>
          <p:nvPr/>
        </p:nvSpPr>
        <p:spPr>
          <a:xfrm>
            <a:off x="7686169" y="53446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a:t>
            </a:r>
          </a:p>
        </p:txBody>
      </p:sp>
      <p:sp>
        <p:nvSpPr>
          <p:cNvPr id="47" name="Rectangle 46">
            <a:extLst>
              <a:ext uri="{FF2B5EF4-FFF2-40B4-BE49-F238E27FC236}">
                <a16:creationId xmlns:a16="http://schemas.microsoft.com/office/drawing/2014/main" id="{E9F00574-CD09-4BC0-9FE2-B698EB1880AB}"/>
              </a:ext>
            </a:extLst>
          </p:cNvPr>
          <p:cNvSpPr/>
          <p:nvPr/>
        </p:nvSpPr>
        <p:spPr>
          <a:xfrm>
            <a:off x="7686169" y="50398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cxnSp>
        <p:nvCxnSpPr>
          <p:cNvPr id="50" name="Curved Connector 33">
            <a:extLst>
              <a:ext uri="{FF2B5EF4-FFF2-40B4-BE49-F238E27FC236}">
                <a16:creationId xmlns:a16="http://schemas.microsoft.com/office/drawing/2014/main" id="{B7CE6A75-F0F1-4995-BE45-662F1D157F77}"/>
              </a:ext>
            </a:extLst>
          </p:cNvPr>
          <p:cNvCxnSpPr>
            <a:stCxn id="41" idx="3"/>
            <a:endCxn id="73" idx="3"/>
          </p:cNvCxnSpPr>
          <p:nvPr/>
        </p:nvCxnSpPr>
        <p:spPr>
          <a:xfrm flipV="1">
            <a:off x="9438769" y="3668275"/>
            <a:ext cx="12700" cy="609600"/>
          </a:xfrm>
          <a:prstGeom prst="curvedConnector3">
            <a:avLst>
              <a:gd name="adj1" fmla="val 180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6FD7534-8FEC-48BE-BCEC-3A51609EF2BB}"/>
              </a:ext>
            </a:extLst>
          </p:cNvPr>
          <p:cNvSpPr/>
          <p:nvPr/>
        </p:nvSpPr>
        <p:spPr>
          <a:xfrm>
            <a:off x="7686169" y="35158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r1 </a:t>
            </a:r>
            <a:r>
              <a:rPr lang="en-US" b="1">
                <a:solidFill>
                  <a:srgbClr val="C00000"/>
                </a:solidFill>
                <a:sym typeface="Wingdings" pitchFamily="2" charset="2"/>
              </a:rPr>
              <a:t> r1 + r0</a:t>
            </a:r>
            <a:endParaRPr lang="en-US" b="1">
              <a:solidFill>
                <a:srgbClr val="C00000"/>
              </a:solidFill>
            </a:endParaRPr>
          </a:p>
        </p:txBody>
      </p:sp>
      <p:cxnSp>
        <p:nvCxnSpPr>
          <p:cNvPr id="80" name="Straight Connector 79">
            <a:extLst>
              <a:ext uri="{FF2B5EF4-FFF2-40B4-BE49-F238E27FC236}">
                <a16:creationId xmlns:a16="http://schemas.microsoft.com/office/drawing/2014/main" id="{27A08ED5-F979-4675-8DFC-5074CBB23C8B}"/>
              </a:ext>
            </a:extLst>
          </p:cNvPr>
          <p:cNvCxnSpPr/>
          <p:nvPr/>
        </p:nvCxnSpPr>
        <p:spPr>
          <a:xfrm>
            <a:off x="8905369" y="4277875"/>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8CDB8ED-CCDA-464C-AB71-9B8008E29B71}"/>
              </a:ext>
            </a:extLst>
          </p:cNvPr>
          <p:cNvSpPr/>
          <p:nvPr/>
        </p:nvSpPr>
        <p:spPr>
          <a:xfrm>
            <a:off x="2005666" y="3292823"/>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Inst</a:t>
            </a:r>
          </a:p>
        </p:txBody>
      </p:sp>
      <p:sp>
        <p:nvSpPr>
          <p:cNvPr id="57" name="Rectangle 56">
            <a:extLst>
              <a:ext uri="{FF2B5EF4-FFF2-40B4-BE49-F238E27FC236}">
                <a16:creationId xmlns:a16="http://schemas.microsoft.com/office/drawing/2014/main" id="{B2D67FB7-5B24-4209-9B14-CD34181509DF}"/>
              </a:ext>
            </a:extLst>
          </p:cNvPr>
          <p:cNvSpPr/>
          <p:nvPr/>
        </p:nvSpPr>
        <p:spPr>
          <a:xfrm>
            <a:off x="2767666" y="3292823"/>
            <a:ext cx="1371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p:txBody>
      </p:sp>
      <p:sp>
        <p:nvSpPr>
          <p:cNvPr id="61" name="Rectangle 60">
            <a:extLst>
              <a:ext uri="{FF2B5EF4-FFF2-40B4-BE49-F238E27FC236}">
                <a16:creationId xmlns:a16="http://schemas.microsoft.com/office/drawing/2014/main" id="{3FD328F9-E602-4505-96CB-9D149565E9D1}"/>
              </a:ext>
            </a:extLst>
          </p:cNvPr>
          <p:cNvSpPr/>
          <p:nvPr/>
        </p:nvSpPr>
        <p:spPr>
          <a:xfrm>
            <a:off x="1929466" y="39024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r0</a:t>
            </a:r>
          </a:p>
        </p:txBody>
      </p:sp>
      <p:sp>
        <p:nvSpPr>
          <p:cNvPr id="62" name="Rectangle 61">
            <a:extLst>
              <a:ext uri="{FF2B5EF4-FFF2-40B4-BE49-F238E27FC236}">
                <a16:creationId xmlns:a16="http://schemas.microsoft.com/office/drawing/2014/main" id="{2C786F36-1504-4C60-865A-7F7564C152DE}"/>
              </a:ext>
            </a:extLst>
          </p:cNvPr>
          <p:cNvSpPr/>
          <p:nvPr/>
        </p:nvSpPr>
        <p:spPr>
          <a:xfrm>
            <a:off x="2386666" y="39024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63" name="Rectangle 62">
            <a:extLst>
              <a:ext uri="{FF2B5EF4-FFF2-40B4-BE49-F238E27FC236}">
                <a16:creationId xmlns:a16="http://schemas.microsoft.com/office/drawing/2014/main" id="{41709886-C6B8-4053-AD87-CA3339E064AA}"/>
              </a:ext>
            </a:extLst>
          </p:cNvPr>
          <p:cNvSpPr/>
          <p:nvPr/>
        </p:nvSpPr>
        <p:spPr>
          <a:xfrm>
            <a:off x="1929466" y="42072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r1</a:t>
            </a:r>
          </a:p>
        </p:txBody>
      </p:sp>
      <p:sp>
        <p:nvSpPr>
          <p:cNvPr id="64" name="Rectangle 63">
            <a:extLst>
              <a:ext uri="{FF2B5EF4-FFF2-40B4-BE49-F238E27FC236}">
                <a16:creationId xmlns:a16="http://schemas.microsoft.com/office/drawing/2014/main" id="{DE4348BF-6051-44B9-A9AC-C8A2B9DFBD26}"/>
              </a:ext>
            </a:extLst>
          </p:cNvPr>
          <p:cNvSpPr/>
          <p:nvPr/>
        </p:nvSpPr>
        <p:spPr>
          <a:xfrm>
            <a:off x="2386666" y="42072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82" name="Rectangle 81">
            <a:extLst>
              <a:ext uri="{FF2B5EF4-FFF2-40B4-BE49-F238E27FC236}">
                <a16:creationId xmlns:a16="http://schemas.microsoft.com/office/drawing/2014/main" id="{AECF64B5-810A-4B4C-8426-2CBA7C0B1576}"/>
              </a:ext>
            </a:extLst>
          </p:cNvPr>
          <p:cNvSpPr/>
          <p:nvPr/>
        </p:nvSpPr>
        <p:spPr>
          <a:xfrm>
            <a:off x="1929466" y="45120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a:t>
            </a:r>
          </a:p>
        </p:txBody>
      </p:sp>
      <p:sp>
        <p:nvSpPr>
          <p:cNvPr id="83" name="Rectangle 82">
            <a:extLst>
              <a:ext uri="{FF2B5EF4-FFF2-40B4-BE49-F238E27FC236}">
                <a16:creationId xmlns:a16="http://schemas.microsoft.com/office/drawing/2014/main" id="{F5C7898E-E88C-4B9C-BA18-40E98A688D8B}"/>
              </a:ext>
            </a:extLst>
          </p:cNvPr>
          <p:cNvSpPr/>
          <p:nvPr/>
        </p:nvSpPr>
        <p:spPr>
          <a:xfrm>
            <a:off x="2386666" y="45120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solidFill>
                  <a:schemeClr val="tx1"/>
                </a:solidFill>
              </a:rPr>
              <a:t>…</a:t>
            </a:r>
          </a:p>
        </p:txBody>
      </p:sp>
      <p:sp>
        <p:nvSpPr>
          <p:cNvPr id="86" name="Rectangle 85">
            <a:extLst>
              <a:ext uri="{FF2B5EF4-FFF2-40B4-BE49-F238E27FC236}">
                <a16:creationId xmlns:a16="http://schemas.microsoft.com/office/drawing/2014/main" id="{02BE7785-9EB3-466C-A733-EFC1703657BF}"/>
              </a:ext>
            </a:extLst>
          </p:cNvPr>
          <p:cNvSpPr/>
          <p:nvPr/>
        </p:nvSpPr>
        <p:spPr>
          <a:xfrm>
            <a:off x="7152769" y="50319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err="1">
                <a:solidFill>
                  <a:schemeClr val="tx1"/>
                </a:solidFill>
              </a:rPr>
              <a:t>i</a:t>
            </a:r>
            <a:endParaRPr lang="en-US" sz="1600" b="1">
              <a:solidFill>
                <a:schemeClr val="tx1"/>
              </a:solidFill>
            </a:endParaRPr>
          </a:p>
        </p:txBody>
      </p:sp>
      <p:sp>
        <p:nvSpPr>
          <p:cNvPr id="87" name="Rectangle 86">
            <a:extLst>
              <a:ext uri="{FF2B5EF4-FFF2-40B4-BE49-F238E27FC236}">
                <a16:creationId xmlns:a16="http://schemas.microsoft.com/office/drawing/2014/main" id="{246750E2-88B8-4356-9616-B39B566F5758}"/>
              </a:ext>
            </a:extLst>
          </p:cNvPr>
          <p:cNvSpPr/>
          <p:nvPr/>
        </p:nvSpPr>
        <p:spPr>
          <a:xfrm>
            <a:off x="7152769" y="53367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res</a:t>
            </a:r>
          </a:p>
        </p:txBody>
      </p:sp>
      <p:sp>
        <p:nvSpPr>
          <p:cNvPr id="69" name="Rectangle 68">
            <a:extLst>
              <a:ext uri="{FF2B5EF4-FFF2-40B4-BE49-F238E27FC236}">
                <a16:creationId xmlns:a16="http://schemas.microsoft.com/office/drawing/2014/main" id="{47EF24B9-472F-44AD-801F-06CB29D42251}"/>
              </a:ext>
            </a:extLst>
          </p:cNvPr>
          <p:cNvSpPr/>
          <p:nvPr/>
        </p:nvSpPr>
        <p:spPr>
          <a:xfrm>
            <a:off x="7692519" y="29142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r0  </a:t>
            </a:r>
            <a:r>
              <a:rPr lang="en-US" b="1">
                <a:solidFill>
                  <a:schemeClr val="tx1"/>
                </a:solidFill>
                <a:sym typeface="Wingdings" pitchFamily="2" charset="2"/>
              </a:rPr>
              <a:t> load </a:t>
            </a:r>
            <a:r>
              <a:rPr lang="en-US" b="1" err="1">
                <a:solidFill>
                  <a:schemeClr val="tx1"/>
                </a:solidFill>
                <a:sym typeface="Wingdings" pitchFamily="2" charset="2"/>
              </a:rPr>
              <a:t>i</a:t>
            </a:r>
            <a:endParaRPr lang="en-US" b="1">
              <a:solidFill>
                <a:schemeClr val="tx1"/>
              </a:solidFill>
            </a:endParaRPr>
          </a:p>
        </p:txBody>
      </p:sp>
      <p:sp>
        <p:nvSpPr>
          <p:cNvPr id="70" name="Rectangle 69">
            <a:extLst>
              <a:ext uri="{FF2B5EF4-FFF2-40B4-BE49-F238E27FC236}">
                <a16:creationId xmlns:a16="http://schemas.microsoft.com/office/drawing/2014/main" id="{DB58EEA2-B59A-430C-8127-C45E3E9E6243}"/>
              </a:ext>
            </a:extLst>
          </p:cNvPr>
          <p:cNvSpPr/>
          <p:nvPr/>
        </p:nvSpPr>
        <p:spPr>
          <a:xfrm>
            <a:off x="7692519" y="32190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r1  </a:t>
            </a:r>
            <a:r>
              <a:rPr lang="en-US" b="1">
                <a:solidFill>
                  <a:schemeClr val="tx1"/>
                </a:solidFill>
                <a:sym typeface="Wingdings" pitchFamily="2" charset="2"/>
              </a:rPr>
              <a:t> load res</a:t>
            </a:r>
            <a:endParaRPr lang="en-US" b="1">
              <a:solidFill>
                <a:schemeClr val="tx1"/>
              </a:solidFill>
            </a:endParaRPr>
          </a:p>
        </p:txBody>
      </p:sp>
      <p:sp>
        <p:nvSpPr>
          <p:cNvPr id="88" name="Flowchart: Manual Operation 87">
            <a:extLst>
              <a:ext uri="{FF2B5EF4-FFF2-40B4-BE49-F238E27FC236}">
                <a16:creationId xmlns:a16="http://schemas.microsoft.com/office/drawing/2014/main" id="{1DB03183-EED0-47E7-9F49-5EF9ADD599D6}"/>
              </a:ext>
            </a:extLst>
          </p:cNvPr>
          <p:cNvSpPr/>
          <p:nvPr/>
        </p:nvSpPr>
        <p:spPr>
          <a:xfrm rot="16200000">
            <a:off x="3367046" y="4011175"/>
            <a:ext cx="914400" cy="533400"/>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a:solidFill>
                  <a:schemeClr val="tx1"/>
                </a:solidFill>
              </a:rPr>
              <a:t>ALU</a:t>
            </a:r>
          </a:p>
        </p:txBody>
      </p:sp>
      <p:sp>
        <p:nvSpPr>
          <p:cNvPr id="48" name="Rectangle 47">
            <a:extLst>
              <a:ext uri="{FF2B5EF4-FFF2-40B4-BE49-F238E27FC236}">
                <a16:creationId xmlns:a16="http://schemas.microsoft.com/office/drawing/2014/main" id="{12D31724-A67C-4538-AA67-530CFA4DF336}"/>
              </a:ext>
            </a:extLst>
          </p:cNvPr>
          <p:cNvSpPr/>
          <p:nvPr/>
        </p:nvSpPr>
        <p:spPr>
          <a:xfrm>
            <a:off x="2391738" y="4207224"/>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sp>
        <p:nvSpPr>
          <p:cNvPr id="49" name="Rectangle 48">
            <a:extLst>
              <a:ext uri="{FF2B5EF4-FFF2-40B4-BE49-F238E27FC236}">
                <a16:creationId xmlns:a16="http://schemas.microsoft.com/office/drawing/2014/main" id="{69BF3641-C7AD-400A-92FD-6F1F822B67B4}"/>
              </a:ext>
            </a:extLst>
          </p:cNvPr>
          <p:cNvSpPr/>
          <p:nvPr/>
        </p:nvSpPr>
        <p:spPr>
          <a:xfrm>
            <a:off x="2386666" y="3894815"/>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2</a:t>
            </a:r>
          </a:p>
        </p:txBody>
      </p:sp>
      <p:sp>
        <p:nvSpPr>
          <p:cNvPr id="53" name="Rectangle 52">
            <a:extLst>
              <a:ext uri="{FF2B5EF4-FFF2-40B4-BE49-F238E27FC236}">
                <a16:creationId xmlns:a16="http://schemas.microsoft.com/office/drawing/2014/main" id="{41E791FD-0205-4D3D-A29B-09029C09C1E6}"/>
              </a:ext>
            </a:extLst>
          </p:cNvPr>
          <p:cNvSpPr/>
          <p:nvPr/>
        </p:nvSpPr>
        <p:spPr>
          <a:xfrm>
            <a:off x="2398088" y="4209252"/>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C00000"/>
                </a:solidFill>
              </a:rPr>
              <a:t>3</a:t>
            </a:r>
          </a:p>
        </p:txBody>
      </p:sp>
      <p:cxnSp>
        <p:nvCxnSpPr>
          <p:cNvPr id="54" name="Straight Arrow Connector 53">
            <a:extLst>
              <a:ext uri="{FF2B5EF4-FFF2-40B4-BE49-F238E27FC236}">
                <a16:creationId xmlns:a16="http://schemas.microsoft.com/office/drawing/2014/main" id="{127A5461-0123-4084-A8BF-8E227F78972A}"/>
              </a:ext>
            </a:extLst>
          </p:cNvPr>
          <p:cNvCxnSpPr/>
          <p:nvPr/>
        </p:nvCxnSpPr>
        <p:spPr>
          <a:xfrm>
            <a:off x="2989402" y="4428215"/>
            <a:ext cx="5334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80598E1-0FA6-42B9-B421-B48CEDA291D6}"/>
              </a:ext>
            </a:extLst>
          </p:cNvPr>
          <p:cNvCxnSpPr/>
          <p:nvPr/>
        </p:nvCxnSpPr>
        <p:spPr>
          <a:xfrm>
            <a:off x="2989402" y="4047215"/>
            <a:ext cx="5334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3A7410BC-0F66-41BD-A661-3F45291660AC}"/>
              </a:ext>
            </a:extLst>
          </p:cNvPr>
          <p:cNvGrpSpPr/>
          <p:nvPr/>
        </p:nvGrpSpPr>
        <p:grpSpPr>
          <a:xfrm>
            <a:off x="2684604" y="4199615"/>
            <a:ext cx="1752599" cy="533400"/>
            <a:chOff x="1160603" y="4199615"/>
            <a:chExt cx="1752599" cy="533400"/>
          </a:xfrm>
        </p:grpSpPr>
        <p:cxnSp>
          <p:nvCxnSpPr>
            <p:cNvPr id="65" name="Curved Connector 53">
              <a:extLst>
                <a:ext uri="{FF2B5EF4-FFF2-40B4-BE49-F238E27FC236}">
                  <a16:creationId xmlns:a16="http://schemas.microsoft.com/office/drawing/2014/main" id="{0A0B06C4-EC09-456A-AE72-87B6F227300D}"/>
                </a:ext>
              </a:extLst>
            </p:cNvPr>
            <p:cNvCxnSpPr>
              <a:stCxn id="66" idx="2"/>
            </p:cNvCxnSpPr>
            <p:nvPr/>
          </p:nvCxnSpPr>
          <p:spPr>
            <a:xfrm rot="10800000">
              <a:off x="1160603" y="4504415"/>
              <a:ext cx="1305747" cy="224586"/>
            </a:xfrm>
            <a:prstGeom prst="curvedConnector4">
              <a:avLst>
                <a:gd name="adj1" fmla="val 26261"/>
                <a:gd name="adj2" fmla="val -36357"/>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6" name="Arc 65">
              <a:extLst>
                <a:ext uri="{FF2B5EF4-FFF2-40B4-BE49-F238E27FC236}">
                  <a16:creationId xmlns:a16="http://schemas.microsoft.com/office/drawing/2014/main" id="{6CF7604C-72E0-4C80-B6BA-98D5C4C00E4D}"/>
                </a:ext>
              </a:extLst>
            </p:cNvPr>
            <p:cNvSpPr/>
            <p:nvPr/>
          </p:nvSpPr>
          <p:spPr>
            <a:xfrm>
              <a:off x="2151202" y="4199615"/>
              <a:ext cx="762000" cy="533400"/>
            </a:xfrm>
            <a:prstGeom prst="arc">
              <a:avLst>
                <a:gd name="adj1" fmla="val 16357435"/>
                <a:gd name="adj2" fmla="val 6244405"/>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7" name="Rectangle 66">
            <a:extLst>
              <a:ext uri="{FF2B5EF4-FFF2-40B4-BE49-F238E27FC236}">
                <a16:creationId xmlns:a16="http://schemas.microsoft.com/office/drawing/2014/main" id="{E6F1C935-D081-42E7-B765-BDA2A9790FB9}"/>
              </a:ext>
            </a:extLst>
          </p:cNvPr>
          <p:cNvSpPr/>
          <p:nvPr/>
        </p:nvSpPr>
        <p:spPr>
          <a:xfrm>
            <a:off x="2774016" y="3304299"/>
            <a:ext cx="1524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r1  </a:t>
            </a:r>
            <a:r>
              <a:rPr lang="en-US" b="1">
                <a:solidFill>
                  <a:srgbClr val="C00000"/>
                </a:solidFill>
                <a:sym typeface="Wingdings" pitchFamily="2" charset="2"/>
              </a:rPr>
              <a:t> r1 + r0</a:t>
            </a:r>
            <a:endParaRPr lang="en-US" b="1">
              <a:solidFill>
                <a:srgbClr val="C00000"/>
              </a:solidFill>
            </a:endParaRPr>
          </a:p>
        </p:txBody>
      </p:sp>
    </p:spTree>
    <p:extLst>
      <p:ext uri="{BB962C8B-B14F-4D97-AF65-F5344CB8AC3E}">
        <p14:creationId xmlns:p14="http://schemas.microsoft.com/office/powerpoint/2010/main" val="32094982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dissolv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par>
                                <p:cTn id="13" presetID="22" presetClass="entr" presetSubtype="8"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left)">
                                      <p:cBhvr>
                                        <p:cTn id="15" dur="500"/>
                                        <p:tgtEl>
                                          <p:spTgt spid="54"/>
                                        </p:tgtEl>
                                      </p:cBhvr>
                                    </p:animEffect>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right)">
                                      <p:cBhvr>
                                        <p:cTn id="19" dur="500"/>
                                        <p:tgtEl>
                                          <p:spTgt spid="2"/>
                                        </p:tgtEl>
                                      </p:cBhvr>
                                    </p:animEffect>
                                  </p:childTnLst>
                                </p:cTn>
                              </p:par>
                            </p:childTnLst>
                          </p:cTn>
                        </p:par>
                        <p:par>
                          <p:cTn id="20" fill="hold">
                            <p:stCondLst>
                              <p:cond delay="1000"/>
                            </p:stCondLst>
                            <p:childTnLst>
                              <p:par>
                                <p:cTn id="21" presetID="9" presetClass="entr" presetSubtype="0"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dissolve">
                                      <p:cBhvr>
                                        <p:cTn id="2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584775"/>
          </a:xfrm>
          <a:prstGeom prst="rect">
            <a:avLst/>
          </a:prstGeom>
          <a:noFill/>
        </p:spPr>
        <p:txBody>
          <a:bodyPr wrap="square" rtlCol="0">
            <a:spAutoFit/>
          </a:bodyPr>
          <a:lstStyle/>
          <a:p>
            <a:r>
              <a:rPr lang="en-SG" sz="3200">
                <a:solidFill>
                  <a:srgbClr val="0000FF"/>
                </a:solidFill>
              </a:rPr>
              <a:t>3. Walkthrough: Looping! </a:t>
            </a:r>
            <a:r>
              <a:rPr lang="en-SG" sz="2800">
                <a:solidFill>
                  <a:srgbClr val="0000FF"/>
                </a:solidFill>
              </a:rPr>
              <a:t>(12/15)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23</a:t>
            </a:fld>
            <a:endParaRPr/>
          </a:p>
        </p:txBody>
      </p:sp>
      <p:sp>
        <p:nvSpPr>
          <p:cNvPr id="55" name="Content Placeholder 6">
            <a:extLst>
              <a:ext uri="{FF2B5EF4-FFF2-40B4-BE49-F238E27FC236}">
                <a16:creationId xmlns:a16="http://schemas.microsoft.com/office/drawing/2014/main" id="{6C834004-23DD-4EE8-80F4-5F30BE178D49}"/>
              </a:ext>
            </a:extLst>
          </p:cNvPr>
          <p:cNvSpPr>
            <a:spLocks noGrp="1"/>
          </p:cNvSpPr>
          <p:nvPr>
            <p:ph idx="1"/>
          </p:nvPr>
        </p:nvSpPr>
        <p:spPr>
          <a:xfrm>
            <a:off x="1981200" y="1290956"/>
            <a:ext cx="8585200" cy="1155728"/>
          </a:xfrm>
        </p:spPr>
        <p:txBody>
          <a:bodyPr>
            <a:normAutofit/>
          </a:bodyPr>
          <a:lstStyle/>
          <a:p>
            <a:pPr marL="358775" indent="-358775">
              <a:buSzPct val="100000"/>
              <a:buFont typeface="Wingdings" panose="05000000000000000000" pitchFamily="2" charset="2"/>
              <a:buChar char="§"/>
            </a:pPr>
            <a:r>
              <a:rPr lang="en-US" sz="2800"/>
              <a:t>Execution will continue sequentially</a:t>
            </a:r>
          </a:p>
          <a:p>
            <a:pPr marL="633095" lvl="1" indent="-358775">
              <a:buSzPct val="100000"/>
              <a:buFont typeface="Wingdings" panose="05000000000000000000" pitchFamily="2" charset="2"/>
              <a:buChar char="§"/>
            </a:pPr>
            <a:r>
              <a:rPr lang="en-US" sz="2400"/>
              <a:t>Until we see another control flow instruction</a:t>
            </a:r>
          </a:p>
        </p:txBody>
      </p:sp>
      <p:sp>
        <p:nvSpPr>
          <p:cNvPr id="23" name="Rectangle 7">
            <a:extLst>
              <a:ext uri="{FF2B5EF4-FFF2-40B4-BE49-F238E27FC236}">
                <a16:creationId xmlns:a16="http://schemas.microsoft.com/office/drawing/2014/main" id="{DEEFFF6D-D430-4301-888F-6DFDE734A81C}"/>
              </a:ext>
            </a:extLst>
          </p:cNvPr>
          <p:cNvSpPr>
            <a:spLocks noChangeArrowheads="1"/>
          </p:cNvSpPr>
          <p:nvPr/>
        </p:nvSpPr>
        <p:spPr bwMode="auto">
          <a:xfrm>
            <a:off x="1840890" y="2928847"/>
            <a:ext cx="2697892" cy="2438400"/>
          </a:xfrm>
          <a:prstGeom prst="rect">
            <a:avLst/>
          </a:prstGeom>
          <a:solidFill>
            <a:schemeClr val="tx2">
              <a:lumMod val="40000"/>
              <a:lumOff val="60000"/>
            </a:schemeClr>
          </a:solidFill>
          <a:ln w="31750">
            <a:solidFill>
              <a:schemeClr val="tx1"/>
            </a:solidFill>
            <a:miter lim="800000"/>
            <a:headEnd/>
            <a:tailEnd/>
          </a:ln>
          <a:effectLst/>
        </p:spPr>
        <p:txBody>
          <a:bodyPr wrap="none" anchor="ctr"/>
          <a:lstStyle/>
          <a:p>
            <a:endParaRPr lang="en-US"/>
          </a:p>
        </p:txBody>
      </p:sp>
      <p:sp>
        <p:nvSpPr>
          <p:cNvPr id="24" name="Rectangle 15">
            <a:extLst>
              <a:ext uri="{FF2B5EF4-FFF2-40B4-BE49-F238E27FC236}">
                <a16:creationId xmlns:a16="http://schemas.microsoft.com/office/drawing/2014/main" id="{3DB09472-F848-4AC3-B9D4-C42A3587744E}"/>
              </a:ext>
            </a:extLst>
          </p:cNvPr>
          <p:cNvSpPr>
            <a:spLocks noChangeArrowheads="1"/>
          </p:cNvSpPr>
          <p:nvPr/>
        </p:nvSpPr>
        <p:spPr bwMode="auto">
          <a:xfrm>
            <a:off x="2405184" y="2810494"/>
            <a:ext cx="1569307"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Processor</a:t>
            </a:r>
          </a:p>
        </p:txBody>
      </p:sp>
      <p:sp>
        <p:nvSpPr>
          <p:cNvPr id="27" name="Rectangle 26">
            <a:extLst>
              <a:ext uri="{FF2B5EF4-FFF2-40B4-BE49-F238E27FC236}">
                <a16:creationId xmlns:a16="http://schemas.microsoft.com/office/drawing/2014/main" id="{2E358263-79E5-435D-8526-35F0F10F1147}"/>
              </a:ext>
            </a:extLst>
          </p:cNvPr>
          <p:cNvSpPr>
            <a:spLocks noChangeArrowheads="1"/>
          </p:cNvSpPr>
          <p:nvPr/>
        </p:nvSpPr>
        <p:spPr bwMode="auto">
          <a:xfrm>
            <a:off x="7121877" y="2483709"/>
            <a:ext cx="3048000" cy="4090087"/>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28" name="Rectangle 15">
            <a:extLst>
              <a:ext uri="{FF2B5EF4-FFF2-40B4-BE49-F238E27FC236}">
                <a16:creationId xmlns:a16="http://schemas.microsoft.com/office/drawing/2014/main" id="{FA852DB6-BC1E-4C98-8717-FFDF2C150293}"/>
              </a:ext>
            </a:extLst>
          </p:cNvPr>
          <p:cNvSpPr>
            <a:spLocks noChangeArrowheads="1"/>
          </p:cNvSpPr>
          <p:nvPr/>
        </p:nvSpPr>
        <p:spPr bwMode="auto">
          <a:xfrm>
            <a:off x="7984792" y="2322427"/>
            <a:ext cx="1322173"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Memory</a:t>
            </a:r>
          </a:p>
        </p:txBody>
      </p:sp>
      <p:sp>
        <p:nvSpPr>
          <p:cNvPr id="31" name="Rectangle 30">
            <a:extLst>
              <a:ext uri="{FF2B5EF4-FFF2-40B4-BE49-F238E27FC236}">
                <a16:creationId xmlns:a16="http://schemas.microsoft.com/office/drawing/2014/main" id="{04A015BE-CACC-48BF-AF44-440A50A1935D}"/>
              </a:ext>
            </a:extLst>
          </p:cNvPr>
          <p:cNvSpPr/>
          <p:nvPr/>
        </p:nvSpPr>
        <p:spPr>
          <a:xfrm>
            <a:off x="4561971" y="3649225"/>
            <a:ext cx="2552699" cy="952500"/>
          </a:xfrm>
          <a:prstGeom prst="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D7C7D39-11D5-4EFD-9154-B8BAC523E723}"/>
              </a:ext>
            </a:extLst>
          </p:cNvPr>
          <p:cNvSpPr>
            <a:spLocks noChangeArrowheads="1"/>
          </p:cNvSpPr>
          <p:nvPr/>
        </p:nvSpPr>
        <p:spPr bwMode="auto">
          <a:xfrm>
            <a:off x="5342505" y="3412519"/>
            <a:ext cx="801130"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Bus</a:t>
            </a:r>
          </a:p>
        </p:txBody>
      </p:sp>
      <p:sp>
        <p:nvSpPr>
          <p:cNvPr id="36" name="Rectangle 35">
            <a:extLst>
              <a:ext uri="{FF2B5EF4-FFF2-40B4-BE49-F238E27FC236}">
                <a16:creationId xmlns:a16="http://schemas.microsoft.com/office/drawing/2014/main" id="{615941FB-A704-4502-A4C1-84A0C0EF5A6E}"/>
              </a:ext>
            </a:extLst>
          </p:cNvPr>
          <p:cNvSpPr/>
          <p:nvPr/>
        </p:nvSpPr>
        <p:spPr>
          <a:xfrm>
            <a:off x="7686169" y="56494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7" name="Rectangle 36">
            <a:extLst>
              <a:ext uri="{FF2B5EF4-FFF2-40B4-BE49-F238E27FC236}">
                <a16:creationId xmlns:a16="http://schemas.microsoft.com/office/drawing/2014/main" id="{2CEE5D7E-EF32-4EA6-BAC9-E70A15B35607}"/>
              </a:ext>
            </a:extLst>
          </p:cNvPr>
          <p:cNvSpPr/>
          <p:nvPr/>
        </p:nvSpPr>
        <p:spPr>
          <a:xfrm>
            <a:off x="7686169" y="47350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38" name="Rectangle 37">
            <a:extLst>
              <a:ext uri="{FF2B5EF4-FFF2-40B4-BE49-F238E27FC236}">
                <a16:creationId xmlns:a16="http://schemas.microsoft.com/office/drawing/2014/main" id="{BC530D86-4403-4F7F-9497-979D0D55B8E1}"/>
              </a:ext>
            </a:extLst>
          </p:cNvPr>
          <p:cNvSpPr/>
          <p:nvPr/>
        </p:nvSpPr>
        <p:spPr>
          <a:xfrm>
            <a:off x="7686169" y="53446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FD71F7EB-CC60-4121-819D-975F27C25F1A}"/>
              </a:ext>
            </a:extLst>
          </p:cNvPr>
          <p:cNvSpPr/>
          <p:nvPr/>
        </p:nvSpPr>
        <p:spPr>
          <a:xfrm>
            <a:off x="7686169" y="50398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B3CFBBA5-4C2C-4532-9734-5E56F04848B6}"/>
              </a:ext>
            </a:extLst>
          </p:cNvPr>
          <p:cNvSpPr/>
          <p:nvPr/>
        </p:nvSpPr>
        <p:spPr>
          <a:xfrm>
            <a:off x="7686169" y="44302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817FC802-9569-4AC4-8711-892469E64433}"/>
              </a:ext>
            </a:extLst>
          </p:cNvPr>
          <p:cNvSpPr/>
          <p:nvPr/>
        </p:nvSpPr>
        <p:spPr>
          <a:xfrm>
            <a:off x="7686169" y="41254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if r0 &lt; 10, </a:t>
            </a:r>
          </a:p>
        </p:txBody>
      </p:sp>
      <p:sp>
        <p:nvSpPr>
          <p:cNvPr id="42" name="Rectangle 41">
            <a:extLst>
              <a:ext uri="{FF2B5EF4-FFF2-40B4-BE49-F238E27FC236}">
                <a16:creationId xmlns:a16="http://schemas.microsoft.com/office/drawing/2014/main" id="{2BFBCEB8-C259-4C9E-9044-03234ECEA37A}"/>
              </a:ext>
            </a:extLst>
          </p:cNvPr>
          <p:cNvSpPr/>
          <p:nvPr/>
        </p:nvSpPr>
        <p:spPr>
          <a:xfrm>
            <a:off x="7686169" y="38206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r0 </a:t>
            </a:r>
            <a:r>
              <a:rPr lang="en-US" b="1">
                <a:solidFill>
                  <a:srgbClr val="C00000"/>
                </a:solidFill>
                <a:sym typeface="Wingdings" pitchFamily="2" charset="2"/>
              </a:rPr>
              <a:t> r0 + 1</a:t>
            </a:r>
            <a:endParaRPr lang="en-US" b="1">
              <a:solidFill>
                <a:srgbClr val="C00000"/>
              </a:solidFill>
            </a:endParaRPr>
          </a:p>
        </p:txBody>
      </p:sp>
      <p:sp>
        <p:nvSpPr>
          <p:cNvPr id="43" name="Rectangle 42">
            <a:extLst>
              <a:ext uri="{FF2B5EF4-FFF2-40B4-BE49-F238E27FC236}">
                <a16:creationId xmlns:a16="http://schemas.microsoft.com/office/drawing/2014/main" id="{2879448C-A15A-4DB9-A85F-592CF911ABB4}"/>
              </a:ext>
            </a:extLst>
          </p:cNvPr>
          <p:cNvSpPr/>
          <p:nvPr/>
        </p:nvSpPr>
        <p:spPr>
          <a:xfrm>
            <a:off x="7686169" y="5954275"/>
            <a:ext cx="17526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4" name="Rectangle 43">
            <a:extLst>
              <a:ext uri="{FF2B5EF4-FFF2-40B4-BE49-F238E27FC236}">
                <a16:creationId xmlns:a16="http://schemas.microsoft.com/office/drawing/2014/main" id="{6FCE0CD4-523F-4CBC-AC1C-9B28B18C0372}"/>
              </a:ext>
            </a:extLst>
          </p:cNvPr>
          <p:cNvSpPr/>
          <p:nvPr/>
        </p:nvSpPr>
        <p:spPr>
          <a:xfrm>
            <a:off x="7686169" y="2680830"/>
            <a:ext cx="1752600" cy="2286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5" name="Rectangle 44">
            <a:extLst>
              <a:ext uri="{FF2B5EF4-FFF2-40B4-BE49-F238E27FC236}">
                <a16:creationId xmlns:a16="http://schemas.microsoft.com/office/drawing/2014/main" id="{A1C36FFC-3581-47B9-9B16-38DD82A6EA01}"/>
              </a:ext>
            </a:extLst>
          </p:cNvPr>
          <p:cNvSpPr/>
          <p:nvPr/>
        </p:nvSpPr>
        <p:spPr>
          <a:xfrm>
            <a:off x="7686169" y="56494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 name="Rectangle 45">
            <a:extLst>
              <a:ext uri="{FF2B5EF4-FFF2-40B4-BE49-F238E27FC236}">
                <a16:creationId xmlns:a16="http://schemas.microsoft.com/office/drawing/2014/main" id="{EEDC77F1-ED39-437F-9E1B-1506C3C4D855}"/>
              </a:ext>
            </a:extLst>
          </p:cNvPr>
          <p:cNvSpPr/>
          <p:nvPr/>
        </p:nvSpPr>
        <p:spPr>
          <a:xfrm>
            <a:off x="7686169" y="53446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a:t>
            </a:r>
          </a:p>
        </p:txBody>
      </p:sp>
      <p:sp>
        <p:nvSpPr>
          <p:cNvPr id="47" name="Rectangle 46">
            <a:extLst>
              <a:ext uri="{FF2B5EF4-FFF2-40B4-BE49-F238E27FC236}">
                <a16:creationId xmlns:a16="http://schemas.microsoft.com/office/drawing/2014/main" id="{E9F00574-CD09-4BC0-9FE2-B698EB1880AB}"/>
              </a:ext>
            </a:extLst>
          </p:cNvPr>
          <p:cNvSpPr/>
          <p:nvPr/>
        </p:nvSpPr>
        <p:spPr>
          <a:xfrm>
            <a:off x="7686169" y="50398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cxnSp>
        <p:nvCxnSpPr>
          <p:cNvPr id="50" name="Curved Connector 33">
            <a:extLst>
              <a:ext uri="{FF2B5EF4-FFF2-40B4-BE49-F238E27FC236}">
                <a16:creationId xmlns:a16="http://schemas.microsoft.com/office/drawing/2014/main" id="{B7CE6A75-F0F1-4995-BE45-662F1D157F77}"/>
              </a:ext>
            </a:extLst>
          </p:cNvPr>
          <p:cNvCxnSpPr>
            <a:stCxn id="41" idx="3"/>
            <a:endCxn id="73" idx="3"/>
          </p:cNvCxnSpPr>
          <p:nvPr/>
        </p:nvCxnSpPr>
        <p:spPr>
          <a:xfrm flipV="1">
            <a:off x="9438769" y="3668275"/>
            <a:ext cx="12700" cy="609600"/>
          </a:xfrm>
          <a:prstGeom prst="curvedConnector3">
            <a:avLst>
              <a:gd name="adj1" fmla="val 180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6FD7534-8FEC-48BE-BCEC-3A51609EF2BB}"/>
              </a:ext>
            </a:extLst>
          </p:cNvPr>
          <p:cNvSpPr/>
          <p:nvPr/>
        </p:nvSpPr>
        <p:spPr>
          <a:xfrm>
            <a:off x="7686169" y="35158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r1 </a:t>
            </a:r>
            <a:r>
              <a:rPr lang="en-US" b="1">
                <a:solidFill>
                  <a:schemeClr val="tx1"/>
                </a:solidFill>
                <a:sym typeface="Wingdings" pitchFamily="2" charset="2"/>
              </a:rPr>
              <a:t> r1 + r0</a:t>
            </a:r>
            <a:endParaRPr lang="en-US" b="1">
              <a:solidFill>
                <a:schemeClr val="tx1"/>
              </a:solidFill>
            </a:endParaRPr>
          </a:p>
        </p:txBody>
      </p:sp>
      <p:cxnSp>
        <p:nvCxnSpPr>
          <p:cNvPr id="80" name="Straight Connector 79">
            <a:extLst>
              <a:ext uri="{FF2B5EF4-FFF2-40B4-BE49-F238E27FC236}">
                <a16:creationId xmlns:a16="http://schemas.microsoft.com/office/drawing/2014/main" id="{27A08ED5-F979-4675-8DFC-5074CBB23C8B}"/>
              </a:ext>
            </a:extLst>
          </p:cNvPr>
          <p:cNvCxnSpPr/>
          <p:nvPr/>
        </p:nvCxnSpPr>
        <p:spPr>
          <a:xfrm>
            <a:off x="8905369" y="4277875"/>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8CDB8ED-CCDA-464C-AB71-9B8008E29B71}"/>
              </a:ext>
            </a:extLst>
          </p:cNvPr>
          <p:cNvSpPr/>
          <p:nvPr/>
        </p:nvSpPr>
        <p:spPr>
          <a:xfrm>
            <a:off x="2005666" y="3292823"/>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Inst</a:t>
            </a:r>
          </a:p>
        </p:txBody>
      </p:sp>
      <p:sp>
        <p:nvSpPr>
          <p:cNvPr id="57" name="Rectangle 56">
            <a:extLst>
              <a:ext uri="{FF2B5EF4-FFF2-40B4-BE49-F238E27FC236}">
                <a16:creationId xmlns:a16="http://schemas.microsoft.com/office/drawing/2014/main" id="{B2D67FB7-5B24-4209-9B14-CD34181509DF}"/>
              </a:ext>
            </a:extLst>
          </p:cNvPr>
          <p:cNvSpPr/>
          <p:nvPr/>
        </p:nvSpPr>
        <p:spPr>
          <a:xfrm>
            <a:off x="2767666" y="3292823"/>
            <a:ext cx="1371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p:txBody>
      </p:sp>
      <p:sp>
        <p:nvSpPr>
          <p:cNvPr id="61" name="Rectangle 60">
            <a:extLst>
              <a:ext uri="{FF2B5EF4-FFF2-40B4-BE49-F238E27FC236}">
                <a16:creationId xmlns:a16="http://schemas.microsoft.com/office/drawing/2014/main" id="{3FD328F9-E602-4505-96CB-9D149565E9D1}"/>
              </a:ext>
            </a:extLst>
          </p:cNvPr>
          <p:cNvSpPr/>
          <p:nvPr/>
        </p:nvSpPr>
        <p:spPr>
          <a:xfrm>
            <a:off x="1929466" y="39024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r0</a:t>
            </a:r>
          </a:p>
        </p:txBody>
      </p:sp>
      <p:sp>
        <p:nvSpPr>
          <p:cNvPr id="62" name="Rectangle 61">
            <a:extLst>
              <a:ext uri="{FF2B5EF4-FFF2-40B4-BE49-F238E27FC236}">
                <a16:creationId xmlns:a16="http://schemas.microsoft.com/office/drawing/2014/main" id="{2C786F36-1504-4C60-865A-7F7564C152DE}"/>
              </a:ext>
            </a:extLst>
          </p:cNvPr>
          <p:cNvSpPr/>
          <p:nvPr/>
        </p:nvSpPr>
        <p:spPr>
          <a:xfrm>
            <a:off x="2386666" y="39024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63" name="Rectangle 62">
            <a:extLst>
              <a:ext uri="{FF2B5EF4-FFF2-40B4-BE49-F238E27FC236}">
                <a16:creationId xmlns:a16="http://schemas.microsoft.com/office/drawing/2014/main" id="{41709886-C6B8-4053-AD87-CA3339E064AA}"/>
              </a:ext>
            </a:extLst>
          </p:cNvPr>
          <p:cNvSpPr/>
          <p:nvPr/>
        </p:nvSpPr>
        <p:spPr>
          <a:xfrm>
            <a:off x="1929466" y="42072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r1</a:t>
            </a:r>
          </a:p>
        </p:txBody>
      </p:sp>
      <p:sp>
        <p:nvSpPr>
          <p:cNvPr id="64" name="Rectangle 63">
            <a:extLst>
              <a:ext uri="{FF2B5EF4-FFF2-40B4-BE49-F238E27FC236}">
                <a16:creationId xmlns:a16="http://schemas.microsoft.com/office/drawing/2014/main" id="{DE4348BF-6051-44B9-A9AC-C8A2B9DFBD26}"/>
              </a:ext>
            </a:extLst>
          </p:cNvPr>
          <p:cNvSpPr/>
          <p:nvPr/>
        </p:nvSpPr>
        <p:spPr>
          <a:xfrm>
            <a:off x="2386666" y="42072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82" name="Rectangle 81">
            <a:extLst>
              <a:ext uri="{FF2B5EF4-FFF2-40B4-BE49-F238E27FC236}">
                <a16:creationId xmlns:a16="http://schemas.microsoft.com/office/drawing/2014/main" id="{AECF64B5-810A-4B4C-8426-2CBA7C0B1576}"/>
              </a:ext>
            </a:extLst>
          </p:cNvPr>
          <p:cNvSpPr/>
          <p:nvPr/>
        </p:nvSpPr>
        <p:spPr>
          <a:xfrm>
            <a:off x="1929466" y="45120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a:t>
            </a:r>
          </a:p>
        </p:txBody>
      </p:sp>
      <p:sp>
        <p:nvSpPr>
          <p:cNvPr id="83" name="Rectangle 82">
            <a:extLst>
              <a:ext uri="{FF2B5EF4-FFF2-40B4-BE49-F238E27FC236}">
                <a16:creationId xmlns:a16="http://schemas.microsoft.com/office/drawing/2014/main" id="{F5C7898E-E88C-4B9C-BA18-40E98A688D8B}"/>
              </a:ext>
            </a:extLst>
          </p:cNvPr>
          <p:cNvSpPr/>
          <p:nvPr/>
        </p:nvSpPr>
        <p:spPr>
          <a:xfrm>
            <a:off x="2386666" y="45120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solidFill>
                  <a:schemeClr val="tx1"/>
                </a:solidFill>
              </a:rPr>
              <a:t>…</a:t>
            </a:r>
          </a:p>
        </p:txBody>
      </p:sp>
      <p:sp>
        <p:nvSpPr>
          <p:cNvPr id="86" name="Rectangle 85">
            <a:extLst>
              <a:ext uri="{FF2B5EF4-FFF2-40B4-BE49-F238E27FC236}">
                <a16:creationId xmlns:a16="http://schemas.microsoft.com/office/drawing/2014/main" id="{02BE7785-9EB3-466C-A733-EFC1703657BF}"/>
              </a:ext>
            </a:extLst>
          </p:cNvPr>
          <p:cNvSpPr/>
          <p:nvPr/>
        </p:nvSpPr>
        <p:spPr>
          <a:xfrm>
            <a:off x="7152769" y="50319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err="1">
                <a:solidFill>
                  <a:schemeClr val="tx1"/>
                </a:solidFill>
              </a:rPr>
              <a:t>i</a:t>
            </a:r>
            <a:endParaRPr lang="en-US" sz="1600" b="1">
              <a:solidFill>
                <a:schemeClr val="tx1"/>
              </a:solidFill>
            </a:endParaRPr>
          </a:p>
        </p:txBody>
      </p:sp>
      <p:sp>
        <p:nvSpPr>
          <p:cNvPr id="87" name="Rectangle 86">
            <a:extLst>
              <a:ext uri="{FF2B5EF4-FFF2-40B4-BE49-F238E27FC236}">
                <a16:creationId xmlns:a16="http://schemas.microsoft.com/office/drawing/2014/main" id="{246750E2-88B8-4356-9616-B39B566F5758}"/>
              </a:ext>
            </a:extLst>
          </p:cNvPr>
          <p:cNvSpPr/>
          <p:nvPr/>
        </p:nvSpPr>
        <p:spPr>
          <a:xfrm>
            <a:off x="7152769" y="53367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res</a:t>
            </a:r>
          </a:p>
        </p:txBody>
      </p:sp>
      <p:sp>
        <p:nvSpPr>
          <p:cNvPr id="69" name="Rectangle 68">
            <a:extLst>
              <a:ext uri="{FF2B5EF4-FFF2-40B4-BE49-F238E27FC236}">
                <a16:creationId xmlns:a16="http://schemas.microsoft.com/office/drawing/2014/main" id="{47EF24B9-472F-44AD-801F-06CB29D42251}"/>
              </a:ext>
            </a:extLst>
          </p:cNvPr>
          <p:cNvSpPr/>
          <p:nvPr/>
        </p:nvSpPr>
        <p:spPr>
          <a:xfrm>
            <a:off x="7692519" y="29142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r0  </a:t>
            </a:r>
            <a:r>
              <a:rPr lang="en-US" b="1">
                <a:solidFill>
                  <a:schemeClr val="tx1"/>
                </a:solidFill>
                <a:sym typeface="Wingdings" pitchFamily="2" charset="2"/>
              </a:rPr>
              <a:t> load </a:t>
            </a:r>
            <a:r>
              <a:rPr lang="en-US" b="1" err="1">
                <a:solidFill>
                  <a:schemeClr val="tx1"/>
                </a:solidFill>
                <a:sym typeface="Wingdings" pitchFamily="2" charset="2"/>
              </a:rPr>
              <a:t>i</a:t>
            </a:r>
            <a:endParaRPr lang="en-US" b="1">
              <a:solidFill>
                <a:schemeClr val="tx1"/>
              </a:solidFill>
            </a:endParaRPr>
          </a:p>
        </p:txBody>
      </p:sp>
      <p:sp>
        <p:nvSpPr>
          <p:cNvPr id="70" name="Rectangle 69">
            <a:extLst>
              <a:ext uri="{FF2B5EF4-FFF2-40B4-BE49-F238E27FC236}">
                <a16:creationId xmlns:a16="http://schemas.microsoft.com/office/drawing/2014/main" id="{DB58EEA2-B59A-430C-8127-C45E3E9E6243}"/>
              </a:ext>
            </a:extLst>
          </p:cNvPr>
          <p:cNvSpPr/>
          <p:nvPr/>
        </p:nvSpPr>
        <p:spPr>
          <a:xfrm>
            <a:off x="7692519" y="32190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r1  </a:t>
            </a:r>
            <a:r>
              <a:rPr lang="en-US" b="1">
                <a:solidFill>
                  <a:schemeClr val="tx1"/>
                </a:solidFill>
                <a:sym typeface="Wingdings" pitchFamily="2" charset="2"/>
              </a:rPr>
              <a:t> load res</a:t>
            </a:r>
            <a:endParaRPr lang="en-US" b="1">
              <a:solidFill>
                <a:schemeClr val="tx1"/>
              </a:solidFill>
            </a:endParaRPr>
          </a:p>
        </p:txBody>
      </p:sp>
      <p:sp>
        <p:nvSpPr>
          <p:cNvPr id="88" name="Flowchart: Manual Operation 87">
            <a:extLst>
              <a:ext uri="{FF2B5EF4-FFF2-40B4-BE49-F238E27FC236}">
                <a16:creationId xmlns:a16="http://schemas.microsoft.com/office/drawing/2014/main" id="{1DB03183-EED0-47E7-9F49-5EF9ADD599D6}"/>
              </a:ext>
            </a:extLst>
          </p:cNvPr>
          <p:cNvSpPr/>
          <p:nvPr/>
        </p:nvSpPr>
        <p:spPr>
          <a:xfrm rot="16200000">
            <a:off x="3367046" y="4011175"/>
            <a:ext cx="914400" cy="533400"/>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a:solidFill>
                  <a:schemeClr val="tx1"/>
                </a:solidFill>
              </a:rPr>
              <a:t>ALU</a:t>
            </a:r>
          </a:p>
        </p:txBody>
      </p:sp>
      <p:sp>
        <p:nvSpPr>
          <p:cNvPr id="48" name="Rectangle 47">
            <a:extLst>
              <a:ext uri="{FF2B5EF4-FFF2-40B4-BE49-F238E27FC236}">
                <a16:creationId xmlns:a16="http://schemas.microsoft.com/office/drawing/2014/main" id="{12D31724-A67C-4538-AA67-530CFA4DF336}"/>
              </a:ext>
            </a:extLst>
          </p:cNvPr>
          <p:cNvSpPr/>
          <p:nvPr/>
        </p:nvSpPr>
        <p:spPr>
          <a:xfrm>
            <a:off x="2391738" y="4207224"/>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3</a:t>
            </a:r>
          </a:p>
        </p:txBody>
      </p:sp>
      <p:sp>
        <p:nvSpPr>
          <p:cNvPr id="49" name="Rectangle 48">
            <a:extLst>
              <a:ext uri="{FF2B5EF4-FFF2-40B4-BE49-F238E27FC236}">
                <a16:creationId xmlns:a16="http://schemas.microsoft.com/office/drawing/2014/main" id="{69BF3641-C7AD-400A-92FD-6F1F822B67B4}"/>
              </a:ext>
            </a:extLst>
          </p:cNvPr>
          <p:cNvSpPr/>
          <p:nvPr/>
        </p:nvSpPr>
        <p:spPr>
          <a:xfrm>
            <a:off x="2386666" y="3894815"/>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2</a:t>
            </a:r>
          </a:p>
        </p:txBody>
      </p:sp>
      <p:sp>
        <p:nvSpPr>
          <p:cNvPr id="53" name="Rectangle 52">
            <a:extLst>
              <a:ext uri="{FF2B5EF4-FFF2-40B4-BE49-F238E27FC236}">
                <a16:creationId xmlns:a16="http://schemas.microsoft.com/office/drawing/2014/main" id="{41E791FD-0205-4D3D-A29B-09029C09C1E6}"/>
              </a:ext>
            </a:extLst>
          </p:cNvPr>
          <p:cNvSpPr/>
          <p:nvPr/>
        </p:nvSpPr>
        <p:spPr>
          <a:xfrm>
            <a:off x="2389468" y="3902422"/>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C00000"/>
                </a:solidFill>
              </a:rPr>
              <a:t>3</a:t>
            </a:r>
          </a:p>
        </p:txBody>
      </p:sp>
      <p:cxnSp>
        <p:nvCxnSpPr>
          <p:cNvPr id="58" name="Straight Arrow Connector 57">
            <a:extLst>
              <a:ext uri="{FF2B5EF4-FFF2-40B4-BE49-F238E27FC236}">
                <a16:creationId xmlns:a16="http://schemas.microsoft.com/office/drawing/2014/main" id="{B80598E1-0FA6-42B9-B421-B48CEDA291D6}"/>
              </a:ext>
            </a:extLst>
          </p:cNvPr>
          <p:cNvCxnSpPr/>
          <p:nvPr/>
        </p:nvCxnSpPr>
        <p:spPr>
          <a:xfrm>
            <a:off x="2989402" y="4047215"/>
            <a:ext cx="5334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E6F1C935-D081-42E7-B765-BDA2A9790FB9}"/>
              </a:ext>
            </a:extLst>
          </p:cNvPr>
          <p:cNvSpPr/>
          <p:nvPr/>
        </p:nvSpPr>
        <p:spPr>
          <a:xfrm>
            <a:off x="2774016" y="3304299"/>
            <a:ext cx="1524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r0  </a:t>
            </a:r>
            <a:r>
              <a:rPr lang="en-US" b="1">
                <a:solidFill>
                  <a:srgbClr val="C00000"/>
                </a:solidFill>
                <a:sym typeface="Wingdings" pitchFamily="2" charset="2"/>
              </a:rPr>
              <a:t> r0 + 1</a:t>
            </a:r>
            <a:endParaRPr lang="en-US" b="1">
              <a:solidFill>
                <a:srgbClr val="C00000"/>
              </a:solidFill>
            </a:endParaRPr>
          </a:p>
        </p:txBody>
      </p:sp>
      <p:grpSp>
        <p:nvGrpSpPr>
          <p:cNvPr id="3" name="Group 2">
            <a:extLst>
              <a:ext uri="{FF2B5EF4-FFF2-40B4-BE49-F238E27FC236}">
                <a16:creationId xmlns:a16="http://schemas.microsoft.com/office/drawing/2014/main" id="{E19290DE-AC69-4EBC-836E-68472A4A0696}"/>
              </a:ext>
            </a:extLst>
          </p:cNvPr>
          <p:cNvGrpSpPr/>
          <p:nvPr/>
        </p:nvGrpSpPr>
        <p:grpSpPr>
          <a:xfrm>
            <a:off x="3082974" y="4278768"/>
            <a:ext cx="457200" cy="304800"/>
            <a:chOff x="1558974" y="4278768"/>
            <a:chExt cx="457200" cy="304800"/>
          </a:xfrm>
        </p:grpSpPr>
        <p:cxnSp>
          <p:nvCxnSpPr>
            <p:cNvPr id="51" name="Straight Arrow Connector 50">
              <a:extLst>
                <a:ext uri="{FF2B5EF4-FFF2-40B4-BE49-F238E27FC236}">
                  <a16:creationId xmlns:a16="http://schemas.microsoft.com/office/drawing/2014/main" id="{891D5491-B4F7-49B7-9FCC-6BD87025CB62}"/>
                </a:ext>
              </a:extLst>
            </p:cNvPr>
            <p:cNvCxnSpPr/>
            <p:nvPr/>
          </p:nvCxnSpPr>
          <p:spPr>
            <a:xfrm>
              <a:off x="1787574" y="4431168"/>
              <a:ext cx="2286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2822FE4B-E207-4441-8639-E0615D1FB34E}"/>
                </a:ext>
              </a:extLst>
            </p:cNvPr>
            <p:cNvSpPr/>
            <p:nvPr/>
          </p:nvSpPr>
          <p:spPr>
            <a:xfrm>
              <a:off x="1558974" y="4278768"/>
              <a:ext cx="3048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chemeClr val="tx1"/>
                  </a:solidFill>
                  <a:latin typeface="Courier New" pitchFamily="49" charset="0"/>
                  <a:cs typeface="Courier New" pitchFamily="49" charset="0"/>
                </a:rPr>
                <a:t>1</a:t>
              </a:r>
            </a:p>
          </p:txBody>
        </p:sp>
      </p:grpSp>
      <p:grpSp>
        <p:nvGrpSpPr>
          <p:cNvPr id="4" name="Group 3">
            <a:extLst>
              <a:ext uri="{FF2B5EF4-FFF2-40B4-BE49-F238E27FC236}">
                <a16:creationId xmlns:a16="http://schemas.microsoft.com/office/drawing/2014/main" id="{DFB57C7D-C297-446F-8FE9-38B99DFAF4F9}"/>
              </a:ext>
            </a:extLst>
          </p:cNvPr>
          <p:cNvGrpSpPr/>
          <p:nvPr/>
        </p:nvGrpSpPr>
        <p:grpSpPr>
          <a:xfrm>
            <a:off x="2880917" y="3647199"/>
            <a:ext cx="1585289" cy="533400"/>
            <a:chOff x="1371600" y="3505200"/>
            <a:chExt cx="1752600" cy="533400"/>
          </a:xfrm>
        </p:grpSpPr>
        <p:cxnSp>
          <p:nvCxnSpPr>
            <p:cNvPr id="59" name="Curved Connector 53">
              <a:extLst>
                <a:ext uri="{FF2B5EF4-FFF2-40B4-BE49-F238E27FC236}">
                  <a16:creationId xmlns:a16="http://schemas.microsoft.com/office/drawing/2014/main" id="{283E543F-E734-47C9-B4A7-209169CB7C8D}"/>
                </a:ext>
              </a:extLst>
            </p:cNvPr>
            <p:cNvCxnSpPr/>
            <p:nvPr/>
          </p:nvCxnSpPr>
          <p:spPr>
            <a:xfrm rot="10800000" flipV="1">
              <a:off x="1371600" y="3505200"/>
              <a:ext cx="1381948" cy="228600"/>
            </a:xfrm>
            <a:prstGeom prst="curvedConnector2">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0" name="Arc 59">
              <a:extLst>
                <a:ext uri="{FF2B5EF4-FFF2-40B4-BE49-F238E27FC236}">
                  <a16:creationId xmlns:a16="http://schemas.microsoft.com/office/drawing/2014/main" id="{299AC52F-EC17-4E8B-AB20-4B678C0FB21C}"/>
                </a:ext>
              </a:extLst>
            </p:cNvPr>
            <p:cNvSpPr/>
            <p:nvPr/>
          </p:nvSpPr>
          <p:spPr>
            <a:xfrm>
              <a:off x="2362200" y="3505200"/>
              <a:ext cx="762000" cy="533400"/>
            </a:xfrm>
            <a:prstGeom prst="arc">
              <a:avLst>
                <a:gd name="adj1" fmla="val 16357435"/>
                <a:gd name="adj2" fmla="val 6244405"/>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4084873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dissolve">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wipe(left)">
                                      <p:cBhvr>
                                        <p:cTn id="12" dur="500"/>
                                        <p:tgtEl>
                                          <p:spTgt spid="58"/>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right)">
                                      <p:cBhvr>
                                        <p:cTn id="19" dur="500"/>
                                        <p:tgtEl>
                                          <p:spTgt spid="4"/>
                                        </p:tgtEl>
                                      </p:cBhvr>
                                    </p:animEffect>
                                  </p:childTnLst>
                                </p:cTn>
                              </p:par>
                            </p:childTnLst>
                          </p:cTn>
                        </p:par>
                        <p:par>
                          <p:cTn id="20" fill="hold">
                            <p:stCondLst>
                              <p:cond delay="1000"/>
                            </p:stCondLst>
                            <p:childTnLst>
                              <p:par>
                                <p:cTn id="21" presetID="9" presetClass="entr" presetSubtype="0" fill="hold" grpId="0" nodeType="after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dissolve">
                                      <p:cBhvr>
                                        <p:cTn id="2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584775"/>
          </a:xfrm>
          <a:prstGeom prst="rect">
            <a:avLst/>
          </a:prstGeom>
          <a:noFill/>
        </p:spPr>
        <p:txBody>
          <a:bodyPr wrap="square" rtlCol="0">
            <a:spAutoFit/>
          </a:bodyPr>
          <a:lstStyle/>
          <a:p>
            <a:r>
              <a:rPr lang="en-SG" sz="3200">
                <a:solidFill>
                  <a:srgbClr val="0000FF"/>
                </a:solidFill>
              </a:rPr>
              <a:t>3. Walkthrough: Looping! </a:t>
            </a:r>
            <a:r>
              <a:rPr lang="en-SG" sz="2800">
                <a:solidFill>
                  <a:srgbClr val="0000FF"/>
                </a:solidFill>
              </a:rPr>
              <a:t>(13/15)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24</a:t>
            </a:fld>
            <a:endParaRPr/>
          </a:p>
        </p:txBody>
      </p:sp>
      <p:sp>
        <p:nvSpPr>
          <p:cNvPr id="55" name="Content Placeholder 6">
            <a:extLst>
              <a:ext uri="{FF2B5EF4-FFF2-40B4-BE49-F238E27FC236}">
                <a16:creationId xmlns:a16="http://schemas.microsoft.com/office/drawing/2014/main" id="{6C834004-23DD-4EE8-80F4-5F30BE178D49}"/>
              </a:ext>
            </a:extLst>
          </p:cNvPr>
          <p:cNvSpPr>
            <a:spLocks noGrp="1"/>
          </p:cNvSpPr>
          <p:nvPr>
            <p:ph idx="1"/>
          </p:nvPr>
        </p:nvSpPr>
        <p:spPr>
          <a:xfrm>
            <a:off x="1981200" y="1290956"/>
            <a:ext cx="8585200" cy="1155728"/>
          </a:xfrm>
        </p:spPr>
        <p:txBody>
          <a:bodyPr>
            <a:normAutofit/>
          </a:bodyPr>
          <a:lstStyle/>
          <a:p>
            <a:pPr marL="358775" indent="-358775">
              <a:buSzPct val="100000"/>
              <a:buFont typeface="Wingdings" panose="05000000000000000000" pitchFamily="2" charset="2"/>
              <a:buChar char="§"/>
            </a:pPr>
            <a:r>
              <a:rPr lang="en-US" sz="2800"/>
              <a:t>The three instructions will be repeated until the condition fails</a:t>
            </a:r>
            <a:endParaRPr lang="en-US"/>
          </a:p>
        </p:txBody>
      </p:sp>
      <p:sp>
        <p:nvSpPr>
          <p:cNvPr id="23" name="Rectangle 7">
            <a:extLst>
              <a:ext uri="{FF2B5EF4-FFF2-40B4-BE49-F238E27FC236}">
                <a16:creationId xmlns:a16="http://schemas.microsoft.com/office/drawing/2014/main" id="{DEEFFF6D-D430-4301-888F-6DFDE734A81C}"/>
              </a:ext>
            </a:extLst>
          </p:cNvPr>
          <p:cNvSpPr>
            <a:spLocks noChangeArrowheads="1"/>
          </p:cNvSpPr>
          <p:nvPr/>
        </p:nvSpPr>
        <p:spPr bwMode="auto">
          <a:xfrm>
            <a:off x="1840890" y="2928847"/>
            <a:ext cx="2697892" cy="2438400"/>
          </a:xfrm>
          <a:prstGeom prst="rect">
            <a:avLst/>
          </a:prstGeom>
          <a:solidFill>
            <a:schemeClr val="tx2">
              <a:lumMod val="40000"/>
              <a:lumOff val="60000"/>
            </a:schemeClr>
          </a:solidFill>
          <a:ln w="31750">
            <a:solidFill>
              <a:schemeClr val="tx1"/>
            </a:solidFill>
            <a:miter lim="800000"/>
            <a:headEnd/>
            <a:tailEnd/>
          </a:ln>
          <a:effectLst/>
        </p:spPr>
        <p:txBody>
          <a:bodyPr wrap="none" anchor="ctr"/>
          <a:lstStyle/>
          <a:p>
            <a:endParaRPr lang="en-US"/>
          </a:p>
        </p:txBody>
      </p:sp>
      <p:sp>
        <p:nvSpPr>
          <p:cNvPr id="24" name="Rectangle 15">
            <a:extLst>
              <a:ext uri="{FF2B5EF4-FFF2-40B4-BE49-F238E27FC236}">
                <a16:creationId xmlns:a16="http://schemas.microsoft.com/office/drawing/2014/main" id="{3DB09472-F848-4AC3-B9D4-C42A3587744E}"/>
              </a:ext>
            </a:extLst>
          </p:cNvPr>
          <p:cNvSpPr>
            <a:spLocks noChangeArrowheads="1"/>
          </p:cNvSpPr>
          <p:nvPr/>
        </p:nvSpPr>
        <p:spPr bwMode="auto">
          <a:xfrm>
            <a:off x="2405184" y="2810494"/>
            <a:ext cx="1569307"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Processor</a:t>
            </a:r>
          </a:p>
        </p:txBody>
      </p:sp>
      <p:sp>
        <p:nvSpPr>
          <p:cNvPr id="27" name="Rectangle 26">
            <a:extLst>
              <a:ext uri="{FF2B5EF4-FFF2-40B4-BE49-F238E27FC236}">
                <a16:creationId xmlns:a16="http://schemas.microsoft.com/office/drawing/2014/main" id="{2E358263-79E5-435D-8526-35F0F10F1147}"/>
              </a:ext>
            </a:extLst>
          </p:cNvPr>
          <p:cNvSpPr>
            <a:spLocks noChangeArrowheads="1"/>
          </p:cNvSpPr>
          <p:nvPr/>
        </p:nvSpPr>
        <p:spPr bwMode="auto">
          <a:xfrm>
            <a:off x="7121877" y="2483709"/>
            <a:ext cx="3048000" cy="4090087"/>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28" name="Rectangle 15">
            <a:extLst>
              <a:ext uri="{FF2B5EF4-FFF2-40B4-BE49-F238E27FC236}">
                <a16:creationId xmlns:a16="http://schemas.microsoft.com/office/drawing/2014/main" id="{FA852DB6-BC1E-4C98-8717-FFDF2C150293}"/>
              </a:ext>
            </a:extLst>
          </p:cNvPr>
          <p:cNvSpPr>
            <a:spLocks noChangeArrowheads="1"/>
          </p:cNvSpPr>
          <p:nvPr/>
        </p:nvSpPr>
        <p:spPr bwMode="auto">
          <a:xfrm>
            <a:off x="7984792" y="2322427"/>
            <a:ext cx="1322173"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Memory</a:t>
            </a:r>
          </a:p>
        </p:txBody>
      </p:sp>
      <p:sp>
        <p:nvSpPr>
          <p:cNvPr id="31" name="Rectangle 30">
            <a:extLst>
              <a:ext uri="{FF2B5EF4-FFF2-40B4-BE49-F238E27FC236}">
                <a16:creationId xmlns:a16="http://schemas.microsoft.com/office/drawing/2014/main" id="{04A015BE-CACC-48BF-AF44-440A50A1935D}"/>
              </a:ext>
            </a:extLst>
          </p:cNvPr>
          <p:cNvSpPr/>
          <p:nvPr/>
        </p:nvSpPr>
        <p:spPr>
          <a:xfrm>
            <a:off x="4561971" y="3649225"/>
            <a:ext cx="2552699" cy="952500"/>
          </a:xfrm>
          <a:prstGeom prst="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D7C7D39-11D5-4EFD-9154-B8BAC523E723}"/>
              </a:ext>
            </a:extLst>
          </p:cNvPr>
          <p:cNvSpPr>
            <a:spLocks noChangeArrowheads="1"/>
          </p:cNvSpPr>
          <p:nvPr/>
        </p:nvSpPr>
        <p:spPr bwMode="auto">
          <a:xfrm>
            <a:off x="5342505" y="3412519"/>
            <a:ext cx="801130"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Bus</a:t>
            </a:r>
          </a:p>
        </p:txBody>
      </p:sp>
      <p:sp>
        <p:nvSpPr>
          <p:cNvPr id="36" name="Rectangle 35">
            <a:extLst>
              <a:ext uri="{FF2B5EF4-FFF2-40B4-BE49-F238E27FC236}">
                <a16:creationId xmlns:a16="http://schemas.microsoft.com/office/drawing/2014/main" id="{615941FB-A704-4502-A4C1-84A0C0EF5A6E}"/>
              </a:ext>
            </a:extLst>
          </p:cNvPr>
          <p:cNvSpPr/>
          <p:nvPr/>
        </p:nvSpPr>
        <p:spPr>
          <a:xfrm>
            <a:off x="7686169" y="56494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7" name="Rectangle 36">
            <a:extLst>
              <a:ext uri="{FF2B5EF4-FFF2-40B4-BE49-F238E27FC236}">
                <a16:creationId xmlns:a16="http://schemas.microsoft.com/office/drawing/2014/main" id="{2CEE5D7E-EF32-4EA6-BAC9-E70A15B35607}"/>
              </a:ext>
            </a:extLst>
          </p:cNvPr>
          <p:cNvSpPr/>
          <p:nvPr/>
        </p:nvSpPr>
        <p:spPr>
          <a:xfrm>
            <a:off x="7686169" y="47350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38" name="Rectangle 37">
            <a:extLst>
              <a:ext uri="{FF2B5EF4-FFF2-40B4-BE49-F238E27FC236}">
                <a16:creationId xmlns:a16="http://schemas.microsoft.com/office/drawing/2014/main" id="{BC530D86-4403-4F7F-9497-979D0D55B8E1}"/>
              </a:ext>
            </a:extLst>
          </p:cNvPr>
          <p:cNvSpPr/>
          <p:nvPr/>
        </p:nvSpPr>
        <p:spPr>
          <a:xfrm>
            <a:off x="7686169" y="53446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FD71F7EB-CC60-4121-819D-975F27C25F1A}"/>
              </a:ext>
            </a:extLst>
          </p:cNvPr>
          <p:cNvSpPr/>
          <p:nvPr/>
        </p:nvSpPr>
        <p:spPr>
          <a:xfrm>
            <a:off x="7686169" y="50398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B3CFBBA5-4C2C-4532-9734-5E56F04848B6}"/>
              </a:ext>
            </a:extLst>
          </p:cNvPr>
          <p:cNvSpPr/>
          <p:nvPr/>
        </p:nvSpPr>
        <p:spPr>
          <a:xfrm>
            <a:off x="7686169" y="44302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817FC802-9569-4AC4-8711-892469E64433}"/>
              </a:ext>
            </a:extLst>
          </p:cNvPr>
          <p:cNvSpPr/>
          <p:nvPr/>
        </p:nvSpPr>
        <p:spPr>
          <a:xfrm>
            <a:off x="7686169" y="41254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if r0 &lt; 10, </a:t>
            </a:r>
          </a:p>
        </p:txBody>
      </p:sp>
      <p:sp>
        <p:nvSpPr>
          <p:cNvPr id="42" name="Rectangle 41">
            <a:extLst>
              <a:ext uri="{FF2B5EF4-FFF2-40B4-BE49-F238E27FC236}">
                <a16:creationId xmlns:a16="http://schemas.microsoft.com/office/drawing/2014/main" id="{2BFBCEB8-C259-4C9E-9044-03234ECEA37A}"/>
              </a:ext>
            </a:extLst>
          </p:cNvPr>
          <p:cNvSpPr/>
          <p:nvPr/>
        </p:nvSpPr>
        <p:spPr>
          <a:xfrm>
            <a:off x="7686169" y="38206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r0 </a:t>
            </a:r>
            <a:r>
              <a:rPr lang="en-US" b="1">
                <a:solidFill>
                  <a:srgbClr val="C00000"/>
                </a:solidFill>
                <a:sym typeface="Wingdings" pitchFamily="2" charset="2"/>
              </a:rPr>
              <a:t> r0 + 1</a:t>
            </a:r>
            <a:endParaRPr lang="en-US" b="1">
              <a:solidFill>
                <a:srgbClr val="C00000"/>
              </a:solidFill>
            </a:endParaRPr>
          </a:p>
        </p:txBody>
      </p:sp>
      <p:sp>
        <p:nvSpPr>
          <p:cNvPr id="43" name="Rectangle 42">
            <a:extLst>
              <a:ext uri="{FF2B5EF4-FFF2-40B4-BE49-F238E27FC236}">
                <a16:creationId xmlns:a16="http://schemas.microsoft.com/office/drawing/2014/main" id="{2879448C-A15A-4DB9-A85F-592CF911ABB4}"/>
              </a:ext>
            </a:extLst>
          </p:cNvPr>
          <p:cNvSpPr/>
          <p:nvPr/>
        </p:nvSpPr>
        <p:spPr>
          <a:xfrm>
            <a:off x="7686169" y="5954275"/>
            <a:ext cx="17526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4" name="Rectangle 43">
            <a:extLst>
              <a:ext uri="{FF2B5EF4-FFF2-40B4-BE49-F238E27FC236}">
                <a16:creationId xmlns:a16="http://schemas.microsoft.com/office/drawing/2014/main" id="{6FCE0CD4-523F-4CBC-AC1C-9B28B18C0372}"/>
              </a:ext>
            </a:extLst>
          </p:cNvPr>
          <p:cNvSpPr/>
          <p:nvPr/>
        </p:nvSpPr>
        <p:spPr>
          <a:xfrm>
            <a:off x="7686169" y="2680830"/>
            <a:ext cx="1752600" cy="2286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5" name="Rectangle 44">
            <a:extLst>
              <a:ext uri="{FF2B5EF4-FFF2-40B4-BE49-F238E27FC236}">
                <a16:creationId xmlns:a16="http://schemas.microsoft.com/office/drawing/2014/main" id="{A1C36FFC-3581-47B9-9B16-38DD82A6EA01}"/>
              </a:ext>
            </a:extLst>
          </p:cNvPr>
          <p:cNvSpPr/>
          <p:nvPr/>
        </p:nvSpPr>
        <p:spPr>
          <a:xfrm>
            <a:off x="7686169" y="56494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 name="Rectangle 45">
            <a:extLst>
              <a:ext uri="{FF2B5EF4-FFF2-40B4-BE49-F238E27FC236}">
                <a16:creationId xmlns:a16="http://schemas.microsoft.com/office/drawing/2014/main" id="{EEDC77F1-ED39-437F-9E1B-1506C3C4D855}"/>
              </a:ext>
            </a:extLst>
          </p:cNvPr>
          <p:cNvSpPr/>
          <p:nvPr/>
        </p:nvSpPr>
        <p:spPr>
          <a:xfrm>
            <a:off x="7686169" y="53446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a:t>
            </a:r>
          </a:p>
        </p:txBody>
      </p:sp>
      <p:sp>
        <p:nvSpPr>
          <p:cNvPr id="47" name="Rectangle 46">
            <a:extLst>
              <a:ext uri="{FF2B5EF4-FFF2-40B4-BE49-F238E27FC236}">
                <a16:creationId xmlns:a16="http://schemas.microsoft.com/office/drawing/2014/main" id="{E9F00574-CD09-4BC0-9FE2-B698EB1880AB}"/>
              </a:ext>
            </a:extLst>
          </p:cNvPr>
          <p:cNvSpPr/>
          <p:nvPr/>
        </p:nvSpPr>
        <p:spPr>
          <a:xfrm>
            <a:off x="7686169" y="50398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cxnSp>
        <p:nvCxnSpPr>
          <p:cNvPr id="50" name="Curved Connector 33">
            <a:extLst>
              <a:ext uri="{FF2B5EF4-FFF2-40B4-BE49-F238E27FC236}">
                <a16:creationId xmlns:a16="http://schemas.microsoft.com/office/drawing/2014/main" id="{B7CE6A75-F0F1-4995-BE45-662F1D157F77}"/>
              </a:ext>
            </a:extLst>
          </p:cNvPr>
          <p:cNvCxnSpPr>
            <a:stCxn id="41" idx="3"/>
            <a:endCxn id="73" idx="3"/>
          </p:cNvCxnSpPr>
          <p:nvPr/>
        </p:nvCxnSpPr>
        <p:spPr>
          <a:xfrm flipV="1">
            <a:off x="9438769" y="3668275"/>
            <a:ext cx="12700" cy="609600"/>
          </a:xfrm>
          <a:prstGeom prst="curvedConnector3">
            <a:avLst>
              <a:gd name="adj1" fmla="val 180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6FD7534-8FEC-48BE-BCEC-3A51609EF2BB}"/>
              </a:ext>
            </a:extLst>
          </p:cNvPr>
          <p:cNvSpPr/>
          <p:nvPr/>
        </p:nvSpPr>
        <p:spPr>
          <a:xfrm>
            <a:off x="7686169" y="35158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rgbClr val="C00000"/>
                </a:solidFill>
              </a:rPr>
              <a:t>r1 </a:t>
            </a:r>
            <a:r>
              <a:rPr lang="en-US" b="1">
                <a:solidFill>
                  <a:srgbClr val="C00000"/>
                </a:solidFill>
                <a:sym typeface="Wingdings" pitchFamily="2" charset="2"/>
              </a:rPr>
              <a:t> r1 + r0</a:t>
            </a:r>
            <a:endParaRPr lang="en-US" b="1">
              <a:solidFill>
                <a:srgbClr val="C00000"/>
              </a:solidFill>
            </a:endParaRPr>
          </a:p>
        </p:txBody>
      </p:sp>
      <p:cxnSp>
        <p:nvCxnSpPr>
          <p:cNvPr id="80" name="Straight Connector 79">
            <a:extLst>
              <a:ext uri="{FF2B5EF4-FFF2-40B4-BE49-F238E27FC236}">
                <a16:creationId xmlns:a16="http://schemas.microsoft.com/office/drawing/2014/main" id="{27A08ED5-F979-4675-8DFC-5074CBB23C8B}"/>
              </a:ext>
            </a:extLst>
          </p:cNvPr>
          <p:cNvCxnSpPr/>
          <p:nvPr/>
        </p:nvCxnSpPr>
        <p:spPr>
          <a:xfrm>
            <a:off x="8905369" y="4277875"/>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8CDB8ED-CCDA-464C-AB71-9B8008E29B71}"/>
              </a:ext>
            </a:extLst>
          </p:cNvPr>
          <p:cNvSpPr/>
          <p:nvPr/>
        </p:nvSpPr>
        <p:spPr>
          <a:xfrm>
            <a:off x="2005666" y="3292823"/>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Inst</a:t>
            </a:r>
          </a:p>
        </p:txBody>
      </p:sp>
      <p:sp>
        <p:nvSpPr>
          <p:cNvPr id="57" name="Rectangle 56">
            <a:extLst>
              <a:ext uri="{FF2B5EF4-FFF2-40B4-BE49-F238E27FC236}">
                <a16:creationId xmlns:a16="http://schemas.microsoft.com/office/drawing/2014/main" id="{B2D67FB7-5B24-4209-9B14-CD34181509DF}"/>
              </a:ext>
            </a:extLst>
          </p:cNvPr>
          <p:cNvSpPr/>
          <p:nvPr/>
        </p:nvSpPr>
        <p:spPr>
          <a:xfrm>
            <a:off x="2767666" y="3292823"/>
            <a:ext cx="1371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p:txBody>
      </p:sp>
      <p:sp>
        <p:nvSpPr>
          <p:cNvPr id="61" name="Rectangle 60">
            <a:extLst>
              <a:ext uri="{FF2B5EF4-FFF2-40B4-BE49-F238E27FC236}">
                <a16:creationId xmlns:a16="http://schemas.microsoft.com/office/drawing/2014/main" id="{3FD328F9-E602-4505-96CB-9D149565E9D1}"/>
              </a:ext>
            </a:extLst>
          </p:cNvPr>
          <p:cNvSpPr/>
          <p:nvPr/>
        </p:nvSpPr>
        <p:spPr>
          <a:xfrm>
            <a:off x="1929466" y="39024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r0</a:t>
            </a:r>
          </a:p>
        </p:txBody>
      </p:sp>
      <p:sp>
        <p:nvSpPr>
          <p:cNvPr id="62" name="Rectangle 61">
            <a:extLst>
              <a:ext uri="{FF2B5EF4-FFF2-40B4-BE49-F238E27FC236}">
                <a16:creationId xmlns:a16="http://schemas.microsoft.com/office/drawing/2014/main" id="{2C786F36-1504-4C60-865A-7F7564C152DE}"/>
              </a:ext>
            </a:extLst>
          </p:cNvPr>
          <p:cNvSpPr/>
          <p:nvPr/>
        </p:nvSpPr>
        <p:spPr>
          <a:xfrm>
            <a:off x="2386666" y="39024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63" name="Rectangle 62">
            <a:extLst>
              <a:ext uri="{FF2B5EF4-FFF2-40B4-BE49-F238E27FC236}">
                <a16:creationId xmlns:a16="http://schemas.microsoft.com/office/drawing/2014/main" id="{41709886-C6B8-4053-AD87-CA3339E064AA}"/>
              </a:ext>
            </a:extLst>
          </p:cNvPr>
          <p:cNvSpPr/>
          <p:nvPr/>
        </p:nvSpPr>
        <p:spPr>
          <a:xfrm>
            <a:off x="1929466" y="42072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r1</a:t>
            </a:r>
          </a:p>
        </p:txBody>
      </p:sp>
      <p:sp>
        <p:nvSpPr>
          <p:cNvPr id="64" name="Rectangle 63">
            <a:extLst>
              <a:ext uri="{FF2B5EF4-FFF2-40B4-BE49-F238E27FC236}">
                <a16:creationId xmlns:a16="http://schemas.microsoft.com/office/drawing/2014/main" id="{DE4348BF-6051-44B9-A9AC-C8A2B9DFBD26}"/>
              </a:ext>
            </a:extLst>
          </p:cNvPr>
          <p:cNvSpPr/>
          <p:nvPr/>
        </p:nvSpPr>
        <p:spPr>
          <a:xfrm>
            <a:off x="2386666" y="42072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82" name="Rectangle 81">
            <a:extLst>
              <a:ext uri="{FF2B5EF4-FFF2-40B4-BE49-F238E27FC236}">
                <a16:creationId xmlns:a16="http://schemas.microsoft.com/office/drawing/2014/main" id="{AECF64B5-810A-4B4C-8426-2CBA7C0B1576}"/>
              </a:ext>
            </a:extLst>
          </p:cNvPr>
          <p:cNvSpPr/>
          <p:nvPr/>
        </p:nvSpPr>
        <p:spPr>
          <a:xfrm>
            <a:off x="1929466" y="45120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a:t>
            </a:r>
          </a:p>
        </p:txBody>
      </p:sp>
      <p:sp>
        <p:nvSpPr>
          <p:cNvPr id="83" name="Rectangle 82">
            <a:extLst>
              <a:ext uri="{FF2B5EF4-FFF2-40B4-BE49-F238E27FC236}">
                <a16:creationId xmlns:a16="http://schemas.microsoft.com/office/drawing/2014/main" id="{F5C7898E-E88C-4B9C-BA18-40E98A688D8B}"/>
              </a:ext>
            </a:extLst>
          </p:cNvPr>
          <p:cNvSpPr/>
          <p:nvPr/>
        </p:nvSpPr>
        <p:spPr>
          <a:xfrm>
            <a:off x="2386666" y="45120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solidFill>
                  <a:schemeClr val="tx1"/>
                </a:solidFill>
              </a:rPr>
              <a:t>…</a:t>
            </a:r>
          </a:p>
        </p:txBody>
      </p:sp>
      <p:sp>
        <p:nvSpPr>
          <p:cNvPr id="86" name="Rectangle 85">
            <a:extLst>
              <a:ext uri="{FF2B5EF4-FFF2-40B4-BE49-F238E27FC236}">
                <a16:creationId xmlns:a16="http://schemas.microsoft.com/office/drawing/2014/main" id="{02BE7785-9EB3-466C-A733-EFC1703657BF}"/>
              </a:ext>
            </a:extLst>
          </p:cNvPr>
          <p:cNvSpPr/>
          <p:nvPr/>
        </p:nvSpPr>
        <p:spPr>
          <a:xfrm>
            <a:off x="7152769" y="50319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err="1">
                <a:solidFill>
                  <a:schemeClr val="tx1"/>
                </a:solidFill>
              </a:rPr>
              <a:t>i</a:t>
            </a:r>
            <a:endParaRPr lang="en-US" sz="1600" b="1">
              <a:solidFill>
                <a:schemeClr val="tx1"/>
              </a:solidFill>
            </a:endParaRPr>
          </a:p>
        </p:txBody>
      </p:sp>
      <p:sp>
        <p:nvSpPr>
          <p:cNvPr id="87" name="Rectangle 86">
            <a:extLst>
              <a:ext uri="{FF2B5EF4-FFF2-40B4-BE49-F238E27FC236}">
                <a16:creationId xmlns:a16="http://schemas.microsoft.com/office/drawing/2014/main" id="{246750E2-88B8-4356-9616-B39B566F5758}"/>
              </a:ext>
            </a:extLst>
          </p:cNvPr>
          <p:cNvSpPr/>
          <p:nvPr/>
        </p:nvSpPr>
        <p:spPr>
          <a:xfrm>
            <a:off x="7152769" y="53367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res</a:t>
            </a:r>
          </a:p>
        </p:txBody>
      </p:sp>
      <p:sp>
        <p:nvSpPr>
          <p:cNvPr id="69" name="Rectangle 68">
            <a:extLst>
              <a:ext uri="{FF2B5EF4-FFF2-40B4-BE49-F238E27FC236}">
                <a16:creationId xmlns:a16="http://schemas.microsoft.com/office/drawing/2014/main" id="{47EF24B9-472F-44AD-801F-06CB29D42251}"/>
              </a:ext>
            </a:extLst>
          </p:cNvPr>
          <p:cNvSpPr/>
          <p:nvPr/>
        </p:nvSpPr>
        <p:spPr>
          <a:xfrm>
            <a:off x="7692519" y="29142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r0  </a:t>
            </a:r>
            <a:r>
              <a:rPr lang="en-US" b="1">
                <a:solidFill>
                  <a:schemeClr val="tx1"/>
                </a:solidFill>
                <a:sym typeface="Wingdings" pitchFamily="2" charset="2"/>
              </a:rPr>
              <a:t> load </a:t>
            </a:r>
            <a:r>
              <a:rPr lang="en-US" b="1" err="1">
                <a:solidFill>
                  <a:schemeClr val="tx1"/>
                </a:solidFill>
                <a:sym typeface="Wingdings" pitchFamily="2" charset="2"/>
              </a:rPr>
              <a:t>i</a:t>
            </a:r>
            <a:endParaRPr lang="en-US" b="1">
              <a:solidFill>
                <a:schemeClr val="tx1"/>
              </a:solidFill>
            </a:endParaRPr>
          </a:p>
        </p:txBody>
      </p:sp>
      <p:sp>
        <p:nvSpPr>
          <p:cNvPr id="70" name="Rectangle 69">
            <a:extLst>
              <a:ext uri="{FF2B5EF4-FFF2-40B4-BE49-F238E27FC236}">
                <a16:creationId xmlns:a16="http://schemas.microsoft.com/office/drawing/2014/main" id="{DB58EEA2-B59A-430C-8127-C45E3E9E6243}"/>
              </a:ext>
            </a:extLst>
          </p:cNvPr>
          <p:cNvSpPr/>
          <p:nvPr/>
        </p:nvSpPr>
        <p:spPr>
          <a:xfrm>
            <a:off x="7692519" y="32190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r1  </a:t>
            </a:r>
            <a:r>
              <a:rPr lang="en-US" b="1">
                <a:solidFill>
                  <a:schemeClr val="tx1"/>
                </a:solidFill>
                <a:sym typeface="Wingdings" pitchFamily="2" charset="2"/>
              </a:rPr>
              <a:t> load res</a:t>
            </a:r>
            <a:endParaRPr lang="en-US" b="1">
              <a:solidFill>
                <a:schemeClr val="tx1"/>
              </a:solidFill>
            </a:endParaRPr>
          </a:p>
        </p:txBody>
      </p:sp>
      <p:sp>
        <p:nvSpPr>
          <p:cNvPr id="88" name="Flowchart: Manual Operation 87">
            <a:extLst>
              <a:ext uri="{FF2B5EF4-FFF2-40B4-BE49-F238E27FC236}">
                <a16:creationId xmlns:a16="http://schemas.microsoft.com/office/drawing/2014/main" id="{1DB03183-EED0-47E7-9F49-5EF9ADD599D6}"/>
              </a:ext>
            </a:extLst>
          </p:cNvPr>
          <p:cNvSpPr/>
          <p:nvPr/>
        </p:nvSpPr>
        <p:spPr>
          <a:xfrm rot="16200000">
            <a:off x="3367046" y="4011175"/>
            <a:ext cx="914400" cy="533400"/>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a:solidFill>
                  <a:schemeClr val="tx1"/>
                </a:solidFill>
              </a:rPr>
              <a:t>ALU</a:t>
            </a:r>
          </a:p>
        </p:txBody>
      </p:sp>
      <p:sp>
        <p:nvSpPr>
          <p:cNvPr id="48" name="Rectangle 47">
            <a:extLst>
              <a:ext uri="{FF2B5EF4-FFF2-40B4-BE49-F238E27FC236}">
                <a16:creationId xmlns:a16="http://schemas.microsoft.com/office/drawing/2014/main" id="{12D31724-A67C-4538-AA67-530CFA4DF336}"/>
              </a:ext>
            </a:extLst>
          </p:cNvPr>
          <p:cNvSpPr/>
          <p:nvPr/>
        </p:nvSpPr>
        <p:spPr>
          <a:xfrm>
            <a:off x="2391738" y="4207224"/>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C00000"/>
                </a:solidFill>
              </a:rPr>
              <a:t>45</a:t>
            </a:r>
          </a:p>
        </p:txBody>
      </p:sp>
      <p:sp>
        <p:nvSpPr>
          <p:cNvPr id="49" name="Rectangle 48">
            <a:extLst>
              <a:ext uri="{FF2B5EF4-FFF2-40B4-BE49-F238E27FC236}">
                <a16:creationId xmlns:a16="http://schemas.microsoft.com/office/drawing/2014/main" id="{69BF3641-C7AD-400A-92FD-6F1F822B67B4}"/>
              </a:ext>
            </a:extLst>
          </p:cNvPr>
          <p:cNvSpPr/>
          <p:nvPr/>
        </p:nvSpPr>
        <p:spPr>
          <a:xfrm>
            <a:off x="2386666" y="3894815"/>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C00000"/>
                </a:solidFill>
              </a:rPr>
              <a:t>10</a:t>
            </a:r>
          </a:p>
        </p:txBody>
      </p:sp>
      <p:sp>
        <p:nvSpPr>
          <p:cNvPr id="65" name="Rectangle 64">
            <a:extLst>
              <a:ext uri="{FF2B5EF4-FFF2-40B4-BE49-F238E27FC236}">
                <a16:creationId xmlns:a16="http://schemas.microsoft.com/office/drawing/2014/main" id="{113A6169-520E-4700-965B-F1C4FEBAC15A}"/>
              </a:ext>
            </a:extLst>
          </p:cNvPr>
          <p:cNvSpPr/>
          <p:nvPr/>
        </p:nvSpPr>
        <p:spPr>
          <a:xfrm>
            <a:off x="2742515" y="328521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a:solidFill>
                  <a:srgbClr val="C00000"/>
                </a:solidFill>
              </a:rPr>
              <a:t>if r0 &lt; 10, repeat</a:t>
            </a:r>
          </a:p>
        </p:txBody>
      </p:sp>
      <p:cxnSp>
        <p:nvCxnSpPr>
          <p:cNvPr id="66" name="Straight Arrow Connector 65">
            <a:extLst>
              <a:ext uri="{FF2B5EF4-FFF2-40B4-BE49-F238E27FC236}">
                <a16:creationId xmlns:a16="http://schemas.microsoft.com/office/drawing/2014/main" id="{F1124F10-B021-44C6-9889-372F52289BE1}"/>
              </a:ext>
            </a:extLst>
          </p:cNvPr>
          <p:cNvCxnSpPr>
            <a:cxnSpLocks/>
          </p:cNvCxnSpPr>
          <p:nvPr/>
        </p:nvCxnSpPr>
        <p:spPr>
          <a:xfrm>
            <a:off x="3303374" y="4393205"/>
            <a:ext cx="254173"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C34CD0-EE91-4D4F-8F60-F0953B17F108}"/>
              </a:ext>
            </a:extLst>
          </p:cNvPr>
          <p:cNvCxnSpPr>
            <a:cxnSpLocks/>
          </p:cNvCxnSpPr>
          <p:nvPr/>
        </p:nvCxnSpPr>
        <p:spPr>
          <a:xfrm>
            <a:off x="3303374" y="4012205"/>
            <a:ext cx="254173"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9290953-29ED-453C-8B3E-2F5E535D5821}"/>
              </a:ext>
            </a:extLst>
          </p:cNvPr>
          <p:cNvCxnSpPr/>
          <p:nvPr/>
        </p:nvCxnSpPr>
        <p:spPr>
          <a:xfrm>
            <a:off x="4090946" y="4240805"/>
            <a:ext cx="3048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024079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584775"/>
          </a:xfrm>
          <a:prstGeom prst="rect">
            <a:avLst/>
          </a:prstGeom>
          <a:noFill/>
        </p:spPr>
        <p:txBody>
          <a:bodyPr wrap="square" rtlCol="0">
            <a:spAutoFit/>
          </a:bodyPr>
          <a:lstStyle/>
          <a:p>
            <a:r>
              <a:rPr lang="en-SG" sz="3200">
                <a:solidFill>
                  <a:srgbClr val="0000FF"/>
                </a:solidFill>
              </a:rPr>
              <a:t>3. Walkthrough: Memory Instruction </a:t>
            </a:r>
            <a:r>
              <a:rPr lang="en-SG" sz="2800">
                <a:solidFill>
                  <a:srgbClr val="0000FF"/>
                </a:solidFill>
              </a:rPr>
              <a:t>(14/15)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25</a:t>
            </a:fld>
            <a:endParaRPr/>
          </a:p>
        </p:txBody>
      </p:sp>
      <p:sp>
        <p:nvSpPr>
          <p:cNvPr id="55" name="Content Placeholder 6">
            <a:extLst>
              <a:ext uri="{FF2B5EF4-FFF2-40B4-BE49-F238E27FC236}">
                <a16:creationId xmlns:a16="http://schemas.microsoft.com/office/drawing/2014/main" id="{6C834004-23DD-4EE8-80F4-5F30BE178D49}"/>
              </a:ext>
            </a:extLst>
          </p:cNvPr>
          <p:cNvSpPr>
            <a:spLocks noGrp="1"/>
          </p:cNvSpPr>
          <p:nvPr>
            <p:ph idx="1"/>
          </p:nvPr>
        </p:nvSpPr>
        <p:spPr>
          <a:xfrm>
            <a:off x="1981200" y="1290956"/>
            <a:ext cx="8585200" cy="1302999"/>
          </a:xfrm>
        </p:spPr>
        <p:txBody>
          <a:bodyPr>
            <a:normAutofit lnSpcReduction="10000"/>
          </a:bodyPr>
          <a:lstStyle/>
          <a:p>
            <a:pPr marL="358775" indent="-358775">
              <a:buSzPct val="100000"/>
              <a:buFont typeface="Wingdings" panose="05000000000000000000" pitchFamily="2" charset="2"/>
              <a:buChar char="§"/>
            </a:pPr>
            <a:r>
              <a:rPr lang="en-US" sz="2800"/>
              <a:t>We can now move back the values from register to their “home” in memory</a:t>
            </a:r>
          </a:p>
          <a:p>
            <a:pPr marL="633095" lvl="1" indent="-358775">
              <a:buSzPct val="100000"/>
              <a:buFont typeface="Wingdings" panose="05000000000000000000" pitchFamily="2" charset="2"/>
              <a:buChar char="§"/>
            </a:pPr>
            <a:r>
              <a:rPr lang="en-US" sz="2400"/>
              <a:t>Similarly for “r1” to “res”</a:t>
            </a:r>
          </a:p>
        </p:txBody>
      </p:sp>
      <p:sp>
        <p:nvSpPr>
          <p:cNvPr id="23" name="Rectangle 7">
            <a:extLst>
              <a:ext uri="{FF2B5EF4-FFF2-40B4-BE49-F238E27FC236}">
                <a16:creationId xmlns:a16="http://schemas.microsoft.com/office/drawing/2014/main" id="{DEEFFF6D-D430-4301-888F-6DFDE734A81C}"/>
              </a:ext>
            </a:extLst>
          </p:cNvPr>
          <p:cNvSpPr>
            <a:spLocks noChangeArrowheads="1"/>
          </p:cNvSpPr>
          <p:nvPr/>
        </p:nvSpPr>
        <p:spPr bwMode="auto">
          <a:xfrm>
            <a:off x="1840890" y="2928847"/>
            <a:ext cx="2697892" cy="2438400"/>
          </a:xfrm>
          <a:prstGeom prst="rect">
            <a:avLst/>
          </a:prstGeom>
          <a:solidFill>
            <a:schemeClr val="tx2">
              <a:lumMod val="40000"/>
              <a:lumOff val="60000"/>
            </a:schemeClr>
          </a:solidFill>
          <a:ln w="31750">
            <a:solidFill>
              <a:schemeClr val="tx1"/>
            </a:solidFill>
            <a:miter lim="800000"/>
            <a:headEnd/>
            <a:tailEnd/>
          </a:ln>
          <a:effectLst/>
        </p:spPr>
        <p:txBody>
          <a:bodyPr wrap="none" anchor="ctr"/>
          <a:lstStyle/>
          <a:p>
            <a:endParaRPr lang="en-US"/>
          </a:p>
        </p:txBody>
      </p:sp>
      <p:sp>
        <p:nvSpPr>
          <p:cNvPr id="24" name="Rectangle 15">
            <a:extLst>
              <a:ext uri="{FF2B5EF4-FFF2-40B4-BE49-F238E27FC236}">
                <a16:creationId xmlns:a16="http://schemas.microsoft.com/office/drawing/2014/main" id="{3DB09472-F848-4AC3-B9D4-C42A3587744E}"/>
              </a:ext>
            </a:extLst>
          </p:cNvPr>
          <p:cNvSpPr>
            <a:spLocks noChangeArrowheads="1"/>
          </p:cNvSpPr>
          <p:nvPr/>
        </p:nvSpPr>
        <p:spPr bwMode="auto">
          <a:xfrm>
            <a:off x="2405184" y="2810494"/>
            <a:ext cx="1569307"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Processor</a:t>
            </a:r>
          </a:p>
        </p:txBody>
      </p:sp>
      <p:sp>
        <p:nvSpPr>
          <p:cNvPr id="27" name="Rectangle 26">
            <a:extLst>
              <a:ext uri="{FF2B5EF4-FFF2-40B4-BE49-F238E27FC236}">
                <a16:creationId xmlns:a16="http://schemas.microsoft.com/office/drawing/2014/main" id="{2E358263-79E5-435D-8526-35F0F10F1147}"/>
              </a:ext>
            </a:extLst>
          </p:cNvPr>
          <p:cNvSpPr>
            <a:spLocks noChangeArrowheads="1"/>
          </p:cNvSpPr>
          <p:nvPr/>
        </p:nvSpPr>
        <p:spPr bwMode="auto">
          <a:xfrm>
            <a:off x="7121877" y="2483709"/>
            <a:ext cx="3048000" cy="4090087"/>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28" name="Rectangle 15">
            <a:extLst>
              <a:ext uri="{FF2B5EF4-FFF2-40B4-BE49-F238E27FC236}">
                <a16:creationId xmlns:a16="http://schemas.microsoft.com/office/drawing/2014/main" id="{FA852DB6-BC1E-4C98-8717-FFDF2C150293}"/>
              </a:ext>
            </a:extLst>
          </p:cNvPr>
          <p:cNvSpPr>
            <a:spLocks noChangeArrowheads="1"/>
          </p:cNvSpPr>
          <p:nvPr/>
        </p:nvSpPr>
        <p:spPr bwMode="auto">
          <a:xfrm>
            <a:off x="7984792" y="2322427"/>
            <a:ext cx="1322173"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Memory</a:t>
            </a:r>
          </a:p>
        </p:txBody>
      </p:sp>
      <p:sp>
        <p:nvSpPr>
          <p:cNvPr id="31" name="Rectangle 30">
            <a:extLst>
              <a:ext uri="{FF2B5EF4-FFF2-40B4-BE49-F238E27FC236}">
                <a16:creationId xmlns:a16="http://schemas.microsoft.com/office/drawing/2014/main" id="{04A015BE-CACC-48BF-AF44-440A50A1935D}"/>
              </a:ext>
            </a:extLst>
          </p:cNvPr>
          <p:cNvSpPr/>
          <p:nvPr/>
        </p:nvSpPr>
        <p:spPr>
          <a:xfrm>
            <a:off x="4561971" y="3649225"/>
            <a:ext cx="2552699" cy="952500"/>
          </a:xfrm>
          <a:prstGeom prst="rect">
            <a:avLst/>
          </a:prstGeom>
          <a:solidFill>
            <a:srgbClr val="66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5">
            <a:extLst>
              <a:ext uri="{FF2B5EF4-FFF2-40B4-BE49-F238E27FC236}">
                <a16:creationId xmlns:a16="http://schemas.microsoft.com/office/drawing/2014/main" id="{1D7C7D39-11D5-4EFD-9154-B8BAC523E723}"/>
              </a:ext>
            </a:extLst>
          </p:cNvPr>
          <p:cNvSpPr>
            <a:spLocks noChangeArrowheads="1"/>
          </p:cNvSpPr>
          <p:nvPr/>
        </p:nvSpPr>
        <p:spPr bwMode="auto">
          <a:xfrm>
            <a:off x="5342505" y="3412519"/>
            <a:ext cx="801130" cy="318292"/>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2000" dirty="0">
                <a:latin typeface="Calibri" panose="020F0502020204030204" pitchFamily="34" charset="0"/>
              </a:rPr>
              <a:t>Bus</a:t>
            </a:r>
          </a:p>
        </p:txBody>
      </p:sp>
      <p:sp>
        <p:nvSpPr>
          <p:cNvPr id="36" name="Rectangle 35">
            <a:extLst>
              <a:ext uri="{FF2B5EF4-FFF2-40B4-BE49-F238E27FC236}">
                <a16:creationId xmlns:a16="http://schemas.microsoft.com/office/drawing/2014/main" id="{615941FB-A704-4502-A4C1-84A0C0EF5A6E}"/>
              </a:ext>
            </a:extLst>
          </p:cNvPr>
          <p:cNvSpPr/>
          <p:nvPr/>
        </p:nvSpPr>
        <p:spPr>
          <a:xfrm>
            <a:off x="7686169" y="56494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7" name="Rectangle 36">
            <a:extLst>
              <a:ext uri="{FF2B5EF4-FFF2-40B4-BE49-F238E27FC236}">
                <a16:creationId xmlns:a16="http://schemas.microsoft.com/office/drawing/2014/main" id="{2CEE5D7E-EF32-4EA6-BAC9-E70A15B35607}"/>
              </a:ext>
            </a:extLst>
          </p:cNvPr>
          <p:cNvSpPr/>
          <p:nvPr/>
        </p:nvSpPr>
        <p:spPr>
          <a:xfrm>
            <a:off x="7686169" y="47350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38" name="Rectangle 37">
            <a:extLst>
              <a:ext uri="{FF2B5EF4-FFF2-40B4-BE49-F238E27FC236}">
                <a16:creationId xmlns:a16="http://schemas.microsoft.com/office/drawing/2014/main" id="{BC530D86-4403-4F7F-9497-979D0D55B8E1}"/>
              </a:ext>
            </a:extLst>
          </p:cNvPr>
          <p:cNvSpPr/>
          <p:nvPr/>
        </p:nvSpPr>
        <p:spPr>
          <a:xfrm>
            <a:off x="7686169" y="53446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39" name="Rectangle 38">
            <a:extLst>
              <a:ext uri="{FF2B5EF4-FFF2-40B4-BE49-F238E27FC236}">
                <a16:creationId xmlns:a16="http://schemas.microsoft.com/office/drawing/2014/main" id="{FD71F7EB-CC60-4121-819D-975F27C25F1A}"/>
              </a:ext>
            </a:extLst>
          </p:cNvPr>
          <p:cNvSpPr/>
          <p:nvPr/>
        </p:nvSpPr>
        <p:spPr>
          <a:xfrm>
            <a:off x="7686169" y="50398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0" name="Rectangle 39">
            <a:extLst>
              <a:ext uri="{FF2B5EF4-FFF2-40B4-BE49-F238E27FC236}">
                <a16:creationId xmlns:a16="http://schemas.microsoft.com/office/drawing/2014/main" id="{B3CFBBA5-4C2C-4532-9734-5E56F04848B6}"/>
              </a:ext>
            </a:extLst>
          </p:cNvPr>
          <p:cNvSpPr/>
          <p:nvPr/>
        </p:nvSpPr>
        <p:spPr>
          <a:xfrm>
            <a:off x="7686169" y="4430275"/>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1" name="Rectangle 40">
            <a:extLst>
              <a:ext uri="{FF2B5EF4-FFF2-40B4-BE49-F238E27FC236}">
                <a16:creationId xmlns:a16="http://schemas.microsoft.com/office/drawing/2014/main" id="{817FC802-9569-4AC4-8711-892469E64433}"/>
              </a:ext>
            </a:extLst>
          </p:cNvPr>
          <p:cNvSpPr/>
          <p:nvPr/>
        </p:nvSpPr>
        <p:spPr>
          <a:xfrm>
            <a:off x="7686169" y="41254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if r0 &lt; 10, </a:t>
            </a:r>
          </a:p>
        </p:txBody>
      </p:sp>
      <p:sp>
        <p:nvSpPr>
          <p:cNvPr id="42" name="Rectangle 41">
            <a:extLst>
              <a:ext uri="{FF2B5EF4-FFF2-40B4-BE49-F238E27FC236}">
                <a16:creationId xmlns:a16="http://schemas.microsoft.com/office/drawing/2014/main" id="{2BFBCEB8-C259-4C9E-9044-03234ECEA37A}"/>
              </a:ext>
            </a:extLst>
          </p:cNvPr>
          <p:cNvSpPr/>
          <p:nvPr/>
        </p:nvSpPr>
        <p:spPr>
          <a:xfrm>
            <a:off x="7686169" y="38206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r0 </a:t>
            </a:r>
            <a:r>
              <a:rPr lang="en-US" b="1">
                <a:solidFill>
                  <a:schemeClr val="tx1"/>
                </a:solidFill>
                <a:sym typeface="Wingdings" pitchFamily="2" charset="2"/>
              </a:rPr>
              <a:t> r0 + 1</a:t>
            </a:r>
            <a:endParaRPr lang="en-US" b="1">
              <a:solidFill>
                <a:schemeClr val="tx1"/>
              </a:solidFill>
            </a:endParaRPr>
          </a:p>
        </p:txBody>
      </p:sp>
      <p:sp>
        <p:nvSpPr>
          <p:cNvPr id="43" name="Rectangle 42">
            <a:extLst>
              <a:ext uri="{FF2B5EF4-FFF2-40B4-BE49-F238E27FC236}">
                <a16:creationId xmlns:a16="http://schemas.microsoft.com/office/drawing/2014/main" id="{2879448C-A15A-4DB9-A85F-592CF911ABB4}"/>
              </a:ext>
            </a:extLst>
          </p:cNvPr>
          <p:cNvSpPr/>
          <p:nvPr/>
        </p:nvSpPr>
        <p:spPr>
          <a:xfrm>
            <a:off x="7686169" y="5954275"/>
            <a:ext cx="17526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4" name="Rectangle 43">
            <a:extLst>
              <a:ext uri="{FF2B5EF4-FFF2-40B4-BE49-F238E27FC236}">
                <a16:creationId xmlns:a16="http://schemas.microsoft.com/office/drawing/2014/main" id="{6FCE0CD4-523F-4CBC-AC1C-9B28B18C0372}"/>
              </a:ext>
            </a:extLst>
          </p:cNvPr>
          <p:cNvSpPr/>
          <p:nvPr/>
        </p:nvSpPr>
        <p:spPr>
          <a:xfrm>
            <a:off x="7686169" y="2680830"/>
            <a:ext cx="1752600" cy="2286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5" name="Rectangle 44">
            <a:extLst>
              <a:ext uri="{FF2B5EF4-FFF2-40B4-BE49-F238E27FC236}">
                <a16:creationId xmlns:a16="http://schemas.microsoft.com/office/drawing/2014/main" id="{A1C36FFC-3581-47B9-9B16-38DD82A6EA01}"/>
              </a:ext>
            </a:extLst>
          </p:cNvPr>
          <p:cNvSpPr/>
          <p:nvPr/>
        </p:nvSpPr>
        <p:spPr>
          <a:xfrm>
            <a:off x="7686169" y="56494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6" name="Rectangle 45">
            <a:extLst>
              <a:ext uri="{FF2B5EF4-FFF2-40B4-BE49-F238E27FC236}">
                <a16:creationId xmlns:a16="http://schemas.microsoft.com/office/drawing/2014/main" id="{EEDC77F1-ED39-437F-9E1B-1506C3C4D855}"/>
              </a:ext>
            </a:extLst>
          </p:cNvPr>
          <p:cNvSpPr/>
          <p:nvPr/>
        </p:nvSpPr>
        <p:spPr>
          <a:xfrm>
            <a:off x="7686169" y="53446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0</a:t>
            </a:r>
          </a:p>
        </p:txBody>
      </p:sp>
      <p:sp>
        <p:nvSpPr>
          <p:cNvPr id="47" name="Rectangle 46">
            <a:extLst>
              <a:ext uri="{FF2B5EF4-FFF2-40B4-BE49-F238E27FC236}">
                <a16:creationId xmlns:a16="http://schemas.microsoft.com/office/drawing/2014/main" id="{E9F00574-CD09-4BC0-9FE2-B698EB1880AB}"/>
              </a:ext>
            </a:extLst>
          </p:cNvPr>
          <p:cNvSpPr/>
          <p:nvPr/>
        </p:nvSpPr>
        <p:spPr>
          <a:xfrm>
            <a:off x="7686169" y="5039875"/>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cxnSp>
        <p:nvCxnSpPr>
          <p:cNvPr id="50" name="Curved Connector 33">
            <a:extLst>
              <a:ext uri="{FF2B5EF4-FFF2-40B4-BE49-F238E27FC236}">
                <a16:creationId xmlns:a16="http://schemas.microsoft.com/office/drawing/2014/main" id="{B7CE6A75-F0F1-4995-BE45-662F1D157F77}"/>
              </a:ext>
            </a:extLst>
          </p:cNvPr>
          <p:cNvCxnSpPr>
            <a:stCxn id="41" idx="3"/>
            <a:endCxn id="73" idx="3"/>
          </p:cNvCxnSpPr>
          <p:nvPr/>
        </p:nvCxnSpPr>
        <p:spPr>
          <a:xfrm flipV="1">
            <a:off x="9438769" y="3668275"/>
            <a:ext cx="12700" cy="609600"/>
          </a:xfrm>
          <a:prstGeom prst="curvedConnector3">
            <a:avLst>
              <a:gd name="adj1" fmla="val 1800000"/>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56FD7534-8FEC-48BE-BCEC-3A51609EF2BB}"/>
              </a:ext>
            </a:extLst>
          </p:cNvPr>
          <p:cNvSpPr/>
          <p:nvPr/>
        </p:nvSpPr>
        <p:spPr>
          <a:xfrm>
            <a:off x="7686169" y="3515875"/>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r1 </a:t>
            </a:r>
            <a:r>
              <a:rPr lang="en-US" b="1">
                <a:solidFill>
                  <a:schemeClr val="tx1"/>
                </a:solidFill>
                <a:sym typeface="Wingdings" pitchFamily="2" charset="2"/>
              </a:rPr>
              <a:t> r1 + r0</a:t>
            </a:r>
            <a:endParaRPr lang="en-US" b="1">
              <a:solidFill>
                <a:schemeClr val="tx1"/>
              </a:solidFill>
            </a:endParaRPr>
          </a:p>
        </p:txBody>
      </p:sp>
      <p:cxnSp>
        <p:nvCxnSpPr>
          <p:cNvPr id="80" name="Straight Connector 79">
            <a:extLst>
              <a:ext uri="{FF2B5EF4-FFF2-40B4-BE49-F238E27FC236}">
                <a16:creationId xmlns:a16="http://schemas.microsoft.com/office/drawing/2014/main" id="{27A08ED5-F979-4675-8DFC-5074CBB23C8B}"/>
              </a:ext>
            </a:extLst>
          </p:cNvPr>
          <p:cNvCxnSpPr/>
          <p:nvPr/>
        </p:nvCxnSpPr>
        <p:spPr>
          <a:xfrm>
            <a:off x="8905369" y="4277875"/>
            <a:ext cx="533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8CDB8ED-CCDA-464C-AB71-9B8008E29B71}"/>
              </a:ext>
            </a:extLst>
          </p:cNvPr>
          <p:cNvSpPr/>
          <p:nvPr/>
        </p:nvSpPr>
        <p:spPr>
          <a:xfrm>
            <a:off x="2005666" y="3292823"/>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Inst</a:t>
            </a:r>
          </a:p>
        </p:txBody>
      </p:sp>
      <p:sp>
        <p:nvSpPr>
          <p:cNvPr id="57" name="Rectangle 56">
            <a:extLst>
              <a:ext uri="{FF2B5EF4-FFF2-40B4-BE49-F238E27FC236}">
                <a16:creationId xmlns:a16="http://schemas.microsoft.com/office/drawing/2014/main" id="{B2D67FB7-5B24-4209-9B14-CD34181509DF}"/>
              </a:ext>
            </a:extLst>
          </p:cNvPr>
          <p:cNvSpPr/>
          <p:nvPr/>
        </p:nvSpPr>
        <p:spPr>
          <a:xfrm>
            <a:off x="2767666" y="3292823"/>
            <a:ext cx="1371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p:txBody>
      </p:sp>
      <p:sp>
        <p:nvSpPr>
          <p:cNvPr id="61" name="Rectangle 60">
            <a:extLst>
              <a:ext uri="{FF2B5EF4-FFF2-40B4-BE49-F238E27FC236}">
                <a16:creationId xmlns:a16="http://schemas.microsoft.com/office/drawing/2014/main" id="{3FD328F9-E602-4505-96CB-9D149565E9D1}"/>
              </a:ext>
            </a:extLst>
          </p:cNvPr>
          <p:cNvSpPr/>
          <p:nvPr/>
        </p:nvSpPr>
        <p:spPr>
          <a:xfrm>
            <a:off x="1929466" y="39024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r0</a:t>
            </a:r>
          </a:p>
        </p:txBody>
      </p:sp>
      <p:sp>
        <p:nvSpPr>
          <p:cNvPr id="62" name="Rectangle 61">
            <a:extLst>
              <a:ext uri="{FF2B5EF4-FFF2-40B4-BE49-F238E27FC236}">
                <a16:creationId xmlns:a16="http://schemas.microsoft.com/office/drawing/2014/main" id="{2C786F36-1504-4C60-865A-7F7564C152DE}"/>
              </a:ext>
            </a:extLst>
          </p:cNvPr>
          <p:cNvSpPr/>
          <p:nvPr/>
        </p:nvSpPr>
        <p:spPr>
          <a:xfrm>
            <a:off x="2386666" y="39024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63" name="Rectangle 62">
            <a:extLst>
              <a:ext uri="{FF2B5EF4-FFF2-40B4-BE49-F238E27FC236}">
                <a16:creationId xmlns:a16="http://schemas.microsoft.com/office/drawing/2014/main" id="{41709886-C6B8-4053-AD87-CA3339E064AA}"/>
              </a:ext>
            </a:extLst>
          </p:cNvPr>
          <p:cNvSpPr/>
          <p:nvPr/>
        </p:nvSpPr>
        <p:spPr>
          <a:xfrm>
            <a:off x="1929466" y="42072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r1</a:t>
            </a:r>
          </a:p>
        </p:txBody>
      </p:sp>
      <p:sp>
        <p:nvSpPr>
          <p:cNvPr id="64" name="Rectangle 63">
            <a:extLst>
              <a:ext uri="{FF2B5EF4-FFF2-40B4-BE49-F238E27FC236}">
                <a16:creationId xmlns:a16="http://schemas.microsoft.com/office/drawing/2014/main" id="{DE4348BF-6051-44B9-A9AC-C8A2B9DFBD26}"/>
              </a:ext>
            </a:extLst>
          </p:cNvPr>
          <p:cNvSpPr/>
          <p:nvPr/>
        </p:nvSpPr>
        <p:spPr>
          <a:xfrm>
            <a:off x="2386666" y="42072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i="1">
              <a:solidFill>
                <a:schemeClr val="tx1"/>
              </a:solidFill>
            </a:endParaRPr>
          </a:p>
        </p:txBody>
      </p:sp>
      <p:sp>
        <p:nvSpPr>
          <p:cNvPr id="82" name="Rectangle 81">
            <a:extLst>
              <a:ext uri="{FF2B5EF4-FFF2-40B4-BE49-F238E27FC236}">
                <a16:creationId xmlns:a16="http://schemas.microsoft.com/office/drawing/2014/main" id="{AECF64B5-810A-4B4C-8426-2CBA7C0B1576}"/>
              </a:ext>
            </a:extLst>
          </p:cNvPr>
          <p:cNvSpPr/>
          <p:nvPr/>
        </p:nvSpPr>
        <p:spPr>
          <a:xfrm>
            <a:off x="1929466" y="4512023"/>
            <a:ext cx="4572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a:t>
            </a:r>
          </a:p>
        </p:txBody>
      </p:sp>
      <p:sp>
        <p:nvSpPr>
          <p:cNvPr id="83" name="Rectangle 82">
            <a:extLst>
              <a:ext uri="{FF2B5EF4-FFF2-40B4-BE49-F238E27FC236}">
                <a16:creationId xmlns:a16="http://schemas.microsoft.com/office/drawing/2014/main" id="{F5C7898E-E88C-4B9C-BA18-40E98A688D8B}"/>
              </a:ext>
            </a:extLst>
          </p:cNvPr>
          <p:cNvSpPr/>
          <p:nvPr/>
        </p:nvSpPr>
        <p:spPr>
          <a:xfrm>
            <a:off x="2386666" y="4512023"/>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solidFill>
                  <a:schemeClr val="tx1"/>
                </a:solidFill>
              </a:rPr>
              <a:t>…</a:t>
            </a:r>
          </a:p>
        </p:txBody>
      </p:sp>
      <p:sp>
        <p:nvSpPr>
          <p:cNvPr id="86" name="Rectangle 85">
            <a:extLst>
              <a:ext uri="{FF2B5EF4-FFF2-40B4-BE49-F238E27FC236}">
                <a16:creationId xmlns:a16="http://schemas.microsoft.com/office/drawing/2014/main" id="{02BE7785-9EB3-466C-A733-EFC1703657BF}"/>
              </a:ext>
            </a:extLst>
          </p:cNvPr>
          <p:cNvSpPr/>
          <p:nvPr/>
        </p:nvSpPr>
        <p:spPr>
          <a:xfrm>
            <a:off x="7152769" y="50319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err="1">
                <a:solidFill>
                  <a:schemeClr val="tx1"/>
                </a:solidFill>
              </a:rPr>
              <a:t>i</a:t>
            </a:r>
            <a:endParaRPr lang="en-US" sz="1600" b="1">
              <a:solidFill>
                <a:schemeClr val="tx1"/>
              </a:solidFill>
            </a:endParaRPr>
          </a:p>
        </p:txBody>
      </p:sp>
      <p:sp>
        <p:nvSpPr>
          <p:cNvPr id="87" name="Rectangle 86">
            <a:extLst>
              <a:ext uri="{FF2B5EF4-FFF2-40B4-BE49-F238E27FC236}">
                <a16:creationId xmlns:a16="http://schemas.microsoft.com/office/drawing/2014/main" id="{246750E2-88B8-4356-9616-B39B566F5758}"/>
              </a:ext>
            </a:extLst>
          </p:cNvPr>
          <p:cNvSpPr/>
          <p:nvPr/>
        </p:nvSpPr>
        <p:spPr>
          <a:xfrm>
            <a:off x="7152769" y="5336733"/>
            <a:ext cx="5334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res</a:t>
            </a:r>
          </a:p>
        </p:txBody>
      </p:sp>
      <p:sp>
        <p:nvSpPr>
          <p:cNvPr id="69" name="Rectangle 68">
            <a:extLst>
              <a:ext uri="{FF2B5EF4-FFF2-40B4-BE49-F238E27FC236}">
                <a16:creationId xmlns:a16="http://schemas.microsoft.com/office/drawing/2014/main" id="{47EF24B9-472F-44AD-801F-06CB29D42251}"/>
              </a:ext>
            </a:extLst>
          </p:cNvPr>
          <p:cNvSpPr/>
          <p:nvPr/>
        </p:nvSpPr>
        <p:spPr>
          <a:xfrm>
            <a:off x="7692519" y="29142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r0  </a:t>
            </a:r>
            <a:r>
              <a:rPr lang="en-US" b="1">
                <a:solidFill>
                  <a:schemeClr val="tx1"/>
                </a:solidFill>
                <a:sym typeface="Wingdings" pitchFamily="2" charset="2"/>
              </a:rPr>
              <a:t> load </a:t>
            </a:r>
            <a:r>
              <a:rPr lang="en-US" b="1" err="1">
                <a:solidFill>
                  <a:schemeClr val="tx1"/>
                </a:solidFill>
                <a:sym typeface="Wingdings" pitchFamily="2" charset="2"/>
              </a:rPr>
              <a:t>i</a:t>
            </a:r>
            <a:endParaRPr lang="en-US" b="1">
              <a:solidFill>
                <a:schemeClr val="tx1"/>
              </a:solidFill>
            </a:endParaRPr>
          </a:p>
        </p:txBody>
      </p:sp>
      <p:sp>
        <p:nvSpPr>
          <p:cNvPr id="70" name="Rectangle 69">
            <a:extLst>
              <a:ext uri="{FF2B5EF4-FFF2-40B4-BE49-F238E27FC236}">
                <a16:creationId xmlns:a16="http://schemas.microsoft.com/office/drawing/2014/main" id="{DB58EEA2-B59A-430C-8127-C45E3E9E6243}"/>
              </a:ext>
            </a:extLst>
          </p:cNvPr>
          <p:cNvSpPr/>
          <p:nvPr/>
        </p:nvSpPr>
        <p:spPr>
          <a:xfrm>
            <a:off x="7692519" y="3219017"/>
            <a:ext cx="1752600" cy="304800"/>
          </a:xfrm>
          <a:prstGeom prst="rect">
            <a:avLst/>
          </a:prstGeom>
          <a:solidFill>
            <a:schemeClr val="tx2">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a:solidFill>
                  <a:schemeClr val="tx1"/>
                </a:solidFill>
              </a:rPr>
              <a:t>r1  </a:t>
            </a:r>
            <a:r>
              <a:rPr lang="en-US" b="1">
                <a:solidFill>
                  <a:schemeClr val="tx1"/>
                </a:solidFill>
                <a:sym typeface="Wingdings" pitchFamily="2" charset="2"/>
              </a:rPr>
              <a:t> load res</a:t>
            </a:r>
            <a:endParaRPr lang="en-US" b="1">
              <a:solidFill>
                <a:schemeClr val="tx1"/>
              </a:solidFill>
            </a:endParaRPr>
          </a:p>
        </p:txBody>
      </p:sp>
      <p:sp>
        <p:nvSpPr>
          <p:cNvPr id="88" name="Flowchart: Manual Operation 87">
            <a:extLst>
              <a:ext uri="{FF2B5EF4-FFF2-40B4-BE49-F238E27FC236}">
                <a16:creationId xmlns:a16="http://schemas.microsoft.com/office/drawing/2014/main" id="{1DB03183-EED0-47E7-9F49-5EF9ADD599D6}"/>
              </a:ext>
            </a:extLst>
          </p:cNvPr>
          <p:cNvSpPr/>
          <p:nvPr/>
        </p:nvSpPr>
        <p:spPr>
          <a:xfrm rot="16200000">
            <a:off x="3367046" y="4011175"/>
            <a:ext cx="914400" cy="533400"/>
          </a:xfrm>
          <a:prstGeom prst="flowChartManualOpera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b="1">
                <a:solidFill>
                  <a:schemeClr val="tx1"/>
                </a:solidFill>
              </a:rPr>
              <a:t>ALU</a:t>
            </a:r>
          </a:p>
        </p:txBody>
      </p:sp>
      <p:sp>
        <p:nvSpPr>
          <p:cNvPr id="48" name="Rectangle 47">
            <a:extLst>
              <a:ext uri="{FF2B5EF4-FFF2-40B4-BE49-F238E27FC236}">
                <a16:creationId xmlns:a16="http://schemas.microsoft.com/office/drawing/2014/main" id="{12D31724-A67C-4538-AA67-530CFA4DF336}"/>
              </a:ext>
            </a:extLst>
          </p:cNvPr>
          <p:cNvSpPr/>
          <p:nvPr/>
        </p:nvSpPr>
        <p:spPr>
          <a:xfrm>
            <a:off x="2391738" y="4207224"/>
            <a:ext cx="601517" cy="295162"/>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45</a:t>
            </a:r>
          </a:p>
        </p:txBody>
      </p:sp>
      <p:sp>
        <p:nvSpPr>
          <p:cNvPr id="49" name="Rectangle 48">
            <a:extLst>
              <a:ext uri="{FF2B5EF4-FFF2-40B4-BE49-F238E27FC236}">
                <a16:creationId xmlns:a16="http://schemas.microsoft.com/office/drawing/2014/main" id="{69BF3641-C7AD-400A-92FD-6F1F822B67B4}"/>
              </a:ext>
            </a:extLst>
          </p:cNvPr>
          <p:cNvSpPr/>
          <p:nvPr/>
        </p:nvSpPr>
        <p:spPr>
          <a:xfrm>
            <a:off x="2386666" y="3894815"/>
            <a:ext cx="609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10</a:t>
            </a:r>
          </a:p>
        </p:txBody>
      </p:sp>
      <p:sp>
        <p:nvSpPr>
          <p:cNvPr id="65" name="Rectangle 64">
            <a:extLst>
              <a:ext uri="{FF2B5EF4-FFF2-40B4-BE49-F238E27FC236}">
                <a16:creationId xmlns:a16="http://schemas.microsoft.com/office/drawing/2014/main" id="{113A6169-520E-4700-965B-F1C4FEBAC15A}"/>
              </a:ext>
            </a:extLst>
          </p:cNvPr>
          <p:cNvSpPr/>
          <p:nvPr/>
        </p:nvSpPr>
        <p:spPr>
          <a:xfrm>
            <a:off x="2742516" y="3285215"/>
            <a:ext cx="1569307" cy="320348"/>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solidFill>
                  <a:srgbClr val="C00000"/>
                </a:solidFill>
              </a:rPr>
              <a:t>i</a:t>
            </a:r>
            <a:r>
              <a:rPr lang="en-US" b="1">
                <a:solidFill>
                  <a:srgbClr val="C00000"/>
                </a:solidFill>
              </a:rPr>
              <a:t> </a:t>
            </a:r>
            <a:r>
              <a:rPr lang="en-US" b="1">
                <a:solidFill>
                  <a:srgbClr val="C00000"/>
                </a:solidFill>
                <a:sym typeface="Wingdings" panose="05000000000000000000" pitchFamily="2" charset="2"/>
              </a:rPr>
              <a:t> store r0</a:t>
            </a:r>
            <a:endParaRPr lang="en-US" b="1">
              <a:solidFill>
                <a:srgbClr val="C00000"/>
              </a:solidFill>
            </a:endParaRPr>
          </a:p>
        </p:txBody>
      </p:sp>
      <p:cxnSp>
        <p:nvCxnSpPr>
          <p:cNvPr id="66" name="Straight Arrow Connector 65">
            <a:extLst>
              <a:ext uri="{FF2B5EF4-FFF2-40B4-BE49-F238E27FC236}">
                <a16:creationId xmlns:a16="http://schemas.microsoft.com/office/drawing/2014/main" id="{F1124F10-B021-44C6-9889-372F52289BE1}"/>
              </a:ext>
            </a:extLst>
          </p:cNvPr>
          <p:cNvCxnSpPr>
            <a:cxnSpLocks/>
          </p:cNvCxnSpPr>
          <p:nvPr/>
        </p:nvCxnSpPr>
        <p:spPr>
          <a:xfrm>
            <a:off x="3328086" y="4393205"/>
            <a:ext cx="22946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C34CD0-EE91-4D4F-8F60-F0953B17F108}"/>
              </a:ext>
            </a:extLst>
          </p:cNvPr>
          <p:cNvCxnSpPr>
            <a:cxnSpLocks/>
          </p:cNvCxnSpPr>
          <p:nvPr/>
        </p:nvCxnSpPr>
        <p:spPr>
          <a:xfrm>
            <a:off x="3328086" y="4012205"/>
            <a:ext cx="22946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9290953-29ED-453C-8B3E-2F5E535D5821}"/>
              </a:ext>
            </a:extLst>
          </p:cNvPr>
          <p:cNvCxnSpPr/>
          <p:nvPr/>
        </p:nvCxnSpPr>
        <p:spPr>
          <a:xfrm>
            <a:off x="4090946" y="4240805"/>
            <a:ext cx="304800" cy="0"/>
          </a:xfrm>
          <a:prstGeom prst="straightConnector1">
            <a:avLst/>
          </a:prstGeom>
          <a:ln w="19050">
            <a:solidFill>
              <a:schemeClr val="tx1"/>
            </a:solidFill>
            <a:prstDash val="dash"/>
            <a:tailEnd type="triangle" w="lg" len="med"/>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64D43FC-EF21-40FC-B627-DE38393E3419}"/>
              </a:ext>
            </a:extLst>
          </p:cNvPr>
          <p:cNvSpPr/>
          <p:nvPr/>
        </p:nvSpPr>
        <p:spPr>
          <a:xfrm>
            <a:off x="7692519" y="4438217"/>
            <a:ext cx="17526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err="1">
                <a:solidFill>
                  <a:srgbClr val="C00000"/>
                </a:solidFill>
              </a:rPr>
              <a:t>i</a:t>
            </a:r>
            <a:r>
              <a:rPr lang="en-US" b="1">
                <a:solidFill>
                  <a:srgbClr val="C00000"/>
                </a:solidFill>
              </a:rPr>
              <a:t> </a:t>
            </a:r>
            <a:r>
              <a:rPr lang="en-US" b="1">
                <a:solidFill>
                  <a:srgbClr val="C00000"/>
                </a:solidFill>
                <a:sym typeface="Wingdings" pitchFamily="2" charset="2"/>
              </a:rPr>
              <a:t> store r0</a:t>
            </a:r>
            <a:endParaRPr lang="en-US" b="1">
              <a:solidFill>
                <a:srgbClr val="C00000"/>
              </a:solidFill>
            </a:endParaRPr>
          </a:p>
        </p:txBody>
      </p:sp>
      <p:grpSp>
        <p:nvGrpSpPr>
          <p:cNvPr id="2" name="Group 1">
            <a:extLst>
              <a:ext uri="{FF2B5EF4-FFF2-40B4-BE49-F238E27FC236}">
                <a16:creationId xmlns:a16="http://schemas.microsoft.com/office/drawing/2014/main" id="{FBD1A190-6F52-419A-BC45-5EABF977F20E}"/>
              </a:ext>
            </a:extLst>
          </p:cNvPr>
          <p:cNvGrpSpPr/>
          <p:nvPr/>
        </p:nvGrpSpPr>
        <p:grpSpPr>
          <a:xfrm>
            <a:off x="2955419" y="3753978"/>
            <a:ext cx="4724400" cy="1371600"/>
            <a:chOff x="1676400" y="3581400"/>
            <a:chExt cx="4724400" cy="1371600"/>
          </a:xfrm>
        </p:grpSpPr>
        <p:cxnSp>
          <p:nvCxnSpPr>
            <p:cNvPr id="52" name="Straight Connector 51">
              <a:extLst>
                <a:ext uri="{FF2B5EF4-FFF2-40B4-BE49-F238E27FC236}">
                  <a16:creationId xmlns:a16="http://schemas.microsoft.com/office/drawing/2014/main" id="{D1257449-DDB0-4820-A782-11F2860E5C4C}"/>
                </a:ext>
              </a:extLst>
            </p:cNvPr>
            <p:cNvCxnSpPr/>
            <p:nvPr/>
          </p:nvCxnSpPr>
          <p:spPr>
            <a:xfrm flipH="1" flipV="1">
              <a:off x="6019800" y="3886200"/>
              <a:ext cx="381000" cy="1066800"/>
            </a:xfrm>
            <a:prstGeom prst="line">
              <a:avLst/>
            </a:prstGeom>
            <a:ln w="19050">
              <a:solidFill>
                <a:schemeClr val="tx1"/>
              </a:solidFill>
              <a:prstDash val="dash"/>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DFA464-2DEE-40F4-A2C6-9B3A88B4C809}"/>
                </a:ext>
              </a:extLst>
            </p:cNvPr>
            <p:cNvCxnSpPr/>
            <p:nvPr/>
          </p:nvCxnSpPr>
          <p:spPr>
            <a:xfrm>
              <a:off x="3124200" y="3886200"/>
              <a:ext cx="28956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Curved Connector 54">
              <a:extLst>
                <a:ext uri="{FF2B5EF4-FFF2-40B4-BE49-F238E27FC236}">
                  <a16:creationId xmlns:a16="http://schemas.microsoft.com/office/drawing/2014/main" id="{9CBF158A-2548-4B3B-B91A-7873ADA132E5}"/>
                </a:ext>
              </a:extLst>
            </p:cNvPr>
            <p:cNvCxnSpPr/>
            <p:nvPr/>
          </p:nvCxnSpPr>
          <p:spPr>
            <a:xfrm rot="10800000" flipV="1">
              <a:off x="1676400" y="3581400"/>
              <a:ext cx="609600" cy="304800"/>
            </a:xfrm>
            <a:prstGeom prst="curvedConnector3">
              <a:avLst>
                <a:gd name="adj1" fmla="val 50000"/>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1365BCF-87DE-41F4-927C-938A9043132A}"/>
                </a:ext>
              </a:extLst>
            </p:cNvPr>
            <p:cNvCxnSpPr/>
            <p:nvPr/>
          </p:nvCxnSpPr>
          <p:spPr>
            <a:xfrm flipH="1" flipV="1">
              <a:off x="2286000" y="3581400"/>
              <a:ext cx="838200" cy="3048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59" name="Rectangle 58">
            <a:extLst>
              <a:ext uri="{FF2B5EF4-FFF2-40B4-BE49-F238E27FC236}">
                <a16:creationId xmlns:a16="http://schemas.microsoft.com/office/drawing/2014/main" id="{C998996B-7390-4E64-BEC6-9928B62D4E14}"/>
              </a:ext>
            </a:extLst>
          </p:cNvPr>
          <p:cNvSpPr/>
          <p:nvPr/>
        </p:nvSpPr>
        <p:spPr>
          <a:xfrm>
            <a:off x="7679819" y="5047817"/>
            <a:ext cx="1752600" cy="304800"/>
          </a:xfrm>
          <a:prstGeom prst="rect">
            <a:avLst/>
          </a:prstGeom>
          <a:solidFill>
            <a:schemeClr val="accent5">
              <a:lumMod val="60000"/>
              <a:lumOff val="4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C00000"/>
                </a:solidFill>
              </a:rPr>
              <a:t>10</a:t>
            </a:r>
          </a:p>
        </p:txBody>
      </p:sp>
    </p:spTree>
    <p:extLst>
      <p:ext uri="{BB962C8B-B14F-4D97-AF65-F5344CB8AC3E}">
        <p14:creationId xmlns:p14="http://schemas.microsoft.com/office/powerpoint/2010/main" val="936383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dissolve">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dissolve">
                                      <p:cBhvr>
                                        <p:cTn id="1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5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584775"/>
          </a:xfrm>
          <a:prstGeom prst="rect">
            <a:avLst/>
          </a:prstGeom>
          <a:noFill/>
        </p:spPr>
        <p:txBody>
          <a:bodyPr wrap="square" rtlCol="0">
            <a:spAutoFit/>
          </a:bodyPr>
          <a:lstStyle/>
          <a:p>
            <a:r>
              <a:rPr lang="en-SG" sz="3200">
                <a:solidFill>
                  <a:srgbClr val="0000FF"/>
                </a:solidFill>
              </a:rPr>
              <a:t>3. Walkthrough: Summary </a:t>
            </a:r>
            <a:r>
              <a:rPr lang="en-SG" sz="2800">
                <a:solidFill>
                  <a:srgbClr val="0000FF"/>
                </a:solidFill>
              </a:rPr>
              <a:t>(15/15)</a:t>
            </a:r>
            <a:endParaRPr lang="en-US" sz="40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26</a:t>
            </a:fld>
            <a:endParaRPr/>
          </a:p>
        </p:txBody>
      </p:sp>
      <p:sp>
        <p:nvSpPr>
          <p:cNvPr id="60" name="Content Placeholder 2">
            <a:extLst>
              <a:ext uri="{FF2B5EF4-FFF2-40B4-BE49-F238E27FC236}">
                <a16:creationId xmlns:a16="http://schemas.microsoft.com/office/drawing/2014/main" id="{B58DB54D-15B2-4AAC-B083-10B7E17A31AD}"/>
              </a:ext>
            </a:extLst>
          </p:cNvPr>
          <p:cNvSpPr>
            <a:spLocks noGrp="1"/>
          </p:cNvSpPr>
          <p:nvPr>
            <p:ph idx="1"/>
          </p:nvPr>
        </p:nvSpPr>
        <p:spPr>
          <a:xfrm>
            <a:off x="1981200" y="1172603"/>
            <a:ext cx="8382000" cy="4958322"/>
          </a:xfrm>
        </p:spPr>
        <p:txBody>
          <a:bodyPr>
            <a:normAutofit/>
          </a:bodyPr>
          <a:lstStyle/>
          <a:p>
            <a:pPr marL="358775" indent="-358775">
              <a:spcBef>
                <a:spcPts val="600"/>
              </a:spcBef>
              <a:buSzPct val="100000"/>
              <a:buFont typeface="Wingdings" panose="05000000000000000000" pitchFamily="2" charset="2"/>
              <a:buChar char="§"/>
            </a:pPr>
            <a:r>
              <a:rPr lang="en-US" sz="2800"/>
              <a:t>The stored-memory concept:</a:t>
            </a:r>
          </a:p>
          <a:p>
            <a:pPr marL="630238" lvl="1" indent="-271463">
              <a:spcBef>
                <a:spcPts val="600"/>
              </a:spcBef>
              <a:buSzPct val="100000"/>
              <a:buFont typeface="Wingdings" panose="05000000000000000000" pitchFamily="2" charset="2"/>
              <a:buChar char="§"/>
            </a:pPr>
            <a:r>
              <a:rPr lang="en-US" sz="2400"/>
              <a:t>Both </a:t>
            </a:r>
            <a:r>
              <a:rPr lang="en-US" sz="2400" b="1"/>
              <a:t>instruction</a:t>
            </a:r>
            <a:r>
              <a:rPr lang="en-US" sz="2400"/>
              <a:t> and </a:t>
            </a:r>
            <a:r>
              <a:rPr lang="en-US" sz="2400" b="1"/>
              <a:t>data</a:t>
            </a:r>
            <a:r>
              <a:rPr lang="en-US" sz="2400"/>
              <a:t> are stored in memory</a:t>
            </a:r>
          </a:p>
          <a:p>
            <a:pPr marL="358775" indent="-358775">
              <a:spcBef>
                <a:spcPts val="1200"/>
              </a:spcBef>
              <a:buSzPct val="100000"/>
              <a:buFont typeface="Wingdings" panose="05000000000000000000" pitchFamily="2" charset="2"/>
              <a:buChar char="§"/>
            </a:pPr>
            <a:r>
              <a:rPr lang="en-US" sz="2800"/>
              <a:t>The load-store model:</a:t>
            </a:r>
          </a:p>
          <a:p>
            <a:pPr marL="715963" lvl="1" indent="-357188">
              <a:spcBef>
                <a:spcPts val="600"/>
              </a:spcBef>
              <a:buSzPct val="100000"/>
              <a:buFont typeface="Wingdings" panose="05000000000000000000" pitchFamily="2" charset="2"/>
              <a:buChar char="§"/>
            </a:pPr>
            <a:r>
              <a:rPr lang="en-US" sz="2400"/>
              <a:t>Limit memory operations and relies on registers for storage during execution</a:t>
            </a:r>
          </a:p>
          <a:p>
            <a:pPr marL="358775" indent="-358775">
              <a:spcBef>
                <a:spcPts val="1200"/>
              </a:spcBef>
              <a:buSzPct val="100000"/>
              <a:buFont typeface="Wingdings" panose="05000000000000000000" pitchFamily="2" charset="2"/>
              <a:buChar char="§"/>
            </a:pPr>
            <a:r>
              <a:rPr lang="en-US" sz="2800"/>
              <a:t>The major types of assembly instruction:</a:t>
            </a:r>
          </a:p>
          <a:p>
            <a:pPr marL="715963" lvl="1" indent="-357188">
              <a:spcBef>
                <a:spcPts val="600"/>
              </a:spcBef>
              <a:buSzPct val="100000"/>
              <a:buFont typeface="Wingdings" panose="05000000000000000000" pitchFamily="2" charset="2"/>
              <a:buChar char="§"/>
            </a:pPr>
            <a:r>
              <a:rPr lang="en-US" sz="2400" b="1"/>
              <a:t>Memory: </a:t>
            </a:r>
            <a:r>
              <a:rPr lang="en-US" sz="2400"/>
              <a:t>Move values between memory and registers</a:t>
            </a:r>
          </a:p>
          <a:p>
            <a:pPr marL="715963" lvl="1" indent="-357188">
              <a:spcBef>
                <a:spcPts val="600"/>
              </a:spcBef>
              <a:buSzPct val="100000"/>
              <a:buFont typeface="Wingdings" panose="05000000000000000000" pitchFamily="2" charset="2"/>
              <a:buChar char="§"/>
            </a:pPr>
            <a:r>
              <a:rPr lang="en-US" sz="2400" b="1"/>
              <a:t>Calculation:</a:t>
            </a:r>
            <a:r>
              <a:rPr lang="en-US" sz="2400"/>
              <a:t> Arithmetic and other operations</a:t>
            </a:r>
          </a:p>
          <a:p>
            <a:pPr marL="715963" lvl="1" indent="-357188">
              <a:spcBef>
                <a:spcPts val="600"/>
              </a:spcBef>
              <a:buSzPct val="100000"/>
              <a:buFont typeface="Wingdings" panose="05000000000000000000" pitchFamily="2" charset="2"/>
              <a:buChar char="§"/>
            </a:pPr>
            <a:r>
              <a:rPr lang="en-US" sz="2400" b="1"/>
              <a:t>Control flow: </a:t>
            </a:r>
            <a:r>
              <a:rPr lang="en-US" sz="2400"/>
              <a:t>Change the sequential execution</a:t>
            </a:r>
            <a:endParaRPr lang="en-US"/>
          </a:p>
        </p:txBody>
      </p:sp>
      <p:sp>
        <p:nvSpPr>
          <p:cNvPr id="7" name="Folded Corner 6"/>
          <p:cNvSpPr/>
          <p:nvPr/>
        </p:nvSpPr>
        <p:spPr>
          <a:xfrm>
            <a:off x="1981200" y="5485601"/>
            <a:ext cx="8382000" cy="1088195"/>
          </a:xfrm>
          <a:prstGeom prst="foldedCorner">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rPr>
              <a:t>NOTE:</a:t>
            </a:r>
          </a:p>
          <a:p>
            <a:pPr algn="just"/>
            <a:r>
              <a:rPr lang="en-US" sz="1600">
                <a:solidFill>
                  <a:schemeClr val="tx1"/>
                </a:solidFill>
              </a:rPr>
              <a:t>A typical assembly code structure is: (1) load, (2) compute, (3) store.</a:t>
            </a:r>
          </a:p>
          <a:p>
            <a:pPr algn="just"/>
            <a:r>
              <a:rPr lang="en-US" sz="1600">
                <a:solidFill>
                  <a:schemeClr val="tx1"/>
                </a:solidFill>
              </a:rPr>
              <a:t>We will assume in this module that we have enough register to store all variables in our program.</a:t>
            </a:r>
          </a:p>
          <a:p>
            <a:endParaRPr lang="en-GB" sz="160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478E0EA-9220-406F-9EC2-CEA0FAEF3E37}"/>
                  </a:ext>
                </a:extLst>
              </p14:cNvPr>
              <p14:cNvContentPartPr/>
              <p14:nvPr/>
            </p14:nvContentPartPr>
            <p14:xfrm>
              <a:off x="2086920" y="4162320"/>
              <a:ext cx="2252880" cy="1278720"/>
            </p14:xfrm>
          </p:contentPart>
        </mc:Choice>
        <mc:Fallback xmlns="">
          <p:pic>
            <p:nvPicPr>
              <p:cNvPr id="2" name="Ink 1">
                <a:extLst>
                  <a:ext uri="{FF2B5EF4-FFF2-40B4-BE49-F238E27FC236}">
                    <a16:creationId xmlns:a16="http://schemas.microsoft.com/office/drawing/2014/main" id="{E478E0EA-9220-406F-9EC2-CEA0FAEF3E37}"/>
                  </a:ext>
                </a:extLst>
              </p:cNvPr>
              <p:cNvPicPr/>
              <p:nvPr/>
            </p:nvPicPr>
            <p:blipFill>
              <a:blip r:embed="rId4"/>
              <a:stretch>
                <a:fillRect/>
              </a:stretch>
            </p:blipFill>
            <p:spPr>
              <a:xfrm>
                <a:off x="2077560" y="4152960"/>
                <a:ext cx="2271600" cy="1297440"/>
              </a:xfrm>
              <a:prstGeom prst="rect">
                <a:avLst/>
              </a:prstGeom>
            </p:spPr>
          </p:pic>
        </mc:Fallback>
      </mc:AlternateContent>
    </p:spTree>
    <p:extLst>
      <p:ext uri="{BB962C8B-B14F-4D97-AF65-F5344CB8AC3E}">
        <p14:creationId xmlns:p14="http://schemas.microsoft.com/office/powerpoint/2010/main" val="24065370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rPr>
              <a:t>4. General Purpose Registers (2/2)</a:t>
            </a:r>
            <a:endParaRPr lang="en-US" sz="36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27</a:t>
            </a:fld>
            <a:endParaRPr/>
          </a:p>
        </p:txBody>
      </p:sp>
      <p:sp>
        <p:nvSpPr>
          <p:cNvPr id="36" name="Rectangle 3">
            <a:extLst>
              <a:ext uri="{FF2B5EF4-FFF2-40B4-BE49-F238E27FC236}">
                <a16:creationId xmlns:a16="http://schemas.microsoft.com/office/drawing/2014/main" id="{86DD8E0F-8642-404A-860B-E5477913EFEF}"/>
              </a:ext>
            </a:extLst>
          </p:cNvPr>
          <p:cNvSpPr txBox="1">
            <a:spLocks noChangeArrowheads="1"/>
          </p:cNvSpPr>
          <p:nvPr/>
        </p:nvSpPr>
        <p:spPr>
          <a:xfrm>
            <a:off x="1981200" y="1143000"/>
            <a:ext cx="8229600" cy="50292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fontAlgn="auto">
              <a:spcAft>
                <a:spcPts val="0"/>
              </a:spcAft>
            </a:pPr>
            <a:r>
              <a:rPr lang="en-US"/>
              <a:t>There are </a:t>
            </a:r>
            <a:r>
              <a:rPr lang="en-US" b="1"/>
              <a:t>32 registers</a:t>
            </a:r>
            <a:r>
              <a:rPr lang="en-US"/>
              <a:t> in </a:t>
            </a:r>
            <a:r>
              <a:rPr lang="en-US" b="1"/>
              <a:t>MIPS</a:t>
            </a:r>
            <a:r>
              <a:rPr lang="en-US"/>
              <a:t> assembly language: </a:t>
            </a:r>
          </a:p>
          <a:p>
            <a:pPr lvl="1" fontAlgn="auto">
              <a:spcAft>
                <a:spcPts val="0"/>
              </a:spcAft>
            </a:pPr>
            <a:r>
              <a:rPr lang="en-US"/>
              <a:t>Can be referred by a number (</a:t>
            </a:r>
            <a:r>
              <a:rPr lang="en-US" b="1">
                <a:latin typeface="Courier New" pitchFamily="49" charset="0"/>
                <a:cs typeface="Courier New" pitchFamily="49" charset="0"/>
              </a:rPr>
              <a:t>$0</a:t>
            </a:r>
            <a:r>
              <a:rPr lang="en-US"/>
              <a:t>, </a:t>
            </a:r>
            <a:r>
              <a:rPr lang="en-US" b="1">
                <a:latin typeface="Courier New" pitchFamily="49" charset="0"/>
                <a:cs typeface="Courier New" pitchFamily="49" charset="0"/>
              </a:rPr>
              <a:t>$1</a:t>
            </a:r>
            <a:r>
              <a:rPr lang="en-US"/>
              <a:t>, …, </a:t>
            </a:r>
            <a:r>
              <a:rPr lang="en-US" b="1">
                <a:latin typeface="Courier New" pitchFamily="49" charset="0"/>
                <a:cs typeface="Courier New" pitchFamily="49" charset="0"/>
              </a:rPr>
              <a:t>$31</a:t>
            </a:r>
            <a:r>
              <a:rPr lang="en-US"/>
              <a:t>) OR </a:t>
            </a:r>
          </a:p>
          <a:p>
            <a:pPr lvl="1" fontAlgn="auto">
              <a:spcAft>
                <a:spcPts val="0"/>
              </a:spcAft>
            </a:pPr>
            <a:r>
              <a:rPr lang="en-US"/>
              <a:t>Referred by a name (</a:t>
            </a:r>
            <a:r>
              <a:rPr lang="en-US" err="1"/>
              <a:t>eg</a:t>
            </a:r>
            <a:r>
              <a:rPr lang="en-US"/>
              <a:t>: </a:t>
            </a:r>
            <a:r>
              <a:rPr lang="en-US" b="1">
                <a:latin typeface="Courier New" pitchFamily="49" charset="0"/>
                <a:cs typeface="Courier New" pitchFamily="49" charset="0"/>
              </a:rPr>
              <a:t>$a0</a:t>
            </a:r>
            <a:r>
              <a:rPr lang="en-US"/>
              <a:t>, </a:t>
            </a:r>
            <a:r>
              <a:rPr lang="en-US" b="1">
                <a:latin typeface="Courier New" pitchFamily="49" charset="0"/>
                <a:cs typeface="Courier New" pitchFamily="49" charset="0"/>
              </a:rPr>
              <a:t>$t1</a:t>
            </a:r>
            <a:r>
              <a:rPr lang="en-US"/>
              <a:t>)</a:t>
            </a:r>
          </a:p>
        </p:txBody>
      </p:sp>
      <p:graphicFrame>
        <p:nvGraphicFramePr>
          <p:cNvPr id="37" name="Group 4">
            <a:extLst>
              <a:ext uri="{FF2B5EF4-FFF2-40B4-BE49-F238E27FC236}">
                <a16:creationId xmlns:a16="http://schemas.microsoft.com/office/drawing/2014/main" id="{36BE3F96-3908-4ED8-9EDF-122CA3BAE378}"/>
              </a:ext>
            </a:extLst>
          </p:cNvPr>
          <p:cNvGraphicFramePr>
            <a:graphicFrameLocks noGrp="1"/>
          </p:cNvGraphicFramePr>
          <p:nvPr/>
        </p:nvGraphicFramePr>
        <p:xfrm>
          <a:off x="1981201" y="2438401"/>
          <a:ext cx="4071937" cy="2744471"/>
        </p:xfrm>
        <a:graphic>
          <a:graphicData uri="http://schemas.openxmlformats.org/drawingml/2006/table">
            <a:tbl>
              <a:tblPr/>
              <a:tblGrid>
                <a:gridCol w="1108279">
                  <a:extLst>
                    <a:ext uri="{9D8B030D-6E8A-4147-A177-3AD203B41FA5}">
                      <a16:colId xmlns:a16="http://schemas.microsoft.com/office/drawing/2014/main" val="20000"/>
                    </a:ext>
                  </a:extLst>
                </a:gridCol>
                <a:gridCol w="1034064">
                  <a:extLst>
                    <a:ext uri="{9D8B030D-6E8A-4147-A177-3AD203B41FA5}">
                      <a16:colId xmlns:a16="http://schemas.microsoft.com/office/drawing/2014/main" val="20001"/>
                    </a:ext>
                  </a:extLst>
                </a:gridCol>
                <a:gridCol w="1929594">
                  <a:extLst>
                    <a:ext uri="{9D8B030D-6E8A-4147-A177-3AD203B41FA5}">
                      <a16:colId xmlns:a16="http://schemas.microsoft.com/office/drawing/2014/main" val="20002"/>
                    </a:ext>
                  </a:extLst>
                </a:gridCol>
              </a:tblGrid>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Arial" charset="0"/>
                          <a:cs typeface="Arial" charset="0"/>
                        </a:rPr>
                        <a:t>Name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Arial" charset="0"/>
                          <a:cs typeface="Arial" charset="0"/>
                        </a:rPr>
                        <a:t>Register number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Arial" charset="0"/>
                          <a:cs typeface="Arial" charset="0"/>
                        </a:rPr>
                        <a:t>Usage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Courier New" pitchFamily="49" charset="0"/>
                          <a:cs typeface="Courier New" pitchFamily="49" charset="0"/>
                        </a:rPr>
                        <a:t>$zero</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Constant value 0</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8239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Courier New" pitchFamily="49" charset="0"/>
                          <a:cs typeface="Courier New" pitchFamily="49" charset="0"/>
                        </a:rPr>
                        <a:t>$v0-$v1</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2-3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Values for results and expression evaluation</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Courier New" pitchFamily="49" charset="0"/>
                          <a:cs typeface="Courier New" pitchFamily="49" charset="0"/>
                        </a:rPr>
                        <a:t>$a0-$a3</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4-7</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Arguments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Courier New" pitchFamily="49" charset="0"/>
                          <a:cs typeface="Courier New" pitchFamily="49" charset="0"/>
                        </a:rPr>
                        <a:t>$t0-$t7</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8-15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Temporaries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Courier New" pitchFamily="49" charset="0"/>
                          <a:cs typeface="Courier New" pitchFamily="49" charset="0"/>
                        </a:rPr>
                        <a:t>$s0-$s7</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16-23</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cs typeface="Arial" charset="0"/>
                        </a:rPr>
                        <a:t>Program variables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38" name="Group 34">
            <a:extLst>
              <a:ext uri="{FF2B5EF4-FFF2-40B4-BE49-F238E27FC236}">
                <a16:creationId xmlns:a16="http://schemas.microsoft.com/office/drawing/2014/main" id="{261E09F3-9DC6-4409-BDFB-D433181611C3}"/>
              </a:ext>
            </a:extLst>
          </p:cNvPr>
          <p:cNvGraphicFramePr>
            <a:graphicFrameLocks noGrp="1"/>
          </p:cNvGraphicFramePr>
          <p:nvPr/>
        </p:nvGraphicFramePr>
        <p:xfrm>
          <a:off x="6248401" y="2438401"/>
          <a:ext cx="3809999" cy="2504441"/>
        </p:xfrm>
        <a:graphic>
          <a:graphicData uri="http://schemas.openxmlformats.org/drawingml/2006/table">
            <a:tbl>
              <a:tblPr/>
              <a:tblGrid>
                <a:gridCol w="1066800">
                  <a:extLst>
                    <a:ext uri="{9D8B030D-6E8A-4147-A177-3AD203B41FA5}">
                      <a16:colId xmlns:a16="http://schemas.microsoft.com/office/drawing/2014/main" val="20000"/>
                    </a:ext>
                  </a:extLst>
                </a:gridCol>
                <a:gridCol w="1030432">
                  <a:extLst>
                    <a:ext uri="{9D8B030D-6E8A-4147-A177-3AD203B41FA5}">
                      <a16:colId xmlns:a16="http://schemas.microsoft.com/office/drawing/2014/main" val="20001"/>
                    </a:ext>
                  </a:extLst>
                </a:gridCol>
                <a:gridCol w="1712767">
                  <a:extLst>
                    <a:ext uri="{9D8B030D-6E8A-4147-A177-3AD203B41FA5}">
                      <a16:colId xmlns:a16="http://schemas.microsoft.com/office/drawing/2014/main" val="20002"/>
                    </a:ext>
                  </a:extLst>
                </a:gridCol>
              </a:tblGrid>
              <a:tr h="5794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Arial" pitchFamily="34" charset="0"/>
                          <a:cs typeface="Arial" pitchFamily="34" charset="0"/>
                        </a:rPr>
                        <a:t>Name</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Arial" pitchFamily="34" charset="0"/>
                          <a:cs typeface="Arial" pitchFamily="34" charset="0"/>
                        </a:rPr>
                        <a:t>Register number</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Arial" pitchFamily="34" charset="0"/>
                          <a:cs typeface="Arial" pitchFamily="34" charset="0"/>
                        </a:rPr>
                        <a:t>Usage</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kern="1200" cap="none" normalizeH="0" baseline="0">
                          <a:ln>
                            <a:noFill/>
                          </a:ln>
                          <a:solidFill>
                            <a:schemeClr val="tx1"/>
                          </a:solidFill>
                          <a:effectLst/>
                          <a:latin typeface="Courier New" pitchFamily="49" charset="0"/>
                          <a:ea typeface="+mn-ea"/>
                          <a:cs typeface="Courier New" pitchFamily="49" charset="0"/>
                        </a:rPr>
                        <a:t>$t8-$t9</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24-25</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More temporaries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3397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kern="1200" cap="none" normalizeH="0" baseline="0">
                          <a:ln>
                            <a:noFill/>
                          </a:ln>
                          <a:solidFill>
                            <a:schemeClr val="tx1"/>
                          </a:solidFill>
                          <a:effectLst/>
                          <a:latin typeface="Courier New" pitchFamily="49" charset="0"/>
                          <a:ea typeface="+mn-ea"/>
                          <a:cs typeface="Courier New" pitchFamily="49" charset="0"/>
                        </a:rPr>
                        <a:t>$</a:t>
                      </a:r>
                      <a:r>
                        <a:rPr kumimoji="0" lang="en-US" sz="1600" b="1" i="0" u="none" strike="noStrike" kern="1200" cap="none" normalizeH="0" baseline="0" err="1">
                          <a:ln>
                            <a:noFill/>
                          </a:ln>
                          <a:solidFill>
                            <a:schemeClr val="tx1"/>
                          </a:solidFill>
                          <a:effectLst/>
                          <a:latin typeface="Courier New" pitchFamily="49" charset="0"/>
                          <a:ea typeface="+mn-ea"/>
                          <a:cs typeface="Courier New" pitchFamily="49" charset="0"/>
                        </a:rPr>
                        <a:t>gp</a:t>
                      </a:r>
                      <a:endParaRPr kumimoji="0" lang="en-US" sz="1600" b="1" i="0" u="none" strike="noStrike" kern="1200" cap="none" normalizeH="0" baseline="0">
                        <a:ln>
                          <a:noFill/>
                        </a:ln>
                        <a:solidFill>
                          <a:schemeClr val="tx1"/>
                        </a:solidFill>
                        <a:effectLst/>
                        <a:latin typeface="Courier New" pitchFamily="49" charset="0"/>
                        <a:ea typeface="+mn-ea"/>
                        <a:cs typeface="Courier New" pitchFamily="49"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28</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Global pointer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kern="1200" cap="none" normalizeH="0" baseline="0">
                          <a:ln>
                            <a:noFill/>
                          </a:ln>
                          <a:solidFill>
                            <a:schemeClr val="tx1"/>
                          </a:solidFill>
                          <a:effectLst/>
                          <a:latin typeface="Courier New" pitchFamily="49" charset="0"/>
                          <a:ea typeface="+mn-ea"/>
                          <a:cs typeface="Courier New" pitchFamily="49" charset="0"/>
                        </a:rPr>
                        <a:t>$sp</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29</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Stack pointer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kern="1200" cap="none" normalizeH="0" baseline="0">
                          <a:ln>
                            <a:noFill/>
                          </a:ln>
                          <a:solidFill>
                            <a:schemeClr val="tx1"/>
                          </a:solidFill>
                          <a:effectLst/>
                          <a:latin typeface="Courier New" pitchFamily="49" charset="0"/>
                          <a:ea typeface="+mn-ea"/>
                          <a:cs typeface="Courier New" pitchFamily="49" charset="0"/>
                        </a:rPr>
                        <a:t>$</a:t>
                      </a:r>
                      <a:r>
                        <a:rPr kumimoji="0" lang="en-US" sz="1600" b="1" i="0" u="none" strike="noStrike" kern="1200" cap="none" normalizeH="0" baseline="0" err="1">
                          <a:ln>
                            <a:noFill/>
                          </a:ln>
                          <a:solidFill>
                            <a:schemeClr val="tx1"/>
                          </a:solidFill>
                          <a:effectLst/>
                          <a:latin typeface="Courier New" pitchFamily="49" charset="0"/>
                          <a:ea typeface="+mn-ea"/>
                          <a:cs typeface="Courier New" pitchFamily="49" charset="0"/>
                        </a:rPr>
                        <a:t>fp</a:t>
                      </a:r>
                      <a:endParaRPr kumimoji="0" lang="en-US" sz="1600" b="1" i="0" u="none" strike="noStrike" kern="1200" cap="none" normalizeH="0" baseline="0">
                        <a:ln>
                          <a:noFill/>
                        </a:ln>
                        <a:solidFill>
                          <a:schemeClr val="tx1"/>
                        </a:solidFill>
                        <a:effectLst/>
                        <a:latin typeface="Courier New" pitchFamily="49" charset="0"/>
                        <a:ea typeface="+mn-ea"/>
                        <a:cs typeface="Courier New" pitchFamily="49"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30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Frame pointer</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349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kern="1200" cap="none" normalizeH="0" baseline="0">
                          <a:ln>
                            <a:noFill/>
                          </a:ln>
                          <a:solidFill>
                            <a:schemeClr val="tx1"/>
                          </a:solidFill>
                          <a:effectLst/>
                          <a:latin typeface="Courier New" pitchFamily="49" charset="0"/>
                          <a:ea typeface="+mn-ea"/>
                          <a:cs typeface="Courier New" pitchFamily="49" charset="0"/>
                        </a:rPr>
                        <a:t>$</a:t>
                      </a:r>
                      <a:r>
                        <a:rPr kumimoji="0" lang="en-US" sz="1600" b="1" i="0" u="none" strike="noStrike" kern="1200" cap="none" normalizeH="0" baseline="0" err="1">
                          <a:ln>
                            <a:noFill/>
                          </a:ln>
                          <a:solidFill>
                            <a:schemeClr val="tx1"/>
                          </a:solidFill>
                          <a:effectLst/>
                          <a:latin typeface="Courier New" pitchFamily="49" charset="0"/>
                          <a:ea typeface="+mn-ea"/>
                          <a:cs typeface="Courier New" pitchFamily="49" charset="0"/>
                        </a:rPr>
                        <a:t>ra</a:t>
                      </a:r>
                      <a:endParaRPr kumimoji="0" lang="en-US" sz="1600" b="1" i="0" u="none" strike="noStrike" kern="1200" cap="none" normalizeH="0" baseline="0">
                        <a:ln>
                          <a:noFill/>
                        </a:ln>
                        <a:solidFill>
                          <a:schemeClr val="tx1"/>
                        </a:solidFill>
                        <a:effectLst/>
                        <a:latin typeface="Courier New" pitchFamily="49" charset="0"/>
                        <a:ea typeface="+mn-ea"/>
                        <a:cs typeface="Courier New" pitchFamily="49" charset="0"/>
                      </a:endParaRP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2">
                        <a:lumMod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31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tx2">
                        <a:lumMod val="20000"/>
                        <a:lumOff val="8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Return address</a:t>
                      </a:r>
                    </a:p>
                  </a:txBody>
                  <a:tcPr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bl>
          </a:graphicData>
        </a:graphic>
      </p:graphicFrame>
      <p:sp>
        <p:nvSpPr>
          <p:cNvPr id="39" name="Text Box 64">
            <a:extLst>
              <a:ext uri="{FF2B5EF4-FFF2-40B4-BE49-F238E27FC236}">
                <a16:creationId xmlns:a16="http://schemas.microsoft.com/office/drawing/2014/main" id="{7A0A8297-2A59-4905-8886-1CF344F2835A}"/>
              </a:ext>
            </a:extLst>
          </p:cNvPr>
          <p:cNvSpPr txBox="1">
            <a:spLocks noChangeArrowheads="1"/>
          </p:cNvSpPr>
          <p:nvPr/>
        </p:nvSpPr>
        <p:spPr bwMode="auto">
          <a:xfrm>
            <a:off x="2362201" y="5514976"/>
            <a:ext cx="7083425" cy="646331"/>
          </a:xfrm>
          <a:prstGeom prst="rect">
            <a:avLst/>
          </a:prstGeom>
          <a:noFill/>
          <a:ln w="12700" cap="sq">
            <a:noFill/>
            <a:miter lim="800000"/>
            <a:headEnd type="none" w="sm" len="sm"/>
            <a:tailEnd type="none" w="sm" len="sm"/>
          </a:ln>
        </p:spPr>
        <p:txBody>
          <a:bodyPr>
            <a:spAutoFit/>
          </a:bodyPr>
          <a:lstStyle/>
          <a:p>
            <a:r>
              <a:rPr lang="en-US"/>
              <a:t>$at (register 1) is reserved for the assembler.</a:t>
            </a:r>
          </a:p>
          <a:p>
            <a:r>
              <a:rPr lang="en-US"/>
              <a:t>$k0-$k1 (registers 26-27) are reserved for the operating system.</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10ECFC9-1010-4E4D-A0BB-4B28360C2B0B}"/>
                  </a:ext>
                </a:extLst>
              </p14:cNvPr>
              <p14:cNvContentPartPr/>
              <p14:nvPr/>
            </p14:nvContentPartPr>
            <p14:xfrm>
              <a:off x="1570320" y="1528560"/>
              <a:ext cx="8787240" cy="3697920"/>
            </p14:xfrm>
          </p:contentPart>
        </mc:Choice>
        <mc:Fallback xmlns="">
          <p:pic>
            <p:nvPicPr>
              <p:cNvPr id="2" name="Ink 1">
                <a:extLst>
                  <a:ext uri="{FF2B5EF4-FFF2-40B4-BE49-F238E27FC236}">
                    <a16:creationId xmlns:a16="http://schemas.microsoft.com/office/drawing/2014/main" id="{710ECFC9-1010-4E4D-A0BB-4B28360C2B0B}"/>
                  </a:ext>
                </a:extLst>
              </p:cNvPr>
              <p:cNvPicPr/>
              <p:nvPr/>
            </p:nvPicPr>
            <p:blipFill>
              <a:blip r:embed="rId4"/>
              <a:stretch>
                <a:fillRect/>
              </a:stretch>
            </p:blipFill>
            <p:spPr>
              <a:xfrm>
                <a:off x="1560960" y="1519200"/>
                <a:ext cx="8805960" cy="3716640"/>
              </a:xfrm>
              <a:prstGeom prst="rect">
                <a:avLst/>
              </a:prstGeom>
            </p:spPr>
          </p:pic>
        </mc:Fallback>
      </mc:AlternateContent>
    </p:spTree>
    <p:extLst>
      <p:ext uri="{BB962C8B-B14F-4D97-AF65-F5344CB8AC3E}">
        <p14:creationId xmlns:p14="http://schemas.microsoft.com/office/powerpoint/2010/main" val="25996258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ssolve">
                                      <p:cBhvr>
                                        <p:cTn id="7" dur="500"/>
                                        <p:tgtEl>
                                          <p:spTgt spid="37"/>
                                        </p:tgtEl>
                                      </p:cBhvr>
                                    </p:animEffect>
                                  </p:childTnLst>
                                </p:cTn>
                              </p:par>
                              <p:par>
                                <p:cTn id="8" presetID="9" presetClass="entr" presetSubtype="0" fill="hold"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dissolve">
                                      <p:cBhvr>
                                        <p:cTn id="10" dur="500"/>
                                        <p:tgtEl>
                                          <p:spTgt spid="3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dissolve">
                                      <p:cBhvr>
                                        <p:cTn id="1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rPr>
              <a:t>5. MIPS Assembly Language</a:t>
            </a:r>
            <a:endParaRPr lang="en-US" sz="36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28</a:t>
            </a:fld>
            <a:endParaRPr/>
          </a:p>
        </p:txBody>
      </p:sp>
      <p:sp>
        <p:nvSpPr>
          <p:cNvPr id="19" name="Rectangle 3">
            <a:extLst>
              <a:ext uri="{FF2B5EF4-FFF2-40B4-BE49-F238E27FC236}">
                <a16:creationId xmlns:a16="http://schemas.microsoft.com/office/drawing/2014/main" id="{987D48F0-1C84-496B-B591-71881C107EDF}"/>
              </a:ext>
            </a:extLst>
          </p:cNvPr>
          <p:cNvSpPr txBox="1">
            <a:spLocks noChangeArrowheads="1"/>
          </p:cNvSpPr>
          <p:nvPr/>
        </p:nvSpPr>
        <p:spPr>
          <a:xfrm>
            <a:off x="1981200" y="1234160"/>
            <a:ext cx="8229600" cy="49117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anose="05000000000000000000" pitchFamily="2" charset="2"/>
              <a:buChar char="§"/>
            </a:pPr>
            <a:r>
              <a:rPr lang="en-US" sz="2800"/>
              <a:t>Each instruction executes a simple command </a:t>
            </a:r>
          </a:p>
          <a:p>
            <a:pPr marL="800418" lvl="1" indent="-271463" fontAlgn="auto">
              <a:spcAft>
                <a:spcPts val="0"/>
              </a:spcAft>
              <a:buSzPct val="100000"/>
              <a:buFont typeface="Wingdings" panose="05000000000000000000" pitchFamily="2" charset="2"/>
              <a:buChar char="§"/>
            </a:pPr>
            <a:r>
              <a:rPr lang="en-US" sz="2200"/>
              <a:t>Usually has a counterpart in high-level programming languages like C/C++, Java </a:t>
            </a:r>
            <a:r>
              <a:rPr lang="en-US" sz="2200" err="1"/>
              <a:t>etc</a:t>
            </a:r>
            <a:endParaRPr lang="en-US" sz="2200"/>
          </a:p>
          <a:p>
            <a:pPr marL="441643" indent="-357188" fontAlgn="auto">
              <a:spcBef>
                <a:spcPts val="1200"/>
              </a:spcBef>
              <a:spcAft>
                <a:spcPts val="0"/>
              </a:spcAft>
              <a:buSzPct val="100000"/>
              <a:buFont typeface="Wingdings" panose="05000000000000000000" pitchFamily="2" charset="2"/>
              <a:buChar char="§"/>
            </a:pPr>
            <a:r>
              <a:rPr lang="en-US" sz="2800"/>
              <a:t>Each line of assembly code contains at most 1 instruction</a:t>
            </a:r>
          </a:p>
          <a:p>
            <a:pPr marL="441643" indent="-357188" fontAlgn="auto">
              <a:spcBef>
                <a:spcPts val="1200"/>
              </a:spcBef>
              <a:spcAft>
                <a:spcPts val="0"/>
              </a:spcAft>
              <a:buSzPct val="100000"/>
              <a:buFont typeface="Wingdings" panose="05000000000000000000" pitchFamily="2" charset="2"/>
              <a:buChar char="§"/>
            </a:pPr>
            <a:r>
              <a:rPr lang="en-US" sz="2800" b="1">
                <a:latin typeface="Courier New" pitchFamily="49" charset="0"/>
                <a:cs typeface="Courier New" pitchFamily="49" charset="0"/>
              </a:rPr>
              <a:t># </a:t>
            </a:r>
            <a:r>
              <a:rPr lang="en-US" sz="2800">
                <a:cs typeface="Courier New" pitchFamily="49" charset="0"/>
              </a:rPr>
              <a:t>(hex-sign) </a:t>
            </a:r>
            <a:r>
              <a:rPr lang="en-US" sz="2800"/>
              <a:t>is used for comments</a:t>
            </a:r>
          </a:p>
          <a:p>
            <a:pPr marL="800418" lvl="1" indent="-271463" fontAlgn="auto">
              <a:spcAft>
                <a:spcPts val="0"/>
              </a:spcAft>
              <a:buSzPct val="100000"/>
              <a:buFont typeface="Wingdings" panose="05000000000000000000" pitchFamily="2" charset="2"/>
              <a:buChar char="§"/>
            </a:pPr>
            <a:r>
              <a:rPr lang="en-US" sz="2200"/>
              <a:t>Anything from </a:t>
            </a:r>
            <a:r>
              <a:rPr lang="en-US" sz="2200" b="1">
                <a:latin typeface="Courier New" pitchFamily="49" charset="0"/>
                <a:cs typeface="Courier New" pitchFamily="49" charset="0"/>
              </a:rPr>
              <a:t>#</a:t>
            </a:r>
            <a:r>
              <a:rPr lang="en-US" sz="2200"/>
              <a:t> to end of line is a comment and will be ignored by the assembler</a:t>
            </a:r>
          </a:p>
        </p:txBody>
      </p:sp>
      <p:sp>
        <p:nvSpPr>
          <p:cNvPr id="20" name="Rectangle 4">
            <a:extLst>
              <a:ext uri="{FF2B5EF4-FFF2-40B4-BE49-F238E27FC236}">
                <a16:creationId xmlns:a16="http://schemas.microsoft.com/office/drawing/2014/main" id="{6EF07E94-8924-4BB4-BD52-C7137D31AA4D}"/>
              </a:ext>
            </a:extLst>
          </p:cNvPr>
          <p:cNvSpPr>
            <a:spLocks noChangeArrowheads="1"/>
          </p:cNvSpPr>
          <p:nvPr/>
        </p:nvSpPr>
        <p:spPr bwMode="auto">
          <a:xfrm>
            <a:off x="3048000" y="5120359"/>
            <a:ext cx="6248400" cy="707886"/>
          </a:xfrm>
          <a:prstGeom prst="rect">
            <a:avLst/>
          </a:prstGeom>
          <a:solidFill>
            <a:srgbClr val="FFFFCC"/>
          </a:solidFill>
          <a:ln w="9525" algn="ctr">
            <a:solidFill>
              <a:schemeClr val="tx1">
                <a:lumMod val="65000"/>
                <a:lumOff val="35000"/>
              </a:schemeClr>
            </a:solidFill>
            <a:miter lim="800000"/>
            <a:headEnd/>
            <a:tailEnd/>
          </a:ln>
        </p:spPr>
        <p:txBody>
          <a:bodyPr wrap="square">
            <a:spAutoFit/>
          </a:bodyPr>
          <a:lstStyle/>
          <a:p>
            <a:pPr marL="185738" lvl="1"/>
            <a:r>
              <a:rPr lang="en-US" sz="2000" b="1">
                <a:solidFill>
                  <a:srgbClr val="660066"/>
                </a:solidFill>
                <a:latin typeface="Courier New" pitchFamily="49" charset="0"/>
              </a:rPr>
              <a:t>add </a:t>
            </a:r>
            <a:r>
              <a:rPr lang="en-US" sz="2000" b="1">
                <a:solidFill>
                  <a:srgbClr val="C00000"/>
                </a:solidFill>
                <a:latin typeface="Courier New" pitchFamily="49" charset="0"/>
              </a:rPr>
              <a:t>$t0</a:t>
            </a:r>
            <a:r>
              <a:rPr lang="en-US" sz="2000" b="1">
                <a:latin typeface="Courier New" pitchFamily="49" charset="0"/>
              </a:rPr>
              <a:t>,</a:t>
            </a:r>
            <a:r>
              <a:rPr lang="en-US" sz="2000" b="1">
                <a:solidFill>
                  <a:srgbClr val="660066"/>
                </a:solidFill>
                <a:latin typeface="Courier New" pitchFamily="49" charset="0"/>
              </a:rPr>
              <a:t> </a:t>
            </a:r>
            <a:r>
              <a:rPr lang="en-US" sz="2000" b="1">
                <a:solidFill>
                  <a:srgbClr val="006600"/>
                </a:solidFill>
                <a:latin typeface="Courier New" pitchFamily="49" charset="0"/>
              </a:rPr>
              <a:t>$s1</a:t>
            </a:r>
            <a:r>
              <a:rPr lang="en-US" sz="2000" b="1">
                <a:latin typeface="Courier New" pitchFamily="49" charset="0"/>
              </a:rPr>
              <a:t>,</a:t>
            </a:r>
            <a:r>
              <a:rPr lang="en-US" sz="2000" b="1">
                <a:solidFill>
                  <a:srgbClr val="660066"/>
                </a:solidFill>
                <a:latin typeface="Courier New" pitchFamily="49" charset="0"/>
              </a:rPr>
              <a:t> </a:t>
            </a:r>
            <a:r>
              <a:rPr lang="en-US" sz="2000" b="1">
                <a:solidFill>
                  <a:srgbClr val="006600"/>
                </a:solidFill>
                <a:latin typeface="Courier New" pitchFamily="49" charset="0"/>
              </a:rPr>
              <a:t>$s2  </a:t>
            </a:r>
            <a:r>
              <a:rPr lang="en-US" sz="2000">
                <a:solidFill>
                  <a:schemeClr val="tx1">
                    <a:lumMod val="85000"/>
                    <a:lumOff val="15000"/>
                  </a:schemeClr>
                </a:solidFill>
                <a:latin typeface="Courier New" pitchFamily="49" charset="0"/>
              </a:rPr>
              <a:t># $t0 </a:t>
            </a:r>
            <a:r>
              <a:rPr lang="en-US" sz="2000">
                <a:solidFill>
                  <a:schemeClr val="tx1">
                    <a:lumMod val="85000"/>
                    <a:lumOff val="15000"/>
                  </a:schemeClr>
                </a:solidFill>
                <a:latin typeface="Courier New" pitchFamily="49" charset="0"/>
                <a:sym typeface="Wingdings" pitchFamily="2" charset="2"/>
              </a:rPr>
              <a:t></a:t>
            </a:r>
            <a:r>
              <a:rPr lang="en-US" sz="2000">
                <a:solidFill>
                  <a:schemeClr val="tx1">
                    <a:lumMod val="85000"/>
                    <a:lumOff val="15000"/>
                  </a:schemeClr>
                </a:solidFill>
                <a:latin typeface="Courier New" pitchFamily="49" charset="0"/>
              </a:rPr>
              <a:t> $s1 + $s2</a:t>
            </a:r>
          </a:p>
          <a:p>
            <a:pPr marL="185738" lvl="1"/>
            <a:r>
              <a:rPr lang="en-US" sz="2000" b="1">
                <a:solidFill>
                  <a:srgbClr val="660066"/>
                </a:solidFill>
                <a:latin typeface="Courier New" pitchFamily="49" charset="0"/>
              </a:rPr>
              <a:t>sub </a:t>
            </a:r>
            <a:r>
              <a:rPr lang="en-US" sz="2000" b="1">
                <a:solidFill>
                  <a:srgbClr val="C00000"/>
                </a:solidFill>
                <a:latin typeface="Courier New" pitchFamily="49" charset="0"/>
              </a:rPr>
              <a:t>$s0</a:t>
            </a:r>
            <a:r>
              <a:rPr lang="en-US" sz="2000" b="1">
                <a:latin typeface="Courier New" pitchFamily="49" charset="0"/>
              </a:rPr>
              <a:t>,</a:t>
            </a:r>
            <a:r>
              <a:rPr lang="en-US" sz="2000" b="1">
                <a:solidFill>
                  <a:srgbClr val="660066"/>
                </a:solidFill>
                <a:latin typeface="Courier New" pitchFamily="49" charset="0"/>
              </a:rPr>
              <a:t> </a:t>
            </a:r>
            <a:r>
              <a:rPr lang="en-US" sz="2000" b="1">
                <a:solidFill>
                  <a:srgbClr val="006600"/>
                </a:solidFill>
                <a:latin typeface="Courier New" pitchFamily="49" charset="0"/>
              </a:rPr>
              <a:t>$t0</a:t>
            </a:r>
            <a:r>
              <a:rPr lang="en-US" sz="2000" b="1">
                <a:latin typeface="Courier New" pitchFamily="49" charset="0"/>
              </a:rPr>
              <a:t>,</a:t>
            </a:r>
            <a:r>
              <a:rPr lang="en-US" sz="2000" b="1">
                <a:solidFill>
                  <a:srgbClr val="660066"/>
                </a:solidFill>
                <a:latin typeface="Courier New" pitchFamily="49" charset="0"/>
              </a:rPr>
              <a:t> </a:t>
            </a:r>
            <a:r>
              <a:rPr lang="en-US" sz="2000" b="1">
                <a:solidFill>
                  <a:srgbClr val="006600"/>
                </a:solidFill>
                <a:latin typeface="Courier New" pitchFamily="49" charset="0"/>
              </a:rPr>
              <a:t>$s3  </a:t>
            </a:r>
            <a:r>
              <a:rPr lang="en-US" sz="2000">
                <a:solidFill>
                  <a:schemeClr val="tx1">
                    <a:lumMod val="85000"/>
                    <a:lumOff val="15000"/>
                  </a:schemeClr>
                </a:solidFill>
                <a:latin typeface="Courier New" pitchFamily="49" charset="0"/>
              </a:rPr>
              <a:t># $s0 </a:t>
            </a:r>
            <a:r>
              <a:rPr lang="en-US" sz="2000">
                <a:solidFill>
                  <a:schemeClr val="tx1">
                    <a:lumMod val="85000"/>
                    <a:lumOff val="15000"/>
                  </a:schemeClr>
                </a:solidFill>
                <a:latin typeface="Courier New" pitchFamily="49" charset="0"/>
                <a:sym typeface="Wingdings" pitchFamily="2" charset="2"/>
              </a:rPr>
              <a:t> $t0 - $s3</a:t>
            </a:r>
            <a:endParaRPr lang="en-US" sz="2000">
              <a:solidFill>
                <a:schemeClr val="tx1">
                  <a:lumMod val="85000"/>
                  <a:lumOff val="15000"/>
                </a:schemeClr>
              </a:solidFill>
              <a:latin typeface="Courier New" pitchFamily="49" charset="0"/>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B804D16-9368-4C32-9CFA-FAB75130117F}"/>
                  </a:ext>
                </a:extLst>
              </p14:cNvPr>
              <p14:cNvContentPartPr/>
              <p14:nvPr/>
            </p14:nvContentPartPr>
            <p14:xfrm>
              <a:off x="1046880" y="4734000"/>
              <a:ext cx="8178480" cy="1005120"/>
            </p14:xfrm>
          </p:contentPart>
        </mc:Choice>
        <mc:Fallback xmlns="">
          <p:pic>
            <p:nvPicPr>
              <p:cNvPr id="2" name="Ink 1">
                <a:extLst>
                  <a:ext uri="{FF2B5EF4-FFF2-40B4-BE49-F238E27FC236}">
                    <a16:creationId xmlns:a16="http://schemas.microsoft.com/office/drawing/2014/main" id="{BB804D16-9368-4C32-9CFA-FAB75130117F}"/>
                  </a:ext>
                </a:extLst>
              </p:cNvPr>
              <p:cNvPicPr/>
              <p:nvPr/>
            </p:nvPicPr>
            <p:blipFill>
              <a:blip r:embed="rId4"/>
              <a:stretch>
                <a:fillRect/>
              </a:stretch>
            </p:blipFill>
            <p:spPr>
              <a:xfrm>
                <a:off x="1037520" y="4724640"/>
                <a:ext cx="8197200" cy="1023840"/>
              </a:xfrm>
              <a:prstGeom prst="rect">
                <a:avLst/>
              </a:prstGeom>
            </p:spPr>
          </p:pic>
        </mc:Fallback>
      </mc:AlternateContent>
    </p:spTree>
    <p:extLst>
      <p:ext uri="{BB962C8B-B14F-4D97-AF65-F5344CB8AC3E}">
        <p14:creationId xmlns:p14="http://schemas.microsoft.com/office/powerpoint/2010/main" val="2037917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rPr>
              <a:t>5.1 General Instruction Syntax</a:t>
            </a:r>
            <a:endParaRPr lang="en-US" sz="36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29</a:t>
            </a:fld>
            <a:endParaRPr/>
          </a:p>
        </p:txBody>
      </p:sp>
      <p:sp>
        <p:nvSpPr>
          <p:cNvPr id="12" name="Rectangle 6">
            <a:extLst>
              <a:ext uri="{FF2B5EF4-FFF2-40B4-BE49-F238E27FC236}">
                <a16:creationId xmlns:a16="http://schemas.microsoft.com/office/drawing/2014/main" id="{A3DA11F0-DAA0-4A9E-8584-A47BDB184DC1}"/>
              </a:ext>
            </a:extLst>
          </p:cNvPr>
          <p:cNvSpPr txBox="1">
            <a:spLocks noChangeArrowheads="1"/>
          </p:cNvSpPr>
          <p:nvPr/>
        </p:nvSpPr>
        <p:spPr>
          <a:xfrm>
            <a:off x="3107724" y="1460642"/>
            <a:ext cx="6248400" cy="685800"/>
          </a:xfrm>
          <a:prstGeom prst="rect">
            <a:avLst/>
          </a:prstGeom>
          <a:solidFill>
            <a:srgbClr val="FFFFCC"/>
          </a:solidFill>
          <a:ln>
            <a:solidFill>
              <a:schemeClr val="accent5"/>
            </a:solidFill>
          </a:ln>
        </p:spPr>
        <p:txBody>
          <a:bodyPr vert="horz" wrap="none" lIns="91440" tIns="91440" rIns="91440" bIns="9144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lgn="ctr" fontAlgn="auto">
              <a:lnSpc>
                <a:spcPct val="90000"/>
              </a:lnSpc>
              <a:spcAft>
                <a:spcPts val="0"/>
              </a:spcAft>
              <a:buNone/>
            </a:pPr>
            <a:r>
              <a:rPr lang="en-US" sz="2600"/>
              <a:t> </a:t>
            </a:r>
            <a:r>
              <a:rPr lang="en-US" sz="3600" b="1">
                <a:solidFill>
                  <a:srgbClr val="660066"/>
                </a:solidFill>
                <a:latin typeface="Courier New" pitchFamily="49" charset="0"/>
                <a:cs typeface="Courier New" pitchFamily="49" charset="0"/>
              </a:rPr>
              <a:t>add  </a:t>
            </a:r>
            <a:r>
              <a:rPr lang="en-US" sz="3600" b="1">
                <a:solidFill>
                  <a:srgbClr val="C00000"/>
                </a:solidFill>
                <a:latin typeface="Courier New" pitchFamily="49" charset="0"/>
                <a:cs typeface="Courier New" pitchFamily="49" charset="0"/>
              </a:rPr>
              <a:t>$s0</a:t>
            </a:r>
            <a:r>
              <a:rPr lang="en-US" sz="3600" b="1">
                <a:latin typeface="Courier New" pitchFamily="49" charset="0"/>
                <a:cs typeface="Courier New" pitchFamily="49" charset="0"/>
              </a:rPr>
              <a:t>, </a:t>
            </a:r>
            <a:r>
              <a:rPr lang="en-US" sz="3600" b="1">
                <a:solidFill>
                  <a:srgbClr val="006600"/>
                </a:solidFill>
                <a:latin typeface="Courier New" pitchFamily="49" charset="0"/>
                <a:cs typeface="Courier New" pitchFamily="49" charset="0"/>
              </a:rPr>
              <a:t>$s1</a:t>
            </a:r>
            <a:r>
              <a:rPr lang="en-US" sz="3600" b="1">
                <a:latin typeface="Courier New" pitchFamily="49" charset="0"/>
                <a:cs typeface="Courier New" pitchFamily="49" charset="0"/>
              </a:rPr>
              <a:t>, </a:t>
            </a:r>
            <a:r>
              <a:rPr lang="en-US" sz="3600" b="1">
                <a:solidFill>
                  <a:srgbClr val="006600"/>
                </a:solidFill>
                <a:latin typeface="Courier New" pitchFamily="49" charset="0"/>
                <a:cs typeface="Courier New" pitchFamily="49" charset="0"/>
              </a:rPr>
              <a:t>$s2</a:t>
            </a:r>
          </a:p>
        </p:txBody>
      </p:sp>
      <p:grpSp>
        <p:nvGrpSpPr>
          <p:cNvPr id="13" name="Group 17">
            <a:extLst>
              <a:ext uri="{FF2B5EF4-FFF2-40B4-BE49-F238E27FC236}">
                <a16:creationId xmlns:a16="http://schemas.microsoft.com/office/drawing/2014/main" id="{159D5CD1-FEED-4990-A593-55706B76A21D}"/>
              </a:ext>
            </a:extLst>
          </p:cNvPr>
          <p:cNvGrpSpPr>
            <a:grpSpLocks/>
          </p:cNvGrpSpPr>
          <p:nvPr/>
        </p:nvGrpSpPr>
        <p:grpSpPr bwMode="auto">
          <a:xfrm>
            <a:off x="1744064" y="2070243"/>
            <a:ext cx="2765423" cy="1402427"/>
            <a:chOff x="53" y="1152"/>
            <a:chExt cx="1742" cy="1140"/>
          </a:xfrm>
        </p:grpSpPr>
        <p:sp>
          <p:nvSpPr>
            <p:cNvPr id="15" name="Line 7">
              <a:extLst>
                <a:ext uri="{FF2B5EF4-FFF2-40B4-BE49-F238E27FC236}">
                  <a16:creationId xmlns:a16="http://schemas.microsoft.com/office/drawing/2014/main" id="{EE2B7DCB-70EC-4BF8-B689-32DB08A29B20}"/>
                </a:ext>
              </a:extLst>
            </p:cNvPr>
            <p:cNvSpPr>
              <a:spLocks noChangeShapeType="1"/>
            </p:cNvSpPr>
            <p:nvPr/>
          </p:nvSpPr>
          <p:spPr bwMode="auto">
            <a:xfrm flipH="1">
              <a:off x="1008" y="1152"/>
              <a:ext cx="528" cy="768"/>
            </a:xfrm>
            <a:prstGeom prst="line">
              <a:avLst/>
            </a:prstGeom>
            <a:noFill/>
            <a:ln w="28575">
              <a:solidFill>
                <a:schemeClr val="tx2"/>
              </a:solidFill>
              <a:round/>
              <a:headEnd/>
              <a:tailEnd type="triangle" w="lg" len="med"/>
            </a:ln>
          </p:spPr>
          <p:txBody>
            <a:bodyPr wrap="none" anchor="ctr">
              <a:spAutoFit/>
            </a:bodyPr>
            <a:lstStyle/>
            <a:p>
              <a:endParaRPr lang="en-US"/>
            </a:p>
          </p:txBody>
        </p:sp>
        <p:sp>
          <p:nvSpPr>
            <p:cNvPr id="16" name="Text Box 8">
              <a:extLst>
                <a:ext uri="{FF2B5EF4-FFF2-40B4-BE49-F238E27FC236}">
                  <a16:creationId xmlns:a16="http://schemas.microsoft.com/office/drawing/2014/main" id="{FE46B010-D91C-46F4-BEDC-E86BD8CDE639}"/>
                </a:ext>
              </a:extLst>
            </p:cNvPr>
            <p:cNvSpPr txBox="1">
              <a:spLocks noChangeArrowheads="1"/>
            </p:cNvSpPr>
            <p:nvPr/>
          </p:nvSpPr>
          <p:spPr bwMode="auto">
            <a:xfrm>
              <a:off x="53" y="1917"/>
              <a:ext cx="1742" cy="375"/>
            </a:xfrm>
            <a:prstGeom prst="rect">
              <a:avLst/>
            </a:prstGeom>
            <a:noFill/>
            <a:ln w="15875" algn="ctr">
              <a:noFill/>
              <a:miter lim="800000"/>
              <a:headEnd/>
              <a:tailEnd/>
            </a:ln>
          </p:spPr>
          <p:txBody>
            <a:bodyPr wrap="none">
              <a:spAutoFit/>
            </a:bodyPr>
            <a:lstStyle/>
            <a:p>
              <a:pPr algn="ctr"/>
              <a:r>
                <a:rPr lang="en-US" sz="2400" b="1">
                  <a:latin typeface="Verdana" pitchFamily="34" charset="0"/>
                </a:rPr>
                <a:t>Operation (op)</a:t>
              </a:r>
            </a:p>
          </p:txBody>
        </p:sp>
      </p:grpSp>
      <p:grpSp>
        <p:nvGrpSpPr>
          <p:cNvPr id="17" name="Group 20">
            <a:extLst>
              <a:ext uri="{FF2B5EF4-FFF2-40B4-BE49-F238E27FC236}">
                <a16:creationId xmlns:a16="http://schemas.microsoft.com/office/drawing/2014/main" id="{6FD9425C-BFA4-46D4-AC44-B5F5EC4E3720}"/>
              </a:ext>
            </a:extLst>
          </p:cNvPr>
          <p:cNvGrpSpPr>
            <a:grpSpLocks/>
          </p:cNvGrpSpPr>
          <p:nvPr/>
        </p:nvGrpSpPr>
        <p:grpSpPr bwMode="auto">
          <a:xfrm>
            <a:off x="4174525" y="2070243"/>
            <a:ext cx="3013075" cy="2197114"/>
            <a:chOff x="1584" y="1152"/>
            <a:chExt cx="1898" cy="1852"/>
          </a:xfrm>
        </p:grpSpPr>
        <p:sp>
          <p:nvSpPr>
            <p:cNvPr id="18" name="Line 9">
              <a:extLst>
                <a:ext uri="{FF2B5EF4-FFF2-40B4-BE49-F238E27FC236}">
                  <a16:creationId xmlns:a16="http://schemas.microsoft.com/office/drawing/2014/main" id="{F1042A56-EE0C-4106-A42D-EE5D8C09ED18}"/>
                </a:ext>
              </a:extLst>
            </p:cNvPr>
            <p:cNvSpPr>
              <a:spLocks noChangeShapeType="1"/>
            </p:cNvSpPr>
            <p:nvPr/>
          </p:nvSpPr>
          <p:spPr bwMode="auto">
            <a:xfrm>
              <a:off x="2544" y="1152"/>
              <a:ext cx="0" cy="1200"/>
            </a:xfrm>
            <a:prstGeom prst="line">
              <a:avLst/>
            </a:prstGeom>
            <a:noFill/>
            <a:ln w="28575">
              <a:solidFill>
                <a:schemeClr val="tx2"/>
              </a:solidFill>
              <a:round/>
              <a:headEnd/>
              <a:tailEnd type="triangle" w="lg" len="med"/>
            </a:ln>
          </p:spPr>
          <p:txBody>
            <a:bodyPr>
              <a:spAutoFit/>
            </a:bodyPr>
            <a:lstStyle/>
            <a:p>
              <a:endParaRPr lang="en-US"/>
            </a:p>
          </p:txBody>
        </p:sp>
        <p:sp>
          <p:nvSpPr>
            <p:cNvPr id="19" name="Text Box 10">
              <a:extLst>
                <a:ext uri="{FF2B5EF4-FFF2-40B4-BE49-F238E27FC236}">
                  <a16:creationId xmlns:a16="http://schemas.microsoft.com/office/drawing/2014/main" id="{3AE9E8F8-C135-4F07-B4E5-B4BD386D179F}"/>
                </a:ext>
              </a:extLst>
            </p:cNvPr>
            <p:cNvSpPr txBox="1">
              <a:spLocks noChangeArrowheads="1"/>
            </p:cNvSpPr>
            <p:nvPr/>
          </p:nvSpPr>
          <p:spPr bwMode="auto">
            <a:xfrm>
              <a:off x="1584" y="2304"/>
              <a:ext cx="1898" cy="700"/>
            </a:xfrm>
            <a:prstGeom prst="rect">
              <a:avLst/>
            </a:prstGeom>
            <a:noFill/>
            <a:ln w="19050" algn="ctr">
              <a:noFill/>
              <a:miter lim="800000"/>
              <a:headEnd/>
              <a:tailEnd/>
            </a:ln>
          </p:spPr>
          <p:txBody>
            <a:bodyPr>
              <a:spAutoFit/>
            </a:bodyPr>
            <a:lstStyle/>
            <a:p>
              <a:pPr algn="ctr"/>
              <a:r>
                <a:rPr lang="en-US" sz="2400" b="1">
                  <a:latin typeface="Verdana" pitchFamily="34" charset="0"/>
                </a:rPr>
                <a:t>Destination</a:t>
              </a:r>
            </a:p>
            <a:p>
              <a:pPr algn="ctr"/>
              <a:r>
                <a:rPr lang="en-US" sz="2400" b="1">
                  <a:latin typeface="Verdana" pitchFamily="34" charset="0"/>
                </a:rPr>
                <a:t>(gets the result)</a:t>
              </a:r>
            </a:p>
          </p:txBody>
        </p:sp>
      </p:grpSp>
      <p:grpSp>
        <p:nvGrpSpPr>
          <p:cNvPr id="27" name="Group 18">
            <a:extLst>
              <a:ext uri="{FF2B5EF4-FFF2-40B4-BE49-F238E27FC236}">
                <a16:creationId xmlns:a16="http://schemas.microsoft.com/office/drawing/2014/main" id="{563486AC-A685-48C5-BEA1-43D6A9D63CED}"/>
              </a:ext>
            </a:extLst>
          </p:cNvPr>
          <p:cNvGrpSpPr>
            <a:grpSpLocks/>
          </p:cNvGrpSpPr>
          <p:nvPr/>
        </p:nvGrpSpPr>
        <p:grpSpPr bwMode="auto">
          <a:xfrm>
            <a:off x="6681188" y="2070243"/>
            <a:ext cx="1698625" cy="1465929"/>
            <a:chOff x="3163" y="1152"/>
            <a:chExt cx="1070" cy="1150"/>
          </a:xfrm>
        </p:grpSpPr>
        <p:sp>
          <p:nvSpPr>
            <p:cNvPr id="28" name="Line 11">
              <a:extLst>
                <a:ext uri="{FF2B5EF4-FFF2-40B4-BE49-F238E27FC236}">
                  <a16:creationId xmlns:a16="http://schemas.microsoft.com/office/drawing/2014/main" id="{240425E3-C808-448D-ACE4-02CC90D121B2}"/>
                </a:ext>
              </a:extLst>
            </p:cNvPr>
            <p:cNvSpPr>
              <a:spLocks noChangeShapeType="1"/>
            </p:cNvSpPr>
            <p:nvPr/>
          </p:nvSpPr>
          <p:spPr bwMode="auto">
            <a:xfrm>
              <a:off x="3360" y="1152"/>
              <a:ext cx="480" cy="816"/>
            </a:xfrm>
            <a:prstGeom prst="line">
              <a:avLst/>
            </a:prstGeom>
            <a:noFill/>
            <a:ln w="28575">
              <a:solidFill>
                <a:schemeClr val="tx2"/>
              </a:solidFill>
              <a:round/>
              <a:headEnd/>
              <a:tailEnd type="triangle" w="lg" len="med"/>
            </a:ln>
          </p:spPr>
          <p:txBody>
            <a:bodyPr wrap="none">
              <a:spAutoFit/>
            </a:bodyPr>
            <a:lstStyle/>
            <a:p>
              <a:endParaRPr lang="en-US"/>
            </a:p>
          </p:txBody>
        </p:sp>
        <p:sp>
          <p:nvSpPr>
            <p:cNvPr id="29" name="Text Box 12">
              <a:extLst>
                <a:ext uri="{FF2B5EF4-FFF2-40B4-BE49-F238E27FC236}">
                  <a16:creationId xmlns:a16="http://schemas.microsoft.com/office/drawing/2014/main" id="{5AEC4399-0D2C-42AF-ABB3-B3474934E16A}"/>
                </a:ext>
              </a:extLst>
            </p:cNvPr>
            <p:cNvSpPr txBox="1">
              <a:spLocks noChangeArrowheads="1"/>
            </p:cNvSpPr>
            <p:nvPr/>
          </p:nvSpPr>
          <p:spPr bwMode="auto">
            <a:xfrm>
              <a:off x="3163" y="1940"/>
              <a:ext cx="1070" cy="362"/>
            </a:xfrm>
            <a:prstGeom prst="rect">
              <a:avLst/>
            </a:prstGeom>
            <a:noFill/>
            <a:ln w="19050" algn="ctr">
              <a:noFill/>
              <a:miter lim="800000"/>
              <a:headEnd/>
              <a:tailEnd/>
            </a:ln>
          </p:spPr>
          <p:txBody>
            <a:bodyPr wrap="none">
              <a:spAutoFit/>
            </a:bodyPr>
            <a:lstStyle/>
            <a:p>
              <a:pPr algn="ctr"/>
              <a:r>
                <a:rPr lang="en-US" sz="2400" b="1">
                  <a:latin typeface="Verdana" pitchFamily="34" charset="0"/>
                </a:rPr>
                <a:t>Source 1</a:t>
              </a:r>
            </a:p>
          </p:txBody>
        </p:sp>
      </p:grpSp>
      <p:grpSp>
        <p:nvGrpSpPr>
          <p:cNvPr id="30" name="Group 19">
            <a:extLst>
              <a:ext uri="{FF2B5EF4-FFF2-40B4-BE49-F238E27FC236}">
                <a16:creationId xmlns:a16="http://schemas.microsoft.com/office/drawing/2014/main" id="{7E6C020F-52A0-469E-8234-A275E9EAB753}"/>
              </a:ext>
            </a:extLst>
          </p:cNvPr>
          <p:cNvGrpSpPr>
            <a:grpSpLocks/>
          </p:cNvGrpSpPr>
          <p:nvPr/>
        </p:nvGrpSpPr>
        <p:grpSpPr bwMode="auto">
          <a:xfrm>
            <a:off x="8260749" y="2070242"/>
            <a:ext cx="1682750" cy="1041400"/>
            <a:chOff x="4158" y="1152"/>
            <a:chExt cx="1060" cy="656"/>
          </a:xfrm>
        </p:grpSpPr>
        <p:sp>
          <p:nvSpPr>
            <p:cNvPr id="31" name="Line 13">
              <a:extLst>
                <a:ext uri="{FF2B5EF4-FFF2-40B4-BE49-F238E27FC236}">
                  <a16:creationId xmlns:a16="http://schemas.microsoft.com/office/drawing/2014/main" id="{65DB1615-645F-4AAD-8525-6C5AD92AEBD3}"/>
                </a:ext>
              </a:extLst>
            </p:cNvPr>
            <p:cNvSpPr>
              <a:spLocks noChangeShapeType="1"/>
            </p:cNvSpPr>
            <p:nvPr/>
          </p:nvSpPr>
          <p:spPr bwMode="auto">
            <a:xfrm>
              <a:off x="4272" y="1152"/>
              <a:ext cx="576" cy="384"/>
            </a:xfrm>
            <a:prstGeom prst="line">
              <a:avLst/>
            </a:prstGeom>
            <a:noFill/>
            <a:ln w="28575">
              <a:solidFill>
                <a:schemeClr val="tx2"/>
              </a:solidFill>
              <a:round/>
              <a:headEnd/>
              <a:tailEnd type="triangle" w="lg" len="med"/>
            </a:ln>
          </p:spPr>
          <p:txBody>
            <a:bodyPr wrap="none">
              <a:spAutoFit/>
            </a:bodyPr>
            <a:lstStyle/>
            <a:p>
              <a:endParaRPr lang="en-US"/>
            </a:p>
          </p:txBody>
        </p:sp>
        <p:sp>
          <p:nvSpPr>
            <p:cNvPr id="32" name="Text Box 14">
              <a:extLst>
                <a:ext uri="{FF2B5EF4-FFF2-40B4-BE49-F238E27FC236}">
                  <a16:creationId xmlns:a16="http://schemas.microsoft.com/office/drawing/2014/main" id="{3893A5F2-5853-42E9-99D8-D91B42592F2A}"/>
                </a:ext>
              </a:extLst>
            </p:cNvPr>
            <p:cNvSpPr txBox="1">
              <a:spLocks noChangeArrowheads="1"/>
            </p:cNvSpPr>
            <p:nvPr/>
          </p:nvSpPr>
          <p:spPr bwMode="auto">
            <a:xfrm>
              <a:off x="4158" y="1520"/>
              <a:ext cx="1060" cy="288"/>
            </a:xfrm>
            <a:prstGeom prst="rect">
              <a:avLst/>
            </a:prstGeom>
            <a:noFill/>
            <a:ln w="19050" algn="ctr">
              <a:noFill/>
              <a:miter lim="800000"/>
              <a:headEnd/>
              <a:tailEnd/>
            </a:ln>
          </p:spPr>
          <p:txBody>
            <a:bodyPr wrap="none">
              <a:spAutoFit/>
            </a:bodyPr>
            <a:lstStyle/>
            <a:p>
              <a:pPr algn="ctr"/>
              <a:r>
                <a:rPr lang="en-US" sz="2400" b="1">
                  <a:latin typeface="Verdana" pitchFamily="34" charset="0"/>
                </a:rPr>
                <a:t>Source 2</a:t>
              </a:r>
            </a:p>
          </p:txBody>
        </p:sp>
      </p:grpSp>
      <p:sp>
        <p:nvSpPr>
          <p:cNvPr id="33" name="Text Box 15">
            <a:extLst>
              <a:ext uri="{FF2B5EF4-FFF2-40B4-BE49-F238E27FC236}">
                <a16:creationId xmlns:a16="http://schemas.microsoft.com/office/drawing/2014/main" id="{A0EA5A35-A401-47E2-86AC-EF59E094428E}"/>
              </a:ext>
            </a:extLst>
          </p:cNvPr>
          <p:cNvSpPr txBox="1">
            <a:spLocks noChangeArrowheads="1"/>
          </p:cNvSpPr>
          <p:nvPr/>
        </p:nvSpPr>
        <p:spPr bwMode="auto">
          <a:xfrm>
            <a:off x="3550509" y="4280042"/>
            <a:ext cx="4710241" cy="641350"/>
          </a:xfrm>
          <a:prstGeom prst="rect">
            <a:avLst/>
          </a:prstGeom>
          <a:solidFill>
            <a:schemeClr val="accent3">
              <a:lumMod val="20000"/>
              <a:lumOff val="80000"/>
            </a:schemeClr>
          </a:solidFill>
          <a:ln w="9525" algn="ctr">
            <a:noFill/>
            <a:miter lim="800000"/>
            <a:headEnd/>
            <a:tailEnd/>
          </a:ln>
        </p:spPr>
        <p:txBody>
          <a:bodyPr wrap="square">
            <a:spAutoFit/>
          </a:bodyPr>
          <a:lstStyle/>
          <a:p>
            <a:pPr algn="ctr"/>
            <a:r>
              <a:rPr lang="en-US" sz="3600" b="1">
                <a:solidFill>
                  <a:srgbClr val="C00000"/>
                </a:solidFill>
                <a:latin typeface="Courier New" pitchFamily="49" charset="0"/>
              </a:rPr>
              <a:t>$s0 </a:t>
            </a:r>
            <a:r>
              <a:rPr lang="en-US" sz="3600" b="1">
                <a:latin typeface="Courier New" pitchFamily="49" charset="0"/>
              </a:rPr>
              <a:t>= </a:t>
            </a:r>
            <a:r>
              <a:rPr lang="en-US" sz="3600" b="1">
                <a:solidFill>
                  <a:srgbClr val="006600"/>
                </a:solidFill>
                <a:latin typeface="Courier New" pitchFamily="49" charset="0"/>
              </a:rPr>
              <a:t>$s1 </a:t>
            </a:r>
            <a:r>
              <a:rPr lang="en-US" sz="3600" b="1">
                <a:latin typeface="Courier New" pitchFamily="49" charset="0"/>
              </a:rPr>
              <a:t>+</a:t>
            </a:r>
            <a:r>
              <a:rPr lang="en-US" sz="3600" b="1">
                <a:solidFill>
                  <a:srgbClr val="800000"/>
                </a:solidFill>
                <a:latin typeface="Courier New" pitchFamily="49" charset="0"/>
              </a:rPr>
              <a:t> </a:t>
            </a:r>
            <a:r>
              <a:rPr lang="en-US" sz="3600" b="1">
                <a:solidFill>
                  <a:srgbClr val="006600"/>
                </a:solidFill>
                <a:latin typeface="Courier New" pitchFamily="49" charset="0"/>
              </a:rPr>
              <a:t>$s2</a:t>
            </a:r>
          </a:p>
        </p:txBody>
      </p:sp>
      <p:sp>
        <p:nvSpPr>
          <p:cNvPr id="34" name="Rounded Rectangle 21">
            <a:extLst>
              <a:ext uri="{FF2B5EF4-FFF2-40B4-BE49-F238E27FC236}">
                <a16:creationId xmlns:a16="http://schemas.microsoft.com/office/drawing/2014/main" id="{F1A1ED85-8DFD-4414-A27E-C320D9C050F3}"/>
              </a:ext>
            </a:extLst>
          </p:cNvPr>
          <p:cNvSpPr/>
          <p:nvPr/>
        </p:nvSpPr>
        <p:spPr>
          <a:xfrm>
            <a:off x="1981200" y="5181600"/>
            <a:ext cx="8229600" cy="914400"/>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Naturally, most of the MIPS arithmetic/logic operations have three operands: </a:t>
            </a:r>
            <a:r>
              <a:rPr lang="en-US" sz="2400" b="1">
                <a:solidFill>
                  <a:srgbClr val="006600"/>
                </a:solidFill>
              </a:rPr>
              <a:t>2 sources </a:t>
            </a:r>
            <a:r>
              <a:rPr lang="en-US" sz="2400">
                <a:solidFill>
                  <a:schemeClr val="tx1"/>
                </a:solidFill>
              </a:rPr>
              <a:t>and</a:t>
            </a:r>
            <a:r>
              <a:rPr lang="en-US" sz="2400" b="1">
                <a:solidFill>
                  <a:schemeClr val="tx1"/>
                </a:solidFill>
              </a:rPr>
              <a:t> </a:t>
            </a:r>
            <a:r>
              <a:rPr lang="en-US" sz="2400" b="1">
                <a:solidFill>
                  <a:srgbClr val="C00000"/>
                </a:solidFill>
              </a:rPr>
              <a:t>1 destination</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2551E43-3877-490F-A9F5-81A948D1D9F0}"/>
                  </a:ext>
                </a:extLst>
              </p14:cNvPr>
              <p14:cNvContentPartPr/>
              <p14:nvPr/>
            </p14:nvContentPartPr>
            <p14:xfrm>
              <a:off x="3945240" y="1153440"/>
              <a:ext cx="4460040" cy="1064520"/>
            </p14:xfrm>
          </p:contentPart>
        </mc:Choice>
        <mc:Fallback xmlns="">
          <p:pic>
            <p:nvPicPr>
              <p:cNvPr id="2" name="Ink 1">
                <a:extLst>
                  <a:ext uri="{FF2B5EF4-FFF2-40B4-BE49-F238E27FC236}">
                    <a16:creationId xmlns:a16="http://schemas.microsoft.com/office/drawing/2014/main" id="{A2551E43-3877-490F-A9F5-81A948D1D9F0}"/>
                  </a:ext>
                </a:extLst>
              </p:cNvPr>
              <p:cNvPicPr/>
              <p:nvPr/>
            </p:nvPicPr>
            <p:blipFill>
              <a:blip r:embed="rId4"/>
              <a:stretch>
                <a:fillRect/>
              </a:stretch>
            </p:blipFill>
            <p:spPr>
              <a:xfrm>
                <a:off x="3935880" y="1144080"/>
                <a:ext cx="4478760" cy="1083240"/>
              </a:xfrm>
              <a:prstGeom prst="rect">
                <a:avLst/>
              </a:prstGeom>
            </p:spPr>
          </p:pic>
        </mc:Fallback>
      </mc:AlternateContent>
    </p:spTree>
    <p:extLst>
      <p:ext uri="{BB962C8B-B14F-4D97-AF65-F5344CB8AC3E}">
        <p14:creationId xmlns:p14="http://schemas.microsoft.com/office/powerpoint/2010/main" val="39717051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ipe(up)">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up)">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9066-D62E-326E-155C-54FD59F99C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5B6777-9410-E8A1-49B2-42F6411ADCB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1F44D004-35CD-3C41-F8B5-C9C4E25332C5}"/>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73C23B55-A8FF-8458-EAE2-EACD3E82A766}"/>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D6E7DAC-2560-5A0E-580D-433C4E539A56}"/>
              </a:ext>
            </a:extLst>
          </p:cNvPr>
          <p:cNvSpPr>
            <a:spLocks noGrp="1"/>
          </p:cNvSpPr>
          <p:nvPr>
            <p:ph type="sldNum" sz="quarter" idx="12"/>
          </p:nvPr>
        </p:nvSpPr>
        <p:spPr/>
        <p:txBody>
          <a:bodyPr/>
          <a:lstStyle/>
          <a:p>
            <a:pPr>
              <a:defRPr/>
            </a:pPr>
            <a:fld id="{2E4790E1-2590-4AEE-892D-AB46A7688113}" type="slidenum">
              <a:rPr lang="en-US" smtClean="0"/>
              <a:pPr>
                <a:defRPr/>
              </a:pPr>
              <a:t>3</a:t>
            </a:fld>
            <a:endParaRPr lang="en-US"/>
          </a:p>
        </p:txBody>
      </p:sp>
      <p:pic>
        <p:nvPicPr>
          <p:cNvPr id="1026" name="Picture 2" descr="Voyager 1's Pale Blue Dot - NASA Science">
            <a:extLst>
              <a:ext uri="{FF2B5EF4-FFF2-40B4-BE49-F238E27FC236}">
                <a16:creationId xmlns:a16="http://schemas.microsoft.com/office/drawing/2014/main" id="{844273DC-A5F3-9D72-754F-86F67A9F5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D8B79E9-5AC2-299F-453A-5089CCA700A7}"/>
              </a:ext>
            </a:extLst>
          </p:cNvPr>
          <p:cNvSpPr txBox="1"/>
          <p:nvPr/>
        </p:nvSpPr>
        <p:spPr>
          <a:xfrm>
            <a:off x="304800" y="3429000"/>
            <a:ext cx="11582399" cy="2677656"/>
          </a:xfrm>
          <a:prstGeom prst="rect">
            <a:avLst/>
          </a:prstGeom>
          <a:noFill/>
        </p:spPr>
        <p:txBody>
          <a:bodyPr wrap="square" rtlCol="0">
            <a:spAutoFit/>
          </a:bodyPr>
          <a:lstStyle/>
          <a:p>
            <a:pPr algn="just"/>
            <a:r>
              <a:rPr lang="en-SG" sz="2400" b="0" i="0">
                <a:solidFill>
                  <a:srgbClr val="FFFFFF"/>
                </a:solidFill>
                <a:effectLst/>
                <a:latin typeface="+mj-lt"/>
              </a:rPr>
              <a:t>In the huge, mind-blowing space out there, our Earth is just a tiny speck of blue, a single dot holding all our happiness, sadness, problems, and victories. It's like a reminder that all the big issues we face are actually packed into this one little spot. Think about it: this small dot has the power for huge changes and loads of hope. We're all in this together, tackling our challenges and making things better, all from this one spot in the vast universe. It shows we're all connected in our journey to create a brighter future.</a:t>
            </a:r>
          </a:p>
        </p:txBody>
      </p:sp>
    </p:spTree>
    <p:extLst>
      <p:ext uri="{BB962C8B-B14F-4D97-AF65-F5344CB8AC3E}">
        <p14:creationId xmlns:p14="http://schemas.microsoft.com/office/powerpoint/2010/main" val="88024797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646331"/>
          </a:xfrm>
          <a:prstGeom prst="rect">
            <a:avLst/>
          </a:prstGeom>
          <a:noFill/>
        </p:spPr>
        <p:txBody>
          <a:bodyPr wrap="square" rtlCol="0">
            <a:spAutoFit/>
          </a:bodyPr>
          <a:lstStyle/>
          <a:p>
            <a:r>
              <a:rPr lang="en-SG" sz="3600">
                <a:solidFill>
                  <a:srgbClr val="0000FF"/>
                </a:solidFill>
              </a:rPr>
              <a:t>7. MIPS Basic Instructions Checklist</a:t>
            </a:r>
            <a:endParaRPr lang="en-US" sz="3600">
              <a:solidFill>
                <a:srgbClr val="C00000"/>
              </a:solidFill>
            </a:endParaRPr>
          </a:p>
        </p:txBody>
      </p:sp>
      <p:graphicFrame>
        <p:nvGraphicFramePr>
          <p:cNvPr id="40" name="Table 39">
            <a:extLst>
              <a:ext uri="{FF2B5EF4-FFF2-40B4-BE49-F238E27FC236}">
                <a16:creationId xmlns:a16="http://schemas.microsoft.com/office/drawing/2014/main" id="{3828D8F1-235C-4B6A-9124-404BA27C3098}"/>
              </a:ext>
            </a:extLst>
          </p:cNvPr>
          <p:cNvGraphicFramePr>
            <a:graphicFrameLocks noGrp="1"/>
          </p:cNvGraphicFramePr>
          <p:nvPr/>
        </p:nvGraphicFramePr>
        <p:xfrm>
          <a:off x="1981200" y="1367667"/>
          <a:ext cx="8305800" cy="4886985"/>
        </p:xfrm>
        <a:graphic>
          <a:graphicData uri="http://schemas.openxmlformats.org/drawingml/2006/table">
            <a:tbl>
              <a:tblPr firstRow="1" bandRow="1">
                <a:tableStyleId>{5C22544A-7EE6-4342-B048-85BDC9FD1C3A}</a:tableStyleId>
              </a:tblPr>
              <a:tblGrid>
                <a:gridCol w="2187146">
                  <a:extLst>
                    <a:ext uri="{9D8B030D-6E8A-4147-A177-3AD203B41FA5}">
                      <a16:colId xmlns:a16="http://schemas.microsoft.com/office/drawing/2014/main" val="20000"/>
                    </a:ext>
                  </a:extLst>
                </a:gridCol>
                <a:gridCol w="3168930">
                  <a:extLst>
                    <a:ext uri="{9D8B030D-6E8A-4147-A177-3AD203B41FA5}">
                      <a16:colId xmlns:a16="http://schemas.microsoft.com/office/drawing/2014/main" val="20001"/>
                    </a:ext>
                  </a:extLst>
                </a:gridCol>
                <a:gridCol w="2949724">
                  <a:extLst>
                    <a:ext uri="{9D8B030D-6E8A-4147-A177-3AD203B41FA5}">
                      <a16:colId xmlns:a16="http://schemas.microsoft.com/office/drawing/2014/main" val="20002"/>
                    </a:ext>
                  </a:extLst>
                </a:gridCol>
              </a:tblGrid>
              <a:tr h="704635">
                <a:tc>
                  <a:txBody>
                    <a:bodyPr/>
                    <a:lstStyle/>
                    <a:p>
                      <a:pPr algn="ctr"/>
                      <a:r>
                        <a:rPr lang="en-US"/>
                        <a:t>Operation</a:t>
                      </a:r>
                    </a:p>
                  </a:txBody>
                  <a:tcPr>
                    <a:solidFill>
                      <a:srgbClr val="666699"/>
                    </a:solidFill>
                  </a:tcPr>
                </a:tc>
                <a:tc>
                  <a:txBody>
                    <a:bodyPr/>
                    <a:lstStyle/>
                    <a:p>
                      <a:pPr algn="ctr"/>
                      <a:r>
                        <a:rPr lang="en-US" err="1"/>
                        <a:t>Opcode</a:t>
                      </a:r>
                      <a:r>
                        <a:rPr lang="en-US"/>
                        <a:t> in MIPS</a:t>
                      </a:r>
                    </a:p>
                  </a:txBody>
                  <a:tcPr>
                    <a:solidFill>
                      <a:srgbClr val="666699"/>
                    </a:solidFill>
                  </a:tcPr>
                </a:tc>
                <a:tc>
                  <a:txBody>
                    <a:bodyPr/>
                    <a:lstStyle/>
                    <a:p>
                      <a:pPr algn="ctr"/>
                      <a:r>
                        <a:rPr lang="en-US"/>
                        <a:t>Immediate Version</a:t>
                      </a:r>
                    </a:p>
                    <a:p>
                      <a:pPr algn="ctr"/>
                      <a:r>
                        <a:rPr lang="en-US"/>
                        <a:t>(if</a:t>
                      </a:r>
                      <a:r>
                        <a:rPr lang="en-US" baseline="0"/>
                        <a:t> applicable)</a:t>
                      </a:r>
                      <a:endParaRPr lang="en-US"/>
                    </a:p>
                  </a:txBody>
                  <a:tcPr>
                    <a:solidFill>
                      <a:srgbClr val="666699"/>
                    </a:solidFill>
                  </a:tcPr>
                </a:tc>
                <a:extLst>
                  <a:ext uri="{0D108BD9-81ED-4DB2-BD59-A6C34878D82A}">
                    <a16:rowId xmlns:a16="http://schemas.microsoft.com/office/drawing/2014/main" val="10000"/>
                  </a:ext>
                </a:extLst>
              </a:tr>
              <a:tr h="704635">
                <a:tc>
                  <a:txBody>
                    <a:bodyPr/>
                    <a:lstStyle/>
                    <a:p>
                      <a:r>
                        <a:rPr lang="en-US" b="1"/>
                        <a:t>Addition</a:t>
                      </a:r>
                    </a:p>
                  </a:txBody>
                  <a:tcPr anchor="ctr"/>
                </a:tc>
                <a:tc>
                  <a:txBody>
                    <a:bodyPr/>
                    <a:lstStyle/>
                    <a:p>
                      <a:pPr algn="l" eaLnBrk="1" hangingPunct="1">
                        <a:lnSpc>
                          <a:spcPct val="90000"/>
                        </a:lnSpc>
                        <a:buFont typeface="Wingdings" pitchFamily="2" charset="2"/>
                        <a:buNone/>
                      </a:pPr>
                      <a:r>
                        <a:rPr lang="en-US" sz="1800" b="1">
                          <a:solidFill>
                            <a:srgbClr val="660066"/>
                          </a:solidFill>
                          <a:latin typeface="Courier New" pitchFamily="49" charset="0"/>
                          <a:cs typeface="Courier New" pitchFamily="49" charset="0"/>
                        </a:rPr>
                        <a:t>add  </a:t>
                      </a:r>
                      <a:r>
                        <a:rPr lang="en-US" sz="1800" b="1">
                          <a:solidFill>
                            <a:srgbClr val="C00000"/>
                          </a:solidFill>
                          <a:latin typeface="Courier New" pitchFamily="49" charset="0"/>
                          <a:cs typeface="Courier New" pitchFamily="49" charset="0"/>
                        </a:rPr>
                        <a:t>$s0</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$s1</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$s2</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err="1">
                          <a:solidFill>
                            <a:srgbClr val="660066"/>
                          </a:solidFill>
                          <a:latin typeface="Courier New" pitchFamily="49" charset="0"/>
                          <a:ea typeface="+mn-ea"/>
                          <a:cs typeface="Courier New" pitchFamily="49" charset="0"/>
                        </a:rPr>
                        <a:t>addi</a:t>
                      </a:r>
                      <a:r>
                        <a:rPr lang="en-US"/>
                        <a:t> </a:t>
                      </a:r>
                      <a:r>
                        <a:rPr lang="en-US" sz="1800" b="1">
                          <a:solidFill>
                            <a:srgbClr val="C00000"/>
                          </a:solidFill>
                          <a:latin typeface="Courier New" pitchFamily="49" charset="0"/>
                          <a:cs typeface="Courier New" pitchFamily="49" charset="0"/>
                        </a:rPr>
                        <a:t>$s0</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$s1</a:t>
                      </a:r>
                      <a:r>
                        <a:rPr lang="en-US" sz="1800" b="1">
                          <a:latin typeface="Courier New" pitchFamily="49" charset="0"/>
                          <a:cs typeface="Courier New" pitchFamily="49" charset="0"/>
                        </a:rPr>
                        <a:t>, </a:t>
                      </a:r>
                      <a:r>
                        <a:rPr lang="en-US" sz="1800" b="1">
                          <a:solidFill>
                            <a:srgbClr val="002060"/>
                          </a:solidFill>
                          <a:latin typeface="Courier New" pitchFamily="49" charset="0"/>
                          <a:cs typeface="Courier New" pitchFamily="49" charset="0"/>
                        </a:rPr>
                        <a:t>C16</a:t>
                      </a:r>
                      <a:r>
                        <a:rPr lang="en-US" sz="1800" b="1" baseline="-25000">
                          <a:solidFill>
                            <a:srgbClr val="002060"/>
                          </a:solidFill>
                          <a:latin typeface="Courier New" pitchFamily="49" charset="0"/>
                          <a:cs typeface="Courier New" pitchFamily="49" charset="0"/>
                        </a:rPr>
                        <a:t>2s</a:t>
                      </a:r>
                    </a:p>
                    <a:p>
                      <a:r>
                        <a:rPr lang="en-US" b="1">
                          <a:solidFill>
                            <a:srgbClr val="002060"/>
                          </a:solidFill>
                          <a:latin typeface="Courier New" pitchFamily="49" charset="0"/>
                          <a:cs typeface="Courier New" pitchFamily="49" charset="0"/>
                        </a:rPr>
                        <a:t>C16</a:t>
                      </a:r>
                      <a:r>
                        <a:rPr lang="en-US" b="1" baseline="-25000">
                          <a:solidFill>
                            <a:srgbClr val="002060"/>
                          </a:solidFill>
                          <a:latin typeface="Courier New" pitchFamily="49" charset="0"/>
                          <a:cs typeface="Courier New" pitchFamily="49" charset="0"/>
                        </a:rPr>
                        <a:t>2s</a:t>
                      </a:r>
                      <a:r>
                        <a:rPr lang="en-US" baseline="-25000"/>
                        <a:t>  </a:t>
                      </a:r>
                      <a:r>
                        <a:rPr lang="en-US" sz="1800" kern="1200">
                          <a:solidFill>
                            <a:schemeClr val="dk1"/>
                          </a:solidFill>
                          <a:latin typeface="+mn-lt"/>
                          <a:ea typeface="+mn-ea"/>
                          <a:cs typeface="+mn-cs"/>
                        </a:rPr>
                        <a:t>is</a:t>
                      </a:r>
                      <a:r>
                        <a:rPr lang="en-US" baseline="-25000"/>
                        <a:t> </a:t>
                      </a:r>
                      <a:r>
                        <a:rPr lang="en-US" sz="1800" kern="1200">
                          <a:solidFill>
                            <a:schemeClr val="dk1"/>
                          </a:solidFill>
                          <a:latin typeface="+mn-lt"/>
                          <a:ea typeface="+mn-ea"/>
                          <a:cs typeface="+mn-cs"/>
                        </a:rPr>
                        <a:t>[-2</a:t>
                      </a:r>
                      <a:r>
                        <a:rPr lang="en-US" sz="1800" kern="1200" baseline="30000">
                          <a:solidFill>
                            <a:schemeClr val="dk1"/>
                          </a:solidFill>
                          <a:latin typeface="+mn-lt"/>
                          <a:ea typeface="+mn-ea"/>
                          <a:cs typeface="+mn-cs"/>
                        </a:rPr>
                        <a:t>15</a:t>
                      </a:r>
                      <a:r>
                        <a:rPr lang="en-US" sz="1800" kern="1200">
                          <a:solidFill>
                            <a:schemeClr val="dk1"/>
                          </a:solidFill>
                          <a:latin typeface="+mn-lt"/>
                          <a:ea typeface="+mn-ea"/>
                          <a:cs typeface="+mn-cs"/>
                        </a:rPr>
                        <a:t> to 2</a:t>
                      </a:r>
                      <a:r>
                        <a:rPr lang="en-US" sz="1800" kern="1200" baseline="30000">
                          <a:solidFill>
                            <a:schemeClr val="dk1"/>
                          </a:solidFill>
                          <a:latin typeface="+mn-lt"/>
                          <a:ea typeface="+mn-ea"/>
                          <a:cs typeface="+mn-cs"/>
                        </a:rPr>
                        <a:t>15</a:t>
                      </a:r>
                      <a:r>
                        <a:rPr lang="en-US" sz="1800" kern="1200">
                          <a:solidFill>
                            <a:schemeClr val="dk1"/>
                          </a:solidFill>
                          <a:latin typeface="+mn-lt"/>
                          <a:ea typeface="+mn-ea"/>
                          <a:cs typeface="+mn-cs"/>
                        </a:rPr>
                        <a:t>-1]</a:t>
                      </a:r>
                    </a:p>
                  </a:txBody>
                  <a:tcPr anchor="ctr"/>
                </a:tc>
                <a:extLst>
                  <a:ext uri="{0D108BD9-81ED-4DB2-BD59-A6C34878D82A}">
                    <a16:rowId xmlns:a16="http://schemas.microsoft.com/office/drawing/2014/main" val="10001"/>
                  </a:ext>
                </a:extLst>
              </a:tr>
              <a:tr h="486219">
                <a:tc>
                  <a:txBody>
                    <a:bodyPr/>
                    <a:lstStyle/>
                    <a:p>
                      <a:r>
                        <a:rPr lang="en-US" b="1"/>
                        <a:t>Subtraction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a:solidFill>
                            <a:srgbClr val="660066"/>
                          </a:solidFill>
                          <a:latin typeface="Courier New" pitchFamily="49" charset="0"/>
                          <a:cs typeface="Courier New" pitchFamily="49" charset="0"/>
                        </a:rPr>
                        <a:t>sub  </a:t>
                      </a:r>
                      <a:r>
                        <a:rPr lang="en-US" sz="1800" b="1">
                          <a:solidFill>
                            <a:srgbClr val="C00000"/>
                          </a:solidFill>
                          <a:latin typeface="Courier New" pitchFamily="49" charset="0"/>
                          <a:cs typeface="Courier New" pitchFamily="49" charset="0"/>
                        </a:rPr>
                        <a:t>$s0</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$s1</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$s2</a:t>
                      </a:r>
                    </a:p>
                  </a:txBody>
                  <a:tcPr anchor="ctr"/>
                </a:tc>
                <a:tc>
                  <a:txBody>
                    <a:bodyPr/>
                    <a:lstStyle/>
                    <a:p>
                      <a:endParaRPr lang="en-US">
                        <a:solidFill>
                          <a:srgbClr val="002060"/>
                        </a:solidFill>
                      </a:endParaRPr>
                    </a:p>
                  </a:txBody>
                  <a:tcPr anchor="ctr"/>
                </a:tc>
                <a:extLst>
                  <a:ext uri="{0D108BD9-81ED-4DB2-BD59-A6C34878D82A}">
                    <a16:rowId xmlns:a16="http://schemas.microsoft.com/office/drawing/2014/main" val="10002"/>
                  </a:ext>
                </a:extLst>
              </a:tr>
              <a:tr h="701585">
                <a:tc>
                  <a:txBody>
                    <a:bodyPr/>
                    <a:lstStyle/>
                    <a:p>
                      <a:r>
                        <a:rPr lang="en-US" b="1"/>
                        <a:t>Shift</a:t>
                      </a:r>
                      <a:r>
                        <a:rPr lang="en-US" b="1" baseline="0"/>
                        <a:t> left logical</a:t>
                      </a:r>
                      <a:endParaRPr lang="en-US" b="1"/>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err="1">
                          <a:solidFill>
                            <a:srgbClr val="660066"/>
                          </a:solidFill>
                          <a:latin typeface="Courier New" pitchFamily="49" charset="0"/>
                          <a:cs typeface="Courier New" pitchFamily="49" charset="0"/>
                        </a:rPr>
                        <a:t>sll</a:t>
                      </a:r>
                      <a:r>
                        <a:rPr lang="en-US" sz="1800" b="1">
                          <a:solidFill>
                            <a:srgbClr val="660066"/>
                          </a:solidFill>
                          <a:latin typeface="Courier New" pitchFamily="49" charset="0"/>
                          <a:cs typeface="Courier New" pitchFamily="49" charset="0"/>
                        </a:rPr>
                        <a:t>  </a:t>
                      </a:r>
                      <a:r>
                        <a:rPr lang="en-US" sz="1800" b="1">
                          <a:solidFill>
                            <a:srgbClr val="C00000"/>
                          </a:solidFill>
                          <a:latin typeface="Courier New" pitchFamily="49" charset="0"/>
                          <a:cs typeface="Courier New" pitchFamily="49" charset="0"/>
                        </a:rPr>
                        <a:t>$s0</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$s1</a:t>
                      </a:r>
                      <a:r>
                        <a:rPr lang="en-US" sz="1800" b="1">
                          <a:latin typeface="Courier New" pitchFamily="49" charset="0"/>
                          <a:cs typeface="Courier New" pitchFamily="49" charset="0"/>
                        </a:rPr>
                        <a:t>, </a:t>
                      </a:r>
                      <a:r>
                        <a:rPr lang="en-US" sz="1800" b="1">
                          <a:solidFill>
                            <a:srgbClr val="002060"/>
                          </a:solidFill>
                          <a:latin typeface="Courier New" pitchFamily="49" charset="0"/>
                          <a:cs typeface="Courier New" pitchFamily="49" charset="0"/>
                        </a:rPr>
                        <a:t>C5</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a:solidFill>
                            <a:srgbClr val="002060"/>
                          </a:solidFill>
                          <a:latin typeface="Courier New" pitchFamily="49" charset="0"/>
                          <a:ea typeface="+mn-ea"/>
                          <a:cs typeface="Courier New" pitchFamily="49" charset="0"/>
                        </a:rPr>
                        <a:t>C5</a:t>
                      </a:r>
                      <a:r>
                        <a:rPr lang="en-US" sz="1800" b="1">
                          <a:solidFill>
                            <a:srgbClr val="006600"/>
                          </a:solidFill>
                          <a:latin typeface="Courier New" pitchFamily="49" charset="0"/>
                          <a:cs typeface="Courier New" pitchFamily="49" charset="0"/>
                        </a:rPr>
                        <a:t> </a:t>
                      </a:r>
                      <a:r>
                        <a:rPr lang="en-US" sz="1800" b="0">
                          <a:solidFill>
                            <a:schemeClr val="tx1"/>
                          </a:solidFill>
                          <a:latin typeface="+mn-lt"/>
                          <a:cs typeface="Courier New" pitchFamily="49" charset="0"/>
                        </a:rPr>
                        <a:t>is</a:t>
                      </a:r>
                      <a:r>
                        <a:rPr lang="en-US" sz="1800" b="0" baseline="0">
                          <a:solidFill>
                            <a:schemeClr val="tx1"/>
                          </a:solidFill>
                          <a:latin typeface="+mn-lt"/>
                          <a:cs typeface="Courier New" pitchFamily="49" charset="0"/>
                        </a:rPr>
                        <a:t> [0 to 2</a:t>
                      </a:r>
                      <a:r>
                        <a:rPr lang="en-US" sz="1800" b="0" baseline="30000">
                          <a:solidFill>
                            <a:schemeClr val="tx1"/>
                          </a:solidFill>
                          <a:latin typeface="+mn-lt"/>
                          <a:cs typeface="Courier New" pitchFamily="49" charset="0"/>
                        </a:rPr>
                        <a:t>5</a:t>
                      </a:r>
                      <a:r>
                        <a:rPr lang="en-US" sz="1800" b="0" baseline="0">
                          <a:solidFill>
                            <a:schemeClr val="tx1"/>
                          </a:solidFill>
                          <a:latin typeface="+mn-lt"/>
                          <a:cs typeface="Courier New" pitchFamily="49" charset="0"/>
                        </a:rPr>
                        <a:t>-1]</a:t>
                      </a:r>
                      <a:endParaRPr lang="en-US" b="0">
                        <a:solidFill>
                          <a:schemeClr val="tx1"/>
                        </a:solidFill>
                        <a:latin typeface="+mn-lt"/>
                      </a:endParaRPr>
                    </a:p>
                  </a:txBody>
                  <a:tcPr anchor="ctr"/>
                </a:tc>
                <a:tc>
                  <a:txBody>
                    <a:bodyPr/>
                    <a:lstStyle/>
                    <a:p>
                      <a:endParaRPr lang="en-US"/>
                    </a:p>
                  </a:txBody>
                  <a:tcPr anchor="ctr"/>
                </a:tc>
                <a:extLst>
                  <a:ext uri="{0D108BD9-81ED-4DB2-BD59-A6C34878D82A}">
                    <a16:rowId xmlns:a16="http://schemas.microsoft.com/office/drawing/2014/main" val="10003"/>
                  </a:ext>
                </a:extLst>
              </a:tr>
              <a:tr h="408241">
                <a:tc>
                  <a:txBody>
                    <a:bodyPr/>
                    <a:lstStyle/>
                    <a:p>
                      <a:r>
                        <a:rPr lang="en-US" b="1"/>
                        <a:t>Shift</a:t>
                      </a:r>
                      <a:r>
                        <a:rPr lang="en-US" b="1" baseline="0"/>
                        <a:t> right logical</a:t>
                      </a:r>
                      <a:endParaRPr lang="en-US" b="1"/>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err="1">
                          <a:solidFill>
                            <a:srgbClr val="660066"/>
                          </a:solidFill>
                          <a:latin typeface="Courier New" pitchFamily="49" charset="0"/>
                          <a:cs typeface="Courier New" pitchFamily="49" charset="0"/>
                        </a:rPr>
                        <a:t>srl</a:t>
                      </a:r>
                      <a:r>
                        <a:rPr lang="en-US" sz="1800" b="1">
                          <a:solidFill>
                            <a:srgbClr val="660066"/>
                          </a:solidFill>
                          <a:latin typeface="Courier New" pitchFamily="49" charset="0"/>
                          <a:cs typeface="Courier New" pitchFamily="49" charset="0"/>
                        </a:rPr>
                        <a:t>  </a:t>
                      </a:r>
                      <a:r>
                        <a:rPr lang="en-US" sz="1800" b="1">
                          <a:solidFill>
                            <a:srgbClr val="C00000"/>
                          </a:solidFill>
                          <a:latin typeface="Courier New" pitchFamily="49" charset="0"/>
                          <a:cs typeface="Courier New" pitchFamily="49" charset="0"/>
                        </a:rPr>
                        <a:t>$s0</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$s1</a:t>
                      </a:r>
                      <a:r>
                        <a:rPr lang="en-US" sz="1800" b="1">
                          <a:latin typeface="Courier New" pitchFamily="49" charset="0"/>
                          <a:cs typeface="Courier New" pitchFamily="49" charset="0"/>
                        </a:rPr>
                        <a:t>, </a:t>
                      </a:r>
                      <a:r>
                        <a:rPr lang="en-US" sz="1800" b="1" kern="1200">
                          <a:solidFill>
                            <a:srgbClr val="002060"/>
                          </a:solidFill>
                          <a:latin typeface="Courier New" pitchFamily="49" charset="0"/>
                          <a:ea typeface="+mn-ea"/>
                          <a:cs typeface="Courier New" pitchFamily="49" charset="0"/>
                        </a:rPr>
                        <a:t>C5</a:t>
                      </a:r>
                    </a:p>
                  </a:txBody>
                  <a:tcPr anchor="ctr"/>
                </a:tc>
                <a:tc>
                  <a:txBody>
                    <a:bodyPr/>
                    <a:lstStyle/>
                    <a:p>
                      <a:endParaRPr lang="en-US"/>
                    </a:p>
                  </a:txBody>
                  <a:tcPr anchor="ctr"/>
                </a:tc>
                <a:extLst>
                  <a:ext uri="{0D108BD9-81ED-4DB2-BD59-A6C34878D82A}">
                    <a16:rowId xmlns:a16="http://schemas.microsoft.com/office/drawing/2014/main" val="10004"/>
                  </a:ext>
                </a:extLst>
              </a:tr>
              <a:tr h="656947">
                <a:tc>
                  <a:txBody>
                    <a:bodyPr/>
                    <a:lstStyle/>
                    <a:p>
                      <a:r>
                        <a:rPr lang="en-US" b="1"/>
                        <a:t>AND</a:t>
                      </a:r>
                      <a:r>
                        <a:rPr lang="en-US" b="1" baseline="0"/>
                        <a:t> bitwise</a:t>
                      </a:r>
                      <a:endParaRPr lang="en-US" b="1"/>
                    </a:p>
                  </a:txBody>
                  <a:tcPr anchor="ctr"/>
                </a:tc>
                <a:tc>
                  <a:txBody>
                    <a:bodyPr/>
                    <a:lstStyle/>
                    <a:p>
                      <a:pPr algn="l" eaLnBrk="1" hangingPunct="1">
                        <a:lnSpc>
                          <a:spcPct val="90000"/>
                        </a:lnSpc>
                        <a:buFont typeface="Wingdings" pitchFamily="2" charset="2"/>
                        <a:buNone/>
                      </a:pPr>
                      <a:r>
                        <a:rPr lang="en-US" sz="1800" b="1">
                          <a:solidFill>
                            <a:srgbClr val="660066"/>
                          </a:solidFill>
                          <a:latin typeface="Courier New" pitchFamily="49" charset="0"/>
                          <a:cs typeface="Courier New" pitchFamily="49" charset="0"/>
                        </a:rPr>
                        <a:t>and  </a:t>
                      </a:r>
                      <a:r>
                        <a:rPr lang="en-US" sz="1800" b="1">
                          <a:solidFill>
                            <a:srgbClr val="C00000"/>
                          </a:solidFill>
                          <a:latin typeface="Courier New" pitchFamily="49" charset="0"/>
                          <a:cs typeface="Courier New" pitchFamily="49" charset="0"/>
                        </a:rPr>
                        <a:t>$s0</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$s1</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$s2</a:t>
                      </a:r>
                    </a:p>
                  </a:txBody>
                  <a:tcPr anchor="ctr"/>
                </a:tc>
                <a:tc>
                  <a:txBody>
                    <a:bodyPr/>
                    <a:lstStyle/>
                    <a:p>
                      <a:r>
                        <a:rPr lang="en-US" sz="1800" b="1" kern="1200" err="1">
                          <a:solidFill>
                            <a:srgbClr val="660066"/>
                          </a:solidFill>
                          <a:latin typeface="Courier New" pitchFamily="49" charset="0"/>
                          <a:ea typeface="+mn-ea"/>
                          <a:cs typeface="Courier New" pitchFamily="49" charset="0"/>
                        </a:rPr>
                        <a:t>andi</a:t>
                      </a:r>
                      <a:r>
                        <a:rPr lang="en-US" sz="1800" b="1" kern="1200">
                          <a:solidFill>
                            <a:srgbClr val="660066"/>
                          </a:solidFill>
                          <a:latin typeface="Courier New" pitchFamily="49" charset="0"/>
                          <a:ea typeface="+mn-ea"/>
                          <a:cs typeface="Courier New" pitchFamily="49" charset="0"/>
                        </a:rPr>
                        <a:t> </a:t>
                      </a:r>
                      <a:r>
                        <a:rPr lang="en-US" sz="1800" b="1">
                          <a:solidFill>
                            <a:srgbClr val="C00000"/>
                          </a:solidFill>
                          <a:latin typeface="Courier New" pitchFamily="49" charset="0"/>
                          <a:cs typeface="Courier New" pitchFamily="49" charset="0"/>
                        </a:rPr>
                        <a:t>$s0</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$s1</a:t>
                      </a:r>
                      <a:r>
                        <a:rPr lang="en-US" sz="1800" b="1">
                          <a:latin typeface="Courier New" pitchFamily="49" charset="0"/>
                          <a:cs typeface="Courier New" pitchFamily="49" charset="0"/>
                        </a:rPr>
                        <a:t>, </a:t>
                      </a:r>
                      <a:r>
                        <a:rPr lang="en-US" sz="1800" b="1">
                          <a:solidFill>
                            <a:srgbClr val="002060"/>
                          </a:solidFill>
                          <a:latin typeface="Courier New" pitchFamily="49" charset="0"/>
                          <a:cs typeface="Courier New" pitchFamily="49" charset="0"/>
                        </a:rPr>
                        <a:t>C16</a:t>
                      </a:r>
                    </a:p>
                    <a:p>
                      <a:pPr marL="0" marR="0" indent="0" algn="l" defTabSz="914400" rtl="0" eaLnBrk="1" fontAlgn="auto" latinLnBrk="0" hangingPunct="1">
                        <a:lnSpc>
                          <a:spcPct val="100000"/>
                        </a:lnSpc>
                        <a:spcBef>
                          <a:spcPts val="0"/>
                        </a:spcBef>
                        <a:spcAft>
                          <a:spcPts val="0"/>
                        </a:spcAft>
                        <a:buClrTx/>
                        <a:buSzTx/>
                        <a:buFontTx/>
                        <a:buNone/>
                        <a:tabLst/>
                        <a:defRPr/>
                      </a:pPr>
                      <a:r>
                        <a:rPr lang="en-US" b="1">
                          <a:solidFill>
                            <a:srgbClr val="002060"/>
                          </a:solidFill>
                          <a:latin typeface="Courier New" pitchFamily="49" charset="0"/>
                          <a:cs typeface="Courier New" pitchFamily="49" charset="0"/>
                        </a:rPr>
                        <a:t>C16</a:t>
                      </a:r>
                      <a:r>
                        <a:rPr lang="en-US" baseline="-25000"/>
                        <a:t>  </a:t>
                      </a:r>
                      <a:r>
                        <a:rPr lang="en-US" sz="1800" kern="1200">
                          <a:solidFill>
                            <a:schemeClr val="dk1"/>
                          </a:solidFill>
                          <a:latin typeface="+mn-lt"/>
                          <a:ea typeface="+mn-ea"/>
                          <a:cs typeface="+mn-cs"/>
                        </a:rPr>
                        <a:t>is</a:t>
                      </a:r>
                      <a:r>
                        <a:rPr lang="en-US" baseline="-25000"/>
                        <a:t> </a:t>
                      </a:r>
                      <a:r>
                        <a:rPr lang="en-US" sz="1800" kern="1200" baseline="0">
                          <a:solidFill>
                            <a:schemeClr val="dk1"/>
                          </a:solidFill>
                          <a:latin typeface="+mn-lt"/>
                          <a:ea typeface="+mn-ea"/>
                          <a:cs typeface="+mn-cs"/>
                        </a:rPr>
                        <a:t>a 16-bit pattern</a:t>
                      </a:r>
                      <a:endParaRPr lang="en-US" sz="1800" kern="1200">
                        <a:solidFill>
                          <a:schemeClr val="dk1"/>
                        </a:solidFill>
                        <a:latin typeface="+mn-lt"/>
                        <a:ea typeface="+mn-ea"/>
                        <a:cs typeface="+mn-cs"/>
                      </a:endParaRPr>
                    </a:p>
                  </a:txBody>
                  <a:tcPr anchor="ctr"/>
                </a:tc>
                <a:extLst>
                  <a:ext uri="{0D108BD9-81ED-4DB2-BD59-A6C34878D82A}">
                    <a16:rowId xmlns:a16="http://schemas.microsoft.com/office/drawing/2014/main" val="10005"/>
                  </a:ext>
                </a:extLst>
              </a:tr>
              <a:tr h="408241">
                <a:tc>
                  <a:txBody>
                    <a:bodyPr/>
                    <a:lstStyle/>
                    <a:p>
                      <a:r>
                        <a:rPr lang="en-US" b="1"/>
                        <a:t>OR bitwise</a:t>
                      </a:r>
                    </a:p>
                  </a:txBody>
                  <a:tcPr anchor="ctr"/>
                </a:tc>
                <a:tc>
                  <a:txBody>
                    <a:bodyPr/>
                    <a:lstStyle/>
                    <a:p>
                      <a:pPr algn="l" eaLnBrk="1" hangingPunct="1">
                        <a:lnSpc>
                          <a:spcPct val="90000"/>
                        </a:lnSpc>
                        <a:buFont typeface="Wingdings" pitchFamily="2" charset="2"/>
                        <a:buNone/>
                      </a:pPr>
                      <a:r>
                        <a:rPr lang="en-US" sz="1800" b="1">
                          <a:solidFill>
                            <a:srgbClr val="660066"/>
                          </a:solidFill>
                          <a:latin typeface="Courier New" pitchFamily="49" charset="0"/>
                          <a:cs typeface="Courier New" pitchFamily="49" charset="0"/>
                        </a:rPr>
                        <a:t>or   </a:t>
                      </a:r>
                      <a:r>
                        <a:rPr lang="en-US" sz="1800" b="1">
                          <a:solidFill>
                            <a:srgbClr val="C00000"/>
                          </a:solidFill>
                          <a:latin typeface="Courier New" pitchFamily="49" charset="0"/>
                          <a:cs typeface="Courier New" pitchFamily="49" charset="0"/>
                        </a:rPr>
                        <a:t>$s0</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$s1</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$s2</a:t>
                      </a:r>
                    </a:p>
                  </a:txBody>
                  <a:tcPr anchor="ctr"/>
                </a:tc>
                <a:tc>
                  <a:txBody>
                    <a:bodyPr/>
                    <a:lstStyle/>
                    <a:p>
                      <a:r>
                        <a:rPr lang="en-US" sz="1800" b="1" kern="1200" err="1">
                          <a:solidFill>
                            <a:srgbClr val="660066"/>
                          </a:solidFill>
                          <a:latin typeface="Courier New" pitchFamily="49" charset="0"/>
                          <a:ea typeface="+mn-ea"/>
                          <a:cs typeface="Courier New" pitchFamily="49" charset="0"/>
                        </a:rPr>
                        <a:t>ori</a:t>
                      </a:r>
                      <a:r>
                        <a:rPr lang="en-US" sz="1800" b="1" kern="1200">
                          <a:solidFill>
                            <a:srgbClr val="660066"/>
                          </a:solidFill>
                          <a:latin typeface="Courier New" pitchFamily="49" charset="0"/>
                          <a:ea typeface="+mn-ea"/>
                          <a:cs typeface="Courier New" pitchFamily="49" charset="0"/>
                        </a:rPr>
                        <a:t> </a:t>
                      </a:r>
                      <a:r>
                        <a:rPr lang="en-US" sz="1800" b="1">
                          <a:solidFill>
                            <a:srgbClr val="C00000"/>
                          </a:solidFill>
                          <a:latin typeface="Courier New" pitchFamily="49" charset="0"/>
                          <a:cs typeface="Courier New" pitchFamily="49" charset="0"/>
                        </a:rPr>
                        <a:t>$s0</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$s1</a:t>
                      </a:r>
                      <a:r>
                        <a:rPr lang="en-US" sz="1800" b="1">
                          <a:latin typeface="Courier New" pitchFamily="49" charset="0"/>
                          <a:cs typeface="Courier New" pitchFamily="49" charset="0"/>
                        </a:rPr>
                        <a:t>, </a:t>
                      </a:r>
                      <a:r>
                        <a:rPr lang="en-US" sz="1800" b="1">
                          <a:solidFill>
                            <a:srgbClr val="002060"/>
                          </a:solidFill>
                          <a:latin typeface="Courier New" pitchFamily="49" charset="0"/>
                          <a:cs typeface="Courier New" pitchFamily="49" charset="0"/>
                        </a:rPr>
                        <a:t>C16</a:t>
                      </a:r>
                    </a:p>
                  </a:txBody>
                  <a:tcPr anchor="ctr"/>
                </a:tc>
                <a:extLst>
                  <a:ext uri="{0D108BD9-81ED-4DB2-BD59-A6C34878D82A}">
                    <a16:rowId xmlns:a16="http://schemas.microsoft.com/office/drawing/2014/main" val="10006"/>
                  </a:ext>
                </a:extLst>
              </a:tr>
              <a:tr h="408241">
                <a:tc>
                  <a:txBody>
                    <a:bodyPr/>
                    <a:lstStyle/>
                    <a:p>
                      <a:r>
                        <a:rPr lang="en-US" b="1"/>
                        <a:t>NOR bitwise</a:t>
                      </a:r>
                    </a:p>
                  </a:txBody>
                  <a:tcPr anchor="ctr"/>
                </a:tc>
                <a:tc>
                  <a:txBody>
                    <a:bodyPr/>
                    <a:lstStyle/>
                    <a:p>
                      <a:pPr algn="l" eaLnBrk="1" hangingPunct="1">
                        <a:lnSpc>
                          <a:spcPct val="90000"/>
                        </a:lnSpc>
                        <a:buFont typeface="Wingdings" pitchFamily="2" charset="2"/>
                        <a:buNone/>
                      </a:pPr>
                      <a:r>
                        <a:rPr lang="en-US" sz="1800" b="1">
                          <a:solidFill>
                            <a:srgbClr val="660066"/>
                          </a:solidFill>
                          <a:latin typeface="Courier New" pitchFamily="49" charset="0"/>
                          <a:cs typeface="Courier New" pitchFamily="49" charset="0"/>
                        </a:rPr>
                        <a:t>nor  </a:t>
                      </a:r>
                      <a:r>
                        <a:rPr lang="en-US" sz="1800" b="1">
                          <a:solidFill>
                            <a:srgbClr val="C00000"/>
                          </a:solidFill>
                          <a:latin typeface="Courier New" pitchFamily="49" charset="0"/>
                          <a:cs typeface="Courier New" pitchFamily="49" charset="0"/>
                        </a:rPr>
                        <a:t>$s0</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$s1</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$s2</a:t>
                      </a:r>
                    </a:p>
                  </a:txBody>
                  <a:tcPr anchor="ctr"/>
                </a:tc>
                <a:tc>
                  <a:txBody>
                    <a:bodyPr/>
                    <a:lstStyle/>
                    <a:p>
                      <a:endParaRPr lang="en-US"/>
                    </a:p>
                  </a:txBody>
                  <a:tcPr anchor="ctr"/>
                </a:tc>
                <a:extLst>
                  <a:ext uri="{0D108BD9-81ED-4DB2-BD59-A6C34878D82A}">
                    <a16:rowId xmlns:a16="http://schemas.microsoft.com/office/drawing/2014/main" val="10007"/>
                  </a:ext>
                </a:extLst>
              </a:tr>
              <a:tr h="408241">
                <a:tc>
                  <a:txBody>
                    <a:bodyPr/>
                    <a:lstStyle/>
                    <a:p>
                      <a:r>
                        <a:rPr lang="en-US" b="1"/>
                        <a:t>XOR bitwise</a:t>
                      </a:r>
                    </a:p>
                  </a:txBody>
                  <a:tcPr anchor="ctr"/>
                </a:tc>
                <a:tc>
                  <a:txBody>
                    <a:bodyPr/>
                    <a:lstStyle/>
                    <a:p>
                      <a:pPr algn="l" eaLnBrk="1" hangingPunct="1">
                        <a:lnSpc>
                          <a:spcPct val="90000"/>
                        </a:lnSpc>
                        <a:buFont typeface="Wingdings" pitchFamily="2" charset="2"/>
                        <a:buNone/>
                      </a:pPr>
                      <a:r>
                        <a:rPr lang="en-US" sz="1800" b="1" err="1">
                          <a:solidFill>
                            <a:srgbClr val="660066"/>
                          </a:solidFill>
                          <a:latin typeface="Courier New" pitchFamily="49" charset="0"/>
                          <a:cs typeface="Courier New" pitchFamily="49" charset="0"/>
                        </a:rPr>
                        <a:t>xor</a:t>
                      </a:r>
                      <a:r>
                        <a:rPr lang="en-US" sz="1800" b="1">
                          <a:solidFill>
                            <a:srgbClr val="660066"/>
                          </a:solidFill>
                          <a:latin typeface="Courier New" pitchFamily="49" charset="0"/>
                          <a:cs typeface="Courier New" pitchFamily="49" charset="0"/>
                        </a:rPr>
                        <a:t>  </a:t>
                      </a:r>
                      <a:r>
                        <a:rPr lang="en-US" sz="1800" b="1">
                          <a:solidFill>
                            <a:srgbClr val="C00000"/>
                          </a:solidFill>
                          <a:latin typeface="Courier New" pitchFamily="49" charset="0"/>
                          <a:cs typeface="Courier New" pitchFamily="49" charset="0"/>
                        </a:rPr>
                        <a:t>$s0</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$s1</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$s2</a:t>
                      </a:r>
                    </a:p>
                  </a:txBody>
                  <a:tcPr anchor="ctr"/>
                </a:tc>
                <a:tc>
                  <a:txBody>
                    <a:bodyPr/>
                    <a:lstStyle/>
                    <a:p>
                      <a:r>
                        <a:rPr lang="en-US" sz="1800" b="1" kern="1200" err="1">
                          <a:solidFill>
                            <a:srgbClr val="660066"/>
                          </a:solidFill>
                          <a:latin typeface="Courier New" pitchFamily="49" charset="0"/>
                          <a:ea typeface="+mn-ea"/>
                          <a:cs typeface="Courier New" pitchFamily="49" charset="0"/>
                        </a:rPr>
                        <a:t>xori</a:t>
                      </a:r>
                      <a:r>
                        <a:rPr lang="en-US" sz="1800" b="1" kern="1200">
                          <a:solidFill>
                            <a:srgbClr val="660066"/>
                          </a:solidFill>
                          <a:latin typeface="Courier New" pitchFamily="49" charset="0"/>
                          <a:ea typeface="+mn-ea"/>
                          <a:cs typeface="Courier New" pitchFamily="49" charset="0"/>
                        </a:rPr>
                        <a:t> </a:t>
                      </a:r>
                      <a:r>
                        <a:rPr lang="en-US" sz="1800" b="1">
                          <a:solidFill>
                            <a:srgbClr val="C00000"/>
                          </a:solidFill>
                          <a:latin typeface="Courier New" pitchFamily="49" charset="0"/>
                          <a:cs typeface="Courier New" pitchFamily="49" charset="0"/>
                        </a:rPr>
                        <a:t>$s0</a:t>
                      </a:r>
                      <a:r>
                        <a:rPr lang="en-US" sz="1800" b="1">
                          <a:latin typeface="Courier New" pitchFamily="49" charset="0"/>
                          <a:cs typeface="Courier New" pitchFamily="49" charset="0"/>
                        </a:rPr>
                        <a:t>, </a:t>
                      </a:r>
                      <a:r>
                        <a:rPr lang="en-US" sz="1800" b="1">
                          <a:solidFill>
                            <a:srgbClr val="006600"/>
                          </a:solidFill>
                          <a:latin typeface="Courier New" pitchFamily="49" charset="0"/>
                          <a:cs typeface="Courier New" pitchFamily="49" charset="0"/>
                        </a:rPr>
                        <a:t>$s1</a:t>
                      </a:r>
                      <a:r>
                        <a:rPr lang="en-US" sz="1800" b="1">
                          <a:latin typeface="Courier New" pitchFamily="49" charset="0"/>
                          <a:cs typeface="Courier New" pitchFamily="49" charset="0"/>
                        </a:rPr>
                        <a:t>, </a:t>
                      </a:r>
                      <a:r>
                        <a:rPr lang="en-US" sz="1800" b="1">
                          <a:solidFill>
                            <a:srgbClr val="002060"/>
                          </a:solidFill>
                          <a:latin typeface="Courier New" pitchFamily="49" charset="0"/>
                          <a:cs typeface="Courier New" pitchFamily="49" charset="0"/>
                        </a:rPr>
                        <a:t>C16</a:t>
                      </a:r>
                    </a:p>
                  </a:txBody>
                  <a:tcPr anchor="ctr"/>
                </a:tc>
                <a:extLst>
                  <a:ext uri="{0D108BD9-81ED-4DB2-BD59-A6C34878D82A}">
                    <a16:rowId xmlns:a16="http://schemas.microsoft.com/office/drawing/2014/main" val="10008"/>
                  </a:ext>
                </a:extLst>
              </a:tr>
            </a:tbl>
          </a:graphicData>
        </a:graphic>
      </p:graphicFrame>
      <p:sp>
        <p:nvSpPr>
          <p:cNvPr id="7" name="Slide Number Placeholder 6">
            <a:extLst>
              <a:ext uri="{FF2B5EF4-FFF2-40B4-BE49-F238E27FC236}">
                <a16:creationId xmlns:a16="http://schemas.microsoft.com/office/drawing/2014/main" id="{EE88D133-B99D-4EDE-80C5-18390198702E}"/>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30</a:t>
            </a:fld>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D269B13-BC8D-4321-9138-DE9BB8F54610}"/>
                  </a:ext>
                </a:extLst>
              </p14:cNvPr>
              <p14:cNvContentPartPr/>
              <p14:nvPr/>
            </p14:nvContentPartPr>
            <p14:xfrm>
              <a:off x="1739880" y="1713960"/>
              <a:ext cx="10302840" cy="3160440"/>
            </p14:xfrm>
          </p:contentPart>
        </mc:Choice>
        <mc:Fallback xmlns="">
          <p:pic>
            <p:nvPicPr>
              <p:cNvPr id="2" name="Ink 1">
                <a:extLst>
                  <a:ext uri="{FF2B5EF4-FFF2-40B4-BE49-F238E27FC236}">
                    <a16:creationId xmlns:a16="http://schemas.microsoft.com/office/drawing/2014/main" id="{CD269B13-BC8D-4321-9138-DE9BB8F54610}"/>
                  </a:ext>
                </a:extLst>
              </p:cNvPr>
              <p:cNvPicPr/>
              <p:nvPr/>
            </p:nvPicPr>
            <p:blipFill>
              <a:blip r:embed="rId4"/>
              <a:stretch>
                <a:fillRect/>
              </a:stretch>
            </p:blipFill>
            <p:spPr>
              <a:xfrm>
                <a:off x="1730520" y="1704600"/>
                <a:ext cx="10321560" cy="3179160"/>
              </a:xfrm>
              <a:prstGeom prst="rect">
                <a:avLst/>
              </a:prstGeom>
            </p:spPr>
          </p:pic>
        </mc:Fallback>
      </mc:AlternateContent>
    </p:spTree>
    <p:extLst>
      <p:ext uri="{BB962C8B-B14F-4D97-AF65-F5344CB8AC3E}">
        <p14:creationId xmlns:p14="http://schemas.microsoft.com/office/powerpoint/2010/main" val="321711171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latin typeface="+mn-lt"/>
              </a:rPr>
              <a:t>1. Memory Organisation (General)</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31</a:t>
            </a:fld>
            <a:endParaRPr/>
          </a:p>
        </p:txBody>
      </p:sp>
      <p:sp>
        <p:nvSpPr>
          <p:cNvPr id="15" name="Rectangle 3">
            <a:extLst>
              <a:ext uri="{FF2B5EF4-FFF2-40B4-BE49-F238E27FC236}">
                <a16:creationId xmlns:a16="http://schemas.microsoft.com/office/drawing/2014/main" id="{4B90638E-75E4-492D-9A40-7D401A64BB1C}"/>
              </a:ext>
            </a:extLst>
          </p:cNvPr>
          <p:cNvSpPr txBox="1">
            <a:spLocks noChangeArrowheads="1"/>
          </p:cNvSpPr>
          <p:nvPr/>
        </p:nvSpPr>
        <p:spPr>
          <a:xfrm>
            <a:off x="1981200" y="1322173"/>
            <a:ext cx="5257800" cy="485002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itchFamily="2" charset="2"/>
              <a:buChar char="§"/>
            </a:pPr>
            <a:r>
              <a:rPr lang="en-GB"/>
              <a:t>The main memory can be viewed as a large, </a:t>
            </a:r>
            <a:r>
              <a:rPr lang="en-GB">
                <a:solidFill>
                  <a:srgbClr val="0000CC"/>
                </a:solidFill>
              </a:rPr>
              <a:t>single-dimension array </a:t>
            </a:r>
            <a:r>
              <a:rPr lang="en-GB"/>
              <a:t>of memory locations.</a:t>
            </a:r>
          </a:p>
          <a:p>
            <a:pPr marL="358775" indent="-358775" fontAlgn="auto">
              <a:spcBef>
                <a:spcPts val="1200"/>
              </a:spcBef>
              <a:spcAft>
                <a:spcPts val="0"/>
              </a:spcAft>
              <a:buSzPct val="100000"/>
              <a:buFont typeface="Wingdings" pitchFamily="2" charset="2"/>
              <a:buChar char="§"/>
            </a:pPr>
            <a:r>
              <a:rPr lang="en-GB"/>
              <a:t>Each location of the memory has an </a:t>
            </a:r>
            <a:r>
              <a:rPr lang="en-GB" b="1">
                <a:solidFill>
                  <a:srgbClr val="C00000"/>
                </a:solidFill>
              </a:rPr>
              <a:t>address</a:t>
            </a:r>
            <a:r>
              <a:rPr lang="en-GB"/>
              <a:t>, which is an index into the array.</a:t>
            </a:r>
          </a:p>
          <a:p>
            <a:pPr marL="630238" lvl="1" indent="-271463" fontAlgn="auto">
              <a:spcBef>
                <a:spcPts val="600"/>
              </a:spcBef>
              <a:spcAft>
                <a:spcPts val="0"/>
              </a:spcAft>
              <a:buSzPct val="100000"/>
              <a:buFont typeface="Wingdings" pitchFamily="2" charset="2"/>
              <a:buChar char="§"/>
            </a:pPr>
            <a:r>
              <a:rPr lang="en-US"/>
              <a:t>Given a </a:t>
            </a:r>
            <a:r>
              <a:rPr lang="en-US" i="1"/>
              <a:t>k</a:t>
            </a:r>
            <a:r>
              <a:rPr lang="en-US"/>
              <a:t>-bit address, the address space is of size 2</a:t>
            </a:r>
            <a:r>
              <a:rPr lang="en-US" i="1" baseline="50000"/>
              <a:t>k</a:t>
            </a:r>
            <a:r>
              <a:rPr lang="en-US"/>
              <a:t>.</a:t>
            </a:r>
          </a:p>
          <a:p>
            <a:pPr marL="358775" indent="-358775" fontAlgn="auto">
              <a:spcBef>
                <a:spcPts val="1200"/>
              </a:spcBef>
              <a:spcAft>
                <a:spcPts val="0"/>
              </a:spcAft>
              <a:buSzPct val="100000"/>
              <a:buFont typeface="Wingdings" pitchFamily="2" charset="2"/>
              <a:buChar char="§"/>
            </a:pPr>
            <a:r>
              <a:rPr lang="en-GB"/>
              <a:t>The memory map on the right contains one byte (8 bits) in every location/address.</a:t>
            </a:r>
          </a:p>
          <a:p>
            <a:pPr marL="631825" lvl="1" indent="-273050" fontAlgn="auto">
              <a:spcBef>
                <a:spcPts val="600"/>
              </a:spcBef>
              <a:spcAft>
                <a:spcPts val="0"/>
              </a:spcAft>
              <a:buSzPct val="100000"/>
              <a:buFont typeface="Wingdings" pitchFamily="2" charset="2"/>
              <a:buChar char="§"/>
            </a:pPr>
            <a:r>
              <a:rPr lang="en-GB"/>
              <a:t>This is called byte addressing</a:t>
            </a:r>
          </a:p>
        </p:txBody>
      </p:sp>
      <p:grpSp>
        <p:nvGrpSpPr>
          <p:cNvPr id="2" name="Group 1">
            <a:extLst>
              <a:ext uri="{FF2B5EF4-FFF2-40B4-BE49-F238E27FC236}">
                <a16:creationId xmlns:a16="http://schemas.microsoft.com/office/drawing/2014/main" id="{C9CB56BC-C288-4BD1-841D-B8BC4D588490}"/>
              </a:ext>
            </a:extLst>
          </p:cNvPr>
          <p:cNvGrpSpPr/>
          <p:nvPr/>
        </p:nvGrpSpPr>
        <p:grpSpPr>
          <a:xfrm>
            <a:off x="7467600" y="1687513"/>
            <a:ext cx="2105026" cy="4265612"/>
            <a:chOff x="5943600" y="1687513"/>
            <a:chExt cx="2105026" cy="4265612"/>
          </a:xfrm>
        </p:grpSpPr>
        <p:sp>
          <p:nvSpPr>
            <p:cNvPr id="16" name="Text Box 6">
              <a:extLst>
                <a:ext uri="{FF2B5EF4-FFF2-40B4-BE49-F238E27FC236}">
                  <a16:creationId xmlns:a16="http://schemas.microsoft.com/office/drawing/2014/main" id="{82356DB9-EF88-4D50-AED7-7E758C4AADCF}"/>
                </a:ext>
              </a:extLst>
            </p:cNvPr>
            <p:cNvSpPr txBox="1">
              <a:spLocks noChangeArrowheads="1"/>
            </p:cNvSpPr>
            <p:nvPr/>
          </p:nvSpPr>
          <p:spPr bwMode="auto">
            <a:xfrm>
              <a:off x="6754813" y="1990725"/>
              <a:ext cx="1293813" cy="306387"/>
            </a:xfrm>
            <a:prstGeom prst="rect">
              <a:avLst/>
            </a:prstGeom>
            <a:solidFill>
              <a:schemeClr val="bg1">
                <a:lumMod val="95000"/>
              </a:schemeClr>
            </a:solidFill>
            <a:ln w="12700" cap="sq">
              <a:solidFill>
                <a:schemeClr val="tx1"/>
              </a:solidFill>
              <a:miter lim="800000"/>
              <a:headEnd type="none" w="sm" len="sm"/>
              <a:tailEnd type="none" w="sm" len="sm"/>
            </a:ln>
          </p:spPr>
          <p:txBody>
            <a:bodyPr lIns="9144" tIns="9144" rIns="9144" bIns="9144">
              <a:spAutoFit/>
            </a:bodyPr>
            <a:lstStyle/>
            <a:p>
              <a:pPr algn="ctr">
                <a:spcBef>
                  <a:spcPct val="50000"/>
                </a:spcBef>
              </a:pPr>
              <a:r>
                <a:rPr lang="en-US"/>
                <a:t>8 bits</a:t>
              </a:r>
            </a:p>
          </p:txBody>
        </p:sp>
        <p:sp>
          <p:nvSpPr>
            <p:cNvPr id="17" name="Text Box 7">
              <a:extLst>
                <a:ext uri="{FF2B5EF4-FFF2-40B4-BE49-F238E27FC236}">
                  <a16:creationId xmlns:a16="http://schemas.microsoft.com/office/drawing/2014/main" id="{95995B4D-7407-4B11-A617-A2A81C4C0AD1}"/>
                </a:ext>
              </a:extLst>
            </p:cNvPr>
            <p:cNvSpPr txBox="1">
              <a:spLocks noChangeArrowheads="1"/>
            </p:cNvSpPr>
            <p:nvPr/>
          </p:nvSpPr>
          <p:spPr bwMode="auto">
            <a:xfrm>
              <a:off x="6754813" y="2286000"/>
              <a:ext cx="1293813" cy="306387"/>
            </a:xfrm>
            <a:prstGeom prst="rect">
              <a:avLst/>
            </a:prstGeom>
            <a:solidFill>
              <a:schemeClr val="bg1">
                <a:lumMod val="95000"/>
              </a:schemeClr>
            </a:solidFill>
            <a:ln w="12700" cap="sq">
              <a:solidFill>
                <a:schemeClr val="tx1"/>
              </a:solidFill>
              <a:miter lim="800000"/>
              <a:headEnd type="none" w="sm" len="sm"/>
              <a:tailEnd type="none" w="sm" len="sm"/>
            </a:ln>
          </p:spPr>
          <p:txBody>
            <a:bodyPr lIns="9144" tIns="9144" rIns="9144" bIns="9144">
              <a:spAutoFit/>
            </a:bodyPr>
            <a:lstStyle/>
            <a:p>
              <a:pPr algn="ctr">
                <a:spcBef>
                  <a:spcPct val="50000"/>
                </a:spcBef>
              </a:pPr>
              <a:r>
                <a:rPr lang="en-US"/>
                <a:t>8 bits</a:t>
              </a:r>
            </a:p>
          </p:txBody>
        </p:sp>
        <p:sp>
          <p:nvSpPr>
            <p:cNvPr id="18" name="Text Box 8">
              <a:extLst>
                <a:ext uri="{FF2B5EF4-FFF2-40B4-BE49-F238E27FC236}">
                  <a16:creationId xmlns:a16="http://schemas.microsoft.com/office/drawing/2014/main" id="{58094BFB-998F-4DB0-92EA-26099A6055AC}"/>
                </a:ext>
              </a:extLst>
            </p:cNvPr>
            <p:cNvSpPr txBox="1">
              <a:spLocks noChangeArrowheads="1"/>
            </p:cNvSpPr>
            <p:nvPr/>
          </p:nvSpPr>
          <p:spPr bwMode="auto">
            <a:xfrm>
              <a:off x="6334125" y="1990725"/>
              <a:ext cx="381000" cy="293687"/>
            </a:xfrm>
            <a:prstGeom prst="rect">
              <a:avLst/>
            </a:prstGeom>
            <a:noFill/>
            <a:ln w="12700" cap="sq">
              <a:noFill/>
              <a:miter lim="800000"/>
              <a:headEnd type="none" w="sm" len="sm"/>
              <a:tailEnd type="none" w="sm" len="sm"/>
            </a:ln>
          </p:spPr>
          <p:txBody>
            <a:bodyPr lIns="9144" tIns="9144" rIns="9144" bIns="9144">
              <a:spAutoFit/>
            </a:bodyPr>
            <a:lstStyle/>
            <a:p>
              <a:pPr algn="r">
                <a:spcBef>
                  <a:spcPct val="50000"/>
                </a:spcBef>
              </a:pPr>
              <a:r>
                <a:rPr lang="en-US" b="1">
                  <a:latin typeface="Courier New" pitchFamily="49" charset="0"/>
                  <a:cs typeface="Courier New" pitchFamily="49" charset="0"/>
                </a:rPr>
                <a:t>0</a:t>
              </a:r>
            </a:p>
          </p:txBody>
        </p:sp>
        <p:sp>
          <p:nvSpPr>
            <p:cNvPr id="19" name="Text Box 9">
              <a:extLst>
                <a:ext uri="{FF2B5EF4-FFF2-40B4-BE49-F238E27FC236}">
                  <a16:creationId xmlns:a16="http://schemas.microsoft.com/office/drawing/2014/main" id="{00C14CBF-00DB-4786-A63A-4603D5F0F363}"/>
                </a:ext>
              </a:extLst>
            </p:cNvPr>
            <p:cNvSpPr txBox="1">
              <a:spLocks noChangeArrowheads="1"/>
            </p:cNvSpPr>
            <p:nvPr/>
          </p:nvSpPr>
          <p:spPr bwMode="auto">
            <a:xfrm>
              <a:off x="6334125" y="2286000"/>
              <a:ext cx="381000" cy="293687"/>
            </a:xfrm>
            <a:prstGeom prst="rect">
              <a:avLst/>
            </a:prstGeom>
            <a:noFill/>
            <a:ln w="12700" cap="sq">
              <a:noFill/>
              <a:miter lim="800000"/>
              <a:headEnd type="none" w="sm" len="sm"/>
              <a:tailEnd type="none" w="sm" len="sm"/>
            </a:ln>
          </p:spPr>
          <p:txBody>
            <a:bodyPr lIns="9144" tIns="9144" rIns="9144" bIns="9144">
              <a:spAutoFit/>
            </a:bodyPr>
            <a:lstStyle/>
            <a:p>
              <a:pPr algn="r">
                <a:spcBef>
                  <a:spcPct val="50000"/>
                </a:spcBef>
              </a:pPr>
              <a:r>
                <a:rPr lang="en-US" b="1">
                  <a:latin typeface="Courier New" pitchFamily="49" charset="0"/>
                  <a:cs typeface="Courier New" pitchFamily="49" charset="0"/>
                </a:rPr>
                <a:t>1</a:t>
              </a:r>
            </a:p>
          </p:txBody>
        </p:sp>
        <p:sp>
          <p:nvSpPr>
            <p:cNvPr id="20" name="Text Box 10">
              <a:extLst>
                <a:ext uri="{FF2B5EF4-FFF2-40B4-BE49-F238E27FC236}">
                  <a16:creationId xmlns:a16="http://schemas.microsoft.com/office/drawing/2014/main" id="{1CBE5746-9FBA-4142-9D77-50F4D5BAF100}"/>
                </a:ext>
              </a:extLst>
            </p:cNvPr>
            <p:cNvSpPr txBox="1">
              <a:spLocks noChangeArrowheads="1"/>
            </p:cNvSpPr>
            <p:nvPr/>
          </p:nvSpPr>
          <p:spPr bwMode="auto">
            <a:xfrm>
              <a:off x="6754813" y="2589212"/>
              <a:ext cx="1293813" cy="306387"/>
            </a:xfrm>
            <a:prstGeom prst="rect">
              <a:avLst/>
            </a:prstGeom>
            <a:solidFill>
              <a:schemeClr val="bg1">
                <a:lumMod val="95000"/>
              </a:schemeClr>
            </a:solidFill>
            <a:ln w="12700" cap="sq">
              <a:solidFill>
                <a:schemeClr val="tx1"/>
              </a:solidFill>
              <a:miter lim="800000"/>
              <a:headEnd type="none" w="sm" len="sm"/>
              <a:tailEnd type="none" w="sm" len="sm"/>
            </a:ln>
          </p:spPr>
          <p:txBody>
            <a:bodyPr lIns="9144" tIns="9144" rIns="9144" bIns="9144">
              <a:spAutoFit/>
            </a:bodyPr>
            <a:lstStyle/>
            <a:p>
              <a:pPr algn="ctr">
                <a:spcBef>
                  <a:spcPct val="50000"/>
                </a:spcBef>
              </a:pPr>
              <a:r>
                <a:rPr lang="en-US"/>
                <a:t>8 bits</a:t>
              </a:r>
            </a:p>
          </p:txBody>
        </p:sp>
        <p:sp>
          <p:nvSpPr>
            <p:cNvPr id="22" name="Text Box 11">
              <a:extLst>
                <a:ext uri="{FF2B5EF4-FFF2-40B4-BE49-F238E27FC236}">
                  <a16:creationId xmlns:a16="http://schemas.microsoft.com/office/drawing/2014/main" id="{E2AE36CC-0F0D-40E9-A652-A5267FDFEBEA}"/>
                </a:ext>
              </a:extLst>
            </p:cNvPr>
            <p:cNvSpPr txBox="1">
              <a:spLocks noChangeArrowheads="1"/>
            </p:cNvSpPr>
            <p:nvPr/>
          </p:nvSpPr>
          <p:spPr bwMode="auto">
            <a:xfrm>
              <a:off x="6754813" y="2886075"/>
              <a:ext cx="1293813" cy="306387"/>
            </a:xfrm>
            <a:prstGeom prst="rect">
              <a:avLst/>
            </a:prstGeom>
            <a:solidFill>
              <a:schemeClr val="bg1">
                <a:lumMod val="95000"/>
              </a:schemeClr>
            </a:solidFill>
            <a:ln w="12700" cap="sq">
              <a:solidFill>
                <a:schemeClr val="tx1"/>
              </a:solidFill>
              <a:miter lim="800000"/>
              <a:headEnd type="none" w="sm" len="sm"/>
              <a:tailEnd type="none" w="sm" len="sm"/>
            </a:ln>
          </p:spPr>
          <p:txBody>
            <a:bodyPr lIns="9144" tIns="9144" rIns="9144" bIns="9144">
              <a:spAutoFit/>
            </a:bodyPr>
            <a:lstStyle/>
            <a:p>
              <a:pPr algn="ctr">
                <a:spcBef>
                  <a:spcPct val="50000"/>
                </a:spcBef>
              </a:pPr>
              <a:r>
                <a:rPr lang="en-US"/>
                <a:t>8 bits</a:t>
              </a:r>
            </a:p>
          </p:txBody>
        </p:sp>
        <p:sp>
          <p:nvSpPr>
            <p:cNvPr id="23" name="Text Box 12">
              <a:extLst>
                <a:ext uri="{FF2B5EF4-FFF2-40B4-BE49-F238E27FC236}">
                  <a16:creationId xmlns:a16="http://schemas.microsoft.com/office/drawing/2014/main" id="{A699CA1D-DE1D-4C7E-9A8B-6B9D2D046ED5}"/>
                </a:ext>
              </a:extLst>
            </p:cNvPr>
            <p:cNvSpPr txBox="1">
              <a:spLocks noChangeArrowheads="1"/>
            </p:cNvSpPr>
            <p:nvPr/>
          </p:nvSpPr>
          <p:spPr bwMode="auto">
            <a:xfrm>
              <a:off x="6334125" y="2587625"/>
              <a:ext cx="381000" cy="293687"/>
            </a:xfrm>
            <a:prstGeom prst="rect">
              <a:avLst/>
            </a:prstGeom>
            <a:noFill/>
            <a:ln w="12700" cap="sq">
              <a:noFill/>
              <a:miter lim="800000"/>
              <a:headEnd type="none" w="sm" len="sm"/>
              <a:tailEnd type="none" w="sm" len="sm"/>
            </a:ln>
          </p:spPr>
          <p:txBody>
            <a:bodyPr lIns="9144" tIns="9144" rIns="9144" bIns="9144">
              <a:spAutoFit/>
            </a:bodyPr>
            <a:lstStyle/>
            <a:p>
              <a:pPr algn="r">
                <a:spcBef>
                  <a:spcPct val="50000"/>
                </a:spcBef>
              </a:pPr>
              <a:r>
                <a:rPr lang="en-US" b="1">
                  <a:latin typeface="Courier New" pitchFamily="49" charset="0"/>
                  <a:cs typeface="Courier New" pitchFamily="49" charset="0"/>
                </a:rPr>
                <a:t>2</a:t>
              </a:r>
            </a:p>
          </p:txBody>
        </p:sp>
        <p:sp>
          <p:nvSpPr>
            <p:cNvPr id="24" name="Text Box 13">
              <a:extLst>
                <a:ext uri="{FF2B5EF4-FFF2-40B4-BE49-F238E27FC236}">
                  <a16:creationId xmlns:a16="http://schemas.microsoft.com/office/drawing/2014/main" id="{FCD2BF70-9C28-43BE-93D3-AC2B110EDD9A}"/>
                </a:ext>
              </a:extLst>
            </p:cNvPr>
            <p:cNvSpPr txBox="1">
              <a:spLocks noChangeArrowheads="1"/>
            </p:cNvSpPr>
            <p:nvPr/>
          </p:nvSpPr>
          <p:spPr bwMode="auto">
            <a:xfrm>
              <a:off x="6334125" y="2897187"/>
              <a:ext cx="381000" cy="293687"/>
            </a:xfrm>
            <a:prstGeom prst="rect">
              <a:avLst/>
            </a:prstGeom>
            <a:noFill/>
            <a:ln w="12700" cap="sq">
              <a:noFill/>
              <a:miter lim="800000"/>
              <a:headEnd type="none" w="sm" len="sm"/>
              <a:tailEnd type="none" w="sm" len="sm"/>
            </a:ln>
          </p:spPr>
          <p:txBody>
            <a:bodyPr lIns="9144" tIns="9144" rIns="9144" bIns="9144">
              <a:spAutoFit/>
            </a:bodyPr>
            <a:lstStyle/>
            <a:p>
              <a:pPr algn="r">
                <a:spcBef>
                  <a:spcPct val="50000"/>
                </a:spcBef>
              </a:pPr>
              <a:r>
                <a:rPr lang="en-US" b="1">
                  <a:latin typeface="Courier New" pitchFamily="49" charset="0"/>
                  <a:cs typeface="Courier New" pitchFamily="49" charset="0"/>
                </a:rPr>
                <a:t>3</a:t>
              </a:r>
            </a:p>
          </p:txBody>
        </p:sp>
        <p:sp>
          <p:nvSpPr>
            <p:cNvPr id="25" name="Text Box 15">
              <a:extLst>
                <a:ext uri="{FF2B5EF4-FFF2-40B4-BE49-F238E27FC236}">
                  <a16:creationId xmlns:a16="http://schemas.microsoft.com/office/drawing/2014/main" id="{78D720DB-103F-45AF-8FF8-33CB5ECAF311}"/>
                </a:ext>
              </a:extLst>
            </p:cNvPr>
            <p:cNvSpPr txBox="1">
              <a:spLocks noChangeArrowheads="1"/>
            </p:cNvSpPr>
            <p:nvPr/>
          </p:nvSpPr>
          <p:spPr bwMode="auto">
            <a:xfrm>
              <a:off x="6754813" y="3163888"/>
              <a:ext cx="1293813" cy="306387"/>
            </a:xfrm>
            <a:prstGeom prst="rect">
              <a:avLst/>
            </a:prstGeom>
            <a:solidFill>
              <a:schemeClr val="bg1">
                <a:lumMod val="95000"/>
              </a:schemeClr>
            </a:solidFill>
            <a:ln w="12700" cap="sq">
              <a:solidFill>
                <a:schemeClr val="tx1"/>
              </a:solidFill>
              <a:miter lim="800000"/>
              <a:headEnd type="none" w="sm" len="sm"/>
              <a:tailEnd type="none" w="sm" len="sm"/>
            </a:ln>
          </p:spPr>
          <p:txBody>
            <a:bodyPr lIns="9144" tIns="9144" rIns="9144" bIns="9144">
              <a:spAutoFit/>
            </a:bodyPr>
            <a:lstStyle/>
            <a:p>
              <a:pPr algn="ctr">
                <a:spcBef>
                  <a:spcPct val="50000"/>
                </a:spcBef>
              </a:pPr>
              <a:r>
                <a:rPr lang="en-US"/>
                <a:t>8 bits</a:t>
              </a:r>
            </a:p>
          </p:txBody>
        </p:sp>
        <p:sp>
          <p:nvSpPr>
            <p:cNvPr id="26" name="Text Box 16">
              <a:extLst>
                <a:ext uri="{FF2B5EF4-FFF2-40B4-BE49-F238E27FC236}">
                  <a16:creationId xmlns:a16="http://schemas.microsoft.com/office/drawing/2014/main" id="{1F5D7764-DBE6-47D8-BFDE-C8A0D2025066}"/>
                </a:ext>
              </a:extLst>
            </p:cNvPr>
            <p:cNvSpPr txBox="1">
              <a:spLocks noChangeArrowheads="1"/>
            </p:cNvSpPr>
            <p:nvPr/>
          </p:nvSpPr>
          <p:spPr bwMode="auto">
            <a:xfrm>
              <a:off x="6754813" y="3459163"/>
              <a:ext cx="1293813" cy="306387"/>
            </a:xfrm>
            <a:prstGeom prst="rect">
              <a:avLst/>
            </a:prstGeom>
            <a:solidFill>
              <a:schemeClr val="bg1">
                <a:lumMod val="95000"/>
              </a:schemeClr>
            </a:solidFill>
            <a:ln w="12700" cap="sq">
              <a:solidFill>
                <a:schemeClr val="tx1"/>
              </a:solidFill>
              <a:miter lim="800000"/>
              <a:headEnd type="none" w="sm" len="sm"/>
              <a:tailEnd type="none" w="sm" len="sm"/>
            </a:ln>
          </p:spPr>
          <p:txBody>
            <a:bodyPr lIns="9144" tIns="9144" rIns="9144" bIns="9144">
              <a:spAutoFit/>
            </a:bodyPr>
            <a:lstStyle/>
            <a:p>
              <a:pPr algn="ctr">
                <a:spcBef>
                  <a:spcPct val="50000"/>
                </a:spcBef>
              </a:pPr>
              <a:r>
                <a:rPr lang="en-US"/>
                <a:t>8 bits</a:t>
              </a:r>
            </a:p>
          </p:txBody>
        </p:sp>
        <p:sp>
          <p:nvSpPr>
            <p:cNvPr id="27" name="Text Box 17">
              <a:extLst>
                <a:ext uri="{FF2B5EF4-FFF2-40B4-BE49-F238E27FC236}">
                  <a16:creationId xmlns:a16="http://schemas.microsoft.com/office/drawing/2014/main" id="{625DF9EF-B484-4BE4-8515-0384BB4F12C6}"/>
                </a:ext>
              </a:extLst>
            </p:cNvPr>
            <p:cNvSpPr txBox="1">
              <a:spLocks noChangeArrowheads="1"/>
            </p:cNvSpPr>
            <p:nvPr/>
          </p:nvSpPr>
          <p:spPr bwMode="auto">
            <a:xfrm>
              <a:off x="6334125" y="3163888"/>
              <a:ext cx="381000" cy="293687"/>
            </a:xfrm>
            <a:prstGeom prst="rect">
              <a:avLst/>
            </a:prstGeom>
            <a:noFill/>
            <a:ln w="12700" cap="sq">
              <a:noFill/>
              <a:miter lim="800000"/>
              <a:headEnd type="none" w="sm" len="sm"/>
              <a:tailEnd type="none" w="sm" len="sm"/>
            </a:ln>
          </p:spPr>
          <p:txBody>
            <a:bodyPr lIns="9144" tIns="9144" rIns="9144" bIns="9144">
              <a:spAutoFit/>
            </a:bodyPr>
            <a:lstStyle/>
            <a:p>
              <a:pPr algn="r">
                <a:spcBef>
                  <a:spcPct val="50000"/>
                </a:spcBef>
              </a:pPr>
              <a:r>
                <a:rPr lang="en-US" b="1">
                  <a:latin typeface="Courier New" pitchFamily="49" charset="0"/>
                  <a:cs typeface="Courier New" pitchFamily="49" charset="0"/>
                </a:rPr>
                <a:t>4</a:t>
              </a:r>
            </a:p>
          </p:txBody>
        </p:sp>
        <p:sp>
          <p:nvSpPr>
            <p:cNvPr id="28" name="Text Box 18">
              <a:extLst>
                <a:ext uri="{FF2B5EF4-FFF2-40B4-BE49-F238E27FC236}">
                  <a16:creationId xmlns:a16="http://schemas.microsoft.com/office/drawing/2014/main" id="{FC4D3EEC-9370-46AD-B1EF-86ECB65862F3}"/>
                </a:ext>
              </a:extLst>
            </p:cNvPr>
            <p:cNvSpPr txBox="1">
              <a:spLocks noChangeArrowheads="1"/>
            </p:cNvSpPr>
            <p:nvPr/>
          </p:nvSpPr>
          <p:spPr bwMode="auto">
            <a:xfrm>
              <a:off x="6334125" y="3459163"/>
              <a:ext cx="381000" cy="293687"/>
            </a:xfrm>
            <a:prstGeom prst="rect">
              <a:avLst/>
            </a:prstGeom>
            <a:noFill/>
            <a:ln w="12700" cap="sq">
              <a:noFill/>
              <a:miter lim="800000"/>
              <a:headEnd type="none" w="sm" len="sm"/>
              <a:tailEnd type="none" w="sm" len="sm"/>
            </a:ln>
          </p:spPr>
          <p:txBody>
            <a:bodyPr lIns="9144" tIns="9144" rIns="9144" bIns="9144">
              <a:spAutoFit/>
            </a:bodyPr>
            <a:lstStyle/>
            <a:p>
              <a:pPr algn="r">
                <a:spcBef>
                  <a:spcPct val="50000"/>
                </a:spcBef>
              </a:pPr>
              <a:r>
                <a:rPr lang="en-US" b="1">
                  <a:latin typeface="Courier New" pitchFamily="49" charset="0"/>
                  <a:cs typeface="Courier New" pitchFamily="49" charset="0"/>
                </a:rPr>
                <a:t>5</a:t>
              </a:r>
            </a:p>
          </p:txBody>
        </p:sp>
        <p:sp>
          <p:nvSpPr>
            <p:cNvPr id="29" name="Text Box 19">
              <a:extLst>
                <a:ext uri="{FF2B5EF4-FFF2-40B4-BE49-F238E27FC236}">
                  <a16:creationId xmlns:a16="http://schemas.microsoft.com/office/drawing/2014/main" id="{6FF667A3-D688-403A-A4FA-8042769458B1}"/>
                </a:ext>
              </a:extLst>
            </p:cNvPr>
            <p:cNvSpPr txBox="1">
              <a:spLocks noChangeArrowheads="1"/>
            </p:cNvSpPr>
            <p:nvPr/>
          </p:nvSpPr>
          <p:spPr bwMode="auto">
            <a:xfrm>
              <a:off x="6754813" y="3762375"/>
              <a:ext cx="1293813" cy="306387"/>
            </a:xfrm>
            <a:prstGeom prst="rect">
              <a:avLst/>
            </a:prstGeom>
            <a:solidFill>
              <a:schemeClr val="bg1">
                <a:lumMod val="95000"/>
              </a:schemeClr>
            </a:solidFill>
            <a:ln w="12700" cap="sq">
              <a:solidFill>
                <a:schemeClr val="tx1"/>
              </a:solidFill>
              <a:miter lim="800000"/>
              <a:headEnd type="none" w="sm" len="sm"/>
              <a:tailEnd type="none" w="sm" len="sm"/>
            </a:ln>
          </p:spPr>
          <p:txBody>
            <a:bodyPr lIns="9144" tIns="9144" rIns="9144" bIns="9144">
              <a:spAutoFit/>
            </a:bodyPr>
            <a:lstStyle/>
            <a:p>
              <a:pPr algn="ctr">
                <a:spcBef>
                  <a:spcPct val="50000"/>
                </a:spcBef>
              </a:pPr>
              <a:r>
                <a:rPr lang="en-US"/>
                <a:t>8 bits</a:t>
              </a:r>
            </a:p>
          </p:txBody>
        </p:sp>
        <p:sp>
          <p:nvSpPr>
            <p:cNvPr id="30" name="Text Box 20">
              <a:extLst>
                <a:ext uri="{FF2B5EF4-FFF2-40B4-BE49-F238E27FC236}">
                  <a16:creationId xmlns:a16="http://schemas.microsoft.com/office/drawing/2014/main" id="{03AC4C79-5A97-4939-9F06-99A8A33E9E60}"/>
                </a:ext>
              </a:extLst>
            </p:cNvPr>
            <p:cNvSpPr txBox="1">
              <a:spLocks noChangeArrowheads="1"/>
            </p:cNvSpPr>
            <p:nvPr/>
          </p:nvSpPr>
          <p:spPr bwMode="auto">
            <a:xfrm>
              <a:off x="6754813" y="4059238"/>
              <a:ext cx="1293813" cy="306387"/>
            </a:xfrm>
            <a:prstGeom prst="rect">
              <a:avLst/>
            </a:prstGeom>
            <a:solidFill>
              <a:schemeClr val="bg1">
                <a:lumMod val="95000"/>
              </a:schemeClr>
            </a:solidFill>
            <a:ln w="12700" cap="sq">
              <a:solidFill>
                <a:schemeClr val="tx1"/>
              </a:solidFill>
              <a:miter lim="800000"/>
              <a:headEnd type="none" w="sm" len="sm"/>
              <a:tailEnd type="none" w="sm" len="sm"/>
            </a:ln>
          </p:spPr>
          <p:txBody>
            <a:bodyPr lIns="9144" tIns="9144" rIns="9144" bIns="9144">
              <a:spAutoFit/>
            </a:bodyPr>
            <a:lstStyle/>
            <a:p>
              <a:pPr algn="ctr">
                <a:spcBef>
                  <a:spcPct val="50000"/>
                </a:spcBef>
              </a:pPr>
              <a:r>
                <a:rPr lang="en-US"/>
                <a:t>8 bits</a:t>
              </a:r>
            </a:p>
          </p:txBody>
        </p:sp>
        <p:sp>
          <p:nvSpPr>
            <p:cNvPr id="31" name="Text Box 21">
              <a:extLst>
                <a:ext uri="{FF2B5EF4-FFF2-40B4-BE49-F238E27FC236}">
                  <a16:creationId xmlns:a16="http://schemas.microsoft.com/office/drawing/2014/main" id="{4D051243-2736-43D7-BDC9-13DB29AA5987}"/>
                </a:ext>
              </a:extLst>
            </p:cNvPr>
            <p:cNvSpPr txBox="1">
              <a:spLocks noChangeArrowheads="1"/>
            </p:cNvSpPr>
            <p:nvPr/>
          </p:nvSpPr>
          <p:spPr bwMode="auto">
            <a:xfrm>
              <a:off x="6334125" y="3760788"/>
              <a:ext cx="381000" cy="293687"/>
            </a:xfrm>
            <a:prstGeom prst="rect">
              <a:avLst/>
            </a:prstGeom>
            <a:noFill/>
            <a:ln w="12700" cap="sq">
              <a:noFill/>
              <a:miter lim="800000"/>
              <a:headEnd type="none" w="sm" len="sm"/>
              <a:tailEnd type="none" w="sm" len="sm"/>
            </a:ln>
          </p:spPr>
          <p:txBody>
            <a:bodyPr lIns="9144" tIns="9144" rIns="9144" bIns="9144">
              <a:spAutoFit/>
            </a:bodyPr>
            <a:lstStyle/>
            <a:p>
              <a:pPr algn="r">
                <a:spcBef>
                  <a:spcPct val="50000"/>
                </a:spcBef>
              </a:pPr>
              <a:r>
                <a:rPr lang="en-US" b="1">
                  <a:latin typeface="Courier New" pitchFamily="49" charset="0"/>
                  <a:cs typeface="Courier New" pitchFamily="49" charset="0"/>
                </a:rPr>
                <a:t>6</a:t>
              </a:r>
            </a:p>
          </p:txBody>
        </p:sp>
        <p:sp>
          <p:nvSpPr>
            <p:cNvPr id="32" name="Text Box 22">
              <a:extLst>
                <a:ext uri="{FF2B5EF4-FFF2-40B4-BE49-F238E27FC236}">
                  <a16:creationId xmlns:a16="http://schemas.microsoft.com/office/drawing/2014/main" id="{9A1BDB29-D543-4382-94D4-08271FA6C076}"/>
                </a:ext>
              </a:extLst>
            </p:cNvPr>
            <p:cNvSpPr txBox="1">
              <a:spLocks noChangeArrowheads="1"/>
            </p:cNvSpPr>
            <p:nvPr/>
          </p:nvSpPr>
          <p:spPr bwMode="auto">
            <a:xfrm>
              <a:off x="6334125" y="4070350"/>
              <a:ext cx="381000" cy="293687"/>
            </a:xfrm>
            <a:prstGeom prst="rect">
              <a:avLst/>
            </a:prstGeom>
            <a:noFill/>
            <a:ln w="12700" cap="sq">
              <a:noFill/>
              <a:miter lim="800000"/>
              <a:headEnd type="none" w="sm" len="sm"/>
              <a:tailEnd type="none" w="sm" len="sm"/>
            </a:ln>
          </p:spPr>
          <p:txBody>
            <a:bodyPr lIns="9144" tIns="9144" rIns="9144" bIns="9144">
              <a:spAutoFit/>
            </a:bodyPr>
            <a:lstStyle/>
            <a:p>
              <a:pPr algn="r">
                <a:spcBef>
                  <a:spcPct val="50000"/>
                </a:spcBef>
              </a:pPr>
              <a:r>
                <a:rPr lang="en-US" b="1">
                  <a:latin typeface="Courier New" pitchFamily="49" charset="0"/>
                  <a:cs typeface="Courier New" pitchFamily="49" charset="0"/>
                </a:rPr>
                <a:t>7</a:t>
              </a:r>
            </a:p>
          </p:txBody>
        </p:sp>
        <p:sp>
          <p:nvSpPr>
            <p:cNvPr id="33" name="Text Box 24">
              <a:extLst>
                <a:ext uri="{FF2B5EF4-FFF2-40B4-BE49-F238E27FC236}">
                  <a16:creationId xmlns:a16="http://schemas.microsoft.com/office/drawing/2014/main" id="{38BDBE19-D4C4-4561-980D-F58D49E6D26C}"/>
                </a:ext>
              </a:extLst>
            </p:cNvPr>
            <p:cNvSpPr txBox="1">
              <a:spLocks noChangeArrowheads="1"/>
            </p:cNvSpPr>
            <p:nvPr/>
          </p:nvSpPr>
          <p:spPr bwMode="auto">
            <a:xfrm>
              <a:off x="6754813" y="4356100"/>
              <a:ext cx="1293813" cy="306387"/>
            </a:xfrm>
            <a:prstGeom prst="rect">
              <a:avLst/>
            </a:prstGeom>
            <a:solidFill>
              <a:schemeClr val="bg1">
                <a:lumMod val="95000"/>
              </a:schemeClr>
            </a:solidFill>
            <a:ln w="12700" cap="sq">
              <a:solidFill>
                <a:schemeClr val="tx1"/>
              </a:solidFill>
              <a:miter lim="800000"/>
              <a:headEnd type="none" w="sm" len="sm"/>
              <a:tailEnd type="none" w="sm" len="sm"/>
            </a:ln>
          </p:spPr>
          <p:txBody>
            <a:bodyPr lIns="9144" tIns="9144" rIns="9144" bIns="9144">
              <a:spAutoFit/>
            </a:bodyPr>
            <a:lstStyle/>
            <a:p>
              <a:pPr algn="ctr">
                <a:spcBef>
                  <a:spcPct val="50000"/>
                </a:spcBef>
              </a:pPr>
              <a:r>
                <a:rPr lang="en-US"/>
                <a:t>8 bits</a:t>
              </a:r>
            </a:p>
          </p:txBody>
        </p:sp>
        <p:sp>
          <p:nvSpPr>
            <p:cNvPr id="34" name="Text Box 25">
              <a:extLst>
                <a:ext uri="{FF2B5EF4-FFF2-40B4-BE49-F238E27FC236}">
                  <a16:creationId xmlns:a16="http://schemas.microsoft.com/office/drawing/2014/main" id="{3FDCFA3C-08ED-4C61-925A-E565861EA1A3}"/>
                </a:ext>
              </a:extLst>
            </p:cNvPr>
            <p:cNvSpPr txBox="1">
              <a:spLocks noChangeArrowheads="1"/>
            </p:cNvSpPr>
            <p:nvPr/>
          </p:nvSpPr>
          <p:spPr bwMode="auto">
            <a:xfrm>
              <a:off x="6754813" y="4651375"/>
              <a:ext cx="1293813" cy="306387"/>
            </a:xfrm>
            <a:prstGeom prst="rect">
              <a:avLst/>
            </a:prstGeom>
            <a:solidFill>
              <a:schemeClr val="bg1">
                <a:lumMod val="95000"/>
              </a:schemeClr>
            </a:solidFill>
            <a:ln w="12700" cap="sq">
              <a:solidFill>
                <a:schemeClr val="tx1"/>
              </a:solidFill>
              <a:miter lim="800000"/>
              <a:headEnd type="none" w="sm" len="sm"/>
              <a:tailEnd type="none" w="sm" len="sm"/>
            </a:ln>
          </p:spPr>
          <p:txBody>
            <a:bodyPr lIns="9144" tIns="9144" rIns="9144" bIns="9144">
              <a:spAutoFit/>
            </a:bodyPr>
            <a:lstStyle/>
            <a:p>
              <a:pPr algn="ctr">
                <a:spcBef>
                  <a:spcPct val="50000"/>
                </a:spcBef>
              </a:pPr>
              <a:r>
                <a:rPr lang="en-US"/>
                <a:t>8 bits</a:t>
              </a:r>
            </a:p>
          </p:txBody>
        </p:sp>
        <p:sp>
          <p:nvSpPr>
            <p:cNvPr id="35" name="Text Box 26">
              <a:extLst>
                <a:ext uri="{FF2B5EF4-FFF2-40B4-BE49-F238E27FC236}">
                  <a16:creationId xmlns:a16="http://schemas.microsoft.com/office/drawing/2014/main" id="{66E5703A-9446-4E90-ACF0-E11104DD389F}"/>
                </a:ext>
              </a:extLst>
            </p:cNvPr>
            <p:cNvSpPr txBox="1">
              <a:spLocks noChangeArrowheads="1"/>
            </p:cNvSpPr>
            <p:nvPr/>
          </p:nvSpPr>
          <p:spPr bwMode="auto">
            <a:xfrm>
              <a:off x="6334125" y="4356100"/>
              <a:ext cx="381000" cy="293687"/>
            </a:xfrm>
            <a:prstGeom prst="rect">
              <a:avLst/>
            </a:prstGeom>
            <a:noFill/>
            <a:ln w="12700" cap="sq">
              <a:noFill/>
              <a:miter lim="800000"/>
              <a:headEnd type="none" w="sm" len="sm"/>
              <a:tailEnd type="none" w="sm" len="sm"/>
            </a:ln>
          </p:spPr>
          <p:txBody>
            <a:bodyPr lIns="9144" tIns="9144" rIns="9144" bIns="9144">
              <a:spAutoFit/>
            </a:bodyPr>
            <a:lstStyle/>
            <a:p>
              <a:pPr algn="r">
                <a:spcBef>
                  <a:spcPct val="50000"/>
                </a:spcBef>
              </a:pPr>
              <a:r>
                <a:rPr lang="en-US" b="1">
                  <a:latin typeface="Courier New" pitchFamily="49" charset="0"/>
                  <a:cs typeface="Courier New" pitchFamily="49" charset="0"/>
                </a:rPr>
                <a:t>8</a:t>
              </a:r>
            </a:p>
          </p:txBody>
        </p:sp>
        <p:sp>
          <p:nvSpPr>
            <p:cNvPr id="36" name="Text Box 27">
              <a:extLst>
                <a:ext uri="{FF2B5EF4-FFF2-40B4-BE49-F238E27FC236}">
                  <a16:creationId xmlns:a16="http://schemas.microsoft.com/office/drawing/2014/main" id="{7E503BC7-289B-42C2-AFE1-CD1F1841BF95}"/>
                </a:ext>
              </a:extLst>
            </p:cNvPr>
            <p:cNvSpPr txBox="1">
              <a:spLocks noChangeArrowheads="1"/>
            </p:cNvSpPr>
            <p:nvPr/>
          </p:nvSpPr>
          <p:spPr bwMode="auto">
            <a:xfrm>
              <a:off x="6334125" y="4651375"/>
              <a:ext cx="381000" cy="293687"/>
            </a:xfrm>
            <a:prstGeom prst="rect">
              <a:avLst/>
            </a:prstGeom>
            <a:noFill/>
            <a:ln w="12700" cap="sq">
              <a:noFill/>
              <a:miter lim="800000"/>
              <a:headEnd type="none" w="sm" len="sm"/>
              <a:tailEnd type="none" w="sm" len="sm"/>
            </a:ln>
          </p:spPr>
          <p:txBody>
            <a:bodyPr lIns="9144" tIns="9144" rIns="9144" bIns="9144">
              <a:spAutoFit/>
            </a:bodyPr>
            <a:lstStyle/>
            <a:p>
              <a:pPr algn="r">
                <a:spcBef>
                  <a:spcPct val="50000"/>
                </a:spcBef>
              </a:pPr>
              <a:r>
                <a:rPr lang="en-US" b="1">
                  <a:latin typeface="Courier New" pitchFamily="49" charset="0"/>
                  <a:cs typeface="Courier New" pitchFamily="49" charset="0"/>
                </a:rPr>
                <a:t>9</a:t>
              </a:r>
            </a:p>
          </p:txBody>
        </p:sp>
        <p:sp>
          <p:nvSpPr>
            <p:cNvPr id="37" name="Text Box 28">
              <a:extLst>
                <a:ext uri="{FF2B5EF4-FFF2-40B4-BE49-F238E27FC236}">
                  <a16:creationId xmlns:a16="http://schemas.microsoft.com/office/drawing/2014/main" id="{EE0150EF-0BC8-45B5-8E6B-0067A9999635}"/>
                </a:ext>
              </a:extLst>
            </p:cNvPr>
            <p:cNvSpPr txBox="1">
              <a:spLocks noChangeArrowheads="1"/>
            </p:cNvSpPr>
            <p:nvPr/>
          </p:nvSpPr>
          <p:spPr bwMode="auto">
            <a:xfrm>
              <a:off x="6754813" y="4954587"/>
              <a:ext cx="1293813" cy="306387"/>
            </a:xfrm>
            <a:prstGeom prst="rect">
              <a:avLst/>
            </a:prstGeom>
            <a:solidFill>
              <a:schemeClr val="bg1">
                <a:lumMod val="95000"/>
              </a:schemeClr>
            </a:solidFill>
            <a:ln w="12700" cap="sq">
              <a:solidFill>
                <a:schemeClr val="tx1"/>
              </a:solidFill>
              <a:miter lim="800000"/>
              <a:headEnd type="none" w="sm" len="sm"/>
              <a:tailEnd type="none" w="sm" len="sm"/>
            </a:ln>
          </p:spPr>
          <p:txBody>
            <a:bodyPr lIns="9144" tIns="9144" rIns="9144" bIns="9144">
              <a:spAutoFit/>
            </a:bodyPr>
            <a:lstStyle/>
            <a:p>
              <a:pPr algn="ctr">
                <a:spcBef>
                  <a:spcPct val="50000"/>
                </a:spcBef>
              </a:pPr>
              <a:r>
                <a:rPr lang="en-US"/>
                <a:t>8 bits</a:t>
              </a:r>
            </a:p>
          </p:txBody>
        </p:sp>
        <p:sp>
          <p:nvSpPr>
            <p:cNvPr id="38" name="Text Box 29">
              <a:extLst>
                <a:ext uri="{FF2B5EF4-FFF2-40B4-BE49-F238E27FC236}">
                  <a16:creationId xmlns:a16="http://schemas.microsoft.com/office/drawing/2014/main" id="{5321C220-71CD-4937-945E-F6D0F1B973E9}"/>
                </a:ext>
              </a:extLst>
            </p:cNvPr>
            <p:cNvSpPr txBox="1">
              <a:spLocks noChangeArrowheads="1"/>
            </p:cNvSpPr>
            <p:nvPr/>
          </p:nvSpPr>
          <p:spPr bwMode="auto">
            <a:xfrm>
              <a:off x="6754813" y="5251450"/>
              <a:ext cx="1293813" cy="306387"/>
            </a:xfrm>
            <a:prstGeom prst="rect">
              <a:avLst/>
            </a:prstGeom>
            <a:solidFill>
              <a:schemeClr val="bg1">
                <a:lumMod val="95000"/>
              </a:schemeClr>
            </a:solidFill>
            <a:ln w="12700" cap="sq">
              <a:solidFill>
                <a:schemeClr val="tx1"/>
              </a:solidFill>
              <a:miter lim="800000"/>
              <a:headEnd type="none" w="sm" len="sm"/>
              <a:tailEnd type="none" w="sm" len="sm"/>
            </a:ln>
          </p:spPr>
          <p:txBody>
            <a:bodyPr lIns="9144" tIns="9144" rIns="9144" bIns="9144">
              <a:spAutoFit/>
            </a:bodyPr>
            <a:lstStyle/>
            <a:p>
              <a:pPr algn="ctr">
                <a:spcBef>
                  <a:spcPct val="50000"/>
                </a:spcBef>
              </a:pPr>
              <a:r>
                <a:rPr lang="en-US"/>
                <a:t>8 bits</a:t>
              </a:r>
            </a:p>
          </p:txBody>
        </p:sp>
        <p:sp>
          <p:nvSpPr>
            <p:cNvPr id="39" name="Text Box 30">
              <a:extLst>
                <a:ext uri="{FF2B5EF4-FFF2-40B4-BE49-F238E27FC236}">
                  <a16:creationId xmlns:a16="http://schemas.microsoft.com/office/drawing/2014/main" id="{50F54BBF-2E32-4C41-AE39-E90A826B4FBD}"/>
                </a:ext>
              </a:extLst>
            </p:cNvPr>
            <p:cNvSpPr txBox="1">
              <a:spLocks noChangeArrowheads="1"/>
            </p:cNvSpPr>
            <p:nvPr/>
          </p:nvSpPr>
          <p:spPr bwMode="auto">
            <a:xfrm>
              <a:off x="6334125" y="4953000"/>
              <a:ext cx="381000" cy="293687"/>
            </a:xfrm>
            <a:prstGeom prst="rect">
              <a:avLst/>
            </a:prstGeom>
            <a:noFill/>
            <a:ln w="12700" cap="sq">
              <a:noFill/>
              <a:miter lim="800000"/>
              <a:headEnd type="none" w="sm" len="sm"/>
              <a:tailEnd type="none" w="sm" len="sm"/>
            </a:ln>
          </p:spPr>
          <p:txBody>
            <a:bodyPr lIns="9144" tIns="9144" rIns="9144" bIns="9144">
              <a:spAutoFit/>
            </a:bodyPr>
            <a:lstStyle/>
            <a:p>
              <a:pPr algn="r">
                <a:spcBef>
                  <a:spcPct val="50000"/>
                </a:spcBef>
              </a:pPr>
              <a:r>
                <a:rPr lang="en-US" b="1">
                  <a:latin typeface="Courier New" pitchFamily="49" charset="0"/>
                  <a:cs typeface="Courier New" pitchFamily="49" charset="0"/>
                </a:rPr>
                <a:t>10</a:t>
              </a:r>
            </a:p>
          </p:txBody>
        </p:sp>
        <p:sp>
          <p:nvSpPr>
            <p:cNvPr id="40" name="Text Box 31">
              <a:extLst>
                <a:ext uri="{FF2B5EF4-FFF2-40B4-BE49-F238E27FC236}">
                  <a16:creationId xmlns:a16="http://schemas.microsoft.com/office/drawing/2014/main" id="{96E6E6A5-9E5A-4A3D-B49E-58845CA8AF72}"/>
                </a:ext>
              </a:extLst>
            </p:cNvPr>
            <p:cNvSpPr txBox="1">
              <a:spLocks noChangeArrowheads="1"/>
            </p:cNvSpPr>
            <p:nvPr/>
          </p:nvSpPr>
          <p:spPr bwMode="auto">
            <a:xfrm>
              <a:off x="6334125" y="5262562"/>
              <a:ext cx="381000" cy="293687"/>
            </a:xfrm>
            <a:prstGeom prst="rect">
              <a:avLst/>
            </a:prstGeom>
            <a:noFill/>
            <a:ln w="12700" cap="sq">
              <a:noFill/>
              <a:miter lim="800000"/>
              <a:headEnd type="none" w="sm" len="sm"/>
              <a:tailEnd type="none" w="sm" len="sm"/>
            </a:ln>
          </p:spPr>
          <p:txBody>
            <a:bodyPr lIns="9144" tIns="9144" rIns="9144" bIns="9144">
              <a:spAutoFit/>
            </a:bodyPr>
            <a:lstStyle/>
            <a:p>
              <a:pPr algn="r">
                <a:spcBef>
                  <a:spcPct val="50000"/>
                </a:spcBef>
              </a:pPr>
              <a:r>
                <a:rPr lang="en-US" b="1">
                  <a:latin typeface="Courier New" pitchFamily="49" charset="0"/>
                  <a:cs typeface="Courier New" pitchFamily="49" charset="0"/>
                </a:rPr>
                <a:t>11</a:t>
              </a:r>
            </a:p>
          </p:txBody>
        </p:sp>
        <p:sp>
          <p:nvSpPr>
            <p:cNvPr id="41" name="Text Box 32">
              <a:extLst>
                <a:ext uri="{FF2B5EF4-FFF2-40B4-BE49-F238E27FC236}">
                  <a16:creationId xmlns:a16="http://schemas.microsoft.com/office/drawing/2014/main" id="{6ABD0643-8B64-46D8-9600-4C533114DDAB}"/>
                </a:ext>
              </a:extLst>
            </p:cNvPr>
            <p:cNvSpPr txBox="1">
              <a:spLocks noChangeArrowheads="1"/>
            </p:cNvSpPr>
            <p:nvPr/>
          </p:nvSpPr>
          <p:spPr bwMode="auto">
            <a:xfrm>
              <a:off x="7221538" y="5629275"/>
              <a:ext cx="381000" cy="323850"/>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pPr>
              <a:r>
                <a:rPr lang="en-US" sz="2000" b="1"/>
                <a:t>:</a:t>
              </a:r>
            </a:p>
          </p:txBody>
        </p:sp>
        <p:sp>
          <p:nvSpPr>
            <p:cNvPr id="42" name="Text Box 33">
              <a:extLst>
                <a:ext uri="{FF2B5EF4-FFF2-40B4-BE49-F238E27FC236}">
                  <a16:creationId xmlns:a16="http://schemas.microsoft.com/office/drawing/2014/main" id="{8CA5C202-EB51-4BBA-B29D-AE0E62AE0AE9}"/>
                </a:ext>
              </a:extLst>
            </p:cNvPr>
            <p:cNvSpPr txBox="1">
              <a:spLocks noChangeArrowheads="1"/>
            </p:cNvSpPr>
            <p:nvPr/>
          </p:nvSpPr>
          <p:spPr bwMode="auto">
            <a:xfrm>
              <a:off x="6934200" y="1687513"/>
              <a:ext cx="1008063" cy="293687"/>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pPr>
              <a:r>
                <a:rPr lang="en-US" i="1"/>
                <a:t>Content</a:t>
              </a:r>
            </a:p>
          </p:txBody>
        </p:sp>
        <p:sp>
          <p:nvSpPr>
            <p:cNvPr id="43" name="Text Box 34">
              <a:extLst>
                <a:ext uri="{FF2B5EF4-FFF2-40B4-BE49-F238E27FC236}">
                  <a16:creationId xmlns:a16="http://schemas.microsoft.com/office/drawing/2014/main" id="{5DFAB503-1D76-4796-A75A-69E859BEAAB4}"/>
                </a:ext>
              </a:extLst>
            </p:cNvPr>
            <p:cNvSpPr txBox="1">
              <a:spLocks noChangeArrowheads="1"/>
            </p:cNvSpPr>
            <p:nvPr/>
          </p:nvSpPr>
          <p:spPr bwMode="auto">
            <a:xfrm>
              <a:off x="5943600" y="1687513"/>
              <a:ext cx="1008063" cy="293687"/>
            </a:xfrm>
            <a:prstGeom prst="rect">
              <a:avLst/>
            </a:prstGeom>
            <a:noFill/>
            <a:ln w="12700" cap="sq">
              <a:noFill/>
              <a:miter lim="800000"/>
              <a:headEnd type="none" w="sm" len="sm"/>
              <a:tailEnd type="none" w="sm" len="sm"/>
            </a:ln>
          </p:spPr>
          <p:txBody>
            <a:bodyPr lIns="9144" tIns="9144" rIns="9144" bIns="9144">
              <a:spAutoFit/>
            </a:bodyPr>
            <a:lstStyle/>
            <a:p>
              <a:pPr algn="ctr">
                <a:spcBef>
                  <a:spcPct val="50000"/>
                </a:spcBef>
              </a:pPr>
              <a:r>
                <a:rPr lang="en-US" i="1"/>
                <a:t>Address</a:t>
              </a:r>
            </a:p>
          </p:txBody>
        </p:sp>
      </p:gr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C8DD5D3-7BB1-488B-AE72-9039EBE36857}"/>
                  </a:ext>
                </a:extLst>
              </p14:cNvPr>
              <p14:cNvContentPartPr/>
              <p14:nvPr/>
            </p14:nvContentPartPr>
            <p14:xfrm>
              <a:off x="7501320" y="1288080"/>
              <a:ext cx="3337200" cy="5074920"/>
            </p14:xfrm>
          </p:contentPart>
        </mc:Choice>
        <mc:Fallback xmlns="">
          <p:pic>
            <p:nvPicPr>
              <p:cNvPr id="3" name="Ink 2">
                <a:extLst>
                  <a:ext uri="{FF2B5EF4-FFF2-40B4-BE49-F238E27FC236}">
                    <a16:creationId xmlns:a16="http://schemas.microsoft.com/office/drawing/2014/main" id="{BC8DD5D3-7BB1-488B-AE72-9039EBE36857}"/>
                  </a:ext>
                </a:extLst>
              </p:cNvPr>
              <p:cNvPicPr/>
              <p:nvPr/>
            </p:nvPicPr>
            <p:blipFill>
              <a:blip r:embed="rId4"/>
              <a:stretch>
                <a:fillRect/>
              </a:stretch>
            </p:blipFill>
            <p:spPr>
              <a:xfrm>
                <a:off x="7491960" y="1278720"/>
                <a:ext cx="3355920" cy="5093640"/>
              </a:xfrm>
              <a:prstGeom prst="rect">
                <a:avLst/>
              </a:prstGeom>
            </p:spPr>
          </p:pic>
        </mc:Fallback>
      </mc:AlternateContent>
    </p:spTree>
    <p:extLst>
      <p:ext uri="{BB962C8B-B14F-4D97-AF65-F5344CB8AC3E}">
        <p14:creationId xmlns:p14="http://schemas.microsoft.com/office/powerpoint/2010/main" val="33029512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up)">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xEl>
                                              <p:pRg st="1" end="1"/>
                                            </p:txEl>
                                          </p:spTgt>
                                        </p:tgtEl>
                                        <p:attrNameLst>
                                          <p:attrName>style.visibility</p:attrName>
                                        </p:attrNameLst>
                                      </p:cBhvr>
                                      <p:to>
                                        <p:strVal val="visible"/>
                                      </p:to>
                                    </p:set>
                                    <p:animEffect transition="in" filter="wipe(up)">
                                      <p:cBhvr>
                                        <p:cTn id="12" dur="500"/>
                                        <p:tgtEl>
                                          <p:spTgt spid="15">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Effect transition="in" filter="wipe(up)">
                                      <p:cBhvr>
                                        <p:cTn id="15" dur="500"/>
                                        <p:tgtEl>
                                          <p:spTgt spid="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wipe(up)">
                                      <p:cBhvr>
                                        <p:cTn id="20" dur="500"/>
                                        <p:tgtEl>
                                          <p:spTgt spid="15">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animEffect transition="in" filter="wipe(up)">
                                      <p:cBhvr>
                                        <p:cTn id="23" dur="500"/>
                                        <p:tgtEl>
                                          <p:spTgt spid="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rPr>
              <a:t>1.1 Memory: Transfer Unit</a:t>
            </a:r>
            <a:endParaRPr lang="en-US" sz="36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32</a:t>
            </a:fld>
            <a:endParaRPr/>
          </a:p>
        </p:txBody>
      </p:sp>
      <p:sp>
        <p:nvSpPr>
          <p:cNvPr id="7" name="Rectangle 3">
            <a:extLst>
              <a:ext uri="{FF2B5EF4-FFF2-40B4-BE49-F238E27FC236}">
                <a16:creationId xmlns:a16="http://schemas.microsoft.com/office/drawing/2014/main" id="{287DC572-EE52-476B-8FBE-1EDA14DF930C}"/>
              </a:ext>
            </a:extLst>
          </p:cNvPr>
          <p:cNvSpPr txBox="1">
            <a:spLocks noChangeArrowheads="1"/>
          </p:cNvSpPr>
          <p:nvPr/>
        </p:nvSpPr>
        <p:spPr>
          <a:xfrm>
            <a:off x="1981200" y="1474515"/>
            <a:ext cx="8229600" cy="465641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anose="05000000000000000000" pitchFamily="2" charset="2"/>
              <a:buChar char="§"/>
            </a:pPr>
            <a:r>
              <a:rPr lang="en-US" sz="2800"/>
              <a:t>Using distinct memory address, we can access:  </a:t>
            </a:r>
          </a:p>
          <a:p>
            <a:pPr marL="715963" lvl="1" indent="-357188" fontAlgn="auto">
              <a:spcBef>
                <a:spcPts val="600"/>
              </a:spcBef>
              <a:spcAft>
                <a:spcPts val="0"/>
              </a:spcAft>
              <a:buSzPct val="100000"/>
              <a:buFont typeface="Wingdings" panose="05000000000000000000" pitchFamily="2" charset="2"/>
              <a:buChar char="§"/>
            </a:pPr>
            <a:r>
              <a:rPr lang="en-US" sz="2400"/>
              <a:t>a single </a:t>
            </a:r>
            <a:r>
              <a:rPr lang="en-US" sz="2400" b="1">
                <a:solidFill>
                  <a:srgbClr val="C00000"/>
                </a:solidFill>
              </a:rPr>
              <a:t>byte</a:t>
            </a:r>
            <a:r>
              <a:rPr lang="en-US" sz="2400"/>
              <a:t> (</a:t>
            </a:r>
            <a:r>
              <a:rPr lang="en-US" sz="2400" b="1">
                <a:solidFill>
                  <a:srgbClr val="C00000"/>
                </a:solidFill>
              </a:rPr>
              <a:t>byte addressable</a:t>
            </a:r>
            <a:r>
              <a:rPr lang="en-US" sz="2400"/>
              <a:t>) or</a:t>
            </a:r>
            <a:endParaRPr lang="en-GB" sz="2400"/>
          </a:p>
          <a:p>
            <a:pPr marL="715963" lvl="1" indent="-357188" fontAlgn="auto">
              <a:spcBef>
                <a:spcPts val="600"/>
              </a:spcBef>
              <a:spcAft>
                <a:spcPts val="0"/>
              </a:spcAft>
              <a:buSzPct val="100000"/>
              <a:buFont typeface="Wingdings" panose="05000000000000000000" pitchFamily="2" charset="2"/>
              <a:buChar char="§"/>
            </a:pPr>
            <a:r>
              <a:rPr lang="en-US" sz="2400"/>
              <a:t>a single </a:t>
            </a:r>
            <a:r>
              <a:rPr lang="en-US" sz="2400" b="1">
                <a:solidFill>
                  <a:srgbClr val="800000"/>
                </a:solidFill>
              </a:rPr>
              <a:t>word</a:t>
            </a:r>
            <a:r>
              <a:rPr lang="en-US" sz="2400"/>
              <a:t> (</a:t>
            </a:r>
            <a:r>
              <a:rPr lang="en-US" sz="2400" b="1">
                <a:solidFill>
                  <a:srgbClr val="800000"/>
                </a:solidFill>
              </a:rPr>
              <a:t>word addressable</a:t>
            </a:r>
            <a:r>
              <a:rPr lang="en-US" sz="2400"/>
              <a:t>) </a:t>
            </a:r>
            <a:endParaRPr lang="en-GB" sz="2400"/>
          </a:p>
          <a:p>
            <a:pPr marL="358775" indent="-358775" fontAlgn="auto">
              <a:spcBef>
                <a:spcPts val="1800"/>
              </a:spcBef>
              <a:spcAft>
                <a:spcPts val="0"/>
              </a:spcAft>
              <a:buSzPct val="100000"/>
              <a:buFont typeface="Wingdings" panose="05000000000000000000" pitchFamily="2" charset="2"/>
              <a:buChar char="§"/>
            </a:pPr>
            <a:r>
              <a:rPr lang="en-GB" sz="2800" b="1"/>
              <a:t>Word </a:t>
            </a:r>
            <a:r>
              <a:rPr lang="en-GB" sz="2800"/>
              <a:t>is:</a:t>
            </a:r>
          </a:p>
          <a:p>
            <a:pPr marL="715963" lvl="1" indent="-357188" fontAlgn="auto">
              <a:spcBef>
                <a:spcPts val="600"/>
              </a:spcBef>
              <a:spcAft>
                <a:spcPts val="0"/>
              </a:spcAft>
              <a:buSzPct val="100000"/>
              <a:buFont typeface="Wingdings" panose="05000000000000000000" pitchFamily="2" charset="2"/>
              <a:buChar char="§"/>
            </a:pPr>
            <a:r>
              <a:rPr lang="en-GB" sz="2400"/>
              <a:t>Usually </a:t>
            </a:r>
            <a:r>
              <a:rPr lang="en-GB" sz="2400" b="1"/>
              <a:t>2</a:t>
            </a:r>
            <a:r>
              <a:rPr lang="en-GB" sz="2400" b="1" i="1" baseline="50000"/>
              <a:t>n</a:t>
            </a:r>
            <a:r>
              <a:rPr lang="en-GB" sz="2400" b="1" baseline="30000"/>
              <a:t> </a:t>
            </a:r>
            <a:r>
              <a:rPr lang="en-GB" sz="2400"/>
              <a:t>bytes</a:t>
            </a:r>
          </a:p>
          <a:p>
            <a:pPr marL="715963" lvl="1" indent="-357188" fontAlgn="auto">
              <a:spcBef>
                <a:spcPts val="600"/>
              </a:spcBef>
              <a:spcAft>
                <a:spcPts val="0"/>
              </a:spcAft>
              <a:buSzPct val="100000"/>
              <a:buFont typeface="Wingdings" panose="05000000000000000000" pitchFamily="2" charset="2"/>
              <a:buChar char="§"/>
            </a:pPr>
            <a:r>
              <a:rPr lang="en-GB" sz="2400"/>
              <a:t>The common unit of transfer between processor and memory</a:t>
            </a:r>
          </a:p>
          <a:p>
            <a:pPr marL="715963" lvl="1" indent="-357188" fontAlgn="auto">
              <a:spcBef>
                <a:spcPts val="600"/>
              </a:spcBef>
              <a:spcAft>
                <a:spcPts val="0"/>
              </a:spcAft>
              <a:buSzPct val="100000"/>
              <a:buFont typeface="Wingdings" panose="05000000000000000000" pitchFamily="2" charset="2"/>
              <a:buChar char="§"/>
            </a:pPr>
            <a:r>
              <a:rPr lang="en-GB" sz="2400"/>
              <a:t>Also commonly coincide with the register size, the integer size and instruction size in most architectures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C104769-2DEB-49BF-887C-4E8097BB5B54}"/>
                  </a:ext>
                </a:extLst>
              </p14:cNvPr>
              <p14:cNvContentPartPr/>
              <p14:nvPr/>
            </p14:nvContentPartPr>
            <p14:xfrm>
              <a:off x="4959720" y="2828160"/>
              <a:ext cx="2131200" cy="53280"/>
            </p14:xfrm>
          </p:contentPart>
        </mc:Choice>
        <mc:Fallback xmlns="">
          <p:pic>
            <p:nvPicPr>
              <p:cNvPr id="2" name="Ink 1">
                <a:extLst>
                  <a:ext uri="{FF2B5EF4-FFF2-40B4-BE49-F238E27FC236}">
                    <a16:creationId xmlns:a16="http://schemas.microsoft.com/office/drawing/2014/main" id="{8C104769-2DEB-49BF-887C-4E8097BB5B54}"/>
                  </a:ext>
                </a:extLst>
              </p:cNvPr>
              <p:cNvPicPr/>
              <p:nvPr/>
            </p:nvPicPr>
            <p:blipFill>
              <a:blip r:embed="rId4"/>
              <a:stretch>
                <a:fillRect/>
              </a:stretch>
            </p:blipFill>
            <p:spPr>
              <a:xfrm>
                <a:off x="4950360" y="2818800"/>
                <a:ext cx="2149920" cy="72000"/>
              </a:xfrm>
              <a:prstGeom prst="rect">
                <a:avLst/>
              </a:prstGeom>
            </p:spPr>
          </p:pic>
        </mc:Fallback>
      </mc:AlternateContent>
    </p:spTree>
    <p:extLst>
      <p:ext uri="{BB962C8B-B14F-4D97-AF65-F5344CB8AC3E}">
        <p14:creationId xmlns:p14="http://schemas.microsoft.com/office/powerpoint/2010/main" val="315635652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rPr>
              <a:t>1.2 Memory: Word Alignment</a:t>
            </a:r>
            <a:endParaRPr lang="en-US" sz="36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33</a:t>
            </a:fld>
            <a:endParaRPr/>
          </a:p>
        </p:txBody>
      </p:sp>
      <p:sp>
        <p:nvSpPr>
          <p:cNvPr id="7" name="Rectangle 3">
            <a:extLst>
              <a:ext uri="{FF2B5EF4-FFF2-40B4-BE49-F238E27FC236}">
                <a16:creationId xmlns:a16="http://schemas.microsoft.com/office/drawing/2014/main" id="{3C684154-9035-4588-B970-EC1A605F81C0}"/>
              </a:ext>
            </a:extLst>
          </p:cNvPr>
          <p:cNvSpPr txBox="1">
            <a:spLocks noChangeArrowheads="1"/>
          </p:cNvSpPr>
          <p:nvPr/>
        </p:nvSpPr>
        <p:spPr>
          <a:xfrm>
            <a:off x="1981200" y="1219201"/>
            <a:ext cx="8229600" cy="1398587"/>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anose="05000000000000000000" pitchFamily="2" charset="2"/>
              <a:buChar char="§"/>
            </a:pPr>
            <a:r>
              <a:rPr lang="en-US" sz="2800" b="1"/>
              <a:t>Word alignment</a:t>
            </a:r>
            <a:r>
              <a:rPr lang="en-US" sz="2800"/>
              <a:t>: </a:t>
            </a:r>
          </a:p>
          <a:p>
            <a:pPr marL="715963" lvl="1" indent="-357188" fontAlgn="auto">
              <a:spcAft>
                <a:spcPts val="0"/>
              </a:spcAft>
              <a:buSzPct val="100000"/>
              <a:buFont typeface="Wingdings" panose="05000000000000000000" pitchFamily="2" charset="2"/>
              <a:buChar char="§"/>
            </a:pPr>
            <a:r>
              <a:rPr lang="en-US" sz="2400"/>
              <a:t>Words are aligned in memory if they begin at a byte address that is a multiple of the number of bytes in a word.</a:t>
            </a:r>
          </a:p>
        </p:txBody>
      </p:sp>
      <p:sp>
        <p:nvSpPr>
          <p:cNvPr id="8" name="Text Box 4">
            <a:extLst>
              <a:ext uri="{FF2B5EF4-FFF2-40B4-BE49-F238E27FC236}">
                <a16:creationId xmlns:a16="http://schemas.microsoft.com/office/drawing/2014/main" id="{4EE46DA5-8EB7-46D1-A8C9-B979686105F7}"/>
              </a:ext>
            </a:extLst>
          </p:cNvPr>
          <p:cNvSpPr txBox="1">
            <a:spLocks noChangeArrowheads="1"/>
          </p:cNvSpPr>
          <p:nvPr/>
        </p:nvSpPr>
        <p:spPr bwMode="auto">
          <a:xfrm>
            <a:off x="2057400" y="2667000"/>
            <a:ext cx="6225746" cy="387798"/>
          </a:xfrm>
          <a:prstGeom prst="rect">
            <a:avLst/>
          </a:prstGeom>
          <a:noFill/>
          <a:ln w="12700" cap="sq">
            <a:noFill/>
            <a:miter lim="800000"/>
            <a:headEnd type="none" w="sm" len="sm"/>
            <a:tailEnd type="none" w="sm" len="sm"/>
          </a:ln>
        </p:spPr>
        <p:txBody>
          <a:bodyPr wrap="square" lIns="9144" tIns="9144" rIns="9144" bIns="9144">
            <a:spAutoFit/>
          </a:bodyPr>
          <a:lstStyle/>
          <a:p>
            <a:r>
              <a:rPr lang="en-US" sz="2400"/>
              <a:t>Example: If a word consists of 4 bytes, then:</a:t>
            </a:r>
          </a:p>
        </p:txBody>
      </p:sp>
      <p:grpSp>
        <p:nvGrpSpPr>
          <p:cNvPr id="9" name="Group 5">
            <a:extLst>
              <a:ext uri="{FF2B5EF4-FFF2-40B4-BE49-F238E27FC236}">
                <a16:creationId xmlns:a16="http://schemas.microsoft.com/office/drawing/2014/main" id="{48BE47E5-1241-47ED-B18F-1D97CBD2B532}"/>
              </a:ext>
            </a:extLst>
          </p:cNvPr>
          <p:cNvGrpSpPr>
            <a:grpSpLocks/>
          </p:cNvGrpSpPr>
          <p:nvPr/>
        </p:nvGrpSpPr>
        <p:grpSpPr bwMode="auto">
          <a:xfrm>
            <a:off x="2155826" y="3173412"/>
            <a:ext cx="7597775" cy="2770188"/>
            <a:chOff x="620" y="1996"/>
            <a:chExt cx="4786" cy="1745"/>
          </a:xfrm>
        </p:grpSpPr>
        <p:sp>
          <p:nvSpPr>
            <p:cNvPr id="10" name="Rectangle 6">
              <a:extLst>
                <a:ext uri="{FF2B5EF4-FFF2-40B4-BE49-F238E27FC236}">
                  <a16:creationId xmlns:a16="http://schemas.microsoft.com/office/drawing/2014/main" id="{75E9D5FC-81E3-4245-AB78-1C0FAFF084D0}"/>
                </a:ext>
              </a:extLst>
            </p:cNvPr>
            <p:cNvSpPr>
              <a:spLocks noChangeArrowheads="1"/>
            </p:cNvSpPr>
            <p:nvPr/>
          </p:nvSpPr>
          <p:spPr bwMode="auto">
            <a:xfrm>
              <a:off x="911" y="2171"/>
              <a:ext cx="271" cy="215"/>
            </a:xfrm>
            <a:prstGeom prst="rect">
              <a:avLst/>
            </a:prstGeom>
            <a:noFill/>
            <a:ln w="12700">
              <a:noFill/>
              <a:miter lim="800000"/>
              <a:headEnd/>
              <a:tailEnd/>
            </a:ln>
          </p:spPr>
          <p:txBody>
            <a:bodyPr wrap="none" anchor="ctr"/>
            <a:lstStyle/>
            <a:p>
              <a:pPr algn="r" eaLnBrk="0" hangingPunct="0"/>
              <a:r>
                <a:rPr lang="en-US" sz="1600" b="1">
                  <a:latin typeface="Courier New" pitchFamily="49" charset="0"/>
                  <a:cs typeface="Courier New" pitchFamily="49" charset="0"/>
                </a:rPr>
                <a:t>0</a:t>
              </a:r>
            </a:p>
          </p:txBody>
        </p:sp>
        <p:grpSp>
          <p:nvGrpSpPr>
            <p:cNvPr id="13" name="Group 7">
              <a:extLst>
                <a:ext uri="{FF2B5EF4-FFF2-40B4-BE49-F238E27FC236}">
                  <a16:creationId xmlns:a16="http://schemas.microsoft.com/office/drawing/2014/main" id="{86087D6C-13BF-4806-8E52-C18FE1B5C4FB}"/>
                </a:ext>
              </a:extLst>
            </p:cNvPr>
            <p:cNvGrpSpPr>
              <a:grpSpLocks/>
            </p:cNvGrpSpPr>
            <p:nvPr/>
          </p:nvGrpSpPr>
          <p:grpSpPr bwMode="auto">
            <a:xfrm>
              <a:off x="1210" y="2171"/>
              <a:ext cx="960" cy="1536"/>
              <a:chOff x="1968" y="2112"/>
              <a:chExt cx="1152" cy="1536"/>
            </a:xfrm>
          </p:grpSpPr>
          <p:sp>
            <p:nvSpPr>
              <p:cNvPr id="45" name="Rectangle 8">
                <a:extLst>
                  <a:ext uri="{FF2B5EF4-FFF2-40B4-BE49-F238E27FC236}">
                    <a16:creationId xmlns:a16="http://schemas.microsoft.com/office/drawing/2014/main" id="{C782047D-6170-4E76-85A6-C3B7542A7FB4}"/>
                  </a:ext>
                </a:extLst>
              </p:cNvPr>
              <p:cNvSpPr>
                <a:spLocks noChangeArrowheads="1"/>
              </p:cNvSpPr>
              <p:nvPr/>
            </p:nvSpPr>
            <p:spPr bwMode="auto">
              <a:xfrm>
                <a:off x="1968" y="2112"/>
                <a:ext cx="1152" cy="192"/>
              </a:xfrm>
              <a:prstGeom prst="rect">
                <a:avLst/>
              </a:prstGeom>
              <a:noFill/>
              <a:ln w="38100">
                <a:solidFill>
                  <a:schemeClr val="tx1"/>
                </a:solidFill>
                <a:miter lim="800000"/>
                <a:headEnd/>
                <a:tailEnd/>
              </a:ln>
            </p:spPr>
            <p:txBody>
              <a:bodyPr wrap="none" anchor="ctr"/>
              <a:lstStyle/>
              <a:p>
                <a:pPr algn="ctr" eaLnBrk="0" hangingPunct="0"/>
                <a:r>
                  <a:rPr lang="en-US" sz="1600" b="1">
                    <a:latin typeface="+mn-lt"/>
                  </a:rPr>
                  <a:t>Byte 0</a:t>
                </a:r>
              </a:p>
            </p:txBody>
          </p:sp>
          <p:sp>
            <p:nvSpPr>
              <p:cNvPr id="46" name="Rectangle 9">
                <a:extLst>
                  <a:ext uri="{FF2B5EF4-FFF2-40B4-BE49-F238E27FC236}">
                    <a16:creationId xmlns:a16="http://schemas.microsoft.com/office/drawing/2014/main" id="{C044E823-C7F4-4E45-B792-4FD1C702446B}"/>
                  </a:ext>
                </a:extLst>
              </p:cNvPr>
              <p:cNvSpPr>
                <a:spLocks noChangeArrowheads="1"/>
              </p:cNvSpPr>
              <p:nvPr/>
            </p:nvSpPr>
            <p:spPr bwMode="auto">
              <a:xfrm>
                <a:off x="1968" y="2304"/>
                <a:ext cx="1152" cy="192"/>
              </a:xfrm>
              <a:prstGeom prst="rect">
                <a:avLst/>
              </a:prstGeom>
              <a:noFill/>
              <a:ln w="38100">
                <a:solidFill>
                  <a:schemeClr val="tx1"/>
                </a:solidFill>
                <a:miter lim="800000"/>
                <a:headEnd/>
                <a:tailEnd/>
              </a:ln>
            </p:spPr>
            <p:txBody>
              <a:bodyPr wrap="none" anchor="ctr"/>
              <a:lstStyle/>
              <a:p>
                <a:pPr algn="ctr" eaLnBrk="0" hangingPunct="0"/>
                <a:r>
                  <a:rPr lang="en-US" sz="1600" b="1">
                    <a:latin typeface="+mn-lt"/>
                  </a:rPr>
                  <a:t>Byte 1</a:t>
                </a:r>
              </a:p>
            </p:txBody>
          </p:sp>
          <p:sp>
            <p:nvSpPr>
              <p:cNvPr id="47" name="Rectangle 10">
                <a:extLst>
                  <a:ext uri="{FF2B5EF4-FFF2-40B4-BE49-F238E27FC236}">
                    <a16:creationId xmlns:a16="http://schemas.microsoft.com/office/drawing/2014/main" id="{57C4BA10-031B-4DE5-A16B-34D005959803}"/>
                  </a:ext>
                </a:extLst>
              </p:cNvPr>
              <p:cNvSpPr>
                <a:spLocks noChangeArrowheads="1"/>
              </p:cNvSpPr>
              <p:nvPr/>
            </p:nvSpPr>
            <p:spPr bwMode="auto">
              <a:xfrm>
                <a:off x="1968" y="2496"/>
                <a:ext cx="1152" cy="192"/>
              </a:xfrm>
              <a:prstGeom prst="rect">
                <a:avLst/>
              </a:prstGeom>
              <a:noFill/>
              <a:ln w="38100">
                <a:solidFill>
                  <a:schemeClr val="tx1"/>
                </a:solidFill>
                <a:miter lim="800000"/>
                <a:headEnd/>
                <a:tailEnd/>
              </a:ln>
            </p:spPr>
            <p:txBody>
              <a:bodyPr wrap="none" anchor="ctr"/>
              <a:lstStyle/>
              <a:p>
                <a:pPr algn="ctr" eaLnBrk="0" hangingPunct="0"/>
                <a:r>
                  <a:rPr lang="en-US" sz="1600" b="1">
                    <a:latin typeface="+mn-lt"/>
                  </a:rPr>
                  <a:t>Byte 2</a:t>
                </a:r>
              </a:p>
            </p:txBody>
          </p:sp>
          <p:sp>
            <p:nvSpPr>
              <p:cNvPr id="48" name="Rectangle 11">
                <a:extLst>
                  <a:ext uri="{FF2B5EF4-FFF2-40B4-BE49-F238E27FC236}">
                    <a16:creationId xmlns:a16="http://schemas.microsoft.com/office/drawing/2014/main" id="{E1E5F7FA-4444-48CB-B63C-C375F7039FB6}"/>
                  </a:ext>
                </a:extLst>
              </p:cNvPr>
              <p:cNvSpPr>
                <a:spLocks noChangeArrowheads="1"/>
              </p:cNvSpPr>
              <p:nvPr/>
            </p:nvSpPr>
            <p:spPr bwMode="auto">
              <a:xfrm>
                <a:off x="1968" y="2688"/>
                <a:ext cx="1152" cy="192"/>
              </a:xfrm>
              <a:prstGeom prst="rect">
                <a:avLst/>
              </a:prstGeom>
              <a:noFill/>
              <a:ln w="38100">
                <a:solidFill>
                  <a:schemeClr val="tx1"/>
                </a:solidFill>
                <a:miter lim="800000"/>
                <a:headEnd/>
                <a:tailEnd/>
              </a:ln>
            </p:spPr>
            <p:txBody>
              <a:bodyPr wrap="none" anchor="ctr"/>
              <a:lstStyle/>
              <a:p>
                <a:pPr algn="ctr" eaLnBrk="0" hangingPunct="0"/>
                <a:r>
                  <a:rPr lang="en-US" sz="1600" b="1">
                    <a:latin typeface="+mn-lt"/>
                  </a:rPr>
                  <a:t>Byte 3</a:t>
                </a:r>
              </a:p>
            </p:txBody>
          </p:sp>
          <p:sp>
            <p:nvSpPr>
              <p:cNvPr id="49" name="Rectangle 12">
                <a:extLst>
                  <a:ext uri="{FF2B5EF4-FFF2-40B4-BE49-F238E27FC236}">
                    <a16:creationId xmlns:a16="http://schemas.microsoft.com/office/drawing/2014/main" id="{A6C539E6-EE0A-4B29-B281-35763662EF27}"/>
                  </a:ext>
                </a:extLst>
              </p:cNvPr>
              <p:cNvSpPr>
                <a:spLocks noChangeArrowheads="1"/>
              </p:cNvSpPr>
              <p:nvPr/>
            </p:nvSpPr>
            <p:spPr bwMode="auto">
              <a:xfrm>
                <a:off x="1968" y="2880"/>
                <a:ext cx="1152" cy="192"/>
              </a:xfrm>
              <a:prstGeom prst="rect">
                <a:avLst/>
              </a:prstGeom>
              <a:noFill/>
              <a:ln w="38100">
                <a:solidFill>
                  <a:schemeClr val="tx1"/>
                </a:solidFill>
                <a:miter lim="800000"/>
                <a:headEnd/>
                <a:tailEnd/>
              </a:ln>
            </p:spPr>
            <p:txBody>
              <a:bodyPr wrap="none" anchor="ctr"/>
              <a:lstStyle/>
              <a:p>
                <a:pPr algn="ctr" eaLnBrk="0" hangingPunct="0"/>
                <a:r>
                  <a:rPr lang="en-US" sz="1600" b="1">
                    <a:latin typeface="+mn-lt"/>
                  </a:rPr>
                  <a:t>Byte 4</a:t>
                </a:r>
              </a:p>
            </p:txBody>
          </p:sp>
          <p:sp>
            <p:nvSpPr>
              <p:cNvPr id="50" name="Rectangle 13">
                <a:extLst>
                  <a:ext uri="{FF2B5EF4-FFF2-40B4-BE49-F238E27FC236}">
                    <a16:creationId xmlns:a16="http://schemas.microsoft.com/office/drawing/2014/main" id="{92685BCD-790F-4818-B633-4F1D095072C5}"/>
                  </a:ext>
                </a:extLst>
              </p:cNvPr>
              <p:cNvSpPr>
                <a:spLocks noChangeArrowheads="1"/>
              </p:cNvSpPr>
              <p:nvPr/>
            </p:nvSpPr>
            <p:spPr bwMode="auto">
              <a:xfrm>
                <a:off x="1968" y="3072"/>
                <a:ext cx="1152" cy="192"/>
              </a:xfrm>
              <a:prstGeom prst="rect">
                <a:avLst/>
              </a:prstGeom>
              <a:noFill/>
              <a:ln w="38100">
                <a:solidFill>
                  <a:schemeClr val="tx1"/>
                </a:solidFill>
                <a:miter lim="800000"/>
                <a:headEnd/>
                <a:tailEnd/>
              </a:ln>
            </p:spPr>
            <p:txBody>
              <a:bodyPr wrap="none" anchor="ctr"/>
              <a:lstStyle/>
              <a:p>
                <a:pPr algn="ctr" eaLnBrk="0" hangingPunct="0"/>
                <a:r>
                  <a:rPr lang="en-US" sz="1600" b="1">
                    <a:latin typeface="+mn-lt"/>
                  </a:rPr>
                  <a:t>Byte 5</a:t>
                </a:r>
              </a:p>
            </p:txBody>
          </p:sp>
          <p:sp>
            <p:nvSpPr>
              <p:cNvPr id="51" name="Rectangle 14">
                <a:extLst>
                  <a:ext uri="{FF2B5EF4-FFF2-40B4-BE49-F238E27FC236}">
                    <a16:creationId xmlns:a16="http://schemas.microsoft.com/office/drawing/2014/main" id="{4BC86BCF-632C-425B-AB99-181ADBC77D7C}"/>
                  </a:ext>
                </a:extLst>
              </p:cNvPr>
              <p:cNvSpPr>
                <a:spLocks noChangeArrowheads="1"/>
              </p:cNvSpPr>
              <p:nvPr/>
            </p:nvSpPr>
            <p:spPr bwMode="auto">
              <a:xfrm>
                <a:off x="1968" y="3264"/>
                <a:ext cx="1152" cy="192"/>
              </a:xfrm>
              <a:prstGeom prst="rect">
                <a:avLst/>
              </a:prstGeom>
              <a:noFill/>
              <a:ln w="38100">
                <a:solidFill>
                  <a:schemeClr val="tx1"/>
                </a:solidFill>
                <a:miter lim="800000"/>
                <a:headEnd/>
                <a:tailEnd/>
              </a:ln>
            </p:spPr>
            <p:txBody>
              <a:bodyPr wrap="none" anchor="ctr"/>
              <a:lstStyle/>
              <a:p>
                <a:pPr algn="ctr" eaLnBrk="0" hangingPunct="0"/>
                <a:r>
                  <a:rPr lang="en-US" sz="1600" b="1">
                    <a:latin typeface="+mn-lt"/>
                  </a:rPr>
                  <a:t>Byte 6</a:t>
                </a:r>
              </a:p>
            </p:txBody>
          </p:sp>
          <p:sp>
            <p:nvSpPr>
              <p:cNvPr id="52" name="Rectangle 15">
                <a:extLst>
                  <a:ext uri="{FF2B5EF4-FFF2-40B4-BE49-F238E27FC236}">
                    <a16:creationId xmlns:a16="http://schemas.microsoft.com/office/drawing/2014/main" id="{05562642-D3CB-4380-80EE-073CB92BB50A}"/>
                  </a:ext>
                </a:extLst>
              </p:cNvPr>
              <p:cNvSpPr>
                <a:spLocks noChangeArrowheads="1"/>
              </p:cNvSpPr>
              <p:nvPr/>
            </p:nvSpPr>
            <p:spPr bwMode="auto">
              <a:xfrm>
                <a:off x="1968" y="3456"/>
                <a:ext cx="1152" cy="192"/>
              </a:xfrm>
              <a:prstGeom prst="rect">
                <a:avLst/>
              </a:prstGeom>
              <a:noFill/>
              <a:ln w="38100">
                <a:solidFill>
                  <a:schemeClr val="tx1"/>
                </a:solidFill>
                <a:miter lim="800000"/>
                <a:headEnd/>
                <a:tailEnd/>
              </a:ln>
            </p:spPr>
            <p:txBody>
              <a:bodyPr wrap="none" anchor="ctr"/>
              <a:lstStyle/>
              <a:p>
                <a:pPr algn="ctr" eaLnBrk="0" hangingPunct="0"/>
                <a:r>
                  <a:rPr lang="en-US" sz="1600" b="1">
                    <a:latin typeface="+mn-lt"/>
                  </a:rPr>
                  <a:t>Byte 7</a:t>
                </a:r>
              </a:p>
            </p:txBody>
          </p:sp>
        </p:grpSp>
        <p:grpSp>
          <p:nvGrpSpPr>
            <p:cNvPr id="15" name="Group 16">
              <a:extLst>
                <a:ext uri="{FF2B5EF4-FFF2-40B4-BE49-F238E27FC236}">
                  <a16:creationId xmlns:a16="http://schemas.microsoft.com/office/drawing/2014/main" id="{50849B95-2BF1-46E8-803C-C48BBFACF539}"/>
                </a:ext>
              </a:extLst>
            </p:cNvPr>
            <p:cNvGrpSpPr>
              <a:grpSpLocks/>
            </p:cNvGrpSpPr>
            <p:nvPr/>
          </p:nvGrpSpPr>
          <p:grpSpPr bwMode="auto">
            <a:xfrm>
              <a:off x="2328" y="2172"/>
              <a:ext cx="1104" cy="1536"/>
              <a:chOff x="2959" y="2070"/>
              <a:chExt cx="1104" cy="1536"/>
            </a:xfrm>
          </p:grpSpPr>
          <p:sp>
            <p:nvSpPr>
              <p:cNvPr id="40" name="Rectangle 17">
                <a:extLst>
                  <a:ext uri="{FF2B5EF4-FFF2-40B4-BE49-F238E27FC236}">
                    <a16:creationId xmlns:a16="http://schemas.microsoft.com/office/drawing/2014/main" id="{1297D208-8AC6-49B6-AF6E-1F3B920B567F}"/>
                  </a:ext>
                </a:extLst>
              </p:cNvPr>
              <p:cNvSpPr>
                <a:spLocks noChangeArrowheads="1"/>
              </p:cNvSpPr>
              <p:nvPr/>
            </p:nvSpPr>
            <p:spPr bwMode="auto">
              <a:xfrm>
                <a:off x="2959" y="2070"/>
                <a:ext cx="144" cy="768"/>
              </a:xfrm>
              <a:prstGeom prst="rect">
                <a:avLst/>
              </a:prstGeom>
              <a:solidFill>
                <a:srgbClr val="00FF00"/>
              </a:solidFill>
              <a:ln w="12700">
                <a:solidFill>
                  <a:schemeClr val="tx1"/>
                </a:solidFill>
                <a:miter lim="800000"/>
                <a:headEnd/>
                <a:tailEnd/>
              </a:ln>
            </p:spPr>
            <p:txBody>
              <a:bodyPr wrap="none" anchor="ctr"/>
              <a:lstStyle/>
              <a:p>
                <a:endParaRPr lang="en-US" sz="1600">
                  <a:latin typeface="+mn-lt"/>
                </a:endParaRPr>
              </a:p>
            </p:txBody>
          </p:sp>
          <p:sp>
            <p:nvSpPr>
              <p:cNvPr id="41" name="Rectangle 18">
                <a:extLst>
                  <a:ext uri="{FF2B5EF4-FFF2-40B4-BE49-F238E27FC236}">
                    <a16:creationId xmlns:a16="http://schemas.microsoft.com/office/drawing/2014/main" id="{90D5B3A2-7F17-452C-9CA1-B1055C91DF4B}"/>
                  </a:ext>
                </a:extLst>
              </p:cNvPr>
              <p:cNvSpPr>
                <a:spLocks noChangeArrowheads="1"/>
              </p:cNvSpPr>
              <p:nvPr/>
            </p:nvSpPr>
            <p:spPr bwMode="auto">
              <a:xfrm>
                <a:off x="3679" y="2646"/>
                <a:ext cx="144" cy="768"/>
              </a:xfrm>
              <a:prstGeom prst="rect">
                <a:avLst/>
              </a:prstGeom>
              <a:solidFill>
                <a:schemeClr val="accent1"/>
              </a:solidFill>
              <a:ln w="12700">
                <a:solidFill>
                  <a:schemeClr val="tx1"/>
                </a:solidFill>
                <a:miter lim="800000"/>
                <a:headEnd/>
                <a:tailEnd/>
              </a:ln>
            </p:spPr>
            <p:txBody>
              <a:bodyPr wrap="none" anchor="ctr"/>
              <a:lstStyle/>
              <a:p>
                <a:endParaRPr lang="en-US" sz="1600">
                  <a:latin typeface="+mn-lt"/>
                </a:endParaRPr>
              </a:p>
            </p:txBody>
          </p:sp>
          <p:sp>
            <p:nvSpPr>
              <p:cNvPr id="42" name="Rectangle 19">
                <a:extLst>
                  <a:ext uri="{FF2B5EF4-FFF2-40B4-BE49-F238E27FC236}">
                    <a16:creationId xmlns:a16="http://schemas.microsoft.com/office/drawing/2014/main" id="{26284017-F0B9-435A-9123-9EC171AF3F7C}"/>
                  </a:ext>
                </a:extLst>
              </p:cNvPr>
              <p:cNvSpPr>
                <a:spLocks noChangeArrowheads="1"/>
              </p:cNvSpPr>
              <p:nvPr/>
            </p:nvSpPr>
            <p:spPr bwMode="auto">
              <a:xfrm>
                <a:off x="3439" y="2454"/>
                <a:ext cx="144" cy="768"/>
              </a:xfrm>
              <a:prstGeom prst="rect">
                <a:avLst/>
              </a:prstGeom>
              <a:solidFill>
                <a:schemeClr val="accent1"/>
              </a:solidFill>
              <a:ln w="12700">
                <a:solidFill>
                  <a:schemeClr val="tx1"/>
                </a:solidFill>
                <a:miter lim="800000"/>
                <a:headEnd/>
                <a:tailEnd/>
              </a:ln>
            </p:spPr>
            <p:txBody>
              <a:bodyPr wrap="none" anchor="ctr"/>
              <a:lstStyle/>
              <a:p>
                <a:endParaRPr lang="en-US" sz="1600">
                  <a:latin typeface="+mn-lt"/>
                </a:endParaRPr>
              </a:p>
            </p:txBody>
          </p:sp>
          <p:sp>
            <p:nvSpPr>
              <p:cNvPr id="43" name="Rectangle 20">
                <a:extLst>
                  <a:ext uri="{FF2B5EF4-FFF2-40B4-BE49-F238E27FC236}">
                    <a16:creationId xmlns:a16="http://schemas.microsoft.com/office/drawing/2014/main" id="{44080642-199B-483A-93D1-FD865455AA84}"/>
                  </a:ext>
                </a:extLst>
              </p:cNvPr>
              <p:cNvSpPr>
                <a:spLocks noChangeArrowheads="1"/>
              </p:cNvSpPr>
              <p:nvPr/>
            </p:nvSpPr>
            <p:spPr bwMode="auto">
              <a:xfrm>
                <a:off x="3199" y="2262"/>
                <a:ext cx="144" cy="768"/>
              </a:xfrm>
              <a:prstGeom prst="rect">
                <a:avLst/>
              </a:prstGeom>
              <a:solidFill>
                <a:schemeClr val="accent1"/>
              </a:solidFill>
              <a:ln w="12700">
                <a:solidFill>
                  <a:schemeClr val="tx1"/>
                </a:solidFill>
                <a:miter lim="800000"/>
                <a:headEnd/>
                <a:tailEnd/>
              </a:ln>
            </p:spPr>
            <p:txBody>
              <a:bodyPr wrap="none" anchor="ctr"/>
              <a:lstStyle/>
              <a:p>
                <a:endParaRPr lang="en-US" sz="1600">
                  <a:latin typeface="+mn-lt"/>
                </a:endParaRPr>
              </a:p>
            </p:txBody>
          </p:sp>
          <p:sp>
            <p:nvSpPr>
              <p:cNvPr id="44" name="Rectangle 21">
                <a:extLst>
                  <a:ext uri="{FF2B5EF4-FFF2-40B4-BE49-F238E27FC236}">
                    <a16:creationId xmlns:a16="http://schemas.microsoft.com/office/drawing/2014/main" id="{F87DB1D0-CB25-4E36-88C7-0506FF1D5A80}"/>
                  </a:ext>
                </a:extLst>
              </p:cNvPr>
              <p:cNvSpPr>
                <a:spLocks noChangeArrowheads="1"/>
              </p:cNvSpPr>
              <p:nvPr/>
            </p:nvSpPr>
            <p:spPr bwMode="auto">
              <a:xfrm>
                <a:off x="3919" y="2838"/>
                <a:ext cx="144" cy="768"/>
              </a:xfrm>
              <a:prstGeom prst="rect">
                <a:avLst/>
              </a:prstGeom>
              <a:solidFill>
                <a:srgbClr val="00FF00"/>
              </a:solidFill>
              <a:ln w="12700">
                <a:solidFill>
                  <a:schemeClr val="tx2"/>
                </a:solidFill>
                <a:miter lim="800000"/>
                <a:headEnd/>
                <a:tailEnd/>
              </a:ln>
            </p:spPr>
            <p:txBody>
              <a:bodyPr wrap="none" anchor="ctr"/>
              <a:lstStyle/>
              <a:p>
                <a:endParaRPr lang="en-US" sz="1600">
                  <a:latin typeface="+mn-lt"/>
                </a:endParaRPr>
              </a:p>
            </p:txBody>
          </p:sp>
        </p:grpSp>
        <p:grpSp>
          <p:nvGrpSpPr>
            <p:cNvPr id="16" name="Group 22">
              <a:extLst>
                <a:ext uri="{FF2B5EF4-FFF2-40B4-BE49-F238E27FC236}">
                  <a16:creationId xmlns:a16="http://schemas.microsoft.com/office/drawing/2014/main" id="{0D5828DB-E48D-4E74-A923-9328748421A8}"/>
                </a:ext>
              </a:extLst>
            </p:cNvPr>
            <p:cNvGrpSpPr>
              <a:grpSpLocks/>
            </p:cNvGrpSpPr>
            <p:nvPr/>
          </p:nvGrpSpPr>
          <p:grpSpPr bwMode="auto">
            <a:xfrm>
              <a:off x="2192" y="2171"/>
              <a:ext cx="1423" cy="1536"/>
              <a:chOff x="2767" y="2070"/>
              <a:chExt cx="1728" cy="1536"/>
            </a:xfrm>
          </p:grpSpPr>
          <p:sp>
            <p:nvSpPr>
              <p:cNvPr id="31" name="Line 23">
                <a:extLst>
                  <a:ext uri="{FF2B5EF4-FFF2-40B4-BE49-F238E27FC236}">
                    <a16:creationId xmlns:a16="http://schemas.microsoft.com/office/drawing/2014/main" id="{06527254-573E-4C0C-BD68-9D13084FC9DD}"/>
                  </a:ext>
                </a:extLst>
              </p:cNvPr>
              <p:cNvSpPr>
                <a:spLocks noChangeShapeType="1"/>
              </p:cNvSpPr>
              <p:nvPr/>
            </p:nvSpPr>
            <p:spPr bwMode="auto">
              <a:xfrm>
                <a:off x="2767" y="2070"/>
                <a:ext cx="1728" cy="0"/>
              </a:xfrm>
              <a:prstGeom prst="line">
                <a:avLst/>
              </a:prstGeom>
              <a:noFill/>
              <a:ln w="12700" cap="rnd">
                <a:solidFill>
                  <a:schemeClr val="tx1"/>
                </a:solidFill>
                <a:prstDash val="sysDot"/>
                <a:round/>
                <a:headEnd/>
                <a:tailEnd/>
              </a:ln>
            </p:spPr>
            <p:txBody>
              <a:bodyPr/>
              <a:lstStyle/>
              <a:p>
                <a:endParaRPr lang="en-US" sz="1600">
                  <a:latin typeface="+mn-lt"/>
                </a:endParaRPr>
              </a:p>
            </p:txBody>
          </p:sp>
          <p:sp>
            <p:nvSpPr>
              <p:cNvPr id="32" name="Line 24">
                <a:extLst>
                  <a:ext uri="{FF2B5EF4-FFF2-40B4-BE49-F238E27FC236}">
                    <a16:creationId xmlns:a16="http://schemas.microsoft.com/office/drawing/2014/main" id="{118CC43C-D401-4221-8759-8365FD7718E4}"/>
                  </a:ext>
                </a:extLst>
              </p:cNvPr>
              <p:cNvSpPr>
                <a:spLocks noChangeShapeType="1"/>
              </p:cNvSpPr>
              <p:nvPr/>
            </p:nvSpPr>
            <p:spPr bwMode="auto">
              <a:xfrm>
                <a:off x="2767" y="2262"/>
                <a:ext cx="1728" cy="0"/>
              </a:xfrm>
              <a:prstGeom prst="line">
                <a:avLst/>
              </a:prstGeom>
              <a:noFill/>
              <a:ln w="12700" cap="rnd">
                <a:solidFill>
                  <a:schemeClr val="tx1"/>
                </a:solidFill>
                <a:prstDash val="sysDot"/>
                <a:round/>
                <a:headEnd/>
                <a:tailEnd/>
              </a:ln>
            </p:spPr>
            <p:txBody>
              <a:bodyPr/>
              <a:lstStyle/>
              <a:p>
                <a:endParaRPr lang="en-US" sz="1600">
                  <a:latin typeface="+mn-lt"/>
                </a:endParaRPr>
              </a:p>
            </p:txBody>
          </p:sp>
          <p:sp>
            <p:nvSpPr>
              <p:cNvPr id="33" name="Line 25">
                <a:extLst>
                  <a:ext uri="{FF2B5EF4-FFF2-40B4-BE49-F238E27FC236}">
                    <a16:creationId xmlns:a16="http://schemas.microsoft.com/office/drawing/2014/main" id="{0C628A16-8944-4ECD-A597-1E4D28156854}"/>
                  </a:ext>
                </a:extLst>
              </p:cNvPr>
              <p:cNvSpPr>
                <a:spLocks noChangeShapeType="1"/>
              </p:cNvSpPr>
              <p:nvPr/>
            </p:nvSpPr>
            <p:spPr bwMode="auto">
              <a:xfrm>
                <a:off x="2767" y="2454"/>
                <a:ext cx="1728" cy="0"/>
              </a:xfrm>
              <a:prstGeom prst="line">
                <a:avLst/>
              </a:prstGeom>
              <a:noFill/>
              <a:ln w="12700" cap="rnd">
                <a:solidFill>
                  <a:schemeClr val="tx1"/>
                </a:solidFill>
                <a:prstDash val="sysDot"/>
                <a:round/>
                <a:headEnd/>
                <a:tailEnd/>
              </a:ln>
            </p:spPr>
            <p:txBody>
              <a:bodyPr/>
              <a:lstStyle/>
              <a:p>
                <a:endParaRPr lang="en-US" sz="1600">
                  <a:latin typeface="+mn-lt"/>
                </a:endParaRPr>
              </a:p>
            </p:txBody>
          </p:sp>
          <p:sp>
            <p:nvSpPr>
              <p:cNvPr id="34" name="Line 26">
                <a:extLst>
                  <a:ext uri="{FF2B5EF4-FFF2-40B4-BE49-F238E27FC236}">
                    <a16:creationId xmlns:a16="http://schemas.microsoft.com/office/drawing/2014/main" id="{CADB2523-01A5-4D95-9FD9-B8089679215F}"/>
                  </a:ext>
                </a:extLst>
              </p:cNvPr>
              <p:cNvSpPr>
                <a:spLocks noChangeShapeType="1"/>
              </p:cNvSpPr>
              <p:nvPr/>
            </p:nvSpPr>
            <p:spPr bwMode="auto">
              <a:xfrm>
                <a:off x="2767" y="2646"/>
                <a:ext cx="1728" cy="0"/>
              </a:xfrm>
              <a:prstGeom prst="line">
                <a:avLst/>
              </a:prstGeom>
              <a:noFill/>
              <a:ln w="12700" cap="rnd">
                <a:solidFill>
                  <a:schemeClr val="tx1"/>
                </a:solidFill>
                <a:prstDash val="sysDot"/>
                <a:round/>
                <a:headEnd/>
                <a:tailEnd/>
              </a:ln>
            </p:spPr>
            <p:txBody>
              <a:bodyPr/>
              <a:lstStyle/>
              <a:p>
                <a:endParaRPr lang="en-US" sz="1600">
                  <a:latin typeface="+mn-lt"/>
                </a:endParaRPr>
              </a:p>
            </p:txBody>
          </p:sp>
          <p:sp>
            <p:nvSpPr>
              <p:cNvPr id="35" name="Line 27">
                <a:extLst>
                  <a:ext uri="{FF2B5EF4-FFF2-40B4-BE49-F238E27FC236}">
                    <a16:creationId xmlns:a16="http://schemas.microsoft.com/office/drawing/2014/main" id="{34370002-21AF-4F27-9074-9292D2ED3505}"/>
                  </a:ext>
                </a:extLst>
              </p:cNvPr>
              <p:cNvSpPr>
                <a:spLocks noChangeShapeType="1"/>
              </p:cNvSpPr>
              <p:nvPr/>
            </p:nvSpPr>
            <p:spPr bwMode="auto">
              <a:xfrm>
                <a:off x="2767" y="2838"/>
                <a:ext cx="1728" cy="0"/>
              </a:xfrm>
              <a:prstGeom prst="line">
                <a:avLst/>
              </a:prstGeom>
              <a:noFill/>
              <a:ln w="28575" cap="rnd">
                <a:solidFill>
                  <a:srgbClr val="C00000"/>
                </a:solidFill>
                <a:prstDash val="sysDot"/>
                <a:round/>
                <a:headEnd/>
                <a:tailEnd/>
              </a:ln>
            </p:spPr>
            <p:txBody>
              <a:bodyPr/>
              <a:lstStyle/>
              <a:p>
                <a:endParaRPr lang="en-US" sz="1600">
                  <a:latin typeface="+mn-lt"/>
                </a:endParaRPr>
              </a:p>
            </p:txBody>
          </p:sp>
          <p:sp>
            <p:nvSpPr>
              <p:cNvPr id="36" name="Line 28">
                <a:extLst>
                  <a:ext uri="{FF2B5EF4-FFF2-40B4-BE49-F238E27FC236}">
                    <a16:creationId xmlns:a16="http://schemas.microsoft.com/office/drawing/2014/main" id="{FEBE3AE8-664F-41F3-87A0-222A99C937BC}"/>
                  </a:ext>
                </a:extLst>
              </p:cNvPr>
              <p:cNvSpPr>
                <a:spLocks noChangeShapeType="1"/>
              </p:cNvSpPr>
              <p:nvPr/>
            </p:nvSpPr>
            <p:spPr bwMode="auto">
              <a:xfrm>
                <a:off x="2767" y="3030"/>
                <a:ext cx="1728" cy="0"/>
              </a:xfrm>
              <a:prstGeom prst="line">
                <a:avLst/>
              </a:prstGeom>
              <a:noFill/>
              <a:ln w="12700" cap="rnd">
                <a:solidFill>
                  <a:schemeClr val="tx1"/>
                </a:solidFill>
                <a:prstDash val="sysDot"/>
                <a:round/>
                <a:headEnd/>
                <a:tailEnd/>
              </a:ln>
            </p:spPr>
            <p:txBody>
              <a:bodyPr/>
              <a:lstStyle/>
              <a:p>
                <a:endParaRPr lang="en-US" sz="1600">
                  <a:latin typeface="+mn-lt"/>
                </a:endParaRPr>
              </a:p>
            </p:txBody>
          </p:sp>
          <p:sp>
            <p:nvSpPr>
              <p:cNvPr id="37" name="Line 29">
                <a:extLst>
                  <a:ext uri="{FF2B5EF4-FFF2-40B4-BE49-F238E27FC236}">
                    <a16:creationId xmlns:a16="http://schemas.microsoft.com/office/drawing/2014/main" id="{F2AF8543-437A-4FBA-AFA1-D47811EC1334}"/>
                  </a:ext>
                </a:extLst>
              </p:cNvPr>
              <p:cNvSpPr>
                <a:spLocks noChangeShapeType="1"/>
              </p:cNvSpPr>
              <p:nvPr/>
            </p:nvSpPr>
            <p:spPr bwMode="auto">
              <a:xfrm>
                <a:off x="2767" y="3222"/>
                <a:ext cx="1728" cy="0"/>
              </a:xfrm>
              <a:prstGeom prst="line">
                <a:avLst/>
              </a:prstGeom>
              <a:noFill/>
              <a:ln w="12700" cap="rnd">
                <a:solidFill>
                  <a:schemeClr val="tx1"/>
                </a:solidFill>
                <a:prstDash val="sysDot"/>
                <a:round/>
                <a:headEnd/>
                <a:tailEnd/>
              </a:ln>
            </p:spPr>
            <p:txBody>
              <a:bodyPr/>
              <a:lstStyle/>
              <a:p>
                <a:endParaRPr lang="en-US" sz="1600">
                  <a:latin typeface="+mn-lt"/>
                </a:endParaRPr>
              </a:p>
            </p:txBody>
          </p:sp>
          <p:sp>
            <p:nvSpPr>
              <p:cNvPr id="38" name="Line 30">
                <a:extLst>
                  <a:ext uri="{FF2B5EF4-FFF2-40B4-BE49-F238E27FC236}">
                    <a16:creationId xmlns:a16="http://schemas.microsoft.com/office/drawing/2014/main" id="{43ED379F-2DAD-4B20-B0F2-328204F5BEA9}"/>
                  </a:ext>
                </a:extLst>
              </p:cNvPr>
              <p:cNvSpPr>
                <a:spLocks noChangeShapeType="1"/>
              </p:cNvSpPr>
              <p:nvPr/>
            </p:nvSpPr>
            <p:spPr bwMode="auto">
              <a:xfrm>
                <a:off x="2767" y="3414"/>
                <a:ext cx="1728" cy="0"/>
              </a:xfrm>
              <a:prstGeom prst="line">
                <a:avLst/>
              </a:prstGeom>
              <a:noFill/>
              <a:ln w="12700" cap="rnd">
                <a:solidFill>
                  <a:schemeClr val="tx1"/>
                </a:solidFill>
                <a:prstDash val="sysDot"/>
                <a:round/>
                <a:headEnd/>
                <a:tailEnd/>
              </a:ln>
            </p:spPr>
            <p:txBody>
              <a:bodyPr/>
              <a:lstStyle/>
              <a:p>
                <a:endParaRPr lang="en-US" sz="1600">
                  <a:latin typeface="+mn-lt"/>
                </a:endParaRPr>
              </a:p>
            </p:txBody>
          </p:sp>
          <p:sp>
            <p:nvSpPr>
              <p:cNvPr id="39" name="Line 31">
                <a:extLst>
                  <a:ext uri="{FF2B5EF4-FFF2-40B4-BE49-F238E27FC236}">
                    <a16:creationId xmlns:a16="http://schemas.microsoft.com/office/drawing/2014/main" id="{7B706F99-496B-4EC1-B2C0-B974E4AED35B}"/>
                  </a:ext>
                </a:extLst>
              </p:cNvPr>
              <p:cNvSpPr>
                <a:spLocks noChangeShapeType="1"/>
              </p:cNvSpPr>
              <p:nvPr/>
            </p:nvSpPr>
            <p:spPr bwMode="auto">
              <a:xfrm>
                <a:off x="2767" y="3606"/>
                <a:ext cx="1728" cy="0"/>
              </a:xfrm>
              <a:prstGeom prst="line">
                <a:avLst/>
              </a:prstGeom>
              <a:noFill/>
              <a:ln w="12700" cap="rnd">
                <a:solidFill>
                  <a:schemeClr val="tx1"/>
                </a:solidFill>
                <a:prstDash val="sysDot"/>
                <a:round/>
                <a:headEnd/>
                <a:tailEnd/>
              </a:ln>
            </p:spPr>
            <p:txBody>
              <a:bodyPr/>
              <a:lstStyle/>
              <a:p>
                <a:endParaRPr lang="en-US" sz="1600">
                  <a:latin typeface="+mn-lt"/>
                </a:endParaRPr>
              </a:p>
            </p:txBody>
          </p:sp>
        </p:grpSp>
        <p:grpSp>
          <p:nvGrpSpPr>
            <p:cNvPr id="17" name="Group 32">
              <a:extLst>
                <a:ext uri="{FF2B5EF4-FFF2-40B4-BE49-F238E27FC236}">
                  <a16:creationId xmlns:a16="http://schemas.microsoft.com/office/drawing/2014/main" id="{BB6A0324-4A59-4E7B-A38C-2F725E610B9F}"/>
                </a:ext>
              </a:extLst>
            </p:cNvPr>
            <p:cNvGrpSpPr>
              <a:grpSpLocks/>
            </p:cNvGrpSpPr>
            <p:nvPr/>
          </p:nvGrpSpPr>
          <p:grpSpPr bwMode="auto">
            <a:xfrm>
              <a:off x="3769" y="2061"/>
              <a:ext cx="1637" cy="438"/>
              <a:chOff x="3769" y="2061"/>
              <a:chExt cx="1637" cy="438"/>
            </a:xfrm>
          </p:grpSpPr>
          <p:sp>
            <p:nvSpPr>
              <p:cNvPr id="27" name="Rectangle 33">
                <a:extLst>
                  <a:ext uri="{FF2B5EF4-FFF2-40B4-BE49-F238E27FC236}">
                    <a16:creationId xmlns:a16="http://schemas.microsoft.com/office/drawing/2014/main" id="{CE582A62-8DDE-44EF-A9C1-553D7ED5B423}"/>
                  </a:ext>
                </a:extLst>
              </p:cNvPr>
              <p:cNvSpPr>
                <a:spLocks noChangeArrowheads="1"/>
              </p:cNvSpPr>
              <p:nvPr/>
            </p:nvSpPr>
            <p:spPr bwMode="auto">
              <a:xfrm>
                <a:off x="3769" y="2061"/>
                <a:ext cx="288" cy="144"/>
              </a:xfrm>
              <a:prstGeom prst="rect">
                <a:avLst/>
              </a:prstGeom>
              <a:solidFill>
                <a:srgbClr val="00FF00"/>
              </a:solidFill>
              <a:ln w="12700">
                <a:solidFill>
                  <a:schemeClr val="tx1"/>
                </a:solidFill>
                <a:miter lim="800000"/>
                <a:headEnd/>
                <a:tailEnd/>
              </a:ln>
            </p:spPr>
            <p:txBody>
              <a:bodyPr wrap="none" anchor="ctr"/>
              <a:lstStyle/>
              <a:p>
                <a:endParaRPr lang="en-US" sz="1600">
                  <a:latin typeface="+mn-lt"/>
                </a:endParaRPr>
              </a:p>
            </p:txBody>
          </p:sp>
          <p:sp>
            <p:nvSpPr>
              <p:cNvPr id="28" name="Rectangle 34">
                <a:extLst>
                  <a:ext uri="{FF2B5EF4-FFF2-40B4-BE49-F238E27FC236}">
                    <a16:creationId xmlns:a16="http://schemas.microsoft.com/office/drawing/2014/main" id="{B7F090C7-02AD-44EB-A654-2FEDB7D38AD0}"/>
                  </a:ext>
                </a:extLst>
              </p:cNvPr>
              <p:cNvSpPr>
                <a:spLocks noChangeArrowheads="1"/>
              </p:cNvSpPr>
              <p:nvPr/>
            </p:nvSpPr>
            <p:spPr bwMode="auto">
              <a:xfrm>
                <a:off x="4102" y="2061"/>
                <a:ext cx="1011" cy="167"/>
              </a:xfrm>
              <a:prstGeom prst="rect">
                <a:avLst/>
              </a:prstGeom>
              <a:noFill/>
              <a:ln w="12700">
                <a:noFill/>
                <a:miter lim="800000"/>
                <a:headEnd/>
                <a:tailEnd/>
              </a:ln>
            </p:spPr>
            <p:txBody>
              <a:bodyPr wrap="none" anchor="ctr"/>
              <a:lstStyle/>
              <a:p>
                <a:pPr eaLnBrk="0" hangingPunct="0"/>
                <a:r>
                  <a:rPr lang="en-US" sz="1600" b="1">
                    <a:latin typeface="+mn-lt"/>
                  </a:rPr>
                  <a:t>Aligned word</a:t>
                </a:r>
              </a:p>
            </p:txBody>
          </p:sp>
          <p:sp>
            <p:nvSpPr>
              <p:cNvPr id="29" name="Rectangle 35">
                <a:extLst>
                  <a:ext uri="{FF2B5EF4-FFF2-40B4-BE49-F238E27FC236}">
                    <a16:creationId xmlns:a16="http://schemas.microsoft.com/office/drawing/2014/main" id="{97C9B7DF-3CE1-4A02-9E6B-20EB3A5227C8}"/>
                  </a:ext>
                </a:extLst>
              </p:cNvPr>
              <p:cNvSpPr>
                <a:spLocks noChangeArrowheads="1"/>
              </p:cNvSpPr>
              <p:nvPr/>
            </p:nvSpPr>
            <p:spPr bwMode="auto">
              <a:xfrm>
                <a:off x="3769" y="2344"/>
                <a:ext cx="288" cy="144"/>
              </a:xfrm>
              <a:prstGeom prst="rect">
                <a:avLst/>
              </a:prstGeom>
              <a:solidFill>
                <a:schemeClr val="accent1"/>
              </a:solidFill>
              <a:ln w="12700">
                <a:solidFill>
                  <a:schemeClr val="tx1"/>
                </a:solidFill>
                <a:miter lim="800000"/>
                <a:headEnd/>
                <a:tailEnd/>
              </a:ln>
            </p:spPr>
            <p:txBody>
              <a:bodyPr wrap="none" anchor="ctr"/>
              <a:lstStyle/>
              <a:p>
                <a:endParaRPr lang="en-US" sz="1600">
                  <a:latin typeface="+mn-lt"/>
                </a:endParaRPr>
              </a:p>
            </p:txBody>
          </p:sp>
          <p:sp>
            <p:nvSpPr>
              <p:cNvPr id="30" name="Rectangle 36">
                <a:extLst>
                  <a:ext uri="{FF2B5EF4-FFF2-40B4-BE49-F238E27FC236}">
                    <a16:creationId xmlns:a16="http://schemas.microsoft.com/office/drawing/2014/main" id="{8739FB65-164C-462D-86E0-52CC86B55541}"/>
                  </a:ext>
                </a:extLst>
              </p:cNvPr>
              <p:cNvSpPr>
                <a:spLocks noChangeArrowheads="1"/>
              </p:cNvSpPr>
              <p:nvPr/>
            </p:nvSpPr>
            <p:spPr bwMode="auto">
              <a:xfrm>
                <a:off x="4102" y="2344"/>
                <a:ext cx="1304" cy="155"/>
              </a:xfrm>
              <a:prstGeom prst="rect">
                <a:avLst/>
              </a:prstGeom>
              <a:noFill/>
              <a:ln w="12700">
                <a:noFill/>
                <a:miter lim="800000"/>
                <a:headEnd/>
                <a:tailEnd/>
              </a:ln>
            </p:spPr>
            <p:txBody>
              <a:bodyPr wrap="none" anchor="ctr"/>
              <a:lstStyle/>
              <a:p>
                <a:pPr eaLnBrk="0" hangingPunct="0"/>
                <a:r>
                  <a:rPr lang="en-US" sz="1600" b="1">
                    <a:latin typeface="+mn-lt"/>
                  </a:rPr>
                  <a:t>Mis-aligned word</a:t>
                </a:r>
              </a:p>
            </p:txBody>
          </p:sp>
        </p:grpSp>
        <p:sp>
          <p:nvSpPr>
            <p:cNvPr id="18" name="Rectangle 37">
              <a:extLst>
                <a:ext uri="{FF2B5EF4-FFF2-40B4-BE49-F238E27FC236}">
                  <a16:creationId xmlns:a16="http://schemas.microsoft.com/office/drawing/2014/main" id="{2A62718F-5708-418A-9324-B4398CAE70CF}"/>
                </a:ext>
              </a:extLst>
            </p:cNvPr>
            <p:cNvSpPr>
              <a:spLocks noChangeArrowheads="1"/>
            </p:cNvSpPr>
            <p:nvPr/>
          </p:nvSpPr>
          <p:spPr bwMode="auto">
            <a:xfrm>
              <a:off x="620" y="1996"/>
              <a:ext cx="717" cy="144"/>
            </a:xfrm>
            <a:prstGeom prst="rect">
              <a:avLst/>
            </a:prstGeom>
            <a:noFill/>
            <a:ln w="12700">
              <a:noFill/>
              <a:miter lim="800000"/>
              <a:headEnd/>
              <a:tailEnd/>
            </a:ln>
          </p:spPr>
          <p:txBody>
            <a:bodyPr wrap="none" anchor="ctr"/>
            <a:lstStyle/>
            <a:p>
              <a:pPr algn="ctr" eaLnBrk="0" hangingPunct="0"/>
              <a:r>
                <a:rPr lang="en-US" sz="1600" b="1" i="1">
                  <a:latin typeface="+mn-lt"/>
                </a:rPr>
                <a:t>Address</a:t>
              </a:r>
            </a:p>
          </p:txBody>
        </p:sp>
        <p:sp>
          <p:nvSpPr>
            <p:cNvPr id="19" name="Rectangle 38">
              <a:extLst>
                <a:ext uri="{FF2B5EF4-FFF2-40B4-BE49-F238E27FC236}">
                  <a16:creationId xmlns:a16="http://schemas.microsoft.com/office/drawing/2014/main" id="{337B8B79-5046-4921-B66D-548A04419C23}"/>
                </a:ext>
              </a:extLst>
            </p:cNvPr>
            <p:cNvSpPr>
              <a:spLocks noChangeArrowheads="1"/>
            </p:cNvSpPr>
            <p:nvPr/>
          </p:nvSpPr>
          <p:spPr bwMode="auto">
            <a:xfrm>
              <a:off x="911" y="2358"/>
              <a:ext cx="271" cy="215"/>
            </a:xfrm>
            <a:prstGeom prst="rect">
              <a:avLst/>
            </a:prstGeom>
            <a:noFill/>
            <a:ln w="12700">
              <a:noFill/>
              <a:miter lim="800000"/>
              <a:headEnd/>
              <a:tailEnd/>
            </a:ln>
          </p:spPr>
          <p:txBody>
            <a:bodyPr wrap="none" anchor="ctr"/>
            <a:lstStyle/>
            <a:p>
              <a:pPr algn="r" eaLnBrk="0" hangingPunct="0"/>
              <a:r>
                <a:rPr lang="en-US" sz="1600" b="1">
                  <a:latin typeface="Courier New" pitchFamily="49" charset="0"/>
                  <a:cs typeface="Courier New" pitchFamily="49" charset="0"/>
                </a:rPr>
                <a:t>1</a:t>
              </a:r>
            </a:p>
          </p:txBody>
        </p:sp>
        <p:sp>
          <p:nvSpPr>
            <p:cNvPr id="20" name="Rectangle 39">
              <a:extLst>
                <a:ext uri="{FF2B5EF4-FFF2-40B4-BE49-F238E27FC236}">
                  <a16:creationId xmlns:a16="http://schemas.microsoft.com/office/drawing/2014/main" id="{3E5A4DD3-3D6E-4AD6-8B5C-FEB3023C664E}"/>
                </a:ext>
              </a:extLst>
            </p:cNvPr>
            <p:cNvSpPr>
              <a:spLocks noChangeArrowheads="1"/>
            </p:cNvSpPr>
            <p:nvPr/>
          </p:nvSpPr>
          <p:spPr bwMode="auto">
            <a:xfrm>
              <a:off x="911" y="2560"/>
              <a:ext cx="271" cy="215"/>
            </a:xfrm>
            <a:prstGeom prst="rect">
              <a:avLst/>
            </a:prstGeom>
            <a:noFill/>
            <a:ln w="12700">
              <a:noFill/>
              <a:miter lim="800000"/>
              <a:headEnd/>
              <a:tailEnd/>
            </a:ln>
          </p:spPr>
          <p:txBody>
            <a:bodyPr wrap="none" anchor="ctr"/>
            <a:lstStyle/>
            <a:p>
              <a:pPr algn="r" eaLnBrk="0" hangingPunct="0"/>
              <a:r>
                <a:rPr lang="en-US" sz="1600" b="1">
                  <a:latin typeface="Courier New" pitchFamily="49" charset="0"/>
                  <a:cs typeface="Courier New" pitchFamily="49" charset="0"/>
                </a:rPr>
                <a:t>2</a:t>
              </a:r>
            </a:p>
          </p:txBody>
        </p:sp>
        <p:sp>
          <p:nvSpPr>
            <p:cNvPr id="22" name="Rectangle 40">
              <a:extLst>
                <a:ext uri="{FF2B5EF4-FFF2-40B4-BE49-F238E27FC236}">
                  <a16:creationId xmlns:a16="http://schemas.microsoft.com/office/drawing/2014/main" id="{A72DB201-511F-4441-A376-753E47753643}"/>
                </a:ext>
              </a:extLst>
            </p:cNvPr>
            <p:cNvSpPr>
              <a:spLocks noChangeArrowheads="1"/>
            </p:cNvSpPr>
            <p:nvPr/>
          </p:nvSpPr>
          <p:spPr bwMode="auto">
            <a:xfrm>
              <a:off x="911" y="2752"/>
              <a:ext cx="271" cy="215"/>
            </a:xfrm>
            <a:prstGeom prst="rect">
              <a:avLst/>
            </a:prstGeom>
            <a:noFill/>
            <a:ln w="12700">
              <a:noFill/>
              <a:miter lim="800000"/>
              <a:headEnd/>
              <a:tailEnd/>
            </a:ln>
          </p:spPr>
          <p:txBody>
            <a:bodyPr wrap="none" anchor="ctr"/>
            <a:lstStyle/>
            <a:p>
              <a:pPr algn="r" eaLnBrk="0" hangingPunct="0"/>
              <a:r>
                <a:rPr lang="en-US" sz="1600" b="1">
                  <a:latin typeface="Courier New" pitchFamily="49" charset="0"/>
                  <a:cs typeface="Courier New" pitchFamily="49" charset="0"/>
                </a:rPr>
                <a:t>3</a:t>
              </a:r>
            </a:p>
          </p:txBody>
        </p:sp>
        <p:sp>
          <p:nvSpPr>
            <p:cNvPr id="23" name="Rectangle 41">
              <a:extLst>
                <a:ext uri="{FF2B5EF4-FFF2-40B4-BE49-F238E27FC236}">
                  <a16:creationId xmlns:a16="http://schemas.microsoft.com/office/drawing/2014/main" id="{DEDC823E-74A3-457D-8DD5-9B560F78F9BA}"/>
                </a:ext>
              </a:extLst>
            </p:cNvPr>
            <p:cNvSpPr>
              <a:spLocks noChangeArrowheads="1"/>
            </p:cNvSpPr>
            <p:nvPr/>
          </p:nvSpPr>
          <p:spPr bwMode="auto">
            <a:xfrm>
              <a:off x="911" y="2945"/>
              <a:ext cx="271" cy="215"/>
            </a:xfrm>
            <a:prstGeom prst="rect">
              <a:avLst/>
            </a:prstGeom>
            <a:noFill/>
            <a:ln w="12700">
              <a:noFill/>
              <a:miter lim="800000"/>
              <a:headEnd/>
              <a:tailEnd/>
            </a:ln>
          </p:spPr>
          <p:txBody>
            <a:bodyPr wrap="none" anchor="ctr"/>
            <a:lstStyle/>
            <a:p>
              <a:pPr algn="r" eaLnBrk="0" hangingPunct="0"/>
              <a:r>
                <a:rPr lang="en-US" sz="1600" b="1">
                  <a:latin typeface="Courier New" pitchFamily="49" charset="0"/>
                  <a:cs typeface="Courier New" pitchFamily="49" charset="0"/>
                </a:rPr>
                <a:t>4</a:t>
              </a:r>
            </a:p>
          </p:txBody>
        </p:sp>
        <p:sp>
          <p:nvSpPr>
            <p:cNvPr id="24" name="Rectangle 42">
              <a:extLst>
                <a:ext uri="{FF2B5EF4-FFF2-40B4-BE49-F238E27FC236}">
                  <a16:creationId xmlns:a16="http://schemas.microsoft.com/office/drawing/2014/main" id="{CBCC629F-59BA-4F29-BB73-9ECF6A80620C}"/>
                </a:ext>
              </a:extLst>
            </p:cNvPr>
            <p:cNvSpPr>
              <a:spLocks noChangeArrowheads="1"/>
            </p:cNvSpPr>
            <p:nvPr/>
          </p:nvSpPr>
          <p:spPr bwMode="auto">
            <a:xfrm>
              <a:off x="911" y="3132"/>
              <a:ext cx="271" cy="215"/>
            </a:xfrm>
            <a:prstGeom prst="rect">
              <a:avLst/>
            </a:prstGeom>
            <a:noFill/>
            <a:ln w="12700">
              <a:noFill/>
              <a:miter lim="800000"/>
              <a:headEnd/>
              <a:tailEnd/>
            </a:ln>
          </p:spPr>
          <p:txBody>
            <a:bodyPr wrap="none" anchor="ctr"/>
            <a:lstStyle/>
            <a:p>
              <a:pPr algn="r" eaLnBrk="0" hangingPunct="0"/>
              <a:r>
                <a:rPr lang="en-US" sz="1600" b="1">
                  <a:latin typeface="Courier New" pitchFamily="49" charset="0"/>
                  <a:cs typeface="Courier New" pitchFamily="49" charset="0"/>
                </a:rPr>
                <a:t>5</a:t>
              </a:r>
            </a:p>
          </p:txBody>
        </p:sp>
        <p:sp>
          <p:nvSpPr>
            <p:cNvPr id="25" name="Rectangle 43">
              <a:extLst>
                <a:ext uri="{FF2B5EF4-FFF2-40B4-BE49-F238E27FC236}">
                  <a16:creationId xmlns:a16="http://schemas.microsoft.com/office/drawing/2014/main" id="{8EA0936A-2288-408C-BF23-6F5B163D40E3}"/>
                </a:ext>
              </a:extLst>
            </p:cNvPr>
            <p:cNvSpPr>
              <a:spLocks noChangeArrowheads="1"/>
            </p:cNvSpPr>
            <p:nvPr/>
          </p:nvSpPr>
          <p:spPr bwMode="auto">
            <a:xfrm>
              <a:off x="911" y="3334"/>
              <a:ext cx="271" cy="215"/>
            </a:xfrm>
            <a:prstGeom prst="rect">
              <a:avLst/>
            </a:prstGeom>
            <a:noFill/>
            <a:ln w="12700">
              <a:noFill/>
              <a:miter lim="800000"/>
              <a:headEnd/>
              <a:tailEnd/>
            </a:ln>
          </p:spPr>
          <p:txBody>
            <a:bodyPr wrap="none" anchor="ctr"/>
            <a:lstStyle/>
            <a:p>
              <a:pPr algn="r" eaLnBrk="0" hangingPunct="0"/>
              <a:r>
                <a:rPr lang="en-US" sz="1600" b="1">
                  <a:latin typeface="Courier New" pitchFamily="49" charset="0"/>
                  <a:cs typeface="Courier New" pitchFamily="49" charset="0"/>
                </a:rPr>
                <a:t>6</a:t>
              </a:r>
            </a:p>
          </p:txBody>
        </p:sp>
        <p:sp>
          <p:nvSpPr>
            <p:cNvPr id="26" name="Rectangle 44">
              <a:extLst>
                <a:ext uri="{FF2B5EF4-FFF2-40B4-BE49-F238E27FC236}">
                  <a16:creationId xmlns:a16="http://schemas.microsoft.com/office/drawing/2014/main" id="{FF080DE0-923E-4E05-9A51-4FB4D8931F81}"/>
                </a:ext>
              </a:extLst>
            </p:cNvPr>
            <p:cNvSpPr>
              <a:spLocks noChangeArrowheads="1"/>
            </p:cNvSpPr>
            <p:nvPr/>
          </p:nvSpPr>
          <p:spPr bwMode="auto">
            <a:xfrm>
              <a:off x="911" y="3526"/>
              <a:ext cx="271" cy="215"/>
            </a:xfrm>
            <a:prstGeom prst="rect">
              <a:avLst/>
            </a:prstGeom>
            <a:noFill/>
            <a:ln w="12700">
              <a:noFill/>
              <a:miter lim="800000"/>
              <a:headEnd/>
              <a:tailEnd/>
            </a:ln>
          </p:spPr>
          <p:txBody>
            <a:bodyPr wrap="none" anchor="ctr"/>
            <a:lstStyle/>
            <a:p>
              <a:pPr algn="r" eaLnBrk="0" hangingPunct="0"/>
              <a:r>
                <a:rPr lang="en-US" sz="1600" b="1">
                  <a:latin typeface="Courier New" pitchFamily="49" charset="0"/>
                  <a:cs typeface="Courier New" pitchFamily="49" charset="0"/>
                </a:rPr>
                <a:t>7</a:t>
              </a:r>
            </a:p>
          </p:txBody>
        </p:sp>
      </p:grpSp>
      <p:sp>
        <p:nvSpPr>
          <p:cNvPr id="53" name="Rounded Rectangle 53">
            <a:extLst>
              <a:ext uri="{FF2B5EF4-FFF2-40B4-BE49-F238E27FC236}">
                <a16:creationId xmlns:a16="http://schemas.microsoft.com/office/drawing/2014/main" id="{5C3AA9DF-5CFF-45B0-9BDA-8350CEF4B6EE}"/>
              </a:ext>
            </a:extLst>
          </p:cNvPr>
          <p:cNvSpPr/>
          <p:nvPr/>
        </p:nvSpPr>
        <p:spPr>
          <a:xfrm>
            <a:off x="7315200" y="4495800"/>
            <a:ext cx="3048000" cy="1600200"/>
          </a:xfrm>
          <a:prstGeom prst="roundRect">
            <a:avLst/>
          </a:prstGeom>
          <a:solidFill>
            <a:srgbClr val="FFFFCC"/>
          </a:solidFill>
          <a:ln w="190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solidFill>
              </a:rPr>
              <a:t>Question:</a:t>
            </a:r>
          </a:p>
          <a:p>
            <a:pPr algn="ctr"/>
            <a:r>
              <a:rPr lang="en-US" sz="2000">
                <a:solidFill>
                  <a:schemeClr val="tx1"/>
                </a:solidFill>
              </a:rPr>
              <a:t>How do we quickly check whether a given memory address is word-aligned or not?</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D5F037B-2CB7-47A7-B85A-3FDC5039B7D2}"/>
                  </a:ext>
                </a:extLst>
              </p14:cNvPr>
              <p14:cNvContentPartPr/>
              <p14:nvPr/>
            </p14:nvContentPartPr>
            <p14:xfrm>
              <a:off x="1938960" y="3120480"/>
              <a:ext cx="5054040" cy="1849680"/>
            </p14:xfrm>
          </p:contentPart>
        </mc:Choice>
        <mc:Fallback xmlns="">
          <p:pic>
            <p:nvPicPr>
              <p:cNvPr id="2" name="Ink 1">
                <a:extLst>
                  <a:ext uri="{FF2B5EF4-FFF2-40B4-BE49-F238E27FC236}">
                    <a16:creationId xmlns:a16="http://schemas.microsoft.com/office/drawing/2014/main" id="{5D5F037B-2CB7-47A7-B85A-3FDC5039B7D2}"/>
                  </a:ext>
                </a:extLst>
              </p:cNvPr>
              <p:cNvPicPr/>
              <p:nvPr/>
            </p:nvPicPr>
            <p:blipFill>
              <a:blip r:embed="rId4"/>
              <a:stretch>
                <a:fillRect/>
              </a:stretch>
            </p:blipFill>
            <p:spPr>
              <a:xfrm>
                <a:off x="1929600" y="3111120"/>
                <a:ext cx="5072760" cy="1868400"/>
              </a:xfrm>
              <a:prstGeom prst="rect">
                <a:avLst/>
              </a:prstGeom>
            </p:spPr>
          </p:pic>
        </mc:Fallback>
      </mc:AlternateContent>
    </p:spTree>
    <p:extLst>
      <p:ext uri="{BB962C8B-B14F-4D97-AF65-F5344CB8AC3E}">
        <p14:creationId xmlns:p14="http://schemas.microsoft.com/office/powerpoint/2010/main" val="5519284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dissolve">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rPr>
              <a:t>2. MIPS Memory Instructions</a:t>
            </a:r>
            <a:endParaRPr lang="en-US" sz="36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34</a:t>
            </a:fld>
            <a:endParaRPr/>
          </a:p>
        </p:txBody>
      </p:sp>
      <p:sp>
        <p:nvSpPr>
          <p:cNvPr id="7" name="Rectangle 3">
            <a:extLst>
              <a:ext uri="{FF2B5EF4-FFF2-40B4-BE49-F238E27FC236}">
                <a16:creationId xmlns:a16="http://schemas.microsoft.com/office/drawing/2014/main" id="{44353013-E909-446B-B269-E7162AAEFEB6}"/>
              </a:ext>
            </a:extLst>
          </p:cNvPr>
          <p:cNvSpPr txBox="1">
            <a:spLocks noChangeArrowheads="1"/>
          </p:cNvSpPr>
          <p:nvPr/>
        </p:nvSpPr>
        <p:spPr>
          <a:xfrm>
            <a:off x="1981200" y="1240972"/>
            <a:ext cx="8229600" cy="1758779"/>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lnSpc>
                <a:spcPct val="120000"/>
              </a:lnSpc>
              <a:spcBef>
                <a:spcPct val="50000"/>
              </a:spcBef>
              <a:spcAft>
                <a:spcPts val="0"/>
              </a:spcAft>
              <a:buSzPct val="100000"/>
              <a:buFont typeface="Wingdings" pitchFamily="2" charset="2"/>
              <a:buChar char="§"/>
            </a:pPr>
            <a:r>
              <a:rPr lang="en-GB" sz="2800"/>
              <a:t>MIPS is a load-store register architecture</a:t>
            </a:r>
          </a:p>
          <a:p>
            <a:pPr marL="715963" lvl="1" indent="-357188" fontAlgn="auto">
              <a:lnSpc>
                <a:spcPct val="120000"/>
              </a:lnSpc>
              <a:spcBef>
                <a:spcPts val="600"/>
              </a:spcBef>
              <a:spcAft>
                <a:spcPts val="0"/>
              </a:spcAft>
              <a:buSzPct val="100000"/>
              <a:buFont typeface="Wingdings" pitchFamily="2" charset="2"/>
              <a:buChar char="§"/>
            </a:pPr>
            <a:r>
              <a:rPr lang="en-GB" sz="2400"/>
              <a:t>32 registers, each 32-bit (4-byte) long</a:t>
            </a:r>
          </a:p>
          <a:p>
            <a:pPr marL="715963" lvl="1" indent="-357188" fontAlgn="auto">
              <a:lnSpc>
                <a:spcPct val="120000"/>
              </a:lnSpc>
              <a:spcBef>
                <a:spcPts val="600"/>
              </a:spcBef>
              <a:spcAft>
                <a:spcPts val="0"/>
              </a:spcAft>
              <a:buSzPct val="100000"/>
              <a:buFont typeface="Wingdings" pitchFamily="2" charset="2"/>
              <a:buChar char="§"/>
            </a:pPr>
            <a:r>
              <a:rPr lang="en-GB" sz="2400"/>
              <a:t>Each word contains 32 bits (4 bytes)</a:t>
            </a:r>
          </a:p>
          <a:p>
            <a:pPr marL="715963" lvl="1" indent="-357188" fontAlgn="auto">
              <a:lnSpc>
                <a:spcPct val="120000"/>
              </a:lnSpc>
              <a:spcBef>
                <a:spcPts val="600"/>
              </a:spcBef>
              <a:spcAft>
                <a:spcPts val="0"/>
              </a:spcAft>
              <a:buSzPct val="100000"/>
              <a:buFont typeface="Wingdings" pitchFamily="2" charset="2"/>
              <a:buChar char="§"/>
            </a:pPr>
            <a:r>
              <a:rPr lang="en-GB" sz="2400"/>
              <a:t>Memory addresses are 32-bit long</a:t>
            </a:r>
          </a:p>
        </p:txBody>
      </p:sp>
      <p:graphicFrame>
        <p:nvGraphicFramePr>
          <p:cNvPr id="8" name="Group 5">
            <a:extLst>
              <a:ext uri="{FF2B5EF4-FFF2-40B4-BE49-F238E27FC236}">
                <a16:creationId xmlns:a16="http://schemas.microsoft.com/office/drawing/2014/main" id="{DE5CE8BA-7269-480E-A31C-46D993214665}"/>
              </a:ext>
            </a:extLst>
          </p:cNvPr>
          <p:cNvGraphicFramePr>
            <a:graphicFrameLocks/>
          </p:cNvGraphicFramePr>
          <p:nvPr/>
        </p:nvGraphicFramePr>
        <p:xfrm>
          <a:off x="1981200" y="3006562"/>
          <a:ext cx="8229600" cy="3505200"/>
        </p:xfrm>
        <a:graphic>
          <a:graphicData uri="http://schemas.openxmlformats.org/drawingml/2006/table">
            <a:tbl>
              <a:tblPr/>
              <a:tblGrid>
                <a:gridCol w="1519238">
                  <a:extLst>
                    <a:ext uri="{9D8B030D-6E8A-4147-A177-3AD203B41FA5}">
                      <a16:colId xmlns:a16="http://schemas.microsoft.com/office/drawing/2014/main" val="20000"/>
                    </a:ext>
                  </a:extLst>
                </a:gridCol>
                <a:gridCol w="3000375">
                  <a:extLst>
                    <a:ext uri="{9D8B030D-6E8A-4147-A177-3AD203B41FA5}">
                      <a16:colId xmlns:a16="http://schemas.microsoft.com/office/drawing/2014/main" val="20001"/>
                    </a:ext>
                  </a:extLst>
                </a:gridCol>
                <a:gridCol w="3709987">
                  <a:extLst>
                    <a:ext uri="{9D8B030D-6E8A-4147-A177-3AD203B41FA5}">
                      <a16:colId xmlns:a16="http://schemas.microsoft.com/office/drawing/2014/main" val="20002"/>
                    </a:ext>
                  </a:extLst>
                </a:gridCol>
              </a:tblGrid>
              <a:tr h="428625">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pitchFamily="34" charset="0"/>
                          <a:cs typeface="Arial"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pitchFamily="34" charset="0"/>
                          <a:cs typeface="Arial" pitchFamily="34" charset="0"/>
                        </a:rPr>
                        <a:t>Examples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1" i="0" u="none" strike="noStrike" cap="none" normalizeH="0" baseline="0">
                          <a:ln>
                            <a:noFill/>
                          </a:ln>
                          <a:solidFill>
                            <a:schemeClr val="tx1"/>
                          </a:solidFill>
                          <a:effectLst/>
                          <a:latin typeface="Arial" pitchFamily="34" charset="0"/>
                          <a:cs typeface="Arial" pitchFamily="34" charset="0"/>
                        </a:rPr>
                        <a:t>Comments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extLst>
                  <a:ext uri="{0D108BD9-81ED-4DB2-BD59-A6C34878D82A}">
                    <a16:rowId xmlns:a16="http://schemas.microsoft.com/office/drawing/2014/main" val="10000"/>
                  </a:ext>
                </a:extLst>
              </a:tr>
              <a:tr h="965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32 registers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$s0-$s7, $t0-$t9, $zero, $a0-$a3, $v0-$v1, $gp, $fp, $sp, $ra,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Fast processor storage for data.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rgbClr val="C00000"/>
                          </a:solidFill>
                          <a:effectLst/>
                          <a:latin typeface="Arial" pitchFamily="34" charset="0"/>
                          <a:cs typeface="Arial" pitchFamily="34" charset="0"/>
                        </a:rPr>
                        <a:t>In MIPS, data must be in registers to perform arithmetic. </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1113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2</a:t>
                      </a:r>
                      <a:r>
                        <a:rPr kumimoji="0" lang="en-US" sz="1600" b="0" i="0" u="none" strike="noStrike" cap="none" normalizeH="0" baseline="50000">
                          <a:ln>
                            <a:noFill/>
                          </a:ln>
                          <a:solidFill>
                            <a:schemeClr val="tx1"/>
                          </a:solidFill>
                          <a:effectLst/>
                          <a:latin typeface="Arial" pitchFamily="34" charset="0"/>
                          <a:cs typeface="Arial" pitchFamily="34" charset="0"/>
                        </a:rPr>
                        <a:t>30</a:t>
                      </a:r>
                      <a:r>
                        <a:rPr kumimoji="0" lang="en-US" sz="1600" b="0" i="0" u="none" strike="noStrike" cap="none" normalizeH="0" baseline="0">
                          <a:ln>
                            <a:noFill/>
                          </a:ln>
                          <a:solidFill>
                            <a:schemeClr val="tx1"/>
                          </a:solidFill>
                          <a:effectLst/>
                          <a:latin typeface="Arial" pitchFamily="34" charset="0"/>
                          <a:cs typeface="Arial" pitchFamily="34" charset="0"/>
                        </a:rPr>
                        <a:t> memory words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err="1">
                          <a:ln>
                            <a:noFill/>
                          </a:ln>
                          <a:solidFill>
                            <a:schemeClr val="tx1"/>
                          </a:solidFill>
                          <a:effectLst/>
                          <a:latin typeface="Courier New" pitchFamily="49" charset="0"/>
                          <a:cs typeface="Courier New" pitchFamily="49" charset="0"/>
                        </a:rPr>
                        <a:t>Mem</a:t>
                      </a:r>
                      <a:r>
                        <a:rPr kumimoji="0" lang="en-US" sz="1600" b="1" i="0" u="none" strike="noStrike" cap="none" normalizeH="0" baseline="0">
                          <a:ln>
                            <a:noFill/>
                          </a:ln>
                          <a:solidFill>
                            <a:schemeClr val="tx1"/>
                          </a:solidFill>
                          <a:effectLst/>
                          <a:latin typeface="Courier New" pitchFamily="49" charset="0"/>
                          <a:cs typeface="Courier New" pitchFamily="49" charset="0"/>
                        </a:rPr>
                        <a:t>[0],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err="1">
                          <a:ln>
                            <a:noFill/>
                          </a:ln>
                          <a:solidFill>
                            <a:schemeClr val="tx1"/>
                          </a:solidFill>
                          <a:effectLst/>
                          <a:latin typeface="Courier New" pitchFamily="49" charset="0"/>
                          <a:cs typeface="Courier New" pitchFamily="49" charset="0"/>
                        </a:rPr>
                        <a:t>Mem</a:t>
                      </a:r>
                      <a:r>
                        <a:rPr kumimoji="0" lang="en-US" sz="1600" b="1" i="0" u="none" strike="noStrike" cap="none" normalizeH="0" baseline="0">
                          <a:ln>
                            <a:noFill/>
                          </a:ln>
                          <a:solidFill>
                            <a:schemeClr val="tx1"/>
                          </a:solidFill>
                          <a:effectLst/>
                          <a:latin typeface="Courier New" pitchFamily="49" charset="0"/>
                          <a:cs typeface="Courier New" pitchFamily="49" charset="0"/>
                        </a:rPr>
                        <a:t>[4],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a:ln>
                            <a:noFill/>
                          </a:ln>
                          <a:solidFill>
                            <a:schemeClr val="tx1"/>
                          </a:solidFill>
                          <a:effectLst/>
                          <a:latin typeface="Courier New" pitchFamily="49" charset="0"/>
                          <a:cs typeface="Courier New" pitchFamily="49" charset="0"/>
                        </a:rPr>
                        <a:t>…,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1" i="0" u="none" strike="noStrike" cap="none" normalizeH="0" baseline="0" err="1">
                          <a:ln>
                            <a:noFill/>
                          </a:ln>
                          <a:solidFill>
                            <a:schemeClr val="tx1"/>
                          </a:solidFill>
                          <a:effectLst/>
                          <a:latin typeface="Courier New" pitchFamily="49" charset="0"/>
                          <a:cs typeface="Courier New" pitchFamily="49" charset="0"/>
                        </a:rPr>
                        <a:t>Mem</a:t>
                      </a:r>
                      <a:r>
                        <a:rPr kumimoji="0" lang="en-US" sz="1600" b="1" i="0" u="none" strike="noStrike" cap="none" normalizeH="0" baseline="0">
                          <a:ln>
                            <a:noFill/>
                          </a:ln>
                          <a:solidFill>
                            <a:schemeClr val="tx1"/>
                          </a:solidFill>
                          <a:effectLst/>
                          <a:latin typeface="Courier New" pitchFamily="49" charset="0"/>
                          <a:cs typeface="Courier New" pitchFamily="49" charset="0"/>
                        </a:rPr>
                        <a:t>[4294967292]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Accessed only by data transfer instructions.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rgbClr val="C00000"/>
                          </a:solidFill>
                          <a:effectLst/>
                          <a:latin typeface="Arial" pitchFamily="34" charset="0"/>
                          <a:cs typeface="Arial" pitchFamily="34" charset="0"/>
                        </a:rPr>
                        <a:t>MIPS uses </a:t>
                      </a:r>
                      <a:r>
                        <a:rPr kumimoji="0" lang="en-US" sz="1600" b="1" i="0" u="none" strike="noStrike" cap="none" normalizeH="0" baseline="0">
                          <a:ln>
                            <a:noFill/>
                          </a:ln>
                          <a:solidFill>
                            <a:srgbClr val="C00000"/>
                          </a:solidFill>
                          <a:effectLst/>
                          <a:latin typeface="Arial" pitchFamily="34" charset="0"/>
                          <a:cs typeface="Arial" pitchFamily="34" charset="0"/>
                        </a:rPr>
                        <a:t>byte addresses</a:t>
                      </a:r>
                      <a:r>
                        <a:rPr kumimoji="0" lang="en-US" sz="1600" b="0" i="0" u="none" strike="noStrike" cap="none" normalizeH="0" baseline="0">
                          <a:ln>
                            <a:noFill/>
                          </a:ln>
                          <a:solidFill>
                            <a:srgbClr val="C00000"/>
                          </a:solidFill>
                          <a:effectLst/>
                          <a:latin typeface="Arial" pitchFamily="34" charset="0"/>
                          <a:cs typeface="Arial" pitchFamily="34" charset="0"/>
                        </a:rPr>
                        <a:t>, so consecutive words differ by 4. </a:t>
                      </a:r>
                    </a:p>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pitchFamily="34" charset="0"/>
                          <a:cs typeface="Arial" pitchFamily="34" charset="0"/>
                        </a:rPr>
                        <a:t>Memory holds data structures, such as arrays, and spilled registers, such as those saved on procedure calls.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Oval 8">
            <a:extLst>
              <a:ext uri="{FF2B5EF4-FFF2-40B4-BE49-F238E27FC236}">
                <a16:creationId xmlns:a16="http://schemas.microsoft.com/office/drawing/2014/main" id="{297A6F6A-03DC-4098-81E5-0FE83ED18BE4}"/>
              </a:ext>
            </a:extLst>
          </p:cNvPr>
          <p:cNvSpPr/>
          <p:nvPr/>
        </p:nvSpPr>
        <p:spPr>
          <a:xfrm>
            <a:off x="8229600" y="5216362"/>
            <a:ext cx="1143000" cy="304800"/>
          </a:xfrm>
          <a:prstGeom prst="ellipse">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olded Corner 6">
            <a:extLst>
              <a:ext uri="{FF2B5EF4-FFF2-40B4-BE49-F238E27FC236}">
                <a16:creationId xmlns:a16="http://schemas.microsoft.com/office/drawing/2014/main" id="{AAA0FCA7-36A6-41CF-808F-FE01BFB7A2B6}"/>
              </a:ext>
            </a:extLst>
          </p:cNvPr>
          <p:cNvSpPr/>
          <p:nvPr/>
        </p:nvSpPr>
        <p:spPr>
          <a:xfrm>
            <a:off x="8672146" y="1803876"/>
            <a:ext cx="1538654" cy="939324"/>
          </a:xfrm>
          <a:prstGeom prst="foldedCorner">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rPr>
              <a:t>NOTE:</a:t>
            </a:r>
          </a:p>
          <a:p>
            <a:pPr algn="just"/>
            <a:r>
              <a:rPr lang="en-US" sz="1600">
                <a:solidFill>
                  <a:schemeClr val="tx1"/>
                </a:solidFill>
              </a:rPr>
              <a:t>Magic number is 32</a:t>
            </a:r>
          </a:p>
          <a:p>
            <a:endParaRPr lang="en-GB" sz="160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3954CC8-5928-441F-AEDA-7E43F815B99A}"/>
                  </a:ext>
                </a:extLst>
              </p14:cNvPr>
              <p14:cNvContentPartPr/>
              <p14:nvPr/>
            </p14:nvContentPartPr>
            <p14:xfrm>
              <a:off x="7146360" y="5164200"/>
              <a:ext cx="1931760" cy="82440"/>
            </p14:xfrm>
          </p:contentPart>
        </mc:Choice>
        <mc:Fallback xmlns="">
          <p:pic>
            <p:nvPicPr>
              <p:cNvPr id="2" name="Ink 1">
                <a:extLst>
                  <a:ext uri="{FF2B5EF4-FFF2-40B4-BE49-F238E27FC236}">
                    <a16:creationId xmlns:a16="http://schemas.microsoft.com/office/drawing/2014/main" id="{13954CC8-5928-441F-AEDA-7E43F815B99A}"/>
                  </a:ext>
                </a:extLst>
              </p:cNvPr>
              <p:cNvPicPr/>
              <p:nvPr/>
            </p:nvPicPr>
            <p:blipFill>
              <a:blip r:embed="rId4"/>
              <a:stretch>
                <a:fillRect/>
              </a:stretch>
            </p:blipFill>
            <p:spPr>
              <a:xfrm>
                <a:off x="7137000" y="5154840"/>
                <a:ext cx="1950480" cy="101160"/>
              </a:xfrm>
              <a:prstGeom prst="rect">
                <a:avLst/>
              </a:prstGeom>
            </p:spPr>
          </p:pic>
        </mc:Fallback>
      </mc:AlternateContent>
    </p:spTree>
    <p:extLst>
      <p:ext uri="{BB962C8B-B14F-4D97-AF65-F5344CB8AC3E}">
        <p14:creationId xmlns:p14="http://schemas.microsoft.com/office/powerpoint/2010/main" val="3877837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rPr>
              <a:t>2.1 Memory Instruction: </a:t>
            </a:r>
            <a:r>
              <a:rPr lang="en-SG" sz="3600" b="1">
                <a:solidFill>
                  <a:srgbClr val="0000FF"/>
                </a:solidFill>
              </a:rPr>
              <a:t>Load Word</a:t>
            </a:r>
            <a:endParaRPr lang="en-US" sz="3600" b="1">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35</a:t>
            </a:fld>
            <a:endParaRPr/>
          </a:p>
        </p:txBody>
      </p:sp>
      <p:sp>
        <p:nvSpPr>
          <p:cNvPr id="10" name="Content Placeholder 65">
            <a:extLst>
              <a:ext uri="{FF2B5EF4-FFF2-40B4-BE49-F238E27FC236}">
                <a16:creationId xmlns:a16="http://schemas.microsoft.com/office/drawing/2014/main" id="{B265A2A3-ABB2-4158-8955-E7F523030ABD}"/>
              </a:ext>
            </a:extLst>
          </p:cNvPr>
          <p:cNvSpPr>
            <a:spLocks noGrp="1"/>
          </p:cNvSpPr>
          <p:nvPr>
            <p:ph idx="1"/>
          </p:nvPr>
        </p:nvSpPr>
        <p:spPr>
          <a:xfrm>
            <a:off x="2019300" y="4876800"/>
            <a:ext cx="8229600" cy="1621972"/>
          </a:xfrm>
        </p:spPr>
        <p:txBody>
          <a:bodyPr>
            <a:normAutofit/>
          </a:bodyPr>
          <a:lstStyle/>
          <a:p>
            <a:pPr marL="358775" indent="-358775">
              <a:buSzPct val="100000"/>
              <a:buFont typeface="Wingdings" panose="05000000000000000000" pitchFamily="2" charset="2"/>
              <a:buChar char="§"/>
            </a:pPr>
            <a:r>
              <a:rPr lang="en-US" sz="2800"/>
              <a:t>Steps:</a:t>
            </a:r>
          </a:p>
          <a:p>
            <a:pPr marL="985838" lvl="1" indent="-442913">
              <a:buClr>
                <a:srgbClr val="C00000"/>
              </a:buClr>
              <a:buSzPct val="100000"/>
              <a:buFont typeface="+mj-lt"/>
              <a:buAutoNum type="arabicPeriod"/>
            </a:pPr>
            <a:r>
              <a:rPr lang="en-US" sz="2400"/>
              <a:t>Memory Address = </a:t>
            </a:r>
            <a:r>
              <a:rPr lang="en-US" sz="2400" b="1">
                <a:solidFill>
                  <a:srgbClr val="006600"/>
                </a:solidFill>
                <a:latin typeface="Courier New" pitchFamily="49" charset="0"/>
                <a:cs typeface="Courier New" pitchFamily="49" charset="0"/>
              </a:rPr>
              <a:t>$s0</a:t>
            </a:r>
            <a:r>
              <a:rPr lang="en-US" sz="2400"/>
              <a:t> + 4 = 8000 + 4 = </a:t>
            </a:r>
            <a:r>
              <a:rPr lang="en-US" sz="2400" b="1"/>
              <a:t>8004</a:t>
            </a:r>
          </a:p>
          <a:p>
            <a:pPr marL="985838" lvl="1" indent="-442913">
              <a:buClr>
                <a:srgbClr val="C00000"/>
              </a:buClr>
              <a:buSzPct val="100000"/>
              <a:buFont typeface="+mj-lt"/>
              <a:buAutoNum type="arabicPeriod"/>
            </a:pPr>
            <a:r>
              <a:rPr lang="en-US" sz="2400"/>
              <a:t>Memory word at </a:t>
            </a:r>
            <a:r>
              <a:rPr lang="en-US" sz="2400" b="1" err="1">
                <a:latin typeface="Courier New" pitchFamily="49" charset="0"/>
                <a:cs typeface="Courier New" pitchFamily="49" charset="0"/>
              </a:rPr>
              <a:t>Mem</a:t>
            </a:r>
            <a:r>
              <a:rPr lang="en-US" sz="2400" b="1">
                <a:latin typeface="Courier New" pitchFamily="49" charset="0"/>
                <a:cs typeface="Courier New" pitchFamily="49" charset="0"/>
              </a:rPr>
              <a:t>[8004]</a:t>
            </a:r>
            <a:r>
              <a:rPr lang="en-US" sz="2400"/>
              <a:t> is loaded into </a:t>
            </a:r>
            <a:r>
              <a:rPr lang="en-US" sz="2400" b="1">
                <a:solidFill>
                  <a:srgbClr val="C00000"/>
                </a:solidFill>
                <a:latin typeface="Courier New" panose="02070309020205020404" pitchFamily="49" charset="0"/>
                <a:cs typeface="Courier New" panose="02070309020205020404" pitchFamily="49" charset="0"/>
              </a:rPr>
              <a:t>$t0</a:t>
            </a:r>
          </a:p>
        </p:txBody>
      </p:sp>
      <p:sp>
        <p:nvSpPr>
          <p:cNvPr id="12" name="Rectangle 7">
            <a:extLst>
              <a:ext uri="{FF2B5EF4-FFF2-40B4-BE49-F238E27FC236}">
                <a16:creationId xmlns:a16="http://schemas.microsoft.com/office/drawing/2014/main" id="{17C53B42-AE94-4300-B34B-1E9A08005131}"/>
              </a:ext>
            </a:extLst>
          </p:cNvPr>
          <p:cNvSpPr>
            <a:spLocks noChangeArrowheads="1"/>
          </p:cNvSpPr>
          <p:nvPr/>
        </p:nvSpPr>
        <p:spPr bwMode="auto">
          <a:xfrm>
            <a:off x="6747064" y="2016125"/>
            <a:ext cx="2667000" cy="3124200"/>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13" name="Rectangle 15">
            <a:extLst>
              <a:ext uri="{FF2B5EF4-FFF2-40B4-BE49-F238E27FC236}">
                <a16:creationId xmlns:a16="http://schemas.microsoft.com/office/drawing/2014/main" id="{6151B940-4949-42F6-9D6C-ED44FD2C004A}"/>
              </a:ext>
            </a:extLst>
          </p:cNvPr>
          <p:cNvSpPr>
            <a:spLocks noChangeArrowheads="1"/>
          </p:cNvSpPr>
          <p:nvPr/>
        </p:nvSpPr>
        <p:spPr bwMode="auto">
          <a:xfrm>
            <a:off x="7585265" y="1863726"/>
            <a:ext cx="844205" cy="262444"/>
          </a:xfrm>
          <a:prstGeom prst="rect">
            <a:avLst/>
          </a:prstGeom>
          <a:solidFill>
            <a:schemeClr val="bg1">
              <a:alpha val="75000"/>
            </a:schemeClr>
          </a:solidFill>
          <a:ln w="12700">
            <a:noFill/>
            <a:miter lim="800000"/>
            <a:headEnd/>
            <a:tailEnd/>
          </a:ln>
          <a:effectLst/>
        </p:spPr>
        <p:txBody>
          <a:bodyPr wrap="none" lIns="63500" tIns="25400" rIns="63500" bIns="25400">
            <a:spAutoFit/>
          </a:bodyPr>
          <a:lstStyle/>
          <a:p>
            <a:pPr eaLnBrk="0" hangingPunct="0">
              <a:lnSpc>
                <a:spcPct val="85000"/>
              </a:lnSpc>
            </a:pPr>
            <a:r>
              <a:rPr lang="en-US" sz="1600" dirty="0">
                <a:latin typeface="Calibri" panose="020F0502020204030204" pitchFamily="34" charset="0"/>
              </a:rPr>
              <a:t>Memory</a:t>
            </a:r>
          </a:p>
        </p:txBody>
      </p:sp>
      <p:sp>
        <p:nvSpPr>
          <p:cNvPr id="15" name="Rectangle 14">
            <a:extLst>
              <a:ext uri="{FF2B5EF4-FFF2-40B4-BE49-F238E27FC236}">
                <a16:creationId xmlns:a16="http://schemas.microsoft.com/office/drawing/2014/main" id="{3A843313-DEB3-4675-A2CD-54F7BB5273DC}"/>
              </a:ext>
            </a:extLst>
          </p:cNvPr>
          <p:cNvSpPr/>
          <p:nvPr/>
        </p:nvSpPr>
        <p:spPr>
          <a:xfrm>
            <a:off x="7013764" y="23971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8000</a:t>
            </a:r>
          </a:p>
        </p:txBody>
      </p:sp>
      <p:sp>
        <p:nvSpPr>
          <p:cNvPr id="16" name="Rectangle 15">
            <a:extLst>
              <a:ext uri="{FF2B5EF4-FFF2-40B4-BE49-F238E27FC236}">
                <a16:creationId xmlns:a16="http://schemas.microsoft.com/office/drawing/2014/main" id="{DD6DC0E2-A2CB-4D09-AAA0-B1E5FD63E875}"/>
              </a:ext>
            </a:extLst>
          </p:cNvPr>
          <p:cNvSpPr/>
          <p:nvPr/>
        </p:nvSpPr>
        <p:spPr>
          <a:xfrm>
            <a:off x="7013764" y="27019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8001</a:t>
            </a:r>
          </a:p>
        </p:txBody>
      </p:sp>
      <p:sp>
        <p:nvSpPr>
          <p:cNvPr id="17" name="Rectangle 16">
            <a:extLst>
              <a:ext uri="{FF2B5EF4-FFF2-40B4-BE49-F238E27FC236}">
                <a16:creationId xmlns:a16="http://schemas.microsoft.com/office/drawing/2014/main" id="{FD954B4D-EBC5-4E40-9ED1-BF17ECFDE360}"/>
              </a:ext>
            </a:extLst>
          </p:cNvPr>
          <p:cNvSpPr/>
          <p:nvPr/>
        </p:nvSpPr>
        <p:spPr>
          <a:xfrm>
            <a:off x="7013764" y="30067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8002</a:t>
            </a:r>
          </a:p>
        </p:txBody>
      </p:sp>
      <p:sp>
        <p:nvSpPr>
          <p:cNvPr id="18" name="Rectangle 7">
            <a:extLst>
              <a:ext uri="{FF2B5EF4-FFF2-40B4-BE49-F238E27FC236}">
                <a16:creationId xmlns:a16="http://schemas.microsoft.com/office/drawing/2014/main" id="{BC1EC1F6-1BA5-4704-8DA2-E1D9ECD06541}"/>
              </a:ext>
            </a:extLst>
          </p:cNvPr>
          <p:cNvSpPr>
            <a:spLocks noChangeArrowheads="1"/>
          </p:cNvSpPr>
          <p:nvPr/>
        </p:nvSpPr>
        <p:spPr bwMode="auto">
          <a:xfrm>
            <a:off x="2597495" y="2092325"/>
            <a:ext cx="2695074" cy="2133600"/>
          </a:xfrm>
          <a:prstGeom prst="rect">
            <a:avLst/>
          </a:prstGeom>
          <a:solidFill>
            <a:schemeClr val="accent1">
              <a:lumMod val="20000"/>
              <a:lumOff val="80000"/>
            </a:schemeClr>
          </a:solidFill>
          <a:ln w="31750">
            <a:solidFill>
              <a:schemeClr val="tx1"/>
            </a:solidFill>
            <a:miter lim="800000"/>
            <a:headEnd/>
            <a:tailEnd/>
          </a:ln>
          <a:effectLst/>
        </p:spPr>
        <p:txBody>
          <a:bodyPr wrap="none" anchor="ctr"/>
          <a:lstStyle/>
          <a:p>
            <a:endParaRPr lang="en-US"/>
          </a:p>
        </p:txBody>
      </p:sp>
      <p:sp>
        <p:nvSpPr>
          <p:cNvPr id="19" name="Rectangle 15">
            <a:extLst>
              <a:ext uri="{FF2B5EF4-FFF2-40B4-BE49-F238E27FC236}">
                <a16:creationId xmlns:a16="http://schemas.microsoft.com/office/drawing/2014/main" id="{EEBDA9CA-61DD-4945-9BBC-70856784C221}"/>
              </a:ext>
            </a:extLst>
          </p:cNvPr>
          <p:cNvSpPr>
            <a:spLocks noChangeArrowheads="1"/>
          </p:cNvSpPr>
          <p:nvPr/>
        </p:nvSpPr>
        <p:spPr bwMode="auto">
          <a:xfrm>
            <a:off x="3343455" y="1984142"/>
            <a:ext cx="1263315" cy="264881"/>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1600" dirty="0">
                <a:latin typeface="Calibri" panose="020F0502020204030204" pitchFamily="34" charset="0"/>
              </a:rPr>
              <a:t>Processor</a:t>
            </a:r>
          </a:p>
        </p:txBody>
      </p:sp>
      <p:sp>
        <p:nvSpPr>
          <p:cNvPr id="20" name="Rectangle 19">
            <a:extLst>
              <a:ext uri="{FF2B5EF4-FFF2-40B4-BE49-F238E27FC236}">
                <a16:creationId xmlns:a16="http://schemas.microsoft.com/office/drawing/2014/main" id="{A6FC7730-0459-47A8-B027-FC238B5C8C0F}"/>
              </a:ext>
            </a:extLst>
          </p:cNvPr>
          <p:cNvSpPr/>
          <p:nvPr/>
        </p:nvSpPr>
        <p:spPr>
          <a:xfrm>
            <a:off x="7775764" y="45307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2" name="Rectangle 21">
            <a:extLst>
              <a:ext uri="{FF2B5EF4-FFF2-40B4-BE49-F238E27FC236}">
                <a16:creationId xmlns:a16="http://schemas.microsoft.com/office/drawing/2014/main" id="{A3130879-299F-401F-A5FE-1FAD65918D85}"/>
              </a:ext>
            </a:extLst>
          </p:cNvPr>
          <p:cNvSpPr/>
          <p:nvPr/>
        </p:nvSpPr>
        <p:spPr>
          <a:xfrm>
            <a:off x="7775764" y="33115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3" name="Rectangle 22">
            <a:extLst>
              <a:ext uri="{FF2B5EF4-FFF2-40B4-BE49-F238E27FC236}">
                <a16:creationId xmlns:a16="http://schemas.microsoft.com/office/drawing/2014/main" id="{547CE8AA-13E2-4430-B441-0520B3D14D3B}"/>
              </a:ext>
            </a:extLst>
          </p:cNvPr>
          <p:cNvSpPr/>
          <p:nvPr/>
        </p:nvSpPr>
        <p:spPr>
          <a:xfrm>
            <a:off x="7775764" y="42259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4" name="Rectangle 23">
            <a:extLst>
              <a:ext uri="{FF2B5EF4-FFF2-40B4-BE49-F238E27FC236}">
                <a16:creationId xmlns:a16="http://schemas.microsoft.com/office/drawing/2014/main" id="{8504FCA8-4BAA-4583-9B2A-CD82A93A66AA}"/>
              </a:ext>
            </a:extLst>
          </p:cNvPr>
          <p:cNvSpPr/>
          <p:nvPr/>
        </p:nvSpPr>
        <p:spPr>
          <a:xfrm>
            <a:off x="7775764" y="39211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5" name="Rectangle 24">
            <a:extLst>
              <a:ext uri="{FF2B5EF4-FFF2-40B4-BE49-F238E27FC236}">
                <a16:creationId xmlns:a16="http://schemas.microsoft.com/office/drawing/2014/main" id="{22CB8AE6-5C6A-4B40-A060-122089A2DC6F}"/>
              </a:ext>
            </a:extLst>
          </p:cNvPr>
          <p:cNvSpPr/>
          <p:nvPr/>
        </p:nvSpPr>
        <p:spPr>
          <a:xfrm>
            <a:off x="7775764" y="36163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6" name="Rectangle 25">
            <a:extLst>
              <a:ext uri="{FF2B5EF4-FFF2-40B4-BE49-F238E27FC236}">
                <a16:creationId xmlns:a16="http://schemas.microsoft.com/office/drawing/2014/main" id="{B02CF245-2B26-4E02-A56C-860587ECCB71}"/>
              </a:ext>
            </a:extLst>
          </p:cNvPr>
          <p:cNvSpPr/>
          <p:nvPr/>
        </p:nvSpPr>
        <p:spPr>
          <a:xfrm>
            <a:off x="7775764" y="30067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7" name="Rectangle 26">
            <a:extLst>
              <a:ext uri="{FF2B5EF4-FFF2-40B4-BE49-F238E27FC236}">
                <a16:creationId xmlns:a16="http://schemas.microsoft.com/office/drawing/2014/main" id="{DBF21EA8-F36A-4446-8BD5-9D9D3C25CE19}"/>
              </a:ext>
            </a:extLst>
          </p:cNvPr>
          <p:cNvSpPr/>
          <p:nvPr/>
        </p:nvSpPr>
        <p:spPr>
          <a:xfrm>
            <a:off x="7775764" y="27019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8" name="Rectangle 27">
            <a:extLst>
              <a:ext uri="{FF2B5EF4-FFF2-40B4-BE49-F238E27FC236}">
                <a16:creationId xmlns:a16="http://schemas.microsoft.com/office/drawing/2014/main" id="{6CD81630-076C-4303-94BD-A13D538CE6B6}"/>
              </a:ext>
            </a:extLst>
          </p:cNvPr>
          <p:cNvSpPr/>
          <p:nvPr/>
        </p:nvSpPr>
        <p:spPr>
          <a:xfrm>
            <a:off x="7775764" y="23971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29" name="Rectangle 28">
            <a:extLst>
              <a:ext uri="{FF2B5EF4-FFF2-40B4-BE49-F238E27FC236}">
                <a16:creationId xmlns:a16="http://schemas.microsoft.com/office/drawing/2014/main" id="{5402498D-8EDD-417F-8FB8-D829071F3A8A}"/>
              </a:ext>
            </a:extLst>
          </p:cNvPr>
          <p:cNvSpPr/>
          <p:nvPr/>
        </p:nvSpPr>
        <p:spPr>
          <a:xfrm>
            <a:off x="7013764" y="33115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8003</a:t>
            </a:r>
          </a:p>
        </p:txBody>
      </p:sp>
      <p:sp>
        <p:nvSpPr>
          <p:cNvPr id="30" name="Rectangle 29">
            <a:extLst>
              <a:ext uri="{FF2B5EF4-FFF2-40B4-BE49-F238E27FC236}">
                <a16:creationId xmlns:a16="http://schemas.microsoft.com/office/drawing/2014/main" id="{47D15A63-17C2-4B13-83B5-984E6ECAD68F}"/>
              </a:ext>
            </a:extLst>
          </p:cNvPr>
          <p:cNvSpPr/>
          <p:nvPr/>
        </p:nvSpPr>
        <p:spPr>
          <a:xfrm>
            <a:off x="7013764" y="36163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8004</a:t>
            </a:r>
          </a:p>
        </p:txBody>
      </p:sp>
      <p:sp>
        <p:nvSpPr>
          <p:cNvPr id="31" name="Rectangle 30">
            <a:extLst>
              <a:ext uri="{FF2B5EF4-FFF2-40B4-BE49-F238E27FC236}">
                <a16:creationId xmlns:a16="http://schemas.microsoft.com/office/drawing/2014/main" id="{129D11AA-08BD-4FE3-BD06-FCE3B7475103}"/>
              </a:ext>
            </a:extLst>
          </p:cNvPr>
          <p:cNvSpPr/>
          <p:nvPr/>
        </p:nvSpPr>
        <p:spPr>
          <a:xfrm>
            <a:off x="7013764" y="39211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8005</a:t>
            </a:r>
          </a:p>
        </p:txBody>
      </p:sp>
      <p:sp>
        <p:nvSpPr>
          <p:cNvPr id="32" name="Rectangle 31">
            <a:extLst>
              <a:ext uri="{FF2B5EF4-FFF2-40B4-BE49-F238E27FC236}">
                <a16:creationId xmlns:a16="http://schemas.microsoft.com/office/drawing/2014/main" id="{FE9B86C3-8180-489A-A2A9-49EF7CB10370}"/>
              </a:ext>
            </a:extLst>
          </p:cNvPr>
          <p:cNvSpPr/>
          <p:nvPr/>
        </p:nvSpPr>
        <p:spPr>
          <a:xfrm>
            <a:off x="7013764" y="42259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8006</a:t>
            </a:r>
          </a:p>
        </p:txBody>
      </p:sp>
      <p:sp>
        <p:nvSpPr>
          <p:cNvPr id="33" name="Rectangle 32">
            <a:extLst>
              <a:ext uri="{FF2B5EF4-FFF2-40B4-BE49-F238E27FC236}">
                <a16:creationId xmlns:a16="http://schemas.microsoft.com/office/drawing/2014/main" id="{540476CF-75A5-49F8-B359-052D1CF8ED32}"/>
              </a:ext>
            </a:extLst>
          </p:cNvPr>
          <p:cNvSpPr/>
          <p:nvPr/>
        </p:nvSpPr>
        <p:spPr>
          <a:xfrm>
            <a:off x="7013764" y="45307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8007</a:t>
            </a:r>
          </a:p>
        </p:txBody>
      </p:sp>
      <p:sp>
        <p:nvSpPr>
          <p:cNvPr id="34" name="Rectangle 33">
            <a:extLst>
              <a:ext uri="{FF2B5EF4-FFF2-40B4-BE49-F238E27FC236}">
                <a16:creationId xmlns:a16="http://schemas.microsoft.com/office/drawing/2014/main" id="{F006F2F1-7064-47B9-9D19-C1E059E1E905}"/>
              </a:ext>
            </a:extLst>
          </p:cNvPr>
          <p:cNvSpPr/>
          <p:nvPr/>
        </p:nvSpPr>
        <p:spPr>
          <a:xfrm>
            <a:off x="7775764" y="4835525"/>
            <a:ext cx="11430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35" name="Rectangle 34">
            <a:extLst>
              <a:ext uri="{FF2B5EF4-FFF2-40B4-BE49-F238E27FC236}">
                <a16:creationId xmlns:a16="http://schemas.microsoft.com/office/drawing/2014/main" id="{79C4CF62-F0F6-4346-B79B-768F419ABDA3}"/>
              </a:ext>
            </a:extLst>
          </p:cNvPr>
          <p:cNvSpPr/>
          <p:nvPr/>
        </p:nvSpPr>
        <p:spPr>
          <a:xfrm>
            <a:off x="7775764" y="2168525"/>
            <a:ext cx="11430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40" name="Rectangle 39">
            <a:extLst>
              <a:ext uri="{FF2B5EF4-FFF2-40B4-BE49-F238E27FC236}">
                <a16:creationId xmlns:a16="http://schemas.microsoft.com/office/drawing/2014/main" id="{41AF22BC-DDAC-4C3A-89CB-228795EFCDC3}"/>
              </a:ext>
            </a:extLst>
          </p:cNvPr>
          <p:cNvSpPr/>
          <p:nvPr/>
        </p:nvSpPr>
        <p:spPr>
          <a:xfrm>
            <a:off x="2854169" y="28543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$t0</a:t>
            </a:r>
          </a:p>
        </p:txBody>
      </p:sp>
      <p:sp>
        <p:nvSpPr>
          <p:cNvPr id="41" name="Rectangle 40">
            <a:extLst>
              <a:ext uri="{FF2B5EF4-FFF2-40B4-BE49-F238E27FC236}">
                <a16:creationId xmlns:a16="http://schemas.microsoft.com/office/drawing/2014/main" id="{CE49E2C3-277E-44B5-A8BB-9BF6EF7DB3DB}"/>
              </a:ext>
            </a:extLst>
          </p:cNvPr>
          <p:cNvSpPr/>
          <p:nvPr/>
        </p:nvSpPr>
        <p:spPr>
          <a:xfrm>
            <a:off x="3616169" y="28543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 name="Rectangle 41">
            <a:extLst>
              <a:ext uri="{FF2B5EF4-FFF2-40B4-BE49-F238E27FC236}">
                <a16:creationId xmlns:a16="http://schemas.microsoft.com/office/drawing/2014/main" id="{CDD46DA4-FCA8-4F6A-A812-C15E9FE75783}"/>
              </a:ext>
            </a:extLst>
          </p:cNvPr>
          <p:cNvSpPr/>
          <p:nvPr/>
        </p:nvSpPr>
        <p:spPr>
          <a:xfrm>
            <a:off x="2854169" y="23971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$s0</a:t>
            </a:r>
          </a:p>
        </p:txBody>
      </p:sp>
      <p:sp>
        <p:nvSpPr>
          <p:cNvPr id="43" name="Rectangle 42">
            <a:extLst>
              <a:ext uri="{FF2B5EF4-FFF2-40B4-BE49-F238E27FC236}">
                <a16:creationId xmlns:a16="http://schemas.microsoft.com/office/drawing/2014/main" id="{1D9E0502-6CFD-49B9-BAFF-248C2E6EEA86}"/>
              </a:ext>
            </a:extLst>
          </p:cNvPr>
          <p:cNvSpPr/>
          <p:nvPr/>
        </p:nvSpPr>
        <p:spPr>
          <a:xfrm>
            <a:off x="3616169" y="23971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solidFill>
                  <a:schemeClr val="tx1"/>
                </a:solidFill>
              </a:rPr>
              <a:t>8000</a:t>
            </a:r>
          </a:p>
        </p:txBody>
      </p:sp>
      <p:cxnSp>
        <p:nvCxnSpPr>
          <p:cNvPr id="44" name="Straight Arrow Connector 43">
            <a:extLst>
              <a:ext uri="{FF2B5EF4-FFF2-40B4-BE49-F238E27FC236}">
                <a16:creationId xmlns:a16="http://schemas.microsoft.com/office/drawing/2014/main" id="{2E068EA8-BF3D-4F03-897B-6B075B7C2DB3}"/>
              </a:ext>
            </a:extLst>
          </p:cNvPr>
          <p:cNvCxnSpPr/>
          <p:nvPr/>
        </p:nvCxnSpPr>
        <p:spPr>
          <a:xfrm>
            <a:off x="4621427" y="2549525"/>
            <a:ext cx="2362200" cy="0"/>
          </a:xfrm>
          <a:prstGeom prst="straightConnector1">
            <a:avLst/>
          </a:prstGeom>
          <a:ln w="15875">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sp>
        <p:nvSpPr>
          <p:cNvPr id="45" name="Rectangle 3">
            <a:extLst>
              <a:ext uri="{FF2B5EF4-FFF2-40B4-BE49-F238E27FC236}">
                <a16:creationId xmlns:a16="http://schemas.microsoft.com/office/drawing/2014/main" id="{2F007F28-B124-43B9-8C2C-4CD7780A92FD}"/>
              </a:ext>
            </a:extLst>
          </p:cNvPr>
          <p:cNvSpPr txBox="1">
            <a:spLocks noChangeArrowheads="1"/>
          </p:cNvSpPr>
          <p:nvPr/>
        </p:nvSpPr>
        <p:spPr bwMode="auto">
          <a:xfrm>
            <a:off x="1981200" y="1295401"/>
            <a:ext cx="8229600" cy="568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Clr>
                <a:schemeClr val="accent1"/>
              </a:buClr>
              <a:buSzPct val="100000"/>
              <a:buFont typeface="Wingdings" pitchFamily="2" charset="2"/>
              <a:buChar char="§"/>
              <a:defRPr/>
            </a:pPr>
            <a:r>
              <a:rPr lang="en-GB" sz="2800" kern="0">
                <a:latin typeface="+mn-lt"/>
                <a:cs typeface="+mn-cs"/>
              </a:rPr>
              <a:t>Example: </a:t>
            </a:r>
            <a:r>
              <a:rPr lang="en-GB" sz="2800" b="1" kern="0" err="1">
                <a:solidFill>
                  <a:srgbClr val="660066"/>
                </a:solidFill>
                <a:latin typeface="Courier New" pitchFamily="49" charset="0"/>
                <a:cs typeface="Courier New" pitchFamily="49" charset="0"/>
              </a:rPr>
              <a:t>lw</a:t>
            </a:r>
            <a:r>
              <a:rPr lang="en-GB" sz="2800" b="1" kern="0">
                <a:solidFill>
                  <a:srgbClr val="9900CC"/>
                </a:solidFill>
                <a:latin typeface="Courier New" pitchFamily="49" charset="0"/>
                <a:cs typeface="Courier New" pitchFamily="49" charset="0"/>
              </a:rPr>
              <a:t>  </a:t>
            </a:r>
            <a:r>
              <a:rPr lang="en-GB" sz="2800" b="1" kern="0">
                <a:solidFill>
                  <a:srgbClr val="C00000"/>
                </a:solidFill>
                <a:latin typeface="Courier New" pitchFamily="49" charset="0"/>
                <a:cs typeface="Courier New" pitchFamily="49" charset="0"/>
              </a:rPr>
              <a:t>$t0</a:t>
            </a:r>
            <a:r>
              <a:rPr lang="en-GB" sz="2800" b="1" kern="0">
                <a:latin typeface="Courier New" pitchFamily="49" charset="0"/>
                <a:cs typeface="Courier New" pitchFamily="49" charset="0"/>
              </a:rPr>
              <a:t>, 4(</a:t>
            </a:r>
            <a:r>
              <a:rPr lang="en-GB" sz="2800" b="1" kern="0">
                <a:solidFill>
                  <a:srgbClr val="006600"/>
                </a:solidFill>
                <a:latin typeface="Courier New" pitchFamily="49" charset="0"/>
                <a:cs typeface="Courier New" pitchFamily="49" charset="0"/>
              </a:rPr>
              <a:t>$s0</a:t>
            </a:r>
            <a:r>
              <a:rPr lang="en-GB" sz="2800" b="1" kern="0">
                <a:latin typeface="Courier New" pitchFamily="49" charset="0"/>
                <a:cs typeface="Courier New" pitchFamily="49" charset="0"/>
              </a:rPr>
              <a:t>)</a:t>
            </a:r>
            <a:r>
              <a:rPr lang="en-GB" sz="2800" kern="0">
                <a:latin typeface="+mn-lt"/>
                <a:cs typeface="+mn-cs"/>
              </a:rPr>
              <a:t> </a:t>
            </a:r>
          </a:p>
        </p:txBody>
      </p:sp>
      <p:cxnSp>
        <p:nvCxnSpPr>
          <p:cNvPr id="46" name="Straight Arrow Connector 51">
            <a:extLst>
              <a:ext uri="{FF2B5EF4-FFF2-40B4-BE49-F238E27FC236}">
                <a16:creationId xmlns:a16="http://schemas.microsoft.com/office/drawing/2014/main" id="{53FEA4FD-D56B-49AF-B40A-62D2CE0FDF3F}"/>
              </a:ext>
            </a:extLst>
          </p:cNvPr>
          <p:cNvCxnSpPr>
            <a:cxnSpLocks/>
          </p:cNvCxnSpPr>
          <p:nvPr/>
        </p:nvCxnSpPr>
        <p:spPr>
          <a:xfrm>
            <a:off x="5664471" y="2556412"/>
            <a:ext cx="1295400" cy="1219200"/>
          </a:xfrm>
          <a:prstGeom prst="bentConnector3">
            <a:avLst>
              <a:gd name="adj1" fmla="val -7359"/>
            </a:avLst>
          </a:prstGeom>
          <a:ln w="15875">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sp>
        <p:nvSpPr>
          <p:cNvPr id="47" name="Text Box 17">
            <a:extLst>
              <a:ext uri="{FF2B5EF4-FFF2-40B4-BE49-F238E27FC236}">
                <a16:creationId xmlns:a16="http://schemas.microsoft.com/office/drawing/2014/main" id="{AE876B7D-42D8-47F0-8463-CA7A9C7DB43A}"/>
              </a:ext>
            </a:extLst>
          </p:cNvPr>
          <p:cNvSpPr txBox="1">
            <a:spLocks noChangeArrowheads="1"/>
          </p:cNvSpPr>
          <p:nvPr/>
        </p:nvSpPr>
        <p:spPr bwMode="auto">
          <a:xfrm>
            <a:off x="5547839" y="3471446"/>
            <a:ext cx="1295400" cy="338554"/>
          </a:xfrm>
          <a:prstGeom prst="rect">
            <a:avLst/>
          </a:prstGeom>
          <a:noFill/>
          <a:ln w="9525">
            <a:noFill/>
            <a:miter lim="800000"/>
            <a:headEnd/>
            <a:tailEnd/>
          </a:ln>
        </p:spPr>
        <p:txBody>
          <a:bodyPr wrap="square">
            <a:spAutoFit/>
          </a:bodyPr>
          <a:lstStyle/>
          <a:p>
            <a:r>
              <a:rPr lang="en-US" sz="1600"/>
              <a:t>Offset = </a:t>
            </a:r>
            <a:r>
              <a:rPr lang="en-US" sz="1600" b="1"/>
              <a:t>+4</a:t>
            </a:r>
          </a:p>
        </p:txBody>
      </p:sp>
      <p:grpSp>
        <p:nvGrpSpPr>
          <p:cNvPr id="48" name="Group 47">
            <a:extLst>
              <a:ext uri="{FF2B5EF4-FFF2-40B4-BE49-F238E27FC236}">
                <a16:creationId xmlns:a16="http://schemas.microsoft.com/office/drawing/2014/main" id="{0A90AB51-D3E4-46B1-B247-6B5432D3CE5D}"/>
              </a:ext>
            </a:extLst>
          </p:cNvPr>
          <p:cNvGrpSpPr/>
          <p:nvPr/>
        </p:nvGrpSpPr>
        <p:grpSpPr>
          <a:xfrm>
            <a:off x="7775764" y="3616325"/>
            <a:ext cx="1143000" cy="1219200"/>
            <a:chOff x="6858000" y="4191000"/>
            <a:chExt cx="1143000" cy="1219200"/>
          </a:xfrm>
          <a:solidFill>
            <a:schemeClr val="accent5">
              <a:lumMod val="60000"/>
              <a:lumOff val="40000"/>
            </a:schemeClr>
          </a:solidFill>
        </p:grpSpPr>
        <p:sp>
          <p:nvSpPr>
            <p:cNvPr id="49" name="Rectangle 48">
              <a:extLst>
                <a:ext uri="{FF2B5EF4-FFF2-40B4-BE49-F238E27FC236}">
                  <a16:creationId xmlns:a16="http://schemas.microsoft.com/office/drawing/2014/main" id="{C6EE5C8D-2C07-4465-A223-AD457C2044A2}"/>
                </a:ext>
              </a:extLst>
            </p:cNvPr>
            <p:cNvSpPr/>
            <p:nvPr/>
          </p:nvSpPr>
          <p:spPr>
            <a:xfrm>
              <a:off x="6858000" y="5105400"/>
              <a:ext cx="1143000" cy="304800"/>
            </a:xfrm>
            <a:prstGeom prst="rect">
              <a:avLst/>
            </a:prstGeom>
            <a:grp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0" name="Rectangle 49">
              <a:extLst>
                <a:ext uri="{FF2B5EF4-FFF2-40B4-BE49-F238E27FC236}">
                  <a16:creationId xmlns:a16="http://schemas.microsoft.com/office/drawing/2014/main" id="{B2DC3E3C-4D4A-495B-A300-64B06005C7F6}"/>
                </a:ext>
              </a:extLst>
            </p:cNvPr>
            <p:cNvSpPr/>
            <p:nvPr/>
          </p:nvSpPr>
          <p:spPr>
            <a:xfrm>
              <a:off x="6858000" y="4800600"/>
              <a:ext cx="1143000" cy="304800"/>
            </a:xfrm>
            <a:prstGeom prst="rect">
              <a:avLst/>
            </a:prstGeom>
            <a:grp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1" name="Rectangle 50">
              <a:extLst>
                <a:ext uri="{FF2B5EF4-FFF2-40B4-BE49-F238E27FC236}">
                  <a16:creationId xmlns:a16="http://schemas.microsoft.com/office/drawing/2014/main" id="{AA860D89-427F-42AB-ACCB-69022923ABE0}"/>
                </a:ext>
              </a:extLst>
            </p:cNvPr>
            <p:cNvSpPr/>
            <p:nvPr/>
          </p:nvSpPr>
          <p:spPr>
            <a:xfrm>
              <a:off x="6858000" y="4495800"/>
              <a:ext cx="1143000" cy="304800"/>
            </a:xfrm>
            <a:prstGeom prst="rect">
              <a:avLst/>
            </a:prstGeom>
            <a:grp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52" name="Rectangle 51">
              <a:extLst>
                <a:ext uri="{FF2B5EF4-FFF2-40B4-BE49-F238E27FC236}">
                  <a16:creationId xmlns:a16="http://schemas.microsoft.com/office/drawing/2014/main" id="{237AB44A-6269-435D-8765-0B21EB9766A9}"/>
                </a:ext>
              </a:extLst>
            </p:cNvPr>
            <p:cNvSpPr/>
            <p:nvPr/>
          </p:nvSpPr>
          <p:spPr>
            <a:xfrm>
              <a:off x="6858000" y="4191000"/>
              <a:ext cx="1143000" cy="304800"/>
            </a:xfrm>
            <a:prstGeom prst="rect">
              <a:avLst/>
            </a:prstGeom>
            <a:grp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grpSp>
      <p:sp>
        <p:nvSpPr>
          <p:cNvPr id="53" name="AutoShape 16">
            <a:extLst>
              <a:ext uri="{FF2B5EF4-FFF2-40B4-BE49-F238E27FC236}">
                <a16:creationId xmlns:a16="http://schemas.microsoft.com/office/drawing/2014/main" id="{14DDE040-72EF-4434-A416-22F55E692539}"/>
              </a:ext>
            </a:extLst>
          </p:cNvPr>
          <p:cNvSpPr>
            <a:spLocks/>
          </p:cNvSpPr>
          <p:nvPr/>
        </p:nvSpPr>
        <p:spPr bwMode="auto">
          <a:xfrm rot="10800000">
            <a:off x="6937564" y="3733800"/>
            <a:ext cx="266700" cy="1025525"/>
          </a:xfrm>
          <a:prstGeom prst="rightBrace">
            <a:avLst>
              <a:gd name="adj1" fmla="val 33333"/>
              <a:gd name="adj2" fmla="val 34906"/>
            </a:avLst>
          </a:prstGeom>
          <a:noFill/>
          <a:ln w="15875">
            <a:solidFill>
              <a:schemeClr val="tx1"/>
            </a:solidFill>
            <a:round/>
            <a:headEnd/>
            <a:tailEnd/>
          </a:ln>
        </p:spPr>
        <p:txBody>
          <a:bodyPr wrap="none" anchor="ctr"/>
          <a:lstStyle/>
          <a:p>
            <a:endParaRPr lang="en-US"/>
          </a:p>
        </p:txBody>
      </p:sp>
      <p:sp>
        <p:nvSpPr>
          <p:cNvPr id="54" name="Bent-Up Arrow 64">
            <a:extLst>
              <a:ext uri="{FF2B5EF4-FFF2-40B4-BE49-F238E27FC236}">
                <a16:creationId xmlns:a16="http://schemas.microsoft.com/office/drawing/2014/main" id="{0BCCC8DA-3199-47A9-A87A-306D3EEC53FC}"/>
              </a:ext>
            </a:extLst>
          </p:cNvPr>
          <p:cNvSpPr/>
          <p:nvPr/>
        </p:nvSpPr>
        <p:spPr>
          <a:xfrm flipH="1">
            <a:off x="4088027" y="3159125"/>
            <a:ext cx="2667000" cy="1371600"/>
          </a:xfrm>
          <a:prstGeom prst="bentUpArrow">
            <a:avLst>
              <a:gd name="adj1" fmla="val 13050"/>
              <a:gd name="adj2" fmla="val 19025"/>
              <a:gd name="adj3" fmla="val 21227"/>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886F88C1-6307-4F47-B4DE-12868FEC4F45}"/>
              </a:ext>
            </a:extLst>
          </p:cNvPr>
          <p:cNvSpPr/>
          <p:nvPr/>
        </p:nvSpPr>
        <p:spPr>
          <a:xfrm>
            <a:off x="5993027" y="3082925"/>
            <a:ext cx="381000" cy="381000"/>
          </a:xfrm>
          <a:prstGeom prst="ellipse">
            <a:avLst/>
          </a:prstGeom>
          <a:solidFill>
            <a:schemeClr val="accent3">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56" name="Oval 55">
            <a:extLst>
              <a:ext uri="{FF2B5EF4-FFF2-40B4-BE49-F238E27FC236}">
                <a16:creationId xmlns:a16="http://schemas.microsoft.com/office/drawing/2014/main" id="{F1E80EB1-23A8-45EB-8E52-E78307E3074A}"/>
              </a:ext>
            </a:extLst>
          </p:cNvPr>
          <p:cNvSpPr/>
          <p:nvPr/>
        </p:nvSpPr>
        <p:spPr>
          <a:xfrm>
            <a:off x="3783227" y="4302125"/>
            <a:ext cx="381000" cy="381000"/>
          </a:xfrm>
          <a:prstGeom prst="ellipse">
            <a:avLst/>
          </a:prstGeom>
          <a:solidFill>
            <a:schemeClr val="accent3">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6F12718-F485-4129-ADA7-4930DAF49040}"/>
                  </a:ext>
                </a:extLst>
              </p14:cNvPr>
              <p14:cNvContentPartPr/>
              <p14:nvPr/>
            </p14:nvContentPartPr>
            <p14:xfrm>
              <a:off x="3984480" y="1176120"/>
              <a:ext cx="5990040" cy="3721680"/>
            </p14:xfrm>
          </p:contentPart>
        </mc:Choice>
        <mc:Fallback xmlns="">
          <p:pic>
            <p:nvPicPr>
              <p:cNvPr id="2" name="Ink 1">
                <a:extLst>
                  <a:ext uri="{FF2B5EF4-FFF2-40B4-BE49-F238E27FC236}">
                    <a16:creationId xmlns:a16="http://schemas.microsoft.com/office/drawing/2014/main" id="{A6F12718-F485-4129-ADA7-4930DAF49040}"/>
                  </a:ext>
                </a:extLst>
              </p:cNvPr>
              <p:cNvPicPr/>
              <p:nvPr/>
            </p:nvPicPr>
            <p:blipFill>
              <a:blip r:embed="rId4"/>
              <a:stretch>
                <a:fillRect/>
              </a:stretch>
            </p:blipFill>
            <p:spPr>
              <a:xfrm>
                <a:off x="3975120" y="1166760"/>
                <a:ext cx="6008760" cy="3740400"/>
              </a:xfrm>
              <a:prstGeom prst="rect">
                <a:avLst/>
              </a:prstGeom>
            </p:spPr>
          </p:pic>
        </mc:Fallback>
      </mc:AlternateContent>
    </p:spTree>
    <p:extLst>
      <p:ext uri="{BB962C8B-B14F-4D97-AF65-F5344CB8AC3E}">
        <p14:creationId xmlns:p14="http://schemas.microsoft.com/office/powerpoint/2010/main" val="4602777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rPr>
              <a:t>2.2 Memory Instruction: </a:t>
            </a:r>
            <a:r>
              <a:rPr lang="en-SG" sz="3600" b="1">
                <a:solidFill>
                  <a:srgbClr val="0000FF"/>
                </a:solidFill>
              </a:rPr>
              <a:t>Store Word</a:t>
            </a:r>
            <a:endParaRPr lang="en-US" sz="3600" b="1">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36</a:t>
            </a:fld>
            <a:endParaRPr/>
          </a:p>
        </p:txBody>
      </p:sp>
      <p:sp>
        <p:nvSpPr>
          <p:cNvPr id="10" name="Content Placeholder 65">
            <a:extLst>
              <a:ext uri="{FF2B5EF4-FFF2-40B4-BE49-F238E27FC236}">
                <a16:creationId xmlns:a16="http://schemas.microsoft.com/office/drawing/2014/main" id="{B265A2A3-ABB2-4158-8955-E7F523030ABD}"/>
              </a:ext>
            </a:extLst>
          </p:cNvPr>
          <p:cNvSpPr>
            <a:spLocks noGrp="1"/>
          </p:cNvSpPr>
          <p:nvPr>
            <p:ph idx="1"/>
          </p:nvPr>
        </p:nvSpPr>
        <p:spPr>
          <a:xfrm>
            <a:off x="2019300" y="4876800"/>
            <a:ext cx="8229600" cy="1621972"/>
          </a:xfrm>
        </p:spPr>
        <p:txBody>
          <a:bodyPr>
            <a:normAutofit/>
          </a:bodyPr>
          <a:lstStyle/>
          <a:p>
            <a:pPr marL="358775" indent="-358775">
              <a:buSzPct val="100000"/>
              <a:buFont typeface="Wingdings" panose="05000000000000000000" pitchFamily="2" charset="2"/>
              <a:buChar char="§"/>
            </a:pPr>
            <a:r>
              <a:rPr lang="en-US" sz="2800"/>
              <a:t>Steps:</a:t>
            </a:r>
          </a:p>
          <a:p>
            <a:pPr marL="985838" lvl="1" indent="-442913">
              <a:buClr>
                <a:srgbClr val="C00000"/>
              </a:buClr>
              <a:buSzPct val="100000"/>
              <a:buFont typeface="+mj-lt"/>
              <a:buAutoNum type="arabicPeriod"/>
            </a:pPr>
            <a:r>
              <a:rPr lang="en-US" sz="2400"/>
              <a:t>Memory Address = </a:t>
            </a:r>
            <a:r>
              <a:rPr lang="en-US" sz="2400" b="1">
                <a:solidFill>
                  <a:srgbClr val="006600"/>
                </a:solidFill>
                <a:latin typeface="Courier New" pitchFamily="49" charset="0"/>
                <a:cs typeface="Courier New" pitchFamily="49" charset="0"/>
              </a:rPr>
              <a:t>$s0 </a:t>
            </a:r>
            <a:r>
              <a:rPr lang="en-US" sz="2400"/>
              <a:t>+ 12 = 8000 + 12 = </a:t>
            </a:r>
            <a:r>
              <a:rPr lang="en-US" sz="2400" b="1"/>
              <a:t>8012</a:t>
            </a:r>
          </a:p>
          <a:p>
            <a:pPr marL="985838" lvl="1" indent="-442913">
              <a:buClr>
                <a:srgbClr val="C00000"/>
              </a:buClr>
              <a:buSzPct val="100000"/>
              <a:buFont typeface="+mj-lt"/>
              <a:buAutoNum type="arabicPeriod"/>
            </a:pPr>
            <a:r>
              <a:rPr lang="en-US" sz="2400"/>
              <a:t>Content of </a:t>
            </a:r>
            <a:r>
              <a:rPr lang="en-US" sz="2400" b="1">
                <a:solidFill>
                  <a:srgbClr val="006600"/>
                </a:solidFill>
                <a:latin typeface="Courier New" pitchFamily="49" charset="0"/>
                <a:cs typeface="Courier New" pitchFamily="49" charset="0"/>
              </a:rPr>
              <a:t>$t0</a:t>
            </a:r>
            <a:r>
              <a:rPr lang="en-US" sz="2400" b="1"/>
              <a:t> </a:t>
            </a:r>
            <a:r>
              <a:rPr lang="en-US" sz="2400"/>
              <a:t>is stored into word at </a:t>
            </a:r>
            <a:r>
              <a:rPr lang="en-US" sz="2400" b="1">
                <a:latin typeface="Courier New" pitchFamily="49" charset="0"/>
                <a:cs typeface="Courier New" pitchFamily="49" charset="0"/>
              </a:rPr>
              <a:t>Mem[8012]</a:t>
            </a:r>
            <a:endParaRPr lang="en-US" sz="2400" b="1">
              <a:solidFill>
                <a:srgbClr val="C00000"/>
              </a:solidFill>
            </a:endParaRPr>
          </a:p>
        </p:txBody>
      </p:sp>
      <p:sp>
        <p:nvSpPr>
          <p:cNvPr id="12" name="Rectangle 7">
            <a:extLst>
              <a:ext uri="{FF2B5EF4-FFF2-40B4-BE49-F238E27FC236}">
                <a16:creationId xmlns:a16="http://schemas.microsoft.com/office/drawing/2014/main" id="{17C53B42-AE94-4300-B34B-1E9A08005131}"/>
              </a:ext>
            </a:extLst>
          </p:cNvPr>
          <p:cNvSpPr>
            <a:spLocks noChangeArrowheads="1"/>
          </p:cNvSpPr>
          <p:nvPr/>
        </p:nvSpPr>
        <p:spPr bwMode="auto">
          <a:xfrm>
            <a:off x="6747064" y="2016125"/>
            <a:ext cx="2667000" cy="3124200"/>
          </a:xfrm>
          <a:prstGeom prst="rect">
            <a:avLst/>
          </a:prstGeom>
          <a:solidFill>
            <a:srgbClr val="FFFFCC"/>
          </a:solidFill>
          <a:ln w="31750">
            <a:solidFill>
              <a:schemeClr val="tx1"/>
            </a:solidFill>
            <a:miter lim="800000"/>
            <a:headEnd/>
            <a:tailEnd/>
          </a:ln>
          <a:effectLst/>
        </p:spPr>
        <p:txBody>
          <a:bodyPr wrap="none" anchor="ctr"/>
          <a:lstStyle/>
          <a:p>
            <a:endParaRPr lang="en-US"/>
          </a:p>
        </p:txBody>
      </p:sp>
      <p:sp>
        <p:nvSpPr>
          <p:cNvPr id="13" name="Rectangle 15">
            <a:extLst>
              <a:ext uri="{FF2B5EF4-FFF2-40B4-BE49-F238E27FC236}">
                <a16:creationId xmlns:a16="http://schemas.microsoft.com/office/drawing/2014/main" id="{6151B940-4949-42F6-9D6C-ED44FD2C004A}"/>
              </a:ext>
            </a:extLst>
          </p:cNvPr>
          <p:cNvSpPr>
            <a:spLocks noChangeArrowheads="1"/>
          </p:cNvSpPr>
          <p:nvPr/>
        </p:nvSpPr>
        <p:spPr bwMode="auto">
          <a:xfrm>
            <a:off x="7585265" y="1863726"/>
            <a:ext cx="844205" cy="262444"/>
          </a:xfrm>
          <a:prstGeom prst="rect">
            <a:avLst/>
          </a:prstGeom>
          <a:solidFill>
            <a:schemeClr val="bg1">
              <a:alpha val="75000"/>
            </a:schemeClr>
          </a:solidFill>
          <a:ln w="12700">
            <a:noFill/>
            <a:miter lim="800000"/>
            <a:headEnd/>
            <a:tailEnd/>
          </a:ln>
          <a:effectLst/>
        </p:spPr>
        <p:txBody>
          <a:bodyPr wrap="none" lIns="63500" tIns="25400" rIns="63500" bIns="25400">
            <a:spAutoFit/>
          </a:bodyPr>
          <a:lstStyle/>
          <a:p>
            <a:pPr eaLnBrk="0" hangingPunct="0">
              <a:lnSpc>
                <a:spcPct val="85000"/>
              </a:lnSpc>
            </a:pPr>
            <a:r>
              <a:rPr lang="en-US" sz="1600" dirty="0">
                <a:latin typeface="Calibri" panose="020F0502020204030204" pitchFamily="34" charset="0"/>
              </a:rPr>
              <a:t>Memory</a:t>
            </a:r>
          </a:p>
        </p:txBody>
      </p:sp>
      <p:sp>
        <p:nvSpPr>
          <p:cNvPr id="18" name="Rectangle 7">
            <a:extLst>
              <a:ext uri="{FF2B5EF4-FFF2-40B4-BE49-F238E27FC236}">
                <a16:creationId xmlns:a16="http://schemas.microsoft.com/office/drawing/2014/main" id="{BC1EC1F6-1BA5-4704-8DA2-E1D9ECD06541}"/>
              </a:ext>
            </a:extLst>
          </p:cNvPr>
          <p:cNvSpPr>
            <a:spLocks noChangeArrowheads="1"/>
          </p:cNvSpPr>
          <p:nvPr/>
        </p:nvSpPr>
        <p:spPr bwMode="auto">
          <a:xfrm>
            <a:off x="2597495" y="2092325"/>
            <a:ext cx="2695074" cy="2133600"/>
          </a:xfrm>
          <a:prstGeom prst="rect">
            <a:avLst/>
          </a:prstGeom>
          <a:solidFill>
            <a:schemeClr val="accent1">
              <a:lumMod val="20000"/>
              <a:lumOff val="80000"/>
            </a:schemeClr>
          </a:solidFill>
          <a:ln w="31750">
            <a:solidFill>
              <a:schemeClr val="tx1"/>
            </a:solidFill>
            <a:miter lim="800000"/>
            <a:headEnd/>
            <a:tailEnd/>
          </a:ln>
          <a:effectLst/>
        </p:spPr>
        <p:txBody>
          <a:bodyPr wrap="none" anchor="ctr"/>
          <a:lstStyle/>
          <a:p>
            <a:endParaRPr lang="en-US"/>
          </a:p>
        </p:txBody>
      </p:sp>
      <p:sp>
        <p:nvSpPr>
          <p:cNvPr id="19" name="Rectangle 15">
            <a:extLst>
              <a:ext uri="{FF2B5EF4-FFF2-40B4-BE49-F238E27FC236}">
                <a16:creationId xmlns:a16="http://schemas.microsoft.com/office/drawing/2014/main" id="{EEBDA9CA-61DD-4945-9BBC-70856784C221}"/>
              </a:ext>
            </a:extLst>
          </p:cNvPr>
          <p:cNvSpPr>
            <a:spLocks noChangeArrowheads="1"/>
          </p:cNvSpPr>
          <p:nvPr/>
        </p:nvSpPr>
        <p:spPr bwMode="auto">
          <a:xfrm>
            <a:off x="3343455" y="1984142"/>
            <a:ext cx="1263315" cy="264881"/>
          </a:xfrm>
          <a:prstGeom prst="rect">
            <a:avLst/>
          </a:prstGeom>
          <a:solidFill>
            <a:schemeClr val="bg1">
              <a:alpha val="75000"/>
            </a:schemeClr>
          </a:solidFill>
          <a:ln w="12700">
            <a:noFill/>
            <a:miter lim="800000"/>
            <a:headEnd/>
            <a:tailEnd/>
          </a:ln>
          <a:effectLst/>
        </p:spPr>
        <p:txBody>
          <a:bodyPr wrap="square" lIns="63500" tIns="25400" rIns="63500" bIns="25400">
            <a:spAutoFit/>
          </a:bodyPr>
          <a:lstStyle/>
          <a:p>
            <a:pPr algn="ctr" eaLnBrk="0" hangingPunct="0">
              <a:lnSpc>
                <a:spcPct val="85000"/>
              </a:lnSpc>
            </a:pPr>
            <a:r>
              <a:rPr lang="en-US" sz="1600" dirty="0">
                <a:latin typeface="Calibri" panose="020F0502020204030204" pitchFamily="34" charset="0"/>
              </a:rPr>
              <a:t>Processor</a:t>
            </a:r>
          </a:p>
        </p:txBody>
      </p:sp>
      <p:sp>
        <p:nvSpPr>
          <p:cNvPr id="40" name="Rectangle 39">
            <a:extLst>
              <a:ext uri="{FF2B5EF4-FFF2-40B4-BE49-F238E27FC236}">
                <a16:creationId xmlns:a16="http://schemas.microsoft.com/office/drawing/2014/main" id="{41AF22BC-DDAC-4C3A-89CB-228795EFCDC3}"/>
              </a:ext>
            </a:extLst>
          </p:cNvPr>
          <p:cNvSpPr/>
          <p:nvPr/>
        </p:nvSpPr>
        <p:spPr>
          <a:xfrm>
            <a:off x="2854169" y="28543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$t0</a:t>
            </a:r>
          </a:p>
        </p:txBody>
      </p:sp>
      <p:sp>
        <p:nvSpPr>
          <p:cNvPr id="41" name="Rectangle 40">
            <a:extLst>
              <a:ext uri="{FF2B5EF4-FFF2-40B4-BE49-F238E27FC236}">
                <a16:creationId xmlns:a16="http://schemas.microsoft.com/office/drawing/2014/main" id="{CE49E2C3-277E-44B5-A8BB-9BF6EF7DB3DB}"/>
              </a:ext>
            </a:extLst>
          </p:cNvPr>
          <p:cNvSpPr/>
          <p:nvPr/>
        </p:nvSpPr>
        <p:spPr>
          <a:xfrm>
            <a:off x="3616169" y="28543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42" name="Rectangle 41">
            <a:extLst>
              <a:ext uri="{FF2B5EF4-FFF2-40B4-BE49-F238E27FC236}">
                <a16:creationId xmlns:a16="http://schemas.microsoft.com/office/drawing/2014/main" id="{CDD46DA4-FCA8-4F6A-A812-C15E9FE75783}"/>
              </a:ext>
            </a:extLst>
          </p:cNvPr>
          <p:cNvSpPr/>
          <p:nvPr/>
        </p:nvSpPr>
        <p:spPr>
          <a:xfrm>
            <a:off x="2854169" y="23971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a:solidFill>
                  <a:srgbClr val="C00000"/>
                </a:solidFill>
                <a:latin typeface="Courier New" pitchFamily="49" charset="0"/>
                <a:cs typeface="Courier New" pitchFamily="49" charset="0"/>
              </a:rPr>
              <a:t>$s0</a:t>
            </a:r>
          </a:p>
        </p:txBody>
      </p:sp>
      <p:sp>
        <p:nvSpPr>
          <p:cNvPr id="43" name="Rectangle 42">
            <a:extLst>
              <a:ext uri="{FF2B5EF4-FFF2-40B4-BE49-F238E27FC236}">
                <a16:creationId xmlns:a16="http://schemas.microsoft.com/office/drawing/2014/main" id="{1D9E0502-6CFD-49B9-BAFF-248C2E6EEA86}"/>
              </a:ext>
            </a:extLst>
          </p:cNvPr>
          <p:cNvSpPr/>
          <p:nvPr/>
        </p:nvSpPr>
        <p:spPr>
          <a:xfrm>
            <a:off x="3616169" y="23971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a:solidFill>
                  <a:schemeClr val="tx1"/>
                </a:solidFill>
              </a:rPr>
              <a:t>8000</a:t>
            </a:r>
          </a:p>
        </p:txBody>
      </p:sp>
      <p:cxnSp>
        <p:nvCxnSpPr>
          <p:cNvPr id="44" name="Straight Arrow Connector 43">
            <a:extLst>
              <a:ext uri="{FF2B5EF4-FFF2-40B4-BE49-F238E27FC236}">
                <a16:creationId xmlns:a16="http://schemas.microsoft.com/office/drawing/2014/main" id="{2E068EA8-BF3D-4F03-897B-6B075B7C2DB3}"/>
              </a:ext>
            </a:extLst>
          </p:cNvPr>
          <p:cNvCxnSpPr/>
          <p:nvPr/>
        </p:nvCxnSpPr>
        <p:spPr>
          <a:xfrm>
            <a:off x="4621427" y="2549525"/>
            <a:ext cx="2362200" cy="0"/>
          </a:xfrm>
          <a:prstGeom prst="straightConnector1">
            <a:avLst/>
          </a:prstGeom>
          <a:ln w="15875">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sp>
        <p:nvSpPr>
          <p:cNvPr id="45" name="Rectangle 3">
            <a:extLst>
              <a:ext uri="{FF2B5EF4-FFF2-40B4-BE49-F238E27FC236}">
                <a16:creationId xmlns:a16="http://schemas.microsoft.com/office/drawing/2014/main" id="{2F007F28-B124-43B9-8C2C-4CD7780A92FD}"/>
              </a:ext>
            </a:extLst>
          </p:cNvPr>
          <p:cNvSpPr txBox="1">
            <a:spLocks noChangeArrowheads="1"/>
          </p:cNvSpPr>
          <p:nvPr/>
        </p:nvSpPr>
        <p:spPr bwMode="auto">
          <a:xfrm>
            <a:off x="1981200" y="1295401"/>
            <a:ext cx="8229600" cy="568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Clr>
                <a:schemeClr val="accent1"/>
              </a:buClr>
              <a:buSzPct val="100000"/>
              <a:buFont typeface="Wingdings" pitchFamily="2" charset="2"/>
              <a:buChar char="§"/>
              <a:defRPr/>
            </a:pPr>
            <a:r>
              <a:rPr lang="en-GB" sz="2800" kern="0">
                <a:latin typeface="+mn-lt"/>
                <a:cs typeface="+mn-cs"/>
              </a:rPr>
              <a:t>Example: </a:t>
            </a:r>
            <a:r>
              <a:rPr lang="en-GB" sz="2800" b="1" kern="0">
                <a:solidFill>
                  <a:srgbClr val="660066"/>
                </a:solidFill>
                <a:latin typeface="Courier New" pitchFamily="49" charset="0"/>
                <a:cs typeface="Courier New" pitchFamily="49" charset="0"/>
              </a:rPr>
              <a:t>sw</a:t>
            </a:r>
            <a:r>
              <a:rPr lang="en-GB" sz="2800" b="1" kern="0">
                <a:solidFill>
                  <a:srgbClr val="9900CC"/>
                </a:solidFill>
                <a:latin typeface="Courier New" pitchFamily="49" charset="0"/>
                <a:cs typeface="Courier New" pitchFamily="49" charset="0"/>
              </a:rPr>
              <a:t>  </a:t>
            </a:r>
            <a:r>
              <a:rPr lang="en-GB" sz="2800" b="1" kern="0">
                <a:solidFill>
                  <a:srgbClr val="006600"/>
                </a:solidFill>
                <a:latin typeface="Courier New" pitchFamily="49" charset="0"/>
                <a:cs typeface="Courier New" pitchFamily="49" charset="0"/>
              </a:rPr>
              <a:t>$t0</a:t>
            </a:r>
            <a:r>
              <a:rPr lang="en-GB" sz="2800" b="1" kern="0">
                <a:latin typeface="Courier New" pitchFamily="49" charset="0"/>
                <a:cs typeface="Courier New" pitchFamily="49" charset="0"/>
              </a:rPr>
              <a:t>, 12(</a:t>
            </a:r>
            <a:r>
              <a:rPr lang="en-GB" sz="2800" b="1" kern="0">
                <a:solidFill>
                  <a:srgbClr val="006600"/>
                </a:solidFill>
                <a:latin typeface="Courier New" pitchFamily="49" charset="0"/>
                <a:cs typeface="Courier New" pitchFamily="49" charset="0"/>
              </a:rPr>
              <a:t>$s0</a:t>
            </a:r>
            <a:r>
              <a:rPr lang="en-GB" sz="2800" b="1" kern="0">
                <a:latin typeface="Courier New" pitchFamily="49" charset="0"/>
                <a:cs typeface="Courier New" pitchFamily="49" charset="0"/>
              </a:rPr>
              <a:t>)</a:t>
            </a:r>
            <a:r>
              <a:rPr lang="en-GB" sz="2800" kern="0">
                <a:latin typeface="+mn-lt"/>
                <a:cs typeface="+mn-cs"/>
              </a:rPr>
              <a:t> </a:t>
            </a:r>
          </a:p>
        </p:txBody>
      </p:sp>
      <p:cxnSp>
        <p:nvCxnSpPr>
          <p:cNvPr id="46" name="Straight Arrow Connector 51">
            <a:extLst>
              <a:ext uri="{FF2B5EF4-FFF2-40B4-BE49-F238E27FC236}">
                <a16:creationId xmlns:a16="http://schemas.microsoft.com/office/drawing/2014/main" id="{53FEA4FD-D56B-49AF-B40A-62D2CE0FDF3F}"/>
              </a:ext>
            </a:extLst>
          </p:cNvPr>
          <p:cNvCxnSpPr>
            <a:cxnSpLocks/>
          </p:cNvCxnSpPr>
          <p:nvPr/>
        </p:nvCxnSpPr>
        <p:spPr>
          <a:xfrm>
            <a:off x="5664471" y="2556412"/>
            <a:ext cx="1295400" cy="1219200"/>
          </a:xfrm>
          <a:prstGeom prst="bentConnector3">
            <a:avLst>
              <a:gd name="adj1" fmla="val -7359"/>
            </a:avLst>
          </a:prstGeom>
          <a:ln w="15875">
            <a:solidFill>
              <a:schemeClr val="tx1"/>
            </a:solidFill>
            <a:tailEnd type="arrow" w="lg" len="sm"/>
          </a:ln>
        </p:spPr>
        <p:style>
          <a:lnRef idx="1">
            <a:schemeClr val="accent1"/>
          </a:lnRef>
          <a:fillRef idx="0">
            <a:schemeClr val="accent1"/>
          </a:fillRef>
          <a:effectRef idx="0">
            <a:schemeClr val="accent1"/>
          </a:effectRef>
          <a:fontRef idx="minor">
            <a:schemeClr val="tx1"/>
          </a:fontRef>
        </p:style>
      </p:cxnSp>
      <p:sp>
        <p:nvSpPr>
          <p:cNvPr id="47" name="Text Box 17">
            <a:extLst>
              <a:ext uri="{FF2B5EF4-FFF2-40B4-BE49-F238E27FC236}">
                <a16:creationId xmlns:a16="http://schemas.microsoft.com/office/drawing/2014/main" id="{AE876B7D-42D8-47F0-8463-CA7A9C7DB43A}"/>
              </a:ext>
            </a:extLst>
          </p:cNvPr>
          <p:cNvSpPr txBox="1">
            <a:spLocks noChangeArrowheads="1"/>
          </p:cNvSpPr>
          <p:nvPr/>
        </p:nvSpPr>
        <p:spPr bwMode="auto">
          <a:xfrm>
            <a:off x="5491415" y="3471446"/>
            <a:ext cx="1335831" cy="338554"/>
          </a:xfrm>
          <a:prstGeom prst="rect">
            <a:avLst/>
          </a:prstGeom>
          <a:noFill/>
          <a:ln w="9525">
            <a:noFill/>
            <a:miter lim="800000"/>
            <a:headEnd/>
            <a:tailEnd/>
          </a:ln>
        </p:spPr>
        <p:txBody>
          <a:bodyPr wrap="square">
            <a:spAutoFit/>
          </a:bodyPr>
          <a:lstStyle/>
          <a:p>
            <a:r>
              <a:rPr lang="en-US" sz="1600"/>
              <a:t>Offset = </a:t>
            </a:r>
            <a:r>
              <a:rPr lang="en-US" sz="1600" b="1"/>
              <a:t>+12</a:t>
            </a:r>
          </a:p>
        </p:txBody>
      </p:sp>
      <p:sp>
        <p:nvSpPr>
          <p:cNvPr id="53" name="AutoShape 16">
            <a:extLst>
              <a:ext uri="{FF2B5EF4-FFF2-40B4-BE49-F238E27FC236}">
                <a16:creationId xmlns:a16="http://schemas.microsoft.com/office/drawing/2014/main" id="{14DDE040-72EF-4434-A416-22F55E692539}"/>
              </a:ext>
            </a:extLst>
          </p:cNvPr>
          <p:cNvSpPr>
            <a:spLocks/>
          </p:cNvSpPr>
          <p:nvPr/>
        </p:nvSpPr>
        <p:spPr bwMode="auto">
          <a:xfrm rot="10800000">
            <a:off x="6937564" y="3733800"/>
            <a:ext cx="266700" cy="1025525"/>
          </a:xfrm>
          <a:prstGeom prst="rightBrace">
            <a:avLst>
              <a:gd name="adj1" fmla="val 33333"/>
              <a:gd name="adj2" fmla="val 34906"/>
            </a:avLst>
          </a:prstGeom>
          <a:noFill/>
          <a:ln w="15875">
            <a:solidFill>
              <a:schemeClr val="tx1"/>
            </a:solidFill>
            <a:round/>
            <a:headEnd/>
            <a:tailEnd/>
          </a:ln>
        </p:spPr>
        <p:txBody>
          <a:bodyPr wrap="none" anchor="ctr"/>
          <a:lstStyle/>
          <a:p>
            <a:endParaRPr lang="en-US"/>
          </a:p>
        </p:txBody>
      </p:sp>
      <p:sp>
        <p:nvSpPr>
          <p:cNvPr id="55" name="Oval 54">
            <a:extLst>
              <a:ext uri="{FF2B5EF4-FFF2-40B4-BE49-F238E27FC236}">
                <a16:creationId xmlns:a16="http://schemas.microsoft.com/office/drawing/2014/main" id="{886F88C1-6307-4F47-B4DE-12868FEC4F45}"/>
              </a:ext>
            </a:extLst>
          </p:cNvPr>
          <p:cNvSpPr/>
          <p:nvPr/>
        </p:nvSpPr>
        <p:spPr>
          <a:xfrm>
            <a:off x="5993027" y="3082925"/>
            <a:ext cx="381000" cy="381000"/>
          </a:xfrm>
          <a:prstGeom prst="ellipse">
            <a:avLst/>
          </a:prstGeom>
          <a:solidFill>
            <a:schemeClr val="accent3">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1</a:t>
            </a:r>
          </a:p>
        </p:txBody>
      </p:sp>
      <p:sp>
        <p:nvSpPr>
          <p:cNvPr id="56" name="Oval 55">
            <a:extLst>
              <a:ext uri="{FF2B5EF4-FFF2-40B4-BE49-F238E27FC236}">
                <a16:creationId xmlns:a16="http://schemas.microsoft.com/office/drawing/2014/main" id="{F1E80EB1-23A8-45EB-8E52-E78307E3074A}"/>
              </a:ext>
            </a:extLst>
          </p:cNvPr>
          <p:cNvSpPr/>
          <p:nvPr/>
        </p:nvSpPr>
        <p:spPr>
          <a:xfrm>
            <a:off x="3783227" y="4302125"/>
            <a:ext cx="381000" cy="381000"/>
          </a:xfrm>
          <a:prstGeom prst="ellipse">
            <a:avLst/>
          </a:prstGeom>
          <a:solidFill>
            <a:schemeClr val="accent3">
              <a:lumMod val="20000"/>
              <a:lumOff val="80000"/>
            </a:scheme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2</a:t>
            </a:r>
          </a:p>
        </p:txBody>
      </p:sp>
      <p:sp>
        <p:nvSpPr>
          <p:cNvPr id="57" name="Bent-Up Arrow 64">
            <a:extLst>
              <a:ext uri="{FF2B5EF4-FFF2-40B4-BE49-F238E27FC236}">
                <a16:creationId xmlns:a16="http://schemas.microsoft.com/office/drawing/2014/main" id="{435B9B4E-9421-4DB5-AF53-88DA8208F09C}"/>
              </a:ext>
            </a:extLst>
          </p:cNvPr>
          <p:cNvSpPr/>
          <p:nvPr/>
        </p:nvSpPr>
        <p:spPr>
          <a:xfrm rot="5400000">
            <a:off x="4662986" y="2727850"/>
            <a:ext cx="1621972" cy="2514600"/>
          </a:xfrm>
          <a:prstGeom prst="bentUpArrow">
            <a:avLst>
              <a:gd name="adj1" fmla="val 13050"/>
              <a:gd name="adj2" fmla="val 19025"/>
              <a:gd name="adj3" fmla="val 21227"/>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3DE2298-6815-4F88-B107-CE035B858A1E}"/>
              </a:ext>
            </a:extLst>
          </p:cNvPr>
          <p:cNvSpPr/>
          <p:nvPr/>
        </p:nvSpPr>
        <p:spPr>
          <a:xfrm>
            <a:off x="7005868" y="23971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8000</a:t>
            </a:r>
          </a:p>
        </p:txBody>
      </p:sp>
      <p:sp>
        <p:nvSpPr>
          <p:cNvPr id="59" name="Rectangle 58">
            <a:extLst>
              <a:ext uri="{FF2B5EF4-FFF2-40B4-BE49-F238E27FC236}">
                <a16:creationId xmlns:a16="http://schemas.microsoft.com/office/drawing/2014/main" id="{7259EA05-45BD-444E-B718-333CC00EBEBA}"/>
              </a:ext>
            </a:extLst>
          </p:cNvPr>
          <p:cNvSpPr/>
          <p:nvPr/>
        </p:nvSpPr>
        <p:spPr>
          <a:xfrm>
            <a:off x="7005868" y="27019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8001</a:t>
            </a:r>
          </a:p>
        </p:txBody>
      </p:sp>
      <p:sp>
        <p:nvSpPr>
          <p:cNvPr id="60" name="Rectangle 59">
            <a:extLst>
              <a:ext uri="{FF2B5EF4-FFF2-40B4-BE49-F238E27FC236}">
                <a16:creationId xmlns:a16="http://schemas.microsoft.com/office/drawing/2014/main" id="{28B0F511-5194-42A7-9CAC-C61BAF4B2B23}"/>
              </a:ext>
            </a:extLst>
          </p:cNvPr>
          <p:cNvSpPr/>
          <p:nvPr/>
        </p:nvSpPr>
        <p:spPr>
          <a:xfrm>
            <a:off x="7005868" y="30067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8002</a:t>
            </a:r>
          </a:p>
        </p:txBody>
      </p:sp>
      <p:sp>
        <p:nvSpPr>
          <p:cNvPr id="61" name="Rectangle 60">
            <a:extLst>
              <a:ext uri="{FF2B5EF4-FFF2-40B4-BE49-F238E27FC236}">
                <a16:creationId xmlns:a16="http://schemas.microsoft.com/office/drawing/2014/main" id="{0866BF26-205E-4E9B-8335-A805C516D452}"/>
              </a:ext>
            </a:extLst>
          </p:cNvPr>
          <p:cNvSpPr/>
          <p:nvPr/>
        </p:nvSpPr>
        <p:spPr>
          <a:xfrm>
            <a:off x="7767868" y="45307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2" name="Rectangle 61">
            <a:extLst>
              <a:ext uri="{FF2B5EF4-FFF2-40B4-BE49-F238E27FC236}">
                <a16:creationId xmlns:a16="http://schemas.microsoft.com/office/drawing/2014/main" id="{06F13ADB-0046-40B0-81AD-E6D9D38E88AF}"/>
              </a:ext>
            </a:extLst>
          </p:cNvPr>
          <p:cNvSpPr/>
          <p:nvPr/>
        </p:nvSpPr>
        <p:spPr>
          <a:xfrm>
            <a:off x="7767868" y="33115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63" name="Rectangle 62">
            <a:extLst>
              <a:ext uri="{FF2B5EF4-FFF2-40B4-BE49-F238E27FC236}">
                <a16:creationId xmlns:a16="http://schemas.microsoft.com/office/drawing/2014/main" id="{C4B6AD1B-81CD-4A3C-9467-B20A1DF8560A}"/>
              </a:ext>
            </a:extLst>
          </p:cNvPr>
          <p:cNvSpPr/>
          <p:nvPr/>
        </p:nvSpPr>
        <p:spPr>
          <a:xfrm>
            <a:off x="7767868" y="42259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4" name="Rectangle 63">
            <a:extLst>
              <a:ext uri="{FF2B5EF4-FFF2-40B4-BE49-F238E27FC236}">
                <a16:creationId xmlns:a16="http://schemas.microsoft.com/office/drawing/2014/main" id="{0158F390-B5E8-45A7-8100-A8B7AA2BAE66}"/>
              </a:ext>
            </a:extLst>
          </p:cNvPr>
          <p:cNvSpPr/>
          <p:nvPr/>
        </p:nvSpPr>
        <p:spPr>
          <a:xfrm>
            <a:off x="7767868" y="39211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5" name="Rectangle 64">
            <a:extLst>
              <a:ext uri="{FF2B5EF4-FFF2-40B4-BE49-F238E27FC236}">
                <a16:creationId xmlns:a16="http://schemas.microsoft.com/office/drawing/2014/main" id="{A9821D54-A570-4DDA-89CC-B4C78168E887}"/>
              </a:ext>
            </a:extLst>
          </p:cNvPr>
          <p:cNvSpPr/>
          <p:nvPr/>
        </p:nvSpPr>
        <p:spPr>
          <a:xfrm>
            <a:off x="7767868" y="36163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6" name="Rectangle 65">
            <a:extLst>
              <a:ext uri="{FF2B5EF4-FFF2-40B4-BE49-F238E27FC236}">
                <a16:creationId xmlns:a16="http://schemas.microsoft.com/office/drawing/2014/main" id="{03BD1DD4-A6E1-45B1-970F-01D180461244}"/>
              </a:ext>
            </a:extLst>
          </p:cNvPr>
          <p:cNvSpPr/>
          <p:nvPr/>
        </p:nvSpPr>
        <p:spPr>
          <a:xfrm>
            <a:off x="7767868" y="30067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7" name="Rectangle 66">
            <a:extLst>
              <a:ext uri="{FF2B5EF4-FFF2-40B4-BE49-F238E27FC236}">
                <a16:creationId xmlns:a16="http://schemas.microsoft.com/office/drawing/2014/main" id="{DC96CA80-6CE8-4A83-B471-EE89D2E81319}"/>
              </a:ext>
            </a:extLst>
          </p:cNvPr>
          <p:cNvSpPr/>
          <p:nvPr/>
        </p:nvSpPr>
        <p:spPr>
          <a:xfrm>
            <a:off x="7767868" y="27019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8" name="Rectangle 67">
            <a:extLst>
              <a:ext uri="{FF2B5EF4-FFF2-40B4-BE49-F238E27FC236}">
                <a16:creationId xmlns:a16="http://schemas.microsoft.com/office/drawing/2014/main" id="{5402723E-9984-447F-8AE4-A9B3ECD616AB}"/>
              </a:ext>
            </a:extLst>
          </p:cNvPr>
          <p:cNvSpPr/>
          <p:nvPr/>
        </p:nvSpPr>
        <p:spPr>
          <a:xfrm>
            <a:off x="7767868" y="2397125"/>
            <a:ext cx="1143000" cy="304800"/>
          </a:xfrm>
          <a:prstGeom prst="rect">
            <a:avLst/>
          </a:prstGeom>
          <a:solidFill>
            <a:schemeClr val="bg1"/>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69" name="Rectangle 68">
            <a:extLst>
              <a:ext uri="{FF2B5EF4-FFF2-40B4-BE49-F238E27FC236}">
                <a16:creationId xmlns:a16="http://schemas.microsoft.com/office/drawing/2014/main" id="{A1350925-5C04-4050-894F-E392CED7C559}"/>
              </a:ext>
            </a:extLst>
          </p:cNvPr>
          <p:cNvSpPr/>
          <p:nvPr/>
        </p:nvSpPr>
        <p:spPr>
          <a:xfrm>
            <a:off x="7005868" y="33115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a:t>
            </a:r>
          </a:p>
        </p:txBody>
      </p:sp>
      <p:sp>
        <p:nvSpPr>
          <p:cNvPr id="70" name="Rectangle 69">
            <a:extLst>
              <a:ext uri="{FF2B5EF4-FFF2-40B4-BE49-F238E27FC236}">
                <a16:creationId xmlns:a16="http://schemas.microsoft.com/office/drawing/2014/main" id="{1B852DD8-CBC9-4815-AF3F-4D483C5ED8C5}"/>
              </a:ext>
            </a:extLst>
          </p:cNvPr>
          <p:cNvSpPr/>
          <p:nvPr/>
        </p:nvSpPr>
        <p:spPr>
          <a:xfrm>
            <a:off x="7005868" y="36163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8012</a:t>
            </a:r>
          </a:p>
        </p:txBody>
      </p:sp>
      <p:sp>
        <p:nvSpPr>
          <p:cNvPr id="71" name="Rectangle 70">
            <a:extLst>
              <a:ext uri="{FF2B5EF4-FFF2-40B4-BE49-F238E27FC236}">
                <a16:creationId xmlns:a16="http://schemas.microsoft.com/office/drawing/2014/main" id="{514BC4CC-A6C1-44DB-80D8-488E98888BC5}"/>
              </a:ext>
            </a:extLst>
          </p:cNvPr>
          <p:cNvSpPr/>
          <p:nvPr/>
        </p:nvSpPr>
        <p:spPr>
          <a:xfrm>
            <a:off x="7005868" y="39211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8013</a:t>
            </a:r>
          </a:p>
        </p:txBody>
      </p:sp>
      <p:sp>
        <p:nvSpPr>
          <p:cNvPr id="72" name="Rectangle 71">
            <a:extLst>
              <a:ext uri="{FF2B5EF4-FFF2-40B4-BE49-F238E27FC236}">
                <a16:creationId xmlns:a16="http://schemas.microsoft.com/office/drawing/2014/main" id="{4D3DFD03-E2DA-4E0A-B7D0-B8AA1B0C6698}"/>
              </a:ext>
            </a:extLst>
          </p:cNvPr>
          <p:cNvSpPr/>
          <p:nvPr/>
        </p:nvSpPr>
        <p:spPr>
          <a:xfrm>
            <a:off x="7005868" y="42259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8014</a:t>
            </a:r>
          </a:p>
        </p:txBody>
      </p:sp>
      <p:sp>
        <p:nvSpPr>
          <p:cNvPr id="73" name="Rectangle 72">
            <a:extLst>
              <a:ext uri="{FF2B5EF4-FFF2-40B4-BE49-F238E27FC236}">
                <a16:creationId xmlns:a16="http://schemas.microsoft.com/office/drawing/2014/main" id="{FBF64F9F-FF36-4FDD-B8FE-347B6BBB4CCD}"/>
              </a:ext>
            </a:extLst>
          </p:cNvPr>
          <p:cNvSpPr/>
          <p:nvPr/>
        </p:nvSpPr>
        <p:spPr>
          <a:xfrm>
            <a:off x="7005868" y="4530725"/>
            <a:ext cx="762000" cy="30480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a:solidFill>
                  <a:schemeClr val="tx1"/>
                </a:solidFill>
              </a:rPr>
              <a:t>8015</a:t>
            </a:r>
          </a:p>
        </p:txBody>
      </p:sp>
      <p:sp>
        <p:nvSpPr>
          <p:cNvPr id="74" name="Rectangle 73">
            <a:extLst>
              <a:ext uri="{FF2B5EF4-FFF2-40B4-BE49-F238E27FC236}">
                <a16:creationId xmlns:a16="http://schemas.microsoft.com/office/drawing/2014/main" id="{BE22AB86-D2B4-4B94-A326-2A81B118581F}"/>
              </a:ext>
            </a:extLst>
          </p:cNvPr>
          <p:cNvSpPr/>
          <p:nvPr/>
        </p:nvSpPr>
        <p:spPr>
          <a:xfrm>
            <a:off x="7767868" y="4835525"/>
            <a:ext cx="11430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sp>
        <p:nvSpPr>
          <p:cNvPr id="75" name="Rectangle 74">
            <a:extLst>
              <a:ext uri="{FF2B5EF4-FFF2-40B4-BE49-F238E27FC236}">
                <a16:creationId xmlns:a16="http://schemas.microsoft.com/office/drawing/2014/main" id="{C6919B2C-0E98-47BF-8D5E-B8A659A368B2}"/>
              </a:ext>
            </a:extLst>
          </p:cNvPr>
          <p:cNvSpPr/>
          <p:nvPr/>
        </p:nvSpPr>
        <p:spPr>
          <a:xfrm>
            <a:off x="7767868" y="2168525"/>
            <a:ext cx="1143000" cy="228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t>
            </a:r>
          </a:p>
        </p:txBody>
      </p:sp>
      <p:grpSp>
        <p:nvGrpSpPr>
          <p:cNvPr id="76" name="Group 63">
            <a:extLst>
              <a:ext uri="{FF2B5EF4-FFF2-40B4-BE49-F238E27FC236}">
                <a16:creationId xmlns:a16="http://schemas.microsoft.com/office/drawing/2014/main" id="{A38D320F-23E6-4E65-BBCA-F390AD1C990B}"/>
              </a:ext>
            </a:extLst>
          </p:cNvPr>
          <p:cNvGrpSpPr/>
          <p:nvPr/>
        </p:nvGrpSpPr>
        <p:grpSpPr>
          <a:xfrm>
            <a:off x="7767868" y="3616325"/>
            <a:ext cx="1143000" cy="1219200"/>
            <a:chOff x="6858000" y="4191000"/>
            <a:chExt cx="1143000" cy="1219200"/>
          </a:xfrm>
          <a:solidFill>
            <a:schemeClr val="accent5">
              <a:lumMod val="60000"/>
              <a:lumOff val="40000"/>
            </a:schemeClr>
          </a:solidFill>
        </p:grpSpPr>
        <p:sp>
          <p:nvSpPr>
            <p:cNvPr id="77" name="Rectangle 76">
              <a:extLst>
                <a:ext uri="{FF2B5EF4-FFF2-40B4-BE49-F238E27FC236}">
                  <a16:creationId xmlns:a16="http://schemas.microsoft.com/office/drawing/2014/main" id="{3BFBD114-1E20-44D1-99D1-F869712230E0}"/>
                </a:ext>
              </a:extLst>
            </p:cNvPr>
            <p:cNvSpPr/>
            <p:nvPr/>
          </p:nvSpPr>
          <p:spPr>
            <a:xfrm>
              <a:off x="6858000" y="5105400"/>
              <a:ext cx="1143000" cy="304800"/>
            </a:xfrm>
            <a:prstGeom prst="rect">
              <a:avLst/>
            </a:prstGeom>
            <a:grp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8" name="Rectangle 77">
              <a:extLst>
                <a:ext uri="{FF2B5EF4-FFF2-40B4-BE49-F238E27FC236}">
                  <a16:creationId xmlns:a16="http://schemas.microsoft.com/office/drawing/2014/main" id="{E57CB6E3-331F-4A89-ACB5-4C2DBE392671}"/>
                </a:ext>
              </a:extLst>
            </p:cNvPr>
            <p:cNvSpPr/>
            <p:nvPr/>
          </p:nvSpPr>
          <p:spPr>
            <a:xfrm>
              <a:off x="6858000" y="4800600"/>
              <a:ext cx="1143000" cy="304800"/>
            </a:xfrm>
            <a:prstGeom prst="rect">
              <a:avLst/>
            </a:prstGeom>
            <a:grp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79" name="Rectangle 78">
              <a:extLst>
                <a:ext uri="{FF2B5EF4-FFF2-40B4-BE49-F238E27FC236}">
                  <a16:creationId xmlns:a16="http://schemas.microsoft.com/office/drawing/2014/main" id="{6822698F-1940-4D1C-BDE9-F19EAD1DFA35}"/>
                </a:ext>
              </a:extLst>
            </p:cNvPr>
            <p:cNvSpPr/>
            <p:nvPr/>
          </p:nvSpPr>
          <p:spPr>
            <a:xfrm>
              <a:off x="6858000" y="4495800"/>
              <a:ext cx="1143000" cy="304800"/>
            </a:xfrm>
            <a:prstGeom prst="rect">
              <a:avLst/>
            </a:prstGeom>
            <a:grp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sp>
          <p:nvSpPr>
            <p:cNvPr id="80" name="Rectangle 79">
              <a:extLst>
                <a:ext uri="{FF2B5EF4-FFF2-40B4-BE49-F238E27FC236}">
                  <a16:creationId xmlns:a16="http://schemas.microsoft.com/office/drawing/2014/main" id="{B22A9C8F-041A-4114-B650-9BA0F8A950CA}"/>
                </a:ext>
              </a:extLst>
            </p:cNvPr>
            <p:cNvSpPr/>
            <p:nvPr/>
          </p:nvSpPr>
          <p:spPr>
            <a:xfrm>
              <a:off x="6858000" y="4191000"/>
              <a:ext cx="1143000" cy="304800"/>
            </a:xfrm>
            <a:prstGeom prst="rect">
              <a:avLst/>
            </a:prstGeom>
            <a:grp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chemeClr val="tx1"/>
                </a:solidFill>
              </a:endParaRPr>
            </a:p>
          </p:txBody>
        </p:sp>
      </p:gr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B8077C2-7751-42D7-8913-DE643FEBFA71}"/>
                  </a:ext>
                </a:extLst>
              </p14:cNvPr>
              <p14:cNvContentPartPr/>
              <p14:nvPr/>
            </p14:nvContentPartPr>
            <p14:xfrm>
              <a:off x="5859720" y="1654920"/>
              <a:ext cx="1461960" cy="300960"/>
            </p14:xfrm>
          </p:contentPart>
        </mc:Choice>
        <mc:Fallback xmlns="">
          <p:pic>
            <p:nvPicPr>
              <p:cNvPr id="2" name="Ink 1">
                <a:extLst>
                  <a:ext uri="{FF2B5EF4-FFF2-40B4-BE49-F238E27FC236}">
                    <a16:creationId xmlns:a16="http://schemas.microsoft.com/office/drawing/2014/main" id="{7B8077C2-7751-42D7-8913-DE643FEBFA71}"/>
                  </a:ext>
                </a:extLst>
              </p:cNvPr>
              <p:cNvPicPr/>
              <p:nvPr/>
            </p:nvPicPr>
            <p:blipFill>
              <a:blip r:embed="rId4"/>
              <a:stretch>
                <a:fillRect/>
              </a:stretch>
            </p:blipFill>
            <p:spPr>
              <a:xfrm>
                <a:off x="5850360" y="1645560"/>
                <a:ext cx="1480680" cy="319680"/>
              </a:xfrm>
              <a:prstGeom prst="rect">
                <a:avLst/>
              </a:prstGeom>
            </p:spPr>
          </p:pic>
        </mc:Fallback>
      </mc:AlternateContent>
    </p:spTree>
    <p:extLst>
      <p:ext uri="{BB962C8B-B14F-4D97-AF65-F5344CB8AC3E}">
        <p14:creationId xmlns:p14="http://schemas.microsoft.com/office/powerpoint/2010/main" val="210321378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rPr>
              <a:t>2.3 </a:t>
            </a:r>
            <a:r>
              <a:rPr lang="en-SG" sz="3600" b="1">
                <a:solidFill>
                  <a:srgbClr val="0000FF"/>
                </a:solidFill>
              </a:rPr>
              <a:t>Load </a:t>
            </a:r>
            <a:r>
              <a:rPr lang="en-SG" sz="3600">
                <a:solidFill>
                  <a:srgbClr val="0000FF"/>
                </a:solidFill>
              </a:rPr>
              <a:t>and</a:t>
            </a:r>
            <a:r>
              <a:rPr lang="en-SG" sz="3600" b="1">
                <a:solidFill>
                  <a:srgbClr val="0000FF"/>
                </a:solidFill>
              </a:rPr>
              <a:t> Store </a:t>
            </a:r>
            <a:r>
              <a:rPr lang="en-SG" sz="3600">
                <a:solidFill>
                  <a:srgbClr val="0000FF"/>
                </a:solidFill>
              </a:rPr>
              <a:t>Instructions</a:t>
            </a:r>
            <a:endParaRPr lang="en-US" sz="36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37</a:t>
            </a:fld>
            <a:endParaRPr/>
          </a:p>
        </p:txBody>
      </p:sp>
      <p:sp>
        <p:nvSpPr>
          <p:cNvPr id="48" name="Rectangle 3">
            <a:extLst>
              <a:ext uri="{FF2B5EF4-FFF2-40B4-BE49-F238E27FC236}">
                <a16:creationId xmlns:a16="http://schemas.microsoft.com/office/drawing/2014/main" id="{94309ED4-84EA-422C-B61C-212CA479C4CA}"/>
              </a:ext>
            </a:extLst>
          </p:cNvPr>
          <p:cNvSpPr txBox="1">
            <a:spLocks noChangeArrowheads="1"/>
          </p:cNvSpPr>
          <p:nvPr/>
        </p:nvSpPr>
        <p:spPr>
          <a:xfrm>
            <a:off x="2005914" y="1351006"/>
            <a:ext cx="8229600" cy="5216525"/>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Bef>
                <a:spcPts val="600"/>
              </a:spcBef>
              <a:spcAft>
                <a:spcPts val="0"/>
              </a:spcAft>
              <a:buSzPct val="100000"/>
              <a:buFont typeface="Wingdings" pitchFamily="2" charset="2"/>
              <a:buChar char="§"/>
            </a:pPr>
            <a:r>
              <a:rPr lang="en-GB"/>
              <a:t>Only </a:t>
            </a:r>
            <a:r>
              <a:rPr lang="en-GB" b="1">
                <a:solidFill>
                  <a:srgbClr val="660066"/>
                </a:solidFill>
                <a:latin typeface="Courier New" pitchFamily="49" charset="0"/>
                <a:cs typeface="Courier New" pitchFamily="49" charset="0"/>
              </a:rPr>
              <a:t>load</a:t>
            </a:r>
            <a:r>
              <a:rPr lang="en-GB"/>
              <a:t> and </a:t>
            </a:r>
            <a:r>
              <a:rPr lang="en-GB" b="1">
                <a:solidFill>
                  <a:srgbClr val="660066"/>
                </a:solidFill>
                <a:latin typeface="Courier New" pitchFamily="49" charset="0"/>
                <a:cs typeface="Courier New" pitchFamily="49" charset="0"/>
              </a:rPr>
              <a:t>store</a:t>
            </a:r>
            <a:r>
              <a:rPr lang="en-GB"/>
              <a:t> instructions can access data in memory.</a:t>
            </a:r>
          </a:p>
          <a:p>
            <a:pPr marL="358775" indent="-358775" fontAlgn="auto">
              <a:spcBef>
                <a:spcPts val="600"/>
              </a:spcBef>
              <a:spcAft>
                <a:spcPts val="0"/>
              </a:spcAft>
              <a:buSzPct val="100000"/>
              <a:buFont typeface="Wingdings" pitchFamily="2" charset="2"/>
              <a:buChar char="§"/>
            </a:pPr>
            <a:r>
              <a:rPr lang="en-GB"/>
              <a:t>Example: Each array element occupies a word.</a:t>
            </a:r>
          </a:p>
          <a:p>
            <a:pPr fontAlgn="auto">
              <a:spcBef>
                <a:spcPct val="30000"/>
              </a:spcBef>
              <a:spcAft>
                <a:spcPts val="0"/>
              </a:spcAft>
              <a:buSzPct val="120000"/>
              <a:buFont typeface="Wingdings" pitchFamily="2" charset="2"/>
              <a:buChar char="§"/>
            </a:pPr>
            <a:endParaRPr lang="en-GB"/>
          </a:p>
          <a:p>
            <a:pPr fontAlgn="auto">
              <a:spcBef>
                <a:spcPct val="30000"/>
              </a:spcBef>
              <a:spcAft>
                <a:spcPts val="0"/>
              </a:spcAft>
              <a:buSzPct val="120000"/>
              <a:buFont typeface="Wingdings" pitchFamily="2" charset="2"/>
              <a:buChar char="§"/>
            </a:pPr>
            <a:endParaRPr lang="en-GB"/>
          </a:p>
          <a:p>
            <a:pPr fontAlgn="auto">
              <a:spcBef>
                <a:spcPct val="30000"/>
              </a:spcBef>
              <a:spcAft>
                <a:spcPts val="0"/>
              </a:spcAft>
              <a:buSzPct val="120000"/>
              <a:buFont typeface="Wingdings" pitchFamily="2" charset="2"/>
              <a:buChar char="§"/>
            </a:pPr>
            <a:endParaRPr lang="en-GB"/>
          </a:p>
          <a:p>
            <a:pPr marL="344487" lvl="1" indent="0" fontAlgn="auto">
              <a:spcBef>
                <a:spcPct val="30000"/>
              </a:spcBef>
              <a:spcAft>
                <a:spcPts val="0"/>
              </a:spcAft>
              <a:buSzPct val="120000"/>
              <a:buNone/>
            </a:pPr>
            <a:endParaRPr lang="en-GB"/>
          </a:p>
          <a:p>
            <a:pPr marL="715963" lvl="1" indent="-357188" fontAlgn="auto">
              <a:spcBef>
                <a:spcPct val="30000"/>
              </a:spcBef>
              <a:spcAft>
                <a:spcPts val="0"/>
              </a:spcAft>
              <a:buSzPct val="100000"/>
              <a:buFont typeface="Wingdings" pitchFamily="2" charset="2"/>
              <a:buChar char="§"/>
            </a:pPr>
            <a:r>
              <a:rPr lang="en-GB"/>
              <a:t>Each array element occupies a word (4 bytes).</a:t>
            </a:r>
          </a:p>
          <a:p>
            <a:pPr marL="715963" lvl="1" indent="-357188" fontAlgn="auto">
              <a:spcAft>
                <a:spcPts val="0"/>
              </a:spcAft>
              <a:buSzPct val="100000"/>
              <a:buFont typeface="Wingdings" pitchFamily="2" charset="2"/>
              <a:buChar char="§"/>
            </a:pPr>
            <a:r>
              <a:rPr lang="en-GB" b="1">
                <a:solidFill>
                  <a:srgbClr val="C00000"/>
                </a:solidFill>
                <a:latin typeface="Courier New" pitchFamily="49" charset="0"/>
                <a:cs typeface="Courier New" pitchFamily="49" charset="0"/>
              </a:rPr>
              <a:t>$s3 </a:t>
            </a:r>
            <a:r>
              <a:rPr lang="en-GB"/>
              <a:t>contains the </a:t>
            </a:r>
            <a:r>
              <a:rPr lang="en-GB" b="1">
                <a:solidFill>
                  <a:srgbClr val="660066"/>
                </a:solidFill>
              </a:rPr>
              <a:t>base address</a:t>
            </a:r>
            <a:r>
              <a:rPr lang="en-GB">
                <a:solidFill>
                  <a:srgbClr val="660066"/>
                </a:solidFill>
              </a:rPr>
              <a:t> </a:t>
            </a:r>
            <a:r>
              <a:rPr lang="en-GB"/>
              <a:t>(address of first element, A[0]) of array A. Variable </a:t>
            </a:r>
            <a:r>
              <a:rPr lang="en-GB" b="1">
                <a:solidFill>
                  <a:srgbClr val="C00000"/>
                </a:solidFill>
                <a:latin typeface="Courier New" pitchFamily="49" charset="0"/>
                <a:cs typeface="Courier New" pitchFamily="49" charset="0"/>
              </a:rPr>
              <a:t>h</a:t>
            </a:r>
            <a:r>
              <a:rPr lang="en-GB"/>
              <a:t> is mapped to </a:t>
            </a:r>
            <a:r>
              <a:rPr lang="en-GB" b="1">
                <a:solidFill>
                  <a:srgbClr val="C00000"/>
                </a:solidFill>
                <a:latin typeface="Courier New" pitchFamily="49" charset="0"/>
                <a:cs typeface="Courier New" pitchFamily="49" charset="0"/>
              </a:rPr>
              <a:t>$s2</a:t>
            </a:r>
            <a:r>
              <a:rPr lang="en-GB"/>
              <a:t>. </a:t>
            </a:r>
          </a:p>
          <a:p>
            <a:pPr marL="358775" indent="-358775" fontAlgn="auto">
              <a:spcBef>
                <a:spcPct val="30000"/>
              </a:spcBef>
              <a:spcAft>
                <a:spcPts val="0"/>
              </a:spcAft>
              <a:buSzPct val="100000"/>
              <a:buFont typeface="Wingdings" pitchFamily="2" charset="2"/>
              <a:buChar char="§"/>
            </a:pPr>
            <a:r>
              <a:rPr lang="en-GB"/>
              <a:t>Remember arithmetic operands (for </a:t>
            </a:r>
            <a:r>
              <a:rPr lang="en-GB" b="1">
                <a:solidFill>
                  <a:srgbClr val="7030A0"/>
                </a:solidFill>
                <a:latin typeface="Courier New" panose="02070309020205020404" pitchFamily="49" charset="0"/>
                <a:cs typeface="Courier New" panose="02070309020205020404" pitchFamily="49" charset="0"/>
              </a:rPr>
              <a:t>add</a:t>
            </a:r>
            <a:r>
              <a:rPr lang="en-GB"/>
              <a:t>) are registers, not memory!</a:t>
            </a:r>
          </a:p>
        </p:txBody>
      </p:sp>
      <p:graphicFrame>
        <p:nvGraphicFramePr>
          <p:cNvPr id="49" name="Table 48">
            <a:extLst>
              <a:ext uri="{FF2B5EF4-FFF2-40B4-BE49-F238E27FC236}">
                <a16:creationId xmlns:a16="http://schemas.microsoft.com/office/drawing/2014/main" id="{45086534-42C5-470A-8B54-4EAE14D629B3}"/>
              </a:ext>
            </a:extLst>
          </p:cNvPr>
          <p:cNvGraphicFramePr>
            <a:graphicFrameLocks noGrp="1"/>
          </p:cNvGraphicFramePr>
          <p:nvPr/>
        </p:nvGraphicFramePr>
        <p:xfrm>
          <a:off x="2539314" y="2722605"/>
          <a:ext cx="6934200" cy="1509672"/>
        </p:xfrm>
        <a:graphic>
          <a:graphicData uri="http://schemas.openxmlformats.org/drawingml/2006/table">
            <a:tbl>
              <a:tblPr firstRow="1" bandRow="1">
                <a:tableStyleId>{5C22544A-7EE6-4342-B048-85BDC9FD1C3A}</a:tableStyleId>
              </a:tblPr>
              <a:tblGrid>
                <a:gridCol w="3338689">
                  <a:extLst>
                    <a:ext uri="{9D8B030D-6E8A-4147-A177-3AD203B41FA5}">
                      <a16:colId xmlns:a16="http://schemas.microsoft.com/office/drawing/2014/main" val="20000"/>
                    </a:ext>
                  </a:extLst>
                </a:gridCol>
                <a:gridCol w="3595511">
                  <a:extLst>
                    <a:ext uri="{9D8B030D-6E8A-4147-A177-3AD203B41FA5}">
                      <a16:colId xmlns:a16="http://schemas.microsoft.com/office/drawing/2014/main" val="20001"/>
                    </a:ext>
                  </a:extLst>
                </a:gridCol>
              </a:tblGrid>
              <a:tr h="442872">
                <a:tc>
                  <a:txBody>
                    <a:bodyPr/>
                    <a:lstStyle/>
                    <a:p>
                      <a:pPr algn="ctr"/>
                      <a:r>
                        <a:rPr lang="en-US" sz="2000">
                          <a:solidFill>
                            <a:schemeClr val="tx1"/>
                          </a:solidFill>
                        </a:rPr>
                        <a:t>C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sz="2000">
                          <a:solidFill>
                            <a:schemeClr val="tx1"/>
                          </a:solidFill>
                        </a:rPr>
                        <a:t>MIPS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0"/>
                  </a:ext>
                </a:extLst>
              </a:tr>
              <a:tr h="852528">
                <a:tc>
                  <a:txBody>
                    <a:bodyPr/>
                    <a:lstStyle/>
                    <a:p>
                      <a:r>
                        <a:rPr lang="en-US" sz="2000" b="1">
                          <a:solidFill>
                            <a:schemeClr val="tx1"/>
                          </a:solidFill>
                          <a:latin typeface="Courier New" pitchFamily="49" charset="0"/>
                        </a:rPr>
                        <a:t> A[7] = h + A[10];</a:t>
                      </a:r>
                      <a:endParaRPr lang="en-US" sz="20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lvl="0" eaLnBrk="1" hangingPunct="1">
                        <a:spcBef>
                          <a:spcPct val="10000"/>
                        </a:spcBef>
                        <a:buClr>
                          <a:schemeClr val="tx1"/>
                        </a:buClr>
                        <a:buSzPct val="120000"/>
                        <a:buFont typeface="Wingdings" pitchFamily="2" charset="2"/>
                        <a:buNone/>
                      </a:pPr>
                      <a:r>
                        <a:rPr lang="en-GB" sz="2000" b="1">
                          <a:solidFill>
                            <a:srgbClr val="660066"/>
                          </a:solidFill>
                          <a:latin typeface="Courier New" pitchFamily="49" charset="0"/>
                          <a:cs typeface="Courier New" pitchFamily="49" charset="0"/>
                        </a:rPr>
                        <a:t> </a:t>
                      </a:r>
                    </a:p>
                    <a:p>
                      <a:pPr lvl="0" eaLnBrk="1" hangingPunct="1">
                        <a:spcBef>
                          <a:spcPct val="10000"/>
                        </a:spcBef>
                        <a:buClr>
                          <a:schemeClr val="tx1"/>
                        </a:buClr>
                        <a:buSzPct val="120000"/>
                        <a:buFont typeface="Wingdings" pitchFamily="2" charset="2"/>
                        <a:buNone/>
                      </a:pPr>
                      <a:endParaRPr lang="en-US" sz="2000" b="1" kern="1200">
                        <a:solidFill>
                          <a:srgbClr val="660066"/>
                        </a:solidFill>
                        <a:latin typeface="Courier New" pitchFamily="49" charset="0"/>
                        <a:ea typeface="+mn-ea"/>
                        <a:cs typeface="Courier New" pitchFamily="49" charset="0"/>
                        <a:sym typeface="Wingdings" pitchFamily="2" charset="2"/>
                      </a:endParaRPr>
                    </a:p>
                    <a:p>
                      <a:pPr lvl="0" eaLnBrk="1" hangingPunct="1">
                        <a:spcBef>
                          <a:spcPct val="10000"/>
                        </a:spcBef>
                        <a:buClr>
                          <a:schemeClr val="tx1"/>
                        </a:buClr>
                        <a:buSzPct val="120000"/>
                        <a:buFont typeface="Wingdings" pitchFamily="2" charset="2"/>
                        <a:buNone/>
                      </a:pPr>
                      <a:endParaRPr lang="en-US" sz="2000" b="1" kern="1200">
                        <a:solidFill>
                          <a:schemeClr val="tx1"/>
                        </a:solidFill>
                        <a:latin typeface="Courier New" pitchFamily="49" charset="0"/>
                        <a:ea typeface="+mn-ea"/>
                        <a:cs typeface="Courier New" pitchFamily="49" charset="0"/>
                        <a:sym typeface="Wingdings"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8" name="Rectangle 7"/>
          <p:cNvSpPr/>
          <p:nvPr/>
        </p:nvSpPr>
        <p:spPr>
          <a:xfrm>
            <a:off x="2539314" y="3612107"/>
            <a:ext cx="2593910" cy="620170"/>
          </a:xfrm>
          <a:prstGeom prst="rect">
            <a:avLst/>
          </a:prstGeom>
        </p:spPr>
        <p:txBody>
          <a:bodyPr wrap="square">
            <a:spAutoFit/>
          </a:bodyPr>
          <a:lstStyle/>
          <a:p>
            <a:pPr defTabSz="904875" eaLnBrk="0" hangingPunct="0">
              <a:lnSpc>
                <a:spcPct val="80000"/>
              </a:lnSpc>
              <a:tabLst>
                <a:tab pos="452438" algn="l"/>
                <a:tab pos="904875" algn="l"/>
                <a:tab pos="1357313" algn="l"/>
              </a:tabLst>
              <a:defRPr/>
            </a:pPr>
            <a:r>
              <a:rPr lang="en-US" sz="1400" b="1">
                <a:solidFill>
                  <a:srgbClr val="292934"/>
                </a:solidFill>
                <a:latin typeface="Courier New" pitchFamily="49" charset="0"/>
                <a:cs typeface="Courier New" pitchFamily="49" charset="0"/>
              </a:rPr>
              <a:t> t0   = A[10];</a:t>
            </a:r>
          </a:p>
          <a:p>
            <a:pPr defTabSz="904875" eaLnBrk="0" hangingPunct="0">
              <a:lnSpc>
                <a:spcPct val="80000"/>
              </a:lnSpc>
              <a:tabLst>
                <a:tab pos="452438" algn="l"/>
                <a:tab pos="904875" algn="l"/>
                <a:tab pos="1357313" algn="l"/>
              </a:tabLst>
              <a:defRPr/>
            </a:pPr>
            <a:r>
              <a:rPr lang="en-US" sz="1400" b="1">
                <a:solidFill>
                  <a:srgbClr val="292934"/>
                </a:solidFill>
                <a:latin typeface="Courier New" pitchFamily="49" charset="0"/>
                <a:cs typeface="Courier New" pitchFamily="49" charset="0"/>
              </a:rPr>
              <a:t> t0   = h + t0;</a:t>
            </a:r>
          </a:p>
          <a:p>
            <a:pPr defTabSz="904875" eaLnBrk="0" hangingPunct="0">
              <a:lnSpc>
                <a:spcPct val="80000"/>
              </a:lnSpc>
              <a:tabLst>
                <a:tab pos="452438" algn="l"/>
                <a:tab pos="904875" algn="l"/>
                <a:tab pos="1357313" algn="l"/>
              </a:tabLst>
              <a:defRPr/>
            </a:pPr>
            <a:r>
              <a:rPr lang="en-US" sz="1400" b="1">
                <a:solidFill>
                  <a:srgbClr val="292934"/>
                </a:solidFill>
                <a:latin typeface="Courier New" pitchFamily="49" charset="0"/>
                <a:cs typeface="Courier New" pitchFamily="49" charset="0"/>
              </a:rPr>
              <a:t> A[7] = t0;</a:t>
            </a:r>
          </a:p>
        </p:txBody>
      </p:sp>
      <p:sp>
        <p:nvSpPr>
          <p:cNvPr id="3" name="Rectangle 2"/>
          <p:cNvSpPr/>
          <p:nvPr/>
        </p:nvSpPr>
        <p:spPr>
          <a:xfrm>
            <a:off x="5884333" y="3155059"/>
            <a:ext cx="3589181" cy="1077218"/>
          </a:xfrm>
          <a:prstGeom prst="rect">
            <a:avLst/>
          </a:prstGeom>
        </p:spPr>
        <p:txBody>
          <a:bodyPr wrap="square">
            <a:spAutoFit/>
          </a:bodyPr>
          <a:lstStyle/>
          <a:p>
            <a:pPr fontAlgn="auto">
              <a:spcBef>
                <a:spcPct val="10000"/>
              </a:spcBef>
              <a:spcAft>
                <a:spcPts val="0"/>
              </a:spcAft>
              <a:buClr>
                <a:srgbClr val="292934"/>
              </a:buClr>
              <a:buSzPct val="120000"/>
            </a:pPr>
            <a:r>
              <a:rPr lang="en-GB" sz="2000" b="1">
                <a:solidFill>
                  <a:srgbClr val="660066"/>
                </a:solidFill>
                <a:latin typeface="Courier New" pitchFamily="49" charset="0"/>
                <a:cs typeface="Courier New" pitchFamily="49" charset="0"/>
              </a:rPr>
              <a:t> </a:t>
            </a:r>
            <a:r>
              <a:rPr lang="en-GB" sz="2000" b="1" err="1">
                <a:solidFill>
                  <a:srgbClr val="660066"/>
                </a:solidFill>
                <a:latin typeface="Courier New" pitchFamily="49" charset="0"/>
                <a:cs typeface="Courier New" pitchFamily="49" charset="0"/>
              </a:rPr>
              <a:t>lw</a:t>
            </a:r>
            <a:r>
              <a:rPr lang="en-GB" sz="2000" b="1">
                <a:solidFill>
                  <a:srgbClr val="660066"/>
                </a:solidFill>
                <a:latin typeface="Courier New" pitchFamily="49" charset="0"/>
                <a:cs typeface="Courier New" pitchFamily="49" charset="0"/>
              </a:rPr>
              <a:t> 	</a:t>
            </a:r>
            <a:r>
              <a:rPr lang="en-GB" sz="2000" b="1">
                <a:solidFill>
                  <a:srgbClr val="C00000"/>
                </a:solidFill>
                <a:latin typeface="Courier New" pitchFamily="49" charset="0"/>
                <a:cs typeface="Courier New" pitchFamily="49" charset="0"/>
              </a:rPr>
              <a:t>$t0</a:t>
            </a:r>
            <a:r>
              <a:rPr lang="en-GB" sz="2000" b="1">
                <a:solidFill>
                  <a:srgbClr val="292934"/>
                </a:solidFill>
                <a:latin typeface="Courier New" pitchFamily="49" charset="0"/>
                <a:cs typeface="Courier New" pitchFamily="49" charset="0"/>
              </a:rPr>
              <a:t>, 40(</a:t>
            </a:r>
            <a:r>
              <a:rPr lang="en-GB" sz="2000" b="1">
                <a:solidFill>
                  <a:srgbClr val="006600"/>
                </a:solidFill>
                <a:latin typeface="Courier New" pitchFamily="49" charset="0"/>
                <a:cs typeface="Courier New" pitchFamily="49" charset="0"/>
              </a:rPr>
              <a:t>$s3</a:t>
            </a:r>
            <a:r>
              <a:rPr lang="en-GB" sz="2000" b="1">
                <a:solidFill>
                  <a:srgbClr val="292934"/>
                </a:solidFill>
                <a:latin typeface="Courier New" pitchFamily="49" charset="0"/>
                <a:cs typeface="Courier New" pitchFamily="49" charset="0"/>
              </a:rPr>
              <a:t>)</a:t>
            </a:r>
          </a:p>
          <a:p>
            <a:pPr fontAlgn="auto">
              <a:spcBef>
                <a:spcPct val="10000"/>
              </a:spcBef>
              <a:spcAft>
                <a:spcPts val="0"/>
              </a:spcAft>
              <a:buClr>
                <a:srgbClr val="292934"/>
              </a:buClr>
              <a:buSzPct val="120000"/>
            </a:pPr>
            <a:r>
              <a:rPr lang="en-GB" sz="2000" b="1">
                <a:solidFill>
                  <a:srgbClr val="660066"/>
                </a:solidFill>
                <a:latin typeface="Courier New" pitchFamily="49" charset="0"/>
                <a:cs typeface="Courier New" pitchFamily="49" charset="0"/>
              </a:rPr>
              <a:t> add 	</a:t>
            </a:r>
            <a:r>
              <a:rPr lang="en-GB" sz="2000" b="1">
                <a:solidFill>
                  <a:srgbClr val="C00000"/>
                </a:solidFill>
                <a:latin typeface="Courier New" pitchFamily="49" charset="0"/>
                <a:cs typeface="Courier New" pitchFamily="49" charset="0"/>
              </a:rPr>
              <a:t>$t0</a:t>
            </a:r>
            <a:r>
              <a:rPr lang="en-GB" sz="2000" b="1">
                <a:solidFill>
                  <a:srgbClr val="292934"/>
                </a:solidFill>
                <a:latin typeface="Courier New" pitchFamily="49" charset="0"/>
                <a:cs typeface="Courier New" pitchFamily="49" charset="0"/>
              </a:rPr>
              <a:t>, </a:t>
            </a:r>
            <a:r>
              <a:rPr lang="en-GB" sz="2000" b="1">
                <a:solidFill>
                  <a:srgbClr val="006600"/>
                </a:solidFill>
                <a:latin typeface="Courier New" pitchFamily="49" charset="0"/>
                <a:cs typeface="Courier New" pitchFamily="49" charset="0"/>
              </a:rPr>
              <a:t>$s2</a:t>
            </a:r>
            <a:r>
              <a:rPr lang="en-GB" sz="2000" b="1">
                <a:solidFill>
                  <a:srgbClr val="292934"/>
                </a:solidFill>
                <a:latin typeface="Courier New" pitchFamily="49" charset="0"/>
                <a:cs typeface="Courier New" pitchFamily="49" charset="0"/>
              </a:rPr>
              <a:t>, </a:t>
            </a:r>
            <a:r>
              <a:rPr lang="en-GB" sz="2000" b="1">
                <a:solidFill>
                  <a:srgbClr val="006600"/>
                </a:solidFill>
                <a:latin typeface="Courier New" pitchFamily="49" charset="0"/>
                <a:cs typeface="Courier New" pitchFamily="49" charset="0"/>
              </a:rPr>
              <a:t>$t0</a:t>
            </a:r>
          </a:p>
          <a:p>
            <a:pPr fontAlgn="auto">
              <a:spcBef>
                <a:spcPct val="10000"/>
              </a:spcBef>
              <a:spcAft>
                <a:spcPts val="0"/>
              </a:spcAft>
              <a:buClr>
                <a:srgbClr val="292934"/>
              </a:buClr>
              <a:buSzPct val="120000"/>
            </a:pPr>
            <a:r>
              <a:rPr lang="en-GB" sz="2000" b="1">
                <a:solidFill>
                  <a:srgbClr val="660066"/>
                </a:solidFill>
                <a:latin typeface="Courier New" pitchFamily="49" charset="0"/>
                <a:cs typeface="Courier New" pitchFamily="49" charset="0"/>
              </a:rPr>
              <a:t> </a:t>
            </a:r>
            <a:r>
              <a:rPr lang="en-GB" sz="2000" b="1" err="1">
                <a:solidFill>
                  <a:srgbClr val="660066"/>
                </a:solidFill>
                <a:latin typeface="Courier New" pitchFamily="49" charset="0"/>
                <a:cs typeface="Courier New" pitchFamily="49" charset="0"/>
              </a:rPr>
              <a:t>sw</a:t>
            </a:r>
            <a:r>
              <a:rPr lang="en-GB" sz="2000" b="1">
                <a:solidFill>
                  <a:srgbClr val="660066"/>
                </a:solidFill>
                <a:latin typeface="Courier New" pitchFamily="49" charset="0"/>
                <a:cs typeface="Courier New" pitchFamily="49" charset="0"/>
              </a:rPr>
              <a:t> 	</a:t>
            </a:r>
            <a:r>
              <a:rPr lang="en-GB" sz="2000" b="1">
                <a:solidFill>
                  <a:srgbClr val="006600"/>
                </a:solidFill>
                <a:latin typeface="Courier New" pitchFamily="49" charset="0"/>
                <a:cs typeface="Courier New" pitchFamily="49" charset="0"/>
              </a:rPr>
              <a:t>$t0</a:t>
            </a:r>
            <a:r>
              <a:rPr lang="en-GB" sz="2000" b="1">
                <a:solidFill>
                  <a:srgbClr val="292934"/>
                </a:solidFill>
                <a:latin typeface="Courier New" pitchFamily="49" charset="0"/>
                <a:cs typeface="Courier New" pitchFamily="49" charset="0"/>
              </a:rPr>
              <a:t>, 28(</a:t>
            </a:r>
            <a:r>
              <a:rPr lang="en-GB" sz="2000" b="1">
                <a:solidFill>
                  <a:srgbClr val="006600"/>
                </a:solidFill>
                <a:latin typeface="Courier New" pitchFamily="49" charset="0"/>
                <a:cs typeface="Courier New" pitchFamily="49" charset="0"/>
              </a:rPr>
              <a:t>$s3</a:t>
            </a:r>
            <a:r>
              <a:rPr lang="en-GB" sz="2000" b="1">
                <a:solidFill>
                  <a:srgbClr val="292934"/>
                </a:solidFill>
                <a:latin typeface="Courier New" pitchFamily="49" charset="0"/>
                <a:cs typeface="Courier New" pitchFamily="49" charset="0"/>
              </a:rPr>
              <a:t>)</a:t>
            </a:r>
            <a:endParaRPr lang="en-US" sz="2000" b="1">
              <a:solidFill>
                <a:srgbClr val="292934"/>
              </a:solidFill>
              <a:latin typeface="Courier New" pitchFamily="49" charset="0"/>
              <a:cs typeface="Courier New" pitchFamily="49" charset="0"/>
              <a:sym typeface="Wingdings" pitchFamily="2" charset="2"/>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6191AE5-470A-4002-93D1-E2557CD6CB50}"/>
                  </a:ext>
                </a:extLst>
              </p14:cNvPr>
              <p14:cNvContentPartPr/>
              <p14:nvPr/>
            </p14:nvContentPartPr>
            <p14:xfrm>
              <a:off x="2471040" y="3030120"/>
              <a:ext cx="6340320" cy="1335960"/>
            </p14:xfrm>
          </p:contentPart>
        </mc:Choice>
        <mc:Fallback xmlns="">
          <p:pic>
            <p:nvPicPr>
              <p:cNvPr id="2" name="Ink 1">
                <a:extLst>
                  <a:ext uri="{FF2B5EF4-FFF2-40B4-BE49-F238E27FC236}">
                    <a16:creationId xmlns:a16="http://schemas.microsoft.com/office/drawing/2014/main" id="{96191AE5-470A-4002-93D1-E2557CD6CB50}"/>
                  </a:ext>
                </a:extLst>
              </p:cNvPr>
              <p:cNvPicPr/>
              <p:nvPr/>
            </p:nvPicPr>
            <p:blipFill>
              <a:blip r:embed="rId4"/>
              <a:stretch>
                <a:fillRect/>
              </a:stretch>
            </p:blipFill>
            <p:spPr>
              <a:xfrm>
                <a:off x="2461680" y="3020760"/>
                <a:ext cx="6359040" cy="1354680"/>
              </a:xfrm>
              <a:prstGeom prst="rect">
                <a:avLst/>
              </a:prstGeom>
            </p:spPr>
          </p:pic>
        </mc:Fallback>
      </mc:AlternateContent>
    </p:spTree>
    <p:extLst>
      <p:ext uri="{BB962C8B-B14F-4D97-AF65-F5344CB8AC3E}">
        <p14:creationId xmlns:p14="http://schemas.microsoft.com/office/powerpoint/2010/main" val="2300014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rPr>
              <a:t>2.4 Memory</a:t>
            </a:r>
            <a:r>
              <a:rPr lang="en-SG" sz="3600" b="1">
                <a:solidFill>
                  <a:srgbClr val="0000FF"/>
                </a:solidFill>
              </a:rPr>
              <a:t> </a:t>
            </a:r>
            <a:r>
              <a:rPr lang="en-SG" sz="3600">
                <a:solidFill>
                  <a:srgbClr val="0000FF"/>
                </a:solidFill>
              </a:rPr>
              <a:t>Instructions: Others (1/2)</a:t>
            </a:r>
            <a:endParaRPr lang="en-US" sz="36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38</a:t>
            </a:fld>
            <a:endParaRPr/>
          </a:p>
        </p:txBody>
      </p:sp>
      <p:sp>
        <p:nvSpPr>
          <p:cNvPr id="8" name="Rectangle 3">
            <a:extLst>
              <a:ext uri="{FF2B5EF4-FFF2-40B4-BE49-F238E27FC236}">
                <a16:creationId xmlns:a16="http://schemas.microsoft.com/office/drawing/2014/main" id="{33319819-4667-41D9-8C95-C54B81EE4D28}"/>
              </a:ext>
            </a:extLst>
          </p:cNvPr>
          <p:cNvSpPr txBox="1">
            <a:spLocks noChangeArrowheads="1"/>
          </p:cNvSpPr>
          <p:nvPr/>
        </p:nvSpPr>
        <p:spPr>
          <a:xfrm>
            <a:off x="1981200" y="1474516"/>
            <a:ext cx="8077200" cy="4861841"/>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anose="05000000000000000000" pitchFamily="2" charset="2"/>
              <a:buChar char="§"/>
            </a:pPr>
            <a:r>
              <a:rPr lang="en-GB" sz="2800"/>
              <a:t>Other than load word (</a:t>
            </a:r>
            <a:r>
              <a:rPr lang="en-GB" sz="2800" b="1" err="1">
                <a:solidFill>
                  <a:srgbClr val="660066"/>
                </a:solidFill>
                <a:latin typeface="Courier New" pitchFamily="49" charset="0"/>
                <a:cs typeface="Courier New" pitchFamily="49" charset="0"/>
              </a:rPr>
              <a:t>lw</a:t>
            </a:r>
            <a:r>
              <a:rPr lang="en-GB" sz="2800"/>
              <a:t>) and store word (</a:t>
            </a:r>
            <a:r>
              <a:rPr lang="en-GB" sz="2800" b="1" err="1">
                <a:solidFill>
                  <a:srgbClr val="660066"/>
                </a:solidFill>
                <a:latin typeface="Courier New" pitchFamily="49" charset="0"/>
                <a:cs typeface="Courier New" pitchFamily="49" charset="0"/>
              </a:rPr>
              <a:t>sw</a:t>
            </a:r>
            <a:r>
              <a:rPr lang="en-GB" sz="2800"/>
              <a:t>), there are other variants, example:</a:t>
            </a:r>
          </a:p>
          <a:p>
            <a:pPr marL="715963" lvl="1" indent="-357188" fontAlgn="auto">
              <a:spcAft>
                <a:spcPts val="0"/>
              </a:spcAft>
              <a:buSzPct val="100000"/>
              <a:buFont typeface="Wingdings" pitchFamily="2" charset="2"/>
              <a:buChar char="§"/>
            </a:pPr>
            <a:r>
              <a:rPr lang="en-GB" sz="2400"/>
              <a:t>load byte (</a:t>
            </a:r>
            <a:r>
              <a:rPr lang="en-GB" sz="2400" b="1">
                <a:solidFill>
                  <a:srgbClr val="660066"/>
                </a:solidFill>
                <a:latin typeface="Courier New" pitchFamily="49" charset="0"/>
                <a:cs typeface="Courier New" pitchFamily="49" charset="0"/>
              </a:rPr>
              <a:t>lb</a:t>
            </a:r>
            <a:r>
              <a:rPr lang="en-GB" sz="2400"/>
              <a:t>) </a:t>
            </a:r>
          </a:p>
          <a:p>
            <a:pPr marL="715963" lvl="1" indent="-357188" fontAlgn="auto">
              <a:spcAft>
                <a:spcPts val="0"/>
              </a:spcAft>
              <a:buSzPct val="100000"/>
              <a:buFont typeface="Wingdings" pitchFamily="2" charset="2"/>
              <a:buChar char="§"/>
            </a:pPr>
            <a:r>
              <a:rPr lang="en-GB" sz="2400"/>
              <a:t>store byte (</a:t>
            </a:r>
            <a:r>
              <a:rPr lang="en-GB" sz="2400" b="1" err="1">
                <a:solidFill>
                  <a:srgbClr val="660066"/>
                </a:solidFill>
                <a:latin typeface="Courier New" pitchFamily="49" charset="0"/>
                <a:cs typeface="Courier New" pitchFamily="49" charset="0"/>
              </a:rPr>
              <a:t>sb</a:t>
            </a:r>
            <a:r>
              <a:rPr lang="en-GB" sz="2400"/>
              <a:t>)</a:t>
            </a:r>
          </a:p>
          <a:p>
            <a:pPr marL="358775" indent="-358775" fontAlgn="auto">
              <a:spcBef>
                <a:spcPct val="30000"/>
              </a:spcBef>
              <a:spcAft>
                <a:spcPts val="0"/>
              </a:spcAft>
              <a:buSzPct val="100000"/>
              <a:buFont typeface="Wingdings" panose="05000000000000000000" pitchFamily="2" charset="2"/>
              <a:buChar char="§"/>
            </a:pPr>
            <a:r>
              <a:rPr lang="en-GB" sz="2800"/>
              <a:t>Similar in format:</a:t>
            </a:r>
          </a:p>
          <a:p>
            <a:pPr marL="274320" lvl="1" indent="0" fontAlgn="auto">
              <a:spcBef>
                <a:spcPct val="10000"/>
              </a:spcBef>
              <a:spcAft>
                <a:spcPts val="0"/>
              </a:spcAft>
              <a:buClr>
                <a:schemeClr val="tx1"/>
              </a:buClr>
              <a:buSzPct val="100000"/>
              <a:buNone/>
            </a:pPr>
            <a:r>
              <a:rPr lang="en-GB" sz="2400" b="1">
                <a:solidFill>
                  <a:srgbClr val="9900CC"/>
                </a:solidFill>
                <a:latin typeface="Courier New" pitchFamily="49" charset="0"/>
              </a:rPr>
              <a:t>	</a:t>
            </a:r>
            <a:r>
              <a:rPr lang="en-GB" sz="2400" b="1">
                <a:solidFill>
                  <a:srgbClr val="660066"/>
                </a:solidFill>
                <a:latin typeface="Courier New" pitchFamily="49" charset="0"/>
              </a:rPr>
              <a:t>lb</a:t>
            </a:r>
            <a:r>
              <a:rPr lang="en-GB" sz="2400" b="1">
                <a:latin typeface="Courier New" pitchFamily="49" charset="0"/>
              </a:rPr>
              <a:t>  </a:t>
            </a:r>
            <a:r>
              <a:rPr lang="en-GB" sz="2400" b="1">
                <a:solidFill>
                  <a:srgbClr val="C00000"/>
                </a:solidFill>
                <a:latin typeface="Courier New" pitchFamily="49" charset="0"/>
              </a:rPr>
              <a:t>$t1</a:t>
            </a:r>
            <a:r>
              <a:rPr lang="en-GB" sz="2400" b="1">
                <a:latin typeface="Courier New" pitchFamily="49" charset="0"/>
              </a:rPr>
              <a:t>, 12(</a:t>
            </a:r>
            <a:r>
              <a:rPr lang="en-GB" sz="2400" b="1">
                <a:solidFill>
                  <a:srgbClr val="006600"/>
                </a:solidFill>
                <a:latin typeface="Courier New" pitchFamily="49" charset="0"/>
              </a:rPr>
              <a:t>$s3</a:t>
            </a:r>
            <a:r>
              <a:rPr lang="en-GB" sz="2400" b="1">
                <a:latin typeface="Courier New" pitchFamily="49" charset="0"/>
              </a:rPr>
              <a:t>)</a:t>
            </a:r>
          </a:p>
          <a:p>
            <a:pPr marL="274320" lvl="1" indent="0" fontAlgn="auto">
              <a:spcBef>
                <a:spcPct val="10000"/>
              </a:spcBef>
              <a:spcAft>
                <a:spcPts val="0"/>
              </a:spcAft>
              <a:buClr>
                <a:schemeClr val="tx1"/>
              </a:buClr>
              <a:buSzPct val="100000"/>
              <a:buNone/>
            </a:pPr>
            <a:r>
              <a:rPr lang="en-GB" sz="2400" b="1">
                <a:latin typeface="Courier New" pitchFamily="49" charset="0"/>
              </a:rPr>
              <a:t>	</a:t>
            </a:r>
            <a:r>
              <a:rPr lang="en-GB" sz="2400" b="1" err="1">
                <a:solidFill>
                  <a:srgbClr val="660066"/>
                </a:solidFill>
                <a:latin typeface="Courier New" pitchFamily="49" charset="0"/>
              </a:rPr>
              <a:t>sb</a:t>
            </a:r>
            <a:r>
              <a:rPr lang="en-GB" sz="2400" b="1">
                <a:latin typeface="Courier New" pitchFamily="49" charset="0"/>
              </a:rPr>
              <a:t>  </a:t>
            </a:r>
            <a:r>
              <a:rPr lang="en-GB" sz="2400" b="1">
                <a:solidFill>
                  <a:srgbClr val="006600"/>
                </a:solidFill>
                <a:latin typeface="Courier New" pitchFamily="49" charset="0"/>
              </a:rPr>
              <a:t>$t2</a:t>
            </a:r>
            <a:r>
              <a:rPr lang="en-GB" sz="2400" b="1">
                <a:latin typeface="Courier New" pitchFamily="49" charset="0"/>
              </a:rPr>
              <a:t>, 13(</a:t>
            </a:r>
            <a:r>
              <a:rPr lang="en-GB" sz="2400" b="1">
                <a:solidFill>
                  <a:srgbClr val="006600"/>
                </a:solidFill>
                <a:latin typeface="Courier New" pitchFamily="49" charset="0"/>
              </a:rPr>
              <a:t>$s3</a:t>
            </a:r>
            <a:r>
              <a:rPr lang="en-GB" sz="2400" b="1">
                <a:latin typeface="Courier New" pitchFamily="49" charset="0"/>
              </a:rPr>
              <a:t>)</a:t>
            </a:r>
          </a:p>
          <a:p>
            <a:pPr marL="358775" indent="-358775" fontAlgn="auto">
              <a:spcBef>
                <a:spcPct val="30000"/>
              </a:spcBef>
              <a:spcAft>
                <a:spcPts val="0"/>
              </a:spcAft>
              <a:buSzPct val="100000"/>
              <a:buFont typeface="Wingdings" panose="05000000000000000000" pitchFamily="2" charset="2"/>
              <a:buChar char="§"/>
            </a:pPr>
            <a:r>
              <a:rPr lang="en-GB" sz="2800"/>
              <a:t>Similar in working except that one byte, instead of one word, is loaded or stored</a:t>
            </a:r>
          </a:p>
          <a:p>
            <a:pPr marL="715963" lvl="1" indent="-357188" fontAlgn="auto">
              <a:spcBef>
                <a:spcPct val="30000"/>
              </a:spcBef>
              <a:spcAft>
                <a:spcPts val="0"/>
              </a:spcAft>
              <a:buSzPct val="100000"/>
              <a:buFont typeface="Wingdings" panose="05000000000000000000" pitchFamily="2" charset="2"/>
              <a:buChar char="§"/>
            </a:pPr>
            <a:r>
              <a:rPr lang="en-GB" sz="2400"/>
              <a:t>Note that the offset no longer needs to be a multiple of 4</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7C0F261-F023-4BD0-B362-C410B3E3E204}"/>
                  </a:ext>
                </a:extLst>
              </p14:cNvPr>
              <p14:cNvContentPartPr/>
              <p14:nvPr/>
            </p14:nvContentPartPr>
            <p14:xfrm>
              <a:off x="4647960" y="2399400"/>
              <a:ext cx="1109880" cy="1580040"/>
            </p14:xfrm>
          </p:contentPart>
        </mc:Choice>
        <mc:Fallback xmlns="">
          <p:pic>
            <p:nvPicPr>
              <p:cNvPr id="2" name="Ink 1">
                <a:extLst>
                  <a:ext uri="{FF2B5EF4-FFF2-40B4-BE49-F238E27FC236}">
                    <a16:creationId xmlns:a16="http://schemas.microsoft.com/office/drawing/2014/main" id="{D7C0F261-F023-4BD0-B362-C410B3E3E204}"/>
                  </a:ext>
                </a:extLst>
              </p:cNvPr>
              <p:cNvPicPr/>
              <p:nvPr/>
            </p:nvPicPr>
            <p:blipFill>
              <a:blip r:embed="rId4"/>
              <a:stretch>
                <a:fillRect/>
              </a:stretch>
            </p:blipFill>
            <p:spPr>
              <a:xfrm>
                <a:off x="4638600" y="2390040"/>
                <a:ext cx="1128600" cy="1598760"/>
              </a:xfrm>
              <a:prstGeom prst="rect">
                <a:avLst/>
              </a:prstGeom>
            </p:spPr>
          </p:pic>
        </mc:Fallback>
      </mc:AlternateContent>
    </p:spTree>
    <p:extLst>
      <p:ext uri="{BB962C8B-B14F-4D97-AF65-F5344CB8AC3E}">
        <p14:creationId xmlns:p14="http://schemas.microsoft.com/office/powerpoint/2010/main" val="942927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rPr>
              <a:t>2.4 Memory</a:t>
            </a:r>
            <a:r>
              <a:rPr lang="en-SG" sz="3600" b="1">
                <a:solidFill>
                  <a:srgbClr val="0000FF"/>
                </a:solidFill>
              </a:rPr>
              <a:t> </a:t>
            </a:r>
            <a:r>
              <a:rPr lang="en-SG" sz="3600">
                <a:solidFill>
                  <a:srgbClr val="0000FF"/>
                </a:solidFill>
              </a:rPr>
              <a:t>Instructions: Others (2/2)</a:t>
            </a:r>
            <a:endParaRPr lang="en-US" sz="3600">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39</a:t>
            </a:fld>
            <a:endParaRPr/>
          </a:p>
        </p:txBody>
      </p:sp>
      <p:sp>
        <p:nvSpPr>
          <p:cNvPr id="7" name="Rectangle 3">
            <a:extLst>
              <a:ext uri="{FF2B5EF4-FFF2-40B4-BE49-F238E27FC236}">
                <a16:creationId xmlns:a16="http://schemas.microsoft.com/office/drawing/2014/main" id="{900BB150-0A42-42CF-BD60-28A3E7D26796}"/>
              </a:ext>
            </a:extLst>
          </p:cNvPr>
          <p:cNvSpPr txBox="1">
            <a:spLocks noChangeArrowheads="1"/>
          </p:cNvSpPr>
          <p:nvPr/>
        </p:nvSpPr>
        <p:spPr>
          <a:xfrm>
            <a:off x="1981200" y="1474515"/>
            <a:ext cx="8229600" cy="4621484"/>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SzPct val="100000"/>
              <a:buFont typeface="Wingdings" pitchFamily="2" charset="2"/>
              <a:buChar char="§"/>
            </a:pPr>
            <a:r>
              <a:rPr lang="en-GB" sz="2800"/>
              <a:t>MIPS disallows loading/storing unaligned word using </a:t>
            </a:r>
            <a:r>
              <a:rPr lang="en-GB" sz="2800" b="1" err="1">
                <a:solidFill>
                  <a:srgbClr val="660066"/>
                </a:solidFill>
                <a:latin typeface="Courier New" pitchFamily="49" charset="0"/>
                <a:cs typeface="Courier New" pitchFamily="49" charset="0"/>
              </a:rPr>
              <a:t>lw</a:t>
            </a:r>
            <a:r>
              <a:rPr lang="en-GB" sz="2800"/>
              <a:t>/</a:t>
            </a:r>
            <a:r>
              <a:rPr lang="en-GB" sz="2800" b="1" err="1">
                <a:solidFill>
                  <a:srgbClr val="660066"/>
                </a:solidFill>
                <a:latin typeface="Courier New" pitchFamily="49" charset="0"/>
                <a:cs typeface="Courier New" pitchFamily="49" charset="0"/>
              </a:rPr>
              <a:t>sw</a:t>
            </a:r>
            <a:r>
              <a:rPr lang="en-GB" sz="2800"/>
              <a:t>:</a:t>
            </a:r>
          </a:p>
          <a:p>
            <a:pPr marL="715963" lvl="1" indent="-441325" fontAlgn="auto">
              <a:spcAft>
                <a:spcPts val="0"/>
              </a:spcAft>
              <a:buSzPct val="100000"/>
              <a:buFont typeface="Wingdings" pitchFamily="2" charset="2"/>
              <a:buChar char="§"/>
            </a:pPr>
            <a:r>
              <a:rPr lang="en-GB" sz="2400"/>
              <a:t>Pseudo-Instructions </a:t>
            </a:r>
            <a:r>
              <a:rPr lang="en-GB" sz="2400" b="1" i="1"/>
              <a:t>unaligned load word </a:t>
            </a:r>
            <a:r>
              <a:rPr lang="en-GB" sz="2400"/>
              <a:t>(</a:t>
            </a:r>
            <a:r>
              <a:rPr lang="en-GB" sz="2400" b="1" err="1">
                <a:solidFill>
                  <a:srgbClr val="660066"/>
                </a:solidFill>
                <a:latin typeface="Courier New" pitchFamily="49" charset="0"/>
                <a:cs typeface="Courier New" pitchFamily="49" charset="0"/>
              </a:rPr>
              <a:t>ulw</a:t>
            </a:r>
            <a:r>
              <a:rPr lang="en-GB" sz="2400"/>
              <a:t>) and </a:t>
            </a:r>
            <a:r>
              <a:rPr lang="en-GB" sz="2400" b="1" i="1"/>
              <a:t>unaligned store word </a:t>
            </a:r>
            <a:r>
              <a:rPr lang="en-GB" sz="2400"/>
              <a:t>(</a:t>
            </a:r>
            <a:r>
              <a:rPr lang="en-GB" sz="2400" b="1" err="1">
                <a:solidFill>
                  <a:srgbClr val="660066"/>
                </a:solidFill>
                <a:latin typeface="Courier New" pitchFamily="49" charset="0"/>
                <a:cs typeface="Courier New" pitchFamily="49" charset="0"/>
              </a:rPr>
              <a:t>usw</a:t>
            </a:r>
            <a:r>
              <a:rPr lang="en-GB" sz="2400"/>
              <a:t>) are provided for this purpose</a:t>
            </a:r>
          </a:p>
          <a:p>
            <a:pPr marL="358775" indent="-358775" fontAlgn="auto">
              <a:spcBef>
                <a:spcPts val="1800"/>
              </a:spcBef>
              <a:spcAft>
                <a:spcPts val="0"/>
              </a:spcAft>
              <a:buSzPct val="100000"/>
              <a:buFont typeface="Wingdings" pitchFamily="2" charset="2"/>
              <a:buChar char="§"/>
            </a:pPr>
            <a:r>
              <a:rPr lang="en-GB" sz="2800"/>
              <a:t>Other memory instructions:</a:t>
            </a:r>
          </a:p>
          <a:p>
            <a:pPr marL="715963" lvl="1" indent="-357188" fontAlgn="auto">
              <a:spcAft>
                <a:spcPts val="0"/>
              </a:spcAft>
              <a:buSzPct val="100000"/>
              <a:buFont typeface="Wingdings" pitchFamily="2" charset="2"/>
              <a:buChar char="§"/>
            </a:pPr>
            <a:r>
              <a:rPr lang="en-GB" sz="2400" b="1" err="1">
                <a:solidFill>
                  <a:srgbClr val="660066"/>
                </a:solidFill>
                <a:latin typeface="Courier New" pitchFamily="49" charset="0"/>
                <a:cs typeface="Courier New" pitchFamily="49" charset="0"/>
              </a:rPr>
              <a:t>lh</a:t>
            </a:r>
            <a:r>
              <a:rPr lang="en-GB" sz="2400"/>
              <a:t> and </a:t>
            </a:r>
            <a:r>
              <a:rPr lang="en-GB" sz="2400" b="1" err="1">
                <a:solidFill>
                  <a:srgbClr val="660066"/>
                </a:solidFill>
                <a:latin typeface="Courier New" pitchFamily="49" charset="0"/>
                <a:cs typeface="Courier New" pitchFamily="49" charset="0"/>
              </a:rPr>
              <a:t>sh</a:t>
            </a:r>
            <a:r>
              <a:rPr lang="en-GB" sz="2400"/>
              <a:t>: load halfword and store halfword</a:t>
            </a:r>
          </a:p>
          <a:p>
            <a:pPr marL="715963" lvl="1" indent="-357188" fontAlgn="auto">
              <a:spcAft>
                <a:spcPts val="0"/>
              </a:spcAft>
              <a:buSzPct val="100000"/>
              <a:buFont typeface="Wingdings" pitchFamily="2" charset="2"/>
              <a:buChar char="§"/>
            </a:pPr>
            <a:r>
              <a:rPr lang="en-GB" sz="2400" b="1" err="1">
                <a:solidFill>
                  <a:srgbClr val="660066"/>
                </a:solidFill>
                <a:latin typeface="Courier New" pitchFamily="49" charset="0"/>
                <a:cs typeface="Courier New" pitchFamily="49" charset="0"/>
              </a:rPr>
              <a:t>lwl</a:t>
            </a:r>
            <a:r>
              <a:rPr lang="en-GB" sz="2400"/>
              <a:t>, </a:t>
            </a:r>
            <a:r>
              <a:rPr lang="en-GB" sz="2400" b="1" err="1">
                <a:solidFill>
                  <a:srgbClr val="660066"/>
                </a:solidFill>
                <a:latin typeface="Courier New" pitchFamily="49" charset="0"/>
                <a:cs typeface="Courier New" pitchFamily="49" charset="0"/>
              </a:rPr>
              <a:t>lwr</a:t>
            </a:r>
            <a:r>
              <a:rPr lang="en-GB" sz="2400"/>
              <a:t>, </a:t>
            </a:r>
            <a:r>
              <a:rPr lang="en-GB" sz="2400" b="1" err="1">
                <a:solidFill>
                  <a:srgbClr val="660066"/>
                </a:solidFill>
                <a:latin typeface="Courier New" pitchFamily="49" charset="0"/>
                <a:cs typeface="Courier New" pitchFamily="49" charset="0"/>
              </a:rPr>
              <a:t>swl</a:t>
            </a:r>
            <a:r>
              <a:rPr lang="en-GB" sz="2400"/>
              <a:t>, </a:t>
            </a:r>
            <a:r>
              <a:rPr lang="en-GB" sz="2400" b="1" err="1">
                <a:solidFill>
                  <a:srgbClr val="660066"/>
                </a:solidFill>
                <a:latin typeface="Courier New" pitchFamily="49" charset="0"/>
                <a:cs typeface="Courier New" pitchFamily="49" charset="0"/>
              </a:rPr>
              <a:t>swr</a:t>
            </a:r>
            <a:r>
              <a:rPr lang="en-GB" sz="2400"/>
              <a:t>: load word left / right, store word left / right.</a:t>
            </a:r>
          </a:p>
          <a:p>
            <a:pPr marL="715963" lvl="1" indent="-357188" fontAlgn="auto">
              <a:spcAft>
                <a:spcPts val="0"/>
              </a:spcAft>
              <a:buSzPct val="100000"/>
              <a:buFont typeface="Wingdings" pitchFamily="2" charset="2"/>
              <a:buChar char="§"/>
            </a:pPr>
            <a:r>
              <a:rPr lang="en-GB" sz="2400"/>
              <a:t>etc…</a:t>
            </a:r>
          </a:p>
        </p:txBody>
      </p:sp>
      <p:sp>
        <p:nvSpPr>
          <p:cNvPr id="8" name="Folded Corner 6">
            <a:extLst>
              <a:ext uri="{FF2B5EF4-FFF2-40B4-BE49-F238E27FC236}">
                <a16:creationId xmlns:a16="http://schemas.microsoft.com/office/drawing/2014/main" id="{2049EAFF-3F8D-453A-A594-184FDCBFDCA3}"/>
              </a:ext>
            </a:extLst>
          </p:cNvPr>
          <p:cNvSpPr/>
          <p:nvPr/>
        </p:nvSpPr>
        <p:spPr>
          <a:xfrm>
            <a:off x="6746632" y="3324110"/>
            <a:ext cx="3616569" cy="851959"/>
          </a:xfrm>
          <a:prstGeom prst="foldedCorner">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rPr>
              <a:t>NOTE:</a:t>
            </a:r>
          </a:p>
          <a:p>
            <a:pPr algn="just"/>
            <a:r>
              <a:rPr lang="en-US" sz="1600" err="1">
                <a:solidFill>
                  <a:schemeClr val="tx1"/>
                </a:solidFill>
              </a:rPr>
              <a:t>ulw</a:t>
            </a:r>
            <a:r>
              <a:rPr lang="en-US" sz="1600">
                <a:solidFill>
                  <a:schemeClr val="tx1"/>
                </a:solidFill>
              </a:rPr>
              <a:t>/</a:t>
            </a:r>
            <a:r>
              <a:rPr lang="en-US" sz="1600" err="1">
                <a:solidFill>
                  <a:schemeClr val="tx1"/>
                </a:solidFill>
              </a:rPr>
              <a:t>usw</a:t>
            </a:r>
            <a:r>
              <a:rPr lang="en-US" sz="1600">
                <a:solidFill>
                  <a:schemeClr val="tx1"/>
                </a:solidFill>
              </a:rPr>
              <a:t> can be translated to sequence of </a:t>
            </a:r>
            <a:r>
              <a:rPr lang="en-US" sz="1600" err="1">
                <a:solidFill>
                  <a:schemeClr val="tx1"/>
                </a:solidFill>
              </a:rPr>
              <a:t>lb</a:t>
            </a:r>
            <a:r>
              <a:rPr lang="en-US" sz="1600">
                <a:solidFill>
                  <a:schemeClr val="tx1"/>
                </a:solidFill>
              </a:rPr>
              <a:t>/sb + other operations</a:t>
            </a:r>
          </a:p>
          <a:p>
            <a:endParaRPr lang="en-GB" sz="1600">
              <a:solidFill>
                <a:schemeClr val="tx1"/>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52F996D-FEA7-4BC6-B91F-2D08F686A476}"/>
                  </a:ext>
                </a:extLst>
              </p14:cNvPr>
              <p14:cNvContentPartPr/>
              <p14:nvPr/>
            </p14:nvContentPartPr>
            <p14:xfrm>
              <a:off x="2775600" y="2274840"/>
              <a:ext cx="6719040" cy="2048040"/>
            </p14:xfrm>
          </p:contentPart>
        </mc:Choice>
        <mc:Fallback xmlns="">
          <p:pic>
            <p:nvPicPr>
              <p:cNvPr id="2" name="Ink 1">
                <a:extLst>
                  <a:ext uri="{FF2B5EF4-FFF2-40B4-BE49-F238E27FC236}">
                    <a16:creationId xmlns:a16="http://schemas.microsoft.com/office/drawing/2014/main" id="{752F996D-FEA7-4BC6-B91F-2D08F686A476}"/>
                  </a:ext>
                </a:extLst>
              </p:cNvPr>
              <p:cNvPicPr/>
              <p:nvPr/>
            </p:nvPicPr>
            <p:blipFill>
              <a:blip r:embed="rId4"/>
              <a:stretch>
                <a:fillRect/>
              </a:stretch>
            </p:blipFill>
            <p:spPr>
              <a:xfrm>
                <a:off x="2766240" y="2265480"/>
                <a:ext cx="6737760" cy="2066760"/>
              </a:xfrm>
              <a:prstGeom prst="rect">
                <a:avLst/>
              </a:prstGeom>
            </p:spPr>
          </p:pic>
        </mc:Fallback>
      </mc:AlternateContent>
    </p:spTree>
    <p:extLst>
      <p:ext uri="{BB962C8B-B14F-4D97-AF65-F5344CB8AC3E}">
        <p14:creationId xmlns:p14="http://schemas.microsoft.com/office/powerpoint/2010/main" val="15352056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a:xfrm>
            <a:off x="609600" y="533400"/>
            <a:ext cx="10972800" cy="990600"/>
          </a:xfrm>
        </p:spPr>
        <p:txBody>
          <a:bodyPr/>
          <a:lstStyle/>
          <a:p>
            <a:r>
              <a:rPr lang="en-US"/>
              <a:t>Agenda</a:t>
            </a:r>
          </a:p>
        </p:txBody>
      </p:sp>
      <p:sp>
        <p:nvSpPr>
          <p:cNvPr id="3" name="Content Placeholder 2">
            <a:extLst>
              <a:ext uri="{FF2B5EF4-FFF2-40B4-BE49-F238E27FC236}">
                <a16:creationId xmlns:a16="http://schemas.microsoft.com/office/drawing/2014/main" id="{AD9AB76F-B050-4E93-AD8A-B57B379DBBC8}"/>
              </a:ext>
            </a:extLst>
          </p:cNvPr>
          <p:cNvSpPr>
            <a:spLocks noGrp="1"/>
          </p:cNvSpPr>
          <p:nvPr>
            <p:ph idx="1"/>
          </p:nvPr>
        </p:nvSpPr>
        <p:spPr/>
        <p:txBody>
          <a:bodyPr>
            <a:normAutofit/>
          </a:bodyPr>
          <a:lstStyle/>
          <a:p>
            <a:r>
              <a:rPr lang="en-US" sz="4400" dirty="0"/>
              <a:t>Demo of Motherboard</a:t>
            </a:r>
          </a:p>
          <a:p>
            <a:r>
              <a:rPr lang="en-US" sz="4400" dirty="0"/>
              <a:t>Summary</a:t>
            </a:r>
          </a:p>
          <a:p>
            <a:r>
              <a:rPr lang="en-US" sz="4400" dirty="0"/>
              <a:t>Quiz Questions</a:t>
            </a:r>
          </a:p>
          <a:p>
            <a:r>
              <a:rPr lang="en-US" sz="4400" dirty="0" err="1"/>
              <a:t>Mentimeter</a:t>
            </a:r>
            <a:r>
              <a:rPr lang="en-US" sz="4400" dirty="0"/>
              <a:t> Quiz</a:t>
            </a:r>
          </a:p>
          <a:p>
            <a:pPr marL="0" indent="0">
              <a:buNone/>
            </a:pPr>
            <a:endParaRPr lang="en-US" sz="4400" dirty="0"/>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Recitation-2</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4</a:t>
            </a:fld>
            <a:endParaRPr lang="en-US"/>
          </a:p>
        </p:txBody>
      </p:sp>
    </p:spTree>
    <p:extLst>
      <p:ext uri="{BB962C8B-B14F-4D97-AF65-F5344CB8AC3E}">
        <p14:creationId xmlns:p14="http://schemas.microsoft.com/office/powerpoint/2010/main" val="411150290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646331"/>
          </a:xfrm>
          <a:prstGeom prst="rect">
            <a:avLst/>
          </a:prstGeom>
          <a:noFill/>
        </p:spPr>
        <p:txBody>
          <a:bodyPr wrap="square" rtlCol="0">
            <a:spAutoFit/>
          </a:bodyPr>
          <a:lstStyle/>
          <a:p>
            <a:r>
              <a:rPr lang="en-SG" sz="3600">
                <a:solidFill>
                  <a:srgbClr val="0000FF"/>
                </a:solidFill>
              </a:rPr>
              <a:t>5. Array and Loop: Version 1.0</a:t>
            </a:r>
            <a:endParaRPr lang="en-US" sz="3600">
              <a:solidFill>
                <a:srgbClr val="C00000"/>
              </a:solidFill>
            </a:endParaRPr>
          </a:p>
        </p:txBody>
      </p:sp>
      <p:graphicFrame>
        <p:nvGraphicFramePr>
          <p:cNvPr id="8" name="Table 7">
            <a:extLst>
              <a:ext uri="{FF2B5EF4-FFF2-40B4-BE49-F238E27FC236}">
                <a16:creationId xmlns:a16="http://schemas.microsoft.com/office/drawing/2014/main" id="{DDBA618C-460F-4D0A-AABD-94609A53F15F}"/>
              </a:ext>
            </a:extLst>
          </p:cNvPr>
          <p:cNvGraphicFramePr>
            <a:graphicFrameLocks noGrp="1"/>
          </p:cNvGraphicFramePr>
          <p:nvPr/>
        </p:nvGraphicFramePr>
        <p:xfrm>
          <a:off x="2133599" y="1348946"/>
          <a:ext cx="8077200" cy="509016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1005840">
                <a:tc>
                  <a:txBody>
                    <a:bodyPr/>
                    <a:lstStyle/>
                    <a:p>
                      <a:pPr algn="l"/>
                      <a:r>
                        <a:rPr lang="en-US" sz="2000">
                          <a:solidFill>
                            <a:schemeClr val="tx1"/>
                          </a:solidFill>
                        </a:rPr>
                        <a:t>Address</a:t>
                      </a:r>
                      <a:r>
                        <a:rPr lang="en-US" sz="2000" baseline="0">
                          <a:solidFill>
                            <a:schemeClr val="tx1"/>
                          </a:solidFill>
                        </a:rPr>
                        <a:t> of A[] </a:t>
                      </a:r>
                      <a:r>
                        <a:rPr lang="en-US" sz="2000" baseline="0">
                          <a:solidFill>
                            <a:schemeClr val="tx1"/>
                          </a:solidFill>
                          <a:sym typeface="Wingdings" panose="05000000000000000000" pitchFamily="2" charset="2"/>
                        </a:rPr>
                        <a:t> </a:t>
                      </a:r>
                      <a:r>
                        <a:rPr lang="en-US" sz="2000" b="1" kern="1200" baseline="0">
                          <a:solidFill>
                            <a:srgbClr val="C00000"/>
                          </a:solidFill>
                          <a:latin typeface="Courier New" pitchFamily="49" charset="0"/>
                          <a:ea typeface="+mn-ea"/>
                          <a:cs typeface="Courier New" pitchFamily="49" charset="0"/>
                          <a:sym typeface="Wingdings" panose="05000000000000000000" pitchFamily="2" charset="2"/>
                        </a:rPr>
                        <a:t>$t0</a:t>
                      </a:r>
                    </a:p>
                    <a:p>
                      <a:pPr algn="l"/>
                      <a:r>
                        <a:rPr lang="en-US" sz="2000" baseline="0">
                          <a:solidFill>
                            <a:schemeClr val="tx1"/>
                          </a:solidFill>
                          <a:sym typeface="Wingdings" panose="05000000000000000000" pitchFamily="2" charset="2"/>
                        </a:rPr>
                        <a:t>Result  </a:t>
                      </a:r>
                      <a:r>
                        <a:rPr lang="en-US" sz="2000" b="1" kern="1200" baseline="0">
                          <a:solidFill>
                            <a:srgbClr val="C00000"/>
                          </a:solidFill>
                          <a:latin typeface="Courier New" pitchFamily="49" charset="0"/>
                          <a:ea typeface="+mn-ea"/>
                          <a:cs typeface="Courier New" pitchFamily="49" charset="0"/>
                          <a:sym typeface="Wingdings" panose="05000000000000000000" pitchFamily="2" charset="2"/>
                        </a:rPr>
                        <a:t>$t8</a:t>
                      </a:r>
                    </a:p>
                    <a:p>
                      <a:pPr algn="l"/>
                      <a:r>
                        <a:rPr lang="en-US" sz="2000" baseline="0" err="1">
                          <a:solidFill>
                            <a:schemeClr val="tx1"/>
                          </a:solidFill>
                          <a:sym typeface="Wingdings" panose="05000000000000000000" pitchFamily="2" charset="2"/>
                        </a:rPr>
                        <a:t>i</a:t>
                      </a:r>
                      <a:r>
                        <a:rPr lang="en-US" sz="2000" baseline="0">
                          <a:solidFill>
                            <a:schemeClr val="tx1"/>
                          </a:solidFill>
                          <a:sym typeface="Wingdings" panose="05000000000000000000" pitchFamily="2" charset="2"/>
                        </a:rPr>
                        <a:t>  </a:t>
                      </a:r>
                      <a:r>
                        <a:rPr lang="en-US" sz="2000" b="1" kern="1200" baseline="0">
                          <a:solidFill>
                            <a:srgbClr val="C00000"/>
                          </a:solidFill>
                          <a:latin typeface="Courier New" pitchFamily="49" charset="0"/>
                          <a:ea typeface="+mn-ea"/>
                          <a:cs typeface="Courier New" pitchFamily="49" charset="0"/>
                          <a:sym typeface="Wingdings" panose="05000000000000000000" pitchFamily="2" charset="2"/>
                        </a:rPr>
                        <a:t>$t1</a:t>
                      </a:r>
                      <a:endParaRPr lang="en-US" sz="2000" b="1" kern="1200" baseline="0">
                        <a:solidFill>
                          <a:srgbClr val="C00000"/>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sz="2000" b="1" kern="1200" baseline="0">
                          <a:solidFill>
                            <a:schemeClr val="tx1"/>
                          </a:solidFill>
                          <a:latin typeface="Courier New" pitchFamily="49" charset="0"/>
                          <a:ea typeface="+mn-ea"/>
                          <a:cs typeface="Courier New" pitchFamily="49" charset="0"/>
                        </a:rPr>
                        <a:t>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4074927">
                <a:tc>
                  <a:txBody>
                    <a:bodyPr/>
                    <a:lstStyle/>
                    <a:p>
                      <a:pPr>
                        <a:spcBef>
                          <a:spcPct val="10000"/>
                        </a:spcBef>
                        <a:tabLst>
                          <a:tab pos="179388" algn="l"/>
                          <a:tab pos="682625" algn="l"/>
                          <a:tab pos="1365250" algn="l"/>
                          <a:tab pos="3144838" algn="l"/>
                        </a:tabLst>
                      </a:pPr>
                      <a:r>
                        <a:rPr lang="en-US" sz="2000" b="1">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addi</a:t>
                      </a:r>
                      <a:r>
                        <a:rPr lang="en-US" sz="2000" b="1" baseline="0">
                          <a:solidFill>
                            <a:srgbClr val="660066"/>
                          </a:solidFill>
                          <a:latin typeface="Courier New" pitchFamily="49" charset="0"/>
                          <a:cs typeface="Courier New" pitchFamily="49" charset="0"/>
                        </a:rPr>
                        <a:t> </a:t>
                      </a:r>
                      <a:r>
                        <a:rPr lang="en-US" sz="2000" b="1">
                          <a:solidFill>
                            <a:srgbClr val="C00000"/>
                          </a:solidFill>
                          <a:latin typeface="Courier New" pitchFamily="49" charset="0"/>
                          <a:cs typeface="Courier New" pitchFamily="49" charset="0"/>
                        </a:rPr>
                        <a:t>$t8</a:t>
                      </a:r>
                      <a:r>
                        <a:rPr lang="en-US" sz="2000" b="1">
                          <a:latin typeface="Courier New" pitchFamily="49" charset="0"/>
                          <a:cs typeface="Courier New" pitchFamily="49" charset="0"/>
                        </a:rPr>
                        <a:t>, </a:t>
                      </a:r>
                      <a:r>
                        <a:rPr lang="en-US" sz="2000" b="1">
                          <a:solidFill>
                            <a:srgbClr val="006600"/>
                          </a:solidFill>
                          <a:latin typeface="Courier New" pitchFamily="49" charset="0"/>
                          <a:cs typeface="Courier New" pitchFamily="49" charset="0"/>
                        </a:rPr>
                        <a:t>$zero</a:t>
                      </a:r>
                      <a:r>
                        <a:rPr lang="en-US" sz="2000" b="1">
                          <a:latin typeface="Courier New" pitchFamily="49" charset="0"/>
                          <a:cs typeface="Courier New" pitchFamily="49" charset="0"/>
                        </a:rPr>
                        <a:t>, 0</a:t>
                      </a:r>
                      <a:endParaRPr lang="en-US" sz="2000" b="1">
                        <a:solidFill>
                          <a:schemeClr val="tx2"/>
                        </a:solidFill>
                        <a:latin typeface="Courier New" pitchFamily="49" charset="0"/>
                        <a:cs typeface="Courier New" pitchFamily="49" charset="0"/>
                      </a:endParaRPr>
                    </a:p>
                    <a:p>
                      <a:pPr>
                        <a:spcBef>
                          <a:spcPct val="10000"/>
                        </a:spcBef>
                        <a:tabLst>
                          <a:tab pos="179388" algn="l"/>
                          <a:tab pos="682625" algn="l"/>
                          <a:tab pos="1365250" algn="l"/>
                          <a:tab pos="3144838" algn="l"/>
                        </a:tabLst>
                      </a:pPr>
                      <a:r>
                        <a:rPr lang="en-US" sz="2000" b="1">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addi</a:t>
                      </a:r>
                      <a:r>
                        <a:rPr lang="en-US" sz="2000" b="1">
                          <a:latin typeface="Courier New" pitchFamily="49" charset="0"/>
                          <a:cs typeface="Courier New" pitchFamily="49" charset="0"/>
                        </a:rPr>
                        <a:t> </a:t>
                      </a:r>
                      <a:r>
                        <a:rPr lang="en-US" sz="2000" b="1">
                          <a:solidFill>
                            <a:srgbClr val="C00000"/>
                          </a:solidFill>
                          <a:latin typeface="Courier New" pitchFamily="49" charset="0"/>
                          <a:cs typeface="Courier New" pitchFamily="49" charset="0"/>
                        </a:rPr>
                        <a:t>$t1</a:t>
                      </a:r>
                      <a:r>
                        <a:rPr lang="en-US" sz="2000" b="1">
                          <a:latin typeface="Courier New" pitchFamily="49" charset="0"/>
                          <a:cs typeface="Courier New" pitchFamily="49" charset="0"/>
                        </a:rPr>
                        <a:t>, </a:t>
                      </a:r>
                      <a:r>
                        <a:rPr lang="en-US" sz="2000" b="1">
                          <a:solidFill>
                            <a:srgbClr val="006600"/>
                          </a:solidFill>
                          <a:latin typeface="Courier New" pitchFamily="49" charset="0"/>
                          <a:cs typeface="Courier New" pitchFamily="49" charset="0"/>
                        </a:rPr>
                        <a:t>$zero</a:t>
                      </a:r>
                      <a:r>
                        <a:rPr lang="en-US" sz="2000" b="1">
                          <a:latin typeface="Courier New" pitchFamily="49" charset="0"/>
                          <a:cs typeface="Courier New" pitchFamily="49" charset="0"/>
                        </a:rPr>
                        <a:t>, 0</a:t>
                      </a: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addi</a:t>
                      </a:r>
                      <a:r>
                        <a:rPr lang="en-US" sz="2000" b="1">
                          <a:latin typeface="Courier New" pitchFamily="49" charset="0"/>
                          <a:cs typeface="Courier New" pitchFamily="49" charset="0"/>
                        </a:rPr>
                        <a:t> </a:t>
                      </a:r>
                      <a:r>
                        <a:rPr lang="en-US" sz="2000" b="1">
                          <a:solidFill>
                            <a:srgbClr val="C00000"/>
                          </a:solidFill>
                          <a:latin typeface="Courier New" pitchFamily="49" charset="0"/>
                          <a:cs typeface="Courier New" pitchFamily="49" charset="0"/>
                        </a:rPr>
                        <a:t>$t2</a:t>
                      </a:r>
                      <a:r>
                        <a:rPr lang="en-US" sz="2000" b="1">
                          <a:latin typeface="Courier New" pitchFamily="49" charset="0"/>
                          <a:cs typeface="Courier New" pitchFamily="49" charset="0"/>
                        </a:rPr>
                        <a:t>, </a:t>
                      </a:r>
                      <a:r>
                        <a:rPr lang="en-US" sz="2000" b="1">
                          <a:solidFill>
                            <a:srgbClr val="006600"/>
                          </a:solidFill>
                          <a:latin typeface="Courier New" pitchFamily="49" charset="0"/>
                          <a:cs typeface="Courier New" pitchFamily="49" charset="0"/>
                        </a:rPr>
                        <a:t>$zero</a:t>
                      </a:r>
                      <a:r>
                        <a:rPr lang="en-US" sz="2000" b="1">
                          <a:latin typeface="Courier New" pitchFamily="49" charset="0"/>
                          <a:cs typeface="Courier New" pitchFamily="49" charset="0"/>
                        </a:rPr>
                        <a:t>, 40 </a:t>
                      </a:r>
                    </a:p>
                    <a:p>
                      <a:pPr>
                        <a:spcBef>
                          <a:spcPct val="10000"/>
                        </a:spcBef>
                        <a:tabLst>
                          <a:tab pos="179388" algn="l"/>
                          <a:tab pos="682625" algn="l"/>
                          <a:tab pos="1365250" algn="l"/>
                          <a:tab pos="3144838" algn="l"/>
                        </a:tabLst>
                      </a:pPr>
                      <a:r>
                        <a:rPr lang="en-US" sz="2000" b="1" kern="1200">
                          <a:solidFill>
                            <a:srgbClr val="0000CC"/>
                          </a:solidFill>
                          <a:latin typeface="Courier New" pitchFamily="49" charset="0"/>
                          <a:ea typeface="+mn-ea"/>
                          <a:cs typeface="Courier New" pitchFamily="49" charset="0"/>
                        </a:rPr>
                        <a:t>loop</a:t>
                      </a:r>
                      <a:r>
                        <a:rPr lang="en-US" sz="2000" b="1">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bge</a:t>
                      </a:r>
                      <a:r>
                        <a:rPr lang="en-US" sz="2000" b="1">
                          <a:solidFill>
                            <a:srgbClr val="660066"/>
                          </a:solidFill>
                          <a:latin typeface="Courier New" pitchFamily="49" charset="0"/>
                          <a:cs typeface="Courier New" pitchFamily="49" charset="0"/>
                        </a:rPr>
                        <a:t>  </a:t>
                      </a:r>
                      <a:r>
                        <a:rPr lang="en-US" sz="2000" b="1" kern="1200">
                          <a:solidFill>
                            <a:srgbClr val="006600"/>
                          </a:solidFill>
                          <a:latin typeface="Courier New" pitchFamily="49" charset="0"/>
                          <a:ea typeface="+mn-ea"/>
                          <a:cs typeface="Courier New" pitchFamily="49" charset="0"/>
                        </a:rPr>
                        <a:t>$t1</a:t>
                      </a:r>
                      <a:r>
                        <a:rPr lang="en-US" sz="2000" b="1">
                          <a:solidFill>
                            <a:srgbClr val="660066"/>
                          </a:solidFill>
                          <a:latin typeface="Courier New" pitchFamily="49" charset="0"/>
                          <a:cs typeface="Courier New" pitchFamily="49" charset="0"/>
                        </a:rPr>
                        <a:t>, </a:t>
                      </a:r>
                      <a:r>
                        <a:rPr lang="en-US" sz="2000" b="1" kern="1200">
                          <a:solidFill>
                            <a:srgbClr val="006600"/>
                          </a:solidFill>
                          <a:latin typeface="Courier New" pitchFamily="49" charset="0"/>
                          <a:ea typeface="+mn-ea"/>
                          <a:cs typeface="Courier New" pitchFamily="49" charset="0"/>
                        </a:rPr>
                        <a:t>$t2</a:t>
                      </a:r>
                      <a:r>
                        <a:rPr lang="en-US" sz="2000" b="1">
                          <a:solidFill>
                            <a:srgbClr val="660066"/>
                          </a:solidFill>
                          <a:latin typeface="Courier New" pitchFamily="49" charset="0"/>
                          <a:cs typeface="Courier New" pitchFamily="49" charset="0"/>
                        </a:rPr>
                        <a:t>, </a:t>
                      </a:r>
                      <a:r>
                        <a:rPr lang="en-US" sz="2000" b="1" kern="1200">
                          <a:solidFill>
                            <a:srgbClr val="0000CC"/>
                          </a:solidFill>
                          <a:latin typeface="Courier New" pitchFamily="49" charset="0"/>
                          <a:ea typeface="+mn-ea"/>
                          <a:cs typeface="Courier New" pitchFamily="49" charset="0"/>
                        </a:rPr>
                        <a:t>end</a:t>
                      </a:r>
                    </a:p>
                    <a:p>
                      <a:pPr>
                        <a:spcBef>
                          <a:spcPct val="10000"/>
                        </a:spcBef>
                        <a:tabLst>
                          <a:tab pos="179388" algn="l"/>
                          <a:tab pos="682625" algn="l"/>
                          <a:tab pos="1365250" algn="l"/>
                          <a:tab pos="3144838" algn="l"/>
                        </a:tabLst>
                      </a:pPr>
                      <a:r>
                        <a:rPr lang="en-US" sz="2000" b="1">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sll</a:t>
                      </a:r>
                      <a:r>
                        <a:rPr lang="en-US" sz="2000" b="1">
                          <a:solidFill>
                            <a:srgbClr val="660066"/>
                          </a:solidFill>
                          <a:latin typeface="Courier New" pitchFamily="49" charset="0"/>
                          <a:cs typeface="Courier New" pitchFamily="49" charset="0"/>
                        </a:rPr>
                        <a:t>  </a:t>
                      </a:r>
                      <a:r>
                        <a:rPr lang="en-US" sz="2000" b="1" kern="1200">
                          <a:solidFill>
                            <a:srgbClr val="C00000"/>
                          </a:solidFill>
                          <a:latin typeface="Courier New" pitchFamily="49" charset="0"/>
                          <a:ea typeface="+mn-ea"/>
                          <a:cs typeface="Courier New" pitchFamily="49" charset="0"/>
                        </a:rPr>
                        <a:t>$t3</a:t>
                      </a:r>
                      <a:r>
                        <a:rPr lang="en-US" sz="2000" b="1">
                          <a:solidFill>
                            <a:srgbClr val="660066"/>
                          </a:solidFill>
                          <a:latin typeface="Courier New" pitchFamily="49" charset="0"/>
                          <a:cs typeface="Courier New" pitchFamily="49" charset="0"/>
                        </a:rPr>
                        <a:t>, </a:t>
                      </a:r>
                      <a:r>
                        <a:rPr lang="en-US" sz="2000" b="1" kern="1200">
                          <a:solidFill>
                            <a:srgbClr val="006600"/>
                          </a:solidFill>
                          <a:latin typeface="Courier New" pitchFamily="49" charset="0"/>
                          <a:ea typeface="+mn-ea"/>
                          <a:cs typeface="Courier New" pitchFamily="49" charset="0"/>
                        </a:rPr>
                        <a:t>$t1</a:t>
                      </a:r>
                      <a:r>
                        <a:rPr lang="en-US" sz="2000" b="1">
                          <a:solidFill>
                            <a:srgbClr val="660066"/>
                          </a:solidFill>
                          <a:latin typeface="Courier New" pitchFamily="49" charset="0"/>
                          <a:cs typeface="Courier New" pitchFamily="49" charset="0"/>
                        </a:rPr>
                        <a:t>,</a:t>
                      </a:r>
                      <a:r>
                        <a:rPr lang="en-US" sz="2000" b="1" baseline="0">
                          <a:solidFill>
                            <a:srgbClr val="660066"/>
                          </a:solidFill>
                          <a:latin typeface="Courier New" pitchFamily="49" charset="0"/>
                          <a:cs typeface="Courier New" pitchFamily="49" charset="0"/>
                        </a:rPr>
                        <a:t> </a:t>
                      </a:r>
                      <a:r>
                        <a:rPr lang="en-US" sz="2000" b="1" kern="1200">
                          <a:solidFill>
                            <a:schemeClr val="dk1"/>
                          </a:solidFill>
                          <a:latin typeface="Courier New" pitchFamily="49" charset="0"/>
                          <a:ea typeface="+mn-ea"/>
                          <a:cs typeface="Courier New" pitchFamily="49" charset="0"/>
                        </a:rPr>
                        <a:t>2</a:t>
                      </a:r>
                      <a:r>
                        <a:rPr lang="en-US" sz="2000" b="1" baseline="0">
                          <a:solidFill>
                            <a:srgbClr val="660066"/>
                          </a:solidFill>
                          <a:latin typeface="Courier New" pitchFamily="49" charset="0"/>
                          <a:cs typeface="Courier New" pitchFamily="49" charset="0"/>
                        </a:rPr>
                        <a:t>  </a:t>
                      </a:r>
                    </a:p>
                    <a:p>
                      <a:pPr>
                        <a:spcBef>
                          <a:spcPct val="10000"/>
                        </a:spcBef>
                        <a:tabLst>
                          <a:tab pos="179388" algn="l"/>
                          <a:tab pos="682625" algn="l"/>
                          <a:tab pos="1365250" algn="l"/>
                          <a:tab pos="3144838" algn="l"/>
                        </a:tabLst>
                      </a:pPr>
                      <a:r>
                        <a:rPr lang="en-US" sz="2000" b="1" baseline="0">
                          <a:solidFill>
                            <a:srgbClr val="660066"/>
                          </a:solidFill>
                          <a:latin typeface="Courier New" pitchFamily="49" charset="0"/>
                          <a:cs typeface="Courier New" pitchFamily="49" charset="0"/>
                        </a:rPr>
                        <a:t>      add  </a:t>
                      </a:r>
                      <a:r>
                        <a:rPr lang="en-US" sz="2000" b="1" kern="1200">
                          <a:solidFill>
                            <a:srgbClr val="C00000"/>
                          </a:solidFill>
                          <a:latin typeface="Courier New" pitchFamily="49" charset="0"/>
                          <a:ea typeface="+mn-ea"/>
                          <a:cs typeface="Courier New" pitchFamily="49" charset="0"/>
                        </a:rPr>
                        <a:t>$t4</a:t>
                      </a:r>
                      <a:r>
                        <a:rPr lang="en-US" sz="2000" b="1" baseline="0">
                          <a:solidFill>
                            <a:srgbClr val="660066"/>
                          </a:solidFill>
                          <a:latin typeface="Courier New" pitchFamily="49" charset="0"/>
                          <a:cs typeface="Courier New" pitchFamily="49" charset="0"/>
                        </a:rPr>
                        <a:t>, </a:t>
                      </a:r>
                      <a:r>
                        <a:rPr lang="en-US" sz="2000" b="1" kern="1200">
                          <a:solidFill>
                            <a:srgbClr val="006600"/>
                          </a:solidFill>
                          <a:latin typeface="Courier New" pitchFamily="49" charset="0"/>
                          <a:ea typeface="+mn-ea"/>
                          <a:cs typeface="Courier New" pitchFamily="49" charset="0"/>
                        </a:rPr>
                        <a:t>$t0</a:t>
                      </a:r>
                      <a:r>
                        <a:rPr lang="en-US" sz="2000" b="1" baseline="0">
                          <a:solidFill>
                            <a:srgbClr val="660066"/>
                          </a:solidFill>
                          <a:latin typeface="Courier New" pitchFamily="49" charset="0"/>
                          <a:cs typeface="Courier New" pitchFamily="49" charset="0"/>
                        </a:rPr>
                        <a:t>, </a:t>
                      </a:r>
                      <a:r>
                        <a:rPr lang="en-US" sz="2000" b="1" kern="1200">
                          <a:solidFill>
                            <a:srgbClr val="006600"/>
                          </a:solidFill>
                          <a:latin typeface="Courier New" pitchFamily="49" charset="0"/>
                          <a:ea typeface="+mn-ea"/>
                          <a:cs typeface="Courier New" pitchFamily="49" charset="0"/>
                        </a:rPr>
                        <a:t>$t3</a:t>
                      </a:r>
                      <a:r>
                        <a:rPr lang="en-US" sz="2000" b="1" baseline="0">
                          <a:solidFill>
                            <a:srgbClr val="660066"/>
                          </a:solidFill>
                          <a:latin typeface="Courier New" pitchFamily="49" charset="0"/>
                          <a:cs typeface="Courier New" pitchFamily="49" charset="0"/>
                        </a:rPr>
                        <a:t> </a:t>
                      </a:r>
                    </a:p>
                    <a:p>
                      <a:pPr>
                        <a:spcBef>
                          <a:spcPct val="10000"/>
                        </a:spcBef>
                        <a:tabLst>
                          <a:tab pos="179388" algn="l"/>
                          <a:tab pos="682625" algn="l"/>
                          <a:tab pos="1365250" algn="l"/>
                          <a:tab pos="3144838" algn="l"/>
                        </a:tabLst>
                      </a:pPr>
                      <a:r>
                        <a:rPr lang="en-US" sz="2000" b="1" baseline="0">
                          <a:solidFill>
                            <a:srgbClr val="660066"/>
                          </a:solidFill>
                          <a:latin typeface="Courier New" pitchFamily="49" charset="0"/>
                          <a:cs typeface="Courier New" pitchFamily="49" charset="0"/>
                        </a:rPr>
                        <a:t>      </a:t>
                      </a:r>
                      <a:r>
                        <a:rPr lang="en-US" sz="2000" b="1" baseline="0" err="1">
                          <a:solidFill>
                            <a:srgbClr val="660066"/>
                          </a:solidFill>
                          <a:latin typeface="Courier New" pitchFamily="49" charset="0"/>
                          <a:cs typeface="Courier New" pitchFamily="49" charset="0"/>
                        </a:rPr>
                        <a:t>lw</a:t>
                      </a:r>
                      <a:r>
                        <a:rPr lang="en-US" sz="2000" b="1" baseline="0">
                          <a:solidFill>
                            <a:srgbClr val="660066"/>
                          </a:solidFill>
                          <a:latin typeface="Courier New" pitchFamily="49" charset="0"/>
                          <a:cs typeface="Courier New" pitchFamily="49" charset="0"/>
                        </a:rPr>
                        <a:t>   </a:t>
                      </a:r>
                      <a:r>
                        <a:rPr lang="en-US" sz="2000" b="1" kern="1200">
                          <a:solidFill>
                            <a:srgbClr val="C00000"/>
                          </a:solidFill>
                          <a:latin typeface="Courier New" pitchFamily="49" charset="0"/>
                          <a:ea typeface="+mn-ea"/>
                          <a:cs typeface="Courier New" pitchFamily="49" charset="0"/>
                        </a:rPr>
                        <a:t>$t5</a:t>
                      </a:r>
                      <a:r>
                        <a:rPr lang="en-US" sz="2000" b="1" baseline="0">
                          <a:solidFill>
                            <a:srgbClr val="660066"/>
                          </a:solidFill>
                          <a:latin typeface="Courier New" pitchFamily="49" charset="0"/>
                          <a:cs typeface="Courier New" pitchFamily="49" charset="0"/>
                        </a:rPr>
                        <a:t>, </a:t>
                      </a:r>
                      <a:r>
                        <a:rPr lang="en-US" sz="2000" b="1" kern="1200" baseline="0">
                          <a:solidFill>
                            <a:schemeClr val="tx1"/>
                          </a:solidFill>
                          <a:latin typeface="Courier New" pitchFamily="49" charset="0"/>
                          <a:ea typeface="+mn-ea"/>
                          <a:cs typeface="Courier New" pitchFamily="49" charset="0"/>
                        </a:rPr>
                        <a:t>0</a:t>
                      </a:r>
                      <a:r>
                        <a:rPr lang="en-US" sz="2000" b="1" baseline="0">
                          <a:solidFill>
                            <a:schemeClr val="tx1"/>
                          </a:solidFill>
                          <a:latin typeface="Courier New" pitchFamily="49" charset="0"/>
                          <a:cs typeface="Courier New" pitchFamily="49" charset="0"/>
                        </a:rPr>
                        <a:t>(</a:t>
                      </a:r>
                      <a:r>
                        <a:rPr lang="en-US" sz="2000" b="1" kern="1200">
                          <a:solidFill>
                            <a:srgbClr val="006600"/>
                          </a:solidFill>
                          <a:latin typeface="Courier New" pitchFamily="49" charset="0"/>
                          <a:ea typeface="+mn-ea"/>
                          <a:cs typeface="Courier New" pitchFamily="49" charset="0"/>
                        </a:rPr>
                        <a:t>$t4</a:t>
                      </a:r>
                      <a:r>
                        <a:rPr lang="en-US" sz="2000" b="1" baseline="0">
                          <a:solidFill>
                            <a:schemeClr val="tx1"/>
                          </a:solidFill>
                          <a:latin typeface="Courier New" pitchFamily="49" charset="0"/>
                          <a:cs typeface="Courier New" pitchFamily="49" charset="0"/>
                        </a:rPr>
                        <a:t>)</a:t>
                      </a:r>
                      <a:r>
                        <a:rPr lang="en-US" sz="2000" b="1" baseline="0">
                          <a:solidFill>
                            <a:srgbClr val="660066"/>
                          </a:solidFill>
                          <a:latin typeface="Courier New" pitchFamily="49" charset="0"/>
                          <a:cs typeface="Courier New" pitchFamily="49" charset="0"/>
                        </a:rPr>
                        <a:t> </a:t>
                      </a:r>
                    </a:p>
                    <a:p>
                      <a:pPr>
                        <a:spcBef>
                          <a:spcPct val="10000"/>
                        </a:spcBef>
                        <a:tabLst>
                          <a:tab pos="179388" algn="l"/>
                          <a:tab pos="682625" algn="l"/>
                          <a:tab pos="1365250" algn="l"/>
                          <a:tab pos="3144838" algn="l"/>
                        </a:tabLst>
                      </a:pPr>
                      <a:r>
                        <a:rPr lang="en-US" sz="2000" b="1">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bne</a:t>
                      </a:r>
                      <a:r>
                        <a:rPr lang="en-US" sz="2000" b="1">
                          <a:solidFill>
                            <a:srgbClr val="660066"/>
                          </a:solidFill>
                          <a:latin typeface="Courier New" pitchFamily="49" charset="0"/>
                          <a:cs typeface="Courier New" pitchFamily="49" charset="0"/>
                        </a:rPr>
                        <a:t>  </a:t>
                      </a:r>
                      <a:r>
                        <a:rPr lang="en-US" sz="2000" b="1" kern="1200">
                          <a:solidFill>
                            <a:srgbClr val="C00000"/>
                          </a:solidFill>
                          <a:latin typeface="Courier New" pitchFamily="49" charset="0"/>
                          <a:ea typeface="+mn-ea"/>
                          <a:cs typeface="Courier New" pitchFamily="49" charset="0"/>
                        </a:rPr>
                        <a:t>$t5</a:t>
                      </a:r>
                      <a:r>
                        <a:rPr lang="en-US" sz="2000" b="1">
                          <a:solidFill>
                            <a:srgbClr val="660066"/>
                          </a:solidFill>
                          <a:latin typeface="Courier New" pitchFamily="49" charset="0"/>
                          <a:cs typeface="Courier New" pitchFamily="49" charset="0"/>
                        </a:rPr>
                        <a:t>, </a:t>
                      </a:r>
                      <a:r>
                        <a:rPr lang="en-US" sz="2000" b="1" kern="1200">
                          <a:solidFill>
                            <a:srgbClr val="006600"/>
                          </a:solidFill>
                          <a:latin typeface="Courier New" pitchFamily="49" charset="0"/>
                          <a:ea typeface="+mn-ea"/>
                          <a:cs typeface="Courier New" pitchFamily="49" charset="0"/>
                        </a:rPr>
                        <a:t>$zero</a:t>
                      </a:r>
                      <a:r>
                        <a:rPr lang="en-US" sz="2000" b="1">
                          <a:solidFill>
                            <a:srgbClr val="660066"/>
                          </a:solidFill>
                          <a:latin typeface="Courier New" pitchFamily="49" charset="0"/>
                          <a:cs typeface="Courier New" pitchFamily="49" charset="0"/>
                        </a:rPr>
                        <a:t>, </a:t>
                      </a:r>
                      <a:r>
                        <a:rPr lang="en-US" sz="2000" b="1">
                          <a:solidFill>
                            <a:srgbClr val="0000CC"/>
                          </a:solidFill>
                          <a:latin typeface="Courier New" pitchFamily="49" charset="0"/>
                          <a:cs typeface="Courier New" pitchFamily="49" charset="0"/>
                        </a:rPr>
                        <a:t>skip</a:t>
                      </a:r>
                    </a:p>
                    <a:p>
                      <a:pPr>
                        <a:spcBef>
                          <a:spcPct val="10000"/>
                        </a:spcBef>
                        <a:tabLst>
                          <a:tab pos="179388" algn="l"/>
                          <a:tab pos="682625" algn="l"/>
                          <a:tab pos="1365250" algn="l"/>
                          <a:tab pos="3144838" algn="l"/>
                        </a:tabLst>
                      </a:pPr>
                      <a:r>
                        <a:rPr lang="en-US" sz="2000" b="1">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addi</a:t>
                      </a:r>
                      <a:r>
                        <a:rPr lang="en-US" sz="2000" b="1">
                          <a:solidFill>
                            <a:srgbClr val="660066"/>
                          </a:solidFill>
                          <a:latin typeface="Courier New" pitchFamily="49" charset="0"/>
                          <a:cs typeface="Courier New" pitchFamily="49" charset="0"/>
                        </a:rPr>
                        <a:t> </a:t>
                      </a:r>
                      <a:r>
                        <a:rPr lang="en-US" sz="2000" b="1" kern="1200">
                          <a:solidFill>
                            <a:srgbClr val="C00000"/>
                          </a:solidFill>
                          <a:latin typeface="Courier New" pitchFamily="49" charset="0"/>
                          <a:ea typeface="+mn-ea"/>
                          <a:cs typeface="Courier New" pitchFamily="49" charset="0"/>
                        </a:rPr>
                        <a:t>$t8</a:t>
                      </a:r>
                      <a:r>
                        <a:rPr lang="en-US" sz="2000" b="1">
                          <a:solidFill>
                            <a:srgbClr val="660066"/>
                          </a:solidFill>
                          <a:latin typeface="Courier New" pitchFamily="49" charset="0"/>
                          <a:cs typeface="Courier New" pitchFamily="49" charset="0"/>
                        </a:rPr>
                        <a:t>, </a:t>
                      </a:r>
                      <a:r>
                        <a:rPr lang="en-US" sz="2000" b="1" kern="1200">
                          <a:solidFill>
                            <a:srgbClr val="006600"/>
                          </a:solidFill>
                          <a:latin typeface="Courier New" pitchFamily="49" charset="0"/>
                          <a:ea typeface="+mn-ea"/>
                          <a:cs typeface="Courier New" pitchFamily="49" charset="0"/>
                        </a:rPr>
                        <a:t>$t8</a:t>
                      </a:r>
                      <a:r>
                        <a:rPr lang="en-US" sz="2000" b="1">
                          <a:solidFill>
                            <a:srgbClr val="660066"/>
                          </a:solidFill>
                          <a:latin typeface="Courier New" pitchFamily="49" charset="0"/>
                          <a:cs typeface="Courier New" pitchFamily="49" charset="0"/>
                        </a:rPr>
                        <a:t>,</a:t>
                      </a:r>
                      <a:r>
                        <a:rPr lang="en-US" sz="2000" b="1" baseline="0">
                          <a:solidFill>
                            <a:srgbClr val="660066"/>
                          </a:solidFill>
                          <a:latin typeface="Courier New" pitchFamily="49" charset="0"/>
                          <a:cs typeface="Courier New" pitchFamily="49" charset="0"/>
                        </a:rPr>
                        <a:t> </a:t>
                      </a:r>
                      <a:r>
                        <a:rPr lang="en-US" sz="2000" b="1" kern="1200">
                          <a:solidFill>
                            <a:schemeClr val="dk1"/>
                          </a:solidFill>
                          <a:latin typeface="Courier New" pitchFamily="49" charset="0"/>
                          <a:ea typeface="+mn-ea"/>
                          <a:cs typeface="Courier New" pitchFamily="49" charset="0"/>
                        </a:rPr>
                        <a:t>1</a:t>
                      </a:r>
                      <a:r>
                        <a:rPr lang="en-US" sz="2000" b="1" baseline="0">
                          <a:solidFill>
                            <a:srgbClr val="660066"/>
                          </a:solidFill>
                          <a:latin typeface="Courier New" pitchFamily="49" charset="0"/>
                          <a:cs typeface="Courier New" pitchFamily="49" charset="0"/>
                        </a:rPr>
                        <a:t>  </a:t>
                      </a:r>
                    </a:p>
                    <a:p>
                      <a:pPr marL="0" algn="l" defTabSz="914400" rtl="0" eaLnBrk="1" latinLnBrk="0" hangingPunct="1">
                        <a:spcBef>
                          <a:spcPct val="10000"/>
                        </a:spcBef>
                        <a:tabLst>
                          <a:tab pos="179388" algn="l"/>
                          <a:tab pos="682625" algn="l"/>
                          <a:tab pos="1365250" algn="l"/>
                          <a:tab pos="3144838" algn="l"/>
                        </a:tabLst>
                      </a:pPr>
                      <a:r>
                        <a:rPr lang="en-US" sz="2000" b="1" kern="1200">
                          <a:solidFill>
                            <a:srgbClr val="0000CC"/>
                          </a:solidFill>
                          <a:latin typeface="Courier New" pitchFamily="49" charset="0"/>
                          <a:ea typeface="+mn-ea"/>
                          <a:cs typeface="Courier New" pitchFamily="49" charset="0"/>
                        </a:rPr>
                        <a:t>skip</a:t>
                      </a:r>
                      <a:r>
                        <a:rPr lang="en-US" sz="2000" b="1">
                          <a:solidFill>
                            <a:srgbClr val="660066"/>
                          </a:solidFill>
                          <a:latin typeface="Courier New" pitchFamily="49" charset="0"/>
                          <a:cs typeface="Courier New" pitchFamily="49" charset="0"/>
                        </a:rPr>
                        <a:t>:</a:t>
                      </a:r>
                      <a:r>
                        <a:rPr lang="en-US" sz="2000" b="1" baseline="0">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addi</a:t>
                      </a:r>
                      <a:r>
                        <a:rPr lang="en-US" sz="2000" b="1" baseline="0">
                          <a:solidFill>
                            <a:srgbClr val="660066"/>
                          </a:solidFill>
                          <a:latin typeface="Courier New" pitchFamily="49" charset="0"/>
                          <a:cs typeface="Courier New" pitchFamily="49" charset="0"/>
                        </a:rPr>
                        <a:t> </a:t>
                      </a:r>
                      <a:r>
                        <a:rPr lang="en-US" sz="2000" b="1" kern="1200">
                          <a:solidFill>
                            <a:srgbClr val="C00000"/>
                          </a:solidFill>
                          <a:latin typeface="Courier New" pitchFamily="49" charset="0"/>
                          <a:ea typeface="+mn-ea"/>
                          <a:cs typeface="Courier New" pitchFamily="49" charset="0"/>
                        </a:rPr>
                        <a:t>$t1</a:t>
                      </a:r>
                      <a:r>
                        <a:rPr lang="en-US" sz="2000" b="1" baseline="0">
                          <a:solidFill>
                            <a:srgbClr val="660066"/>
                          </a:solidFill>
                          <a:latin typeface="Courier New" pitchFamily="49" charset="0"/>
                          <a:cs typeface="Courier New" pitchFamily="49" charset="0"/>
                        </a:rPr>
                        <a:t>, </a:t>
                      </a:r>
                      <a:r>
                        <a:rPr lang="en-US" sz="2000" b="1" kern="1200">
                          <a:solidFill>
                            <a:srgbClr val="006600"/>
                          </a:solidFill>
                          <a:latin typeface="Courier New" pitchFamily="49" charset="0"/>
                          <a:ea typeface="+mn-ea"/>
                          <a:cs typeface="Courier New" pitchFamily="49" charset="0"/>
                        </a:rPr>
                        <a:t>$t1</a:t>
                      </a:r>
                      <a:r>
                        <a:rPr lang="en-US" sz="2000" b="1" baseline="0">
                          <a:solidFill>
                            <a:srgbClr val="660066"/>
                          </a:solidFill>
                          <a:latin typeface="Courier New" pitchFamily="49" charset="0"/>
                          <a:cs typeface="Courier New" pitchFamily="49" charset="0"/>
                        </a:rPr>
                        <a:t>, </a:t>
                      </a:r>
                      <a:r>
                        <a:rPr lang="en-US" sz="2000" b="1" kern="1200">
                          <a:solidFill>
                            <a:schemeClr val="dk1"/>
                          </a:solidFill>
                          <a:latin typeface="Courier New" pitchFamily="49" charset="0"/>
                          <a:ea typeface="+mn-ea"/>
                          <a:cs typeface="Courier New" pitchFamily="49" charset="0"/>
                        </a:rPr>
                        <a:t>1</a:t>
                      </a:r>
                    </a:p>
                    <a:p>
                      <a:pPr>
                        <a:spcBef>
                          <a:spcPct val="10000"/>
                        </a:spcBef>
                        <a:tabLst>
                          <a:tab pos="179388" algn="l"/>
                          <a:tab pos="682625" algn="l"/>
                          <a:tab pos="1365250" algn="l"/>
                          <a:tab pos="3144838" algn="l"/>
                        </a:tabLst>
                      </a:pPr>
                      <a:r>
                        <a:rPr lang="en-US" sz="2000" b="1" baseline="0">
                          <a:solidFill>
                            <a:srgbClr val="660066"/>
                          </a:solidFill>
                          <a:latin typeface="Courier New" pitchFamily="49" charset="0"/>
                          <a:cs typeface="Courier New" pitchFamily="49" charset="0"/>
                        </a:rPr>
                        <a:t>      j </a:t>
                      </a:r>
                      <a:r>
                        <a:rPr lang="en-US" sz="2000" b="1" kern="1200">
                          <a:solidFill>
                            <a:srgbClr val="0000CC"/>
                          </a:solidFill>
                          <a:latin typeface="Courier New" pitchFamily="49" charset="0"/>
                          <a:ea typeface="+mn-ea"/>
                          <a:cs typeface="Courier New" pitchFamily="49" charset="0"/>
                        </a:rPr>
                        <a:t>loop</a:t>
                      </a:r>
                    </a:p>
                    <a:p>
                      <a:pPr>
                        <a:spcBef>
                          <a:spcPct val="10000"/>
                        </a:spcBef>
                        <a:tabLst>
                          <a:tab pos="179388" algn="l"/>
                          <a:tab pos="682625" algn="l"/>
                          <a:tab pos="1365250" algn="l"/>
                          <a:tab pos="3144838" algn="l"/>
                        </a:tabLst>
                      </a:pPr>
                      <a:r>
                        <a:rPr lang="en-US" sz="2000" b="1" kern="1200">
                          <a:solidFill>
                            <a:srgbClr val="0000CC"/>
                          </a:solidFill>
                          <a:latin typeface="Courier New" pitchFamily="49" charset="0"/>
                          <a:ea typeface="+mn-ea"/>
                          <a:cs typeface="Courier New" pitchFamily="49" charset="0"/>
                        </a:rPr>
                        <a:t>end</a:t>
                      </a:r>
                      <a:r>
                        <a:rPr lang="en-US" sz="2000" b="1">
                          <a:solidFill>
                            <a:srgbClr val="660066"/>
                          </a:solidFill>
                          <a:latin typeface="Courier New" pitchFamily="49" charset="0"/>
                          <a:cs typeface="Courier New" pitchFamily="49" charset="0"/>
                        </a:rPr>
                        <a:t>:</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spcBef>
                          <a:spcPct val="10000"/>
                        </a:spcBef>
                        <a:tabLst>
                          <a:tab pos="179388" algn="l"/>
                          <a:tab pos="682625" algn="l"/>
                          <a:tab pos="1365250" algn="l"/>
                          <a:tab pos="3144838" algn="l"/>
                        </a:tabLst>
                      </a:pPr>
                      <a:endParaRPr lang="en-US" sz="2000" b="1">
                        <a:solidFill>
                          <a:srgbClr val="660066"/>
                        </a:solidFill>
                        <a:latin typeface="Courier New" pitchFamily="49" charset="0"/>
                        <a:cs typeface="Courier New" pitchFamily="49" charset="0"/>
                      </a:endParaRPr>
                    </a:p>
                    <a:p>
                      <a:pPr>
                        <a:spcBef>
                          <a:spcPct val="10000"/>
                        </a:spcBef>
                        <a:tabLst>
                          <a:tab pos="179388" algn="l"/>
                          <a:tab pos="682625" algn="l"/>
                          <a:tab pos="1365250" algn="l"/>
                          <a:tab pos="3144838" algn="l"/>
                        </a:tabLst>
                      </a:pPr>
                      <a:endParaRPr lang="en-US" sz="2000" b="1">
                        <a:solidFill>
                          <a:srgbClr val="660066"/>
                        </a:solidFill>
                        <a:latin typeface="Courier New" pitchFamily="49" charset="0"/>
                        <a:cs typeface="Courier New" pitchFamily="49" charset="0"/>
                      </a:endParaRPr>
                    </a:p>
                    <a:p>
                      <a:pPr>
                        <a:spcBef>
                          <a:spcPct val="10000"/>
                        </a:spcBef>
                        <a:tabLst>
                          <a:tab pos="179388" algn="l"/>
                          <a:tab pos="682625" algn="l"/>
                          <a:tab pos="1365250" algn="l"/>
                          <a:tab pos="3144838" algn="l"/>
                        </a:tabLst>
                      </a:pPr>
                      <a:r>
                        <a:rPr lang="en-US" sz="2000" b="1">
                          <a:solidFill>
                            <a:schemeClr val="tx1"/>
                          </a:solidFill>
                          <a:latin typeface="Courier New" pitchFamily="49" charset="0"/>
                          <a:cs typeface="Courier New" pitchFamily="49" charset="0"/>
                        </a:rPr>
                        <a:t># end point</a:t>
                      </a:r>
                    </a:p>
                    <a:p>
                      <a:pPr>
                        <a:spcBef>
                          <a:spcPct val="10000"/>
                        </a:spcBef>
                        <a:tabLst>
                          <a:tab pos="179388" algn="l"/>
                          <a:tab pos="682625" algn="l"/>
                          <a:tab pos="1365250" algn="l"/>
                          <a:tab pos="3144838" algn="l"/>
                        </a:tabLst>
                      </a:pPr>
                      <a:endParaRPr lang="en-US" sz="2000" b="1">
                        <a:solidFill>
                          <a:srgbClr val="660066"/>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a:solidFill>
                            <a:schemeClr val="tx1"/>
                          </a:solidFill>
                          <a:latin typeface="Courier New" pitchFamily="49" charset="0"/>
                          <a:cs typeface="Courier New" pitchFamily="49" charset="0"/>
                        </a:rPr>
                        <a:t># </a:t>
                      </a:r>
                      <a:r>
                        <a:rPr lang="en-US" sz="2000" b="1" baseline="0" err="1">
                          <a:solidFill>
                            <a:schemeClr val="tx1"/>
                          </a:solidFill>
                          <a:latin typeface="Courier New" pitchFamily="49" charset="0"/>
                          <a:cs typeface="Courier New" pitchFamily="49" charset="0"/>
                        </a:rPr>
                        <a:t>i</a:t>
                      </a:r>
                      <a:r>
                        <a:rPr lang="en-US" sz="2000" b="1" baseline="0">
                          <a:solidFill>
                            <a:schemeClr val="tx1"/>
                          </a:solidFill>
                          <a:latin typeface="Courier New" pitchFamily="49" charset="0"/>
                          <a:cs typeface="Courier New" pitchFamily="49" charset="0"/>
                        </a:rPr>
                        <a:t> * 4</a:t>
                      </a: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a:solidFill>
                            <a:schemeClr val="tx1"/>
                          </a:solidFill>
                          <a:latin typeface="Courier New" pitchFamily="49" charset="0"/>
                          <a:cs typeface="Courier New" pitchFamily="49" charset="0"/>
                        </a:rPr>
                        <a:t># $t4 </a:t>
                      </a:r>
                      <a:r>
                        <a:rPr lang="en-US" sz="2000" b="1" baseline="0">
                          <a:solidFill>
                            <a:schemeClr val="tx1"/>
                          </a:solidFill>
                          <a:latin typeface="Courier New" pitchFamily="49" charset="0"/>
                          <a:cs typeface="Courier New" pitchFamily="49" charset="0"/>
                          <a:sym typeface="Wingdings" panose="05000000000000000000" pitchFamily="2" charset="2"/>
                        </a:rPr>
                        <a:t> </a:t>
                      </a:r>
                      <a:r>
                        <a:rPr lang="en-US" sz="2000" b="1" baseline="0">
                          <a:solidFill>
                            <a:schemeClr val="tx1"/>
                          </a:solidFill>
                          <a:latin typeface="Courier New" pitchFamily="49" charset="0"/>
                          <a:cs typeface="Courier New" pitchFamily="49" charset="0"/>
                        </a:rPr>
                        <a:t>&amp;A[</a:t>
                      </a:r>
                      <a:r>
                        <a:rPr lang="en-US" sz="2000" b="1" baseline="0" err="1">
                          <a:solidFill>
                            <a:schemeClr val="tx1"/>
                          </a:solidFill>
                          <a:latin typeface="Courier New" pitchFamily="49" charset="0"/>
                          <a:cs typeface="Courier New" pitchFamily="49" charset="0"/>
                        </a:rPr>
                        <a:t>i</a:t>
                      </a:r>
                      <a:r>
                        <a:rPr lang="en-US" sz="2000" b="1" baseline="0">
                          <a:solidFill>
                            <a:schemeClr val="tx1"/>
                          </a:solidFill>
                          <a:latin typeface="Courier New" pitchFamily="49" charset="0"/>
                          <a:cs typeface="Courier New" pitchFamily="49" charset="0"/>
                        </a:rPr>
                        <a:t>]</a:t>
                      </a: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a:solidFill>
                            <a:schemeClr val="tx1"/>
                          </a:solidFill>
                          <a:latin typeface="Courier New" pitchFamily="49" charset="0"/>
                          <a:cs typeface="Courier New" pitchFamily="49" charset="0"/>
                        </a:rPr>
                        <a:t># $t5 </a:t>
                      </a:r>
                      <a:r>
                        <a:rPr lang="en-US" sz="2000" b="1" baseline="0">
                          <a:solidFill>
                            <a:schemeClr val="tx1"/>
                          </a:solidFill>
                          <a:latin typeface="Courier New" pitchFamily="49" charset="0"/>
                          <a:cs typeface="Courier New" pitchFamily="49" charset="0"/>
                          <a:sym typeface="Wingdings" panose="05000000000000000000" pitchFamily="2" charset="2"/>
                        </a:rPr>
                        <a:t> </a:t>
                      </a:r>
                      <a:r>
                        <a:rPr lang="en-US" sz="2000" b="1" baseline="0">
                          <a:solidFill>
                            <a:schemeClr val="tx1"/>
                          </a:solidFill>
                          <a:latin typeface="Courier New" pitchFamily="49" charset="0"/>
                          <a:cs typeface="Courier New" pitchFamily="49" charset="0"/>
                        </a:rPr>
                        <a:t>A[</a:t>
                      </a:r>
                      <a:r>
                        <a:rPr lang="en-US" sz="2000" b="1" baseline="0" err="1">
                          <a:solidFill>
                            <a:schemeClr val="tx1"/>
                          </a:solidFill>
                          <a:latin typeface="Courier New" pitchFamily="49" charset="0"/>
                          <a:cs typeface="Courier New" pitchFamily="49" charset="0"/>
                        </a:rPr>
                        <a:t>i</a:t>
                      </a:r>
                      <a:r>
                        <a:rPr lang="en-US" sz="2000" b="1" baseline="0">
                          <a:solidFill>
                            <a:schemeClr val="tx1"/>
                          </a:solidFill>
                          <a:latin typeface="Courier New" pitchFamily="49" charset="0"/>
                          <a:cs typeface="Courier New" pitchFamily="49" charset="0"/>
                        </a:rPr>
                        <a:t>]</a:t>
                      </a:r>
                      <a:endParaRPr lang="en-US" sz="2000" b="1">
                        <a:solidFill>
                          <a:schemeClr val="tx1"/>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endParaRPr lang="en-US" sz="2000" b="1" baseline="0">
                        <a:solidFill>
                          <a:schemeClr val="tx1"/>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a:solidFill>
                            <a:schemeClr val="tx1"/>
                          </a:solidFill>
                          <a:latin typeface="Courier New" pitchFamily="49" charset="0"/>
                          <a:cs typeface="Courier New" pitchFamily="49" charset="0"/>
                        </a:rPr>
                        <a:t># result++</a:t>
                      </a:r>
                      <a:endParaRPr lang="en-US" sz="2000" b="1">
                        <a:solidFill>
                          <a:schemeClr val="tx1"/>
                        </a:solidFill>
                        <a:latin typeface="Courier New" pitchFamily="49" charset="0"/>
                        <a:cs typeface="Courier New" pitchFamily="49" charset="0"/>
                      </a:endParaRPr>
                    </a:p>
                    <a:p>
                      <a:pPr>
                        <a:spcBef>
                          <a:spcPct val="10000"/>
                        </a:spcBef>
                        <a:tabLst>
                          <a:tab pos="179388" algn="l"/>
                          <a:tab pos="682625" algn="l"/>
                          <a:tab pos="1365250" algn="l"/>
                          <a:tab pos="3144838" algn="l"/>
                        </a:tabLst>
                      </a:pPr>
                      <a:r>
                        <a:rPr lang="en-US" sz="2000" b="1" kern="1200" baseline="0">
                          <a:solidFill>
                            <a:schemeClr val="tx1"/>
                          </a:solidFill>
                          <a:latin typeface="Courier New" pitchFamily="49" charset="0"/>
                          <a:ea typeface="+mn-ea"/>
                          <a:cs typeface="Courier New" pitchFamily="49" charset="0"/>
                        </a:rPr>
                        <a:t># </a:t>
                      </a:r>
                      <a:r>
                        <a:rPr lang="en-US" sz="2000" b="1" kern="1200" baseline="0" err="1">
                          <a:solidFill>
                            <a:schemeClr val="tx1"/>
                          </a:solidFill>
                          <a:latin typeface="Courier New" pitchFamily="49" charset="0"/>
                          <a:ea typeface="+mn-ea"/>
                          <a:cs typeface="Courier New" pitchFamily="49" charset="0"/>
                        </a:rPr>
                        <a:t>i</a:t>
                      </a:r>
                      <a:r>
                        <a:rPr lang="en-US" sz="2000" b="1" kern="1200" baseline="0">
                          <a:solidFill>
                            <a:schemeClr val="tx1"/>
                          </a:solidFill>
                          <a:latin typeface="Courier New" pitchFamily="49" charset="0"/>
                          <a:ea typeface="+mn-ea"/>
                          <a:cs typeface="Courier New" pitchFamily="49" charset="0"/>
                        </a:rPr>
                        <a:t>++</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7" name="Slide Number Placeholder 6">
            <a:extLst>
              <a:ext uri="{FF2B5EF4-FFF2-40B4-BE49-F238E27FC236}">
                <a16:creationId xmlns:a16="http://schemas.microsoft.com/office/drawing/2014/main" id="{6C79F504-1E6F-471F-A20A-FB61BB0C25F6}"/>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40</a:t>
            </a:fld>
            <a:endParaRPr/>
          </a:p>
        </p:txBody>
      </p:sp>
    </p:spTree>
    <p:extLst>
      <p:ext uri="{BB962C8B-B14F-4D97-AF65-F5344CB8AC3E}">
        <p14:creationId xmlns:p14="http://schemas.microsoft.com/office/powerpoint/2010/main" val="108712842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382000" cy="646331"/>
          </a:xfrm>
          <a:prstGeom prst="rect">
            <a:avLst/>
          </a:prstGeom>
          <a:noFill/>
        </p:spPr>
        <p:txBody>
          <a:bodyPr wrap="square" rtlCol="0">
            <a:spAutoFit/>
          </a:bodyPr>
          <a:lstStyle/>
          <a:p>
            <a:r>
              <a:rPr lang="en-SG" sz="3600">
                <a:solidFill>
                  <a:srgbClr val="0000FF"/>
                </a:solidFill>
              </a:rPr>
              <a:t>5. Array and Loop: Version 2.0</a:t>
            </a:r>
            <a:endParaRPr lang="en-US" sz="3600">
              <a:solidFill>
                <a:srgbClr val="C00000"/>
              </a:solidFill>
            </a:endParaRPr>
          </a:p>
        </p:txBody>
      </p:sp>
      <p:sp>
        <p:nvSpPr>
          <p:cNvPr id="7" name="Content Placeholder 1">
            <a:extLst>
              <a:ext uri="{FF2B5EF4-FFF2-40B4-BE49-F238E27FC236}">
                <a16:creationId xmlns:a16="http://schemas.microsoft.com/office/drawing/2014/main" id="{1C66DD7D-60AE-44FF-92A9-DF388075850A}"/>
              </a:ext>
            </a:extLst>
          </p:cNvPr>
          <p:cNvSpPr>
            <a:spLocks noGrp="1"/>
          </p:cNvSpPr>
          <p:nvPr>
            <p:ph idx="1"/>
          </p:nvPr>
        </p:nvSpPr>
        <p:spPr>
          <a:xfrm>
            <a:off x="1981200" y="5842080"/>
            <a:ext cx="8229600" cy="644525"/>
          </a:xfrm>
        </p:spPr>
        <p:txBody>
          <a:bodyPr>
            <a:normAutofit/>
          </a:bodyPr>
          <a:lstStyle/>
          <a:p>
            <a:pPr marL="358775" indent="-358775">
              <a:buSzPct val="100000"/>
              <a:buFont typeface="Wingdings" panose="05000000000000000000" pitchFamily="2" charset="2"/>
              <a:buChar char="§"/>
            </a:pPr>
            <a:r>
              <a:rPr lang="en-US"/>
              <a:t>Use of “pointers” can produce more efficient code!</a:t>
            </a:r>
            <a:endParaRPr lang="en-SG"/>
          </a:p>
        </p:txBody>
      </p:sp>
      <p:graphicFrame>
        <p:nvGraphicFramePr>
          <p:cNvPr id="9" name="Table 8">
            <a:extLst>
              <a:ext uri="{FF2B5EF4-FFF2-40B4-BE49-F238E27FC236}">
                <a16:creationId xmlns:a16="http://schemas.microsoft.com/office/drawing/2014/main" id="{ADE948EF-93C4-4BBD-A6D7-3D962CEDE507}"/>
              </a:ext>
            </a:extLst>
          </p:cNvPr>
          <p:cNvGraphicFramePr>
            <a:graphicFrameLocks noGrp="1"/>
          </p:cNvGraphicFramePr>
          <p:nvPr/>
        </p:nvGraphicFramePr>
        <p:xfrm>
          <a:off x="2171700" y="1272259"/>
          <a:ext cx="8001000" cy="4432866"/>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955980">
                <a:tc>
                  <a:txBody>
                    <a:bodyPr/>
                    <a:lstStyle/>
                    <a:p>
                      <a:pPr algn="l"/>
                      <a:r>
                        <a:rPr lang="en-US" sz="2000">
                          <a:solidFill>
                            <a:schemeClr val="tx1"/>
                          </a:solidFill>
                        </a:rPr>
                        <a:t>Address</a:t>
                      </a:r>
                      <a:r>
                        <a:rPr lang="en-US" sz="2000" baseline="0">
                          <a:solidFill>
                            <a:schemeClr val="tx1"/>
                          </a:solidFill>
                        </a:rPr>
                        <a:t> of A[] </a:t>
                      </a:r>
                      <a:r>
                        <a:rPr lang="en-US" sz="2000" baseline="0">
                          <a:solidFill>
                            <a:schemeClr val="tx1"/>
                          </a:solidFill>
                          <a:sym typeface="Wingdings" panose="05000000000000000000" pitchFamily="2" charset="2"/>
                        </a:rPr>
                        <a:t> </a:t>
                      </a:r>
                      <a:r>
                        <a:rPr lang="en-US" sz="2000" b="1" kern="1200" baseline="0">
                          <a:solidFill>
                            <a:srgbClr val="C00000"/>
                          </a:solidFill>
                          <a:latin typeface="Courier New" pitchFamily="49" charset="0"/>
                          <a:ea typeface="+mn-ea"/>
                          <a:cs typeface="Courier New" pitchFamily="49" charset="0"/>
                          <a:sym typeface="Wingdings" panose="05000000000000000000" pitchFamily="2" charset="2"/>
                        </a:rPr>
                        <a:t>$t0</a:t>
                      </a:r>
                    </a:p>
                    <a:p>
                      <a:pPr algn="l"/>
                      <a:r>
                        <a:rPr lang="en-US" sz="2000" baseline="0">
                          <a:solidFill>
                            <a:schemeClr val="tx1"/>
                          </a:solidFill>
                          <a:sym typeface="Wingdings" panose="05000000000000000000" pitchFamily="2" charset="2"/>
                        </a:rPr>
                        <a:t>Result  </a:t>
                      </a:r>
                      <a:r>
                        <a:rPr lang="en-US" sz="2000" b="1" kern="1200" baseline="0">
                          <a:solidFill>
                            <a:srgbClr val="C00000"/>
                          </a:solidFill>
                          <a:latin typeface="Courier New" pitchFamily="49" charset="0"/>
                          <a:ea typeface="+mn-ea"/>
                          <a:cs typeface="Courier New" pitchFamily="49" charset="0"/>
                          <a:sym typeface="Wingdings" panose="05000000000000000000" pitchFamily="2" charset="2"/>
                        </a:rPr>
                        <a:t>$t8</a:t>
                      </a:r>
                    </a:p>
                    <a:p>
                      <a:pPr algn="l"/>
                      <a:r>
                        <a:rPr lang="en-US" sz="2000" baseline="0">
                          <a:solidFill>
                            <a:srgbClr val="C00000"/>
                          </a:solidFill>
                          <a:sym typeface="Wingdings" panose="05000000000000000000" pitchFamily="2" charset="2"/>
                        </a:rPr>
                        <a:t>&amp;A[</a:t>
                      </a:r>
                      <a:r>
                        <a:rPr lang="en-US" sz="2000" baseline="0" err="1">
                          <a:solidFill>
                            <a:srgbClr val="C00000"/>
                          </a:solidFill>
                          <a:sym typeface="Wingdings" panose="05000000000000000000" pitchFamily="2" charset="2"/>
                        </a:rPr>
                        <a:t>i</a:t>
                      </a:r>
                      <a:r>
                        <a:rPr lang="en-US" sz="2000" baseline="0">
                          <a:solidFill>
                            <a:srgbClr val="C00000"/>
                          </a:solidFill>
                          <a:sym typeface="Wingdings" panose="05000000000000000000" pitchFamily="2" charset="2"/>
                        </a:rPr>
                        <a:t>] </a:t>
                      </a:r>
                      <a:r>
                        <a:rPr lang="en-US" sz="2000" baseline="0">
                          <a:solidFill>
                            <a:schemeClr val="tx1"/>
                          </a:solidFill>
                          <a:sym typeface="Wingdings" panose="05000000000000000000" pitchFamily="2" charset="2"/>
                        </a:rPr>
                        <a:t> </a:t>
                      </a:r>
                      <a:r>
                        <a:rPr lang="en-US" sz="2000" b="1" kern="1200" baseline="0">
                          <a:solidFill>
                            <a:srgbClr val="C00000"/>
                          </a:solidFill>
                          <a:latin typeface="Courier New" pitchFamily="49" charset="0"/>
                          <a:ea typeface="+mn-ea"/>
                          <a:cs typeface="Courier New" pitchFamily="49" charset="0"/>
                          <a:sym typeface="Wingdings" panose="05000000000000000000" pitchFamily="2" charset="2"/>
                        </a:rPr>
                        <a:t>$t1</a:t>
                      </a:r>
                      <a:endParaRPr lang="en-US" sz="2000" b="1" kern="1200" baseline="0">
                        <a:solidFill>
                          <a:srgbClr val="C00000"/>
                        </a:solidFill>
                        <a:latin typeface="Courier New" pitchFamily="49" charset="0"/>
                        <a:ea typeface="+mn-ea"/>
                        <a:cs typeface="Courier New"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ctr"/>
                      <a:r>
                        <a:rPr lang="en-US" sz="2000" b="1" kern="1200" baseline="0">
                          <a:solidFill>
                            <a:schemeClr val="tx1"/>
                          </a:solidFill>
                          <a:latin typeface="Courier New" pitchFamily="49" charset="0"/>
                          <a:ea typeface="+mn-ea"/>
                          <a:cs typeface="Courier New" pitchFamily="49" charset="0"/>
                        </a:rPr>
                        <a:t>Comments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427026">
                <a:tc>
                  <a:txBody>
                    <a:bodyPr/>
                    <a:lstStyle/>
                    <a:p>
                      <a:pPr>
                        <a:spcBef>
                          <a:spcPct val="10000"/>
                        </a:spcBef>
                        <a:tabLst>
                          <a:tab pos="179388" algn="l"/>
                          <a:tab pos="682625" algn="l"/>
                          <a:tab pos="1365250" algn="l"/>
                          <a:tab pos="3144838" algn="l"/>
                        </a:tabLst>
                      </a:pPr>
                      <a:r>
                        <a:rPr lang="en-US" sz="2000" b="1">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addi</a:t>
                      </a:r>
                      <a:r>
                        <a:rPr lang="en-US" sz="2000" b="1" baseline="0">
                          <a:solidFill>
                            <a:srgbClr val="660066"/>
                          </a:solidFill>
                          <a:latin typeface="Courier New" pitchFamily="49" charset="0"/>
                          <a:cs typeface="Courier New" pitchFamily="49" charset="0"/>
                        </a:rPr>
                        <a:t> </a:t>
                      </a:r>
                      <a:r>
                        <a:rPr lang="en-US" sz="2000" b="1">
                          <a:solidFill>
                            <a:srgbClr val="C00000"/>
                          </a:solidFill>
                          <a:latin typeface="Courier New" pitchFamily="49" charset="0"/>
                          <a:cs typeface="Courier New" pitchFamily="49" charset="0"/>
                        </a:rPr>
                        <a:t>$t8</a:t>
                      </a:r>
                      <a:r>
                        <a:rPr lang="en-US" sz="2000" b="1">
                          <a:latin typeface="Courier New" pitchFamily="49" charset="0"/>
                          <a:cs typeface="Courier New" pitchFamily="49" charset="0"/>
                        </a:rPr>
                        <a:t>, </a:t>
                      </a:r>
                      <a:r>
                        <a:rPr lang="en-US" sz="2000" b="1">
                          <a:solidFill>
                            <a:srgbClr val="006600"/>
                          </a:solidFill>
                          <a:latin typeface="Courier New" pitchFamily="49" charset="0"/>
                          <a:cs typeface="Courier New" pitchFamily="49" charset="0"/>
                        </a:rPr>
                        <a:t>$zero</a:t>
                      </a:r>
                      <a:r>
                        <a:rPr lang="en-US" sz="2000" b="1">
                          <a:latin typeface="Courier New" pitchFamily="49" charset="0"/>
                          <a:cs typeface="Courier New" pitchFamily="49" charset="0"/>
                        </a:rPr>
                        <a:t>, 0</a:t>
                      </a:r>
                      <a:endParaRPr lang="en-US" sz="2000" b="1">
                        <a:solidFill>
                          <a:schemeClr val="tx2"/>
                        </a:solidFill>
                        <a:latin typeface="Courier New" pitchFamily="49" charset="0"/>
                        <a:cs typeface="Courier New" pitchFamily="49" charset="0"/>
                      </a:endParaRPr>
                    </a:p>
                    <a:p>
                      <a:pPr>
                        <a:spcBef>
                          <a:spcPct val="10000"/>
                        </a:spcBef>
                        <a:tabLst>
                          <a:tab pos="179388" algn="l"/>
                          <a:tab pos="682625" algn="l"/>
                          <a:tab pos="1365250" algn="l"/>
                          <a:tab pos="3144838" algn="l"/>
                        </a:tabLst>
                      </a:pPr>
                      <a:r>
                        <a:rPr lang="en-US" sz="2000" b="1">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addi</a:t>
                      </a:r>
                      <a:r>
                        <a:rPr lang="en-US" sz="2000" b="1">
                          <a:latin typeface="Courier New" pitchFamily="49" charset="0"/>
                          <a:cs typeface="Courier New" pitchFamily="49" charset="0"/>
                        </a:rPr>
                        <a:t> </a:t>
                      </a:r>
                      <a:r>
                        <a:rPr lang="en-US" sz="2000" b="1">
                          <a:solidFill>
                            <a:srgbClr val="C00000"/>
                          </a:solidFill>
                          <a:latin typeface="Courier New" pitchFamily="49" charset="0"/>
                          <a:cs typeface="Courier New" pitchFamily="49" charset="0"/>
                        </a:rPr>
                        <a:t>$t1</a:t>
                      </a:r>
                      <a:r>
                        <a:rPr lang="en-US" sz="2000" b="1">
                          <a:latin typeface="Courier New" pitchFamily="49" charset="0"/>
                          <a:cs typeface="Courier New" pitchFamily="49" charset="0"/>
                        </a:rPr>
                        <a:t>, </a:t>
                      </a:r>
                      <a:r>
                        <a:rPr lang="en-US" sz="2000" b="1">
                          <a:solidFill>
                            <a:srgbClr val="006600"/>
                          </a:solidFill>
                          <a:latin typeface="Courier New" pitchFamily="49" charset="0"/>
                          <a:cs typeface="Courier New" pitchFamily="49" charset="0"/>
                        </a:rPr>
                        <a:t>$t0</a:t>
                      </a:r>
                      <a:r>
                        <a:rPr lang="en-US" sz="2000" b="1">
                          <a:latin typeface="Courier New" pitchFamily="49" charset="0"/>
                          <a:cs typeface="Courier New" pitchFamily="49" charset="0"/>
                        </a:rPr>
                        <a:t>, 0</a:t>
                      </a: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addi</a:t>
                      </a:r>
                      <a:r>
                        <a:rPr lang="en-US" sz="2000" b="1">
                          <a:latin typeface="Courier New" pitchFamily="49" charset="0"/>
                          <a:cs typeface="Courier New" pitchFamily="49" charset="0"/>
                        </a:rPr>
                        <a:t> </a:t>
                      </a:r>
                      <a:r>
                        <a:rPr lang="en-US" sz="2000" b="1">
                          <a:solidFill>
                            <a:srgbClr val="C00000"/>
                          </a:solidFill>
                          <a:latin typeface="Courier New" pitchFamily="49" charset="0"/>
                          <a:cs typeface="Courier New" pitchFamily="49" charset="0"/>
                        </a:rPr>
                        <a:t>$t2</a:t>
                      </a:r>
                      <a:r>
                        <a:rPr lang="en-US" sz="2000" b="1">
                          <a:latin typeface="Courier New" pitchFamily="49" charset="0"/>
                          <a:cs typeface="Courier New" pitchFamily="49" charset="0"/>
                        </a:rPr>
                        <a:t>, </a:t>
                      </a:r>
                      <a:r>
                        <a:rPr lang="en-US" sz="2000" b="1">
                          <a:solidFill>
                            <a:srgbClr val="006600"/>
                          </a:solidFill>
                          <a:latin typeface="Courier New" pitchFamily="49" charset="0"/>
                          <a:cs typeface="Courier New" pitchFamily="49" charset="0"/>
                        </a:rPr>
                        <a:t>$t0</a:t>
                      </a:r>
                      <a:r>
                        <a:rPr lang="en-US" sz="2000" b="1">
                          <a:latin typeface="Courier New" pitchFamily="49" charset="0"/>
                          <a:cs typeface="Courier New" pitchFamily="49" charset="0"/>
                        </a:rPr>
                        <a:t>, 160</a:t>
                      </a:r>
                    </a:p>
                    <a:p>
                      <a:pPr>
                        <a:spcBef>
                          <a:spcPct val="10000"/>
                        </a:spcBef>
                        <a:tabLst>
                          <a:tab pos="179388" algn="l"/>
                          <a:tab pos="682625" algn="l"/>
                          <a:tab pos="1365250" algn="l"/>
                          <a:tab pos="3144838" algn="l"/>
                        </a:tabLst>
                      </a:pPr>
                      <a:r>
                        <a:rPr lang="en-US" sz="2000" b="1">
                          <a:solidFill>
                            <a:srgbClr val="660066"/>
                          </a:solidFill>
                          <a:latin typeface="Courier New" pitchFamily="49" charset="0"/>
                          <a:cs typeface="Courier New" pitchFamily="49" charset="0"/>
                        </a:rPr>
                        <a:t>loop: </a:t>
                      </a:r>
                      <a:r>
                        <a:rPr lang="en-US" sz="2000" b="1" err="1">
                          <a:solidFill>
                            <a:srgbClr val="660066"/>
                          </a:solidFill>
                          <a:latin typeface="Courier New" pitchFamily="49" charset="0"/>
                          <a:cs typeface="Courier New" pitchFamily="49" charset="0"/>
                        </a:rPr>
                        <a:t>bge</a:t>
                      </a:r>
                      <a:r>
                        <a:rPr lang="en-US" sz="2000" b="1">
                          <a:solidFill>
                            <a:srgbClr val="660066"/>
                          </a:solidFill>
                          <a:latin typeface="Courier New" pitchFamily="49" charset="0"/>
                          <a:cs typeface="Courier New" pitchFamily="49" charset="0"/>
                        </a:rPr>
                        <a:t>  </a:t>
                      </a:r>
                      <a:r>
                        <a:rPr lang="en-US" sz="2000" b="1" kern="1200">
                          <a:solidFill>
                            <a:srgbClr val="006600"/>
                          </a:solidFill>
                          <a:latin typeface="Courier New" pitchFamily="49" charset="0"/>
                          <a:ea typeface="+mn-ea"/>
                          <a:cs typeface="Courier New" pitchFamily="49" charset="0"/>
                        </a:rPr>
                        <a:t>$t1</a:t>
                      </a:r>
                      <a:r>
                        <a:rPr lang="en-US" sz="2000" b="1">
                          <a:solidFill>
                            <a:srgbClr val="660066"/>
                          </a:solidFill>
                          <a:latin typeface="Courier New" pitchFamily="49" charset="0"/>
                          <a:cs typeface="Courier New" pitchFamily="49" charset="0"/>
                        </a:rPr>
                        <a:t>, </a:t>
                      </a:r>
                      <a:r>
                        <a:rPr lang="en-US" sz="2000" b="1" kern="1200">
                          <a:solidFill>
                            <a:srgbClr val="006600"/>
                          </a:solidFill>
                          <a:latin typeface="Courier New" pitchFamily="49" charset="0"/>
                          <a:ea typeface="+mn-ea"/>
                          <a:cs typeface="Courier New" pitchFamily="49" charset="0"/>
                        </a:rPr>
                        <a:t>$t2</a:t>
                      </a:r>
                      <a:r>
                        <a:rPr lang="en-US" sz="2000" b="1">
                          <a:solidFill>
                            <a:srgbClr val="660066"/>
                          </a:solidFill>
                          <a:latin typeface="Courier New" pitchFamily="49" charset="0"/>
                          <a:cs typeface="Courier New" pitchFamily="49" charset="0"/>
                        </a:rPr>
                        <a:t>, </a:t>
                      </a:r>
                      <a:r>
                        <a:rPr lang="en-US" sz="2000" b="1" kern="1200">
                          <a:solidFill>
                            <a:srgbClr val="0000CC"/>
                          </a:solidFill>
                          <a:latin typeface="Courier New" pitchFamily="49" charset="0"/>
                          <a:ea typeface="+mn-ea"/>
                          <a:cs typeface="Courier New" pitchFamily="49" charset="0"/>
                        </a:rPr>
                        <a:t>end</a:t>
                      </a:r>
                    </a:p>
                    <a:p>
                      <a:pPr>
                        <a:spcBef>
                          <a:spcPct val="10000"/>
                        </a:spcBef>
                        <a:tabLst>
                          <a:tab pos="179388" algn="l"/>
                          <a:tab pos="682625" algn="l"/>
                          <a:tab pos="1365250" algn="l"/>
                          <a:tab pos="3144838" algn="l"/>
                        </a:tabLst>
                      </a:pPr>
                      <a:r>
                        <a:rPr lang="en-US" sz="2000" b="1" baseline="0">
                          <a:solidFill>
                            <a:srgbClr val="660066"/>
                          </a:solidFill>
                          <a:latin typeface="Courier New" pitchFamily="49" charset="0"/>
                          <a:cs typeface="Courier New" pitchFamily="49" charset="0"/>
                        </a:rPr>
                        <a:t>      </a:t>
                      </a:r>
                      <a:r>
                        <a:rPr lang="en-US" sz="2000" b="1" baseline="0" err="1">
                          <a:solidFill>
                            <a:srgbClr val="660066"/>
                          </a:solidFill>
                          <a:latin typeface="Courier New" pitchFamily="49" charset="0"/>
                          <a:cs typeface="Courier New" pitchFamily="49" charset="0"/>
                        </a:rPr>
                        <a:t>lw</a:t>
                      </a:r>
                      <a:r>
                        <a:rPr lang="en-US" sz="2000" b="1" baseline="0">
                          <a:solidFill>
                            <a:srgbClr val="660066"/>
                          </a:solidFill>
                          <a:latin typeface="Courier New" pitchFamily="49" charset="0"/>
                          <a:cs typeface="Courier New" pitchFamily="49" charset="0"/>
                        </a:rPr>
                        <a:t>   </a:t>
                      </a:r>
                      <a:r>
                        <a:rPr lang="en-US" sz="2000" b="1" kern="1200">
                          <a:solidFill>
                            <a:srgbClr val="C00000"/>
                          </a:solidFill>
                          <a:latin typeface="Courier New" pitchFamily="49" charset="0"/>
                          <a:ea typeface="+mn-ea"/>
                          <a:cs typeface="Courier New" pitchFamily="49" charset="0"/>
                        </a:rPr>
                        <a:t>$t3</a:t>
                      </a:r>
                      <a:r>
                        <a:rPr lang="en-US" sz="2000" b="1" baseline="0">
                          <a:solidFill>
                            <a:srgbClr val="660066"/>
                          </a:solidFill>
                          <a:latin typeface="Courier New" pitchFamily="49" charset="0"/>
                          <a:cs typeface="Courier New" pitchFamily="49" charset="0"/>
                        </a:rPr>
                        <a:t>, </a:t>
                      </a:r>
                      <a:r>
                        <a:rPr lang="en-US" sz="2000" b="1" kern="1200" baseline="0">
                          <a:solidFill>
                            <a:schemeClr val="tx1"/>
                          </a:solidFill>
                          <a:latin typeface="Courier New" pitchFamily="49" charset="0"/>
                          <a:ea typeface="+mn-ea"/>
                          <a:cs typeface="Courier New" pitchFamily="49" charset="0"/>
                        </a:rPr>
                        <a:t>0</a:t>
                      </a:r>
                      <a:r>
                        <a:rPr lang="en-US" sz="2000" b="1" baseline="0">
                          <a:solidFill>
                            <a:schemeClr val="tx1"/>
                          </a:solidFill>
                          <a:latin typeface="Courier New" pitchFamily="49" charset="0"/>
                          <a:cs typeface="Courier New" pitchFamily="49" charset="0"/>
                        </a:rPr>
                        <a:t>(</a:t>
                      </a:r>
                      <a:r>
                        <a:rPr lang="en-US" sz="2000" b="1" kern="1200">
                          <a:solidFill>
                            <a:srgbClr val="006600"/>
                          </a:solidFill>
                          <a:latin typeface="Courier New" pitchFamily="49" charset="0"/>
                          <a:ea typeface="+mn-ea"/>
                          <a:cs typeface="Courier New" pitchFamily="49" charset="0"/>
                        </a:rPr>
                        <a:t>$t1</a:t>
                      </a:r>
                      <a:r>
                        <a:rPr lang="en-US" sz="2000" b="1" kern="1200" baseline="0">
                          <a:solidFill>
                            <a:schemeClr val="tx1"/>
                          </a:solidFill>
                          <a:latin typeface="Courier New" pitchFamily="49" charset="0"/>
                          <a:ea typeface="+mn-ea"/>
                          <a:cs typeface="Courier New" pitchFamily="49" charset="0"/>
                        </a:rPr>
                        <a:t>)</a:t>
                      </a:r>
                      <a:r>
                        <a:rPr lang="en-US" sz="2000" b="1" baseline="0">
                          <a:solidFill>
                            <a:srgbClr val="660066"/>
                          </a:solidFill>
                          <a:latin typeface="Courier New" pitchFamily="49" charset="0"/>
                          <a:cs typeface="Courier New" pitchFamily="49" charset="0"/>
                        </a:rPr>
                        <a:t> </a:t>
                      </a:r>
                    </a:p>
                    <a:p>
                      <a:pPr>
                        <a:spcBef>
                          <a:spcPct val="10000"/>
                        </a:spcBef>
                        <a:tabLst>
                          <a:tab pos="179388" algn="l"/>
                          <a:tab pos="682625" algn="l"/>
                          <a:tab pos="1365250" algn="l"/>
                          <a:tab pos="3144838" algn="l"/>
                        </a:tabLst>
                      </a:pPr>
                      <a:r>
                        <a:rPr lang="en-US" sz="2000" b="1">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bne</a:t>
                      </a:r>
                      <a:r>
                        <a:rPr lang="en-US" sz="2000" b="1">
                          <a:solidFill>
                            <a:srgbClr val="660066"/>
                          </a:solidFill>
                          <a:latin typeface="Courier New" pitchFamily="49" charset="0"/>
                          <a:cs typeface="Courier New" pitchFamily="49" charset="0"/>
                        </a:rPr>
                        <a:t>  </a:t>
                      </a:r>
                      <a:r>
                        <a:rPr lang="en-US" sz="2000" b="1" kern="1200">
                          <a:solidFill>
                            <a:srgbClr val="C00000"/>
                          </a:solidFill>
                          <a:latin typeface="Courier New" pitchFamily="49" charset="0"/>
                          <a:ea typeface="+mn-ea"/>
                          <a:cs typeface="Courier New" pitchFamily="49" charset="0"/>
                        </a:rPr>
                        <a:t>$t3</a:t>
                      </a:r>
                      <a:r>
                        <a:rPr lang="en-US" sz="2000" b="1">
                          <a:solidFill>
                            <a:srgbClr val="660066"/>
                          </a:solidFill>
                          <a:latin typeface="Courier New" pitchFamily="49" charset="0"/>
                          <a:cs typeface="Courier New" pitchFamily="49" charset="0"/>
                        </a:rPr>
                        <a:t>, </a:t>
                      </a:r>
                      <a:r>
                        <a:rPr lang="en-US" sz="2000" b="1" kern="1200">
                          <a:solidFill>
                            <a:srgbClr val="006600"/>
                          </a:solidFill>
                          <a:latin typeface="Courier New" pitchFamily="49" charset="0"/>
                          <a:ea typeface="+mn-ea"/>
                          <a:cs typeface="Courier New" pitchFamily="49" charset="0"/>
                        </a:rPr>
                        <a:t>$zero</a:t>
                      </a:r>
                      <a:r>
                        <a:rPr lang="en-US" sz="2000" b="1">
                          <a:solidFill>
                            <a:srgbClr val="660066"/>
                          </a:solidFill>
                          <a:latin typeface="Courier New" pitchFamily="49" charset="0"/>
                          <a:cs typeface="Courier New" pitchFamily="49" charset="0"/>
                        </a:rPr>
                        <a:t>, </a:t>
                      </a:r>
                      <a:r>
                        <a:rPr lang="en-US" sz="2000" b="1">
                          <a:solidFill>
                            <a:srgbClr val="0000CC"/>
                          </a:solidFill>
                          <a:latin typeface="Courier New" pitchFamily="49" charset="0"/>
                          <a:cs typeface="Courier New" pitchFamily="49" charset="0"/>
                        </a:rPr>
                        <a:t>skip</a:t>
                      </a:r>
                    </a:p>
                    <a:p>
                      <a:pPr>
                        <a:spcBef>
                          <a:spcPct val="10000"/>
                        </a:spcBef>
                        <a:tabLst>
                          <a:tab pos="179388" algn="l"/>
                          <a:tab pos="682625" algn="l"/>
                          <a:tab pos="1365250" algn="l"/>
                          <a:tab pos="3144838" algn="l"/>
                        </a:tabLst>
                      </a:pPr>
                      <a:r>
                        <a:rPr lang="en-US" sz="2000" b="1">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addi</a:t>
                      </a:r>
                      <a:r>
                        <a:rPr lang="en-US" sz="2000" b="1">
                          <a:solidFill>
                            <a:srgbClr val="660066"/>
                          </a:solidFill>
                          <a:latin typeface="Courier New" pitchFamily="49" charset="0"/>
                          <a:cs typeface="Courier New" pitchFamily="49" charset="0"/>
                        </a:rPr>
                        <a:t> </a:t>
                      </a:r>
                      <a:r>
                        <a:rPr lang="en-US" sz="2000" b="1" kern="1200">
                          <a:solidFill>
                            <a:srgbClr val="C00000"/>
                          </a:solidFill>
                          <a:latin typeface="Courier New" pitchFamily="49" charset="0"/>
                          <a:ea typeface="+mn-ea"/>
                          <a:cs typeface="Courier New" pitchFamily="49" charset="0"/>
                        </a:rPr>
                        <a:t>$t8</a:t>
                      </a:r>
                      <a:r>
                        <a:rPr lang="en-US" sz="2000" b="1">
                          <a:solidFill>
                            <a:srgbClr val="660066"/>
                          </a:solidFill>
                          <a:latin typeface="Courier New" pitchFamily="49" charset="0"/>
                          <a:cs typeface="Courier New" pitchFamily="49" charset="0"/>
                        </a:rPr>
                        <a:t>, </a:t>
                      </a:r>
                      <a:r>
                        <a:rPr lang="en-US" sz="2000" b="1" kern="1200">
                          <a:solidFill>
                            <a:srgbClr val="006600"/>
                          </a:solidFill>
                          <a:latin typeface="Courier New" pitchFamily="49" charset="0"/>
                          <a:ea typeface="+mn-ea"/>
                          <a:cs typeface="Courier New" pitchFamily="49" charset="0"/>
                        </a:rPr>
                        <a:t>$t8</a:t>
                      </a:r>
                      <a:r>
                        <a:rPr lang="en-US" sz="2000" b="1">
                          <a:solidFill>
                            <a:srgbClr val="660066"/>
                          </a:solidFill>
                          <a:latin typeface="Courier New" pitchFamily="49" charset="0"/>
                          <a:cs typeface="Courier New" pitchFamily="49" charset="0"/>
                        </a:rPr>
                        <a:t>,</a:t>
                      </a:r>
                      <a:r>
                        <a:rPr lang="en-US" sz="2000" b="1" baseline="0">
                          <a:solidFill>
                            <a:srgbClr val="660066"/>
                          </a:solidFill>
                          <a:latin typeface="Courier New" pitchFamily="49" charset="0"/>
                          <a:cs typeface="Courier New" pitchFamily="49" charset="0"/>
                        </a:rPr>
                        <a:t> </a:t>
                      </a:r>
                      <a:r>
                        <a:rPr lang="en-US" sz="2000" b="1" kern="1200">
                          <a:solidFill>
                            <a:schemeClr val="dk1"/>
                          </a:solidFill>
                          <a:latin typeface="Courier New" pitchFamily="49" charset="0"/>
                          <a:ea typeface="+mn-ea"/>
                          <a:cs typeface="Courier New" pitchFamily="49" charset="0"/>
                        </a:rPr>
                        <a:t>1</a:t>
                      </a:r>
                      <a:r>
                        <a:rPr lang="en-US" sz="2000" b="1" baseline="0">
                          <a:solidFill>
                            <a:srgbClr val="660066"/>
                          </a:solidFill>
                          <a:latin typeface="Courier New" pitchFamily="49" charset="0"/>
                          <a:cs typeface="Courier New" pitchFamily="49" charset="0"/>
                        </a:rPr>
                        <a:t>  </a:t>
                      </a:r>
                    </a:p>
                    <a:p>
                      <a:pPr marL="0" algn="l" defTabSz="914400" rtl="0" eaLnBrk="1" latinLnBrk="0" hangingPunct="1">
                        <a:spcBef>
                          <a:spcPct val="10000"/>
                        </a:spcBef>
                        <a:tabLst>
                          <a:tab pos="179388" algn="l"/>
                          <a:tab pos="682625" algn="l"/>
                          <a:tab pos="1365250" algn="l"/>
                          <a:tab pos="3144838" algn="l"/>
                        </a:tabLst>
                      </a:pPr>
                      <a:r>
                        <a:rPr lang="en-US" sz="2000" b="1" kern="1200">
                          <a:solidFill>
                            <a:srgbClr val="0000CC"/>
                          </a:solidFill>
                          <a:latin typeface="Courier New" pitchFamily="49" charset="0"/>
                          <a:ea typeface="+mn-ea"/>
                          <a:cs typeface="Courier New" pitchFamily="49" charset="0"/>
                        </a:rPr>
                        <a:t>skip</a:t>
                      </a:r>
                      <a:r>
                        <a:rPr lang="en-US" sz="2000" b="1">
                          <a:solidFill>
                            <a:srgbClr val="660066"/>
                          </a:solidFill>
                          <a:latin typeface="Courier New" pitchFamily="49" charset="0"/>
                          <a:cs typeface="Courier New" pitchFamily="49" charset="0"/>
                        </a:rPr>
                        <a:t>:</a:t>
                      </a:r>
                      <a:r>
                        <a:rPr lang="en-US" sz="2000" b="1" baseline="0">
                          <a:solidFill>
                            <a:srgbClr val="660066"/>
                          </a:solidFill>
                          <a:latin typeface="Courier New" pitchFamily="49" charset="0"/>
                          <a:cs typeface="Courier New" pitchFamily="49" charset="0"/>
                        </a:rPr>
                        <a:t> </a:t>
                      </a:r>
                      <a:r>
                        <a:rPr lang="en-US" sz="2000" b="1" err="1">
                          <a:solidFill>
                            <a:srgbClr val="660066"/>
                          </a:solidFill>
                          <a:latin typeface="Courier New" pitchFamily="49" charset="0"/>
                          <a:cs typeface="Courier New" pitchFamily="49" charset="0"/>
                        </a:rPr>
                        <a:t>addi</a:t>
                      </a:r>
                      <a:r>
                        <a:rPr lang="en-US" sz="2000" b="1" baseline="0">
                          <a:solidFill>
                            <a:srgbClr val="660066"/>
                          </a:solidFill>
                          <a:latin typeface="Courier New" pitchFamily="49" charset="0"/>
                          <a:cs typeface="Courier New" pitchFamily="49" charset="0"/>
                        </a:rPr>
                        <a:t> </a:t>
                      </a:r>
                      <a:r>
                        <a:rPr lang="en-US" sz="2000" b="1" kern="1200">
                          <a:solidFill>
                            <a:srgbClr val="C00000"/>
                          </a:solidFill>
                          <a:latin typeface="Courier New" pitchFamily="49" charset="0"/>
                          <a:ea typeface="+mn-ea"/>
                          <a:cs typeface="Courier New" pitchFamily="49" charset="0"/>
                        </a:rPr>
                        <a:t>$t1</a:t>
                      </a:r>
                      <a:r>
                        <a:rPr lang="en-US" sz="2000" b="1" baseline="0">
                          <a:solidFill>
                            <a:srgbClr val="660066"/>
                          </a:solidFill>
                          <a:latin typeface="Courier New" pitchFamily="49" charset="0"/>
                          <a:cs typeface="Courier New" pitchFamily="49" charset="0"/>
                        </a:rPr>
                        <a:t>, </a:t>
                      </a:r>
                      <a:r>
                        <a:rPr lang="en-US" sz="2000" b="1" kern="1200">
                          <a:solidFill>
                            <a:srgbClr val="006600"/>
                          </a:solidFill>
                          <a:latin typeface="Courier New" pitchFamily="49" charset="0"/>
                          <a:ea typeface="+mn-ea"/>
                          <a:cs typeface="Courier New" pitchFamily="49" charset="0"/>
                        </a:rPr>
                        <a:t>$t1</a:t>
                      </a:r>
                      <a:r>
                        <a:rPr lang="en-US" sz="2000" b="1" baseline="0">
                          <a:solidFill>
                            <a:srgbClr val="660066"/>
                          </a:solidFill>
                          <a:latin typeface="Courier New" pitchFamily="49" charset="0"/>
                          <a:cs typeface="Courier New" pitchFamily="49" charset="0"/>
                        </a:rPr>
                        <a:t>, </a:t>
                      </a:r>
                      <a:r>
                        <a:rPr lang="en-US" sz="2000" b="1" kern="1200">
                          <a:solidFill>
                            <a:schemeClr val="dk1"/>
                          </a:solidFill>
                          <a:latin typeface="Courier New" pitchFamily="49" charset="0"/>
                          <a:ea typeface="+mn-ea"/>
                          <a:cs typeface="Courier New" pitchFamily="49" charset="0"/>
                        </a:rPr>
                        <a:t>4</a:t>
                      </a:r>
                    </a:p>
                    <a:p>
                      <a:pPr>
                        <a:spcBef>
                          <a:spcPct val="10000"/>
                        </a:spcBef>
                        <a:tabLst>
                          <a:tab pos="179388" algn="l"/>
                          <a:tab pos="682625" algn="l"/>
                          <a:tab pos="1365250" algn="l"/>
                          <a:tab pos="3144838" algn="l"/>
                        </a:tabLst>
                      </a:pPr>
                      <a:r>
                        <a:rPr lang="en-US" sz="2000" b="1" baseline="0">
                          <a:solidFill>
                            <a:srgbClr val="660066"/>
                          </a:solidFill>
                          <a:latin typeface="Courier New" pitchFamily="49" charset="0"/>
                          <a:cs typeface="Courier New" pitchFamily="49" charset="0"/>
                        </a:rPr>
                        <a:t>      j </a:t>
                      </a:r>
                      <a:r>
                        <a:rPr lang="en-US" sz="2000" b="1" kern="1200">
                          <a:solidFill>
                            <a:srgbClr val="0000CC"/>
                          </a:solidFill>
                          <a:latin typeface="Courier New" pitchFamily="49" charset="0"/>
                          <a:ea typeface="+mn-ea"/>
                          <a:cs typeface="Courier New" pitchFamily="49" charset="0"/>
                        </a:rPr>
                        <a:t>loop</a:t>
                      </a:r>
                    </a:p>
                    <a:p>
                      <a:pPr>
                        <a:spcBef>
                          <a:spcPct val="10000"/>
                        </a:spcBef>
                        <a:tabLst>
                          <a:tab pos="179388" algn="l"/>
                          <a:tab pos="682625" algn="l"/>
                          <a:tab pos="1365250" algn="l"/>
                          <a:tab pos="3144838" algn="l"/>
                        </a:tabLst>
                      </a:pPr>
                      <a:r>
                        <a:rPr lang="en-US" sz="2000" b="1" kern="1200">
                          <a:solidFill>
                            <a:srgbClr val="0000CC"/>
                          </a:solidFill>
                          <a:latin typeface="Courier New" pitchFamily="49" charset="0"/>
                          <a:ea typeface="+mn-ea"/>
                          <a:cs typeface="Courier New" pitchFamily="49" charset="0"/>
                        </a:rPr>
                        <a:t>end</a:t>
                      </a:r>
                      <a:r>
                        <a:rPr lang="en-US" sz="2000" b="1">
                          <a:solidFill>
                            <a:srgbClr val="660066"/>
                          </a:solidFill>
                          <a:latin typeface="Courier New" pitchFamily="49" charset="0"/>
                          <a:cs typeface="Courier New" pitchFamily="49" charset="0"/>
                        </a:rPr>
                        <a:t>:</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spcBef>
                          <a:spcPct val="10000"/>
                        </a:spcBef>
                        <a:tabLst>
                          <a:tab pos="179388" algn="l"/>
                          <a:tab pos="682625" algn="l"/>
                          <a:tab pos="1365250" algn="l"/>
                          <a:tab pos="3144838" algn="l"/>
                        </a:tabLst>
                      </a:pPr>
                      <a:endParaRPr lang="en-US" sz="2000" b="1">
                        <a:solidFill>
                          <a:srgbClr val="660066"/>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kern="1200" baseline="0">
                          <a:solidFill>
                            <a:schemeClr val="tx1"/>
                          </a:solidFill>
                          <a:latin typeface="Courier New" pitchFamily="49" charset="0"/>
                          <a:ea typeface="+mn-ea"/>
                          <a:cs typeface="Courier New" pitchFamily="49" charset="0"/>
                        </a:rPr>
                        <a:t># </a:t>
                      </a:r>
                      <a:r>
                        <a:rPr lang="en-US" sz="2000" b="1" kern="1200" baseline="0" err="1">
                          <a:solidFill>
                            <a:schemeClr val="tx1"/>
                          </a:solidFill>
                          <a:latin typeface="Courier New" pitchFamily="49" charset="0"/>
                          <a:ea typeface="+mn-ea"/>
                          <a:cs typeface="Courier New" pitchFamily="49" charset="0"/>
                        </a:rPr>
                        <a:t>addr</a:t>
                      </a:r>
                      <a:r>
                        <a:rPr lang="en-US" sz="2000" b="1" kern="1200" baseline="0">
                          <a:solidFill>
                            <a:schemeClr val="tx1"/>
                          </a:solidFill>
                          <a:latin typeface="Courier New" pitchFamily="49" charset="0"/>
                          <a:ea typeface="+mn-ea"/>
                          <a:cs typeface="Courier New" pitchFamily="49" charset="0"/>
                        </a:rPr>
                        <a:t> of current item</a:t>
                      </a:r>
                    </a:p>
                    <a:p>
                      <a:pPr>
                        <a:spcBef>
                          <a:spcPct val="10000"/>
                        </a:spcBef>
                        <a:tabLst>
                          <a:tab pos="179388" algn="l"/>
                          <a:tab pos="682625" algn="l"/>
                          <a:tab pos="1365250" algn="l"/>
                          <a:tab pos="3144838" algn="l"/>
                        </a:tabLst>
                      </a:pPr>
                      <a:r>
                        <a:rPr lang="en-US" sz="2000" b="1">
                          <a:solidFill>
                            <a:schemeClr val="tx1"/>
                          </a:solidFill>
                          <a:latin typeface="Courier New" pitchFamily="49" charset="0"/>
                          <a:cs typeface="Courier New" pitchFamily="49" charset="0"/>
                        </a:rPr>
                        <a:t># &amp;A[40]</a:t>
                      </a: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a:solidFill>
                            <a:schemeClr val="tx1"/>
                          </a:solidFill>
                          <a:latin typeface="Courier New" pitchFamily="49" charset="0"/>
                          <a:cs typeface="Courier New" pitchFamily="49" charset="0"/>
                        </a:rPr>
                        <a:t># comparing address!</a:t>
                      </a: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a:solidFill>
                            <a:schemeClr val="tx1"/>
                          </a:solidFill>
                          <a:latin typeface="Courier New" pitchFamily="49" charset="0"/>
                          <a:cs typeface="Courier New" pitchFamily="49" charset="0"/>
                        </a:rPr>
                        <a:t># $t3 </a:t>
                      </a:r>
                      <a:r>
                        <a:rPr lang="en-US" sz="2000" b="1" baseline="0">
                          <a:solidFill>
                            <a:schemeClr val="tx1"/>
                          </a:solidFill>
                          <a:latin typeface="Courier New" pitchFamily="49" charset="0"/>
                          <a:cs typeface="Courier New" pitchFamily="49" charset="0"/>
                          <a:sym typeface="Wingdings" panose="05000000000000000000" pitchFamily="2" charset="2"/>
                        </a:rPr>
                        <a:t> </a:t>
                      </a:r>
                      <a:r>
                        <a:rPr lang="en-US" sz="2000" b="1" baseline="0">
                          <a:solidFill>
                            <a:schemeClr val="tx1"/>
                          </a:solidFill>
                          <a:latin typeface="Courier New" pitchFamily="49" charset="0"/>
                          <a:cs typeface="Courier New" pitchFamily="49" charset="0"/>
                        </a:rPr>
                        <a:t>A[</a:t>
                      </a:r>
                      <a:r>
                        <a:rPr lang="en-US" sz="2000" b="1" baseline="0" err="1">
                          <a:solidFill>
                            <a:schemeClr val="tx1"/>
                          </a:solidFill>
                          <a:latin typeface="Courier New" pitchFamily="49" charset="0"/>
                          <a:cs typeface="Courier New" pitchFamily="49" charset="0"/>
                        </a:rPr>
                        <a:t>i</a:t>
                      </a:r>
                      <a:r>
                        <a:rPr lang="en-US" sz="2000" b="1" baseline="0">
                          <a:solidFill>
                            <a:schemeClr val="tx1"/>
                          </a:solidFill>
                          <a:latin typeface="Courier New" pitchFamily="49" charset="0"/>
                          <a:cs typeface="Courier New" pitchFamily="49" charset="0"/>
                        </a:rPr>
                        <a:t>]</a:t>
                      </a:r>
                      <a:endParaRPr lang="en-US" sz="2000" b="1">
                        <a:solidFill>
                          <a:schemeClr val="tx1"/>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endParaRPr lang="en-US" sz="2000" b="1" baseline="0">
                        <a:solidFill>
                          <a:schemeClr val="tx1"/>
                        </a:solidFill>
                        <a:latin typeface="Courier New" pitchFamily="49" charset="0"/>
                        <a:cs typeface="Courier New" pitchFamily="49" charset="0"/>
                      </a:endParaRPr>
                    </a:p>
                    <a:p>
                      <a:pPr marL="0" marR="0" indent="0" algn="l" defTabSz="914400" rtl="0" eaLnBrk="1" fontAlgn="auto" latinLnBrk="0" hangingPunct="1">
                        <a:lnSpc>
                          <a:spcPct val="100000"/>
                        </a:lnSpc>
                        <a:spcBef>
                          <a:spcPct val="10000"/>
                        </a:spcBef>
                        <a:spcAft>
                          <a:spcPts val="0"/>
                        </a:spcAft>
                        <a:buClrTx/>
                        <a:buSzTx/>
                        <a:buFontTx/>
                        <a:buNone/>
                        <a:tabLst>
                          <a:tab pos="179388" algn="l"/>
                          <a:tab pos="682625" algn="l"/>
                          <a:tab pos="1365250" algn="l"/>
                          <a:tab pos="3144838" algn="l"/>
                        </a:tabLst>
                        <a:defRPr/>
                      </a:pPr>
                      <a:r>
                        <a:rPr lang="en-US" sz="2000" b="1" baseline="0">
                          <a:solidFill>
                            <a:schemeClr val="tx1"/>
                          </a:solidFill>
                          <a:latin typeface="Courier New" pitchFamily="49" charset="0"/>
                          <a:cs typeface="Courier New" pitchFamily="49" charset="0"/>
                        </a:rPr>
                        <a:t># result++</a:t>
                      </a:r>
                      <a:endParaRPr lang="en-US" sz="2000" b="1">
                        <a:solidFill>
                          <a:schemeClr val="tx1"/>
                        </a:solidFill>
                        <a:latin typeface="Courier New" pitchFamily="49" charset="0"/>
                        <a:cs typeface="Courier New" pitchFamily="49" charset="0"/>
                      </a:endParaRPr>
                    </a:p>
                    <a:p>
                      <a:pPr>
                        <a:spcBef>
                          <a:spcPct val="10000"/>
                        </a:spcBef>
                        <a:tabLst>
                          <a:tab pos="179388" algn="l"/>
                          <a:tab pos="682625" algn="l"/>
                          <a:tab pos="1365250" algn="l"/>
                          <a:tab pos="3144838" algn="l"/>
                        </a:tabLst>
                      </a:pPr>
                      <a:r>
                        <a:rPr lang="en-US" sz="2000" b="1" kern="1200" baseline="0">
                          <a:solidFill>
                            <a:schemeClr val="tx1"/>
                          </a:solidFill>
                          <a:latin typeface="Courier New" pitchFamily="49" charset="0"/>
                          <a:ea typeface="+mn-ea"/>
                          <a:cs typeface="Courier New" pitchFamily="49" charset="0"/>
                        </a:rPr>
                        <a:t># move to next item</a:t>
                      </a:r>
                    </a:p>
                  </a:txBody>
                  <a:tcPr marL="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bl>
          </a:graphicData>
        </a:graphic>
      </p:graphicFrame>
      <p:sp>
        <p:nvSpPr>
          <p:cNvPr id="8" name="Slide Number Placeholder 6">
            <a:extLst>
              <a:ext uri="{FF2B5EF4-FFF2-40B4-BE49-F238E27FC236}">
                <a16:creationId xmlns:a16="http://schemas.microsoft.com/office/drawing/2014/main" id="{A1A3F96F-0D6B-4AC2-BC31-0418FEDDA4F2}"/>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41</a:t>
            </a:fld>
            <a:endParaRPr/>
          </a:p>
        </p:txBody>
      </p:sp>
      <p:sp>
        <p:nvSpPr>
          <p:cNvPr id="10" name="Folded Corner 6">
            <a:extLst>
              <a:ext uri="{FF2B5EF4-FFF2-40B4-BE49-F238E27FC236}">
                <a16:creationId xmlns:a16="http://schemas.microsoft.com/office/drawing/2014/main" id="{FC08FBCD-1CF8-4E67-A1F0-CB19ADEA234F}"/>
              </a:ext>
            </a:extLst>
          </p:cNvPr>
          <p:cNvSpPr/>
          <p:nvPr/>
        </p:nvSpPr>
        <p:spPr>
          <a:xfrm>
            <a:off x="6532684" y="2175423"/>
            <a:ext cx="3640017" cy="3529702"/>
          </a:xfrm>
          <a:prstGeom prst="foldedCorner">
            <a:avLst>
              <a:gd name="adj" fmla="val 8892"/>
            </a:avLst>
          </a:prstGeom>
          <a:solidFill>
            <a:srgbClr val="FFFFC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a:solidFill>
                  <a:schemeClr val="tx1"/>
                </a:solidFill>
              </a:rPr>
              <a:t>NOTE:</a:t>
            </a:r>
          </a:p>
          <a:p>
            <a:pPr algn="just">
              <a:tabLst>
                <a:tab pos="1169988" algn="l"/>
              </a:tabLst>
            </a:pPr>
            <a:r>
              <a:rPr lang="en-SG" sz="1600">
                <a:solidFill>
                  <a:schemeClr val="tx1"/>
                </a:solidFill>
              </a:rPr>
              <a:t>Consider the code using pointer </a:t>
            </a:r>
            <a:r>
              <a:rPr lang="en-SG" sz="1600" err="1">
                <a:solidFill>
                  <a:schemeClr val="tx1"/>
                </a:solidFill>
              </a:rPr>
              <a:t>arith</a:t>
            </a:r>
            <a:r>
              <a:rPr lang="en-SG" sz="1600">
                <a:solidFill>
                  <a:schemeClr val="tx1"/>
                </a:solidFill>
              </a:rPr>
              <a:t>:</a:t>
            </a:r>
          </a:p>
          <a:p>
            <a:pPr marL="212725" indent="-325438" fontAlgn="auto">
              <a:spcBef>
                <a:spcPts val="0"/>
              </a:spcBef>
              <a:spcAft>
                <a:spcPts val="0"/>
              </a:spcAft>
              <a:buClr>
                <a:srgbClr val="CCB400"/>
              </a:buClr>
              <a:buSzPct val="60000"/>
              <a:defRPr/>
            </a:pPr>
            <a:endParaRPr lang="en-US" sz="1600" b="1">
              <a:solidFill>
                <a:prstClr val="black"/>
              </a:solidFill>
              <a:latin typeface="Courier New" pitchFamily="49" charset="0"/>
              <a:cs typeface="Courier New" pitchFamily="49" charset="0"/>
            </a:endParaRPr>
          </a:p>
          <a:p>
            <a:pPr marL="212725" indent="-325438" fontAlgn="auto">
              <a:spcBef>
                <a:spcPts val="0"/>
              </a:spcBef>
              <a:spcAft>
                <a:spcPts val="0"/>
              </a:spcAft>
              <a:buClr>
                <a:srgbClr val="CCB400"/>
              </a:buClr>
              <a:buSzPct val="60000"/>
              <a:defRPr/>
            </a:pPr>
            <a:r>
              <a:rPr lang="en-US" sz="1600" b="1">
                <a:solidFill>
                  <a:prstClr val="black"/>
                </a:solidFill>
                <a:latin typeface="Courier New" pitchFamily="49" charset="0"/>
                <a:cs typeface="Courier New" pitchFamily="49" charset="0"/>
              </a:rPr>
              <a:t>result = 0;</a:t>
            </a:r>
          </a:p>
          <a:p>
            <a:pPr marL="212725" indent="-325438" fontAlgn="auto">
              <a:spcBef>
                <a:spcPts val="0"/>
              </a:spcBef>
              <a:spcAft>
                <a:spcPts val="0"/>
              </a:spcAft>
              <a:buClr>
                <a:srgbClr val="CCB400"/>
              </a:buClr>
              <a:buSzPct val="60000"/>
              <a:defRPr/>
            </a:pPr>
            <a:r>
              <a:rPr lang="en-US" sz="1600" b="1" err="1">
                <a:solidFill>
                  <a:prstClr val="black"/>
                </a:solidFill>
                <a:latin typeface="Courier New" pitchFamily="49" charset="0"/>
                <a:cs typeface="Courier New" pitchFamily="49" charset="0"/>
              </a:rPr>
              <a:t>ptr</a:t>
            </a:r>
            <a:r>
              <a:rPr lang="en-US" sz="1600" b="1">
                <a:solidFill>
                  <a:prstClr val="black"/>
                </a:solidFill>
                <a:latin typeface="Courier New" pitchFamily="49" charset="0"/>
                <a:cs typeface="Courier New" pitchFamily="49" charset="0"/>
              </a:rPr>
              <a:t> = A;</a:t>
            </a:r>
          </a:p>
          <a:p>
            <a:pPr marL="212725" indent="-325438" fontAlgn="auto">
              <a:spcBef>
                <a:spcPts val="0"/>
              </a:spcBef>
              <a:spcAft>
                <a:spcPts val="0"/>
              </a:spcAft>
              <a:buClr>
                <a:srgbClr val="CCB400"/>
              </a:buClr>
              <a:buSzPct val="60000"/>
              <a:defRPr/>
            </a:pPr>
            <a:r>
              <a:rPr lang="en-US" sz="1600" b="1">
                <a:solidFill>
                  <a:prstClr val="black"/>
                </a:solidFill>
                <a:latin typeface="Courier New" pitchFamily="49" charset="0"/>
                <a:cs typeface="Courier New" pitchFamily="49" charset="0"/>
              </a:rPr>
              <a:t>end = &amp;A[40];</a:t>
            </a:r>
          </a:p>
          <a:p>
            <a:pPr marL="212725" indent="-325438" fontAlgn="auto">
              <a:spcBef>
                <a:spcPts val="0"/>
              </a:spcBef>
              <a:spcAft>
                <a:spcPts val="0"/>
              </a:spcAft>
              <a:buClr>
                <a:srgbClr val="CCB400"/>
              </a:buClr>
              <a:buSzPct val="60000"/>
              <a:defRPr/>
            </a:pPr>
            <a:r>
              <a:rPr lang="en-US" sz="1600" b="1">
                <a:solidFill>
                  <a:srgbClr val="660066"/>
                </a:solidFill>
                <a:latin typeface="Courier New" pitchFamily="49" charset="0"/>
                <a:cs typeface="Courier New" pitchFamily="49" charset="0"/>
              </a:rPr>
              <a:t>while </a:t>
            </a:r>
            <a:r>
              <a:rPr lang="en-US" sz="1600" b="1">
                <a:solidFill>
                  <a:prstClr val="black"/>
                </a:solidFill>
                <a:latin typeface="Courier New" pitchFamily="49" charset="0"/>
                <a:cs typeface="Courier New" pitchFamily="49" charset="0"/>
              </a:rPr>
              <a:t>( </a:t>
            </a:r>
            <a:r>
              <a:rPr lang="en-US" sz="1600" b="1" err="1">
                <a:solidFill>
                  <a:prstClr val="black"/>
                </a:solidFill>
                <a:latin typeface="Courier New" pitchFamily="49" charset="0"/>
                <a:cs typeface="Courier New" pitchFamily="49" charset="0"/>
              </a:rPr>
              <a:t>ptr</a:t>
            </a:r>
            <a:r>
              <a:rPr lang="en-US" sz="1600" b="1">
                <a:solidFill>
                  <a:prstClr val="black"/>
                </a:solidFill>
                <a:latin typeface="Courier New" pitchFamily="49" charset="0"/>
                <a:cs typeface="Courier New" pitchFamily="49" charset="0"/>
              </a:rPr>
              <a:t> &lt; end ) {</a:t>
            </a:r>
            <a:br>
              <a:rPr lang="en-US" sz="1600" b="1">
                <a:solidFill>
                  <a:prstClr val="black"/>
                </a:solidFill>
                <a:latin typeface="Courier New" pitchFamily="49" charset="0"/>
                <a:cs typeface="Courier New" pitchFamily="49" charset="0"/>
              </a:rPr>
            </a:br>
            <a:r>
              <a:rPr lang="en-US" sz="1600" b="1">
                <a:solidFill>
                  <a:prstClr val="black"/>
                </a:solidFill>
                <a:latin typeface="Courier New" pitchFamily="49" charset="0"/>
              </a:rPr>
              <a:t>  </a:t>
            </a:r>
            <a:r>
              <a:rPr lang="en-US" sz="1600" b="1">
                <a:solidFill>
                  <a:srgbClr val="660066"/>
                </a:solidFill>
                <a:latin typeface="Courier New" pitchFamily="49" charset="0"/>
                <a:cs typeface="Courier New" pitchFamily="49" charset="0"/>
              </a:rPr>
              <a:t>if</a:t>
            </a:r>
            <a:r>
              <a:rPr lang="en-US" sz="1600" b="1">
                <a:solidFill>
                  <a:prstClr val="black"/>
                </a:solidFill>
                <a:latin typeface="Courier New" pitchFamily="49" charset="0"/>
              </a:rPr>
              <a:t> ( *</a:t>
            </a:r>
            <a:r>
              <a:rPr lang="en-US" sz="1600" b="1" err="1">
                <a:solidFill>
                  <a:prstClr val="black"/>
                </a:solidFill>
                <a:latin typeface="Courier New" pitchFamily="49" charset="0"/>
              </a:rPr>
              <a:t>ptr</a:t>
            </a:r>
            <a:r>
              <a:rPr lang="en-US" sz="1600" b="1">
                <a:solidFill>
                  <a:prstClr val="black"/>
                </a:solidFill>
                <a:latin typeface="Courier New" pitchFamily="49" charset="0"/>
              </a:rPr>
              <a:t> == 0 ) </a:t>
            </a:r>
            <a:br>
              <a:rPr lang="en-US" sz="1600" b="1">
                <a:solidFill>
                  <a:prstClr val="black"/>
                </a:solidFill>
                <a:latin typeface="Courier New" pitchFamily="49" charset="0"/>
              </a:rPr>
            </a:br>
            <a:r>
              <a:rPr lang="en-US" sz="1600" b="1">
                <a:solidFill>
                  <a:prstClr val="black"/>
                </a:solidFill>
                <a:latin typeface="Courier New" pitchFamily="49" charset="0"/>
              </a:rPr>
              <a:t>      result++;</a:t>
            </a:r>
            <a:br>
              <a:rPr lang="en-US" sz="1600" b="1">
                <a:solidFill>
                  <a:prstClr val="black"/>
                </a:solidFill>
                <a:latin typeface="Courier New" pitchFamily="49" charset="0"/>
              </a:rPr>
            </a:br>
            <a:r>
              <a:rPr lang="en-US" b="1">
                <a:solidFill>
                  <a:srgbClr val="C00000"/>
                </a:solidFill>
                <a:latin typeface="Courier New" pitchFamily="49" charset="0"/>
              </a:rPr>
              <a:t>  </a:t>
            </a:r>
            <a:r>
              <a:rPr lang="en-US" b="1" err="1">
                <a:solidFill>
                  <a:srgbClr val="C00000"/>
                </a:solidFill>
                <a:latin typeface="Courier New" pitchFamily="49" charset="0"/>
              </a:rPr>
              <a:t>ptr</a:t>
            </a:r>
            <a:r>
              <a:rPr lang="en-US" b="1">
                <a:solidFill>
                  <a:srgbClr val="C00000"/>
                </a:solidFill>
                <a:latin typeface="Courier New" pitchFamily="49" charset="0"/>
              </a:rPr>
              <a:t>++;</a:t>
            </a:r>
          </a:p>
          <a:p>
            <a:pPr marL="212725" indent="-325438" fontAlgn="auto">
              <a:spcBef>
                <a:spcPts val="0"/>
              </a:spcBef>
              <a:spcAft>
                <a:spcPts val="0"/>
              </a:spcAft>
              <a:buClr>
                <a:srgbClr val="CCB400"/>
              </a:buClr>
              <a:buSzPct val="60000"/>
              <a:defRPr/>
            </a:pPr>
            <a:r>
              <a:rPr lang="en-US" sz="1600" b="1">
                <a:solidFill>
                  <a:srgbClr val="660066"/>
                </a:solidFill>
                <a:latin typeface="Courier New" pitchFamily="49" charset="0"/>
                <a:cs typeface="Courier New" pitchFamily="49" charset="0"/>
              </a:rPr>
              <a:t>}</a:t>
            </a:r>
          </a:p>
          <a:p>
            <a:pPr algn="just">
              <a:tabLst>
                <a:tab pos="1169988" algn="l"/>
              </a:tabLst>
            </a:pPr>
            <a:endParaRPr lang="en-SG" sz="1600">
              <a:solidFill>
                <a:schemeClr val="tx1"/>
              </a:solidFill>
            </a:endParaRPr>
          </a:p>
          <a:p>
            <a:pPr algn="just">
              <a:tabLst>
                <a:tab pos="1169988" algn="l"/>
              </a:tabLst>
            </a:pPr>
            <a:r>
              <a:rPr lang="en-SG" sz="1600">
                <a:solidFill>
                  <a:schemeClr val="tx1"/>
                </a:solidFill>
              </a:rPr>
              <a:t>The resulting MIPS looks like the code on the left.</a:t>
            </a:r>
          </a:p>
          <a:p>
            <a:pPr algn="just">
              <a:tabLst>
                <a:tab pos="1169988" algn="l"/>
              </a:tabLst>
            </a:pPr>
            <a:endParaRPr lang="en-SG" sz="1600">
              <a:solidFill>
                <a:schemeClr val="tx1"/>
              </a:solidFill>
            </a:endParaRPr>
          </a:p>
          <a:p>
            <a:pPr algn="just">
              <a:tabLst>
                <a:tab pos="1169988" algn="l"/>
              </a:tabLst>
            </a:pPr>
            <a:endParaRPr lang="en-GB" sz="1600">
              <a:solidFill>
                <a:schemeClr val="tx1"/>
              </a:solidFill>
              <a:latin typeface="Consolas" panose="020B0609020204030204" pitchFamily="49" charset="0"/>
            </a:endParaRPr>
          </a:p>
        </p:txBody>
      </p:sp>
    </p:spTree>
    <p:extLst>
      <p:ext uri="{BB962C8B-B14F-4D97-AF65-F5344CB8AC3E}">
        <p14:creationId xmlns:p14="http://schemas.microsoft.com/office/powerpoint/2010/main" val="1105152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#8: MIPS Part 2: More Instructions</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rPr>
              <a:t>2.7 Example: Swapping Elements</a:t>
            </a:r>
            <a:endParaRPr lang="en-US" sz="3600" b="1">
              <a:solidFill>
                <a:srgbClr val="C00000"/>
              </a:solidFill>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42</a:t>
            </a:fld>
            <a:endParaRPr/>
          </a:p>
        </p:txBody>
      </p:sp>
      <p:sp>
        <p:nvSpPr>
          <p:cNvPr id="10" name="Rectangle 6">
            <a:extLst>
              <a:ext uri="{FF2B5EF4-FFF2-40B4-BE49-F238E27FC236}">
                <a16:creationId xmlns:a16="http://schemas.microsoft.com/office/drawing/2014/main" id="{5E19A8BE-928B-4C81-959E-E51A587A0C6D}"/>
              </a:ext>
            </a:extLst>
          </p:cNvPr>
          <p:cNvSpPr>
            <a:spLocks noChangeArrowheads="1"/>
          </p:cNvSpPr>
          <p:nvPr/>
        </p:nvSpPr>
        <p:spPr bwMode="auto">
          <a:xfrm>
            <a:off x="2209800" y="3596359"/>
            <a:ext cx="3352800" cy="2286000"/>
          </a:xfrm>
          <a:prstGeom prst="rect">
            <a:avLst/>
          </a:prstGeom>
          <a:noFill/>
          <a:ln w="9525">
            <a:noFill/>
            <a:miter lim="800000"/>
            <a:headEnd/>
            <a:tailEnd/>
          </a:ln>
        </p:spPr>
        <p:txBody>
          <a:bodyPr wrap="none" lIns="9144" tIns="26988" rIns="9144" bIns="26988"/>
          <a:lstStyle/>
          <a:p>
            <a:pPr defTabSz="904875" eaLnBrk="0" hangingPunct="0">
              <a:lnSpc>
                <a:spcPts val="2400"/>
              </a:lnSpc>
              <a:tabLst>
                <a:tab pos="452438" algn="l"/>
                <a:tab pos="904875" algn="l"/>
                <a:tab pos="1357313" algn="l"/>
              </a:tabLst>
            </a:pPr>
            <a:endParaRPr lang="en-US" sz="2000" b="1">
              <a:solidFill>
                <a:srgbClr val="000000"/>
              </a:solidFill>
              <a:latin typeface="Courier New" pitchFamily="49" charset="0"/>
            </a:endParaRPr>
          </a:p>
        </p:txBody>
      </p:sp>
      <p:graphicFrame>
        <p:nvGraphicFramePr>
          <p:cNvPr id="12" name="Table 11">
            <a:extLst>
              <a:ext uri="{FF2B5EF4-FFF2-40B4-BE49-F238E27FC236}">
                <a16:creationId xmlns:a16="http://schemas.microsoft.com/office/drawing/2014/main" id="{D6EF073B-75CB-40AC-AAA0-34FD8545C0D6}"/>
              </a:ext>
            </a:extLst>
          </p:cNvPr>
          <p:cNvGraphicFramePr>
            <a:graphicFrameLocks noGrp="1"/>
          </p:cNvGraphicFramePr>
          <p:nvPr/>
        </p:nvGraphicFramePr>
        <p:xfrm>
          <a:off x="1905000" y="1234159"/>
          <a:ext cx="8229600" cy="2613660"/>
        </p:xfrm>
        <a:graphic>
          <a:graphicData uri="http://schemas.openxmlformats.org/drawingml/2006/table">
            <a:tbl>
              <a:tblPr firstRow="1" bandRow="1">
                <a:tableStyleId>{5C22544A-7EE6-4342-B048-85BDC9FD1C3A}</a:tableStyleId>
              </a:tblPr>
              <a:tblGrid>
                <a:gridCol w="39624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369670">
                <a:tc>
                  <a:txBody>
                    <a:bodyPr/>
                    <a:lstStyle/>
                    <a:p>
                      <a:pPr algn="ctr"/>
                      <a:r>
                        <a:rPr lang="en-US" sz="2000">
                          <a:solidFill>
                            <a:schemeClr val="tx1"/>
                          </a:solidFill>
                        </a:rPr>
                        <a:t>C Statement to translate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US" sz="2000">
                          <a:solidFill>
                            <a:schemeClr val="tx1"/>
                          </a:solidFill>
                        </a:rPr>
                        <a:t>Variables</a:t>
                      </a:r>
                      <a:r>
                        <a:rPr lang="en-US" sz="2000" baseline="0">
                          <a:solidFill>
                            <a:schemeClr val="tx1"/>
                          </a:solidFill>
                        </a:rPr>
                        <a:t> Mapping</a:t>
                      </a:r>
                      <a:endParaRPr lang="en-US" sz="20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0"/>
                  </a:ext>
                </a:extLst>
              </a:tr>
              <a:tr h="2068730">
                <a:tc>
                  <a:txBody>
                    <a:bodyPr/>
                    <a:lstStyle/>
                    <a:p>
                      <a:pPr marL="0" marR="0" lvl="0" indent="0" algn="l" defTabSz="904875" rtl="0" eaLnBrk="0" fontAlgn="base" latinLnBrk="0" hangingPunct="0">
                        <a:lnSpc>
                          <a:spcPts val="2400"/>
                        </a:lnSpc>
                        <a:spcBef>
                          <a:spcPct val="0"/>
                        </a:spcBef>
                        <a:spcAft>
                          <a:spcPct val="0"/>
                        </a:spcAft>
                        <a:buClrTx/>
                        <a:buSzTx/>
                        <a:buFontTx/>
                        <a:buNone/>
                        <a:tabLst>
                          <a:tab pos="452438" algn="l"/>
                          <a:tab pos="904875" algn="l"/>
                          <a:tab pos="1357313" algn="l"/>
                        </a:tabLst>
                        <a:defRPr/>
                      </a:pPr>
                      <a:r>
                        <a:rPr kumimoji="0" lang="en-US" sz="1800" b="1" i="0" u="none" strike="noStrike" kern="1200" cap="none" spc="0" normalizeH="0" baseline="0" noProof="0">
                          <a:ln>
                            <a:noFill/>
                          </a:ln>
                          <a:solidFill>
                            <a:srgbClr val="000000"/>
                          </a:solidFill>
                          <a:effectLst/>
                          <a:uLnTx/>
                          <a:uFillTx/>
                          <a:latin typeface="Courier New" pitchFamily="49" charset="0"/>
                          <a:ea typeface="+mn-ea"/>
                          <a:cs typeface="Arial" charset="0"/>
                        </a:rPr>
                        <a:t>swap( </a:t>
                      </a:r>
                      <a:r>
                        <a:rPr kumimoji="0" lang="en-US" sz="1800" b="1" i="0" u="none" strike="noStrike" kern="1200" cap="none" spc="0" normalizeH="0" baseline="0" noProof="0" err="1">
                          <a:ln>
                            <a:noFill/>
                          </a:ln>
                          <a:solidFill>
                            <a:srgbClr val="000000"/>
                          </a:solidFill>
                          <a:effectLst/>
                          <a:uLnTx/>
                          <a:uFillTx/>
                          <a:latin typeface="Courier New" pitchFamily="49" charset="0"/>
                          <a:ea typeface="+mn-ea"/>
                          <a:cs typeface="Arial" charset="0"/>
                        </a:rPr>
                        <a:t>int</a:t>
                      </a:r>
                      <a:r>
                        <a:rPr kumimoji="0" lang="en-US" sz="1800" b="1" i="0" u="none" strike="noStrike" kern="1200" cap="none" spc="0" normalizeH="0" baseline="0" noProof="0">
                          <a:ln>
                            <a:noFill/>
                          </a:ln>
                          <a:solidFill>
                            <a:srgbClr val="000000"/>
                          </a:solidFill>
                          <a:effectLst/>
                          <a:uLnTx/>
                          <a:uFillTx/>
                          <a:latin typeface="Courier New" pitchFamily="49" charset="0"/>
                          <a:ea typeface="+mn-ea"/>
                          <a:cs typeface="Arial" charset="0"/>
                        </a:rPr>
                        <a:t> v[], </a:t>
                      </a:r>
                      <a:r>
                        <a:rPr kumimoji="0" lang="en-US" sz="1800" b="1" i="0" u="none" strike="noStrike" kern="1200" cap="none" spc="0" normalizeH="0" baseline="0" noProof="0" err="1">
                          <a:ln>
                            <a:noFill/>
                          </a:ln>
                          <a:solidFill>
                            <a:srgbClr val="000000"/>
                          </a:solidFill>
                          <a:effectLst/>
                          <a:uLnTx/>
                          <a:uFillTx/>
                          <a:latin typeface="Courier New" pitchFamily="49" charset="0"/>
                          <a:ea typeface="+mn-ea"/>
                          <a:cs typeface="Arial" charset="0"/>
                        </a:rPr>
                        <a:t>int</a:t>
                      </a:r>
                      <a:r>
                        <a:rPr kumimoji="0" lang="en-US" sz="1800" b="1" i="0" u="none" strike="noStrike" kern="1200" cap="none" spc="0" normalizeH="0" baseline="0" noProof="0">
                          <a:ln>
                            <a:noFill/>
                          </a:ln>
                          <a:solidFill>
                            <a:srgbClr val="000000"/>
                          </a:solidFill>
                          <a:effectLst/>
                          <a:uLnTx/>
                          <a:uFillTx/>
                          <a:latin typeface="Courier New" pitchFamily="49" charset="0"/>
                          <a:ea typeface="+mn-ea"/>
                          <a:cs typeface="Arial" charset="0"/>
                        </a:rPr>
                        <a:t> k )</a:t>
                      </a:r>
                    </a:p>
                    <a:p>
                      <a:pPr marL="0" marR="0" lvl="0" indent="0" algn="l" defTabSz="904875" rtl="0" eaLnBrk="0" fontAlgn="base" latinLnBrk="0" hangingPunct="0">
                        <a:lnSpc>
                          <a:spcPts val="2400"/>
                        </a:lnSpc>
                        <a:spcBef>
                          <a:spcPct val="0"/>
                        </a:spcBef>
                        <a:spcAft>
                          <a:spcPct val="0"/>
                        </a:spcAft>
                        <a:buClrTx/>
                        <a:buSzTx/>
                        <a:buFontTx/>
                        <a:buNone/>
                        <a:tabLst>
                          <a:tab pos="452438" algn="l"/>
                          <a:tab pos="904875" algn="l"/>
                          <a:tab pos="1357313" algn="l"/>
                        </a:tabLst>
                        <a:defRPr/>
                      </a:pPr>
                      <a:r>
                        <a:rPr kumimoji="0" lang="en-US" sz="1800" b="1" i="0" u="none" strike="noStrike" kern="1200" cap="none" spc="0" normalizeH="0" baseline="0" noProof="0">
                          <a:ln>
                            <a:noFill/>
                          </a:ln>
                          <a:solidFill>
                            <a:srgbClr val="000000"/>
                          </a:solidFill>
                          <a:effectLst/>
                          <a:uLnTx/>
                          <a:uFillTx/>
                          <a:latin typeface="Courier New" pitchFamily="49" charset="0"/>
                          <a:ea typeface="+mn-ea"/>
                          <a:cs typeface="Arial" charset="0"/>
                        </a:rPr>
                        <a:t>{ </a:t>
                      </a:r>
                    </a:p>
                    <a:p>
                      <a:pPr marL="0" marR="0" lvl="0" indent="0" algn="l" defTabSz="904875" rtl="0" eaLnBrk="0" fontAlgn="base" latinLnBrk="0" hangingPunct="0">
                        <a:lnSpc>
                          <a:spcPts val="2400"/>
                        </a:lnSpc>
                        <a:spcBef>
                          <a:spcPct val="0"/>
                        </a:spcBef>
                        <a:spcAft>
                          <a:spcPct val="0"/>
                        </a:spcAft>
                        <a:buClrTx/>
                        <a:buSzTx/>
                        <a:buFontTx/>
                        <a:buNone/>
                        <a:tabLst>
                          <a:tab pos="452438" algn="l"/>
                          <a:tab pos="904875" algn="l"/>
                          <a:tab pos="1357313" algn="l"/>
                        </a:tabLst>
                        <a:defRPr/>
                      </a:pPr>
                      <a:r>
                        <a:rPr kumimoji="0" lang="en-US" sz="1800" b="1" i="0" u="none" strike="noStrike" kern="1200" cap="none" spc="0" normalizeH="0" baseline="0" noProof="0">
                          <a:ln>
                            <a:noFill/>
                          </a:ln>
                          <a:solidFill>
                            <a:srgbClr val="000000"/>
                          </a:solidFill>
                          <a:effectLst/>
                          <a:uLnTx/>
                          <a:uFillTx/>
                          <a:latin typeface="Courier New" pitchFamily="49" charset="0"/>
                          <a:ea typeface="+mn-ea"/>
                          <a:cs typeface="Arial" charset="0"/>
                        </a:rPr>
                        <a:t>   </a:t>
                      </a:r>
                      <a:r>
                        <a:rPr kumimoji="0" lang="en-US" sz="1800" b="1" i="0" u="none" strike="noStrike" kern="1200" cap="none" spc="0" normalizeH="0" baseline="0" noProof="0" err="1">
                          <a:ln>
                            <a:noFill/>
                          </a:ln>
                          <a:solidFill>
                            <a:srgbClr val="000000"/>
                          </a:solidFill>
                          <a:effectLst/>
                          <a:uLnTx/>
                          <a:uFillTx/>
                          <a:latin typeface="Courier New" pitchFamily="49" charset="0"/>
                          <a:ea typeface="+mn-ea"/>
                          <a:cs typeface="Arial" charset="0"/>
                        </a:rPr>
                        <a:t>int</a:t>
                      </a:r>
                      <a:r>
                        <a:rPr kumimoji="0" lang="en-US" sz="1800" b="1" i="0" u="none" strike="noStrike" kern="1200" cap="none" spc="0" normalizeH="0" baseline="0" noProof="0">
                          <a:ln>
                            <a:noFill/>
                          </a:ln>
                          <a:solidFill>
                            <a:srgbClr val="000000"/>
                          </a:solidFill>
                          <a:effectLst/>
                          <a:uLnTx/>
                          <a:uFillTx/>
                          <a:latin typeface="Courier New" pitchFamily="49" charset="0"/>
                          <a:ea typeface="+mn-ea"/>
                          <a:cs typeface="Arial" charset="0"/>
                        </a:rPr>
                        <a:t> temp;</a:t>
                      </a:r>
                    </a:p>
                    <a:p>
                      <a:pPr marL="0" marR="0" lvl="0" indent="0" algn="l" defTabSz="904875" rtl="0" eaLnBrk="0" fontAlgn="base" latinLnBrk="0" hangingPunct="0">
                        <a:lnSpc>
                          <a:spcPts val="2400"/>
                        </a:lnSpc>
                        <a:spcBef>
                          <a:spcPct val="0"/>
                        </a:spcBef>
                        <a:spcAft>
                          <a:spcPct val="0"/>
                        </a:spcAft>
                        <a:buClrTx/>
                        <a:buSzTx/>
                        <a:buFontTx/>
                        <a:buNone/>
                        <a:tabLst>
                          <a:tab pos="452438" algn="l"/>
                          <a:tab pos="904875" algn="l"/>
                          <a:tab pos="1357313" algn="l"/>
                        </a:tabLst>
                        <a:defRPr/>
                      </a:pPr>
                      <a:r>
                        <a:rPr kumimoji="0" lang="en-US" sz="1800" b="1" i="0" u="none" strike="noStrike" kern="1200" cap="none" spc="0" normalizeH="0" baseline="0" noProof="0">
                          <a:ln>
                            <a:noFill/>
                          </a:ln>
                          <a:solidFill>
                            <a:srgbClr val="000000"/>
                          </a:solidFill>
                          <a:effectLst/>
                          <a:uLnTx/>
                          <a:uFillTx/>
                          <a:latin typeface="Courier New" pitchFamily="49" charset="0"/>
                          <a:ea typeface="+mn-ea"/>
                          <a:cs typeface="Arial" charset="0"/>
                        </a:rPr>
                        <a:t>	</a:t>
                      </a:r>
                      <a:r>
                        <a:rPr kumimoji="0" lang="en-US" sz="1800" b="1" i="0" u="none" strike="noStrike" kern="1200" cap="none" spc="0" normalizeH="0" baseline="0" noProof="0">
                          <a:ln>
                            <a:noFill/>
                          </a:ln>
                          <a:solidFill>
                            <a:srgbClr val="0000CC"/>
                          </a:solidFill>
                          <a:effectLst/>
                          <a:uLnTx/>
                          <a:uFillTx/>
                          <a:latin typeface="Courier New" pitchFamily="49" charset="0"/>
                          <a:ea typeface="+mn-ea"/>
                          <a:cs typeface="Arial" charset="0"/>
                        </a:rPr>
                        <a:t>temp = v[k]</a:t>
                      </a:r>
                      <a:endParaRPr kumimoji="0" lang="en-US" sz="1800" b="1" i="0" u="none" strike="noStrike" kern="1200" cap="none" spc="0" normalizeH="0" baseline="0" noProof="0">
                        <a:ln>
                          <a:noFill/>
                        </a:ln>
                        <a:solidFill>
                          <a:srgbClr val="000000"/>
                        </a:solidFill>
                        <a:effectLst/>
                        <a:uLnTx/>
                        <a:uFillTx/>
                        <a:latin typeface="Courier New" pitchFamily="49" charset="0"/>
                        <a:ea typeface="+mn-ea"/>
                        <a:cs typeface="Arial" charset="0"/>
                      </a:endParaRPr>
                    </a:p>
                    <a:p>
                      <a:pPr marL="0" marR="0" lvl="0" indent="0" algn="l" defTabSz="904875" rtl="0" eaLnBrk="0" fontAlgn="base" latinLnBrk="0" hangingPunct="0">
                        <a:lnSpc>
                          <a:spcPts val="2400"/>
                        </a:lnSpc>
                        <a:spcBef>
                          <a:spcPct val="0"/>
                        </a:spcBef>
                        <a:spcAft>
                          <a:spcPct val="0"/>
                        </a:spcAft>
                        <a:buClrTx/>
                        <a:buSzTx/>
                        <a:buFontTx/>
                        <a:buNone/>
                        <a:tabLst>
                          <a:tab pos="452438" algn="l"/>
                          <a:tab pos="904875" algn="l"/>
                          <a:tab pos="1357313" algn="l"/>
                        </a:tabLst>
                        <a:defRPr/>
                      </a:pPr>
                      <a:r>
                        <a:rPr kumimoji="0" lang="en-US" sz="1800" b="1" i="0" u="none" strike="noStrike" kern="1200" cap="none" spc="0" normalizeH="0" baseline="0" noProof="0">
                          <a:ln>
                            <a:noFill/>
                          </a:ln>
                          <a:solidFill>
                            <a:srgbClr val="005400"/>
                          </a:solidFill>
                          <a:effectLst/>
                          <a:uLnTx/>
                          <a:uFillTx/>
                          <a:latin typeface="Courier New" pitchFamily="49" charset="0"/>
                          <a:ea typeface="+mn-ea"/>
                          <a:cs typeface="Arial" charset="0"/>
                        </a:rPr>
                        <a:t>	v[k] = v[k+1];</a:t>
                      </a:r>
                      <a:endParaRPr kumimoji="0" lang="en-US" sz="1800" b="1" i="0" u="none" strike="noStrike" kern="1200" cap="none" spc="0" normalizeH="0" baseline="0" noProof="0">
                        <a:ln>
                          <a:noFill/>
                        </a:ln>
                        <a:solidFill>
                          <a:srgbClr val="000000"/>
                        </a:solidFill>
                        <a:effectLst/>
                        <a:uLnTx/>
                        <a:uFillTx/>
                        <a:latin typeface="Courier New" pitchFamily="49" charset="0"/>
                        <a:ea typeface="+mn-ea"/>
                        <a:cs typeface="Arial" charset="0"/>
                      </a:endParaRPr>
                    </a:p>
                    <a:p>
                      <a:pPr marL="0" marR="0" lvl="0" indent="0" algn="l" defTabSz="904875" rtl="0" eaLnBrk="0" fontAlgn="base" latinLnBrk="0" hangingPunct="0">
                        <a:lnSpc>
                          <a:spcPts val="2400"/>
                        </a:lnSpc>
                        <a:spcBef>
                          <a:spcPct val="0"/>
                        </a:spcBef>
                        <a:spcAft>
                          <a:spcPct val="0"/>
                        </a:spcAft>
                        <a:buClrTx/>
                        <a:buSzTx/>
                        <a:buFontTx/>
                        <a:buNone/>
                        <a:tabLst>
                          <a:tab pos="452438" algn="l"/>
                          <a:tab pos="904875" algn="l"/>
                          <a:tab pos="1357313" algn="l"/>
                        </a:tabLst>
                        <a:defRPr/>
                      </a:pPr>
                      <a:r>
                        <a:rPr kumimoji="0" lang="en-US" sz="1800" b="1" i="0" u="none" strike="noStrike" kern="1200" cap="none" spc="0" normalizeH="0" baseline="0" noProof="0">
                          <a:ln>
                            <a:noFill/>
                          </a:ln>
                          <a:solidFill>
                            <a:srgbClr val="000000"/>
                          </a:solidFill>
                          <a:effectLst/>
                          <a:uLnTx/>
                          <a:uFillTx/>
                          <a:latin typeface="Courier New" pitchFamily="49" charset="0"/>
                          <a:ea typeface="+mn-ea"/>
                          <a:cs typeface="Arial" charset="0"/>
                        </a:rPr>
                        <a:t>	</a:t>
                      </a:r>
                      <a:r>
                        <a:rPr kumimoji="0" lang="en-US" sz="1800" b="1" i="0" u="none" strike="noStrike" kern="1200" cap="none" spc="0" normalizeH="0" baseline="0" noProof="0">
                          <a:ln>
                            <a:noFill/>
                          </a:ln>
                          <a:solidFill>
                            <a:srgbClr val="990000"/>
                          </a:solidFill>
                          <a:effectLst/>
                          <a:uLnTx/>
                          <a:uFillTx/>
                          <a:latin typeface="Courier New" pitchFamily="49" charset="0"/>
                          <a:ea typeface="+mn-ea"/>
                          <a:cs typeface="Arial" charset="0"/>
                        </a:rPr>
                        <a:t>v[k+1] = temp;</a:t>
                      </a:r>
                      <a:endParaRPr kumimoji="0" lang="en-US" sz="1800" b="1" i="0" u="none" strike="noStrike" kern="1200" cap="none" spc="0" normalizeH="0" baseline="0" noProof="0">
                        <a:ln>
                          <a:noFill/>
                        </a:ln>
                        <a:solidFill>
                          <a:srgbClr val="000000"/>
                        </a:solidFill>
                        <a:effectLst/>
                        <a:uLnTx/>
                        <a:uFillTx/>
                        <a:latin typeface="Courier New" pitchFamily="49" charset="0"/>
                        <a:ea typeface="+mn-ea"/>
                        <a:cs typeface="Arial" charset="0"/>
                      </a:endParaRPr>
                    </a:p>
                    <a:p>
                      <a:pPr marL="0" marR="0" lvl="0" indent="0" algn="l" defTabSz="904875" rtl="0" eaLnBrk="0" fontAlgn="base" latinLnBrk="0" hangingPunct="0">
                        <a:lnSpc>
                          <a:spcPts val="2400"/>
                        </a:lnSpc>
                        <a:spcBef>
                          <a:spcPct val="0"/>
                        </a:spcBef>
                        <a:spcAft>
                          <a:spcPct val="0"/>
                        </a:spcAft>
                        <a:buClrTx/>
                        <a:buSzTx/>
                        <a:buFontTx/>
                        <a:buNone/>
                        <a:tabLst>
                          <a:tab pos="452438" algn="l"/>
                          <a:tab pos="904875" algn="l"/>
                          <a:tab pos="1357313" algn="l"/>
                        </a:tabLst>
                        <a:defRPr/>
                      </a:pPr>
                      <a:r>
                        <a:rPr kumimoji="0" lang="en-US" sz="1800" b="1" i="0" u="none" strike="noStrike" kern="1200" cap="none" spc="0" normalizeH="0" baseline="0" noProof="0">
                          <a:ln>
                            <a:noFill/>
                          </a:ln>
                          <a:solidFill>
                            <a:srgbClr val="000000"/>
                          </a:solidFill>
                          <a:effectLst/>
                          <a:uLnTx/>
                          <a:uFillTx/>
                          <a:latin typeface="Courier New" pitchFamily="49" charset="0"/>
                          <a:ea typeface="+mn-ea"/>
                          <a:cs typeface="Arial"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r>
                        <a:rPr lang="en-US" sz="2000" b="1">
                          <a:latin typeface="Courier New" pitchFamily="49" charset="0"/>
                          <a:cs typeface="Courier New" pitchFamily="49" charset="0"/>
                        </a:rPr>
                        <a:t>k</a:t>
                      </a:r>
                      <a:r>
                        <a:rPr lang="en-US" sz="2000"/>
                        <a:t> </a:t>
                      </a:r>
                      <a:r>
                        <a:rPr lang="en-US" sz="2000">
                          <a:sym typeface="Wingdings" pitchFamily="2" charset="2"/>
                        </a:rPr>
                        <a:t> </a:t>
                      </a:r>
                      <a:r>
                        <a:rPr lang="en-US" sz="2000" b="1">
                          <a:solidFill>
                            <a:srgbClr val="C00000"/>
                          </a:solidFill>
                          <a:latin typeface="Courier New" pitchFamily="49" charset="0"/>
                          <a:cs typeface="Courier New" pitchFamily="49" charset="0"/>
                          <a:sym typeface="Wingdings" pitchFamily="2" charset="2"/>
                        </a:rPr>
                        <a:t>$5</a:t>
                      </a:r>
                    </a:p>
                    <a:p>
                      <a:r>
                        <a:rPr lang="en-US" sz="2000">
                          <a:sym typeface="Wingdings" pitchFamily="2" charset="2"/>
                        </a:rPr>
                        <a:t>Base address of </a:t>
                      </a:r>
                      <a:r>
                        <a:rPr lang="en-US" sz="2000" b="1">
                          <a:latin typeface="Courier New" pitchFamily="49" charset="0"/>
                          <a:cs typeface="Courier New" pitchFamily="49" charset="0"/>
                          <a:sym typeface="Wingdings" pitchFamily="2" charset="2"/>
                        </a:rPr>
                        <a:t>v[]</a:t>
                      </a:r>
                      <a:r>
                        <a:rPr lang="en-US" sz="2000" baseline="0">
                          <a:sym typeface="Wingdings" pitchFamily="2" charset="2"/>
                        </a:rPr>
                        <a:t>  </a:t>
                      </a:r>
                      <a:r>
                        <a:rPr lang="en-US" sz="2000" b="1" kern="1200" baseline="0">
                          <a:solidFill>
                            <a:srgbClr val="C00000"/>
                          </a:solidFill>
                          <a:latin typeface="Courier New" pitchFamily="49" charset="0"/>
                          <a:ea typeface="+mn-ea"/>
                          <a:cs typeface="Courier New" pitchFamily="49" charset="0"/>
                          <a:sym typeface="Wingdings" pitchFamily="2" charset="2"/>
                        </a:rPr>
                        <a:t>$4</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a:latin typeface="Courier New" pitchFamily="49" charset="0"/>
                          <a:cs typeface="Courier New" pitchFamily="49" charset="0"/>
                          <a:sym typeface="Wingdings" pitchFamily="2" charset="2"/>
                        </a:rPr>
                        <a:t>temp </a:t>
                      </a:r>
                      <a:r>
                        <a:rPr lang="en-US" sz="2000" baseline="0">
                          <a:sym typeface="Wingdings" pitchFamily="2" charset="2"/>
                        </a:rPr>
                        <a:t> </a:t>
                      </a:r>
                      <a:r>
                        <a:rPr lang="en-US" sz="2000" b="1" kern="1200" baseline="0">
                          <a:solidFill>
                            <a:srgbClr val="C00000"/>
                          </a:solidFill>
                          <a:latin typeface="Courier New" pitchFamily="49" charset="0"/>
                          <a:ea typeface="+mn-ea"/>
                          <a:cs typeface="Courier New" pitchFamily="49" charset="0"/>
                          <a:sym typeface="Wingdings" pitchFamily="2" charset="2"/>
                        </a:rPr>
                        <a:t>$15</a:t>
                      </a:r>
                    </a:p>
                    <a:p>
                      <a:endParaRPr lang="en-US" sz="2000" b="1" kern="1200">
                        <a:solidFill>
                          <a:srgbClr val="C00000"/>
                        </a:solidFill>
                        <a:latin typeface="Courier New" pitchFamily="49" charset="0"/>
                        <a:ea typeface="+mn-ea"/>
                        <a:cs typeface="Courier New" pitchFamily="49" charset="0"/>
                        <a:sym typeface="Wingdings"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
        <p:nvSpPr>
          <p:cNvPr id="13" name="Rectangle 7">
            <a:extLst>
              <a:ext uri="{FF2B5EF4-FFF2-40B4-BE49-F238E27FC236}">
                <a16:creationId xmlns:a16="http://schemas.microsoft.com/office/drawing/2014/main" id="{391485EE-07F9-4B18-AB2E-4F9E0D83BA34}"/>
              </a:ext>
            </a:extLst>
          </p:cNvPr>
          <p:cNvSpPr>
            <a:spLocks noChangeArrowheads="1"/>
          </p:cNvSpPr>
          <p:nvPr/>
        </p:nvSpPr>
        <p:spPr bwMode="auto">
          <a:xfrm>
            <a:off x="2743200" y="4053559"/>
            <a:ext cx="3124200" cy="2286000"/>
          </a:xfrm>
          <a:prstGeom prst="rect">
            <a:avLst/>
          </a:prstGeom>
          <a:solidFill>
            <a:schemeClr val="bg2">
              <a:lumMod val="90000"/>
            </a:schemeClr>
          </a:solidFill>
          <a:ln w="9525">
            <a:solidFill>
              <a:schemeClr val="tx1"/>
            </a:solidFill>
            <a:miter lim="800000"/>
            <a:headEnd/>
            <a:tailEnd/>
          </a:ln>
        </p:spPr>
        <p:txBody>
          <a:bodyPr wrap="none" lIns="19050" tIns="26988" rIns="19050" bIns="26988"/>
          <a:lstStyle/>
          <a:p>
            <a:pPr defTabSz="904875" eaLnBrk="0" hangingPunct="0">
              <a:lnSpc>
                <a:spcPts val="2400"/>
              </a:lnSpc>
              <a:tabLst>
                <a:tab pos="452438" algn="l"/>
                <a:tab pos="904875" algn="l"/>
                <a:tab pos="1357313" algn="l"/>
              </a:tabLst>
            </a:pPr>
            <a:r>
              <a:rPr lang="en-US" sz="2000" b="1">
                <a:solidFill>
                  <a:srgbClr val="000000"/>
                </a:solidFill>
                <a:latin typeface="Courier New" pitchFamily="49" charset="0"/>
              </a:rPr>
              <a:t>swap:</a:t>
            </a:r>
          </a:p>
          <a:p>
            <a:pPr defTabSz="904875" eaLnBrk="0" hangingPunct="0">
              <a:lnSpc>
                <a:spcPts val="2400"/>
              </a:lnSpc>
              <a:tabLst>
                <a:tab pos="452438" algn="l"/>
                <a:tab pos="904875" algn="l"/>
                <a:tab pos="1357313" algn="l"/>
              </a:tabLst>
            </a:pPr>
            <a:r>
              <a:rPr lang="en-US" sz="2000" b="1">
                <a:solidFill>
                  <a:srgbClr val="000000"/>
                </a:solidFill>
                <a:latin typeface="Courier New" pitchFamily="49" charset="0"/>
              </a:rPr>
              <a:t>	</a:t>
            </a:r>
            <a:r>
              <a:rPr lang="en-US" sz="2000" b="1" err="1">
                <a:solidFill>
                  <a:srgbClr val="660066"/>
                </a:solidFill>
                <a:latin typeface="Courier New" pitchFamily="49" charset="0"/>
              </a:rPr>
              <a:t>sll</a:t>
            </a:r>
            <a:r>
              <a:rPr lang="en-US" sz="2000" b="1">
                <a:latin typeface="Courier New" pitchFamily="49" charset="0"/>
              </a:rPr>
              <a:t>  $2, </a:t>
            </a:r>
            <a:r>
              <a:rPr lang="en-US" sz="2000" b="1">
                <a:solidFill>
                  <a:srgbClr val="006600"/>
                </a:solidFill>
                <a:latin typeface="Courier New" pitchFamily="49" charset="0"/>
              </a:rPr>
              <a:t>$5</a:t>
            </a:r>
            <a:r>
              <a:rPr lang="en-US" sz="2000" b="1">
                <a:latin typeface="Courier New" pitchFamily="49" charset="0"/>
              </a:rPr>
              <a:t>, 2</a:t>
            </a:r>
          </a:p>
          <a:p>
            <a:pPr defTabSz="904875" eaLnBrk="0" hangingPunct="0">
              <a:lnSpc>
                <a:spcPts val="2400"/>
              </a:lnSpc>
              <a:tabLst>
                <a:tab pos="452438" algn="l"/>
                <a:tab pos="904875" algn="l"/>
                <a:tab pos="1357313" algn="l"/>
              </a:tabLst>
            </a:pPr>
            <a:r>
              <a:rPr lang="en-US" sz="2000" b="1">
                <a:latin typeface="Courier New" pitchFamily="49" charset="0"/>
              </a:rPr>
              <a:t>	</a:t>
            </a:r>
            <a:r>
              <a:rPr lang="en-US" sz="2000" b="1">
                <a:solidFill>
                  <a:srgbClr val="660066"/>
                </a:solidFill>
                <a:latin typeface="Courier New" pitchFamily="49" charset="0"/>
              </a:rPr>
              <a:t>add</a:t>
            </a:r>
            <a:r>
              <a:rPr lang="en-US" sz="2000" b="1">
                <a:latin typeface="Courier New" pitchFamily="49" charset="0"/>
              </a:rPr>
              <a:t>  $2, </a:t>
            </a:r>
            <a:r>
              <a:rPr lang="en-US" sz="2000" b="1">
                <a:solidFill>
                  <a:srgbClr val="006600"/>
                </a:solidFill>
                <a:latin typeface="Courier New" pitchFamily="49" charset="0"/>
              </a:rPr>
              <a:t>$4</a:t>
            </a:r>
            <a:r>
              <a:rPr lang="en-US" sz="2000" b="1">
                <a:latin typeface="Courier New" pitchFamily="49" charset="0"/>
              </a:rPr>
              <a:t>, </a:t>
            </a:r>
            <a:r>
              <a:rPr lang="en-US" sz="2000" b="1">
                <a:solidFill>
                  <a:srgbClr val="006600"/>
                </a:solidFill>
                <a:latin typeface="Courier New" pitchFamily="49" charset="0"/>
              </a:rPr>
              <a:t>$2</a:t>
            </a:r>
          </a:p>
          <a:p>
            <a:pPr defTabSz="904875" eaLnBrk="0" hangingPunct="0">
              <a:lnSpc>
                <a:spcPts val="2400"/>
              </a:lnSpc>
              <a:tabLst>
                <a:tab pos="452438" algn="l"/>
                <a:tab pos="904875" algn="l"/>
                <a:tab pos="1357313" algn="l"/>
              </a:tabLst>
            </a:pPr>
            <a:r>
              <a:rPr lang="en-US" sz="2000" b="1">
                <a:latin typeface="Courier New" pitchFamily="49" charset="0"/>
              </a:rPr>
              <a:t>	</a:t>
            </a:r>
            <a:r>
              <a:rPr lang="en-US" sz="2000" b="1" err="1">
                <a:solidFill>
                  <a:srgbClr val="660066"/>
                </a:solidFill>
                <a:latin typeface="Courier New" pitchFamily="49" charset="0"/>
              </a:rPr>
              <a:t>lw</a:t>
            </a:r>
            <a:r>
              <a:rPr lang="en-US" sz="2000" b="1">
                <a:latin typeface="Courier New" pitchFamily="49" charset="0"/>
              </a:rPr>
              <a:t>   $15, 0(</a:t>
            </a:r>
            <a:r>
              <a:rPr lang="en-US" sz="2000" b="1">
                <a:solidFill>
                  <a:srgbClr val="006600"/>
                </a:solidFill>
                <a:latin typeface="Courier New" pitchFamily="49" charset="0"/>
              </a:rPr>
              <a:t>$2</a:t>
            </a:r>
            <a:r>
              <a:rPr lang="en-US" sz="2000" b="1">
                <a:latin typeface="Courier New" pitchFamily="49" charset="0"/>
              </a:rPr>
              <a:t>)</a:t>
            </a:r>
          </a:p>
          <a:p>
            <a:pPr defTabSz="904875" eaLnBrk="0" hangingPunct="0">
              <a:lnSpc>
                <a:spcPts val="2400"/>
              </a:lnSpc>
              <a:tabLst>
                <a:tab pos="452438" algn="l"/>
                <a:tab pos="904875" algn="l"/>
                <a:tab pos="1357313" algn="l"/>
              </a:tabLst>
            </a:pPr>
            <a:r>
              <a:rPr lang="en-US" sz="2000" b="1">
                <a:latin typeface="Courier New" pitchFamily="49" charset="0"/>
              </a:rPr>
              <a:t>	</a:t>
            </a:r>
            <a:r>
              <a:rPr lang="en-US" sz="2000" b="1" err="1">
                <a:solidFill>
                  <a:srgbClr val="660066"/>
                </a:solidFill>
                <a:latin typeface="Courier New" pitchFamily="49" charset="0"/>
              </a:rPr>
              <a:t>lw</a:t>
            </a:r>
            <a:r>
              <a:rPr lang="en-US" sz="2000" b="1">
                <a:latin typeface="Courier New" pitchFamily="49" charset="0"/>
              </a:rPr>
              <a:t>   $16, 4(</a:t>
            </a:r>
            <a:r>
              <a:rPr lang="en-US" sz="2000" b="1">
                <a:solidFill>
                  <a:srgbClr val="006600"/>
                </a:solidFill>
                <a:latin typeface="Courier New" pitchFamily="49" charset="0"/>
              </a:rPr>
              <a:t>$2</a:t>
            </a:r>
            <a:r>
              <a:rPr lang="en-US" sz="2000" b="1">
                <a:latin typeface="Courier New" pitchFamily="49" charset="0"/>
              </a:rPr>
              <a:t>)</a:t>
            </a:r>
          </a:p>
          <a:p>
            <a:pPr defTabSz="904875" eaLnBrk="0" hangingPunct="0">
              <a:lnSpc>
                <a:spcPts val="2400"/>
              </a:lnSpc>
              <a:tabLst>
                <a:tab pos="452438" algn="l"/>
                <a:tab pos="904875" algn="l"/>
                <a:tab pos="1357313" algn="l"/>
              </a:tabLst>
            </a:pPr>
            <a:r>
              <a:rPr lang="en-US" sz="2000" b="1">
                <a:latin typeface="Courier New" pitchFamily="49" charset="0"/>
              </a:rPr>
              <a:t>	</a:t>
            </a:r>
            <a:r>
              <a:rPr lang="en-US" sz="2000" b="1" err="1">
                <a:solidFill>
                  <a:srgbClr val="660066"/>
                </a:solidFill>
                <a:latin typeface="Courier New" pitchFamily="49" charset="0"/>
              </a:rPr>
              <a:t>sw</a:t>
            </a:r>
            <a:r>
              <a:rPr lang="en-US" sz="2000" b="1">
                <a:latin typeface="Courier New" pitchFamily="49" charset="0"/>
              </a:rPr>
              <a:t>   </a:t>
            </a:r>
            <a:r>
              <a:rPr lang="en-US" sz="2000" b="1">
                <a:solidFill>
                  <a:srgbClr val="006600"/>
                </a:solidFill>
                <a:latin typeface="Courier New" pitchFamily="49" charset="0"/>
              </a:rPr>
              <a:t>$16</a:t>
            </a:r>
            <a:r>
              <a:rPr lang="en-US" sz="2000" b="1">
                <a:latin typeface="Courier New" pitchFamily="49" charset="0"/>
              </a:rPr>
              <a:t>, 0</a:t>
            </a:r>
            <a:r>
              <a:rPr lang="en-US" sz="2000" b="1">
                <a:solidFill>
                  <a:srgbClr val="006600"/>
                </a:solidFill>
                <a:latin typeface="Courier New" pitchFamily="49" charset="0"/>
              </a:rPr>
              <a:t>($2</a:t>
            </a:r>
            <a:r>
              <a:rPr lang="en-US" sz="2000" b="1">
                <a:latin typeface="Courier New" pitchFamily="49" charset="0"/>
              </a:rPr>
              <a:t>)</a:t>
            </a:r>
          </a:p>
          <a:p>
            <a:pPr defTabSz="904875" eaLnBrk="0" hangingPunct="0">
              <a:lnSpc>
                <a:spcPts val="2400"/>
              </a:lnSpc>
              <a:tabLst>
                <a:tab pos="452438" algn="l"/>
                <a:tab pos="904875" algn="l"/>
                <a:tab pos="1357313" algn="l"/>
              </a:tabLst>
            </a:pPr>
            <a:r>
              <a:rPr lang="en-US" sz="2000" b="1">
                <a:latin typeface="Courier New" pitchFamily="49" charset="0"/>
              </a:rPr>
              <a:t>	</a:t>
            </a:r>
            <a:r>
              <a:rPr lang="en-US" sz="2000" b="1" err="1">
                <a:solidFill>
                  <a:srgbClr val="660066"/>
                </a:solidFill>
                <a:latin typeface="Courier New" pitchFamily="49" charset="0"/>
              </a:rPr>
              <a:t>sw</a:t>
            </a:r>
            <a:r>
              <a:rPr lang="en-US" sz="2000" b="1">
                <a:latin typeface="Courier New" pitchFamily="49" charset="0"/>
              </a:rPr>
              <a:t>   </a:t>
            </a:r>
            <a:r>
              <a:rPr lang="en-US" sz="2000" b="1">
                <a:solidFill>
                  <a:srgbClr val="006600"/>
                </a:solidFill>
                <a:latin typeface="Courier New" pitchFamily="49" charset="0"/>
              </a:rPr>
              <a:t>$15</a:t>
            </a:r>
            <a:r>
              <a:rPr lang="en-US" sz="2000" b="1">
                <a:latin typeface="Courier New" pitchFamily="49" charset="0"/>
              </a:rPr>
              <a:t>, 4(</a:t>
            </a:r>
            <a:r>
              <a:rPr lang="en-US" sz="2000" b="1">
                <a:solidFill>
                  <a:srgbClr val="006600"/>
                </a:solidFill>
                <a:latin typeface="Courier New" pitchFamily="49" charset="0"/>
              </a:rPr>
              <a:t>$2</a:t>
            </a:r>
            <a:r>
              <a:rPr lang="en-US" sz="2000" b="1">
                <a:latin typeface="Courier New" pitchFamily="49" charset="0"/>
              </a:rPr>
              <a:t>)</a:t>
            </a:r>
          </a:p>
        </p:txBody>
      </p:sp>
      <p:sp>
        <p:nvSpPr>
          <p:cNvPr id="15" name="Down Arrow 9">
            <a:extLst>
              <a:ext uri="{FF2B5EF4-FFF2-40B4-BE49-F238E27FC236}">
                <a16:creationId xmlns:a16="http://schemas.microsoft.com/office/drawing/2014/main" id="{D25EC752-8FF2-46B8-859B-820F302C75E6}"/>
              </a:ext>
            </a:extLst>
          </p:cNvPr>
          <p:cNvSpPr/>
          <p:nvPr/>
        </p:nvSpPr>
        <p:spPr>
          <a:xfrm>
            <a:off x="4648200" y="3062959"/>
            <a:ext cx="609600" cy="1066800"/>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8AB7DBB-1221-4293-8D79-E817E098F6ED}"/>
              </a:ext>
            </a:extLst>
          </p:cNvPr>
          <p:cNvSpPr txBox="1"/>
          <p:nvPr/>
        </p:nvSpPr>
        <p:spPr>
          <a:xfrm>
            <a:off x="5943600" y="2878294"/>
            <a:ext cx="4419600" cy="646331"/>
          </a:xfrm>
          <a:prstGeom prst="rect">
            <a:avLst/>
          </a:prstGeom>
          <a:solidFill>
            <a:schemeClr val="bg1">
              <a:lumMod val="95000"/>
            </a:schemeClr>
          </a:solidFill>
          <a:ln>
            <a:noFill/>
          </a:ln>
        </p:spPr>
        <p:txBody>
          <a:bodyPr wrap="square" rtlCol="0">
            <a:spAutoFit/>
          </a:bodyPr>
          <a:lstStyle/>
          <a:p>
            <a:r>
              <a:rPr lang="en-US"/>
              <a:t>Example: k = 3; to swap v[3] with v[4].</a:t>
            </a:r>
          </a:p>
          <a:p>
            <a:r>
              <a:rPr lang="en-US"/>
              <a:t>Assume base address of v is 2000.</a:t>
            </a:r>
          </a:p>
        </p:txBody>
      </p:sp>
      <p:sp>
        <p:nvSpPr>
          <p:cNvPr id="17" name="TextBox 16">
            <a:extLst>
              <a:ext uri="{FF2B5EF4-FFF2-40B4-BE49-F238E27FC236}">
                <a16:creationId xmlns:a16="http://schemas.microsoft.com/office/drawing/2014/main" id="{024691C2-E99B-4C53-B1D5-04CB80EB99A7}"/>
              </a:ext>
            </a:extLst>
          </p:cNvPr>
          <p:cNvSpPr txBox="1"/>
          <p:nvPr/>
        </p:nvSpPr>
        <p:spPr>
          <a:xfrm>
            <a:off x="5943600" y="3524625"/>
            <a:ext cx="4419600" cy="646331"/>
          </a:xfrm>
          <a:prstGeom prst="rect">
            <a:avLst/>
          </a:prstGeom>
          <a:solidFill>
            <a:schemeClr val="bg1">
              <a:lumMod val="95000"/>
            </a:schemeClr>
          </a:solidFill>
          <a:ln>
            <a:noFill/>
          </a:ln>
        </p:spPr>
        <p:txBody>
          <a:bodyPr wrap="square" rtlCol="0">
            <a:spAutoFit/>
          </a:bodyPr>
          <a:lstStyle/>
          <a:p>
            <a:r>
              <a:rPr lang="en-US" b="1">
                <a:latin typeface="Courier New" panose="02070309020205020404" pitchFamily="49" charset="0"/>
                <a:cs typeface="Courier New" panose="02070309020205020404" pitchFamily="49" charset="0"/>
              </a:rPr>
              <a:t>$5</a:t>
            </a:r>
            <a:r>
              <a:rPr lang="en-US">
                <a:sym typeface="Wingdings" panose="05000000000000000000" pitchFamily="2" charset="2"/>
              </a:rPr>
              <a:t> (k)  3</a:t>
            </a:r>
          </a:p>
          <a:p>
            <a:r>
              <a:rPr lang="en-US" b="1">
                <a:latin typeface="Courier New" panose="02070309020205020404" pitchFamily="49" charset="0"/>
                <a:cs typeface="Courier New" panose="02070309020205020404" pitchFamily="49" charset="0"/>
              </a:rPr>
              <a:t>$4</a:t>
            </a:r>
            <a:r>
              <a:rPr lang="en-US">
                <a:sym typeface="Wingdings" panose="05000000000000000000" pitchFamily="2" charset="2"/>
              </a:rPr>
              <a:t> (base </a:t>
            </a:r>
            <a:r>
              <a:rPr lang="en-US" err="1">
                <a:sym typeface="Wingdings" panose="05000000000000000000" pitchFamily="2" charset="2"/>
              </a:rPr>
              <a:t>addr</a:t>
            </a:r>
            <a:r>
              <a:rPr lang="en-US">
                <a:sym typeface="Wingdings" panose="05000000000000000000" pitchFamily="2" charset="2"/>
              </a:rPr>
              <a:t>. of v)  2000</a:t>
            </a:r>
          </a:p>
        </p:txBody>
      </p:sp>
      <p:sp>
        <p:nvSpPr>
          <p:cNvPr id="18" name="TextBox 17">
            <a:extLst>
              <a:ext uri="{FF2B5EF4-FFF2-40B4-BE49-F238E27FC236}">
                <a16:creationId xmlns:a16="http://schemas.microsoft.com/office/drawing/2014/main" id="{606298AE-0073-4ACE-89B6-61CA951E6CA1}"/>
              </a:ext>
            </a:extLst>
          </p:cNvPr>
          <p:cNvSpPr txBox="1"/>
          <p:nvPr/>
        </p:nvSpPr>
        <p:spPr>
          <a:xfrm>
            <a:off x="5943600" y="4370027"/>
            <a:ext cx="4419600" cy="369332"/>
          </a:xfrm>
          <a:prstGeom prst="rect">
            <a:avLst/>
          </a:prstGeom>
          <a:solidFill>
            <a:schemeClr val="bg1">
              <a:lumMod val="95000"/>
            </a:schemeClr>
          </a:solidFill>
          <a:ln>
            <a:noFill/>
          </a:ln>
        </p:spPr>
        <p:txBody>
          <a:bodyPr wrap="square" rtlCol="0">
            <a:spAutoFit/>
          </a:bodyPr>
          <a:lstStyle/>
          <a:p>
            <a:r>
              <a:rPr lang="en-US" b="1">
                <a:latin typeface="Courier New" panose="02070309020205020404" pitchFamily="49" charset="0"/>
                <a:cs typeface="Courier New" panose="02070309020205020404" pitchFamily="49" charset="0"/>
              </a:rPr>
              <a:t>$2 </a:t>
            </a:r>
            <a:r>
              <a:rPr lang="en-US">
                <a:sym typeface="Wingdings" panose="05000000000000000000" pitchFamily="2" charset="2"/>
              </a:rPr>
              <a:t> 12</a:t>
            </a:r>
            <a:endParaRPr lang="en-US"/>
          </a:p>
        </p:txBody>
      </p:sp>
      <p:sp>
        <p:nvSpPr>
          <p:cNvPr id="19" name="TextBox 18">
            <a:extLst>
              <a:ext uri="{FF2B5EF4-FFF2-40B4-BE49-F238E27FC236}">
                <a16:creationId xmlns:a16="http://schemas.microsoft.com/office/drawing/2014/main" id="{BC8AB28C-663F-47F7-A540-AB33FB58AF86}"/>
              </a:ext>
            </a:extLst>
          </p:cNvPr>
          <p:cNvSpPr txBox="1"/>
          <p:nvPr/>
        </p:nvSpPr>
        <p:spPr>
          <a:xfrm>
            <a:off x="5943600" y="4631356"/>
            <a:ext cx="4419600" cy="369332"/>
          </a:xfrm>
          <a:prstGeom prst="rect">
            <a:avLst/>
          </a:prstGeom>
          <a:solidFill>
            <a:schemeClr val="bg1">
              <a:lumMod val="95000"/>
            </a:schemeClr>
          </a:solidFill>
          <a:ln>
            <a:noFill/>
          </a:ln>
        </p:spPr>
        <p:txBody>
          <a:bodyPr wrap="square" rtlCol="0">
            <a:spAutoFit/>
          </a:bodyPr>
          <a:lstStyle/>
          <a:p>
            <a:r>
              <a:rPr lang="en-US" b="1">
                <a:latin typeface="Courier New" panose="02070309020205020404" pitchFamily="49" charset="0"/>
                <a:cs typeface="Courier New" panose="02070309020205020404" pitchFamily="49" charset="0"/>
              </a:rPr>
              <a:t>$2 </a:t>
            </a:r>
            <a:r>
              <a:rPr lang="en-US">
                <a:sym typeface="Wingdings" panose="05000000000000000000" pitchFamily="2" charset="2"/>
              </a:rPr>
              <a:t> 2012</a:t>
            </a:r>
            <a:endParaRPr lang="en-US"/>
          </a:p>
        </p:txBody>
      </p:sp>
      <p:sp>
        <p:nvSpPr>
          <p:cNvPr id="20" name="TextBox 19">
            <a:extLst>
              <a:ext uri="{FF2B5EF4-FFF2-40B4-BE49-F238E27FC236}">
                <a16:creationId xmlns:a16="http://schemas.microsoft.com/office/drawing/2014/main" id="{6E0F738D-CA61-4F3C-89D4-1633B98BCFC2}"/>
              </a:ext>
            </a:extLst>
          </p:cNvPr>
          <p:cNvSpPr txBox="1"/>
          <p:nvPr/>
        </p:nvSpPr>
        <p:spPr>
          <a:xfrm>
            <a:off x="5943600" y="4983543"/>
            <a:ext cx="4419600" cy="369332"/>
          </a:xfrm>
          <a:prstGeom prst="rect">
            <a:avLst/>
          </a:prstGeom>
          <a:solidFill>
            <a:schemeClr val="bg1">
              <a:lumMod val="95000"/>
            </a:schemeClr>
          </a:solidFill>
          <a:ln>
            <a:noFill/>
          </a:ln>
        </p:spPr>
        <p:txBody>
          <a:bodyPr wrap="square" rtlCol="0">
            <a:spAutoFit/>
          </a:bodyPr>
          <a:lstStyle/>
          <a:p>
            <a:r>
              <a:rPr lang="en-US" b="1">
                <a:latin typeface="Courier New" panose="02070309020205020404" pitchFamily="49" charset="0"/>
                <a:cs typeface="Courier New" panose="02070309020205020404" pitchFamily="49" charset="0"/>
              </a:rPr>
              <a:t>$15 </a:t>
            </a:r>
            <a:r>
              <a:rPr lang="en-US">
                <a:sym typeface="Wingdings" panose="05000000000000000000" pitchFamily="2" charset="2"/>
              </a:rPr>
              <a:t> content of mem. </a:t>
            </a:r>
            <a:r>
              <a:rPr lang="en-US" err="1">
                <a:sym typeface="Wingdings" panose="05000000000000000000" pitchFamily="2" charset="2"/>
              </a:rPr>
              <a:t>addr</a:t>
            </a:r>
            <a:r>
              <a:rPr lang="en-US">
                <a:sym typeface="Wingdings" panose="05000000000000000000" pitchFamily="2" charset="2"/>
              </a:rPr>
              <a:t>. 2012 (v[3])</a:t>
            </a:r>
            <a:endParaRPr lang="en-US"/>
          </a:p>
        </p:txBody>
      </p:sp>
      <p:sp>
        <p:nvSpPr>
          <p:cNvPr id="22" name="TextBox 21">
            <a:extLst>
              <a:ext uri="{FF2B5EF4-FFF2-40B4-BE49-F238E27FC236}">
                <a16:creationId xmlns:a16="http://schemas.microsoft.com/office/drawing/2014/main" id="{32D30238-DD6B-4BFF-8FC6-71FA6E693FDB}"/>
              </a:ext>
            </a:extLst>
          </p:cNvPr>
          <p:cNvSpPr txBox="1"/>
          <p:nvPr/>
        </p:nvSpPr>
        <p:spPr>
          <a:xfrm>
            <a:off x="5943600" y="5272759"/>
            <a:ext cx="4419600" cy="369332"/>
          </a:xfrm>
          <a:prstGeom prst="rect">
            <a:avLst/>
          </a:prstGeom>
          <a:solidFill>
            <a:schemeClr val="bg1">
              <a:lumMod val="95000"/>
            </a:schemeClr>
          </a:solidFill>
          <a:ln>
            <a:noFill/>
          </a:ln>
        </p:spPr>
        <p:txBody>
          <a:bodyPr wrap="square" rtlCol="0">
            <a:spAutoFit/>
          </a:bodyPr>
          <a:lstStyle/>
          <a:p>
            <a:r>
              <a:rPr lang="en-US" b="1">
                <a:latin typeface="Courier New" panose="02070309020205020404" pitchFamily="49" charset="0"/>
                <a:cs typeface="Courier New" panose="02070309020205020404" pitchFamily="49" charset="0"/>
              </a:rPr>
              <a:t>$16 </a:t>
            </a:r>
            <a:r>
              <a:rPr lang="en-US">
                <a:sym typeface="Wingdings" panose="05000000000000000000" pitchFamily="2" charset="2"/>
              </a:rPr>
              <a:t> content of mem. </a:t>
            </a:r>
            <a:r>
              <a:rPr lang="en-US" err="1">
                <a:sym typeface="Wingdings" panose="05000000000000000000" pitchFamily="2" charset="2"/>
              </a:rPr>
              <a:t>addr</a:t>
            </a:r>
            <a:r>
              <a:rPr lang="en-US">
                <a:sym typeface="Wingdings" panose="05000000000000000000" pitchFamily="2" charset="2"/>
              </a:rPr>
              <a:t>. 2016 (v[4])</a:t>
            </a:r>
            <a:endParaRPr lang="en-US"/>
          </a:p>
        </p:txBody>
      </p:sp>
      <p:sp>
        <p:nvSpPr>
          <p:cNvPr id="23" name="TextBox 22">
            <a:extLst>
              <a:ext uri="{FF2B5EF4-FFF2-40B4-BE49-F238E27FC236}">
                <a16:creationId xmlns:a16="http://schemas.microsoft.com/office/drawing/2014/main" id="{F851CC3C-FA61-4B94-826E-22F14B4822C1}"/>
              </a:ext>
            </a:extLst>
          </p:cNvPr>
          <p:cNvSpPr txBox="1"/>
          <p:nvPr/>
        </p:nvSpPr>
        <p:spPr>
          <a:xfrm>
            <a:off x="5943600" y="5635477"/>
            <a:ext cx="4419600" cy="369332"/>
          </a:xfrm>
          <a:prstGeom prst="rect">
            <a:avLst/>
          </a:prstGeom>
          <a:solidFill>
            <a:schemeClr val="bg1">
              <a:lumMod val="95000"/>
            </a:schemeClr>
          </a:solidFill>
          <a:ln>
            <a:noFill/>
          </a:ln>
        </p:spPr>
        <p:txBody>
          <a:bodyPr wrap="square" rtlCol="0">
            <a:spAutoFit/>
          </a:bodyPr>
          <a:lstStyle/>
          <a:p>
            <a:r>
              <a:rPr lang="en-US">
                <a:sym typeface="Wingdings" panose="05000000000000000000" pitchFamily="2" charset="2"/>
              </a:rPr>
              <a:t>content of mem. </a:t>
            </a:r>
            <a:r>
              <a:rPr lang="en-US" err="1">
                <a:sym typeface="Wingdings" panose="05000000000000000000" pitchFamily="2" charset="2"/>
              </a:rPr>
              <a:t>addr</a:t>
            </a:r>
            <a:r>
              <a:rPr lang="en-US">
                <a:sym typeface="Wingdings" panose="05000000000000000000" pitchFamily="2" charset="2"/>
              </a:rPr>
              <a:t>. 2012 (v[3])  </a:t>
            </a:r>
            <a:r>
              <a:rPr lang="en-US" b="1">
                <a:latin typeface="Courier New" panose="02070309020205020404" pitchFamily="49" charset="0"/>
                <a:cs typeface="Courier New" panose="02070309020205020404" pitchFamily="49" charset="0"/>
              </a:rPr>
              <a:t>$16</a:t>
            </a:r>
            <a:r>
              <a:rPr lang="en-US">
                <a:sym typeface="Wingdings" panose="05000000000000000000" pitchFamily="2" charset="2"/>
              </a:rPr>
              <a:t> </a:t>
            </a:r>
            <a:endParaRPr lang="en-US"/>
          </a:p>
        </p:txBody>
      </p:sp>
      <p:sp>
        <p:nvSpPr>
          <p:cNvPr id="24" name="TextBox 23">
            <a:extLst>
              <a:ext uri="{FF2B5EF4-FFF2-40B4-BE49-F238E27FC236}">
                <a16:creationId xmlns:a16="http://schemas.microsoft.com/office/drawing/2014/main" id="{5B01FBB6-00EB-4EB6-9A80-DA80FD3CAE93}"/>
              </a:ext>
            </a:extLst>
          </p:cNvPr>
          <p:cNvSpPr txBox="1"/>
          <p:nvPr/>
        </p:nvSpPr>
        <p:spPr>
          <a:xfrm>
            <a:off x="5943600" y="5902494"/>
            <a:ext cx="4419600" cy="369332"/>
          </a:xfrm>
          <a:prstGeom prst="rect">
            <a:avLst/>
          </a:prstGeom>
          <a:solidFill>
            <a:schemeClr val="bg1">
              <a:lumMod val="95000"/>
            </a:schemeClr>
          </a:solidFill>
          <a:ln>
            <a:noFill/>
          </a:ln>
        </p:spPr>
        <p:txBody>
          <a:bodyPr wrap="square" rtlCol="0">
            <a:spAutoFit/>
          </a:bodyPr>
          <a:lstStyle/>
          <a:p>
            <a:r>
              <a:rPr lang="en-US">
                <a:sym typeface="Wingdings" panose="05000000000000000000" pitchFamily="2" charset="2"/>
              </a:rPr>
              <a:t>content of mem. </a:t>
            </a:r>
            <a:r>
              <a:rPr lang="en-US" err="1">
                <a:sym typeface="Wingdings" panose="05000000000000000000" pitchFamily="2" charset="2"/>
              </a:rPr>
              <a:t>addr</a:t>
            </a:r>
            <a:r>
              <a:rPr lang="en-US">
                <a:sym typeface="Wingdings" panose="05000000000000000000" pitchFamily="2" charset="2"/>
              </a:rPr>
              <a:t>. 2016 (v[4])  </a:t>
            </a:r>
            <a:r>
              <a:rPr lang="en-US" b="1">
                <a:latin typeface="Courier New" panose="02070309020205020404" pitchFamily="49" charset="0"/>
                <a:cs typeface="Courier New" panose="02070309020205020404" pitchFamily="49" charset="0"/>
              </a:rPr>
              <a:t>$15</a:t>
            </a:r>
            <a:r>
              <a:rPr lang="en-US">
                <a:sym typeface="Wingdings" panose="05000000000000000000" pitchFamily="2" charset="2"/>
              </a:rPr>
              <a:t> </a:t>
            </a:r>
            <a:endParaRPr lang="en-US"/>
          </a:p>
        </p:txBody>
      </p:sp>
      <p:sp>
        <p:nvSpPr>
          <p:cNvPr id="25" name="Text Box 14">
            <a:extLst>
              <a:ext uri="{FF2B5EF4-FFF2-40B4-BE49-F238E27FC236}">
                <a16:creationId xmlns:a16="http://schemas.microsoft.com/office/drawing/2014/main" id="{7DC14A6A-A6EB-416D-B20E-5966171FFC2E}"/>
              </a:ext>
            </a:extLst>
          </p:cNvPr>
          <p:cNvSpPr txBox="1">
            <a:spLocks noChangeArrowheads="1"/>
          </p:cNvSpPr>
          <p:nvPr/>
        </p:nvSpPr>
        <p:spPr bwMode="auto">
          <a:xfrm>
            <a:off x="1676400" y="6400801"/>
            <a:ext cx="304800" cy="201613"/>
          </a:xfrm>
          <a:prstGeom prst="rect">
            <a:avLst/>
          </a:prstGeom>
          <a:noFill/>
          <a:ln w="9525">
            <a:noFill/>
            <a:miter lim="800000"/>
            <a:headEnd/>
            <a:tailEnd/>
          </a:ln>
        </p:spPr>
        <p:txBody>
          <a:bodyPr lIns="9144" tIns="9144" rIns="9144" bIns="9144">
            <a:spAutoFit/>
          </a:bodyPr>
          <a:lstStyle/>
          <a:p>
            <a:pPr algn="ctr">
              <a:spcBef>
                <a:spcPct val="50000"/>
              </a:spcBef>
            </a:pPr>
            <a:r>
              <a:rPr lang="en-US" sz="1200">
                <a:sym typeface="Wingdings 2" pitchFamily="18" charset="2"/>
              </a:rPr>
              <a:t></a:t>
            </a:r>
          </a:p>
        </p:txBody>
      </p:sp>
      <p:sp>
        <p:nvSpPr>
          <p:cNvPr id="3" name="TextBox 2">
            <a:extLst>
              <a:ext uri="{FF2B5EF4-FFF2-40B4-BE49-F238E27FC236}">
                <a16:creationId xmlns:a16="http://schemas.microsoft.com/office/drawing/2014/main" id="{77A7E972-A751-42FD-A509-473778B79824}"/>
              </a:ext>
            </a:extLst>
          </p:cNvPr>
          <p:cNvSpPr txBox="1"/>
          <p:nvPr/>
        </p:nvSpPr>
        <p:spPr>
          <a:xfrm>
            <a:off x="2364260" y="6415758"/>
            <a:ext cx="7648833" cy="369332"/>
          </a:xfrm>
          <a:prstGeom prst="rect">
            <a:avLst/>
          </a:prstGeom>
          <a:solidFill>
            <a:srgbClr val="E2FFC5"/>
          </a:solidFill>
        </p:spPr>
        <p:txBody>
          <a:bodyPr wrap="square" rtlCol="0">
            <a:spAutoFit/>
          </a:bodyPr>
          <a:lstStyle/>
          <a:p>
            <a:r>
              <a:rPr lang="en-SG"/>
              <a:t>Note: This is simplified and may </a:t>
            </a:r>
            <a:r>
              <a:rPr lang="en-SG" u="sng"/>
              <a:t>not</a:t>
            </a:r>
            <a:r>
              <a:rPr lang="en-SG"/>
              <a:t> be a direct translation of the C code. </a:t>
            </a:r>
          </a:p>
        </p:txBody>
      </p:sp>
    </p:spTree>
    <p:extLst>
      <p:ext uri="{BB962C8B-B14F-4D97-AF65-F5344CB8AC3E}">
        <p14:creationId xmlns:p14="http://schemas.microsoft.com/office/powerpoint/2010/main" val="28027892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dissolv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dissolv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dissolv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dissolv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5" grpId="0" animBg="1"/>
      <p:bldP spid="16" grpId="0" animBg="1"/>
      <p:bldP spid="17" grpId="0" animBg="1"/>
      <p:bldP spid="18" grpId="0" animBg="1"/>
      <p:bldP spid="19" grpId="0" animBg="1"/>
      <p:bldP spid="20" grpId="0" animBg="1"/>
      <p:bldP spid="22" grpId="0" animBg="1"/>
      <p:bldP spid="23" grpId="0" animBg="1"/>
      <p:bldP spid="2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955E-B32A-6B28-35D7-D34D9032C464}"/>
              </a:ext>
            </a:extLst>
          </p:cNvPr>
          <p:cNvSpPr>
            <a:spLocks noGrp="1"/>
          </p:cNvSpPr>
          <p:nvPr>
            <p:ph type="ctrTitle"/>
          </p:nvPr>
        </p:nvSpPr>
        <p:spPr/>
        <p:txBody>
          <a:bodyPr/>
          <a:lstStyle/>
          <a:p>
            <a:r>
              <a:rPr lang="en-GB"/>
              <a:t>quiz solutions</a:t>
            </a:r>
          </a:p>
        </p:txBody>
      </p:sp>
      <p:sp>
        <p:nvSpPr>
          <p:cNvPr id="3" name="Subtitle 2">
            <a:extLst>
              <a:ext uri="{FF2B5EF4-FFF2-40B4-BE49-F238E27FC236}">
                <a16:creationId xmlns:a16="http://schemas.microsoft.com/office/drawing/2014/main" id="{EBDCB184-8606-FD87-E117-D3EA83F0E0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085840246"/>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44</a:t>
            </a:fld>
            <a:endParaRPr lang="en-US"/>
          </a:p>
        </p:txBody>
      </p:sp>
      <p:pic>
        <p:nvPicPr>
          <p:cNvPr id="7" name="Picture 6">
            <a:extLst>
              <a:ext uri="{FF2B5EF4-FFF2-40B4-BE49-F238E27FC236}">
                <a16:creationId xmlns:a16="http://schemas.microsoft.com/office/drawing/2014/main" id="{E903CCBC-DBB1-4855-8749-7DB40CAF9F2C}"/>
              </a:ext>
            </a:extLst>
          </p:cNvPr>
          <p:cNvPicPr>
            <a:picLocks noChangeAspect="1"/>
          </p:cNvPicPr>
          <p:nvPr/>
        </p:nvPicPr>
        <p:blipFill>
          <a:blip r:embed="rId2"/>
          <a:stretch>
            <a:fillRect/>
          </a:stretch>
        </p:blipFill>
        <p:spPr>
          <a:xfrm>
            <a:off x="609600" y="1524000"/>
            <a:ext cx="11125640" cy="4465320"/>
          </a:xfrm>
          <a:prstGeom prst="rect">
            <a:avLst/>
          </a:prstGeom>
        </p:spPr>
      </p:pic>
      <p:sp>
        <p:nvSpPr>
          <p:cNvPr id="4" name="TextBox 3">
            <a:extLst>
              <a:ext uri="{FF2B5EF4-FFF2-40B4-BE49-F238E27FC236}">
                <a16:creationId xmlns:a16="http://schemas.microsoft.com/office/drawing/2014/main" id="{6317C73B-0F87-D97A-CB98-A5DBE895B645}"/>
              </a:ext>
            </a:extLst>
          </p:cNvPr>
          <p:cNvSpPr txBox="1"/>
          <p:nvPr/>
        </p:nvSpPr>
        <p:spPr>
          <a:xfrm>
            <a:off x="701040" y="3589020"/>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10" name="TextBox 9">
            <a:extLst>
              <a:ext uri="{FF2B5EF4-FFF2-40B4-BE49-F238E27FC236}">
                <a16:creationId xmlns:a16="http://schemas.microsoft.com/office/drawing/2014/main" id="{6BAE2E0F-A533-A4A8-7F87-6A8ECD9E4ADE}"/>
              </a:ext>
            </a:extLst>
          </p:cNvPr>
          <p:cNvSpPr txBox="1"/>
          <p:nvPr/>
        </p:nvSpPr>
        <p:spPr>
          <a:xfrm>
            <a:off x="701040" y="4114680"/>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11" name="TextBox 10">
            <a:extLst>
              <a:ext uri="{FF2B5EF4-FFF2-40B4-BE49-F238E27FC236}">
                <a16:creationId xmlns:a16="http://schemas.microsoft.com/office/drawing/2014/main" id="{6F3E3645-5881-37DD-EC98-4DBAAC766FEF}"/>
              </a:ext>
            </a:extLst>
          </p:cNvPr>
          <p:cNvSpPr txBox="1"/>
          <p:nvPr/>
        </p:nvSpPr>
        <p:spPr>
          <a:xfrm>
            <a:off x="701040" y="4579620"/>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12" name="TextBox 11">
            <a:extLst>
              <a:ext uri="{FF2B5EF4-FFF2-40B4-BE49-F238E27FC236}">
                <a16:creationId xmlns:a16="http://schemas.microsoft.com/office/drawing/2014/main" id="{CED4B3CA-CBE1-5067-55CA-67318A0F28F4}"/>
              </a:ext>
            </a:extLst>
          </p:cNvPr>
          <p:cNvSpPr txBox="1"/>
          <p:nvPr/>
        </p:nvSpPr>
        <p:spPr>
          <a:xfrm>
            <a:off x="701040" y="5149155"/>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Tree>
    <p:extLst>
      <p:ext uri="{BB962C8B-B14F-4D97-AF65-F5344CB8AC3E}">
        <p14:creationId xmlns:p14="http://schemas.microsoft.com/office/powerpoint/2010/main" val="3972507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dissolv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45</a:t>
            </a:fld>
            <a:endParaRPr lang="en-US"/>
          </a:p>
        </p:txBody>
      </p:sp>
      <p:pic>
        <p:nvPicPr>
          <p:cNvPr id="4" name="Picture 3">
            <a:extLst>
              <a:ext uri="{FF2B5EF4-FFF2-40B4-BE49-F238E27FC236}">
                <a16:creationId xmlns:a16="http://schemas.microsoft.com/office/drawing/2014/main" id="{DCE2C91A-A0AF-42B7-AB8E-8E89B91767D7}"/>
              </a:ext>
            </a:extLst>
          </p:cNvPr>
          <p:cNvPicPr>
            <a:picLocks noChangeAspect="1"/>
          </p:cNvPicPr>
          <p:nvPr/>
        </p:nvPicPr>
        <p:blipFill>
          <a:blip r:embed="rId3"/>
          <a:stretch>
            <a:fillRect/>
          </a:stretch>
        </p:blipFill>
        <p:spPr>
          <a:xfrm>
            <a:off x="609600" y="1600200"/>
            <a:ext cx="11272178" cy="4526280"/>
          </a:xfrm>
          <a:prstGeom prst="rect">
            <a:avLst/>
          </a:prstGeom>
        </p:spPr>
      </p:pic>
      <p:sp>
        <p:nvSpPr>
          <p:cNvPr id="7" name="TextBox 6">
            <a:extLst>
              <a:ext uri="{FF2B5EF4-FFF2-40B4-BE49-F238E27FC236}">
                <a16:creationId xmlns:a16="http://schemas.microsoft.com/office/drawing/2014/main" id="{C67DE7EF-BF63-124B-0730-ACD5F8987A79}"/>
              </a:ext>
            </a:extLst>
          </p:cNvPr>
          <p:cNvSpPr txBox="1"/>
          <p:nvPr/>
        </p:nvSpPr>
        <p:spPr>
          <a:xfrm>
            <a:off x="701040" y="3657600"/>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8" name="TextBox 7">
            <a:extLst>
              <a:ext uri="{FF2B5EF4-FFF2-40B4-BE49-F238E27FC236}">
                <a16:creationId xmlns:a16="http://schemas.microsoft.com/office/drawing/2014/main" id="{30CB1524-E82D-9D4B-8CC5-A40032793820}"/>
              </a:ext>
            </a:extLst>
          </p:cNvPr>
          <p:cNvSpPr txBox="1"/>
          <p:nvPr/>
        </p:nvSpPr>
        <p:spPr>
          <a:xfrm>
            <a:off x="701040" y="5257800"/>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30F32AEB-0AC6-46F5-95D9-0C721E769D94}"/>
                  </a:ext>
                </a:extLst>
              </p14:cNvPr>
              <p14:cNvContentPartPr/>
              <p14:nvPr/>
            </p14:nvContentPartPr>
            <p14:xfrm>
              <a:off x="928440" y="4054320"/>
              <a:ext cx="7843680" cy="1576080"/>
            </p14:xfrm>
          </p:contentPart>
        </mc:Choice>
        <mc:Fallback xmlns="">
          <p:pic>
            <p:nvPicPr>
              <p:cNvPr id="3" name="Ink 2">
                <a:extLst>
                  <a:ext uri="{FF2B5EF4-FFF2-40B4-BE49-F238E27FC236}">
                    <a16:creationId xmlns:a16="http://schemas.microsoft.com/office/drawing/2014/main" id="{30F32AEB-0AC6-46F5-95D9-0C721E769D94}"/>
                  </a:ext>
                </a:extLst>
              </p:cNvPr>
              <p:cNvPicPr/>
              <p:nvPr/>
            </p:nvPicPr>
            <p:blipFill>
              <a:blip r:embed="rId5"/>
              <a:stretch>
                <a:fillRect/>
              </a:stretch>
            </p:blipFill>
            <p:spPr>
              <a:xfrm>
                <a:off x="919080" y="4044960"/>
                <a:ext cx="7862400" cy="1594800"/>
              </a:xfrm>
              <a:prstGeom prst="rect">
                <a:avLst/>
              </a:prstGeom>
            </p:spPr>
          </p:pic>
        </mc:Fallback>
      </mc:AlternateContent>
    </p:spTree>
    <p:extLst>
      <p:ext uri="{BB962C8B-B14F-4D97-AF65-F5344CB8AC3E}">
        <p14:creationId xmlns:p14="http://schemas.microsoft.com/office/powerpoint/2010/main" val="2890474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46</a:t>
            </a:fld>
            <a:endParaRPr lang="en-US"/>
          </a:p>
        </p:txBody>
      </p:sp>
      <p:pic>
        <p:nvPicPr>
          <p:cNvPr id="7" name="Picture 6">
            <a:extLst>
              <a:ext uri="{FF2B5EF4-FFF2-40B4-BE49-F238E27FC236}">
                <a16:creationId xmlns:a16="http://schemas.microsoft.com/office/drawing/2014/main" id="{CA3BD375-4C5C-451E-9E84-8AF7EBCA6073}"/>
              </a:ext>
            </a:extLst>
          </p:cNvPr>
          <p:cNvPicPr>
            <a:picLocks noChangeAspect="1"/>
          </p:cNvPicPr>
          <p:nvPr/>
        </p:nvPicPr>
        <p:blipFill>
          <a:blip r:embed="rId2"/>
          <a:stretch>
            <a:fillRect/>
          </a:stretch>
        </p:blipFill>
        <p:spPr>
          <a:xfrm>
            <a:off x="609600" y="1524000"/>
            <a:ext cx="11126080" cy="3733800"/>
          </a:xfrm>
          <a:prstGeom prst="rect">
            <a:avLst/>
          </a:prstGeom>
        </p:spPr>
      </p:pic>
      <p:sp>
        <p:nvSpPr>
          <p:cNvPr id="4" name="TextBox 3">
            <a:extLst>
              <a:ext uri="{FF2B5EF4-FFF2-40B4-BE49-F238E27FC236}">
                <a16:creationId xmlns:a16="http://schemas.microsoft.com/office/drawing/2014/main" id="{7D9CAC74-1229-1F23-5FB5-7AF69FF419F3}"/>
              </a:ext>
            </a:extLst>
          </p:cNvPr>
          <p:cNvSpPr txBox="1"/>
          <p:nvPr/>
        </p:nvSpPr>
        <p:spPr>
          <a:xfrm>
            <a:off x="701040" y="3886200"/>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B3D2750-97A8-42D9-9F73-89E8F205947C}"/>
                  </a:ext>
                </a:extLst>
              </p14:cNvPr>
              <p14:cNvContentPartPr/>
              <p14:nvPr/>
            </p14:nvContentPartPr>
            <p14:xfrm>
              <a:off x="5936040" y="2010960"/>
              <a:ext cx="5251680" cy="1452960"/>
            </p14:xfrm>
          </p:contentPart>
        </mc:Choice>
        <mc:Fallback xmlns="">
          <p:pic>
            <p:nvPicPr>
              <p:cNvPr id="3" name="Ink 2">
                <a:extLst>
                  <a:ext uri="{FF2B5EF4-FFF2-40B4-BE49-F238E27FC236}">
                    <a16:creationId xmlns:a16="http://schemas.microsoft.com/office/drawing/2014/main" id="{7B3D2750-97A8-42D9-9F73-89E8F205947C}"/>
                  </a:ext>
                </a:extLst>
              </p:cNvPr>
              <p:cNvPicPr/>
              <p:nvPr/>
            </p:nvPicPr>
            <p:blipFill>
              <a:blip r:embed="rId4"/>
              <a:stretch>
                <a:fillRect/>
              </a:stretch>
            </p:blipFill>
            <p:spPr>
              <a:xfrm>
                <a:off x="5926680" y="2001600"/>
                <a:ext cx="5270400" cy="1471680"/>
              </a:xfrm>
              <a:prstGeom prst="rect">
                <a:avLst/>
              </a:prstGeom>
            </p:spPr>
          </p:pic>
        </mc:Fallback>
      </mc:AlternateContent>
    </p:spTree>
    <p:extLst>
      <p:ext uri="{BB962C8B-B14F-4D97-AF65-F5344CB8AC3E}">
        <p14:creationId xmlns:p14="http://schemas.microsoft.com/office/powerpoint/2010/main" val="42843555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47</a:t>
            </a:fld>
            <a:endParaRPr lang="en-US"/>
          </a:p>
        </p:txBody>
      </p:sp>
      <p:pic>
        <p:nvPicPr>
          <p:cNvPr id="4" name="Picture 3">
            <a:extLst>
              <a:ext uri="{FF2B5EF4-FFF2-40B4-BE49-F238E27FC236}">
                <a16:creationId xmlns:a16="http://schemas.microsoft.com/office/drawing/2014/main" id="{BEC44BF5-8C1B-400F-A679-A514E0418391}"/>
              </a:ext>
            </a:extLst>
          </p:cNvPr>
          <p:cNvPicPr>
            <a:picLocks noChangeAspect="1"/>
          </p:cNvPicPr>
          <p:nvPr/>
        </p:nvPicPr>
        <p:blipFill>
          <a:blip r:embed="rId2"/>
          <a:stretch>
            <a:fillRect/>
          </a:stretch>
        </p:blipFill>
        <p:spPr>
          <a:xfrm>
            <a:off x="609600" y="1600200"/>
            <a:ext cx="9821646" cy="4782217"/>
          </a:xfrm>
          <a:prstGeom prst="rect">
            <a:avLst/>
          </a:prstGeom>
        </p:spPr>
      </p:pic>
      <p:sp>
        <p:nvSpPr>
          <p:cNvPr id="7" name="TextBox 6">
            <a:extLst>
              <a:ext uri="{FF2B5EF4-FFF2-40B4-BE49-F238E27FC236}">
                <a16:creationId xmlns:a16="http://schemas.microsoft.com/office/drawing/2014/main" id="{7960B3D1-231B-DCFC-7CCC-D7C43BA01C9C}"/>
              </a:ext>
            </a:extLst>
          </p:cNvPr>
          <p:cNvSpPr txBox="1"/>
          <p:nvPr/>
        </p:nvSpPr>
        <p:spPr>
          <a:xfrm>
            <a:off x="609600" y="3303270"/>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8" name="TextBox 7">
            <a:extLst>
              <a:ext uri="{FF2B5EF4-FFF2-40B4-BE49-F238E27FC236}">
                <a16:creationId xmlns:a16="http://schemas.microsoft.com/office/drawing/2014/main" id="{7E148CB4-5633-F0D8-BCEC-DA058D71E3CE}"/>
              </a:ext>
            </a:extLst>
          </p:cNvPr>
          <p:cNvSpPr txBox="1"/>
          <p:nvPr/>
        </p:nvSpPr>
        <p:spPr>
          <a:xfrm>
            <a:off x="609600" y="3780669"/>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9" name="TextBox 8">
            <a:extLst>
              <a:ext uri="{FF2B5EF4-FFF2-40B4-BE49-F238E27FC236}">
                <a16:creationId xmlns:a16="http://schemas.microsoft.com/office/drawing/2014/main" id="{B5F1E59D-FD48-22FF-AE94-E473957F4844}"/>
              </a:ext>
            </a:extLst>
          </p:cNvPr>
          <p:cNvSpPr txBox="1"/>
          <p:nvPr/>
        </p:nvSpPr>
        <p:spPr>
          <a:xfrm>
            <a:off x="609600" y="4258068"/>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10" name="TextBox 9">
            <a:extLst>
              <a:ext uri="{FF2B5EF4-FFF2-40B4-BE49-F238E27FC236}">
                <a16:creationId xmlns:a16="http://schemas.microsoft.com/office/drawing/2014/main" id="{7A349168-42A6-50A2-A8CC-F0B25996E050}"/>
              </a:ext>
            </a:extLst>
          </p:cNvPr>
          <p:cNvSpPr txBox="1"/>
          <p:nvPr/>
        </p:nvSpPr>
        <p:spPr>
          <a:xfrm>
            <a:off x="609600" y="4701010"/>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11" name="TextBox 10">
            <a:extLst>
              <a:ext uri="{FF2B5EF4-FFF2-40B4-BE49-F238E27FC236}">
                <a16:creationId xmlns:a16="http://schemas.microsoft.com/office/drawing/2014/main" id="{81D84E08-4F52-A446-F619-7136DB5D42A8}"/>
              </a:ext>
            </a:extLst>
          </p:cNvPr>
          <p:cNvSpPr txBox="1"/>
          <p:nvPr/>
        </p:nvSpPr>
        <p:spPr>
          <a:xfrm>
            <a:off x="609600" y="5143952"/>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2D59A8B-B864-4A8B-BB50-0F1F6FADAAAE}"/>
                  </a:ext>
                </a:extLst>
              </p14:cNvPr>
              <p14:cNvContentPartPr/>
              <p14:nvPr/>
            </p14:nvContentPartPr>
            <p14:xfrm>
              <a:off x="2310840" y="4617360"/>
              <a:ext cx="2660760" cy="1634040"/>
            </p14:xfrm>
          </p:contentPart>
        </mc:Choice>
        <mc:Fallback xmlns="">
          <p:pic>
            <p:nvPicPr>
              <p:cNvPr id="3" name="Ink 2">
                <a:extLst>
                  <a:ext uri="{FF2B5EF4-FFF2-40B4-BE49-F238E27FC236}">
                    <a16:creationId xmlns:a16="http://schemas.microsoft.com/office/drawing/2014/main" id="{F2D59A8B-B864-4A8B-BB50-0F1F6FADAAAE}"/>
                  </a:ext>
                </a:extLst>
              </p:cNvPr>
              <p:cNvPicPr/>
              <p:nvPr/>
            </p:nvPicPr>
            <p:blipFill>
              <a:blip r:embed="rId4"/>
              <a:stretch>
                <a:fillRect/>
              </a:stretch>
            </p:blipFill>
            <p:spPr>
              <a:xfrm>
                <a:off x="2301480" y="4608000"/>
                <a:ext cx="2679480" cy="1652760"/>
              </a:xfrm>
              <a:prstGeom prst="rect">
                <a:avLst/>
              </a:prstGeom>
            </p:spPr>
          </p:pic>
        </mc:Fallback>
      </mc:AlternateContent>
    </p:spTree>
    <p:extLst>
      <p:ext uri="{BB962C8B-B14F-4D97-AF65-F5344CB8AC3E}">
        <p14:creationId xmlns:p14="http://schemas.microsoft.com/office/powerpoint/2010/main" val="8929633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48</a:t>
            </a:fld>
            <a:endParaRPr lang="en-US"/>
          </a:p>
        </p:txBody>
      </p:sp>
      <p:pic>
        <p:nvPicPr>
          <p:cNvPr id="7" name="Picture 6">
            <a:extLst>
              <a:ext uri="{FF2B5EF4-FFF2-40B4-BE49-F238E27FC236}">
                <a16:creationId xmlns:a16="http://schemas.microsoft.com/office/drawing/2014/main" id="{7AA37A49-75F5-41B8-B341-25E4201DBB63}"/>
              </a:ext>
            </a:extLst>
          </p:cNvPr>
          <p:cNvPicPr>
            <a:picLocks noChangeAspect="1"/>
          </p:cNvPicPr>
          <p:nvPr/>
        </p:nvPicPr>
        <p:blipFill>
          <a:blip r:embed="rId2"/>
          <a:stretch>
            <a:fillRect/>
          </a:stretch>
        </p:blipFill>
        <p:spPr>
          <a:xfrm>
            <a:off x="609599" y="1600200"/>
            <a:ext cx="11212831" cy="3737610"/>
          </a:xfrm>
          <a:prstGeom prst="rect">
            <a:avLst/>
          </a:prstGeom>
        </p:spPr>
      </p:pic>
      <p:sp>
        <p:nvSpPr>
          <p:cNvPr id="4" name="TextBox 3">
            <a:extLst>
              <a:ext uri="{FF2B5EF4-FFF2-40B4-BE49-F238E27FC236}">
                <a16:creationId xmlns:a16="http://schemas.microsoft.com/office/drawing/2014/main" id="{412A0B4D-765C-9C21-6562-519AB9E35961}"/>
              </a:ext>
            </a:extLst>
          </p:cNvPr>
          <p:cNvSpPr txBox="1"/>
          <p:nvPr/>
        </p:nvSpPr>
        <p:spPr>
          <a:xfrm>
            <a:off x="689610" y="3931920"/>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2F81010-9D8E-40C6-8822-7D750A2B8E47}"/>
                  </a:ext>
                </a:extLst>
              </p14:cNvPr>
              <p14:cNvContentPartPr/>
              <p14:nvPr/>
            </p14:nvContentPartPr>
            <p14:xfrm>
              <a:off x="5933160" y="3164760"/>
              <a:ext cx="1648440" cy="31680"/>
            </p14:xfrm>
          </p:contentPart>
        </mc:Choice>
        <mc:Fallback xmlns="">
          <p:pic>
            <p:nvPicPr>
              <p:cNvPr id="3" name="Ink 2">
                <a:extLst>
                  <a:ext uri="{FF2B5EF4-FFF2-40B4-BE49-F238E27FC236}">
                    <a16:creationId xmlns:a16="http://schemas.microsoft.com/office/drawing/2014/main" id="{42F81010-9D8E-40C6-8822-7D750A2B8E47}"/>
                  </a:ext>
                </a:extLst>
              </p:cNvPr>
              <p:cNvPicPr/>
              <p:nvPr/>
            </p:nvPicPr>
            <p:blipFill>
              <a:blip r:embed="rId4"/>
              <a:stretch>
                <a:fillRect/>
              </a:stretch>
            </p:blipFill>
            <p:spPr>
              <a:xfrm>
                <a:off x="5923800" y="3155400"/>
                <a:ext cx="1667160" cy="50400"/>
              </a:xfrm>
              <a:prstGeom prst="rect">
                <a:avLst/>
              </a:prstGeom>
            </p:spPr>
          </p:pic>
        </mc:Fallback>
      </mc:AlternateContent>
    </p:spTree>
    <p:extLst>
      <p:ext uri="{BB962C8B-B14F-4D97-AF65-F5344CB8AC3E}">
        <p14:creationId xmlns:p14="http://schemas.microsoft.com/office/powerpoint/2010/main" val="40292436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49</a:t>
            </a:fld>
            <a:endParaRPr lang="en-US"/>
          </a:p>
        </p:txBody>
      </p:sp>
      <p:pic>
        <p:nvPicPr>
          <p:cNvPr id="4" name="Picture 3">
            <a:extLst>
              <a:ext uri="{FF2B5EF4-FFF2-40B4-BE49-F238E27FC236}">
                <a16:creationId xmlns:a16="http://schemas.microsoft.com/office/drawing/2014/main" id="{1FE2DF95-BF8E-43C0-A4D7-C58DD14C43EA}"/>
              </a:ext>
            </a:extLst>
          </p:cNvPr>
          <p:cNvPicPr>
            <a:picLocks noChangeAspect="1"/>
          </p:cNvPicPr>
          <p:nvPr/>
        </p:nvPicPr>
        <p:blipFill>
          <a:blip r:embed="rId2"/>
          <a:stretch>
            <a:fillRect/>
          </a:stretch>
        </p:blipFill>
        <p:spPr>
          <a:xfrm>
            <a:off x="609600" y="1600200"/>
            <a:ext cx="11110853" cy="4411980"/>
          </a:xfrm>
          <a:prstGeom prst="rect">
            <a:avLst/>
          </a:prstGeom>
        </p:spPr>
      </p:pic>
      <p:sp>
        <p:nvSpPr>
          <p:cNvPr id="7" name="TextBox 6">
            <a:extLst>
              <a:ext uri="{FF2B5EF4-FFF2-40B4-BE49-F238E27FC236}">
                <a16:creationId xmlns:a16="http://schemas.microsoft.com/office/drawing/2014/main" id="{645F53FF-0323-8BE5-ADFF-2411D893789E}"/>
              </a:ext>
            </a:extLst>
          </p:cNvPr>
          <p:cNvSpPr txBox="1"/>
          <p:nvPr/>
        </p:nvSpPr>
        <p:spPr>
          <a:xfrm>
            <a:off x="609600" y="3596640"/>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10" name="TextBox 9">
            <a:extLst>
              <a:ext uri="{FF2B5EF4-FFF2-40B4-BE49-F238E27FC236}">
                <a16:creationId xmlns:a16="http://schemas.microsoft.com/office/drawing/2014/main" id="{4EFF5367-1A1A-75A1-4BA8-269A5ECE5A4A}"/>
              </a:ext>
            </a:extLst>
          </p:cNvPr>
          <p:cNvSpPr txBox="1"/>
          <p:nvPr/>
        </p:nvSpPr>
        <p:spPr>
          <a:xfrm>
            <a:off x="609600" y="4673025"/>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4C87645-EBDC-4FB4-A12B-28F54A6D2AA3}"/>
                  </a:ext>
                </a:extLst>
              </p14:cNvPr>
              <p14:cNvContentPartPr/>
              <p14:nvPr/>
            </p14:nvContentPartPr>
            <p14:xfrm>
              <a:off x="2568240" y="4016880"/>
              <a:ext cx="3534840" cy="1728360"/>
            </p14:xfrm>
          </p:contentPart>
        </mc:Choice>
        <mc:Fallback xmlns="">
          <p:pic>
            <p:nvPicPr>
              <p:cNvPr id="3" name="Ink 2">
                <a:extLst>
                  <a:ext uri="{FF2B5EF4-FFF2-40B4-BE49-F238E27FC236}">
                    <a16:creationId xmlns:a16="http://schemas.microsoft.com/office/drawing/2014/main" id="{44C87645-EBDC-4FB4-A12B-28F54A6D2AA3}"/>
                  </a:ext>
                </a:extLst>
              </p:cNvPr>
              <p:cNvPicPr/>
              <p:nvPr/>
            </p:nvPicPr>
            <p:blipFill>
              <a:blip r:embed="rId4"/>
              <a:stretch>
                <a:fillRect/>
              </a:stretch>
            </p:blipFill>
            <p:spPr>
              <a:xfrm>
                <a:off x="2558880" y="4007520"/>
                <a:ext cx="3553560" cy="1747080"/>
              </a:xfrm>
              <a:prstGeom prst="rect">
                <a:avLst/>
              </a:prstGeom>
            </p:spPr>
          </p:pic>
        </mc:Fallback>
      </mc:AlternateContent>
    </p:spTree>
    <p:extLst>
      <p:ext uri="{BB962C8B-B14F-4D97-AF65-F5344CB8AC3E}">
        <p14:creationId xmlns:p14="http://schemas.microsoft.com/office/powerpoint/2010/main" val="40549495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3DA0-83D6-438A-AD4A-728AB451D8E0}"/>
              </a:ext>
            </a:extLst>
          </p:cNvPr>
          <p:cNvSpPr>
            <a:spLocks noGrp="1"/>
          </p:cNvSpPr>
          <p:nvPr>
            <p:ph type="title"/>
          </p:nvPr>
        </p:nvSpPr>
        <p:spPr/>
        <p:txBody>
          <a:bodyPr/>
          <a:lstStyle/>
          <a:p>
            <a:r>
              <a:rPr lang="en-US" dirty="0"/>
              <a:t>Motherboard</a:t>
            </a:r>
          </a:p>
        </p:txBody>
      </p:sp>
      <p:pic>
        <p:nvPicPr>
          <p:cNvPr id="9" name="Content Placeholder 8">
            <a:extLst>
              <a:ext uri="{FF2B5EF4-FFF2-40B4-BE49-F238E27FC236}">
                <a16:creationId xmlns:a16="http://schemas.microsoft.com/office/drawing/2014/main" id="{1FFDFD87-164C-4143-839C-3CBFD754982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97573" y="1709928"/>
            <a:ext cx="7360827" cy="4614672"/>
          </a:xfrm>
        </p:spPr>
      </p:pic>
      <p:sp>
        <p:nvSpPr>
          <p:cNvPr id="4" name="Date Placeholder 3">
            <a:extLst>
              <a:ext uri="{FF2B5EF4-FFF2-40B4-BE49-F238E27FC236}">
                <a16:creationId xmlns:a16="http://schemas.microsoft.com/office/drawing/2014/main" id="{5420BA40-BA83-46D1-BB25-7151CD24E02D}"/>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FA76E547-6809-4EC8-BA5C-7B83B697C514}"/>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D3EC43DB-C9D1-4B6C-B166-223FDABBA221}"/>
              </a:ext>
            </a:extLst>
          </p:cNvPr>
          <p:cNvSpPr>
            <a:spLocks noGrp="1"/>
          </p:cNvSpPr>
          <p:nvPr>
            <p:ph type="sldNum" sz="quarter" idx="12"/>
          </p:nvPr>
        </p:nvSpPr>
        <p:spPr/>
        <p:txBody>
          <a:bodyPr/>
          <a:lstStyle/>
          <a:p>
            <a:pPr>
              <a:defRPr/>
            </a:pPr>
            <a:fld id="{2E4790E1-2590-4AEE-892D-AB46A7688113}" type="slidenum">
              <a:rPr lang="en-US" smtClean="0"/>
              <a:pPr>
                <a:defRPr/>
              </a:pPr>
              <a:t>5</a:t>
            </a:fld>
            <a:endParaRPr lang="en-US"/>
          </a:p>
        </p:txBody>
      </p:sp>
      <p:sp>
        <p:nvSpPr>
          <p:cNvPr id="7" name="Rectangle 6">
            <a:extLst>
              <a:ext uri="{FF2B5EF4-FFF2-40B4-BE49-F238E27FC236}">
                <a16:creationId xmlns:a16="http://schemas.microsoft.com/office/drawing/2014/main" id="{C4ACE254-D4C5-4BA6-B8E0-605A28B6E16C}"/>
              </a:ext>
            </a:extLst>
          </p:cNvPr>
          <p:cNvSpPr/>
          <p:nvPr/>
        </p:nvSpPr>
        <p:spPr>
          <a:xfrm>
            <a:off x="3928035" y="6510528"/>
            <a:ext cx="5118452" cy="307777"/>
          </a:xfrm>
          <a:prstGeom prst="rect">
            <a:avLst/>
          </a:prstGeom>
        </p:spPr>
        <p:txBody>
          <a:bodyPr wrap="none">
            <a:spAutoFit/>
          </a:bodyPr>
          <a:lstStyle/>
          <a:p>
            <a:r>
              <a:rPr lang="en-US" sz="1400" b="1" dirty="0"/>
              <a:t>Source:</a:t>
            </a:r>
            <a:r>
              <a:rPr lang="en-US" sz="1400" dirty="0"/>
              <a:t> https://www.pinterest.com/pin/226024475021843532/</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92550A1-F820-45E0-AC66-765EB1B75606}"/>
                  </a:ext>
                </a:extLst>
              </p14:cNvPr>
              <p14:cNvContentPartPr/>
              <p14:nvPr/>
            </p14:nvContentPartPr>
            <p14:xfrm>
              <a:off x="1325160" y="1720440"/>
              <a:ext cx="10087920" cy="4457160"/>
            </p14:xfrm>
          </p:contentPart>
        </mc:Choice>
        <mc:Fallback xmlns="">
          <p:pic>
            <p:nvPicPr>
              <p:cNvPr id="3" name="Ink 2">
                <a:extLst>
                  <a:ext uri="{FF2B5EF4-FFF2-40B4-BE49-F238E27FC236}">
                    <a16:creationId xmlns:a16="http://schemas.microsoft.com/office/drawing/2014/main" id="{992550A1-F820-45E0-AC66-765EB1B75606}"/>
                  </a:ext>
                </a:extLst>
              </p:cNvPr>
              <p:cNvPicPr/>
              <p:nvPr/>
            </p:nvPicPr>
            <p:blipFill>
              <a:blip r:embed="rId5"/>
              <a:stretch>
                <a:fillRect/>
              </a:stretch>
            </p:blipFill>
            <p:spPr>
              <a:xfrm>
                <a:off x="1315800" y="1711080"/>
                <a:ext cx="10106640" cy="4475880"/>
              </a:xfrm>
              <a:prstGeom prst="rect">
                <a:avLst/>
              </a:prstGeom>
            </p:spPr>
          </p:pic>
        </mc:Fallback>
      </mc:AlternateContent>
    </p:spTree>
    <p:extLst>
      <p:ext uri="{BB962C8B-B14F-4D97-AF65-F5344CB8AC3E}">
        <p14:creationId xmlns:p14="http://schemas.microsoft.com/office/powerpoint/2010/main" val="1265930866"/>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50</a:t>
            </a:fld>
            <a:endParaRPr lang="en-US"/>
          </a:p>
        </p:txBody>
      </p:sp>
      <p:pic>
        <p:nvPicPr>
          <p:cNvPr id="7" name="Picture 6">
            <a:extLst>
              <a:ext uri="{FF2B5EF4-FFF2-40B4-BE49-F238E27FC236}">
                <a16:creationId xmlns:a16="http://schemas.microsoft.com/office/drawing/2014/main" id="{D608FC0E-8D17-44B3-87A0-08C487D16910}"/>
              </a:ext>
            </a:extLst>
          </p:cNvPr>
          <p:cNvPicPr>
            <a:picLocks noChangeAspect="1"/>
          </p:cNvPicPr>
          <p:nvPr/>
        </p:nvPicPr>
        <p:blipFill>
          <a:blip r:embed="rId2"/>
          <a:stretch>
            <a:fillRect/>
          </a:stretch>
        </p:blipFill>
        <p:spPr>
          <a:xfrm>
            <a:off x="609600" y="1600200"/>
            <a:ext cx="10957074" cy="2651760"/>
          </a:xfrm>
          <a:prstGeom prst="rect">
            <a:avLst/>
          </a:prstGeom>
        </p:spPr>
      </p:pic>
      <p:sp>
        <p:nvSpPr>
          <p:cNvPr id="4" name="TextBox 3">
            <a:extLst>
              <a:ext uri="{FF2B5EF4-FFF2-40B4-BE49-F238E27FC236}">
                <a16:creationId xmlns:a16="http://schemas.microsoft.com/office/drawing/2014/main" id="{8C1F1136-54FB-7EDB-CE83-A3EEF685F10A}"/>
              </a:ext>
            </a:extLst>
          </p:cNvPr>
          <p:cNvSpPr txBox="1"/>
          <p:nvPr/>
        </p:nvSpPr>
        <p:spPr>
          <a:xfrm>
            <a:off x="3257550" y="2800350"/>
            <a:ext cx="811530" cy="523220"/>
          </a:xfrm>
          <a:prstGeom prst="rect">
            <a:avLst/>
          </a:prstGeom>
          <a:noFill/>
        </p:spPr>
        <p:txBody>
          <a:bodyPr wrap="square" rtlCol="0">
            <a:spAutoFit/>
          </a:bodyPr>
          <a:lstStyle/>
          <a:p>
            <a:pPr algn="ctr"/>
            <a:r>
              <a:rPr lang="en-SG" sz="2800">
                <a:solidFill>
                  <a:srgbClr val="0000FF"/>
                </a:solidFill>
              </a:rPr>
              <a:t>32</a:t>
            </a:r>
          </a:p>
        </p:txBody>
      </p:sp>
      <p:sp>
        <p:nvSpPr>
          <p:cNvPr id="9" name="TextBox 8">
            <a:extLst>
              <a:ext uri="{FF2B5EF4-FFF2-40B4-BE49-F238E27FC236}">
                <a16:creationId xmlns:a16="http://schemas.microsoft.com/office/drawing/2014/main" id="{C44D697B-6726-38A7-11FF-EAA2C8025B49}"/>
              </a:ext>
            </a:extLst>
          </p:cNvPr>
          <p:cNvSpPr txBox="1"/>
          <p:nvPr/>
        </p:nvSpPr>
        <p:spPr>
          <a:xfrm>
            <a:off x="8122922" y="2800350"/>
            <a:ext cx="811530" cy="523220"/>
          </a:xfrm>
          <a:prstGeom prst="rect">
            <a:avLst/>
          </a:prstGeom>
          <a:noFill/>
        </p:spPr>
        <p:txBody>
          <a:bodyPr wrap="square" rtlCol="0">
            <a:spAutoFit/>
          </a:bodyPr>
          <a:lstStyle/>
          <a:p>
            <a:pPr algn="ctr"/>
            <a:r>
              <a:rPr lang="en-SG" sz="2800">
                <a:solidFill>
                  <a:srgbClr val="0000FF"/>
                </a:solidFill>
              </a:rPr>
              <a:t>32</a:t>
            </a:r>
          </a:p>
        </p:txBody>
      </p:sp>
    </p:spTree>
    <p:extLst>
      <p:ext uri="{BB962C8B-B14F-4D97-AF65-F5344CB8AC3E}">
        <p14:creationId xmlns:p14="http://schemas.microsoft.com/office/powerpoint/2010/main" val="6859132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51</a:t>
            </a:fld>
            <a:endParaRPr lang="en-US"/>
          </a:p>
        </p:txBody>
      </p:sp>
      <p:pic>
        <p:nvPicPr>
          <p:cNvPr id="4" name="Picture 3">
            <a:extLst>
              <a:ext uri="{FF2B5EF4-FFF2-40B4-BE49-F238E27FC236}">
                <a16:creationId xmlns:a16="http://schemas.microsoft.com/office/drawing/2014/main" id="{D5F47F6C-BB14-454C-8B04-DE0F2E74D9BF}"/>
              </a:ext>
            </a:extLst>
          </p:cNvPr>
          <p:cNvPicPr>
            <a:picLocks noChangeAspect="1"/>
          </p:cNvPicPr>
          <p:nvPr/>
        </p:nvPicPr>
        <p:blipFill>
          <a:blip r:embed="rId2"/>
          <a:stretch>
            <a:fillRect/>
          </a:stretch>
        </p:blipFill>
        <p:spPr>
          <a:xfrm>
            <a:off x="609600" y="1600200"/>
            <a:ext cx="10940994" cy="3657600"/>
          </a:xfrm>
          <a:prstGeom prst="rect">
            <a:avLst/>
          </a:prstGeom>
        </p:spPr>
      </p:pic>
      <p:sp>
        <p:nvSpPr>
          <p:cNvPr id="7" name="TextBox 6">
            <a:extLst>
              <a:ext uri="{FF2B5EF4-FFF2-40B4-BE49-F238E27FC236}">
                <a16:creationId xmlns:a16="http://schemas.microsoft.com/office/drawing/2014/main" id="{18D7CD1F-48C2-D72C-A641-12AD6E892D83}"/>
              </a:ext>
            </a:extLst>
          </p:cNvPr>
          <p:cNvSpPr txBox="1"/>
          <p:nvPr/>
        </p:nvSpPr>
        <p:spPr>
          <a:xfrm>
            <a:off x="641406" y="3909060"/>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A24C4AF-4770-41AC-92F4-CF5D725FF03A}"/>
                  </a:ext>
                </a:extLst>
              </p14:cNvPr>
              <p14:cNvContentPartPr/>
              <p14:nvPr/>
            </p14:nvContentPartPr>
            <p14:xfrm>
              <a:off x="850680" y="2603520"/>
              <a:ext cx="1965960" cy="608040"/>
            </p14:xfrm>
          </p:contentPart>
        </mc:Choice>
        <mc:Fallback xmlns="">
          <p:pic>
            <p:nvPicPr>
              <p:cNvPr id="3" name="Ink 2">
                <a:extLst>
                  <a:ext uri="{FF2B5EF4-FFF2-40B4-BE49-F238E27FC236}">
                    <a16:creationId xmlns:a16="http://schemas.microsoft.com/office/drawing/2014/main" id="{7A24C4AF-4770-41AC-92F4-CF5D725FF03A}"/>
                  </a:ext>
                </a:extLst>
              </p:cNvPr>
              <p:cNvPicPr/>
              <p:nvPr/>
            </p:nvPicPr>
            <p:blipFill>
              <a:blip r:embed="rId4"/>
              <a:stretch>
                <a:fillRect/>
              </a:stretch>
            </p:blipFill>
            <p:spPr>
              <a:xfrm>
                <a:off x="841320" y="2594160"/>
                <a:ext cx="1984680" cy="626760"/>
              </a:xfrm>
              <a:prstGeom prst="rect">
                <a:avLst/>
              </a:prstGeom>
            </p:spPr>
          </p:pic>
        </mc:Fallback>
      </mc:AlternateContent>
    </p:spTree>
    <p:extLst>
      <p:ext uri="{BB962C8B-B14F-4D97-AF65-F5344CB8AC3E}">
        <p14:creationId xmlns:p14="http://schemas.microsoft.com/office/powerpoint/2010/main" val="41096360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52</a:t>
            </a:fld>
            <a:endParaRPr lang="en-US"/>
          </a:p>
        </p:txBody>
      </p:sp>
      <p:pic>
        <p:nvPicPr>
          <p:cNvPr id="8" name="Picture 7">
            <a:extLst>
              <a:ext uri="{FF2B5EF4-FFF2-40B4-BE49-F238E27FC236}">
                <a16:creationId xmlns:a16="http://schemas.microsoft.com/office/drawing/2014/main" id="{345D59B0-9520-4B56-B51C-B54FC7537827}"/>
              </a:ext>
            </a:extLst>
          </p:cNvPr>
          <p:cNvPicPr>
            <a:picLocks noChangeAspect="1"/>
          </p:cNvPicPr>
          <p:nvPr/>
        </p:nvPicPr>
        <p:blipFill>
          <a:blip r:embed="rId2"/>
          <a:stretch>
            <a:fillRect/>
          </a:stretch>
        </p:blipFill>
        <p:spPr>
          <a:xfrm>
            <a:off x="338671" y="1524000"/>
            <a:ext cx="7912532" cy="49530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D0110E6-2CFA-41FD-8CD2-FA7040B7992B}"/>
                  </a:ext>
                </a:extLst>
              </p14:cNvPr>
              <p14:cNvContentPartPr/>
              <p14:nvPr/>
            </p14:nvContentPartPr>
            <p14:xfrm>
              <a:off x="897480" y="2882160"/>
              <a:ext cx="2834640" cy="1794600"/>
            </p14:xfrm>
          </p:contentPart>
        </mc:Choice>
        <mc:Fallback xmlns="">
          <p:pic>
            <p:nvPicPr>
              <p:cNvPr id="3" name="Ink 2">
                <a:extLst>
                  <a:ext uri="{FF2B5EF4-FFF2-40B4-BE49-F238E27FC236}">
                    <a16:creationId xmlns:a16="http://schemas.microsoft.com/office/drawing/2014/main" id="{4D0110E6-2CFA-41FD-8CD2-FA7040B7992B}"/>
                  </a:ext>
                </a:extLst>
              </p:cNvPr>
              <p:cNvPicPr/>
              <p:nvPr/>
            </p:nvPicPr>
            <p:blipFill>
              <a:blip r:embed="rId4"/>
              <a:stretch>
                <a:fillRect/>
              </a:stretch>
            </p:blipFill>
            <p:spPr>
              <a:xfrm>
                <a:off x="888120" y="2872800"/>
                <a:ext cx="2853360" cy="1813320"/>
              </a:xfrm>
              <a:prstGeom prst="rect">
                <a:avLst/>
              </a:prstGeom>
            </p:spPr>
          </p:pic>
        </mc:Fallback>
      </mc:AlternateContent>
    </p:spTree>
    <p:extLst>
      <p:ext uri="{BB962C8B-B14F-4D97-AF65-F5344CB8AC3E}">
        <p14:creationId xmlns:p14="http://schemas.microsoft.com/office/powerpoint/2010/main" val="655937466"/>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53</a:t>
            </a:fld>
            <a:endParaRPr lang="en-US"/>
          </a:p>
        </p:txBody>
      </p:sp>
      <p:pic>
        <p:nvPicPr>
          <p:cNvPr id="4" name="Picture 3">
            <a:extLst>
              <a:ext uri="{FF2B5EF4-FFF2-40B4-BE49-F238E27FC236}">
                <a16:creationId xmlns:a16="http://schemas.microsoft.com/office/drawing/2014/main" id="{03596825-6512-4D01-8DB3-1AE910FE7BF9}"/>
              </a:ext>
            </a:extLst>
          </p:cNvPr>
          <p:cNvPicPr>
            <a:picLocks noChangeAspect="1"/>
          </p:cNvPicPr>
          <p:nvPr/>
        </p:nvPicPr>
        <p:blipFill>
          <a:blip r:embed="rId2"/>
          <a:stretch>
            <a:fillRect/>
          </a:stretch>
        </p:blipFill>
        <p:spPr>
          <a:xfrm>
            <a:off x="609600" y="1524000"/>
            <a:ext cx="10778672" cy="3310890"/>
          </a:xfrm>
          <a:prstGeom prst="rect">
            <a:avLst/>
          </a:prstGeom>
        </p:spPr>
      </p:pic>
      <p:sp>
        <p:nvSpPr>
          <p:cNvPr id="7" name="TextBox 6">
            <a:extLst>
              <a:ext uri="{FF2B5EF4-FFF2-40B4-BE49-F238E27FC236}">
                <a16:creationId xmlns:a16="http://schemas.microsoft.com/office/drawing/2014/main" id="{A8FA0A7D-8DF2-6957-207F-DD38FAFCDCD0}"/>
              </a:ext>
            </a:extLst>
          </p:cNvPr>
          <p:cNvSpPr txBox="1"/>
          <p:nvPr/>
        </p:nvSpPr>
        <p:spPr>
          <a:xfrm>
            <a:off x="709986" y="3509010"/>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11BA1D7-C923-48E7-96FE-068CDC361495}"/>
                  </a:ext>
                </a:extLst>
              </p14:cNvPr>
              <p14:cNvContentPartPr/>
              <p14:nvPr/>
            </p14:nvContentPartPr>
            <p14:xfrm>
              <a:off x="3012480" y="2848680"/>
              <a:ext cx="7527960" cy="2327400"/>
            </p14:xfrm>
          </p:contentPart>
        </mc:Choice>
        <mc:Fallback xmlns="">
          <p:pic>
            <p:nvPicPr>
              <p:cNvPr id="3" name="Ink 2">
                <a:extLst>
                  <a:ext uri="{FF2B5EF4-FFF2-40B4-BE49-F238E27FC236}">
                    <a16:creationId xmlns:a16="http://schemas.microsoft.com/office/drawing/2014/main" id="{511BA1D7-C923-48E7-96FE-068CDC361495}"/>
                  </a:ext>
                </a:extLst>
              </p:cNvPr>
              <p:cNvPicPr/>
              <p:nvPr/>
            </p:nvPicPr>
            <p:blipFill>
              <a:blip r:embed="rId4"/>
              <a:stretch>
                <a:fillRect/>
              </a:stretch>
            </p:blipFill>
            <p:spPr>
              <a:xfrm>
                <a:off x="3003120" y="2839320"/>
                <a:ext cx="7546680" cy="2346120"/>
              </a:xfrm>
              <a:prstGeom prst="rect">
                <a:avLst/>
              </a:prstGeom>
            </p:spPr>
          </p:pic>
        </mc:Fallback>
      </mc:AlternateContent>
    </p:spTree>
    <p:extLst>
      <p:ext uri="{BB962C8B-B14F-4D97-AF65-F5344CB8AC3E}">
        <p14:creationId xmlns:p14="http://schemas.microsoft.com/office/powerpoint/2010/main" val="1031504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54</a:t>
            </a:fld>
            <a:endParaRPr lang="en-US"/>
          </a:p>
        </p:txBody>
      </p:sp>
      <p:pic>
        <p:nvPicPr>
          <p:cNvPr id="7" name="Picture 6">
            <a:extLst>
              <a:ext uri="{FF2B5EF4-FFF2-40B4-BE49-F238E27FC236}">
                <a16:creationId xmlns:a16="http://schemas.microsoft.com/office/drawing/2014/main" id="{EBB31581-C923-4B86-872D-CA24197072AE}"/>
              </a:ext>
            </a:extLst>
          </p:cNvPr>
          <p:cNvPicPr>
            <a:picLocks noChangeAspect="1"/>
          </p:cNvPicPr>
          <p:nvPr/>
        </p:nvPicPr>
        <p:blipFill>
          <a:blip r:embed="rId2"/>
          <a:stretch>
            <a:fillRect/>
          </a:stretch>
        </p:blipFill>
        <p:spPr>
          <a:xfrm>
            <a:off x="609600" y="1524000"/>
            <a:ext cx="11038827" cy="4453890"/>
          </a:xfrm>
          <a:prstGeom prst="rect">
            <a:avLst/>
          </a:prstGeom>
        </p:spPr>
      </p:pic>
      <p:sp>
        <p:nvSpPr>
          <p:cNvPr id="4" name="TextBox 3">
            <a:extLst>
              <a:ext uri="{FF2B5EF4-FFF2-40B4-BE49-F238E27FC236}">
                <a16:creationId xmlns:a16="http://schemas.microsoft.com/office/drawing/2014/main" id="{DEA4998E-827F-10DE-FDEA-D91A36391CE8}"/>
              </a:ext>
            </a:extLst>
          </p:cNvPr>
          <p:cNvSpPr txBox="1"/>
          <p:nvPr/>
        </p:nvSpPr>
        <p:spPr>
          <a:xfrm>
            <a:off x="709986" y="3509010"/>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8" name="TextBox 7">
            <a:extLst>
              <a:ext uri="{FF2B5EF4-FFF2-40B4-BE49-F238E27FC236}">
                <a16:creationId xmlns:a16="http://schemas.microsoft.com/office/drawing/2014/main" id="{92CBA6E1-460B-E634-C16C-68F7746D8C49}"/>
              </a:ext>
            </a:extLst>
          </p:cNvPr>
          <p:cNvSpPr txBox="1"/>
          <p:nvPr/>
        </p:nvSpPr>
        <p:spPr>
          <a:xfrm>
            <a:off x="709986" y="5084385"/>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5D41FEB-4384-4773-BD1F-EA5FF10BE262}"/>
                  </a:ext>
                </a:extLst>
              </p14:cNvPr>
              <p14:cNvContentPartPr/>
              <p14:nvPr/>
            </p14:nvContentPartPr>
            <p14:xfrm>
              <a:off x="5105160" y="1873800"/>
              <a:ext cx="4497840" cy="3654720"/>
            </p14:xfrm>
          </p:contentPart>
        </mc:Choice>
        <mc:Fallback xmlns="">
          <p:pic>
            <p:nvPicPr>
              <p:cNvPr id="3" name="Ink 2">
                <a:extLst>
                  <a:ext uri="{FF2B5EF4-FFF2-40B4-BE49-F238E27FC236}">
                    <a16:creationId xmlns:a16="http://schemas.microsoft.com/office/drawing/2014/main" id="{15D41FEB-4384-4773-BD1F-EA5FF10BE262}"/>
                  </a:ext>
                </a:extLst>
              </p:cNvPr>
              <p:cNvPicPr/>
              <p:nvPr/>
            </p:nvPicPr>
            <p:blipFill>
              <a:blip r:embed="rId4"/>
              <a:stretch>
                <a:fillRect/>
              </a:stretch>
            </p:blipFill>
            <p:spPr>
              <a:xfrm>
                <a:off x="5095800" y="1864440"/>
                <a:ext cx="4516560" cy="3673440"/>
              </a:xfrm>
              <a:prstGeom prst="rect">
                <a:avLst/>
              </a:prstGeom>
            </p:spPr>
          </p:pic>
        </mc:Fallback>
      </mc:AlternateContent>
    </p:spTree>
    <p:extLst>
      <p:ext uri="{BB962C8B-B14F-4D97-AF65-F5344CB8AC3E}">
        <p14:creationId xmlns:p14="http://schemas.microsoft.com/office/powerpoint/2010/main" val="25592909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55</a:t>
            </a:fld>
            <a:endParaRPr lang="en-US"/>
          </a:p>
        </p:txBody>
      </p:sp>
      <p:pic>
        <p:nvPicPr>
          <p:cNvPr id="4" name="Picture 3">
            <a:extLst>
              <a:ext uri="{FF2B5EF4-FFF2-40B4-BE49-F238E27FC236}">
                <a16:creationId xmlns:a16="http://schemas.microsoft.com/office/drawing/2014/main" id="{CD4CB38B-40AF-4168-AE79-F23707C54DA0}"/>
              </a:ext>
            </a:extLst>
          </p:cNvPr>
          <p:cNvPicPr>
            <a:picLocks noChangeAspect="1"/>
          </p:cNvPicPr>
          <p:nvPr/>
        </p:nvPicPr>
        <p:blipFill>
          <a:blip r:embed="rId2"/>
          <a:stretch>
            <a:fillRect/>
          </a:stretch>
        </p:blipFill>
        <p:spPr>
          <a:xfrm>
            <a:off x="609600" y="1524000"/>
            <a:ext cx="10881722" cy="3756660"/>
          </a:xfrm>
          <a:prstGeom prst="rect">
            <a:avLst/>
          </a:prstGeom>
        </p:spPr>
      </p:pic>
      <p:sp>
        <p:nvSpPr>
          <p:cNvPr id="7" name="TextBox 6">
            <a:extLst>
              <a:ext uri="{FF2B5EF4-FFF2-40B4-BE49-F238E27FC236}">
                <a16:creationId xmlns:a16="http://schemas.microsoft.com/office/drawing/2014/main" id="{D74D9D95-95A9-A9E0-085F-20959DEE491A}"/>
              </a:ext>
            </a:extLst>
          </p:cNvPr>
          <p:cNvSpPr txBox="1"/>
          <p:nvPr/>
        </p:nvSpPr>
        <p:spPr>
          <a:xfrm>
            <a:off x="1417320" y="4286250"/>
            <a:ext cx="811530" cy="523220"/>
          </a:xfrm>
          <a:prstGeom prst="rect">
            <a:avLst/>
          </a:prstGeom>
          <a:noFill/>
        </p:spPr>
        <p:txBody>
          <a:bodyPr wrap="square" rtlCol="0">
            <a:spAutoFit/>
          </a:bodyPr>
          <a:lstStyle/>
          <a:p>
            <a:pPr algn="ctr"/>
            <a:r>
              <a:rPr lang="en-SG" sz="2800">
                <a:solidFill>
                  <a:srgbClr val="0000FF"/>
                </a:solidFill>
              </a:rPr>
              <a:t>3</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1978132F-AD77-4BF6-9A66-750066BA6571}"/>
                  </a:ext>
                </a:extLst>
              </p14:cNvPr>
              <p14:cNvContentPartPr/>
              <p14:nvPr/>
            </p14:nvContentPartPr>
            <p14:xfrm>
              <a:off x="931680" y="3035880"/>
              <a:ext cx="5568120" cy="1842120"/>
            </p14:xfrm>
          </p:contentPart>
        </mc:Choice>
        <mc:Fallback xmlns="">
          <p:pic>
            <p:nvPicPr>
              <p:cNvPr id="3" name="Ink 2">
                <a:extLst>
                  <a:ext uri="{FF2B5EF4-FFF2-40B4-BE49-F238E27FC236}">
                    <a16:creationId xmlns:a16="http://schemas.microsoft.com/office/drawing/2014/main" id="{1978132F-AD77-4BF6-9A66-750066BA6571}"/>
                  </a:ext>
                </a:extLst>
              </p:cNvPr>
              <p:cNvPicPr/>
              <p:nvPr/>
            </p:nvPicPr>
            <p:blipFill>
              <a:blip r:embed="rId4"/>
              <a:stretch>
                <a:fillRect/>
              </a:stretch>
            </p:blipFill>
            <p:spPr>
              <a:xfrm>
                <a:off x="922320" y="3026520"/>
                <a:ext cx="5586840" cy="1860840"/>
              </a:xfrm>
              <a:prstGeom prst="rect">
                <a:avLst/>
              </a:prstGeom>
            </p:spPr>
          </p:pic>
        </mc:Fallback>
      </mc:AlternateContent>
    </p:spTree>
    <p:extLst>
      <p:ext uri="{BB962C8B-B14F-4D97-AF65-F5344CB8AC3E}">
        <p14:creationId xmlns:p14="http://schemas.microsoft.com/office/powerpoint/2010/main" val="1524075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56</a:t>
            </a:fld>
            <a:endParaRPr lang="en-US"/>
          </a:p>
        </p:txBody>
      </p:sp>
      <p:pic>
        <p:nvPicPr>
          <p:cNvPr id="7" name="Picture 6">
            <a:extLst>
              <a:ext uri="{FF2B5EF4-FFF2-40B4-BE49-F238E27FC236}">
                <a16:creationId xmlns:a16="http://schemas.microsoft.com/office/drawing/2014/main" id="{83678E55-F50D-4C9F-912E-C734B085E1A9}"/>
              </a:ext>
            </a:extLst>
          </p:cNvPr>
          <p:cNvPicPr>
            <a:picLocks noChangeAspect="1"/>
          </p:cNvPicPr>
          <p:nvPr/>
        </p:nvPicPr>
        <p:blipFill>
          <a:blip r:embed="rId2"/>
          <a:stretch>
            <a:fillRect/>
          </a:stretch>
        </p:blipFill>
        <p:spPr>
          <a:xfrm>
            <a:off x="609600" y="1524000"/>
            <a:ext cx="7724775" cy="4983003"/>
          </a:xfrm>
          <a:prstGeom prst="rect">
            <a:avLst/>
          </a:prstGeom>
        </p:spPr>
      </p:pic>
      <p:sp>
        <p:nvSpPr>
          <p:cNvPr id="4" name="TextBox 3">
            <a:extLst>
              <a:ext uri="{FF2B5EF4-FFF2-40B4-BE49-F238E27FC236}">
                <a16:creationId xmlns:a16="http://schemas.microsoft.com/office/drawing/2014/main" id="{35009942-A8A4-90C8-08CF-9FC5145F192F}"/>
              </a:ext>
            </a:extLst>
          </p:cNvPr>
          <p:cNvSpPr txBox="1"/>
          <p:nvPr/>
        </p:nvSpPr>
        <p:spPr>
          <a:xfrm>
            <a:off x="492816" y="4749225"/>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8" name="TextBox 7">
            <a:extLst>
              <a:ext uri="{FF2B5EF4-FFF2-40B4-BE49-F238E27FC236}">
                <a16:creationId xmlns:a16="http://schemas.microsoft.com/office/drawing/2014/main" id="{1BD5D2FA-1CEC-2CDF-530B-A171255A4F3E}"/>
              </a:ext>
            </a:extLst>
          </p:cNvPr>
          <p:cNvSpPr txBox="1"/>
          <p:nvPr/>
        </p:nvSpPr>
        <p:spPr>
          <a:xfrm>
            <a:off x="492816" y="5113765"/>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9" name="TextBox 8">
            <a:extLst>
              <a:ext uri="{FF2B5EF4-FFF2-40B4-BE49-F238E27FC236}">
                <a16:creationId xmlns:a16="http://schemas.microsoft.com/office/drawing/2014/main" id="{BA4D0C51-C4C3-9D15-0055-F85E0575D753}"/>
              </a:ext>
            </a:extLst>
          </p:cNvPr>
          <p:cNvSpPr txBox="1"/>
          <p:nvPr/>
        </p:nvSpPr>
        <p:spPr>
          <a:xfrm>
            <a:off x="492816" y="5478305"/>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10" name="TextBox 9">
            <a:extLst>
              <a:ext uri="{FF2B5EF4-FFF2-40B4-BE49-F238E27FC236}">
                <a16:creationId xmlns:a16="http://schemas.microsoft.com/office/drawing/2014/main" id="{17CF6FDB-BA9E-4279-CA06-EA53BE0E4B50}"/>
              </a:ext>
            </a:extLst>
          </p:cNvPr>
          <p:cNvSpPr txBox="1"/>
          <p:nvPr/>
        </p:nvSpPr>
        <p:spPr>
          <a:xfrm>
            <a:off x="494142" y="5807438"/>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70675AF-6851-456D-B8CC-0D9ED7A93B29}"/>
                  </a:ext>
                </a:extLst>
              </p14:cNvPr>
              <p14:cNvContentPartPr/>
              <p14:nvPr/>
            </p14:nvContentPartPr>
            <p14:xfrm>
              <a:off x="1452960" y="2960280"/>
              <a:ext cx="3799080" cy="3510720"/>
            </p14:xfrm>
          </p:contentPart>
        </mc:Choice>
        <mc:Fallback xmlns="">
          <p:pic>
            <p:nvPicPr>
              <p:cNvPr id="3" name="Ink 2">
                <a:extLst>
                  <a:ext uri="{FF2B5EF4-FFF2-40B4-BE49-F238E27FC236}">
                    <a16:creationId xmlns:a16="http://schemas.microsoft.com/office/drawing/2014/main" id="{F70675AF-6851-456D-B8CC-0D9ED7A93B29}"/>
                  </a:ext>
                </a:extLst>
              </p:cNvPr>
              <p:cNvPicPr/>
              <p:nvPr/>
            </p:nvPicPr>
            <p:blipFill>
              <a:blip r:embed="rId4"/>
              <a:stretch>
                <a:fillRect/>
              </a:stretch>
            </p:blipFill>
            <p:spPr>
              <a:xfrm>
                <a:off x="1443600" y="2950920"/>
                <a:ext cx="3817800" cy="3529440"/>
              </a:xfrm>
              <a:prstGeom prst="rect">
                <a:avLst/>
              </a:prstGeom>
            </p:spPr>
          </p:pic>
        </mc:Fallback>
      </mc:AlternateContent>
    </p:spTree>
    <p:extLst>
      <p:ext uri="{BB962C8B-B14F-4D97-AF65-F5344CB8AC3E}">
        <p14:creationId xmlns:p14="http://schemas.microsoft.com/office/powerpoint/2010/main" val="1354976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57</a:t>
            </a:fld>
            <a:endParaRPr lang="en-US"/>
          </a:p>
        </p:txBody>
      </p:sp>
      <p:pic>
        <p:nvPicPr>
          <p:cNvPr id="9" name="Picture 8">
            <a:extLst>
              <a:ext uri="{FF2B5EF4-FFF2-40B4-BE49-F238E27FC236}">
                <a16:creationId xmlns:a16="http://schemas.microsoft.com/office/drawing/2014/main" id="{6EE1ABD8-8DE4-4809-9379-946D1DA2A642}"/>
              </a:ext>
            </a:extLst>
          </p:cNvPr>
          <p:cNvPicPr>
            <a:picLocks noChangeAspect="1"/>
          </p:cNvPicPr>
          <p:nvPr/>
        </p:nvPicPr>
        <p:blipFill>
          <a:blip r:embed="rId2"/>
          <a:stretch>
            <a:fillRect/>
          </a:stretch>
        </p:blipFill>
        <p:spPr>
          <a:xfrm>
            <a:off x="609600" y="1600200"/>
            <a:ext cx="9831172" cy="3915321"/>
          </a:xfrm>
          <a:prstGeom prst="rect">
            <a:avLst/>
          </a:prstGeom>
        </p:spPr>
      </p:pic>
      <p:sp>
        <p:nvSpPr>
          <p:cNvPr id="4" name="TextBox 3">
            <a:extLst>
              <a:ext uri="{FF2B5EF4-FFF2-40B4-BE49-F238E27FC236}">
                <a16:creationId xmlns:a16="http://schemas.microsoft.com/office/drawing/2014/main" id="{C93AA4F1-D332-2C6C-779C-F59C406B72FF}"/>
              </a:ext>
            </a:extLst>
          </p:cNvPr>
          <p:cNvSpPr txBox="1"/>
          <p:nvPr/>
        </p:nvSpPr>
        <p:spPr>
          <a:xfrm>
            <a:off x="609600" y="3325568"/>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7" name="TextBox 6">
            <a:extLst>
              <a:ext uri="{FF2B5EF4-FFF2-40B4-BE49-F238E27FC236}">
                <a16:creationId xmlns:a16="http://schemas.microsoft.com/office/drawing/2014/main" id="{0FC4C6F4-24C0-ADC4-E7C7-C25489BA9BE5}"/>
              </a:ext>
            </a:extLst>
          </p:cNvPr>
          <p:cNvSpPr txBox="1"/>
          <p:nvPr/>
        </p:nvSpPr>
        <p:spPr>
          <a:xfrm>
            <a:off x="609600" y="4274351"/>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F11A32B-FCB7-43A4-96D0-D38CE265B52E}"/>
                  </a:ext>
                </a:extLst>
              </p14:cNvPr>
              <p14:cNvContentPartPr/>
              <p14:nvPr/>
            </p14:nvContentPartPr>
            <p14:xfrm>
              <a:off x="2877480" y="2403000"/>
              <a:ext cx="1311480" cy="688680"/>
            </p14:xfrm>
          </p:contentPart>
        </mc:Choice>
        <mc:Fallback xmlns="">
          <p:pic>
            <p:nvPicPr>
              <p:cNvPr id="3" name="Ink 2">
                <a:extLst>
                  <a:ext uri="{FF2B5EF4-FFF2-40B4-BE49-F238E27FC236}">
                    <a16:creationId xmlns:a16="http://schemas.microsoft.com/office/drawing/2014/main" id="{FF11A32B-FCB7-43A4-96D0-D38CE265B52E}"/>
                  </a:ext>
                </a:extLst>
              </p:cNvPr>
              <p:cNvPicPr/>
              <p:nvPr/>
            </p:nvPicPr>
            <p:blipFill>
              <a:blip r:embed="rId4"/>
              <a:stretch>
                <a:fillRect/>
              </a:stretch>
            </p:blipFill>
            <p:spPr>
              <a:xfrm>
                <a:off x="2868120" y="2393640"/>
                <a:ext cx="1330200" cy="707400"/>
              </a:xfrm>
              <a:prstGeom prst="rect">
                <a:avLst/>
              </a:prstGeom>
            </p:spPr>
          </p:pic>
        </mc:Fallback>
      </mc:AlternateContent>
    </p:spTree>
    <p:extLst>
      <p:ext uri="{BB962C8B-B14F-4D97-AF65-F5344CB8AC3E}">
        <p14:creationId xmlns:p14="http://schemas.microsoft.com/office/powerpoint/2010/main" val="4109894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Quiz-1</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58</a:t>
            </a:fld>
            <a:endParaRPr lang="en-US"/>
          </a:p>
        </p:txBody>
      </p:sp>
      <p:pic>
        <p:nvPicPr>
          <p:cNvPr id="4" name="Picture 3">
            <a:extLst>
              <a:ext uri="{FF2B5EF4-FFF2-40B4-BE49-F238E27FC236}">
                <a16:creationId xmlns:a16="http://schemas.microsoft.com/office/drawing/2014/main" id="{E592DA24-6A15-49E7-ADE7-4E250F589264}"/>
              </a:ext>
            </a:extLst>
          </p:cNvPr>
          <p:cNvPicPr>
            <a:picLocks noChangeAspect="1"/>
          </p:cNvPicPr>
          <p:nvPr/>
        </p:nvPicPr>
        <p:blipFill>
          <a:blip r:embed="rId2"/>
          <a:stretch>
            <a:fillRect/>
          </a:stretch>
        </p:blipFill>
        <p:spPr>
          <a:xfrm>
            <a:off x="609600" y="1524000"/>
            <a:ext cx="10779526" cy="3756660"/>
          </a:xfrm>
          <a:prstGeom prst="rect">
            <a:avLst/>
          </a:prstGeom>
        </p:spPr>
      </p:pic>
      <p:sp>
        <p:nvSpPr>
          <p:cNvPr id="7" name="TextBox 6">
            <a:extLst>
              <a:ext uri="{FF2B5EF4-FFF2-40B4-BE49-F238E27FC236}">
                <a16:creationId xmlns:a16="http://schemas.microsoft.com/office/drawing/2014/main" id="{310DBF0E-63E6-E8B8-CAF9-381DB49C00F3}"/>
              </a:ext>
            </a:extLst>
          </p:cNvPr>
          <p:cNvSpPr txBox="1"/>
          <p:nvPr/>
        </p:nvSpPr>
        <p:spPr>
          <a:xfrm>
            <a:off x="689610" y="3931358"/>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D86D4C7-A8EA-4357-84FC-5C4BFE01AB70}"/>
                  </a:ext>
                </a:extLst>
              </p14:cNvPr>
              <p14:cNvContentPartPr/>
              <p14:nvPr/>
            </p14:nvContentPartPr>
            <p14:xfrm>
              <a:off x="898200" y="2993040"/>
              <a:ext cx="1664640" cy="57600"/>
            </p14:xfrm>
          </p:contentPart>
        </mc:Choice>
        <mc:Fallback xmlns="">
          <p:pic>
            <p:nvPicPr>
              <p:cNvPr id="3" name="Ink 2">
                <a:extLst>
                  <a:ext uri="{FF2B5EF4-FFF2-40B4-BE49-F238E27FC236}">
                    <a16:creationId xmlns:a16="http://schemas.microsoft.com/office/drawing/2014/main" id="{3D86D4C7-A8EA-4357-84FC-5C4BFE01AB70}"/>
                  </a:ext>
                </a:extLst>
              </p:cNvPr>
              <p:cNvPicPr/>
              <p:nvPr/>
            </p:nvPicPr>
            <p:blipFill>
              <a:blip r:embed="rId4"/>
              <a:stretch>
                <a:fillRect/>
              </a:stretch>
            </p:blipFill>
            <p:spPr>
              <a:xfrm>
                <a:off x="888840" y="2983680"/>
                <a:ext cx="1683360" cy="76320"/>
              </a:xfrm>
              <a:prstGeom prst="rect">
                <a:avLst/>
              </a:prstGeom>
            </p:spPr>
          </p:pic>
        </mc:Fallback>
      </mc:AlternateContent>
    </p:spTree>
    <p:extLst>
      <p:ext uri="{BB962C8B-B14F-4D97-AF65-F5344CB8AC3E}">
        <p14:creationId xmlns:p14="http://schemas.microsoft.com/office/powerpoint/2010/main" val="374067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Quiz-2</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59</a:t>
            </a:fld>
            <a:endParaRPr lang="en-US"/>
          </a:p>
        </p:txBody>
      </p:sp>
      <p:pic>
        <p:nvPicPr>
          <p:cNvPr id="8" name="Picture 7">
            <a:extLst>
              <a:ext uri="{FF2B5EF4-FFF2-40B4-BE49-F238E27FC236}">
                <a16:creationId xmlns:a16="http://schemas.microsoft.com/office/drawing/2014/main" id="{95531CEE-FDE0-4E49-A311-E2CCF512E7C6}"/>
              </a:ext>
            </a:extLst>
          </p:cNvPr>
          <p:cNvPicPr>
            <a:picLocks noChangeAspect="1"/>
          </p:cNvPicPr>
          <p:nvPr/>
        </p:nvPicPr>
        <p:blipFill>
          <a:blip r:embed="rId2"/>
          <a:stretch>
            <a:fillRect/>
          </a:stretch>
        </p:blipFill>
        <p:spPr>
          <a:xfrm>
            <a:off x="609600" y="1524000"/>
            <a:ext cx="10927654" cy="3368040"/>
          </a:xfrm>
          <a:prstGeom prst="rect">
            <a:avLst/>
          </a:prstGeom>
        </p:spPr>
      </p:pic>
      <p:sp>
        <p:nvSpPr>
          <p:cNvPr id="4" name="TextBox 3">
            <a:extLst>
              <a:ext uri="{FF2B5EF4-FFF2-40B4-BE49-F238E27FC236}">
                <a16:creationId xmlns:a16="http://schemas.microsoft.com/office/drawing/2014/main" id="{EF8C3FA8-5FBB-09A2-FB10-8E494610E565}"/>
              </a:ext>
            </a:extLst>
          </p:cNvPr>
          <p:cNvSpPr txBox="1"/>
          <p:nvPr/>
        </p:nvSpPr>
        <p:spPr>
          <a:xfrm>
            <a:off x="654746" y="3519878"/>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6DA69854-8E29-40FC-809F-A8A093765A74}"/>
                  </a:ext>
                </a:extLst>
              </p14:cNvPr>
              <p14:cNvContentPartPr/>
              <p14:nvPr/>
            </p14:nvContentPartPr>
            <p14:xfrm>
              <a:off x="1346040" y="2175840"/>
              <a:ext cx="8758440" cy="3184200"/>
            </p14:xfrm>
          </p:contentPart>
        </mc:Choice>
        <mc:Fallback xmlns="">
          <p:pic>
            <p:nvPicPr>
              <p:cNvPr id="3" name="Ink 2">
                <a:extLst>
                  <a:ext uri="{FF2B5EF4-FFF2-40B4-BE49-F238E27FC236}">
                    <a16:creationId xmlns:a16="http://schemas.microsoft.com/office/drawing/2014/main" id="{6DA69854-8E29-40FC-809F-A8A093765A74}"/>
                  </a:ext>
                </a:extLst>
              </p:cNvPr>
              <p:cNvPicPr/>
              <p:nvPr/>
            </p:nvPicPr>
            <p:blipFill>
              <a:blip r:embed="rId4"/>
              <a:stretch>
                <a:fillRect/>
              </a:stretch>
            </p:blipFill>
            <p:spPr>
              <a:xfrm>
                <a:off x="1336680" y="2166480"/>
                <a:ext cx="8777160" cy="3202920"/>
              </a:xfrm>
              <a:prstGeom prst="rect">
                <a:avLst/>
              </a:prstGeom>
            </p:spPr>
          </p:pic>
        </mc:Fallback>
      </mc:AlternateContent>
    </p:spTree>
    <p:extLst>
      <p:ext uri="{BB962C8B-B14F-4D97-AF65-F5344CB8AC3E}">
        <p14:creationId xmlns:p14="http://schemas.microsoft.com/office/powerpoint/2010/main" val="2168466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5955E-B32A-6B28-35D7-D34D9032C464}"/>
              </a:ext>
            </a:extLst>
          </p:cNvPr>
          <p:cNvSpPr>
            <a:spLocks noGrp="1"/>
          </p:cNvSpPr>
          <p:nvPr>
            <p:ph type="ctrTitle"/>
          </p:nvPr>
        </p:nvSpPr>
        <p:spPr/>
        <p:txBody>
          <a:bodyPr/>
          <a:lstStyle/>
          <a:p>
            <a:r>
              <a:rPr lang="en-GB" dirty="0"/>
              <a:t>Summary</a:t>
            </a:r>
          </a:p>
        </p:txBody>
      </p:sp>
      <p:sp>
        <p:nvSpPr>
          <p:cNvPr id="3" name="Subtitle 2">
            <a:extLst>
              <a:ext uri="{FF2B5EF4-FFF2-40B4-BE49-F238E27FC236}">
                <a16:creationId xmlns:a16="http://schemas.microsoft.com/office/drawing/2014/main" id="{EBDCB184-8606-FD87-E117-D3EA83F0E0D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25001026"/>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Quiz-2</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60</a:t>
            </a:fld>
            <a:endParaRPr lang="en-US"/>
          </a:p>
        </p:txBody>
      </p:sp>
      <p:pic>
        <p:nvPicPr>
          <p:cNvPr id="4" name="Picture 3">
            <a:extLst>
              <a:ext uri="{FF2B5EF4-FFF2-40B4-BE49-F238E27FC236}">
                <a16:creationId xmlns:a16="http://schemas.microsoft.com/office/drawing/2014/main" id="{F9C9B25D-4376-4D04-90F0-F3B4E7305DE7}"/>
              </a:ext>
            </a:extLst>
          </p:cNvPr>
          <p:cNvPicPr>
            <a:picLocks noChangeAspect="1"/>
          </p:cNvPicPr>
          <p:nvPr/>
        </p:nvPicPr>
        <p:blipFill>
          <a:blip r:embed="rId2"/>
          <a:stretch>
            <a:fillRect/>
          </a:stretch>
        </p:blipFill>
        <p:spPr>
          <a:xfrm>
            <a:off x="609601" y="1600200"/>
            <a:ext cx="7451244" cy="4943475"/>
          </a:xfrm>
          <a:prstGeom prst="rect">
            <a:avLst/>
          </a:prstGeom>
        </p:spPr>
      </p:pic>
      <p:sp>
        <p:nvSpPr>
          <p:cNvPr id="7" name="TextBox 6">
            <a:extLst>
              <a:ext uri="{FF2B5EF4-FFF2-40B4-BE49-F238E27FC236}">
                <a16:creationId xmlns:a16="http://schemas.microsoft.com/office/drawing/2014/main" id="{D8A9738E-2D17-6B5A-4EFB-AB9CA2016821}"/>
              </a:ext>
            </a:extLst>
          </p:cNvPr>
          <p:cNvSpPr txBox="1"/>
          <p:nvPr/>
        </p:nvSpPr>
        <p:spPr>
          <a:xfrm>
            <a:off x="483296" y="5542988"/>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9880452-4E35-4AA4-A7C3-60A66C510798}"/>
                  </a:ext>
                </a:extLst>
              </p14:cNvPr>
              <p14:cNvContentPartPr/>
              <p14:nvPr/>
            </p14:nvContentPartPr>
            <p14:xfrm>
              <a:off x="761760" y="2095920"/>
              <a:ext cx="6987600" cy="3263040"/>
            </p14:xfrm>
          </p:contentPart>
        </mc:Choice>
        <mc:Fallback xmlns="">
          <p:pic>
            <p:nvPicPr>
              <p:cNvPr id="3" name="Ink 2">
                <a:extLst>
                  <a:ext uri="{FF2B5EF4-FFF2-40B4-BE49-F238E27FC236}">
                    <a16:creationId xmlns:a16="http://schemas.microsoft.com/office/drawing/2014/main" id="{C9880452-4E35-4AA4-A7C3-60A66C510798}"/>
                  </a:ext>
                </a:extLst>
              </p:cNvPr>
              <p:cNvPicPr/>
              <p:nvPr/>
            </p:nvPicPr>
            <p:blipFill>
              <a:blip r:embed="rId4"/>
              <a:stretch>
                <a:fillRect/>
              </a:stretch>
            </p:blipFill>
            <p:spPr>
              <a:xfrm>
                <a:off x="752400" y="2086560"/>
                <a:ext cx="7006320" cy="3281760"/>
              </a:xfrm>
              <a:prstGeom prst="rect">
                <a:avLst/>
              </a:prstGeom>
            </p:spPr>
          </p:pic>
        </mc:Fallback>
      </mc:AlternateContent>
    </p:spTree>
    <p:extLst>
      <p:ext uri="{BB962C8B-B14F-4D97-AF65-F5344CB8AC3E}">
        <p14:creationId xmlns:p14="http://schemas.microsoft.com/office/powerpoint/2010/main" val="30835736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Quiz-2</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61</a:t>
            </a:fld>
            <a:endParaRPr lang="en-US"/>
          </a:p>
        </p:txBody>
      </p:sp>
      <p:pic>
        <p:nvPicPr>
          <p:cNvPr id="7" name="Picture 6">
            <a:extLst>
              <a:ext uri="{FF2B5EF4-FFF2-40B4-BE49-F238E27FC236}">
                <a16:creationId xmlns:a16="http://schemas.microsoft.com/office/drawing/2014/main" id="{CD53EE5B-1106-4785-8E70-7BD472D8A9F8}"/>
              </a:ext>
            </a:extLst>
          </p:cNvPr>
          <p:cNvPicPr>
            <a:picLocks noChangeAspect="1"/>
          </p:cNvPicPr>
          <p:nvPr/>
        </p:nvPicPr>
        <p:blipFill>
          <a:blip r:embed="rId2"/>
          <a:stretch>
            <a:fillRect/>
          </a:stretch>
        </p:blipFill>
        <p:spPr>
          <a:xfrm>
            <a:off x="609601" y="1600200"/>
            <a:ext cx="7429500" cy="4898020"/>
          </a:xfrm>
          <a:prstGeom prst="rect">
            <a:avLst/>
          </a:prstGeom>
        </p:spPr>
      </p:pic>
      <p:sp>
        <p:nvSpPr>
          <p:cNvPr id="4" name="TextBox 3">
            <a:extLst>
              <a:ext uri="{FF2B5EF4-FFF2-40B4-BE49-F238E27FC236}">
                <a16:creationId xmlns:a16="http://schemas.microsoft.com/office/drawing/2014/main" id="{1A3B9427-3D71-B46E-7D12-95B489AD8925}"/>
              </a:ext>
            </a:extLst>
          </p:cNvPr>
          <p:cNvSpPr txBox="1"/>
          <p:nvPr/>
        </p:nvSpPr>
        <p:spPr>
          <a:xfrm>
            <a:off x="529016" y="5913445"/>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Tree>
    <p:extLst>
      <p:ext uri="{BB962C8B-B14F-4D97-AF65-F5344CB8AC3E}">
        <p14:creationId xmlns:p14="http://schemas.microsoft.com/office/powerpoint/2010/main" val="2208676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Quiz-2</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62</a:t>
            </a:fld>
            <a:endParaRPr lang="en-US"/>
          </a:p>
        </p:txBody>
      </p:sp>
      <p:pic>
        <p:nvPicPr>
          <p:cNvPr id="8" name="Picture 7">
            <a:extLst>
              <a:ext uri="{FF2B5EF4-FFF2-40B4-BE49-F238E27FC236}">
                <a16:creationId xmlns:a16="http://schemas.microsoft.com/office/drawing/2014/main" id="{E7C4C573-4B11-44BC-92D0-031D0DBC9532}"/>
              </a:ext>
            </a:extLst>
          </p:cNvPr>
          <p:cNvPicPr>
            <a:picLocks noChangeAspect="1"/>
          </p:cNvPicPr>
          <p:nvPr/>
        </p:nvPicPr>
        <p:blipFill>
          <a:blip r:embed="rId2"/>
          <a:stretch>
            <a:fillRect/>
          </a:stretch>
        </p:blipFill>
        <p:spPr>
          <a:xfrm>
            <a:off x="609600" y="1524000"/>
            <a:ext cx="10876077" cy="3390900"/>
          </a:xfrm>
          <a:prstGeom prst="rect">
            <a:avLst/>
          </a:prstGeom>
        </p:spPr>
      </p:pic>
      <p:sp>
        <p:nvSpPr>
          <p:cNvPr id="4" name="TextBox 3">
            <a:extLst>
              <a:ext uri="{FF2B5EF4-FFF2-40B4-BE49-F238E27FC236}">
                <a16:creationId xmlns:a16="http://schemas.microsoft.com/office/drawing/2014/main" id="{A7F0C40B-CAE6-68D6-815B-F1CFA36A36AB}"/>
              </a:ext>
            </a:extLst>
          </p:cNvPr>
          <p:cNvSpPr txBox="1"/>
          <p:nvPr/>
        </p:nvSpPr>
        <p:spPr>
          <a:xfrm>
            <a:off x="706323" y="4079948"/>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2A14AFA-A3E3-44FE-96D2-714817A2A5D3}"/>
                  </a:ext>
                </a:extLst>
              </p14:cNvPr>
              <p14:cNvContentPartPr/>
              <p14:nvPr/>
            </p14:nvContentPartPr>
            <p14:xfrm>
              <a:off x="1227600" y="2465640"/>
              <a:ext cx="8253000" cy="730440"/>
            </p14:xfrm>
          </p:contentPart>
        </mc:Choice>
        <mc:Fallback xmlns="">
          <p:pic>
            <p:nvPicPr>
              <p:cNvPr id="3" name="Ink 2">
                <a:extLst>
                  <a:ext uri="{FF2B5EF4-FFF2-40B4-BE49-F238E27FC236}">
                    <a16:creationId xmlns:a16="http://schemas.microsoft.com/office/drawing/2014/main" id="{82A14AFA-A3E3-44FE-96D2-714817A2A5D3}"/>
                  </a:ext>
                </a:extLst>
              </p:cNvPr>
              <p:cNvPicPr/>
              <p:nvPr/>
            </p:nvPicPr>
            <p:blipFill>
              <a:blip r:embed="rId4"/>
              <a:stretch>
                <a:fillRect/>
              </a:stretch>
            </p:blipFill>
            <p:spPr>
              <a:xfrm>
                <a:off x="1218240" y="2456280"/>
                <a:ext cx="8271720" cy="749160"/>
              </a:xfrm>
              <a:prstGeom prst="rect">
                <a:avLst/>
              </a:prstGeom>
            </p:spPr>
          </p:pic>
        </mc:Fallback>
      </mc:AlternateContent>
    </p:spTree>
    <p:extLst>
      <p:ext uri="{BB962C8B-B14F-4D97-AF65-F5344CB8AC3E}">
        <p14:creationId xmlns:p14="http://schemas.microsoft.com/office/powerpoint/2010/main" val="2502879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Quiz-2</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63</a:t>
            </a:fld>
            <a:endParaRPr lang="en-US"/>
          </a:p>
        </p:txBody>
      </p:sp>
      <p:pic>
        <p:nvPicPr>
          <p:cNvPr id="4" name="Picture 3">
            <a:extLst>
              <a:ext uri="{FF2B5EF4-FFF2-40B4-BE49-F238E27FC236}">
                <a16:creationId xmlns:a16="http://schemas.microsoft.com/office/drawing/2014/main" id="{868EE0C6-7FE3-431C-B9BD-16CE8D98A1BB}"/>
              </a:ext>
            </a:extLst>
          </p:cNvPr>
          <p:cNvPicPr>
            <a:picLocks noChangeAspect="1"/>
          </p:cNvPicPr>
          <p:nvPr/>
        </p:nvPicPr>
        <p:blipFill>
          <a:blip r:embed="rId2"/>
          <a:stretch>
            <a:fillRect/>
          </a:stretch>
        </p:blipFill>
        <p:spPr>
          <a:xfrm>
            <a:off x="609600" y="1600200"/>
            <a:ext cx="8392213" cy="5129476"/>
          </a:xfrm>
          <a:prstGeom prst="rect">
            <a:avLst/>
          </a:prstGeom>
        </p:spPr>
      </p:pic>
      <p:sp>
        <p:nvSpPr>
          <p:cNvPr id="7" name="TextBox 6">
            <a:extLst>
              <a:ext uri="{FF2B5EF4-FFF2-40B4-BE49-F238E27FC236}">
                <a16:creationId xmlns:a16="http://schemas.microsoft.com/office/drawing/2014/main" id="{7D8F53B2-81D4-A3E9-D09E-BB79C10AEBCE}"/>
              </a:ext>
            </a:extLst>
          </p:cNvPr>
          <p:cNvSpPr txBox="1"/>
          <p:nvPr/>
        </p:nvSpPr>
        <p:spPr>
          <a:xfrm>
            <a:off x="514299" y="5627135"/>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p:sp>
        <p:nvSpPr>
          <p:cNvPr id="8" name="TextBox 7">
            <a:extLst>
              <a:ext uri="{FF2B5EF4-FFF2-40B4-BE49-F238E27FC236}">
                <a16:creationId xmlns:a16="http://schemas.microsoft.com/office/drawing/2014/main" id="{6728449E-34D6-9E86-E5E8-6FBB74B15A30}"/>
              </a:ext>
            </a:extLst>
          </p:cNvPr>
          <p:cNvSpPr txBox="1"/>
          <p:nvPr/>
        </p:nvSpPr>
        <p:spPr>
          <a:xfrm>
            <a:off x="514299" y="6032212"/>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A3A24B3E-3625-43BC-9482-70EB5EB8AAFF}"/>
                  </a:ext>
                </a:extLst>
              </p14:cNvPr>
              <p14:cNvContentPartPr/>
              <p14:nvPr/>
            </p14:nvContentPartPr>
            <p14:xfrm>
              <a:off x="1811880" y="2428200"/>
              <a:ext cx="9069120" cy="3153960"/>
            </p14:xfrm>
          </p:contentPart>
        </mc:Choice>
        <mc:Fallback xmlns="">
          <p:pic>
            <p:nvPicPr>
              <p:cNvPr id="3" name="Ink 2">
                <a:extLst>
                  <a:ext uri="{FF2B5EF4-FFF2-40B4-BE49-F238E27FC236}">
                    <a16:creationId xmlns:a16="http://schemas.microsoft.com/office/drawing/2014/main" id="{A3A24B3E-3625-43BC-9482-70EB5EB8AAFF}"/>
                  </a:ext>
                </a:extLst>
              </p:cNvPr>
              <p:cNvPicPr/>
              <p:nvPr/>
            </p:nvPicPr>
            <p:blipFill>
              <a:blip r:embed="rId4"/>
              <a:stretch>
                <a:fillRect/>
              </a:stretch>
            </p:blipFill>
            <p:spPr>
              <a:xfrm>
                <a:off x="1802520" y="2418840"/>
                <a:ext cx="9087840" cy="3172680"/>
              </a:xfrm>
              <a:prstGeom prst="rect">
                <a:avLst/>
              </a:prstGeom>
            </p:spPr>
          </p:pic>
        </mc:Fallback>
      </mc:AlternateContent>
    </p:spTree>
    <p:extLst>
      <p:ext uri="{BB962C8B-B14F-4D97-AF65-F5344CB8AC3E}">
        <p14:creationId xmlns:p14="http://schemas.microsoft.com/office/powerpoint/2010/main" val="2426944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Quiz-2</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64</a:t>
            </a:fld>
            <a:endParaRPr lang="en-US"/>
          </a:p>
        </p:txBody>
      </p:sp>
      <p:pic>
        <p:nvPicPr>
          <p:cNvPr id="7" name="Picture 6">
            <a:extLst>
              <a:ext uri="{FF2B5EF4-FFF2-40B4-BE49-F238E27FC236}">
                <a16:creationId xmlns:a16="http://schemas.microsoft.com/office/drawing/2014/main" id="{E97C40B9-4800-487B-BB2A-F6BF264E53F5}"/>
              </a:ext>
            </a:extLst>
          </p:cNvPr>
          <p:cNvPicPr>
            <a:picLocks noChangeAspect="1"/>
          </p:cNvPicPr>
          <p:nvPr/>
        </p:nvPicPr>
        <p:blipFill>
          <a:blip r:embed="rId2"/>
          <a:stretch>
            <a:fillRect/>
          </a:stretch>
        </p:blipFill>
        <p:spPr>
          <a:xfrm>
            <a:off x="609600" y="1600200"/>
            <a:ext cx="10907814" cy="3920490"/>
          </a:xfrm>
          <a:prstGeom prst="rect">
            <a:avLst/>
          </a:prstGeom>
        </p:spPr>
      </p:pic>
      <p:sp>
        <p:nvSpPr>
          <p:cNvPr id="4" name="TextBox 3">
            <a:extLst>
              <a:ext uri="{FF2B5EF4-FFF2-40B4-BE49-F238E27FC236}">
                <a16:creationId xmlns:a16="http://schemas.microsoft.com/office/drawing/2014/main" id="{4AE12A79-D59B-C198-334A-DA3F742EE2B9}"/>
              </a:ext>
            </a:extLst>
          </p:cNvPr>
          <p:cNvSpPr txBox="1"/>
          <p:nvPr/>
        </p:nvSpPr>
        <p:spPr>
          <a:xfrm>
            <a:off x="674586" y="4165008"/>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4712BC1-B43E-4AAE-8C90-2D1BA1C5029C}"/>
                  </a:ext>
                </a:extLst>
              </p14:cNvPr>
              <p14:cNvContentPartPr/>
              <p14:nvPr/>
            </p14:nvContentPartPr>
            <p14:xfrm>
              <a:off x="898200" y="2662560"/>
              <a:ext cx="5686560" cy="800640"/>
            </p14:xfrm>
          </p:contentPart>
        </mc:Choice>
        <mc:Fallback xmlns="">
          <p:pic>
            <p:nvPicPr>
              <p:cNvPr id="3" name="Ink 2">
                <a:extLst>
                  <a:ext uri="{FF2B5EF4-FFF2-40B4-BE49-F238E27FC236}">
                    <a16:creationId xmlns:a16="http://schemas.microsoft.com/office/drawing/2014/main" id="{24712BC1-B43E-4AAE-8C90-2D1BA1C5029C}"/>
                  </a:ext>
                </a:extLst>
              </p:cNvPr>
              <p:cNvPicPr/>
              <p:nvPr/>
            </p:nvPicPr>
            <p:blipFill>
              <a:blip r:embed="rId4"/>
              <a:stretch>
                <a:fillRect/>
              </a:stretch>
            </p:blipFill>
            <p:spPr>
              <a:xfrm>
                <a:off x="888840" y="2653200"/>
                <a:ext cx="5705280" cy="819360"/>
              </a:xfrm>
              <a:prstGeom prst="rect">
                <a:avLst/>
              </a:prstGeom>
            </p:spPr>
          </p:pic>
        </mc:Fallback>
      </mc:AlternateContent>
    </p:spTree>
    <p:extLst>
      <p:ext uri="{BB962C8B-B14F-4D97-AF65-F5344CB8AC3E}">
        <p14:creationId xmlns:p14="http://schemas.microsoft.com/office/powerpoint/2010/main" val="30570901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Quiz-2</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65</a:t>
            </a:fld>
            <a:endParaRPr lang="en-US"/>
          </a:p>
        </p:txBody>
      </p:sp>
      <p:pic>
        <p:nvPicPr>
          <p:cNvPr id="4" name="Picture 3">
            <a:extLst>
              <a:ext uri="{FF2B5EF4-FFF2-40B4-BE49-F238E27FC236}">
                <a16:creationId xmlns:a16="http://schemas.microsoft.com/office/drawing/2014/main" id="{658636AB-B475-4F95-AE44-6DBDBEF9C268}"/>
              </a:ext>
            </a:extLst>
          </p:cNvPr>
          <p:cNvPicPr>
            <a:picLocks noChangeAspect="1"/>
          </p:cNvPicPr>
          <p:nvPr/>
        </p:nvPicPr>
        <p:blipFill>
          <a:blip r:embed="rId2"/>
          <a:stretch>
            <a:fillRect/>
          </a:stretch>
        </p:blipFill>
        <p:spPr>
          <a:xfrm>
            <a:off x="609600" y="1600200"/>
            <a:ext cx="7191375" cy="5077083"/>
          </a:xfrm>
          <a:prstGeom prst="rect">
            <a:avLst/>
          </a:prstGeom>
        </p:spPr>
      </p:pic>
      <p:sp>
        <p:nvSpPr>
          <p:cNvPr id="8" name="TextBox 7">
            <a:extLst>
              <a:ext uri="{FF2B5EF4-FFF2-40B4-BE49-F238E27FC236}">
                <a16:creationId xmlns:a16="http://schemas.microsoft.com/office/drawing/2014/main" id="{8C72A5AC-19F1-E16F-ED36-119C76C7AF2A}"/>
              </a:ext>
            </a:extLst>
          </p:cNvPr>
          <p:cNvSpPr txBox="1"/>
          <p:nvPr/>
        </p:nvSpPr>
        <p:spPr>
          <a:xfrm>
            <a:off x="5298204" y="4779985"/>
            <a:ext cx="1921303" cy="523220"/>
          </a:xfrm>
          <a:prstGeom prst="rect">
            <a:avLst/>
          </a:prstGeom>
          <a:noFill/>
        </p:spPr>
        <p:txBody>
          <a:bodyPr wrap="square" rtlCol="0">
            <a:spAutoFit/>
          </a:bodyPr>
          <a:lstStyle/>
          <a:p>
            <a:pPr algn="ctr"/>
            <a:r>
              <a:rPr lang="en-SG" sz="2800">
                <a:solidFill>
                  <a:srgbClr val="0000FF"/>
                </a:solidFill>
              </a:rPr>
              <a:t>6 * 4 = 24</a:t>
            </a:r>
          </a:p>
        </p:txBody>
      </p:sp>
      <p:sp>
        <p:nvSpPr>
          <p:cNvPr id="9" name="TextBox 8">
            <a:extLst>
              <a:ext uri="{FF2B5EF4-FFF2-40B4-BE49-F238E27FC236}">
                <a16:creationId xmlns:a16="http://schemas.microsoft.com/office/drawing/2014/main" id="{B71ECE77-C5CC-A93E-5AF0-02103BCDFD06}"/>
              </a:ext>
            </a:extLst>
          </p:cNvPr>
          <p:cNvSpPr txBox="1"/>
          <p:nvPr/>
        </p:nvSpPr>
        <p:spPr>
          <a:xfrm>
            <a:off x="5177259" y="5629496"/>
            <a:ext cx="3743457" cy="523220"/>
          </a:xfrm>
          <a:prstGeom prst="rect">
            <a:avLst/>
          </a:prstGeom>
          <a:noFill/>
        </p:spPr>
        <p:txBody>
          <a:bodyPr wrap="square" rtlCol="0">
            <a:spAutoFit/>
          </a:bodyPr>
          <a:lstStyle/>
          <a:p>
            <a:pPr algn="ctr"/>
            <a:r>
              <a:rPr lang="en-SG" sz="2800">
                <a:solidFill>
                  <a:srgbClr val="0000FF"/>
                </a:solidFill>
              </a:rPr>
              <a:t>2 + (4*10) + 1 = 43</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E39ADD7-0806-4285-BC4A-3CB94CB59D81}"/>
                  </a:ext>
                </a:extLst>
              </p14:cNvPr>
              <p14:cNvContentPartPr/>
              <p14:nvPr/>
            </p14:nvContentPartPr>
            <p14:xfrm>
              <a:off x="359640" y="1795320"/>
              <a:ext cx="10258200" cy="3480480"/>
            </p14:xfrm>
          </p:contentPart>
        </mc:Choice>
        <mc:Fallback xmlns="">
          <p:pic>
            <p:nvPicPr>
              <p:cNvPr id="3" name="Ink 2">
                <a:extLst>
                  <a:ext uri="{FF2B5EF4-FFF2-40B4-BE49-F238E27FC236}">
                    <a16:creationId xmlns:a16="http://schemas.microsoft.com/office/drawing/2014/main" id="{4E39ADD7-0806-4285-BC4A-3CB94CB59D81}"/>
                  </a:ext>
                </a:extLst>
              </p:cNvPr>
              <p:cNvPicPr/>
              <p:nvPr/>
            </p:nvPicPr>
            <p:blipFill>
              <a:blip r:embed="rId4"/>
              <a:stretch>
                <a:fillRect/>
              </a:stretch>
            </p:blipFill>
            <p:spPr>
              <a:xfrm>
                <a:off x="350280" y="1785960"/>
                <a:ext cx="10276920" cy="3499200"/>
              </a:xfrm>
              <a:prstGeom prst="rect">
                <a:avLst/>
              </a:prstGeom>
            </p:spPr>
          </p:pic>
        </mc:Fallback>
      </mc:AlternateContent>
    </p:spTree>
    <p:extLst>
      <p:ext uri="{BB962C8B-B14F-4D97-AF65-F5344CB8AC3E}">
        <p14:creationId xmlns:p14="http://schemas.microsoft.com/office/powerpoint/2010/main" val="1556009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Quiz-2</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66</a:t>
            </a:fld>
            <a:endParaRPr lang="en-US"/>
          </a:p>
        </p:txBody>
      </p:sp>
      <p:pic>
        <p:nvPicPr>
          <p:cNvPr id="7" name="Picture 6">
            <a:extLst>
              <a:ext uri="{FF2B5EF4-FFF2-40B4-BE49-F238E27FC236}">
                <a16:creationId xmlns:a16="http://schemas.microsoft.com/office/drawing/2014/main" id="{860B9AA5-5735-4EE7-BB03-F13FC7F176CB}"/>
              </a:ext>
            </a:extLst>
          </p:cNvPr>
          <p:cNvPicPr>
            <a:picLocks noChangeAspect="1"/>
          </p:cNvPicPr>
          <p:nvPr/>
        </p:nvPicPr>
        <p:blipFill>
          <a:blip r:embed="rId2"/>
          <a:stretch>
            <a:fillRect/>
          </a:stretch>
        </p:blipFill>
        <p:spPr>
          <a:xfrm>
            <a:off x="609600" y="1562100"/>
            <a:ext cx="7822674" cy="5101083"/>
          </a:xfrm>
          <a:prstGeom prst="rect">
            <a:avLst/>
          </a:prstGeom>
        </p:spPr>
      </p:pic>
      <p:sp>
        <p:nvSpPr>
          <p:cNvPr id="4" name="TextBox 3">
            <a:extLst>
              <a:ext uri="{FF2B5EF4-FFF2-40B4-BE49-F238E27FC236}">
                <a16:creationId xmlns:a16="http://schemas.microsoft.com/office/drawing/2014/main" id="{C4D934FD-EF07-5655-B8CD-E93C32CC4998}"/>
              </a:ext>
            </a:extLst>
          </p:cNvPr>
          <p:cNvSpPr txBox="1"/>
          <p:nvPr/>
        </p:nvSpPr>
        <p:spPr>
          <a:xfrm>
            <a:off x="1140875" y="5896403"/>
            <a:ext cx="1177024" cy="523220"/>
          </a:xfrm>
          <a:prstGeom prst="rect">
            <a:avLst/>
          </a:prstGeom>
          <a:noFill/>
        </p:spPr>
        <p:txBody>
          <a:bodyPr wrap="square" rtlCol="0">
            <a:spAutoFit/>
          </a:bodyPr>
          <a:lstStyle/>
          <a:p>
            <a:pPr algn="ctr"/>
            <a:r>
              <a:rPr lang="en-SG" sz="2800">
                <a:solidFill>
                  <a:srgbClr val="0000FF"/>
                </a:solidFill>
              </a:rPr>
              <a:t>35</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85CF9E7-EB7E-4920-9A65-84F3019C8991}"/>
                  </a:ext>
                </a:extLst>
              </p14:cNvPr>
              <p14:cNvContentPartPr/>
              <p14:nvPr/>
            </p14:nvContentPartPr>
            <p14:xfrm>
              <a:off x="871920" y="2849760"/>
              <a:ext cx="7454880" cy="2143440"/>
            </p14:xfrm>
          </p:contentPart>
        </mc:Choice>
        <mc:Fallback xmlns="">
          <p:pic>
            <p:nvPicPr>
              <p:cNvPr id="3" name="Ink 2">
                <a:extLst>
                  <a:ext uri="{FF2B5EF4-FFF2-40B4-BE49-F238E27FC236}">
                    <a16:creationId xmlns:a16="http://schemas.microsoft.com/office/drawing/2014/main" id="{B85CF9E7-EB7E-4920-9A65-84F3019C8991}"/>
                  </a:ext>
                </a:extLst>
              </p:cNvPr>
              <p:cNvPicPr/>
              <p:nvPr/>
            </p:nvPicPr>
            <p:blipFill>
              <a:blip r:embed="rId4"/>
              <a:stretch>
                <a:fillRect/>
              </a:stretch>
            </p:blipFill>
            <p:spPr>
              <a:xfrm>
                <a:off x="862560" y="2840400"/>
                <a:ext cx="7473600" cy="2162160"/>
              </a:xfrm>
              <a:prstGeom prst="rect">
                <a:avLst/>
              </a:prstGeom>
            </p:spPr>
          </p:pic>
        </mc:Fallback>
      </mc:AlternateContent>
    </p:spTree>
    <p:extLst>
      <p:ext uri="{BB962C8B-B14F-4D97-AF65-F5344CB8AC3E}">
        <p14:creationId xmlns:p14="http://schemas.microsoft.com/office/powerpoint/2010/main" val="4015091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Quiz-2</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67</a:t>
            </a:fld>
            <a:endParaRPr lang="en-US"/>
          </a:p>
        </p:txBody>
      </p:sp>
      <p:pic>
        <p:nvPicPr>
          <p:cNvPr id="4" name="Picture 3">
            <a:extLst>
              <a:ext uri="{FF2B5EF4-FFF2-40B4-BE49-F238E27FC236}">
                <a16:creationId xmlns:a16="http://schemas.microsoft.com/office/drawing/2014/main" id="{40EAEE0A-0663-4DB3-9E65-0E2839B1CAC5}"/>
              </a:ext>
            </a:extLst>
          </p:cNvPr>
          <p:cNvPicPr>
            <a:picLocks noChangeAspect="1"/>
          </p:cNvPicPr>
          <p:nvPr/>
        </p:nvPicPr>
        <p:blipFill>
          <a:blip r:embed="rId2"/>
          <a:stretch>
            <a:fillRect/>
          </a:stretch>
        </p:blipFill>
        <p:spPr>
          <a:xfrm>
            <a:off x="609600" y="1600200"/>
            <a:ext cx="10894946" cy="3360420"/>
          </a:xfrm>
          <a:prstGeom prst="rect">
            <a:avLst/>
          </a:prstGeom>
        </p:spPr>
      </p:pic>
      <p:sp>
        <p:nvSpPr>
          <p:cNvPr id="7" name="TextBox 6">
            <a:extLst>
              <a:ext uri="{FF2B5EF4-FFF2-40B4-BE49-F238E27FC236}">
                <a16:creationId xmlns:a16="http://schemas.microsoft.com/office/drawing/2014/main" id="{F24C8AD9-110F-AB70-163D-50E4D6FDECB0}"/>
              </a:ext>
            </a:extLst>
          </p:cNvPr>
          <p:cNvSpPr txBox="1"/>
          <p:nvPr/>
        </p:nvSpPr>
        <p:spPr>
          <a:xfrm>
            <a:off x="687454" y="3580217"/>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2C49BCAC-2705-43FF-91B0-78E45BAF7E63}"/>
                  </a:ext>
                </a:extLst>
              </p14:cNvPr>
              <p14:cNvContentPartPr/>
              <p14:nvPr/>
            </p14:nvContentPartPr>
            <p14:xfrm>
              <a:off x="1866960" y="2401920"/>
              <a:ext cx="9076680" cy="2914920"/>
            </p14:xfrm>
          </p:contentPart>
        </mc:Choice>
        <mc:Fallback xmlns="">
          <p:pic>
            <p:nvPicPr>
              <p:cNvPr id="3" name="Ink 2">
                <a:extLst>
                  <a:ext uri="{FF2B5EF4-FFF2-40B4-BE49-F238E27FC236}">
                    <a16:creationId xmlns:a16="http://schemas.microsoft.com/office/drawing/2014/main" id="{2C49BCAC-2705-43FF-91B0-78E45BAF7E63}"/>
                  </a:ext>
                </a:extLst>
              </p:cNvPr>
              <p:cNvPicPr/>
              <p:nvPr/>
            </p:nvPicPr>
            <p:blipFill>
              <a:blip r:embed="rId4"/>
              <a:stretch>
                <a:fillRect/>
              </a:stretch>
            </p:blipFill>
            <p:spPr>
              <a:xfrm>
                <a:off x="1857600" y="2392560"/>
                <a:ext cx="9095400" cy="2933640"/>
              </a:xfrm>
              <a:prstGeom prst="rect">
                <a:avLst/>
              </a:prstGeom>
            </p:spPr>
          </p:pic>
        </mc:Fallback>
      </mc:AlternateContent>
    </p:spTree>
    <p:extLst>
      <p:ext uri="{BB962C8B-B14F-4D97-AF65-F5344CB8AC3E}">
        <p14:creationId xmlns:p14="http://schemas.microsoft.com/office/powerpoint/2010/main" val="31204765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Week-3 MIPS Quiz-2</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68</a:t>
            </a:fld>
            <a:endParaRPr lang="en-US"/>
          </a:p>
        </p:txBody>
      </p:sp>
      <p:pic>
        <p:nvPicPr>
          <p:cNvPr id="7" name="Picture 6">
            <a:extLst>
              <a:ext uri="{FF2B5EF4-FFF2-40B4-BE49-F238E27FC236}">
                <a16:creationId xmlns:a16="http://schemas.microsoft.com/office/drawing/2014/main" id="{27E23532-3C23-4820-B7AC-14BB0FF028C0}"/>
              </a:ext>
            </a:extLst>
          </p:cNvPr>
          <p:cNvPicPr>
            <a:picLocks noChangeAspect="1"/>
          </p:cNvPicPr>
          <p:nvPr/>
        </p:nvPicPr>
        <p:blipFill>
          <a:blip r:embed="rId2"/>
          <a:stretch>
            <a:fillRect/>
          </a:stretch>
        </p:blipFill>
        <p:spPr>
          <a:xfrm>
            <a:off x="609600" y="1524000"/>
            <a:ext cx="10807699" cy="3665220"/>
          </a:xfrm>
          <a:prstGeom prst="rect">
            <a:avLst/>
          </a:prstGeom>
        </p:spPr>
      </p:pic>
      <p:sp>
        <p:nvSpPr>
          <p:cNvPr id="4" name="TextBox 3">
            <a:extLst>
              <a:ext uri="{FF2B5EF4-FFF2-40B4-BE49-F238E27FC236}">
                <a16:creationId xmlns:a16="http://schemas.microsoft.com/office/drawing/2014/main" id="{DBC754B8-821F-1381-82B4-31D581BBF14B}"/>
              </a:ext>
            </a:extLst>
          </p:cNvPr>
          <p:cNvSpPr txBox="1"/>
          <p:nvPr/>
        </p:nvSpPr>
        <p:spPr>
          <a:xfrm>
            <a:off x="695852" y="3814133"/>
            <a:ext cx="765810" cy="584775"/>
          </a:xfrm>
          <a:prstGeom prst="rect">
            <a:avLst/>
          </a:prstGeom>
          <a:noFill/>
        </p:spPr>
        <p:txBody>
          <a:bodyPr wrap="square" rtlCol="0">
            <a:spAutoFit/>
          </a:bodyPr>
          <a:lstStyle/>
          <a:p>
            <a:pPr algn="ctr"/>
            <a:r>
              <a:rPr lang="en-SG" sz="3200">
                <a:solidFill>
                  <a:srgbClr val="0000FF"/>
                </a:solidFill>
                <a:sym typeface="Wingdings" panose="05000000000000000000" pitchFamily="2" charset="2"/>
              </a:rPr>
              <a:t></a:t>
            </a:r>
            <a:endParaRPr lang="en-SG" sz="3200">
              <a:solidFill>
                <a:srgbClr val="0000FF"/>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544E8C1F-C2A0-49EE-BE69-AA3CFC7A396D}"/>
                  </a:ext>
                </a:extLst>
              </p14:cNvPr>
              <p14:cNvContentPartPr/>
              <p14:nvPr/>
            </p14:nvContentPartPr>
            <p14:xfrm>
              <a:off x="2341440" y="3020400"/>
              <a:ext cx="6669360" cy="402840"/>
            </p14:xfrm>
          </p:contentPart>
        </mc:Choice>
        <mc:Fallback xmlns="">
          <p:pic>
            <p:nvPicPr>
              <p:cNvPr id="3" name="Ink 2">
                <a:extLst>
                  <a:ext uri="{FF2B5EF4-FFF2-40B4-BE49-F238E27FC236}">
                    <a16:creationId xmlns:a16="http://schemas.microsoft.com/office/drawing/2014/main" id="{544E8C1F-C2A0-49EE-BE69-AA3CFC7A396D}"/>
                  </a:ext>
                </a:extLst>
              </p:cNvPr>
              <p:cNvPicPr/>
              <p:nvPr/>
            </p:nvPicPr>
            <p:blipFill>
              <a:blip r:embed="rId4"/>
              <a:stretch>
                <a:fillRect/>
              </a:stretch>
            </p:blipFill>
            <p:spPr>
              <a:xfrm>
                <a:off x="2332080" y="3011040"/>
                <a:ext cx="6688080" cy="421560"/>
              </a:xfrm>
              <a:prstGeom prst="rect">
                <a:avLst/>
              </a:prstGeom>
            </p:spPr>
          </p:pic>
        </mc:Fallback>
      </mc:AlternateContent>
    </p:spTree>
    <p:extLst>
      <p:ext uri="{BB962C8B-B14F-4D97-AF65-F5344CB8AC3E}">
        <p14:creationId xmlns:p14="http://schemas.microsoft.com/office/powerpoint/2010/main" val="39360701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B6110-6184-6DDC-8B74-37A4D68CD103}"/>
              </a:ext>
            </a:extLst>
          </p:cNvPr>
          <p:cNvSpPr>
            <a:spLocks noGrp="1"/>
          </p:cNvSpPr>
          <p:nvPr>
            <p:ph type="title"/>
          </p:nvPr>
        </p:nvSpPr>
        <p:spPr>
          <a:xfrm>
            <a:off x="609600" y="533400"/>
            <a:ext cx="10972800" cy="990600"/>
          </a:xfrm>
        </p:spPr>
        <p:txBody>
          <a:bodyPr anchor="ctr">
            <a:normAutofit/>
          </a:bodyPr>
          <a:lstStyle/>
          <a:p>
            <a:r>
              <a:rPr lang="en-US" dirty="0"/>
              <a:t>Mentimeter Quiz</a:t>
            </a:r>
          </a:p>
        </p:txBody>
      </p:sp>
      <p:pic>
        <p:nvPicPr>
          <p:cNvPr id="6" name="Picture 5">
            <a:extLst>
              <a:ext uri="{FF2B5EF4-FFF2-40B4-BE49-F238E27FC236}">
                <a16:creationId xmlns:a16="http://schemas.microsoft.com/office/drawing/2014/main" id="{B78568B1-83BE-C11E-3103-5B570D0176E6}"/>
              </a:ext>
            </a:extLst>
          </p:cNvPr>
          <p:cNvPicPr>
            <a:picLocks noChangeAspect="1"/>
          </p:cNvPicPr>
          <p:nvPr/>
        </p:nvPicPr>
        <p:blipFill>
          <a:blip r:embed="rId2"/>
          <a:stretch>
            <a:fillRect/>
          </a:stretch>
        </p:blipFill>
        <p:spPr>
          <a:xfrm>
            <a:off x="609600" y="1720597"/>
            <a:ext cx="10972800" cy="4636006"/>
          </a:xfrm>
          <a:prstGeom prst="rect">
            <a:avLst/>
          </a:prstGeom>
          <a:noFill/>
        </p:spPr>
      </p:pic>
      <p:sp>
        <p:nvSpPr>
          <p:cNvPr id="11" name="Date Placeholder 3">
            <a:extLst>
              <a:ext uri="{FF2B5EF4-FFF2-40B4-BE49-F238E27FC236}">
                <a16:creationId xmlns:a16="http://schemas.microsoft.com/office/drawing/2014/main" id="{C4C75187-FA72-71BB-588D-8E64B0CDE1D3}"/>
              </a:ext>
            </a:extLst>
          </p:cNvPr>
          <p:cNvSpPr>
            <a:spLocks noGrp="1"/>
          </p:cNvSpPr>
          <p:nvPr>
            <p:ph type="dt" sz="half" idx="10"/>
          </p:nvPr>
        </p:nvSpPr>
        <p:spPr>
          <a:xfrm>
            <a:off x="609600" y="18288"/>
            <a:ext cx="3860800" cy="329184"/>
          </a:xfrm>
        </p:spPr>
        <p:txBody>
          <a:bodyPr/>
          <a:lstStyle/>
          <a:p>
            <a:pPr>
              <a:defRPr/>
            </a:pPr>
            <a:endParaRPr lang="en-US"/>
          </a:p>
        </p:txBody>
      </p:sp>
      <p:sp>
        <p:nvSpPr>
          <p:cNvPr id="4" name="Footer Placeholder 3">
            <a:extLst>
              <a:ext uri="{FF2B5EF4-FFF2-40B4-BE49-F238E27FC236}">
                <a16:creationId xmlns:a16="http://schemas.microsoft.com/office/drawing/2014/main" id="{517DCA13-57D0-15E2-01C2-7B5D4070EA1D}"/>
              </a:ext>
            </a:extLst>
          </p:cNvPr>
          <p:cNvSpPr>
            <a:spLocks noGrp="1"/>
          </p:cNvSpPr>
          <p:nvPr>
            <p:ph type="ftr" sz="quarter" idx="11"/>
          </p:nvPr>
        </p:nvSpPr>
        <p:spPr>
          <a:xfrm>
            <a:off x="4572000" y="18288"/>
            <a:ext cx="5486400" cy="329184"/>
          </a:xfrm>
        </p:spPr>
        <p:txBody>
          <a:bodyPr anchor="ctr">
            <a:normAutofit/>
          </a:bodyPr>
          <a:lstStyle/>
          <a:p>
            <a:pPr algn="l">
              <a:spcAft>
                <a:spcPts val="600"/>
              </a:spcAft>
              <a:defRPr/>
            </a:pPr>
            <a:r>
              <a:rPr lang="fr-FR" dirty="0"/>
              <a:t>CS2100</a:t>
            </a:r>
            <a:r>
              <a:rPr lang="fr-FR"/>
              <a:t>: Recitation-3</a:t>
            </a:r>
            <a:endParaRPr lang="fr-FR" dirty="0"/>
          </a:p>
        </p:txBody>
      </p:sp>
      <p:sp>
        <p:nvSpPr>
          <p:cNvPr id="5" name="Slide Number Placeholder 4">
            <a:extLst>
              <a:ext uri="{FF2B5EF4-FFF2-40B4-BE49-F238E27FC236}">
                <a16:creationId xmlns:a16="http://schemas.microsoft.com/office/drawing/2014/main" id="{FC023B58-44DE-2DDA-C27A-EC4CB903668A}"/>
              </a:ext>
            </a:extLst>
          </p:cNvPr>
          <p:cNvSpPr>
            <a:spLocks noGrp="1"/>
          </p:cNvSpPr>
          <p:nvPr>
            <p:ph type="sldNum" sz="quarter" idx="12"/>
          </p:nvPr>
        </p:nvSpPr>
        <p:spPr>
          <a:xfrm>
            <a:off x="10631947" y="18288"/>
            <a:ext cx="950452" cy="329184"/>
          </a:xfrm>
        </p:spPr>
        <p:txBody>
          <a:bodyPr anchor="ctr">
            <a:normAutofit/>
          </a:bodyPr>
          <a:lstStyle/>
          <a:p>
            <a:pPr>
              <a:spcAft>
                <a:spcPts val="600"/>
              </a:spcAft>
              <a:defRPr/>
            </a:pPr>
            <a:fld id="{2E4790E1-2590-4AEE-892D-AB46A7688113}" type="slidenum">
              <a:rPr lang="en-US" smtClean="0"/>
              <a:pPr>
                <a:spcAft>
                  <a:spcPts val="600"/>
                </a:spcAft>
                <a:defRPr/>
              </a:pPr>
              <a:t>69</a:t>
            </a:fld>
            <a:endParaRPr lang="en-US"/>
          </a:p>
        </p:txBody>
      </p:sp>
    </p:spTree>
    <p:extLst>
      <p:ext uri="{BB962C8B-B14F-4D97-AF65-F5344CB8AC3E}">
        <p14:creationId xmlns:p14="http://schemas.microsoft.com/office/powerpoint/2010/main" val="360657096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0BD5-1424-4DAF-9334-0805D8C4A616}"/>
              </a:ext>
            </a:extLst>
          </p:cNvPr>
          <p:cNvSpPr>
            <a:spLocks noGrp="1"/>
          </p:cNvSpPr>
          <p:nvPr>
            <p:ph type="title"/>
          </p:nvPr>
        </p:nvSpPr>
        <p:spPr/>
        <p:txBody>
          <a:bodyPr/>
          <a:lstStyle/>
          <a:p>
            <a:r>
              <a:rPr lang="en-US"/>
              <a:t>MIPS-</a:t>
            </a:r>
            <a:r>
              <a:rPr lang="en-US" sz="3600"/>
              <a:t>Register/Address/Memory/Processor???</a:t>
            </a:r>
          </a:p>
        </p:txBody>
      </p:sp>
      <p:sp>
        <p:nvSpPr>
          <p:cNvPr id="5" name="Footer Placeholder 4">
            <a:extLst>
              <a:ext uri="{FF2B5EF4-FFF2-40B4-BE49-F238E27FC236}">
                <a16:creationId xmlns:a16="http://schemas.microsoft.com/office/drawing/2014/main" id="{77230D3B-2131-49AA-B049-6846D530EA3B}"/>
              </a:ext>
            </a:extLst>
          </p:cNvPr>
          <p:cNvSpPr>
            <a:spLocks noGrp="1"/>
          </p:cNvSpPr>
          <p:nvPr>
            <p:ph type="ftr" sz="quarter" idx="11"/>
          </p:nvPr>
        </p:nvSpPr>
        <p:spPr/>
        <p:txBody>
          <a:bodyPr/>
          <a:lstStyle/>
          <a:p>
            <a:pPr algn="l">
              <a:defRPr/>
            </a:pPr>
            <a:r>
              <a:rPr lang="fr-FR"/>
              <a:t>CS2100: Recitation-3</a:t>
            </a:r>
            <a:endParaRPr lang="en-US"/>
          </a:p>
        </p:txBody>
      </p:sp>
      <p:sp>
        <p:nvSpPr>
          <p:cNvPr id="6" name="Slide Number Placeholder 5">
            <a:extLst>
              <a:ext uri="{FF2B5EF4-FFF2-40B4-BE49-F238E27FC236}">
                <a16:creationId xmlns:a16="http://schemas.microsoft.com/office/drawing/2014/main" id="{699C2EEF-8BAF-4309-BE77-3B779D735484}"/>
              </a:ext>
            </a:extLst>
          </p:cNvPr>
          <p:cNvSpPr>
            <a:spLocks noGrp="1"/>
          </p:cNvSpPr>
          <p:nvPr>
            <p:ph type="sldNum" sz="quarter" idx="12"/>
          </p:nvPr>
        </p:nvSpPr>
        <p:spPr/>
        <p:txBody>
          <a:bodyPr/>
          <a:lstStyle/>
          <a:p>
            <a:pPr>
              <a:defRPr/>
            </a:pPr>
            <a:fld id="{2E4790E1-2590-4AEE-892D-AB46A7688113}" type="slidenum">
              <a:rPr lang="en-US" smtClean="0"/>
              <a:pPr>
                <a:defRPr/>
              </a:pPr>
              <a:t>7</a:t>
            </a:fld>
            <a:endParaRPr lang="en-US"/>
          </a:p>
        </p:txBody>
      </p:sp>
      <p:sp>
        <p:nvSpPr>
          <p:cNvPr id="7" name="Content Placeholder 6">
            <a:extLst>
              <a:ext uri="{FF2B5EF4-FFF2-40B4-BE49-F238E27FC236}">
                <a16:creationId xmlns:a16="http://schemas.microsoft.com/office/drawing/2014/main" id="{E7E15DD7-288E-4553-A5CE-385484BFB6F7}"/>
              </a:ext>
            </a:extLst>
          </p:cNvPr>
          <p:cNvSpPr>
            <a:spLocks noGrp="1"/>
          </p:cNvSpPr>
          <p:nvPr>
            <p:ph idx="1"/>
          </p:nvPr>
        </p:nvSpPr>
        <p:spPr/>
        <p:txBody>
          <a:bodyPr/>
          <a:lstStyle/>
          <a:p>
            <a:endParaRPr 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CFA007E-9DDF-4FB4-AAD4-AD3795F63881}"/>
                  </a:ext>
                </a:extLst>
              </p14:cNvPr>
              <p14:cNvContentPartPr/>
              <p14:nvPr/>
            </p14:nvContentPartPr>
            <p14:xfrm>
              <a:off x="644760" y="1287000"/>
              <a:ext cx="11267280" cy="4935600"/>
            </p14:xfrm>
          </p:contentPart>
        </mc:Choice>
        <mc:Fallback xmlns="">
          <p:pic>
            <p:nvPicPr>
              <p:cNvPr id="3" name="Ink 2">
                <a:extLst>
                  <a:ext uri="{FF2B5EF4-FFF2-40B4-BE49-F238E27FC236}">
                    <a16:creationId xmlns:a16="http://schemas.microsoft.com/office/drawing/2014/main" id="{6CFA007E-9DDF-4FB4-AAD4-AD3795F63881}"/>
                  </a:ext>
                </a:extLst>
              </p:cNvPr>
              <p:cNvPicPr/>
              <p:nvPr/>
            </p:nvPicPr>
            <p:blipFill>
              <a:blip r:embed="rId3"/>
              <a:stretch>
                <a:fillRect/>
              </a:stretch>
            </p:blipFill>
            <p:spPr>
              <a:xfrm>
                <a:off x="635400" y="1277640"/>
                <a:ext cx="11286000" cy="4954320"/>
              </a:xfrm>
              <a:prstGeom prst="rect">
                <a:avLst/>
              </a:prstGeom>
            </p:spPr>
          </p:pic>
        </mc:Fallback>
      </mc:AlternateContent>
    </p:spTree>
    <p:extLst>
      <p:ext uri="{BB962C8B-B14F-4D97-AF65-F5344CB8AC3E}">
        <p14:creationId xmlns:p14="http://schemas.microsoft.com/office/powerpoint/2010/main" val="1479277748"/>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226B-2F2E-0FEC-9E4E-953CC5DA96E5}"/>
              </a:ext>
            </a:extLst>
          </p:cNvPr>
          <p:cNvSpPr>
            <a:spLocks noGrp="1"/>
          </p:cNvSpPr>
          <p:nvPr>
            <p:ph type="title"/>
          </p:nvPr>
        </p:nvSpPr>
        <p:spPr/>
        <p:txBody>
          <a:bodyPr/>
          <a:lstStyle/>
          <a:p>
            <a:r>
              <a:rPr lang="en-US" dirty="0"/>
              <a:t>Q1</a:t>
            </a:r>
          </a:p>
        </p:txBody>
      </p:sp>
      <p:sp>
        <p:nvSpPr>
          <p:cNvPr id="5" name="Content Placeholder 4">
            <a:extLst>
              <a:ext uri="{FF2B5EF4-FFF2-40B4-BE49-F238E27FC236}">
                <a16:creationId xmlns:a16="http://schemas.microsoft.com/office/drawing/2014/main" id="{BC291C9A-FBE3-4AC3-BFB0-3305852E8060}"/>
              </a:ext>
            </a:extLst>
          </p:cNvPr>
          <p:cNvSpPr>
            <a:spLocks noGrp="1"/>
          </p:cNvSpPr>
          <p:nvPr>
            <p:ph idx="1"/>
          </p:nvPr>
        </p:nvSpPr>
        <p:spPr>
          <a:xfrm>
            <a:off x="609600" y="1342103"/>
            <a:ext cx="10972800" cy="5161936"/>
          </a:xfrm>
        </p:spPr>
        <p:txBody>
          <a:bodyPr vert="horz" lIns="91440" tIns="45720" rIns="91440" bIns="45720" rtlCol="0">
            <a:noAutofit/>
          </a:bodyPr>
          <a:lstStyle/>
          <a:p>
            <a:pPr marL="0" indent="0" rtl="0">
              <a:spcBef>
                <a:spcPts val="1200"/>
              </a:spcBef>
              <a:spcAft>
                <a:spcPts val="1200"/>
              </a:spcAft>
              <a:buNone/>
            </a:pPr>
            <a:r>
              <a:rPr lang="en-SG" dirty="0">
                <a:solidFill>
                  <a:srgbClr val="000000"/>
                </a:solidFill>
                <a:latin typeface="Arial" panose="020B0604020202020204" pitchFamily="34" charset="0"/>
              </a:rPr>
              <a:t>What is the range of numbers that a MIPS processor can have as an immediate operand, for example in an </a:t>
            </a:r>
            <a:r>
              <a:rPr lang="en-SG" sz="2000" dirty="0" err="1">
                <a:solidFill>
                  <a:srgbClr val="188038"/>
                </a:solidFill>
                <a:latin typeface="Roboto Mono" panose="020F0502020204030204" pitchFamily="34" charset="0"/>
              </a:rPr>
              <a:t>addi</a:t>
            </a:r>
            <a:r>
              <a:rPr lang="en-SG" dirty="0">
                <a:solidFill>
                  <a:srgbClr val="000000"/>
                </a:solidFill>
                <a:latin typeface="Arial" panose="020B0604020202020204" pitchFamily="34" charset="0"/>
              </a:rPr>
              <a:t> instruction?</a:t>
            </a:r>
          </a:p>
          <a:p>
            <a:pPr marL="0" indent="0" rtl="0">
              <a:spcBef>
                <a:spcPts val="1200"/>
              </a:spcBef>
              <a:spcAft>
                <a:spcPts val="1200"/>
              </a:spcAft>
              <a:buNone/>
            </a:pPr>
            <a:r>
              <a:rPr lang="en-SG" dirty="0">
                <a:solidFill>
                  <a:srgbClr val="000000"/>
                </a:solidFill>
                <a:latin typeface="Arial" panose="020B0604020202020204" pitchFamily="34" charset="0"/>
              </a:rPr>
              <a:t>A) -256 to 255 </a:t>
            </a:r>
          </a:p>
          <a:p>
            <a:pPr marL="0" indent="0" rtl="0">
              <a:spcBef>
                <a:spcPts val="1200"/>
              </a:spcBef>
              <a:spcAft>
                <a:spcPts val="1200"/>
              </a:spcAft>
              <a:buNone/>
            </a:pPr>
            <a:r>
              <a:rPr lang="en-SG" dirty="0">
                <a:solidFill>
                  <a:srgbClr val="000000"/>
                </a:solidFill>
                <a:latin typeface="Arial" panose="020B0604020202020204" pitchFamily="34" charset="0"/>
              </a:rPr>
              <a:t>B) -2048 to 2047</a:t>
            </a:r>
          </a:p>
          <a:p>
            <a:pPr marL="0" indent="0" rtl="0">
              <a:spcBef>
                <a:spcPts val="1200"/>
              </a:spcBef>
              <a:spcAft>
                <a:spcPts val="1200"/>
              </a:spcAft>
              <a:buNone/>
            </a:pPr>
            <a:r>
              <a:rPr lang="en-SG" dirty="0">
                <a:solidFill>
                  <a:srgbClr val="000000"/>
                </a:solidFill>
                <a:latin typeface="Arial" panose="020B0604020202020204" pitchFamily="34" charset="0"/>
              </a:rPr>
              <a:t>C) -32768 to 32767</a:t>
            </a:r>
          </a:p>
          <a:p>
            <a:pPr marL="0" indent="0" rtl="0">
              <a:spcBef>
                <a:spcPts val="1200"/>
              </a:spcBef>
              <a:spcAft>
                <a:spcPts val="1200"/>
              </a:spcAft>
              <a:buNone/>
            </a:pPr>
            <a:r>
              <a:rPr lang="en-SG" dirty="0">
                <a:solidFill>
                  <a:srgbClr val="000000"/>
                </a:solidFill>
                <a:latin typeface="Arial" panose="020B0604020202020204" pitchFamily="34" charset="0"/>
              </a:rPr>
              <a:t>D) 0 to 65535</a:t>
            </a:r>
          </a:p>
        </p:txBody>
      </p:sp>
      <p:sp>
        <p:nvSpPr>
          <p:cNvPr id="3" name="Footer Placeholder 2">
            <a:extLst>
              <a:ext uri="{FF2B5EF4-FFF2-40B4-BE49-F238E27FC236}">
                <a16:creationId xmlns:a16="http://schemas.microsoft.com/office/drawing/2014/main" id="{DDA96EFA-35FC-1759-DCB1-B7561F8E5D8C}"/>
              </a:ext>
            </a:extLst>
          </p:cNvPr>
          <p:cNvSpPr>
            <a:spLocks noGrp="1"/>
          </p:cNvSpPr>
          <p:nvPr>
            <p:ph type="ftr" sz="quarter" idx="11"/>
          </p:nvPr>
        </p:nvSpPr>
        <p:spPr/>
        <p:txBody>
          <a:bodyPr/>
          <a:lstStyle/>
          <a:p>
            <a:pPr algn="l">
              <a:defRPr/>
            </a:pPr>
            <a:r>
              <a:rPr lang="fr-FR" dirty="0"/>
              <a:t>CS2100: Recitation-3</a:t>
            </a:r>
          </a:p>
        </p:txBody>
      </p:sp>
      <p:sp>
        <p:nvSpPr>
          <p:cNvPr id="4" name="Slide Number Placeholder 3">
            <a:extLst>
              <a:ext uri="{FF2B5EF4-FFF2-40B4-BE49-F238E27FC236}">
                <a16:creationId xmlns:a16="http://schemas.microsoft.com/office/drawing/2014/main" id="{EC362363-E548-9A05-2CD6-43FB3A01BA05}"/>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70</a:t>
            </a:fld>
            <a:endParaRPr lang="en-US"/>
          </a:p>
        </p:txBody>
      </p:sp>
      <p:sp>
        <p:nvSpPr>
          <p:cNvPr id="6" name="Right Arrow 5">
            <a:extLst>
              <a:ext uri="{FF2B5EF4-FFF2-40B4-BE49-F238E27FC236}">
                <a16:creationId xmlns:a16="http://schemas.microsoft.com/office/drawing/2014/main" id="{B6434AD1-CAB1-7DA5-F3CF-2FB926470469}"/>
              </a:ext>
            </a:extLst>
          </p:cNvPr>
          <p:cNvSpPr/>
          <p:nvPr/>
        </p:nvSpPr>
        <p:spPr>
          <a:xfrm>
            <a:off x="149902" y="3742564"/>
            <a:ext cx="459698" cy="36101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8" name="Picture 7">
            <a:extLst>
              <a:ext uri="{FF2B5EF4-FFF2-40B4-BE49-F238E27FC236}">
                <a16:creationId xmlns:a16="http://schemas.microsoft.com/office/drawing/2014/main" id="{E8D1D5BC-8332-63A8-34F0-5C8B46C8121D}"/>
              </a:ext>
            </a:extLst>
          </p:cNvPr>
          <p:cNvPicPr>
            <a:picLocks noChangeAspect="1"/>
          </p:cNvPicPr>
          <p:nvPr/>
        </p:nvPicPr>
        <p:blipFill>
          <a:blip r:embed="rId3"/>
          <a:stretch>
            <a:fillRect/>
          </a:stretch>
        </p:blipFill>
        <p:spPr>
          <a:xfrm>
            <a:off x="9883098" y="4642612"/>
            <a:ext cx="2159000" cy="2197100"/>
          </a:xfrm>
          <a:prstGeom prst="rect">
            <a:avLst/>
          </a:prstGeom>
        </p:spPr>
      </p:pic>
    </p:spTree>
    <p:extLst>
      <p:ext uri="{BB962C8B-B14F-4D97-AF65-F5344CB8AC3E}">
        <p14:creationId xmlns:p14="http://schemas.microsoft.com/office/powerpoint/2010/main" val="2390783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5E7C4-2D36-FEE5-2C55-CCA5860EC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2BB35A-0A9D-38CD-36DA-32EC30B4E825}"/>
              </a:ext>
            </a:extLst>
          </p:cNvPr>
          <p:cNvSpPr>
            <a:spLocks noGrp="1"/>
          </p:cNvSpPr>
          <p:nvPr>
            <p:ph type="title"/>
          </p:nvPr>
        </p:nvSpPr>
        <p:spPr/>
        <p:txBody>
          <a:bodyPr/>
          <a:lstStyle/>
          <a:p>
            <a:r>
              <a:rPr lang="en-US" dirty="0"/>
              <a:t>Q2</a:t>
            </a:r>
          </a:p>
        </p:txBody>
      </p:sp>
      <p:sp>
        <p:nvSpPr>
          <p:cNvPr id="5" name="Content Placeholder 4">
            <a:extLst>
              <a:ext uri="{FF2B5EF4-FFF2-40B4-BE49-F238E27FC236}">
                <a16:creationId xmlns:a16="http://schemas.microsoft.com/office/drawing/2014/main" id="{D68A2A87-3BFB-73A4-40E9-15B440E892C4}"/>
              </a:ext>
            </a:extLst>
          </p:cNvPr>
          <p:cNvSpPr>
            <a:spLocks noGrp="1"/>
          </p:cNvSpPr>
          <p:nvPr>
            <p:ph idx="1"/>
          </p:nvPr>
        </p:nvSpPr>
        <p:spPr>
          <a:xfrm>
            <a:off x="609600" y="1342103"/>
            <a:ext cx="10972800" cy="5161936"/>
          </a:xfrm>
        </p:spPr>
        <p:txBody>
          <a:bodyPr vert="horz" lIns="91440" tIns="45720" rIns="91440" bIns="45720" rtlCol="0">
            <a:noAutofit/>
          </a:bodyPr>
          <a:lstStyle/>
          <a:p>
            <a:pPr marL="0" indent="0">
              <a:spcBef>
                <a:spcPts val="1200"/>
              </a:spcBef>
              <a:spcAft>
                <a:spcPts val="1200"/>
              </a:spcAft>
              <a:buNone/>
            </a:pPr>
            <a:r>
              <a:rPr lang="en-SG" dirty="0">
                <a:solidFill>
                  <a:srgbClr val="000000"/>
                </a:solidFill>
                <a:latin typeface="Arial" panose="020B0604020202020204" pitchFamily="34" charset="0"/>
              </a:rPr>
              <a:t>How many words can a MIPS processor with a 32-bit address support?</a:t>
            </a:r>
          </a:p>
          <a:p>
            <a:pPr marL="0" indent="0">
              <a:spcBef>
                <a:spcPts val="1200"/>
              </a:spcBef>
              <a:spcAft>
                <a:spcPts val="1200"/>
              </a:spcAft>
              <a:buNone/>
            </a:pPr>
            <a:r>
              <a:rPr lang="en-SG" dirty="0">
                <a:solidFill>
                  <a:srgbClr val="000000"/>
                </a:solidFill>
                <a:latin typeface="Arial" panose="020B0604020202020204" pitchFamily="34" charset="0"/>
              </a:rPr>
              <a:t>A)  2</a:t>
            </a:r>
            <a:r>
              <a:rPr lang="en-SG" baseline="30000" dirty="0">
                <a:solidFill>
                  <a:srgbClr val="000000"/>
                </a:solidFill>
                <a:latin typeface="Arial" panose="020B0604020202020204" pitchFamily="34" charset="0"/>
              </a:rPr>
              <a:t>30</a:t>
            </a:r>
            <a:r>
              <a:rPr lang="en-SG" dirty="0">
                <a:solidFill>
                  <a:srgbClr val="000000"/>
                </a:solidFill>
                <a:latin typeface="Arial" panose="020B0604020202020204" pitchFamily="34" charset="0"/>
              </a:rPr>
              <a:t>  words</a:t>
            </a:r>
          </a:p>
          <a:p>
            <a:pPr marL="0" indent="0">
              <a:spcBef>
                <a:spcPts val="1200"/>
              </a:spcBef>
              <a:spcAft>
                <a:spcPts val="1200"/>
              </a:spcAft>
              <a:buNone/>
            </a:pPr>
            <a:r>
              <a:rPr lang="en-SG" dirty="0">
                <a:solidFill>
                  <a:srgbClr val="000000"/>
                </a:solidFill>
                <a:latin typeface="Arial" panose="020B0604020202020204" pitchFamily="34" charset="0"/>
              </a:rPr>
              <a:t>B)  2</a:t>
            </a:r>
            <a:r>
              <a:rPr lang="en-SG" baseline="30000" dirty="0">
                <a:solidFill>
                  <a:srgbClr val="000000"/>
                </a:solidFill>
                <a:latin typeface="Arial" panose="020B0604020202020204" pitchFamily="34" charset="0"/>
              </a:rPr>
              <a:t>32</a:t>
            </a:r>
            <a:r>
              <a:rPr lang="en-SG" dirty="0">
                <a:solidFill>
                  <a:srgbClr val="000000"/>
                </a:solidFill>
                <a:latin typeface="Arial" panose="020B0604020202020204" pitchFamily="34" charset="0"/>
              </a:rPr>
              <a:t>  words</a:t>
            </a:r>
          </a:p>
          <a:p>
            <a:pPr marL="0" indent="0">
              <a:spcBef>
                <a:spcPts val="1200"/>
              </a:spcBef>
              <a:spcAft>
                <a:spcPts val="1200"/>
              </a:spcAft>
              <a:buNone/>
            </a:pPr>
            <a:r>
              <a:rPr lang="en-SG" dirty="0">
                <a:solidFill>
                  <a:srgbClr val="000000"/>
                </a:solidFill>
                <a:latin typeface="Arial" panose="020B0604020202020204" pitchFamily="34" charset="0"/>
              </a:rPr>
              <a:t>C)  2</a:t>
            </a:r>
            <a:r>
              <a:rPr lang="en-SG" baseline="30000" dirty="0">
                <a:solidFill>
                  <a:srgbClr val="000000"/>
                </a:solidFill>
                <a:latin typeface="Arial" panose="020B0604020202020204" pitchFamily="34" charset="0"/>
              </a:rPr>
              <a:t>28</a:t>
            </a:r>
            <a:r>
              <a:rPr lang="en-SG" dirty="0">
                <a:solidFill>
                  <a:srgbClr val="000000"/>
                </a:solidFill>
                <a:latin typeface="Arial" panose="020B0604020202020204" pitchFamily="34" charset="0"/>
              </a:rPr>
              <a:t>  words</a:t>
            </a:r>
          </a:p>
          <a:p>
            <a:pPr marL="0" indent="0">
              <a:spcBef>
                <a:spcPts val="1200"/>
              </a:spcBef>
              <a:spcAft>
                <a:spcPts val="1200"/>
              </a:spcAft>
              <a:buNone/>
            </a:pPr>
            <a:r>
              <a:rPr lang="en-SG" dirty="0">
                <a:solidFill>
                  <a:srgbClr val="000000"/>
                </a:solidFill>
                <a:latin typeface="Arial" panose="020B0604020202020204" pitchFamily="34" charset="0"/>
              </a:rPr>
              <a:t>D)  2</a:t>
            </a:r>
            <a:r>
              <a:rPr lang="en-SG" baseline="30000" dirty="0">
                <a:solidFill>
                  <a:srgbClr val="000000"/>
                </a:solidFill>
                <a:latin typeface="Arial" panose="020B0604020202020204" pitchFamily="34" charset="0"/>
              </a:rPr>
              <a:t>31</a:t>
            </a:r>
            <a:r>
              <a:rPr lang="en-SG" dirty="0">
                <a:solidFill>
                  <a:srgbClr val="000000"/>
                </a:solidFill>
                <a:latin typeface="Arial" panose="020B0604020202020204" pitchFamily="34" charset="0"/>
              </a:rPr>
              <a:t>  words</a:t>
            </a:r>
          </a:p>
        </p:txBody>
      </p:sp>
      <p:sp>
        <p:nvSpPr>
          <p:cNvPr id="3" name="Footer Placeholder 2">
            <a:extLst>
              <a:ext uri="{FF2B5EF4-FFF2-40B4-BE49-F238E27FC236}">
                <a16:creationId xmlns:a16="http://schemas.microsoft.com/office/drawing/2014/main" id="{E6F43860-0592-962D-162C-925ACB1C3BA1}"/>
              </a:ext>
            </a:extLst>
          </p:cNvPr>
          <p:cNvSpPr>
            <a:spLocks noGrp="1"/>
          </p:cNvSpPr>
          <p:nvPr>
            <p:ph type="ftr" sz="quarter" idx="11"/>
          </p:nvPr>
        </p:nvSpPr>
        <p:spPr/>
        <p:txBody>
          <a:bodyPr/>
          <a:lstStyle/>
          <a:p>
            <a:pPr algn="l">
              <a:defRPr/>
            </a:pPr>
            <a:r>
              <a:rPr lang="fr-FR" dirty="0"/>
              <a:t>CS2100: Recitation-3</a:t>
            </a:r>
          </a:p>
        </p:txBody>
      </p:sp>
      <p:sp>
        <p:nvSpPr>
          <p:cNvPr id="4" name="Slide Number Placeholder 3">
            <a:extLst>
              <a:ext uri="{FF2B5EF4-FFF2-40B4-BE49-F238E27FC236}">
                <a16:creationId xmlns:a16="http://schemas.microsoft.com/office/drawing/2014/main" id="{C3D62DFF-0927-CF9B-2D1E-5F511F938BC9}"/>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71</a:t>
            </a:fld>
            <a:endParaRPr lang="en-US"/>
          </a:p>
        </p:txBody>
      </p:sp>
      <p:sp>
        <p:nvSpPr>
          <p:cNvPr id="6" name="Right Arrow 5">
            <a:extLst>
              <a:ext uri="{FF2B5EF4-FFF2-40B4-BE49-F238E27FC236}">
                <a16:creationId xmlns:a16="http://schemas.microsoft.com/office/drawing/2014/main" id="{19BA673C-986D-6324-887A-632963FDE679}"/>
              </a:ext>
            </a:extLst>
          </p:cNvPr>
          <p:cNvSpPr/>
          <p:nvPr/>
        </p:nvSpPr>
        <p:spPr>
          <a:xfrm>
            <a:off x="149902" y="2104070"/>
            <a:ext cx="459698" cy="36101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8" name="Picture 7">
            <a:extLst>
              <a:ext uri="{FF2B5EF4-FFF2-40B4-BE49-F238E27FC236}">
                <a16:creationId xmlns:a16="http://schemas.microsoft.com/office/drawing/2014/main" id="{224FACF1-F373-038F-4C61-6B771E091709}"/>
              </a:ext>
            </a:extLst>
          </p:cNvPr>
          <p:cNvPicPr>
            <a:picLocks noChangeAspect="1"/>
          </p:cNvPicPr>
          <p:nvPr/>
        </p:nvPicPr>
        <p:blipFill>
          <a:blip r:embed="rId2"/>
          <a:stretch>
            <a:fillRect/>
          </a:stretch>
        </p:blipFill>
        <p:spPr>
          <a:xfrm>
            <a:off x="9979350" y="4642612"/>
            <a:ext cx="2159000" cy="2197100"/>
          </a:xfrm>
          <a:prstGeom prst="rect">
            <a:avLst/>
          </a:prstGeom>
        </p:spPr>
      </p:pic>
    </p:spTree>
    <p:extLst>
      <p:ext uri="{BB962C8B-B14F-4D97-AF65-F5344CB8AC3E}">
        <p14:creationId xmlns:p14="http://schemas.microsoft.com/office/powerpoint/2010/main" val="4080089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51423-F08A-3AB8-DD5B-6E28BA01D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82D76F-1570-F334-0940-FF3B9A097438}"/>
              </a:ext>
            </a:extLst>
          </p:cNvPr>
          <p:cNvSpPr>
            <a:spLocks noGrp="1"/>
          </p:cNvSpPr>
          <p:nvPr>
            <p:ph type="title"/>
          </p:nvPr>
        </p:nvSpPr>
        <p:spPr/>
        <p:txBody>
          <a:bodyPr/>
          <a:lstStyle/>
          <a:p>
            <a:r>
              <a:rPr lang="en-US" dirty="0"/>
              <a:t>Q3</a:t>
            </a:r>
          </a:p>
        </p:txBody>
      </p:sp>
      <p:sp>
        <p:nvSpPr>
          <p:cNvPr id="5" name="Content Placeholder 4">
            <a:extLst>
              <a:ext uri="{FF2B5EF4-FFF2-40B4-BE49-F238E27FC236}">
                <a16:creationId xmlns:a16="http://schemas.microsoft.com/office/drawing/2014/main" id="{7542D604-7C62-1357-7F80-31626E1C633F}"/>
              </a:ext>
            </a:extLst>
          </p:cNvPr>
          <p:cNvSpPr>
            <a:spLocks noGrp="1"/>
          </p:cNvSpPr>
          <p:nvPr>
            <p:ph idx="1"/>
          </p:nvPr>
        </p:nvSpPr>
        <p:spPr>
          <a:xfrm>
            <a:off x="609600" y="1342103"/>
            <a:ext cx="10972800" cy="5161936"/>
          </a:xfrm>
        </p:spPr>
        <p:txBody>
          <a:bodyPr vert="horz" lIns="91440" tIns="45720" rIns="91440" bIns="45720" rtlCol="0">
            <a:noAutofit/>
          </a:bodyPr>
          <a:lstStyle/>
          <a:p>
            <a:pPr marL="0" indent="0" rtl="0">
              <a:spcBef>
                <a:spcPts val="1400"/>
              </a:spcBef>
              <a:spcAft>
                <a:spcPts val="400"/>
              </a:spcAft>
              <a:buNone/>
            </a:pPr>
            <a:r>
              <a:rPr lang="en-SG" dirty="0">
                <a:solidFill>
                  <a:srgbClr val="000000"/>
                </a:solidFill>
                <a:latin typeface="Arial" panose="020B0604020202020204" pitchFamily="34" charset="0"/>
              </a:rPr>
              <a:t>What will be the final value of </a:t>
            </a:r>
            <a:r>
              <a:rPr lang="en-SG" i="0" u="none" strike="noStrike" dirty="0">
                <a:solidFill>
                  <a:srgbClr val="188038"/>
                </a:solidFill>
                <a:effectLst/>
                <a:latin typeface="Roboto Mono" pitchFamily="49" charset="0"/>
              </a:rPr>
              <a:t>$t0</a:t>
            </a:r>
            <a:r>
              <a:rPr lang="en-SG" dirty="0">
                <a:solidFill>
                  <a:srgbClr val="000000"/>
                </a:solidFill>
                <a:latin typeface="Arial" panose="020B0604020202020204" pitchFamily="34" charset="0"/>
              </a:rPr>
              <a:t> after executing the following MIPS code?</a:t>
            </a:r>
          </a:p>
          <a:p>
            <a:pPr marL="0" indent="0" rtl="0">
              <a:buNone/>
            </a:pPr>
            <a:r>
              <a:rPr lang="en-SG" i="0" u="none" strike="noStrike" dirty="0">
                <a:solidFill>
                  <a:srgbClr val="188038"/>
                </a:solidFill>
                <a:effectLst/>
                <a:latin typeface="Roboto Mono" pitchFamily="49" charset="0"/>
              </a:rPr>
              <a:t>   </a:t>
            </a:r>
            <a:r>
              <a:rPr lang="en-SG" i="0" u="none" strike="noStrike" dirty="0" err="1">
                <a:solidFill>
                  <a:srgbClr val="188038"/>
                </a:solidFill>
                <a:effectLst/>
                <a:latin typeface="Roboto Mono" pitchFamily="49" charset="0"/>
              </a:rPr>
              <a:t>addi</a:t>
            </a:r>
            <a:r>
              <a:rPr lang="en-SG" i="0" u="none" strike="noStrike" dirty="0">
                <a:solidFill>
                  <a:srgbClr val="188038"/>
                </a:solidFill>
                <a:effectLst/>
                <a:latin typeface="Roboto Mono" pitchFamily="49" charset="0"/>
              </a:rPr>
              <a:t> $t0, $zero, 5</a:t>
            </a:r>
            <a:endParaRPr lang="en-SG" dirty="0">
              <a:effectLst/>
            </a:endParaRPr>
          </a:p>
          <a:p>
            <a:pPr marL="0" indent="0" rtl="0">
              <a:buNone/>
            </a:pPr>
            <a:r>
              <a:rPr lang="en-SG" i="0" u="none" strike="noStrike" dirty="0">
                <a:solidFill>
                  <a:srgbClr val="188038"/>
                </a:solidFill>
                <a:effectLst/>
                <a:latin typeface="Roboto Mono" pitchFamily="49" charset="0"/>
              </a:rPr>
              <a:t>   </a:t>
            </a:r>
            <a:r>
              <a:rPr lang="en-SG" i="0" u="none" strike="noStrike" dirty="0" err="1">
                <a:solidFill>
                  <a:srgbClr val="188038"/>
                </a:solidFill>
                <a:effectLst/>
                <a:latin typeface="Roboto Mono" pitchFamily="49" charset="0"/>
              </a:rPr>
              <a:t>addi</a:t>
            </a:r>
            <a:r>
              <a:rPr lang="en-SG" i="0" u="none" strike="noStrike" dirty="0">
                <a:solidFill>
                  <a:srgbClr val="188038"/>
                </a:solidFill>
                <a:effectLst/>
                <a:latin typeface="Roboto Mono" pitchFamily="49" charset="0"/>
              </a:rPr>
              <a:t> $t1, $zero, 3</a:t>
            </a:r>
            <a:endParaRPr lang="en-SG" dirty="0">
              <a:effectLst/>
            </a:endParaRPr>
          </a:p>
          <a:p>
            <a:pPr marL="0" indent="0" rtl="0">
              <a:buNone/>
            </a:pPr>
            <a:r>
              <a:rPr lang="en-SG" i="0" u="none" strike="noStrike" dirty="0">
                <a:solidFill>
                  <a:srgbClr val="188038"/>
                </a:solidFill>
                <a:effectLst/>
                <a:latin typeface="Roboto Mono" pitchFamily="49" charset="0"/>
              </a:rPr>
              <a:t>   add $t0, $t0, $t1</a:t>
            </a:r>
            <a:endParaRPr lang="en-SG" dirty="0">
              <a:effectLst/>
            </a:endParaRPr>
          </a:p>
          <a:p>
            <a:pPr marL="0" indent="0" rtl="0">
              <a:buNone/>
            </a:pPr>
            <a:r>
              <a:rPr lang="en-SG" i="0" u="none" strike="noStrike" dirty="0">
                <a:solidFill>
                  <a:srgbClr val="188038"/>
                </a:solidFill>
                <a:effectLst/>
                <a:latin typeface="Roboto Mono" pitchFamily="49" charset="0"/>
              </a:rPr>
              <a:t>   sub $t0, $t0, $t1</a:t>
            </a:r>
            <a:endParaRPr lang="en-SG" dirty="0">
              <a:effectLst/>
            </a:endParaRPr>
          </a:p>
          <a:p>
            <a:pPr marL="0" indent="0">
              <a:spcBef>
                <a:spcPts val="1200"/>
              </a:spcBef>
              <a:spcAft>
                <a:spcPts val="1200"/>
              </a:spcAft>
              <a:buNone/>
            </a:pPr>
            <a:r>
              <a:rPr lang="en-SG" dirty="0">
                <a:solidFill>
                  <a:srgbClr val="000000"/>
                </a:solidFill>
                <a:latin typeface="Arial" panose="020B0604020202020204" pitchFamily="34" charset="0"/>
              </a:rPr>
              <a:t>A) 5</a:t>
            </a:r>
            <a:br>
              <a:rPr lang="en-SG" dirty="0">
                <a:solidFill>
                  <a:srgbClr val="000000"/>
                </a:solidFill>
                <a:latin typeface="Arial" panose="020B0604020202020204" pitchFamily="34" charset="0"/>
              </a:rPr>
            </a:br>
            <a:r>
              <a:rPr lang="en-SG" dirty="0">
                <a:solidFill>
                  <a:srgbClr val="000000"/>
                </a:solidFill>
                <a:latin typeface="Arial" panose="020B0604020202020204" pitchFamily="34" charset="0"/>
              </a:rPr>
              <a:t>B) 3</a:t>
            </a:r>
            <a:br>
              <a:rPr lang="en-SG" dirty="0">
                <a:solidFill>
                  <a:srgbClr val="000000"/>
                </a:solidFill>
                <a:latin typeface="Arial" panose="020B0604020202020204" pitchFamily="34" charset="0"/>
              </a:rPr>
            </a:br>
            <a:r>
              <a:rPr lang="en-SG" dirty="0">
                <a:solidFill>
                  <a:srgbClr val="000000"/>
                </a:solidFill>
                <a:latin typeface="Arial" panose="020B0604020202020204" pitchFamily="34" charset="0"/>
              </a:rPr>
              <a:t>C) 8</a:t>
            </a:r>
            <a:br>
              <a:rPr lang="en-SG" dirty="0">
                <a:solidFill>
                  <a:srgbClr val="000000"/>
                </a:solidFill>
                <a:latin typeface="Arial" panose="020B0604020202020204" pitchFamily="34" charset="0"/>
              </a:rPr>
            </a:br>
            <a:r>
              <a:rPr lang="en-SG" dirty="0">
                <a:solidFill>
                  <a:srgbClr val="000000"/>
                </a:solidFill>
                <a:latin typeface="Arial" panose="020B0604020202020204" pitchFamily="34" charset="0"/>
              </a:rPr>
              <a:t>D) 0</a:t>
            </a:r>
          </a:p>
        </p:txBody>
      </p:sp>
      <p:sp>
        <p:nvSpPr>
          <p:cNvPr id="3" name="Footer Placeholder 2">
            <a:extLst>
              <a:ext uri="{FF2B5EF4-FFF2-40B4-BE49-F238E27FC236}">
                <a16:creationId xmlns:a16="http://schemas.microsoft.com/office/drawing/2014/main" id="{B168B239-6EA0-5E2C-95E7-7D659A07D0A2}"/>
              </a:ext>
            </a:extLst>
          </p:cNvPr>
          <p:cNvSpPr>
            <a:spLocks noGrp="1"/>
          </p:cNvSpPr>
          <p:nvPr>
            <p:ph type="ftr" sz="quarter" idx="11"/>
          </p:nvPr>
        </p:nvSpPr>
        <p:spPr/>
        <p:txBody>
          <a:bodyPr/>
          <a:lstStyle/>
          <a:p>
            <a:pPr algn="l">
              <a:defRPr/>
            </a:pPr>
            <a:r>
              <a:rPr lang="fr-FR" dirty="0"/>
              <a:t>CS2100: Recitation-3</a:t>
            </a:r>
          </a:p>
        </p:txBody>
      </p:sp>
      <p:sp>
        <p:nvSpPr>
          <p:cNvPr id="4" name="Slide Number Placeholder 3">
            <a:extLst>
              <a:ext uri="{FF2B5EF4-FFF2-40B4-BE49-F238E27FC236}">
                <a16:creationId xmlns:a16="http://schemas.microsoft.com/office/drawing/2014/main" id="{C68211B9-FE70-C9A4-1952-99A711194DE2}"/>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72</a:t>
            </a:fld>
            <a:endParaRPr lang="en-US"/>
          </a:p>
        </p:txBody>
      </p:sp>
      <p:sp>
        <p:nvSpPr>
          <p:cNvPr id="6" name="Right Arrow 5">
            <a:extLst>
              <a:ext uri="{FF2B5EF4-FFF2-40B4-BE49-F238E27FC236}">
                <a16:creationId xmlns:a16="http://schemas.microsoft.com/office/drawing/2014/main" id="{CA29DAF1-7CED-D775-F1D6-8A4B6D760FD2}"/>
              </a:ext>
            </a:extLst>
          </p:cNvPr>
          <p:cNvSpPr/>
          <p:nvPr/>
        </p:nvSpPr>
        <p:spPr>
          <a:xfrm>
            <a:off x="149902" y="3742564"/>
            <a:ext cx="459698" cy="36101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8" name="Picture 7">
            <a:extLst>
              <a:ext uri="{FF2B5EF4-FFF2-40B4-BE49-F238E27FC236}">
                <a16:creationId xmlns:a16="http://schemas.microsoft.com/office/drawing/2014/main" id="{F0C33966-43EC-387F-D1DB-55D0C1501840}"/>
              </a:ext>
            </a:extLst>
          </p:cNvPr>
          <p:cNvPicPr>
            <a:picLocks noChangeAspect="1"/>
          </p:cNvPicPr>
          <p:nvPr/>
        </p:nvPicPr>
        <p:blipFill>
          <a:blip r:embed="rId2"/>
          <a:stretch>
            <a:fillRect/>
          </a:stretch>
        </p:blipFill>
        <p:spPr>
          <a:xfrm>
            <a:off x="9979350" y="4642612"/>
            <a:ext cx="2159000" cy="2197100"/>
          </a:xfrm>
          <a:prstGeom prst="rect">
            <a:avLst/>
          </a:prstGeom>
        </p:spPr>
      </p:pic>
    </p:spTree>
    <p:extLst>
      <p:ext uri="{BB962C8B-B14F-4D97-AF65-F5344CB8AC3E}">
        <p14:creationId xmlns:p14="http://schemas.microsoft.com/office/powerpoint/2010/main" val="26163466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A7009-F939-F617-5E2A-0ABE7F7463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414BD0-690F-A57A-C0E0-BF24C3B2DA06}"/>
              </a:ext>
            </a:extLst>
          </p:cNvPr>
          <p:cNvSpPr>
            <a:spLocks noGrp="1"/>
          </p:cNvSpPr>
          <p:nvPr>
            <p:ph type="title"/>
          </p:nvPr>
        </p:nvSpPr>
        <p:spPr/>
        <p:txBody>
          <a:bodyPr/>
          <a:lstStyle/>
          <a:p>
            <a:r>
              <a:rPr lang="en-US" dirty="0"/>
              <a:t>Q4</a:t>
            </a:r>
          </a:p>
        </p:txBody>
      </p:sp>
      <p:sp>
        <p:nvSpPr>
          <p:cNvPr id="5" name="Content Placeholder 4">
            <a:extLst>
              <a:ext uri="{FF2B5EF4-FFF2-40B4-BE49-F238E27FC236}">
                <a16:creationId xmlns:a16="http://schemas.microsoft.com/office/drawing/2014/main" id="{B7F2DBC1-098C-7422-3A2D-5FA19CDA0A04}"/>
              </a:ext>
            </a:extLst>
          </p:cNvPr>
          <p:cNvSpPr>
            <a:spLocks noGrp="1"/>
          </p:cNvSpPr>
          <p:nvPr>
            <p:ph idx="1"/>
          </p:nvPr>
        </p:nvSpPr>
        <p:spPr>
          <a:xfrm>
            <a:off x="609600" y="1342103"/>
            <a:ext cx="10972800" cy="5161936"/>
          </a:xfrm>
        </p:spPr>
        <p:txBody>
          <a:bodyPr vert="horz" lIns="91440" tIns="45720" rIns="91440" bIns="45720" rtlCol="0">
            <a:noAutofit/>
          </a:bodyPr>
          <a:lstStyle/>
          <a:p>
            <a:pPr marL="0" indent="0">
              <a:spcAft>
                <a:spcPts val="1200"/>
              </a:spcAft>
              <a:buNone/>
            </a:pPr>
            <a:r>
              <a:rPr lang="en-SG" dirty="0">
                <a:solidFill>
                  <a:srgbClr val="000000"/>
                </a:solidFill>
                <a:latin typeface="Arial" panose="020B0604020202020204" pitchFamily="34" charset="0"/>
              </a:rPr>
              <a:t>Assume register $t0 initially contains the decimal value 16. Consider the following MIPS assembly code snippet: </a:t>
            </a:r>
          </a:p>
          <a:p>
            <a:pPr marL="274320" indent="0" rtl="0">
              <a:buNone/>
            </a:pPr>
            <a:r>
              <a:rPr lang="en-SG" i="0" u="none" strike="noStrike" dirty="0" err="1">
                <a:solidFill>
                  <a:srgbClr val="188038"/>
                </a:solidFill>
                <a:effectLst/>
                <a:latin typeface="Roboto Mono" pitchFamily="49" charset="0"/>
              </a:rPr>
              <a:t>sll</a:t>
            </a:r>
            <a:r>
              <a:rPr lang="en-SG" i="0" u="none" strike="noStrike" dirty="0">
                <a:solidFill>
                  <a:srgbClr val="188038"/>
                </a:solidFill>
                <a:effectLst/>
                <a:latin typeface="Roboto Mono" pitchFamily="49" charset="0"/>
              </a:rPr>
              <a:t> $t1, $t0, 2 </a:t>
            </a:r>
            <a:endParaRPr lang="en-SG" dirty="0">
              <a:effectLst/>
            </a:endParaRPr>
          </a:p>
          <a:p>
            <a:pPr marL="274320" indent="0" rtl="0">
              <a:buNone/>
            </a:pPr>
            <a:r>
              <a:rPr lang="en-SG" i="0" u="none" strike="noStrike" dirty="0" err="1">
                <a:solidFill>
                  <a:srgbClr val="188038"/>
                </a:solidFill>
                <a:effectLst/>
                <a:latin typeface="Roboto Mono" pitchFamily="49" charset="0"/>
              </a:rPr>
              <a:t>srl</a:t>
            </a:r>
            <a:r>
              <a:rPr lang="en-SG" i="0" u="none" strike="noStrike" dirty="0">
                <a:solidFill>
                  <a:srgbClr val="188038"/>
                </a:solidFill>
                <a:effectLst/>
                <a:latin typeface="Roboto Mono" pitchFamily="49" charset="0"/>
              </a:rPr>
              <a:t> $t2, $t1, 3 </a:t>
            </a:r>
            <a:endParaRPr lang="en-SG" dirty="0">
              <a:effectLst/>
            </a:endParaRPr>
          </a:p>
          <a:p>
            <a:pPr marL="0" indent="0" rtl="0">
              <a:spcBef>
                <a:spcPts val="1200"/>
              </a:spcBef>
              <a:spcAft>
                <a:spcPts val="1200"/>
              </a:spcAft>
              <a:buNone/>
            </a:pPr>
            <a:r>
              <a:rPr lang="en-SG" dirty="0">
                <a:solidFill>
                  <a:srgbClr val="000000"/>
                </a:solidFill>
                <a:latin typeface="Arial" panose="020B0604020202020204" pitchFamily="34" charset="0"/>
              </a:rPr>
              <a:t>After executing this code, what are the decimal values stored in registers $t1 and $t2?</a:t>
            </a:r>
          </a:p>
          <a:p>
            <a:pPr marL="0" indent="0">
              <a:spcBef>
                <a:spcPts val="1200"/>
              </a:spcBef>
              <a:buNone/>
            </a:pPr>
            <a:r>
              <a:rPr lang="en-SG" dirty="0">
                <a:solidFill>
                  <a:srgbClr val="000000"/>
                </a:solidFill>
                <a:latin typeface="Arial" panose="020B0604020202020204" pitchFamily="34" charset="0"/>
              </a:rPr>
              <a:t>A) $t1 = 18, $t2 = 6</a:t>
            </a:r>
          </a:p>
          <a:p>
            <a:pPr marL="0" indent="0">
              <a:spcBef>
                <a:spcPts val="1200"/>
              </a:spcBef>
              <a:buNone/>
            </a:pPr>
            <a:r>
              <a:rPr lang="en-SG" dirty="0">
                <a:solidFill>
                  <a:srgbClr val="000000"/>
                </a:solidFill>
                <a:latin typeface="Arial" panose="020B0604020202020204" pitchFamily="34" charset="0"/>
              </a:rPr>
              <a:t>B) $t1 = 64, $t2 = 8</a:t>
            </a:r>
          </a:p>
          <a:p>
            <a:pPr marL="0" indent="0">
              <a:spcBef>
                <a:spcPts val="1200"/>
              </a:spcBef>
              <a:buNone/>
            </a:pPr>
            <a:r>
              <a:rPr lang="en-SG" dirty="0">
                <a:solidFill>
                  <a:srgbClr val="000000"/>
                </a:solidFill>
                <a:latin typeface="Arial" panose="020B0604020202020204" pitchFamily="34" charset="0"/>
              </a:rPr>
              <a:t>C) $t1 = 4, $t2 = 32</a:t>
            </a:r>
          </a:p>
          <a:p>
            <a:pPr marL="0" indent="0">
              <a:spcBef>
                <a:spcPts val="1200"/>
              </a:spcBef>
              <a:buNone/>
            </a:pPr>
            <a:r>
              <a:rPr lang="en-SG" dirty="0">
                <a:solidFill>
                  <a:srgbClr val="000000"/>
                </a:solidFill>
                <a:latin typeface="Arial" panose="020B0604020202020204" pitchFamily="34" charset="0"/>
              </a:rPr>
              <a:t>D) $t1 = 64, $t2 = 2</a:t>
            </a:r>
          </a:p>
        </p:txBody>
      </p:sp>
      <p:sp>
        <p:nvSpPr>
          <p:cNvPr id="3" name="Footer Placeholder 2">
            <a:extLst>
              <a:ext uri="{FF2B5EF4-FFF2-40B4-BE49-F238E27FC236}">
                <a16:creationId xmlns:a16="http://schemas.microsoft.com/office/drawing/2014/main" id="{25333E01-FA7C-FA17-2EA0-6B766F0E7C4E}"/>
              </a:ext>
            </a:extLst>
          </p:cNvPr>
          <p:cNvSpPr>
            <a:spLocks noGrp="1"/>
          </p:cNvSpPr>
          <p:nvPr>
            <p:ph type="ftr" sz="quarter" idx="11"/>
          </p:nvPr>
        </p:nvSpPr>
        <p:spPr/>
        <p:txBody>
          <a:bodyPr/>
          <a:lstStyle/>
          <a:p>
            <a:pPr algn="l">
              <a:defRPr/>
            </a:pPr>
            <a:r>
              <a:rPr lang="fr-FR" dirty="0"/>
              <a:t>CS2100: Recitation-3</a:t>
            </a:r>
          </a:p>
        </p:txBody>
      </p:sp>
      <p:sp>
        <p:nvSpPr>
          <p:cNvPr id="4" name="Slide Number Placeholder 3">
            <a:extLst>
              <a:ext uri="{FF2B5EF4-FFF2-40B4-BE49-F238E27FC236}">
                <a16:creationId xmlns:a16="http://schemas.microsoft.com/office/drawing/2014/main" id="{F7657E51-F6E0-2213-A85D-CF25D6B6FF5D}"/>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73</a:t>
            </a:fld>
            <a:endParaRPr lang="en-US"/>
          </a:p>
        </p:txBody>
      </p:sp>
      <p:sp>
        <p:nvSpPr>
          <p:cNvPr id="6" name="Right Arrow 5">
            <a:extLst>
              <a:ext uri="{FF2B5EF4-FFF2-40B4-BE49-F238E27FC236}">
                <a16:creationId xmlns:a16="http://schemas.microsoft.com/office/drawing/2014/main" id="{465B2DB9-EFAF-68C6-A518-2863DE513E16}"/>
              </a:ext>
            </a:extLst>
          </p:cNvPr>
          <p:cNvSpPr/>
          <p:nvPr/>
        </p:nvSpPr>
        <p:spPr>
          <a:xfrm>
            <a:off x="149902" y="4865511"/>
            <a:ext cx="459698" cy="36101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8" name="Picture 7">
            <a:extLst>
              <a:ext uri="{FF2B5EF4-FFF2-40B4-BE49-F238E27FC236}">
                <a16:creationId xmlns:a16="http://schemas.microsoft.com/office/drawing/2014/main" id="{17F19783-7936-CD54-58D0-DA915445B384}"/>
              </a:ext>
            </a:extLst>
          </p:cNvPr>
          <p:cNvPicPr>
            <a:picLocks noChangeAspect="1"/>
          </p:cNvPicPr>
          <p:nvPr/>
        </p:nvPicPr>
        <p:blipFill>
          <a:blip r:embed="rId3"/>
          <a:stretch>
            <a:fillRect/>
          </a:stretch>
        </p:blipFill>
        <p:spPr>
          <a:xfrm>
            <a:off x="10027673" y="4660900"/>
            <a:ext cx="2159000" cy="2197100"/>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14767099-6B38-4180-A150-B1B68C36B982}"/>
                  </a:ext>
                </a:extLst>
              </p14:cNvPr>
              <p14:cNvContentPartPr/>
              <p14:nvPr/>
            </p14:nvContentPartPr>
            <p14:xfrm>
              <a:off x="4416480" y="1881720"/>
              <a:ext cx="3657240" cy="1328040"/>
            </p14:xfrm>
          </p:contentPart>
        </mc:Choice>
        <mc:Fallback xmlns="">
          <p:pic>
            <p:nvPicPr>
              <p:cNvPr id="7" name="Ink 6">
                <a:extLst>
                  <a:ext uri="{FF2B5EF4-FFF2-40B4-BE49-F238E27FC236}">
                    <a16:creationId xmlns:a16="http://schemas.microsoft.com/office/drawing/2014/main" id="{14767099-6B38-4180-A150-B1B68C36B982}"/>
                  </a:ext>
                </a:extLst>
              </p:cNvPr>
              <p:cNvPicPr/>
              <p:nvPr/>
            </p:nvPicPr>
            <p:blipFill>
              <a:blip r:embed="rId5"/>
              <a:stretch>
                <a:fillRect/>
              </a:stretch>
            </p:blipFill>
            <p:spPr>
              <a:xfrm>
                <a:off x="4407120" y="1872360"/>
                <a:ext cx="3675960" cy="1346760"/>
              </a:xfrm>
              <a:prstGeom prst="rect">
                <a:avLst/>
              </a:prstGeom>
            </p:spPr>
          </p:pic>
        </mc:Fallback>
      </mc:AlternateContent>
    </p:spTree>
    <p:extLst>
      <p:ext uri="{BB962C8B-B14F-4D97-AF65-F5344CB8AC3E}">
        <p14:creationId xmlns:p14="http://schemas.microsoft.com/office/powerpoint/2010/main" val="30979455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0C696-9FC9-9C65-B60A-AC99E11F4A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73738-9C60-3095-3C7A-406649697FFC}"/>
              </a:ext>
            </a:extLst>
          </p:cNvPr>
          <p:cNvSpPr>
            <a:spLocks noGrp="1"/>
          </p:cNvSpPr>
          <p:nvPr>
            <p:ph type="title"/>
          </p:nvPr>
        </p:nvSpPr>
        <p:spPr/>
        <p:txBody>
          <a:bodyPr/>
          <a:lstStyle/>
          <a:p>
            <a:r>
              <a:rPr lang="en-US" dirty="0"/>
              <a:t>Q5</a:t>
            </a:r>
          </a:p>
        </p:txBody>
      </p:sp>
      <p:sp>
        <p:nvSpPr>
          <p:cNvPr id="5" name="Content Placeholder 4">
            <a:extLst>
              <a:ext uri="{FF2B5EF4-FFF2-40B4-BE49-F238E27FC236}">
                <a16:creationId xmlns:a16="http://schemas.microsoft.com/office/drawing/2014/main" id="{99495F16-5CD3-7D49-951D-BCFAE9D45CEA}"/>
              </a:ext>
            </a:extLst>
          </p:cNvPr>
          <p:cNvSpPr>
            <a:spLocks noGrp="1"/>
          </p:cNvSpPr>
          <p:nvPr>
            <p:ph idx="1"/>
          </p:nvPr>
        </p:nvSpPr>
        <p:spPr>
          <a:xfrm>
            <a:off x="609600" y="1342103"/>
            <a:ext cx="10972800" cy="5161936"/>
          </a:xfrm>
        </p:spPr>
        <p:txBody>
          <a:bodyPr vert="horz" lIns="91440" tIns="45720" rIns="91440" bIns="45720" rtlCol="0">
            <a:noAutofit/>
          </a:bodyPr>
          <a:lstStyle/>
          <a:p>
            <a:pPr marL="0" indent="0">
              <a:spcAft>
                <a:spcPts val="1200"/>
              </a:spcAft>
              <a:buNone/>
            </a:pPr>
            <a:r>
              <a:rPr lang="en-SG" dirty="0">
                <a:solidFill>
                  <a:srgbClr val="000000"/>
                </a:solidFill>
                <a:latin typeface="Arial" panose="020B0604020202020204" pitchFamily="34" charset="0"/>
              </a:rPr>
              <a:t>In MIPS, if the base address of an array (an array of integers) is 0x1000, and each integer is 4 bytes (a word) in size, what would be a valid address for the 3rd element (index 2) of that array?</a:t>
            </a:r>
          </a:p>
          <a:p>
            <a:pPr marL="0" indent="0">
              <a:spcAft>
                <a:spcPts val="1200"/>
              </a:spcAft>
              <a:buNone/>
            </a:pPr>
            <a:r>
              <a:rPr lang="en-SG" dirty="0">
                <a:solidFill>
                  <a:srgbClr val="000000"/>
                </a:solidFill>
                <a:latin typeface="Arial" panose="020B0604020202020204" pitchFamily="34" charset="0"/>
              </a:rPr>
              <a:t>A) 0x1006</a:t>
            </a:r>
          </a:p>
          <a:p>
            <a:pPr marL="0" indent="0">
              <a:spcAft>
                <a:spcPts val="1200"/>
              </a:spcAft>
              <a:buNone/>
            </a:pPr>
            <a:r>
              <a:rPr lang="en-SG" dirty="0">
                <a:solidFill>
                  <a:srgbClr val="000000"/>
                </a:solidFill>
                <a:latin typeface="Arial" panose="020B0604020202020204" pitchFamily="34" charset="0"/>
              </a:rPr>
              <a:t>B) 0x1008</a:t>
            </a:r>
          </a:p>
          <a:p>
            <a:pPr marL="0" indent="0">
              <a:spcAft>
                <a:spcPts val="1200"/>
              </a:spcAft>
              <a:buNone/>
            </a:pPr>
            <a:r>
              <a:rPr lang="en-SG" dirty="0">
                <a:solidFill>
                  <a:srgbClr val="000000"/>
                </a:solidFill>
                <a:latin typeface="Arial" panose="020B0604020202020204" pitchFamily="34" charset="0"/>
              </a:rPr>
              <a:t>C) 0x100A</a:t>
            </a:r>
          </a:p>
          <a:p>
            <a:pPr marL="0" indent="0">
              <a:spcAft>
                <a:spcPts val="1200"/>
              </a:spcAft>
              <a:buNone/>
            </a:pPr>
            <a:r>
              <a:rPr lang="en-SG" dirty="0">
                <a:solidFill>
                  <a:srgbClr val="000000"/>
                </a:solidFill>
                <a:latin typeface="Arial" panose="020B0604020202020204" pitchFamily="34" charset="0"/>
              </a:rPr>
              <a:t>D) 0x100C</a:t>
            </a:r>
          </a:p>
        </p:txBody>
      </p:sp>
      <p:sp>
        <p:nvSpPr>
          <p:cNvPr id="3" name="Footer Placeholder 2">
            <a:extLst>
              <a:ext uri="{FF2B5EF4-FFF2-40B4-BE49-F238E27FC236}">
                <a16:creationId xmlns:a16="http://schemas.microsoft.com/office/drawing/2014/main" id="{C37FA9DE-0C24-C133-A0DE-E6BEB18C5CB6}"/>
              </a:ext>
            </a:extLst>
          </p:cNvPr>
          <p:cNvSpPr>
            <a:spLocks noGrp="1"/>
          </p:cNvSpPr>
          <p:nvPr>
            <p:ph type="ftr" sz="quarter" idx="11"/>
          </p:nvPr>
        </p:nvSpPr>
        <p:spPr/>
        <p:txBody>
          <a:bodyPr/>
          <a:lstStyle/>
          <a:p>
            <a:pPr algn="l">
              <a:defRPr/>
            </a:pPr>
            <a:r>
              <a:rPr lang="fr-FR" dirty="0"/>
              <a:t>CS2100: Recitation-3</a:t>
            </a:r>
          </a:p>
        </p:txBody>
      </p:sp>
      <p:sp>
        <p:nvSpPr>
          <p:cNvPr id="4" name="Slide Number Placeholder 3">
            <a:extLst>
              <a:ext uri="{FF2B5EF4-FFF2-40B4-BE49-F238E27FC236}">
                <a16:creationId xmlns:a16="http://schemas.microsoft.com/office/drawing/2014/main" id="{149810B4-CBD2-FB0E-BF83-90E1B1A0B64E}"/>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74</a:t>
            </a:fld>
            <a:endParaRPr lang="en-US"/>
          </a:p>
        </p:txBody>
      </p:sp>
      <p:sp>
        <p:nvSpPr>
          <p:cNvPr id="6" name="Right Arrow 5">
            <a:extLst>
              <a:ext uri="{FF2B5EF4-FFF2-40B4-BE49-F238E27FC236}">
                <a16:creationId xmlns:a16="http://schemas.microsoft.com/office/drawing/2014/main" id="{E25F1465-A105-42A7-A232-D8CC12C198BC}"/>
              </a:ext>
            </a:extLst>
          </p:cNvPr>
          <p:cNvSpPr/>
          <p:nvPr/>
        </p:nvSpPr>
        <p:spPr>
          <a:xfrm>
            <a:off x="114862" y="3339703"/>
            <a:ext cx="459698" cy="36101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8" name="Picture 7">
            <a:extLst>
              <a:ext uri="{FF2B5EF4-FFF2-40B4-BE49-F238E27FC236}">
                <a16:creationId xmlns:a16="http://schemas.microsoft.com/office/drawing/2014/main" id="{B843A953-9D1C-63AB-015D-7C601484EB2A}"/>
              </a:ext>
            </a:extLst>
          </p:cNvPr>
          <p:cNvPicPr>
            <a:picLocks noChangeAspect="1"/>
          </p:cNvPicPr>
          <p:nvPr/>
        </p:nvPicPr>
        <p:blipFill>
          <a:blip r:embed="rId2"/>
          <a:stretch>
            <a:fillRect/>
          </a:stretch>
        </p:blipFill>
        <p:spPr>
          <a:xfrm>
            <a:off x="10027673" y="4642612"/>
            <a:ext cx="2159000" cy="219710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7B1C7567-235D-469D-8A9A-3FD4A955F8E4}"/>
                  </a:ext>
                </a:extLst>
              </p14:cNvPr>
              <p14:cNvContentPartPr/>
              <p14:nvPr/>
            </p14:nvContentPartPr>
            <p14:xfrm>
              <a:off x="574560" y="2328840"/>
              <a:ext cx="9537480" cy="1515600"/>
            </p14:xfrm>
          </p:contentPart>
        </mc:Choice>
        <mc:Fallback xmlns="">
          <p:pic>
            <p:nvPicPr>
              <p:cNvPr id="7" name="Ink 6">
                <a:extLst>
                  <a:ext uri="{FF2B5EF4-FFF2-40B4-BE49-F238E27FC236}">
                    <a16:creationId xmlns:a16="http://schemas.microsoft.com/office/drawing/2014/main" id="{7B1C7567-235D-469D-8A9A-3FD4A955F8E4}"/>
                  </a:ext>
                </a:extLst>
              </p:cNvPr>
              <p:cNvPicPr/>
              <p:nvPr/>
            </p:nvPicPr>
            <p:blipFill>
              <a:blip r:embed="rId4"/>
              <a:stretch>
                <a:fillRect/>
              </a:stretch>
            </p:blipFill>
            <p:spPr>
              <a:xfrm>
                <a:off x="565200" y="2319480"/>
                <a:ext cx="9556200" cy="1534320"/>
              </a:xfrm>
              <a:prstGeom prst="rect">
                <a:avLst/>
              </a:prstGeom>
            </p:spPr>
          </p:pic>
        </mc:Fallback>
      </mc:AlternateContent>
    </p:spTree>
    <p:extLst>
      <p:ext uri="{BB962C8B-B14F-4D97-AF65-F5344CB8AC3E}">
        <p14:creationId xmlns:p14="http://schemas.microsoft.com/office/powerpoint/2010/main" val="539330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A308E-5581-FBF3-C438-FC83D7E5B8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C8BB61-346D-C8CD-66DE-043DDF7C70C3}"/>
              </a:ext>
            </a:extLst>
          </p:cNvPr>
          <p:cNvSpPr>
            <a:spLocks noGrp="1"/>
          </p:cNvSpPr>
          <p:nvPr>
            <p:ph type="title"/>
          </p:nvPr>
        </p:nvSpPr>
        <p:spPr/>
        <p:txBody>
          <a:bodyPr/>
          <a:lstStyle/>
          <a:p>
            <a:r>
              <a:rPr lang="en-US" dirty="0"/>
              <a:t>Q6</a:t>
            </a:r>
          </a:p>
        </p:txBody>
      </p:sp>
      <p:sp>
        <p:nvSpPr>
          <p:cNvPr id="5" name="Content Placeholder 4">
            <a:extLst>
              <a:ext uri="{FF2B5EF4-FFF2-40B4-BE49-F238E27FC236}">
                <a16:creationId xmlns:a16="http://schemas.microsoft.com/office/drawing/2014/main" id="{5CBF8CFA-0E96-653E-01B9-5A0C42670ACC}"/>
              </a:ext>
            </a:extLst>
          </p:cNvPr>
          <p:cNvSpPr>
            <a:spLocks noGrp="1"/>
          </p:cNvSpPr>
          <p:nvPr>
            <p:ph idx="1"/>
          </p:nvPr>
        </p:nvSpPr>
        <p:spPr>
          <a:xfrm>
            <a:off x="609600" y="1342103"/>
            <a:ext cx="10972800" cy="5161936"/>
          </a:xfrm>
        </p:spPr>
        <p:txBody>
          <a:bodyPr vert="horz" lIns="91440" tIns="45720" rIns="91440" bIns="45720" rtlCol="0">
            <a:noAutofit/>
          </a:bodyPr>
          <a:lstStyle/>
          <a:p>
            <a:pPr marL="0" indent="0" rtl="0">
              <a:spcBef>
                <a:spcPts val="1200"/>
              </a:spcBef>
              <a:spcAft>
                <a:spcPts val="1200"/>
              </a:spcAft>
              <a:buNone/>
            </a:pPr>
            <a:r>
              <a:rPr lang="en-SG" dirty="0">
                <a:solidFill>
                  <a:srgbClr val="000000"/>
                </a:solidFill>
                <a:latin typeface="Arial" panose="020B0604020202020204" pitchFamily="34" charset="0"/>
              </a:rPr>
              <a:t>Assume the following initial state: Register $t0 contains 0x1000, and the memory location 0x1008 holds the decimal value 25. What is the value stored in the register $t1 and memory location 0x1008 respectively after the following MIPS instruction is executed:</a:t>
            </a:r>
          </a:p>
          <a:p>
            <a:pPr marL="274320" indent="0">
              <a:buNone/>
            </a:pPr>
            <a:r>
              <a:rPr lang="en-SG" dirty="0" err="1">
                <a:solidFill>
                  <a:srgbClr val="188038"/>
                </a:solidFill>
                <a:latin typeface="Roboto Mono" pitchFamily="49" charset="0"/>
              </a:rPr>
              <a:t>lw</a:t>
            </a:r>
            <a:r>
              <a:rPr lang="en-SG" dirty="0">
                <a:solidFill>
                  <a:srgbClr val="188038"/>
                </a:solidFill>
                <a:latin typeface="Roboto Mono" pitchFamily="49" charset="0"/>
              </a:rPr>
              <a:t> $t1, 8($t0)</a:t>
            </a:r>
          </a:p>
          <a:p>
            <a:pPr marL="274320" indent="0">
              <a:buNone/>
            </a:pPr>
            <a:r>
              <a:rPr lang="en-SG" dirty="0" err="1">
                <a:solidFill>
                  <a:srgbClr val="188038"/>
                </a:solidFill>
                <a:latin typeface="Roboto Mono" pitchFamily="49" charset="0"/>
              </a:rPr>
              <a:t>addi</a:t>
            </a:r>
            <a:r>
              <a:rPr lang="en-SG" dirty="0">
                <a:solidFill>
                  <a:srgbClr val="188038"/>
                </a:solidFill>
                <a:latin typeface="Roboto Mono" pitchFamily="49" charset="0"/>
              </a:rPr>
              <a:t> $t1, $t1, 1</a:t>
            </a:r>
          </a:p>
          <a:p>
            <a:pPr marL="274320" indent="0">
              <a:buNone/>
            </a:pPr>
            <a:r>
              <a:rPr lang="en-SG" dirty="0" err="1">
                <a:solidFill>
                  <a:srgbClr val="188038"/>
                </a:solidFill>
                <a:latin typeface="Roboto Mono" pitchFamily="49" charset="0"/>
              </a:rPr>
              <a:t>sw</a:t>
            </a:r>
            <a:r>
              <a:rPr lang="en-SG" dirty="0">
                <a:solidFill>
                  <a:srgbClr val="188038"/>
                </a:solidFill>
                <a:latin typeface="Roboto Mono" pitchFamily="49" charset="0"/>
              </a:rPr>
              <a:t> $t1, 8($t0)</a:t>
            </a:r>
          </a:p>
          <a:p>
            <a:pPr marL="0" indent="0">
              <a:spcBef>
                <a:spcPts val="0"/>
              </a:spcBef>
              <a:spcAft>
                <a:spcPts val="1200"/>
              </a:spcAft>
              <a:buNone/>
            </a:pPr>
            <a:br>
              <a:rPr lang="en-SG" sz="1400" b="0" dirty="0">
                <a:effectLst/>
              </a:rPr>
            </a:br>
            <a:r>
              <a:rPr lang="en-SG" dirty="0">
                <a:solidFill>
                  <a:srgbClr val="000000"/>
                </a:solidFill>
                <a:latin typeface="Arial" panose="020B0604020202020204" pitchFamily="34" charset="0"/>
              </a:rPr>
              <a:t>A) $t1: 25, Memory at 0x1008: 25</a:t>
            </a:r>
          </a:p>
          <a:p>
            <a:pPr marL="0" indent="0">
              <a:spcBef>
                <a:spcPts val="0"/>
              </a:spcBef>
              <a:spcAft>
                <a:spcPts val="1200"/>
              </a:spcAft>
              <a:buNone/>
            </a:pPr>
            <a:r>
              <a:rPr lang="en-SG" dirty="0">
                <a:solidFill>
                  <a:srgbClr val="000000"/>
                </a:solidFill>
                <a:latin typeface="Arial" panose="020B0604020202020204" pitchFamily="34" charset="0"/>
              </a:rPr>
              <a:t>B) $t1: 26, Memory at 0x1008: 26</a:t>
            </a:r>
          </a:p>
          <a:p>
            <a:pPr marL="0" indent="0">
              <a:spcBef>
                <a:spcPts val="0"/>
              </a:spcBef>
              <a:spcAft>
                <a:spcPts val="1200"/>
              </a:spcAft>
              <a:buNone/>
            </a:pPr>
            <a:r>
              <a:rPr lang="en-SG" dirty="0">
                <a:solidFill>
                  <a:srgbClr val="000000"/>
                </a:solidFill>
                <a:latin typeface="Arial" panose="020B0604020202020204" pitchFamily="34" charset="0"/>
              </a:rPr>
              <a:t>C) $t1: 25, Memory at 0x1008: 26</a:t>
            </a:r>
          </a:p>
          <a:p>
            <a:pPr marL="0" indent="0">
              <a:spcBef>
                <a:spcPts val="0"/>
              </a:spcBef>
              <a:spcAft>
                <a:spcPts val="1200"/>
              </a:spcAft>
              <a:buNone/>
            </a:pPr>
            <a:r>
              <a:rPr lang="en-SG" dirty="0">
                <a:solidFill>
                  <a:srgbClr val="000000"/>
                </a:solidFill>
                <a:latin typeface="Arial" panose="020B0604020202020204" pitchFamily="34" charset="0"/>
              </a:rPr>
              <a:t>D) $t1: 26, Memory at 0x1008: 25</a:t>
            </a:r>
          </a:p>
        </p:txBody>
      </p:sp>
      <p:sp>
        <p:nvSpPr>
          <p:cNvPr id="3" name="Footer Placeholder 2">
            <a:extLst>
              <a:ext uri="{FF2B5EF4-FFF2-40B4-BE49-F238E27FC236}">
                <a16:creationId xmlns:a16="http://schemas.microsoft.com/office/drawing/2014/main" id="{AD1147E6-4C5C-EAB8-50B9-5307628105CE}"/>
              </a:ext>
            </a:extLst>
          </p:cNvPr>
          <p:cNvSpPr>
            <a:spLocks noGrp="1"/>
          </p:cNvSpPr>
          <p:nvPr>
            <p:ph type="ftr" sz="quarter" idx="11"/>
          </p:nvPr>
        </p:nvSpPr>
        <p:spPr/>
        <p:txBody>
          <a:bodyPr/>
          <a:lstStyle/>
          <a:p>
            <a:pPr algn="l">
              <a:defRPr/>
            </a:pPr>
            <a:r>
              <a:rPr lang="fr-FR" dirty="0"/>
              <a:t>CS2100: Recitation-3</a:t>
            </a:r>
          </a:p>
        </p:txBody>
      </p:sp>
      <p:sp>
        <p:nvSpPr>
          <p:cNvPr id="4" name="Slide Number Placeholder 3">
            <a:extLst>
              <a:ext uri="{FF2B5EF4-FFF2-40B4-BE49-F238E27FC236}">
                <a16:creationId xmlns:a16="http://schemas.microsoft.com/office/drawing/2014/main" id="{3F56724F-9BFB-2ED3-D11A-319030A167AD}"/>
              </a:ext>
            </a:extLst>
          </p:cNvPr>
          <p:cNvSpPr>
            <a:spLocks noGrp="1"/>
          </p:cNvSpPr>
          <p:nvPr>
            <p:ph type="sldNum" sz="quarter" idx="12"/>
          </p:nvPr>
        </p:nvSpPr>
        <p:spPr/>
        <p:txBody>
          <a:bodyPr/>
          <a:lstStyle/>
          <a:p>
            <a:pPr>
              <a:defRPr/>
            </a:pPr>
            <a:r>
              <a:rPr lang="en-US"/>
              <a:t>1 - </a:t>
            </a:r>
            <a:fld id="{2E4790E1-2590-4AEE-892D-AB46A7688113}" type="slidenum">
              <a:rPr lang="en-US" smtClean="0"/>
              <a:pPr>
                <a:defRPr/>
              </a:pPr>
              <a:t>75</a:t>
            </a:fld>
            <a:endParaRPr lang="en-US"/>
          </a:p>
        </p:txBody>
      </p:sp>
      <p:sp>
        <p:nvSpPr>
          <p:cNvPr id="6" name="Right Arrow 5">
            <a:extLst>
              <a:ext uri="{FF2B5EF4-FFF2-40B4-BE49-F238E27FC236}">
                <a16:creationId xmlns:a16="http://schemas.microsoft.com/office/drawing/2014/main" id="{569A28F3-F161-3B6B-F3AB-A19CD1B58C87}"/>
              </a:ext>
            </a:extLst>
          </p:cNvPr>
          <p:cNvSpPr/>
          <p:nvPr/>
        </p:nvSpPr>
        <p:spPr>
          <a:xfrm>
            <a:off x="149902" y="5069999"/>
            <a:ext cx="459698" cy="36101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8" name="Picture 7">
            <a:extLst>
              <a:ext uri="{FF2B5EF4-FFF2-40B4-BE49-F238E27FC236}">
                <a16:creationId xmlns:a16="http://schemas.microsoft.com/office/drawing/2014/main" id="{BBFA5099-EF83-F3FF-A8A9-CA36E9E5DDB9}"/>
              </a:ext>
            </a:extLst>
          </p:cNvPr>
          <p:cNvPicPr>
            <a:picLocks noChangeAspect="1"/>
          </p:cNvPicPr>
          <p:nvPr/>
        </p:nvPicPr>
        <p:blipFill>
          <a:blip r:embed="rId2"/>
          <a:stretch>
            <a:fillRect/>
          </a:stretch>
        </p:blipFill>
        <p:spPr>
          <a:xfrm>
            <a:off x="10027673" y="4642612"/>
            <a:ext cx="2159000" cy="219710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1E51F0B9-569F-4195-A3A6-C3CFDD044A96}"/>
                  </a:ext>
                </a:extLst>
              </p14:cNvPr>
              <p14:cNvContentPartPr/>
              <p14:nvPr/>
            </p14:nvContentPartPr>
            <p14:xfrm>
              <a:off x="1544760" y="1734120"/>
              <a:ext cx="6290280" cy="4269960"/>
            </p14:xfrm>
          </p:contentPart>
        </mc:Choice>
        <mc:Fallback xmlns="">
          <p:pic>
            <p:nvPicPr>
              <p:cNvPr id="7" name="Ink 6">
                <a:extLst>
                  <a:ext uri="{FF2B5EF4-FFF2-40B4-BE49-F238E27FC236}">
                    <a16:creationId xmlns:a16="http://schemas.microsoft.com/office/drawing/2014/main" id="{1E51F0B9-569F-4195-A3A6-C3CFDD044A96}"/>
                  </a:ext>
                </a:extLst>
              </p:cNvPr>
              <p:cNvPicPr/>
              <p:nvPr/>
            </p:nvPicPr>
            <p:blipFill>
              <a:blip r:embed="rId4"/>
              <a:stretch>
                <a:fillRect/>
              </a:stretch>
            </p:blipFill>
            <p:spPr>
              <a:xfrm>
                <a:off x="1535400" y="1724760"/>
                <a:ext cx="6309000" cy="4288680"/>
              </a:xfrm>
              <a:prstGeom prst="rect">
                <a:avLst/>
              </a:prstGeom>
            </p:spPr>
          </p:pic>
        </mc:Fallback>
      </mc:AlternateContent>
    </p:spTree>
    <p:extLst>
      <p:ext uri="{BB962C8B-B14F-4D97-AF65-F5344CB8AC3E}">
        <p14:creationId xmlns:p14="http://schemas.microsoft.com/office/powerpoint/2010/main" val="7053261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
                                        <p:tgtEl>
                                          <p:spTgt spid="6"/>
                                        </p:tgtEl>
                                      </p:cBhvr>
                                    </p:animEffect>
                                    <p:anim calcmode="lin" valueType="num">
                                      <p:cBhvr>
                                        <p:cTn id="8" dur="400" fill="hold"/>
                                        <p:tgtEl>
                                          <p:spTgt spid="6"/>
                                        </p:tgtEl>
                                        <p:attrNameLst>
                                          <p:attrName>ppt_x</p:attrName>
                                        </p:attrNameLst>
                                      </p:cBhvr>
                                      <p:tavLst>
                                        <p:tav tm="0">
                                          <p:val>
                                            <p:strVal val="#ppt_x"/>
                                          </p:val>
                                        </p:tav>
                                        <p:tav tm="100000">
                                          <p:val>
                                            <p:strVal val="#ppt_x"/>
                                          </p:val>
                                        </p:tav>
                                      </p:tavLst>
                                    </p:anim>
                                    <p:anim calcmode="lin" valueType="num">
                                      <p:cBhvr>
                                        <p:cTn id="9" dur="400" fill="hold"/>
                                        <p:tgtEl>
                                          <p:spTgt spid="6"/>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697164" y="2964100"/>
            <a:ext cx="6751637" cy="1143000"/>
          </a:xfrm>
        </p:spPr>
        <p:txBody>
          <a:bodyPr/>
          <a:lstStyle/>
          <a:p>
            <a:pPr algn="ctr" eaLnBrk="1" hangingPunct="1"/>
            <a:r>
              <a:rPr lang="en-GB">
                <a:solidFill>
                  <a:srgbClr val="9933FF"/>
                </a:solidFill>
                <a:latin typeface="+mn-lt"/>
              </a:rPr>
              <a:t>End of File</a:t>
            </a:r>
          </a:p>
        </p:txBody>
      </p:sp>
      <p:sp>
        <p:nvSpPr>
          <p:cNvPr id="3" name="[Slide Number Placeholder 8]"/>
          <p:cNvSpPr>
            <a:spLocks noGrp="1"/>
          </p:cNvSpPr>
          <p:nvPr>
            <p:ph type="ftr" sz="quarter" idx="11"/>
          </p:nvPr>
        </p:nvSpPr>
        <p:spPr>
          <a:xfrm>
            <a:off x="4953000" y="18288"/>
            <a:ext cx="4114800" cy="329184"/>
          </a:xfrm>
          <a:noFill/>
        </p:spPr>
        <p:txBody>
          <a:bodyPr/>
          <a:lstStyle/>
          <a:p>
            <a:pPr algn="l"/>
            <a:r>
              <a:rPr lang="fr-FR"/>
              <a:t>CS2100: Recitation-3</a:t>
            </a:r>
            <a:endParaRPr lang="en-US"/>
          </a:p>
        </p:txBody>
      </p:sp>
      <p:sp>
        <p:nvSpPr>
          <p:cNvPr id="6" name="Slide Number Placeholder 6">
            <a:extLst>
              <a:ext uri="{FF2B5EF4-FFF2-40B4-BE49-F238E27FC236}">
                <a16:creationId xmlns:a16="http://schemas.microsoft.com/office/drawing/2014/main" id="{CF758DD0-2305-4BC7-8F1A-93F2452B7A73}"/>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76</a:t>
            </a:fld>
            <a:endParaRPr/>
          </a:p>
        </p:txBody>
      </p:sp>
    </p:spTree>
    <p:extLst>
      <p:ext uri="{BB962C8B-B14F-4D97-AF65-F5344CB8AC3E}">
        <p14:creationId xmlns:p14="http://schemas.microsoft.com/office/powerpoint/2010/main" val="30561747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latin typeface="+mn-lt"/>
              </a:rPr>
              <a:t>Recap</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8</a:t>
            </a:fld>
            <a:endParaRPr/>
          </a:p>
        </p:txBody>
      </p:sp>
      <p:sp>
        <p:nvSpPr>
          <p:cNvPr id="7" name="Rectangle 3">
            <a:extLst>
              <a:ext uri="{FF2B5EF4-FFF2-40B4-BE49-F238E27FC236}">
                <a16:creationId xmlns:a16="http://schemas.microsoft.com/office/drawing/2014/main" id="{E09BF674-A755-4293-9A12-DE4763FFCD1C}"/>
              </a:ext>
            </a:extLst>
          </p:cNvPr>
          <p:cNvSpPr txBox="1">
            <a:spLocks noChangeArrowheads="1"/>
          </p:cNvSpPr>
          <p:nvPr/>
        </p:nvSpPr>
        <p:spPr>
          <a:xfrm>
            <a:off x="5638800" y="1066800"/>
            <a:ext cx="4572000" cy="457200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1463" indent="-271463" fontAlgn="auto">
              <a:spcAft>
                <a:spcPts val="0"/>
              </a:spcAft>
              <a:buSzPct val="100000"/>
              <a:buFont typeface="Wingdings" panose="05000000000000000000" pitchFamily="2" charset="2"/>
              <a:buChar char="§"/>
            </a:pPr>
            <a:r>
              <a:rPr lang="en-US" sz="2000"/>
              <a:t>You write programs in high-level programming languages, e.g., C/C++, Java:</a:t>
            </a:r>
          </a:p>
          <a:p>
            <a:pPr lvl="1" fontAlgn="auto">
              <a:spcAft>
                <a:spcPts val="0"/>
              </a:spcAft>
            </a:pPr>
            <a:endParaRPr lang="en-US" sz="1800"/>
          </a:p>
          <a:p>
            <a:pPr lvl="1" fontAlgn="auto">
              <a:spcAft>
                <a:spcPts val="0"/>
              </a:spcAft>
            </a:pPr>
            <a:endParaRPr lang="en-US" sz="1800"/>
          </a:p>
          <a:p>
            <a:pPr marL="271463" indent="-271463" fontAlgn="auto">
              <a:spcBef>
                <a:spcPct val="50000"/>
              </a:spcBef>
              <a:spcAft>
                <a:spcPts val="0"/>
              </a:spcAft>
              <a:buSzPct val="100000"/>
              <a:buFont typeface="Wingdings" panose="05000000000000000000" pitchFamily="2" charset="2"/>
              <a:buChar char="§"/>
            </a:pPr>
            <a:r>
              <a:rPr lang="en-US" sz="2000">
                <a:solidFill>
                  <a:srgbClr val="C00000"/>
                </a:solidFill>
              </a:rPr>
              <a:t>Compiler </a:t>
            </a:r>
            <a:r>
              <a:rPr lang="en-US" sz="2000"/>
              <a:t>translates this into </a:t>
            </a:r>
            <a:r>
              <a:rPr lang="en-US" sz="2000">
                <a:solidFill>
                  <a:srgbClr val="660066"/>
                </a:solidFill>
              </a:rPr>
              <a:t>assembly language</a:t>
            </a:r>
            <a:r>
              <a:rPr lang="en-US" sz="2000"/>
              <a:t> statement:</a:t>
            </a:r>
          </a:p>
          <a:p>
            <a:pPr lvl="1" fontAlgn="auto">
              <a:spcBef>
                <a:spcPct val="50000"/>
              </a:spcBef>
              <a:spcAft>
                <a:spcPts val="0"/>
              </a:spcAft>
            </a:pPr>
            <a:endParaRPr lang="en-US" sz="1600"/>
          </a:p>
          <a:p>
            <a:pPr lvl="1" fontAlgn="auto">
              <a:spcBef>
                <a:spcPct val="50000"/>
              </a:spcBef>
              <a:spcAft>
                <a:spcPts val="0"/>
              </a:spcAft>
            </a:pPr>
            <a:endParaRPr lang="en-US" sz="1600"/>
          </a:p>
          <a:p>
            <a:pPr lvl="1" fontAlgn="auto">
              <a:spcBef>
                <a:spcPct val="50000"/>
              </a:spcBef>
              <a:spcAft>
                <a:spcPts val="0"/>
              </a:spcAft>
              <a:buNone/>
            </a:pPr>
            <a:endParaRPr lang="en-US" sz="1600"/>
          </a:p>
          <a:p>
            <a:pPr marL="271463" indent="-271463" fontAlgn="auto">
              <a:spcBef>
                <a:spcPct val="50000"/>
              </a:spcBef>
              <a:spcAft>
                <a:spcPts val="0"/>
              </a:spcAft>
              <a:buSzPct val="100000"/>
              <a:buFont typeface="Wingdings" panose="05000000000000000000" pitchFamily="2" charset="2"/>
              <a:buChar char="§"/>
            </a:pPr>
            <a:r>
              <a:rPr lang="en-US" sz="2000">
                <a:solidFill>
                  <a:srgbClr val="C00000"/>
                </a:solidFill>
              </a:rPr>
              <a:t>Assembler</a:t>
            </a:r>
            <a:r>
              <a:rPr lang="en-US" sz="2000">
                <a:solidFill>
                  <a:srgbClr val="FF0000"/>
                </a:solidFill>
              </a:rPr>
              <a:t> </a:t>
            </a:r>
            <a:r>
              <a:rPr lang="en-US" sz="2000"/>
              <a:t>translates this statement into </a:t>
            </a:r>
            <a:r>
              <a:rPr lang="en-US" sz="2000">
                <a:solidFill>
                  <a:srgbClr val="0000CC"/>
                </a:solidFill>
              </a:rPr>
              <a:t>machine language instructions</a:t>
            </a:r>
            <a:r>
              <a:rPr lang="en-US" sz="2000"/>
              <a:t> that the processor can execute:</a:t>
            </a:r>
          </a:p>
          <a:p>
            <a:pPr lvl="1" fontAlgn="auto">
              <a:spcAft>
                <a:spcPts val="0"/>
              </a:spcAft>
              <a:buNone/>
            </a:pPr>
            <a:endParaRPr lang="en-US" sz="1800"/>
          </a:p>
        </p:txBody>
      </p:sp>
      <p:pic>
        <p:nvPicPr>
          <p:cNvPr id="8" name="Picture 5" descr="f01-03-P374493">
            <a:extLst>
              <a:ext uri="{FF2B5EF4-FFF2-40B4-BE49-F238E27FC236}">
                <a16:creationId xmlns:a16="http://schemas.microsoft.com/office/drawing/2014/main" id="{AD400439-31E5-4162-82D0-564B11E25EC1}"/>
              </a:ext>
            </a:extLst>
          </p:cNvPr>
          <p:cNvPicPr>
            <a:picLocks noChangeAspect="1" noChangeArrowheads="1"/>
          </p:cNvPicPr>
          <p:nvPr/>
        </p:nvPicPr>
        <p:blipFill>
          <a:blip r:embed="rId3" cstate="print"/>
          <a:srcRect l="12126" r="15121"/>
          <a:stretch>
            <a:fillRect/>
          </a:stretch>
        </p:blipFill>
        <p:spPr bwMode="auto">
          <a:xfrm>
            <a:off x="1981200" y="1219200"/>
            <a:ext cx="3657600" cy="5063672"/>
          </a:xfrm>
          <a:prstGeom prst="rect">
            <a:avLst/>
          </a:prstGeom>
          <a:noFill/>
          <a:ln w="9525">
            <a:noFill/>
            <a:miter lim="800000"/>
            <a:headEnd/>
            <a:tailEnd/>
          </a:ln>
        </p:spPr>
      </p:pic>
      <p:sp>
        <p:nvSpPr>
          <p:cNvPr id="9" name="Rectangle 8">
            <a:extLst>
              <a:ext uri="{FF2B5EF4-FFF2-40B4-BE49-F238E27FC236}">
                <a16:creationId xmlns:a16="http://schemas.microsoft.com/office/drawing/2014/main" id="{89466F34-B6AC-4F65-83C7-A3EE37783C11}"/>
              </a:ext>
            </a:extLst>
          </p:cNvPr>
          <p:cNvSpPr/>
          <p:nvPr/>
        </p:nvSpPr>
        <p:spPr>
          <a:xfrm>
            <a:off x="7162800" y="2057400"/>
            <a:ext cx="1447800" cy="381000"/>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a:latin typeface="Courier New" pitchFamily="49" charset="0"/>
                <a:cs typeface="Courier New" pitchFamily="49" charset="0"/>
              </a:rPr>
              <a:t>A + B</a:t>
            </a:r>
          </a:p>
        </p:txBody>
      </p:sp>
      <p:sp>
        <p:nvSpPr>
          <p:cNvPr id="10" name="Rectangle 9">
            <a:extLst>
              <a:ext uri="{FF2B5EF4-FFF2-40B4-BE49-F238E27FC236}">
                <a16:creationId xmlns:a16="http://schemas.microsoft.com/office/drawing/2014/main" id="{E4156380-4690-435A-956D-D3986623312D}"/>
              </a:ext>
            </a:extLst>
          </p:cNvPr>
          <p:cNvSpPr/>
          <p:nvPr/>
        </p:nvSpPr>
        <p:spPr>
          <a:xfrm>
            <a:off x="7010400" y="3581400"/>
            <a:ext cx="1828800" cy="381000"/>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a:solidFill>
                  <a:srgbClr val="660066"/>
                </a:solidFill>
                <a:latin typeface="Courier New" pitchFamily="49" charset="0"/>
                <a:cs typeface="Courier New" pitchFamily="49" charset="0"/>
              </a:rPr>
              <a:t>add</a:t>
            </a:r>
            <a:r>
              <a:rPr lang="en-US" sz="2400" b="1">
                <a:latin typeface="Courier New" pitchFamily="49" charset="0"/>
                <a:cs typeface="Courier New" pitchFamily="49" charset="0"/>
              </a:rPr>
              <a:t> A, B</a:t>
            </a:r>
          </a:p>
        </p:txBody>
      </p:sp>
      <p:sp>
        <p:nvSpPr>
          <p:cNvPr id="12" name="Rectangle 11">
            <a:extLst>
              <a:ext uri="{FF2B5EF4-FFF2-40B4-BE49-F238E27FC236}">
                <a16:creationId xmlns:a16="http://schemas.microsoft.com/office/drawing/2014/main" id="{ECC51F97-DF6E-44EC-B3F5-C092EC82F6F8}"/>
              </a:ext>
            </a:extLst>
          </p:cNvPr>
          <p:cNvSpPr/>
          <p:nvPr/>
        </p:nvSpPr>
        <p:spPr>
          <a:xfrm>
            <a:off x="6096000" y="5410200"/>
            <a:ext cx="3886200" cy="381000"/>
          </a:xfrm>
          <a:prstGeom prst="rect">
            <a:avLst/>
          </a:prstGeom>
          <a:solidFill>
            <a:srgbClr val="FFFFCC"/>
          </a:solidFill>
        </p:spPr>
        <p:style>
          <a:lnRef idx="2">
            <a:schemeClr val="accent1"/>
          </a:lnRef>
          <a:fillRef idx="1">
            <a:schemeClr val="lt1"/>
          </a:fillRef>
          <a:effectRef idx="0">
            <a:schemeClr val="accent1"/>
          </a:effectRef>
          <a:fontRef idx="minor">
            <a:schemeClr val="dk1"/>
          </a:fontRef>
        </p:style>
        <p:txBody>
          <a:bodyPr rtlCol="0" anchor="ctr"/>
          <a:lstStyle/>
          <a:p>
            <a:pPr lvl="1" eaLnBrk="1" hangingPunct="1"/>
            <a:r>
              <a:rPr lang="en-US" b="1">
                <a:latin typeface="Courier New" pitchFamily="49" charset="0"/>
                <a:cs typeface="Courier New" pitchFamily="49" charset="0"/>
              </a:rPr>
              <a:t>1000 1100 1010 0000</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BD5CC5D-3811-45D3-9EB7-6DB918B06C6A}"/>
                  </a:ext>
                </a:extLst>
              </p14:cNvPr>
              <p14:cNvContentPartPr/>
              <p14:nvPr/>
            </p14:nvContentPartPr>
            <p14:xfrm>
              <a:off x="3049200" y="810360"/>
              <a:ext cx="4307760" cy="5566320"/>
            </p14:xfrm>
          </p:contentPart>
        </mc:Choice>
        <mc:Fallback xmlns="">
          <p:pic>
            <p:nvPicPr>
              <p:cNvPr id="2" name="Ink 1">
                <a:extLst>
                  <a:ext uri="{FF2B5EF4-FFF2-40B4-BE49-F238E27FC236}">
                    <a16:creationId xmlns:a16="http://schemas.microsoft.com/office/drawing/2014/main" id="{FBD5CC5D-3811-45D3-9EB7-6DB918B06C6A}"/>
                  </a:ext>
                </a:extLst>
              </p:cNvPr>
              <p:cNvPicPr/>
              <p:nvPr/>
            </p:nvPicPr>
            <p:blipFill>
              <a:blip r:embed="rId5"/>
              <a:stretch>
                <a:fillRect/>
              </a:stretch>
            </p:blipFill>
            <p:spPr>
              <a:xfrm>
                <a:off x="3039840" y="801000"/>
                <a:ext cx="4326480" cy="5585040"/>
              </a:xfrm>
              <a:prstGeom prst="rect">
                <a:avLst/>
              </a:prstGeom>
            </p:spPr>
          </p:pic>
        </mc:Fallback>
      </mc:AlternateContent>
    </p:spTree>
    <p:extLst>
      <p:ext uri="{BB962C8B-B14F-4D97-AF65-F5344CB8AC3E}">
        <p14:creationId xmlns:p14="http://schemas.microsoft.com/office/powerpoint/2010/main" val="319065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dissolve">
                                      <p:cBhvr>
                                        <p:cTn id="16" dur="500"/>
                                        <p:tgtEl>
                                          <p:spTgt spid="7">
                                            <p:txEl>
                                              <p:pRg st="3" end="3"/>
                                            </p:txEl>
                                          </p:spTgt>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dissolve">
                                      <p:cBhvr>
                                        <p:cTn id="25" dur="500"/>
                                        <p:tgtEl>
                                          <p:spTgt spid="7">
                                            <p:txEl>
                                              <p:pRg st="7" end="7"/>
                                            </p:txEl>
                                          </p:spTgt>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animBg="1"/>
      <p:bldP spid="10"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Footer Placeholder 8"/>
          <p:cNvSpPr>
            <a:spLocks noGrp="1"/>
          </p:cNvSpPr>
          <p:nvPr>
            <p:ph type="ftr" sz="quarter" idx="11"/>
          </p:nvPr>
        </p:nvSpPr>
        <p:spPr>
          <a:noFill/>
        </p:spPr>
        <p:txBody>
          <a:bodyPr/>
          <a:lstStyle/>
          <a:p>
            <a:pPr algn="l"/>
            <a:r>
              <a:rPr lang="en-SG"/>
              <a:t>Lecture #7: MIPS Part 1: Introduction</a:t>
            </a:r>
            <a:endParaRPr lang="en-US"/>
          </a:p>
        </p:txBody>
      </p:sp>
      <p:sp>
        <p:nvSpPr>
          <p:cNvPr id="21" name="[Date Placeholder 3]"/>
          <p:cNvSpPr>
            <a:spLocks noGrp="1"/>
          </p:cNvSpPr>
          <p:nvPr>
            <p:ph type="dt" sz="half" idx="10"/>
          </p:nvPr>
        </p:nvSpPr>
        <p:spPr>
          <a:xfrm>
            <a:off x="1981200" y="18288"/>
            <a:ext cx="2895600" cy="329184"/>
          </a:xfrm>
        </p:spPr>
        <p:txBody>
          <a:bodyPr/>
          <a:lstStyle/>
          <a:p>
            <a:pPr>
              <a:defRPr/>
            </a:pPr>
            <a:r>
              <a:rPr lang="en-US"/>
              <a:t>Aaron Tan, NUS</a:t>
            </a:r>
          </a:p>
        </p:txBody>
      </p:sp>
      <p:sp>
        <p:nvSpPr>
          <p:cNvPr id="11" name="TextBox 10">
            <a:extLst>
              <a:ext uri="{FF2B5EF4-FFF2-40B4-BE49-F238E27FC236}">
                <a16:creationId xmlns:a16="http://schemas.microsoft.com/office/drawing/2014/main" id="{1248BEBB-8CA1-4054-A38D-C28888EEEA8B}"/>
              </a:ext>
            </a:extLst>
          </p:cNvPr>
          <p:cNvSpPr txBox="1"/>
          <p:nvPr/>
        </p:nvSpPr>
        <p:spPr>
          <a:xfrm>
            <a:off x="1981200" y="587829"/>
            <a:ext cx="8229600" cy="646331"/>
          </a:xfrm>
          <a:prstGeom prst="rect">
            <a:avLst/>
          </a:prstGeom>
          <a:noFill/>
        </p:spPr>
        <p:txBody>
          <a:bodyPr wrap="square" rtlCol="0">
            <a:spAutoFit/>
          </a:bodyPr>
          <a:lstStyle/>
          <a:p>
            <a:r>
              <a:rPr lang="en-SG" sz="3600">
                <a:solidFill>
                  <a:srgbClr val="0000FF"/>
                </a:solidFill>
                <a:latin typeface="+mn-lt"/>
              </a:rPr>
              <a:t>1. Instruction Set Architecture (1/2)</a:t>
            </a:r>
            <a:endParaRPr lang="en-US" sz="3600">
              <a:solidFill>
                <a:srgbClr val="C00000"/>
              </a:solidFill>
              <a:latin typeface="+mn-lt"/>
            </a:endParaRPr>
          </a:p>
        </p:txBody>
      </p:sp>
      <p:sp>
        <p:nvSpPr>
          <p:cNvPr id="14" name="Slide Number Placeholder 6">
            <a:extLst>
              <a:ext uri="{FF2B5EF4-FFF2-40B4-BE49-F238E27FC236}">
                <a16:creationId xmlns:a16="http://schemas.microsoft.com/office/drawing/2014/main" id="{0689B3D1-208D-496C-8995-36CD229E6D79}"/>
              </a:ext>
            </a:extLst>
          </p:cNvPr>
          <p:cNvSpPr>
            <a:spLocks noGrp="1"/>
          </p:cNvSpPr>
          <p:nvPr>
            <p:ph type="sldNum" sz="quarter" idx="12"/>
          </p:nvPr>
        </p:nvSpPr>
        <p:spPr>
          <a:xfrm>
            <a:off x="9497960" y="18288"/>
            <a:ext cx="865240" cy="329184"/>
          </a:xfrm>
        </p:spPr>
        <p:txBody>
          <a:bodyPr>
            <a:noAutofit/>
          </a:bodyPr>
          <a:lstStyle/>
          <a:p>
            <a:pPr algn="r">
              <a:defRPr/>
            </a:pPr>
            <a:fld id="{F7EC234A-9094-4BB8-9EA4-75ECDA8A365B}" type="slidenum">
              <a:rPr smtClean="0"/>
              <a:pPr algn="r">
                <a:defRPr/>
              </a:pPr>
              <a:t>9</a:t>
            </a:fld>
            <a:endParaRPr/>
          </a:p>
        </p:txBody>
      </p:sp>
      <p:sp>
        <p:nvSpPr>
          <p:cNvPr id="60" name="Rectangle 3">
            <a:extLst>
              <a:ext uri="{FF2B5EF4-FFF2-40B4-BE49-F238E27FC236}">
                <a16:creationId xmlns:a16="http://schemas.microsoft.com/office/drawing/2014/main" id="{48FA389F-0DDB-4325-B996-E1CA648414D9}"/>
              </a:ext>
            </a:extLst>
          </p:cNvPr>
          <p:cNvSpPr txBox="1">
            <a:spLocks noChangeArrowheads="1"/>
          </p:cNvSpPr>
          <p:nvPr/>
        </p:nvSpPr>
        <p:spPr>
          <a:xfrm>
            <a:off x="1981200" y="1234159"/>
            <a:ext cx="8229600" cy="51054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358775" indent="-358775" fontAlgn="auto">
              <a:spcAft>
                <a:spcPts val="0"/>
              </a:spcAft>
              <a:buClr>
                <a:schemeClr val="tx1"/>
              </a:buClr>
              <a:buSzPct val="100000"/>
              <a:buFont typeface="Wingdings" pitchFamily="2" charset="2"/>
              <a:buChar char="§"/>
            </a:pPr>
            <a:r>
              <a:rPr lang="en-GB" sz="2800" b="1">
                <a:solidFill>
                  <a:srgbClr val="660066"/>
                </a:solidFill>
              </a:rPr>
              <a:t>I</a:t>
            </a:r>
            <a:r>
              <a:rPr lang="en-GB" sz="2800">
                <a:solidFill>
                  <a:srgbClr val="660066"/>
                </a:solidFill>
              </a:rPr>
              <a:t>nstruction </a:t>
            </a:r>
            <a:r>
              <a:rPr lang="en-GB" sz="2800" b="1">
                <a:solidFill>
                  <a:srgbClr val="660066"/>
                </a:solidFill>
              </a:rPr>
              <a:t>S</a:t>
            </a:r>
            <a:r>
              <a:rPr lang="en-GB" sz="2800">
                <a:solidFill>
                  <a:srgbClr val="660066"/>
                </a:solidFill>
              </a:rPr>
              <a:t>et </a:t>
            </a:r>
            <a:r>
              <a:rPr lang="en-GB" sz="2800" b="1">
                <a:solidFill>
                  <a:srgbClr val="660066"/>
                </a:solidFill>
              </a:rPr>
              <a:t>A</a:t>
            </a:r>
            <a:r>
              <a:rPr lang="en-GB" sz="2800">
                <a:solidFill>
                  <a:srgbClr val="660066"/>
                </a:solidFill>
              </a:rPr>
              <a:t>rchitecture (</a:t>
            </a:r>
            <a:r>
              <a:rPr lang="en-GB" sz="2800" b="1">
                <a:solidFill>
                  <a:srgbClr val="660066"/>
                </a:solidFill>
              </a:rPr>
              <a:t>ISA):</a:t>
            </a:r>
            <a:r>
              <a:rPr lang="en-GB" sz="2800">
                <a:solidFill>
                  <a:srgbClr val="0000FF"/>
                </a:solidFill>
              </a:rPr>
              <a:t> </a:t>
            </a:r>
          </a:p>
          <a:p>
            <a:pPr marL="715963" lvl="1" indent="-357188" fontAlgn="auto">
              <a:spcAft>
                <a:spcPts val="0"/>
              </a:spcAft>
              <a:buClr>
                <a:schemeClr val="tx1"/>
              </a:buClr>
              <a:buSzPct val="100000"/>
              <a:buFont typeface="Wingdings" pitchFamily="2" charset="2"/>
              <a:buChar char="§"/>
            </a:pPr>
            <a:r>
              <a:rPr lang="en-GB" sz="2400"/>
              <a:t>An abstraction on the </a:t>
            </a:r>
            <a:r>
              <a:rPr lang="en-GB" sz="2400">
                <a:solidFill>
                  <a:srgbClr val="C00000"/>
                </a:solidFill>
              </a:rPr>
              <a:t>interface</a:t>
            </a:r>
            <a:r>
              <a:rPr lang="en-GB" sz="2400"/>
              <a:t> between the hardware and the low-level software.</a:t>
            </a:r>
          </a:p>
        </p:txBody>
      </p:sp>
      <p:sp>
        <p:nvSpPr>
          <p:cNvPr id="61" name="Rectangle 53">
            <a:extLst>
              <a:ext uri="{FF2B5EF4-FFF2-40B4-BE49-F238E27FC236}">
                <a16:creationId xmlns:a16="http://schemas.microsoft.com/office/drawing/2014/main" id="{188618CF-462F-4993-8A04-1079E30C7A1F}"/>
              </a:ext>
            </a:extLst>
          </p:cNvPr>
          <p:cNvSpPr>
            <a:spLocks noChangeArrowheads="1"/>
          </p:cNvSpPr>
          <p:nvPr/>
        </p:nvSpPr>
        <p:spPr bwMode="auto">
          <a:xfrm>
            <a:off x="4419600" y="4205958"/>
            <a:ext cx="5473700" cy="444500"/>
          </a:xfrm>
          <a:prstGeom prst="rect">
            <a:avLst/>
          </a:prstGeom>
          <a:solidFill>
            <a:srgbClr val="FFFFCC"/>
          </a:solidFill>
          <a:ln w="12700">
            <a:solidFill>
              <a:schemeClr val="tx1"/>
            </a:solidFill>
            <a:miter lim="800000"/>
            <a:headEnd/>
            <a:tailEnd/>
          </a:ln>
        </p:spPr>
        <p:txBody>
          <a:bodyPr wrap="none" anchor="ctr"/>
          <a:lstStyle/>
          <a:p>
            <a:pPr algn="ctr"/>
            <a:r>
              <a:rPr lang="en-US" sz="2400" b="1">
                <a:solidFill>
                  <a:srgbClr val="C00000"/>
                </a:solidFill>
              </a:rPr>
              <a:t>I</a:t>
            </a:r>
            <a:r>
              <a:rPr lang="en-US" sz="2400" b="1"/>
              <a:t>nstruction </a:t>
            </a:r>
            <a:r>
              <a:rPr lang="en-US" sz="2400" b="1">
                <a:solidFill>
                  <a:srgbClr val="C00000"/>
                </a:solidFill>
              </a:rPr>
              <a:t>S</a:t>
            </a:r>
            <a:r>
              <a:rPr lang="en-US" sz="2400" b="1"/>
              <a:t>et </a:t>
            </a:r>
            <a:r>
              <a:rPr lang="en-US" sz="2400" b="1">
                <a:solidFill>
                  <a:srgbClr val="C00000"/>
                </a:solidFill>
              </a:rPr>
              <a:t>A</a:t>
            </a:r>
            <a:r>
              <a:rPr lang="en-US" sz="2400" b="1"/>
              <a:t>rchitecture</a:t>
            </a:r>
            <a:endParaRPr lang="en-US" sz="2400"/>
          </a:p>
        </p:txBody>
      </p:sp>
      <p:grpSp>
        <p:nvGrpSpPr>
          <p:cNvPr id="62" name="Group 60">
            <a:extLst>
              <a:ext uri="{FF2B5EF4-FFF2-40B4-BE49-F238E27FC236}">
                <a16:creationId xmlns:a16="http://schemas.microsoft.com/office/drawing/2014/main" id="{5E2CB9FA-B1D4-4E98-A36D-3794022C46BA}"/>
              </a:ext>
            </a:extLst>
          </p:cNvPr>
          <p:cNvGrpSpPr>
            <a:grpSpLocks/>
          </p:cNvGrpSpPr>
          <p:nvPr/>
        </p:nvGrpSpPr>
        <p:grpSpPr bwMode="auto">
          <a:xfrm>
            <a:off x="2819400" y="2758158"/>
            <a:ext cx="5105400" cy="1373188"/>
            <a:chOff x="816" y="1632"/>
            <a:chExt cx="3216" cy="865"/>
          </a:xfrm>
        </p:grpSpPr>
        <p:sp>
          <p:nvSpPr>
            <p:cNvPr id="63" name="Rectangle 31">
              <a:extLst>
                <a:ext uri="{FF2B5EF4-FFF2-40B4-BE49-F238E27FC236}">
                  <a16:creationId xmlns:a16="http://schemas.microsoft.com/office/drawing/2014/main" id="{07861ABA-5F24-40B4-9D4D-02468F6DF842}"/>
                </a:ext>
              </a:extLst>
            </p:cNvPr>
            <p:cNvSpPr>
              <a:spLocks noChangeArrowheads="1"/>
            </p:cNvSpPr>
            <p:nvPr/>
          </p:nvSpPr>
          <p:spPr bwMode="auto">
            <a:xfrm>
              <a:off x="816" y="1877"/>
              <a:ext cx="1554" cy="527"/>
            </a:xfrm>
            <a:prstGeom prst="rect">
              <a:avLst/>
            </a:prstGeom>
            <a:noFill/>
            <a:ln w="12700">
              <a:noFill/>
              <a:miter lim="800000"/>
              <a:headEnd/>
              <a:tailEnd/>
            </a:ln>
          </p:spPr>
          <p:txBody>
            <a:bodyPr lIns="63500" tIns="25400" rIns="63500" bIns="25400">
              <a:spAutoFit/>
            </a:bodyPr>
            <a:lstStyle/>
            <a:p>
              <a:pPr eaLnBrk="0" hangingPunct="0">
                <a:lnSpc>
                  <a:spcPct val="85000"/>
                </a:lnSpc>
              </a:pPr>
              <a:r>
                <a:rPr lang="en-US" sz="2000" b="1"/>
                <a:t>Software</a:t>
              </a:r>
            </a:p>
            <a:p>
              <a:pPr eaLnBrk="0" hangingPunct="0">
                <a:lnSpc>
                  <a:spcPct val="85000"/>
                </a:lnSpc>
              </a:pPr>
              <a:r>
                <a:rPr lang="en-US" sz="2000"/>
                <a:t>(to be translated to the instruction set)</a:t>
              </a:r>
            </a:p>
          </p:txBody>
        </p:sp>
        <p:pic>
          <p:nvPicPr>
            <p:cNvPr id="64" name="Picture 55" descr="11407_young_businessman_working_on_a_laptop_computer">
              <a:extLst>
                <a:ext uri="{FF2B5EF4-FFF2-40B4-BE49-F238E27FC236}">
                  <a16:creationId xmlns:a16="http://schemas.microsoft.com/office/drawing/2014/main" id="{3AEFD84A-1880-4557-A563-091B3AB45D6A}"/>
                </a:ext>
              </a:extLst>
            </p:cNvPr>
            <p:cNvPicPr>
              <a:picLocks noChangeAspect="1" noChangeArrowheads="1"/>
            </p:cNvPicPr>
            <p:nvPr/>
          </p:nvPicPr>
          <p:blipFill>
            <a:blip r:embed="rId3" cstate="print"/>
            <a:srcRect/>
            <a:stretch>
              <a:fillRect/>
            </a:stretch>
          </p:blipFill>
          <p:spPr bwMode="auto">
            <a:xfrm>
              <a:off x="3120" y="1632"/>
              <a:ext cx="912" cy="865"/>
            </a:xfrm>
            <a:prstGeom prst="rect">
              <a:avLst/>
            </a:prstGeom>
            <a:noFill/>
            <a:ln w="9525">
              <a:noFill/>
              <a:miter lim="800000"/>
              <a:headEnd/>
              <a:tailEnd/>
            </a:ln>
          </p:spPr>
        </p:pic>
      </p:grpSp>
      <p:grpSp>
        <p:nvGrpSpPr>
          <p:cNvPr id="65" name="Group 61">
            <a:extLst>
              <a:ext uri="{FF2B5EF4-FFF2-40B4-BE49-F238E27FC236}">
                <a16:creationId xmlns:a16="http://schemas.microsoft.com/office/drawing/2014/main" id="{945E2E1D-090C-4050-84E1-DDCC6516C5F1}"/>
              </a:ext>
            </a:extLst>
          </p:cNvPr>
          <p:cNvGrpSpPr>
            <a:grpSpLocks/>
          </p:cNvGrpSpPr>
          <p:nvPr/>
        </p:nvGrpSpPr>
        <p:grpSpPr bwMode="auto">
          <a:xfrm>
            <a:off x="2819400" y="4739358"/>
            <a:ext cx="6096000" cy="973138"/>
            <a:chOff x="816" y="2880"/>
            <a:chExt cx="3840" cy="613"/>
          </a:xfrm>
        </p:grpSpPr>
        <p:sp>
          <p:nvSpPr>
            <p:cNvPr id="66" name="Rectangle 30">
              <a:extLst>
                <a:ext uri="{FF2B5EF4-FFF2-40B4-BE49-F238E27FC236}">
                  <a16:creationId xmlns:a16="http://schemas.microsoft.com/office/drawing/2014/main" id="{FF1C6D5D-1CE7-4323-A674-42D94D945BF9}"/>
                </a:ext>
              </a:extLst>
            </p:cNvPr>
            <p:cNvSpPr>
              <a:spLocks noChangeArrowheads="1"/>
            </p:cNvSpPr>
            <p:nvPr/>
          </p:nvSpPr>
          <p:spPr bwMode="auto">
            <a:xfrm>
              <a:off x="816" y="2887"/>
              <a:ext cx="1652" cy="527"/>
            </a:xfrm>
            <a:prstGeom prst="rect">
              <a:avLst/>
            </a:prstGeom>
            <a:noFill/>
            <a:ln w="12700">
              <a:noFill/>
              <a:miter lim="800000"/>
              <a:headEnd/>
              <a:tailEnd/>
            </a:ln>
          </p:spPr>
          <p:txBody>
            <a:bodyPr lIns="63500" tIns="25400" rIns="63500" bIns="25400">
              <a:spAutoFit/>
            </a:bodyPr>
            <a:lstStyle/>
            <a:p>
              <a:pPr eaLnBrk="0" hangingPunct="0">
                <a:lnSpc>
                  <a:spcPct val="85000"/>
                </a:lnSpc>
              </a:pPr>
              <a:r>
                <a:rPr lang="en-US" sz="2000" b="1"/>
                <a:t>Hardware</a:t>
              </a:r>
            </a:p>
            <a:p>
              <a:pPr eaLnBrk="0" hangingPunct="0">
                <a:lnSpc>
                  <a:spcPct val="85000"/>
                </a:lnSpc>
              </a:pPr>
              <a:r>
                <a:rPr lang="en-US" sz="2000"/>
                <a:t>(implementing the instruction set)</a:t>
              </a:r>
            </a:p>
          </p:txBody>
        </p:sp>
        <p:pic>
          <p:nvPicPr>
            <p:cNvPr id="67" name="Picture 56" descr="11705_internet_web_banner_of_a_green_and_yellow_circuit_board">
              <a:extLst>
                <a:ext uri="{FF2B5EF4-FFF2-40B4-BE49-F238E27FC236}">
                  <a16:creationId xmlns:a16="http://schemas.microsoft.com/office/drawing/2014/main" id="{F9C0479C-FC32-4BC4-B80E-4112279B1101}"/>
                </a:ext>
              </a:extLst>
            </p:cNvPr>
            <p:cNvPicPr>
              <a:picLocks noChangeAspect="1" noChangeArrowheads="1"/>
            </p:cNvPicPr>
            <p:nvPr/>
          </p:nvPicPr>
          <p:blipFill>
            <a:blip r:embed="rId4" cstate="print"/>
            <a:srcRect/>
            <a:stretch>
              <a:fillRect/>
            </a:stretch>
          </p:blipFill>
          <p:spPr bwMode="auto">
            <a:xfrm>
              <a:off x="2688" y="2880"/>
              <a:ext cx="1968" cy="613"/>
            </a:xfrm>
            <a:prstGeom prst="rect">
              <a:avLst/>
            </a:prstGeom>
            <a:noFill/>
            <a:ln w="9525">
              <a:noFill/>
              <a:miter lim="800000"/>
              <a:headEnd/>
              <a:tailEnd/>
            </a:ln>
          </p:spPr>
        </p:pic>
      </p:grpSp>
    </p:spTree>
    <p:extLst>
      <p:ext uri="{BB962C8B-B14F-4D97-AF65-F5344CB8AC3E}">
        <p14:creationId xmlns:p14="http://schemas.microsoft.com/office/powerpoint/2010/main" val="1665202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dissolve">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457AEBEB0EED479AE28502770B2CA6" ma:contentTypeVersion="13" ma:contentTypeDescription="Create a new document." ma:contentTypeScope="" ma:versionID="ccae0ab66e2b4c60a382f5a0edad2228">
  <xsd:schema xmlns:xsd="http://www.w3.org/2001/XMLSchema" xmlns:xs="http://www.w3.org/2001/XMLSchema" xmlns:p="http://schemas.microsoft.com/office/2006/metadata/properties" xmlns:ns3="f42f906c-6fd7-4d23-99cc-d312b45e8275" xmlns:ns4="9c72a1f7-0518-44a8-b646-c6499bb05abf" targetNamespace="http://schemas.microsoft.com/office/2006/metadata/properties" ma:root="true" ma:fieldsID="e057198f2df7f6ae7b14f750773c1e9b" ns3:_="" ns4:_="">
    <xsd:import namespace="f42f906c-6fd7-4d23-99cc-d312b45e8275"/>
    <xsd:import namespace="9c72a1f7-0518-44a8-b646-c6499bb05ab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LengthInSecond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2f906c-6fd7-4d23-99cc-d312b45e82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c72a1f7-0518-44a8-b646-c6499bb05abf"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AC9B06-91EA-4458-B6F0-5312A22B330D}">
  <ds:schemaRefs>
    <ds:schemaRef ds:uri="9c72a1f7-0518-44a8-b646-c6499bb05abf"/>
    <ds:schemaRef ds:uri="f42f906c-6fd7-4d23-99cc-d312b45e827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8C5E9492-A1E0-4358-A8D8-EF6BF1DE1ECB}">
  <ds:schemaRefs>
    <ds:schemaRef ds:uri="http://purl.org/dc/terms/"/>
    <ds:schemaRef ds:uri="http://purl.org/dc/elements/1.1/"/>
    <ds:schemaRef ds:uri="http://schemas.microsoft.com/office/2006/metadata/properties"/>
    <ds:schemaRef ds:uri="http://www.w3.org/XML/1998/namespace"/>
    <ds:schemaRef ds:uri="http://schemas.microsoft.com/office/2006/documentManagement/types"/>
    <ds:schemaRef ds:uri="9c72a1f7-0518-44a8-b646-c6499bb05abf"/>
    <ds:schemaRef ds:uri="http://purl.org/dc/dcmitype/"/>
    <ds:schemaRef ds:uri="http://schemas.microsoft.com/office/infopath/2007/PartnerControls"/>
    <ds:schemaRef ds:uri="http://schemas.openxmlformats.org/package/2006/metadata/core-properties"/>
    <ds:schemaRef ds:uri="f42f906c-6fd7-4d23-99cc-d312b45e8275"/>
  </ds:schemaRefs>
</ds:datastoreItem>
</file>

<file path=customXml/itemProps3.xml><?xml version="1.0" encoding="utf-8"?>
<ds:datastoreItem xmlns:ds="http://schemas.openxmlformats.org/officeDocument/2006/customXml" ds:itemID="{E8DEAADE-7387-4DC8-95D7-537906F7D1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Clarity</Template>
  <TotalTime>111</TotalTime>
  <Words>5170</Words>
  <Application>Microsoft Office PowerPoint</Application>
  <PresentationFormat>Widescreen</PresentationFormat>
  <Paragraphs>1114</Paragraphs>
  <Slides>76</Slides>
  <Notes>42</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Wingdings 2</vt:lpstr>
      <vt:lpstr>Arial</vt:lpstr>
      <vt:lpstr>Times New Roman</vt:lpstr>
      <vt:lpstr>Verdana</vt:lpstr>
      <vt:lpstr>Calibri</vt:lpstr>
      <vt:lpstr>Consolas</vt:lpstr>
      <vt:lpstr>Courier New</vt:lpstr>
      <vt:lpstr>Wingdings</vt:lpstr>
      <vt:lpstr>Roboto Mono</vt:lpstr>
      <vt:lpstr>Clarity</vt:lpstr>
      <vt:lpstr>http://www.comp.nus.edu.sg/~cs2100/</vt:lpstr>
      <vt:lpstr>PowerPoint Presentation</vt:lpstr>
      <vt:lpstr>PowerPoint Presentation</vt:lpstr>
      <vt:lpstr>Agenda</vt:lpstr>
      <vt:lpstr>Motherboard</vt:lpstr>
      <vt:lpstr>Summary</vt:lpstr>
      <vt:lpstr>MIPS-Register/Address/Memory/Processor???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 solutions</vt:lpstr>
      <vt:lpstr>Week-3 MIPS Quiz-1</vt:lpstr>
      <vt:lpstr>Week-3 MIPS Quiz-1</vt:lpstr>
      <vt:lpstr>Week-3 MIPS Quiz-1</vt:lpstr>
      <vt:lpstr>Week-3 MIPS Quiz-1</vt:lpstr>
      <vt:lpstr>Week-3 MIPS Quiz-1</vt:lpstr>
      <vt:lpstr>Week-3 MIPS Quiz-1</vt:lpstr>
      <vt:lpstr>Week-3 MIPS Quiz-1</vt:lpstr>
      <vt:lpstr>Week-3 MIPS Quiz-1</vt:lpstr>
      <vt:lpstr>Week-3 MIPS Quiz-1</vt:lpstr>
      <vt:lpstr>Week-3 MIPS Quiz-1</vt:lpstr>
      <vt:lpstr>Week-3 MIPS Quiz-1</vt:lpstr>
      <vt:lpstr>Week-3 MIPS Quiz-1</vt:lpstr>
      <vt:lpstr>Week-3 MIPS Quiz-1</vt:lpstr>
      <vt:lpstr>Week-3 MIPS Quiz-1</vt:lpstr>
      <vt:lpstr>Week-3 MIPS Quiz-1</vt:lpstr>
      <vt:lpstr>Week-3 MIPS Quiz-2</vt:lpstr>
      <vt:lpstr>Week-3 MIPS Quiz-2</vt:lpstr>
      <vt:lpstr>Week-3 MIPS Quiz-2</vt:lpstr>
      <vt:lpstr>Week-3 MIPS Quiz-2</vt:lpstr>
      <vt:lpstr>Week-3 MIPS Quiz-2</vt:lpstr>
      <vt:lpstr>Week-3 MIPS Quiz-2</vt:lpstr>
      <vt:lpstr>Week-3 MIPS Quiz-2</vt:lpstr>
      <vt:lpstr>Week-3 MIPS Quiz-2</vt:lpstr>
      <vt:lpstr>Week-3 MIPS Quiz-2</vt:lpstr>
      <vt:lpstr>Week-3 MIPS Quiz-2</vt:lpstr>
      <vt:lpstr>Mentimeter Quiz</vt:lpstr>
      <vt:lpstr>Q1</vt:lpstr>
      <vt:lpstr>Q2</vt:lpstr>
      <vt:lpstr>Q3</vt:lpstr>
      <vt:lpstr>Q4</vt:lpstr>
      <vt:lpstr>Q5</vt:lpstr>
      <vt:lpstr>Q6</vt:lpstr>
      <vt:lpstr>End of File</vt:lpstr>
    </vt:vector>
  </TitlesOfParts>
  <Company>SoC, 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CS2100 Computer Organisation</dc:title>
  <dc:subject>Week 1</dc:subject>
  <dc:creator>Aaron Tan</dc:creator>
  <cp:lastModifiedBy>Prabhu NATARAJAN</cp:lastModifiedBy>
  <cp:revision>4</cp:revision>
  <cp:lastPrinted>2022-08-06T08:00:37Z</cp:lastPrinted>
  <dcterms:created xsi:type="dcterms:W3CDTF">1998-09-05T15:03:32Z</dcterms:created>
  <dcterms:modified xsi:type="dcterms:W3CDTF">2025-02-03T05:58:30Z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tantc@comp.nus.edu.sg</vt:lpwstr>
  </property>
  <property fmtid="{D5CDD505-2E9C-101B-9397-08002B2CF9AE}" pid="8" name="HomePage">
    <vt:lpwstr>http://www.comp.nus.edu.sg/~tantc</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C:\My Documents</vt:lpwstr>
  </property>
  <property fmtid="{D5CDD505-2E9C-101B-9397-08002B2CF9AE}" pid="22" name="ContentTypeId">
    <vt:lpwstr>0x01010019457AEBEB0EED479AE28502770B2CA6</vt:lpwstr>
  </property>
</Properties>
</file>