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notesSlides/notesSlide7.xml" ContentType="application/vnd.openxmlformats-officedocument.presentationml.notesSlide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notesSlides/notesSlide9.xml" ContentType="application/vnd.openxmlformats-officedocument.presentationml.notesSlide+xml"/>
  <Override PartName="/ppt/ink/ink1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3.xml" ContentType="application/inkml+xml"/>
  <Override PartName="/ppt/notesSlides/notesSlide13.xml" ContentType="application/vnd.openxmlformats-officedocument.presentationml.notesSlide+xml"/>
  <Override PartName="/ppt/ink/ink14.xml" ContentType="application/inkml+xml"/>
  <Override PartName="/ppt/notesSlides/notesSlide14.xml" ContentType="application/vnd.openxmlformats-officedocument.presentationml.notesSlide+xml"/>
  <Override PartName="/ppt/ink/ink15.xml" ContentType="application/inkml+xml"/>
  <Override PartName="/ppt/notesSlides/notesSlide15.xml" ContentType="application/vnd.openxmlformats-officedocument.presentationml.notesSlide+xml"/>
  <Override PartName="/ppt/ink/ink16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7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8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9.xml" ContentType="application/inkml+xml"/>
  <Override PartName="/ppt/notesSlides/notesSlide22.xml" ContentType="application/vnd.openxmlformats-officedocument.presentationml.notesSlide+xml"/>
  <Override PartName="/ppt/ink/ink20.xml" ContentType="application/inkml+xml"/>
  <Override PartName="/ppt/notesSlides/notesSlide23.xml" ContentType="application/vnd.openxmlformats-officedocument.presentationml.notesSlide+xml"/>
  <Override PartName="/ppt/ink/ink21.xml" ContentType="application/inkml+xml"/>
  <Override PartName="/ppt/notesSlides/notesSlide24.xml" ContentType="application/vnd.openxmlformats-officedocument.presentationml.notesSlide+xml"/>
  <Override PartName="/ppt/ink/ink22.xml" ContentType="application/inkml+xml"/>
  <Override PartName="/ppt/notesSlides/notesSlide25.xml" ContentType="application/vnd.openxmlformats-officedocument.presentationml.notesSlide+xml"/>
  <Override PartName="/ppt/ink/ink23.xml" ContentType="application/inkml+xml"/>
  <Override PartName="/ppt/notesSlides/notesSlide26.xml" ContentType="application/vnd.openxmlformats-officedocument.presentationml.notesSlide+xml"/>
  <Override PartName="/ppt/ink/ink24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31.xml" ContentType="application/vnd.openxmlformats-officedocument.presentationml.notesSlide+xml"/>
  <Override PartName="/ppt/ink/ink36.xml" ContentType="application/inkml+xml"/>
  <Override PartName="/ppt/notesSlides/notesSlide32.xml" ContentType="application/vnd.openxmlformats-officedocument.presentationml.notesSlide+xml"/>
  <Override PartName="/ppt/ink/ink37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38.xml" ContentType="application/inkml+xml"/>
  <Override PartName="/ppt/notesSlides/notesSlide35.xml" ContentType="application/vnd.openxmlformats-officedocument.presentationml.notesSlide+xml"/>
  <Override PartName="/ppt/ink/ink39.xml" ContentType="application/inkml+xml"/>
  <Override PartName="/ppt/notesSlides/notesSlide36.xml" ContentType="application/vnd.openxmlformats-officedocument.presentationml.notesSlide+xml"/>
  <Override PartName="/ppt/ink/ink40.xml" ContentType="application/inkml+xml"/>
  <Override PartName="/ppt/notesSlides/notesSlide37.xml" ContentType="application/vnd.openxmlformats-officedocument.presentationml.notesSlide+xml"/>
  <Override PartName="/ppt/ink/ink41.xml" ContentType="application/inkml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5087" r:id="rId4"/>
  </p:sldMasterIdLst>
  <p:notesMasterIdLst>
    <p:notesMasterId r:id="rId69"/>
  </p:notesMasterIdLst>
  <p:handoutMasterIdLst>
    <p:handoutMasterId r:id="rId70"/>
  </p:handoutMasterIdLst>
  <p:sldIdLst>
    <p:sldId id="256" r:id="rId5"/>
    <p:sldId id="311" r:id="rId6"/>
    <p:sldId id="338" r:id="rId7"/>
    <p:sldId id="742" r:id="rId8"/>
    <p:sldId id="743" r:id="rId9"/>
    <p:sldId id="744" r:id="rId10"/>
    <p:sldId id="745" r:id="rId11"/>
    <p:sldId id="639" r:id="rId12"/>
    <p:sldId id="601" r:id="rId13"/>
    <p:sldId id="605" r:id="rId14"/>
    <p:sldId id="710" r:id="rId15"/>
    <p:sldId id="711" r:id="rId16"/>
    <p:sldId id="712" r:id="rId17"/>
    <p:sldId id="610" r:id="rId18"/>
    <p:sldId id="661" r:id="rId19"/>
    <p:sldId id="664" r:id="rId20"/>
    <p:sldId id="665" r:id="rId21"/>
    <p:sldId id="702" r:id="rId22"/>
    <p:sldId id="704" r:id="rId23"/>
    <p:sldId id="722" r:id="rId24"/>
    <p:sldId id="723" r:id="rId25"/>
    <p:sldId id="705" r:id="rId26"/>
    <p:sldId id="706" r:id="rId27"/>
    <p:sldId id="707" r:id="rId28"/>
    <p:sldId id="715" r:id="rId29"/>
    <p:sldId id="717" r:id="rId30"/>
    <p:sldId id="725" r:id="rId31"/>
    <p:sldId id="726" r:id="rId32"/>
    <p:sldId id="727" r:id="rId33"/>
    <p:sldId id="728" r:id="rId34"/>
    <p:sldId id="757" r:id="rId35"/>
    <p:sldId id="667" r:id="rId36"/>
    <p:sldId id="730" r:id="rId37"/>
    <p:sldId id="724" r:id="rId38"/>
    <p:sldId id="337" r:id="rId39"/>
    <p:sldId id="731" r:id="rId40"/>
    <p:sldId id="732" r:id="rId41"/>
    <p:sldId id="339" r:id="rId42"/>
    <p:sldId id="733" r:id="rId43"/>
    <p:sldId id="340" r:id="rId44"/>
    <p:sldId id="734" r:id="rId45"/>
    <p:sldId id="735" r:id="rId46"/>
    <p:sldId id="341" r:id="rId47"/>
    <p:sldId id="736" r:id="rId48"/>
    <p:sldId id="342" r:id="rId49"/>
    <p:sldId id="344" r:id="rId50"/>
    <p:sldId id="345" r:id="rId51"/>
    <p:sldId id="343" r:id="rId52"/>
    <p:sldId id="737" r:id="rId53"/>
    <p:sldId id="740" r:id="rId54"/>
    <p:sldId id="739" r:id="rId55"/>
    <p:sldId id="741" r:id="rId56"/>
    <p:sldId id="346" r:id="rId57"/>
    <p:sldId id="347" r:id="rId58"/>
    <p:sldId id="674" r:id="rId59"/>
    <p:sldId id="758" r:id="rId60"/>
    <p:sldId id="746" r:id="rId61"/>
    <p:sldId id="747" r:id="rId62"/>
    <p:sldId id="748" r:id="rId63"/>
    <p:sldId id="749" r:id="rId64"/>
    <p:sldId id="750" r:id="rId65"/>
    <p:sldId id="751" r:id="rId66"/>
    <p:sldId id="752" r:id="rId67"/>
    <p:sldId id="336" r:id="rId68"/>
  </p:sldIdLst>
  <p:sldSz cx="12192000" cy="6858000"/>
  <p:notesSz cx="7010400" cy="9296400"/>
  <p:embeddedFontLst>
    <p:embeddedFont>
      <p:font typeface="Calibri" panose="020F0502020204030204" pitchFamily="34" charset="0"/>
      <p:regular r:id="rId71"/>
      <p:bold r:id="rId72"/>
      <p:italic r:id="rId73"/>
      <p:boldItalic r:id="rId74"/>
    </p:embeddedFont>
    <p:embeddedFont>
      <p:font typeface="Helvetica" panose="020B0604020202020204" pitchFamily="34" charset="0"/>
      <p:regular r:id="rId75"/>
      <p:bold r:id="rId76"/>
      <p:italic r:id="rId77"/>
      <p:boldItalic r:id="rId78"/>
    </p:embeddedFont>
    <p:embeddedFont>
      <p:font typeface="Roboto Mono" panose="020B0604020202020204" charset="0"/>
      <p:regular r:id="rId79"/>
      <p:bold r:id="rId80"/>
      <p:italic r:id="rId81"/>
      <p:boldItalic r:id="rId82"/>
    </p:embeddedFont>
    <p:embeddedFont>
      <p:font typeface="Verdana" panose="020B0604030504040204" pitchFamily="34" charset="0"/>
      <p:regular r:id="rId83"/>
      <p:bold r:id="rId84"/>
      <p:italic r:id="rId85"/>
      <p:boldItalic r:id="rId86"/>
    </p:embeddedFont>
    <p:embeddedFont>
      <p:font typeface="Wingdings 2" panose="05020102010507070707" pitchFamily="18" charset="2"/>
      <p:regular r:id="rId87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E2FFC5"/>
    <a:srgbClr val="CCECFF"/>
    <a:srgbClr val="FFFFCC"/>
    <a:srgbClr val="0000FF"/>
    <a:srgbClr val="99CCFF"/>
    <a:srgbClr val="666699"/>
    <a:srgbClr val="FF6600"/>
    <a:srgbClr val="0066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F40E5-A43C-AE4B-B1DF-5A37079AC9BC}" v="151" dt="2025-02-09T23:32:53.386"/>
    <p1510:client id="{DA662B4D-C5DE-384C-A6FD-010B1DFBE522}" v="316" dt="2025-02-10T01:43:50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font" Target="fonts/font14.fntdata"/><Relationship Id="rId89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4.fntdata"/><Relationship Id="rId79" Type="http://schemas.openxmlformats.org/officeDocument/2006/relationships/font" Target="fonts/font9.fntdata"/><Relationship Id="rId5" Type="http://schemas.openxmlformats.org/officeDocument/2006/relationships/slide" Target="slides/slide1.xml"/><Relationship Id="rId90" Type="http://schemas.openxmlformats.org/officeDocument/2006/relationships/theme" Target="theme/them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2.fntdata"/><Relationship Id="rId80" Type="http://schemas.openxmlformats.org/officeDocument/2006/relationships/font" Target="fonts/font10.fntdata"/><Relationship Id="rId85" Type="http://schemas.openxmlformats.org/officeDocument/2006/relationships/font" Target="fonts/font15.fntdata"/><Relationship Id="rId93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handoutMaster" Target="handoutMasters/handoutMaster1.xml"/><Relationship Id="rId75" Type="http://schemas.openxmlformats.org/officeDocument/2006/relationships/font" Target="fonts/font5.fntdata"/><Relationship Id="rId83" Type="http://schemas.openxmlformats.org/officeDocument/2006/relationships/font" Target="fonts/font13.fntdata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font" Target="fonts/font11.fntdata"/><Relationship Id="rId86" Type="http://schemas.openxmlformats.org/officeDocument/2006/relationships/font" Target="fonts/font1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6.fntdata"/><Relationship Id="rId7" Type="http://schemas.openxmlformats.org/officeDocument/2006/relationships/slide" Target="slides/slide3.xml"/><Relationship Id="rId71" Type="http://schemas.openxmlformats.org/officeDocument/2006/relationships/font" Target="fonts/font1.fntdata"/><Relationship Id="rId9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font" Target="fonts/font17.fntdata"/><Relationship Id="rId61" Type="http://schemas.openxmlformats.org/officeDocument/2006/relationships/slide" Target="slides/slide57.xml"/><Relationship Id="rId82" Type="http://schemas.openxmlformats.org/officeDocument/2006/relationships/font" Target="fonts/font12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u NATARAJAN" userId="b568c39d-4608-44ca-adc0-616f90d36460" providerId="ADAL" clId="{4A6FD89C-FFF6-48F3-9581-1D91C31F09F0}"/>
    <pc:docChg chg="modSld">
      <pc:chgData name="Prabhu NATARAJAN" userId="b568c39d-4608-44ca-adc0-616f90d36460" providerId="ADAL" clId="{4A6FD89C-FFF6-48F3-9581-1D91C31F09F0}" dt="2025-02-06T08:17:52.343" v="3" actId="20577"/>
      <pc:docMkLst>
        <pc:docMk/>
      </pc:docMkLst>
      <pc:sldChg chg="modNotesTx">
        <pc:chgData name="Prabhu NATARAJAN" userId="b568c39d-4608-44ca-adc0-616f90d36460" providerId="ADAL" clId="{4A6FD89C-FFF6-48F3-9581-1D91C31F09F0}" dt="2025-02-06T08:12:53.103" v="0"/>
        <pc:sldMkLst>
          <pc:docMk/>
          <pc:sldMk cId="3331730579" sldId="340"/>
        </pc:sldMkLst>
      </pc:sldChg>
      <pc:sldChg chg="modNotesTx">
        <pc:chgData name="Prabhu NATARAJAN" userId="b568c39d-4608-44ca-adc0-616f90d36460" providerId="ADAL" clId="{4A6FD89C-FFF6-48F3-9581-1D91C31F09F0}" dt="2025-02-06T08:13:00.324" v="1"/>
        <pc:sldMkLst>
          <pc:docMk/>
          <pc:sldMk cId="1505007917" sldId="734"/>
        </pc:sldMkLst>
      </pc:sldChg>
      <pc:sldChg chg="modSp mod">
        <pc:chgData name="Prabhu NATARAJAN" userId="b568c39d-4608-44ca-adc0-616f90d36460" providerId="ADAL" clId="{4A6FD89C-FFF6-48F3-9581-1D91C31F09F0}" dt="2025-02-06T08:17:52.343" v="3" actId="20577"/>
        <pc:sldMkLst>
          <pc:docMk/>
          <pc:sldMk cId="3272847843" sldId="739"/>
        </pc:sldMkLst>
        <pc:spChg chg="mod">
          <ac:chgData name="Prabhu NATARAJAN" userId="b568c39d-4608-44ca-adc0-616f90d36460" providerId="ADAL" clId="{4A6FD89C-FFF6-48F3-9581-1D91C31F09F0}" dt="2025-02-06T08:17:52.343" v="3" actId="20577"/>
          <ac:spMkLst>
            <pc:docMk/>
            <pc:sldMk cId="3272847843" sldId="739"/>
            <ac:spMk id="3" creationId="{FB6C42BD-8A53-CAA3-FB7A-D53281707EF3}"/>
          </ac:spMkLst>
        </pc:spChg>
      </pc:sldChg>
    </pc:docChg>
  </pc:docChgLst>
  <pc:docChgLst>
    <pc:chgData name="Prabhu" userId="b568c39d-4608-44ca-adc0-616f90d36460" providerId="ADAL" clId="{3DAF40E5-A43C-AE4B-B1DF-5A37079AC9BC}"/>
    <pc:docChg chg="custSel modSld">
      <pc:chgData name="Prabhu" userId="b568c39d-4608-44ca-adc0-616f90d36460" providerId="ADAL" clId="{3DAF40E5-A43C-AE4B-B1DF-5A37079AC9BC}" dt="2025-02-09T23:32:53.386" v="5"/>
      <pc:docMkLst>
        <pc:docMk/>
      </pc:docMkLst>
      <pc:sldChg chg="addSp delSp">
        <pc:chgData name="Prabhu" userId="b568c39d-4608-44ca-adc0-616f90d36460" providerId="ADAL" clId="{3DAF40E5-A43C-AE4B-B1DF-5A37079AC9BC}" dt="2025-02-09T23:29:57.171" v="2"/>
        <pc:sldMkLst>
          <pc:docMk/>
          <pc:sldMk cId="1951290137" sldId="610"/>
        </pc:sldMkLst>
        <pc:inkChg chg="add del">
          <ac:chgData name="Prabhu" userId="b568c39d-4608-44ca-adc0-616f90d36460" providerId="ADAL" clId="{3DAF40E5-A43C-AE4B-B1DF-5A37079AC9BC}" dt="2025-02-09T23:29:57.171" v="2"/>
          <ac:inkMkLst>
            <pc:docMk/>
            <pc:sldMk cId="1951290137" sldId="610"/>
            <ac:inkMk id="3" creationId="{896E8B29-79F0-679C-4D11-21700D6ED9B6}"/>
          </ac:inkMkLst>
        </pc:inkChg>
        <pc:inkChg chg="add del">
          <ac:chgData name="Prabhu" userId="b568c39d-4608-44ca-adc0-616f90d36460" providerId="ADAL" clId="{3DAF40E5-A43C-AE4B-B1DF-5A37079AC9BC}" dt="2025-02-09T23:29:57.171" v="2"/>
          <ac:inkMkLst>
            <pc:docMk/>
            <pc:sldMk cId="1951290137" sldId="610"/>
            <ac:inkMk id="4" creationId="{12CA3346-35D8-FCB9-5EF4-0A1C0AC38EE6}"/>
          </ac:inkMkLst>
        </pc:inkChg>
        <pc:inkChg chg="add reco">
          <ac:chgData name="Prabhu" userId="b568c39d-4608-44ca-adc0-616f90d36460" providerId="ADAL" clId="{3DAF40E5-A43C-AE4B-B1DF-5A37079AC9BC}" dt="2025-02-09T23:29:57.171" v="2"/>
          <ac:inkMkLst>
            <pc:docMk/>
            <pc:sldMk cId="1951290137" sldId="610"/>
            <ac:inkMk id="5" creationId="{D50CC023-B2B0-3BBD-1AF8-ADB333F34E0C}"/>
          </ac:inkMkLst>
        </pc:inkChg>
      </pc:sldChg>
      <pc:sldChg chg="addSp delSp">
        <pc:chgData name="Prabhu" userId="b568c39d-4608-44ca-adc0-616f90d36460" providerId="ADAL" clId="{3DAF40E5-A43C-AE4B-B1DF-5A37079AC9BC}" dt="2025-02-09T23:32:53.386" v="5"/>
        <pc:sldMkLst>
          <pc:docMk/>
          <pc:sldMk cId="1105152898" sldId="715"/>
        </pc:sldMkLst>
        <pc:inkChg chg="add del">
          <ac:chgData name="Prabhu" userId="b568c39d-4608-44ca-adc0-616f90d36460" providerId="ADAL" clId="{3DAF40E5-A43C-AE4B-B1DF-5A37079AC9BC}" dt="2025-02-09T23:32:53.386" v="5"/>
          <ac:inkMkLst>
            <pc:docMk/>
            <pc:sldMk cId="1105152898" sldId="715"/>
            <ac:inkMk id="3" creationId="{712F2ADD-3A99-AEF1-DFEF-B970BB43CE81}"/>
          </ac:inkMkLst>
        </pc:inkChg>
        <pc:inkChg chg="add del">
          <ac:chgData name="Prabhu" userId="b568c39d-4608-44ca-adc0-616f90d36460" providerId="ADAL" clId="{3DAF40E5-A43C-AE4B-B1DF-5A37079AC9BC}" dt="2025-02-09T23:32:53.386" v="5"/>
          <ac:inkMkLst>
            <pc:docMk/>
            <pc:sldMk cId="1105152898" sldId="715"/>
            <ac:inkMk id="4" creationId="{43A7A7E2-A94E-81F8-8C6A-8B69B9CB9CEB}"/>
          </ac:inkMkLst>
        </pc:inkChg>
        <pc:inkChg chg="add reco">
          <ac:chgData name="Prabhu" userId="b568c39d-4608-44ca-adc0-616f90d36460" providerId="ADAL" clId="{3DAF40E5-A43C-AE4B-B1DF-5A37079AC9BC}" dt="2025-02-09T23:32:53.386" v="5"/>
          <ac:inkMkLst>
            <pc:docMk/>
            <pc:sldMk cId="1105152898" sldId="715"/>
            <ac:inkMk id="5" creationId="{F2F08F46-8C42-8C59-896F-2BC222AC375E}"/>
          </ac:inkMkLst>
        </pc:inkChg>
      </pc:sldChg>
    </pc:docChg>
  </pc:docChgLst>
  <pc:docChgLst>
    <pc:chgData name="Prabhu NATARAJAN" userId="b568c39d-4608-44ca-adc0-616f90d36460" providerId="ADAL" clId="{DA662B4D-C5DE-384C-A6FD-010B1DFBE522}"/>
    <pc:docChg chg="undo custSel addSld modSld sldOrd">
      <pc:chgData name="Prabhu NATARAJAN" userId="b568c39d-4608-44ca-adc0-616f90d36460" providerId="ADAL" clId="{DA662B4D-C5DE-384C-A6FD-010B1DFBE522}" dt="2025-02-10T01:43:50.521" v="611" actId="33639"/>
      <pc:docMkLst>
        <pc:docMk/>
      </pc:docMkLst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0" sldId="256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0" sldId="256"/>
            <ac:inkMk id="4" creationId="{E5DB00B9-812A-4F52-A5BB-7D3B9D61DE4B}"/>
          </ac:inkMkLst>
        </pc:inkChg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3972507484" sldId="311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3972507484" sldId="311"/>
            <ac:inkMk id="4" creationId="{17551FB3-ECB7-4B06-8C16-6F8BF25FAAA0}"/>
          </ac:inkMkLst>
        </pc:inkChg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579906018" sldId="337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579906018" sldId="337"/>
            <ac:inkMk id="4" creationId="{78C8827D-4726-4CC1-B6AA-CEAA7DDC9459}"/>
          </ac:inkMkLst>
        </pc:inkChg>
      </pc:sldChg>
      <pc:sldChg chg="delSp">
        <pc:chgData name="Prabhu NATARAJAN" userId="b568c39d-4608-44ca-adc0-616f90d36460" providerId="ADAL" clId="{DA662B4D-C5DE-384C-A6FD-010B1DFBE522}" dt="2025-02-07T23:28:24.480" v="233"/>
        <pc:sldMkLst>
          <pc:docMk/>
          <pc:sldMk cId="3569731489" sldId="338"/>
        </pc:sldMkLst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4090712599" sldId="339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4090712599" sldId="339"/>
            <ac:inkMk id="7" creationId="{71F1912C-56B5-4AEF-96C6-D664B76D782A}"/>
          </ac:inkMkLst>
        </pc:inkChg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3331730579" sldId="340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3331730579" sldId="340"/>
            <ac:inkMk id="7" creationId="{CA32A0A8-815E-4C74-87EA-71FE59319DBA}"/>
          </ac:inkMkLst>
        </pc:inkChg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3432348020" sldId="341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3432348020" sldId="341"/>
            <ac:inkMk id="7" creationId="{2734A0BD-80FE-49D1-8530-645A79B59824}"/>
          </ac:inkMkLst>
        </pc:inkChg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3217715478" sldId="342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3217715478" sldId="342"/>
            <ac:inkMk id="8" creationId="{92B7287A-FEC8-4F0C-985A-CD4D6AD9975D}"/>
          </ac:inkMkLst>
        </pc:inkChg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3998718769" sldId="343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3998718769" sldId="343"/>
            <ac:inkMk id="7" creationId="{61F7BD09-A021-4A5A-A77E-B2FA835180CC}"/>
          </ac:inkMkLst>
        </pc:inkChg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1593800180" sldId="344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1593800180" sldId="344"/>
            <ac:inkMk id="10" creationId="{73B7C240-E12D-4ACD-A8CE-00B132BCA49B}"/>
          </ac:inkMkLst>
        </pc:inkChg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312067023" sldId="345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312067023" sldId="345"/>
            <ac:inkMk id="8" creationId="{0AB146FE-55AE-4AC7-BF87-A168B9154D06}"/>
          </ac:inkMkLst>
        </pc:inkChg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2007197117" sldId="346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2007197117" sldId="346"/>
            <ac:inkMk id="9" creationId="{7C16BB0E-2F07-4FC7-BDED-D1F996CCD59F}"/>
          </ac:inkMkLst>
        </pc:inkChg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3964567009" sldId="347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3964567009" sldId="347"/>
            <ac:inkMk id="8" creationId="{1EA65094-FA47-4032-8D50-C1C4AC9BBB21}"/>
          </ac:inkMkLst>
        </pc:inkChg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551928430" sldId="601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551928430" sldId="601"/>
            <ac:inkMk id="2" creationId="{253B2CAA-6ED7-4C10-A97B-DF9A49FA886F}"/>
          </ac:inkMkLst>
        </pc:inkChg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2599625858" sldId="605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2599625858" sldId="605"/>
            <ac:inkMk id="2" creationId="{EC73A3CB-1342-4F2D-B052-82B5F02FE10E}"/>
          </ac:inkMkLst>
        </pc:inkChg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1951290137" sldId="610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1951290137" sldId="610"/>
            <ac:inkMk id="2" creationId="{C85734AA-585F-4BE1-80D4-1BC791195B7A}"/>
          </ac:inkMkLst>
        </pc:inkChg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1951290137" sldId="610"/>
            <ac:inkMk id="5" creationId="{D50CC023-B2B0-3BBD-1AF8-ADB333F34E0C}"/>
          </ac:inkMkLst>
        </pc:inkChg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3976272290" sldId="639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3976272290" sldId="639"/>
            <ac:inkMk id="2" creationId="{477C9ED9-FF58-407B-A406-E404CA648661}"/>
          </ac:inkMkLst>
        </pc:inkChg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2972050787" sldId="661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2972050787" sldId="661"/>
            <ac:inkMk id="2" creationId="{7D01EA16-8ECF-4D56-89E8-B05D30BEDA1A}"/>
          </ac:inkMkLst>
        </pc:inkChg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1682943678" sldId="664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1682943678" sldId="664"/>
            <ac:inkMk id="2" creationId="{99691F0D-6686-4CEE-BE94-8A14107A9346}"/>
          </ac:inkMkLst>
        </pc:inkChg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2493535224" sldId="665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2493535224" sldId="665"/>
            <ac:inkMk id="2" creationId="{96585EA9-8BBF-482B-8482-A673C2F8D2B1}"/>
          </ac:inkMkLst>
        </pc:inkChg>
      </pc:sldChg>
      <pc:sldChg chg="delSp">
        <pc:chgData name="Prabhu NATARAJAN" userId="b568c39d-4608-44ca-adc0-616f90d36460" providerId="ADAL" clId="{DA662B4D-C5DE-384C-A6FD-010B1DFBE522}" dt="2025-02-07T23:28:24.480" v="233"/>
        <pc:sldMkLst>
          <pc:docMk/>
          <pc:sldMk cId="3341602886" sldId="667"/>
        </pc:sldMkLst>
      </pc:sldChg>
      <pc:sldChg chg="addSp delSp modSp add mod">
        <pc:chgData name="Prabhu NATARAJAN" userId="b568c39d-4608-44ca-adc0-616f90d36460" providerId="ADAL" clId="{DA662B4D-C5DE-384C-A6FD-010B1DFBE522}" dt="2025-02-07T23:34:15.440" v="237" actId="14100"/>
        <pc:sldMkLst>
          <pc:docMk/>
          <pc:sldMk cId="3606570964" sldId="674"/>
        </pc:sldMkLst>
        <pc:picChg chg="add mod">
          <ac:chgData name="Prabhu NATARAJAN" userId="b568c39d-4608-44ca-adc0-616f90d36460" providerId="ADAL" clId="{DA662B4D-C5DE-384C-A6FD-010B1DFBE522}" dt="2025-02-07T23:34:15.440" v="237" actId="14100"/>
          <ac:picMkLst>
            <pc:docMk/>
            <pc:sldMk cId="3606570964" sldId="674"/>
            <ac:picMk id="3" creationId="{1802F8FE-E84E-F74B-1B68-5C98CFA044C6}"/>
          </ac:picMkLst>
        </pc:picChg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3733915045" sldId="702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3733915045" sldId="702"/>
            <ac:inkMk id="2" creationId="{54E8000E-9C32-4E27-BB13-3BF1CC5FF4AE}"/>
          </ac:inkMkLst>
        </pc:inkChg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3782282171" sldId="704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3782282171" sldId="704"/>
            <ac:inkMk id="2" creationId="{18BF9852-8060-41ED-B122-D2C5A6BFE671}"/>
          </ac:inkMkLst>
        </pc:inkChg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318004160" sldId="705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318004160" sldId="705"/>
            <ac:inkMk id="2" creationId="{E56BA7B6-F430-4324-89CC-5ED6BD258F90}"/>
          </ac:inkMkLst>
        </pc:inkChg>
      </pc:sldChg>
      <pc:sldChg chg="delSp">
        <pc:chgData name="Prabhu NATARAJAN" userId="b568c39d-4608-44ca-adc0-616f90d36460" providerId="ADAL" clId="{DA662B4D-C5DE-384C-A6FD-010B1DFBE522}" dt="2025-02-07T23:28:24.480" v="233"/>
        <pc:sldMkLst>
          <pc:docMk/>
          <pc:sldMk cId="2671746852" sldId="706"/>
        </pc:sldMkLst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3217111717" sldId="707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3217111717" sldId="707"/>
            <ac:inkMk id="2" creationId="{AB7A0364-E731-4745-8C2B-936D6A50C82D}"/>
          </ac:inkMkLst>
        </pc:inkChg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2300014952" sldId="710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2300014952" sldId="710"/>
            <ac:inkMk id="2" creationId="{8FE7E16B-F309-41D3-A552-5D9F37507F3D}"/>
          </ac:inkMkLst>
        </pc:inkChg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94292777" sldId="711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94292777" sldId="711"/>
            <ac:inkMk id="2" creationId="{681AF5E6-CBFE-486F-872A-E8CFBAE63F7E}"/>
          </ac:inkMkLst>
        </pc:inkChg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1535205632" sldId="712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1535205632" sldId="712"/>
            <ac:inkMk id="2" creationId="{B07666CD-EC9E-46B7-99A7-119C68E167EE}"/>
          </ac:inkMkLst>
        </pc:inkChg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1105152898" sldId="715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1105152898" sldId="715"/>
            <ac:inkMk id="2" creationId="{AA90F718-5803-4F36-9DD1-764285C4B1A6}"/>
          </ac:inkMkLst>
        </pc:inkChg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1105152898" sldId="715"/>
            <ac:inkMk id="5" creationId="{F2F08F46-8C42-8C59-896F-2BC222AC375E}"/>
          </ac:inkMkLst>
        </pc:inkChg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816737615" sldId="717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816737615" sldId="717"/>
            <ac:inkMk id="2" creationId="{A40DEB73-09F4-4C9A-97AE-284A31944938}"/>
          </ac:inkMkLst>
        </pc:inkChg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1088359304" sldId="722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1088359304" sldId="722"/>
            <ac:inkMk id="2" creationId="{51EE6074-AC03-48C3-A0D3-73920C314C0E}"/>
          </ac:inkMkLst>
        </pc:inkChg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1692941476" sldId="723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1692941476" sldId="723"/>
            <ac:inkMk id="2" creationId="{ECEA627C-D206-453F-AA79-AE99B4E3776F}"/>
          </ac:inkMkLst>
        </pc:inkChg>
      </pc:sldChg>
      <pc:sldChg chg="delSp">
        <pc:chgData name="Prabhu NATARAJAN" userId="b568c39d-4608-44ca-adc0-616f90d36460" providerId="ADAL" clId="{DA662B4D-C5DE-384C-A6FD-010B1DFBE522}" dt="2025-02-07T23:28:24.480" v="233"/>
        <pc:sldMkLst>
          <pc:docMk/>
          <pc:sldMk cId="1709291248" sldId="724"/>
        </pc:sldMkLst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297257225" sldId="725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297257225" sldId="725"/>
            <ac:inkMk id="2" creationId="{D6AFC303-F952-4BDF-AEFB-D7507B949787}"/>
          </ac:inkMkLst>
        </pc:inkChg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613225607" sldId="726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613225607" sldId="726"/>
            <ac:inkMk id="2" creationId="{5CD70385-9603-426C-A9F9-B344655A164B}"/>
          </ac:inkMkLst>
        </pc:inkChg>
      </pc:sldChg>
      <pc:sldChg chg="delSp mod modNotesTx">
        <pc:chgData name="Prabhu NATARAJAN" userId="b568c39d-4608-44ca-adc0-616f90d36460" providerId="ADAL" clId="{DA662B4D-C5DE-384C-A6FD-010B1DFBE522}" dt="2025-02-10T01:43:50.521" v="611" actId="33639"/>
        <pc:sldMkLst>
          <pc:docMk/>
          <pc:sldMk cId="1643186064" sldId="727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1643186064" sldId="727"/>
            <ac:inkMk id="2" creationId="{49FC908A-D088-49EF-80DE-4A10232A7237}"/>
          </ac:inkMkLst>
        </pc:inkChg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4088839379" sldId="728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4088839379" sldId="728"/>
            <ac:inkMk id="2" creationId="{E8B57954-882C-4B48-8BFC-B28FE9BDB727}"/>
          </ac:inkMkLst>
        </pc:inkChg>
      </pc:sldChg>
      <pc:sldChg chg="delSp">
        <pc:chgData name="Prabhu NATARAJAN" userId="b568c39d-4608-44ca-adc0-616f90d36460" providerId="ADAL" clId="{DA662B4D-C5DE-384C-A6FD-010B1DFBE522}" dt="2025-02-07T23:28:24.480" v="233"/>
        <pc:sldMkLst>
          <pc:docMk/>
          <pc:sldMk cId="910469869" sldId="730"/>
        </pc:sldMkLst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3945146488" sldId="731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3945146488" sldId="731"/>
            <ac:inkMk id="3" creationId="{B27CE8BE-FACC-4FB8-823F-8C62860AE616}"/>
          </ac:inkMkLst>
        </pc:inkChg>
      </pc:sldChg>
      <pc:sldChg chg="delSp">
        <pc:chgData name="Prabhu NATARAJAN" userId="b568c39d-4608-44ca-adc0-616f90d36460" providerId="ADAL" clId="{DA662B4D-C5DE-384C-A6FD-010B1DFBE522}" dt="2025-02-07T23:28:24.480" v="233"/>
        <pc:sldMkLst>
          <pc:docMk/>
          <pc:sldMk cId="3053001526" sldId="732"/>
        </pc:sldMkLst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3594793726" sldId="733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3594793726" sldId="733"/>
            <ac:inkMk id="3" creationId="{BCFB31F8-70A9-4C38-9825-265B2A61C8AB}"/>
          </ac:inkMkLst>
        </pc:inkChg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1505007917" sldId="734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1505007917" sldId="734"/>
            <ac:inkMk id="3" creationId="{47F8BA3B-A4C4-4888-913C-C7A5790B50E1}"/>
          </ac:inkMkLst>
        </pc:inkChg>
      </pc:sldChg>
      <pc:sldChg chg="delSp">
        <pc:chgData name="Prabhu NATARAJAN" userId="b568c39d-4608-44ca-adc0-616f90d36460" providerId="ADAL" clId="{DA662B4D-C5DE-384C-A6FD-010B1DFBE522}" dt="2025-02-07T23:28:24.480" v="233"/>
        <pc:sldMkLst>
          <pc:docMk/>
          <pc:sldMk cId="1412284958" sldId="736"/>
        </pc:sldMkLst>
      </pc:sldChg>
      <pc:sldChg chg="delSp">
        <pc:chgData name="Prabhu NATARAJAN" userId="b568c39d-4608-44ca-adc0-616f90d36460" providerId="ADAL" clId="{DA662B4D-C5DE-384C-A6FD-010B1DFBE522}" dt="2025-02-07T23:28:24.480" v="233"/>
        <pc:sldMkLst>
          <pc:docMk/>
          <pc:sldMk cId="2897126499" sldId="737"/>
        </pc:sldMkLst>
      </pc:sldChg>
      <pc:sldChg chg="delSp">
        <pc:chgData name="Prabhu NATARAJAN" userId="b568c39d-4608-44ca-adc0-616f90d36460" providerId="ADAL" clId="{DA662B4D-C5DE-384C-A6FD-010B1DFBE522}" dt="2025-02-07T23:28:24.480" v="233"/>
        <pc:sldMkLst>
          <pc:docMk/>
          <pc:sldMk cId="3272847843" sldId="739"/>
        </pc:sldMkLst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4229611273" sldId="742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4229611273" sldId="742"/>
            <ac:inkMk id="7" creationId="{E10D9040-064C-4AB2-BBBC-25460AEFB493}"/>
          </ac:inkMkLst>
        </pc:inkChg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4229611273" sldId="742"/>
            <ac:inkMk id="9" creationId="{D89982E9-E929-544E-ED7B-E428C3279B40}"/>
          </ac:inkMkLst>
        </pc:inkChg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4229611273" sldId="742"/>
            <ac:inkMk id="12" creationId="{237F7FE8-8B2D-796B-9694-18D0D53BEDFF}"/>
          </ac:inkMkLst>
        </pc:inkChg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4229611273" sldId="742"/>
            <ac:inkMk id="18" creationId="{4FEA705C-CCE7-B2FD-210E-EA4C8AD10415}"/>
          </ac:inkMkLst>
        </pc:inkChg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4229611273" sldId="742"/>
            <ac:inkMk id="21" creationId="{33A6F449-F6B5-60A0-BF60-BE61F5F45AD2}"/>
          </ac:inkMkLst>
        </pc:inkChg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4229611273" sldId="742"/>
            <ac:inkMk id="25" creationId="{F33C9F21-7A8C-AEFE-BC1E-406C630651E3}"/>
          </ac:inkMkLst>
        </pc:inkChg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4229611273" sldId="742"/>
            <ac:inkMk id="29" creationId="{3730AE05-F4C4-A6BE-DCBB-081889A303CE}"/>
          </ac:inkMkLst>
        </pc:inkChg>
      </pc:sldChg>
      <pc:sldChg chg="delSp mod modNotesTx">
        <pc:chgData name="Prabhu NATARAJAN" userId="b568c39d-4608-44ca-adc0-616f90d36460" providerId="ADAL" clId="{DA662B4D-C5DE-384C-A6FD-010B1DFBE522}" dt="2025-02-10T01:43:50.521" v="611" actId="33639"/>
        <pc:sldMkLst>
          <pc:docMk/>
          <pc:sldMk cId="454145127" sldId="743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454145127" sldId="743"/>
            <ac:inkMk id="7" creationId="{9997178D-9698-4B8D-BC99-39590B774DA7}"/>
          </ac:inkMkLst>
        </pc:inkChg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454145127" sldId="743"/>
            <ac:inkMk id="9" creationId="{2A7A9E2A-3AC9-BF02-961F-B3EDDF3C7A58}"/>
          </ac:inkMkLst>
        </pc:inkChg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454145127" sldId="743"/>
            <ac:inkMk id="19" creationId="{50492EF4-89D9-31B1-B205-43E671CB88F7}"/>
          </ac:inkMkLst>
        </pc:inkChg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454145127" sldId="743"/>
            <ac:inkMk id="20" creationId="{AAF0B354-0D3A-8CDB-F29E-47EB2C6B460A}"/>
          </ac:inkMkLst>
        </pc:inkChg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454145127" sldId="743"/>
            <ac:inkMk id="26" creationId="{E407D409-645D-14D6-5597-33490CDDD11C}"/>
          </ac:inkMkLst>
        </pc:inkChg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454145127" sldId="743"/>
            <ac:inkMk id="31" creationId="{2F9512BD-5F30-5341-7143-E19AA787EF23}"/>
          </ac:inkMkLst>
        </pc:inkChg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2309367799" sldId="744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2309367799" sldId="744"/>
            <ac:inkMk id="7" creationId="{EC7845A0-2F3B-43C6-AED3-7B39DEDC3E98}"/>
          </ac:inkMkLst>
        </pc:inkChg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2309367799" sldId="744"/>
            <ac:inkMk id="13" creationId="{6B9FAC83-0713-F0B5-0054-10679A1FDB69}"/>
          </ac:inkMkLst>
        </pc:inkChg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2309367799" sldId="744"/>
            <ac:inkMk id="20" creationId="{260C75C0-91F7-CD77-1359-82095F305165}"/>
          </ac:inkMkLst>
        </pc:inkChg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2309367799" sldId="744"/>
            <ac:inkMk id="26" creationId="{879206CC-2BAA-ACC6-B045-611E1B166C11}"/>
          </ac:inkMkLst>
        </pc:inkChg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2309367799" sldId="744"/>
            <ac:inkMk id="29" creationId="{1A8BA27D-5A6B-31C9-F117-6D2295065E9B}"/>
          </ac:inkMkLst>
        </pc:inkChg>
      </pc:sldChg>
      <pc:sldChg chg="delSp mod">
        <pc:chgData name="Prabhu NATARAJAN" userId="b568c39d-4608-44ca-adc0-616f90d36460" providerId="ADAL" clId="{DA662B4D-C5DE-384C-A6FD-010B1DFBE522}" dt="2025-02-10T01:43:50.521" v="611" actId="33639"/>
        <pc:sldMkLst>
          <pc:docMk/>
          <pc:sldMk cId="1804798674" sldId="745"/>
        </pc:sldMkLst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1804798674" sldId="745"/>
            <ac:inkMk id="7" creationId="{C66E1531-2C5D-443F-AF14-2436AFE46675}"/>
          </ac:inkMkLst>
        </pc:inkChg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1804798674" sldId="745"/>
            <ac:inkMk id="23" creationId="{ACB4090F-B526-EE90-9BBD-07DED438A994}"/>
          </ac:inkMkLst>
        </pc:inkChg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1804798674" sldId="745"/>
            <ac:inkMk id="26" creationId="{B9B23F51-2208-0AC7-548E-1312E0359DEF}"/>
          </ac:inkMkLst>
        </pc:inkChg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1804798674" sldId="745"/>
            <ac:inkMk id="32" creationId="{4CEE6A92-56A6-1F17-4C14-E4B9C180B3D7}"/>
          </ac:inkMkLst>
        </pc:inkChg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1804798674" sldId="745"/>
            <ac:inkMk id="35" creationId="{B803FC2A-C792-AB28-B556-186CC055A75C}"/>
          </ac:inkMkLst>
        </pc:inkChg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1804798674" sldId="745"/>
            <ac:inkMk id="36" creationId="{4B78BF40-1047-91E2-76DC-5612C6A337BD}"/>
          </ac:inkMkLst>
        </pc:inkChg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1804798674" sldId="745"/>
            <ac:inkMk id="43" creationId="{C27B2E6F-1EA4-B844-235C-C9B7C7600259}"/>
          </ac:inkMkLst>
        </pc:inkChg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1804798674" sldId="745"/>
            <ac:inkMk id="61" creationId="{00EBE52B-6E52-FCCD-04F1-9BB3202D228D}"/>
          </ac:inkMkLst>
        </pc:inkChg>
        <pc:inkChg chg="del">
          <ac:chgData name="Prabhu NATARAJAN" userId="b568c39d-4608-44ca-adc0-616f90d36460" providerId="ADAL" clId="{DA662B4D-C5DE-384C-A6FD-010B1DFBE522}" dt="2025-02-10T01:43:50.521" v="611" actId="33639"/>
          <ac:inkMkLst>
            <pc:docMk/>
            <pc:sldMk cId="1804798674" sldId="745"/>
            <ac:inkMk id="68" creationId="{2904FF86-07BA-F460-ADA2-1959B37BE59A}"/>
          </ac:inkMkLst>
        </pc:inkChg>
      </pc:sldChg>
      <pc:sldChg chg="addSp delSp modSp add mod ord">
        <pc:chgData name="Prabhu NATARAJAN" userId="b568c39d-4608-44ca-adc0-616f90d36460" providerId="ADAL" clId="{DA662B4D-C5DE-384C-A6FD-010B1DFBE522}" dt="2025-02-07T23:34:45.991" v="241" actId="1076"/>
        <pc:sldMkLst>
          <pc:docMk/>
          <pc:sldMk cId="2390783822" sldId="746"/>
        </pc:sldMkLst>
        <pc:spChg chg="mod">
          <ac:chgData name="Prabhu NATARAJAN" userId="b568c39d-4608-44ca-adc0-616f90d36460" providerId="ADAL" clId="{DA662B4D-C5DE-384C-A6FD-010B1DFBE522}" dt="2025-02-07T23:16:01.300" v="43" actId="123"/>
          <ac:spMkLst>
            <pc:docMk/>
            <pc:sldMk cId="2390783822" sldId="746"/>
            <ac:spMk id="5" creationId="{BC291C9A-FBE3-4AC3-BFB0-3305852E8060}"/>
          </ac:spMkLst>
        </pc:spChg>
        <pc:spChg chg="mod">
          <ac:chgData name="Prabhu NATARAJAN" userId="b568c39d-4608-44ca-adc0-616f90d36460" providerId="ADAL" clId="{DA662B4D-C5DE-384C-A6FD-010B1DFBE522}" dt="2025-02-07T23:15:48.480" v="40" actId="1076"/>
          <ac:spMkLst>
            <pc:docMk/>
            <pc:sldMk cId="2390783822" sldId="746"/>
            <ac:spMk id="6" creationId="{B6434AD1-CAB1-7DA5-F3CF-2FB926470469}"/>
          </ac:spMkLst>
        </pc:spChg>
        <pc:picChg chg="add mod">
          <ac:chgData name="Prabhu NATARAJAN" userId="b568c39d-4608-44ca-adc0-616f90d36460" providerId="ADAL" clId="{DA662B4D-C5DE-384C-A6FD-010B1DFBE522}" dt="2025-02-07T23:34:45.991" v="241" actId="1076"/>
          <ac:picMkLst>
            <pc:docMk/>
            <pc:sldMk cId="2390783822" sldId="746"/>
            <ac:picMk id="7" creationId="{14B34FE6-6189-9B3C-D04A-1220C5367A1A}"/>
          </ac:picMkLst>
        </pc:picChg>
      </pc:sldChg>
      <pc:sldChg chg="addSp delSp modSp add mod modNotesTx">
        <pc:chgData name="Prabhu NATARAJAN" userId="b568c39d-4608-44ca-adc0-616f90d36460" providerId="ADAL" clId="{DA662B4D-C5DE-384C-A6FD-010B1DFBE522}" dt="2025-02-09T23:55:01.600" v="609" actId="1076"/>
        <pc:sldMkLst>
          <pc:docMk/>
          <pc:sldMk cId="3311784962" sldId="747"/>
        </pc:sldMkLst>
        <pc:spChg chg="mod">
          <ac:chgData name="Prabhu NATARAJAN" userId="b568c39d-4608-44ca-adc0-616f90d36460" providerId="ADAL" clId="{DA662B4D-C5DE-384C-A6FD-010B1DFBE522}" dt="2025-02-07T23:17:21.883" v="67" actId="20577"/>
          <ac:spMkLst>
            <pc:docMk/>
            <pc:sldMk cId="3311784962" sldId="747"/>
            <ac:spMk id="2" creationId="{2572363F-8336-8A5E-196F-8D341AF9D4CC}"/>
          </ac:spMkLst>
        </pc:spChg>
        <pc:spChg chg="mod">
          <ac:chgData name="Prabhu NATARAJAN" userId="b568c39d-4608-44ca-adc0-616f90d36460" providerId="ADAL" clId="{DA662B4D-C5DE-384C-A6FD-010B1DFBE522}" dt="2025-02-09T23:54:58.592" v="608" actId="20577"/>
          <ac:spMkLst>
            <pc:docMk/>
            <pc:sldMk cId="3311784962" sldId="747"/>
            <ac:spMk id="5" creationId="{4A6A980B-2145-D0C4-7725-59677394ECCE}"/>
          </ac:spMkLst>
        </pc:spChg>
        <pc:spChg chg="mod">
          <ac:chgData name="Prabhu NATARAJAN" userId="b568c39d-4608-44ca-adc0-616f90d36460" providerId="ADAL" clId="{DA662B4D-C5DE-384C-A6FD-010B1DFBE522}" dt="2025-02-09T23:55:01.600" v="609" actId="1076"/>
          <ac:spMkLst>
            <pc:docMk/>
            <pc:sldMk cId="3311784962" sldId="747"/>
            <ac:spMk id="6" creationId="{72A87BFA-C5CF-72C4-F5C6-E11F9979D75D}"/>
          </ac:spMkLst>
        </pc:spChg>
        <pc:picChg chg="add mod">
          <ac:chgData name="Prabhu NATARAJAN" userId="b568c39d-4608-44ca-adc0-616f90d36460" providerId="ADAL" clId="{DA662B4D-C5DE-384C-A6FD-010B1DFBE522}" dt="2025-02-07T23:35:18.454" v="250"/>
          <ac:picMkLst>
            <pc:docMk/>
            <pc:sldMk cId="3311784962" sldId="747"/>
            <ac:picMk id="9" creationId="{028BF406-BE8F-78E2-8A1E-E06C13CD56B7}"/>
          </ac:picMkLst>
        </pc:picChg>
      </pc:sldChg>
      <pc:sldChg chg="addSp delSp modSp add mod modNotesTx">
        <pc:chgData name="Prabhu NATARAJAN" userId="b568c39d-4608-44ca-adc0-616f90d36460" providerId="ADAL" clId="{DA662B4D-C5DE-384C-A6FD-010B1DFBE522}" dt="2025-02-09T23:55:21.936" v="610" actId="108"/>
        <pc:sldMkLst>
          <pc:docMk/>
          <pc:sldMk cId="3211990881" sldId="748"/>
        </pc:sldMkLst>
        <pc:spChg chg="mod">
          <ac:chgData name="Prabhu NATARAJAN" userId="b568c39d-4608-44ca-adc0-616f90d36460" providerId="ADAL" clId="{DA662B4D-C5DE-384C-A6FD-010B1DFBE522}" dt="2025-02-07T23:17:39.898" v="70" actId="20577"/>
          <ac:spMkLst>
            <pc:docMk/>
            <pc:sldMk cId="3211990881" sldId="748"/>
            <ac:spMk id="2" creationId="{1D29949C-3E8B-084B-930F-1FB0AAEE552B}"/>
          </ac:spMkLst>
        </pc:spChg>
        <pc:spChg chg="mod">
          <ac:chgData name="Prabhu NATARAJAN" userId="b568c39d-4608-44ca-adc0-616f90d36460" providerId="ADAL" clId="{DA662B4D-C5DE-384C-A6FD-010B1DFBE522}" dt="2025-02-09T23:55:21.936" v="610" actId="108"/>
          <ac:spMkLst>
            <pc:docMk/>
            <pc:sldMk cId="3211990881" sldId="748"/>
            <ac:spMk id="5" creationId="{C5A04940-1DEE-4E6B-BECA-B09B555F1BD0}"/>
          </ac:spMkLst>
        </pc:spChg>
        <pc:spChg chg="mod">
          <ac:chgData name="Prabhu NATARAJAN" userId="b568c39d-4608-44ca-adc0-616f90d36460" providerId="ADAL" clId="{DA662B4D-C5DE-384C-A6FD-010B1DFBE522}" dt="2025-02-07T23:19:16.005" v="114" actId="1036"/>
          <ac:spMkLst>
            <pc:docMk/>
            <pc:sldMk cId="3211990881" sldId="748"/>
            <ac:spMk id="6" creationId="{7A6D0EB0-E6BF-B6D4-36DF-0DCE47A7B51A}"/>
          </ac:spMkLst>
        </pc:spChg>
        <pc:picChg chg="add mod">
          <ac:chgData name="Prabhu NATARAJAN" userId="b568c39d-4608-44ca-adc0-616f90d36460" providerId="ADAL" clId="{DA662B4D-C5DE-384C-A6FD-010B1DFBE522}" dt="2025-02-07T23:35:22.266" v="252"/>
          <ac:picMkLst>
            <pc:docMk/>
            <pc:sldMk cId="3211990881" sldId="748"/>
            <ac:picMk id="8" creationId="{D27D9AFB-00A4-6C33-E1E9-6AF60852D2F4}"/>
          </ac:picMkLst>
        </pc:picChg>
      </pc:sldChg>
      <pc:sldChg chg="addSp modSp add mod">
        <pc:chgData name="Prabhu NATARAJAN" userId="b568c39d-4608-44ca-adc0-616f90d36460" providerId="ADAL" clId="{DA662B4D-C5DE-384C-A6FD-010B1DFBE522}" dt="2025-02-07T23:35:25.824" v="253"/>
        <pc:sldMkLst>
          <pc:docMk/>
          <pc:sldMk cId="1516352256" sldId="749"/>
        </pc:sldMkLst>
        <pc:spChg chg="mod">
          <ac:chgData name="Prabhu NATARAJAN" userId="b568c39d-4608-44ca-adc0-616f90d36460" providerId="ADAL" clId="{DA662B4D-C5DE-384C-A6FD-010B1DFBE522}" dt="2025-02-07T23:19:46.030" v="119" actId="20577"/>
          <ac:spMkLst>
            <pc:docMk/>
            <pc:sldMk cId="1516352256" sldId="749"/>
            <ac:spMk id="2" creationId="{05DE2872-FEA2-383F-DB51-ADA716405073}"/>
          </ac:spMkLst>
        </pc:spChg>
        <pc:spChg chg="mod">
          <ac:chgData name="Prabhu NATARAJAN" userId="b568c39d-4608-44ca-adc0-616f90d36460" providerId="ADAL" clId="{DA662B4D-C5DE-384C-A6FD-010B1DFBE522}" dt="2025-02-07T23:21:21.285" v="147" actId="20577"/>
          <ac:spMkLst>
            <pc:docMk/>
            <pc:sldMk cId="1516352256" sldId="749"/>
            <ac:spMk id="5" creationId="{DAA3BF65-6DF5-48C3-7FF3-7B96292D8A23}"/>
          </ac:spMkLst>
        </pc:spChg>
        <pc:spChg chg="mod">
          <ac:chgData name="Prabhu NATARAJAN" userId="b568c39d-4608-44ca-adc0-616f90d36460" providerId="ADAL" clId="{DA662B4D-C5DE-384C-A6FD-010B1DFBE522}" dt="2025-02-07T23:20:41.936" v="145" actId="1036"/>
          <ac:spMkLst>
            <pc:docMk/>
            <pc:sldMk cId="1516352256" sldId="749"/>
            <ac:spMk id="6" creationId="{86BA2C01-35D9-9CE8-3B50-9EBBAD9AC5EF}"/>
          </ac:spMkLst>
        </pc:spChg>
        <pc:picChg chg="add mod">
          <ac:chgData name="Prabhu NATARAJAN" userId="b568c39d-4608-44ca-adc0-616f90d36460" providerId="ADAL" clId="{DA662B4D-C5DE-384C-A6FD-010B1DFBE522}" dt="2025-02-07T23:35:25.824" v="253"/>
          <ac:picMkLst>
            <pc:docMk/>
            <pc:sldMk cId="1516352256" sldId="749"/>
            <ac:picMk id="7" creationId="{181174A0-1278-633C-DE85-4111F630B707}"/>
          </ac:picMkLst>
        </pc:picChg>
      </pc:sldChg>
      <pc:sldChg chg="addSp modSp add mod">
        <pc:chgData name="Prabhu NATARAJAN" userId="b568c39d-4608-44ca-adc0-616f90d36460" providerId="ADAL" clId="{DA662B4D-C5DE-384C-A6FD-010B1DFBE522}" dt="2025-02-07T23:35:28.304" v="254"/>
        <pc:sldMkLst>
          <pc:docMk/>
          <pc:sldMk cId="1104397456" sldId="750"/>
        </pc:sldMkLst>
        <pc:spChg chg="mod">
          <ac:chgData name="Prabhu NATARAJAN" userId="b568c39d-4608-44ca-adc0-616f90d36460" providerId="ADAL" clId="{DA662B4D-C5DE-384C-A6FD-010B1DFBE522}" dt="2025-02-07T23:23:19.717" v="187" actId="20577"/>
          <ac:spMkLst>
            <pc:docMk/>
            <pc:sldMk cId="1104397456" sldId="750"/>
            <ac:spMk id="2" creationId="{28806EC5-FEF3-EF3F-D3B4-0C5B9E3F451B}"/>
          </ac:spMkLst>
        </pc:spChg>
        <pc:spChg chg="mod">
          <ac:chgData name="Prabhu NATARAJAN" userId="b568c39d-4608-44ca-adc0-616f90d36460" providerId="ADAL" clId="{DA662B4D-C5DE-384C-A6FD-010B1DFBE522}" dt="2025-02-07T23:23:08.616" v="185" actId="403"/>
          <ac:spMkLst>
            <pc:docMk/>
            <pc:sldMk cId="1104397456" sldId="750"/>
            <ac:spMk id="5" creationId="{D8355E02-7F52-78FD-831C-5B43BD9F89AD}"/>
          </ac:spMkLst>
        </pc:spChg>
        <pc:spChg chg="mod">
          <ac:chgData name="Prabhu NATARAJAN" userId="b568c39d-4608-44ca-adc0-616f90d36460" providerId="ADAL" clId="{DA662B4D-C5DE-384C-A6FD-010B1DFBE522}" dt="2025-02-07T23:22:53.945" v="183" actId="1076"/>
          <ac:spMkLst>
            <pc:docMk/>
            <pc:sldMk cId="1104397456" sldId="750"/>
            <ac:spMk id="6" creationId="{4B910103-2A77-9516-F686-2570AACD356C}"/>
          </ac:spMkLst>
        </pc:spChg>
        <pc:spChg chg="add mod">
          <ac:chgData name="Prabhu NATARAJAN" userId="b568c39d-4608-44ca-adc0-616f90d36460" providerId="ADAL" clId="{DA662B4D-C5DE-384C-A6FD-010B1DFBE522}" dt="2025-02-07T23:23:01.585" v="184" actId="113"/>
          <ac:spMkLst>
            <pc:docMk/>
            <pc:sldMk cId="1104397456" sldId="750"/>
            <ac:spMk id="8" creationId="{A9687551-0E87-2EC1-5E67-7C5FEA90986A}"/>
          </ac:spMkLst>
        </pc:spChg>
        <pc:picChg chg="add mod">
          <ac:chgData name="Prabhu NATARAJAN" userId="b568c39d-4608-44ca-adc0-616f90d36460" providerId="ADAL" clId="{DA662B4D-C5DE-384C-A6FD-010B1DFBE522}" dt="2025-02-07T23:35:28.304" v="254"/>
          <ac:picMkLst>
            <pc:docMk/>
            <pc:sldMk cId="1104397456" sldId="750"/>
            <ac:picMk id="9" creationId="{EBCAD87F-3788-94B7-3F16-3C869C96A0E8}"/>
          </ac:picMkLst>
        </pc:picChg>
      </pc:sldChg>
      <pc:sldChg chg="addSp delSp modSp add mod">
        <pc:chgData name="Prabhu NATARAJAN" userId="b568c39d-4608-44ca-adc0-616f90d36460" providerId="ADAL" clId="{DA662B4D-C5DE-384C-A6FD-010B1DFBE522}" dt="2025-02-07T23:35:35.994" v="257"/>
        <pc:sldMkLst>
          <pc:docMk/>
          <pc:sldMk cId="3997508001" sldId="751"/>
        </pc:sldMkLst>
        <pc:spChg chg="mod">
          <ac:chgData name="Prabhu NATARAJAN" userId="b568c39d-4608-44ca-adc0-616f90d36460" providerId="ADAL" clId="{DA662B4D-C5DE-384C-A6FD-010B1DFBE522}" dt="2025-02-07T23:23:43.575" v="190" actId="20577"/>
          <ac:spMkLst>
            <pc:docMk/>
            <pc:sldMk cId="3997508001" sldId="751"/>
            <ac:spMk id="2" creationId="{B46E4A11-B5F9-40F2-D6AC-3A564B423D83}"/>
          </ac:spMkLst>
        </pc:spChg>
        <pc:spChg chg="mod">
          <ac:chgData name="Prabhu NATARAJAN" userId="b568c39d-4608-44ca-adc0-616f90d36460" providerId="ADAL" clId="{DA662B4D-C5DE-384C-A6FD-010B1DFBE522}" dt="2025-02-07T23:25:00.444" v="231" actId="20577"/>
          <ac:spMkLst>
            <pc:docMk/>
            <pc:sldMk cId="3997508001" sldId="751"/>
            <ac:spMk id="5" creationId="{19B0E296-5BB0-4454-7A13-7DECC45011D5}"/>
          </ac:spMkLst>
        </pc:spChg>
        <pc:spChg chg="mod">
          <ac:chgData name="Prabhu NATARAJAN" userId="b568c39d-4608-44ca-adc0-616f90d36460" providerId="ADAL" clId="{DA662B4D-C5DE-384C-A6FD-010B1DFBE522}" dt="2025-02-07T23:24:20.077" v="200" actId="1076"/>
          <ac:spMkLst>
            <pc:docMk/>
            <pc:sldMk cId="3997508001" sldId="751"/>
            <ac:spMk id="6" creationId="{F0EC33C6-A875-F7C3-1F38-7F4B658DC01C}"/>
          </ac:spMkLst>
        </pc:spChg>
        <pc:picChg chg="add mod">
          <ac:chgData name="Prabhu NATARAJAN" userId="b568c39d-4608-44ca-adc0-616f90d36460" providerId="ADAL" clId="{DA662B4D-C5DE-384C-A6FD-010B1DFBE522}" dt="2025-02-07T23:35:31.158" v="255"/>
          <ac:picMkLst>
            <pc:docMk/>
            <pc:sldMk cId="3997508001" sldId="751"/>
            <ac:picMk id="7" creationId="{A3D4D293-0177-A063-CE13-606B78971AEA}"/>
          </ac:picMkLst>
        </pc:picChg>
      </pc:sldChg>
      <pc:sldChg chg="delSp modSp add mod delAnim">
        <pc:chgData name="Prabhu NATARAJAN" userId="b568c39d-4608-44ca-adc0-616f90d36460" providerId="ADAL" clId="{DA662B4D-C5DE-384C-A6FD-010B1DFBE522}" dt="2025-02-07T23:35:56.949" v="311" actId="478"/>
        <pc:sldMkLst>
          <pc:docMk/>
          <pc:sldMk cId="3671651329" sldId="752"/>
        </pc:sldMkLst>
        <pc:spChg chg="mod">
          <ac:chgData name="Prabhu NATARAJAN" userId="b568c39d-4608-44ca-adc0-616f90d36460" providerId="ADAL" clId="{DA662B4D-C5DE-384C-A6FD-010B1DFBE522}" dt="2025-02-07T23:35:41.044" v="260" actId="20577"/>
          <ac:spMkLst>
            <pc:docMk/>
            <pc:sldMk cId="3671651329" sldId="752"/>
            <ac:spMk id="2" creationId="{620E99B8-73DA-E344-B5C5-BF4142C6DCEC}"/>
          </ac:spMkLst>
        </pc:spChg>
        <pc:spChg chg="mod">
          <ac:chgData name="Prabhu NATARAJAN" userId="b568c39d-4608-44ca-adc0-616f90d36460" providerId="ADAL" clId="{DA662B4D-C5DE-384C-A6FD-010B1DFBE522}" dt="2025-02-07T23:35:54.834" v="310" actId="20577"/>
          <ac:spMkLst>
            <pc:docMk/>
            <pc:sldMk cId="3671651329" sldId="752"/>
            <ac:spMk id="5" creationId="{8C136D3E-35EF-39A1-E1BC-0BDAB0846F61}"/>
          </ac:spMkLst>
        </pc:spChg>
      </pc:sldChg>
      <pc:sldChg chg="delSp add mod">
        <pc:chgData name="Prabhu NATARAJAN" userId="b568c39d-4608-44ca-adc0-616f90d36460" providerId="ADAL" clId="{DA662B4D-C5DE-384C-A6FD-010B1DFBE522}" dt="2025-02-09T22:45:59.001" v="313" actId="478"/>
        <pc:sldMkLst>
          <pc:docMk/>
          <pc:sldMk cId="4204848380" sldId="757"/>
        </pc:sldMkLst>
        <pc:inkChg chg="del">
          <ac:chgData name="Prabhu NATARAJAN" userId="b568c39d-4608-44ca-adc0-616f90d36460" providerId="ADAL" clId="{DA662B4D-C5DE-384C-A6FD-010B1DFBE522}" dt="2025-02-09T22:45:59.001" v="313" actId="478"/>
          <ac:inkMkLst>
            <pc:docMk/>
            <pc:sldMk cId="4204848380" sldId="757"/>
            <ac:inkMk id="4" creationId="{1ED7BD0F-3215-5419-E553-255F3C02F981}"/>
          </ac:inkMkLst>
        </pc:inkChg>
      </pc:sldChg>
      <pc:sldChg chg="modSp add mod ord modNotesTx">
        <pc:chgData name="Prabhu NATARAJAN" userId="b568c39d-4608-44ca-adc0-616f90d36460" providerId="ADAL" clId="{DA662B4D-C5DE-384C-A6FD-010B1DFBE522}" dt="2025-02-09T23:46:28.517" v="509" actId="20577"/>
        <pc:sldMkLst>
          <pc:docMk/>
          <pc:sldMk cId="2358209580" sldId="758"/>
        </pc:sldMkLst>
        <pc:spChg chg="mod">
          <ac:chgData name="Prabhu NATARAJAN" userId="b568c39d-4608-44ca-adc0-616f90d36460" providerId="ADAL" clId="{DA662B4D-C5DE-384C-A6FD-010B1DFBE522}" dt="2025-02-09T23:25:03.022" v="453" actId="20577"/>
          <ac:spMkLst>
            <pc:docMk/>
            <pc:sldMk cId="2358209580" sldId="758"/>
            <ac:spMk id="2" creationId="{DDD0018C-28F0-D565-88B0-25C05058177E}"/>
          </ac:spMkLst>
        </pc:spChg>
        <pc:spChg chg="mod">
          <ac:chgData name="Prabhu NATARAJAN" userId="b568c39d-4608-44ca-adc0-616f90d36460" providerId="ADAL" clId="{DA662B4D-C5DE-384C-A6FD-010B1DFBE522}" dt="2025-02-09T23:46:28.517" v="509" actId="20577"/>
          <ac:spMkLst>
            <pc:docMk/>
            <pc:sldMk cId="2358209580" sldId="758"/>
            <ac:spMk id="5" creationId="{044AAC54-C83C-6680-E314-9D4D17E06DE6}"/>
          </ac:spMkLst>
        </pc:spChg>
        <pc:spChg chg="mod">
          <ac:chgData name="Prabhu NATARAJAN" userId="b568c39d-4608-44ca-adc0-616f90d36460" providerId="ADAL" clId="{DA662B4D-C5DE-384C-A6FD-010B1DFBE522}" dt="2025-02-09T23:24:47.760" v="436" actId="1036"/>
          <ac:spMkLst>
            <pc:docMk/>
            <pc:sldMk cId="2358209580" sldId="758"/>
            <ac:spMk id="6" creationId="{97780191-AEB7-A285-DB15-453EA0FA5220}"/>
          </ac:spMkLst>
        </pc:spChg>
      </pc:sldChg>
    </pc:docChg>
  </pc:docChgLst>
  <pc:docChgLst>
    <pc:chgData name="Prabhu NATARAJAN" userId="b568c39d-4608-44ca-adc0-616f90d36460" providerId="ADAL" clId="{2E6DC9FB-91A7-4B02-95BE-BE8AEEB6CF65}"/>
    <pc:docChg chg="custSel addSld modSld">
      <pc:chgData name="Prabhu NATARAJAN" userId="b568c39d-4608-44ca-adc0-616f90d36460" providerId="ADAL" clId="{2E6DC9FB-91A7-4B02-95BE-BE8AEEB6CF65}" dt="2024-02-10T08:42:42.373" v="27"/>
      <pc:docMkLst>
        <pc:docMk/>
      </pc:docMkLst>
      <pc:sldChg chg="addSp">
        <pc:chgData name="Prabhu NATARAJAN" userId="b568c39d-4608-44ca-adc0-616f90d36460" providerId="ADAL" clId="{2E6DC9FB-91A7-4B02-95BE-BE8AEEB6CF65}" dt="2024-02-10T08:42:42.373" v="27"/>
        <pc:sldMkLst>
          <pc:docMk/>
          <pc:sldMk cId="0" sldId="256"/>
        </pc:sldMkLst>
      </pc:sldChg>
      <pc:sldChg chg="addSp modSp">
        <pc:chgData name="Prabhu NATARAJAN" userId="b568c39d-4608-44ca-adc0-616f90d36460" providerId="ADAL" clId="{2E6DC9FB-91A7-4B02-95BE-BE8AEEB6CF65}" dt="2024-02-10T08:42:42.373" v="27"/>
        <pc:sldMkLst>
          <pc:docMk/>
          <pc:sldMk cId="3972507484" sldId="311"/>
        </pc:sldMkLst>
      </pc:sldChg>
      <pc:sldChg chg="addSp">
        <pc:chgData name="Prabhu NATARAJAN" userId="b568c39d-4608-44ca-adc0-616f90d36460" providerId="ADAL" clId="{2E6DC9FB-91A7-4B02-95BE-BE8AEEB6CF65}" dt="2024-02-10T08:42:42.373" v="27"/>
        <pc:sldMkLst>
          <pc:docMk/>
          <pc:sldMk cId="579906018" sldId="337"/>
        </pc:sldMkLst>
      </pc:sldChg>
      <pc:sldChg chg="addSp">
        <pc:chgData name="Prabhu NATARAJAN" userId="b568c39d-4608-44ca-adc0-616f90d36460" providerId="ADAL" clId="{2E6DC9FB-91A7-4B02-95BE-BE8AEEB6CF65}" dt="2024-02-10T08:42:42.373" v="27"/>
        <pc:sldMkLst>
          <pc:docMk/>
          <pc:sldMk cId="4090712599" sldId="339"/>
        </pc:sldMkLst>
      </pc:sldChg>
      <pc:sldChg chg="addSp">
        <pc:chgData name="Prabhu NATARAJAN" userId="b568c39d-4608-44ca-adc0-616f90d36460" providerId="ADAL" clId="{2E6DC9FB-91A7-4B02-95BE-BE8AEEB6CF65}" dt="2024-02-10T08:42:42.373" v="27"/>
        <pc:sldMkLst>
          <pc:docMk/>
          <pc:sldMk cId="3331730579" sldId="340"/>
        </pc:sldMkLst>
      </pc:sldChg>
      <pc:sldChg chg="addSp">
        <pc:chgData name="Prabhu NATARAJAN" userId="b568c39d-4608-44ca-adc0-616f90d36460" providerId="ADAL" clId="{2E6DC9FB-91A7-4B02-95BE-BE8AEEB6CF65}" dt="2024-02-10T08:42:42.373" v="27"/>
        <pc:sldMkLst>
          <pc:docMk/>
          <pc:sldMk cId="3432348020" sldId="341"/>
        </pc:sldMkLst>
      </pc:sldChg>
      <pc:sldChg chg="addSp">
        <pc:chgData name="Prabhu NATARAJAN" userId="b568c39d-4608-44ca-adc0-616f90d36460" providerId="ADAL" clId="{2E6DC9FB-91A7-4B02-95BE-BE8AEEB6CF65}" dt="2024-02-10T08:42:42.373" v="27"/>
        <pc:sldMkLst>
          <pc:docMk/>
          <pc:sldMk cId="3217715478" sldId="342"/>
        </pc:sldMkLst>
      </pc:sldChg>
      <pc:sldChg chg="addSp">
        <pc:chgData name="Prabhu NATARAJAN" userId="b568c39d-4608-44ca-adc0-616f90d36460" providerId="ADAL" clId="{2E6DC9FB-91A7-4B02-95BE-BE8AEEB6CF65}" dt="2024-02-10T08:42:42.373" v="27"/>
        <pc:sldMkLst>
          <pc:docMk/>
          <pc:sldMk cId="3998718769" sldId="343"/>
        </pc:sldMkLst>
      </pc:sldChg>
      <pc:sldChg chg="addSp">
        <pc:chgData name="Prabhu NATARAJAN" userId="b568c39d-4608-44ca-adc0-616f90d36460" providerId="ADAL" clId="{2E6DC9FB-91A7-4B02-95BE-BE8AEEB6CF65}" dt="2024-02-10T08:42:42.373" v="27"/>
        <pc:sldMkLst>
          <pc:docMk/>
          <pc:sldMk cId="1593800180" sldId="344"/>
        </pc:sldMkLst>
      </pc:sldChg>
      <pc:sldChg chg="addSp">
        <pc:chgData name="Prabhu NATARAJAN" userId="b568c39d-4608-44ca-adc0-616f90d36460" providerId="ADAL" clId="{2E6DC9FB-91A7-4B02-95BE-BE8AEEB6CF65}" dt="2024-02-10T08:42:42.373" v="27"/>
        <pc:sldMkLst>
          <pc:docMk/>
          <pc:sldMk cId="312067023" sldId="345"/>
        </pc:sldMkLst>
      </pc:sldChg>
      <pc:sldChg chg="addSp">
        <pc:chgData name="Prabhu NATARAJAN" userId="b568c39d-4608-44ca-adc0-616f90d36460" providerId="ADAL" clId="{2E6DC9FB-91A7-4B02-95BE-BE8AEEB6CF65}" dt="2024-02-10T08:42:42.373" v="27"/>
        <pc:sldMkLst>
          <pc:docMk/>
          <pc:sldMk cId="2007197117" sldId="346"/>
        </pc:sldMkLst>
      </pc:sldChg>
      <pc:sldChg chg="addSp">
        <pc:chgData name="Prabhu NATARAJAN" userId="b568c39d-4608-44ca-adc0-616f90d36460" providerId="ADAL" clId="{2E6DC9FB-91A7-4B02-95BE-BE8AEEB6CF65}" dt="2024-02-10T08:42:42.373" v="27"/>
        <pc:sldMkLst>
          <pc:docMk/>
          <pc:sldMk cId="3964567009" sldId="347"/>
        </pc:sldMkLst>
      </pc:sldChg>
      <pc:sldChg chg="addSp">
        <pc:chgData name="Prabhu NATARAJAN" userId="b568c39d-4608-44ca-adc0-616f90d36460" providerId="ADAL" clId="{2E6DC9FB-91A7-4B02-95BE-BE8AEEB6CF65}" dt="2024-02-10T08:42:42.373" v="27"/>
        <pc:sldMkLst>
          <pc:docMk/>
          <pc:sldMk cId="551928430" sldId="601"/>
        </pc:sldMkLst>
      </pc:sldChg>
      <pc:sldChg chg="addSp">
        <pc:chgData name="Prabhu NATARAJAN" userId="b568c39d-4608-44ca-adc0-616f90d36460" providerId="ADAL" clId="{2E6DC9FB-91A7-4B02-95BE-BE8AEEB6CF65}" dt="2024-02-10T08:42:42.373" v="27"/>
        <pc:sldMkLst>
          <pc:docMk/>
          <pc:sldMk cId="2599625858" sldId="605"/>
        </pc:sldMkLst>
      </pc:sldChg>
      <pc:sldChg chg="addSp">
        <pc:chgData name="Prabhu NATARAJAN" userId="b568c39d-4608-44ca-adc0-616f90d36460" providerId="ADAL" clId="{2E6DC9FB-91A7-4B02-95BE-BE8AEEB6CF65}" dt="2024-02-10T08:42:42.373" v="27"/>
        <pc:sldMkLst>
          <pc:docMk/>
          <pc:sldMk cId="1951290137" sldId="610"/>
        </pc:sldMkLst>
      </pc:sldChg>
      <pc:sldChg chg="addSp">
        <pc:chgData name="Prabhu NATARAJAN" userId="b568c39d-4608-44ca-adc0-616f90d36460" providerId="ADAL" clId="{2E6DC9FB-91A7-4B02-95BE-BE8AEEB6CF65}" dt="2024-02-10T08:42:42.373" v="27"/>
        <pc:sldMkLst>
          <pc:docMk/>
          <pc:sldMk cId="3976272290" sldId="639"/>
        </pc:sldMkLst>
      </pc:sldChg>
      <pc:sldChg chg="addSp">
        <pc:chgData name="Prabhu NATARAJAN" userId="b568c39d-4608-44ca-adc0-616f90d36460" providerId="ADAL" clId="{2E6DC9FB-91A7-4B02-95BE-BE8AEEB6CF65}" dt="2024-02-10T08:42:42.373" v="27"/>
        <pc:sldMkLst>
          <pc:docMk/>
          <pc:sldMk cId="2972050787" sldId="661"/>
        </pc:sldMkLst>
      </pc:sldChg>
      <pc:sldChg chg="addSp">
        <pc:chgData name="Prabhu NATARAJAN" userId="b568c39d-4608-44ca-adc0-616f90d36460" providerId="ADAL" clId="{2E6DC9FB-91A7-4B02-95BE-BE8AEEB6CF65}" dt="2024-02-10T08:42:42.373" v="27"/>
        <pc:sldMkLst>
          <pc:docMk/>
          <pc:sldMk cId="1682943678" sldId="664"/>
        </pc:sldMkLst>
      </pc:sldChg>
      <pc:sldChg chg="addSp">
        <pc:chgData name="Prabhu NATARAJAN" userId="b568c39d-4608-44ca-adc0-616f90d36460" providerId="ADAL" clId="{2E6DC9FB-91A7-4B02-95BE-BE8AEEB6CF65}" dt="2024-02-10T08:42:42.373" v="27"/>
        <pc:sldMkLst>
          <pc:docMk/>
          <pc:sldMk cId="2493535224" sldId="665"/>
        </pc:sldMkLst>
      </pc:sldChg>
      <pc:sldChg chg="modTransition">
        <pc:chgData name="Prabhu NATARAJAN" userId="b568c39d-4608-44ca-adc0-616f90d36460" providerId="ADAL" clId="{2E6DC9FB-91A7-4B02-95BE-BE8AEEB6CF65}" dt="2024-02-10T07:23:53.986" v="26"/>
        <pc:sldMkLst>
          <pc:docMk/>
          <pc:sldMk cId="3341602886" sldId="667"/>
        </pc:sldMkLst>
      </pc:sldChg>
      <pc:sldChg chg="addSp">
        <pc:chgData name="Prabhu NATARAJAN" userId="b568c39d-4608-44ca-adc0-616f90d36460" providerId="ADAL" clId="{2E6DC9FB-91A7-4B02-95BE-BE8AEEB6CF65}" dt="2024-02-10T08:42:42.373" v="27"/>
        <pc:sldMkLst>
          <pc:docMk/>
          <pc:sldMk cId="3733915045" sldId="702"/>
        </pc:sldMkLst>
      </pc:sldChg>
      <pc:sldChg chg="addSp">
        <pc:chgData name="Prabhu NATARAJAN" userId="b568c39d-4608-44ca-adc0-616f90d36460" providerId="ADAL" clId="{2E6DC9FB-91A7-4B02-95BE-BE8AEEB6CF65}" dt="2024-02-10T08:42:42.373" v="27"/>
        <pc:sldMkLst>
          <pc:docMk/>
          <pc:sldMk cId="3782282171" sldId="704"/>
        </pc:sldMkLst>
      </pc:sldChg>
      <pc:sldChg chg="addSp">
        <pc:chgData name="Prabhu NATARAJAN" userId="b568c39d-4608-44ca-adc0-616f90d36460" providerId="ADAL" clId="{2E6DC9FB-91A7-4B02-95BE-BE8AEEB6CF65}" dt="2024-02-10T08:42:42.373" v="27"/>
        <pc:sldMkLst>
          <pc:docMk/>
          <pc:sldMk cId="318004160" sldId="705"/>
        </pc:sldMkLst>
      </pc:sldChg>
      <pc:sldChg chg="addSp">
        <pc:chgData name="Prabhu NATARAJAN" userId="b568c39d-4608-44ca-adc0-616f90d36460" providerId="ADAL" clId="{2E6DC9FB-91A7-4B02-95BE-BE8AEEB6CF65}" dt="2024-02-10T08:42:42.373" v="27"/>
        <pc:sldMkLst>
          <pc:docMk/>
          <pc:sldMk cId="3217111717" sldId="707"/>
        </pc:sldMkLst>
      </pc:sldChg>
      <pc:sldChg chg="addSp">
        <pc:chgData name="Prabhu NATARAJAN" userId="b568c39d-4608-44ca-adc0-616f90d36460" providerId="ADAL" clId="{2E6DC9FB-91A7-4B02-95BE-BE8AEEB6CF65}" dt="2024-02-10T08:42:42.373" v="27"/>
        <pc:sldMkLst>
          <pc:docMk/>
          <pc:sldMk cId="2300014952" sldId="710"/>
        </pc:sldMkLst>
      </pc:sldChg>
      <pc:sldChg chg="addSp">
        <pc:chgData name="Prabhu NATARAJAN" userId="b568c39d-4608-44ca-adc0-616f90d36460" providerId="ADAL" clId="{2E6DC9FB-91A7-4B02-95BE-BE8AEEB6CF65}" dt="2024-02-10T08:42:42.373" v="27"/>
        <pc:sldMkLst>
          <pc:docMk/>
          <pc:sldMk cId="94292777" sldId="711"/>
        </pc:sldMkLst>
      </pc:sldChg>
      <pc:sldChg chg="addSp">
        <pc:chgData name="Prabhu NATARAJAN" userId="b568c39d-4608-44ca-adc0-616f90d36460" providerId="ADAL" clId="{2E6DC9FB-91A7-4B02-95BE-BE8AEEB6CF65}" dt="2024-02-10T08:42:42.373" v="27"/>
        <pc:sldMkLst>
          <pc:docMk/>
          <pc:sldMk cId="1535205632" sldId="712"/>
        </pc:sldMkLst>
      </pc:sldChg>
      <pc:sldChg chg="addSp">
        <pc:chgData name="Prabhu NATARAJAN" userId="b568c39d-4608-44ca-adc0-616f90d36460" providerId="ADAL" clId="{2E6DC9FB-91A7-4B02-95BE-BE8AEEB6CF65}" dt="2024-02-10T08:42:42.373" v="27"/>
        <pc:sldMkLst>
          <pc:docMk/>
          <pc:sldMk cId="1105152898" sldId="715"/>
        </pc:sldMkLst>
      </pc:sldChg>
      <pc:sldChg chg="addSp">
        <pc:chgData name="Prabhu NATARAJAN" userId="b568c39d-4608-44ca-adc0-616f90d36460" providerId="ADAL" clId="{2E6DC9FB-91A7-4B02-95BE-BE8AEEB6CF65}" dt="2024-02-10T08:42:42.373" v="27"/>
        <pc:sldMkLst>
          <pc:docMk/>
          <pc:sldMk cId="816737615" sldId="717"/>
        </pc:sldMkLst>
      </pc:sldChg>
      <pc:sldChg chg="addSp">
        <pc:chgData name="Prabhu NATARAJAN" userId="b568c39d-4608-44ca-adc0-616f90d36460" providerId="ADAL" clId="{2E6DC9FB-91A7-4B02-95BE-BE8AEEB6CF65}" dt="2024-02-10T08:42:42.373" v="27"/>
        <pc:sldMkLst>
          <pc:docMk/>
          <pc:sldMk cId="1088359304" sldId="722"/>
        </pc:sldMkLst>
      </pc:sldChg>
      <pc:sldChg chg="addSp">
        <pc:chgData name="Prabhu NATARAJAN" userId="b568c39d-4608-44ca-adc0-616f90d36460" providerId="ADAL" clId="{2E6DC9FB-91A7-4B02-95BE-BE8AEEB6CF65}" dt="2024-02-10T08:42:42.373" v="27"/>
        <pc:sldMkLst>
          <pc:docMk/>
          <pc:sldMk cId="1692941476" sldId="723"/>
        </pc:sldMkLst>
      </pc:sldChg>
      <pc:sldChg chg="addSp modTransition">
        <pc:chgData name="Prabhu NATARAJAN" userId="b568c39d-4608-44ca-adc0-616f90d36460" providerId="ADAL" clId="{2E6DC9FB-91A7-4B02-95BE-BE8AEEB6CF65}" dt="2024-02-10T08:42:42.373" v="27"/>
        <pc:sldMkLst>
          <pc:docMk/>
          <pc:sldMk cId="297257225" sldId="725"/>
        </pc:sldMkLst>
      </pc:sldChg>
      <pc:sldChg chg="addSp modTransition">
        <pc:chgData name="Prabhu NATARAJAN" userId="b568c39d-4608-44ca-adc0-616f90d36460" providerId="ADAL" clId="{2E6DC9FB-91A7-4B02-95BE-BE8AEEB6CF65}" dt="2024-02-10T08:42:42.373" v="27"/>
        <pc:sldMkLst>
          <pc:docMk/>
          <pc:sldMk cId="613225607" sldId="726"/>
        </pc:sldMkLst>
      </pc:sldChg>
      <pc:sldChg chg="addSp modTransition">
        <pc:chgData name="Prabhu NATARAJAN" userId="b568c39d-4608-44ca-adc0-616f90d36460" providerId="ADAL" clId="{2E6DC9FB-91A7-4B02-95BE-BE8AEEB6CF65}" dt="2024-02-10T08:42:42.373" v="27"/>
        <pc:sldMkLst>
          <pc:docMk/>
          <pc:sldMk cId="1643186064" sldId="727"/>
        </pc:sldMkLst>
      </pc:sldChg>
      <pc:sldChg chg="addSp modTransition">
        <pc:chgData name="Prabhu NATARAJAN" userId="b568c39d-4608-44ca-adc0-616f90d36460" providerId="ADAL" clId="{2E6DC9FB-91A7-4B02-95BE-BE8AEEB6CF65}" dt="2024-02-10T08:42:42.373" v="27"/>
        <pc:sldMkLst>
          <pc:docMk/>
          <pc:sldMk cId="4088839379" sldId="728"/>
        </pc:sldMkLst>
      </pc:sldChg>
      <pc:sldChg chg="modTransition">
        <pc:chgData name="Prabhu NATARAJAN" userId="b568c39d-4608-44ca-adc0-616f90d36460" providerId="ADAL" clId="{2E6DC9FB-91A7-4B02-95BE-BE8AEEB6CF65}" dt="2024-02-10T07:23:53.986" v="26"/>
        <pc:sldMkLst>
          <pc:docMk/>
          <pc:sldMk cId="910469869" sldId="730"/>
        </pc:sldMkLst>
      </pc:sldChg>
      <pc:sldChg chg="addSp">
        <pc:chgData name="Prabhu NATARAJAN" userId="b568c39d-4608-44ca-adc0-616f90d36460" providerId="ADAL" clId="{2E6DC9FB-91A7-4B02-95BE-BE8AEEB6CF65}" dt="2024-02-10T08:42:42.373" v="27"/>
        <pc:sldMkLst>
          <pc:docMk/>
          <pc:sldMk cId="3945146488" sldId="731"/>
        </pc:sldMkLst>
      </pc:sldChg>
      <pc:sldChg chg="addSp">
        <pc:chgData name="Prabhu NATARAJAN" userId="b568c39d-4608-44ca-adc0-616f90d36460" providerId="ADAL" clId="{2E6DC9FB-91A7-4B02-95BE-BE8AEEB6CF65}" dt="2024-02-10T08:42:42.373" v="27"/>
        <pc:sldMkLst>
          <pc:docMk/>
          <pc:sldMk cId="3594793726" sldId="733"/>
        </pc:sldMkLst>
      </pc:sldChg>
      <pc:sldChg chg="addSp">
        <pc:chgData name="Prabhu NATARAJAN" userId="b568c39d-4608-44ca-adc0-616f90d36460" providerId="ADAL" clId="{2E6DC9FB-91A7-4B02-95BE-BE8AEEB6CF65}" dt="2024-02-10T08:42:42.373" v="27"/>
        <pc:sldMkLst>
          <pc:docMk/>
          <pc:sldMk cId="1505007917" sldId="734"/>
        </pc:sldMkLst>
      </pc:sldChg>
      <pc:sldChg chg="addSp modSp add">
        <pc:chgData name="Prabhu NATARAJAN" userId="b568c39d-4608-44ca-adc0-616f90d36460" providerId="ADAL" clId="{2E6DC9FB-91A7-4B02-95BE-BE8AEEB6CF65}" dt="2024-02-10T08:42:42.373" v="27"/>
        <pc:sldMkLst>
          <pc:docMk/>
          <pc:sldMk cId="4229611273" sldId="742"/>
        </pc:sldMkLst>
      </pc:sldChg>
      <pc:sldChg chg="addSp add">
        <pc:chgData name="Prabhu NATARAJAN" userId="b568c39d-4608-44ca-adc0-616f90d36460" providerId="ADAL" clId="{2E6DC9FB-91A7-4B02-95BE-BE8AEEB6CF65}" dt="2024-02-10T08:42:42.373" v="27"/>
        <pc:sldMkLst>
          <pc:docMk/>
          <pc:sldMk cId="454145127" sldId="743"/>
        </pc:sldMkLst>
      </pc:sldChg>
      <pc:sldChg chg="addSp add">
        <pc:chgData name="Prabhu NATARAJAN" userId="b568c39d-4608-44ca-adc0-616f90d36460" providerId="ADAL" clId="{2E6DC9FB-91A7-4B02-95BE-BE8AEEB6CF65}" dt="2024-02-10T08:42:42.373" v="27"/>
        <pc:sldMkLst>
          <pc:docMk/>
          <pc:sldMk cId="2309367799" sldId="744"/>
        </pc:sldMkLst>
      </pc:sldChg>
      <pc:sldChg chg="addSp add">
        <pc:chgData name="Prabhu NATARAJAN" userId="b568c39d-4608-44ca-adc0-616f90d36460" providerId="ADAL" clId="{2E6DC9FB-91A7-4B02-95BE-BE8AEEB6CF65}" dt="2024-02-10T08:42:42.373" v="27"/>
        <pc:sldMkLst>
          <pc:docMk/>
          <pc:sldMk cId="1804798674" sldId="745"/>
        </pc:sldMkLst>
      </pc:sldChg>
    </pc:docChg>
  </pc:docChgLst>
  <pc:docChgLst>
    <pc:chgData name="Prabhu NATARAJAN" userId="b568c39d-4608-44ca-adc0-616f90d36460" providerId="ADAL" clId="{3DAF40E5-A43C-AE4B-B1DF-5A37079AC9BC}"/>
    <pc:docChg chg="custSel modSld">
      <pc:chgData name="Prabhu NATARAJAN" userId="b568c39d-4608-44ca-adc0-616f90d36460" providerId="ADAL" clId="{3DAF40E5-A43C-AE4B-B1DF-5A37079AC9BC}" dt="2025-02-09T23:19:42.610" v="144"/>
      <pc:docMkLst>
        <pc:docMk/>
      </pc:docMkLst>
      <pc:sldChg chg="addSp delSp">
        <pc:chgData name="Prabhu NATARAJAN" userId="b568c39d-4608-44ca-adc0-616f90d36460" providerId="ADAL" clId="{3DAF40E5-A43C-AE4B-B1DF-5A37079AC9BC}" dt="2025-02-09T22:47:12.852" v="23"/>
        <pc:sldMkLst>
          <pc:docMk/>
          <pc:sldMk cId="4229611273" sldId="742"/>
        </pc:sldMkLst>
        <pc:inkChg chg="add del">
          <ac:chgData name="Prabhu NATARAJAN" userId="b568c39d-4608-44ca-adc0-616f90d36460" providerId="ADAL" clId="{3DAF40E5-A43C-AE4B-B1DF-5A37079AC9BC}" dt="2025-02-09T22:46:45.574" v="2"/>
          <ac:inkMkLst>
            <pc:docMk/>
            <pc:sldMk cId="4229611273" sldId="742"/>
            <ac:inkMk id="4" creationId="{89085401-4572-E3E9-0511-4631D90D2EDC}"/>
          </ac:inkMkLst>
        </pc:inkChg>
        <pc:inkChg chg="add del">
          <ac:chgData name="Prabhu NATARAJAN" userId="b568c39d-4608-44ca-adc0-616f90d36460" providerId="ADAL" clId="{3DAF40E5-A43C-AE4B-B1DF-5A37079AC9BC}" dt="2025-02-09T22:46:45.574" v="2"/>
          <ac:inkMkLst>
            <pc:docMk/>
            <pc:sldMk cId="4229611273" sldId="742"/>
            <ac:inkMk id="8" creationId="{7AEF6591-D8CD-3F01-4D9C-F67ABBCA40D2}"/>
          </ac:inkMkLst>
        </pc:inkChg>
        <pc:inkChg chg="add reco">
          <ac:chgData name="Prabhu NATARAJAN" userId="b568c39d-4608-44ca-adc0-616f90d36460" providerId="ADAL" clId="{3DAF40E5-A43C-AE4B-B1DF-5A37079AC9BC}" dt="2025-02-09T22:46:45.574" v="2"/>
          <ac:inkMkLst>
            <pc:docMk/>
            <pc:sldMk cId="4229611273" sldId="742"/>
            <ac:inkMk id="9" creationId="{D89982E9-E929-544E-ED7B-E428C3279B40}"/>
          </ac:inkMkLst>
        </pc:inkChg>
        <pc:inkChg chg="add del">
          <ac:chgData name="Prabhu NATARAJAN" userId="b568c39d-4608-44ca-adc0-616f90d36460" providerId="ADAL" clId="{3DAF40E5-A43C-AE4B-B1DF-5A37079AC9BC}" dt="2025-02-09T22:46:47.989" v="5"/>
          <ac:inkMkLst>
            <pc:docMk/>
            <pc:sldMk cId="4229611273" sldId="742"/>
            <ac:inkMk id="10" creationId="{B6264EF5-573D-14A5-965F-1BCE40D2F473}"/>
          </ac:inkMkLst>
        </pc:inkChg>
        <pc:inkChg chg="add del">
          <ac:chgData name="Prabhu NATARAJAN" userId="b568c39d-4608-44ca-adc0-616f90d36460" providerId="ADAL" clId="{3DAF40E5-A43C-AE4B-B1DF-5A37079AC9BC}" dt="2025-02-09T22:46:47.989" v="5"/>
          <ac:inkMkLst>
            <pc:docMk/>
            <pc:sldMk cId="4229611273" sldId="742"/>
            <ac:inkMk id="11" creationId="{1A4E6D6E-5EB0-0B66-5F17-965955999D92}"/>
          </ac:inkMkLst>
        </pc:inkChg>
        <pc:inkChg chg="add reco">
          <ac:chgData name="Prabhu NATARAJAN" userId="b568c39d-4608-44ca-adc0-616f90d36460" providerId="ADAL" clId="{3DAF40E5-A43C-AE4B-B1DF-5A37079AC9BC}" dt="2025-02-09T22:46:47.989" v="5"/>
          <ac:inkMkLst>
            <pc:docMk/>
            <pc:sldMk cId="4229611273" sldId="742"/>
            <ac:inkMk id="12" creationId="{237F7FE8-8B2D-796B-9694-18D0D53BEDFF}"/>
          </ac:inkMkLst>
        </pc:inkChg>
        <pc:inkChg chg="add del">
          <ac:chgData name="Prabhu NATARAJAN" userId="b568c39d-4608-44ca-adc0-616f90d36460" providerId="ADAL" clId="{3DAF40E5-A43C-AE4B-B1DF-5A37079AC9BC}" dt="2025-02-09T22:46:51.242" v="8"/>
          <ac:inkMkLst>
            <pc:docMk/>
            <pc:sldMk cId="4229611273" sldId="742"/>
            <ac:inkMk id="13" creationId="{77D35AEA-0625-8944-1E6B-F1F4BFBDA7BE}"/>
          </ac:inkMkLst>
        </pc:inkChg>
        <pc:inkChg chg="add del">
          <ac:chgData name="Prabhu NATARAJAN" userId="b568c39d-4608-44ca-adc0-616f90d36460" providerId="ADAL" clId="{3DAF40E5-A43C-AE4B-B1DF-5A37079AC9BC}" dt="2025-02-09T22:46:51.242" v="8"/>
          <ac:inkMkLst>
            <pc:docMk/>
            <pc:sldMk cId="4229611273" sldId="742"/>
            <ac:inkMk id="14" creationId="{1B586619-37CE-7DCA-06ED-A97A2B02C4D7}"/>
          </ac:inkMkLst>
        </pc:inkChg>
        <pc:inkChg chg="add del reco">
          <ac:chgData name="Prabhu NATARAJAN" userId="b568c39d-4608-44ca-adc0-616f90d36460" providerId="ADAL" clId="{3DAF40E5-A43C-AE4B-B1DF-5A37079AC9BC}" dt="2025-02-09T22:46:52.514" v="9"/>
          <ac:inkMkLst>
            <pc:docMk/>
            <pc:sldMk cId="4229611273" sldId="742"/>
            <ac:inkMk id="15" creationId="{F1F02E2F-CDCB-66A0-A728-A7B198426CAA}"/>
          </ac:inkMkLst>
        </pc:inkChg>
        <pc:inkChg chg="add del">
          <ac:chgData name="Prabhu NATARAJAN" userId="b568c39d-4608-44ca-adc0-616f90d36460" providerId="ADAL" clId="{3DAF40E5-A43C-AE4B-B1DF-5A37079AC9BC}" dt="2025-02-09T22:46:57.228" v="12"/>
          <ac:inkMkLst>
            <pc:docMk/>
            <pc:sldMk cId="4229611273" sldId="742"/>
            <ac:inkMk id="16" creationId="{6E385DF2-1969-55A3-707D-59518B373E93}"/>
          </ac:inkMkLst>
        </pc:inkChg>
        <pc:inkChg chg="add del">
          <ac:chgData name="Prabhu NATARAJAN" userId="b568c39d-4608-44ca-adc0-616f90d36460" providerId="ADAL" clId="{3DAF40E5-A43C-AE4B-B1DF-5A37079AC9BC}" dt="2025-02-09T22:46:57.228" v="12"/>
          <ac:inkMkLst>
            <pc:docMk/>
            <pc:sldMk cId="4229611273" sldId="742"/>
            <ac:inkMk id="17" creationId="{ADC7EB69-11BD-AAD9-96E9-1246BC85FDF2}"/>
          </ac:inkMkLst>
        </pc:inkChg>
        <pc:inkChg chg="add reco">
          <ac:chgData name="Prabhu NATARAJAN" userId="b568c39d-4608-44ca-adc0-616f90d36460" providerId="ADAL" clId="{3DAF40E5-A43C-AE4B-B1DF-5A37079AC9BC}" dt="2025-02-09T22:46:57.228" v="12"/>
          <ac:inkMkLst>
            <pc:docMk/>
            <pc:sldMk cId="4229611273" sldId="742"/>
            <ac:inkMk id="18" creationId="{4FEA705C-CCE7-B2FD-210E-EA4C8AD10415}"/>
          </ac:inkMkLst>
        </pc:inkChg>
        <pc:inkChg chg="add del">
          <ac:chgData name="Prabhu NATARAJAN" userId="b568c39d-4608-44ca-adc0-616f90d36460" providerId="ADAL" clId="{3DAF40E5-A43C-AE4B-B1DF-5A37079AC9BC}" dt="2025-02-09T22:46:59.303" v="15"/>
          <ac:inkMkLst>
            <pc:docMk/>
            <pc:sldMk cId="4229611273" sldId="742"/>
            <ac:inkMk id="19" creationId="{8CAA3579-EA27-4EEE-A02D-5844F9160513}"/>
          </ac:inkMkLst>
        </pc:inkChg>
        <pc:inkChg chg="add del">
          <ac:chgData name="Prabhu NATARAJAN" userId="b568c39d-4608-44ca-adc0-616f90d36460" providerId="ADAL" clId="{3DAF40E5-A43C-AE4B-B1DF-5A37079AC9BC}" dt="2025-02-09T22:46:59.303" v="15"/>
          <ac:inkMkLst>
            <pc:docMk/>
            <pc:sldMk cId="4229611273" sldId="742"/>
            <ac:inkMk id="20" creationId="{1BB6A400-4DAF-7897-A513-BB1578B497FB}"/>
          </ac:inkMkLst>
        </pc:inkChg>
        <pc:inkChg chg="add reco">
          <ac:chgData name="Prabhu NATARAJAN" userId="b568c39d-4608-44ca-adc0-616f90d36460" providerId="ADAL" clId="{3DAF40E5-A43C-AE4B-B1DF-5A37079AC9BC}" dt="2025-02-09T22:46:59.303" v="15"/>
          <ac:inkMkLst>
            <pc:docMk/>
            <pc:sldMk cId="4229611273" sldId="742"/>
            <ac:inkMk id="21" creationId="{33A6F449-F6B5-60A0-BF60-BE61F5F45AD2}"/>
          </ac:inkMkLst>
        </pc:inkChg>
        <pc:inkChg chg="add del">
          <ac:chgData name="Prabhu NATARAJAN" userId="b568c39d-4608-44ca-adc0-616f90d36460" providerId="ADAL" clId="{3DAF40E5-A43C-AE4B-B1DF-5A37079AC9BC}" dt="2025-02-09T22:47:09.065" v="19"/>
          <ac:inkMkLst>
            <pc:docMk/>
            <pc:sldMk cId="4229611273" sldId="742"/>
            <ac:inkMk id="22" creationId="{A94ACE0E-C0A8-482B-4001-91A1CE9AA77D}"/>
          </ac:inkMkLst>
        </pc:inkChg>
        <pc:inkChg chg="add del">
          <ac:chgData name="Prabhu NATARAJAN" userId="b568c39d-4608-44ca-adc0-616f90d36460" providerId="ADAL" clId="{3DAF40E5-A43C-AE4B-B1DF-5A37079AC9BC}" dt="2025-02-09T22:47:09.065" v="19"/>
          <ac:inkMkLst>
            <pc:docMk/>
            <pc:sldMk cId="4229611273" sldId="742"/>
            <ac:inkMk id="23" creationId="{16B73B21-A581-4E7A-1184-E8089A9DABE1}"/>
          </ac:inkMkLst>
        </pc:inkChg>
        <pc:inkChg chg="add del">
          <ac:chgData name="Prabhu NATARAJAN" userId="b568c39d-4608-44ca-adc0-616f90d36460" providerId="ADAL" clId="{3DAF40E5-A43C-AE4B-B1DF-5A37079AC9BC}" dt="2025-02-09T22:47:09.065" v="19"/>
          <ac:inkMkLst>
            <pc:docMk/>
            <pc:sldMk cId="4229611273" sldId="742"/>
            <ac:inkMk id="24" creationId="{6E38A8C7-67C1-82A3-2B16-2BAEB388CD0C}"/>
          </ac:inkMkLst>
        </pc:inkChg>
        <pc:inkChg chg="add reco">
          <ac:chgData name="Prabhu NATARAJAN" userId="b568c39d-4608-44ca-adc0-616f90d36460" providerId="ADAL" clId="{3DAF40E5-A43C-AE4B-B1DF-5A37079AC9BC}" dt="2025-02-09T22:47:09.065" v="19"/>
          <ac:inkMkLst>
            <pc:docMk/>
            <pc:sldMk cId="4229611273" sldId="742"/>
            <ac:inkMk id="25" creationId="{F33C9F21-7A8C-AEFE-BC1E-406C630651E3}"/>
          </ac:inkMkLst>
        </pc:inkChg>
        <pc:inkChg chg="add del">
          <ac:chgData name="Prabhu NATARAJAN" userId="b568c39d-4608-44ca-adc0-616f90d36460" providerId="ADAL" clId="{3DAF40E5-A43C-AE4B-B1DF-5A37079AC9BC}" dt="2025-02-09T22:47:12.852" v="23"/>
          <ac:inkMkLst>
            <pc:docMk/>
            <pc:sldMk cId="4229611273" sldId="742"/>
            <ac:inkMk id="26" creationId="{F88EE593-E1D0-6AA7-F285-4D427245D05C}"/>
          </ac:inkMkLst>
        </pc:inkChg>
        <pc:inkChg chg="add del">
          <ac:chgData name="Prabhu NATARAJAN" userId="b568c39d-4608-44ca-adc0-616f90d36460" providerId="ADAL" clId="{3DAF40E5-A43C-AE4B-B1DF-5A37079AC9BC}" dt="2025-02-09T22:47:12.852" v="23"/>
          <ac:inkMkLst>
            <pc:docMk/>
            <pc:sldMk cId="4229611273" sldId="742"/>
            <ac:inkMk id="27" creationId="{68705BD2-5108-40D2-7AF4-B58EBB4CC77B}"/>
          </ac:inkMkLst>
        </pc:inkChg>
        <pc:inkChg chg="add del">
          <ac:chgData name="Prabhu NATARAJAN" userId="b568c39d-4608-44ca-adc0-616f90d36460" providerId="ADAL" clId="{3DAF40E5-A43C-AE4B-B1DF-5A37079AC9BC}" dt="2025-02-09T22:47:12.852" v="23"/>
          <ac:inkMkLst>
            <pc:docMk/>
            <pc:sldMk cId="4229611273" sldId="742"/>
            <ac:inkMk id="28" creationId="{7BD138F8-56BD-BEB6-7EE4-273878AE51AC}"/>
          </ac:inkMkLst>
        </pc:inkChg>
        <pc:inkChg chg="add reco">
          <ac:chgData name="Prabhu NATARAJAN" userId="b568c39d-4608-44ca-adc0-616f90d36460" providerId="ADAL" clId="{3DAF40E5-A43C-AE4B-B1DF-5A37079AC9BC}" dt="2025-02-09T22:47:12.852" v="23"/>
          <ac:inkMkLst>
            <pc:docMk/>
            <pc:sldMk cId="4229611273" sldId="742"/>
            <ac:inkMk id="29" creationId="{3730AE05-F4C4-A6BE-DCBB-081889A303CE}"/>
          </ac:inkMkLst>
        </pc:inkChg>
      </pc:sldChg>
      <pc:sldChg chg="addSp delSp modSp">
        <pc:chgData name="Prabhu NATARAJAN" userId="b568c39d-4608-44ca-adc0-616f90d36460" providerId="ADAL" clId="{3DAF40E5-A43C-AE4B-B1DF-5A37079AC9BC}" dt="2025-02-09T23:11:18.169" v="55"/>
        <pc:sldMkLst>
          <pc:docMk/>
          <pc:sldMk cId="454145127" sldId="743"/>
        </pc:sldMkLst>
        <pc:inkChg chg="add del">
          <ac:chgData name="Prabhu NATARAJAN" userId="b568c39d-4608-44ca-adc0-616f90d36460" providerId="ADAL" clId="{3DAF40E5-A43C-AE4B-B1DF-5A37079AC9BC}" dt="2025-02-09T22:47:24.807" v="26"/>
          <ac:inkMkLst>
            <pc:docMk/>
            <pc:sldMk cId="454145127" sldId="743"/>
            <ac:inkMk id="4" creationId="{641F4F7B-8CEE-FD12-FFF7-2EE49C2156E8}"/>
          </ac:inkMkLst>
        </pc:inkChg>
        <pc:inkChg chg="add del">
          <ac:chgData name="Prabhu NATARAJAN" userId="b568c39d-4608-44ca-adc0-616f90d36460" providerId="ADAL" clId="{3DAF40E5-A43C-AE4B-B1DF-5A37079AC9BC}" dt="2025-02-09T22:47:24.807" v="26"/>
          <ac:inkMkLst>
            <pc:docMk/>
            <pc:sldMk cId="454145127" sldId="743"/>
            <ac:inkMk id="8" creationId="{A9FE14C9-1BDE-0B22-BF35-9D3C6D9BDBCD}"/>
          </ac:inkMkLst>
        </pc:inkChg>
        <pc:inkChg chg="add reco">
          <ac:chgData name="Prabhu NATARAJAN" userId="b568c39d-4608-44ca-adc0-616f90d36460" providerId="ADAL" clId="{3DAF40E5-A43C-AE4B-B1DF-5A37079AC9BC}" dt="2025-02-09T22:47:24.807" v="26"/>
          <ac:inkMkLst>
            <pc:docMk/>
            <pc:sldMk cId="454145127" sldId="743"/>
            <ac:inkMk id="9" creationId="{2A7A9E2A-3AC9-BF02-961F-B3EDDF3C7A58}"/>
          </ac:inkMkLst>
        </pc:inkChg>
        <pc:inkChg chg="add del">
          <ac:chgData name="Prabhu NATARAJAN" userId="b568c39d-4608-44ca-adc0-616f90d36460" providerId="ADAL" clId="{3DAF40E5-A43C-AE4B-B1DF-5A37079AC9BC}" dt="2025-02-09T22:48:48.180" v="29"/>
          <ac:inkMkLst>
            <pc:docMk/>
            <pc:sldMk cId="454145127" sldId="743"/>
            <ac:inkMk id="10" creationId="{D865ECFB-6D41-9630-3218-6C4E6FEC95CC}"/>
          </ac:inkMkLst>
        </pc:inkChg>
        <pc:inkChg chg="add del">
          <ac:chgData name="Prabhu NATARAJAN" userId="b568c39d-4608-44ca-adc0-616f90d36460" providerId="ADAL" clId="{3DAF40E5-A43C-AE4B-B1DF-5A37079AC9BC}" dt="2025-02-09T22:48:48.180" v="29"/>
          <ac:inkMkLst>
            <pc:docMk/>
            <pc:sldMk cId="454145127" sldId="743"/>
            <ac:inkMk id="11" creationId="{71BE2EB6-A75E-E6FF-957E-343E64903B2E}"/>
          </ac:inkMkLst>
        </pc:inkChg>
        <pc:inkChg chg="add del reco">
          <ac:chgData name="Prabhu NATARAJAN" userId="b568c39d-4608-44ca-adc0-616f90d36460" providerId="ADAL" clId="{3DAF40E5-A43C-AE4B-B1DF-5A37079AC9BC}" dt="2025-02-09T22:48:51.705" v="31"/>
          <ac:inkMkLst>
            <pc:docMk/>
            <pc:sldMk cId="454145127" sldId="743"/>
            <ac:inkMk id="12" creationId="{94CEB5C1-C333-A982-C77F-1092532A0542}"/>
          </ac:inkMkLst>
        </pc:inkChg>
        <pc:inkChg chg="add del">
          <ac:chgData name="Prabhu NATARAJAN" userId="b568c39d-4608-44ca-adc0-616f90d36460" providerId="ADAL" clId="{3DAF40E5-A43C-AE4B-B1DF-5A37079AC9BC}" dt="2025-02-09T22:48:53.824" v="34"/>
          <ac:inkMkLst>
            <pc:docMk/>
            <pc:sldMk cId="454145127" sldId="743"/>
            <ac:inkMk id="13" creationId="{F57382DC-7036-2B79-6FD4-D30F28896501}"/>
          </ac:inkMkLst>
        </pc:inkChg>
        <pc:inkChg chg="add del">
          <ac:chgData name="Prabhu NATARAJAN" userId="b568c39d-4608-44ca-adc0-616f90d36460" providerId="ADAL" clId="{3DAF40E5-A43C-AE4B-B1DF-5A37079AC9BC}" dt="2025-02-09T22:48:53.820" v="33"/>
          <ac:inkMkLst>
            <pc:docMk/>
            <pc:sldMk cId="454145127" sldId="743"/>
            <ac:inkMk id="14" creationId="{3CEF513D-86E7-4606-3011-1D5860903BFE}"/>
          </ac:inkMkLst>
        </pc:inkChg>
        <pc:inkChg chg="add del">
          <ac:chgData name="Prabhu NATARAJAN" userId="b568c39d-4608-44ca-adc0-616f90d36460" providerId="ADAL" clId="{3DAF40E5-A43C-AE4B-B1DF-5A37079AC9BC}" dt="2025-02-09T22:48:58.753" v="39"/>
          <ac:inkMkLst>
            <pc:docMk/>
            <pc:sldMk cId="454145127" sldId="743"/>
            <ac:inkMk id="15" creationId="{A11DA6FA-9742-1C6F-70A1-7FFF726EED01}"/>
          </ac:inkMkLst>
        </pc:inkChg>
        <pc:inkChg chg="add del">
          <ac:chgData name="Prabhu NATARAJAN" userId="b568c39d-4608-44ca-adc0-616f90d36460" providerId="ADAL" clId="{3DAF40E5-A43C-AE4B-B1DF-5A37079AC9BC}" dt="2025-02-09T22:48:58.753" v="39"/>
          <ac:inkMkLst>
            <pc:docMk/>
            <pc:sldMk cId="454145127" sldId="743"/>
            <ac:inkMk id="16" creationId="{9F3D1045-4B3B-6C16-7F3E-DF139ADAD397}"/>
          </ac:inkMkLst>
        </pc:inkChg>
        <pc:inkChg chg="add del">
          <ac:chgData name="Prabhu NATARAJAN" userId="b568c39d-4608-44ca-adc0-616f90d36460" providerId="ADAL" clId="{3DAF40E5-A43C-AE4B-B1DF-5A37079AC9BC}" dt="2025-02-09T22:48:58.753" v="39"/>
          <ac:inkMkLst>
            <pc:docMk/>
            <pc:sldMk cId="454145127" sldId="743"/>
            <ac:inkMk id="17" creationId="{ACF966A8-7537-A0AE-F29E-D505A91930FE}"/>
          </ac:inkMkLst>
        </pc:inkChg>
        <pc:inkChg chg="add del">
          <ac:chgData name="Prabhu NATARAJAN" userId="b568c39d-4608-44ca-adc0-616f90d36460" providerId="ADAL" clId="{3DAF40E5-A43C-AE4B-B1DF-5A37079AC9BC}" dt="2025-02-09T22:48:58.753" v="39"/>
          <ac:inkMkLst>
            <pc:docMk/>
            <pc:sldMk cId="454145127" sldId="743"/>
            <ac:inkMk id="18" creationId="{8436A627-00D3-2461-21B4-1C99E727941F}"/>
          </ac:inkMkLst>
        </pc:inkChg>
        <pc:inkChg chg="add reco">
          <ac:chgData name="Prabhu NATARAJAN" userId="b568c39d-4608-44ca-adc0-616f90d36460" providerId="ADAL" clId="{3DAF40E5-A43C-AE4B-B1DF-5A37079AC9BC}" dt="2025-02-09T22:48:58.753" v="39"/>
          <ac:inkMkLst>
            <pc:docMk/>
            <pc:sldMk cId="454145127" sldId="743"/>
            <ac:inkMk id="19" creationId="{50492EF4-89D9-31B1-B205-43E671CB88F7}"/>
          </ac:inkMkLst>
        </pc:inkChg>
        <pc:inkChg chg="add reco">
          <ac:chgData name="Prabhu NATARAJAN" userId="b568c39d-4608-44ca-adc0-616f90d36460" providerId="ADAL" clId="{3DAF40E5-A43C-AE4B-B1DF-5A37079AC9BC}" dt="2025-02-09T22:48:58.753" v="39"/>
          <ac:inkMkLst>
            <pc:docMk/>
            <pc:sldMk cId="454145127" sldId="743"/>
            <ac:inkMk id="20" creationId="{AAF0B354-0D3A-8CDB-F29E-47EB2C6B460A}"/>
          </ac:inkMkLst>
        </pc:inkChg>
        <pc:inkChg chg="add del">
          <ac:chgData name="Prabhu NATARAJAN" userId="b568c39d-4608-44ca-adc0-616f90d36460" providerId="ADAL" clId="{3DAF40E5-A43C-AE4B-B1DF-5A37079AC9BC}" dt="2025-02-09T23:11:04.551" v="45"/>
          <ac:inkMkLst>
            <pc:docMk/>
            <pc:sldMk cId="454145127" sldId="743"/>
            <ac:inkMk id="21" creationId="{D44A0505-FCEE-86CE-2BA9-6DEC81A59F62}"/>
          </ac:inkMkLst>
        </pc:inkChg>
        <pc:inkChg chg="add del">
          <ac:chgData name="Prabhu NATARAJAN" userId="b568c39d-4608-44ca-adc0-616f90d36460" providerId="ADAL" clId="{3DAF40E5-A43C-AE4B-B1DF-5A37079AC9BC}" dt="2025-02-09T23:11:04.551" v="45"/>
          <ac:inkMkLst>
            <pc:docMk/>
            <pc:sldMk cId="454145127" sldId="743"/>
            <ac:inkMk id="22" creationId="{B1E97C38-BC5A-F5AF-225E-D127F713160B}"/>
          </ac:inkMkLst>
        </pc:inkChg>
        <pc:inkChg chg="add del">
          <ac:chgData name="Prabhu NATARAJAN" userId="b568c39d-4608-44ca-adc0-616f90d36460" providerId="ADAL" clId="{3DAF40E5-A43C-AE4B-B1DF-5A37079AC9BC}" dt="2025-02-09T23:11:04.551" v="45"/>
          <ac:inkMkLst>
            <pc:docMk/>
            <pc:sldMk cId="454145127" sldId="743"/>
            <ac:inkMk id="23" creationId="{D6FDF519-CB7A-516B-DC23-3F2C3BDAB60D}"/>
          </ac:inkMkLst>
        </pc:inkChg>
        <pc:inkChg chg="add del">
          <ac:chgData name="Prabhu NATARAJAN" userId="b568c39d-4608-44ca-adc0-616f90d36460" providerId="ADAL" clId="{3DAF40E5-A43C-AE4B-B1DF-5A37079AC9BC}" dt="2025-02-09T23:11:04.551" v="45"/>
          <ac:inkMkLst>
            <pc:docMk/>
            <pc:sldMk cId="454145127" sldId="743"/>
            <ac:inkMk id="24" creationId="{B175FEEA-59DC-183F-A050-6A5C62749115}"/>
          </ac:inkMkLst>
        </pc:inkChg>
        <pc:inkChg chg="add del">
          <ac:chgData name="Prabhu NATARAJAN" userId="b568c39d-4608-44ca-adc0-616f90d36460" providerId="ADAL" clId="{3DAF40E5-A43C-AE4B-B1DF-5A37079AC9BC}" dt="2025-02-09T23:11:04.551" v="45"/>
          <ac:inkMkLst>
            <pc:docMk/>
            <pc:sldMk cId="454145127" sldId="743"/>
            <ac:inkMk id="25" creationId="{198FB50A-1FC9-D952-AF69-01AA9485F32A}"/>
          </ac:inkMkLst>
        </pc:inkChg>
        <pc:inkChg chg="add mod reco modStrokes">
          <ac:chgData name="Prabhu NATARAJAN" userId="b568c39d-4608-44ca-adc0-616f90d36460" providerId="ADAL" clId="{3DAF40E5-A43C-AE4B-B1DF-5A37079AC9BC}" dt="2025-02-09T23:11:06.493" v="48"/>
          <ac:inkMkLst>
            <pc:docMk/>
            <pc:sldMk cId="454145127" sldId="743"/>
            <ac:inkMk id="26" creationId="{E407D409-645D-14D6-5597-33490CDDD11C}"/>
          </ac:inkMkLst>
        </pc:inkChg>
        <pc:inkChg chg="add del">
          <ac:chgData name="Prabhu NATARAJAN" userId="b568c39d-4608-44ca-adc0-616f90d36460" providerId="ADAL" clId="{3DAF40E5-A43C-AE4B-B1DF-5A37079AC9BC}" dt="2025-02-09T23:11:06.490" v="47"/>
          <ac:inkMkLst>
            <pc:docMk/>
            <pc:sldMk cId="454145127" sldId="743"/>
            <ac:inkMk id="27" creationId="{DB75DFD7-7FD4-7318-A0F5-2E9D7825CB7E}"/>
          </ac:inkMkLst>
        </pc:inkChg>
        <pc:inkChg chg="add del">
          <ac:chgData name="Prabhu NATARAJAN" userId="b568c39d-4608-44ca-adc0-616f90d36460" providerId="ADAL" clId="{3DAF40E5-A43C-AE4B-B1DF-5A37079AC9BC}" dt="2025-02-09T23:11:09.332" v="50"/>
          <ac:inkMkLst>
            <pc:docMk/>
            <pc:sldMk cId="454145127" sldId="743"/>
            <ac:inkMk id="28" creationId="{A7BD311C-3DC6-AB73-37B4-8B7B43DAC777}"/>
          </ac:inkMkLst>
        </pc:inkChg>
        <pc:inkChg chg="add del">
          <ac:chgData name="Prabhu NATARAJAN" userId="b568c39d-4608-44ca-adc0-616f90d36460" providerId="ADAL" clId="{3DAF40E5-A43C-AE4B-B1DF-5A37079AC9BC}" dt="2025-02-09T23:11:12.844" v="52"/>
          <ac:inkMkLst>
            <pc:docMk/>
            <pc:sldMk cId="454145127" sldId="743"/>
            <ac:inkMk id="29" creationId="{5E1BB43E-3A3D-4471-C7B6-32A9391465C2}"/>
          </ac:inkMkLst>
        </pc:inkChg>
        <pc:inkChg chg="add del">
          <ac:chgData name="Prabhu NATARAJAN" userId="b568c39d-4608-44ca-adc0-616f90d36460" providerId="ADAL" clId="{3DAF40E5-A43C-AE4B-B1DF-5A37079AC9BC}" dt="2025-02-09T23:11:16.211" v="54"/>
          <ac:inkMkLst>
            <pc:docMk/>
            <pc:sldMk cId="454145127" sldId="743"/>
            <ac:inkMk id="30" creationId="{90144128-D8B2-5101-BB0B-8834CFA6822D}"/>
          </ac:inkMkLst>
        </pc:inkChg>
        <pc:inkChg chg="add">
          <ac:chgData name="Prabhu NATARAJAN" userId="b568c39d-4608-44ca-adc0-616f90d36460" providerId="ADAL" clId="{3DAF40E5-A43C-AE4B-B1DF-5A37079AC9BC}" dt="2025-02-09T23:11:18.169" v="55"/>
          <ac:inkMkLst>
            <pc:docMk/>
            <pc:sldMk cId="454145127" sldId="743"/>
            <ac:inkMk id="31" creationId="{2F9512BD-5F30-5341-7143-E19AA787EF23}"/>
          </ac:inkMkLst>
        </pc:inkChg>
      </pc:sldChg>
      <pc:sldChg chg="addSp delSp modSp">
        <pc:chgData name="Prabhu NATARAJAN" userId="b568c39d-4608-44ca-adc0-616f90d36460" providerId="ADAL" clId="{3DAF40E5-A43C-AE4B-B1DF-5A37079AC9BC}" dt="2025-02-09T23:16:37.982" v="81"/>
        <pc:sldMkLst>
          <pc:docMk/>
          <pc:sldMk cId="2309367799" sldId="744"/>
        </pc:sldMkLst>
        <pc:inkChg chg="add del">
          <ac:chgData name="Prabhu NATARAJAN" userId="b568c39d-4608-44ca-adc0-616f90d36460" providerId="ADAL" clId="{3DAF40E5-A43C-AE4B-B1DF-5A37079AC9BC}" dt="2025-02-09T23:15:39.730" v="58"/>
          <ac:inkMkLst>
            <pc:docMk/>
            <pc:sldMk cId="2309367799" sldId="744"/>
            <ac:inkMk id="4" creationId="{D58D6314-AB74-5419-A1EA-B1D95CDD4844}"/>
          </ac:inkMkLst>
        </pc:inkChg>
        <pc:inkChg chg="add del">
          <ac:chgData name="Prabhu NATARAJAN" userId="b568c39d-4608-44ca-adc0-616f90d36460" providerId="ADAL" clId="{3DAF40E5-A43C-AE4B-B1DF-5A37079AC9BC}" dt="2025-02-09T23:15:39.730" v="58"/>
          <ac:inkMkLst>
            <pc:docMk/>
            <pc:sldMk cId="2309367799" sldId="744"/>
            <ac:inkMk id="8" creationId="{2F5F8572-2D8E-FC23-34FC-86BB44B8FF1E}"/>
          </ac:inkMkLst>
        </pc:inkChg>
        <pc:inkChg chg="add del reco">
          <ac:chgData name="Prabhu NATARAJAN" userId="b568c39d-4608-44ca-adc0-616f90d36460" providerId="ADAL" clId="{3DAF40E5-A43C-AE4B-B1DF-5A37079AC9BC}" dt="2025-02-09T23:15:41.981" v="59"/>
          <ac:inkMkLst>
            <pc:docMk/>
            <pc:sldMk cId="2309367799" sldId="744"/>
            <ac:inkMk id="9" creationId="{C49BABC3-F504-9567-0D19-74761EA1C411}"/>
          </ac:inkMkLst>
        </pc:inkChg>
        <pc:inkChg chg="add del">
          <ac:chgData name="Prabhu NATARAJAN" userId="b568c39d-4608-44ca-adc0-616f90d36460" providerId="ADAL" clId="{3DAF40E5-A43C-AE4B-B1DF-5A37079AC9BC}" dt="2025-02-09T23:15:45.283" v="63"/>
          <ac:inkMkLst>
            <pc:docMk/>
            <pc:sldMk cId="2309367799" sldId="744"/>
            <ac:inkMk id="10" creationId="{3EF6C275-AFE7-F3C7-FF27-F1937074EB2F}"/>
          </ac:inkMkLst>
        </pc:inkChg>
        <pc:inkChg chg="add del">
          <ac:chgData name="Prabhu NATARAJAN" userId="b568c39d-4608-44ca-adc0-616f90d36460" providerId="ADAL" clId="{3DAF40E5-A43C-AE4B-B1DF-5A37079AC9BC}" dt="2025-02-09T23:15:45.283" v="63"/>
          <ac:inkMkLst>
            <pc:docMk/>
            <pc:sldMk cId="2309367799" sldId="744"/>
            <ac:inkMk id="11" creationId="{5EB61C10-E07C-782B-A695-6157E114A07B}"/>
          </ac:inkMkLst>
        </pc:inkChg>
        <pc:inkChg chg="add del">
          <ac:chgData name="Prabhu NATARAJAN" userId="b568c39d-4608-44ca-adc0-616f90d36460" providerId="ADAL" clId="{3DAF40E5-A43C-AE4B-B1DF-5A37079AC9BC}" dt="2025-02-09T23:15:45.283" v="63"/>
          <ac:inkMkLst>
            <pc:docMk/>
            <pc:sldMk cId="2309367799" sldId="744"/>
            <ac:inkMk id="12" creationId="{B055DC75-B672-E338-C044-DBA2208A4E4C}"/>
          </ac:inkMkLst>
        </pc:inkChg>
        <pc:inkChg chg="add reco">
          <ac:chgData name="Prabhu NATARAJAN" userId="b568c39d-4608-44ca-adc0-616f90d36460" providerId="ADAL" clId="{3DAF40E5-A43C-AE4B-B1DF-5A37079AC9BC}" dt="2025-02-09T23:15:45.283" v="63"/>
          <ac:inkMkLst>
            <pc:docMk/>
            <pc:sldMk cId="2309367799" sldId="744"/>
            <ac:inkMk id="13" creationId="{6B9FAC83-0713-F0B5-0054-10679A1FDB69}"/>
          </ac:inkMkLst>
        </pc:inkChg>
        <pc:inkChg chg="add del">
          <ac:chgData name="Prabhu NATARAJAN" userId="b568c39d-4608-44ca-adc0-616f90d36460" providerId="ADAL" clId="{3DAF40E5-A43C-AE4B-B1DF-5A37079AC9BC}" dt="2025-02-09T23:15:47.181" v="66"/>
          <ac:inkMkLst>
            <pc:docMk/>
            <pc:sldMk cId="2309367799" sldId="744"/>
            <ac:inkMk id="14" creationId="{8E45D478-7816-E0B4-3447-5F0AB262E184}"/>
          </ac:inkMkLst>
        </pc:inkChg>
        <pc:inkChg chg="add del">
          <ac:chgData name="Prabhu NATARAJAN" userId="b568c39d-4608-44ca-adc0-616f90d36460" providerId="ADAL" clId="{3DAF40E5-A43C-AE4B-B1DF-5A37079AC9BC}" dt="2025-02-09T23:15:47.181" v="66"/>
          <ac:inkMkLst>
            <pc:docMk/>
            <pc:sldMk cId="2309367799" sldId="744"/>
            <ac:inkMk id="15" creationId="{229A8BB6-5ED7-5D52-12D3-6584DA27BB89}"/>
          </ac:inkMkLst>
        </pc:inkChg>
        <pc:inkChg chg="add del reco">
          <ac:chgData name="Prabhu NATARAJAN" userId="b568c39d-4608-44ca-adc0-616f90d36460" providerId="ADAL" clId="{3DAF40E5-A43C-AE4B-B1DF-5A37079AC9BC}" dt="2025-02-09T23:15:47.885" v="67"/>
          <ac:inkMkLst>
            <pc:docMk/>
            <pc:sldMk cId="2309367799" sldId="744"/>
            <ac:inkMk id="16" creationId="{0D9BA8C1-AEC8-4822-AB24-60AF4D5C79B0}"/>
          </ac:inkMkLst>
        </pc:inkChg>
        <pc:inkChg chg="add del">
          <ac:chgData name="Prabhu NATARAJAN" userId="b568c39d-4608-44ca-adc0-616f90d36460" providerId="ADAL" clId="{3DAF40E5-A43C-AE4B-B1DF-5A37079AC9BC}" dt="2025-02-09T23:15:56.662" v="71"/>
          <ac:inkMkLst>
            <pc:docMk/>
            <pc:sldMk cId="2309367799" sldId="744"/>
            <ac:inkMk id="17" creationId="{2A207260-788A-222A-7EF3-F3A4C61FA88E}"/>
          </ac:inkMkLst>
        </pc:inkChg>
        <pc:inkChg chg="add del">
          <ac:chgData name="Prabhu NATARAJAN" userId="b568c39d-4608-44ca-adc0-616f90d36460" providerId="ADAL" clId="{3DAF40E5-A43C-AE4B-B1DF-5A37079AC9BC}" dt="2025-02-09T23:15:56.662" v="71"/>
          <ac:inkMkLst>
            <pc:docMk/>
            <pc:sldMk cId="2309367799" sldId="744"/>
            <ac:inkMk id="18" creationId="{F84EF16A-CAF5-F760-667A-B14AACF82045}"/>
          </ac:inkMkLst>
        </pc:inkChg>
        <pc:inkChg chg="add del">
          <ac:chgData name="Prabhu NATARAJAN" userId="b568c39d-4608-44ca-adc0-616f90d36460" providerId="ADAL" clId="{3DAF40E5-A43C-AE4B-B1DF-5A37079AC9BC}" dt="2025-02-09T23:15:56.662" v="71"/>
          <ac:inkMkLst>
            <pc:docMk/>
            <pc:sldMk cId="2309367799" sldId="744"/>
            <ac:inkMk id="19" creationId="{0C4ECA22-FD2E-44A1-600B-A5502243AE5A}"/>
          </ac:inkMkLst>
        </pc:inkChg>
        <pc:inkChg chg="add reco">
          <ac:chgData name="Prabhu NATARAJAN" userId="b568c39d-4608-44ca-adc0-616f90d36460" providerId="ADAL" clId="{3DAF40E5-A43C-AE4B-B1DF-5A37079AC9BC}" dt="2025-02-09T23:15:56.662" v="71"/>
          <ac:inkMkLst>
            <pc:docMk/>
            <pc:sldMk cId="2309367799" sldId="744"/>
            <ac:inkMk id="20" creationId="{260C75C0-91F7-CD77-1359-82095F305165}"/>
          </ac:inkMkLst>
        </pc:inkChg>
        <pc:inkChg chg="add del">
          <ac:chgData name="Prabhu NATARAJAN" userId="b568c39d-4608-44ca-adc0-616f90d36460" providerId="ADAL" clId="{3DAF40E5-A43C-AE4B-B1DF-5A37079AC9BC}" dt="2025-02-09T23:16:33.650" v="77"/>
          <ac:inkMkLst>
            <pc:docMk/>
            <pc:sldMk cId="2309367799" sldId="744"/>
            <ac:inkMk id="21" creationId="{8412A03D-C9E3-B5C8-F9E8-48CF4D46CE75}"/>
          </ac:inkMkLst>
        </pc:inkChg>
        <pc:inkChg chg="add del">
          <ac:chgData name="Prabhu NATARAJAN" userId="b568c39d-4608-44ca-adc0-616f90d36460" providerId="ADAL" clId="{3DAF40E5-A43C-AE4B-B1DF-5A37079AC9BC}" dt="2025-02-09T23:16:33.650" v="77"/>
          <ac:inkMkLst>
            <pc:docMk/>
            <pc:sldMk cId="2309367799" sldId="744"/>
            <ac:inkMk id="22" creationId="{4C19F646-9EF9-A31A-4C43-FA3C2557CE6A}"/>
          </ac:inkMkLst>
        </pc:inkChg>
        <pc:inkChg chg="add del">
          <ac:chgData name="Prabhu NATARAJAN" userId="b568c39d-4608-44ca-adc0-616f90d36460" providerId="ADAL" clId="{3DAF40E5-A43C-AE4B-B1DF-5A37079AC9BC}" dt="2025-02-09T23:16:33.650" v="77"/>
          <ac:inkMkLst>
            <pc:docMk/>
            <pc:sldMk cId="2309367799" sldId="744"/>
            <ac:inkMk id="23" creationId="{A7194F09-670F-1E46-D825-E516EA41691C}"/>
          </ac:inkMkLst>
        </pc:inkChg>
        <pc:inkChg chg="add del">
          <ac:chgData name="Prabhu NATARAJAN" userId="b568c39d-4608-44ca-adc0-616f90d36460" providerId="ADAL" clId="{3DAF40E5-A43C-AE4B-B1DF-5A37079AC9BC}" dt="2025-02-09T23:16:33.650" v="77"/>
          <ac:inkMkLst>
            <pc:docMk/>
            <pc:sldMk cId="2309367799" sldId="744"/>
            <ac:inkMk id="24" creationId="{0ABCAB12-F3B7-D5B0-0D29-FCBD8932A5F4}"/>
          </ac:inkMkLst>
        </pc:inkChg>
        <pc:inkChg chg="add del">
          <ac:chgData name="Prabhu NATARAJAN" userId="b568c39d-4608-44ca-adc0-616f90d36460" providerId="ADAL" clId="{3DAF40E5-A43C-AE4B-B1DF-5A37079AC9BC}" dt="2025-02-09T23:16:33.650" v="77"/>
          <ac:inkMkLst>
            <pc:docMk/>
            <pc:sldMk cId="2309367799" sldId="744"/>
            <ac:inkMk id="25" creationId="{F76D5EBE-B5F5-F06C-F133-20321BB87CE8}"/>
          </ac:inkMkLst>
        </pc:inkChg>
        <pc:inkChg chg="add mod reco modStrokes">
          <ac:chgData name="Prabhu NATARAJAN" userId="b568c39d-4608-44ca-adc0-616f90d36460" providerId="ADAL" clId="{3DAF40E5-A43C-AE4B-B1DF-5A37079AC9BC}" dt="2025-02-09T23:16:34.052" v="78"/>
          <ac:inkMkLst>
            <pc:docMk/>
            <pc:sldMk cId="2309367799" sldId="744"/>
            <ac:inkMk id="26" creationId="{879206CC-2BAA-ACC6-B045-611E1B166C11}"/>
          </ac:inkMkLst>
        </pc:inkChg>
        <pc:inkChg chg="add del">
          <ac:chgData name="Prabhu NATARAJAN" userId="b568c39d-4608-44ca-adc0-616f90d36460" providerId="ADAL" clId="{3DAF40E5-A43C-AE4B-B1DF-5A37079AC9BC}" dt="2025-02-09T23:16:37.982" v="81"/>
          <ac:inkMkLst>
            <pc:docMk/>
            <pc:sldMk cId="2309367799" sldId="744"/>
            <ac:inkMk id="27" creationId="{57A5F680-B558-C994-C85D-C3C4056EAE44}"/>
          </ac:inkMkLst>
        </pc:inkChg>
        <pc:inkChg chg="add del">
          <ac:chgData name="Prabhu NATARAJAN" userId="b568c39d-4608-44ca-adc0-616f90d36460" providerId="ADAL" clId="{3DAF40E5-A43C-AE4B-B1DF-5A37079AC9BC}" dt="2025-02-09T23:16:37.982" v="81"/>
          <ac:inkMkLst>
            <pc:docMk/>
            <pc:sldMk cId="2309367799" sldId="744"/>
            <ac:inkMk id="28" creationId="{8D984247-B148-07AE-26C5-A6E6E869BBA1}"/>
          </ac:inkMkLst>
        </pc:inkChg>
        <pc:inkChg chg="add reco">
          <ac:chgData name="Prabhu NATARAJAN" userId="b568c39d-4608-44ca-adc0-616f90d36460" providerId="ADAL" clId="{3DAF40E5-A43C-AE4B-B1DF-5A37079AC9BC}" dt="2025-02-09T23:16:37.982" v="81"/>
          <ac:inkMkLst>
            <pc:docMk/>
            <pc:sldMk cId="2309367799" sldId="744"/>
            <ac:inkMk id="29" creationId="{1A8BA27D-5A6B-31C9-F117-6D2295065E9B}"/>
          </ac:inkMkLst>
        </pc:inkChg>
      </pc:sldChg>
      <pc:sldChg chg="addSp delSp">
        <pc:chgData name="Prabhu NATARAJAN" userId="b568c39d-4608-44ca-adc0-616f90d36460" providerId="ADAL" clId="{3DAF40E5-A43C-AE4B-B1DF-5A37079AC9BC}" dt="2025-02-09T23:19:42.610" v="144"/>
        <pc:sldMkLst>
          <pc:docMk/>
          <pc:sldMk cId="1804798674" sldId="745"/>
        </pc:sldMkLst>
        <pc:inkChg chg="add">
          <ac:chgData name="Prabhu NATARAJAN" userId="b568c39d-4608-44ca-adc0-616f90d36460" providerId="ADAL" clId="{3DAF40E5-A43C-AE4B-B1DF-5A37079AC9BC}" dt="2025-02-09T23:17:42.504" v="82"/>
          <ac:inkMkLst>
            <pc:docMk/>
            <pc:sldMk cId="1804798674" sldId="745"/>
            <ac:inkMk id="4" creationId="{BDECA431-F04E-2DC8-D5BD-D99B7F1A502A}"/>
          </ac:inkMkLst>
        </pc:inkChg>
        <pc:inkChg chg="add del">
          <ac:chgData name="Prabhu NATARAJAN" userId="b568c39d-4608-44ca-adc0-616f90d36460" providerId="ADAL" clId="{3DAF40E5-A43C-AE4B-B1DF-5A37079AC9BC}" dt="2025-02-09T23:17:51.347" v="98"/>
          <ac:inkMkLst>
            <pc:docMk/>
            <pc:sldMk cId="1804798674" sldId="745"/>
            <ac:inkMk id="8" creationId="{434FA4E6-5850-86BC-03D8-7501825919A7}"/>
          </ac:inkMkLst>
        </pc:inkChg>
        <pc:inkChg chg="add del">
          <ac:chgData name="Prabhu NATARAJAN" userId="b568c39d-4608-44ca-adc0-616f90d36460" providerId="ADAL" clId="{3DAF40E5-A43C-AE4B-B1DF-5A37079AC9BC}" dt="2025-02-09T23:17:51.347" v="98"/>
          <ac:inkMkLst>
            <pc:docMk/>
            <pc:sldMk cId="1804798674" sldId="745"/>
            <ac:inkMk id="9" creationId="{EB388C52-5754-4A97-B224-7096830FDAA7}"/>
          </ac:inkMkLst>
        </pc:inkChg>
        <pc:inkChg chg="add del">
          <ac:chgData name="Prabhu NATARAJAN" userId="b568c39d-4608-44ca-adc0-616f90d36460" providerId="ADAL" clId="{3DAF40E5-A43C-AE4B-B1DF-5A37079AC9BC}" dt="2025-02-09T23:17:51.347" v="98"/>
          <ac:inkMkLst>
            <pc:docMk/>
            <pc:sldMk cId="1804798674" sldId="745"/>
            <ac:inkMk id="10" creationId="{D24641C7-7087-C41B-27B6-0521FCE6F3D0}"/>
          </ac:inkMkLst>
        </pc:inkChg>
        <pc:inkChg chg="add">
          <ac:chgData name="Prabhu NATARAJAN" userId="b568c39d-4608-44ca-adc0-616f90d36460" providerId="ADAL" clId="{3DAF40E5-A43C-AE4B-B1DF-5A37079AC9BC}" dt="2025-02-09T23:17:45.612" v="86"/>
          <ac:inkMkLst>
            <pc:docMk/>
            <pc:sldMk cId="1804798674" sldId="745"/>
            <ac:inkMk id="11" creationId="{7764FD48-299F-203E-79A6-C210CBE22F5D}"/>
          </ac:inkMkLst>
        </pc:inkChg>
        <pc:inkChg chg="add">
          <ac:chgData name="Prabhu NATARAJAN" userId="b568c39d-4608-44ca-adc0-616f90d36460" providerId="ADAL" clId="{3DAF40E5-A43C-AE4B-B1DF-5A37079AC9BC}" dt="2025-02-09T23:17:45.818" v="87"/>
          <ac:inkMkLst>
            <pc:docMk/>
            <pc:sldMk cId="1804798674" sldId="745"/>
            <ac:inkMk id="12" creationId="{EA53D21D-EC54-EE1F-EE9F-AFE1EF244EF2}"/>
          </ac:inkMkLst>
        </pc:inkChg>
        <pc:inkChg chg="add del">
          <ac:chgData name="Prabhu NATARAJAN" userId="b568c39d-4608-44ca-adc0-616f90d36460" providerId="ADAL" clId="{3DAF40E5-A43C-AE4B-B1DF-5A37079AC9BC}" dt="2025-02-09T23:17:51.347" v="98"/>
          <ac:inkMkLst>
            <pc:docMk/>
            <pc:sldMk cId="1804798674" sldId="745"/>
            <ac:inkMk id="13" creationId="{6225B5BB-4696-D931-ABFC-ED4A694FC41F}"/>
          </ac:inkMkLst>
        </pc:inkChg>
        <pc:inkChg chg="add del">
          <ac:chgData name="Prabhu NATARAJAN" userId="b568c39d-4608-44ca-adc0-616f90d36460" providerId="ADAL" clId="{3DAF40E5-A43C-AE4B-B1DF-5A37079AC9BC}" dt="2025-02-09T23:17:51.347" v="98"/>
          <ac:inkMkLst>
            <pc:docMk/>
            <pc:sldMk cId="1804798674" sldId="745"/>
            <ac:inkMk id="14" creationId="{7BE15DFA-187D-BBCF-C5D5-26B413675703}"/>
          </ac:inkMkLst>
        </pc:inkChg>
        <pc:inkChg chg="add">
          <ac:chgData name="Prabhu NATARAJAN" userId="b568c39d-4608-44ca-adc0-616f90d36460" providerId="ADAL" clId="{3DAF40E5-A43C-AE4B-B1DF-5A37079AC9BC}" dt="2025-02-09T23:17:46.963" v="90"/>
          <ac:inkMkLst>
            <pc:docMk/>
            <pc:sldMk cId="1804798674" sldId="745"/>
            <ac:inkMk id="15" creationId="{EB59D4F8-77FC-304C-743F-E7D468EC0394}"/>
          </ac:inkMkLst>
        </pc:inkChg>
        <pc:inkChg chg="add del">
          <ac:chgData name="Prabhu NATARAJAN" userId="b568c39d-4608-44ca-adc0-616f90d36460" providerId="ADAL" clId="{3DAF40E5-A43C-AE4B-B1DF-5A37079AC9BC}" dt="2025-02-09T23:17:51.347" v="98"/>
          <ac:inkMkLst>
            <pc:docMk/>
            <pc:sldMk cId="1804798674" sldId="745"/>
            <ac:inkMk id="16" creationId="{8CCF632A-D2DA-7F48-39EF-578F724DCB30}"/>
          </ac:inkMkLst>
        </pc:inkChg>
        <pc:inkChg chg="add">
          <ac:chgData name="Prabhu NATARAJAN" userId="b568c39d-4608-44ca-adc0-616f90d36460" providerId="ADAL" clId="{3DAF40E5-A43C-AE4B-B1DF-5A37079AC9BC}" dt="2025-02-09T23:17:47.904" v="92"/>
          <ac:inkMkLst>
            <pc:docMk/>
            <pc:sldMk cId="1804798674" sldId="745"/>
            <ac:inkMk id="17" creationId="{4615881C-4DC9-2C7A-CEA2-07C547479B3E}"/>
          </ac:inkMkLst>
        </pc:inkChg>
        <pc:inkChg chg="add del">
          <ac:chgData name="Prabhu NATARAJAN" userId="b568c39d-4608-44ca-adc0-616f90d36460" providerId="ADAL" clId="{3DAF40E5-A43C-AE4B-B1DF-5A37079AC9BC}" dt="2025-02-09T23:17:51.347" v="98"/>
          <ac:inkMkLst>
            <pc:docMk/>
            <pc:sldMk cId="1804798674" sldId="745"/>
            <ac:inkMk id="18" creationId="{D4D9B47E-052E-01A3-0AA9-09A07712579F}"/>
          </ac:inkMkLst>
        </pc:inkChg>
        <pc:inkChg chg="add">
          <ac:chgData name="Prabhu NATARAJAN" userId="b568c39d-4608-44ca-adc0-616f90d36460" providerId="ADAL" clId="{3DAF40E5-A43C-AE4B-B1DF-5A37079AC9BC}" dt="2025-02-09T23:17:48.476" v="94"/>
          <ac:inkMkLst>
            <pc:docMk/>
            <pc:sldMk cId="1804798674" sldId="745"/>
            <ac:inkMk id="19" creationId="{C4D17094-851B-F336-1C9C-B6E3F14827AB}"/>
          </ac:inkMkLst>
        </pc:inkChg>
        <pc:inkChg chg="add del">
          <ac:chgData name="Prabhu NATARAJAN" userId="b568c39d-4608-44ca-adc0-616f90d36460" providerId="ADAL" clId="{3DAF40E5-A43C-AE4B-B1DF-5A37079AC9BC}" dt="2025-02-09T23:17:51.347" v="98"/>
          <ac:inkMkLst>
            <pc:docMk/>
            <pc:sldMk cId="1804798674" sldId="745"/>
            <ac:inkMk id="20" creationId="{41709F36-2640-74FA-3635-B5EC1A96698E}"/>
          </ac:inkMkLst>
        </pc:inkChg>
        <pc:inkChg chg="add del">
          <ac:chgData name="Prabhu NATARAJAN" userId="b568c39d-4608-44ca-adc0-616f90d36460" providerId="ADAL" clId="{3DAF40E5-A43C-AE4B-B1DF-5A37079AC9BC}" dt="2025-02-09T23:17:51.347" v="98"/>
          <ac:inkMkLst>
            <pc:docMk/>
            <pc:sldMk cId="1804798674" sldId="745"/>
            <ac:inkMk id="21" creationId="{D1054DC4-AB15-7571-0EA6-E149A7921010}"/>
          </ac:inkMkLst>
        </pc:inkChg>
        <pc:inkChg chg="add del">
          <ac:chgData name="Prabhu NATARAJAN" userId="b568c39d-4608-44ca-adc0-616f90d36460" providerId="ADAL" clId="{3DAF40E5-A43C-AE4B-B1DF-5A37079AC9BC}" dt="2025-02-09T23:17:51.347" v="98"/>
          <ac:inkMkLst>
            <pc:docMk/>
            <pc:sldMk cId="1804798674" sldId="745"/>
            <ac:inkMk id="22" creationId="{51266638-8291-B1A9-0162-93EE5E8B7725}"/>
          </ac:inkMkLst>
        </pc:inkChg>
        <pc:inkChg chg="add del">
          <ac:chgData name="Prabhu NATARAJAN" userId="b568c39d-4608-44ca-adc0-616f90d36460" providerId="ADAL" clId="{3DAF40E5-A43C-AE4B-B1DF-5A37079AC9BC}" dt="2025-02-09T23:18:14.106" v="101"/>
          <ac:inkMkLst>
            <pc:docMk/>
            <pc:sldMk cId="1804798674" sldId="745"/>
            <ac:inkMk id="24" creationId="{C59BF9B7-E265-97C8-983A-27EC5F33C866}"/>
          </ac:inkMkLst>
        </pc:inkChg>
        <pc:inkChg chg="add del">
          <ac:chgData name="Prabhu NATARAJAN" userId="b568c39d-4608-44ca-adc0-616f90d36460" providerId="ADAL" clId="{3DAF40E5-A43C-AE4B-B1DF-5A37079AC9BC}" dt="2025-02-09T23:18:14.106" v="101"/>
          <ac:inkMkLst>
            <pc:docMk/>
            <pc:sldMk cId="1804798674" sldId="745"/>
            <ac:inkMk id="25" creationId="{E5A8CE09-7275-6BAB-F4A2-27097C94BACC}"/>
          </ac:inkMkLst>
        </pc:inkChg>
        <pc:inkChg chg="add reco">
          <ac:chgData name="Prabhu NATARAJAN" userId="b568c39d-4608-44ca-adc0-616f90d36460" providerId="ADAL" clId="{3DAF40E5-A43C-AE4B-B1DF-5A37079AC9BC}" dt="2025-02-09T23:18:14.106" v="101"/>
          <ac:inkMkLst>
            <pc:docMk/>
            <pc:sldMk cId="1804798674" sldId="745"/>
            <ac:inkMk id="26" creationId="{B9B23F51-2208-0AC7-548E-1312E0359DEF}"/>
          </ac:inkMkLst>
        </pc:inkChg>
        <pc:inkChg chg="add del">
          <ac:chgData name="Prabhu NATARAJAN" userId="b568c39d-4608-44ca-adc0-616f90d36460" providerId="ADAL" clId="{3DAF40E5-A43C-AE4B-B1DF-5A37079AC9BC}" dt="2025-02-09T23:18:16.836" v="104"/>
          <ac:inkMkLst>
            <pc:docMk/>
            <pc:sldMk cId="1804798674" sldId="745"/>
            <ac:inkMk id="27" creationId="{EA2A498A-3880-1FE0-E684-DF791496F000}"/>
          </ac:inkMkLst>
        </pc:inkChg>
        <pc:inkChg chg="add del">
          <ac:chgData name="Prabhu NATARAJAN" userId="b568c39d-4608-44ca-adc0-616f90d36460" providerId="ADAL" clId="{3DAF40E5-A43C-AE4B-B1DF-5A37079AC9BC}" dt="2025-02-09T23:18:16.836" v="104"/>
          <ac:inkMkLst>
            <pc:docMk/>
            <pc:sldMk cId="1804798674" sldId="745"/>
            <ac:inkMk id="28" creationId="{17D5F407-140F-3DD8-4CC3-57D5BED3C81A}"/>
          </ac:inkMkLst>
        </pc:inkChg>
        <pc:inkChg chg="add del reco">
          <ac:chgData name="Prabhu NATARAJAN" userId="b568c39d-4608-44ca-adc0-616f90d36460" providerId="ADAL" clId="{3DAF40E5-A43C-AE4B-B1DF-5A37079AC9BC}" dt="2025-02-09T23:18:19.233" v="105"/>
          <ac:inkMkLst>
            <pc:docMk/>
            <pc:sldMk cId="1804798674" sldId="745"/>
            <ac:inkMk id="29" creationId="{53728F5E-3D0C-C45F-8EA2-3FEACE446FB7}"/>
          </ac:inkMkLst>
        </pc:inkChg>
        <pc:inkChg chg="add del">
          <ac:chgData name="Prabhu NATARAJAN" userId="b568c39d-4608-44ca-adc0-616f90d36460" providerId="ADAL" clId="{3DAF40E5-A43C-AE4B-B1DF-5A37079AC9BC}" dt="2025-02-09T23:18:29.003" v="108"/>
          <ac:inkMkLst>
            <pc:docMk/>
            <pc:sldMk cId="1804798674" sldId="745"/>
            <ac:inkMk id="30" creationId="{5F4EEA0D-339C-E019-3F83-D39D5F2206CF}"/>
          </ac:inkMkLst>
        </pc:inkChg>
        <pc:inkChg chg="add del">
          <ac:chgData name="Prabhu NATARAJAN" userId="b568c39d-4608-44ca-adc0-616f90d36460" providerId="ADAL" clId="{3DAF40E5-A43C-AE4B-B1DF-5A37079AC9BC}" dt="2025-02-09T23:18:29.003" v="108"/>
          <ac:inkMkLst>
            <pc:docMk/>
            <pc:sldMk cId="1804798674" sldId="745"/>
            <ac:inkMk id="31" creationId="{FB1BC257-8676-A484-52E8-310CCCD83786}"/>
          </ac:inkMkLst>
        </pc:inkChg>
        <pc:inkChg chg="add reco">
          <ac:chgData name="Prabhu NATARAJAN" userId="b568c39d-4608-44ca-adc0-616f90d36460" providerId="ADAL" clId="{3DAF40E5-A43C-AE4B-B1DF-5A37079AC9BC}" dt="2025-02-09T23:18:29.003" v="108"/>
          <ac:inkMkLst>
            <pc:docMk/>
            <pc:sldMk cId="1804798674" sldId="745"/>
            <ac:inkMk id="32" creationId="{4CEE6A92-56A6-1F17-4C14-E4B9C180B3D7}"/>
          </ac:inkMkLst>
        </pc:inkChg>
        <pc:inkChg chg="add del">
          <ac:chgData name="Prabhu NATARAJAN" userId="b568c39d-4608-44ca-adc0-616f90d36460" providerId="ADAL" clId="{3DAF40E5-A43C-AE4B-B1DF-5A37079AC9BC}" dt="2025-02-09T23:18:40.022" v="111"/>
          <ac:inkMkLst>
            <pc:docMk/>
            <pc:sldMk cId="1804798674" sldId="745"/>
            <ac:inkMk id="33" creationId="{8CFC818B-6836-1EDD-0338-662EC0459445}"/>
          </ac:inkMkLst>
        </pc:inkChg>
        <pc:inkChg chg="add del">
          <ac:chgData name="Prabhu NATARAJAN" userId="b568c39d-4608-44ca-adc0-616f90d36460" providerId="ADAL" clId="{3DAF40E5-A43C-AE4B-B1DF-5A37079AC9BC}" dt="2025-02-09T23:18:40.022" v="111"/>
          <ac:inkMkLst>
            <pc:docMk/>
            <pc:sldMk cId="1804798674" sldId="745"/>
            <ac:inkMk id="34" creationId="{6D19AFF0-0CBC-8F5A-18B8-86475D71E7BE}"/>
          </ac:inkMkLst>
        </pc:inkChg>
        <pc:inkChg chg="add reco">
          <ac:chgData name="Prabhu NATARAJAN" userId="b568c39d-4608-44ca-adc0-616f90d36460" providerId="ADAL" clId="{3DAF40E5-A43C-AE4B-B1DF-5A37079AC9BC}" dt="2025-02-09T23:18:40.022" v="111"/>
          <ac:inkMkLst>
            <pc:docMk/>
            <pc:sldMk cId="1804798674" sldId="745"/>
            <ac:inkMk id="35" creationId="{B803FC2A-C792-AB28-B556-186CC055A75C}"/>
          </ac:inkMkLst>
        </pc:inkChg>
        <pc:inkChg chg="add">
          <ac:chgData name="Prabhu NATARAJAN" userId="b568c39d-4608-44ca-adc0-616f90d36460" providerId="ADAL" clId="{3DAF40E5-A43C-AE4B-B1DF-5A37079AC9BC}" dt="2025-02-09T23:18:42.483" v="112"/>
          <ac:inkMkLst>
            <pc:docMk/>
            <pc:sldMk cId="1804798674" sldId="745"/>
            <ac:inkMk id="36" creationId="{4B78BF40-1047-91E2-76DC-5612C6A337BD}"/>
          </ac:inkMkLst>
        </pc:inkChg>
        <pc:inkChg chg="add del">
          <ac:chgData name="Prabhu NATARAJAN" userId="b568c39d-4608-44ca-adc0-616f90d36460" providerId="ADAL" clId="{3DAF40E5-A43C-AE4B-B1DF-5A37079AC9BC}" dt="2025-02-09T23:19:27.697" v="119"/>
          <ac:inkMkLst>
            <pc:docMk/>
            <pc:sldMk cId="1804798674" sldId="745"/>
            <ac:inkMk id="37" creationId="{6F57B2BD-CABD-7451-5E3A-5F23D2F90B41}"/>
          </ac:inkMkLst>
        </pc:inkChg>
        <pc:inkChg chg="add del">
          <ac:chgData name="Prabhu NATARAJAN" userId="b568c39d-4608-44ca-adc0-616f90d36460" providerId="ADAL" clId="{3DAF40E5-A43C-AE4B-B1DF-5A37079AC9BC}" dt="2025-02-09T23:19:27.697" v="119"/>
          <ac:inkMkLst>
            <pc:docMk/>
            <pc:sldMk cId="1804798674" sldId="745"/>
            <ac:inkMk id="38" creationId="{B639041D-A5FC-66F8-BB31-4987A2581CA2}"/>
          </ac:inkMkLst>
        </pc:inkChg>
        <pc:inkChg chg="add del">
          <ac:chgData name="Prabhu NATARAJAN" userId="b568c39d-4608-44ca-adc0-616f90d36460" providerId="ADAL" clId="{3DAF40E5-A43C-AE4B-B1DF-5A37079AC9BC}" dt="2025-02-09T23:19:27.697" v="119"/>
          <ac:inkMkLst>
            <pc:docMk/>
            <pc:sldMk cId="1804798674" sldId="745"/>
            <ac:inkMk id="39" creationId="{91E79140-156B-DC03-3938-D2F941F66954}"/>
          </ac:inkMkLst>
        </pc:inkChg>
        <pc:inkChg chg="add del">
          <ac:chgData name="Prabhu NATARAJAN" userId="b568c39d-4608-44ca-adc0-616f90d36460" providerId="ADAL" clId="{3DAF40E5-A43C-AE4B-B1DF-5A37079AC9BC}" dt="2025-02-09T23:19:27.697" v="119"/>
          <ac:inkMkLst>
            <pc:docMk/>
            <pc:sldMk cId="1804798674" sldId="745"/>
            <ac:inkMk id="40" creationId="{622257EC-78BA-3359-FDAC-C7D1F86CE5C4}"/>
          </ac:inkMkLst>
        </pc:inkChg>
        <pc:inkChg chg="add del">
          <ac:chgData name="Prabhu NATARAJAN" userId="b568c39d-4608-44ca-adc0-616f90d36460" providerId="ADAL" clId="{3DAF40E5-A43C-AE4B-B1DF-5A37079AC9BC}" dt="2025-02-09T23:19:27.697" v="119"/>
          <ac:inkMkLst>
            <pc:docMk/>
            <pc:sldMk cId="1804798674" sldId="745"/>
            <ac:inkMk id="41" creationId="{A0AAD654-2391-6656-AE97-EE908E169B0B}"/>
          </ac:inkMkLst>
        </pc:inkChg>
        <pc:inkChg chg="add del">
          <ac:chgData name="Prabhu NATARAJAN" userId="b568c39d-4608-44ca-adc0-616f90d36460" providerId="ADAL" clId="{3DAF40E5-A43C-AE4B-B1DF-5A37079AC9BC}" dt="2025-02-09T23:19:27.697" v="119"/>
          <ac:inkMkLst>
            <pc:docMk/>
            <pc:sldMk cId="1804798674" sldId="745"/>
            <ac:inkMk id="42" creationId="{3BD75DAA-BAC9-09DB-FF34-FB19E4630BFF}"/>
          </ac:inkMkLst>
        </pc:inkChg>
        <pc:inkChg chg="add reco">
          <ac:chgData name="Prabhu NATARAJAN" userId="b568c39d-4608-44ca-adc0-616f90d36460" providerId="ADAL" clId="{3DAF40E5-A43C-AE4B-B1DF-5A37079AC9BC}" dt="2025-02-09T23:19:27.697" v="119"/>
          <ac:inkMkLst>
            <pc:docMk/>
            <pc:sldMk cId="1804798674" sldId="745"/>
            <ac:inkMk id="43" creationId="{C27B2E6F-1EA4-B844-235C-C9B7C7600259}"/>
          </ac:inkMkLst>
        </pc:inkChg>
        <pc:inkChg chg="add del">
          <ac:chgData name="Prabhu NATARAJAN" userId="b568c39d-4608-44ca-adc0-616f90d36460" providerId="ADAL" clId="{3DAF40E5-A43C-AE4B-B1DF-5A37079AC9BC}" dt="2025-02-09T23:19:37.318" v="137"/>
          <ac:inkMkLst>
            <pc:docMk/>
            <pc:sldMk cId="1804798674" sldId="745"/>
            <ac:inkMk id="44" creationId="{5E095158-4BA0-0426-9114-91BAECC8F04A}"/>
          </ac:inkMkLst>
        </pc:inkChg>
        <pc:inkChg chg="add del">
          <ac:chgData name="Prabhu NATARAJAN" userId="b568c39d-4608-44ca-adc0-616f90d36460" providerId="ADAL" clId="{3DAF40E5-A43C-AE4B-B1DF-5A37079AC9BC}" dt="2025-02-09T23:19:37.318" v="137"/>
          <ac:inkMkLst>
            <pc:docMk/>
            <pc:sldMk cId="1804798674" sldId="745"/>
            <ac:inkMk id="45" creationId="{6C281D34-3422-4380-82FD-26E0B6F05250}"/>
          </ac:inkMkLst>
        </pc:inkChg>
        <pc:inkChg chg="add del">
          <ac:chgData name="Prabhu NATARAJAN" userId="b568c39d-4608-44ca-adc0-616f90d36460" providerId="ADAL" clId="{3DAF40E5-A43C-AE4B-B1DF-5A37079AC9BC}" dt="2025-02-09T23:19:37.318" v="137"/>
          <ac:inkMkLst>
            <pc:docMk/>
            <pc:sldMk cId="1804798674" sldId="745"/>
            <ac:inkMk id="46" creationId="{62ED0B23-A6F6-E174-E46A-2EA80F434EAC}"/>
          </ac:inkMkLst>
        </pc:inkChg>
        <pc:inkChg chg="add del">
          <ac:chgData name="Prabhu NATARAJAN" userId="b568c39d-4608-44ca-adc0-616f90d36460" providerId="ADAL" clId="{3DAF40E5-A43C-AE4B-B1DF-5A37079AC9BC}" dt="2025-02-09T23:19:37.318" v="137"/>
          <ac:inkMkLst>
            <pc:docMk/>
            <pc:sldMk cId="1804798674" sldId="745"/>
            <ac:inkMk id="47" creationId="{DC0391F6-1158-A5FA-5A99-3DBE60A54F5E}"/>
          </ac:inkMkLst>
        </pc:inkChg>
        <pc:inkChg chg="add del">
          <ac:chgData name="Prabhu NATARAJAN" userId="b568c39d-4608-44ca-adc0-616f90d36460" providerId="ADAL" clId="{3DAF40E5-A43C-AE4B-B1DF-5A37079AC9BC}" dt="2025-02-09T23:19:37.318" v="137"/>
          <ac:inkMkLst>
            <pc:docMk/>
            <pc:sldMk cId="1804798674" sldId="745"/>
            <ac:inkMk id="48" creationId="{CD54A6D1-25E4-4055-0537-EAD6B543242D}"/>
          </ac:inkMkLst>
        </pc:inkChg>
        <pc:inkChg chg="add">
          <ac:chgData name="Prabhu NATARAJAN" userId="b568c39d-4608-44ca-adc0-616f90d36460" providerId="ADAL" clId="{3DAF40E5-A43C-AE4B-B1DF-5A37079AC9BC}" dt="2025-02-09T23:19:31.945" v="125"/>
          <ac:inkMkLst>
            <pc:docMk/>
            <pc:sldMk cId="1804798674" sldId="745"/>
            <ac:inkMk id="49" creationId="{FC052CB4-9575-814F-A552-461FEC5C136F}"/>
          </ac:inkMkLst>
        </pc:inkChg>
        <pc:inkChg chg="add">
          <ac:chgData name="Prabhu NATARAJAN" userId="b568c39d-4608-44ca-adc0-616f90d36460" providerId="ADAL" clId="{3DAF40E5-A43C-AE4B-B1DF-5A37079AC9BC}" dt="2025-02-09T23:19:32.083" v="126"/>
          <ac:inkMkLst>
            <pc:docMk/>
            <pc:sldMk cId="1804798674" sldId="745"/>
            <ac:inkMk id="50" creationId="{5CD99EF6-CD88-83F7-7955-86352E0DAFB0}"/>
          </ac:inkMkLst>
        </pc:inkChg>
        <pc:inkChg chg="add">
          <ac:chgData name="Prabhu NATARAJAN" userId="b568c39d-4608-44ca-adc0-616f90d36460" providerId="ADAL" clId="{3DAF40E5-A43C-AE4B-B1DF-5A37079AC9BC}" dt="2025-02-09T23:19:32.709" v="127"/>
          <ac:inkMkLst>
            <pc:docMk/>
            <pc:sldMk cId="1804798674" sldId="745"/>
            <ac:inkMk id="51" creationId="{48DF7840-142A-20CA-DF67-F6DD4D582767}"/>
          </ac:inkMkLst>
        </pc:inkChg>
        <pc:inkChg chg="add del">
          <ac:chgData name="Prabhu NATARAJAN" userId="b568c39d-4608-44ca-adc0-616f90d36460" providerId="ADAL" clId="{3DAF40E5-A43C-AE4B-B1DF-5A37079AC9BC}" dt="2025-02-09T23:19:37.318" v="137"/>
          <ac:inkMkLst>
            <pc:docMk/>
            <pc:sldMk cId="1804798674" sldId="745"/>
            <ac:inkMk id="52" creationId="{30F00DCA-FAA5-79F0-8C3B-447E4FC99D27}"/>
          </ac:inkMkLst>
        </pc:inkChg>
        <pc:inkChg chg="add">
          <ac:chgData name="Prabhu NATARAJAN" userId="b568c39d-4608-44ca-adc0-616f90d36460" providerId="ADAL" clId="{3DAF40E5-A43C-AE4B-B1DF-5A37079AC9BC}" dt="2025-02-09T23:19:33.204" v="129"/>
          <ac:inkMkLst>
            <pc:docMk/>
            <pc:sldMk cId="1804798674" sldId="745"/>
            <ac:inkMk id="53" creationId="{4263A206-4EAB-C381-006A-8DB321248565}"/>
          </ac:inkMkLst>
        </pc:inkChg>
        <pc:inkChg chg="add del">
          <ac:chgData name="Prabhu NATARAJAN" userId="b568c39d-4608-44ca-adc0-616f90d36460" providerId="ADAL" clId="{3DAF40E5-A43C-AE4B-B1DF-5A37079AC9BC}" dt="2025-02-09T23:19:37.318" v="137"/>
          <ac:inkMkLst>
            <pc:docMk/>
            <pc:sldMk cId="1804798674" sldId="745"/>
            <ac:inkMk id="54" creationId="{9C4CE2E6-4D80-1A55-CDCD-40ACBE6BBA1F}"/>
          </ac:inkMkLst>
        </pc:inkChg>
        <pc:inkChg chg="add del">
          <ac:chgData name="Prabhu NATARAJAN" userId="b568c39d-4608-44ca-adc0-616f90d36460" providerId="ADAL" clId="{3DAF40E5-A43C-AE4B-B1DF-5A37079AC9BC}" dt="2025-02-09T23:19:37.318" v="137"/>
          <ac:inkMkLst>
            <pc:docMk/>
            <pc:sldMk cId="1804798674" sldId="745"/>
            <ac:inkMk id="55" creationId="{52B03A20-8D3D-8DBC-6A67-4653BF4ABDB4}"/>
          </ac:inkMkLst>
        </pc:inkChg>
        <pc:inkChg chg="add del">
          <ac:chgData name="Prabhu NATARAJAN" userId="b568c39d-4608-44ca-adc0-616f90d36460" providerId="ADAL" clId="{3DAF40E5-A43C-AE4B-B1DF-5A37079AC9BC}" dt="2025-02-09T23:19:37.318" v="137"/>
          <ac:inkMkLst>
            <pc:docMk/>
            <pc:sldMk cId="1804798674" sldId="745"/>
            <ac:inkMk id="56" creationId="{BCC7009A-414D-2F5B-E6DC-F370A31F0337}"/>
          </ac:inkMkLst>
        </pc:inkChg>
        <pc:inkChg chg="add del">
          <ac:chgData name="Prabhu NATARAJAN" userId="b568c39d-4608-44ca-adc0-616f90d36460" providerId="ADAL" clId="{3DAF40E5-A43C-AE4B-B1DF-5A37079AC9BC}" dt="2025-02-09T23:19:37.318" v="137"/>
          <ac:inkMkLst>
            <pc:docMk/>
            <pc:sldMk cId="1804798674" sldId="745"/>
            <ac:inkMk id="57" creationId="{05EAFB9A-154F-D236-79DC-E7DC62F0704E}"/>
          </ac:inkMkLst>
        </pc:inkChg>
        <pc:inkChg chg="add">
          <ac:chgData name="Prabhu NATARAJAN" userId="b568c39d-4608-44ca-adc0-616f90d36460" providerId="ADAL" clId="{3DAF40E5-A43C-AE4B-B1DF-5A37079AC9BC}" dt="2025-02-09T23:19:35.518" v="134"/>
          <ac:inkMkLst>
            <pc:docMk/>
            <pc:sldMk cId="1804798674" sldId="745"/>
            <ac:inkMk id="58" creationId="{A847C31B-B8DE-756E-5C3B-34DFA890D35D}"/>
          </ac:inkMkLst>
        </pc:inkChg>
        <pc:inkChg chg="add">
          <ac:chgData name="Prabhu NATARAJAN" userId="b568c39d-4608-44ca-adc0-616f90d36460" providerId="ADAL" clId="{3DAF40E5-A43C-AE4B-B1DF-5A37079AC9BC}" dt="2025-02-09T23:19:36.127" v="135"/>
          <ac:inkMkLst>
            <pc:docMk/>
            <pc:sldMk cId="1804798674" sldId="745"/>
            <ac:inkMk id="59" creationId="{FBB98D5C-A12B-F5B3-573E-A6E5F3F132B7}"/>
          </ac:inkMkLst>
        </pc:inkChg>
        <pc:inkChg chg="add">
          <ac:chgData name="Prabhu NATARAJAN" userId="b568c39d-4608-44ca-adc0-616f90d36460" providerId="ADAL" clId="{3DAF40E5-A43C-AE4B-B1DF-5A37079AC9BC}" dt="2025-02-09T23:19:36.285" v="136"/>
          <ac:inkMkLst>
            <pc:docMk/>
            <pc:sldMk cId="1804798674" sldId="745"/>
            <ac:inkMk id="60" creationId="{4805383F-8CEA-28AE-2107-169DCCBC197E}"/>
          </ac:inkMkLst>
        </pc:inkChg>
        <pc:inkChg chg="add del">
          <ac:chgData name="Prabhu NATARAJAN" userId="b568c39d-4608-44ca-adc0-616f90d36460" providerId="ADAL" clId="{3DAF40E5-A43C-AE4B-B1DF-5A37079AC9BC}" dt="2025-02-09T23:19:42.610" v="144"/>
          <ac:inkMkLst>
            <pc:docMk/>
            <pc:sldMk cId="1804798674" sldId="745"/>
            <ac:inkMk id="62" creationId="{BDEAD0E3-B5A6-460D-56E4-5E5B2FC9DBA4}"/>
          </ac:inkMkLst>
        </pc:inkChg>
        <pc:inkChg chg="add del">
          <ac:chgData name="Prabhu NATARAJAN" userId="b568c39d-4608-44ca-adc0-616f90d36460" providerId="ADAL" clId="{3DAF40E5-A43C-AE4B-B1DF-5A37079AC9BC}" dt="2025-02-09T23:19:42.610" v="144"/>
          <ac:inkMkLst>
            <pc:docMk/>
            <pc:sldMk cId="1804798674" sldId="745"/>
            <ac:inkMk id="63" creationId="{6B565369-A459-6683-E185-29F02E711F8C}"/>
          </ac:inkMkLst>
        </pc:inkChg>
        <pc:inkChg chg="add del">
          <ac:chgData name="Prabhu NATARAJAN" userId="b568c39d-4608-44ca-adc0-616f90d36460" providerId="ADAL" clId="{3DAF40E5-A43C-AE4B-B1DF-5A37079AC9BC}" dt="2025-02-09T23:19:42.610" v="144"/>
          <ac:inkMkLst>
            <pc:docMk/>
            <pc:sldMk cId="1804798674" sldId="745"/>
            <ac:inkMk id="64" creationId="{9C97838B-6BF2-8479-5A0E-3FE5937DABA7}"/>
          </ac:inkMkLst>
        </pc:inkChg>
        <pc:inkChg chg="add del">
          <ac:chgData name="Prabhu NATARAJAN" userId="b568c39d-4608-44ca-adc0-616f90d36460" providerId="ADAL" clId="{3DAF40E5-A43C-AE4B-B1DF-5A37079AC9BC}" dt="2025-02-09T23:19:42.610" v="144"/>
          <ac:inkMkLst>
            <pc:docMk/>
            <pc:sldMk cId="1804798674" sldId="745"/>
            <ac:inkMk id="65" creationId="{DC82C164-4C0C-712C-70B1-BBFA4E6385E2}"/>
          </ac:inkMkLst>
        </pc:inkChg>
        <pc:inkChg chg="add del">
          <ac:chgData name="Prabhu NATARAJAN" userId="b568c39d-4608-44ca-adc0-616f90d36460" providerId="ADAL" clId="{3DAF40E5-A43C-AE4B-B1DF-5A37079AC9BC}" dt="2025-02-09T23:19:42.610" v="144"/>
          <ac:inkMkLst>
            <pc:docMk/>
            <pc:sldMk cId="1804798674" sldId="745"/>
            <ac:inkMk id="66" creationId="{3260FD5B-4110-6B1A-3891-A0A1DD899E0A}"/>
          </ac:inkMkLst>
        </pc:inkChg>
        <pc:inkChg chg="add del">
          <ac:chgData name="Prabhu NATARAJAN" userId="b568c39d-4608-44ca-adc0-616f90d36460" providerId="ADAL" clId="{3DAF40E5-A43C-AE4B-B1DF-5A37079AC9BC}" dt="2025-02-09T23:19:42.610" v="144"/>
          <ac:inkMkLst>
            <pc:docMk/>
            <pc:sldMk cId="1804798674" sldId="745"/>
            <ac:inkMk id="67" creationId="{504A1235-06A9-A6FA-023A-727C27C91634}"/>
          </ac:inkMkLst>
        </pc:inkChg>
        <pc:inkChg chg="add reco">
          <ac:chgData name="Prabhu NATARAJAN" userId="b568c39d-4608-44ca-adc0-616f90d36460" providerId="ADAL" clId="{3DAF40E5-A43C-AE4B-B1DF-5A37079AC9BC}" dt="2025-02-09T23:19:42.610" v="144"/>
          <ac:inkMkLst>
            <pc:docMk/>
            <pc:sldMk cId="1804798674" sldId="745"/>
            <ac:inkMk id="68" creationId="{2904FF86-07BA-F460-ADA2-1959B37BE59A}"/>
          </ac:inkMkLst>
        </pc:ink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EA2CFD-E7EE-49FF-9811-ECB27BA87EC1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A5CC93B2-610F-4463-9EA1-06718942BE42}">
      <dgm:prSet phldrT="[Text]" custT="1"/>
      <dgm:spPr/>
      <dgm:t>
        <a:bodyPr/>
        <a:lstStyle/>
        <a:p>
          <a:r>
            <a:rPr lang="en-US" sz="1800" b="1"/>
            <a:t>R-format</a:t>
          </a:r>
          <a:r>
            <a:rPr lang="en-US" sz="1800"/>
            <a:t> (Register format: </a:t>
          </a:r>
          <a:r>
            <a:rPr lang="en-US" sz="1800" b="1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$r3</a:t>
          </a:r>
          <a:r>
            <a:rPr lang="en-US" sz="1800"/>
            <a:t>)</a:t>
          </a:r>
          <a:endParaRPr lang="en-SG" sz="1800"/>
        </a:p>
      </dgm:t>
    </dgm:pt>
    <dgm:pt modelId="{B4E6CC5F-A2AB-4CA3-A30F-71A20AA3929E}" type="parTrans" cxnId="{C078B144-0874-41BF-802A-DD7A6E987095}">
      <dgm:prSet/>
      <dgm:spPr/>
      <dgm:t>
        <a:bodyPr/>
        <a:lstStyle/>
        <a:p>
          <a:endParaRPr lang="en-SG"/>
        </a:p>
      </dgm:t>
    </dgm:pt>
    <dgm:pt modelId="{1CC56391-DAF4-4B6A-8AFF-FDDF1C8CFACC}" type="sibTrans" cxnId="{C078B144-0874-41BF-802A-DD7A6E987095}">
      <dgm:prSet/>
      <dgm:spPr/>
      <dgm:t>
        <a:bodyPr/>
        <a:lstStyle/>
        <a:p>
          <a:endParaRPr lang="en-SG"/>
        </a:p>
      </dgm:t>
    </dgm:pt>
    <dgm:pt modelId="{B745244B-38FF-4B61-AF5D-AFD0881AC7AD}">
      <dgm:prSet/>
      <dgm:spPr/>
      <dgm:t>
        <a:bodyPr/>
        <a:lstStyle/>
        <a:p>
          <a:r>
            <a:rPr lang="en-US"/>
            <a:t>Instructions which use 2 source registers and 1 destination register</a:t>
          </a:r>
        </a:p>
      </dgm:t>
    </dgm:pt>
    <dgm:pt modelId="{E063501E-0527-45D1-8477-9711C434405B}" type="parTrans" cxnId="{8A4C36A4-CE51-463C-89FE-3C94C48F6CA6}">
      <dgm:prSet/>
      <dgm:spPr/>
      <dgm:t>
        <a:bodyPr/>
        <a:lstStyle/>
        <a:p>
          <a:endParaRPr lang="en-SG"/>
        </a:p>
      </dgm:t>
    </dgm:pt>
    <dgm:pt modelId="{BA6A5529-8DC9-4C89-9162-62310FF74B6C}" type="sibTrans" cxnId="{8A4C36A4-CE51-463C-89FE-3C94C48F6CA6}">
      <dgm:prSet/>
      <dgm:spPr/>
      <dgm:t>
        <a:bodyPr/>
        <a:lstStyle/>
        <a:p>
          <a:endParaRPr lang="en-SG"/>
        </a:p>
      </dgm:t>
    </dgm:pt>
    <dgm:pt modelId="{815405DE-AA21-4153-8B2C-C4012BE456F3}">
      <dgm:prSet/>
      <dgm:spPr/>
      <dgm:t>
        <a:bodyPr/>
        <a:lstStyle/>
        <a:p>
          <a:r>
            <a:rPr lang="en-US" b="1">
              <a:latin typeface="Courier New" pitchFamily="49" charset="0"/>
            </a:rPr>
            <a:t>e.g. add, sub, and, or, nor, slt, etc</a:t>
          </a:r>
          <a:endParaRPr lang="en-US"/>
        </a:p>
      </dgm:t>
    </dgm:pt>
    <dgm:pt modelId="{A0AC04A5-B34A-48E1-9D5C-E0CC5F7E695D}" type="parTrans" cxnId="{75AE5598-3AF2-41E7-9692-B8830FB2EE77}">
      <dgm:prSet/>
      <dgm:spPr/>
      <dgm:t>
        <a:bodyPr/>
        <a:lstStyle/>
        <a:p>
          <a:endParaRPr lang="en-SG"/>
        </a:p>
      </dgm:t>
    </dgm:pt>
    <dgm:pt modelId="{0424935C-B3CC-463C-A329-BE30976AE49E}" type="sibTrans" cxnId="{75AE5598-3AF2-41E7-9692-B8830FB2EE77}">
      <dgm:prSet/>
      <dgm:spPr/>
      <dgm:t>
        <a:bodyPr/>
        <a:lstStyle/>
        <a:p>
          <a:endParaRPr lang="en-SG"/>
        </a:p>
      </dgm:t>
    </dgm:pt>
    <dgm:pt modelId="{DD27C3F9-B1B0-4492-9ECB-A37F9CB74B29}">
      <dgm:prSet custT="1"/>
      <dgm:spPr/>
      <dgm:t>
        <a:bodyPr/>
        <a:lstStyle/>
        <a:p>
          <a:r>
            <a:rPr lang="en-US" sz="1800" b="1"/>
            <a:t>I-format</a:t>
          </a:r>
          <a:r>
            <a:rPr lang="en-US" sz="1800"/>
            <a:t> (Immediate format: </a:t>
          </a:r>
          <a:r>
            <a:rPr lang="en-US" sz="1800" b="1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r>
            <a:rPr lang="en-US" sz="1800"/>
            <a:t>)</a:t>
          </a:r>
        </a:p>
      </dgm:t>
    </dgm:pt>
    <dgm:pt modelId="{7C7BDC60-AFF0-40A6-8091-A2B80B538E19}" type="parTrans" cxnId="{E5AF8E3D-DC42-4AF5-993E-9BA94F8660B9}">
      <dgm:prSet/>
      <dgm:spPr/>
      <dgm:t>
        <a:bodyPr/>
        <a:lstStyle/>
        <a:p>
          <a:endParaRPr lang="en-SG"/>
        </a:p>
      </dgm:t>
    </dgm:pt>
    <dgm:pt modelId="{3EB605E6-306A-47BD-A384-160C19AEF805}" type="sibTrans" cxnId="{E5AF8E3D-DC42-4AF5-993E-9BA94F8660B9}">
      <dgm:prSet/>
      <dgm:spPr/>
      <dgm:t>
        <a:bodyPr/>
        <a:lstStyle/>
        <a:p>
          <a:endParaRPr lang="en-SG"/>
        </a:p>
      </dgm:t>
    </dgm:pt>
    <dgm:pt modelId="{790D18B4-5691-4B2D-86E2-D07C0090C3FD}">
      <dgm:prSet/>
      <dgm:spPr/>
      <dgm:t>
        <a:bodyPr/>
        <a:lstStyle/>
        <a:p>
          <a:r>
            <a:rPr lang="en-US" b="1">
              <a:latin typeface="Courier New" pitchFamily="49" charset="0"/>
            </a:rPr>
            <a:t>e.g. </a:t>
          </a:r>
          <a:r>
            <a:rPr lang="en-US" b="1" err="1">
              <a:latin typeface="Courier New" pitchFamily="49" charset="0"/>
            </a:rPr>
            <a:t>addi</a:t>
          </a:r>
          <a:r>
            <a:rPr lang="en-US" b="1">
              <a:latin typeface="Courier New" pitchFamily="49" charset="0"/>
            </a:rPr>
            <a:t>, </a:t>
          </a:r>
          <a:r>
            <a:rPr lang="en-US" b="1" err="1">
              <a:latin typeface="Courier New" pitchFamily="49" charset="0"/>
            </a:rPr>
            <a:t>andi</a:t>
          </a:r>
          <a:r>
            <a:rPr lang="en-US" b="1">
              <a:latin typeface="Courier New" pitchFamily="49" charset="0"/>
            </a:rPr>
            <a:t>, </a:t>
          </a:r>
          <a:r>
            <a:rPr lang="en-US" b="1" err="1">
              <a:latin typeface="Courier New" pitchFamily="49" charset="0"/>
            </a:rPr>
            <a:t>ori</a:t>
          </a:r>
          <a:r>
            <a:rPr lang="en-US" b="1">
              <a:latin typeface="Courier New" pitchFamily="49" charset="0"/>
            </a:rPr>
            <a:t>, </a:t>
          </a:r>
          <a:r>
            <a:rPr lang="en-US" b="1" err="1">
              <a:latin typeface="Courier New" pitchFamily="49" charset="0"/>
            </a:rPr>
            <a:t>slti</a:t>
          </a:r>
          <a:r>
            <a:rPr lang="en-US" b="1">
              <a:latin typeface="Courier New" pitchFamily="49" charset="0"/>
            </a:rPr>
            <a:t>, </a:t>
          </a:r>
          <a:r>
            <a:rPr lang="en-US" b="1" err="1">
              <a:latin typeface="Courier New" pitchFamily="49" charset="0"/>
            </a:rPr>
            <a:t>lw</a:t>
          </a:r>
          <a:r>
            <a:rPr lang="en-US" b="1">
              <a:latin typeface="Courier New" pitchFamily="49" charset="0"/>
            </a:rPr>
            <a:t>, </a:t>
          </a:r>
          <a:r>
            <a:rPr lang="en-US" b="1" err="1">
              <a:latin typeface="Courier New" pitchFamily="49" charset="0"/>
            </a:rPr>
            <a:t>sw</a:t>
          </a:r>
          <a:r>
            <a:rPr lang="en-US" b="1">
              <a:latin typeface="Courier New" pitchFamily="49" charset="0"/>
            </a:rPr>
            <a:t>, </a:t>
          </a:r>
          <a:r>
            <a:rPr lang="en-US" b="1" err="1">
              <a:latin typeface="Courier New" pitchFamily="49" charset="0"/>
            </a:rPr>
            <a:t>beq</a:t>
          </a:r>
          <a:r>
            <a:rPr lang="en-US" b="1">
              <a:latin typeface="Courier New" pitchFamily="49" charset="0"/>
            </a:rPr>
            <a:t>, </a:t>
          </a:r>
          <a:r>
            <a:rPr lang="en-US" b="1" err="1">
              <a:latin typeface="Courier New" pitchFamily="49" charset="0"/>
            </a:rPr>
            <a:t>bne</a:t>
          </a:r>
          <a:r>
            <a:rPr lang="en-US"/>
            <a:t>, etc.</a:t>
          </a:r>
        </a:p>
      </dgm:t>
    </dgm:pt>
    <dgm:pt modelId="{9921DB66-2F46-4DBF-A527-FC94DCD44632}" type="parTrans" cxnId="{2137E6D7-7658-410A-B44A-DAF071F8EA39}">
      <dgm:prSet/>
      <dgm:spPr/>
      <dgm:t>
        <a:bodyPr/>
        <a:lstStyle/>
        <a:p>
          <a:endParaRPr lang="en-SG"/>
        </a:p>
      </dgm:t>
    </dgm:pt>
    <dgm:pt modelId="{20C9A52F-6665-4164-ADD5-65A3318AB229}" type="sibTrans" cxnId="{2137E6D7-7658-410A-B44A-DAF071F8EA39}">
      <dgm:prSet/>
      <dgm:spPr/>
      <dgm:t>
        <a:bodyPr/>
        <a:lstStyle/>
        <a:p>
          <a:endParaRPr lang="en-SG"/>
        </a:p>
      </dgm:t>
    </dgm:pt>
    <dgm:pt modelId="{DADA62FA-8678-4304-8C53-5B262C1D6BD1}">
      <dgm:prSet/>
      <dgm:spPr/>
      <dgm:t>
        <a:bodyPr/>
        <a:lstStyle/>
        <a:p>
          <a:r>
            <a:rPr lang="en-US" b="1" u="none"/>
            <a:t>J-format</a:t>
          </a:r>
          <a:r>
            <a:rPr lang="en-US"/>
            <a:t> (Jump format: </a:t>
          </a:r>
          <a:r>
            <a:rPr lang="en-US" b="1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b="1">
              <a:latin typeface="Courier New" pitchFamily="49" charset="0"/>
              <a:cs typeface="Courier New" pitchFamily="49" charset="0"/>
            </a:rPr>
            <a:t> </a:t>
          </a:r>
          <a:r>
            <a:rPr lang="en-US" b="1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r>
            <a:rPr lang="en-US"/>
            <a:t>)</a:t>
          </a:r>
        </a:p>
      </dgm:t>
    </dgm:pt>
    <dgm:pt modelId="{31BE59C4-7425-4591-AAB0-793105C6281A}" type="parTrans" cxnId="{B4389D4F-58F3-4800-96F7-981A18AA056E}">
      <dgm:prSet/>
      <dgm:spPr/>
      <dgm:t>
        <a:bodyPr/>
        <a:lstStyle/>
        <a:p>
          <a:endParaRPr lang="en-SG"/>
        </a:p>
      </dgm:t>
    </dgm:pt>
    <dgm:pt modelId="{9DD0C15F-AEF2-42AF-A17F-31E457619D61}" type="sibTrans" cxnId="{B4389D4F-58F3-4800-96F7-981A18AA056E}">
      <dgm:prSet/>
      <dgm:spPr/>
      <dgm:t>
        <a:bodyPr/>
        <a:lstStyle/>
        <a:p>
          <a:endParaRPr lang="en-SG"/>
        </a:p>
      </dgm:t>
    </dgm:pt>
    <dgm:pt modelId="{64F2D888-EC83-40EA-9538-C01B1A4B9963}">
      <dgm:prSet/>
      <dgm:spPr/>
      <dgm:t>
        <a:bodyPr/>
        <a:lstStyle/>
        <a:p>
          <a:r>
            <a:rPr lang="en-US" b="1">
              <a:latin typeface="Courier New" pitchFamily="49" charset="0"/>
            </a:rPr>
            <a:t>j</a:t>
          </a:r>
          <a:r>
            <a:rPr lang="en-US"/>
            <a:t> instruction uses only one immediate value</a:t>
          </a:r>
        </a:p>
      </dgm:t>
    </dgm:pt>
    <dgm:pt modelId="{5BC1BCB2-4908-44B8-AF80-7B9F27D074E2}" type="parTrans" cxnId="{14D1467A-10B9-437F-9C10-1B1BDB14955F}">
      <dgm:prSet/>
      <dgm:spPr/>
      <dgm:t>
        <a:bodyPr/>
        <a:lstStyle/>
        <a:p>
          <a:endParaRPr lang="en-SG"/>
        </a:p>
      </dgm:t>
    </dgm:pt>
    <dgm:pt modelId="{6CC19B16-32E2-44EA-93F9-B92BF93DC0CF}" type="sibTrans" cxnId="{14D1467A-10B9-437F-9C10-1B1BDB14955F}">
      <dgm:prSet/>
      <dgm:spPr/>
      <dgm:t>
        <a:bodyPr/>
        <a:lstStyle/>
        <a:p>
          <a:endParaRPr lang="en-SG"/>
        </a:p>
      </dgm:t>
    </dgm:pt>
    <dgm:pt modelId="{1585AEA3-9A07-4214-A81A-BA05C42128B4}">
      <dgm:prSet/>
      <dgm:spPr/>
      <dgm:t>
        <a:bodyPr/>
        <a:lstStyle/>
        <a:p>
          <a:r>
            <a:rPr lang="en-US"/>
            <a:t>Instructions which use 1 source register, 1 immediate value and 1 destination register</a:t>
          </a:r>
        </a:p>
      </dgm:t>
    </dgm:pt>
    <dgm:pt modelId="{D0187A4E-2BAE-4F30-ABF5-1FCEED53AB63}" type="parTrans" cxnId="{7372A8DB-DB7C-41F8-A045-D9EB59C457BC}">
      <dgm:prSet/>
      <dgm:spPr/>
      <dgm:t>
        <a:bodyPr/>
        <a:lstStyle/>
        <a:p>
          <a:endParaRPr lang="en-SG"/>
        </a:p>
      </dgm:t>
    </dgm:pt>
    <dgm:pt modelId="{230402EC-F190-4D39-A825-59FEEF65BDBE}" type="sibTrans" cxnId="{7372A8DB-DB7C-41F8-A045-D9EB59C457BC}">
      <dgm:prSet/>
      <dgm:spPr/>
      <dgm:t>
        <a:bodyPr/>
        <a:lstStyle/>
        <a:p>
          <a:endParaRPr lang="en-SG"/>
        </a:p>
      </dgm:t>
    </dgm:pt>
    <dgm:pt modelId="{B4306F1A-A515-4662-BD00-D70618225F83}">
      <dgm:prSet/>
      <dgm:spPr/>
      <dgm:t>
        <a:bodyPr/>
        <a:lstStyle/>
        <a:p>
          <a:r>
            <a:rPr lang="en-US" b="1">
              <a:latin typeface="+mn-lt"/>
            </a:rPr>
            <a:t>Special cases:  </a:t>
          </a:r>
          <a:r>
            <a:rPr lang="en-US" b="1" err="1">
              <a:latin typeface="Courier New" pitchFamily="49" charset="0"/>
            </a:rPr>
            <a:t>srl</a:t>
          </a:r>
          <a:r>
            <a:rPr lang="en-US" b="1">
              <a:latin typeface="Courier New" pitchFamily="49" charset="0"/>
            </a:rPr>
            <a:t>, </a:t>
          </a:r>
          <a:r>
            <a:rPr lang="en-US" b="1" err="1">
              <a:latin typeface="Courier New" pitchFamily="49" charset="0"/>
            </a:rPr>
            <a:t>sll</a:t>
          </a:r>
          <a:r>
            <a:rPr lang="en-US"/>
            <a:t>, etc.</a:t>
          </a:r>
        </a:p>
      </dgm:t>
    </dgm:pt>
    <dgm:pt modelId="{6AF735B2-CA1A-43AE-AA2B-7854988EA9C5}" type="parTrans" cxnId="{96C000D8-FBD1-4439-8908-B69C5F718CE3}">
      <dgm:prSet/>
      <dgm:spPr/>
      <dgm:t>
        <a:bodyPr/>
        <a:lstStyle/>
        <a:p>
          <a:endParaRPr lang="en-SG"/>
        </a:p>
      </dgm:t>
    </dgm:pt>
    <dgm:pt modelId="{56827F7D-C661-4210-944B-8400DD11C949}" type="sibTrans" cxnId="{96C000D8-FBD1-4439-8908-B69C5F718CE3}">
      <dgm:prSet/>
      <dgm:spPr/>
      <dgm:t>
        <a:bodyPr/>
        <a:lstStyle/>
        <a:p>
          <a:endParaRPr lang="en-SG"/>
        </a:p>
      </dgm:t>
    </dgm:pt>
    <dgm:pt modelId="{30A06B15-32BF-482D-9A03-E311DBBB510B}" type="pres">
      <dgm:prSet presAssocID="{B5EA2CFD-E7EE-49FF-9811-ECB27BA87EC1}" presName="linear" presStyleCnt="0">
        <dgm:presLayoutVars>
          <dgm:dir/>
          <dgm:animLvl val="lvl"/>
          <dgm:resizeHandles val="exact"/>
        </dgm:presLayoutVars>
      </dgm:prSet>
      <dgm:spPr/>
    </dgm:pt>
    <dgm:pt modelId="{051513BE-9D45-4457-80A5-B9234086CC9A}" type="pres">
      <dgm:prSet presAssocID="{A5CC93B2-610F-4463-9EA1-06718942BE42}" presName="parentLin" presStyleCnt="0"/>
      <dgm:spPr/>
    </dgm:pt>
    <dgm:pt modelId="{92455362-4697-44D0-8C0E-62A0E26C1D4E}" type="pres">
      <dgm:prSet presAssocID="{A5CC93B2-610F-4463-9EA1-06718942BE42}" presName="parentLeftMargin" presStyleLbl="node1" presStyleIdx="0" presStyleCnt="3"/>
      <dgm:spPr/>
    </dgm:pt>
    <dgm:pt modelId="{B0C4D1D3-0035-4BD0-BEF4-3B6980AA5D0A}" type="pres">
      <dgm:prSet presAssocID="{A5CC93B2-610F-4463-9EA1-06718942BE42}" presName="parentText" presStyleLbl="node1" presStyleIdx="0" presStyleCnt="3" custScaleX="105986">
        <dgm:presLayoutVars>
          <dgm:chMax val="0"/>
          <dgm:bulletEnabled val="1"/>
        </dgm:presLayoutVars>
      </dgm:prSet>
      <dgm:spPr/>
    </dgm:pt>
    <dgm:pt modelId="{1D07AA35-71BC-4B84-BD1E-4B22E80FA4CA}" type="pres">
      <dgm:prSet presAssocID="{A5CC93B2-610F-4463-9EA1-06718942BE42}" presName="negativeSpace" presStyleCnt="0"/>
      <dgm:spPr/>
    </dgm:pt>
    <dgm:pt modelId="{0CB4C815-174A-4EF1-B1AF-0FBCE7D988FA}" type="pres">
      <dgm:prSet presAssocID="{A5CC93B2-610F-4463-9EA1-06718942BE42}" presName="childText" presStyleLbl="conFgAcc1" presStyleIdx="0" presStyleCnt="3">
        <dgm:presLayoutVars>
          <dgm:bulletEnabled val="1"/>
        </dgm:presLayoutVars>
      </dgm:prSet>
      <dgm:spPr/>
    </dgm:pt>
    <dgm:pt modelId="{30FABA06-11E6-4BB5-A2ED-038FAAECFFF1}" type="pres">
      <dgm:prSet presAssocID="{1CC56391-DAF4-4B6A-8AFF-FDDF1C8CFACC}" presName="spaceBetweenRectangles" presStyleCnt="0"/>
      <dgm:spPr/>
    </dgm:pt>
    <dgm:pt modelId="{6CA53D83-CDD1-48AD-867E-4F428BE172BC}" type="pres">
      <dgm:prSet presAssocID="{DD27C3F9-B1B0-4492-9ECB-A37F9CB74B29}" presName="parentLin" presStyleCnt="0"/>
      <dgm:spPr/>
    </dgm:pt>
    <dgm:pt modelId="{10EB4D97-61B3-4212-8CC9-8D38907FE1EE}" type="pres">
      <dgm:prSet presAssocID="{DD27C3F9-B1B0-4492-9ECB-A37F9CB74B29}" presName="parentLeftMargin" presStyleLbl="node1" presStyleIdx="0" presStyleCnt="3"/>
      <dgm:spPr/>
    </dgm:pt>
    <dgm:pt modelId="{D02A8DA4-DF3A-4252-9C19-65702E2460CA}" type="pres">
      <dgm:prSet presAssocID="{DD27C3F9-B1B0-4492-9ECB-A37F9CB74B29}" presName="parentText" presStyleLbl="node1" presStyleIdx="1" presStyleCnt="3" custScaleX="105305">
        <dgm:presLayoutVars>
          <dgm:chMax val="0"/>
          <dgm:bulletEnabled val="1"/>
        </dgm:presLayoutVars>
      </dgm:prSet>
      <dgm:spPr/>
    </dgm:pt>
    <dgm:pt modelId="{00643D4B-E0E1-43AA-B836-37A09B070832}" type="pres">
      <dgm:prSet presAssocID="{DD27C3F9-B1B0-4492-9ECB-A37F9CB74B29}" presName="negativeSpace" presStyleCnt="0"/>
      <dgm:spPr/>
    </dgm:pt>
    <dgm:pt modelId="{C7C45B4E-6946-4BB9-8BD7-0B43AE89DEED}" type="pres">
      <dgm:prSet presAssocID="{DD27C3F9-B1B0-4492-9ECB-A37F9CB74B29}" presName="childText" presStyleLbl="conFgAcc1" presStyleIdx="1" presStyleCnt="3" custLinFactNeighborY="20401">
        <dgm:presLayoutVars>
          <dgm:bulletEnabled val="1"/>
        </dgm:presLayoutVars>
      </dgm:prSet>
      <dgm:spPr/>
    </dgm:pt>
    <dgm:pt modelId="{A28A93A9-E364-4508-B3AB-06B1F78B22E5}" type="pres">
      <dgm:prSet presAssocID="{3EB605E6-306A-47BD-A384-160C19AEF805}" presName="spaceBetweenRectangles" presStyleCnt="0"/>
      <dgm:spPr/>
    </dgm:pt>
    <dgm:pt modelId="{BCA66938-D87A-45BE-BF50-7F71D41AFEF1}" type="pres">
      <dgm:prSet presAssocID="{DADA62FA-8678-4304-8C53-5B262C1D6BD1}" presName="parentLin" presStyleCnt="0"/>
      <dgm:spPr/>
    </dgm:pt>
    <dgm:pt modelId="{B82EE80B-3ED8-4493-80D9-D1D115C9F22B}" type="pres">
      <dgm:prSet presAssocID="{DADA62FA-8678-4304-8C53-5B262C1D6BD1}" presName="parentLeftMargin" presStyleLbl="node1" presStyleIdx="1" presStyleCnt="3"/>
      <dgm:spPr/>
    </dgm:pt>
    <dgm:pt modelId="{F99D3852-7D66-4544-AEE4-3773130872FB}" type="pres">
      <dgm:prSet presAssocID="{DADA62FA-8678-4304-8C53-5B262C1D6BD1}" presName="parentText" presStyleLbl="node1" presStyleIdx="2" presStyleCnt="3" custScaleX="104899">
        <dgm:presLayoutVars>
          <dgm:chMax val="0"/>
          <dgm:bulletEnabled val="1"/>
        </dgm:presLayoutVars>
      </dgm:prSet>
      <dgm:spPr/>
    </dgm:pt>
    <dgm:pt modelId="{3EEEF558-4FCC-4E8A-8EDC-5A6C2D4A3352}" type="pres">
      <dgm:prSet presAssocID="{DADA62FA-8678-4304-8C53-5B262C1D6BD1}" presName="negativeSpace" presStyleCnt="0"/>
      <dgm:spPr/>
    </dgm:pt>
    <dgm:pt modelId="{F3E0505D-A767-4370-BD43-544FBF905AA9}" type="pres">
      <dgm:prSet presAssocID="{DADA62FA-8678-4304-8C53-5B262C1D6BD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0814505-8855-447A-9A9F-10E36F9DEFAD}" type="presOf" srcId="{1585AEA3-9A07-4214-A81A-BA05C42128B4}" destId="{C7C45B4E-6946-4BB9-8BD7-0B43AE89DEED}" srcOrd="0" destOrd="0" presId="urn:microsoft.com/office/officeart/2005/8/layout/list1"/>
    <dgm:cxn modelId="{56053625-5CA4-4930-A8B0-99AF872D726A}" type="presOf" srcId="{DADA62FA-8678-4304-8C53-5B262C1D6BD1}" destId="{F99D3852-7D66-4544-AEE4-3773130872FB}" srcOrd="1" destOrd="0" presId="urn:microsoft.com/office/officeart/2005/8/layout/list1"/>
    <dgm:cxn modelId="{E5AF8E3D-DC42-4AF5-993E-9BA94F8660B9}" srcId="{B5EA2CFD-E7EE-49FF-9811-ECB27BA87EC1}" destId="{DD27C3F9-B1B0-4492-9ECB-A37F9CB74B29}" srcOrd="1" destOrd="0" parTransId="{7C7BDC60-AFF0-40A6-8091-A2B80B538E19}" sibTransId="{3EB605E6-306A-47BD-A384-160C19AEF805}"/>
    <dgm:cxn modelId="{DEB14B5E-E8A9-40AD-A375-5672368F09D8}" type="presOf" srcId="{DD27C3F9-B1B0-4492-9ECB-A37F9CB74B29}" destId="{D02A8DA4-DF3A-4252-9C19-65702E2460CA}" srcOrd="1" destOrd="0" presId="urn:microsoft.com/office/officeart/2005/8/layout/list1"/>
    <dgm:cxn modelId="{C078B144-0874-41BF-802A-DD7A6E987095}" srcId="{B5EA2CFD-E7EE-49FF-9811-ECB27BA87EC1}" destId="{A5CC93B2-610F-4463-9EA1-06718942BE42}" srcOrd="0" destOrd="0" parTransId="{B4E6CC5F-A2AB-4CA3-A30F-71A20AA3929E}" sibTransId="{1CC56391-DAF4-4B6A-8AFF-FDDF1C8CFACC}"/>
    <dgm:cxn modelId="{48CF7166-8E3A-4F5D-9ED0-5DA321E81943}" type="presOf" srcId="{815405DE-AA21-4153-8B2C-C4012BE456F3}" destId="{0CB4C815-174A-4EF1-B1AF-0FBCE7D988FA}" srcOrd="0" destOrd="1" presId="urn:microsoft.com/office/officeart/2005/8/layout/list1"/>
    <dgm:cxn modelId="{2DE2484E-EBA1-42D2-A173-AF1E735A88CA}" type="presOf" srcId="{790D18B4-5691-4B2D-86E2-D07C0090C3FD}" destId="{C7C45B4E-6946-4BB9-8BD7-0B43AE89DEED}" srcOrd="0" destOrd="1" presId="urn:microsoft.com/office/officeart/2005/8/layout/list1"/>
    <dgm:cxn modelId="{B4389D4F-58F3-4800-96F7-981A18AA056E}" srcId="{B5EA2CFD-E7EE-49FF-9811-ECB27BA87EC1}" destId="{DADA62FA-8678-4304-8C53-5B262C1D6BD1}" srcOrd="2" destOrd="0" parTransId="{31BE59C4-7425-4591-AAB0-793105C6281A}" sibTransId="{9DD0C15F-AEF2-42AF-A17F-31E457619D61}"/>
    <dgm:cxn modelId="{D50F6C50-C313-431B-85C0-292D01FA5A9B}" type="presOf" srcId="{B4306F1A-A515-4662-BD00-D70618225F83}" destId="{0CB4C815-174A-4EF1-B1AF-0FBCE7D988FA}" srcOrd="0" destOrd="2" presId="urn:microsoft.com/office/officeart/2005/8/layout/list1"/>
    <dgm:cxn modelId="{2660AE53-8B35-4A85-A0E6-2A0B382A306C}" type="presOf" srcId="{A5CC93B2-610F-4463-9EA1-06718942BE42}" destId="{B0C4D1D3-0035-4BD0-BEF4-3B6980AA5D0A}" srcOrd="1" destOrd="0" presId="urn:microsoft.com/office/officeart/2005/8/layout/list1"/>
    <dgm:cxn modelId="{0B4F7A77-34FE-4670-982A-1A79AE6318FA}" type="presOf" srcId="{B745244B-38FF-4B61-AF5D-AFD0881AC7AD}" destId="{0CB4C815-174A-4EF1-B1AF-0FBCE7D988FA}" srcOrd="0" destOrd="0" presId="urn:microsoft.com/office/officeart/2005/8/layout/list1"/>
    <dgm:cxn modelId="{14D1467A-10B9-437F-9C10-1B1BDB14955F}" srcId="{DADA62FA-8678-4304-8C53-5B262C1D6BD1}" destId="{64F2D888-EC83-40EA-9538-C01B1A4B9963}" srcOrd="0" destOrd="0" parTransId="{5BC1BCB2-4908-44B8-AF80-7B9F27D074E2}" sibTransId="{6CC19B16-32E2-44EA-93F9-B92BF93DC0CF}"/>
    <dgm:cxn modelId="{0EA67A88-830C-4B94-93AF-FB069235B31B}" type="presOf" srcId="{A5CC93B2-610F-4463-9EA1-06718942BE42}" destId="{92455362-4697-44D0-8C0E-62A0E26C1D4E}" srcOrd="0" destOrd="0" presId="urn:microsoft.com/office/officeart/2005/8/layout/list1"/>
    <dgm:cxn modelId="{A7C2988F-4309-4D17-85EE-5DE6AD8D626E}" type="presOf" srcId="{64F2D888-EC83-40EA-9538-C01B1A4B9963}" destId="{F3E0505D-A767-4370-BD43-544FBF905AA9}" srcOrd="0" destOrd="0" presId="urn:microsoft.com/office/officeart/2005/8/layout/list1"/>
    <dgm:cxn modelId="{75AE5598-3AF2-41E7-9692-B8830FB2EE77}" srcId="{A5CC93B2-610F-4463-9EA1-06718942BE42}" destId="{815405DE-AA21-4153-8B2C-C4012BE456F3}" srcOrd="1" destOrd="0" parTransId="{A0AC04A5-B34A-48E1-9D5C-E0CC5F7E695D}" sibTransId="{0424935C-B3CC-463C-A329-BE30976AE49E}"/>
    <dgm:cxn modelId="{8A4C36A4-CE51-463C-89FE-3C94C48F6CA6}" srcId="{A5CC93B2-610F-4463-9EA1-06718942BE42}" destId="{B745244B-38FF-4B61-AF5D-AFD0881AC7AD}" srcOrd="0" destOrd="0" parTransId="{E063501E-0527-45D1-8477-9711C434405B}" sibTransId="{BA6A5529-8DC9-4C89-9162-62310FF74B6C}"/>
    <dgm:cxn modelId="{F32EB8AA-7811-4EDE-9B97-41C37CB66E6D}" type="presOf" srcId="{DD27C3F9-B1B0-4492-9ECB-A37F9CB74B29}" destId="{10EB4D97-61B3-4212-8CC9-8D38907FE1EE}" srcOrd="0" destOrd="0" presId="urn:microsoft.com/office/officeart/2005/8/layout/list1"/>
    <dgm:cxn modelId="{B9BCB1D6-E7E7-4317-94C2-DDB9A8FF06DE}" type="presOf" srcId="{B5EA2CFD-E7EE-49FF-9811-ECB27BA87EC1}" destId="{30A06B15-32BF-482D-9A03-E311DBBB510B}" srcOrd="0" destOrd="0" presId="urn:microsoft.com/office/officeart/2005/8/layout/list1"/>
    <dgm:cxn modelId="{2137E6D7-7658-410A-B44A-DAF071F8EA39}" srcId="{DD27C3F9-B1B0-4492-9ECB-A37F9CB74B29}" destId="{790D18B4-5691-4B2D-86E2-D07C0090C3FD}" srcOrd="1" destOrd="0" parTransId="{9921DB66-2F46-4DBF-A527-FC94DCD44632}" sibTransId="{20C9A52F-6665-4164-ADD5-65A3318AB229}"/>
    <dgm:cxn modelId="{96C000D8-FBD1-4439-8908-B69C5F718CE3}" srcId="{A5CC93B2-610F-4463-9EA1-06718942BE42}" destId="{B4306F1A-A515-4662-BD00-D70618225F83}" srcOrd="2" destOrd="0" parTransId="{6AF735B2-CA1A-43AE-AA2B-7854988EA9C5}" sibTransId="{56827F7D-C661-4210-944B-8400DD11C949}"/>
    <dgm:cxn modelId="{7372A8DB-DB7C-41F8-A045-D9EB59C457BC}" srcId="{DD27C3F9-B1B0-4492-9ECB-A37F9CB74B29}" destId="{1585AEA3-9A07-4214-A81A-BA05C42128B4}" srcOrd="0" destOrd="0" parTransId="{D0187A4E-2BAE-4F30-ABF5-1FCEED53AB63}" sibTransId="{230402EC-F190-4D39-A825-59FEEF65BDBE}"/>
    <dgm:cxn modelId="{C42C3EF4-8364-4B75-89AD-87B7CDACBE2B}" type="presOf" srcId="{DADA62FA-8678-4304-8C53-5B262C1D6BD1}" destId="{B82EE80B-3ED8-4493-80D9-D1D115C9F22B}" srcOrd="0" destOrd="0" presId="urn:microsoft.com/office/officeart/2005/8/layout/list1"/>
    <dgm:cxn modelId="{553DF635-6F5E-4ED1-B2EF-3100646A58F7}" type="presParOf" srcId="{30A06B15-32BF-482D-9A03-E311DBBB510B}" destId="{051513BE-9D45-4457-80A5-B9234086CC9A}" srcOrd="0" destOrd="0" presId="urn:microsoft.com/office/officeart/2005/8/layout/list1"/>
    <dgm:cxn modelId="{EEC3CB85-9984-428C-BD55-B82D6845B3EE}" type="presParOf" srcId="{051513BE-9D45-4457-80A5-B9234086CC9A}" destId="{92455362-4697-44D0-8C0E-62A0E26C1D4E}" srcOrd="0" destOrd="0" presId="urn:microsoft.com/office/officeart/2005/8/layout/list1"/>
    <dgm:cxn modelId="{607E6643-F7D8-4F6C-BB5E-EBB02488E052}" type="presParOf" srcId="{051513BE-9D45-4457-80A5-B9234086CC9A}" destId="{B0C4D1D3-0035-4BD0-BEF4-3B6980AA5D0A}" srcOrd="1" destOrd="0" presId="urn:microsoft.com/office/officeart/2005/8/layout/list1"/>
    <dgm:cxn modelId="{F8A6AEF7-9635-41C9-A7BF-13814FB9E98F}" type="presParOf" srcId="{30A06B15-32BF-482D-9A03-E311DBBB510B}" destId="{1D07AA35-71BC-4B84-BD1E-4B22E80FA4CA}" srcOrd="1" destOrd="0" presId="urn:microsoft.com/office/officeart/2005/8/layout/list1"/>
    <dgm:cxn modelId="{D7AB1B05-A2CC-436D-8293-B7D2E431F96E}" type="presParOf" srcId="{30A06B15-32BF-482D-9A03-E311DBBB510B}" destId="{0CB4C815-174A-4EF1-B1AF-0FBCE7D988FA}" srcOrd="2" destOrd="0" presId="urn:microsoft.com/office/officeart/2005/8/layout/list1"/>
    <dgm:cxn modelId="{C2ED995F-F20F-44D9-916D-A58508F33ECF}" type="presParOf" srcId="{30A06B15-32BF-482D-9A03-E311DBBB510B}" destId="{30FABA06-11E6-4BB5-A2ED-038FAAECFFF1}" srcOrd="3" destOrd="0" presId="urn:microsoft.com/office/officeart/2005/8/layout/list1"/>
    <dgm:cxn modelId="{A15B9E19-9C13-4B2B-A767-3EB0BB883A8D}" type="presParOf" srcId="{30A06B15-32BF-482D-9A03-E311DBBB510B}" destId="{6CA53D83-CDD1-48AD-867E-4F428BE172BC}" srcOrd="4" destOrd="0" presId="urn:microsoft.com/office/officeart/2005/8/layout/list1"/>
    <dgm:cxn modelId="{2EF19F87-ED99-4981-BE02-E9FE81ECF27A}" type="presParOf" srcId="{6CA53D83-CDD1-48AD-867E-4F428BE172BC}" destId="{10EB4D97-61B3-4212-8CC9-8D38907FE1EE}" srcOrd="0" destOrd="0" presId="urn:microsoft.com/office/officeart/2005/8/layout/list1"/>
    <dgm:cxn modelId="{2E98DD07-7606-4CE1-B356-864246FEB099}" type="presParOf" srcId="{6CA53D83-CDD1-48AD-867E-4F428BE172BC}" destId="{D02A8DA4-DF3A-4252-9C19-65702E2460CA}" srcOrd="1" destOrd="0" presId="urn:microsoft.com/office/officeart/2005/8/layout/list1"/>
    <dgm:cxn modelId="{507BEC3F-C9D6-4447-8FC5-8B863ADDE899}" type="presParOf" srcId="{30A06B15-32BF-482D-9A03-E311DBBB510B}" destId="{00643D4B-E0E1-43AA-B836-37A09B070832}" srcOrd="5" destOrd="0" presId="urn:microsoft.com/office/officeart/2005/8/layout/list1"/>
    <dgm:cxn modelId="{0788C7AF-9E4D-439F-8B3A-F45026989EA6}" type="presParOf" srcId="{30A06B15-32BF-482D-9A03-E311DBBB510B}" destId="{C7C45B4E-6946-4BB9-8BD7-0B43AE89DEED}" srcOrd="6" destOrd="0" presId="urn:microsoft.com/office/officeart/2005/8/layout/list1"/>
    <dgm:cxn modelId="{B28A825E-638F-4F77-AC47-D312DE567D09}" type="presParOf" srcId="{30A06B15-32BF-482D-9A03-E311DBBB510B}" destId="{A28A93A9-E364-4508-B3AB-06B1F78B22E5}" srcOrd="7" destOrd="0" presId="urn:microsoft.com/office/officeart/2005/8/layout/list1"/>
    <dgm:cxn modelId="{28E8AC1F-2B10-4AA3-8D01-D43AA306B4D1}" type="presParOf" srcId="{30A06B15-32BF-482D-9A03-E311DBBB510B}" destId="{BCA66938-D87A-45BE-BF50-7F71D41AFEF1}" srcOrd="8" destOrd="0" presId="urn:microsoft.com/office/officeart/2005/8/layout/list1"/>
    <dgm:cxn modelId="{2FFCB772-217C-4873-BEA9-6784D27609E3}" type="presParOf" srcId="{BCA66938-D87A-45BE-BF50-7F71D41AFEF1}" destId="{B82EE80B-3ED8-4493-80D9-D1D115C9F22B}" srcOrd="0" destOrd="0" presId="urn:microsoft.com/office/officeart/2005/8/layout/list1"/>
    <dgm:cxn modelId="{B8A3CDB0-AC8E-402A-9E64-0BDA187640C9}" type="presParOf" srcId="{BCA66938-D87A-45BE-BF50-7F71D41AFEF1}" destId="{F99D3852-7D66-4544-AEE4-3773130872FB}" srcOrd="1" destOrd="0" presId="urn:microsoft.com/office/officeart/2005/8/layout/list1"/>
    <dgm:cxn modelId="{9238FE2B-4A8F-4EA8-AC65-3605D0EC3D0F}" type="presParOf" srcId="{30A06B15-32BF-482D-9A03-E311DBBB510B}" destId="{3EEEF558-4FCC-4E8A-8EDC-5A6C2D4A3352}" srcOrd="9" destOrd="0" presId="urn:microsoft.com/office/officeart/2005/8/layout/list1"/>
    <dgm:cxn modelId="{C51E4A4E-6198-466F-91AD-49F3FB227953}" type="presParOf" srcId="{30A06B15-32BF-482D-9A03-E311DBBB510B}" destId="{F3E0505D-A767-4370-BD43-544FBF905AA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4C815-174A-4EF1-B1AF-0FBCE7D988FA}">
      <dsp:nvSpPr>
        <dsp:cNvPr id="0" name=""/>
        <dsp:cNvSpPr/>
      </dsp:nvSpPr>
      <dsp:spPr>
        <a:xfrm>
          <a:off x="0" y="417323"/>
          <a:ext cx="800100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54076" rIns="62096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Instructions which use 2 source registers and 1 destination register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>
              <a:latin typeface="Courier New" pitchFamily="49" charset="0"/>
            </a:rPr>
            <a:t>e.g. add, sub, and, or, nor, slt, etc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>
              <a:latin typeface="+mn-lt"/>
            </a:rPr>
            <a:t>Special cases:  </a:t>
          </a:r>
          <a:r>
            <a:rPr lang="en-US" sz="1700" b="1" kern="1200" err="1">
              <a:latin typeface="Courier New" pitchFamily="49" charset="0"/>
            </a:rPr>
            <a:t>srl</a:t>
          </a:r>
          <a:r>
            <a:rPr lang="en-US" sz="1700" b="1" kern="1200">
              <a:latin typeface="Courier New" pitchFamily="49" charset="0"/>
            </a:rPr>
            <a:t>, </a:t>
          </a:r>
          <a:r>
            <a:rPr lang="en-US" sz="1700" b="1" kern="1200" err="1">
              <a:latin typeface="Courier New" pitchFamily="49" charset="0"/>
            </a:rPr>
            <a:t>sll</a:t>
          </a:r>
          <a:r>
            <a:rPr lang="en-US" sz="1700" kern="1200"/>
            <a:t>, etc.</a:t>
          </a:r>
        </a:p>
      </dsp:txBody>
      <dsp:txXfrm>
        <a:off x="0" y="417323"/>
        <a:ext cx="8001000" cy="1285200"/>
      </dsp:txXfrm>
    </dsp:sp>
    <dsp:sp modelId="{B0C4D1D3-0035-4BD0-BEF4-3B6980AA5D0A}">
      <dsp:nvSpPr>
        <dsp:cNvPr id="0" name=""/>
        <dsp:cNvSpPr/>
      </dsp:nvSpPr>
      <dsp:spPr>
        <a:xfrm>
          <a:off x="400050" y="166403"/>
          <a:ext cx="5935957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R-format</a:t>
          </a:r>
          <a:r>
            <a:rPr lang="en-US" sz="1800" kern="1200"/>
            <a:t> (Register format: </a:t>
          </a:r>
          <a:r>
            <a:rPr lang="en-US" sz="1800" b="1" kern="120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kern="120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kern="120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kern="120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kern="120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$r3</a:t>
          </a:r>
          <a:r>
            <a:rPr lang="en-US" sz="1800" kern="1200"/>
            <a:t>)</a:t>
          </a:r>
          <a:endParaRPr lang="en-SG" sz="1800" kern="1200"/>
        </a:p>
      </dsp:txBody>
      <dsp:txXfrm>
        <a:off x="424548" y="190901"/>
        <a:ext cx="5886961" cy="452844"/>
      </dsp:txXfrm>
    </dsp:sp>
    <dsp:sp modelId="{C7C45B4E-6946-4BB9-8BD7-0B43AE89DEED}">
      <dsp:nvSpPr>
        <dsp:cNvPr id="0" name=""/>
        <dsp:cNvSpPr/>
      </dsp:nvSpPr>
      <dsp:spPr>
        <a:xfrm>
          <a:off x="0" y="2063971"/>
          <a:ext cx="8001000" cy="1204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198687"/>
              <a:satOff val="9275"/>
              <a:lumOff val="-10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54076" rIns="62096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Instructions which use 1 source register, 1 immediate value and 1 destination register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>
              <a:latin typeface="Courier New" pitchFamily="49" charset="0"/>
            </a:rPr>
            <a:t>e.g. </a:t>
          </a:r>
          <a:r>
            <a:rPr lang="en-US" sz="1700" b="1" kern="1200" err="1">
              <a:latin typeface="Courier New" pitchFamily="49" charset="0"/>
            </a:rPr>
            <a:t>addi</a:t>
          </a:r>
          <a:r>
            <a:rPr lang="en-US" sz="1700" b="1" kern="1200">
              <a:latin typeface="Courier New" pitchFamily="49" charset="0"/>
            </a:rPr>
            <a:t>, </a:t>
          </a:r>
          <a:r>
            <a:rPr lang="en-US" sz="1700" b="1" kern="1200" err="1">
              <a:latin typeface="Courier New" pitchFamily="49" charset="0"/>
            </a:rPr>
            <a:t>andi</a:t>
          </a:r>
          <a:r>
            <a:rPr lang="en-US" sz="1700" b="1" kern="1200">
              <a:latin typeface="Courier New" pitchFamily="49" charset="0"/>
            </a:rPr>
            <a:t>, </a:t>
          </a:r>
          <a:r>
            <a:rPr lang="en-US" sz="1700" b="1" kern="1200" err="1">
              <a:latin typeface="Courier New" pitchFamily="49" charset="0"/>
            </a:rPr>
            <a:t>ori</a:t>
          </a:r>
          <a:r>
            <a:rPr lang="en-US" sz="1700" b="1" kern="1200">
              <a:latin typeface="Courier New" pitchFamily="49" charset="0"/>
            </a:rPr>
            <a:t>, </a:t>
          </a:r>
          <a:r>
            <a:rPr lang="en-US" sz="1700" b="1" kern="1200" err="1">
              <a:latin typeface="Courier New" pitchFamily="49" charset="0"/>
            </a:rPr>
            <a:t>slti</a:t>
          </a:r>
          <a:r>
            <a:rPr lang="en-US" sz="1700" b="1" kern="1200">
              <a:latin typeface="Courier New" pitchFamily="49" charset="0"/>
            </a:rPr>
            <a:t>, </a:t>
          </a:r>
          <a:r>
            <a:rPr lang="en-US" sz="1700" b="1" kern="1200" err="1">
              <a:latin typeface="Courier New" pitchFamily="49" charset="0"/>
            </a:rPr>
            <a:t>lw</a:t>
          </a:r>
          <a:r>
            <a:rPr lang="en-US" sz="1700" b="1" kern="1200">
              <a:latin typeface="Courier New" pitchFamily="49" charset="0"/>
            </a:rPr>
            <a:t>, </a:t>
          </a:r>
          <a:r>
            <a:rPr lang="en-US" sz="1700" b="1" kern="1200" err="1">
              <a:latin typeface="Courier New" pitchFamily="49" charset="0"/>
            </a:rPr>
            <a:t>sw</a:t>
          </a:r>
          <a:r>
            <a:rPr lang="en-US" sz="1700" b="1" kern="1200">
              <a:latin typeface="Courier New" pitchFamily="49" charset="0"/>
            </a:rPr>
            <a:t>, </a:t>
          </a:r>
          <a:r>
            <a:rPr lang="en-US" sz="1700" b="1" kern="1200" err="1">
              <a:latin typeface="Courier New" pitchFamily="49" charset="0"/>
            </a:rPr>
            <a:t>beq</a:t>
          </a:r>
          <a:r>
            <a:rPr lang="en-US" sz="1700" b="1" kern="1200">
              <a:latin typeface="Courier New" pitchFamily="49" charset="0"/>
            </a:rPr>
            <a:t>, </a:t>
          </a:r>
          <a:r>
            <a:rPr lang="en-US" sz="1700" b="1" kern="1200" err="1">
              <a:latin typeface="Courier New" pitchFamily="49" charset="0"/>
            </a:rPr>
            <a:t>bne</a:t>
          </a:r>
          <a:r>
            <a:rPr lang="en-US" sz="1700" kern="1200"/>
            <a:t>, etc.</a:t>
          </a:r>
        </a:p>
      </dsp:txBody>
      <dsp:txXfrm>
        <a:off x="0" y="2063971"/>
        <a:ext cx="8001000" cy="1204875"/>
      </dsp:txXfrm>
    </dsp:sp>
    <dsp:sp modelId="{D02A8DA4-DF3A-4252-9C19-65702E2460CA}">
      <dsp:nvSpPr>
        <dsp:cNvPr id="0" name=""/>
        <dsp:cNvSpPr/>
      </dsp:nvSpPr>
      <dsp:spPr>
        <a:xfrm>
          <a:off x="400050" y="1794323"/>
          <a:ext cx="5897817" cy="501840"/>
        </a:xfrm>
        <a:prstGeom prst="roundRect">
          <a:avLst/>
        </a:prstGeom>
        <a:gradFill rotWithShape="0">
          <a:gsLst>
            <a:gs pos="0">
              <a:schemeClr val="accent5">
                <a:hueOff val="-6198687"/>
                <a:satOff val="9275"/>
                <a:lumOff val="-10392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-6198687"/>
                <a:satOff val="9275"/>
                <a:lumOff val="-10392"/>
                <a:alphaOff val="0"/>
                <a:tint val="48000"/>
                <a:satMod val="150000"/>
              </a:schemeClr>
            </a:gs>
            <a:gs pos="100000">
              <a:schemeClr val="accent5">
                <a:hueOff val="-6198687"/>
                <a:satOff val="9275"/>
                <a:lumOff val="-10392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I-format</a:t>
          </a:r>
          <a:r>
            <a:rPr lang="en-US" sz="1800" kern="1200"/>
            <a:t> (Immediate format: </a:t>
          </a:r>
          <a:r>
            <a:rPr lang="en-US" sz="1800" b="1" kern="120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kern="120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kern="120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kern="120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kern="120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r>
            <a:rPr lang="en-US" sz="1800" kern="1200"/>
            <a:t>)</a:t>
          </a:r>
        </a:p>
      </dsp:txBody>
      <dsp:txXfrm>
        <a:off x="424548" y="1818821"/>
        <a:ext cx="5848821" cy="452844"/>
      </dsp:txXfrm>
    </dsp:sp>
    <dsp:sp modelId="{F3E0505D-A767-4370-BD43-544FBF905AA9}">
      <dsp:nvSpPr>
        <dsp:cNvPr id="0" name=""/>
        <dsp:cNvSpPr/>
      </dsp:nvSpPr>
      <dsp:spPr>
        <a:xfrm>
          <a:off x="0" y="3592838"/>
          <a:ext cx="800100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2397374"/>
              <a:satOff val="18550"/>
              <a:lumOff val="-207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54076" rIns="62096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>
              <a:latin typeface="Courier New" pitchFamily="49" charset="0"/>
            </a:rPr>
            <a:t>j</a:t>
          </a:r>
          <a:r>
            <a:rPr lang="en-US" sz="1700" kern="1200"/>
            <a:t> instruction uses only one immediate value</a:t>
          </a:r>
        </a:p>
      </dsp:txBody>
      <dsp:txXfrm>
        <a:off x="0" y="3592838"/>
        <a:ext cx="8001000" cy="722925"/>
      </dsp:txXfrm>
    </dsp:sp>
    <dsp:sp modelId="{F99D3852-7D66-4544-AEE4-3773130872FB}">
      <dsp:nvSpPr>
        <dsp:cNvPr id="0" name=""/>
        <dsp:cNvSpPr/>
      </dsp:nvSpPr>
      <dsp:spPr>
        <a:xfrm>
          <a:off x="400050" y="3341918"/>
          <a:ext cx="5875078" cy="501840"/>
        </a:xfrm>
        <a:prstGeom prst="roundRect">
          <a:avLst/>
        </a:prstGeom>
        <a:gradFill rotWithShape="0">
          <a:gsLst>
            <a:gs pos="0">
              <a:schemeClr val="accent5">
                <a:hueOff val="-12397374"/>
                <a:satOff val="18550"/>
                <a:lumOff val="-20783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-12397374"/>
                <a:satOff val="18550"/>
                <a:lumOff val="-20783"/>
                <a:alphaOff val="0"/>
                <a:tint val="48000"/>
                <a:satMod val="150000"/>
              </a:schemeClr>
            </a:gs>
            <a:gs pos="100000">
              <a:schemeClr val="accent5">
                <a:hueOff val="-12397374"/>
                <a:satOff val="18550"/>
                <a:lumOff val="-20783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none" kern="1200"/>
            <a:t>J-format</a:t>
          </a:r>
          <a:r>
            <a:rPr lang="en-US" sz="1700" kern="1200"/>
            <a:t> (Jump format: </a:t>
          </a:r>
          <a:r>
            <a:rPr lang="en-US" sz="1700" b="1" kern="120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700" b="1" kern="1200">
              <a:latin typeface="Courier New" pitchFamily="49" charset="0"/>
              <a:cs typeface="Courier New" pitchFamily="49" charset="0"/>
            </a:rPr>
            <a:t> </a:t>
          </a:r>
          <a:r>
            <a:rPr lang="en-US" sz="1700" b="1" kern="120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r>
            <a:rPr lang="en-US" sz="1700" kern="1200"/>
            <a:t>)</a:t>
          </a:r>
        </a:p>
      </dsp:txBody>
      <dsp:txXfrm>
        <a:off x="424548" y="3366416"/>
        <a:ext cx="5826082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2:00:57.42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2770 6580 1888 0,'9'3'506'0,"-2"-1"-387"0,6 0 184 0,2 0-17 16,5 1-168-16,3-2-73 0,-1 1-44 16,3 2 2-16,4-3 25 0,4 2-28 15,12-2 0-15,11-1 0 0,8-2 2 16,0-3 16-16,2-4-17 0,-1-1 11 15,6-1 7-15,6 0 38 0,3-3 29 16,5 3 19-16,4-1 18 0,2 3 38 16,1-2-23-16,3 3-40 0,0 0-11 15,3 1-3-15,3 0-19 0,-1 1 10 16,0-3 2-16,1 0-9 0,0 1-19 16,0-1-12-16,-1 0 0 0,-2 3-6 0,-1-1 0 15,-3 1 3-15,-3 3-13 16,-1 2 1-16,-5-2-1 0,-3 3-8 0,-7 0-13 15,-4 2-15-15,-4-1-9 0,-4-1-93 16,-4-3-99-16,-4-1-204 0,-16-2-676 16,-6-4-1395-16</inkml:trace>
  <inkml:trace contextRef="#ctx0" brushRef="#br0" timeOffset="3366.008">2404 8885 2426 0,'0'0'371'0,"0"0"-345"0,0 0 186 0,0 0 18 0,41 8-52 16,-24-6-98-16,2 2-39 0,-2 0-41 16,1 2-13-16,0-1-21 0,3 1-11 15,4 0 0-15,9 0-5 0,9-2 11 16,14-1 11-16,5 0 26 0,4-3 2 15,-2 2 11-15,0-1 15 0,6 0 34 16,3 2 20-16,7-2 18 0,3-1 3 16,7 0 66-16,5 0-10 0,7 0 1 0,5-1-24 15,4-2-26-15,5 1 13 0,2 0-22 16,6-1-4-16,6 0-3 16,3 0-6-16,1 1-16 0,5-2-14 0,1 3-11 15,1 0-17-15,-1 1-4 0,0 0-12 16,-3 1-12-16,-1 5 0 0,-3-3-15 15,-6 1-64-15,-2-1-93 0,-5-3-132 16,-32-1-320-16,-9-11-1258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2:44:07.51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12790 6002 861 0,'0'0'277'0,"0"0"-66"0,-39 7 30 0,27-7-7 0,-2 1 130 16,3 0-102-16,0-1-78 0,5 0-17 15,1 0-54-15,2 0-14 0,3 0-28 16,0 0-71-16,5 1 2 0,4-1 33 16,4 3 32-16,3 0-19 0,8 0-3 15,8 1-26-15,11 3 4 0,11-1 15 16,9-2 16-16,2 1-10 0,1-1 7 15,2-2-10-15,6-1 23 0,10-1 21 0,4 0 6 16,7-4 4-16,5-3 18 16,6 1-9-16,3-2 5 0,4 0-12 15,2 2-10-15,0 0-7 0,2-1-12 0,-1-2-9 16,-2 2-4-16,-8 3-8 16,-4-3-14-16,-9 3-8 0,-6 2 6 0,-8-1-13 15,-9 1-6-15,-8 2 10 0,-8-1-10 16,-12 1-10-16,-10 0 0 0,-10-2 0 15,-6 2-2-15,2-1-3 0,0 1-31 16,-5-1-21-16,-6 1-22 0,-4 0-9 16,-3 0-3-16,0-2-14 0,-4 2-8 15,-2-3-51-15,-5-1-112 0,-6-1-229 16,-1-2-273-16,1 3-538 0</inkml:trace>
  <inkml:trace contextRef="#ctx0" brushRef="#br0" timeOffset="1183.164">12694 4699 1952 0,'-1'-1'308'0,"1"1"-94"0,0 0 8 0,0 0 0 0,4 0-45 0,2 0-34 15,4-2-25-15,3 2-48 0,6 0-19 16,2 4-13-16,3 2-9 0,3 3-29 16,1 3-2-16,-1 2 1 0,-2 2-18 15,-2 2-13-15,-5 2-54 0,-3 0-32 16,-4 1 16-16,-5-1 22 0,-3-3 7 15,-2-3 18-15,-1-3 55 0,0-5 27 16,-2-3 50-16,-2-3 63 0,1-1 4 16,0-5-33-16,-1-5-3 0,1-3 31 15,2-4 25-15,0-3-70 0,1-3-34 16,1-2-25-16,2-1-22 0,2 0-13 16,-1 1-18-16,1-1-27 0,1 3-11 15,1 2-57-15,1 3-39 0,2 6-63 16,1 0-81-16,2 5-186 0,0 4-203 15,-3 1-561-15,4 3 466 0</inkml:trace>
  <inkml:trace contextRef="#ctx0" brushRef="#br0" timeOffset="1500.406">13239 4666 2764 0,'0'0'247'0,"0"0"-157"0,0 0 76 16,0 0 22-16,0 0-29 0,0 0-8 15,-20-39-53-15,13 31-63 0,-1 2-23 16,-2 2 7-16,2 0-18 0,-1 3-1 16,3 0-19-16,-2 1-15 0,4 0-17 15,3 1-34-15,1 2-32 0,1 4 3 16,4 3 79-16,6 2 35 0,1 4 19 16,5-2 26-16,0 3-7 0,5 1 3 15,0 0 9-15,-2-2-2 0,-1 1-26 16,-2-2-3-16,-5 0-19 0,-3-2 16 15,-5 0-4-15,-4-1 10 0,-5 2 41 16,-9 1 3-16,-6-1-17 0,-6 0-49 16,-9 1-69-16,1-3-6 0,0-3-45 0,2-4-70 15,8-5-87-15,2 0-175 16,8-4-359-16,7-9-1040 0</inkml:trace>
  <inkml:trace contextRef="#ctx0" brushRef="#br0" timeOffset="2634.257">14972 4570 2187 0,'0'0'343'0,"0"0"-127"0,0 0 86 0,0 0-79 0,0 0-32 16,0 0-10-16,0 0-45 0,36-24-29 15,-19 20-38-15,3 4-47 0,1 0-22 16,2 4-23-16,0 6 1 0,-1 0 20 16,-1 6-23-16,-3 3 3 0,-4 1 0 15,-4 1-44-15,-1 2-4 0,-4-1 10 16,-4 0 29-16,-1-3 3 0,0-1 28 16,-4-7 3-16,1-1 32 0,-2-3 25 0,-1-6 29 15,2-1 5-15,0 0 10 16,0-5 0-16,0-2 8 0,2-6 13 15,-2-3 5-15,2-4-41 0,1-3-33 16,1-3-31-16,0-1-25 0,2-2-3 16,1 0-22-16,0 2-15 0,3-1-71 15,0 4-17-15,5 1-55 0,0 2-44 0,2 1-72 16,4 3-147-16,1-1-187 0,2 1-366 16,-4 7-321-16</inkml:trace>
  <inkml:trace contextRef="#ctx0" brushRef="#br0" timeOffset="2899.144">15474 4266 1565 0,'0'0'1285'0,"0"0"-1096"15,0 0 99-15,0 0 77 0,0 0-76 16,0 0-47-16,0 0-40 0,0 0-23 16,0 0-34-16,0 0-69 0,0 0-76 15,0 0-53-15,0 0 13 0,-31 14 40 16,31 10 31-16,3 6-29 0,0 9 0 15,0 8-2-15,1 7-2 0,-2 2-1 0,1-3-49 16,-2-5-25-16,1-14-7 16,0-6 4-16,1-8 31 0,0-2-4 15,2 0-19-15,0 0 1 0,2-1 2 0,1-5 16 16,0-3-29-16,1-5-34 16,-2-3-64-16,1-1-57 0,1-7-114 0,-1-3-244 15,-1-1-620-15</inkml:trace>
  <inkml:trace contextRef="#ctx0" brushRef="#br0" timeOffset="3081.644">15480 4521 2176 0,'0'0'320'15,"0"0"-33"-15,-52 7 76 0,37-1-32 16,1 1-58-16,4-2-63 0,3-1-43 16,3-1-27-16,3-3-22 0,1 0-43 15,7 0-72-15,3-4 12 0,7-6 19 16,13-4 16-16,17-9-50 0,12-8-40 15,3 0-168-15,-3 1-99 0,-9 2-185 16,-17 11-638-16,-6-2-787 0</inkml:trace>
  <inkml:trace contextRef="#ctx0" brushRef="#br0" timeOffset="4485.02">14122 4293 2418 0,'0'0'470'0,"0"0"-354"0,0 0 15 0,0 0 29 0,0 0-20 0,0 0 41 16,5 41-33-16,-1-20-47 0,-1 5-26 15,2 8-21-15,1 11-26 0,1 9-25 16,-1 3 13-16,-2-3-13 0,-2-4-3 15,-2-10-37-15,0-8-69 0,0-5-45 16,0-10-20-16,0-3-61 0,-2-2-24 16,1-1-103-16,-1 0-139 0,-2-7-242 15,2-1-550-15</inkml:trace>
  <inkml:trace contextRef="#ctx0" brushRef="#br0" timeOffset="4685.374">13951 4627 2532 0,'0'0'412'0,"0"0"-175"16,0 0-27-16,0 0-48 0,0 0-48 0,0 0 38 15,0 0 49-15,0 0 40 0,53-3-76 16,-28-1-54-16,3-2-31 0,3 1-27 16,3-3-19-16,1-1-19 0,0 0-15 15,-1 1-40-15,-2-1-105 0,-1 2-75 16,-2 0-46-16,-3 1-14 0,-1-1-87 15,-6 2-228-15,-1 0-402 0,-6 1-520 16</inkml:trace>
  <inkml:trace contextRef="#ctx0" brushRef="#br0" timeOffset="5449.355">14139 4063 1193 0,'0'0'1934'0,"0"0"-1768"0,0 0-45 16,0 0-10-16,2-39-3 0,-2 25 12 16,0-1-38-16,-4-2-29 0,-3-1-37 15,-4 0-16-15,-2-3-27 0,-5 2-11 0,0 0 6 16,-4-3 7-16,-3 1 23 0,0 0-14 16,-4-2 4-16,-3 2 2 0,-2 1 10 15,-5-4 3-15,-7 0 19 0,-8 1-3 16,-6 2-17-16,-1 4-2 0,1 6 0 15,2 5 19-15,-3 4-6 0,-2 2 18 16,0 0-2-16,-3 5 5 0,-2 2-15 16,-2 7-3-16,-3 1-15 0,-3 4-1 15,-3 4-2-15,-3 1 0 0,0 7 0 16,-1 0-1-16,-2 3 3 0,1 3 0 16,0 2 1-16,-2 4 1 0,2 1 0 15,1 1 10-15,1 4-12 0,0 1 0 16,1 0 1-16,-1 2 2 0,1 2 32 15,1 5-1-15,-1 2-5 0,2 2 0 16,0 3-1-16,3 1 3 0,-1-1-6 16,7 2-10-16,3-2 10 0,2-4 3 15,7 0-6-15,5-6 0 0,7-3 18 16,5-6-15-16,5-1-12 0,3-4 0 0,6-8-13 16,7-7-2-16,5-8 1 0,3-1-2 15,-1-1-31-15,0 2-31 16,0 1-54-16,4-8-51 0,5-3-56 0,2-5-126 15,2-4-230-15,1-6-442 0,2-2-531 16</inkml:trace>
  <inkml:trace contextRef="#ctx0" brushRef="#br0" timeOffset="5751.246">10755 4819 2666 0,'0'0'283'0,"0"0"-164"0,0 0-39 0,0 0-16 15,0 0-51-15,0 0 19 0,0 0 35 16,-11 38 44-16,7-16-22 0,1 9 6 16,-4 9-38-16,1 9-13 0,3 2-19 15,-1-2-3-15,2-10 16 0,2-12-13 16,0-6 10-16,1-3 22 0,4 3-4 15,4 0 22-15,3 2 10 0,3-6-3 0,7-1 11 16,9-4-6-16,11-6-7 0,18-6-6 16,11-15-21-16,4-8-13 0,3-10-21 15,-5-2-19-15,4-2-108 0,3-4-137 16,-4-3-134-16,-19 11-327 0,-6-3-1515 0</inkml:trace>
  <inkml:trace contextRef="#ctx0" brushRef="#br0" timeOffset="6982.38">9168 4961 2760 0,'0'0'330'0,"0"0"-224"0,0 0-55 0,0 0 3 16,38-30 48-16,-18 18 9 0,0 2-9 15,4 2-64-15,1 0-38 0,0 4-2 16,3 4-27-16,-2 3 13 0,-1 6-6 15,-2 5 3-15,-1 5 18 0,-5 2-65 0,-3 6-14 16,-5 0-25-16,-3 2-16 16,-4 0 25-16,-2-1 25 0,0-2 58 15,-4-5 13-15,-2-3 36 0,1-5 21 0,1-6 71 16,-1-2 12-16,2-4-3 0,1-1 31 16,-2-9-14-16,2-5-40 0,0-3-33 15,2-8 5-15,0-3-30 0,0-8-3 16,6-8-38-16,-1 3-15 0,2 6-21 15,-1 5-14-15,1 6-12 0,1 1 13 16,2-3-13-16,1 4-63 0,2 5-89 16,1 1-60-16,-1 6-156 0,3 2-255 15,-5 3-486-15</inkml:trace>
  <inkml:trace contextRef="#ctx0" brushRef="#br0" timeOffset="7448.575">9873 4830 1752 0,'0'0'736'0,"0"0"-501"15,0 0 54-15,0 0 50 0,-23-35-25 16,10 25-162-16,-2 3-55 0,-1 0-15 0,-2 4-22 16,-2 2-16-16,1 1-44 15,1 3 0-15,-1 4-34 0,4 4-17 16,-1 2-12-16,5 3 19 0,1 3 13 0,4 1-14 15,4 1 11-15,2-1-7 0,0-3 9 16,8-1 13-16,2-5 7 0,-1-2-5 16,5-4 17-16,-1-3 44 0,3-2 13 15,-1-4 18-15,3-6-9 0,1-5 3 16,0-3-18-16,-1-4-39 0,-3-3-12 16,-2 0-31-16,-1-3 24 0,-6 1 7 15,-1 0 22-15,-5-2 23 0,-1-2-1 16,-5-1-3-16,-3-1-10 0,-2-1 6 15,-2 0 29-15,2 2-29 0,-1 3 0 16,3 5 25-16,1 7-9 0,3 6 21 16,4 4 6-16,0 6-34 0,1 1-46 0,2 5-95 15,7 15 11-15,6 19 84 16,3 21 31-16,2 15 3 0,0 7-34 0,-4-3 2 16,-1-8-2-16,1-3-3 0,2-7-52 15,2-13-32-15,-3-13-19 16,3-14 16-16,5 0 19 0,17-1-33 0,14-2-75 15,13-6-197-15,-16-12-687 0,-6-6-1267 0</inkml:trace>
  <inkml:trace contextRef="#ctx0" brushRef="#br0" timeOffset="10367.205">10228 6124 111 0,'0'0'2451'0,"0"0"-2438"0,0 0 3 0,42 17 110 15,-22-12 15-15,3 3-32 0,1-2-12 16,1 3-33-16,3 0-10 0,1 2-9 16,6 2-10-16,12 3-3 0,11 4-7 15,5 1-25-15,3 0 2 0,-2-2 16 16,-3-3-18-16,8 3 0 0,1-2 2 16,3 4-2-16,6-1-18 0,5 3-2 15,6 1 1-15,5 2-3 0,9-2-7 16,3 0-9-16,7 0 19 0,7 2 19 15,4-3 0-15,7 4-1 0,5 1 1 16,2 1 0-16,7 3 16 0,2 1-4 16,4 0 4-16,4 4 10 0,2 0 3 15,2 2-4-15,0 2-3 0,0 4 1 0,-3 1 5 16,-2 2-12-16,-3 4 3 0,-2-2-6 16,-6 5-11-16,-1-1 1 0,-4 1 1 15,-5 1 11-15,-1 2 0 0,-2-3-15 16,-3 2 0-16,-4-1 11 0,-2-1-10 15,-4-1 0-15,-2-1 28 0,-5 1 15 16,-4-1 19-16,-7 2 32 0,-4 0 0 16,-4-1-1-16,-3 0-18 0,-6-2-23 15,-3-1-2-15,-6-3-26 0,-7-2 3 16,-1-4-28-16,-4-3 0 0,-6-4 0 16,-7-5 2-16,-9-2 20 0,-11-8-22 15,-8-3-6-15,-4-2 6 0,3 1 0 16,-1 3-3-16,1-2 3 0,-4-2-22 15,-3-2 20-15,-4-2-20 0,-3-3-32 0,0-3-25 16,-2 0-12-16,-4-2-22 16,2-2-29-16,-2-1-61 0,0 0-5 15,-2-3-51-15,-2-1-234 0,-1-4-292 0,2 0-720 16</inkml:trace>
  <inkml:trace contextRef="#ctx0" brushRef="#br0" timeOffset="10699.793">16895 8132 1304 0,'0'0'1445'0,"0"0"-1182"16,0 0-138-16,0 0 0 0,0 0-103 0,0 0 10 15,0 0 35-15,0 0 3 0,0 0 9 16,8 45-38-16,-5-27 1 0,3 4-40 15,2-1 20-15,2 2-20 0,3 2 14 16,3 0-16-16,-1 1 0 0,5 0 0 16,-4-2 3-16,0 1-1 0,-3-2 23 15,-2-1-23-15,-7-2-1 0,-4-1-1 16,-2 0 56-16,-9-1 14 0,-4 0 15 0,-12 2-10 16,-11-1-25-16,-15 2-18 0,-5-3-3 15,0 0-11-15,7-6-2 16,11-4-16-16,10-4-22 0,11-2-67 0,1-2-46 15,3 0-98-15,1-2-199 0,4-5-379 16,7 1-1086-16</inkml:trace>
  <inkml:trace contextRef="#ctx0" brushRef="#br0" timeOffset="11884.278">13256 6167 2028 0,'0'0'295'0,"0"0"-208"0,0 0 45 0,0 0 65 0,0 0 6 16,0 0-24-16,0 0-57 0,0 0-36 0,0 0-35 15,0 0-45-15,0 0-6 16,0 0 0-16,0 0 2 0,0 0 56 16,-37 64 18-16,22-22 22 0,-4 14-6 0,-3 11-39 15,0 3 7-15,-1 2-16 16,-1-1-3-16,-3 3-40 0,-2 6 18 0,-3 1-7 16,-2 3-2-16,0 1 9 15,0-2 3-15,0-2 6 0,1-4 14 0,0 0 11 16,2-5-31-16,0 2 12 0,2-5-12 15,1 0-21-15,0-5 9 0,1-2-9 16,1-8-2-16,1-4 1 0,3-5-15 16,3-10-21-16,5-8 35 0,2-8 1 15,4 0-28-15,-1-3-34 0,-2 0-77 16,3 0-72-16,2-7-110 0,4-4-145 16,1-5-322-16,1-2-682 0</inkml:trace>
  <inkml:trace contextRef="#ctx0" brushRef="#br0" timeOffset="12182.777">12505 7506 2577 0,'0'0'344'16,"0"0"-234"-16,0 0 107 0,0 0-51 0,-39 6-17 15,33 1-19-15,-1 3-64 0,2 3-28 16,-2 6-16-16,3 6 0 0,2 10 0 15,2-2-10-15,0 3-9 0,3-1-1 16,4-3 12-16,1 4-14 0,3-5 0 16,-1 0 0-16,1-4-16 0,1-5 15 15,0-4-15-15,1-2-3 0,-1-6 6 16,0-3-6-16,2-4 19 0,0-2 16 16,3-2 12-16,2-6 23 0,2-6 15 15,5-7-7-15,9-10-59 0,10-13-34 16,12-14-161-16,6-4-118 0,0 1-198 15,-18 15-594-15,-6 6-767 0</inkml:trace>
  <inkml:trace contextRef="#ctx0" brushRef="#br0" timeOffset="13400.194">15328 5999 166 0,'2'-4'1574'0,"-2"4"-1162"0,0 0-208 0,0 0-29 15,0 0-14-15,-1 4-16 0,-2 3-42 16,0 5 15-16,-5 5 13 0,0 11 39 16,-4 14-50-16,-4 13-2 0,0 9-39 15,-1 3-3-15,-1 2 2 0,1-1-15 16,-3 6-34-16,-1 7-11 0,-2 5 7 16,-2 4-12-16,-4 5-12 0,1 5 21 15,-1 0-10-15,-1-4-10 0,2-2 36 16,-1-5 31-16,2 0-47 0,0-4 43 15,1-2-21-15,0-4-4 0,2-6 13 16,-1-3 6-16,4-7-56 0,-1-2-1 16,3-7 26-16,2-7-28 0,3-10 0 15,3-8-3-15,3-7-62 0,2-5-28 16,0 2-54-16,0-2-26 0,1-2-69 0,1-4-107 16,2-6-131-16,2-5-182 0,0-3-133 15,0-3-480-15</inkml:trace>
  <inkml:trace contextRef="#ctx0" brushRef="#br0" timeOffset="13700.073">14517 7805 2073 0,'0'0'550'0,"0"0"-373"15,0 0 51-15,0 0 9 0,0 0-113 16,0 0-60-16,0 0-51 0,0 0 28 15,0 0 44-15,15 41 36 0,-4-16-30 16,4 0-28-16,-2 4-28 0,1 0-16 0,-3-1-1 16,0-1-18-16,-1-1 2 15,-3-2 14-15,0-1-16 0,0-2 19 16,1-2-16-16,-1-3 13 0,-1-3 15 0,2-3 8 16,1-3 23-16,1-2 16 15,3-4 3-15,2-1-6 0,3-2-23 16,4-9-21-16,4-2 3 0,9-10-34 0,8-10-96 15,11-14-146-15,3-8-161 0,-15 9-667 16,-4-1-1498-16</inkml:trace>
  <inkml:trace contextRef="#ctx0" brushRef="#br0" timeOffset="18216.334">2945 9795 2947 0,'0'0'448'0,"0"0"-388"0,0 0 114 0,0 0-53 0,0 0-121 15,0 0-35-15,0 0 22 0,0 0 1 16,0 0 12-16,0 0 94 0,77 8-12 16,-3-4 6-16,12-3-38 0,9-3-12 0,2-7-15 15,-4-5 17-15,5-2-18 16,3-1 0-16,-1-2-3 0,0 1 3 0,-6-1-20 16,-6 1 10-16,-5 3 4 0,-7 4-16 15,-7 0-3-15,-8 3 1 16,-7 1 1-16,-13 2 1 0,-9 1-15 0,-10 2-47 15,-4 0-71-15,2 0-65 0,3 0-80 16,-4-1-139-16,-3 2-243 0,-7-3-427 16,-5-2-153-16</inkml:trace>
  <inkml:trace contextRef="#ctx0" brushRef="#br0" timeOffset="18484.187">4183 9367 3037 0,'0'0'319'0,"0"0"-185"16,0 0 129-16,0 0-97 0,0 0-62 16,0 0-50-16,0 0-54 0,0 0 1 0,0 0 64 15,0 0 87-15,0 0-18 16,56 32-41-16,-28-18-32 0,3 0-11 16,2 1-19-16,1-2-7 0,-3 3-11 0,-1-2-13 15,-3 2-2-15,-6 1 2 16,-4 0 4-16,-6 2-4 0,-5 3-4 15,-6 2 3-15,-11 8 1 0,-18 12 34 0,-21 13-34 16,-11 5-27-16,-5-2-29 0,-1-4-18 16,5-6-37-16,3-4-66 0,3-7-44 15,2-8-116-15,2-12-425 0,12-8-1151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2:44:45.86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24907 10106 1516 0,'0'0'579'0,"0"0"-239"0,0 0 2 15,0 0 4-15,0 0-81 0,-45 0-24 16,37 1-20-16,3 1-73 0,1 1-28 16,0 0-33-16,4 0-34 0,4 1 9 15,3 0 3-15,6 2 1 0,15 1 2 16,13 0 30-16,21-3 10 0,11-1-16 16,3-3-33-16,1 0-4 0,-7 0-22 15,1 0-8-15,-7 3-12 0,-4 2-13 0,-5 1-27 16,-7 2-44-16,-9-4-42 0,-12 0 2 15,-6-1-15-15,-5 1-35 16,2 0-48-16,0-1-26 0,0 3-61 0,-7-5-111 16,-1 2-109-16,-6-2-131 0,-2-1-408 15</inkml:trace>
  <inkml:trace contextRef="#ctx0" brushRef="#br0" timeOffset="248.908">24824 10223 1975 0,'0'0'641'15,"0"0"-281"-15,0 0 33 0,-41 13-16 16,37-9-91-16,4-2-88 0,0 2 41 16,8 2 8-16,5 1-109 0,12 5 40 15,21-1 59-15,24-1-42 0,17-6-59 16,12-4-42-16,-3-5-39 0,-5-4-38 15,-4 1-17-15,-6-1-45 0,-4 1-77 16,-5 2-41-16,-2 1-26 0,-8 1-21 16,-7 2-35-16,-10 1-150 0,-10-2-326 0,-15 2-927 15,0-3-380-15</inkml:trace>
  <inkml:trace contextRef="#ctx0" brushRef="#br0" timeOffset="2766.648">21577 10464 1997 0,'0'0'305'0,"0"0"-179"0,0 0 55 0,-42 33 45 16,30-23-2-16,-2-3-16 0,2-1-33 15,-1-1-38-15,-1-2-23 0,-1-1-26 16,0 0-16-16,-1-2 7 0,-2 0-13 16,-2-4 4-16,-3-2-11 0,-1-2-18 15,-5-3-16-15,-7-9-4 0,-7-6-18 0,-9-6 12 16,-2-6-12-16,5 1 32 15,4-3-1-15,6 4 3 0,1-6-3 0,2-3-32 16,2 2 20-16,4-4 15 0,4-3 6 16,6-2-21-16,4-3-19 0,5-1 13 15,6-3-15-15,4-2-1 0,3 0 0 16,6-1-13-16,6 2 4 0,4 5 9 16,5 0 40-16,7-1-18 0,7 2-4 15,5-1 13-15,10 1-28 0,6-1-3 16,3 3-21-16,6-1-4 0,2 3-6 15,3 3-3-15,-1 6 0 0,0 5-9 16,-1 8-13-16,0 1-12 0,-2 7 12 16,-3 4 12-16,1 7 13 0,-3 5 18 15,-1 5 1-15,1 9-26 0,0 8 7 16,-2 7-1-16,-1 6-3 0,-3 7-34 16,-5 4 0-16,-4 7 16 0,-5 6 5 15,-5 4-8-15,-7 5 31 0,-7 1-29 0,-4 5 16 16,-8-1-19-16,-5 3 44 15,-4-1 12-15,-3 0 1 0,-2-1 0 16,-6-3 2-16,-2-1 12 0,-2-2 8 0,-2-2 6 16,-3-2 10-16,-2-1 7 0,-3-2-10 15,-3-2-16-15,-4 2-4 16,-4-1-2-16,-2-1 9 0,-3 1-21 0,-4-4 18 16,0-2-18-16,-3 0 1 0,-1-3 11 15,-3 0-13-15,-1-5-1 0,-2-5-15 16,-2-1 3-16,1-5-9 0,-1-4 19 15,-3-3 3-15,1-3 16 0,-2-2-4 16,-2-3 10-16,0-6 0 0,-1-4 16 16,0-3-3-16,1-3-4 0,5-3 7 15,-1-6-7-15,3-6-9 0,3-5 4 16,5-2 18-16,9 0-31 0,1-12 40 16,5-3-4-16,7-6-49 0,3-10 3 15,14 4 38-15,6-5-22 0,4-4 24 0,10-3-29 16,3-4-14-16,5-1-28 15,4 1 9-15,2 6-3 0,1 7 19 16,-3 13-12-16,-3 8-13 0,-5 11-16 16,0 2-9-16,4 0-33 0,0 1-45 15,3 2-58-15,-4 5-96 0,-2 4-256 0,-7 3-690 16,5 3-426-16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2:45:26.68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22780 10571 1592 0,'0'0'766'0,"0"0"-536"0,0 0-5 0,0 0 71 0,0 0-16 0,0 0-121 16,0 0-23-16,0 0-22 0,0 0-17 16,0 0-12-16,0 0-25 0,-16-43-12 15,21 33-11-15,5-4-6 0,3-3 0 16,6-3 1-16,12-10-1 0,14-10-3 16,16-11-3-16,11-7-10 0,4-1-12 15,1 3 13-15,-1 5-4 0,2-2 1 16,5 1-10-16,2 0 9 0,3 1 32 15,2-1-4-15,1 2-3 0,2 2 15 0,0 1 16 16,2 4 16-16,-3 1-20 16,-2 3-24-16,-7 6-19 0,-3 2-19 15,-8 5-2-15,-11 4 0 0,-14 5-16 0,-14 4-18 16,-9 6-9-16,-9 2 0 0,0 1-18 16,-1 1-32-16,-6 0-18 0,-2 3-26 15,-6 0-28-15,-3 0-11 0,-6 0-57 16,-3 0-218-16,-6 0-525 0,3 0-283 15</inkml:trace>
  <inkml:trace contextRef="#ctx0" brushRef="#br0" timeOffset="297.99">24127 9382 1699 0,'0'0'1193'0,"0"0"-1142"0,0 0 61 0,0 0 131 16,49 4 49-16,-24-4-30 16,8 0 12-16,9-3-56 0,8 1-66 15,1 0-59-15,-3 2-38 0,-9 4-21 16,-12 3-31-16,-8-1 12 0,0 1-13 0,3 6-2 16,-3 0 1-16,1 5-1 0,-1 2-15 15,-9 1 3-15,-1 1 9 0,-7 1 0 16,-2 2-13-16,-3 0-12 0,-8 2-2 15,-2 0-20-15,-5 3-12 0,-2 0-34 16,-4-1-84-16,-3-1-112 0,-1-4-363 16,7-7-1299-16</inkml:trace>
  <inkml:trace contextRef="#ctx0" brushRef="#br0" timeOffset="13381.275">25756 9079 2286 0,'0'0'417'0,"0"0"-166"0,0 0 33 0,0 0 6 15,0 0-50-15,0 0-35 0,0 0-13 0,0 0-58 16,0-40-35-16,12 29-34 15,1-2-9-15,5 1-1 0,3-1-2 16,0 2-19-16,3 3-34 0,1 1-11 0,-1 4-13 16,2 3 2-16,-3 0-6 0,-1 4-3 15,-3 5-12-15,-2 5 3 0,-3 2-28 16,-1 5 6-16,-7 3-22 0,-2 9 9 16,-6 8-9-16,-13 10 4 0,-9 4 8 15,-6-4 28-15,-3-4 35 0,-2-6 9 16,4-8 19-16,4-5 3 0,6-6 12 15,3-2 4-15,-1 0 41 0,-2 2 18 16,4 0-10-16,3-6-12 0,6-4-10 16,6-4-19-16,2-2 4 0,10-3 36 15,4 0 35-15,8-3-2 0,9-1-27 0,12-10-24 16,9-7-32-16,4-6-23 16,-5 2-13-16,-10 0-89 0,-13 8-61 15,-7 1-97-15,1 0-100 0,-2-1-172 0,6-2-477 16,-8 1-419-16</inkml:trace>
  <inkml:trace contextRef="#ctx0" brushRef="#br0" timeOffset="13619.026">26199 8674 3572 0,'0'0'398'0,"0"0"-238"0,0 0-160 0,0 0-3 0,0 0-44 16,0 0 47-16,0 0 38 0,0 0-10 16,-5 48-28-16,5-32-25 0,0 0-101 15,0 1-63-15,1-1-156 0,3 0-214 16,2-1-489-16,-2-5-583 0</inkml:trace>
  <inkml:trace contextRef="#ctx0" brushRef="#br0" timeOffset="13930.372">26450 8825 3045 0,'0'0'466'16,"0"0"-235"-16,0 0-73 0,0 0 28 15,0 0-31-15,0 0-46 0,0 0 6 16,-21-36-75-16,11 34-40 0,-4 2-28 16,1 3-24-16,-3 3-1 0,-1 4 0 15,0 2 10-15,2 3 15 0,1 1 9 16,2-1 16-16,7-1-28 0,1 1 7 0,4-2 24 16,4 0 2-16,5 0 26 15,3-3 9-15,1-1 1 0,2 0-13 16,1-2-25-16,-1 0 0 0,1 0-60 15,-6 0-27-15,0 0-23 0,-6 1-22 16,-4 1-44-16,-4 2-52 0,-8 4-193 16,-5-1-184-16,-5 2-391 0,3-2-423 0</inkml:trace>
  <inkml:trace contextRef="#ctx0" brushRef="#br0" timeOffset="15514.942">27105 9004 1706 0,'0'0'733'0,"0"0"-394"0,0 0-47 0,0 0-27 16,0 0-20-16,0 0-52 0,-8-36-39 15,5 32-38-15,-3 1-34 0,0 3-20 16,-2 0-48-16,2 2-14 0,-3 6-37 16,-1 6-20-16,-1 10 0 0,-4 13 54 15,2 10-22-15,4 0 25 0,3-9-2 16,2-12 1-16,4-8-1 0,0 2-2 0,4-3-17 16,2 1-1-16,5-8-7 0,3-4 29 15,1-6 38-15,3-3 28 16,3-9 13-16,4-5-32 0,0-3-25 0,2-4-22 15,-1-3-40-15,-6 0 6 0,0 3 31 16,-5 4-10-16,-3 4 13 0,-3 6-18 16,-3 7 2-16,-2 3-23 0,1 3 39 15,-2 7 19-15,1 3 17 0,0 4 13 16,0 0-27-16,-1 2 9 0,-1-2-27 16,2-3 8-16,1-2-12 0,-2-4 3 15,3-5 16-15,0-1 28 0,1-4 27 16,2-6 7-16,0-6-60 0,0-5-21 15,3-5-55-15,-4-3-20 0,-1-1 16 16,-3-1 37-16,-4 0 12 0,0 3 8 16,-5 2 1-16,-3 5-18 0,-2 4 16 15,-2 7 0-15,1 4 1 0,-3 4-20 16,3 1-3-16,-5 7-31 0,3 1-2 0,-1 5-1 16,3 1 37-16,-1 3 0 0,4 0 19 15,2 0 0-15,3-3 3 16,1-2 12-16,2-4 26 0,5-5 9 0,1-2 57 15,6-2 5-15,1-3-31 0,3-3-19 16,1-2-28-16,3-3-9 0,1 0-20 16,-2 1-2-16,2 1 2 0,-1 0-2 15,-3 4 3-15,1 2 16 0,-3 3-7 16,-1 1-12-16,-3 2-11 0,-2 4-11 16,0 1-18-16,-3 0 12 0,-3-1 12 15,1 1 2-15,-2 0 13 0,0 0 0 16,0-2-12-16,-1-2-2 0,0-1-7 15,0-2 21-15,1-1 1 0,0 0 28 16,3-1 12-16,0-4 19 0,3-1-6 16,-1-1-28-16,4-4-4 0,-2 1-19 15,0 1-2-15,-1 0-11 0,2 3-23 16,-2 2 9-16,-1 3 25 0,3 1 0 16,-2 1-15-16,-1 4 2 0,-1 3-5 0,2-1-20 15,-2 0-5-15,-2 2 43 16,2 0 36-16,-3 0-36 0,1-3-22 15,-2-1-21-15,3-2-7 0,-3-2 13 0,1-1 37 16,1-1 1-16,2-5-1 0,1-2 0 16,2-3 0-16,-2 0-3 0,2-1 1 15,-1 2 2-15,2 0 1 0,-4 1 2 16,1 3-3-16,-3 3 2 0,2 2 12 16,-4-1-14-16,-1 2-18 0,2 0-1 15,-1 2 16-15,-2 1 0 0,2 0-10 16,0-2 13-16,0 2 2 0,0-2 17 15,-1-1 6-15,3 0 19 0,0-4-1 16,3-2-24-16,2-3-19 0,0-3 0 16,2-2-1-16,-2 0-1 0,2 1 2 15,-2 0 15-15,-2 2-15 0,1 4-14 16,-3 2-20-16,-3 5 6 0,4 0-4 16,-3 7 4-16,4 5 28 0,0 7 10 15,1 8 15-15,3 12-10 0,1 9-12 16,0 2-1-16,-5-3-2 0,1-3 4 15,-6-4 14-15,0 2-18 0,-2-1 16 16,-2 0-15-16,-1-7-1 0,-2-8-16 0,3-8 1 16,0-8 14-16,0 0 1 0,1-2 2 15,1-3 26-15,-2-5 21 0,1-5 7 16,-2-10-56-16,-1-10-13 0,-1-16 10 16,-1-19 2-16,1-7 1 0,3-1 21 15,2 1 1-15,2 6 0 0,9 5-10 16,2 3 4-16,3 12 30 0,0 12 22 15,0 8 0-15,-1 6-43 0,5 4-13 16,3-3 19-16,-2 6-25 0,2 4-6 16,-5 4-22-16,-5 1-18 0,-1 7 3 15,-6 2-24-15,-4 4-1 0,-2 3-13 16,-7 5 13-16,-4 2 7 0,-6 3-39 16,-6 2-18-16,-3 1-30 0,-1-2 10 15,0-2 53-15,2-6 66 0,8-6 13 16,1-7-60-16,9-7-117 0,1-7-193 0,6-9-428 15,4-13-8-15,3 3-528 16</inkml:trace>
  <inkml:trace contextRef="#ctx0" brushRef="#br0" timeOffset="16913.973">28192 8382 46 0,'0'-9'2478'0,"-1"7"-2011"0,-1 2-125 0,-1 0-24 16,-2 0-123-16,1 3-97 0,0 6-58 15,-6 11-12-15,-1 19 49 0,1 16 75 16,0 12 22-16,5-2-56 0,3-1-69 16,6-8-46-16,2-2 1 0,5-6 8 15,0-9 3-15,0-11 1 0,0-7-1 16,1-7 28-16,5 0 19 0,3 0 51 16,4-2-12-16,2-6-67 0,1-5-19 15,1-2-15-15,-2-8-12 0,-1-5-43 16,2-4-37-16,-6-4-18 0,-2-4 30 15,-4 1-10-15,-4-3-12 0,-5 0 53 0,-4 5 49 16,-2 4 12-16,-3 4 38 16,-4 7 42-16,-2 4-42 0,0 4-50 15,-2 3-31-15,-3 7 6 0,1 7 25 16,-5 2 18-16,5 5 6 0,-1 2 1 16,4 2-7-16,3-3-14 0,5-2 11 0,2-5-12 15,2-4 25-15,8-4 21 0,0-4 46 16,6-2 9-16,4-4-52 0,-1-1 0 15,6-6-8-15,0-4-44 0,-1-3-46 16,0-1-33-16,-4-2-13 0,1-2-31 16,-4 0-3-16,-2-1 39 0,-5 1 13 15,-2 1 15-15,-4 5 31 0,0 2 28 16,-3 5 24-16,-1 4 23 0,0 0 42 16,0 2-65-16,-1 2-24 0,-3 2-80 15,2 1-1-15,0 5 29 0,0-1 36 16,1 5 15-16,0-2 1 0,1-1 0 15,0 0 22-15,1-4-10 0,2-1 13 16,1-3 15-16,4-2-12 0,-2-1 22 16,1-1-16-16,1-8-33 0,2 2-1 15,-1-6-41-15,-1 0 1 0,3-1 13 0,-4 2 27 16,1 1 19-16,-5 3-19 16,2 3 34-16,-3 3 22 0,1 2-13 15,-2 0-43-15,1 7-17 0,-1 0 17 0,3 3 25 16,1 0-6-16,1 2-16 15,-2-1 12-15,3-3-14 0,-2 1 15 0,1-5 11 16,0-1 4-16,-1-3-13 0,4 0-18 16,-4-3-18-16,5-5 0 0,-3-1-19 15,3-3-3-15,-2-2 12 0,-1 4 28 16,2 1-1-16,-5 3 2 0,3 2-1 16,-3 4 40-16,0 0-22 0,1 4-2 15,1 0 18-15,0 3-10 0,3 2-9 16,-3-1-14-16,3 1 1 0,0-3 22 15,-1-1 4-15,2-2 15 0,1-2-3 16,2-1 18-16,0-5-6 0,3-4-52 16,-3-7-36-16,3 0-13 0,-3-3-12 15,0 0 6-15,-4 0 30 0,-3 2-6 0,-4 1 4 16,-2 2 27-16,0 4 2 16,-2 2 44-16,-3 4-12 0,0 3-34 15,-1 1-22-15,-4 4-52 0,2 3 22 0,-2 5 27 16,-3 2 15-16,6 2 10 0,-1-1 12 15,4 0-12-15,2-1-12 16,2-2 11-16,0-3 1 0,5-2 49 0,3-1 34 16,4-5 31-16,2-1-19 0,5-4-46 15,-1-3-40-15,1-3-9 0,3-1-24 16,-1 0-10-16,-2 1 6 0,-3 3-5 16,-1 2 17-16,-4 3-2 0,0 2 18 15,-3 0-12-15,-2 5-22 0,-2 1 6 16,1 1 13-16,-1 2 13 0,-1-1 0 15,0 1-29-15,-2-1 10 0,1-3 5 16,1 1 13-16,-1-3-9 0,0-2 10 16,1-1 2-16,0 0 1 0,3-4 54 15,1 1 4-15,1-4-16 0,0-1-25 16,2-1-15-16,0 0 8 0,-1 3-11 0,0-1 0 16,2 4 34-16,-2 1 9 15,0 2-23-15,0 0-20 0,3 4-12 16,-4 0 10-16,3 1 1 0,-1 0 2 15,-1 0-1-15,-2 0 1 0,3 1 0 0,-4-4 11 16,1-1 7-16,-1-1-19 16,1 0-2-16,1-2 2 0,0-6 0 0,0-1-15 15,2-4 0-15,0-2-9 0,-1-3 24 16,1-1 19-16,-3-4-1 0,-1-2 7 16,-2-3-22-16,-2-6-3 0,-2-8 0 15,-1-11-34-15,-5-2 24 0,-2 3 10 16,4 4 21-16,0 2-5 0,2 8 2 15,2 8 46-15,0 8-39 0,-1 9-24 16,0 3 35-16,-1 3 37 0,2 4-73 16,0 3-9-16,0 7-110 0,2 9 34 15,3 12 85-15,1 18 24 0,2 14 10 16,0 4 15-16,1-2 9 0,2-7-10 16,-2-9 10-16,2-1-18 0,1-9-13 15,-3-8-14-15,0-8-13 0,2-4-18 16,3-1-6-16,3-1-34 0,2-4-33 15,2-7-13-15,3-3-37 0,0-10-86 16,0-9-169-16,4-12-356 0,-7 5-904 16,0-19-214-16</inkml:trace>
  <inkml:trace contextRef="#ctx0" brushRef="#br0" timeOffset="17080.599">29422 8471 3176 0,'-9'12'521'0,"9"-8"-291"0,6 1-26 0,7 0 151 0,3 2 91 16,14-4-138-16,16-3-86 0,15-10-92 16,9-6-84-16,3-5-46 0,-8-3-34 15,-9 2-93-15,-5-2-34 0,-7 2-138 16,-6-1-344-16,-15 7-942 0,2-7-1122 0</inkml:trace>
  <inkml:trace contextRef="#ctx0" brushRef="#br0" timeOffset="17679.373">30591 7836 2992 0,'0'0'393'0,"0"0"-215"0,0 0 24 0,0 0-63 0,0 0-17 0,0 0 4 16,-36-18-70-16,27 20-43 0,-4 5-11 16,0 5 9-16,-5 12-10 0,0 14 17 15,-2 20 19-15,1 12 16 0,3 10 6 16,7 4-6-16,0 2-16 0,4-1-6 16,3 2-10-16,1-3-8 0,1-8-13 15,6-6 18-15,3-10 4 0,2-14-22 16,1-15 21-16,1-8 26 0,-1-7-32 15,5 0 3-15,3-2-18 0,4-2 0 16,-1-7-123-16,1-5-75 0,0-9-146 16,3-13-265-16,-5 1-746 0,5-21-697 0</inkml:trace>
  <inkml:trace contextRef="#ctx0" brushRef="#br0" timeOffset="17913.654">30777 7913 2259 0,'0'0'1292'0,"0"0"-1292"0,0 0 92 16,17 48 66-16,-9-16 37 0,1 10-50 16,0 9-64-16,-2 4-13 0,-4-3-15 15,-1-1-6-15,-2-5-47 0,-3-3 1 16,0-2-1-16,0-5 0 0,0-8-38 15,1-8-58-15,1-3-54 0,-1 1-42 16,1-1-98-16,1-4-149 0,2-4-346 16,2-5-724-16</inkml:trace>
  <inkml:trace contextRef="#ctx0" brushRef="#br0" timeOffset="18230.54">31070 7913 2368 0,'0'0'1474'0,"0"0"-1267"0,0 0-115 16,0 0-42-16,0 0 18 0,0 0 13 16,-1 44 65-16,1-2 23 0,0 13 43 15,0 6-77-15,2 1-49 0,3-8-31 16,1-6-10-16,1-5-14 0,2-7-28 16,-1-9-3-16,-1-9-12 0,5-3-16 15,2-1 25-15,3 0-46 0,2 0-2 16,2-7 47-16,-1-3 4 0,-1-4 14 15,-1-4-1-15,-4-5-13 0,-3-5-52 16,-4-2-18-16,-6-3 2 0,-1-4 13 16,-7 0 3-16,-5-2-3 0,-3 4 6 15,-4 3 36-15,0 3 1 0,-2 5-34 16,0 9-35-16,2 1-8 0,-3 5 5 16,0 4-68-16,1 3-90 0,3 2-225 15,3-1-527-15,5-4-674 0</inkml:trace>
  <inkml:trace contextRef="#ctx0" brushRef="#br0" timeOffset="18651.284">31386 8341 2932 0,'0'0'1118'0,"0"0"-958"0,0 0-107 0,0 0 37 0,0 0 65 0,0 0-28 15,0 0-23-15,0 0-24 0,37-5-80 16,-23-4-33-16,2-1-146 0,4-6-59 15,1 1-49-15,2-4-110 0,0-1-156 16,1-4-425-16,-7 8-365 0</inkml:trace>
  <inkml:trace contextRef="#ctx0" brushRef="#br0" timeOffset="19015.207">31741 7884 2587 0,'0'0'763'15,"0"0"-455"-15,0 0-53 0,0 0-7 16,0 0-5-16,0 0-107 0,0 0-83 15,0 0-53-15,0 0-11 0,0 0 11 16,-14 51 68-16,17-4 15 0,0 8-15 16,-3 0-25-16,2-6-19 0,1-4-22 0,-3-2 0 15,0-1-2-15,3-7-13 0,-3-9-27 16,0-9-40-16,0-5 7 16,0 0 26-16,4-2 10 0,-2-1 10 0,2-6-14 15,-3-2-8-15,0-1 49 0,-1-3 9 16,0-7 12-16,3-3-21 0,3-7-31 15,5-2-3-15,2-3 15 0,2 1-2 16,0 2-10-16,1 7 6 16,1 4 25-16,3 8 0 0,0 3 25 0,0 4-4 15,-4 6-19-15,-7 0 12 0,-4 5-14 16,-4 0-34-16,-1 0 6 0,0 3 0 16,-6-2-3-16,-3-1 31 0,-5 0 0 15,-5-2-22-15,0 0-50 0,1-3-43 16,3-1-37-16,3-3-49 0,1-6-75 15,1-2-110-15,4-11-420 0,1 3-1009 16</inkml:trace>
  <inkml:trace contextRef="#ctx0" brushRef="#br0" timeOffset="19197.336">31994 8045 2652 0,'0'0'619'0,"0"0"-367"0,0 0-9 15,39 6 21-15,-28 4-79 0,-1 5-60 16,-6 2 30-16,1 4-29 0,-1 4-30 0,-1 1-38 15,3 1-6-15,-2 3-5 16,-1-5-11-16,-1 4-8 0,-3-2-28 0,-1-1 0 16,-3-1-64-16,1-1-124 0,3-6-56 15,0-4-76-15,2-3-137 0,5-7-561 16,-1-4-645-16</inkml:trace>
  <inkml:trace contextRef="#ctx0" brushRef="#br0" timeOffset="19332.594">32062 7907 3311 0,'0'0'419'0,"0"0"-325"0,0 0 7 15,0 0 8-15,0 0-39 0,0 0-70 16,0 0-93-16,0 0-224 0,11-40-474 16,-1 29-1397-16</inkml:trace>
  <inkml:trace contextRef="#ctx0" brushRef="#br0" timeOffset="19548.209">32254 7705 3360 0,'0'0'390'15,"0"0"-368"-15,0 0 110 0,-10 49 104 16,6-20 78-16,1 11-58 0,-1 14-35 16,7 4-68-16,-3-1-68 0,3-3-61 15,4-5-8-15,-7 1-16 0,2-2-19 16,-2-2 1-16,0-2-95 0,6-7-92 15,-5-10-22-15,2-5-5 0,0-6 8 16,-3-2-12-16,0 1-76 0,6-4-226 16,-1-7-483-16,1-4-650 0</inkml:trace>
  <inkml:trace contextRef="#ctx0" brushRef="#br0" timeOffset="19709.691">32139 8156 3409 0,'0'0'459'0,"0"0"-245"0,0 0 132 15,0 0 24-15,0 0-104 16,0 0-83-16,0 0-16 0,0 0-97 0,36-19-68 16,-10 7-1-16,10-4-1 0,-5 0-33 15,1-3-70-15,5-3-107 0,-12 5-118 16,6-5-194-16,1-1-441 0,-7 2-432 16,-6 4-533-16</inkml:trace>
  <inkml:trace contextRef="#ctx0" brushRef="#br0" timeOffset="19947.481">32327 7531 3178 0,'0'0'388'0,"0"0"-198"0,0 0 52 16,0 0 71-16,0 0-68 0,0 0-91 16,0 0-34-16,0 0-13 0,0 0 33 15,34 62 43-15,7-10-34 0,10 8-42 16,7 2-44-16,-5 0-17 0,-16-1-34 15,-3 4-12-15,-9 5-12 0,-12 2-10 0,-6 8-32 16,-9-2-67-16,-31 2-38 16,-2-3-17-16,2-3-35 0,-17-5-41 15,-2-7-107-15,-7-8-251 0,4-16-846 0,11-10-739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2:46:16.41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11717 6443 1938 0,'0'0'399'0,"0"0"-209"0,0 0 65 0,0 0-17 15,0 0-75-15,0 0 0 0,0 0-17 16,0 0-16-16,0 0-16 0,0 0-29 16,0 0-35-16,-4 4-31 0,15-4 9 15,2 0 29-15,8 0-16 0,11 0-39 16,17 0 0-16,20-4 1 0,9-1-2 15,7-1 2-15,-1-2-1 0,-7 2 1 0,1-1 16 16,-2 0 10-16,-3 0 21 16,-5 3 13-16,-5 0-26 0,-7 2-34 15,-5 2-1-15,-10 0-2 0,-10 0-25 16,-10 0-37-16,-3 0-74 0,-1 2-55 16,1 1-71-16,-4 1-101 0,-6-1-202 15,-8 0-494-15,0 1-355 0</inkml:trace>
  <inkml:trace contextRef="#ctx0" brushRef="#br0" timeOffset="266.669">11700 6579 2677 0,'0'0'414'0,"0"0"-283"16,0 0 35-16,0 0-10 0,0 0-67 15,0 0 18-15,0 0 145 0,0 0 33 16,51 48-40-16,-3-34 16 0,20-4-52 16,13-4-56-16,8-6-22 0,-1-4-31 15,-3-8-33-15,2 0-31 0,0-3-18 16,-2 1-15-16,-5 2-3 0,-6 2-2 16,-7 2-37-16,-9 2-49 0,-8 3-16 15,-12-1-51-15,-12 3-80 0,-9-1-132 16,-4 0-345-16,-6 0-907 0,-2-10-560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2:46:38.89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11975 7022 414 0,'-16'-3'584'0,"8"-1"-138"0,-1 0-127 16,-3 0-11-16,1-1-49 0,2 0 26 0,-1 3-50 16,1-1-46-16,4 0-48 0,1 1-7 15,1 2-39-15,1-1-31 16,1 1-10-16,1 0-54 0,0 0-41 0,5 0 10 16,3 0 31-16,7 0 19 0,3 4 13 15,7 1 3-15,10 1 3 0,10 2-10 16,9 1-25-16,4-5 1 0,-2-1 11 15,-5-1 11-15,-6-2-25 0,1-2 15 16,-5-1-13-16,-5 0-3 0,-9-1 0 16,-5 1-15-16,-5 1-45 0,4-2-64 15,0 0-48-15,-1-1-45 0,-2 0-46 16,-4-1-89-16,-3-3-153 0,-4-1-184 16,-3 3-312-16</inkml:trace>
  <inkml:trace contextRef="#ctx0" brushRef="#br0" timeOffset="231.939">12436 6842 1848 0,'0'0'263'0,"0"0"22"16,0 0 89-16,0 0-81 0,0 0-31 0,0 0-94 15,0 0-98-15,0 0-54 0,0 0-16 16,0 0 57-16,0 0 31 0,0 0 29 16,24 22-7-16,-5-16-32 0,5 2-14 15,-1 2-27-15,-1-2-21 0,0 1-15 16,-1 0 27-16,-4 1-27 0,-3-1 2 15,-6 2-1-15,-4-1-1 0,-4 3 12 16,-7 1 12-16,-8 2 18 0,-14 5-43 16,-16 3-78-16,-13 1-126 0,-5 0-76 15,0-7-72-15,19-6-318 0,6-9-1183 0</inkml:trace>
  <inkml:trace contextRef="#ctx0" brushRef="#br0" timeOffset="7916.229">13363 11217 323 0,'0'0'1357'0,"0"0"-1045"0,0 0-108 0,0 0 91 0,0 0 1 15,-39-10-71-15,39 7-29 0,0-1 62 16,0 1-84-16,0 1-57 0,1-2-42 16,0 2-2-16,0-1-26 0,0-1-6 15,0 4-10-15,0 0-16 0,-1-1-15 16,0 1-13-16,0 0-9 0,0 0-16 0,1 0-9 16,1 0-15-16,3 0 33 15,2 1 29-15,5 3 35 0,3-1 6 0,5 1 3 16,4-1-19-16,9 1-6 0,9-1 9 15,13-2 17-15,5 2-5 0,1-3 1 16,0 0-13-16,1-3 16 0,3-1 27 16,4-1 7-16,6 2 30 0,3-3-12 15,5 2-16-15,5-1-18 0,1 1-10 16,2 0-6-16,-2 0 6 0,-1 1-3 16,-3 3-12-16,-4 0-6 0,-2 0 5 15,-1 0 4-15,-4 0-3 0,-3 3-10 16,-4 1 4-16,-5 0 5 0,-7-1-5 15,-4-1-4-15,-5 2 1 0,-10-4-16 16,-9 2 0-16,-8-1-10 0,-3 0 13 16,1-1-12-16,-1 0 9 0,-4 0 0 15,-1 0 1-15,-5 0-1 0,-4 0 0 16,-1 0 6-16,-1 0 3 0,0 0-21 16,0 0-17-16,-1 0-25 0,-3 0-37 15,1 0-31-15,-3 0-15 0,0 0-96 16,-1-4-136-16,-2 0-271 0,1 1-967 0,-1-13-648 0</inkml:trace>
  <inkml:trace contextRef="#ctx0" brushRef="#br0" timeOffset="11516.392">17364 11228 1256 0,'0'0'491'0,"0"0"-338"0,0 0 51 0,0 0 43 15,0 0-50-15,0 0-42 0,0 0 2 16,0 0 36-16,0 0 5 0,0 0-67 16,0 0-36-16,0 0-41 0,0 0-13 15,0 0-9-15,0 0-10 0,0 0-9 0,0 0-11 16,44-15-1-16,-29 15 12 0,0 0-10 16,2 0 19-16,4 0 13 15,2 0 0-15,5 1-4 0,1 2 16 0,9-1-3 16,7 0 7-16,11 0 8 0,3-1 17 15,1-1 6-15,-2 0-20 16,0 0 13-16,0 2-4 0,2 0-6 0,2 0-9 16,2 0-25-16,-1-1-30 0,5 2 21 15,2 1-1-15,1-1 1 0,4 0-4 16,3 2 13-16,1-2-3 0,2 2-3 16,3 0 2-16,1-1 4 0,3 3 3 15,4-4-3-15,1 1 9 0,4 1-4 16,-2 0 4-16,3 1 0 0,-1 0 12 15,5 1 6-15,1-2 12 0,-1 1 10 16,0-2-26-16,3 2-29 0,-1-3 8 16,0 1-9-16,2-3-8 0,-3 2-4 15,1-1 3-15,-5-1 0 0,-3-1 6 16,0 3 10-16,-5-2-16 0,-4 1 3 0,-4-1 3 16,-6-1-5-16,-6 0 5 15,-2 0-9-15,-5 0 3 0,-5 0-3 16,-6 0-9-16,-5-1-1 0,-9-1 1 15,-10 1 0-15,-8-2-1 0,-5 2 0 0,1-1 0 16,-1 2 0-16,0-3 1 16,-8 2 13-16,-2-1-13 0,-5 1-3 0,-1 1 0 15,0-1-67-15,-5-2-21 0,-2 1-3 16,-3-2-43-16,-4 1-49 16,-2-1-74-16,-3 3-70 0,0-1-77 0,2 2-183 15,-1 0-438-15,7 0-732 0</inkml:trace>
  <inkml:trace contextRef="#ctx0" brushRef="#br0" timeOffset="13167.171">22212 11195 2257 0,'-3'0'465'0,"3"0"-108"0,3 0 29 16,1 0-70-16,6-2-80 0,3-2-42 0,7-3 2 16,4 3-38-16,7-2-56 0,2-1-59 15,1 4-43-15,-1 0-3 16,-1 2-22-16,-3-2-30 0,-1 3-53 0,-4-1-38 16,-1 1-53-16,-1 0-71 0,-5 0-71 15,-1 1-147-15,-5 1-152 0,-4 0-165 16,-3 1-396-16</inkml:trace>
  <inkml:trace contextRef="#ctx0" brushRef="#br0" timeOffset="13348.609">22310 11262 1520 0,'0'0'539'0,"-38"19"-176"16,27-13 8-16,-1 2 14 0,4 1-67 16,3-1-74-16,3-2-2 0,2 1-10 15,6-2 11-15,3 0 7 0,4 0-54 16,3-2-46-16,6 0-46 0,4 0-43 15,7-3-19-15,10-3-26 0,7 0-16 16,4-4-18-16,-5 1-76 0,-3-2-114 0,-6-2-130 16,-7-1-117-16,-11 4-546 15,2-5-815-15</inkml:trace>
  <inkml:trace contextRef="#ctx0" brushRef="#br0" timeOffset="33767.072">19464 10985 1320 0,'0'0'228'16,"0"0"-52"-16,0 0 139 0,0 0-63 0,0 0-12 0,0 0-5 15,0 0-20-15,0 0-16 0,0 0-20 16,0 0-17-16,0 0-32 0,0 0-39 16,0 0-31-16,-38-27-33 0,34 27-27 15,2 3-31-15,-2 1-13 0,-2 5-4 16,0 2 20-16,-3 3 12 0,2 3 15 16,-5 4 1-16,0 2 1 0,0 2 11 15,-1 3-11-15,1 1 1 0,-1 1 1 16,0 2 13-16,-2 5 3 0,-1 8 0 15,0-5-16-15,3-2 13 0,-1 1-1 0,2 3 1 16,-4 10 6-16,1 9-9 16,1-5 3-16,3-5 9 0,5-5 22 15,-1-1-25-15,3 2 15 0,0-2-15 0,2-1 22 16,0 1-18-16,0 1 12 0,2 0 12 16,-2-2-19-16,2 0 16 0,0 1-16 15,0-4 3-15,0-1-3 0,2-5 0 16,1-8-9-16,0-5-7 0,-2-1 4 15,4 4-3-15,0 2-5 0,-2 3-11 16,0-2 0-16,-1-1 1 0,-2-3 1 16,0-2 10-16,0 0-12 0,0-4 2 15,0-1 0-15,-2 0-2 0,-1 0 0 16,1-4-1-16,-2 2 0 0,0 0-3 16,0-1 3-16,1 0-1 0,0-2-1 15,-1-1-9-15,4-3 9 0,-2 1-10 16,2-1 1-16,-2-1-10 0,2 0 7 15,0 0 2-15,0-1 13 0,0 1 1 16,0 0 2-16,0 0 13 0,0-1-1 0,0 0-11 16,-1 0-1-16,1-2-1 0,-1 0 1 15,0-1-2-15,0 1 2 16,0-1-1-16,1 0-2 0,0 0 0 0,-2 2-1 16,2-2-1-16,0 1-11 0,0-1 11 15,0 3 1-15,0-2 1 0,0 0 2 16,0-1 1-16,0 1-1 0,0-2 0 15,0 2 0-15,0-1 1 0,0-2 0 16,0 0 9-16,0 0-9 16,0 0-3-16,0-1-18 0,0 0-10 0,0 0-15 15,-2-2-26-15,2 0-21 0,0-3-77 16,-2-3-91-16,0-1-39 0,-2-2-141 16,2-7-145-16,0 0-192 0,0 2-396 15</inkml:trace>
  <inkml:trace contextRef="#ctx0" brushRef="#br0" timeOffset="34098.367">18968 12417 1623 0,'0'0'354'0,"0"0"-202"0,0 0 104 0,-37-21-17 16,27 19 16-16,4 0-18 0,-1 2-52 0,3 0-42 15,1 2-69-15,-1 4-40 16,4 1 11-16,0 5 9 0,0 2-4 0,4 3 1 15,1 6-4-15,3 2 3 0,-1 2 4 16,5 1-17-16,-2 0-24 0,-1 2 21 16,1-4-34-16,1 5 1 0,-3-2-2 15,2-2 2-15,-2 0 9 0,-1 0-8 16,1-4-2-16,0-1 25 0,-2-2 10 16,1-4 9-16,-1-2 6 0,2-3 16 15,-4-5 36-15,2-2-46 0,1-4-34 16,1 0 24-16,2-8 32 0,3-7 8 15,7-6-33-15,5-11-37 0,8-13-16 16,9-11-52-16,0-2-50 0,3 0-78 16,-6 9-100-16,-3 5-247 0,-9 11-626 0,0 4-698 15</inkml:trace>
  <inkml:trace contextRef="#ctx0" brushRef="#br0" timeOffset="36100.18">14239 14609 1799 0,'0'0'623'0,"0"0"-378"0,0 0-32 15,0 0 8-15,0 0-7 0,0 0-45 16,0 0-36-16,0 0-23 0,0 0-15 16,0 0-23-16,0 0 4 0,0 0-51 15,0 0-22-15,0 0-2 0,0 0-1 16,0 0-28-16,0 0-10 0,0 0 16 16,0 0 22-16,7-4 13 0,4 8 2 0,4-1 1 15,3 1-3-15,4-1-11 0,1 0 10 16,5 0 1-16,9 0 12 0,9-1 0 15,10-2-5-15,6 2-17 0,0 0 19 16,0-2 3-16,-2 0-7 0,3 0 14 16,6-1 2-16,-1-2-6 0,6 1 6 15,0 0 0-15,2 1 4 0,1-2 5 16,2 2-9-16,-1-2 3 0,3 1 1 16,1 1-14-16,0-2 10 0,3 0-15 15,-1-1-4-15,2 1-2 0,-1 2-1 16,3-1 0-16,-1 1-11 0,1-2 1 15,-3 3 11-15,-1 0 11 0,0 0 1 16,1 0 0-16,-1 3-4 0,-2-3 7 16,1 1-13-16,-3 2 0 0,4-3 7 15,-3 2-4-15,0-1 10 0,2 2-13 0,-3-2 1 16,0 2-1-16,0-2-3 16,-3 2-9-16,1-2 16 0,-4 1 2 15,4-2 10-15,-3 0-7 0,1 0-9 0,-1 0 1 16,-1 0-4-16,1 0-11 0,-2 0 1 15,3 0 0-15,-1 0 0 0,2 0 1 16,-2 0-2-16,3 0-1 0,-3 3 0 16,3-2 1-16,-5 2-1 0,3 1 1 15,-2-1-1-15,0 0 0 0,2 0-13 16,-2 1 12-16,0 0 2 0,0 1-1 16,-1-2 0-16,0 1-2 0,-1 0 0 15,2 0-1-15,-1-1 1 0,1 3 2 16,1-3 0-16,-2-1 0 0,3 2 1 15,-1-2 1-15,2 1 10 0,-2 1-9 0,5-1-2 16,-2 0 1-16,0 0 1 16,-2 1 13-16,2 0-13 0,-2-3 12 15,2 2-14-15,1 0 1 0,0 0 0 16,2-2 0-16,1 1-1 0,1-2-1 16,-1 0 0-16,1 0-1 0,3 0-1 15,-2 0 0-15,-1-2-1 0,1 1 0 0,-2-2 1 16,-1 2 2-16,0-1 0 0,2-2 2 15,-1 1 1-15,0-1-2 0,0 1 0 16,-2 0 0-16,2-1 2 0,-1 0-1 16,0 0-2-16,1 0 0 0,-2 1 1 15,1-3 12-15,-1 3-12 0,-4 0-1 16,3-1 1-16,-3 2 2 0,0-2 16 16,0 1 2-16,1-1-9 0,-1 1-9 15,-3 1 12-15,-2-3 1 0,0 2-13 16,-6 0 9-16,-1-1-11 0,-1 0 2 15,-3 1 12-15,-2-1-3 0,-1 0 4 16,0-2-1-16,-7 2 6 0,1 1 3 16,0-1 1-16,-6 0-7 0,0 1 6 15,-3 0 37-15,-2 0 9 0,-1 0-22 16,-4 0-18-16,-8 3-8 0,-6-2-7 16,0 2-3-16,4 0 0 0,1-2-10 15,3 2-2-15,0 0 0 0,-4 0 1 16,1-2 0-16,-2 2-1 0,0-1 0 0,0 1-3 15,-1 0 0-15,-2 0-12 0,1 0 3 16,-3 0-6-16,0 0 2 16,-3 0-14-16,1 0 3 0,-4 0-6 0,1 1 8 15,-4-1 1-15,2 2-6 0,-5-2 8 16,3 2 19-16,-3-2-12 0,3 2 0 16,-2-2 3-16,0 0 9 0,1 0 2 15,-1 0 0-15,2 1 1 0,-1-1 2 16,0 0-1-16,0 0 1 0,0 0 0 15,1 0-1-15,0 0 0 0,-3 0 1 16,3 0 0-16,-2 0 1 0,1 0-2 16,1 0 0-16,-1 1 0 0,1 0-1 15,0-1-2-15,1 3 2 0,0-2 0 16,1 0 2-16,1 1 10 0,0-2 3 16,1 3 1-16,-3-1-1 0,1-1-13 15,0 2 10-15,-1-3 3 0,-2 1-3 16,2 2 6-16,-2-3 1 0,-2 0-1 0,4 0-15 15,-6 0 9-15,1 0-10 16,-2 0-2-16,-1-3-12 0,1 2-31 16,-4-6-36-16,0 2-48 0,0-4-56 0,0-3-89 15,-4-6-185-15,1 5-582 0,-1-17-997 0</inkml:trace>
  <inkml:trace contextRef="#ctx0" brushRef="#br0" timeOffset="36532.601">25583 13698 2104 0,'-12'3'386'0,"6"-3"-144"0,2 3-8 0,-1 1 32 0,-1 0 24 0,1 0-59 0,3 2-27 15,1 1 7-15,1 0-6 0,1 4-19 16,8 3-8-16,2 5 16 0,7 5 17 15,11 8-4-15,13 11-56 0,13 9-29 16,3 6-41-16,-7 2-26 0,-8-5-49 16,-12-1-6-16,-8 5-18 0,-9 1-13 15,-9 2-11-15,-8 3-3 0,-13-1-16 16,-9-1-39-16,-12-3-18 0,-7-3-16 16,-9-7-46-16,-7-5-53 0,-5-9-165 15,-2-11-329-15,16-11-883 0,3-8-457 0</inkml:trace>
  <inkml:trace contextRef="#ctx0" brushRef="#br0" timeOffset="37415.721">14316 13671 1861 0,'0'0'680'0,"0"0"-531"0,0 0-107 0,0 0 64 0,0 0 51 0,0 0-19 16,0 0-29-16,0 0-1 15,0 0 0-15,0 0-38 0,0 0-26 0,0 0 1 16,-36 18 18-16,22-2 19 0,-1 4 6 15,-2 4-19-15,-5 7-9 0,-3 16 0 16,-5 16 3-16,1 13 12 0,4 7 0 16,3 0 12-16,6 2-16 0,1-3-18 15,4 1-28-15,4-4 6 0,6-9-10 16,1-6 22-16,9-6 4 0,6-9-13 16,3-10-4-16,0-11-30 0,0-8-17 15,1-6-14-15,12 0-55 0,13-4-97 0,13-10-164 16,-8-10-704-16,-8-14-1828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2:47:32.161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17677 4406 4 0,'0'3'36'0,"0"-1"23"0,2 1 32 0,-2-2 20 0,2 0 13 0,-2-1 26 16,0 0 55-16,0 0 66 0,0 0 32 16,0 0-20-16,-2 0-189 0,-2-3 153 15,1-2-30-15,-3-1-55 0,0-1-3 16,-2-1 2-16,1-2-55 0,-1-1 16 16,0 0-6-16,0-3-1 0,3-3-35 15,-1 0 3-15,0-1 22 0,4-1 0 16,0-1-19-16,2-1-29 0,0-1-4 15,6 0-24-15,4 1-4 0,3-3 0 16,6 0-3-16,12-3 0 0,9-5-3 16,13-4-6-16,7 4-12 0,-4 6-1 15,0 4-16-15,-6 6-3 0,2 0 3 16,3 3 16-16,-2 1-10 0,7-1 10 16,7 1 16-16,0 0-14 0,4 2-1 0,2 0 0 15,5 3-1-15,-1 3-13 16,-2 1 13-16,-5 3-2 0,-4 0-1 0,-5 2-13 15,-1 4 13-15,-6 3-13 0,-5 1 16 16,-3 1 0-16,-1 4 3 16,-3 1 20-16,-1 0-5 0,1 3-17 0,-8-2 1 15,-4-1-2-15,-6-3-2 0,-4 2-20 16,7 3-3-16,0 3-16 0,2 6-3 16,-3 0 12-16,-3 1-6 0,-4 1 4 15,-3 0 21-15,-3 2 11 0,-2-1 0 16,-4 2 1-16,-2 1 1 0,-4 1 10 15,-1-1-10-15,-6 0-9 0,-6 1 9 16,-1-1 2-16,-7 1 20 0,-2-1 10 16,-4 0-20-16,-3-1 4 0,-8 1 6 15,-9 4 0-15,-9 0 1 0,-2 1-8 16,0-9 1-16,4-7-3 0,2-1-1 0,-1-5 4 16,-2 1 0-16,-4-2 3 15,-2-1-4-15,0-4 4 0,-3-2-6 16,-1-2 15-16,0-4-6 0,1-2 0 0,-6-2 0 15,2-4-20-15,-2-3 11 16,-3-1-11-16,0-4 20 0,1-3-3 0,2-2-1 16,3 0-2-16,0-3 13 0,6-1-1 15,3-5-6-15,2-3 13 0,3-1 2 16,1-4-15-16,5-3-10 0,2-2-12 16,1-3 0-16,3 2-24 0,4-1 9 15,3 2-13-15,7 5 28 0,9 7 18 16,4 5 7-16,5 3-3 0,1-4 0 15,2-3-3-15,5-1 15 0,2-1 46 16,10 6-42-16,12-7-38 0,17 1-41 16,19 1 23-16,12 2-4 0,4 10-15 15,0 8-4-15,-6 7-15 0,2 2-75 16,-1 0-64-16,2 7-80 0,-1 5-77 16,-3 3-139-16,1 4-139 0,-20-4-611 15</inkml:trace>
  <inkml:trace contextRef="#ctx0" brushRef="#br0" timeOffset="5934.163">9857 8342 1881 0,'0'0'392'0,"0"0"-275"0,0 0-30 0,0 0 32 15,0 0 68-15,0 0 6 0,0 0-7 16,0 0-52-16,0 0-42 0,0 0-38 15,0 0 10-15,0 0 12 0,29 27 28 16,-13-22 19-16,5-1-6 0,11 3-20 16,10-2-27-16,11 0-23 0,5 0-10 15,0-4-12-15,-4 1 3 0,-4-1 13 16,1 0-17-16,-3 0 4 0,0 2 6 0,-3-2-6 16,-10 1-26-16,-10 0-2 15,-6-1 0-15,-3 3-12 0,-3-1-34 16,1 0-54-16,-3 3-47 0,-5-2-48 15,-3-1-22-15,-3 0-34 0,0-2-103 16,0-1-229-16,-1 0-390 0,-7-5-449 0</inkml:trace>
  <inkml:trace contextRef="#ctx0" brushRef="#br0" timeOffset="6217.674">10417 8278 2466 0,'0'0'303'0,"0"0"-113"16,0 0 5-16,0 0 10 0,0 0-81 16,0 0 15-16,0 0 13 0,0 0-17 15,0 0-19-15,0 0 4 0,31 39-20 16,-19-30-20-16,1 0-18 0,5 0-24 0,-3 1-20 16,4-1-16-16,-3 1-1 15,0-1-2-15,-3 2 0 0,-1-1-11 16,-4 1-16-16,-1 0-9 0,-4 2 3 15,-2-1-4-15,-1 1 4 0,-4 0-25 16,-5 1 3-16,-5 0-25 0,-3 1-43 16,-7 1-14-16,1-2-45 0,-6-2-74 0,-1 0-130 15,0-3-245-15,7-1-395 16,-4-2-290-16</inkml:trace>
  <inkml:trace contextRef="#ctx0" brushRef="#br0" timeOffset="8152.414">11391 8664 1441 0,'0'0'182'0,"0"0"-16"0,0 0 126 0,15 37 12 15,-10-25-71-15,-2-1-82 0,-2 0-16 16,1-1-13-16,-2-1-3 0,0 0-23 16,0-1-1-16,0-3-18 0,0-2 5 15,0 1-9-15,0-3-16 0,0 0 16 16,0-1 31-16,0 0 31 0,0-2 42 0,0-4-34 15,0-3-81-15,-2-3-31 16,0-3-15-16,0-4-14 0,-2-2 10 0,0-3 4 16,0 0 9-16,0-4-22 0,-2-1 15 15,3-2-18-15,-2-1 2 16,-1 0 14-16,3 0-4 0,-1 1 7 0,1 3 15 16,0 3-31-16,1 3 28 0,0 1-4 15,1 5 10-15,0 1-3 0,1 1 0 16,0 2 0-16,0 1 0 0,1 0-13 15,1 0-2-15,-1 2 5 0,3 1-5 16,-2-1-7-16,2 2-9 0,-1 0-1 16,3 1-1-16,2 0-1 0,1 1-2 15,-1 0-16-15,6 2 2 0,-1-1-8 16,3 3 8-16,-1-1 1 0,6 1 13 16,1 0-10-16,1 1 12 0,3 0 0 15,4 0 1-15,6 0-1 0,8 0 1 16,8 0-1-16,4 0 0 0,0 0 0 0,-1 0 0 15,-2-1 2-15,2 1-1 0,4-3 0 16,3 1 1-16,2-1-1 0,3-1 2 16,2 0 0-16,2-1 0 0,6-1 13 15,2-2-14-15,4 2 10 0,4-1 9 16,2-2 4-16,3-1-4 0,2 1-2 16,3 1-4-16,3-2-14 0,1 1 11 15,1-2-10-15,0 2 1 0,2 0 12 16,1 0-14-16,-1 0 11 0,0 0 0 15,-1 1 4-15,-1 1-13 0,-1-1 12 16,1 0-13-16,-1 0 16 0,-2 0-16 16,0 1 11-16,0 0-13 0,-2 1-1 15,1 1 1-15,-1 1-1 0,-1-2 0 16,-2 2 1-16,0 0 0 0,-1 0 1 16,0 0-1-16,-3 3-1 0,1 1 1 15,-4-1 2-15,-1 1 1 0,-5 0 0 16,-2 0 15-16,-1 0-15 0,-4 1 0 15,-4 0 19-15,0 1-19 0,-4 0 12 0,-3 2-14 16,-1-3 0-16,-3 2-1 0,-3 0 0 16,0-1 0-16,-3 1-1 15,-2-1 0-15,-7 1 1 0,1 1 1 0,-12-2 0 16,-5 2 11-16,-7-2 0 0,-3-1 0 16,0 2 7-16,1 0-1 15,2 0-15-15,-4 1 18 0,-5-1-18 0,-1 1 1 16,-3-1-4-16,-3 0-2 0,2 1-1 15,-3 1-9-15,-2-1-3 0,1 2 0 16,1 2 3-16,0 1 0 16,-1 3 12-16,1 1 0 0,1 1 1 0,-1 4 1 15,0 0-1-15,1 1 2 0,-1 3 0 16,1 0 7-16,1 2-10 0,-1 1-1 16,0 1 1-16,1 0 0 0,-2 2 0 15,-1-1-1-15,1 0 0 0,-2 1 1 16,0-2 0-16,1 3 18 0,-3 0 3 15,0-1-21-15,-3 0 1 0,1-1 15 0,-4-2-15 16,1 0 0-16,-1-1-1 0,-1-3 0 16,-2-1-2-16,0 0 2 15,-2-3-1-15,-2 1 1 0,-1-2 0 0,-1-2 60 16,-2 0-2-16,-2-1-18 0,0-1-13 16,-6 0-24-16,0-2 0 0,-3-1 9 15,-2-2-12-15,-5-1-1 0,-10 0-1 16,-9-2-13-16,-6 2 0 0,1-4 12 15,0 0-18-15,2-2 5 0,-4 0 4 16,-2 0-9-16,-3 0 3 0,-3 0-1 16,-5 0 1-16,-2 0 0 0,-4 0-3 15,1 0-10-15,-6 0 1 0,-1 0 11 16,-1 0 16-16,-4 0-12 0,0 3 13 16,-2-2 0-16,-3 1-1 0,0 0 2 15,-3 1 1-15,-1-1-1 0,-2 0 1 16,0 2 0-16,1-1-1 0,-2-1 0 15,0 0 0-15,-1 0-1 0,0 0 0 16,1-2 0-16,-1 0 0 0,1 0 2 0,1 0 1 16,2 0 0-16,-1 0 0 15,2-1 2-15,2 0 0 0,2-1-1 16,2 1 0-16,2 0-1 0,3-1 0 0,3 2 1 16,2-1 1-16,2 0 0 15,2 0-1-15,5-2-1 0,2 2-1 0,1-2 1 16,1 1-1-16,2-2 3 0,1 1-1 15,2 0 10-15,2-3-11 16,3 0-1-16,2 2 4 0,3 0 11 0,2-1-12 16,3 0 9-16,2 2 3 0,3-2-3 15,2 1 10-15,1 2-10 0,10-2 9 16,6 2 4-16,4 0-4 0,4-2 3 16,-5 2 7-16,0-2-4 0,-5 1-9 15,3 1 0-15,2-1-16 0,0 1 17 16,1-1-17-16,1 0 1 0,-1 2 15 15,0-1-15-15,1 0 9 0,0 0 0 16,1-1 10-16,-3 1-1 0,5 0 0 16,-2 0-6-16,3-1 15 0,-3 2-14 15,4-1 2-15,2 0 9 0,-1 1-6 0,5 0-6 16,0 1-3-16,2-3-9 16,1 3-1-16,2-1 11 0,1 1-13 0,4-2-25 15,-1 1-50-15,1 1-53 0,0 0-81 16,3 0-127-16,6-1-252 15,-2-1-859-15,6-5-1387 0</inkml:trace>
  <inkml:trace contextRef="#ctx0" brushRef="#br0" timeOffset="15401.011">9908 4225 1258 0,'0'0'709'0,"0"0"-511"0,0 0-68 0,0 0 60 0,0 0 7 16,0 0-52-16,0 0-84 0,0 0-60 16,0 0 57-16,0 0 48 0,0 52-10 15,7-32-19-15,1 3-45 0,-1 0-31 16,-1 0 1-16,-3 2 0 0,-2-1-2 15,1 0 0-15,-2 0 0 0,-2-5-32 16,1 0 30-16,-1-6 2 0,-2-3 3 16,4-5 26-16,-3-2 16 0,3-3 40 0,-4-3-46 15,2-6-39-15,-1-3-54 16,-3-5 34-16,1-4 20 0,1-2 42 16,0-1 9-16,-1-1 12 0,2-2-25 0,0 0-16 15,0 0 45-15,3 1-39 16,0 1 14-16,4 5-27 0,3 1 17 15,5 2 12-15,1 2-16 0,2 5-3 0,1 2 7 16,2 2-30-16,-3 3-2 0,1 2-2 16,-5 1-1-16,2 3-13 15,-4 2-22-15,-4 2 16 0,-1 4-19 0,-2 1 16 16,-2 4 16-16,-8 2 5 0,-4-1-37 16,-3 4-95-16,-2-1-16 0,-2-3-17 15,-1 0-20-15,3-3-77 0,1-4-109 16,7-4-121-16,3-4-223 0,3-2-323 15</inkml:trace>
  <inkml:trace contextRef="#ctx0" brushRef="#br0" timeOffset="15650.98">10246 4114 2296 0,'0'0'590'0,"0"0"-282"0,0 0-130 0,0 0 19 0,0 0 65 0,0 0-130 0,0 0-60 15,-46 23-20-15,32-13-6 16,-4 4-2-16,5 3 0 0,-3 3 9 0,5 0-1 16,1 4-5-16,2 0-10 0,4 3-34 15,2-3-1-15,2 1 1 0,4-4-3 16,4-5 22-16,5-3-19 0,1-3 10 16,5-4 8-16,3-3-21 0,0-3 0 15,6-2-86-15,-1-6-107 16,1-1-105-16,-2-1-116 0,-1-1-245 0,-8 3-615 15,5-5-279-15</inkml:trace>
  <inkml:trace contextRef="#ctx0" brushRef="#br0" timeOffset="16568.024">9745 5299 2433 0,'0'0'435'0,"0"0"-397"0,0 0 1 0,0 36 60 15,1-18 45-15,-1 2-48 0,3-1-61 16,-3 3-22-16,2-2-12 0,-2 2 1 16,0-3-2-16,0-2 0 0,0 0 0 15,0-5 0-15,0-5 0 0,0-1 1 0,0-4 18 16,2-2 55-16,-2-2 24 0,0-4 67 16,0-4-118-16,-4-5-47 15,1-5 0-15,0-2 0 0,-1-4 16 0,0 0 28 16,2-1 13-16,-1-2-13 0,1 3 18 15,-2-3-24-15,4 3 0 0,0 2 0 16,0 4-7-16,6 1-30 0,1 3-1 16,2 3 13-16,4 3-11 0,-2 1-1 15,5 2-1-15,-1 5-22 0,-1 2-9 16,-1 0-1-16,1 5 3 0,-5 4 26 16,-1 5-12-16,-4 1-1 0,-1 2 0 15,-3 2 13-15,-5 2 0 0,-5 2-38 16,-4 1-3-16,-1-3-19 0,-4-1-25 15,0-1-10-15,-1-5-26 0,2-5-35 16,5-2-58-16,2-3-81 0,4-2-118 16,4-2-100-16,3-7-501 0,3 1 247 15</inkml:trace>
  <inkml:trace contextRef="#ctx0" brushRef="#br0" timeOffset="16801.174">10015 5223 359 0,'0'0'1365'0,"0"0"-872"0,0 0-44 15,0 0-41-15,0 0-41 0,0 0-148 16,0 0-93-16,0 0 6 16,-47 4-38-16,29 5-5 0,-2 2-5 0,1 5-12 15,2 0-13-15,2 4-25 0,1 1-18 16,4 1-16-16,5 0-12 0,2-1-6 16,3-1-7-16,1 0-12 0,6-2-1 15,3-1-18-15,2-3 25 0,2-2-6 16,3-6-46-16,-1-1-5 0,2-4-47 15,4-1-67-15,-2-6-154 0,2-4-318 16,-7 1-621-16</inkml:trace>
  <inkml:trace contextRef="#ctx0" brushRef="#br0" timeOffset="16995.854">10228 5238 2489 0,'0'0'463'0,"0"0"-267"0,0 0-81 15,0 0 41-15,0 0 145 16,0 0-21-16,-2 37-60 0,0-20-74 16,0 5-59-16,-1-2-41 0,1 2-21 0,-2 0-10 15,-1 0-13-15,2-1-2 0,-2 2-34 16,2-2-90-16,-1-3-112 0,2-2-101 16,1-3-74-16,1-6-159 0,0-3-235 15,0-3-691-15</inkml:trace>
  <inkml:trace contextRef="#ctx0" brushRef="#br0" timeOffset="17168.937">10128 5424 848 0,'0'0'1675'0,"0"0"-1353"0,0 0-39 15,0 0-50-15,0 0 33 0,0 0-76 16,0 0-61-16,0 0-3 0,0 0-14 16,0 0 0-16,0 0-40 0,47-9-26 15,-29 4-5-15,4-3-41 0,-3-1-28 16,2 0-134-16,1-2-76 0,-2 1-76 15,2-2-99-15,-2 2-103 0,-2 0-159 0,2-1-425 16,-7 2 91-16</inkml:trace>
  <inkml:trace contextRef="#ctx0" brushRef="#br0" timeOffset="17467.896">10458 5264 1151 0,'0'0'735'0,"0"0"-249"0,0 0-134 16,0 0-50-16,0 0-33 0,0 0-31 15,0 0-4-15,0 0-36 0,0 0-28 16,0 0-17-16,0 0-1 0,-12 43-13 15,10-30-9-15,0 1-23 0,-1-1-9 16,-1 4-21-16,-2-3-13 0,1 1-33 16,-2 2-19-16,0 0-9 0,-1-2-3 15,2 0-2-15,-2-2-29 0,4-3 10 16,1-1 3-16,1-3-4 0,2 0 4 16,0-3-7-16,0 0 10 0,3 1 15 15,1-1 1-15,5 1 17 0,0-1 4 16,0 1-4-16,5-1-3 0,0-2-13 15,3 1-2-15,0-2-11 0,3 0-47 16,-1 0-31-16,0-3-9 0,3 2-37 16,-3-2-32-16,0 0-38 0,-1 0-55 15,-1-1-83-15,-1 0-160 0,-4-1-292 16,-4 1-703-16</inkml:trace>
  <inkml:trace contextRef="#ctx0" brushRef="#br0" timeOffset="17666.689">10515 5391 2858 0,'0'0'468'0,"0"0"-300"15,0 0-6-15,0 0 36 0,0 0-12 16,0 0-60-16,0 0-24 0,0 0 54 16,-1 44-48-16,2-25-56 0,2 1-27 15,-3 1-1-15,0 0-24 0,0 1-13 16,0-1-27-16,-4 1-108 0,1-1-98 15,0 0-109-15,-1 0-132 0,1-2-496 16,2-8-781-16</inkml:trace>
  <inkml:trace contextRef="#ctx0" brushRef="#br0" timeOffset="30585.008">8653 4982 1706 0,'0'0'283'0,"0"-3"-27"0,2 1-81 0,-2 0 22 16,0-1-52-16,2 0 16 0,-2-1-4 15,0 2-17-15,0 2 10 0,0-3 25 16,0 3-17-16,0 0-22 0,0 0 2 15,0 1-15-15,-2 1-26 0,2-1-82 16,0 0-15-16,0 3-59 0,0 2-61 16,4 14 42-16,5 18 78 0,7 20 61 15,-3 12 9-15,2 7-27 0,-4 0-2 16,-6-6-19-16,2 3-10 0,-5-3-11 16,-2 4 2-16,0-3 10 0,-4 0-10 15,-1-3-1-15,0-2-2 0,-1-4-32 16,1-6-24-16,-1-3-7 0,-1-7-19 15,2-8 13-15,1-10 18 0,2-8 20 16,-2-6-13-16,1 3-22 0,-1-1-48 0,2-2-80 16,-2-6-141-16,0-5-212 0,2-4-425 15,-2-8-503-15</inkml:trace>
  <inkml:trace contextRef="#ctx0" brushRef="#br0" timeOffset="30867.78">8477 5843 2692 0,'0'0'26'0,"0"0"51"16,0 0 13-16,0 0 22 0,0 0-47 15,0 0-17-15,0 0-48 0,0 0-52 16,0 0 52-16,0 0 20 0,22 53 50 16,5-12-9-16,2 11 12 0,4 7 4 15,-4-3-23-15,-10-4-32 0,-2-6-19 16,-3-1-3-16,-4-8 0 0,-1-6-38 15,-3-10-19-15,-2-3 28 0,2-1 29 16,0-1 0-16,1-3 45 0,-1-6 28 16,-2-5 54-16,4-4 116 0,-2-8-42 0,5-10-69 15,9-18-47-15,5-19-85 16,4-14-3-16,4-6-198 0,3 0-101 0,1 9-108 16,3 0-192-16,-11 19-510 0,2 1-478 0</inkml:trace>
  <inkml:trace contextRef="#ctx0" brushRef="#br0" timeOffset="42269.135">10833 5399 772 0,'-2'0'326'0,"2"0"32"0,0 0-4 0,0 0-84 16,0 0-34-16,0 0-68 0,0-2-32 16,0 2-20-16,0 0-7 0,0-1-15 15,0 1-27-15,0 0-25 0,0 0-30 16,2 0-8-16,1 0-3 0,2 0 40 15,3 3 42-15,3-3 4 0,2 3-27 16,6 0-9-16,0 0 0 0,3-1-16 16,4-1-3-16,2 0-7 0,1-1-12 15,1 0 6-15,1 0-18 0,-2-1-1 16,2-1-2-16,-5-1-14 0,1 0-57 16,-4 2-67-16,-1-2-83 0,-5 3-105 15,-2-4-124-15,-4 2-164 0,-5 0-452 16</inkml:trace>
  <inkml:trace contextRef="#ctx0" brushRef="#br0" timeOffset="42533.483">11040 5314 1562 0,'0'0'474'0,"0"0"-234"15,0 0-49-15,0 0 48 16,0 0-27-16,0 0-83 0,0 0-43 0,0 0-13 15,0 0-34-15,0 0-38 0,0 0 56 16,0 0 67-16,22 9 16 0,-6-1-42 16,1-1-31-16,3 1-1 0,2-1-19 15,-2 3-33-15,2-3-14 0,-3 1-16 16,-4 2 3-16,1-1-12 0,-6 2 3 16,-5-1-6-16,-4 1-1 0,-4 3 26 15,-5 2-28-15,-9 0-67 0,-6 1-77 16,-4 3-122-16,-5-1-194 0,6-5-309 0,-14 2-907 15</inkml:trace>
  <inkml:trace contextRef="#ctx0" brushRef="#br0" timeOffset="48367.604">11061 6377 1934 0,'0'0'586'0,"0"0"-293"0,0 0 44 0,0 0-53 0,0 0-154 16,0 0-76-16,0 0 15 0,0 0 111 15,0 0 66-15,52 8-66 0,-6-22-40 16,17-10-19-16,10-8-47 0,1-5-28 16,-3-3-22-16,-5 4-24 0,-5 3-16 15,0 0-92-15,-5 3-78 0,-1 5-69 16,-4 1-43-16,-4 5-91 0,-11 2-206 16,-12 9-512-16,-4-3-603 0</inkml:trace>
  <inkml:trace contextRef="#ctx0" brushRef="#br0" timeOffset="48851.466">11131 7461 2633 0,'0'0'331'0,"0"0"-190"0,0 0 41 0,0 0 136 0,56-12-6 16,-11-10-35-16,16-12-97 0,10-9-68 0,1-3-57 16,-1 2-55-16,-7 5-9 0,-4 4-31 15,-7 5-97-15,-1 5-133 0,-6 2-172 16,-11 6-298-16,-11 5-498 0,-2 1-409 0</inkml:trace>
  <inkml:trace contextRef="#ctx0" brushRef="#br0" timeOffset="50270.777">11172 8420 443 0,'0'0'535'0,"0"0"-20"0,0 0-232 0,0 0-37 0,0 0 27 16,0 0-31-16,0 0-45 0,0 0-59 15,0 0-51-15,0 0-36 0,0 0-19 16,0 0-12-16,0 0-4 0,0 0-13 16,0 0-3-16,0 0-2 0,0 0-30 15,-9 4-4-15,9-4-2 0,0 0 15 16,0 0 23-16,0 0 4 0,0 0 12 16,0 0-4-16,0 0 11 0,0 1 3 15,0-1 6-15,0 0-10 0,0 0-3 16,0 0-17-16,0 0-1 0,0 0 2 15,0 0 0-15,0 0 13 0,0 0-16 16,0 0 0-16,0 0-16 0,0 0 14 0,0 0 2 16,0 0 11-16,0 0 9 15,0 0 2-15,0 0-9 0,0 0-13 16,0 0-1-16,0 0-3 0,0 0-15 0,0 0 3 16,0 0 4-16,0 0-1 0,0 0 0 15,0 0 13-15,0 0 0 16,0 0 13-16,0 0 0 0,0 0 6 0,0 0-3 15,0 0 3-15,0 0-6 16,0 0-10-16,0 0 10 0,0 0-10 0,0 0 16 16,0 0-17-16,0 0 11 0,0 0-10 15,0 0 10-15,0 0 0 0,0 0-10 16,0 0 0-16,0 0-1 0,0 0 0 16,0 0-1-16,0 0-1 0,0 0-1 15,0 0-2-15,0 0-10 0,0 0 10 16,0 0-10-16,0 0 10 0,0 0-10 15,0 0 1-15,0 0-1 0,0 0 11 16,0 0-2-16,0 0 2 0,0 0-14 16,0 0 4-16,0 0-4 0,0 0 12 15,0 0-8-15,0 0 8 0,0 0 1 16,0 0 2-16,0 0 1 0,0 0 1 16,0 0 0-16,0 0 2 0,0 0 1 0,0 0-1 15,0 0 13-15,0 0-15 16,0 0-1-16,0 0 0 0,0 0-3 15,0 0-16-15,0 0-1 0,0 0 1 16,-2 0 3-16,-1 0 14 0,0 0-1 0,1 0-13 16,1 0-3-16,1 0-10 0,0 0-7 15,0 0-25-15,0 0-29 0,0 0-45 16,0 0-42-16,0 0-24 0,0 0-19 16,0 0 32-16,0 2 12 0,0 0 4 15,0-2-33-15,0 0 3 0,0 2 3 16,0-2-58-16,0 0-89 0,0 0 4 15,0-6 331-15</inkml:trace>
  <inkml:trace contextRef="#ctx0" brushRef="#br0" timeOffset="50534.85">11132 8475 135 0,'0'0'499'0,"0"0"77"0,0 0-227 0,0 0-109 16,0 0 1-16,0 0 18 0,0 0 6 0,0 0 15 15,0 0-33-15,0 0-10 0,0 0-2 16,0 0-17-16,0 0-17 0,54-44-46 16,-29 23-53-16,10-7-46 0,13-8-56 15,13-7-9-15,4-2-22 0,0 0-78 16,-6 6-89-16,-9 7-105 0,-4 0-212 15,-10 10-652-15,-6 1-771 0</inkml:trace>
  <inkml:trace contextRef="#ctx0" brushRef="#br0" timeOffset="55704.206">19163 4131 1509 0,'0'0'1252'0,"0"0"-1063"0,0 0 52 0,0 0 42 15,0 0-58-15,0 0-30 0,0 0-9 16,0 0-11-16,0 0-45 0,41-49-15 16,-1 22-7-16,17-11-19 0,6 0-9 0,7-2-6 15,-2 2 3-15,-2 1-19 16,8 0-6-16,1-1-25 0,8-2-11 0,2 1-1 16,0 0-12-16,4 3-3 0,0 3 0 15,1 2-15-15,-4 3-7 16,-4 5-5-16,-7-1-10 0,-6 3-46 0,-8 1-24 15,-6 3 9-15,-7 0 8 0,-13 5-30 16,-9 1-54-16,-8 5-62 0,-3 1-95 16,-2-2-129-16,1 0-162 0,-2-3-152 15,-5 3-765-15</inkml:trace>
  <inkml:trace contextRef="#ctx0" brushRef="#br0" timeOffset="56001.653">20580 3284 3044 0,'0'0'221'0,"0"0"-192"15,0 0 69-15,0 0-40 0,0 0 28 16,0 0 31-16,0 0-64 0,0 0 7 16,0 0-12-16,0 0-11 0,0 0 51 0,0 0 39 15,0 0 1-15,43 14-41 0,-20-10-47 16,1 0-40-16,0 1-1 0,1 1-39 15,-4 1-32-15,-3 3-31 16,-2 2-10-16,-7 5 19 0,-3 2 18 0,-6 4 22 16,-6 2 53-16,-8 4 0 0,-4-3-2 15,-6 4-19-15,-3-3 10 0,-1-2-20 16,1-4-12-16,2-2-32 0,2-5-42 16,4-1-50-16,6-3-82 15,4-4-155-15,5-6-229 0,3 0-677 0</inkml:trace>
  <inkml:trace contextRef="#ctx0" brushRef="#br0" timeOffset="56468.383">21224 2979 2043 0,'0'0'656'0,"0"0"-434"0,0 0 83 15,0 0-66-15,0 0-21 0,0 0-44 16,-16-38-43-16,22 31-36 0,3 0-35 16,4 0-23-16,1 0-12 0,5 1-3 15,1 2-22-15,4 0-1 0,-1 3-24 16,0 1-9-16,-2 1-13 0,-2 5 3 15,-4 1-7-15,-4 1-18 0,-3 5-13 16,-5 0 10-16,-3 1 22 0,-2 7 31 16,-5-2-3-16,-6 4 12 0,0-2 10 15,-1 0 3-15,0-1 13 0,4-3-3 16,3-2-12-16,4-1 0 0,3 0 17 16,6-3 26-16,5 2 12 0,4 0-11 15,3 0-14-15,2 1-6 0,0 0-13 0,0 0-12 16,-3-1-14-16,-3 3-8 0,-5-3-1 15,-6-1 23-15,-3 2 41 16,-6-2 59-16,-7 0 20 0,-6 0-21 16,-5-4-36-16,-3 4-63 0,-3-3-28 0,-3-2-141 15,-1 0-114-15,1 0-182 0,7-3-634 16,-4-4-1126-16</inkml:trace>
  <inkml:trace contextRef="#ctx0" brushRef="#br1" timeOffset="107284.086">9786 5609 85 0,'0'0'1585'0,"0"0"-1292"0,0 0-141 0,0 0 39 15,0 0 39-15,0 0 21 0,0 0 10 16,0 0-41-16,0 0-57 0,0 0-33 16,0 0-38-16,0 0-32 0,-35-14-19 15,35 14-10-15,0 0-2 0,0 0 5 16,0 0-5-16,2 0-7 0,2 0 6 16,5 3 50-16,2 0 92 0,9 1-14 15,3-1-26-15,10 2-31 0,11-2-22 16,13-1-22-16,4 1-21 0,-3 0-15 15,-1 0-7-15,-10 1-10 0,0-1-2 16,-5 0-1-16,-3 0 1 0,-11-1-2 0,-9 0 1 16,-2-1 0-16,4 1 1 15,-1-2 3-15,-1 0 9 0,-4 0 3 16,-4 0-11-16,-2 0 17 0,-4 0-21 0,-3 0-27 16,-2 0-28-16,0 0-34 15,0 0-41-15,0 0-18 0,-2 0-39 16,-2 0-115-16,-3 0-115 0,1 0-248 0,0 0-526 15,2-4-407-15</inkml:trace>
  <inkml:trace contextRef="#ctx0" brushRef="#br1" timeOffset="121767.78">10969 6314 1456 0,'0'0'585'0,"0"0"-378"0,0 0-106 0,0 0 44 0,0 0 20 0,0 0 5 16,0 0-3-16,0 0 38 0,0 0-23 15,0 0-115-15,-23-6-32 0,2 13 3 16,-11 2-10-16,-11 6-9 0,-9 9 0 16,-6 4-16-16,2 2 9 0,6 0-11 15,6 1-1-15,8-2 1 0,7-6 0 16,8-3 0-16,4-3-1 0,1 4-19 16,2 2 7-16,1 0 10 0,8-4-24 15,5-2 4-15,9-2 22 0,9-2 35 16,9 1 47-16,11-2-19 0,15 2-15 15,0-1-1-15,0-3-3 0,-11 0-31 16,-14-1 7-16,-6 0-20 0,-2 0 0 16,-1 3-19-16,1 5 3 0,-1 3-16 15,-8 3 17-15,-1 3-1 0,-8 1 16 16,-2 3-13-16,-10 2 1 0,0 0 12 16,-7 1-13-16,-2 0 29 0,-2 0-16 15,-4-2 31-15,1 0-15 0,3-2 16 16,0-1-10-16,1-2 28 0,4-1-34 0,3-3-14 15,6-3 10-15,1-4-12 0,4-1-2 16,2-2 2-16,4-1 18 16,4-1 26-16,5 0-22 0,2 2-3 0,3 0-17 15,5 0 21-15,2 3-11 0,0 1-12 16,0 4-1-16,-3 2-2 0,-1 8 0 16,-3 14-6-16,-3 12 9 0,-5 5 15 15,-6 1-12-15,-4-3 19 0,0-5-3 16,0 1-7-16,-1 2 4 0,-1-1 18 15,-1-1-3-15,1 2 19 0,-1-2-12 16,2-1 17-16,1-3-2 0,0-4-12 16,0-3-1-16,4-5-3 0,2-7 9 15,-2-6 10-15,1-7-19 0,3-2-3 16,2 2-19-16,-1-1-3 0,4 2-10 16,3-5-2-16,1-6-27 0,2-3-17 0,2-6-33 15,1-2-99-15,5-10-107 16,6-13-180-16,-6 2-669 0,8-21-1201 0</inkml:trace>
  <inkml:trace contextRef="#ctx0" brushRef="#br1" timeOffset="122549.753">9815 7196 1834 0,'0'0'383'0,"0"0"-63"0,0 0-4 0,0 0-47 15,0 0-4-15,0 0-1 0,0 0-59 16,0 0-58-16,0 0-24 0,0 0-1 15,0 0-112-15,0 0-8 0,0 0 15 16,0 0 29-16,0 0-5 0,0 0-17 0,48-22-22 16,-25 17-1-16,-1 1-1 15,-2 3-31-15,0 1-4 0,-3 3-5 16,-3 3 28-16,-3 2-85 0,-1 6 25 0,-4 0-4 16,-1 5 29-16,-4 1-31 0,-1 3 15 15,-2-1 12-15,-4 3 32 16,-1-5-12-16,0 0 28 0,3-4-7 0,1-3 8 15,3-1 2-15,0-5-19 0,5 2 19 16,4-2 29-16,3-2 18 0,5 0-6 16,1 0-6-16,2 0-17 0,-1 0-5 15,0 2 6-15,-3-1 3 0,-3 1-22 16,-3 0 28-16,-7 1 0 0,-3 2 10 16,-7 3 51-16,-6 1 85 0,-16 5-44 15,-10 3-46-15,-17 0-50 0,-2-3-34 16,4-7-15-16,12-8-106 0,15-4-47 15,9-6-99-15,7-5-165 0,5 1-683 16,4-19-930-16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2:48:47.1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5739 4777 1201 0,'0'0'192'0,"0"0"-169"0,0 0 16 0,0 0 94 0,0 0 36 15,0 0 3-15,47 9-6 0,-36-9-27 16,2 0-13-16,-1 0-19 0,1 0-16 16,2 0 5-16,0 0-12 0,1 2-42 15,0-2-23-15,1 3 1 0,1 1-20 16,1-1 0-16,3 0 0 0,1 1-3 0,0 0 1 15,4 1-7-15,2-1 9 16,7-1 19-16,8 1-17 0,6 0 11 16,5 0-10-16,-1-2 26 0,-3-1 6 0,-3 0 23 15,2 0-6-15,3-1-17 16,0 0 13-16,3 0-19 0,-1 0-10 16,3-2-16-16,0-1 19 0,2 2-22 0,0-2 1 15,3 1-1-15,0 0 3 0,2-2-3 16,1 2-3-16,-1 1-12 0,2-2 11 15,2 2 2-15,-1-1 0 0,2 1-20 16,-1 0 19-16,-2 0-1 0,4 0-12 16,-2-2 16-16,1 1 1 0,0 1 19 15,-1-2-20-15,0 0 12 0,-1 2 1 16,1-2 0-16,-2 2-10 0,2-2 10 16,-2 1 16-16,1-2-17 0,1 0 14 15,-1 2-10-15,0-3 6 0,1 2-3 16,0-1-17-16,2 0 23 0,0 0-9 0,-4-1-13 15,3 1 10-15,-2 0 0 16,1 1-12-16,1-3 18 0,-1 3-18 16,3-1 11-16,-3 0 4 0,2 1 7 0,1-1-21 15,-2-1 17-15,1 1 0 16,-2-1-3-16,3 2 12 0,-2 0-12 16,1 0 9-16,1-1 4 0,-1 2-1 15,2-1 10-15,0 1 10 0,-2-1-1 0,2 2 7 16,0-1-17-16,1 1 4 0,-1-2-3 15,3 0-10-15,-3 0-12 0,2 1-4 16,-1 1-8-16,1-2-2 0,-1 0 10 16,1 1-12-16,0 2 0 0,-1-3-1 15,3 3 2-15,-3-2-1 0,2 0 13 16,-2 0-10-16,-1 0 13 0,2-1 0 16,-1 1 12-16,-2 1 1 0,0-1 5 15,-1 0 6-15,0-1 1 0,-1 3-10 16,0-3 6-16,1-1-9 0,1 1-3 15,-2 1-23-15,1-1 14 0,0 0-14 16,-1 0 0-16,0 0 13 0,0-1-13 16,-1 1-1-16,2-1 11 0,1 0-9 15,2 0-1-15,0 1 0 0,-2 0 1 16,2-2-1-16,-2 2-1 0,2-1-1 16,1 0 2-16,0 1 1 0,2-1-3 0,0-2 2 15,0 3-1-15,-1-1 2 0,1 0-2 16,-3 0 0-16,4 0 0 0,-1 1 2 15,0-1-1-15,0 1 10 0,-1-1-9 16,-1 2 19-16,1-2-3 0,-1 0-16 16,1 2 12-16,0-1-13 0,1 0-2 15,0 2 2-15,0-2-1 0,-1 0 1 16,1 1 0-16,0 0 13 0,2 0-15 16,-1 1-3-16,-1 1-10 0,1-3 12 15,1 3-1-15,-2-3 2 0,1 2-1 16,1-2-8-16,2 2 9 0,-1 0 12 15,0-1-10-15,-1 2 2 0,-1-1-3 16,1-1 1-16,-2 1-1 0,0 1 1 16,-2 0-1-16,5 0 0 0,-5 0-1 15,1 0 1-15,0 0-1 0,0 1-2 16,1 2-11-16,3-3 12 0,-3 2 1 16,4 0-2-16,-4-1-1 0,2 2 0 0,-1-1-9 15,1-1 9-15,-1 2 1 16,2-2 0-16,0 1 1 0,0-1 1 0,0 0-1 15,-2 1 0-15,0-1-3 0,2 1-8 16,-1-2 11-16,0 3 0 16,2-2 1-16,-2-1 0 0,-1 1-3 0,-1 1 0 15,3-2 3-15,-2 0 0 0,2 2 2 16,0-2 1-16,2 0 0 0,-1 0 9 16,-2 0-12-16,3 0 2 0,-4-1 2 15,6-2 11-15,-3 2 0 0,3-3-13 16,-3 1 2-16,1-1 14 0,1 1-16 15,-2-2 9-15,3 0-11 0,0 1-2 16,-1 0-10-16,1 0 0 0,-1-1-16 16,0 1 9-16,2 0-2 0,2 1-1 15,0-1-12-15,1 0 9 0,-2 0 22 16,1 1 3-16,0 2 1 0,0-2 2 16,1 0 22-16,0 2 3 0,1-2 3 0,-1 0 12 15,0 2 0-15,1-2 7 16,-1 0-22-16,1 2 2 0,0-2-2 0,2 2 3 15,-3-1 27-15,-2 1 77 0,0-3-61 16,-2 4-28-16,-1-3-13 0,-2 3 4 16,0-1-10-16,-3 1 7 0,-1-2-13 15,-4 1-3-15,0-1 4 0,-3 1-1 16,-2 0-9-16,-1-1 7 0,-2 1 2 16,-2-2-6-16,-2 1 0 0,-5 1-13 15,-1 0 1-15,-5-1-2 0,-4 2-1 16,-8-1-1-16,-9 0-2 0,-8 0-18 15,-4 0-3-15,-2 1-28 0,1-2-15 16,-4 1-43-16,-6-2-52 0,-5 0-78 16,-2-2-119-16,-6 3-373 0,-11-18-1610 0</inkml:trace>
  <inkml:trace contextRef="#ctx0" brushRef="#br0" timeOffset="6649.783">5825 8197 867 0,'0'0'98'0,"0"0"-46"0,48 0 75 15,-29 0-6-15,4-1 6 0,2 1-10 0,-1-1-33 16,0 1-33-16,1-2-49 0,0 2 169 16,-1 0-67-16,1-1-36 0,-1 1 3 15,1-2-19-15,2 2-13 16,1 0-7-16,0 0 11 0,2-1-14 0,1-1-7 15,2 2-9-15,5-1-12 0,8-2 3 16,7 2 18-16,4-2 7 0,-1-1 10 16,-3 2 3-16,-5 0 7 0,2-2-1 15,1 0-6-15,2 2-3 0,-1 1-7 16,3-2-9-16,2 0-20 0,2 0 16 16,-2-2-17-16,4 1 1 0,-1-1-1 15,1 0 11-15,2-2-1 0,-1 2 1 16,0-1 3-16,2-1 26 0,-1 1-10 0,2 0 7 15,0-1 9-15,1 0-28 0,1-1 8 16,1-1-5-16,0 2 3 16,0-1-4-16,-1 1-20 0,0 1 11 0,1-1-12 15,2 0 12-15,-4 2-12 0,3 0 2 16,-3 1-2-16,-1-1 18 16,1 2-15-16,-1-1 9 0,0 1-1 0,-1 0-8 15,1-1-2-15,-1-1 0 0,1 2 0 16,1-2-1-16,-1 1 12 0,-1 0-12 15,2 0 15-15,-3 1-13 0,4 0 13 16,-3 3 0-16,1-1 22 0,-1-2-6 16,0 3 3-16,-3-1 0 0,-1 0-19 15,2 1-3-15,-4-1-11 0,4 1 1 16,-2-2 0-16,2 1-3 0,0 0 11 16,0-1-11-16,1 2 0 0,-1-1 1 15,1-1 0-15,0 1-1 0,-2-1 0 16,5 1 0-16,-3 1 32 0,1 0-10 15,2-2-9-15,-1 2 6 0,0 0 19 16,0 0-34-16,-1 0 27 0,2 0-29 16,-2 0 27-16,2 0-17 0,-1 2 7 15,1-2 0-15,-2 0-6 0,2 1 9 0,-1-1-6 16,-1 2-14-16,-1-2 24 16,2 0 2-16,0 1-3 0,0 0-3 15,1-1 7-15,-2 1 5 0,4 0-12 0,-4-1 0 16,0 2-6-16,-1 0-3 0,0 0 12 15,0-1-10-15,2-1 29 0,-1 0-19 16,1 0-6-16,1 0 0 0,1 0 4 16,-1 0-7-16,0 0-15 0,1-1 2 15,1-1-1-15,1 1 10 0,2 1-9 16,-2-1-3-16,1 0 0 0,1 0 4 16,-1 1-4-16,0-1-2 0,1 1-1 15,1-1 3-15,2 0 0 0,0 1 0 16,1-1 0-16,-1 1 0 0,2 0 0 15,0 0 4-15,1 1-1 0,1 0 9 16,0-1-11-16,4 0-1 0,-2 0 1 16,3 0 0-16,1 0-1 0,-1 0 0 15,4 0 1-15,1 0 1 0,0 0 0 16,2-1 17-16,0 0-17 0,1-1 11 0,-1 1-1 16,4-2 1-16,0 2-11 15,2-2 1-15,-1 0 8 0,2 2-10 0,1-1-1 16,2-1 0-16,0 1 2 0,2 0-2 15,0 1 1-15,2 0 0 0,4-1-1 16,-3 0-1-16,4-1 0 0,2 2-1 16,-3 0 1-16,2 0 1 0,0-2 0 15,4 2 1-15,-2-2 2 0,-2 2 10 16,1-1-10-16,-2-1 13 0,-2 1-13 16,1 0 9-16,-3-2-9 0,-3 1 16 15,0 1-19-15,-1-1 1 0,-3 0-1 16,2-1-1-16,-3 0 0 0,-1 1-1 15,2-3-1-15,-4 2-16 0,-1-1 7 16,0 1 8-16,0-1 3 0,-3 0 1 16,-1-1 1-16,-2 2 12 0,1-2-12 15,-1 1 21-15,-3 1 0 0,0 0 9 16,0-1-7-16,-3 1-5 0,-1-1 0 16,-1-1 5-16,0 2 1 0,-4 0 0 0,0 0 3 15,-2 1 3-15,-3-1 24 16,-1 0 29-16,-3 0-35 0,-1 0-25 0,-2 2-2 15,-4-2-22-15,-5 1 0 0,-3 0-1 16,-11 0-14-16,-10 0-4 16,-7 2-42-16,-5-2-57 0,0 3-30 0,-1 0-39 15,-4-2-61-15,-6 2-108 0,-7-2-272 16,-1 1-556-16,-20-6-610 0</inkml:trace>
  <inkml:trace contextRef="#ctx0" brushRef="#br0" timeOffset="16234.458">10886 5161 1114 0,'0'0'524'0,"0"0"-222"0,0 0 16 15,0 0 25-15,0 0-5 0,0 0-47 16,0 0-14-16,0 0-40 0,0 0-67 16,0 0-73-16,0 0-57 0,-44 0-40 15,28 0-25-15,-5 0-6 0,-4 2-16 16,-2 5-3-16,-2 2 5 0,-2 1 1 16,-2 7-6-16,-1 1-4 0,-1 3 1 0,4 0 8 15,2 4-2-15,4-1 21 16,6-1 11-16,3 0-8 0,9-2 1 0,3-2 19 15,4-2-13-15,8 0 16 0,5-2 45 16,6 0 37-16,5-2 10 0,3 1-35 16,10 1-32-16,9 2 6 0,-4-1-6 15,-5-1-9-15,-4-1-16 0,-10-1-1 16,3 5-11-16,-1 1-1 0,-4 4-12 16,-7 2-1-16,-4 1 23 0,-7 2 2 15,-3 8-62-15,-13 8 0 0,-7 7 41 16,-8 3 19-16,-4-6-16 0,-3-3 7 15,3-8 12-15,4-3 13 0,5-7-11 16,3-3 20-16,3-5 10 0,0 4 31 16,-2 1-6-16,1 0-23 0,3-3 7 15,5-6-9-15,4-2-20 0,4-3-11 16,2-2 2-16,6 0 41 0,4-1-19 16,1 0-7-16,4 1 4 0,5-1 3 15,1 0 0-15,0 2-8 0,2-1-16 16,-3 1-1-16,1 3-20 0,-3 1-8 15,-2 3 6-15,-5 6 3 0,-4 6 13 16,-5 12 5-16,-5 12 1 0,-9 6 0 0,-4 3 0 16,-3-4 0-16,-2 1 28 15,0-1 4-15,2 3 25 0,-1 1 2 0,2 0 26 16,7-2 33-16,4-2 49 0,4-4 6 16,3-14-41-16,2-6-3 0,4-10-44 15,3-4 13-15,5 3-55 0,4 4-22 16,6-1-20-16,8-2 1 0,10-1-4 15,7-4-43-15,5-6-38 0,-3-9-79 16,-4-5-136-16,-9-9-218 0,-11 0-1012 16,0-10-1006-16</inkml:trace>
  <inkml:trace contextRef="#ctx0" brushRef="#br0" timeOffset="18533.773">9164 6231 2568 0,'0'0'265'0,"0"0"-192"0,0 0 11 16,0 0 47-16,20-39 26 0,-7 29-14 0,0-3-28 16,0 3-55-16,3-1-38 15,-1 2-21-15,1 2-1 0,0 2-16 16,-3 1 0-16,0 2 4 0,-1 2-17 0,-3 0-15 16,-1 4-10-16,0 4 6 0,-4 2-9 15,0 3-20-15,-4 3-12 0,0 3-17 16,-4 1-3-16,-3 3 48 0,-2 0 32 15,0 0 29-15,1-1 23 0,0-3-4 16,0-2 19-16,5-2 30 0,3-3-1 16,0-3 0-16,2-2 23 0,5-1 25 15,3-1-17-15,5-2-25 0,3-1-9 16,3 1 2-16,4-3-3 0,2 0-25 16,2 0-19-16,-2 0-3 0,2 1-16 15,-3 2-1-15,-6 3-15 0,-2 2-16 16,-7 1 4-16,-2 2 26 0,-7 6 2 15,-4 1 10-15,-9 2 6 0,-3 4 6 16,-8 0-22-16,-11 2-19 0,-7 4 4 16,-9-2-23-16,3-3-7 0,9-7-2 15,12-9-13-15,6-4-13 0,-1-1-29 16,1-3-45-16,2-1-80 0,5-4-182 16,9-7-125-16,3 0-525 0</inkml:trace>
  <inkml:trace contextRef="#ctx0" brushRef="#br0" timeOffset="19849.581">9415 6009 2737 0,'0'0'337'0,"0"0"-238"0,0 0-25 0,0 0 15 0,0 0 29 0,-43-39-42 16,33 28-44-16,-3-3-29 0,3-2-1 15,-1-2-2-15,1-1 0 0,0-3-1 16,1 0-12-16,-1-4 1 0,2-1-7 15,2-4 0-15,1-6 0 0,3-8 0 16,2-5 6-16,2-4 0 0,7 4-4 16,1 3 17-16,3 5 13 0,2-1 19 15,1 0 19-15,6 1-17 0,0-2-33 16,6 2 2-16,-1-1-3 0,4-2 22 16,1-1 9-16,6-2-2 0,0-2-7 15,3-1-9-15,3-2-12 0,2 0-1 0,3-2-2 16,4-1 1-16,2-3-2 15,6 0 2-15,2-2-1 0,4 0 0 16,5-1 1-16,1-2 1 0,6 0-2 0,-1 2 1 16,5 0 1-16,4-1 13 0,2 2 9 15,3-1 9-15,5-2 4 0,2 2-13 16,2 1-9-16,4-1 2 0,1 2-13 16,7-1 0-16,0 3 0 0,4 3-2 15,2-1 0-15,2 2 1 0,2 1-1 16,5 2 0-16,1 3 1 0,1 1-1 15,2 3 2-15,0 2 20 0,1 5-22 16,4 1 0-16,-1 4 2 0,2 1 0 16,2 4-1-16,1 3-1 0,2 2 0 15,0 3-3-15,2 2 2 0,2 4-1 16,-2 5 0-16,0 1 2 0,1 3 0 16,0 2 3-16,-2 2 22 0,-1 0 7 15,1 3-4-15,-4 4-13 0,-2 3-2 16,-2 2-11-16,-4 2 23 0,1 3-23 15,-6 1 14-15,-1 3 3 0,-2-1 3 16,-3 4 10-16,-3 0-19 0,-4 1 18 16,-2 1 6-16,-5 5 1 0,-2-1 15 0,-4 1-7 15,-5-1-5-15,-5 1-10 0,-2 0 9 16,-8 1-12-16,-2-2 0 16,-5 3-26-16,-7-1 10 0,-3-1 1 0,-6 1-12 15,-6-3 14-15,-5 1 1 0,-3-2-4 16,-9-4 0-16,-7-5-9 0,-6-3-1 15,-1-3 1-15,1 3-3 0,2 4 0 16,3 1-2-16,-3 0 0 0,-3-1-13 16,-4-2 13-16,1-2-11 0,-3 0 12 15,-3-1 1-15,-1-5-18 0,-3 0-32 16,-2-2-18-16,-2-2-9 0,-2-3 8 16,0-1 16-16,-2-1 10 0,0-1 32 15,0 0 11-15,0-3 0 0,0-1-6 16,-2-5-57-16,-2-4 15 0,0-2 8 0,0-2 15 15,0 0 22-15,0-1-9 16,1-1-13-16,-1-1 3 0,-2 0-3 16,0 1 12-16,-2-1 13 0,3 2 28 0,-1 0 1 15,0 1 5-15,3 2 19 0,-4 2 17 16,3 1-4-16,2 3 0 0,1 4-4 16,-1 0 0-16,2 1 6 0,0 4 4 15,0-1-7-15,0 1-62 0,0 0-3 16,0 0-47-16,0 1-24 0,0 3 5 15,2 5 66-15,3 4 34 0,4 3-9 16,-2 4 0-16,1 0-10 0,1 1-13 16,1-1-1-16,0 1 0 0,-3 1-1 15,1 0 0-15,0-1 0 0,-4-2 2 16,0-1-2-16,-4-1 1 0,0 0 20 16,-6-3 25-16,-8-1 32 0,-1 1 20 15,-12 0-12-15,-12-1-27 0,-9-5-16 16,-7-2-16-16,6-6-27 0,0-6-40 15,7-8-163-15,-3-5-168 0,12 1-352 16,2-7-1413-16</inkml:trace>
  <inkml:trace contextRef="#ctx0" brushRef="#br0" timeOffset="52799.497">4631 5079 1960 0,'0'0'418'0,"0"0"-401"0,0 0-15 0,0 0-4 16,0 0 18-16,0 0-16 0,0 0 42 16,0 0 58-16,0 0 58 0,0 0 3 15,0 0 51-15,0 0-30 0,27-36-19 16,-15 14-40-16,1-8 7 0,0-11-26 15,4-8-44-15,-1-2-36 0,-5 2-24 16,-3 5-16-16,-5 7 15 0,-3-2-27 0,-1-1-54 16,-7 2 48-16,-5-2-11 0,-2 0 4 15,1 6 0-15,0 9 41 16,3 5 13-16,-1 7 12 0,0-1-6 0,1 3 35 16,-2 3 34-16,4 6-57 0,0 2-31 15,1 6-12-15,2 8-42 0,2 12 42 16,2 14 12-16,5 12 28 0,8 7 4 15,7 0 40-15,5-5-34 0,0-10-7 16,-2-9-9-16,0-6-19 0,-6-8-1 16,1-3-1-16,4 0-1 0,0 3-1 15,4 0 0-15,-3-3-21 0,-2-6-75 16,1-3-20-16,-2-2-63 0,-2-3-68 16,-1-4-133-16,-2-7-174 0,-4 0-460 15,1-15-331-15</inkml:trace>
  <inkml:trace contextRef="#ctx0" brushRef="#br0" timeOffset="52950.185">5023 4655 2588 0,'0'0'386'0,"0"0"-53"15,0 0-35-15,0 0-152 0,0 0-68 16,0 0 51-16,0 0 26 0,35 56-28 16,-22-30-49-16,-2 3-37 0,0 4-38 0,0-1-3 15,-3 8-42-15,0 10-141 0,-2-6-148 16,-1-7-278-16,-3-12-1100 15</inkml:trace>
  <inkml:trace contextRef="#ctx0" brushRef="#br0" timeOffset="55499.798">4955 8709 1387 0,'0'0'676'0,"0"0"-530"0,0 0 139 0,0 0-40 0,0 0-23 16,40-53-27-16,-28 30-38 0,-2-1-46 16,-1-6-53-16,-2-2-20 0,1-2-13 15,-4-2 0-15,-2 1 1 0,-2-1 2 16,-3-5-9-16,-10-5 0 0,-5-6-19 15,-4-2 13-15,2 10-1 0,0 11-9 16,5 11-2-16,1 3 2 0,-3 1 32 0,-1-2 15 16,-2 4 0-16,3 4 26 0,4 5 2 15,2 4 14-15,2 3-57 16,4 3-35-16,4 8 0 0,1 13-61 0,14 15 25 16,7 16 36-16,8 9 35 15,2-1-9-15,1-6-23 0,-2-9 35 16,-3-4-36-16,-2-8-2 0,-4-9 1 0,-7-7-1 15,2-4 0-15,1 0-2 0,4 0-14 16,1-1-9-16,-2-7-51 16,0-6-46-16,-3-2-80 0,0-6-192 0,-5-2-589 15,0-14-808-15</inkml:trace>
  <inkml:trace contextRef="#ctx0" brushRef="#br0" timeOffset="55834.645">5298 8495 2962 0,'0'0'527'0,"0"0"-305"0,0 0-11 16,0 0-19-16,0 0-21 0,0 0-16 16,0 0-19-16,0 0-43 0,0 0-81 0,26-35-12 15,-20 26-34-15,1 4-3 16,0 1-3-16,-1 4-16 0,0 0-36 15,0 6 11-15,1 6 50 0,2 1 12 0,-3 7-15 16,1 4 6-16,-3 1 6 0,0 4 10 16,-2-3 1-16,-1-1 11 0,1-2 31 15,0-4 26-15,-1-6 8 0,1-2-16 16,2-2-18-16,-1-5-30 0,3-2-1 16,1-2 0-16,4 0 11 0,2-6-11 15,4-1-3-15,2-6-156 0,3-1-73 16,3-3-155-16,3-4-343 0,-8 7-915 15</inkml:trace>
  <inkml:trace contextRef="#ctx0" brushRef="#br0" timeOffset="72266.545">16518 14445 1415 0,'0'0'825'0,"0"0"-509"0,0 0-129 0,0 0-19 16,0 0-30-16,0 0-36 0,0 0-22 16,0 0 13-16,0 0-33 0,0 0-12 0,0 0-23 15,41-23-9-15,-31 19 0 16,3 0 16-16,2-2 6 0,0 2-10 16,1 0-6-16,1 1-22 0,-1 0-11 0,-1 0-8 15,-3 3-7-15,-1 0-21 0,-2 0-10 16,-3 5-32-16,-1 1-20 0,-1 3 7 15,-2-2-10-15,-2 5 3 0,-2 1 32 16,-3-1 32-16,1 1 28 0,-2-1 17 16,-1-2 22-16,4-3 13 0,1 0 1 15,2-2 15-15,0-2-6 0,2 0 19 16,2-1 13-16,4 2 6 0,3-1-12 16,-2 0-8-16,4 1-31 0,0-1-16 15,-2 0-16-15,-1 4-1 0,0 0-12 16,-6 0-6-16,1 1 7 0,-5 1 12 15,0 1 2-15,-6-1 13 0,-3 1-15 16,-5-1-9-16,-1 0-39 0,-7 0-41 16,0-1-46-16,-3-2-47 0,-2-1-31 15,1-2-97-15,1-2-189 0,8-1-516 0</inkml:trace>
  <inkml:trace contextRef="#ctx0" brushRef="#br0" timeOffset="73016.667">15343 15733 2662 0,'0'0'408'0,"0"0"-175"0,0 0 34 0,-36 1-1 16,31 1-53-16,5-2-56 0,0 0-42 16,6 0-62-16,9 0-19 0,7 1 25 15,19-1 15-15,17 3 22 0,12-3-50 16,5 0-15-16,0-3-7 0,-2 0 13 16,8 0 12-16,4-1-46 0,7 1 10 15,7 0-13-15,4 1 15 0,1 0-15 16,5 0 2-16,-1-2 26 0,0 2 9 15,5 2-13-15,-7 0-5 0,-4 0-19 16,-8 4-1-16,-5 0-20 0,-5 1-19 16,-9 0-6-16,-3 2-40 0,-9 0-31 15,-4 0-46-15,-8-4-120 0,-10-1-182 16,-14-2-630-16,-2-2-1116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2:50:15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17921 7673 1524 0,'0'0'757'0,"0"0"-444"0,0 0-13 0,0 0-25 0,0 0-96 0,0 0-49 16,0 0-38-16,0 0 3 0,0 0-9 16,0 0-11-16,0 0 29 0,0 0 6 15,0 0 9-15,62 17-34 0,-18-15-23 16,18-2-16-16,10-2-8 0,4-6-7 15,0 0-10-15,-3-1-5 0,5 1-14 16,-1 0 10-16,-2 1-12 0,1 2 1 16,-7 1-1-16,-5 2-1 0,-8 2-17 15,-4 0-1-15,-13 0-31 0,-10 0-33 16,-8 0-14-16,-6 2-6 0,3 0-36 16,-3-1-34-16,1 0-57 0,-5 0-117 0,-4 2-176 15,-5-2-183-15,-2-1-460 16,-2 0 348-16</inkml:trace>
  <inkml:trace contextRef="#ctx0" brushRef="#br0" timeOffset="333.176">18163 7785 874 0,'0'0'1501'0,"0"0"-1190"0,0 0-77 16,0 0 93-16,0 0-130 0,0 0-38 15,0 0-23-15,0 0-7 0,0 0-19 16,0 0-28-16,0 0-35 0,1-35-34 16,7 32-12-16,1 2 1 0,5-1 17 0,7 0 9 15,8 1 3-15,14-2 0 0,15 1-3 16,6-2-3-16,5-1 3 15,-1 0 0-15,-5-4 0 0,5 2-13 0,-4 0-13 16,-2 1 0-16,-7 0-2 0,-4 3-23 16,-11 1-80-16,-11 1-53 0,-11 1-26 15,-3 0-55-15,-3 0-159 0,-1 0-336 16,-5 0-857-16</inkml:trace>
  <inkml:trace contextRef="#ctx0" brushRef="#br0" timeOffset="2033.051">4809 4333 2306 0,'0'0'307'0,"0"0"-207"0,0 0 81 16,0 0-27-16,0 0-33 0,0 0-57 16,0 0-29-16,0 0-12 0,0 0 24 0,0 0 23 15,35-8 0-15,-10 7-9 16,9-2-4-16,16 1-4 0,17 0-15 0,8-1 10 15,7 1-14-15,3-3 7 0,0 0-12 16,6-1 18-16,5-1-16 16,1 3 4-16,3-4-7 0,-2 1-9 0,-1 0 25 15,-4-3 13-15,-4 4 6 0,-7 1-1 16,-6 2 0-16,-4 0 19 0,-7 1 27 16,-5 2-18-16,-8-1-62 0,-13 1-28 15,-8 0-24-15,-12 0-75 0,-1 1-65 16,1 0-70-16,0 0-59 0,-1 1-109 15,-5-1-220-15,-5 1-349 0,-4-1-355 16</inkml:trace>
  <inkml:trace contextRef="#ctx0" brushRef="#br0" timeOffset="2366.309">6302 4150 2814 0,'0'0'359'16,"0"0"-158"-16,0 0-38 0,0 0-87 15,0 0-16-15,0 0 28 0,53-30 32 0,-28 24-4 16,3 3-15-16,2 0-23 0,2 2-37 16,0 1-10-16,2 0-31 0,-3 2-11 15,-2 2 9-15,-2 0 2 0,-1 6-15 16,-5-3 14-16,-5 2 0 0,-3 1-14 15,-5 3-4-15,-6 0 19 0,-2 3 7 16,-6 4 36-16,-10 2 19 0,-4 4-18 16,-15 6-19-16,-10 7 0 0,-15 6 12 15,-4 0-19-15,-1-5-16 0,7-3-2 16,9-10-14-16,10-5-36 0,10-9-30 16,8-3-51-16,5-6-64 0,-1-4-174 15,3 0-387-15,1-3-1118 0</inkml:trace>
  <inkml:trace contextRef="#ctx0" brushRef="#br0" timeOffset="12232.883">9346 7229 1460 0,'-1'-1'617'0,"1"-2"-293"0,-2 3-49 0,2-1 24 0,0 1-24 0,-2 0-49 0,2 0-39 15,0 0-64-15,0 0-72 16,0 0-51-16,0 3-53 0,0 5-35 15,0 4 88-15,0 8 2 0,2 3 23 0,3 6 10 16,-4 2-13-16,3 3 0 0,-4 0 0 16,0-2-19-16,0 0 7 15,-4 0-10-15,0-4-98 0,-2 1-25 0,2-3-45 16,1-5-43-16,1-4-61 0,0-2-85 16,0-5-99-16,0-5-197 0,2-2-670 15</inkml:trace>
  <inkml:trace contextRef="#ctx0" brushRef="#br0" timeOffset="12600.045">9337 7238 1878 0,'0'0'296'16,"0"0"-76"-16,0 0-4 0,4-36 58 0,3 25-18 15,-2 0-32-15,3 1-71 16,1-1-24-16,1 2-56 0,1 1-23 0,1 2-2 16,4 2-17-16,0 3-12 0,2 1-19 15,2 3 1-15,-3 4-1 16,1 4-57-16,-2 4 10 0,-1 0 3 0,-6 3 38 15,-2 2-16-15,-1 1-23 0,-6-1-46 16,-2 1 40-16,-4 0 38 0,-7 0 10 16,-3-3-42-16,-4 0 7 0,-4-2-19 15,-3-2-42-15,-2-2-41 0,2-3-11 16,2-3-23-16,2-4-51 0,6-2-99 16,5-1-205-16,4-4-236 0</inkml:trace>
  <inkml:trace contextRef="#ctx0" brushRef="#br0" timeOffset="13600.016">9892 7245 1332 0,'0'0'371'0,"0"0"-118"0,0 0-42 0,0 0 6 0,0 0-4 0,0 0-10 15,0 0 0-15,0 0-46 0,0 0-62 16,0 0-27-16,0 0-18 0,-13-36-2 15,9 32 9-15,2 2 7 0,-3-1-10 16,2 2-4-16,0-2-12 0,0 2-6 16,-1 1-7-16,2-2-3 0,-1 2-6 15,1 0 3-15,-2 0-3 0,-1 0-16 16,0 2-23-16,-1 2-2 0,-3-1 3 16,-4 4 10-16,4 2 10 0,-4 1 2 15,-1 3 34-15,1 3-21 0,-1 6-13 0,1 2 0 16,1 2-2-16,0 3 1 0,1 3-11 15,3-2 12-15,0 0 0 16,2 0-18-16,5-4 6 0,1-1-14 0,3-3 26 16,5-3 19-16,4-3 3 0,3-3 13 15,5-3 3-15,3-5 9 0,1-3-47 16,5-3-76-16,2-6-170 0,0-4-213 16,-6 2-580-16,6-8-865 0</inkml:trace>
  <inkml:trace contextRef="#ctx0" brushRef="#br0" timeOffset="14067.572">10068 7341 2183 0,'0'0'347'0,"0"0"-93"0,0 0-109 15,0 0 44-15,0 0-7 0,0 0-80 16,0 0-29-16,0 0-12 0,0 0 5 16,0 0 83-16,0 0 39 0,0 0 26 15,56 28-36-15,-12-28-26 0,8-4-17 16,7-1-36-16,-5-1-19 0,-14 2-46 15,-11 1-34-15,-7 1-4 0,-4 0-23 16,6 1-47-16,-1-3-31 0,0 3-61 16,-4-3-86-16,-1 2-134 0,-7-4-278 15,1 0-575-15,-7 1-554 0</inkml:trace>
  <inkml:trace contextRef="#ctx0" brushRef="#br0" timeOffset="14315">10512 7163 2496 0,'0'0'454'0,"0"0"-185"16,0 0-125-16,0 0 40 0,0 0-32 15,0 0-7-15,0 0 21 0,0 0 4 16,0 0-14-16,34 37-60 0,-22-26-38 16,-2 0-57-16,-1 2 10 0,2-2-11 15,-4 1 0-15,-1 1-19 0,-3 1 6 16,-1-2 1-16,-2 3 12 0,-3 0 0 15,-7 0 21-15,-3 1-21 0,-5 1-9 16,-5 1-50-16,-3-1-40 0,-3 0-50 16,-2 0-78-16,1-2-154 0,7-4-598 15,-9-2-1213-15</inkml:trace>
  <inkml:trace contextRef="#ctx0" brushRef="#br0" timeOffset="15165.953">9592 8192 150 0,'0'0'2481'0,"0"0"-2179"0,0 0-154 0,0 0-91 0,0 0 55 15,0 37-3-15,0-19-1 0,3 6-4 16,-3 0-24-16,0 3-24 0,0 1-27 15,0 2-1-15,0 0-6 0,-5-1-6 0,1 3-3 16,0-6-13-16,-1 0-3 16,3-2-31-16,-2-6-10 0,4-4-38 15,0-6 12-15,0-2 7 0,0-6 5 0,0 0 27 16,2-3 31-16,0-6-13 0,0-7-22 16,0-5-13-16,1-4 26 0,-1-5 22 15,-2-3 25-15,2 0 17 0,-2 0 15 16,2-1 10-16,-2 1 6 0,2 3 12 15,3 2-25-15,0 2 19 0,3 5-7 16,1 2-3-16,3 6-15 0,0 0-39 16,-1 4-13-16,3 3 16 0,-1 4-18 15,1 2-13-15,-1 1 13 0,-1 5 0 16,0 4-10-16,-3 1-27 0,-3 4 8 16,-2 0-8-16,-4 2 5 0,0-1-5 15,-6 4-30-15,-4-2 1 0,1 0-22 16,-5-1-26-16,1-1-7 0,-3-2-26 15,1 0-35-15,1-4-72 0,1-1-72 0,3-4-137 16,4-1-304-16,4-6-473 0</inkml:trace>
  <inkml:trace contextRef="#ctx0" brushRef="#br0" timeOffset="15432.955">9944 8209 2429 0,'0'0'506'0,"0"0"-170"0,0 0-59 16,0 0 33-16,0 0-102 0,-45-9-108 15,32 9-29-15,-3 6-5 0,1 3-32 16,-3 4-16-16,1 2-14 0,0 6 14 16,2 1 10-16,1 4-25 0,2 0 12 15,5 3-15-15,3-1-19 0,4-1-15 16,0-4 9-16,4-1-6 0,5-5 29 15,2-1-7-15,4-3 8 0,1-4 1 16,2-2-63-16,2-3-68 0,2-4-95 0,0-2-65 16,1-6-157-16,-1-1-344 15,-5 1-844-15</inkml:trace>
  <inkml:trace contextRef="#ctx0" brushRef="#br0" timeOffset="15662.554">10130 8239 2613 0,'0'0'460'16,"0"0"-195"-16,0 0-169 0,0 0 81 16,-4 39 13-16,4-22-52 0,0 1-21 15,0 1-29-15,0 0-51 0,2 1-36 16,-1-1 0-16,-1 0-1 0,0-1-25 15,-1 0-91-15,-3 1-57 0,2-2-120 16,-2-2-147-16,0-4-206 0,3-4-449 16,0-3-300-16</inkml:trace>
  <inkml:trace contextRef="#ctx0" brushRef="#br0" timeOffset="15846.436">9995 8395 2411 0,'0'0'426'0,"0"0"-118"15,0 0-56-15,0 0 2 0,0 0-72 0,0 0-37 16,0 0 22-16,0 0 85 0,0 0-51 16,53-2-72-16,-29 1-67 0,3-5-19 15,0-1-43-15,0 1-31 0,-3 0-101 16,0-1-63-16,-3 0-50 0,-1 0-88 16,-3 2-169-16,-1-1-245 0,-7 0-650 15</inkml:trace>
  <inkml:trace contextRef="#ctx0" brushRef="#br0" timeOffset="16166.748">10390 8155 2443 0,'0'0'545'0,"0"0"-209"0,0 0-139 0,0 0-7 15,0 0-64-15,0 0 12 0,0 0 60 16,-11 44-46-16,5-25-55 15,-1 1-32-15,-2 0 3 0,1 3-7 0,-2-3-21 16,-1 2-9-16,2-1-21 0,-1-1-10 16,2-3-2-16,2-1-1 0,1-3-18 15,1-1 5-15,4-2-8 0,0-1 2 16,0-2-9-16,0 0 7 0,6-1 24 16,1 0 20-16,2-2 8 0,2 0 6 15,0-1-3-15,5-1-31 0,-3 0-3 16,3-2-68-16,-3 0-40 0,1-1-29 15,-1-3-44-15,1 0-45 0,-2-2-71 16,-1-3-164-16,1 0-182 0,-6 2-566 16,1-6-95-16</inkml:trace>
  <inkml:trace contextRef="#ctx0" brushRef="#br0" timeOffset="16366.191">10391 8290 2301 0,'0'0'539'15,"0"0"-221"-15,0 0-137 0,0 0 4 16,0 0 74-16,-3 39-4 0,3-19-2 0,0 2-67 16,0 0-65-16,0 5-44 0,0-1-37 15,-2 2-12-15,0 2-27 0,-1-3-1 16,-1 2-34-16,-2-2-90 0,2 1-80 16,-2-1-104-16,0-2-168 0,3-4-525 15,1-5-574-15</inkml:trace>
  <inkml:trace contextRef="#ctx0" brushRef="#br0" timeOffset="16798.673">10709 8479 2671 0,'0'0'539'0,"0"0"-183"16,0 0-163-16,0 0-17 0,0 0-31 16,0 0 2-16,0 0 39 0,0 0 49 15,43 17-41-15,-22-13-50 0,8 0-19 16,2-1-15-16,7-1-31 0,6-1-30 16,0 1-22-16,-7-2-16 0,-5 0-11 15,-5 0-3-15,2-2-18 0,4 1-22 16,-2-2-36-16,-1-2-12 0,-2 0-28 15,-3-1-59-15,-3 0-90 0,-4-2-88 16,0 1-260-16,-5-2-494 0,-4 0-623 16,-1-6 963-16</inkml:trace>
  <inkml:trace contextRef="#ctx0" brushRef="#br0" timeOffset="17067.615">11142 8296 2813 0,'0'0'455'0,"0"0"-102"0,0 0-88 15,0 0-10-15,0 0-65 0,0 0-35 16,0 0 2-16,0 0-43 0,0 0-47 16,0 0 4-16,0 0 21 0,0 0 21 15,29 26-6-15,-16-19-28 0,6 2-25 16,-1-1-17-16,1 2-7 0,3 1-2 16,-3 0-13-16,-1-1-3 0,-2 3-10 15,-2 0-1-15,-4 1-1 0,-5 0 0 16,-3 0-3-16,-2 2-15 0,-4-1 17 15,-7 2 1-15,-8 1 2 0,-11 3-2 0,-12 3-12 16,-14 2-70-16,-4 1-19 16,4-3-51-16,5-7-114 0,16-5-222 15,10-5-844-15,3-6-1573 0</inkml:trace>
  <inkml:trace contextRef="#ctx0" brushRef="#br0" timeOffset="36551.437">18139 7725 1702 0,'0'0'295'0,"-49"-12"-230"0,29 4 191 0,-2-4-10 0,-3-2-130 0,2-2-55 0,-2-2-16 16,4-2 4-16,-1 1-1 0,3-4 10 16,2 0-10-16,5-4 3 0,0 0 4 0,5-1 15 15,5-1-22-15,2-1 0 0,0 1-19 16,7-3 6-16,5-1 0 16,5 1 0-16,7 0-7 0,5 0 1 0,7-2-7 15,13-7 4-15,13-1-7 0,3 0-7 16,1 6-9-16,0 4 20 0,-5 8-1 15,5 1-10-15,3 4-8 0,5 1 11 16,-1 3 4-16,5 4-3 0,0 2-15 16,-1 3 1-16,-2 3-1 0,-1 2 1 15,-3 1-2-15,-2 5-2 0,-3 4 1 16,-3 3 0-16,-5 3-1 0,-6 3-9 16,-7 1 11-16,-10 0 12 0,-8-2-12 15,-6-3 2-15,-1 3-1 0,-1 2 15 16,5 3-14-16,2 5 11 0,-3-2-11 15,-4 2 11-15,-1 0-11 0,-3 1-2 16,-3 1 3-16,-4 6 16 0,-6 8-19 16,-4 7 1-16,-9 3 0 0,-7-2-1 15,-4-6-3-15,0-5-22 0,-2-6 6 16,3-6 3-16,3-7 16 0,-3-1 3 16,-2 5 22-16,-12 7 1 0,-9 5-11 15,-12 3 8-15,-2-2-5 0,0-6-2 0,0-4 9 16,2-5 4-16,-2-2-17 0,-1-3-9 15,0-7 32-15,1-4 9 0,0-6 22 16,2-1-13-16,0-1-17 0,-4-7-15 16,-2-2 4-16,2-3-6 0,-2-3-16 15,2-1 10-15,3-5 12 0,1-1-13 16,4-3-12-16,1-3-1 0,7 0-1 16,2-1-17-16,6 4 16 0,10 0-10 15,3 5 13-15,-1-6 12 0,3 0-12 16,-2-5 16-16,-2-4-15 0,5 6 23 15,2-3-23-15,2 1 14 0,3 1-15 16,0 0-2-16,6 3-1 0,1 0-22 16,2 1 3-16,4 1 1 0,0-2 8 15,2 1-12-15,6 0-3 0,-1 0 12 16,7 3-6-16,1-1-4 0,5 2-5 16,5 1 9-16,10-3 0 0,11 1 22 15,12-2 2-15,6 4 4 0,-1 8-6 16,-3 8-21-16,-4 6-8 0,-1 10 1 0,-1 7-10 15,-2 10 13-15,-4 6 0 0,0 9 9 16,-5 6-6-16,-4 3-35 0,-7 6-53 16,-1-2-202-16,-13-12-365 0,-3-7-903 0</inkml:trace>
  <inkml:trace contextRef="#ctx0" brushRef="#br0" timeOffset="45449.003">20097 7279 2083 0,'0'0'492'0,"0"0"-189"0,0 0 7 0,0 0-64 16,0 0-40-16,0 0-55 0,0 0-56 16,0 0-39-16,0 0-37 15,0 0-19-15,0 0 2 0,0 0 48 0,0 0 27 16,17 46 1-16,-10-29-3 0,2 1-32 16,-1 1-15-16,-1-2-25 0,0 1-2 15,1-4-1-15,-1-1 16 0,-1-5 12 16,-2-2 15-16,4-4-12 0,1-2 71 15,3-8 49-15,12-13 21 16,13-20-31-16,18-24-52 0,14-13-56 0,8-5-31 16,-1 4-2-16,3 11-27 0,0 2-37 15,1 3-49-15,-2 0-102 0,-3 4-184 16,-23 14-874-16,-5 0-1640 0</inkml:trace>
  <inkml:trace contextRef="#ctx0" brushRef="#br0" timeOffset="46434.008">19138 6321 799 0,'0'0'85'0,"0"0"367"0,0 0-90 0,0 0-93 0,0 0 7 0,0 0-37 15,0 0-3-15,0 0 5 0,0 0-42 16,0 0-37-16,0 0-38 0,0 0-16 16,0 0-25-16,0 0-26 0,-8 7-57 0,8-3 0 15,4 3 0-15,1 4 44 16,2 4 22-16,1 1-9 0,1 2-13 16,-2 1-7-16,4 0-5 0,-4-1-1 0,1-3 13 15,-3-2 16-15,4-3 6 16,-4-1 15-16,2-6 34 0,1-3 12 15,3-3 24-15,3-10 43 0,8-13-26 16,15-25-67-16,11-22-58 0,10-12-43 0,2-2-31 16,-1 9-70-16,-4 14-95 0,-5 6-195 15,-14 15-692-15,-5 3-1367 0</inkml:trace>
  <inkml:trace contextRef="#ctx0" brushRef="#br0" timeOffset="47298.64">19362 5364 1149 0,'0'0'517'0,"0"0"-241"0,0 0 52 0,0 0-31 15,0 0-20-15,0 0-39 0,0 0-21 16,0 0-20-16,0 0-22 0,0 0-40 0,0 0-34 15,0 0-10-15,0 0-15 16,0 0-23-16,0 0-53 0,0 0-19 16,0 0 4-16,-3 3 15 0,8 8 27 0,4 2 1 15,-1 2-9-15,2 0 2 16,-2-2-19-16,1-1 13 0,0-2 16 16,0-3 19-16,2-4 15 0,2-3 47 0,0-2 42 15,4-9-6-15,6-10-22 0,10-16-40 16,10-18-34-16,8-10-52 0,2-3-13 15,1 6-33-15,-3 5-33 0,-4 6-47 16,3 3-77-16,-9 1-169 0,-1 6-606 16,-14 9-848-16</inkml:trace>
  <inkml:trace contextRef="#ctx0" brushRef="#br0" timeOffset="48231.88">19568 4303 1101 0,'0'0'716'0,"0"0"-353"0,0 0-62 0,0 0-30 16,0 0-43-16,0 0-42 0,0 0-20 16,0 0-7-16,0 0-32 0,0 0-42 15,0 0-50-15,0 0-19 0,0 0-16 16,0 0-1-16,0 0 1 0,0 0 47 16,0 0 32-16,12 35 5 0,-6-22-15 15,0-1 1-15,1 0-20 0,1-2 12 16,-2 1 4-16,0-4-7 0,0 3 9 15,-1-5 25-15,2 0 15 0,-2-4 3 16,4-1 9-16,-1-1 24 0,6-11 42 16,7-10-13-16,10-17-15 0,13-22-52 15,7-11-48-15,6-5-48 0,-1 0-10 16,-5 9-18-16,4 1-37 0,-2 2-93 16,1 2-71-16,1 2-135 0,-5 1-661 0,-11 15-1052 15</inkml:trace>
  <inkml:trace contextRef="#ctx0" brushRef="#br0" timeOffset="51331.183">15393 11346 1512 0,'0'0'1094'0,"0"0"-891"0,0 0-46 0,0 0-57 0,0 0-81 16,0 0 29-16,0 0 38 0,47-17-3 15,-16 14-13-15,14 0-25 0,14-1-13 16,11 1-16-16,5-1 3 0,1 0 9 15,0-1-2-15,8 1-14 0,8 0-9 16,7 1 23-16,9-2 31 0,7-1 3 16,6 0 9-16,7 2 10 0,5-2 40 15,6 2 36-15,4 1-9 0,4 3-12 16,0 0-4-16,1 0-22 0,3 4-56 16,-2-1 4-16,0 0-10 0,-2 1-13 15,0-1 4-15,-7-1 0 0,-2-1-9 16,-5 0-4-16,-6-1-6 0,-7 0-2 0,-6 0-1 15,-8 0 3-15,-8 0-18 0,-8-1-15 16,-11 0 13-16,-10-1-13 0,-10 2-62 16,-12 0-64-16,-8 0-62 0,-13 0-88 15,-10-3-117-15,-6-1-296 0,-2 1-667 16,-6-11-418-16</inkml:trace>
  <inkml:trace contextRef="#ctx0" brushRef="#br0" timeOffset="51898.974">17967 9054 2806 0,'0'0'464'0,"0"0"-336"0,0 0 113 0,0 0-93 0,0 0-28 16,0 0 12-16,0 0-6 0,0 0-8 16,0 0-53-16,0 0-9 0,0 0-16 15,-21 50-12-15,16-23-3 0,-4 7-13 16,-2 9-10-16,-5 8-2 0,-1 2-15 16,-1-4-19-16,1-3-10 0,3-6-8 0,-1 0 2 15,3-7 10-15,3-7 15 16,3-8 12-16,2-2 1 0,1 1 11 15,-1 1 1-15,1-1 2 0,3-1-2 0,0-5-2 16,5-2-20-16,2-3 12 0,3-3 10 16,4-1 15-16,4-2 26 15,6-1 18-15,7-5 6 0,13-7 3 0,8-5 0 16,6-2-24-16,-3-1 2 0,-4 0-25 16,-6 2 10-16,-5 1-28 0,-5 2-3 15,-8 4-31-15,-5 1-89 0,-4 1-57 16,2-1-53-16,0 0-19 0,0-2-45 15,-2 1-155-15,-5 1-201 0,-4 3-506 16</inkml:trace>
  <inkml:trace contextRef="#ctx0" brushRef="#br0" timeOffset="52181.036">18128 9169 2183 0,'0'0'733'0,"0"0"-483"0,0 0-17 0,0 0-14 16,0 0-68-16,0 0 1 15,0 0-1-15,0 0-4 0,0 0 20 16,-9 62 4-16,13-19-26 0,5 15-29 0,2 7 7 16,0 3 2-16,1-4 0 0,-1-2-24 15,-3 2-16-15,0 3-37 16,0-4-44-16,-4 1 16 0,-1-6-20 0,-1-6-15 15,-2-10-28-15,2-12-24 0,-2-10-27 16,0-6-31-16,0 2-89 0,0-4-202 16,0-4-706-16,-4-16-1719 0</inkml:trace>
  <inkml:trace contextRef="#ctx0" brushRef="#br0" timeOffset="69364.321">11692 8683 1600 0,'-1'0'374'0,"1"0"-280"0,0 0-92 0,-1 0 30 0,1 0 14 16,0 0 54-16,0 0 26 0,0 0-29 15,0 0-22-15,1 0-1 0,2-4 36 16,2-2 95-16,3-3-6 0,4-4-116 16,4-5-13-16,4-3-12 0,3-5-39 15,4-2-16-15,4-1-1 0,1-1-1 16,4 2 1-16,-3 1 9 0,1 3-11 0,0 1-19 15,-2 8 3-15,-1 3 0 0,-3 3-3 16,-1 7 3-16,-3 2 13 16,-1 5-45-16,-3 5 13 0,-4 8-4 0,-1 9-53 15,-4 11 47-15,-3 12 6 0,-4 4-92 16,-4-3-50-16,0-12-22 16,0-14 51-16,0-8 74 0,0-7 78 0,5-1 0 15,3-3 68-15,2-2 88 0,5-4 63 16,4-7-19-16,5-3-101 15,8-10-22-15,8-7-13 0,7-8-42 0,3 0-18 16,-4 2-4-16,-3 4 0 0,-11 10-13 16,-4 4-6-16,-6 6-7 0,-2 3-6 15,3 3 13-15,1 3-20 0,4 0-2 16,-4 9 18-16,-2 4-2 0,-3 5-88 16,0 3-38-16,-3 2-14 0,-4 0 62 15,1 2-108-15,-1-2-81 0,-2-3 0 16,1-5 139-16,1-5 153 0,1-8 163 15,4-4 211-15,2-8-85 0,5-4-176 16,2-4-13-16,2-1-26 0,2-1-35 16,1 1-36-16,1 5 17 0,0 1-4 0,0 7-13 15,0 4-3-15,0 4 0 0,-2 7-3 16,1 6 1-16,-1 2 2 0,0 4 3 16,-1-1-3-16,-2 2-23 0,1-3 10 15,1-1-9-15,0-4 9 0,1-7 13 16,8-7 26-16,7-10 93 0,11-12 32 15,2-5-35-15,-4-4-17 0,-5 2-38 16,-5 4-19-16,-1 4-42 0,0 3-2 16,-2 8-18-16,-2 4-2 0,-5 6 1 15,-6 0 21-15,-6 6 35 0,-1 3-34 16,3 3 28-16,4 1 9 0,4 4 0 16,-2 1-22-16,0-2 0 0,0-1-3 15,0-2-13-15,1-3 2 0,6-4 11 16,5-6 12-16,8-11 10 0,1-5 29 15,-3-5 6-15,-4 1-19 0,-5 4-26 16,0 1-24-16,-5 4-1 0,-6 7-28 16,-7 2-4-16,1 2 7 0,2 4-7 15,2 5 1-15,3 2 30 0,-5 5 0 0,-2 0-25 16,-2 1 11-16,-4-1-14 16,-1-3-70-16,-3 1-86 0,-2-7-165 15,-2-3-411-15,0-5-1097 0</inkml:trace>
  <inkml:trace contextRef="#ctx0" brushRef="#br0" timeOffset="88267.264">11546 8054 627 0,'0'0'1114'0,"0"0"-660"0,0 0-163 0,0 0-7 0,0 0-17 16,0 0-37-16,0 0-10 0,0 0-49 15,0 0-61-15,0 0-50 0,0 0-13 0,-40-8-15 16,27 0 2-16,1-4-9 16,-7-3 4-16,3-3-26 0,-4-2 19 15,-4-3 20-15,-3-3-30 0,0-2 1 0,-8-7-13 16,-7-9 0-16,-8-9 0 0,-2-5-2 16,3 2-20-16,4-2-1 0,2 2 23 15,2-3-13-15,1-5 13 0,0-1-16 16,0-4 13-16,4-4 3 0,-1-1-2 15,4-3 2-15,2-3 0 0,2-2 38 16,3-6-18-16,0-3-17 0,4-1-2 16,4-3-1-16,0-1-20 0,7-1-3 15,1-3 21-15,4 2-21 0,4 0 1 16,2 1 9-16,0 1-2 0,6-3-10 16,2 0 25-16,2-2-16 0,3 1 14 15,2 1 1-15,2 3-12 0,5 1-6 16,1 3 18-16,3 3 2 0,2 3-1 15,-1 6 38-15,1 5 0 0,0 7 3 16,-3 7-10-16,1 6 7 0,-5 3-19 0,-6 14-6 16,-4 9-11-16,-2 8 1 15,-3 6 10-15,-1-1-11 0,-1 3 10 16,0 2 4-16,-3 4 15 0,1 5-28 0,-2 2-3 16,-2 0-44-16,0 0-60 0,-3 2-56 15,-3 2-102-15,-1 3-56 16,0-1-124-16,-2 2-168 0,2 1-140 0,1-2-425 15</inkml:trace>
  <inkml:trace contextRef="#ctx0" brushRef="#br0" timeOffset="88531.226">10693 4474 443 0,'0'0'1709'0,"0"0"-1486"0,0 0 81 0,0 0-11 0,0 0-37 0,0 0-103 0,0 0-58 15,0 0-31-15,0 0-23 0,0 0 108 16,0 0 83-16,0 0-27 0,41-23-65 0,-20 9-32 16,3-4-24-16,4-2-35 15,0 2-21-15,0 2-28 0,0 3-21 16,-2 3-4-16,0 6 13 0,0 4-7 0,-4 3 7 16,0 8 12-16,-3 8 0 15,-2 12 34-15,-3 17 6 0,-6 20-9 0,-4 11-1 16,-4 3-30-16,-4-2-100 0,-1-10-80 15,1-4-117-15,1-16-198 0,1-18-800 16,-4-7-953-16</inkml:trace>
  <inkml:trace contextRef="#ctx0" brushRef="#br0" timeOffset="99014.022">10177 4273 1129 0,'-3'-3'153'0,"-1"3"68"0,0-4 14 0,0 4 2 16,1 0-65-16,3-3 126 15,-1 3-127-15,1 0-59 0,0-3-47 0,1 3-65 16,2-1-13-16,5-2 13 0,6 2 58 16,3-1 38-16,8-1 23 0,9 0-7 15,10 2-42-15,-4-1-12 0,-3 1-23 16,-6 0-22-16,-4 1-10 0,2 0 13 16,3 0-14-16,-3-1 10 0,-2-1-12 15,-6 1-20-15,1-1-101 0,-4 0-61 16,-3 1-62-16,-3-3-98 0,-5 0-144 15,1-1-220-15,-6 0-503 0</inkml:trace>
  <inkml:trace contextRef="#ctx0" brushRef="#br0" timeOffset="99266.384">10537 4102 2033 0,'0'0'243'0,"0"0"-52"0,0 0 83 0,0 0 25 15,0 0-14-15,-36-15-57 0,35 13-69 16,0 2-62-16,1 0-78 0,0 0-19 15,2 0-101-15,3 0 10 0,4 0 91 16,3 3 28-16,2 1 7 0,2 0 6 16,1 1-21-16,-1 1-20 0,-2 2 0 15,0 1 12-15,-2 1 6 0,-5 3 17 16,-2 4-3-16,-5 4 21 0,-7 3 13 16,-8 9-3-16,-14 10-3 0,-11 10-60 15,-9 1-41-15,1-6-32 0,9-10-40 16,14-14-88-16,3-8-152 0,9-6-424 15,-12 1-1366-15</inkml:trace>
  <inkml:trace contextRef="#ctx0" brushRef="#br0" timeOffset="105714.241">17055 9529 2448 0,'0'0'592'0,"0"0"-505"0,0 0 21 0,0 0-22 16,-14 42-22-16,28-33 101 0,3 1 9 16,11-1 0-16,13-2 8 0,16-5-54 15,11-2-28-15,3-5-41 0,1-7-59 16,-5-2-50-16,-2-6-301 0,-19 2-949 16,-4-8-1314-16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2:52:33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22170 10382 2312 0,'0'0'455'0,"-41"3"-137"0,21-2 4 0,0 2-55 0,4-1-62 16,4 1-26-16,6-3-23 0,5 1-28 0,1-1-63 15,2 0-46-15,7 0 21 16,12 0 43-16,18-4-27 0,26-2-7 0,15-1-27 16,12-3-3-16,4 0-19 0,-4-2 0 15,5 3-2-15,2-2-1 0,1 4-31 16,1-1 0-16,1 3 13 0,4 2 20 15,2-1-1-15,2 1 2 0,-2 3 0 16,1 0-3-16,-4 0-10 0,-3 0-2 16,-5 4-16-16,-4-1 6 0,-9 3 4 15,-8 1-13-15,-10 0-7 0,-11 0-27 16,-14 0-28-16,-14 0-35 0,-9-2-33 16,-9-3-85-16,-4 0-281 0,-2-1-626 15,-9-3-808-15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2:53:36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21334 4366 1492 0,'0'0'279'0,"0"0"-113"0,-52 3 48 0,30 0-42 15,4 0-108-15,0-2 127 0,2 2-17 16,2-1-81-16,2-1-28 0,1 1-14 15,3-1-13-15,1 1-25 0,3 0 7 16,2 0-5-16,0-1-15 0,2 3-38 16,0 0 38-16,4 2 35 0,1 2 26 0,3 1 32 15,4-1 12-15,3-1-19 0,3 2 0 16,5-1-6-16,10 1-1 16,9-2-7-16,13 1-15 0,7 1-19 0,3-2-3 15,0-4-1-15,-1 1 10 0,3-1-6 16,6-2 15-16,2 0 5 0,6 1 4 15,3-2 4-15,4 0-7 0,4 0-9 16,1 0-10-16,2-1-6 0,1 1-3 16,2 0-15-16,2 0 8 0,0 0-8 15,0 2 9-15,0-1-4 0,-3 0 1 16,-1 2-1-16,2-3-17 0,-3 2-2 16,-2-1 13-16,-3 1-14 0,-1-1-1 15,-3 3-1-15,-5 0 1 0,-2-2 0 16,-3 1 3-16,-4-1-3 0,-5-1 0 15,-4 1 2-15,-2 1 1 0,-5-2 10 16,-5 2-1-16,-2-3 3 0,-8 3 4 16,-8-2-7-16,-5-1 4 0,-11 0-1 0,-2 0 3 15,1 0-2-15,-1 0-13 16,1 0 12-16,-6 0 4 0,-5 0-16 16,-2 0 15-16,-2 0 1 0,-1 0-1 0,0 1 7 15,0-1-25-15,-2 0-34 0,0 0-49 16,-1 0-19-16,-2-1-24 0,-1 1-48 15,0-4-56-15,-2 0-67 0,2 1-149 16,3-2-237-16,0 0-725 0</inkml:trace>
  <inkml:trace contextRef="#ctx0" brushRef="#br0" timeOffset="6584.502">19777 11660 981 0,'0'0'167'0,"0"0"-96"0,-2 2 118 16,-2-1 101-16,-3 5-44 0,-2 0-77 15,-3 0-26-15,-1 0 2 0,-5 3 7 16,-1-1 6-16,-1 1-13 0,-3 0-7 0,-2 1-3 15,-4 3-20-15,-5 1-39 0,-9 3-22 16,-12 3-9-16,-1 1-7 0,5-2-19 16,2-2-19-16,14-5-2 0,8-2-14 15,6-3-9-15,4 0-13 0,-3-1-51 16,0 0-62-16,2 0-76 0,2-2-60 16,6-2-58-16,5-2-18 0,3 0-50 15,2-2-323-15,5-8-48 0</inkml:trace>
  <inkml:trace contextRef="#ctx0" brushRef="#br0" timeOffset="6899.417">19399 11619 1965 0,'0'0'505'0,"0"0"-169"0,0 0 20 15,0 0-41-15,0 0-42 0,0 0-69 16,0 0-56-16,0 0-51 0,0 0-53 15,0 0-34-15,0 0-10 0,0 0-13 0,-31 10 1 16,17 0 10-16,-5 3-1 0,-2 2 1 16,-3 4 1-16,0 2 1 15,-3 1 1-15,-2 4 0 0,1-2 14 0,0 1 4 16,2 1-7-16,2-3-8 0,2-1-1 16,5-2-3-16,3-1-1 0,4-1 0 15,4-4 0-15,6 0 0 0,4-1-18 16,10-2 18-16,11 1 1 0,16-4 3 15,15-4-3-15,15-4 0 0,4-3-128 16,6-8-48-16,-7-2-85 0,2-5-207 16,-18 5-626-16,-7-2-1007 0</inkml:trace>
  <inkml:trace contextRef="#ctx0" brushRef="#br0" timeOffset="13466.147">17828 11935 460 0,'0'0'1345'0,"0"0"-953"0,0 0-158 0,0 0-5 16,0 0-30-16,0 0-6 0,0 0-20 16,0 0-39-16,0 0-23 0,0 0-29 15,39-22-31-15,-34 18-26 0,2 2-9 16,-5 0 0-16,1 0 9 0,-1 0 4 16,0 2 5-16,0-2 7 0,0 1-3 15,2 0-6-15,-1 1-7 0,3-2 3 16,2 2 4-16,4-1 2 0,1-1 19 15,5 1 20-15,3-1 36 0,6-1 22 16,10-1-26-16,9-3-3 0,15-1 0 16,5-2-12-16,1 0-17 0,-6 2-17 15,-7-1-23-15,-2 3-14 0,-5 2-19 16,-9 0-22-16,-12 1-45 0,-8 1-29 16,-5 2-36-16,-2-2-53 0,-4 0-80 15,-3 2-122-15,-4-2-254 0,-2 1-564 16,-11-7-718-16</inkml:trace>
  <inkml:trace contextRef="#ctx0" brushRef="#br0" timeOffset="21582.566">10448 10551 95 0,'0'0'805'0,"0"0"-505"0,0 0-164 0,0 0-15 0,0 0 9 0,0 0-10 16,0 0 4-16,0 0-4 0,0 0-3 16,0 0-7-16,0 0-16 0,0 0 74 15,0 0-45-15,0 0-20 0,-24 11-26 16,19-11-28-16,-1 0-17 0,-1 0-30 15,-2 2-2-15,-4-1-2 0,0-1-1 16,-3 4 1-16,1-1-11 0,-3-1 11 16,-3 1-11-16,-1-1 12 0,-2 2-2 15,-3-1 1-15,-4 2-14 0,-5 1 13 16,-7 0-16-16,-7 1-4 0,-3 2 1 0,6-2 2 16,1 0 4-16,4 0-6 0,1 0 18 15,-1 0 4-15,0 0-1 16,-1-1 1-16,-1-1 4 0,4 1 25 0,-4-3-4 15,2 0 30-15,-1-2-3 16,3-1-11-16,0 0 20 0,-2 0-19 16,4-4 26-16,0 0-8 0,-3-1 11 0,2 0-20 15,6 0-22-15,4 1-29 0,9 0 2 16,-2 0 30-16,-5-2-19 0,-2-2-12 16,-4-1 0-16,2-1 1 0,0 1 11 15,2-2-10-15,0-1 0 0,2-1-2 16,-2 0 0-16,1-1 15 0,-1-2-3 15,2 1-10-15,-2-2 22 0,2-1-2 16,1-1 12-16,1-1-7 0,0-1-2 16,2 1-4-16,0-3-6 0,3-1-14 15,1 0 1-15,2-1-1 0,2-1 0 16,0-1-2-16,6 0-2 0,0-1-10 16,2 0-14-16,3 0 24 0,4-3 1 15,0 0 1-15,8-3-2 0,2 0-33 16,3-1 3-16,7 0 13 0,2 0-13 15,2 2 16-15,5-2-6 0,2 2 9 0,5-3 0 16,13-6 11-16,5-1 0 16,3 2 0-16,-2 6-11 0,-1 6 1 15,-7 5-8-15,5 3 8 0,0 1-4 0,2 1-7 16,3 4 4-16,1 1 3 0,2 0 14 16,0 4-14-16,3-1-3 0,1 4 18 15,3-1-1-15,1 3 2 0,3-1-2 16,-4 4 2-16,6 1 18 0,-3 1 0 15,-2 0-17-15,2 3 14 0,-4 1 4 16,-2 3 32-16,-1 4-16 0,-1 0-9 16,-4 4 8-16,0 3-33 0,-3 0 10 15,-2 4-7-15,-1 1 10 0,-4 1-14 16,-3 2-2-16,-8-4 0 0,-8-1-23 16,-8-1 25-16,-2-3-13 0,2 7 12 15,-1 3-1-15,3 5 3 0,-4 0-1 0,-4 0 13 16,-1 3-10-16,-4-2-3 15,-3 1 13-15,-2 2-10 0,-4-1 9 16,-1 0-8-16,-3-2 21 0,-3 2 4 0,-2-4-17 16,-3 2 27-16,-2-1-4 15,-2-3 12-15,-3 2-9 0,-2-1-9 16,-3-2 2-16,-2 0-9 0,-3-2 13 0,1-1-19 16,-2-2-13-16,0-2 19 15,3-3-9-15,-3 0-10 0,1-3 16 0,0-2-17 16,1 0-2-16,-1-2 0 0,3-1-13 15,-1-2 1-15,1 1-10 0,-1-1-4 16,1-1 1-16,0-1 9 0,1 0 14 16,4-2 2-16,-2 0 3 0,2-2 13 15,5-1 10-15,0-1 2 0,1-1-17 16,2-4-11-16,1 1-22 0,2-1-76 16,-2-1-63-16,4-2-65 0,-1 1-101 15,1-1-147-15,-2 1-288 0,4 3-629 16</inkml:trace>
  <inkml:trace contextRef="#ctx0" brushRef="#br0" timeOffset="28639.546">8771 11882 1193 0,'0'0'664'0,"0"0"-414"0,0 0-49 0,0 0-30 15,0 0-13-15,0 0 3 0,0 0-10 16,0 0-22-16,0 0-18 0,0 0-8 0,0 0 21 16,0 0-10-16,0 0-35 15,-25-31-12-15,25 31-17 0,0 0-19 16,0-1-31-16,2 1-38 0,0 0-9 16,2-2 12-16,6 2 35 0,1 0 20 0,4 0-18 15,3 0 23-15,2 0 16 16,4 0-6-16,1 0 9 0,6 0-12 0,6-2 12 15,8 1-16-15,11-3-6 0,4 0-6 16,-5 0 12-16,-1 1-27 0,-5 3 21 16,1 0-7-16,0 0 4 0,-1 0 20 15,-1 3-5-15,-1 1-6 16,-1 0 13-16,-1 2-7 0,-1-2-12 0,-2 0-3 16,2 2 15-16,-3-3-3 0,2 1 0 15,-1 0 12-15,2-1 7 0,-1-1 6 16,-1-1 33-16,2-1 1 0,-1 3-26 15,-4-2-24-15,-5-1 13 0,-6 2-14 16,-9-1 1-16,1-1-12 0,1 0-4 16,-2 2-5-16,4 0-1 0,-5-2-15 15,-4 2-3-15,-2-2-2 0,-2 0 0 16,-3 1-10-16,-3-1-16 0,-1 0-12 16,-1 0-12-16,-2 2-15 0,0-2-4 15,0 0-3-15,0 1 3 0,-2-1 0 0,0 0 0 16,1 0-3-16,-2 0-19 15,0 0-48-15,-2 0-79 0,1 0-143 0,1 0-195 16,2 0-411-16,0 0-611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2:01:20.92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4769 4177 33 0,'0'0'205'0,"0"0"183"0,0 0-218 15,0 0-73-15,0 0 14 0,0 0 16 16,0 0 72-16,0 0 32 0,0 0 6 15,0 0 23-15,0 0-10 0,0 0-14 16,-7-37-24-16,4 36 20 0,0 1-78 16,2-1-46-16,-1 1-54 0,2 0-54 15,-1 3-66-15,1 5-1 0,0 6 67 16,0 5 23-16,1 13 12 0,1 11-10 16,0 14 4-16,1 3-13 0,-2-2 6 15,-1-4-9-15,0-4 13 0,0-1-26 16,-2-1-10-16,0-4-73 0,0-8-54 15,2-8-65-15,-1-9-20 0,1-3-72 16,0 1-111-16,0-1-164 0,1-4-157 0,1-2 14 0</inkml:trace>
  <inkml:trace contextRef="#ctx0" brushRef="#br0" timeOffset="584.072">4824 4156 1990 0,'0'0'201'0,"0"0"-146"0,0 0 49 15,0 0 25-15,0 0 32 0,0 0 20 16,0 0-8-16,0 0-25 0,0 0-126 16,0 0-3-16,0 0 32 0,22-36 32 15,6 27 16-15,11 0-51 0,10 0-26 16,6 1-1-16,-1 2-21 0,-5 1 0 15,-2 0-1-15,-2 1 1 0,-1 2 19 16,-7-1 22-16,-8 2-16 0,-6-1 4 16,-4 1-29-16,4 1-1 0,0 0 0 0,0 1-25 15,-4 1 23-15,-3 1 0 16,-4 0-28-16,-4 0 5 0,-2 1-2 16,-1 0 5-16,-2 2 4 0,-1 1 9 0,-1 0 10 15,0 3 19-15,-1 1 6 0,0 5 1 16,0 1-15-16,0 1-10 0,0 2-1 15,1 1 0-15,2 2-16 0,0 1 14 16,1 9 2-16,1-1 12 0,-1 2-12 16,2 6-17-16,0 2 16 0,0 9 1 15,1 0 0-15,-1-4 16 0,-2-10-13 16,-1-11 10-16,-2-6-11 0,1 0 14 16,-2 1-13-16,1 3 9 0,-1 1 4 15,0-2 10-15,0-3-11 0,-2-1 14 16,-2-1 9-16,-1-1-7 0,-1 0 10 15,-4-3 7-15,-2 1-7 0,-2 1 3 0,-3-3 3 16,-3 1 12-16,-5-2 11 16,-6 1 5-16,-11-1-9 0,-12 1-26 0,-7-3-9 15,0-2-15-15,3-1-16 0,5 0-47 16,3-3-12-16,1 3-25 16,10-2 17-16,8-1-40 0,10-4 4 0,5 0-58 15,-2-4-121-15,-1-5-288 0,5 2-548 16,2-17-589-16</inkml:trace>
  <inkml:trace contextRef="#ctx0" brushRef="#br0" timeOffset="1071.692">5036 5002 1190 0,'0'0'1232'0,"0"0"-1103"0,0 0-6 0,0 0 60 16,11 52 61-16,-7-31-43 0,-2 0-64 15,-1 1-29-15,-1 1-32 0,0-1-16 16,0 1-25-16,0-2-13 0,0 0-22 16,-1-1-16-16,-1-3-75 0,2-3-77 15,0-4-87-15,0-3-204 0,0-5-330 16,0-1-712-16</inkml:trace>
  <inkml:trace contextRef="#ctx0" brushRef="#br0" timeOffset="1262.185">5169 5060 1992 0,'0'0'386'0,"0"0"-215"15,0 0-19-15,0 0 21 0,0 0 20 16,-7 45-20-16,2-25-21 0,1-3-66 15,-1 2-57-15,0 0-27 0,0-2-2 16,0-2-12-16,1 1-83 0,-1-3-99 16,0-2-127-16,1 2-146 0,2-5-250 15,0-2-564-15</inkml:trace>
  <inkml:trace contextRef="#ctx0" brushRef="#br0" timeOffset="2083.996">4683 5279 2448 0,'0'0'322'0,"0"0"-196"0,0 0 69 16,0 0 0-16,0 0-10 0,0 0-80 15,0 0-39-15,0 0-9 0,0 0-13 16,0 0-6-16,65-43 3 0,-18 28-28 15,12 1-13-15,5 4 0 0,-4 5-13 16,-7 5-3-16,-5 3-3 0,-3 4-1 16,0 1 20-16,0 0 35 0,-1 2 0 15,-1-4-7-15,-2 3 10 0,3-2 6 16,-3-2-4-16,2 1-8 0,-2-1 6 16,-2-2-3-16,-5-2-13 0,-7 1-20 0,-6-2-1 15,-3 1 1-15,2 1-1 16,2-2 18-16,0 3-17 0,-3-2-2 15,-4 1 0-15,-5-1 1 0,-3-1 1 0,-3 1-2 16,-2 0 0-16,-2 1 0 0,0-2 2 16,-1 3 20-16,-2 0 6 15,-1 1-14-15,-1 3-14 0,0 4-3 0,-1-1-12 16,0 1 15-16,1 1 28 16,2 4-16-16,0-1 1 0,0 2-1 0,0 5 19 15,1-1-6-15,0 4-22 0,0 0 16 16,0 1-17-16,-3-2 10 0,2 1 7 15,0-2-7-15,0-3 16 0,-1-1 3 16,-1 0 9-16,1-2-15 0,-1 0 12 16,-3-2 6-16,1 0 1 0,-2-2-7 15,-3 0-4-15,-1 0-11 0,-4 0-1 16,0-3-5-16,-4 0-16 0,-3-1-1 16,-2-1-30-16,-4-1 13 0,-1-4 16 15,-5 1 2-15,2-2 1 0,-3-1 0 16,2-1 10-16,0 0-8 0,0 0 21 15,3 0-24-15,-2 0-2 0,3 0-14 16,0 1-2-16,-3 2 2 0,3 0-14 16,-2 0 2-16,1 1-18 0,0-1-10 15,0 2 16-15,1-3 3 0,2 1 12 16,0-1-6-16,2 0 15 0,4-2 16 0,-1 0 15 16,4 0 0-16,2 0 1 0,2 0-15 15,2-2-1-15,0-1 12 16,2 1 4-16,-1-2-14 0,2 1 16 0,1 0-17 15,0-1 18-15,2-1 27 0,0-3 4 16,1-2-26-16,2-4 10 0,0-4 12 16,3-12 1-16,2-14-14 0,8-17-21 15,4-8-12-15,2-4-22 0,2 6-12 16,0 9-6-16,2 7-15 0,-1 10-22 16,-4 11-31-16,-2 9-1 0,1 4-6 15,0-4-28-15,5-1-37 0,0-1-60 16,3 3-131-16,0 1-245 0,-5 8-682 15</inkml:trace>
  <inkml:trace contextRef="#ctx0" brushRef="#br0" timeOffset="2483.785">4866 5403 2108 0,'0'0'691'0,"0"0"-559"0,0 0-81 0,0 0-47 16,0 0 121-16,0 0 54 0,0 0 21 16,64 24-10-16,-23-24-23 0,11-2-73 0,4-5-28 15,-3-4-38-15,-13 0-8 0,-12 3-20 16,-5 2-15-16,-4 2-120 15,3-3-127-15,3 2-100 0,2 0-235 0,-8 1-228 16,0-2-794-16</inkml:trace>
  <inkml:trace contextRef="#ctx0" brushRef="#br0" timeOffset="2732.587">4846 5555 2921 0,'0'0'579'0,"0"0"-408"0,0 0-89 15,0 0-19-15,0 0 12 0,0 0 13 16,0 0 7-16,56 10 5 0,-33-8-28 16,5 0-38-16,3-2-9 0,5 0-22 0,9-4 0 15,7-5-3-15,4-4-21 0,-3 1-75 16,-6-1-62-16,-2-1-90 15,-9 2-176-15,-9 3-585 0,0-1-961 0</inkml:trace>
  <inkml:trace contextRef="#ctx0" brushRef="#br0" timeOffset="3267.052">5150 5524 2055 0,'0'0'669'0,"0"0"-534"0,0 0-54 0,0 0-27 0,5-47 39 0,5 30 22 15,2-4 13-15,4 0 6 0,2-4-27 16,3 1-46-16,3-2-17 0,0 1 0 15,5-1-3-15,1 1-13 0,2 1-9 16,8-3 6-16,6-3-6 0,14-3-3 16,6 0-16-16,0 2-19 0,-1 5 0 15,-3 5-6-15,0 2-10 0,2 3-37 16,1 5-1-16,-2 3 0 0,1 2 26 16,-4 2 28-16,-1 3 4 0,-2-1 15 15,-3 2 0-15,-4 0-1 0,-4 2 0 16,-9 0-2-16,-9 1-16 0,-9-1-29 15,-2-1-48-15,-2 3-15 0,1 2-8 16,-3-2-25-16,-7 2-94 0,-4 0-147 16,-2 1 22-16,-6 0-137 0,-1-1-519 0</inkml:trace>
  <inkml:trace contextRef="#ctx0" brushRef="#br0" timeOffset="3599.848">6393 4864 2150 0,'0'0'459'0,"0"0"-246"0,0 0-56 16,0 0-19-16,0 0-7 0,0 0-13 15,0 0-35-15,0 0-48 0,0 0-35 16,0 0 19-16,0 0-19 0,48 9 22 15,-31-3 3-15,1 3 7 0,1 1 3 16,-1 1-7-16,0-1-15 0,1 2 0 16,-2-2-13-16,-2 1-3 0,-1 1 0 0,-6-1-16 15,1 1 16-15,-6 0 0 0,-3 2 3 16,-3 0 27-16,-8 2 37 16,-5 2-14-16,-5 2-20 0,-7-2-30 0,-1 1-25 15,-1-1-35-15,-1-2-41 0,-1-3-64 16,3-1-38-16,5-2-76 0,4-2-175 15,8-2-330-15,0-6-809 0</inkml:trace>
  <inkml:trace contextRef="#ctx0" brushRef="#br0" timeOffset="4000.377">6719 4853 2013 0,'0'0'656'0,"0"0"-433"0,0 0-130 0,0 0-20 0,0 0 52 16,0 0 82-16,24 49-13 0,-14-11-77 15,2 17-25-15,-2 7-20 0,-3 6-19 16,-1-1 20-16,-4-3 43 0,0 3 12 16,0-2-34-16,-2 1-26 0,0 1-31 15,-2-1-18-15,-2 0-19 0,1-5-31 16,0-6-59-16,2-14-38 0,0-10 0 15,1-13-14-15,0-5 7 0,2-2-51 16,1-2-78-16,0-2-142 0,4-7-168 16,1-13-88-16,-3 0-462 0</inkml:trace>
  <inkml:trace contextRef="#ctx0" brushRef="#br0" timeOffset="4734.582">6840 4905 1831 0,'0'0'412'0,"0"0"-244"0,0 0 55 0,0 0-1 15,-43-22-10-15,38 19-30 0,0 0-35 16,3-1-30-16,0 1-34 0,2-1-14 16,2 1 13-16,5-4-22 15,4 1-38-15,5-5 10 0,5-3 12 0,5 3-22 16,11-4-22-16,8 1-2 0,11-1-14 15,5 5 14-15,1 2 0 0,-2 2-11 16,-2 2 13-16,2 2 1 0,0-1 14 16,-2 3-15-16,2 0-3 0,1 0 2 15,0-3 1-15,1 3 25 0,-1-2 6 16,-1 1-3-16,-2-3 19 0,-4 1-5 16,-2-1-4-16,-3 2 2 0,-5-1 4 15,-8 1 6-15,-7 0-4 0,-7 2-2 16,-4 0 2-16,-2 0-18 0,4 0-6 0,-3 0 3 15,-3 2-23-15,-6 0 13 16,-1 0-15-16,-3 1-12 0,0 0-13 0,-2 1-3 16,0 0 26-16,0 0-10 0,0 4 12 15,0 2 1-15,1 1 0 0,1 4-2 16,0 5-8-16,0 6 9 0,4 12 24 16,-2 11 1-16,-1 4-6 0,3-2-1 15,-3-3 6-15,2-7-23 0,-1 1 10 16,3 0 8-16,-1 2 18 15,2-1-9-15,-1 1 6 0,1 0 12 0,0-1 3 16,-3 0 13-16,1 0 8 0,-2 2-15 16,2-2-9-16,-6-1-18 0,2-1-16 15,-4-3 3-15,0-5 1 0,0-5-13 16,0-8 12-16,-4 1 0 0,0 0 1 16,-4 4 5-16,0 1-3 0,-1-2-3 15,-3-4 1-15,0-2-1 0,-4-2-3 16,1-3 9-16,-2-2-5 0,-4-1 2 15,-4 1-3-15,-4-4-12 0,-8 4-3 0,-10 1-3 16,-9 1-21-16,-7 1-4 16,1-3 10-16,2 0-12 0,3-3 2 15,-5-2-11-15,-6-1 5 0,-2-1-21 0,-1-1 21 16,-5-1-6-16,-2-2-12 16,-2 0-3-16,-3 0 0 0,0 0-16 0,0 0-6 15,1 0-9-15,6-4 24 0,5-1 21 16,7-1 17-16,8-3-48 0,12-1-77 15,14-2-143-15,9-2-192 0,11 6-487 16,-5-19-786-16</inkml:trace>
  <inkml:trace contextRef="#ctx0" brushRef="#br0" timeOffset="5799.996">7045 5079 1014 0,'0'3'371'0,"0"-1"-205"0,0 2-26 0,0 3 52 16,2 3 28-16,1 2-28 0,1 4-37 15,0 1-39-15,3 3-29 0,-1 2-16 0,1 4 29 16,0 3 3-16,-2 3-39 15,1 0-6-15,-1 0-26 0,-1 2-19 16,-1-2-1-16,-1-4-12 0,0 0-16 0,-2-4-35 16,0 0-42-16,0-5-23 15,0-2-19-15,0-3-20 0,0-3-61 0,0-3-44 16,2-4-113-16,-2-3-288 0,1-1-355 16</inkml:trace>
  <inkml:trace contextRef="#ctx0" brushRef="#br0" timeOffset="6066.928">7175 5068 973 0,'0'0'1157'15,"0"0"-1014"-15,0 0-94 0,0 0 41 16,0 0 75-16,-1 43 15 0,5-23-3 15,3 2-55-15,0 2-51 0,0 2-36 16,2 2 19-16,-1 1-28 0,1 2-10 0,-2-1 0 16,-1 2 0-16,-1 1-14 0,-1-1-2 15,-1 2-16-15,-2-1-19 16,0-3-74-16,-1 0-67 0,2-5-24 0,-2-4-32 16,0-2-49-16,1-6-131 0,1-4-294 15</inkml:trace>
  <inkml:trace contextRef="#ctx0" brushRef="#br0" timeOffset="6383.885">7334 5084 995 0,'0'0'1075'16,"0"0"-884"-16,0 0-113 0,0 0-7 16,0 0 97-16,0 0 48 0,-2 41 6 0,4-16-59 15,0 12-74-15,-1 10-3 16,2 3 16-16,-1-7-16 0,2-11 2 0,-2-9-24 16,0-3-20-16,1 5-28 0,2 5 3 15,0 2-17-15,0 0-2 0,1-2 0 16,-1-6-32-16,1 0-40 0,-1-4-46 15,-1-2-18-15,0-2-33 0,1-3-74 16,-3-4-114-16,3-2-151 0,-2-4-285 16,0-2-512-16</inkml:trace>
  <inkml:trace contextRef="#ctx0" brushRef="#br0" timeOffset="6900.505">7643 5016 1121 0,'0'0'1183'0,"0"0"-969"0,0 0-163 0,0 0-12 15,0 0 61-15,0 37 51 0,2-15-6 0,-1 3-11 16,1 4-35-16,1-1-32 0,1 2-19 15,-2 1-13-15,2-4-22 0,-2-2 0 16,1 0-13-16,-1-3-57 0,2-4-156 16,-2-3-70-16,1-2-61 0,0-7-113 15,3-2-144-15,-4-4-384 0</inkml:trace>
  <inkml:trace contextRef="#ctx0" brushRef="#br0" timeOffset="7418.904">7688 5008 688 0,'0'0'769'15,"0"0"-441"-15,0 0-65 0,0 0-3 16,0 0-15-16,0 0-48 0,0 0-52 16,0 0-52-16,0 0-39 0,0 0-28 15,0 0 0-15,0 0 22 0,2-6 67 16,7 5 18-16,0-1-31 0,5-1-29 0,2 0-29 15,5-1-31-15,-1 0-13 0,-1 1-2 16,4-2-11-16,-1 1 11 0,0 0-23 16,-2 1 15-16,1 2 9 0,0-1 1 15,-4 0-13-15,-1 1 13 0,-3 0 1 16,-1 1-1-16,-4 0-13 0,-2-2 13 16,-2 2 0-16,-1 0 1 0,-1 0 0 15,-2 0 1-15,0 0 20 0,0 0-22 16,0 3-14-16,0 0 14 0,0 1 19 15,0 3 22-15,0 1-19 0,-3-1 6 16,2 3 13-16,1 0-22 0,0-1-3 16,0 4-14-16,4-3 14 0,0 2-14 15,0 1-1-15,1 2 1 0,0-1 1 16,-1 1 1-16,0 2-3 0,1-1 11 16,-3 1 1-16,-2 0-11 0,0-2 1 15,0 0 10-15,-2-1 6 0,-4-3-7 16,1 0 7-16,-6-3 6 0,2 1 10 15,-4 0-1-15,-5-1-6 0,-2 1-12 0,0-4-16 16,-5 0 0-16,-1 0-3 0,1-1-38 16,0-3 16-16,0 0-9 15,4-1-61-15,1 0-40 0,4 0-94 0,1-1-99 16,4-3-177-16,4 0-282 0,3-1-801 16</inkml:trace>
  <inkml:trace contextRef="#ctx0" brushRef="#br0" timeOffset="7814.682">7810 5017 1533 0,'0'0'529'0,"0"0"-257"0,0 0-65 0,0 0-3 0,0 0-24 0,0 0-49 16,0 0-41-16,0 0-81 0,0 0-9 16,0 0 0-16,0 0 1 0,0 0 31 15,-24 40-6-15,17-26-10 0,-4 3-16 16,2 0 0-16,0-1-80 0,-4 1-45 16,4-1-58-16,0 1-71 0,0-2-76 15,4-3-102-15,1-3-316 0</inkml:trace>
  <inkml:trace contextRef="#ctx0" brushRef="#br0" timeOffset="8026.777">7908 5024 1714 0,'0'0'464'0,"0"0"-247"16,0 0-46-16,0 0-10 0,0 0-32 0,-36 28-26 15,23-14-10-15,2 2-19 0,-5 0-39 16,3 0-34-16,-3 1 18 0,3-1 2 16,0 1-21-16,1 1-32 0,1-3-121 15,3-1-130-15,1-1-114 0,3-5-216 16,3-2-520-16</inkml:trace>
  <inkml:trace contextRef="#ctx0" brushRef="#br0" timeOffset="8207.032">7943 5064 1365 0,'0'0'370'15,"0"0"-171"-15,0 0 41 0,0 0-17 16,-33 46-68-16,23-31-32 0,2-2-4 16,-3 2-48-16,2-2-56 0,0 3-15 0,1-3-16 15,1-1-81-15,1 2-106 16,0-4-104-16,0-1-242 0,3-4-705 0</inkml:trace>
  <inkml:trace contextRef="#ctx0" brushRef="#br0" timeOffset="8447.057">7901 5204 1896 0,'0'0'573'16,"0"0"-398"-16,0 0-53 0,0 0-19 16,0 0-36-16,0 0-48 0,0 0-19 0,-40 23-119 15,35-19-291-15,1 1-310 16,0-2-698-16</inkml:trace>
  <inkml:trace contextRef="#ctx0" brushRef="#br0" timeOffset="13286.778">7919 5029 1388 0,'-3'0'651'0,"2"0"-289"0,-1-2-45 0,1 0-15 16,-1-3-30-16,0 1-59 0,-3-1-52 15,0 0-50-15,1-2-36 0,0 0-21 16,-2-2-13-16,1-2 3 0,1-2 3 16,-4-4-12-16,4-4-32 0,0-3-3 15,1-3-16-15,3-8 0 0,1-9 3 16,7-7-15-16,6-4 9 0,5 4-12 15,4 6-7-15,-1 12 13 0,-1 4-9 16,-4 7 2-16,3 0 22 0,3-1 10 16,2-2 1-16,3 1-1 0,-2 4-38 15,-3 4-66-15,-4 4-99 0,-3 2-94 16,-3 5-171-16,-3 3-234 0,-4 1-467 16</inkml:trace>
  <inkml:trace contextRef="#ctx0" brushRef="#br0" timeOffset="13583.232">8012 4307 2383 0,'0'0'265'0,"0"0"-111"0,0 0-79 15,0 0-34-15,0 0 68 0,0 0 29 16,0 0-10-16,0 0-42 0,47-18-39 15,-32 12-36-15,2 3-11 0,-2 0-25 16,1 2-7-16,-3 1 3 0,2 0-12 16,-4 1 6-16,0 5 3 0,-1 0-3 15,-2 3 15-15,1 3-28 0,-5 3 26 16,1 3-10-16,-4 2-6 0,-1 2 12 16,0 0-29-16,-6 1-34 0,0-3-43 15,-1 1-101-15,1-1-93 0,-2-2-168 16,2-6-264-16</inkml:trace>
  <inkml:trace contextRef="#ctx0" brushRef="#br0" timeOffset="14167.725">8483 4182 2289 0,'0'0'298'0,"0"0"-157"0,0 0-67 16,0 0-54-16,0 0 9 0,0 0 25 0,0 43 11 15,3-24-11-15,1 3 7 0,1 1-26 16,-1 2-32-16,1-1-1 0,1-2-2 16,-2 0-2-16,1-5 0 0,0 0-17 15,-1-6 3-15,-2-1-22 0,2-5 9 16,-3-3 29-16,1 0 0 0,0-2 74 15,-2 0 31-15,0-6 20 0,0-2-33 16,-2-5-47-16,-1-5-45 0,-3-2-16 16,0-5 16-16,-2 0 22 0,-2-2-10 15,1 0-10-15,0 0 24 0,-2-2-13 16,2 3-1-16,2 2-12 0,0 0 2 16,3 4-2-16,4 2 0 0,2 2 0 15,5 2-22-15,0 1-19 0,3 2-7 16,4 2-3-16,-1 4 13 0,0 0-3 15,1 3-20-15,-1 4-25 0,1 6-4 16,-5 3-19-16,1 6-16 0,-4 3 22 0,-2 2-10 16,-4 4-36-16,-4-2-3 0,-4 3-45 15,0-3-40-15,-1-2-118 0,-1-2-65 16,2-2-55-16,1-7-109 0</inkml:trace>
  <inkml:trace contextRef="#ctx0" brushRef="#br0" timeOffset="14467.036">8636 4214 1904 0,'0'0'299'0,"0"0"-63"15,0 0-39-15,0 0 16 0,0 0-11 16,0 0-68-16,0 0-54 0,43-4-45 16,-32 8-32-16,-2 0 0 0,2 3-3 15,0 0-2-15,1 0 2 0,-4 4-3 16,-1 0-13-16,-1 1 16 0,-3 0 0 15,1 0-15-15,-4-2-20 0,0 0 16 16,0-4-3-16,0-1-7 0,0-3 29 0,0-1 10 16,0-1 89-16,0 0 44 15,0-3-16-15,0-4-23 0,0-3-37 16,0-5 8-16,0-3-43 0,0-3-32 0,3 0-18 16,3 2-23-16,-1 0-16 15,3 6-6-15,-1 4-7 0,3 1-53 0,0 3-81 16,-1 1-123-16,2 2-179 15,0 1-305-15,-2 1-588 0</inkml:trace>
  <inkml:trace contextRef="#ctx0" brushRef="#br0" timeOffset="14783.938">8928 4175 2134 0,'0'0'372'0,"0"0"-104"0,0 0 11 16,0 0-20-16,0 0-46 0,0 0-64 15,0 0-64-15,0 0-85 0,0 0-3 16,0 0-42-16,0 0 45 0,0 0 53 0,-11 23-12 16,14-19-41-16,1 2-1 0,-2-3-1 15,2 0 1-15,1-2-12 16,-1-1-2-16,0 0-4 0,2 0-25 0,0-5-1 16,-2-2-24-16,1-1-10 15,1-2 2-15,-4 1-18 0,2-1-17 0,-2-1 13 16,0 2 6-16,-2 0 10 0,0 0-7 15,-2 4 3-15,-2-1 13 0,-2 4 35 16,-1 2-16-16,-1 2-28 16,-2 8-27-16,-1 0-10 0,-2 5-52 0,0 2-39 15,2-1 23-15,2 1-92 0,0 1-166 16,4-5-199-16</inkml:trace>
  <inkml:trace contextRef="#ctx0" brushRef="#br0" timeOffset="15750.095">9065 4041 2116 0,'0'0'321'0,"0"0"-95"0,0 0-7 0,0 0 12 15,0 0-56-15,0 0-108 0,-37 25-35 0,33-13-10 16,1 2-18-16,3 0 43 0,0 0 2 16,3 0-47-16,3-1-2 0,0-3 0 15,4 0 0-15,-1-4-19 0,2-3 16 16,2-1-10-16,0-2-6 0,3-4 0 15,-3-5-3-15,3-3-29 0,-1 1-54 16,-1-4-1-16,-1-1 20 0,0 1 3 16,-1-2 12-16,-4 1-16 0,1 1-6 15,-2 1 6-15,-4 1 55 0,-1 2 32 16,0 5 35-16,-2 2 42 0,-2 2 23 16,-2 2 16-16,-4 3-17 0,1 5-76 15,-1 4 25-15,-1 1 9 0,0 5 7 0,2 2-16 16,3 0-3-16,2-2-33 15,2-3-8-15,0-3-4 0,0-3-17 16,4-4 14-16,0-3 3 0,1-2 43 0,4-3 21 16,0-6-7-16,4-5-57 0,3-4-26 15,-1-6-88-15,1-1-4 0,1-1 6 16,1-2-32-16,-2 0-10 0,-3 1 31 16,2 1 61-16,-3 4 62 0,-1 4 29 15,-5 4 35-15,0 6 7 0,-2 2 19 16,-4 5 0-16,0 1-61 0,0 4-29 15,0 5-14-15,-2 5 13 0,0 3 2 16,-1 2 0-16,3 4-1 0,0-2-11 16,3-4-11-16,1 0 3 0,3-2 19 15,1-2 0-15,-1-1 28 0,4-2-28 16,-2-1 1-16,1 0 2 0,0-3 10 16,-3 1-12-16,-1-3-1 0,-1 2-61 15,-3-2-23-15,-2 0 20 0,0 1 16 16,-1 0 15-16,-5-1 11 0,-2 1 22 15,1 0 13-15,-5 2 25 0,2-4 36 16,1-1 45-16,-1 0-3 0,4-2-1 0,2 0-6 16,4 0 9-16,0 0-4 0,0-7-45 15,4 0-68-15,2-5 0 16,2-1-1-16,2-4-35 0,1-2-16 0,3-2 4 16,-1 0-52-16,-1 1-16 0,-1 1 22 15,-1 1 33-15,-3 1 28 0,2 4 30 16,-6 1 0-16,3 5 2 0,-4 3 2 15,-2 2 43-15,0 2-25 0,0 0-20 16,0 0-32-16,0 0 12 0,-2 6 17 16,0 0-42-16,0 2 0 0,0 1 7 15,2-1 15-15,0 0 12 0,6-2 11 16,-2 1 25-16,1 0-6 0,2 1-3 16,0-1 1-16,-1 1-6 0,0-1-11 15,-1 0 0-15,-1 0 23 0,-1 0 15 16,-1 2-35-16,-2-1 20 0,0-1 6 15,-7 0-29-15,2 1-53 0,-5 1-72 16,1-3-58-16,-5 0-188 0,3-3-363 16,3-2-532-16</inkml:trace>
  <inkml:trace contextRef="#ctx0" brushRef="#br0" timeOffset="16365.213">9658 3891 1730 0,'0'0'416'0,"0"0"-187"0,0 0-83 0,0 0 89 0,0 0 16 15,-14 44-53-15,13-33-35 0,-1 2-61 16,2-3-89-16,0 1-13 0,1-2-3 16,3-1-28-16,2-1 8 0,0-2 22 15,2-2-1-15,1-3 0 0,-1 0 2 16,4-5-13-16,-3-5-31 0,1-4-39 15,0-1-38-15,-1-2 18 0,-3 0 1 0,0-2 28 16,-5 2 54-16,2 1 1 16,-3 0-39-16,-6 1 58 0,0 5 49 0,-1 2 79 15,-1 3 10-15,0 4 25 16,0 1-87-16,2 1-37 0,-1 7-11 16,1-1 1-16,-2 3-4 0,4 3-12 0,2-1-12 15,1-2 34-15,1 0-35 0,0-6-13 16,1 0 13-16,5-2 19 0,3-2 23 15,2-2 21-15,2-6-9 0,3-2-54 16,1-4-51-16,2-3-60 0,1-1-6 16,-5-1 37-16,3 1 23 0,-3 1-52 15,-1 3 39-15,-1 0 57 0,-2 2 13 16,-2 1 38-16,-4 4 20 0,-1 1 9 16,-1 2 6-16,-2 4 10 0,-1 0-80 15,-1 0-3-15,-2 0-54 0,-3 6-22 16,3-1 34-16,-3 1 16 0,1 4-2 15,2-3 5-15,-1 1 20 0,4-4 3 16,0 1 10-16,0-1 22 0,2-1-31 16,3 1 37-16,2 1-19 0,-2 0 0 15,3 1-15-15,1-1-1 0,2 2-3 16,-4 2-21-16,2-1 18 0,0 2-22 16,-2 2 22-16,-1 1-12 0,2-1 15 15,-1 2 0-15,0-1 12 0,0 0-12 0,-1-3 3 16,1-1 0-16,1-4-3 0,0-3-67 15,3-2-42-15,2-7-135 16,-2 1-367-16,4-15-1006 0</inkml:trace>
  <inkml:trace contextRef="#ctx0" brushRef="#br0" timeOffset="17650.475">8790 4539 1521 0,'0'0'325'0,"0"0"-56"0,0 0 23 0,0 0-5 0,0 0-52 15,0 0-75-15,0 0-51 0,0 0-55 16,-42 0 4-16,35 4-14 0,-4 4-2 16,2 2-1-16,-2 5 0 0,0 10 17 15,2 13-2-15,3 16 20 0,6 6-25 16,2 1-13-16,8-4-16 0,2-7-21 15,1-1 1-15,-1-9-1 0,-1-10-1 16,-3-7-16-16,1-4-34 0,3 0-48 16,0 1-38-16,2-2-14 0,1-4-48 15,1-6-84-15,-3-6-208 0,1-2-579 16</inkml:trace>
  <inkml:trace contextRef="#ctx0" brushRef="#br0" timeOffset="21503.993">8886 4661 1746 0,'0'0'406'0,"0"0"-157"0,0 0 10 0,0 0 1 0,0 0-51 0,0 0-78 16,0 0-65-16,0 0-66 0,0 0-55 16,0 0 55-16,0 0 4 0,2 49 28 15,1-28-7-15,3 1 7 0,0 1-10 16,-3 0-20-16,1-1 14 0,-2 1-16 15,-2-2-13-15,0-1-9 0,0-2 3 16,0-3-3-16,0-2-4 0,0-6 4 16,0-2 6-16,0-2-10 0,0-2-2 15,0-1 28-15,0 0 35 0,0-2 57 16,0-5 1-16,0-4-17 0,0-5-35 0,0-2-16 16,-2-4-6-16,-2-2 4 15,-1 0-21-15,1 0 10 0,-2-1-8 0,1 2-4 16,-2 2-19-16,3 0 16 15,1 3-19-15,1 2 3 0,2 4-9 0,0 4-4 16,0 1-6-16,2 4 6 0,1 0-6 16,3 3-19-16,4 2-7 0,0 4 29 15,1 4 16-15,1 2 19 0,1 4-13 16,-2 1 10-16,-2-1-10 0,0 0-9 16,-1 0-14-16,0-5-21 0,-2-1 28 15,-1-5 13-15,1-1-3 0,-2-2 18 16,-2-2 1-16,4 0 34 0,-2-7 49 15,0-4-13-15,1-3-70 0,1-5 0 16,-2-1-38-16,-1-2 3 0,2-1 35 16,-1 0 9-16,-2 2 4 0,0 3 0 15,0 3-13-15,-1 5 0 0,1 1 10 0,0 6 34 16,0 2-12-16,0 1-32 16,3 4-35-16,4 3 35 0,-2 6 29 0,5 4-28 15,-2 1 25-15,-1 4-7 0,1-1 3 16,-5 0-22-16,2 1 2 15,-3-2-2-15,-2-1 0 0,1-2-67 0,-1 1-45 16,-2-7-22-16,0-4-46 0,0-3-123 16,0-4-264-16,2 0-542 0</inkml:trace>
  <inkml:trace contextRef="#ctx0" brushRef="#br0" timeOffset="21751.866">9254 4518 2421 0,'0'0'374'0,"0"0"-233"0,0 0-3 0,0 0 22 0,0 0-7 0,0 0-29 16,0 0-22-16,0 0-17 16,0 0-22-16,10 41-13 0,-4-27-2 0,1 2-20 15,-1 4-9-15,0-2-3 0,0 1-4 16,-4 1-9-16,0 2-3 0,-2 0-34 15,0-1-99-15,0 1-50 0,-2-5-33 16,0 1-52-16,0-6-72 0,2-3-125 16,0-3-184-16,-2-3-488 0</inkml:trace>
  <inkml:trace contextRef="#ctx0" brushRef="#br0" timeOffset="22249.726">9382 4525 1406 0,'0'0'981'0,"0"0"-777"0,0 0 28 15,0 0 12-15,0 0-27 0,0 0-61 16,0 0-51-16,0 0-95 0,0 0-10 16,0 0-16-16,0 0 16 0,0 0 38 15,8 48-26-15,-3-32 15 0,1 4-25 16,-1-1-1-16,0 2-1 0,-1-1 0 15,0 0-1-15,-2-3-21 0,-1 0 9 0,1-6 12 16,0-1 1-16,-2-4 2 16,0-3 0-16,2 1 14 0,-2-4 0 0,0 0 25 15,0 0 6-15,0-4 16 16,0-3-12-16,0-5-30 0,-2-2-21 0,-2-4-1 16,-1-5-12-16,1-1 13 0,-1-3 3 15,2 0 16-15,-1 0-17 0,2 2-2 16,2-1 3-16,0 1 23 0,0 5-15 15,2 1-11-15,3 1-19 0,2 4 16 16,1 4 2-16,-1 2 1 0,1 1-2 16,0 4-23-16,-1 0-26 0,1 3 11 15,-1 0 11-15,0 3 10 0,0 1-12 16,-1 4-1-16,-2 0-9 0,1 0-51 16,-3 2 9-16,0 0-6 0,-2 3 0 15,0 0-26-15,-5-1-1 0,-3 1-2 16,-3 3 5-16,-3-5-32 0,-1 0-36 0,-1-1-29 15,1 0-10-15,-1-5 28 0,5 0-52 16,3-2-179-16,2-2-186 0</inkml:trace>
  <inkml:trace contextRef="#ctx0" brushRef="#br0" timeOffset="22650.337">9828 4185 2108 0,'0'0'269'0,"0"0"-79"0,0 0 103 0,0 0-17 0,-52-3-142 16,35 8-41-16,-3 1-68 0,-1 3-23 15,2 3 0-15,-3 1 30 0,5 2 3 16,-1 3 0-16,4 0-9 0,1 1 5 15,4-2-17-15,3 0-14 0,4-2-6 0,2-1 6 16,2-2 14-16,6-2-12 0,1-1 22 16,3-2 1-16,2 1-3 15,1 0 7-15,2-2 2 0,3 1-18 16,-1-3-11-16,0 2-1 0,3 0-1 16,-5 1-2-16,1 0 0 0,-5 0-26 0,-1-1 5 15,-3 2-5-15,-3-1-7 0,-3 3 21 16,-3-3 14-16,-1 2 0 0,-7 1 0 15,-3 0-12-15,-5 1 2 0,-4 0-94 16,0-1-91-16,-4-2-22 0,-1-1-82 16,0-2-66-16,2-3-114 0,2-2-169 15,5 0-409-15</inkml:trace>
  <inkml:trace contextRef="#ctx0" brushRef="#br0" timeOffset="22984">9819 4113 1858 0,'0'0'360'0,"0"0"-182"0,0 0-26 16,0 0 57-16,-8-42 23 0,8 33-34 15,0 0-48-15,0 2-35 16,0 2-45-16,2 1-16 0,-2 1 3 0,0 2 12 15,0 1 7-15,0 0-54 0,2 1-22 16,3 3-32-16,1 4 32 16,5 5 73-16,7 3 5 0,2 5-9 0,2 3-12 15,4-1 13-15,2 5-14 0,2-1 34 16,1 0-43-16,1 3-1 0,-1 0-30 16,-2 2 9-16,4 6-22 0,-6 6-3 15,-7 7-13-15,-11 4 10 0,-9-1-15 16,-19-4-47-16,-12 0-51 0,-10 0-72 15,-7-2-124-15,-2-2-145 0,-2-8-292 16,13-13-718-16</inkml:trace>
  <inkml:trace contextRef="#ctx0" brushRef="#br0" timeOffset="32218.777">13631 1503 26 0,'-2'-2'1323'0,"0"-1"-887"0,0-1-231 0,0 1 6 0,1 0 12 16,-1-1-32-16,0 1-72 0,1-3-52 0,-1 1-15 15,0-1-17-15,-1 2 7 0,0-3 6 16,0 2 16-16,-1 0 13 0,-2 2-7 16,-1-1 14-16,-1-1-14 0,0 2-4 15,-4 1-18-15,-1-1-13 0,-3 3-9 16,0 1-16-16,-6 5-10 0,0 1-2 15,-2 3 2-15,-4 5 10 0,0 3 5 16,2 3-13-16,-1 1 2 0,2 4 18 16,5-1-10-16,2 2-9 0,4-1-3 15,3 0 0-15,6-1-3 0,2-1-15 16,3 0 18-16,5-1 16 0,5-1-13 16,6-2-3-16,3-2 57 0,3-4-12 15,7-2 5-15,6-2-50 0,10-6-3 16,6-4-142-16,2-7-109 0,-8-4-275 15,-15 1-824-15</inkml:trace>
  <inkml:trace contextRef="#ctx0" brushRef="#br0" timeOffset="33100.845">13456 2053 1319 0,'0'0'306'0,"0"0"-114"0,0 0-20 0,0 0 87 0,0 0-13 15,0 0-23-15,0 0-30 0,0 0-62 16,0 0-96-16,0 0-35 0,0 0-48 16,0 0 48-16,0 0 55 0,6 44-17 15,-3-20 7-15,2 8-29 0,0-1-3 16,-1 2-11-16,-1 3-1 0,-1-7 14 16,0 6-15-16,0-3-19 0,-2 0-52 0,0-1-66 15,0-4-40-15,0 0-55 0,-2-2-23 16,0-5-73-16,0-2-114 15,0-5-219-15</inkml:trace>
  <inkml:trace contextRef="#ctx0" brushRef="#br0" timeOffset="33399.928">13317 2378 2093 0,'0'0'223'0,"0"0"-113"16,0 0 36-16,0 0 44 0,0 0-65 16,0 0-35-16,0 0-51 0,0 0-23 15,0 0 35-15,0 0 26 0,36 39-4 16,-22-23-41-16,2 0-19 0,-2 1-10 16,0 0 19-16,0-3-19 0,-3-1-3 0,-1-2-23 15,-1-2 22-15,-3-1 1 0,1-1 0 16,-3-1 3-16,1-4 26 15,-2 0 0-15,0-2 15 0,1-2 33 0,3-5 15 16,2-4-32-16,4-4-60 0,1-6-35 16,4-2-137-16,2-4-153 0,0 1-225 15,-4 6-563-15</inkml:trace>
  <inkml:trace contextRef="#ctx0" brushRef="#br0" timeOffset="35084.175">13168 3023 1991 0,'0'-4'337'0,"-3"2"-175"0,2-1 73 0,0 1 61 16,0 1-24-16,0 1-59 0,1 0-77 16,-1 0-92-16,-1 0-44 0,0 3-53 15,-2 4-8-15,-2 5-8 0,-3 2 67 16,-1 5 2-16,0 4 1 0,-1-1-1 15,0 1 2-15,2-4-1 0,0 0-1 16,2-6-19-16,3-3 16 0,2-5-29 16,1-2-6-16,1-2 34 0,0-1 4 15,0-2 20-15,3-5 34 0,2-6-23 16,3-4-31-16,4-7 0 0,0-3 0 0,3-2 0 16,-1 0 1-16,1 1 12 15,-3 1 3-15,2 0-14 0,-4 6-1 16,-1 1-1-16,1 3 0 0,-3 3 1 0,0 4 2 15,-2 3-2-15,-2 7-1 0,2 0-20 16,-1 0-72-16,1 8 38 16,1 5 52-16,2 5-1 0,0 5 3 0,-3 3 19 15,-2 3-3-15,-1 1-16 16,-2 0-19-16,0 2 16 0,-2-2-45 0,0-2-19 16,-2-2-42-16,2-5-9 0,-2-4-4 15,2-3-48-15,0-6-88 0,1-3-98 16,-1-2-83-16,0-3-231 0,1 0-319 15</inkml:trace>
  <inkml:trace contextRef="#ctx0" brushRef="#br0" timeOffset="36483.973">13153 3075 1882 0,'0'0'269'0,"0"0"-52"16,0 0 35-16,0 0 38 0,0 0-120 15,0 0-90-15,0 0-80 0,0 0 0 16,0 0 0-16,0 0 21 0,0 0 1 15,0 0-6-15,39 10-16 0,-23-8-108 0,0-1-78 16,1 0-11-16,2-1-22 0,-2 0-23 16,-1-1-21-16,-1 1 13 15,-1 0 3-15,-2 0 97 0,-2 4 16 0,-1 1-6 16,-4-1 59-16,-1-1 45 0,-1 2 34 16,-2-3 2-16,-1 1 16 0,0-3 115 15,0 0 168-15,1 0 13 0,-1 0 23 16,1 0 24-16,1-4-29 0,0-2-102 15,3-4-93-15,4-2-52 0,0-4-51 16,2 2-31-16,1-3-1 0,0 2-1 16,0 1 1-16,-1 3 2 0,-3 0 1 15,-1 5 10-15,-4 1 12 0,-2 3 17 16,-1 2 0-16,0 0-42 0,-3 0-54 16,-2 3-19-16,-2 5-4 0,-1 1 16 15,-3 4 39-15,1 2-4 0,1 1-9 16,0-2-1-16,5 2 1 0,1-3-7 15,3-3 10-15,0-1-10 0,4-1 42 0,3-1 17 16,1-2 2-16,0 2 0 16,1-1 0-16,1-2 4 0,-1 3-23 0,-1-3 0 15,-2 0-29-15,0 2 3 0,-2-2-9 16,-3 2 35-16,-1-1 0 0,0 1 16 16,-2 0 23-16,-3 1 15 15,-2-1-28-15,-2-1-26 0,0 1-61 0,-3-2-20 16,1-3 56-16,0 0 25 0,1-1 74 15,4-2 19-15,1-2 38 0,3-3 0 16,1 0-3-16,1-3-68 0,1-3 1 16,4-1-7-16,2 0-32 0,4-3-22 15,0 2-21-15,2 0-4 0,1 0-1 16,-1 2 4-16,-1 0-7 0,-1 2 1 16,-1 3-1-16,0 1-3 0,-4 0 16 15,-2 3-13-15,-1 2 4 0,-3 2-7 16,0 0-41-16,0 0-30 0,-1 1 7 15,-3 3 51-15,0 2 16 0,-1 3 10 16,1-1-10-16,-1-1 16 0,3 3-16 16,2-3 0-16,0 2 29 0,2-2 0 15,5-2 20-15,-2 2-16 0,1-3 18 16,1 2 14-16,0-1-20 0,1 0-15 0,-1-2 1 16,-1 4-2-16,-1-1-13 0,-2-2-6 15,-1 3 3-15,-2-1 16 16,0 0 12-16,-1 0 17 0,-2 0-6 0,-2 1-4 15,-2-3-19-15,-1 2-28 0,-2-3-17 16,2 1 10-16,0-2 9 0,0-1-19 16,0-1-10-16,2 0-9 0,2 0-23 15,1 0 29-15,2 0 19 0,0 0-10 16,1 0-38-16,0 0 6 0,2 0 28 16,1 0 53-16,3 0 71 0,1 0 33 15,3-1-14-15,0-1-22 0,2-2-23 16,2 3-6-16,0-4-16 0,2-1-4 15,0-2-6-15,1-1 0 0,0-1-12 16,0-2-1-16,-1-1-55 0,-1-1-61 16,-2 0-23-16,-2-2 55 0,-3-2-10 15,-3 1-20-15,-2 2 20 0,-2-1 94 16,-1 3 0-16,-4 3 114 0,-2 4 70 16,-1 5 14-16,-1 1-140 0,-4 3 26 0,0 4 22 15,-1 4-44-15,1 6-43 16,1 3 26-16,1 3 3 0,4 0-12 15,2-1-33-15,3 1-3 0,1-6 0 0,1-2-3 16,3-2 3-16,2-6 0 0,2-2 64 16,0-3 32-16,3-2 42 0,1-7-17 15,1-3-56-15,2-6-65 0,1-2-64 16,2-3-9-16,-3-1 2 0,1 0-5 16,-1 2 2-16,0 2 10 0,-3 2 19 15,-1 6 26-15,-2 3-2 0,-2 3 21 16,-1 4 42-16,-2 2-39 0,1 6-3 15,-1 3 61-15,1 5-35 0,-3 2-4 16,1-1-6-16,-3 2 3 0,0-2-17 16,0-2 0-16,0-2 1 0,-1-1 0 15,-1-3-3-15,0-2-28 0,2-3 15 16,0-1 13-16,0-3 56 0,0-1 30 16,2-5-22-16,2-3-9 0,1-1-20 0,2-3 16 15,2-3 3-15,1 3-7 0,0 0 14 16,0 3-23-16,2 1 0 15,-2 2-4-15,0 4 20 0,0-1-15 0,-2 2-39 16,-1 2-44-16,-1 0 6 0,1 0-10 16,-3 2 14-16,-1-1-11 0,0 2 4 15,0-2 0-15,-2 1-17 0,0-2-31 16,0 0-16-16,1 0 32 0,1 0 24 16,4-3 8-16,1-3-7 0,3 2-33 15,2-3-34-15,-2 4 8 0,2 1 40 16,-1 2 15-16,-1 4-32 0,1 4-100 15,-1 2-144-15,-2 1-231 0,-2-2-604 16</inkml:trace>
  <inkml:trace contextRef="#ctx0" brushRef="#br0" timeOffset="37049.647">14194 2742 2188 0,'0'0'394'0,"0"0"-178"0,0 0-71 0,0 2-87 16,0 6-26-16,0 2 61 0,0 8 12 15,0 5-19-15,-1 2-3 0,0 4-29 16,0 2-13-16,-1-2-12 0,0 1-7 0,-1-3-3 15,-1-1-16-15,1-1 0 16,-2-1 20-16,2-4-8 0,0-2-15 16,1-4 1-16,0-5-1 0,2-5 0 0,0-1 0 15,0-3 38-15,0 0 45 16,2-3 39-16,3-2-21 0,3-4-42 16,3-3-40-16,2 0-19 0,3-2-34 0,0 1-13 15,1 5 3-15,-1 2 9 16,1 3 4-16,-3 3 6 0,-1 1-19 0,-4 4-13 15,-1 3 9-15,-3 3 10 0,-4 2 38 16,-1 0 0-16,-4 1 4 0,-5-1 27 16,-5 0-31-16,-4-2-25 0,-4 2-48 15,-1-1-19-15,-1-6-32 0,0-1-48 16,1-3-8-16,6-2-96 0,3-7-137 16,6-6-249-16,4 4-555 0</inkml:trace>
  <inkml:trace contextRef="#ctx0" brushRef="#br0" timeOffset="37633.002">14319 2739 2062 0,'0'0'363'0,"0"0"-108"0,0 0 54 0,0 0 14 15,0 0-44-15,0 0-95 16,0 0-102-16,0 0-32 0,0 0-3 0,0 0-13 16,0 0 17-16,-10 65 28 15,10-31-1-15,0 0-25 0,2-3 12 0,3 3-34 16,2-4-12-16,2-2-18 0,1-2 11 15,2-3-12-15,-1-5-21 0,3-3-13 16,1-5 0-16,1-4 3 0,0-5 0 16,4-1-10-16,-1-7 1 0,1-3 6 15,1-5 12-15,-1-1 6 0,-3 0 16 16,0 0 13-16,-6 0 5 0,-2 6 10 16,-2 4-9-16,-4 3 28 0,-2 2 3 15,-1 1-10-15,0 3-40 0,-1 4 0 16,-1 3 16-16,-2 4 58 0,1 4-37 15,0-2-15-15,1-1-22 0,1-3 2 16,0-5-1-16,1-2-1 0,0-3-11 16,1-2 11-16,3-2 18 0,4-4 7 15,3-7-25-15,3-2-28 0,3-3-28 0,0-4-21 16,-3 2 30-16,-2 0 47 16,-2 2 16-16,-4 5 15 0,-1 6-3 15,-3 1 3-15,-1 4 6 0,-1 4-37 0,0 5-15 16,0 6 15-16,1 9 21 0,2 11 26 15,1-1 12-15,3 2-41 0,1 2-15 16,0-6 28-16,3 6-19 0,-1-2 10 16,-1-1-22-16,-1 1 0 0,-1 0 10 15,-4 0-10-15,-3 0-21 0,-6 0-32 16,-5-3-9-16,-3-3 12 0,-4-5 50 16,-3-3 43-16,-1-6-12 0,-2-6-9 15,1-3-10-15,-1-5 0 0,2-3 25 16,0-9-3-16,4-3 3 0,5-6-24 15,2-8-13-15,9-15-16 0,9-15-36 16,13-6-35-16,14 4-30 0,9 3-141 16,6 10-104-16,4 5-270 0,-12 11-1108 15</inkml:trace>
  <inkml:trace contextRef="#ctx0" brushRef="#br0" timeOffset="40566.897">13598 3353 1451 0,'-2'2'504'0,"2"-2"-303"0,0 0-94 0,0 1 0 0,0-1 6 0,0 3-29 16,2 1-35-16,-1 4 22 0,0 3-4 15,0 2-22-15,1 6-13 16,-1 4-9-16,1 5 9 0,0 0 13 0,0 6-6 16,-1 2-17-16,1 6 0 0,0-5-4 15,-1-1-18-15,0 0-36 0,1-5-44 16,0-1-16-16,0-3-36 0,0-4-46 16,-1-2-55-16,2-6-45 0,-3-1-119 15,0-4-352-15</inkml:trace>
  <inkml:trace contextRef="#ctx0" brushRef="#br0" timeOffset="40833.704">13490 3734 2292 0,'0'0'304'0,"0"0"-123"16,0 0 63-16,0 0-4 0,0 0-68 15,0 0-55-15,0 0-63 0,0 0-44 16,0 0-7-16,0 0 6 0,0 0 13 0,0 0-9 15,49 51-11-15,-36-34 5 0,0 1-6 16,1 1-2-16,-3-1-1 16,0-2-1-16,-2-1-22 0,-1-1 0 0,-1-5 11 15,1-2 14-15,-2-4 16 0,0-3 50 16,-1 0 79-16,3-9 75 0,2-5-88 16,1-6-132-16,3-5-34 0,0-3-149 15,1-2-62-15,-2-2-107 0,-1 0-273 16,-2 11-637-16</inkml:trace>
  <inkml:trace contextRef="#ctx0" brushRef="#br0" timeOffset="41850.722">13182 4289 745 0,'0'0'1411'0,"0"0"-1226"0,0 0-43 0,0 0 100 15,0 0 3-15,0 0-79 0,0 0-166 16,0 0-102-16,0 0 2 0,0 0 97 16,-6 49 3-16,9-23 23 0,-1 1-1 15,1 1-21-15,0-3-1 0,-2 1-19 16,1-4-81-16,0 0-83 0,-2-3-30 15,2-2-17-15,-1-4-3 0,0-3 60 16,2-3 8-16,-1-4 57 0,0-3 79 16,0 0 29-16,-1-3 120 0,1-4 69 15,-2-5 25-15,1-5 7 0,-1-2 8 16,0-4-16-16,0-4 0 0,-2-1-63 16,0-2-25-16,1-2-36 0,-1 2-9 0,2 2-7 15,0 2-6-15,4 2 15 0,1 3-12 16,1 4 0-16,1 3-23 0,2 0 0 15,-2 5-9-15,1 2-12 0,0 3-26 16,0 1-35-16,-2 3-18 0,1 0-23 16,-2 3-3-16,0 4 13 0,1 5 21 15,-3 5 7-15,-2 2 16 0,-1 1-7 16,-3 3 7-16,-5 2-3 0,0-1-1 16,-1-3 11-16,0-2 15 0,1-2 0 15,2-4-12-15,4-3 12 0,0-1-23 16,2-5-5-16,2-1 28 0,4 0 25 15,3-1 29-15,2 0 4 0,1 0-27 16,4 1 1-16,-1-2-29 0,1 2-3 16,-2 0-22-16,-2 1 21 0,-3-1-24 15,-3 1-10-15,-2 1-19 0,-1 2 21 16,-3 2 33-16,-4 2 32 0,-3 3-32 16,-4 0-11-16,-3 0-15 0,-1 0-2 0,-1-2-20 15,0 0-3-15,0-3-16 16,3-3-62-16,1-2-102 0,3-4-82 0,4-2-105 15,2-6-365-15,2 0-388 0</inkml:trace>
  <inkml:trace contextRef="#ctx0" brushRef="#br0" timeOffset="42030.204">13434 4355 1675 0,'0'0'373'0,"0"0"-175"0,0 0-17 0,0 0 7 16,0 0-8-16,37 17-42 0,-29-7-51 15,-3 1-17-15,-1 2-28 0,-2-1-23 16,-1 1 10-16,-1-1-7 0,-1 2-22 16,-4-1-44-16,0-1-94 0,0-3-36 15,-2-2-64-15,2-3-105 0,1-4-78 16,2-4-269-16,0 1-394 0</inkml:trace>
  <inkml:trace contextRef="#ctx0" brushRef="#br0" timeOffset="42164.07">13439 4263 1825 0,'0'0'315'0,"0"0"-36"0,0 0-2 0,-6-38 9 16,5 33-26-16,1 2-76 0,0 1-79 16,0 1-73-16,0-1-32 0,2 1-60 15,1 0-52-15,2-1-73 0,4-1-84 16,1 0-159-16,2 3-256 0,-1-2-574 16</inkml:trace>
  <inkml:trace contextRef="#ctx0" brushRef="#br0" timeOffset="42567.597">13571 4273 1669 0,'0'0'371'0,"0"0"-99"0,0 0 28 0,0 0-35 16,0 0-51-16,9 44-54 0,-6-33-58 15,0 2-32-15,-1-2-32 0,0 2-22 16,0-2-3-16,-1 2 3 0,-1-2-13 16,0 0 26-16,0-1-14 0,0-1-2 15,0-5-11-15,0-1 17 0,0-1 3 0,0-2 20 16,0 0-11-16,0-1 13 15,0-3 29-15,0-3-73 0,1-2-11 16,1-6-4-16,4-1 11 0,-1-3-11 0,2-3-14 16,1 3-2-16,1-1 5 0,0 5 7 15,-1 2-22-15,1 4-3 0,-1 4-10 16,0 3 0-16,0 2 10 0,1 3-23 16,0 7 25-16,-1 1 22 0,-1 4 20 15,1 2 16-15,-2 0-16 0,-1-1 2 16,-1 0-2-16,-1-5 3 0,0 1 23 15,2-5-4-15,-1-3 4 0,1 0 34 16,1-4 42-16,1 0 12 0,1-7-23 16,4-3-40-16,-1-1-40 0,3-3-11 15,-1-2-69-15,-1 1-35 0,1-1-17 16,-4 2-25-16,-1 0-42 0,0 5-68 16,-3-1-89-16,-1 1-89 0,-1 1-36 15,-1 4-84-15,-2-1-137 0</inkml:trace>
  <inkml:trace contextRef="#ctx0" brushRef="#br0" timeOffset="43466.733">13856 4256 897 0,'0'0'381'0,"0"0"-33"0,0 0-13 16,0 0-44-16,0 0-41 0,0 0-54 15,-35 37-57-15,30-26-36 0,1 2-23 0,0 1-26 16,0 1-22-16,1 0-3 16,0 1-6-16,1-1-23 0,1-5-2 0,1 2-1 15,0-6-22-15,0-1-4 0,2-3 29 16,2-2 29-16,2 0 67 0,2-4 3 15,1-4-39-15,2-4-31 0,1 1-26 16,0-2-2-16,-2-1-1 0,1 0-16 16,-3 1 0-16,-1 5-9 0,-2 2-4 15,-2 1-6-15,1 3-16 0,-3 2-10 16,1 0-19-16,0 8 71 0,1 1 9 16,0 4 32-16,0 0-30 0,0-1 1 15,-1-2-2-15,0-1-1 0,1-4 29 16,-1-3-17-16,2-2 27 0,-1 0 69 0,3-6 4 15,1-3-39-15,3-5-60 16,2-3-13-16,0-4-45 0,1 1-15 16,-3-3 6-16,1 3 22 0,-1 1 16 0,-3 2 13 15,-1 2-20-15,-1 3 23 16,-2 5 27-16,-2 0-2 0,-1 4 1 0,0 3-16 16,0 0-10-16,-1 0-19 0,-1 1-48 15,-2 5-28-15,0 0 18 0,-1 2 45 16,1 1 31-16,0 2-25 0,2-3-16 15,2 1 14-15,0-3 5 0,4 1 23 16,1-3 29-16,2 2 6 0,1-2-19 16,2 0-16-16,-1 2-25 0,1 0-17 15,1 1 3-15,-3 1-5 0,0 2 5 16,-1 0 10-16,-1 0 28 0,0 1-15 16,-2-1 16-16,0 0 0 0,-1-1 12 15,1-4-9-15,-1-1 26 0,0-2 38 16,0-2 42-16,4 0 58 0,-1-3-11 15,3-4-45-15,3-3-53 0,-1-3-30 16,0-2-12-16,0-1-15 0,-1 0 1 16,-1 0-2-16,-2 4-1 0,1 0-1 15,-4 0 2-15,0 6 0 0,-3 2 35 16,0 3 22-16,-1 1-7 0,0 0-50 0,0 1-69 16,-1 5-4-16,-1 1 48 15,-1 3 9-15,1 1 16 0,1-2-2 0,0 1-20 16,1-4 2-16,0-1-11 0,1-5 4 15,2 0 27-15,3 0 35 0,2-5-16 16,3-4-19-16,1-4-67 0,2-1-12 16,-1-3 12-16,0 0 54 0,-1 0 13 15,-2 4 16-15,-3 2 13 0,-2 5 19 16,0 2 9-16,-3 1-13 0,-2 3-18 16,2 7-26-16,1 3 0 0,3 14 9 15,4 13 64-15,6 9-28 0,1 4-25 16,0-7-19-16,-4-11-1 0,-4-12 1 15,-1 2 2-15,1 10 13 0,-1-2-16 16,-2 5-19-16,-4 1-22 0,-2-7 9 16,-4 3 32-16,-4-3 6 0,-2-4 26 15,-1-5 9-15,-2-4 19 0,0-5 0 0,-2-5-9 16,3-2 2-16,-2-4 7 16,0-4-16-16,2-7-10 0,0-6-18 15,1-11-16-15,6-14-16 0,5-11-31 0,9-2-41 16,10 3-57-16,0 14-134 15,-3 15-293-15,7-1-1119 0</inkml:trace>
  <inkml:trace contextRef="#ctx0" brushRef="#br0" timeOffset="45498.954">13241 4956 1903 0,'-8'-1'237'0,"4"1"-198"0,-3 0-36 0,0 4 130 15,-2 6-52-15,-1 3-62 0,0 7-2 0,1 3 18 16,3 2 1-16,-1 0 6 15,4 0-23-15,3-2-19 0,2-3-1 16,5-3-15-16,0-3 16 0,3-5 44 0,2-3 66 16,0-6 47-16,2 0 39 0,4-7 37 15,1-6-67-15,-1-3-96 0,1-3-45 16,-2-3-22-16,-2 1 23 0,-3 0 2 16,-5 1 1-16,-5 4 5 0,-2-2-10 15,-9 2-24-15,-4 1-67 0,-5 5-50 16,-3 1-10-16,-3 6-36 0,-3 3-45 15,1 9-88-15,0 4-98 0,3 2-128 16,8-1-556-16,-1 3 358 0</inkml:trace>
  <inkml:trace contextRef="#ctx0" brushRef="#br0" timeOffset="45784.706">13561 4945 2040 0,'0'0'1043'16,"0"0"-963"-16,0 0-45 0,0 0 61 16,0 0 37-16,0 0-18 0,-17 46-46 0,11-31 14 15,0 2-4-15,2-2-42 0,2-3-15 16,2 1-9-16,0-6-10 16,0 1-2-16,3-4 0 0,2-2 14 0,3-2 32 15,1 0 16-15,3-5-21 0,2-4-42 16,1-4-72-16,-1-3-32 15,-1-4 13-15,-2 1 2 0,-5-1-9 0,-4 2 15 16,-2 1 1-16,-6 1-20 0,-5 3-13 16,-4 2-26-16,-3 4-35 0,-1 3-66 15,0 4-7-15,0 4-114 0,2 5-144 16,1 3-186-16,6 0-117 0</inkml:trace>
  <inkml:trace contextRef="#ctx0" brushRef="#br0" timeOffset="46100.686">13762 4951 2504 0,'0'0'640'0,"0"0"-455"0,0 0-36 16,0 0 57-16,0 0-29 0,0 0-83 15,0 0-94-15,0 0-3 0,0 0-69 16,0 0-17-16,-40 20-11 15,29-9 27-15,3-1 38 0,2 0 13 0,1 3-10 16,3-1-3-16,2-2 3 0,1-3 1 16,4 0 31-16,5-1 37 0,2-4 17 15,4-1 0-15,3-1-29 0,0-3-24 16,2-4-1-16,0-3-13 0,-3 1-18 16,0-4-30-16,-5 1 1 0,-3 1 12 15,-3-2-15-15,-5 0-62 0,-2 1-93 16,-4 0-90-16,-7 1-41 0,-3-2-66 15,-5 4-193-15,4 2-194 0</inkml:trace>
  <inkml:trace contextRef="#ctx0" brushRef="#br0" timeOffset="46318.782">13913 4870 1068 0,'0'0'2224'0,"0"0"-1998"16,0 0-122-16,0 0-56 0,0 0 21 15,0 0 13-15,10 39-16 0,-6-21-28 16,1 3-36-16,0 0-2 0,-1 1-35 16,-1-3-113-16,0 2-45 0,0-5-42 15,-1 3-114-15,0-3-234 0,0-5-554 16</inkml:trace>
  <inkml:trace contextRef="#ctx0" brushRef="#br0" timeOffset="46766.905">14193 4850 2196 0,'0'0'376'15,"0"0"-202"-15,0 0 60 0,-14 38 6 0,9-22-87 16,1-1-67-16,-1 0-54 0,0-1-20 16,1-2-12-16,0 0-70 0,-1-1-67 15,1-1-45-15,0-2-59 0,2-2-26 16,0-2-8-16,0-1 0 0,1-3 103 16,0 0 172-16,1-6 26 0,0-1 91 15,0-2-33-15,0-1 0 0,1-3 49 16,1 1 29-16,1 0 19 0,-1 0 2 15,1 0-19-15,1 0 2 0,-1 1-3 16,3 0-20-16,1 1-42 0,1 1-31 16,2 1-13-16,3 1 3 0,1 0-7 15,1 4-53-15,0 1-15 0,1 2-42 16,-1 1-22-16,0 7-51 0,-3 2-22 16,1 1-27-16,-4 4-13 0,-2 0 6 0,-4 2 16 15,-2-1 31-15,-3 1-20 16,-6-1 72-16,-4-1 87 0,-4-4 53 0,-3-2 50 15,-3-1-15-15,-2-4-21 0,-2-4-28 16,-1 0 19-16,1-8-58 16,2-3-6-16,1-5-136 0,4 0-153 0,5-5-289 15,2 4-700-15</inkml:trace>
  <inkml:trace contextRef="#ctx0" brushRef="#br0" timeOffset="47223.807">13297 5265 2283 0,'0'0'474'0,"0"0"-258"0,0 0-117 0,0 0 29 0,2 37 48 0,3-16-8 16,1 3-51-16,1 2-28 0,0 0-61 15,0 0 6-15,0 1-34 0,-2-2-15 16,-2-3-89-16,0 0-48 0,-2-2-74 15,2-2-193-15,-1-5-373 0,0-6-867 16</inkml:trace>
  <inkml:trace contextRef="#ctx0" brushRef="#br0" timeOffset="47411.623">13586 5321 2607 0,'0'0'357'15,"0"0"-212"-15,0 0 53 0,1 38 56 16,2-23-20-16,-2 3-58 0,1 2-84 16,-1 0-58-16,0-1-34 0,0 0 0 15,-1-2-101-15,0 0-81 0,0-2-81 16,-2-2-189-16,0-2-363 0,1-3-733 16</inkml:trace>
  <inkml:trace contextRef="#ctx0" brushRef="#br0" timeOffset="47735.761">13859 5332 2431 0,'0'0'502'0,"0"0"-309"0,0 0-53 16,0 0-6-16,0 0 28 0,0 0-4 15,-12 41-19-15,6-29-20 0,3 0-53 16,0 0-66-16,2-2-3 0,1 0 0 15,0-2-13-15,1-2-19 0,3 1-5 16,3-5-45-16,0-1 16 0,3-1 9 16,2-5 28-16,1-4 10 0,0-5-16 15,1 0-13-15,-3-4 1 0,0-1 13 16,-4 2 37-16,-5 1 35 16,-2 2-32-16,0 3-2 0,-3 1 2 0,-3 4 13 15,-4 5-16-15,1 1 0 0,-2 1-76 16,-1 7-20-16,0 4-63 0,1 0-158 15,2 2-231-15,3-1-464 0,4-4-341 16</inkml:trace>
  <inkml:trace contextRef="#ctx0" brushRef="#br0" timeOffset="48033.638">14148 5346 2771 0,'0'0'484'15,"0"0"-315"-15,0 0-16 0,0 0 43 0,0 0-27 16,-15 37-62-16,9-25-28 0,1 1-42 16,0-3-37-16,2 1-32 0,3-2-11 15,0-1-8-15,3 2 7 0,5-1 6 16,2-1-25-16,5-4 19 0,4-1 3 16,4-3-6-16,2-4-29 0,0-6-6 15,3-3-16-15,-3-2 9 16,-3-2-13-16,-5 1 22 0,-5-1-32 0,-5 2 45 15,-7 2 22-15,-7 2-52 0,-7 2 97 16,-5 3 0-16,-5 4 0 0,-4 2-45 16,-1 5-3-16,0 5-4 0,1 4-128 15,3 1-293-15,4 0-326 0,6-4-518 16</inkml:trace>
  <inkml:trace contextRef="#ctx0" brushRef="#br0" timeOffset="48449.951">13004 5042 2299 0,'0'0'271'0,"-5"47"-238"0,5 0 96 0,4 20 12 0,2 12-28 16,2-4-4-16,-2-7-65 15,-3-11-21-15,-1-5-4 0,-2 0-19 0,0-5-3 16,-1-10-58-16,-1-6-67 0,1-11-78 16,1-2-91-16,0-1-140 0,0-2-73 15,0-3-82-15,0-8-31 0</inkml:trace>
  <inkml:trace contextRef="#ctx0" brushRef="#br0" timeOffset="49019.139">13007 4983 1648 0,'0'0'139'0,"0"0"24"0,0 0 67 15,-2-38-3-15,3 31-21 0,3-1-28 16,4-1-85-16,2 1-29 0,3-1-25 15,5 0-7-15,5 0 3 0,8-2 0 16,8-1 13-16,14-1-3 0,6-1 0 16,1 3-13-16,1 0-7 0,-2-1-6 0,4 1 13 15,3-2-6-15,3 2-4 0,3-1 0 16,4-1 0-16,2-2 1 16,2 1 12-16,2 2 12 0,-2 2 13 0,-2 3-9 15,-5 4-16-15,-4 1-22 0,-6 2-11 16,-7 3 10-16,-8 3-12 0,-10 1-2 15,-11-3 2-15,-9 0 19 0,-3 0 13 16,-1 2-13-16,0-1 9 0,-2 2-18 16,-4 0-10-16,-2 1-3 0,-4 1 3 15,-2 1 28-15,0 0 3 0,-2 3 4 16,-2 4 5-16,-1 2-24 0,1 2-14 16,0 10-2-16,4 13-2 0,0 12 0 15,7 8 2-15,4-3 1 0,0 0 1 16,0-8 1-16,1 1 0 0,-2-6 0 15,-1-6-3-15,-1 1-12 0,-2-3 9 16,-1-1-25-16,-3-5 28 0,-1-6 12 16,-1-6 7-16,0-2-6 0,-3 2 12 15,-2 2-7-15,-3 3 17 0,-3-4 4 16,-3-1 14-16,-4-2 0 0,-5-2 3 16,-10 0-22-16,-13 0 13 0,-18-3 2 15,-12-4-18-15,-5-4-12 0,-5-4-19 16,-1-3-11-16,-4 0-23 0,-4-4-21 0,0-4-42 15,1-4-24-15,3-1-6 0,6-4-2 16,6-4-91-16,7 1-98 0,7 0-262 16,9 1-482-16,17 5-455 0</inkml:trace>
  <inkml:trace contextRef="#ctx0" brushRef="#br0" timeOffset="50583.507">12829 5364 1506 0,'0'0'422'0,"0"0"-256"0,0 0-50 0,0 0 40 0,0 0 34 16,0 0-41-16,0 0-46 0,0 0-39 16,0 0-12-16,-44-31 12 0,34 25 22 15,-1-1-9-15,0 0-23 0,-3-3-28 16,-1 3 3-16,-1-2 6 0,-3 1-13 15,-2-1-22-15,-3 0-16 0,-2 0 13 16,-3 2-26-16,-2 0 28 0,-7-2-27 16,-7 1-4-16,-9-2 0 0,-4 1 3 15,4 0-29-15,1 2-3 0,2 0 10 16,0-1 6-16,-4 0 10 0,-1 2-7 16,-1-1 16-16,-2 1-3 0,-3-2 16 15,-2 1 1-15,0-1-5 0,-2-1 17 16,0 2 13-16,-1-2 0 0,-2 1-11 15,3 2 11-15,-2-2 3 0,1 1 10 0,-3 1-10 16,3-2-3-16,0 2 6 16,0 1 10-16,-2 0-6 0,-1-1-20 15,0 2 0-15,1 0 23 0,-2 1-25 0,-2-1 13 16,2 2-13-16,0 2-2 0,0 0 1 16,1 0-13-16,0 0-7 0,3 0 17 15,-1 0 2-15,0 0 1 0,3 0 1 16,-1 0 2-16,2 0-3 0,1 0 1 15,2 2 0-15,0 0-1 0,1 0-1 16,0 2 1-16,2-1 1 0,0 1 1 16,4 0 0-16,0-1 1 0,0 1-2 15,5-1 1-15,-1 1 10 0,4-1-12 16,3 1 0-16,3-3 2 0,1 2 0 16,8-2 2-16,5 1-2 0,4-1-2 15,2-1 0-15,0 3 1 0,-7-2-1 16,-4 1 3-16,4-2 13 0,-1 3-14 15,3-2 11-15,0-1-13 0,0 0 29 0,2 0 3 16,0 0 45-16,-1 0-74 16,1 0 26-16,2 0-7 0,2 0 0 15,-1 0 17-15,3 0-17 0,3 0 4 16,1 0 2-16,0 0-12 0,1 0 0 0,4 0 3 16,-1 0-3-16,0 0 6 0,4 0 1 15,-1 0 15-15,4 0 3 0,-3 0 6 16,3 0-2-16,2 0-7 0,-2 0-19 15,2-1 0-15,0 1-19 0,0-2 0 16,-2 2 1-16,2-1-1 0,-2 1-2 16,-1 0-17-16,-1 0-10 0,1 0 7 15,-1 0 6-15,-3 0 0 0,3 0 13 16,-2 0-15-16,0 0 17 0,2 0 0 16,-2 0 1-16,1 0 1 0,1 0 2 15,2 0 1-15,-3 0 8 0,3 0 7 16,1 0-6-16,-1 0 15 0,2 0 13 15,0 0-9-15,0 0-4 0,0 0-6 16,0 0-3-16,2-2-19 0,-2 1-12 0,2-2-23 16,2-1 7-16,0-2-10 15,1 2 0-15,1-3 9 0,0 1 4 16,-1 0-7-16,2 2-2 0,0-3-4 0,-1 1-4 16,1 0 4-16,2 0-3 0,-3 0-7 15,-1-1-6-15,1 3-13 0,-3 0 3 16,1 1 13-16,-2 0 9 0,1 2 13 15,-1 0-3-15,-2 1-16 0,0 0-10 16,0 0 0-16,0 0-9 0,0 0 12 16,0 0 10-16,0 0 12 0,0 1 33 15,0 0 13-15,0 3 7 0,-2-1 15 16,-3 3 10-16,1-1 26 0,-1 2-3 16,-3 2-7-16,1 0-13 0,-3 0-13 15,2 1-9-15,-1 0-13 0,-3 0-12 16,4-1 0-16,-3 1 1 0,1-1 11 15,2-1-10-15,-1 1 13 0,1-4-3 16,2 0 15-16,2-2 14 0,2 0 9 16,2-3-6-16,0 1-13 0,0-1-32 15,0 2-3-15,4 1-49 0,4 1 52 16,2 2 23-16,3 2 2 0,1 0-24 16,3-2-1-16,0 1-1 0,3-1-85 0,-1-2-77 15,4-4-174-15,-8 0-391 0,18-7-1176 16</inkml:trace>
  <inkml:trace contextRef="#ctx0" brushRef="#br0" timeOffset="58150.048">15129 2746 33 0,'0'0'1452'0,"0"0"-1156"0,0 0-147 0,0 0 56 0,0 0 64 15,0 0 18-15,0 0-68 0,0 0-78 16,-44 0-58-16,33 10-3 0,1 4-13 16,0 3 3-16,1 6-29 0,1 12-12 15,3 9 16-15,3 11 2 0,2 7 1 0,2-2-4 16,5-5-31-16,1-4-13 0,0-4-10 15,2-1-43-15,-2-9-11 16,1-7-22-16,-2-9-28 0,1-1 5 0,3 2-29 16,1 0-32-16,2-1-142 0,0-4-229 15,-2-7-609-15</inkml:trace>
  <inkml:trace contextRef="#ctx0" brushRef="#br0" timeOffset="58866.36">15226 3114 881 0,'0'0'398'0,"0"0"-313"0,-2 46-72 0,2-28 55 0,0 0 65 0,0 0-25 16,0-1-43-16,0-2-62 15,0-2-3-15,0-2-22 0,0-3-1 0,0-4-25 16,0-2 48-16,0-2 35 0,2-2 8 16,-1-6-42-16,0-2-1 0,1-7 36 15,-1 0-1-15,-1-6-5 0,0-2 2 16,0-4 46-16,-3 0 35 0,0-2 66 16,-1 0 2-16,3 2-42 0,-2 3 3 15,1 6-10-15,2 2-7 0,0 6-22 16,0 4-49-16,2 2-35 0,1 5 1 15,0 1-20-15,2 0-36 0,4 2 36 0,0 5 0 16,3 3 10-16,1 3-10 0,-1 4-35 16,0 0-42-16,-3 4 0 0,-2-1 32 15,-1 4 0-15,0-3-10 0,-4-1-6 16,1-3 26-16,-1-4 19 16,1-4 3-16,-1-3 11 0,1-3-21 0,0-3-32 15,0-2 55-15,0-5 39 0,1-2 25 16,1-4-36-16,0-4-27 0,1 0 30 15,-2-4 63-15,1-2 18 0,-2-1 0 16,2 1-38-16,-2 1-20 0,0 4 1 16,1 2-24-16,-1 6-2 0,1 3 9 15,-1 4-38-15,0 3-3 0,1 0-59 16,1 7 62-16,1 3 16 0,0 3-13 16,1 5 25-16,-1 2-26 0,-1 5-2 15,-1-2 0-15,-2 4-28 0,0 1-17 16,0-1-35-16,-2-2-32 0,0 1-6 15,0-2-24-15,0-3-6 0,0-2-68 0,0-5-134 16,0-1-157-16,0-5-183 16</inkml:trace>
  <inkml:trace contextRef="#ctx0" brushRef="#br0" timeOffset="59105.627">15571 2947 2330 0,'0'0'268'0,"0"0"-219"0,0 0 41 15,0 0 87-15,0 0 15 0,0 0-6 16,-13 48-56-16,13-32-34 0,0 3-27 16,2 2-18-16,0 2-19 0,2 0-17 15,0 1-2-15,0 0-13 0,-1 0-19 16,-1-2-79-16,0-1-61 0,-1 0-90 15,0-5-116-15,0-1-87 0,-1-5-206 16,0-2-635-16</inkml:trace>
  <inkml:trace contextRef="#ctx0" brushRef="#br0" timeOffset="59583.764">15736 2985 2128 0,'0'0'347'0,"0"0"-289"16,0 0-19-16,0 0 54 0,0 0 49 15,0 0-26-15,-2 50-68 0,2-29 9 16,0 2 17-16,0 2-20 0,0 1-28 15,0 0-7-15,0 0-16 0,0-1 13 16,0-1-15-16,0-2-1 0,0-4 0 16,-2-4 0-16,1-2-25 0,0-7 6 15,0-2 19-15,1-3 32 0,-1 0 51 16,-1-4-4-16,0-4-53 0,1-3 25 16,-2-5 15-16,0-4 39 0,1-3 6 15,2-2-8-15,0-4-18 0,0 1-6 0,3-2 0 16,3 4-10-16,1 0-7 15,1 5-40-15,4 2 6 0,0 2-9 0,1 4-17 16,5 2-2-16,-5 2-2 0,3 3-23 16,-5 3-9-16,-1 0-23 15,0 3 8-15,-6 3-15 0,0 2-11 0,-2 4-7 16,-2 2 3-16,-4 5-9 0,-2 2-29 16,-8 2 10-16,-1 0-30 0,-5 0-29 15,1-2-13-15,0-3-37 0,3-3-51 16,3-2-125-16,5-3-238 0,2-3-347 15</inkml:trace>
  <inkml:trace contextRef="#ctx0" brushRef="#br0" timeOffset="59950.977">16091 2971 2450 0,'0'0'535'0,"0"0"-327"0,0 0-46 0,0 0 16 16,8-37 9-16,-10 30-58 0,-4 0-88 16,-1 3-41-16,-3 2-57 0,-6 2-28 15,-1 0 26-15,-2 6 59 0,1 4 25 16,-1 0 25-16,4 0-15 0,1 4 3 16,4-3-29-16,5 2-9 0,1 1-19 15,4-2 19-15,0 2 16 0,8-1 28 16,1-1-3-16,3 1 12 0,4 1-3 15,-1 0 1-15,2-2-22 0,1-1-26 16,-2 2-2-16,0-2-1 0,-4 0-47 16,-1 2-23-16,-5-3-18 0,-3 0-13 15,-3 2 4-15,-3 0 21 0,-8-1 73 16,-3 3 2-16,-4-1-34 0,-5 0-51 16,0 1-57-16,-3-4-36 0,-1-1-61 15,1-4-133-15,1-1-213 0,8-4-512 16</inkml:trace>
  <inkml:trace contextRef="#ctx0" brushRef="#br0" timeOffset="60282.848">16047 2536 1785 0,'0'0'1289'0,"0"0"-1078"0,0 0-13 15,0 0 17-15,0 0-39 0,0 0-38 16,0 0-30-16,0 0 51 0,37 43 55 16,-14-17-63-16,6 2-83 0,3 9-28 15,5 7-28-15,2 8-10 0,-2 3-2 16,-8 0-10-16,-10-1-24 0,-7-2-31 0,-6 1 1 15,-7 6-14-15,-10 2-21 16,-8 3-28-16,-9-1-19 0,-4 1-18 16,-6-4 20-16,-4-3-55 0,-2-6-103 0,-1-6-123 15,1-6-221-15,10-16-503 0</inkml:trace>
  <inkml:trace contextRef="#ctx0" brushRef="#br0" timeOffset="71600.698">16549 3052 55 0,'0'0'816'0,"0"0"-412"0,0 0-154 16,0 0 7-16,0 0 42 0,0 0-11 16,0 0-68-16,0 0-37 0,0 0-25 15,0 0-33-15,0 0-19 0,0 0-49 16,0 0-6-16,0 0 7 0,0 0 2 16,0 0-34-16,0 0-24 0,0 0 26 0,0 0 14 15,21-10-14-15,-9 9-12 16,3-1 0-16,0 0-16 0,1 1 0 15,-1 0-31-15,0 1 31 0,-2 0 3 0,0 0-2 16,-1 0-1-16,-5 0 1 0,0 0 0 16,-2 0 2-16,-3 0-2 0,0 0 12 15,0 0-11-15,-2 0 10 0,0 0 10 16,0 0-3-16,0 0-6 0,0 1-13 16,0-1 0-16,0 1-11 0,-2 0-8 15,1 0-16-15,0 2 25 0,1 4 10 16,0 0 22-16,-1 2 16 0,1 3-12 15,-1 2 2-15,1-1-26 0,0 3 17 16,0 1-16-16,1 1 20 0,0 2-23 16,3 1 1-16,-4 3 0 0,4 3 27 15,-4 4-27-15,2 6 1 0,1 7-1 16,1 4 3-16,1 5 11 0,-3-10 4 16,0-12-19-16,-1-6 0 0,1-5 0 0,0 7 1 15,2 3 15-15,-2 5-15 16,0 1 0-16,0-1 1 0,1-1 0 15,-1 3 17-15,0-3-17 0,0 1 23 0,1 0-6 16,-3-1-16-16,0 0-1 0,0-2 20 16,0-1-20-16,0-1-1 0,-3-2 0 15,1-3 0-15,2-1 15 0,-4-1-13 16,3-3 9-16,0 0-9 0,1 0-1 16,0-2 2-16,0 1 11 0,0-2-15 15,0 0 0-15,0-2 0 0,0 2 2 16,0-3 10-16,-1 0-12 0,-1-1 0 15,0 0 18-15,0 0-15 0,0-1-1 16,0 1 1-16,0-3-2 0,0 0 18 16,1 1-7-16,-1-4 1 0,0 1 6 15,-1 1 7-15,1-2-4 0,0 0 3 16,1-1 0-16,-1 0-7 0,1-2 4 16,0 3 3-16,1-3 3 0,0 1 0 15,-2-2-6-15,2 1-6 0,-2-1-1 0,0-1-3 16,2 3 4-16,0-3 6 15,-2 1 2-15,2 0 1 0,-1-1-3 16,0 0 9-16,1-2-6 0,-1 2-7 0,0-1-2 16,0 1 2-16,-1-1 10 15,0 0-3-15,-5 2 12 0,2-1-13 0,-1 0 1 16,-3 0-3-16,-4 1-7 0,-1 0-12 16,-3-1-3-16,-1 0-30 0,-6 2-22 15,1 0-7-15,-4 0-6 0,0-2-6 16,0 0-56-16,1 0-22 0,4-2-90 15,0 0-279-15,7-3-846 0,-2-12-684 0</inkml:trace>
  <inkml:trace contextRef="#ctx0" brushRef="#br0" timeOffset="76317.113">16781 3775 298 0,'0'0'769'0,"0"0"-144"0,0 0-297 0,0 0-46 0,0 0-1 16,0 0-20-16,0 0-84 0,0 0-78 15,0 0-25-15,0 0-30 0,0 0 20 0,0 0 16 16,36-9 12-16,-14 6 38 15,3 1-3-15,10-2-14 0,5-1-22 0,11 3-16 16,0-1-40-16,-2 2-15 0,-7 1-20 16,-7 0-20-16,-10 2-33 15,-3 1-29-15,-4-2-28 0,2 2-16 0,2 1-14 16,3-1-15-16,-6 0-27 0,-3-2-23 16,-3 1-94-16,-1-1-108 0,-6-1-96 15,-1 0-190-15,-3 0-315 0</inkml:trace>
  <inkml:trace contextRef="#ctx0" brushRef="#br0" timeOffset="76617.442">17179 3630 1884 0,'0'0'266'0,"0"0"-172"0,0 0 139 0,0 0 44 15,0 0-45-15,0 0-66 0,0 0-51 16,0 0-32-16,0 0-48 15,0 0 13-15,0 0 47 0,0 0 10 0,22 9-11 16,-11-2-43-16,4 0-20 0,1 3-16 16,-1-3-15-16,3 3-2 15,-4 1-1-15,1-1-16 0,0-1-13 0,-3 1 1 16,-5 0-16-16,-1 1 12 0,-2-2 0 16,-4 2 0-16,0-1-9 0,-6 1 44 15,-5 2 9-15,-3-1-9 0,-1 1-16 16,-5-2-38-16,-2 1-28 0,0-2-26 15,-1 0-23-15,1-4-71 0,2 0-123 16,2-3-258-16,3 1-578 0</inkml:trace>
  <inkml:trace contextRef="#ctx0" brushRef="#br0" timeOffset="77083.887">17552 3503 2043 0,'0'0'337'0,"0"0"-143"0,0 0 112 0,0 0-66 0,-4-40-39 16,10 32-35-16,-1-1-27 0,5 1-28 15,2-1-39-15,1 1-9 0,5 1-19 16,-1 3-15-16,2 1-17 0,3 2-12 15,-3 1-44-15,2 4 6 0,-1 6-15 16,-1 3-32-16,-4 3-7 0,-1 6 16 16,-4 3 3-16,-3 3 10 0,-5 5 2 0,-2-1 20 15,-4 4 20-15,-1-2 20 16,-5 0 0-16,0-3 1 0,-1 0 0 0,1-2-34 16,0-4-37-16,5-3-28 0,-1-1-32 15,1-2-162-15,5-1-198 0,0-2-260 16,0-4-496-16</inkml:trace>
  <inkml:trace contextRef="#ctx0" brushRef="#br0" timeOffset="77205.229">17764 4092 2300 0,'0'0'619'0,"0"0"-394"0,0 0-43 15,0 0-74-15,0 0-108 0,0 0-204 16,0 0-445-16,0 0-1715 0</inkml:trace>
  <inkml:trace contextRef="#ctx0" brushRef="#br0" timeOffset="139450.514">7743 5073 55 0,'0'0'69'0,"0"0"42"0,0 0 3 0,0 0 78 0,0 0-61 0,0 0 201 16,0 0-48-16,0 0-76 0,0 0-29 16,0 0-36-16,0 0 19 0,0 0 0 15,0 0 0-15,-24-21 0 0,19 19-1 16,1 1-12-16,1-1-27 0,1 2-19 15,0-1-23-15,0-1 0 0,0 2-13 16,0-1 0-16,1 1-13 0,1 0-9 16,0 0-45-16,0 2-58 0,0 3-41 0,0 4 46 15,0 6 53-15,5 4 38 0,-3 6-2 16,2 2-14-16,1 2-3 16,0-1-3-16,-3 1-15 0,1-3 0 0,0-1-1 15,-2-2-15-15,1-3-29 0,-2-2-1 16,2-2 10-16,-2-5-4 0,0 1 1 15,0-6 6-15,0-1 13 0,0-1-7 16,0-2-3-16,0-2 29 0,0 0 41 16,0 0 23-16,0-2-6 0,0-3 15 15,0-3-51-15,0-3-21 0,-2-3 2 16,-3-4-2-16,1 0 10 0,-1-3 18 16,0 1 3-16,1-2-13 0,-2 0-19 15,-1 2 1-15,1-2-1 0,-1 3-3 16,2-1 0-16,1 4 2 0,-1 2-18 15,2 2 15-15,2 3-12 0,-1 2-3 16,2 0 7-16,0 1-1 0,0 2-10 16,0 0-2-16,0 0 12 0,2 0 12 15,-1 2-1-15,2 1-27 0,2 0-19 16,-1-1 3-16,-1 2 20 0,6 0 9 16,-3 0 16-16,3 3-1 0,0 0 1 0,2 1 1 15,2-1 1-15,1-2 23 0,1-1 1 16,1 0 9-16,-1-1 4 0,2-3-14 15,2-2-12-15,1 0-12 0,-3-2 15 16,2 2 6-16,-1 0-18 0,-1-1 8 16,-1 2-11-16,-5 0 19 0,-1-1 15 15,0 2-3-15,-2 0-10 16,-3 1-3-16,-1 1-16 0,-1-1-1 0,2 3-1 16,-3 0 0-16,0 0 0 0,-2 0 0 15,0 0 12-15,0 0-11 0,0 0-2 16,0 0-2-16,0 0-11 0,0 0 11 15,2-1-1-15,0 1-22 0,-1 0 6 16,2 0 3-16,0 0 16 0,-1 1 0 16,0 3 28-16,0 1 7 0,1 1 7 15,1 4 2-15,1-3-2 0,-3 4-4 16,0 1-4-16,1 0 7 0,-1 3-12 16,0 0-27-16,0 0 1 0,2 2 26 15,-2-2-26-15,-1 2 28 0,2-3-29 16,3 1-1-16,-4-2 0 0,0 0 0 0,1-2-1 15,1 0-1-15,-2-1 1 16,0-1 0-16,0-2 1 0,-2 0 18 0,0-1-1 16,0-2 1-16,0 1 10 0,-2-1 43 15,0 0 22-15,-3 0-34 0,1-1-18 16,0 2-8-16,-2-2-3 0,0 0 6 16,0-1 4-16,-1 0-1 0,-2-2-2 15,0 0-10-15,-1 0-13 0,-4-1-14 16,1-2 15-16,-2 0-15 0,1 0-1 15,-1 1-2-15,-2-2 1 0,1 4-12 16,2-2-2-16,0 1 2 0,1 1-5 16,2 0 16-16,1 0-17 0,0 0 0 15,3 0-6-15,-1 0 10 0,2 1-4 16,-1 0 16-16,4 0-16 0,0-1 18 16,3 0 0-16,0 0-11 0,0 0-26 15,0 0-21-15,0 0-14 0,0 0 4 16,0 0 12-16,2 0 7 0,-2 0 19 0,0 0 12 15,0-1 19-15,0 1 25 0,0-2 13 16,1-1 3-16,1-1-28 0,0-2-13 16,2-4-19-16,3 0-3 0,-2-3-9 15,3 1 2-15,-1-1 4 0,4-1 6 16,0 1-3-16,0-1 7 0,1 2-1 16,-1 0 13-16,-1 1-13 0,2 1 3 15,-5 2 13-15,1 1 1 0,-2 1 2 16,0 0-3-16,-2 1-3 0,-2 3-19 15,0 0-3-15,-2 2-1 0,0 0 1 16,-2 0 23-16,-2 1-30 0,-1 3-6 16,-4 3-25-16,-4 0 18 0,-1 4 29 15,1 0 16-15,-3 2 22 0,1 0 1 16,2-3-7-16,-2 2-1 0,5-4 8 16,1-1-11-16,1-1 4 0,5-3 13 15,1-2 6-15,2-1-7 0,0 0-2 16,3-2-26-16,1-5-26 0,5-2 1 15,0-4 12-15,4-1 12 0,5-5-15 0,1 1-3 16,0 1 0-16,1 1 0 0,-3 2-6 16,-1 2 6-16,-3 3 6 15,-5 3-6-15,2 3-19 0,-7 2-20 0,0 1-18 16,-3 4 60-16,0 2 16 0,-3 7 57 16,-2 3-12-16,-7 4-39 0,0 3-6 15,-4 1-25-15,0 1 10 0,-2 0 15 16,-1-1 2-16,2-1-2 0,0-3 0 15,1-2-1-15,5-2 1 0,0-5 16 16,5-2 0-16,3-6-16 0,3-2 0 16,0-1-16-16,0-3 16 0,5-1 0 15,4-3 18-15,2-6 4 0,4-5-19 16,3-1-3-16,2-3-2 0,2-2-20 16,-1 2-42-16,1 1-9 0,-5 3 12 15,-1 1 29-15,-3 5 10 0,-3 3 9 16,-4 2 11-16,-3 5-21 0,-2 2-3 15,-1 0 26-15,-2 6 10 0,-4 2 41 16,-4 5-12-16,-2 3-13 0,-3 5-14 0,0-1-10 16,-1 4 11-16,-1-4 0 0,-1-1 0 15,3 0-12-15,1-3 0 16,5-3 1-16,1-4 1 0,2-3 26 0,5-4 0 16,1-2-13-16,1 0 32 15,5-1-46-15,0-6 36 0,7-4 19 0,3-4-19 16,1-2-19-16,4-1-19 0,-1-2-1 15,-2 2-30-15,-1 2-14 0,-3 3 7 16,1 1 3-16,-4 3-19 0,-1 2 6 16,-6 2 19-16,-2 3 3 0,-2 2 12 15,0 0 14-15,-2 6 3 0,-7 3-3 16,0 3 2-16,-2 3 17 0,-3 2 0 16,-1 1 0-16,1 0 26 0,1-2-4 15,2 0 1-15,2-2-7 0,-1-3-16 16,5-3-3-16,3-1 0 0,2-5-13 15,0-2 19-15,0 0-19 0,4-1 17 16,5-4 34-16,0-4-1 0,6-3-21 0,1-2-32 16,2 0-24-16,0-1-33 15,-1 0-10-15,-3 4 0 0,-7 2 20 16,1 5 18-16,-6 3-3 0,-2 1-3 0,-2 1 34 16,-5 6 1-16,-3 2-99 0,-4 3-138 15,-7 5-244-15,7-4-534 16</inkml:trace>
  <inkml:trace contextRef="#ctx0" brushRef="#br0" timeOffset="151500.666">13482 7993 893 0,'2'7'271'0,"0"-1"-134"0,0 3 55 0,2 2 13 16,-1 5-24-16,0-1 1 0,0 6-46 15,-1 1-45-15,1 3-13 0,-1 4-20 16,-1 7-16-16,-1 10 0 0,0 11 0 16,0 4-7-16,-6 3 30 0,0 0 3 15,-1-3 22-15,-2 7 6 0,-1 3 4 16,2 3-7-16,0 2-4 0,2 3-9 16,1 0-3-16,2 5-14 0,3-1 7 15,0 4-13-15,6 2 32 0,0 3-16 16,0 1-4-16,3-1 10 0,-1 5 9 0,1-3 6 15,-2 4 7-15,1-1-14 16,0-2-15-16,-1 4-4 0,-1-3 10 0,-1 3-10 16,-1 2 3-16,-2-1 28 0,-2 1-13 15,0-3-19-15,-2-4-17 0,-1-1-23 16,-2-3-9-16,-1-4 4 0,-1-4-22 16,-1-9-1-16,2-5-18 0,-1-9-8 15,2-5-41-15,0-12-30 0,0-10 0 16,2-12-47-16,-1-3-20 0,1 0-22 15,0-3-23-15,0-4-46 0,3-6-93 16,0-5-125-16,0-12-224 0,1 2-523 16</inkml:trace>
  <inkml:trace contextRef="#ctx0" brushRef="#br0" timeOffset="152820.936">13475 8036 1282 0,'0'0'186'0,"0"0"-151"0,0 0 31 16,0 0 77-16,0 0 29 0,49-25 3 0,-36 17-32 16,2 1-30-16,3 1-13 0,0 1 13 15,4-1 7-15,1 1-23 16,4 0-40-16,6 0-15 0,8 0-3 0,12 0-26 15,6-1 22-15,3 1-12 0,3 1-20 16,1 0-1-16,7-2 0 0,7 1-1 16,8-1 15-16,6-1-14 0,7-1-2 15,4-3 26-15,6 1 0 0,4-1 18 16,5 0 24-16,5-3 8 0,1 0 7 16,4 1 3-16,3-1-3 0,4 1-19 15,1-1-8-15,1 3-2 0,-1-2-13 16,2 3 1-16,-3-1-14 0,-2 2-6 15,-3 0-6-15,-3 2-1 0,-5-1 1 16,-3 1-13-16,-5 0 16 0,-6 0 3 0,-3 3 3 16,-7 1-22-16,-2 0-2 15,-9-1 11-15,-3 3-11 0,-7-2 1 16,-6 3-2-16,-7 0 0 0,-8 0 0 0,-4 3 0 16,-6 0-2-16,-9 0 1 15,-11 2-1-15,-6-1 2 0,-2 3-1 0,-2 0-1 16,4 3-11-16,1 1-2 0,-6 2-4 15,1 1 19-15,-5 1 0 0,1 3 2 16,-3 3 14-16,2 4 2 0,-2 9-14 16,0 8 11-16,1 12-13 0,1 5 11 15,-2-3-1-15,-2 1 10 0,-2-2 0 16,3 1 6-16,-2 4 7 0,2 1 7 16,1 4-5-16,-1 2 13 0,1 5-13 15,-1 2 20-15,0 3 2 0,-1 4 9 16,1 0-3-16,0 0-19 0,1 4-24 0,1 1-4 15,0 4 13-15,-3 3 37 16,2 2-15-16,1 0-4 0,-4 0-16 16,1 2 7-16,0 0 3 0,-4 1-6 15,-1-2 30-15,-2 2-12 0,-2-3-12 16,0-2-9-16,-2 2-31 0,-4-2-3 16,-4-1 21-16,1-4-9 0,-4-3-11 0,-1-3 15 15,1-5-16-15,-5 0 1 16,3-4 8-16,-5-3-7 0,3-3 1 15,-1-3 9-15,-1-4-10 0,0-5 1 0,-1-4-3 16,4-3-3-16,-2-4-3 0,-2-3 6 16,5-6 3-16,-1-7 0 0,5-7 9 15,-3-2-9-15,-1 1-1 0,-3 1 1 16,-1 1 13-16,-4-4-16 0,1-3 0 16,2-2-12-16,-4-3-10 0,-1-1 4 15,-2-4 0-15,0 0 5 0,-10-2-5 16,-5-2 0-16,-12-1 6 0,-4 0-19 15,2 0 10-15,-3-3 5 0,4 2 4 16,-3-2-3-16,-7 0-13 0,-4 0 13 16,-4 0 12-16,-6 2-9 0,-2 0 9 15,-8 0-8-15,-5 1 9 0,-3 0 0 16,-6 0-1-16,-5 0-15 0,-2 1 0 16,-4 0 15-16,-4 3 1 0,-2-1 2 15,-3-3-2-15,-3 3-2 0,1-3 3 0,-6 0 1 16,-1 0-1-16,-1-2-11 15,-1 1 11-15,1-3-9 0,1 1 10 16,2-1 1-16,0 1 2 0,3-1 9 0,1-1-12 16,4 1-2-16,3-1 1 0,5 1-20 15,1-1 8-15,6-2-23 0,3 4-11 16,7-4-26-16,5 0-29 0,5-1-28 16,8-1 0-16,3-4-54 0,8 0-99 15,5-5-145-15,6-2-257 0,17 5-707 16</inkml:trace>
  <inkml:trace contextRef="#ctx0" brushRef="#br0" timeOffset="154818.907">16792 9388 684 0,'0'0'1015'0,"0"0"-755"0,0 0-98 15,0 0 58-15,0 0-16 0,0 0-88 16,0 0-7-16,0 0 10 0,0 0-35 16,-9 47-14-16,9-18 17 0,0 12 5 0,5 14-5 15,1 11 11-15,1 4 10 0,-4 1 10 16,-1-2 17-16,-2 3-9 15,-3 2-44-15,-6-1-35 0,-2 3-44 0,-2-3-3 16,-1-1 0-16,-1-3-44 0,1-1-6 16,1-7 3-16,1-6 9 0,4-6 10 15,0-4 28-15,3-10 0 0,0-9-31 16,1-7-41-16,2-3-48 0,1 1-55 16,-1 0-51-16,0-3-91 0,0-5-177 15,-1-7-194-15,2-2-748 0</inkml:trace>
  <inkml:trace contextRef="#ctx0" brushRef="#br0" timeOffset="155233.741">16743 9264 2441 0,'0'0'242'0,"0"0"-184"0,0 0 45 0,0 0 61 15,0 0-36-15,0 0 22 16,0 0 0-16,-15-36-14 0,15 35-60 0,0 1-22 16,0-1-25-16,0 1-26 0,0 0-3 15,0 0-12-15,1 0-23 0,3 3-3 16,6 3 38-16,3 1 33 0,4 5 15 15,6 5-1-15,10 3-9 0,8 8-4 16,10 3-2-16,2 2-4 0,-1-2 13 16,-4-3-4-16,-7-3-2 0,1-2-13 15,-7-4-6-15,-8-2-14 0,-3-7 13 16,-7 0 10-16,6 1 13 0,0 0-1 16,3 0-12-16,-8 0 0 0,0-4-9 15,-7 0-14-15,-2-4-2 0,-3-1-4 16,-6-1-52-16,0-1-69 0,0 0-51 15,-4 0-73-15,-6 0-129 0,0 0-300 16,-1-2-761-16</inkml:trace>
  <inkml:trace contextRef="#ctx0" brushRef="#br0" timeOffset="155632.983">17345 9528 1692 0,'0'0'542'0,"0"0"-364"0,0 0-39 0,0 0-13 15,0 0-29-15,0 0 44 0,0 0 13 16,0 0 6-16,4 48-26 0,-3-20-17 16,-1 16-2-16,0 14 5 0,0 7 6 0,-1 3 18 15,-1 0-8-15,0-3-14 0,0 5-14 16,-2 2-46-16,2 1-37 16,-1-1 1-16,1-2-26 0,-2 1 0 0,0-6 0 15,-2-1 1-15,2-3 2 0,-2-6 8 16,3-6-10-16,-1-11-1 0,0-10 0 15,2-7-18-15,-2-8-47 0,2 3-44 16,0-4-34-16,-2 1-58 0,2-9-83 16,-2-4-126-16,1-4-342 0,1-3-601 15</inkml:trace>
  <inkml:trace contextRef="#ctx0" brushRef="#br0" timeOffset="155981.859">16576 10827 1615 0,'0'0'549'0,"0"0"-342"0,0 0 65 0,0 0-28 0,0 0-19 15,0 0-14-15,0 0-14 0,0 0-7 16,0 0-20-16,47 24 19 0,-26-30 14 16,11-10-39-16,15-8-31 0,13-9-25 15,7-7-64-15,1 0-44 16,-7 2-65-16,-4 1-163 0,-3 3-105 0,-3 0-178 15,-15 7-490-15,-3 4-902 0</inkml:trace>
  <inkml:trace contextRef="#ctx0" brushRef="#br0" timeOffset="156618.827">16872 10129 434 0,'0'0'762'0,"0"0"-495"0,0 0-143 0,0 44 29 0,0-30-43 15,0 3-9-15,0 1-7 0,0-5 3 16,-2 1-22-16,0-5-7 0,0-2-3 16,1 0 6-16,1-5 10 0,0-2 9 15,0 0 20-15,0-3 34 0,3-6-5 16,1-2-98-16,1-5-18 0,3-6-23 15,1-4-23-15,0-1 7 0,-3 0 16 16,1-2 16-16,-2 1 10 0,0 2 6 16,-1 2-6-16,-2 1 25 0,2 6-26 15,-3 5 7-15,3 5 0 0,0 1-6 16,-2 4 2-16,3 2-28 0,2 3 3 16,0 7 13-16,5 4 22 0,-2 3-7 15,-1 2-17-15,1 3-14 0,-3 1-19 16,0-1-25-16,-4-2-11 0,0 0-24 15,0-3-24-15,-3-4-44 0,0 0-65 0,0-4-121 16,0-3-192-16,-2-3-523 0</inkml:trace>
  <inkml:trace contextRef="#ctx0" brushRef="#br0" timeOffset="156791.71">16887 10118 2079 0,'0'0'491'15,"0"0"-384"-15,0 0 128 0,0 0 21 16,37 4-23-16,-24-4-62 0,3 0-63 16,1-6-38-16,1 1-39 0,-1-1-31 15,-1 0-6-15,1-2-89 0,-3 1-47 16,1-1-78-16,-1-3-135 0,-3 0-274 16,-2 3-671-16</inkml:trace>
  <inkml:trace contextRef="#ctx0" brushRef="#br0" timeOffset="157083.681">17134 9909 1201 0,'0'0'1250'0,"0"0"-899"0,0 0-142 16,0 0 6-16,0 0-53 0,0 0 7 16,0 0 5-16,0 0-45 0,-6 40-4 15,6-30-42-15,0 2-30 0,0 1-22 16,0-1-12-16,-1 1-7 0,1-2 0 15,0 2-12-15,0-3-2 0,0 1 0 16,3-1-14-16,1 0-3 0,3-2-9 16,0-1 26-16,1 0 2 0,1-2 2 15,3 0-1-15,-2-2 1 0,4-2 11 16,-3 1-13-16,0-2-22 0,3 0-73 16,-1-4-24-16,1-1-35 0,-1-2-45 15,0-1-53-15,2 1-145 0,-2-3-199 16,-5 3-485-16</inkml:trace>
  <inkml:trace contextRef="#ctx0" brushRef="#br0" timeOffset="157516.257">17287 9878 2093 0,'0'0'691'0,"0"0"-431"0,0 0-26 15,0 0-59-15,0 0-64 0,0 0-19 16,0 0-32-16,0 0-38 0,0 0-20 16,0 0 11-16,0 0 15 0,4 50-25 15,0-33 0-15,2-1-2 0,-2 0-1 16,1-1-25-16,3-1 9 0,-2-2-12 15,0-2 6-15,0-1 6 0,1-2-3 16,-1-1 19-16,0-4 0 0,0-1 13 16,-2-1 3-16,1-1 15 0,1-4 26 15,-3-3 9-15,4-3-28 0,-3-3-20 16,1-1-18-16,1-2-16 0,-2 0 16 16,-2 2 19-16,-1 1 12 0,1 4-9 15,0 4 3-15,-2 3 41 0,0 1 7 0,5 2-64 16,-3 4-8-16,3 3-1 15,3 6 28-15,1 3 0 0,3 3-28 0,0 0-18 16,2-3-54-16,-1-2-79 0,2-4-95 16,3-6-147-16,-2-2-388 15,8-10-1096-15</inkml:trace>
  <inkml:trace contextRef="#ctx0" brushRef="#br0" timeOffset="160354.352">14154 8371 1942 0,'0'0'273'0,"0"0"-270"0,0 0 13 0,-5 38 42 0,5-22 36 16,1 7-6-16,2 0-69 0,-1 1-17 15,2 0-2-15,-1-1 0 0,1-2-58 16,0-2-62-16,1 0-71 0,-1-5-59 15,2-2-46-15,-1-4-107 0,-2-4-141 16,0-2-89-16</inkml:trace>
  <inkml:trace contextRef="#ctx0" brushRef="#br0" timeOffset="160736.638">14139 8367 2095 0,'0'0'421'15,"0"0"-215"-15,0 0 58 0,0 0-75 0,0 0-55 16,0 0-10-16,36-31-16 0,-18 23-1 16,-1 2-50-16,2 1-57 0,1-1 0 15,-1 3-12-15,-1 1-10 0,-3 2 6 16,1 0-3-16,-3 0-3 0,-1 0-26 16,-1 2-9-16,-3 1-3 0,0 1 6 15,-2 1 0-15,-1 1 19 0,0 3 6 16,-2 2 10-16,-1 1 6 0,-2 1 13 15,0 2-1-15,0 2 0 0,-2-1-1 16,-1 1-2-16,-1 0-28 0,1 1 16 16,0-3-3-16,0 2 17 0,0-2-13 0,-1-1 15 15,2-1 3-15,-1 0 20 16,0-3 6-16,-1-1 9 0,-1-1 10 16,-1-2 0-16,-1 0-10 0,0-2-38 0,-2 1 0 15,0-2-38-15,-4-2-45 16,0 1-45-16,-5-2-61 0,2 0-49 0,-2 0-56 15,1-4-95-15,1-3-134 0,6 1-288 16,-1-7 124-16</inkml:trace>
  <inkml:trace contextRef="#ctx0" brushRef="#br0" timeOffset="160962.782">14691 8376 2410 0,'0'0'329'0,"0"0"-255"0,0 0 100 0,-17 41-65 0,16-25 12 0,0 4-35 16,1 0-63-16,0 0-23 0,0 1-45 15,0-2-96-15,2-1-80 0,1-1-39 16,0-4-76-16,-1-1-157 0,2-4-171 15,-2-3-352-15</inkml:trace>
  <inkml:trace contextRef="#ctx0" brushRef="#br0" timeOffset="161334.515">14669 8313 1630 0,'0'0'1014'0,"0"0"-773"15,0 0-48-15,0 0 33 0,0 0-79 16,0 0-42-16,0 0-33 0,36-39-15 16,-22 34-47-16,-2 0-10 0,2 0-38 15,-1 4 0-15,0 1-10 0,-2 0-12 16,-1 3-22-16,1 4 40 0,-1-1 26 16,-2 6 14-16,2-1 0 0,-1 4 2 15,-1 2 3-15,0 0-3 0,1 5 1 16,-3-2 11-16,0 4-12 0,-1-1 0 15,-1 2-19-15,2-2 19 0,-2 1 0 16,0-3-2-16,1 1-24 0,0-3 10 16,0-1-3-16,0 1-6 0,0-3 23 0,-2-3-14 15,-2 1 16-15,-1-3 0 0,-1-2 0 16,-3-1-29-16,-5 0-22 16,-2 0-20-16,-4-4-12 0,-3 0-61 0,-5-2-82 15,0-2-90-15,-1 0-148 0,0-7-268 16,5 1-383-16</inkml:trace>
  <inkml:trace contextRef="#ctx0" brushRef="#br0" timeOffset="161850.566">15180 8419 2319 0,'0'0'253'0,"0"0"-166"0,-10 46 109 0,6-24-61 0,1 1-10 15,1-1-68-15,1 0-45 0,1-3-12 16,0-2-38-16,0-3-68 16,0-1-41-16,1-5-1 0,1-1 22 0,0-3-36 15,0-3 4-15,1-1-4 0,-1-8-52 16,2-3 25-16,-2-4-84 0,1-6-108 15,0-2 68-15,-2-1 313 0,0-1 173 16,-1-1 234-16,0 3-65 0,-1-2-27 16,0 3-78-16,1 0-37 0,0 3-42 15,4 1-29-15,3 5-35 0,4 0-33 16,0 6-39-16,3-2 1 0,-1 2-22 16,2 4-1-16,-1 1-19 0,-1 2-7 15,1 2-6-15,-4 4-16 0,0 3 2 16,-1 0 24-16,0 2 9 0,-3 2 13 15,-1 3 2-15,0-1 18 0,-2 0-8 16,-1 3 1-16,-1 0-9 0,0-1 18 16,-1 0 4-16,0-2 6 0,0 0 3 15,0-2-9-15,0 0-4 0,0-3 4 0,0-1 3 16,0-1 19-16,-1-3 16 16,-2 1 26-16,-3-2-7 0,-1 2-32 15,-2-3-51-15,-3 1-22 0,-4-1-52 0,-2-1-73 16,-2 0-103-16,0-2-95 0,-3 0-186 15,8-3-560-15</inkml:trace>
  <inkml:trace contextRef="#ctx0" brushRef="#br0" timeOffset="162383.601">15560 8392 2451 0,'0'0'429'0,"0"0"-275"0,0 0 86 0,0 0-18 0,-24 47-16 15,20-32-58-15,-1 2-79 0,2-2-3 16,-1-1-63-16,1 0-3 0,2-1-14 0,-1-1-18 16,2-1-8-16,0-4-4 15,0-3 9-15,0 0 3 0,0-1-18 16,0-3 3-16,0 0 12 0,0-3 6 0,0-4 14 15,0-6 13-15,0-1-36 0,0-4 15 16,0-3 23-16,0 1 11 16,-2-3 24-16,1 1-10 0,1 1 10 0,0 0-35 15,3 3-16-15,2 1-3 0,5 4 0 16,4 1 6-16,1 0-12 0,2 2-3 16,3 0-4-16,1 4-3 0,-1 1 3 15,-2 4-16-15,-1 1-34 0,-4 0-14 16,0 1-26-16,-3 4-15 0,-2 1 88 15,-3 4 24-15,0-1 25 0,-4 1 26 16,0 3 35-16,-1 1 29 0,0 1 9 16,0-1-12-16,0 1-1 0,-1-2-29 15,1 1-22-15,0-2-32 0,3-2-2 16,2 3-1-16,-2-3 0 0,2 1 0 16,2 0 4-16,-2-2 11 0,-1 1 5 15,0-2 5-15,-3 0-3 0,-1-1 16 16,-1 0-3-16,-4-1-2 0,-5 2-33 0,-1 0-60 15,-7-1-48-15,-1-1-45 0,-2 0-48 16,-3-2-85-16,2-3-127 0,-4-1-216 16,9-1-675-16</inkml:trace>
  <inkml:trace contextRef="#ctx0" brushRef="#br0" timeOffset="162915.969">15948 8315 2776 0,'0'0'471'0,"0"0"-359"0,0 0 69 16,0 0 2-16,0 0 0 0,1 36-48 16,-1-23-34-16,-1 1-17 0,1 0-65 15,-1 0-19-15,0 0-22 0,1-2-9 16,0 1-7-16,0-2-18 0,0 0 12 15,0-4 12-15,0-1 14 0,1-4 18 0,0-1 16 16,-1-1 32-16,1 0 21 0,-1-3-1 16,1-4-2-16,0-3-26 0,1-4-38 15,1-3 0-15,-1-2-2 0,-1-4-2 16,3 2-1-16,3-2-13 16,-3 2 14-16,3-1-1 0,2 4-9 0,4 0-16 15,0 2-7-15,5 2-8 0,0 0 2 16,4 5 4-16,-2 1 9 0,0 2-5 15,2 2 30-15,-6 4-19 0,-1 1-15 16,-2 6-1-16,-1 2 10 0,-5 3 26 16,1 3 2-16,-5 0 25 0,1 4 16 15,-1 0 31-15,-2 3 4 0,0 0-8 16,1-1-5-16,0-1-7 0,0-3-4 16,0 1-11-16,2-2-29 0,1-1-12 15,-1-1-15-15,-1-1 15 0,2-2 0 16,-3 0 0-16,0-1 3 0,-2-3 15 15,0 2 7-15,-7-3 3 0,0 2 6 16,-6 1-14-16,-5-2-20 0,-3-1-62 16,-4-1-44-16,-4-2-43 0,-3-2-39 0,-2-1-45 15,0-3-80-15,-1-3-265 16,10 1-668-16,-13-8-400 0</inkml:trace>
  <inkml:trace contextRef="#ctx0" brushRef="#br0" timeOffset="163800.02">14108 9061 2886 0,'0'0'591'0,"0"0"-359"0,0 0 41 16,0 0-109-16,0 0-92 0,0 0-58 16,0 0-14-16,-10 39 0 0,7-24-2 15,1 3-1-15,0-1-28 0,-2 0-25 0,1-2-33 16,1-2-14-16,1-2-17 16,-1 1-37-16,2-4 5 0,0-2-17 0,0-1-54 15,2-3-92-15,3-2-49 0,1-2-22 16,3-6-16-16,0-1 219 15,4-5 37-15,0-2-75 0,1-2 64 0,0 0 157 16,-3-3 42-16,1 2 154 0,-4 0 38 16,0 0 33-16,-1 3-13 0,0-2-44 15,-1 4-67-15,0 1-46 0,1 2-7 16,-1 0-12-16,2 3-10 0,-1 2-13 16,0 1 3-16,0 2 6 0,0 1-16 15,-1 2-19-15,0 0-6 0,-1 0-23 16,-1 2-21-16,0 3-4 0,1 0 8 15,-3 1 17-15,-1 0 0 0,-1 2 46 16,0 1 5-16,0 3 16 0,0 2 4 16,0-1-10-16,0 3 2 0,0 2-2 15,3-1 16-15,2 3 2 0,1-1-9 0,1 0-32 16,2 0-9-16,0-2-4 16,0-1-12-16,1 0-13 0,-2 0-1 15,-1-3-12-15,-1 1 12 0,-1-3 0 0,0-1 0 16,-4 0 1-16,-1-2 16 15,0 1-4-15,-5-2-12 0,-2 0-30 16,-3 1-59-16,-4-2-35 0,-3-1-61 0,-3-1 9 16,0-3 2-16,-3-1-48 0,-1 0-27 15,2-3 62-15,2-3 21 16,0-1-81-16,5-4-143 0,1-3-167 0,7 1-121 16</inkml:trace>
  <inkml:trace contextRef="#ctx0" brushRef="#br0" timeOffset="164300.272">14642 9065 2443 0,'0'0'442'0,"0"0"-275"0,0 0 63 0,0 0-48 15,3 44-30-15,0-30-35 0,0 2-51 0,0-4 3 16,0 1-41-16,-1-3-28 0,-1 2 2 16,0-4-2-16,-1 1 1 0,0-2 11 15,0-3 4-15,0 0-13 0,0-2 9 16,0-2-12-16,0 0 0 0,0 0 22 16,0-3 10-16,0-4-13 0,-2-2-7 15,1-2 8-15,0-3-20 0,-1-4 0 16,2 1 23-16,0-2-4 0,4 0-16 15,1 3-3-15,4 0-22 0,4 0-14 16,1 3-1-16,3 2 5 0,1 0 11 16,2 3-11-16,-1 2 4 0,-1 1-19 15,-1 4 9-15,-3 1-9 0,0 1 15 16,-5 2-15-16,-1 3 47 0,1 1 2 16,-4 1 1-16,-2 2 22 0,-3-1 16 15,0 2 3-15,-2 2-6 0,-3 2 0 16,-4 1 6-16,1-1 0 0,0 0 3 15,0-1 3-15,-2 0-18 0,3-2-19 16,0-3 6-16,1 3-7 0,-1-5 1 16,2 2-11-16,1-3 1 0,0 0-3 0,1-2 0 15,-1 0-1-15,2-3-55 0,-1 1-49 16,-3-2-33-16,2-1-73 0,-4-5-123 16,0-3-317-16,0 0-648 0</inkml:trace>
  <inkml:trace contextRef="#ctx0" brushRef="#br0" timeOffset="164832.996">15090 9006 2587 0,'0'0'581'0,"0"0"-300"0,0 0-25 0,0 0-26 0,0 0-41 15,0 0-42-15,0 36-51 0,0-24-16 16,0 1-42-16,-2 1-23 0,1-2 0 16,-2 1-14-16,1 0 2 0,0-1-2 15,-1-2 2-15,0-1-3 0,1-2-1 0,1-3-15 16,0 0-8-16,1 0-23 16,0-2 0-16,0-2 7 0,0 0 29 15,0 0 11-15,0 0 2 0,0-2 16 0,0-4-14 16,0-3-3-16,0-4-1 0,2-6-48 15,4-3 5-15,0-1-29 0,3 0-12 16,3 2-2-16,3 2 5 0,0 4 18 16,2 3 25-16,0 2 10 0,-1 2 9 15,1 2-13-15,-4 2-5 0,0 3-4 16,-1 1-20-16,-3 0-43 0,-2 5 40 16,-1 1 39-16,-2 4-4 0,-1 2 29 15,-1 3 23-15,-2 1 24 0,0 3-9 16,0 0 0-16,-2 0 19 0,-1 1 4 15,0-2 2-15,-1 0-3 0,0-3-10 16,1 0-12-16,0 1-1 0,0-3 1 16,-1-1 3-16,-1 1-4 0,-1-3 5 15,-1 0-4-15,0-2-1 0,-2 0 1 0,-3-2-20 16,0 1-18-16,-1-3-58 16,-3-2-46-16,2-2 0 0,-1 0-15 0,0-2-29 15,3-5-87-15,1-4-161 0,4-2-238 16,2-6-335-16,2 3-339 0</inkml:trace>
  <inkml:trace contextRef="#ctx0" brushRef="#br0" timeOffset="165017.391">15509 9097 2868 0,'0'0'674'0,"0"0"-472"0,0 0-47 16,0 0-55-16,0 0-53 0,0 0-47 16,0 0-110-16,0 0-85 0,0 0-249 15,0 0-307-15,0 0-906 0</inkml:trace>
  <inkml:trace contextRef="#ctx0" brushRef="#br0" timeOffset="165169.508">15801 9009 1596 0,'0'0'1093'0,"0"0"-772"0,0 0-148 16,0 0 50-16,0 0-67 0,0 0-90 15,0 0-37-15,0 0-29 0,0 0-108 16,0 0-207-16,0 0-121 0,22 3-145 16,-12-9-458-16</inkml:trace>
  <inkml:trace contextRef="#ctx0" brushRef="#br0" timeOffset="165317.897">16100 9039 2312 0,'0'0'561'16,"0"0"-333"-16,0 0-23 0,0 0-15 16,0 0-117-16,0 0-73 0,0 0-47 15,0 0-211-15,0 0-452 0,0 0-1512 0</inkml:trace>
  <inkml:trace contextRef="#ctx0" brushRef="#br0" timeOffset="169416.508">13639 8757 1586 0,'0'0'451'0,"0"0"-214"0,0 0 51 0,0 0 56 0,0 0-20 0,0 0-34 16,0 0-66-16,0 0-76 15,0 0-63-15,0 0-19 0,0 0-12 0,-16-39-26 16,6 28-3-16,-3-1 12 0,-4-1-15 16,-3-1 9-16,-2-1-27 15,-5-2-4-15,-9-1-1 0,-10-3-3 0,-12-2-11 16,-5 4-23-16,-2 1 23 0,2 4-7 16,2 7-6-16,-2 1-16 0,-1 4 22 15,0 2 9-15,2 0 0 0,2 4 13 16,5 2-12-16,4-1 8 0,7 1 3 15,8 1 0-15,8-2-2 0,7-2 0 16,4 0-19-16,-3 2 19 0,1 0-25 16,1-1 0-16,3 0-16 0,6 0-67 15,3-2-85-15,4 1-90 0,2-3-143 16,2 0-203-16,3 0-190 0,1-3-334 16</inkml:trace>
  <inkml:trace contextRef="#ctx0" brushRef="#br0" timeOffset="169748.722">12803 8401 1574 0,'0'0'513'16,"0"0"-228"-16,0 0-39 0,0 0-8 16,0 0-10-16,0 0-39 0,0 0-40 15,0 0-25-15,0 0-29 0,0 0-16 16,0 0-10-16,0 0-6 0,0 0-3 15,2-4-22-15,-17 8-38 0,-2 0-17 16,-5 1 5-16,-1 2-5 0,0 1 17 16,0-1 22-16,1 2-10 0,1 1-9 15,4 0 13-15,0 3-14 0,4 2 1 16,3 2 32-16,-1 2 9 0,6 2-6 16,3 2-10-16,2 1 10 0,6 1 9 15,4-2-29-15,4-3 4 0,2 0-9 16,4-1-13-16,1-4-16 0,4-2-12 15,0 0-84-15,2-5-87 0,8-3-101 16,-1-3-257-16,-10-2-722 0,14-6-475 0</inkml:trace>
  <inkml:trace contextRef="#ctx0" brushRef="#br0" timeOffset="170599.71">9716 8809 1068 0,'0'0'648'0,"0"0"-320"0,0 0-62 0,0 0 54 0,0 0-8 0,0 0-37 15,0 0-23-15,0 0-53 0,0 0-47 16,0 0-36-16,0 0 11 15,0 0-49-15,-15-19-32 0,15 17-46 0,0-3-3 16,3 1-43-16,3-2-20 0,2 0 5 16,3-1 14-16,-1 3-9 0,0 0-4 15,1 3-28-15,-1 1-26 0,-3 3 7 16,5 3 11-16,-6 5 4 0,0 0-19 16,-1 4 18-16,-3 2 6 0,-2 0-15 15,0 1 25-15,-2-2 67 0,0 0 10 16,-1-4 32-16,1-1-29 0,2-3 17 15,0-2-20-15,2-2 29 0,3 0 28 16,4-1-25-16,0 1 20 0,2-2-8 16,4 0 1-16,-2 0-19 0,3 0-13 15,-4-1-12-15,-1 1-1 0,-3 1-15 16,-3 1 14-16,-3 3 2 0,-2 0 10 16,-6 4 37-16,-3 3-15 0,-7 0-33 15,-2 4-38-15,-1 1-7 0,-4 0-47 0,2-3-17 16,0-2-36-16,1-1-41 15,5-6-147-15,3-4-228 0,5-2-427 0</inkml:trace>
  <inkml:trace contextRef="#ctx0" brushRef="#br0" timeOffset="170949.601">10019 8712 2108 0,'0'0'530'0,"0"0"-243"0,0 0-143 0,0 0 29 0,0 0-33 0,0 0-48 15,39-38-25-15,-27 31-26 0,-1 0-38 16,1 1-3-16,-3 3-3 0,2 2-19 16,0 1-23-16,-4 1 1 0,-1 6 12 15,0 3 15-15,-3 0 17 0,0 5 3 16,-3 2 26-16,0 4-13 0,-6 0 6 0,-4 2 7 15,1 2-4-15,-3-3-3 16,1 0-20-16,3-5 30 0,-1-2-4 16,4-3 14-16,1-4-20 0,2-4-22 0,2-1-13 15,0-3-3-15,4 0 16 0,4 0 0 16,4-6 32-16,3 0-32 0,4-4-63 16,5-2-140-16,-2-3-126 0,4 1-172 15,-1-3-170-15,-7 7-388 16</inkml:trace>
  <inkml:trace contextRef="#ctx0" brushRef="#br0" timeOffset="171118.665">10379 8706 2074 0,'0'0'350'0,"0"0"-176"15,0 0-61-15,0 0-3 0,0 0-46 16,0 0-64-16,0 0-19 0,0 0-33 0,0 0-96 15,16-35-75-15,-7 27-42 16,-1 0-37-16,3 0-62 0,1 0-118 16,-5 1-196-16</inkml:trace>
  <inkml:trace contextRef="#ctx0" brushRef="#br0" timeOffset="171484.022">10553 8442 2183 0,'0'0'498'16,"0"0"-231"-16,0 0-145 0,0 0 0 15,0 0-33-15,0 0-3 0,0 0-3 16,0 0 12-16,0 0-35 0,36 45-19 16,-25-29-22-16,2 1-16 0,-2 1 10 15,0 2-13-15,2-4-14 0,-4 3-36 16,0-2-10-16,0-4 3 0,-4 1 3 15,1-4-23-15,-2-1 29 0,-2-4 23 16,-1-2 25-16,-1-2 10 0,0-1 25 16,0-1 25-16,-3-2 0 0,-1-5-37 15,-3-3-20-15,1-2 32 0,-3-3 0 0,4-2 41 16,-1-1-4-16,2-2-2 16,2-1-39-16,2 2-29 0,0-1-2 15,4 2-1-15,4 2-27 0,3 2-22 0,1 1-14 16,1 2 1-16,1 3-19 0,1 0-77 15,-2 4-90-15,0 1-137 0,-2 2-212 16,-3 2-540-16</inkml:trace>
  <inkml:trace contextRef="#ctx0" brushRef="#br0" timeOffset="172233.408">10837 8482 901 0,'0'0'1476'0,"0"0"-1192"0,0 0-59 16,0 0 38-16,0 0-119 0,0 0-112 0,0 0-32 16,9-49-4-16,-4 34-40 15,2-3-71-15,-1 1-33 0,0 1 43 16,-1-2-14-16,-1 4 45 0,-1-1 57 16,-2 1-21-16,-1 5 38 0,0 2 0 15,0 4 38-15,-4 2 46 0,-2 1-16 16,-1 5-39-16,-4 4-28 0,2 5 24 0,-1 4-2 15,0 2 6-15,1 2-10 0,3 1-17 16,3 0-2-16,3-4-9 16,0-1-30-16,5-4 39 0,4-6 6 0,2-3 43 15,2-3 18-15,4-2 19 0,2-8-9 16,1-3-42-16,2-7-6 0,-2-2-13 16,4-2-16-16,-3-2-64 0,-4 0-13 15,3 0 55-15,-4-1 22 0,-2 2 56 16,-4 3-54-16,-3 2-1 0,-4 5 50 15,-3 3 16-15,-1 3 0 0,-4 4-29 16,-2 1-10-16,-1 2-28 0,-3 5-28 16,-3 4-26-16,2 5 6 0,-2 2 16 15,3 5 6-15,3-1-2 0,3 1 15 16,0-3-25-16,5-2-52 0,2-3 28 0,7-4 62 16,1 0 32-16,5-4 16 15,2 2 45-15,3-1-4 0,3 0-9 16,1-1-39-16,3 2-41 0,-1 0-1 0,-1 2-37 15,-4 1-3-15,-2 4-33 0,0-1 36 16,-7 2 19-16,-3 2 0 0,-4 0-4 16,-5 2 20-16,-3 3-26 0,-3 0 29 15,-6 1 1-15,-4-3 2 0,-2 3-2 16,-3-4 14-16,2-5 23 0,1-2 16 16,-3-5 13-16,6-5-9 0,-1-2-20 15,3-7-16-15,2-6 19 0,3-6 7 16,5-11 6-16,3-12 0 0,3-12-19 15,5-6 3-15,3 1-13 0,-1 8-22 16,1 6 16-16,-1 12 3 0,-1 5 0 16,-1 9-6-16,2 2 15 0,0 1 20 15,1-1 5-15,-1 2-9 0,1 5-9 16,-3 2 3-16,0 6-9 0,-2 2-32 16,0 2-64-16,-1 8-17 0,2 3 30 15,-2 4 14-15,-1 2-1 0,0 1-38 16,-2-1-15-16,-2-1-80 0,1-2-87 15,0-5-191-15,0-3-305 0,0-5-678 16</inkml:trace>
  <inkml:trace contextRef="#ctx0" brushRef="#br0" timeOffset="172346.073">11179 8100 2028 0,'0'0'272'0,"0"0"-84"0,0 0-75 0,0 0-33 16,0 0-80-16,0 0-77 0,0 0-162 15,0 0-218-15,0 0-774 0</inkml:trace>
  <inkml:trace contextRef="#ctx0" brushRef="#br0" timeOffset="172666.885">11422 8125 2905 0,'0'0'369'0,"0"0"-229"0,0 0 69 15,0 0 47-15,-37-13-115 0,25 11-56 16,-1 2-57-16,1 0-28 0,1 3-59 16,0 2 2-16,0 2 22 0,6 1 7 0,1 1-16 15,4 2 9-15,0 0-5 16,8 2 6-16,4-3 34 0,4-1 22 0,2 1 3 16,5-3-3-16,-2 2 7 0,1-3-17 15,-2-1-12-15,-2 0-12 0,-1 1-4 16,-5 0-3-16,1 1-6 0,-6 0 9 15,-4 0-6-15,-2 1 3 0,-2 0 17 16,-5 2-14-16,-6 1-72 0,-2 0-7 16,-6-1-64-16,1-1-83 0,-4-2-59 15,1-2-44-15,1-2 83 0,2-3 6 16,3-1-56-16,6-6-170 16,3 0-251-16</inkml:trace>
  <inkml:trace contextRef="#ctx0" brushRef="#br0" timeOffset="172866.422">11415 7713 2314 0,'0'0'249'15,"0"0"57"-15,0 0 190 0,0 0-75 16,0 0-182-16,0 0-107 0,0 0-71 16,0 0-61-16,0 0-28 0,0 0 28 0,7 57 28 15,4-13-13-15,7 7 1 16,1 2-13-16,1-6-3 0,0-4-38 0,-4-12-58 15,-2-5-56-15,-3-5-74 0,0-4-78 16,1 2-236-16,-1 0-174 0,-2-4-519 16</inkml:trace>
  <inkml:trace contextRef="#ctx0" brushRef="#br0" timeOffset="173039.539">11502 8008 2668 0,'0'0'396'16,"0"0"-198"-16,0 0-26 0,0 0-48 16,0 0-80-16,46-47-28 0,-31 35-16 15,1-1-53-15,1 1-157 0,-2 1-93 16,-1 2-38-16,0 1-101 0,-1 4-35 16,-3 2-708-16</inkml:trace>
  <inkml:trace contextRef="#ctx0" brushRef="#br0" timeOffset="173799.957">11640 8206 326 0,'0'0'1448'0,"0"0"-1090"0,0 0 7 16,0 0 77-16,37-16-135 0,-23 3-189 16,0-6-70-16,1-2-48 0,1-2-48 15,-1-1-67-15,-3-2 32 0,-3 3 83 16,-2-3 45-16,-3 2 19 0,-3 2-16 15,-1 4-7-15,-2 4 48 0,-4 5 19 16,2 3 3-16,-2 6 18 0,-2 0-113 16,-2 7-16-16,-1 7-35 0,-2 6 23 15,-1 4 12-15,3 4 0 0,3 3 0 16,1-3-2-16,6-2 0 0,1-2 2 16,7-6 2-16,1-2 33 0,3-3 9 0,4-5-3 15,0-5 6-15,3-3 3 0,1-2-9 16,0-7 1-16,2-7-42 15,-3-1-33-15,1-4-51 0,-3-1-14 0,-1-2 10 16,-1-1 19-16,-2-1 69 0,-3 1 6 16,-2 1 23-16,-2 1 2 0,-1 4-9 15,-4 4 38-15,0 6 25 0,-3 3-10 16,0 2-28-16,-1 2-47 0,-2 2-82 16,0 3-9-16,-1 5 21 0,-2 1 7 15,1 2 22-15,3 3 10 0,0-2 2 16,4-1-6-16,1-1-31 0,2-3 10 15,4-1 56-15,2 0 28 0,4-3-9 16,-1 3-19-16,2-2 0 0,0-2-28 16,-1 1-1-16,1 0-9 0,-2-1-13 15,0 2-16-15,0-2-22 0,-3 1 16 16,0 0 34-16,-1 0 39 0,0-2 13 16,-1 1 25-16,-1-2 26 0,1 0 19 15,0-4 19-15,1-1 16 0,0-3-14 0,-1-1-25 16,-1-3-32-16,1 1-21 0,0-3 5 15,-3 0-6-15,0-4 13 16,-3 0-16-16,1-1 0 0,-1-2 0 0,0 1 9 16,-1 3 10-16,-2 1-25 0,0 4 4 15,-1 3-18-15,2 4-2 0,0-1-2 16,0 5-25-16,0-1-10 0,1 2-32 16,0 2-35-16,-1 5-3 0,2 0 50 15,0 5 35-15,1 1 21 0,3 2 0 16,3 0-18-16,2-2 19 0,1 2 3 15,0-3 0-15,2 0-3 0,-1 0 0 16,0 1-2-16,-2-1-11 0,-1-1 10 16,-3 2-28-16,-1-1 15 0,-4 1 3 15,0-1 13-15,-5-1-2 0,-4 2 2 16,-5-2-89-16,-2-1-112 0,-3-2-257 16,5-2-577-16,-12-5-667 0</inkml:trace>
  <inkml:trace contextRef="#ctx0" brushRef="#br0" timeOffset="175217.366">9642 9506 2146 0,'0'0'362'0,"0"0"-178"0,0 0-23 16,0 0 25-16,0 0 6 0,0 0-17 15,0 0-41-15,0 0-49 0,0 0-15 16,0 0-20-16,0 0-37 0,0 0-13 15,0 0 63-15,60-35 12 0,0 7 10 16,13-2-6-16,7-2-25 0,-3 1-20 16,-1 3-9-16,-1-3-10 0,0 0 10 15,-1 0-3-15,-2-1 9 0,-5 3 10 16,-1 1-19-16,-8 2-4 0,-5 2-18 0,-4 2-11 16,-14 5 10-16,-8 5 0 15,-10 4-49-15,-7 2-71 0,-3 2-46 16,-1 2-22-16,-4 0-38 0,-6 2-136 0,-3 0-598 15,-17 5-759-15</inkml:trace>
  <inkml:trace contextRef="#ctx0" brushRef="#br0" timeOffset="177583.922">9770 9872 261 0,'0'0'691'0,"-2"0"-128"0,2 0-208 0,-2 0 8 15,2-1-14-15,-2-1-43 0,0 1-68 16,2 0-31-16,-1-2-13 0,1 2-42 16,0-2-10-16,0-1-38 0,0-1-17 15,1 0-17-15,3-2-13 0,2-1-17 16,-1 0-40-16,4 2 0 0,-2-1-31 16,-1 3-13-16,1 1-10 0,0 3 7 15,-1 0 3-15,-1 0 0 0,1 0-6 16,-2 4 6-16,1 2-13 0,0 1-9 15,-3 1 12-15,0 3-34 0,-1-1 5 0,-1 0 0 16,-1 0-15-16,-3 1-1 16,2-1 16-16,-5-1 67 0,5-1 16 0,-1-4 1 15,1 2-1-15,2-4 0 16,0 1 1-16,0-3 10 0,2 1 50 0,3 1 25 16,2 0 13-16,1 0-16 0,1 1-45 15,5 0-19-15,-3 1-6 0,0 2-13 16,2-1-13-16,-4 0-3 15,0 1 14-15,0 2-30 0,-4 1 16 0,-1 1 14 16,-4-1-10-16,0 3-1 0,-2 1-25 16,-3-2 37-16,-6 2 1 0,2 2 0 15,-4-2-13-15,0 1-35 0,-1-1-6 16,-2-2-20-16,3-1-18 0,0-3-14 16,2-3-23-16,2-1-12 0,0-3-88 15,6 0-153-15,1-7-86 0,0-3-213 16,2 0-147-16</inkml:trace>
  <inkml:trace contextRef="#ctx0" brushRef="#br0" timeOffset="177999.229">9940 9799 2028 0,'0'0'343'0,"0"0"-65"0,0 0-88 0,0 0-1 0,0 0-54 0,-3-38-43 16,6 29-28-16,3 1-13 0,0-1-51 16,1 0-12-16,3 2-20 0,0 1-3 15,-1 2 3-15,3 2-29 0,0 2 29 16,-1 0-9-16,3 6-8 0,-5 3-21 15,2 1 6-15,-4 4-20 0,-1 1 33 16,-3 3-7-16,-1 4 0 0,-2-1 6 16,-2 3-28-16,-3 1 61 0,-3-2 19 15,-2 0 13-15,0-1 45 0,-1-2 55 0,1-2-32 16,1-2-30-16,1-5 1 0,3-2-1 16,3-3-22-16,2-3-29 15,0-2 1-15,1-1 12 0,3 0 57 16,4 0-28-16,1-4-1 0,3-1-9 0,3-2-32 15,-1-4-38-15,1-1-138 0,3-1-114 16,-3-3-198-16,-3 6-574 0</inkml:trace>
  <inkml:trace contextRef="#ctx0" brushRef="#br0" timeOffset="178158.682">10235 9829 1884 0,'0'0'405'0,"0"0"-279"0,0 0-48 15,0 0 87-15,0 0-165 0,0 0-117 16,40-14-235-16,-33 7-304 0,6-11-877 0</inkml:trace>
  <inkml:trace contextRef="#ctx0" brushRef="#br0" timeOffset="178583.664">10305 9464 2195 0,'0'0'372'16,"0"0"-140"-16,0 0-81 0,0 0 51 15,0 0-36-15,4 50-35 0,4-31-52 16,-2 3-50-16,4 0-26 0,-3 4-3 15,3-1 0-15,-1 1-1 0,0 1-11 16,-2 0-26-16,1-2-19 0,-3-3-23 16,2-3 26-16,-2-2 22 0,1-5-3 15,-3-6 13-15,0-2 22 0,-2-2 16 16,1-2 3-16,-2 0 48 0,2-5 32 16,-2-1-7-16,2-2-38 0,0-4-54 15,0-1-7-15,2-1-15 0,0-1 20 16,2 0 2-16,-1 4 0 0,1 1 1 0,3 0 15 15,0 3 16-15,-2 1-1 0,4 2-31 16,0 3-41-16,-2 1 3 0,-1 3-6 16,0 2-1-16,-1 3-3 0,-3 1-31 15,-2-2 2-15,-2 5-54 0,0-3-23 16,-3 4 71-16,-5 0-17 0,-2-1 42 16,-2 0-22-16,-3 1-69 0,0-4-100 15,-2 0-62-15,2-3-60 0,1-4-81 16,3-2-47-16,6 0-55 0</inkml:trace>
  <inkml:trace contextRef="#ctx0" brushRef="#br0" timeOffset="178730.579">10533 9590 924 0,'0'0'387'0,"0"0"-6"16,0 0 31-16,41-23-65 0,-30 20-140 16,-3 3-24-16,2 3-38 0,-2 3-43 15,0 3-22-15,1 2-26 0,-3 4-31 16,-1 2-22-16,0-1-1 0,-2-2-112 15,-2 2-32-15,-1-3-100 0,0 0-183 0,0-4-384 16,-1-5-657-16</inkml:trace>
  <inkml:trace contextRef="#ctx0" brushRef="#br0" timeOffset="178885.753">10546 9409 992 0,'0'0'1727'0,"0"0"-1486"0,0 0-103 16,0 0 18-16,0 0-101 0,0 0-55 16,0 0-74-16,0 0-143 0,0-38-269 15,5 30-707-15</inkml:trace>
  <inkml:trace contextRef="#ctx0" brushRef="#br0" timeOffset="179099.364">10639 9267 2353 0,'0'0'487'16,"0"0"-253"-16,0 0-128 0,0 0 92 0,0 0 27 16,-4 52-45-16,8-30-26 15,2 4-24-15,0 0-62 0,3 4-39 16,1 1-26-16,0-2 9 0,1 0-12 0,-1-2-22 16,2-2-78-16,-3-1-61 0,0-1-78 15,-2-1-88-15,1-2-131 0,-3-2-162 16,-1-7-81-16,0-3-2 0,-2-4-37 15</inkml:trace>
  <inkml:trace contextRef="#ctx0" brushRef="#br0" timeOffset="179433.811">10679 9580 2271 0,'0'0'471'15,"0"0"-169"-15,0 0-84 0,0 0-33 16,0 0-68-16,43-35-38 0,-28 23 7 15,0-1-36-15,1-1-48 0,-2-1-1 16,1 1 0-16,-3 1 12 0,-2 0-10 0,-3 4 19 16,-2 2-22-16,-3 0-40 15,-1 4-20-15,-1 3-16 0,0 0-3 16,-3 0 6-16,-1 4-25 0,0 6-1 0,-2 2 35 16,1 5 51-16,1 2 13 15,2 2 32-15,2-3 7 0,0-2 40 0,6-4 1 16,0-1 21-16,3-2 4 0,1-2-20 15,-1 2-9-15,3-2-23 0,-2 0-9 16,-1-1-22-16,0 1-19 0,0-1-3 16,-4 2-2-16,-3 0-23 0,0 0 22 15,-2 0 3-15,0 2 91 0,-4 0-34 16,-4 1-7-16,-7 0-50 0,-2 0-107 16,-12 0-104-16,-12-2-172 0,6-2-655 15,-7-5-1001-15</inkml:trace>
  <inkml:trace contextRef="#ctx0" brushRef="#br0" timeOffset="181049.656">9600 10915 63 0,'0'-1'590'0,"0"1"49"0,0-1-271 0,-1-2-89 0,-1 1-10 16,0 1-39-16,-1-3-4 0,3 2-20 15,-2 2-17-15,0-2-26 0,0 0-32 16,0 0-32-16,0 1-23 0,-1-3-3 16,-1 3-7-16,0-2-24 0,1 1-39 15,-4 1-3-15,1 0-11 0,1 1-46 16,-3 0-3-16,1 1-6 0,-2 3 8 15,0 3 7-15,3 0 10 0,-1-1 19 16,0 4-7-16,2-1-9 0,1 2 12 16,2 0 23-16,2-1 3 0,0 0 23 15,2-2-23-15,4 0 1 0,2-2 2 0,1 1 29 16,3 0 9-16,2 0 0 16,-1 0-28-16,3 2 9 0,-3-1 7 0,0 0-7 15,1 2-6-15,-5-1-14 16,-1 0-2-16,-2 1-1 0,0-1-2 0,-6 1 2 15,0-2 1-15,0 2-22 0,-4 0-20 16,-4-1-2-16,-2 1-13 0,-1-2-7 16,-3 1-26-16,-1-1-9 0,-3-2 29 15,2-2-72-15,-2-2-28 16,1-2 21-16,1-2-145 0,3-3-111 0,-3-7-181 16,7 6-448-16</inkml:trace>
  <inkml:trace contextRef="#ctx0" brushRef="#br0" timeOffset="181366.895">9457 10814 942 0,'0'0'599'0,"0"0"-329"0,0 0-91 0,2-39 25 15,0 31-23-15,-2 1 7 0,0 2 31 16,0 3-23-16,0 0-61 0,0 1-1 0,0 0-10 15,0-2-12-15,0 3 8 16,0 0-3-16,0 0-16 0,-2 0-41 0,2 7-29 16,0 0 1-16,2 8 15 0,3 11 16 15,9 12 9-15,1 9-6 16,3 7-29-16,-1-2-35 0,-3-1 11 0,-3-5-1 16,0 2-12-16,-2-1 2 0,-2-1-2 15,-1-4-27-15,1-9-48 0,-3-6-35 16,-1-9-31-16,1-4-51 0,3 0-39 15,-1 2-117-15,2-3-185 0,-4-3-225 16,2-6-747-16</inkml:trace>
  <inkml:trace contextRef="#ctx0" brushRef="#br0" timeOffset="181900.175">9724 10932 1992 0,'0'0'492'0,"0"0"-214"0,0 0-57 0,0 0-38 0,0 0-58 16,0 0 5-16,19-38-19 0,-9 30-16 15,3 0-28-15,3-1-17 0,-1 4-25 0,3 0-11 16,-1 1-14-16,2 4-19 16,3 0-6-16,-3 4-7 0,0 5-40 15,-2 0 15-15,-1 4 19 0,-3 0-3 0,-2 1-10 16,-6 2 17-16,-3 1 33 0,-2 0-30 16,-4 1 2-16,-6-2 13 0,-5-1-19 15,-3 2-6-15,0-4-23 0,-6-1-13 16,1-3 77-16,-1-2 32 0,3-6 22 15,0-1-12-15,1-6-4 0,5-4 13 16,4-3-51-16,1-4-23 0,2-3-12 16,6-2-45-16,2-1-106 0,2-1-141 15,8-1-259-15,0 7-792 0,9-7 656 0</inkml:trace>
  <inkml:trace contextRef="#ctx0" brushRef="#br0" timeOffset="182470.055">10290 10457 2372 0,'0'0'513'0,"0"0"-292"0,0 0-122 0,0 0-51 0,0 0-13 16,0 0 32-16,21 54 19 0,-9-26-25 16,1 2-36-16,1 2-22 0,0-3-3 15,0 2 0-15,-2-5-47 0,-2 0-52 16,0-6-96-16,-3 3-96 0,-3-3-131 15,1-2-236-15,-4-4-547 0</inkml:trace>
  <inkml:trace contextRef="#ctx0" brushRef="#br0" timeOffset="182832.912">10299 10754 427 0,'0'0'1860'0,"0"0"-1430"16,0 0-189-16,0 0-49 0,0 0-55 15,0 0-60-15,38-27-4 0,-22 16-22 16,6-2-48-16,0 0-3 0,-2 1-18 16,0 1-11-16,-3 1-37 0,-1 2-17 15,-3 0 6-15,0 4-12 0,-5 0-11 16,0 1 1-16,-2 3 22 0,1 0 6 16,-3 7 34-16,-2 2 37 0,2 2 41 15,-2 3 24-15,-2 0 18 0,0 4 1 16,0-2-49-16,2 1 13 0,-1-2-26 15,2-4 23-15,0-4 6 0,2-1 4 16,1-3-11-16,-1-3 1 0,3 0 22 16,-1-3 15-16,4-5 10 0,-2-2-10 15,-2-1-31-15,4-3-29 0,-6 0-22 16,1-3-2-16,-4 1-36 0,-2-1 37 16,-6 3-65-16,-1 0-36 0,-7 2-31 15,-2 3-30-15,-3 4-6 0,-1 4-149 0,1 1-157 16,4 1-495-16</inkml:trace>
  <inkml:trace contextRef="#ctx0" brushRef="#br0" timeOffset="183449.087">11019 10352 1944 0,'0'0'525'0,"0"0"-135"0,0 0-120 0,0 0-69 0,0 0-42 15,0 0-32-15,0 0 15 0,0 0-54 16,0 0-25-16,-8-35 12 0,-1 32-34 16,-2 2 10-16,2 1-20 0,-3 0 1 15,-1 4-32-15,0 2-38 0,0 3-19 16,2 0 4-16,1 2 15 0,2 0-12 16,3 1-4-16,1-2-2 0,4 1 8 15,0 1 17-15,4-2 9 0,3-1-7 16,3 0 28-16,4-2 1 0,2 1 23 0,2-2-8 15,4-1-15-15,-3-2-1 16,2 1-2-16,-2 0-29 0,-2 0 4 16,-2 0 12-16,-4-1-3 0,-4 3-29 0,-1-2-28 15,-5 1 10-15,-1 0-8 0,-5 1-18 16,-4 2 28-16,-6 0-58 0,-2 1-192 16,-4-2-161-16,-1 0-61 0,-1-4-134 15,5-1-372-15</inkml:trace>
  <inkml:trace contextRef="#ctx0" brushRef="#br0" timeOffset="183700.28">10855 10109 1277 0,'0'0'1310'0,"0"0"-1066"16,0 0-73-16,0 0 65 0,0 0 54 15,9 46-43-15,-2-24-43 0,3 1-53 16,4 5-60-16,0 2-26 0,3 2-31 16,1 1-3-16,4 5-29 0,0 9-2 15,-1 4-18-15,-1 4-51 0,-5-4-46 0,-3-6-27 16,-6-11-34-16,0-7 9 0,-1-9-26 16,-1-2-49-16,1 1-104 15,1-3-112-15,-1-4-180 0,1-4-822 0</inkml:trace>
  <inkml:trace contextRef="#ctx0" brushRef="#br0" timeOffset="184267.07">11268 10195 2428 0,'0'0'522'16,"0"0"-230"-16,0 0-66 0,0 0 27 0,0 0-29 15,0 0-54-15,0 0-67 0,0 0-38 16,0 0-25-16,0 0-40 16,0 0-34-16,0 0 6 0,27-37 6 0,-14 28 19 15,1 0-12-15,-3 2-4 16,-1 1-15-16,-1 2-7 0,-2 3-18 0,-2 1-14 16,-1 0-6-16,0 4-2 0,-3 3-14 15,1 0 3-15,1 4-25 0,-3 1 3 16,0 2-4-16,-3-1 22 0,0 1 16 15,-1 1 55-15,0-2 25 0,0-1 3 16,4-4 19-16,0 0 14 0,0 0 37 16,6-2 39-16,1-1-17 0,4 2-28 15,2-2-16-15,3 0-10 0,-1 0-6 16,3 1-20-16,-3-2-11 0,2 1-3 16,-3 0-1-16,-1 0-4 0,-3-1-8 15,-3 3-7-15,-1-1-3 0,-4 1-13 16,-1 1-6-16,-1 2-1 0,-4 0-12 0,-4 1 42 15,-4 1-8-15,-2 1-27 16,-1 0-33-16,-3-1-51 0,0 0-87 16,-4-3-168-16,1 0-55 0,-3-3-189 0,9-4-427 15</inkml:trace>
  <inkml:trace contextRef="#ctx0" brushRef="#br0" timeOffset="184482.598">11532 10050 2618 0,'0'0'411'0,"0"0"-94"0,0 0-41 0,0 0-30 0,0 0-67 16,0 0-38-16,38 47-10 0,-27-22-7 0,1 3-31 15,1 3-44-15,-2 2-24 16,0-1-19-16,-2 1-6 0,0-1-86 15,-1-2-150-15,0-3-152 0,-3-6-367 16,0-1-1456-16</inkml:trace>
  <inkml:trace contextRef="#ctx0" brushRef="#br0" timeOffset="186378.603">17030 10668 75 0,'0'0'0'0,"0"0"-75"0</inkml:trace>
  <inkml:trace contextRef="#ctx0" brushRef="#br0" timeOffset="186766.062">17312 10485 665 0,'0'0'988'0,"0"0"-546"0,0 0-109 16,0 0-20-16,0 0-65 0,0 0-43 0,0 0-36 15,0 0 2-15,0 0-34 16,0 0-33-16,0 0-4 0,0 0-2 16,0 0-13-16,0 0-13 0,0 0-9 0,0 0-17 15,0 0-8-15,0 0-4 0,-2 0-3 16,-2 2-9-16,-1 1-22 16,-7 3-3-16,-1 2 3 0,-3 2 1 0,-1 6 42 15,-7 4 7-15,-1 4 11 0,-10 6 4 16,-10 11-18-16,-13 8-23 15,-3 2-2-15,0-2-20 0,3-4-2 0,9-7-18 16,-1-1-43-16,12-7-72 0,4-9-66 16,13-5-58-16,4-8-133 0,5-3-322 15,-3-9-1073-15</inkml:trace>
  <inkml:trace contextRef="#ctx0" brushRef="#br0" timeOffset="197432.535">17229 8103 75 0,'0'0'0'0</inkml:trace>
  <inkml:trace contextRef="#ctx0" brushRef="#br0" timeOffset="203949.822">17007 8076 1208 0,'0'0'1036'0,"0"0"-761"0,0 0-49 15,0 0 76-15,0 0-21 0,0 0-33 0,0 0-52 16,0 0-39-16,0 0-41 0,0 0-37 16,0 0-7-16,0 0-4 0,-15-31-2 15,15 31-11-15,0 0-55 0,0 4-3 16,0 4-34-16,3 8 37 0,3 11 42 15,2 14 30-15,2 10-17 0,-1 4-36 16,1 1-16-16,-5-9 22 0,2-4-13 16,-5 1-11-16,0-1 1 0,-2 0-2 15,0-7-9-15,-2-7-74 0,0-7-29 16,-3-1-37-16,1 2-14 0,-1 2 6 16,1 2-20-16,-2-5-41 0,3-4-21 0,-1-6-97 15,4-6-163-15,0-6-179 16,0-1-633-16</inkml:trace>
  <inkml:trace contextRef="#ctx0" brushRef="#br0" timeOffset="204617.243">17048 8074 1172 0,'0'0'378'0,"0"0"-248"0,0 0 101 0,0 0 67 15,-5-37-39-15,5 29-1 0,0-1-33 16,5 2-71-16,-3-1-39 0,2 0-32 16,1 1 0-16,3-1-19 0,1 1 3 15,3 3-7-15,1-3-13 0,7 3-3 16,0-1 4-16,4 2-17 0,3 1-9 15,8 0-9-15,8-1-11 0,5 0-1 16,-3 2 0-16,-11-1 0 0,-7 1-1 16,-8-1 0-16,3 1 1 0,3-1 1 0,0 0 14 15,-4 0 6-15,-3 0 7 16,-5-1-7-16,-1 1-10 0,-4 0 4 0,-3 2-14 16,-1-1 11-16,-2 1 5 0,-2 0 20 15,0 0 18-15,0-1 14 0,0 1 18 16,0 0 2-16,0 0 3 0,0 0-9 15,0 0-19-15,0 0-16 0,0 0-18 16,-2 0-31-16,2 1-34 0,-2 3-18 16,2 4 18-16,0 2 33 0,0 3 1 15,0 4 3-15,0 5 0 0,0 2 9 16,0 3-12-16,0 7 0 0,-4 9-1 16,-1 7-1-16,-3 1 2 0,-2-2 0 15,0-7 3-15,3-9 22 0,-1-6-22 16,2-7 9-16,2 0-9 0,-1 3 25 15,-1 4 12-15,-2 2-12 0,0-1-25 16,0-3 22-16,1 1 5 0,-2-4-5 16,0-2-7-16,2-1 13 0,-1-2-3 15,-1-3 6-15,-1-1 2 0,0-1-2 0,-1-1 0 16,-1-1-7-16,-3-2 1 16,-3-1-7-16,-2-2-2 0,0-1-4 0,-7-1-15 15,0-3-34-15,-1 0-64 0,-3-3-30 16,2-2 5-16,2-2-1 15,2 0-27-15,2-1-55 0,4 1-111 0,6-1-110 16,1 0-164-16,8 2-455 0,4-7-730 0</inkml:trace>
  <inkml:trace contextRef="#ctx0" brushRef="#br0" timeOffset="205300.78">17152 8238 810 0,'0'0'1177'0,"0"0"-863"0,0 0 0 0,0 0 27 16,0 0-72-16,0 0-75 0,0 0-73 15,0 0-64-15,0 0-32 0,0 0-23 16,0 0 20-16,0 0 4 0,-2 49-11 16,6-32-11-16,-2 2-4 0,1 3-13 15,-1 0-16-15,-2-2-34 0,0 2-19 16,0-4-20-16,0 0-38 0,-2-2-42 16,0-2-11-16,1-3 36 0,-1-4 11 15,2-1 1-15,-2-2-7 0,0-3 13 0,0-1 73 16,-2-1 66-16,3-6 58 15,-4-2 75-15,3-3 64 0,0-2 36 16,0-3-2-16,0-3-29 0,2-1-13 0,0-1-34 16,0 0-25-16,0 0-28 0,2 0-33 15,2 0 0-15,3 3-34 16,0 0 3-16,0 3-23 0,3 0-15 0,-2 5-13 16,2 2-12-16,-3 1-1 0,2 3-5 15,-4 5-13-15,1 0-3 0,-1 0-7 16,-1 3 10-16,0 4-7 0,-2 2 4 15,0 4 18-15,-2-2 1 0,0 3-11 16,-2-1 8-16,-4 1-17 0,1-2 10 16,-1-1-26-16,-1 0 3 0,0-1-3 15,-2-2-22-15,3-1-42 0,-2 1-88 16,2-5-90-16,0-1-64 0,3 1-88 16,2-3-284-16</inkml:trace>
  <inkml:trace contextRef="#ctx0" brushRef="#br0" timeOffset="205683.316">17374 8136 1574 0,'0'0'675'0,"0"0"-242"0,0 0-44 0,0 0-60 16,0 0-107-16,0 0-64 0,0 0-51 15,-37 1-16-15,30 4-12 0,-3 4-13 16,-2 3-7-16,5 2 16 0,-4 2 9 15,4 1-16-15,2 2-34 0,3-1-6 16,0 4-3-16,2-1-23 0,0-1-2 16,3-1 0-16,3 1-3 0,0-4-9 0,4-3 8 15,-1-1-11-15,3-2 3 0,2-1-29 16,-1-4-77-16,3-4-56 0,-1-1-113 16,1-3-248-16,-3-3-929 0,3-12-369 0</inkml:trace>
  <inkml:trace contextRef="#ctx0" brushRef="#br0" timeOffset="209186.216">17492 8061 372 0,'0'0'1099'0,"0"0"-793"0,0 0-47 0,0 0 4 16,0 0-21-16,0 0-84 0,0 0-19 15,0 0-30-15,0 0-19 0,0 0-16 16,0 0 12-16,0 0-3 0,-4-11 0 16,10 5-10-16,1-2-13 0,2-2-22 15,2-1-12-15,4-1-7 0,1-4-18 16,5 0-1-16,2-3-1 0,8-5 0 16,12-5-1-16,8-5 1 0,9-3-2 15,4 2 3-15,-2 3 0 0,-2 2 26 16,8-1-1-16,1 0-3 0,4 0-20 15,0 4 2-15,-2-1-1 0,0 5-3 16,1 0-1-16,-3 4-15 0,-3 0 13 0,-4 3-10 16,-2 1-3-16,-6 1 13 15,-6 2-29-15,-10 2 1 0,-11 3-20 16,-7 2-38-16,-9 2-42 0,3-1-41 0,-6 2-114 16,-2-1-159-16,-6 1-103 0,-4 2-136 15,-4-1-114-15</inkml:trace>
  <inkml:trace contextRef="#ctx0" brushRef="#br0" timeOffset="209516.85">18723 7333 1205 0,'0'0'810'0,"0"0"-473"15,0 0-114-15,0 0 22 0,0 0-69 16,0 0-12-16,0 0-94 0,0 0-54 16,0 0 13-16,0 0 38 0,0 0 12 15,36 4-18-15,-20-3-17 0,-1 0-22 16,3 1-20-16,-3 0-2 0,1 3-12 0,-1 1 11 16,-1 1-2-16,-1 2-16 0,-2 3 19 15,-1 2 22-15,-4 3-21 16,-2 1-1-16,-4 0 19 0,0 3-4 0,-8 2 20 15,-4 3 0-15,-3 1-10 0,-4 1-25 16,-4 2-23-16,0-1-34 0,-3-1-35 16,5-1-121-16,-2-4-197 0,7-7-349 15,1-6-1163-15</inkml:trace>
  <inkml:trace contextRef="#ctx0" brushRef="#br0" timeOffset="-201429.95">19230 7156 1606 0,'0'0'361'0,"0"0"-286"0,0 0 381 0,0 0-140 15,0 0-97-15,-38-28-27 0,28 27-93 0,-4 1-64 16,3 0-35-16,0 4-58 0,0 3-28 16,0 5 9-16,2 2 26 15,1 4 16-15,0 2-10 0,4 0 26 0,3 1-4 16,1-1 10-16,0-3-25 0,3-4-10 16,1-2-10-16,3-3 6 0,0-2 30 15,-1-5 22-15,-1-1 0 0,1 0 38 16,0-4 7-16,0-4-28 0,0-2 8 15,-1 0-2-15,-1-3-20 0,0 2 10 16,-1 1-13-16,-1 1-18 0,0 3-11 16,1 3 6-16,-3 0-31 0,2 3-62 15,0 0 25-15,2 4 78 0,-1 1 0 16,3 1-38-16,0 1-105 0,2-1-106 16,0-1-43-16,-1-2-69 0,2-3-79 15,1 0-130-15</inkml:trace>
  <inkml:trace contextRef="#ctx0" brushRef="#br0" timeOffset="-201062.825">19342 7136 1518 0,'0'0'532'0,"0"0"-224"0,0 0 25 16,0 0-37-16,0 0-66 0,0 0-77 0,-42 11-76 16,34-5-74-16,4 2-3 15,1 1-35-15,2 2 0 0,0 1 32 0,1 2-26 16,0 1 7-16,4 1 3 0,-1-3-64 15,6-1-4-15,-4-2-2 0,5-3 18 16,-3-4 29-16,4-3 40 0,-2 0 2 16,0-4 28-16,3-5-28 0,-1-7 0 15,-1-2 16-15,0-5 2 0,-2-2-18 16,-1-3-22-16,-2-5 19 0,-3-10 3 16,-2-4 35-16,-3-3 10 0,-3 9-10 15,0 8 26-15,-1 12 3 0,4 0 54 16,-6 0-4-16,5 2-6 0,-1-1 9 15,-1 8-22-15,4 6-48 0,2 4-47 16,0 2-72-16,0 5-86 0,2 8 21 0,3 10 101 16,1 16 36-16,1 18 29 15,-1 5-29-15,-3-1-36 0,-1-12-127 16,0-15-57-16,0-12-76 0,1-4-95 0,1 0-30 16,4-4-67-16,2 1-157 0,0-8-102 15</inkml:trace>
  <inkml:trace contextRef="#ctx0" brushRef="#br0" timeOffset="-199780.769">19588 7033 1565 0,'0'0'676'15,"0"0"-359"-15,0 0-66 0,0 0-55 16,0 0-52-16,-40 10-35 0,30-2-58 16,0 4-51-16,5 1-24 0,-3 1-1 15,4 2 24-15,1 0-28 0,3-1 27 16,0-1-11-16,0-1 0 0,5-3-3 15,1 1-19-15,-1-4 22 0,4-3 13 16,0-1 0-16,1-3 29 0,1-4 6 16,1-3 23-16,-1-4 12 0,0-5-26 15,4-2-44-15,-6-3-9 0,-2-2-26 16,2-3 0-16,-4-2 35 0,-3 1 12 16,-2-2-10-16,0 0 30 0,0-2 9 0,-5 1-19 15,-2 0 16-15,1 2 26 0,-3 0 40 16,4 5-24-16,0 5 17 0,-1 6-2 15,4 6-26-15,0 3-69 0,1 3-68 16,1 8-68-16,0 5-3 0,0 11 79 16,0 15 50-16,1 14 10 0,3 4 0 15,1-3 0-15,-2-10 0 0,0-17-1 16,-2-5-12-16,3-5 13 0,2 1 2 16,-1-1 1-16,6 0-3 0,-2-4 2 15,0-5 9-15,2-4 17 0,-2-3 20 16,2-1-13-16,0-5 28 0,-1-3 9 15,-2-5-15-15,0-1-30 0,0-2-27 16,-3-4-15-16,0 2 11 0,-3-1 4 16,-1 2 0-16,-1 3 19 0,0 4 3 15,0 4-20-15,-1 2-2 0,0 3-21 16,0 1-42-16,-1 3-53 0,0 4-17 16,1 3 28-16,0 2 16 0,1 1-6 15,0 1 15-15,1-2-13 0,4-2-42 16,0-3-9-16,6-3 60 0,-3-1 26 15,2-3 19-15,2 0-41 0,-2-3-53 16,-1 0-3-16,2 1 52 0,-3 1 55 0,-1 1 29 16,-4 1 3-16,1 3 137 0,-1 5-5 15,-2 0 11-15,1-1-1 16,-1 2-7-16,2-3-16 0,-1-2-32 0,2-1-29 16,0-1-4-16,-1-1-6 0,3-2 29 15,1-1 31-15,2-5 13 0,0-2-23 16,3-3-47-16,0-2-54 0,1-6-66 15,0 0-17-15,-3-2 10 0,2 0 7 16,-3 1 31-16,-4 2 7 0,-2 4 28 16,-1 2 32-16,-2 4 16 0,0 3 44 15,-2 4 31-15,-2 1-35 0,-2 4-88 16,0 5-6-16,-1 2-32 0,1 6 38 16,1 3 23-16,0-2 15 0,2 2-13 15,3-3-22-15,0-1-3 0,2-4-24 0,4-2 6 16,-1-5 18-16,5-2 0 15,0-3 18-15,1 0 14 0,0-4-7 16,4-8-25-16,-1-1-27 0,1-1-33 0,-2-3-16 16,1-3-19-16,-3 2 7 0,-2-1 8 15,2 1 80-15,-6 4 3 0,3-1 29 16,-5 5 3-16,-3 3 3 0,0 3 29 16,0 4 24-16,-1 0-68 0,-3 0-23 15,-2 4-67-15,4 2-9 0,0 2 13 16,1 3 28-16,1-1 3 0,0 0 10 15,2-3 20-15,1 0-17 0,5-1-7 16,1-2 23-16,1 1-13 0,2-4 0 16,-2 1-6-16,1-1-23 0,-1 1-19 15,-2-1-44-15,-1 1-53 0,-5 0-64 16,1 1-62-16,-3 0 57 0,-1 2 113 16,-5 0 62-16,-4 1 55 0,2 1 38 15,-2 1 88-15,-3-2 40 0,6-1 37 16,-1-1 3-16,2-2 19 0,3 1 6 15,1-3-37-15,2 0-38 0,0 0-26 16,5-3-77-16,1-3 4 0,4-2-22 16,4-6-13-16,3-2-22 0,4-5-33 0,2-3-83 15,1-2-39-15,0-2 78 0,4 2 1 16,-3 1 57-16,-3 0 16 16,0 7 0-16,-2 2 0 0,-7 1 0 0,-1 3 3 15,-5 5 23-15,-4 3 2 0,-3 3-25 16,0 1-1-16,-3 4-12 0,-2 4-41 15,-1 2 19-15,-1 5 35 0,1 1 70 16,2 0 7-16,1 2 5 0,2-3-38 16,1 0-18-16,1-2-4 0,5-1 3 15,0-2-3-15,1 0 4 0,1 0-26 16,-2 2-13-16,-2-2-3 0,-2 1-41 16,-2 1 7-16,-5 2 18 0,-5 2-12 15,-8 1-17-15,-5 3-22 0,-9 1-60 16,-10 5-65-16,-14-3-181 0,11-4-385 15,-1-7-1032-15</inkml:trace>
  <inkml:trace contextRef="#ctx0" brushRef="#br0" timeOffset="-198947.039">19279 7657 2455 0,'-7'6'207'0,"2"-1"-207"0,-3 2-87 0,4 3 25 0,-3 4 43 16,2-1 19-16,1 2 19 15,2 0 23-15,2-1-29 0,0-1-13 0,3-4-19 16,1 1-2-16,4-5 21 0,-1 1 39 15,2-5-7-15,-2-1-6 0,1 0 13 16,-1-7 25-16,3-1-64 0,-4-4-9 16,2-4-49-16,-5 1-42 0,1-3-20 15,-4 0 7-15,0 4 87 16,-4 1 26-16,-2 3 75 0,-3 5 86 0,2 4 33 16,-1 1-69-16,0 4-16 15,2 4-57-15,0 3-51 0,-2 3 15 0,6 1 3 16,1 1-18-16,1-1-1 0,3-4 0 15,5-1-2-15,0-4-11 0,2-5 13 16,3-1 45-16,0-1 61 0,4-8 2 16,0-5 4-16,2-7-46 0,-2-3-31 15,4-6-35-15,-3-3-3 0,-3 2 3 16,-1 0 23-16,-5 2 28 0,-4 3 6 0,-5 4 6 16,0 2 10-16,-6 5 31 15,-1 2 21-15,-2 4 39 0,1 4-52 16,-1 1-16-16,1 4-34 0,2 0-62 0,1 6-37 15,1 5-62-15,0 6 2 0,2 14 29 16,2 9 64-16,6 18 3 0,-1 6-1 16,3-1 1-16,0-2 0 0,-1-4-11 15,-1-2-29-15,0 0-44 0,3-4 3 16,-4-11-31-16,3-9-29 0,-3-13 6 16,3-4 40-16,-2-5 77 0,3-2 19 15,-3-1 28-15,1-6 51 0,-3-6 64 16,-1-4 18-16,-3-6-14 0,0-5-36 15,-8-12-45-15,-6-9-32 0,-9-7-12 16,0 2-19-16,0 11-3 0,5 11-19 16,4 8-15-16,-4 0-19 0,0 2-14 15,-1-1-21-15,5 5-88 0,7 4-87 16,1 1-257-16,2 3-759 0,4-2-419 0</inkml:trace>
  <inkml:trace contextRef="#ctx0" brushRef="#br0" timeOffset="-197662.675">19871 7493 1175 0,'0'2'813'0,"1"0"-531"0,0 3-256 16,1 2-13-16,0 2 61 0,0 4 52 16,4 2-10-16,-1 2-29 0,-2 2-35 0,1-1-26 15,1 1-7-15,-2-2-3 0,0-1-13 16,0-1 10-16,-1-3 0 15,0 1 3-15,-1-5 16 0,0-2 0 0,-1-2 7 16,0-2-7-16,1-2 10 0,0 0 12 16,-1 0 51-16,2-3 77 0,-1-3 18 15,1-2-95-15,0-5-61 0,4-1-44 16,-1-3 0-16,3-1-2 0,-1 1-17 16,0 1 0-16,0 2-10 0,1 3-2 15,-1 4-10-15,0 2 37 0,-1 3-11 16,-1 2-30-16,4 0 7 0,-4 2 13 15,2 2 25-15,-1 2 0 0,0 1 11 16,0 2-11-16,-2 1-12 0,1-1-10 16,0 1-17-16,-1 0 11 0,-1-3 5 15,4-1 4-15,-2-2 7 0,0-1 12 16,2-2 16-16,-2-1 15 0,5 0 27 16,-1-4-1-16,1-3-6 0,1-3-23 0,0 0-6 15,-2-2-19-15,3-4 13 0,0 1 0 16,-3 0 9-16,0-3 4 15,-2 1 6-15,-3 3-29 0,-2-2-6 0,-1 4-35 16,-1 2 35-16,-1 4 21 0,-3 0-8 16,-1 5-11-16,1 1-4 0,-2 0-18 15,-1 4-47-15,3 5 1 0,-2 1 25 16,1 6 25-16,2-1 0 0,0 2-16 16,3-1-6-16,0 0-22 0,3-2-125 15,2-2-97-15,3-2-115 0,0-5-95 16,3-2-200-16,-1-2-560 0</inkml:trace>
  <inkml:trace contextRef="#ctx0" brushRef="#br0" timeOffset="-197473.26">20405 7447 2216 0,'0'0'449'0,"0"0"-253"0,0 0-64 16,0 0 57-16,0 0-20 0,0 0-67 15,-37 36-32-15,30-24-27 0,-1 2-43 16,2-1-16-16,-4 1-31 0,3 1-23 0,-1-1-45 16,0-2-89-16,0-1-88 0,1-4-144 15,1-3-287-15,4-3-642 16</inkml:trace>
  <inkml:trace contextRef="#ctx0" brushRef="#br0" timeOffset="-197328.823">20317 7459 1545 0,'0'0'419'0,"0"0"-156"16,0 0-30-16,0 0 38 0,0 0-78 16,38 36-116-16,-30-25-36 0,-1 0-12 15,0-1-26-15,-2-1-3 0,1 0-83 16,-2-1-81-16,0-4-107 0,0 0-198 16,0-2-522-16</inkml:trace>
  <inkml:trace contextRef="#ctx0" brushRef="#br0" timeOffset="-197113.002">20505 7215 2463 0,'0'0'505'0,"0"0"-383"16,0 0-64-16,0 0 41 0,0 0 73 0,5 43-23 15,-1-19-38-15,1 1-45 0,3 4-28 16,-1 0-36-16,2-1-1 0,-2-1-1 15,2 0 0-15,-1-1-19 0,-1 0-82 16,1-1-114-16,-1-2-104 0,0 0-195 16,-2-7-500-16,-2-5-480 0</inkml:trace>
  <inkml:trace contextRef="#ctx0" brushRef="#br0" timeOffset="-196968.989">20520 7427 2843 0,'0'0'484'15,"0"0"-268"-15,0 0-7 0,0 0-90 16,0 0-37-16,0 0-38 0,0 0-43 16,0 0 13-16,51-30-14 0,-27 17-78 0,4-2-155 15,-3-2-106-15,1 1-218 0,-6 4-566 16,4-5-559-16</inkml:trace>
  <inkml:trace contextRef="#ctx0" brushRef="#br0" timeOffset="-196002.344">19263 8337 1733 0,'0'0'497'0,"0"0"-290"0,0 0-52 16,0 0-42-16,0 0-13 0,0 0 19 15,0 0-1-15,7 45 1 0,-4-28-27 16,1 1-37-16,0 1-39 0,-1-1-16 15,-1-1-1-15,-1-2-92 0,0-2-96 16,1-2-100-16,-2-2-144 0,2-5-372 16,-2-4-709-16</inkml:trace>
  <inkml:trace contextRef="#ctx0" brushRef="#br0" timeOffset="-195856.458">19184 8192 1997 0,'0'0'657'0,"0"0"-486"16,0 0-113-16,0 0-45 0,0 0-13 16,0 0-161-16,0 0-107 0,0 0-228 15,0 0-662-15</inkml:trace>
  <inkml:trace contextRef="#ctx0" brushRef="#br0" timeOffset="-195279">19370 8293 2209 0,'0'0'317'0,"0"0"-262"16,0 0 106-16,0 0-3 0,-6 42 35 15,6-31-18-15,0 1-38 0,-2-1-6 16,2 1-75-16,0 0-54 0,0 2-2 16,0 0-2-16,2-2 0 0,0-1-10 15,2-1 9-15,-1-4-32 0,0-2-16 16,0-1-6-16,3-3 9 0,-1 0 19 15,0-2 26-15,0-3 3 0,0-4 48 0,0 0-10 16,1-2-12-16,0-3-23 0,-2 0-1 16,4-1-1-16,-3 5-1 15,1 0-16-15,0 3-51 0,-2 5 10 0,4 2 54 16,-1 0-23-16,3 4 26 0,0 4 25 16,-1 1 0-16,0 3 4 0,-2-1-13 15,2 1-14-15,-3-2 19 0,0 1-21 16,0-3-3-16,0-2-13 0,-1-1 14 15,1-3 2-15,2-2 11 0,0-1 53 16,0-6 34-16,1-1 10 0,0-4-29 16,3-2-26-16,-2-2-24 0,-3-2-10 15,2 1 6-15,-4-1 3 0,0 1 16 16,-2 3-13-16,-2 2-6 0,0 2-3 16,-1 4-18-16,0 2 15 0,-3 3-19 15,0 1-17-15,-1 0-52 0,1 4-19 16,-1 3 0-16,-1 1 12 0,1 4 16 15,4 1 19-15,0 0 12 0,0-1 4 16,4 0 12-16,3-4-12 0,0 1 3 16,3-2 9-16,1-1 13 0,-1-2 0 0,3 0 3 15,-1-1-3-15,-1-1-35 16,-3 1-16-16,1-2 1 0,-4 3-11 0,-3-1-19 16,-2 1 10-16,-2 0 6 0,-5 4-45 15,-4 1-52-15,-2 0-106 16,-3 0-164-16,0-1-140 0,-2-3-9 0,6-2-134 15</inkml:trace>
  <inkml:trace contextRef="#ctx0" brushRef="#br0" timeOffset="-195063.346">19721 8042 2742 0,'0'0'549'0,"0"0"-381"0,0 0-16 0,0 0-82 0,0 0-32 0,0 0 28 16,12 38 32-16,-4-15 43 0,1 3-21 16,2 1-42-16,-1 3-44 0,-2-2-15 15,2 0-17-15,-6 1-2 0,2-3-44 16,-3 2-81-16,-1-3-57 0,-2-1-61 16,2-5-119-16,-2-5-205 0,0-4-232 0,0-5-751 15</inkml:trace>
  <inkml:trace contextRef="#ctx0" brushRef="#br0" timeOffset="-194918.339">19646 8303 2933 0,'0'0'600'0,"0"0"-470"0,0 0 50 16,0 0-101-16,44-38-20 0,-13 15-37 16,9-5-22-16,-2 1-28 0,-5 3-129 15,-3 5-150-15,-7 6-149 0,0 0-149 16,2 1-183-16,-6 6-554 0</inkml:trace>
  <inkml:trace contextRef="#ctx0" brushRef="#br0" timeOffset="-194429.703">19542 8668 840 0,'0'0'1645'0,"0"0"-1332"0,0 0-200 0,0 0-30 0,0 0 23 0,39-13-4 0,-8 3 20 16,12-6 5-16,15-5 9 0,6-5-28 15,-1 1-29-15,-6 0-1 16,-8 3 7-16,-11 5-31 0,-9 4-54 0,-9 4-104 16,-1-1-259-16,-1 3-257 0,-5 0-542 15,3-1-503-15</inkml:trace>
  <inkml:trace contextRef="#ctx0" brushRef="#br0" timeOffset="-194162.235">19439 8797 2589 0,'0'0'524'0,"0"0"-301"15,0 0 22-15,0 0-81 0,0 0-104 16,0 0-59-16,0 0-1 0,0 0 54 16,37 3 2-16,8-16 1 0,13-7-23 0,7-5 1 15,3-3 3-15,-5 0 6 16,-4 2 18-16,-3 1-5 0,-4 1-8 16,-4 4-49-16,-10 7-40 0,-10 4-91 0,-8 3-20 15,-4 1-32-15,2 2-89 0,0 2-152 16,-5-2-287-16,-4 3-844 0</inkml:trace>
  <inkml:trace contextRef="#ctx0" brushRef="#br0" timeOffset="-187048.803">25453 3130 1842 0,'0'0'622'0,"0"0"-396"0,0 0-68 0,0 0-4 0,0 0-7 16,0 0-3-16,0 0-39 0,0 0-89 15,0 0-16-15,0 0-48 0,0 0 48 16,8 45 54-16,-2-22 3 0,-1 4-15 16,1 1-14-16,0 4-15 0,-3 0-12 15,0 0-1-15,-1-2-1 0,2 0-2 16,-4-5-23-16,2 0-2 0,-2-8 5 16,2-1 21-16,-2-6 2 0,0-5 1 15,1-3 31-15,-1-2 66 0,0-3 19 16,0-8 9-16,0-5-41 0,-1-11-85 0,-1-11-2 15,-2-10-12-15,2-7 14 16,0 4 0-16,0 6 1 0,1 10 1 0,0 7 0 16,1 7-1-16,0 4 1 0,0 0-1 15,1 0 0-15,1 3-1 0,1 4 13 16,1 6-13-16,1 3-19 0,3 1-38 16,4 5 7-16,3 5 34 0,5 7 16 15,-2 1 22-15,2 5-19 0,2 2-3 16,-3 2 1-16,2 2 21 0,-1-1-22 15,-3-2-2-15,2-1 1 0,-2-7 0 16,-1-1 2-16,-1-7 14 0,-3-4 26 16,-2-3 18-16,2-3 43 0,-5-4 41 15,1-5 10-15,-1-2-54 0,2-5-40 16,-4-4-35-16,1-2-11 0,-2-1 5 16,-3-4-6-16,1 3 10 0,0-2-19 15,0 3 16-15,0 1-8 0,0 6-10 16,0 4 0-16,0 5-1 0,-2 4-62 0,2 3-3 15,2 6-77-15,4 6 40 0,3 13 102 16,5 15 55-16,-5 16-33 0,-4 6-9 16,-4 0-3-16,-5-5-10 0,-2-9-22 15,-2-9-18-15,2-9-10 0,3-9 3 16,1-5-15-16,0-2-22 0,0-1-40 16,0-3-55-16,3-5-137 0,1-5-298 15,-2 0-630-15,4-16-345 0</inkml:trace>
  <inkml:trace contextRef="#ctx0" brushRef="#br0" timeOffset="-186429.978">25996 3544 1221 0,'0'0'264'0,"0"0"-163"0,0 0 32 0,0 0 72 15,0 0 28-15,0 0-35 0,0 0-53 16,0 0-38-16,0 0 3 0,0 0-14 16,0 0-51-16,0 0-32 0,0 0-11 15,0 0-2-15,0 0-24 0,0 0-41 16,0 0 27-16,11-10 38 0,-11 6 77 15,0-1 6-15,0-1-12 0,0-2 12 16,0-1 10-16,0-4 0 0,0 2-16 16,0-2-14-16,-2-4-9 0,1 3-9 0,-1-3-13 15,2 4-1-15,-2 2 13 16,0 1-15-16,0 3 9 0,0 1-3 0,-1 4-7 16,0 0 16-16,0 2-9 0,-1 0-35 15,-3 0-35-15,2 0-15 16,-4 2 12-16,3 1 16 0,-3 3 6 0,4 0-3 15,1 0-10-15,2 2-15 0,2 0 16 16,0 1 14-16,0 1 14 0,2 2 19 16,2 0-18-16,1 0 11 0,0-2-12 15,3-1-4-15,-5 0 2 0,3-2 1 16,-1-2-11-16,2-2-23 0,-1-3-61 16,-3 0-15-16,3 0-84 0,-2-8-155 15,1-2-196-15,-1 0-843 0</inkml:trace>
  <inkml:trace contextRef="#ctx0" brushRef="#br0" timeOffset="-185562.989">26002 3573 2388 0,'0'0'314'0,"0"0"-137"0,0 0-65 0,0 0 58 16,0 0 24-16,0 0 3 0,0 0-26 15,0 0-61-15,31-36-53 0,-16 18-35 16,-1-3-22-16,2-1 1 0,0-1 0 16,-2 0-1-16,-1 0-1 0,0 0-40 15,-8 2-3-15,-1-1-6 0,0 2-10 16,-4 4 9-16,-4 3 36 0,-1 5-1 15,-4 2 13-15,-2 2-16 0,-1 4-26 16,-2 0-18-16,-2 5 37 0,0 4 26 16,-1 5 4-16,-1 3-3 0,5 3 2 15,-1 4-3-15,5 0-11 0,5 3 10 16,0-3 1-16,4 1-3 0,4-1-16 16,3-2 19-16,3-3-17 0,2-1 17 0,3-4 38 15,1-6 26-15,2-2 8 16,4-2-11-16,-1-4-8 0,2-2-21 15,0-4-6-15,-1-4-26 0,-2-1-41 0,-2-4-6 16,0-3-1-16,-5 0 17 0,-2-2 2 16,0 1-9-16,-4 1 32 0,-3 1 6 15,0 4 35-15,-4 3 28 0,2 6 10 16,-2 1 31-16,0 3-10 0,0 0-62 16,0 1-32-16,0 4-76 0,-2 2 4 15,2 5 50-15,0 3 22 0,-2 3 19 16,2 1-1-16,0 1 1 0,-2-1-17 15,2-2-2-15,0 0 0 0,0-1 0 16,0-5 4-16,0-3 8 0,0-2 7 16,0-3-17-16,0 0 11 0,2-3 21 15,0 0-2-15,0-3 8 0,0-1 20 0,4-4 7 16,3-4-8-16,1-5-25 16,2-3-32-16,-1-1-2 0,1-3-30 15,1 5 2-15,-1 1 0 0,0 4 0 0,-1 6 25 16,-3 2 2-16,-1 4-27 15,2 2-2-15,-6 2 18 0,3 4-32 16,-2 1 22-16,-1 1 0 0,-1 3 19 0,0 3-22 16,-2-2 12-16,0 1-2 0,0 0-1 15,0-3 15-15,-2-2-2 16,0-3 2-16,2-2 0 0,0-3-22 0,0 0 23 16,2 0 3-16,2-3 19 0,4-4 6 15,0-1 19-15,3-4-22 0,3-3-25 16,-3-1-11-16,4-1-5 0,-4 5 0 15,0 0-3-15,-2 4 19 0,-2 5 16 16,0 3 11-16,-3 0-27 0,0 7-31 16,0 2 15-16,0 2 16 0,-2 3 16 15,-2 2-3-15,0 1-13 0,0 0-4 16,0-2-36-16,0-1-11 0,0-2-28 16,0-2-107-16,0-3-199 0,4-4-433 15,0-2-858-15</inkml:trace>
  <inkml:trace contextRef="#ctx0" brushRef="#br0" timeOffset="-185246.707">26781 3401 2957 0,'0'0'368'0,"0"0"-244"0,0 0 12 0,-33 45 51 0,21-26-8 0,3-2-47 16,1 1-25-16,0-2-48 0,2-1-59 15,4-2-18-15,0 0 2 0,2-4 4 16,2-2-4-16,4-2-12 0,1-1-31 16,4-4-20-16,0 0 47 0,3-1-15 15,-1-6-22-15,5-2 10 0,-3-3 5 16,1-3 54-16,-3 0 26 0,-4-2-26 16,-2-4-12-16,-7 5 12 0,0-4 31 15,-11 2-31-15,0 2-3 0,-5 2-29 16,-3 5 4-16,-2 4-32 0,-1 3-13 15,2 2-41-15,-2 6-83 0,1 3-181 16,6 1-222-16,1 1-381 0,4-2-229 16</inkml:trace>
  <inkml:trace contextRef="#ctx0" brushRef="#br0" timeOffset="-184597.193">26807 3434 1800 0,'0'0'1189'0,"0"0"-908"16,0 0 12-16,0 0-97 0,0 0-20 15,0 0-31-15,41-10-23 0,-31 7-19 16,-1 3-20-16,3-1-45 0,-1 1-23 16,5 0-2-16,-3 0-13 0,3 1-34 15,1 2-10-15,-1 3-12 0,-1 1-3 16,-1 1-34-16,-1 3-1 0,-5 2-7 16,0 0 38-16,-6 1 3 0,0 0 16 15,-2-1 13-15,-2-2 15 0,-3-2 16 16,2-1 22-16,-3-2 0 0,4-3 25 15,0-3 22-15,0 0 10 0,2-3-9 16,0-4-23-16,2-2 21 0,0-5-18 16,6-2-25-16,0-3-25 0,2-3-13 15,1 0-6-15,1 2-3 0,1 2-15 0,-2 3 9 16,0 4 12-16,-4 4 0 16,-1 3 1-16,-4 2 13 0,-1 2 0 15,-1 0 0-15,0 5-72 0,0 2 43 0,2 4 31 16,-2 2 13-16,0 4-13 0,2 0 0 15,-2 1-1-15,5-4-14 0,-1-2-1 16,1-1 4-16,6-4 12 0,0-1 47 16,2-6-6-16,0 0 10 0,3-3-51 15,0-5-18-15,1-3 5 0,-1-3 11 16,-1 0-11-16,-1-4 13 0,-3 1 3 16,0-1 32-16,-2 0 6 0,-4 3 18 15,-1 1 10-15,0 4 30 0,-4 5 22 16,2 3 15-16,-2 1 67 0,0 1-135 15,0 1-68-15,0 3-99 0,1 7-2 0,1 5 72 16,2 5 29-16,5 5 16 16,-2 2-15-16,2 4-1 0,5 1-1 15,0-2-18-15,3 3-21 0,-2-1-31 0,1 2-19 16,-1-2-9-16,-2 0 6 16,0-1 24-16,-6-4 16 0,-2-2-12 15,-5-4-15-15,-5-4 8 0,-3-3 63 0,-7-3 9 16,-6-4 22-16,-2-5-10 0,-6-3 26 15,-1-2 12-15,1-6 4 0,0-6-1 16,2-1-53-16,7-8-6 0,0-2-117 16,7-4-191-16,3-4-333 0,4 8-498 15,6-11-524-15</inkml:trace>
  <inkml:trace contextRef="#ctx0" brushRef="#br0" timeOffset="-184146.562">25367 3885 2735 0,'0'0'401'0,"0"0"-260"0,0 0-33 0,0 0 73 0,0 0-13 0,0 0-49 0,0 0-119 15,0 0-9-15,0 0-4 0,44-2 13 16,8 7 88-16,23 2-3 0,18-4-18 16,10 1-20-16,3-1 21 0,-4-3 1 15,6 0 6-15,2 0 5 0,4 0 10 16,2 0 15-16,-1-3 12 0,-2-1-19 16,-1-3-27-16,-4 1-25 0,-5 2-16 15,-10 1-15-15,-11-1-15 0,-13 4-28 16,-22 0-85-16,-16 0-102 0,-13 0-110 15,-10 0-165-15,-5 1-776 0,-12-1-1182 0</inkml:trace>
  <inkml:trace contextRef="#ctx0" brushRef="#br0" timeOffset="-183262.972">25498 4709 1805 0,'0'0'415'0,"0"0"-318"0,0 0-39 15,-4 44 23-15,4-26 61 0,0 6-38 16,0-1-17-16,2 5-46 0,2 8 11 15,-2 7 6-15,3 11-17 0,-1 4-5 16,-1 0 5-16,0-3 14 0,-2-1 2 16,1 5-15-16,1 1-13 0,-1 3-13 15,2 4 15-15,-1 3 33 0,1 3-3 16,2 5 9-16,-1 1 3 0,0 4-13 0,2 0 6 16,-2 4-12-16,2 4-4 0,-2 1-15 15,0 5 9-15,1 4 6 16,-2 2-15-16,1 6 2 0,1 1-12 0,-1 5-21 15,4 5 37-15,-4 3-28 0,1 3 24 16,-1 2-12-16,-1 2 13 16,3 5 12-16,-5 4 21 0,2 3 25 0,-1 3 4 15,1 1-29-15,2 2 9 16,-1 4 6-16,4 0-37 0,-5-1-27 0,1 6 21 16,2 3-13-16,-1 3-11 0,4 3-18 15,-4 0 42-15,1 3-22 0,-1-3 12 16,1 4-32-16,-3-1 1 0,-1 3-2 15,1-1 2-15,0 2 10 0,-2-1 0 16,0-3-12-16,1 2 3 0,1-3 3 16,1-1 5-16,-2-2-9 0,1-1-2 15,0-3 0-15,0-4 0 0,-1-1 0 16,-1-7-1-16,0-4-12 0,0-6-32 16,-2-6 5-16,2-8-3 0,1-7-6 15,-3-10-13-15,0-8-20 0,0-8 14 16,0-9-53-16,0-11-77 0,0-13-58 15,0-14-198-15,0-18-622 0,0-5-930 0</inkml:trace>
  <inkml:trace contextRef="#ctx0" brushRef="#br0" timeOffset="-182078.138">28215 4665 1487 0,'0'0'293'0,"0"0"-98"0,0 0 51 0,0 43-10 0,0-24-13 0,0 0-49 15,0 1-55-15,0 2-36 0,0 2-32 16,0 3 10-16,0 0 6 0,0 10-12 15,2 8-30-15,1 9-6 0,-2 4-18 16,3 0 12-16,-1-2-13 0,0-2-3 16,1 0 3-16,0 2 3 0,2 1-1 15,-1 4 17-15,2 1 10 0,1 4 22 16,-3 3 0-16,0 2 2 0,1 6-11 16,-2 0 8-16,3 2-5 0,-2 1 2 0,1 1-6 15,0 1-13-15,-1 6 16 0,4 1-12 16,-2 4-4-16,-1 1-3 0,1 3-3 15,2 3-3-15,-4 3 0 0,3 4 15 16,-1 3-18-16,0 2 29 0,0 0-33 16,0 3-11-16,-2 1 12 0,-4 3-12 15,3-1 2-15,-4 4 19 0,3 1 0 16,-1 3-21-16,-1 1 36 0,2-3-18 16,-2 1-1-16,-1 1 17 0,0 1 14 15,2 1-18-15,-2 3 7 0,0-3-10 16,0 3-4-16,2 1 7 0,-2-1-6 15,2 1-6-15,1 0 24 0,-1 0-31 16,0 2 19-16,-1-1-9 0,0 0-7 16,1 1 25-16,-2-1 3 0,2-1-12 15,0-3 0-15,-2 2-29 0,0-1 19 16,0 2 4-16,0-3-22 0,0-2 15 16,0 1-18-16,0-3 34 0,0 0-22 0,0-2-9 15,0-4 23-15,0-1-24 0,0-3 26 16,-2-4 9-16,0-2-13 0,-2-6-8 15,0-3-4-15,-3-3-3 0,1-7-9 16,-2-5-10-16,1-7-24 0,-3-9-39 16,0-8-16-16,0-7-25 0,0-10 10 15,1-14-54-15,3-11-71 0,1-9-167 16,1-1-768-16,-7-9-1195 0</inkml:trace>
  <inkml:trace contextRef="#ctx0" brushRef="#br0" timeOffset="-180536.074">25578 4995 214 0,'0'0'23'0,"0"0"-23"0,0 0-225 15</inkml:trace>
  <inkml:trace contextRef="#ctx0" brushRef="#br0" timeOffset="-179980.247">25445 4909 1617 0,'0'0'335'0,"0"0"-118"16,0 0-42-16,0 0 9 0,0 0-64 15,0 0-52-15,0 0-14 0,0 0 11 16,0 0-4-16,0 0-32 0,0 0-17 15,0 0 27-15,0 0 38 0,2-3 6 16,4 1-44-16,2-1-17 0,5 2-3 0,3-2-17 16,7 1 1-16,8 0 26 0,15 2-13 15,15 0-3-15,9 0 3 16,5 0 13-16,0 0 12 0,-1 0 16 0,10 0 10 16,1 0 3-16,8-2 3 0,1-1-7 15,6 0 0-15,4 0-12 0,0-1 15 16,3 3-3-16,2 0-3 0,1 1-15 15,-6 0-20-15,0 0-7 0,-3 2-21 16,-8 3 0-16,-4 0-1 0,-8 2 0 16,-3-1-2-16,-9 2 0 0,-5-1-9 15,-6 1 11-15,-6 1-1 0,-6-1-1 16,-4-1-9-16,-6-2 12 0,-10-1 3 16,-6-1 0-16,-4-2 10 0,0 1-3 15,2 0-10-15,-3-1 0 0,-1-1-12 16,-4 0-16-16,-5 0-17 0,-3 0-27 15,0 0-35-15,-2 0 15 0,0 0-9 16,-4 0-41-16,0-3-84 0,1-1-101 16,-3 0 2-16,2 1-17 0,-3 2-187 15,2-1-923-15</inkml:trace>
  <inkml:trace contextRef="#ctx0" brushRef="#br0" timeOffset="-179046.936">25470 5310 1238 0,'0'0'312'0,"0"0"-71"0,0 0 31 0,0 0-29 0,0 0-68 15,0 0-10-15,0 0-4 0,0 0-33 16,0 0-38-16,0 0-29 0,0 0-19 16,0 0-32-16,0 0-8 0,0 0 57 15,0 0 18-15,39-7-20 0,-17 10-25 16,5-1-13-16,7 0-6 0,10 1-12 15,12 0-1-15,4-1 0 0,1 1 3 16,-2 3-2-16,-4-2 15 0,3-1 25 16,4 1 20-16,1 1-4 0,7-1-23 15,3-1-8-15,6-1-4 0,5-1 16 16,0 0 3-16,7-1 9 0,1 0-2 16,6 0-7-16,0 0 9 0,4-1 19 15,0 1 29-15,0 0-11 0,-4 0-9 16,0 0-9-16,-3 0-11 0,-4 0-14 0,-8 0-10 15,-8 0-34-15,-6 0-2 16,-4 0-17-16,-10 1-2 0,-4-1-20 16,-11 0-2-16,-11 0-13 0,-5 0 6 0,-5 2 13 15,3-2 12-15,0 1 12 0,1-1-9 16,-4 0-2-16,-5 0-23 16,-5 0-17-16,-4 0-30 0,-5 0-76 0,-5 0-144 15,-10 0-284-15,1-3-861 0</inkml:trace>
  <inkml:trace contextRef="#ctx0" brushRef="#br0" timeOffset="-178146.804">25550 5786 391 0,'0'0'304'0,"0"0"-60"0,0 0-3 0,0 0-3 0,0 0-10 16,-37-6-17-16,31 4-46 0,2 1 27 0,1 1 66 16,1-2 26-16,2 2-43 0,-2-1-65 15,2 0-35-15,0 1-4 0,0-1-4 16,2 0-10-16,0 0-12 0,1 1-14 15,3-1-31-15,4 0-16 0,2 0 8 16,2-1-18-16,5 0-40 0,4 2-1 16,-1-2-17-16,5 1 2 0,9 1 14 15,8 0 1-15,14 0-18 0,9 0 19 16,5 3 0-16,0-3 19 0,3 2-18 0,2-2 24 16,8 0-13-16,6 0 7 15,1 0 21-15,6 0 26 0,-2-2-16 16,4 2-19-16,2-2 3 0,5 1 6 0,1 0 13 15,3-1 3-15,-4 1-10 0,2-2-12 16,-1 1-13-16,0-2-5 16,-4 1-4-16,-1 0-9 0,-5 0 16 0,-5 0-4 15,-2 2 0-15,-2-1-13 0,-8-1-2 16,-6 3 0-16,-11-2-2 0,-8 0-16 16,-14 2 0-16,-12 0-29 0,-11-1-61 15,-7 1-68-15,-3 0-61 0,-3-3-84 16,-5 2-165-16,-4-2-110 0,-5 0-478 15,-13-9-544-15</inkml:trace>
  <inkml:trace contextRef="#ctx0" brushRef="#br0" timeOffset="-177097.112">25530 6193 1876 0,'0'0'470'0,"0"0"-172"0,0 0-44 16,0 0-33-16,0 0-58 0,0 0-1 15,0 0 7-15,0 0-40 0,0 0-47 16,0 0-41-16,0 0-22 0,0 0-18 16,0 0-1-16,31-11 0 0,-17 8 1 15,5 3 1-15,10-2 14 0,13 1 15 16,19 0-3-16,11 0 4 0,6-1-4 15,2 0-9-15,-3 1 1 0,10-2-2 16,4 0 35-16,9 1 32 0,5 0 92 0,2-2-41 16,4 1-56-16,3 0-12 15,3-1-7-15,3 2 16 0,2-3 3 16,0 1 3-16,-4-2-31 0,-2 1-25 0,-1-2-25 16,-6 2 1-16,-7 0 13 0,-6 1-14 15,-7 2-2-15,-4 1-3 0,-9 1-1 16,-10 0-8-16,-10 0 0 0,-14 1-6 15,-13 0-19-15,-12 0-46 0,-5 1-42 16,-2-1-51-16,-5 0-46 0,-3-1-40 16,-2 0-30-16,-9 1-110 0,-6-1-183 15,0 0-962-15</inkml:trace>
  <inkml:trace contextRef="#ctx0" brushRef="#br0" timeOffset="-176364.022">25514 6642 1241 0,'0'0'439'0,"0"0"-82"0,0 0-16 0,0 0-38 0,0 0-103 16,0 0-43-16,0 0-3 0,0 0-8 16,0 0 4-16,0 0-4 0,48-15-14 15,-25 10-25-15,1 1-9 0,14-2-23 16,9-3-8-16,24-1-17 0,7-2-13 15,7 1 0-15,4 1-6 0,-1 0-28 16,4-2 15-16,10 1-16 0,4 0 23 16,1 0-9-16,4 1 2 0,6 1-5 15,3-1 27-15,5 3-3 0,1-2 13 16,1 0 15-16,-1 1 36 0,-2 3-30 16,-7-2-25-16,-5 4-24 0,-10-2-22 15,-12 3-2-15,-11 0-20 0,-12 2-18 0,-18 0-37 16,-14 0-6-16,-13 0-13 15,-6 2-15-15,-4-2-35 0,-2 1-43 16,-3 1-84-16,-5-1-216 0,-2 2-295 0,-4 0-265 16,-10 1-385-16</inkml:trace>
  <inkml:trace contextRef="#ctx0" brushRef="#br0" timeOffset="-175984.195">27127 7202 3179 0,'0'0'682'0,"0"0"-507"0,0 0-123 0,0 0-52 0,0 0-35 16,0 0-25-16,0 0 19 0,0 0-91 16,0 0-140-16,0 0-183 0,0 0-319 15,0 0-930-15</inkml:trace>
  <inkml:trace contextRef="#ctx0" brushRef="#br0" timeOffset="-175790.211">27201 8169 3029 0,'0'0'295'0,"0"0"-295"0,0 0-90 15,0 0 17-15,0 0-229 0,-13 36-259 16,10-35-160-16,-4-4-856 0</inkml:trace>
  <inkml:trace contextRef="#ctx0" brushRef="#br0" timeOffset="-175570.502">27183 9060 2662 0,'0'0'0'0,"0"0"-174"16,0 0-462-16,0 0-533 15</inkml:trace>
  <inkml:trace contextRef="#ctx0" brushRef="#br0" timeOffset="-172578.383">27140 5193 1598 0,'0'0'367'0,"0"0"-130"0,0 0-56 0,0 0 19 0,0 0 3 0,0 0-10 15,0 0-33-15,0 0-48 0,0 0-32 16,0 0-10-16,0 0-25 0,0 0-17 15,0 0-9-15,0 0 0 0,0 0 3 16,0 0-9-16,46-32 3 0,-31 27-3 16,5-1 9-16,3-1-3 0,2 0-16 15,12-2 35-15,11-3 6 0,12 2 4 16,9-2-1-16,3 3 9 0,2 0 4 16,0 2-3-16,2 2 8 0,10-1-1 15,3-1-5-15,5 1 1 0,6 0-29 16,1-1-3-16,1-3-3 0,-2 2-4 0,-1-3 13 15,-2 5 4-15,-3-1 2 16,-7 3-9-16,-7 3-21 0,-11 0-10 0,-11 1-31 16,-14 2 3-16,-13 1-24 0,-12-2-54 15,-9 1-84-15,-1-2-94 0,-4 1-163 16,-5 0-248-16,-5-1 63 0,-7 0-40 16,0 0-580-16</inkml:trace>
  <inkml:trace contextRef="#ctx0" brushRef="#br0" timeOffset="-172213.587">28958 4888 1451 0,'0'0'618'0,"0"0"-349"0,0 0-66 0,0 0-9 0,0 0-1 16,0 0-26-16,0 0-14 0,0 0-38 0,0 0-23 15,0 0-16-15,42 8-35 0,-27-5-6 16,2-1-19-16,0 3 3 0,2 0-19 16,0 0 0-16,0 3-19 0,-2 1 0 15,-2-1-9-15,-2 2 9 0,-4 2 6 16,-2-1 11-16,-2 0-12 0,-4 3 14 15,-1 1 3-15,-8-2 19 0,-4 2-20 16,-4 0-1-16,-5 2-2 0,-2-2-27 16,-6 1-23-16,2 0-28 0,-2-1-97 15,3-1-173-15,1-3-251 0,8-2-705 16</inkml:trace>
  <inkml:trace contextRef="#ctx0" brushRef="#br0" timeOffset="-171413.298">27731 4975 1327 0,'0'0'432'0,"0"0"-139"0,0 0-63 0,0 0-62 0,0 0 19 16,0 0 32-16,0 0 6 16,0 0-46-16,44-8-58 0,-31 6-54 0,4 1-29 15,-1 1-6-15,4 0-1 0,2 0-12 16,0 1-18-16,5 3 0 0,1 0 2 16,1 1-1-16,7-1-2 0,9-3-70 15,5-1-64-15,2 0-73 0,-10-4-149 16,-11 0-264-16,-13 0-647 0</inkml:trace>
  <inkml:trace contextRef="#ctx0" brushRef="#br0" timeOffset="-170562.914">29510 4644 1682 0,'0'0'364'0,"0"0"-111"0,0 0 77 15,0 0 33-15,0 0-59 0,0 0-85 16,0 0-89-16,0 0-111 0,0 0-19 15,0 0-88-15,0 0 88 0,0 0 25 16,-3 51 22-16,4-26-9 0,2 5-15 16,-3-1-8-16,0 2 1 0,0-2-6 15,0-2-10-15,0 2-13 0,0-3-41 16,0-2-53-16,0-3-46 0,1-3-44 16,2-3-66-16,2-4-233 0,-2-5-503 15</inkml:trace>
  <inkml:trace contextRef="#ctx0" brushRef="#br0" timeOffset="-169981.42">29965 4435 2795 0,'0'0'481'15,"0"0"-252"-15,0 0 21 0,0 0-83 16,0 0-114-16,0 0-53 0,0 0-60 15,0 0 16-15,-19 38 44 0,17-16 1 16,1 6 21-16,0 2-21 0,1 0 2 16,0 1-3-16,0 0-2 0,1-2 1 0,-1-1 1 15,0-3-3-15,0-2-19 16,0-6 22-16,-1 0 0 0,1-5 2 16,0-2 1-16,0-4 0 0,0 0 0 0,0-5 0 15,0 0 25-15,1-1 35 0,1 0-16 16,0-2 7-16,4-1 71 0,0-3-35 15,4-1-41-15,3-3-49 0,2 0-34 16,2 2-28-16,1 1-19 0,0 4 18 16,-2 2 12-16,1 1-2 0,-5 0-10 15,2 3 13-15,-6 1-1 0,-3 2-15 16,-2 1-13-16,-3 1 13 0,-2 1 47 16,-6 1-3-16,-5 1 3 0,-3 1 19 15,-6-3 11-15,-1 1 8 0,-2-2 0 16,0-3-18-16,1 0-1 0,2-5-20 15,3 0-49-15,4 0-36 0,6-5-64 16,3-3-148-16,6-3-157 0,2-1-125 16,7-4-107-16,5 1 5 0</inkml:trace>
  <inkml:trace contextRef="#ctx0" brushRef="#br0" timeOffset="-169597.03">30105 4701 917 0,'0'0'534'15,"0"0"-98"-15,0 0-47 0,0 0-24 0,0 0-11 16,0 0-82-16,0 0-125 0,0 0-23 15,0 0-102-15,0 0-22 16,0 0 0-16,0 0 29 0,0 0 12 0,6 39-12 16,-6-27-26-16,1-1-3 0,3-4-16 15,0 1-6-15,3-2 22 0,-1-2 19 16,4-1 19-16,0-2 41 0,1-1 6 16,2 0-13-16,0-3 0 0,0-4 2 15,-3 0-21-15,1-1-3 0,-2 0-19 16,-2-1-19-16,-2 2-10 0,-2 3 30 15,-1 0-14-15,-2 3-18 0,0 1-24 16,0 0-4-16,0 3-40 0,1 4-112 16,2 6 67-16,4 8 113 0,2 10 0 15,1-1 0-15,1 4 3 0,-2 0-3 16,-4-2-34-16,1 3-10 0,-4 1 9 16,-2-2 13-16,-3 3-10 0,-5-3-3 15,-4 1-31-15,-3-5 3 0,-3-3 40 0,0-5 23 16,-1-6 51-16,2-6 41 0,-3-6-29 15,2-4-28-15,2-4-35 16,1-6-43-16,2-7-71 0,2-6-67 0,1-9-49 16,5-12-158-16,5-11-99 0,5-6-84 15,9-1-136-15,-4 18-43 0</inkml:trace>
  <inkml:trace contextRef="#ctx0" brushRef="#br0" timeOffset="-169380.157">30482 4478 1391 0,'0'0'1373'0,"0"0"-1049"0,0 0-27 0,0 0-27 0,0 0-103 0,0 0-167 16,0 0-35-16,0 0 35 0,-18 46 16 16,18-9 12-16,0 9-12 0,1 2 0 15,1-2-15-15,0-10-1 0,-2-9 0 16,0-5 0-16,0-1-95 0,0 2-91 0,0 3-113 15,0 1-104-15,0-5-181 16,0-8-231-16,0-6-667 0</inkml:trace>
  <inkml:trace contextRef="#ctx0" brushRef="#br0" timeOffset="-169039.12">30363 4751 2634 0,'0'0'447'16,"0"0"-90"-16,0 0 35 0,0 0-62 15,0 0-62-15,0 0-49 0,0 0 33 0,0 0-102 16,0 0-114-16,61-45-36 0,-33 27-22 16,3 0-8-16,0 1-59 0,-6 5-123 15,1-1-106-15,-2 5-132 0,-5 2-236 16,-5 3-524-16,-4 1-618 0</inkml:trace>
  <inkml:trace contextRef="#ctx0" brushRef="#br0" timeOffset="-168712.498">30400 4899 2275 0,'0'0'265'15,"0"0"-136"-15,0 0 42 0,0 0 111 16,0 0-17-16,0 0-68 0,0 0 27 15,0 0-23-15,53 13-68 0,-33-19-55 0,4-3-32 16,1-3-18-16,4-2-28 16,-1 0-2-16,0-2-19 0,-1 0-4 15,-4 0-10-15,-4 2-5 0,-3-2-4 0,-6 3 10 16,-4 0-8-16,-5 3 8 16,-1 0 15-16,-4 2-16 0,-5 3 17 15,-5 1-48-15,-1 4 6 0,-5 2 60 0,-3 7 3 16,-1 5 0-16,0 4 0 0,2 5 13 15,5 0-16-15,3 0 0 0,8-1 0 16,5-6 3-16,5 0 29 0,9-6 15 16,7-1 31-16,12-6 11 0,1-3-89 15,4-3-163-15,9-9-270 0,-16 0-735 16,14-9-1140-16</inkml:trace>
  <inkml:trace contextRef="#ctx0" brushRef="#br0" timeOffset="-167930.29">29479 4621 323 0,'0'0'707'0,"0"0"-238"0,0 0-56 16,0 0-21-16,0 0-56 0,0 0-46 15,0 0-53-15,0 0-33 0,0 0-42 0,0 0-54 16,0 0-54-16,0 0-54 0,0 0-3 16,-1-6-111-16,-3 14 60 15,-1 3 54-15,-4 6 54 0,-1 1-23 0,-2 5-12 16,-4 2-19-16,2 1-22 0,-2 1-168 16,2 1-110-16,-1-5-211 0,5-5-484 15,2 2-615-15</inkml:trace>
  <inkml:trace contextRef="#ctx0" brushRef="#br0" timeOffset="-167581.136">29392 5082 176 0,'0'0'1899'0,"0"0"-1471"0,0 0-93 15,0 0-46-15,0 0-31 0,0 0-42 16,0 0-36-16,0 0-10 0,0 0 9 16,0 0-17-16,46 6-44 0,-25-6-53 15,4-2-28-15,13-2-37 0,9-7-86 16,10-3-225-16,-8 3-311 0,-5-4-1410 0</inkml:trace>
  <inkml:trace contextRef="#ctx0" brushRef="#br0" timeOffset="-165012.093">23084 5349 2205 0,'-2'0'327'0,"2"-2"-118"0,2-2 13 0,0-1-87 0,2-2-87 0,0-4-16 16,3-1-16-16,-1-1-4 0,4-1-12 15,-2-2 0-15,1-1 0 0,0 0 20 16,0-2 5-16,0-2 1 0,-1 0-10 15,1-3-16-15,-2-1 13 0,0-1-13 16,1-2 3-16,0 2-1 0,-2 2-2 16,1 3 35-16,-2 4 6 0,0 5-3 15,-2 5 7-15,1 3-10 0,-3 4-35 16,1 1-86-16,1 7-45 0,1 2 91 16,1 7 40-16,0 4 26 0,0 3-10 15,0 2-16-15,-1 0-4 0,-1 3-76 16,0-1-35-16,0-1-32 0,1-2-52 15,0-2-101-15,0-1-96 0,0-2-101 16,0-4-148-16,-2-6-140 0</inkml:trace>
  <inkml:trace contextRef="#ctx0" brushRef="#br0" timeOffset="-164839.444">23168 5260 1884 0,'0'0'625'0,"0"0"-322"0,0 0-81 15,0 0-5-15,0 0-70 0,0 0-52 16,0 0-12-16,0 0-23 0,0 0-60 16,50-22-10-16,-35 17-101 0,3 0-86 15,0-2-90-15,0 1-132 0,2 0-215 16,-5 0-494-16</inkml:trace>
  <inkml:trace contextRef="#ctx0" brushRef="#br0" timeOffset="-164446.491">23484 5174 1050 0,'0'0'547'0,"0"0"-277"16,0 0-27-16,0 0 22 0,-39-5-58 15,30 2-62-15,1 2-13 0,0 0-29 16,1 1-39-16,0 0-64 0,1 4-41 16,0 1-8-16,-1 4 21 0,1 1 15 0,1 2-10 15,1 3-5-15,0 0 27 0,2-1-14 16,1 1-4-16,1-3 0 0,0-1-14 15,3-5 14-15,0 1 6 0,2-4 11 16,0 0 2-16,1-3 48 0,2-2 59 16,0-3-14-16,3-4-52 0,1-5-41 15,1-2-41-15,-1-4-33 0,2-1-16 16,-3-1 29-16,0-1 28 0,-4 0 33 16,0-2 26-16,-4 2 29 0,-2-1 9 15,-1 0 33-15,0 4 47 0,-2 3 0 16,0 5 15-16,-1 3-22 0,0 4-11 15,2 3-28-15,-1 2-98 0,1 0-38 16,0 7-120-16,0 3 22 0,0 7 82 16,1 7 31-16,0 3-2 0,0 4-7 15,0 2-140-15,3 2-108 0,1-5-155 16,2-2-158-16,0-4-402 0,-1-6 271 16</inkml:trace>
  <inkml:trace contextRef="#ctx0" brushRef="#br0" timeOffset="-163314.274">23624 5201 1372 0,'0'0'705'16,"0"0"-429"-16,0 0-27 0,0 0 41 15,0 0-63-15,0 0-99 0,-36-15-36 16,30 20-25-16,-2 2-67 0,3 4-3 16,1 1-13-16,1 0-3 0,2 0 17 15,1 2-17-15,0-3 6 0,1 1-6 16,2-3 6-16,1-1-12 0,3-4-26 15,-1-1-10-15,1-2 19 0,1-1 42 16,3-5 2-16,0-2-2 0,2-6-43 16,1-4 17-16,0-3-54 0,0-1-29 15,-3-4 22-15,-2-1 71 0,-2-2 16 16,-2-2 3-16,-1 0 42 0,-1-2 10 16,-1 3 44-16,-1 0 26 0,-1 3 3 15,0 5-13-15,0 6 25 0,-2 6 31 0,0 3-10 16,0 6-38-16,1 0-98 15,-1 0-25-15,-1 5-79 0,0 5-6 16,-2 6 35-16,1 6 31 0,0 10 7 0,2 11-10 16,2 6 22-16,0-3 0 0,0-10 0 15,3-11 0-15,0-6 0 16,1-2 3-16,4 2-3 0,0-1 1 0,1-4 13 16,2-5 8-16,0-5 13 0,0-3 19 15,2-1 40-15,-1-5-38 0,1-6-56 16,0-3-37-16,-2-4 6 0,2-1-14 15,-1-3 12-15,-4 1 33 0,1 1 12 16,-4 1 7-16,-2 4-18 0,-1 5 0 16,-2 2 0-16,0 5 15 0,-5 0-16 15,0 3-62-15,-4 4-48 0,1 2 15 16,-3 5 19-16,1 2 28 0,0 1 1 16,3 3 31-16,2-2-6 0,2-3-17 15,3 0-21-15,0-3-4 0,2-3 16 16,4 1-3-16,3-3 19 0,3-2 32 0,0-1 19 15,1-1 0-15,0 0-6 0,-1 0-13 16,0-1-11-16,-4 1-11 16,-1 0-20-16,-3 0-12 0,-1 1-10 0,-1 2 64 15,-2 3 35-15,0 1 61 0,0-1-22 16,-1 1-10-16,0-1 6 16,0 0-3-16,0 0-16 0,1-2-19 0,0-1-31 15,1-2-1-15,2 1 0 16,3-2 59-16,1 0 39 0,3-3-9 0,3 0-36 15,0-5-53-15,2-1-9 0,2-1-16 16,0-3-1-16,-3-1-18 0,0 0 9 16,0-2-15-16,-3 1 5 0,0-2-9 15,-3 4 3-15,-3-3-12 0,0 4-1 16,-5 3 45-16,0 1 19 0,-3 2 16 16,-2 2 48-16,-2 3-61 0,-3 1-2 15,1 1 12-15,-2 9 41 0,1 1 9 16,-2 4-18-16,4 4 2 0,2 0-12 15,0 2-2-15,5 0-33 0,1-4-13 16,1 0-12-16,6-4 14 0,1-2 11 16,1-4 26-16,2-1-4 0,1-2-22 15,2-1-32-15,0-3-12 0,2-2-36 16,1-3-25-16,-1-2-22 0,2-4-10 0,0-1 5 16,-2-1-19-16,1-3 19 15,-3 0 61-15,1-4 68 0,-3 2 3 0,-1-1 55 16,-1 2 32-16,-2 1 16 0,-3 4 25 15,-3 2-28-15,-2 6-27 0,0 2 10 16,-2 2-54-16,-4 0-29 0,0 1-77 16,-1 4-9-16,1 5 28 0,2 1 17 15,-1 3 12-15,3-1 28 16,2 1-31-16,1-2 12 0,5 0-2 0,0-2 22 16,4 0 30-16,0-3-1 0,0 2-29 15,2-3-32-15,-2-1-45 0,-1 1-62 16,-1-1-32-16,-4 0-36 0,-1 0-52 15,-3-1 45-15,0 0 81 0,-4 1 133 16,-5-1 0-16,-1 2 62 0,-3 0 3 16,-2-2-10-16,-2 2-26 0,-1 0 3 15,0-3 20-15,1 0-39 0,1-2-13 0,3-1-94 16,2 0-55-16,2-5-160 0,3 2-421 16,4-11-36-16</inkml:trace>
  <inkml:trace contextRef="#ctx0" brushRef="#br0" timeOffset="-162813.965">24329 5282 1951 0,'9'-8'276'0,"2"-1"-234"0,1-3-40 0,2-1 63 15,3-3 9-15,-1-1 29 0,-1-1 36 0,1-1 3 16,-4 1-4-16,-1-1 19 0,-3 1 45 16,-3 2-31-16,-2 2-15 0,-3 3-55 15,0 4-54-15,-5 3-47 0,-1 1-28 16,-1 3-45-16,-1 0-12 16,0 4 15-16,-1 6 0 0,3 1 13 0,1 2 16 15,4 1 15-15,1 1 7 0,7 1 19 16,3 0 29-16,2-1 28 0,3-1-19 15,1-1-36-15,-1 0-2 0,1 0-3 16,-5-2-67-16,0 0-32 0,-7 0 0 16,-3-1 19-16,-3 1 25 0,-8-1-16 15,-4-1 29-15,-7 1-16 0,-3-2-13 16,-3 1-32-16,-11-5-85 0,6-2-136 16,-5-2-150-16,10 0-838 0</inkml:trace>
  <inkml:trace contextRef="#ctx0" brushRef="#br0" timeOffset="-162313.025">24792 5204 1698 0,'0'0'409'0,"0"0"-199"0,0 0-6 0,0 0 83 0,0 0-30 0,0 0-18 0,45 5 6 15,-22-5-58-15,8-3-61 0,12-2-38 16,7-4-7-16,7 2-1 0,-2 0-3 16,-6 2-8-16,-5 2-19 0,-8-1-16 15,-8 2-34-15,-7 1 0 0,-4-1-81 16,0 1-65-16,0-2-46 0,0 2-54 16,-5 1-59-16,-3 0-142 0,-5 0-276 15,-3-2-511-15</inkml:trace>
  <inkml:trace contextRef="#ctx0" brushRef="#br0" timeOffset="-162077.914">25205 5073 1558 0,'0'0'581'16,"0"0"-377"-16,0 0-39 0,0 0 13 0,0 0 31 16,0 0 18-16,40 0-41 0,-27 2-21 15,1 1-41-15,1 1-17 0,-1 2-28 16,1-2-16-16,-3 3-35 0,0-1-28 15,-1-1-1-15,-4 3-27 0,2-1-3 16,-7 3 2-16,-1 1 29 0,-1 0 3 16,-5 5 45-16,-7-1 2 0,0 3-6 15,-4 0-10-15,-1 1-34 0,0-1-18 16,-4 0-127-16,3-1-149 0,1-2-294 16,5-6-775-16</inkml:trace>
  <inkml:trace contextRef="#ctx0" brushRef="#br0" timeOffset="-152930.348">29943 6592 2155 0,'0'0'421'0,"0"0"-231"0,0 0-29 16,0 0-78-16,0 0 23 0,0 0 89 16,0 0 37-16,0 0-45 0,0 0-46 0,0 0-78 15,0 0-13-15,0 0-9 0,43-43-22 16,-30 28-19-16,2-1-2 16,-1 0-1-16,-1 0-23 0,1 2-2 0,-3 2-3 15,-1 0 9-15,-1 5 3 0,-4 2 0 16,-2 2 4-16,-2 2-17 15,0 1-31-15,0 5-16 0,0 3-9 0,0 8 85 16,0 4 3-16,0 5 15 0,-1 3-14 16,0 2-1-16,-1-1-25 0,-2 0-48 15,0-1-28-15,-1-1 5 0,0-2 10 16,-1 0-10-16,0-2-83 0,-1-3-98 16,-1 0-104-16,1-4-89 0,-2 0-158 15,1-6-197-15</inkml:trace>
  <inkml:trace contextRef="#ctx0" brushRef="#br0" timeOffset="-152752.073">29898 6867 2405 0,'0'0'419'0,"0"0"-207"0,0 0 72 16,0 0-39-16,0 0-46 0,0 0-79 0,0 0-64 15,0 0-34-15,0 0-19 0,0 0 54 16,37 1 10-16,-13-1-21 0,4-1-36 15,3-3-10-15,1-3-117 0,1 1-78 16,-1-2-89-16,-2 0-203 0,-8 1-583 16,7-2-781-16</inkml:trace>
  <inkml:trace contextRef="#ctx0" brushRef="#br0" timeOffset="-152196.697">30371 6554 2366 0,'0'0'429'0,"0"0"-108"0,0 0-28 0,0 0-58 15,0 0-61-15,0 0-30 16,0 0-68-16,0 0-76 0,0 0-64 0,0 0 20 16,0 0 44-16,0 0 31 0,18 48 4 15,-13-32-23-15,-1 2-11 0,-1-3-1 16,0 1-2-16,1-5 0 0,-1-1 2 15,2-1-16-15,-2-5-5 0,1-1 19 16,-2-3 2-16,2 0 35 0,-1 0 22 16,2-5 62-16,0-2 3 0,2-3-48 15,-2-2-46-15,0-1-28 0,-1 2-3 16,0 2 1-16,-1 3-1 0,-1 4-31 16,-1 1-10-16,3 1-37 0,-1 4 22 15,2 2 31-15,3 3 27 0,1 1-15 16,2 2-21-16,0-3-17 0,1 0 0 0,-3 0 26 15,2-3 25-15,0-2 1 0,0-3-14 16,0-1 14-16,1-3-7 16,-2-4 9-16,-2-2 47 0,-1-2-7 0,-1 1-2 15,-2-4-38-15,-2-1-6 0,-2-1-57 16,0 0-88-16,-4-1-117 0,0 1-159 16,-2-1-326-16,3 4-566 0</inkml:trace>
  <inkml:trace contextRef="#ctx0" brushRef="#br0" timeOffset="-151896.64">30715 6564 473 0,'0'0'2210'0,"0"0"-1927"0,0 0-1 0,0 0-59 16,-19 41-14-16,13-28-42 0,-1-2-41 15,2 4-48-15,2-2-30 0,1 0-34 16,1-1-14-16,1-1 0 0,2-2-2 15,2 0 2-15,2-2 0 0,4-3 49 0,1-1 14 16,5-3 8-16,0 0-12 16,2-4-9-16,-2-3-47 0,1-1-3 15,-5-1-1-15,-2-1-14 0,-3 1 12 0,-4 1 2 16,-3-2-26-16,-1 0-36 0,-6-2-33 16,-3 2-26-16,-2 0-4 0,-4 2-35 15,0 2-22-15,-2 2-39 0,1 4-100 16,-1 0-141-16,3 3-120 0,1 1-188 15,6-1-427-15</inkml:trace>
  <inkml:trace contextRef="#ctx0" brushRef="#br0" timeOffset="-151625.11">30789 6588 2565 0,'0'0'370'0,"0"0"-94"15,0 0-31-15,0 0-4 16,0 0-39-16,0 0-90 0,40 4-83 15,-30 1-3-15,1 0-14 0,1 2-12 0,1-1-11 16,-2 1 11-16,-1 0-2 16,0 0-15-16,-2-1-27 0,-1 2-28 15,-2-3 3-15,-2 0-4 0,-1-2 33 0,-2 1 21 16,0-4 19-16,-1 0 22 0,-2 0 41 16,0 0 19-16,-2 0-17 0,0-4-8 15,0-2-3-15,-1 0-7 0,3-3-38 16,1 1-9-16,2-2-75 0,0-2-54 15,3 2-16-15,5 3-48 0,1 0-99 16,2 4-153-16,6 3-188 0,1 0-410 16,-2 0-114-16</inkml:trace>
  <inkml:trace contextRef="#ctx0" brushRef="#br0" timeOffset="-151230.31">31141 6618 1732 0,'0'0'688'16,"0"0"-314"-16,0 0-66 0,0 0-62 15,0 0-39-15,-36-14-46 0,26 10-35 16,-2 3-44-16,3 1-47 0,0 0-35 0,-1 3-34 16,4 1 2-16,-1 5-5 0,2 1 2 15,2 6 3-15,0 0 10 16,3 1 3-16,0 2 4 0,3-3-1 0,4-3-28 16,1-1 12-16,4-3 7 0,1-3 12 15,0-5 4-15,2-1 5 0,2-5-11 16,-2-6-11-16,1-4-28 0,-1-4 19 15,1-2-54-15,-1-2-6 0,-2-4 15 16,-2 0 35-16,-4-2 45 0,-4-2 25 16,-1 0 7-16,-2-1 12 0,-2 0 90 15,-2 3 22-15,-2 2-1 0,1 4-16 16,1 5-7-16,2 7-44 0,0 4-22 16,2 6-35-16,0 1-31 0,0 3-120 15,0 7-49-15,0 14 137 0,-4 17 32 16,1 14 32-16,3 6-16 0,0-1-15 15,4-9 11-15,7-9-12 0,-3-8-1 16,1-8-1-16,0-8-74 0,2-6-47 16,4 1-45-16,3-4-112 0,4-3-311 15,-6-6-1004-15</inkml:trace>
  <inkml:trace contextRef="#ctx0" brushRef="#br0" timeOffset="-150542.06">31494 6538 2421 0,'0'0'326'0,"0"0"-63"0,0 0 12 0,0 0-125 16,0 0-36-16,0 0-6 0,0 0-29 15,0 0-35-15,0 0-16 0,48 0 7 16,-27 0-19-16,1 0-13 0,0 0-2 16,3-1-1-16,1 1-41 0,-1 0-82 15,0 0-121-15,-3 1-116 16,-4 2-207-16,-2-1-230 0,-5 1-629 0</inkml:trace>
  <inkml:trace contextRef="#ctx0" brushRef="#br0" timeOffset="-150271.017">31522 6709 2036 0,'0'0'363'0,"0"0"-150"0,0 0 0 16,0 0-49-16,0 0 38 0,0 0 27 16,0 0-39-16,44 2-19 0,-25-1-48 15,5-1-20-15,2 0-48 0,1 0-55 16,2-1-4-16,-2 1-91 0,-3-1-166 15,-5 0-241-15,-5 1-842 0,2-3-512 0</inkml:trace>
  <inkml:trace contextRef="#ctx0" brushRef="#br0" timeOffset="-149813.809">32116 6368 2312 0,'0'0'381'0,"0"0"-82"0,0 0 21 15,0 0-79-15,0 0-60 0,0 0-80 16,0 0-101-16,0 0-19 0,0 0-73 16,0 0 54-16,0 0 38 0,-18 50 3 15,10-27 6-15,1 2-9 0,-3 1-13 16,-1 0-28-16,1-2 13 0,-3 1 25 15,2-3-10-15,1-1-2 0,4-2 14 0,5-2 1 16,1-3-16-16,2-3 4 16,4-2-17-16,-1-1-3 0,5-1 32 15,9-2 1-15,-1-1-1 0,7-2-22 0,3-1-45 16,4-1-41-16,-1-1-64 16,-1-1-114-16,-2-3-182 0,-12 3-566 0</inkml:trace>
  <inkml:trace contextRef="#ctx0" brushRef="#br0" timeOffset="-149597.056">32204 6529 2451 0,'0'0'541'0,"0"0"-394"0,0 0-60 15,0 0-62-15,0 0 96 0,-23 49 26 16,22-27-21-16,2 3-31 0,3 3-33 15,-1 0-62-15,0 1 0 0,-3-1 9 16,-4-1-9-16,-3-1-43 0,-1-2-48 16,2-1-80-16,1-2-68 0,5-6-94 15,0 0-228-15,1-5-674 0</inkml:trace>
  <inkml:trace contextRef="#ctx0" brushRef="#br0" timeOffset="-149197.034">32433 6413 1152 0,'0'0'2016'16,"0"0"-1799"-16,0 0-106 0,0 0-108 16,0 0 54-16,0 0 12 0,-9 51-9 15,-2-28-28-15,2 4 18 0,-1 1-50 16,-2 0-15-16,3-1 15 0,3-2 7 15,1-1-7-15,3-1-2 0,0-4 2 16,1-1 7-16,1-6-7 0,0-2-1 16,1-3 1-16,2-3 0 0,0-1 13 15,2-3 15-15,2 0 60 0,2-2 28 16,4-3-24-16,-2-2-45 0,4 0-47 16,-1-1-3-16,0 1-35 0,1 1-5 15,0 3 7-15,-1 1 2 0,0 2-10 16,-4 0-6-16,-2 2-1 0,-3 3 7 0,1 2 0 15,-3 0 25-15,-2 0-3 0,-1 1-22 16,-1 0-7-16,-2 0-3 16,-2 0-15-16,0 0-27 0,-2-1 14 0,-7-1 5 15,1 0 26-15,-2-1-39 0,-5-3-64 16,0 0-122-16,-1-2-106 0,1-2-81 16,6-1-243-16</inkml:trace>
  <inkml:trace contextRef="#ctx0" brushRef="#br0" timeOffset="-148797.106">32523 6667 2168 0,'0'0'288'16,"0"0"-65"-16,0 0-39 0,0 0 2 16,8 35-36-16,-4-25-70 0,6-1-29 15,-2-3-10-15,-2-2-38 0,-1 0 0 16,-3-1 0-16,2-2 38 0,0-1 35 15,1 0 32-15,3-4-22 0,0-3-23 0,4 0-13 16,2-1-18-16,1-1-10 0,-2 1 15 16,-5 1 1-16,-5 1 18 15,-4 3 1-15,-4 2 25 0,0 1-4 0,0 0-3 16,4 0-60-16,1 1-15 16,0 4-109-16,0 3-22 0,0 8 93 0,1 3 38 15,3 7 0-15,3-1 1 0,2 5-1 16,-1-2-16-16,-2 2 13 0,3-2 1 15,-1 2-17-15,0 2-19 0,-6 0-12 16,-2-2 3-16,-7-1 15 0,-4-2 32 16,-1-3 0-16,-1-5 37 0,-3-3 29 15,-3-6 44-15,-1-1-34 0,-4-5-76 16,-4-4-54-16,-4 0-53 0,0-2-56 16,1-6-46-16,4-4-48 0,10-6-162 15,3-3-279-15,7-10-447 0,4 5 96 16</inkml:trace>
  <inkml:trace contextRef="#ctx0" brushRef="#br0" timeOffset="-148579.79">32796 6393 7 0,'0'0'2346'0,"0"0"-1833"16,0 0-154-16,0 0-76 0,0 0-80 15,0 0-58-15,0 0-145 0,0 0-29 16,0 0 29-16,-27 39 51 0,27-5-17 15,0-3-12-15,2 4-21 0,0 0 2 16,1-6-3-16,-1 3-3 0,2 0-19 16,-1-3-41-16,-3 3-47 0,0-2-54 15,0-2-94-15,0-1-74 0,0-5-190 16,0-3-247-16,-3-7-611 0</inkml:trace>
  <inkml:trace contextRef="#ctx0" brushRef="#br0" timeOffset="-148429.141">32730 6707 821 0,'0'0'2066'0,"0"0"-1803"0,0 0-65 15,0 0-68-15,37-30 29 0,-23 21-55 16,3-2-79-16,4 2-25 0,1-2-56 0,4 2-118 16,1 0-71-16,1 2-75 0,-3 1-147 15,-4 3-230-15,-4 2-656 0</inkml:trace>
  <inkml:trace contextRef="#ctx0" brushRef="#br0" timeOffset="-147863.299">32783 6868 163 0,'0'0'2119'0,"0"0"-1848"16,0 0-93-16,0 0-14 0,0 0 15 15,0 0-35-15,0 0-19 0,0 0 40 16,0 0 31-16,0 0-82 0,45 15-70 15,-23-28-44-15,1-1-19 0,-1-5-19 16,3-1-12-16,-2-1-10 0,-5-2-10 16,2 1-6-16,-6-1-19 0,-2 4 57 15,-3 0 38-15,-5 6 50 0,-3 3 35 16,-1 4 17-16,-5 2-26 0,-4 3-76 16,-2 1-19-16,0 3-13 0,0 5-9 0,-1 2 31 15,1 2 10-15,2 5 32 0,0 0-7 16,3 2-9-16,4-2-16 0,2-2 0 15,0 0-1-15,7-4 1 0,4 0 12 16,3-3 32-16,3-2 0 0,2-2 16 16,1-2 6-16,2-2-16 0,1-7-50 15,0-1-3-15,1-3-22 0,0-3 9 16,-6-2 16-16,2 0 6 0,-2-2 29 16,-4-1-10-16,-2 3 22 0,0 0-5 15,-6 4-11-15,-2 3-31 0,-2 3-22 16,-2 2 9-16,-6 2-63 0,0 2 76 15,-3 3-81-15,1 4 30 0,-1 4 29 16,3 4 20-16,-3 2 2 0,5 1 16 16,4-1-3-16,0 1-11 0,3-3 13 15,5 0-13-15,1-3 13 0,2 0-2 16,1-2-10-16,-1-1-2 0,1-2-1 16,-3-1-2-16,-2-2-45 0,-2-1 3 15,-2-2 0-15,-3 1-32 0,-1 0-16 0,-6 0-6 16,-2-1 28-16,-4-1 3 0,-5 3-60 15,-4-1-91-15,-3-1 45 0,-2 0-13 16,-1 1-128-16,-1-2-136 0,5 0-302 16,6-2-418-16</inkml:trace>
  <inkml:trace contextRef="#ctx0" brushRef="#br0" timeOffset="-147704.498">33472 6665 3004 0,'0'0'539'0,"0"0"-349"0,0 0-165 0,0 0-25 0,0 0-364 0,0 0-739 16,-24-50-1149-16</inkml:trace>
  <inkml:trace contextRef="#ctx0" brushRef="#br0" timeOffset="-139996.977">10634 11189 1904 0,'0'0'432'0,"0"0"-196"0,0 0-50 0,0 0 27 16,0 0-53-16,0 0-42 15,0 0-35-15,0 0-77 0,0 0-6 16,0 0-79-16,0 0 47 0,-1 35 32 0,10 1 44 15,0 13-21-15,4 13-10 0,2-1-4 16,-4 2-9-16,-1-1-25 16,-1 0-14-16,1 3-57 0,-1 0 13 0,0-1 13 15,0-2 12-15,-2-2 56 0,3-1 1 16,0-4 1-16,-2 0 35 0,1-2 23 16,-1-2 12-16,0-4-9 0,-4-1-35 15,-1-3-24-15,-1-8-1 0,0-7-1 16,-2-8-61-16,0 0-77 15,-4 1-103-15,-1 1-75 0,-3 1-105 0,-2-6-125 16,0-7-164-16,1-4-52 0</inkml:trace>
  <inkml:trace contextRef="#ctx0" brushRef="#br0" timeOffset="-139646.316">10595 12121 1915 0,'0'0'363'0,"0"0"-233"16,0 0-43-16,0 0 10 0,0 0 19 16,0 0 42-16,-18 37-39 0,21-23-42 15,2 2-39-15,1 4-12 0,4 4-14 16,4 3 14-16,0 4-3 0,2 1-21 15,-1 1 0-15,2-2 0 0,-2 0 17 16,2-4-18-16,-2 0-1 0,1-6-2 16,1 0-21-16,-1-4-2 0,-1-2 6 15,1-3 18-15,-3-3 1 0,-1-2 0 16,-2-5 19-16,0-2 38 0,-1-8 93 16,3-5 34-16,3-15-28 0,6-16-49 15,4-19-63-15,3-12-44 0,1 0-14 16,-2-2-77-16,-5 8-70 0,2-1-87 15,-3-1-300-15,-6 19-878 0</inkml:trace>
  <inkml:trace contextRef="#ctx0" brushRef="#br0" timeOffset="-135563.303">10635 13623 1395 0,'0'0'1080'0,"0"0"-726"0,0 0-129 0,0 0-39 0,0 0-30 16,-5-38-7-16,5 29-16 0,0-1-1 15,0-1-50-15,0 0-22 0,0 1 12 16,0 1 4-16,0-1-10 0,0 6-7 15,-2-3 12-15,-4 2-27 0,1 2-25 16,-6 0-19-16,0 1-16 0,-4 2-71 16,-3 0-22-16,-1 6-36 0,-4 4-3 15,2 4 45-15,-1 2 43 0,3 3 25 0,2 1 6 16,3-3-6-16,6 1 4 16,6-2-10-16,2-3-7 0,4-2 18 0,6 1 30 15,5 0 23-15,5-1 12 0,1 1-7 16,2-1 4-16,2-1-29 0,2 1-3 15,-3 2-1-15,-4-3-15 0,-2 0-3 16,-3 4 6-16,-6-1 12 0,-6 0-18 16,-3-1-41-16,-2 2 22 0,-8 0-10 15,-7-1-64-15,-3-1-41 0,-7-1-81 16,-2-1-92-16,-2-4-43 0,-2-4-43 16,-1-2-99-16,1-4-14 0,10 0-32 15</inkml:trace>
  <inkml:trace contextRef="#ctx0" brushRef="#br0" timeOffset="-135280.166">10559 13259 3041 0,'0'0'409'0,"0"0"-178"0,0 0-76 0,0 0 20 0,0 0-42 0,0 0-21 15,0 0-25-15,0 0-37 0,0 0 24 16,0 45 25-16,3-8-13 0,-1 14-43 16,0 7-15-16,-2-1-16 0,-4-5-10 15,-1-2-2-15,-6-1-20 0,4 1-23 16,-2 1-16-16,-1-2-9 0,2 1-31 16,2-3-12-16,1-2-11 0,1-10-12 15,3-8-58-15,0-7-95 0,1-5-197 16,0-3-331-16,2-2-953 0</inkml:trace>
  <inkml:trace contextRef="#ctx0" brushRef="#br0" timeOffset="-134796.218">10895 13573 2237 0,'0'0'385'0,"0"0"-227"0,0 0-36 0,-45 29 35 0,29-11 6 16,-3 5-6-16,2 3-40 0,1 4-44 16,2 1-41-16,3 1-10 0,4-1-22 15,5-6 0-15,2 1-16 0,5-8 15 16,5-4 1-16,6-1 79 0,3-7 19 15,3-6-22-15,4 0-4 0,11-13 16 0,-5-3-9 16,4-4-38-16,-1-5-13 0,-6 1-7 16,0-4 11-16,-7-1-4 15,-4 1 0-15,-10 1-3 0,-8 0-25 0,-4 0-18 16,-9 3-13-16,-8 0-25 0,-6 9-53 16,-9 3-18-16,-6 11-11 0,2 2-20 15,4 9-99-15,5 3-273 0,16-3-633 16,-12 8-551-16</inkml:trace>
  <inkml:trace contextRef="#ctx0" brushRef="#br0" timeOffset="-133896.873">11515 13613 2292 0,'0'0'482'0,"0"0"-184"0,0 0-80 0,0 0-50 0,0 0-31 16,0 0-14-16,0 0-16 0,0 0 0 16,0 0-4-16,42 1-33 0,-15-1-29 15,12 0-22-15,12-2-19 0,4-3-16 16,0-3-56-16,-5-1-39 0,-5 2-80 15,-9 3-205-15,-11 0-586 0,-2-5-1011 0</inkml:trace>
  <inkml:trace contextRef="#ctx0" brushRef="#br0" timeOffset="-133129.874">12744 13363 922 0,'0'0'1173'0,"0"0"-788"0,0 0-30 0,0 0-22 0,0 0-62 16,0 0-68-16,0 0-23 0,36-37-45 16,-33 31-53-16,-2 0-38 0,-1-3-22 15,0 2-22-15,-4-1-46 0,-3 1-11 16,-3 0-21-16,-1 3 34 0,-2 0-26 16,-1 2 14-16,-1 2-36 0,-1 2-22 15,1 6-29-15,0 3-26 0,1 3 48 16,3 3 47-16,2 1 36 0,4 0 9 0,4 3 29 15,1-2 3-15,6 2 16 16,4 0 36-16,5 0 19 0,2-2 18 16,3-1-25-16,3 2-28 0,-1-3-24 0,0 1-15 15,-2-2 0-15,-2-2-3 16,-3-1 1-16,-4-1-14 0,-4 0 0 16,-6-2-60-16,-4 0 56 0,-8 1 20 0,-6-3 15 15,-7 1-15-15,-10-1-3 0,-9-1-29 16,3-4-28-16,3-3-17 0,5 0-42 15,6-2-80-15,-1-5-127 0,-2-3-200 16,10 2-556-16,-2-13 286 0</inkml:trace>
  <inkml:trace contextRef="#ctx0" brushRef="#br0" timeOffset="-132864.224">12668 13050 2726 0,'0'0'571'0,"0"0"-301"0,0 0-105 0,0 0 33 0,0 0-40 0,0 0-65 0,0 0-90 16,0 0 35-16,-2 55 52 16,5-14-9-16,-1 14-26 0,-1 6-14 15,-1 0-23-15,-3-5-2 0,-3-6-14 0,0 2-1 16,-2 1-1-16,-1 2-23 0,1 0-64 15,1-4-68-15,2-10-64 0,3-8-64 16,1-9-94-16,1-6-212 0,0-5-575 16,0 4-465-16</inkml:trace>
  <inkml:trace contextRef="#ctx0" brushRef="#br0" timeOffset="-131579.934">13083 13386 875 0,'0'0'736'0,"0"0"-356"0,0 0-160 0,0 0-16 0,0 0 3 0,0 0-36 16,0 0-39-16,0 0-20 0,0 0-19 15,0 0-7-15,0 0-12 0,0 0-20 16,0 0-3-16,0 0-51 0,0 0-13 0,0 0-25 16,0 0 38-16,0 0 51 0,45-5 0 15,-23 5-7-15,5-2 10 16,1 2-16-16,2-2-3 0,1 0-19 0,-1 2-16 16,-2-3 0-16,1 2-3 0,-6 1-12 15,-2-2-4-15,-3 2-4 0,-4-1 1 16,-5 1 0-16,-3 0 19 0,-3 0-16 15,-3 0 6-15,0 0 13 0,-2 0-9 16,-4 3 6-16,-2 1 3 0,-1 2-13 16,-6 0 11-16,0 5-16 0,-5 0 18 15,1 3 2-15,-5 2 20 0,1 1 10 16,-3 0-13-16,0 0 0 0,1 0-16 16,0-2 10-16,2-1-10 0,1-1 13 15,6-4 6-15,2-1 0 0,5-2-9 16,4-2-13-16,2 0-22 0,3-2-10 15,0-1 1-15,2-1 31 0,4 2 16 16,2-1-15-16,3-1-2 0,2 0 0 0,4 0-56 16,1-4-42-16,3 1-53 0,2-3-47 15,0-1-64-15,2 3-114 16,0-3-233-16,-7 4-443 0,8-3 298 0</inkml:trace>
  <inkml:trace contextRef="#ctx0" brushRef="#br0" timeOffset="-131214.818">13450 13565 2207 0,'0'0'462'0,"0"0"-317"0,0 0-74 0,0 0 102 16,0 0-3-16,0 0-4 0,0 0-74 15,0 0-7-15,48-14-28 0,-29 6-34 16,0-4-11-16,0-1-10 0,1 0 1 15,-2-1 16-15,0 0-15 0,-2 0-4 16,-2 0-2-16,-2 0 0 0,-3 2 0 16,-3 1 2-16,-2 3-1 0,-3 2 1 0,-1 0 1 15,-3 3 1-15,-3-1 2 16,-3 4 5-16,0 0-9 0,-2 0-32 16,-3 4 32-16,2 2 0 0,-1 1 3 0,1 4-1 15,1 1 0-15,1 0-2 16,3 1-3-16,1 3-20 0,3-1 21 0,2 1-10 15,1-1 9-15,0 1-10 0,4 0 13 16,3-1-2-16,1-2-46 0,2 0-34 16,0-1-36-16,1-2-64 0,-1-3-93 15,0 0-160-15,-3-4-557 0,1-3-493 0</inkml:trace>
  <inkml:trace contextRef="#ctx0" brushRef="#br0" timeOffset="-130513.008">13768 13369 2556 0,'0'0'598'0,"0"0"-285"0,0 0-104 0,0 0 21 0,0 0-82 0,0 0-63 0,0 0-26 15,0 0-31-15,0 0-28 0,42 22-6 16,-30-8 5-16,-3 2-21 0,0-1 19 15,-1 4-50-15,-3-1-25 0,-3-1 1 16,-2 0 5-16,0-1 19 0,0-2-4 16,-2 0 4-16,-3-3 8 0,-1-4 20 15,1-1 25-15,0-2 15 0,1-3 20 16,2-1 43-16,1 0 20 0,1-4 2 16,0-3-30-16,1-4-10 0,1-6-60 15,2-3-12-15,3-2-25 0,2 0-49 16,2 1-39-16,1 1-30 0,3 3-16 0,-1 2-57 15,2 2-124-15,0 3-196 16,0 0-270-16,-5 2-554 0</inkml:trace>
  <inkml:trace contextRef="#ctx0" brushRef="#br0" timeOffset="-130263.208">14012 13419 1190 0,'0'0'1398'0,"0"0"-1092"0,0 0-101 16,-12 45 34-16,12-28-7 0,0-2-33 15,0 0-66-15,3-1-46 0,2 0-43 16,2-4-41-16,0-1-3 0,4-1-14 16,0-5 14-16,2-1 26 0,1-2 44 15,2-3 17-15,2-6-28 0,0 0-15 16,-2-2-4-16,-2-3 0 0,-3 0 23 16,-4 1 14-16,-6-2 28 0,-1 1-77 15,-7-1-28-15,-5 0-16 0,-5 1-21 16,-3 4-46-16,-2 3-41 0,-2 4-41 15,-2 3-199-15,6 4-362 0,-10 5-1432 0</inkml:trace>
  <inkml:trace contextRef="#ctx0" brushRef="#br0" timeOffset="-127347.382">10781 14499 1425 0,'0'0'1606'0,"0"0"-1246"0,0 0-141 0,0 0-86 15,0 0-54-15,0 0-38 0,-31-40-10 16,21 31-27-16,-2 2 8 0,-1 0-12 16,-3 2 0-16,1 3-19 0,-1 1 19 15,3 1-16-15,-3 2 13 0,5 3 2 16,0 1-11-16,2 0-10 0,5 1-7 15,1 1-18-15,3 1 12 0,2 0 35 0,6 1 19 16,0 3 38-16,5 0 19 16,2-2-32-16,1 2 6 0,0 1-16 15,0-2-18-15,-2 1 16 0,1-3-29 0,-2 3-2 16,-4-3 12-16,-2 0-12 16,-3-1-1-16,-2 0-26 0,-2 1-31 15,-6 1 56-15,-3 0 1 0,-5 0-43 0,-5 2 8 16,-3-2 24-16,-4-3 10 0,-2 1 2 15,1-4 10-15,-1 0 17 0,3-4-27 16,-2-1-1-16,5-1-75 0,1-6-83 16,4-5-57-16,1-2-183 0,6-6-123 15,4 3-596-15</inkml:trace>
  <inkml:trace contextRef="#ctx0" brushRef="#br0" timeOffset="-127096.797">10751 14273 3031 0,'0'0'570'15,"0"0"-236"-15,0 0-92 0,0 0 41 0,0 0-30 16,0 0-90-16,0 0-53 16,0 0-52-16,0 0-58 0,0 0-34 15,0 0 19-15,-1 46 15 0,-1-20 12 0,-2 8-10 16,-2 9-2-16,-1 8 3 0,-1 2-3 15,1-2 0-15,0-6-61 0,2-4 3 16,0 0-13-16,1-8-30 0,2-4-25 16,0-9-35-16,1-2-72 0,0 2-103 15,0 0-221-15,1-3-555 0,0-3-745 0</inkml:trace>
  <inkml:trace contextRef="#ctx0" brushRef="#br0" timeOffset="-126779.891">10946 14411 1311 0,'0'0'1720'16,"0"0"-1379"-16,0 0-90 16,0 0-27-16,0 0-20 0,0 0-34 0,0 0-24 15,-11 54-1-15,9-30-27 0,0 6-17 16,2 4-21-16,0-1-37 0,0 2-20 16,0-2-23-16,0-1-3 0,-2 0-83 15,-1-2-37-15,1-2-106 0,-2-4-141 16,1-3-278-16,3-8-973 0</inkml:trace>
  <inkml:trace contextRef="#ctx0" brushRef="#br0" timeOffset="-126245.941">11576 14579 1770 0,'0'0'658'0,"0"0"-300"0,0 0-88 0,0 0-20 0,0 0-47 16,0 0-32-16,0 0-10 15,0 0-20-15,0 0 17 0,0 0-6 0,47 12-15 16,-16-4-4-16,10-2-50 0,-3 1-9 15,-3-3-16-15,-5-4-39 0,-4 0-19 16,1 0-176-16,2-3-167 0,-3-1-172 16,-8 0-893-16,-1-7-935 0</inkml:trace>
  <inkml:trace contextRef="#ctx0" brushRef="#br0" timeOffset="-124929.849">12737 14397 1759 0,'-7'-1'759'0,"1"-4"-601"0,-3 0-158 0,-3-1-45 0,-3-1 18 16,-3 3 26-16,-2 1 1 0,-2 3-4 16,-1 0 4-16,2 6 10 0,-2 2 32 15,4 2 10-15,5 1 25 0,3 0 7 16,6 2-49-16,5-1-35 0,1 3 1 16,8-1 41-16,2 0 6 0,4 1 10 15,4-1 28-15,3 0-25 0,1-1-32 16,-1 1-10-16,1-1-18 0,-1-1 0 15,-3 1-1-15,-2 1 0 0,-3-3 1 0,-3 1-1 16,-5 0-3-16,-4 0-74 16,-2 0-6-16,-8 0 83 0,-4-1 0 0,-4 2-43 15,-5-3-56-15,-2-2-4 0,-4 0-23 16,1-4-6-16,-1-2 35 16,1-2 13-16,3-6-36 0,4-2-61 0,3-7-121 15,5-4-254-15,3 5-106 0</inkml:trace>
  <inkml:trace contextRef="#ctx0" brushRef="#br0" timeOffset="-124631.352">12600 14145 1975 0,'0'0'1137'0,"0"0"-911"15,0 0-35-15,0 0 37 0,0 0-2 16,0 0-25-16,0 0-67 0,0 0-31 16,0 0-38-16,0 0-65 0,0 0-7 0,0 0 7 15,-7 45 55-15,7-4 34 0,1 13 10 16,1 8-31-16,-1 2-4 16,0-3-23-16,-1-3-39 0,0 4-4 0,0 0-32 15,-3-1-61-15,-1-5-40 0,1-4-32 16,-1-11-10-16,2-10-41 0,2-10-75 15,-2-5-106-15,2-1-187 0,0-3-400 16,3-2-645-16</inkml:trace>
  <inkml:trace contextRef="#ctx0" brushRef="#br0" timeOffset="-123147.019">13128 14585 2556 0,'2'0'544'0,"-1"-3"-250"0,0 0-82 0,1-3 44 0,-2 0-7 0,0 0-72 15,0-1-50-15,-2-3-21 16,-1 2-45-16,-3-1-24 0,0 0-34 0,0 2-3 16,-4 1 1-16,1 1-2 15,-2 3-22-15,-1 1-61 0,0 1 1 16,0 2-32-16,-1 6 3 0,1 3-3 0,0 5 26 16,-1 4-2-16,4 1-19 15,-1 2-51-15,2-2 2 0,2 3 7 0,1-4 2 16,2-1 22-16,1-3 44 0,2-3 49 15,0-6 6-15,2-3 29 0,2-1 48 16,2-3 7-16,1-1 22 0,2-5 6 16,2-1-32-16,2-3-25 0,1-3-10 15,-1-2 0-15,2 3 3 0,-2-1 3 16,-2 1 32-16,1 4-3 0,-3 2-3 16,-1 3 9-16,0 2-41 0,0 1-16 15,-1 5-26-15,1 2-18 0,1 2 3 0,-2 0-42 16,-1 0-32-16,1 0-64 15,-2-2-168-15,1-3-336 0,-3-1-794 16</inkml:trace>
  <inkml:trace contextRef="#ctx0" brushRef="#br0" timeOffset="-122896.84">13377 14273 1676 0,'0'0'1216'0,"0"0"-957"0,0 0-20 16,0 0 31-16,0 0 73 0,0 0-33 16,0 0-50-16,0 0-103 0,0 0-126 15,0 0-31-15,0 0-3 0,0 0 3 16,-18 56 21-16,18-26 7 0,2 2-13 16,0 2-13-16,-1 0-2 0,1-3-11 15,-2 2-47-15,0-2-41 0,0-3-52 16,-2 1-78-16,-2-4-60 0,1-2-117 15,0-5-190-15,1-5-195 0,0-5-560 16</inkml:trace>
  <inkml:trace contextRef="#ctx0" brushRef="#br0" timeOffset="-122714.817">13215 14507 2816 0,'0'0'491'0,"0"0"-228"0,0 0-64 15,0 0 50-15,0 0-23 0,0 0-56 0,0 0-95 16,0 0-1-16,47 4-3 0,-24-4-19 16,5 0-27-16,5 0-23 0,7-6-2 15,-4 0-98-15,0-3-158 0,1-1-157 16,-14 2-618-16,14-10-1560 0</inkml:trace>
  <inkml:trace contextRef="#ctx0" brushRef="#br0" timeOffset="-121512.484">14676 12629 1273 0,'0'0'755'0,"0"0"-321"0,0 0-160 16,0 0-59-16,0 0-57 0,0 0-59 15,0 0-36-15,0 0 11 0,-6 43 34 0,6-15 31 16,0 15 10-16,0 12-7 16,-1 7-42-16,0 3-24 0,-2 4-16 15,0-3-7-15,0 5 0 0,0 6 6 0,0 7-19 16,2 5 10-16,0 6 18 0,1 4-3 15,0 5 62-15,1 4 27 0,2 5-26 16,-1 4 7-16,1 5-59 0,-3 1 49 16,0 2-6-16,0 6 5 0,-1 4-21 15,-2 2-9-15,-2 5 21 0,-5-1-39 16,0 2-22-16,-4 0-54 0,-3-4 42 16,-2-2-42-16,0-4 0 0,-1-2-51 15,2-3 49-15,0-6-25 0,6-9-15 16,2-10-25-16,3-9-63 0,1-14-18 15,0-12-111-15,-1-11-162 0,0-19-578 16,2-14-694-16,-2-3-447 0</inkml:trace>
  <inkml:trace contextRef="#ctx0" brushRef="#br0" timeOffset="-104652.434">15221 13287 1172 0,'0'0'0'0,"-4"-38"-156"0,1 22 68 0,-1-3-45 15,-1 1-161-15,2 3-104 0</inkml:trace>
  <inkml:trace contextRef="#ctx0" brushRef="#br0" timeOffset="-103846.98">15270 13112 1508 0,'0'0'468'0,"0"0"-189"0,0 0 70 0,0 0 30 15,0 0-43-15,0 0-50 0,0 0-87 16,0 0-39-16,0 0-33 0,0 0-40 0,0 0-37 16,-7-37-6-16,1 30-7 15,0 2-15-15,-2 2 4 0,0 1-26 16,-4 1-24-16,2 1-23 0,0 4-3 15,-2 2-15-15,2 5 2 0,1 0 6 0,0 3 16 16,6-1 1-16,0 2 11 16,3 0 7-16,3-1 4 0,6 1 2 0,1-2 0 15,3 2 16-15,5-1 0 0,-1-1 0 16,2 1 2-16,0-2-1 0,-4 1-1 16,1-2-1-16,-5 1-14 0,-6 0 11 15,-2 0-37-15,-3-1-15 0,-7-1 56 16,-6 3 30-16,-6-3 8 0,-4-2 9 15,-3-1 0-15,-4-3-22 0,-1-4-25 16,-1 0-28-16,2-4-25 0,5-6-29 16,3 0-73-16,7-2-89 0,5-4-223 15,8 0-182-15,2 2-473 0</inkml:trace>
  <inkml:trace contextRef="#ctx0" brushRef="#br0" timeOffset="-103497.127">15288 12811 1638 0,'0'0'1010'0,"0"0"-692"0,0 0-10 0,0 0 101 16,0 0-53-16,0 0-59 0,0 0-65 15,0 0-75-15,0 0-89 0,0 0-65 16,0 0 27-16,-23 69 72 0,17-12-11 16,1 7-8-16,0 0-22 0,0-4-28 15,-2-7-11-15,0 1-21 0,-3 1-1 16,-3 2-1-16,0-3-24 0,3-3-57 15,3-6-55-15,3-9 14 0,2-8-58 0,2-10-116 16,0-4-204-16,0-4-813 16,3-1-952-16</inkml:trace>
  <inkml:trace contextRef="#ctx0" brushRef="#br0" timeOffset="-102946.912">15556 12886 712 0,'0'0'1382'0,"0"0"-1123"0,0 0-17 0,0 0 119 0,0 0-44 16,0 0-66-16,0 0-36 0,0 0-36 15,0 0-27-15,0 0-30 0,0 0-26 16,0 0-28-16,0 0-61 0,0 0-7 15,0 0-13-15,2 39 13 0,1 2 75 16,1 13-10-16,0 7-37 0,-2-6-25 16,-2-7 3-16,0-9-6 0,-2-6-16 15,-2-6-64-15,2-5-57 0,0-4-50 16,1 0-42-16,1 2-78 0,0-6-132 16,0-4-250-16,0-7-626 0</inkml:trace>
  <inkml:trace contextRef="#ctx0" brushRef="#br0" timeOffset="-102761.787">15453 13121 2300 0,'0'0'439'0,"0"0"-198"16,0 0-1-16,0 0 25 0,0 0-75 16,0 0-83-16,0 0-41 0,0 0-66 15,0 0 13-15,0 0 3 0,47-26 12 16,-21 16-11-16,4-2-17 0,1 1-70 15,2-1-100-15,-1 3-112 0,0 1-153 16,-1 5-268-16,-10 0-560 0</inkml:trace>
  <inkml:trace contextRef="#ctx0" brushRef="#br0" timeOffset="-102446.777">15727 13222 1442 0,'0'0'1267'16,"0"0"-1048"-16,0 0-52 0,0 0 2 16,0 0-51-16,0 0-74 0,0 0-44 15,0 0-44-15,0 0 44 0,0 0 43 16,3 50 5-16,3-33 19 0,-2-1-36 16,3 0 11-16,2-4-11 0,0-2 32 15,1-3 38-15,1-2-19 0,0-3-7 16,-1-2 4-16,1-2 9 0,-3-5 9 15,0-4-4-15,-2 0-28 0,-3-3-18 16,-2-1-47-16,-2 0-40 0,-6-1 12 16,-4 2 0-16,-5 1-16 0,-3 3-5 15,-1 4-36-15,1 4 14 0,2 2-62 16,3 1-49-16,2 5-205 0,4 2-402 16,3-1-1118-16</inkml:trace>
  <inkml:trace contextRef="#ctx0" brushRef="#br0" timeOffset="-101649.114">16241 13178 267 0,'0'0'1695'0,"0"0"-1287"0,0 0-153 0,0 0 38 0,50 2 5 15,-25-2-110-15,2 0-118 0,2 0-70 16,0-2-57-16,-1-1-138 0,-1 0-115 15,2-3-119-15,-6 0-138 0,-4 2-450 0</inkml:trace>
  <inkml:trace contextRef="#ctx0" brushRef="#br0" timeOffset="-100547.086">17355 12945 2475 0,'0'0'653'0,"0"0"-583"0,0 0-22 16,-45-31 95-16,26 24-22 0,-2 0-64 15,-6 1-38-15,-2 6-7 0,0 0-12 0,1 3-26 16,1 4-2-16,7 3-7 0,4 4 33 16,5 1-39-16,7 0-20 0,4 0 14 15,4 1 47-15,7-1 34 0,5 0 21 16,4-1 15-16,6 1-14 0,1-1-14 15,0-1 21-15,-2-3-38 0,-2 0-9 16,-2-1 0-16,-3-1-13 0,-5 1-3 16,-5-4-16-16,-6 2-6 0,-2 0-24 15,-6-1 46-15,-5 1 6 0,-7-1-6 16,-3 1-82-16,-4 0-52 0,-4-2-41 16,0-2-23-16,0-3-39 0,2-3-70 15,3-4-100-15,7-5-243 0,5 2-559 16</inkml:trace>
  <inkml:trace contextRef="#ctx0" brushRef="#br0" timeOffset="-100346.612">17185 12721 1700 0,'0'0'797'0,"0"0"-355"0,0 0-52 0,0 0-19 16,0 0-91-16,0 0-82 0,0 0-61 15,0 0-100-15,0 0-37 0,0 0 25 16,-2 73 56-16,7-21 8 0,1 3-33 15,1-1-34-15,-5-5-22 0,-1-3 0 16,-1-2-3-16,-1 1-46 0,-4-1-71 16,-1-2-57-16,-1-5-83 0,1-7-131 15,2-9-352-15,2-4-371 0,1-7-327 16</inkml:trace>
  <inkml:trace contextRef="#ctx0" brushRef="#br0" timeOffset="-100029.766">17567 12768 1717 0,'0'0'1830'0,"0"0"-1533"0,0 0-118 16,0 0 9-16,0 0 2 0,0 0-23 16,0 0-71-16,0 0-41 0,0 0-55 15,0 0-66-15,0 0 2 0,-13 51 42 16,11-13 22-16,2 16 2 0,0 3-2 16,0 1-15-16,0-7-87 0,0-10-66 15,-2 0-50-15,0-6-91 0,0-8-276 16,-1-7-551-16,2-8-501 0</inkml:trace>
  <inkml:trace contextRef="#ctx0" brushRef="#br0" timeOffset="-99835.21">17472 13007 2591 0,'0'0'703'15,"0"0"-538"-15,0 0-57 0,0 0 63 0,0 0 15 16,0 0-41-16,0 0-33 0,0 0 59 16,40 7-90-16,-20-12-81 0,7-4-115 15,2-4-72-15,2 1-52 0,-2-1-143 16,2 2-389-16,-9 4-765 16</inkml:trace>
  <inkml:trace contextRef="#ctx0" brushRef="#br0" timeOffset="-99478.968">17768 13118 2915 0,'0'0'803'0,"0"0"-473"0,0 0-36 15,0 0-22-15,0 0-109 0,0 0-86 0,51-30-46 16,-33 20-31-16,4-3-27 0,-2 3-43 15,0 2-7-15,-2 1 0 16,-3 0 34-16,-1 5 2 0,-3-2-5 0,-1 4 18 16,0-1 28-16,-4 1 12 0,-1-2 6 15,1 2 7-15,-4 0 3 0,-2 0 3 16,0 0 2-16,0 2 5 0,-2-1-38 16,-2 5 15-16,0 1-15 0,-1 3 58 15,-5 4 16-15,0 4 24 16,-1 3 12-16,-1 2 22 0,2 1 14 0,-1 4-37 15,4 1-63-15,-6 1-30 0,6 2-16 16,-2-3-21-16,0 0-40 0,2-5-97 16,1-3-89-16,2-4-110 0,1-8-384 15,1-3-1451-15</inkml:trace>
  <inkml:trace contextRef="#ctx0" brushRef="#br0" timeOffset="-97463.311">15252 14200 1459 0,'6'0'1233'0,"-5"0"-908"0,3-3-101 16,-2-1 2-16,1 1-39 0,-2-2-30 15,-1 0-34-15,0 1-23 0,-4-3-38 0,-3 0-62 16,-2 3-13-16,-2-1 11 0,-3 1-39 16,0 0 9-16,-4 3-5 0,3 1-1 15,-2 0 10-15,3 4 12 0,0 1 16 16,3 0-12-16,2-1-20 0,2 3-18 15,4-1-13-15,1 1 9 0,2 1 3 16,3 1 51-16,3 3 13 0,4 0 15 16,2-1 10-16,0 2-3 0,2-3-34 15,2 1 12-15,-1 0-10 0,2-1-2 16,-5-1-1-16,1 1-19 0,-4 0 0 16,-2 1-9-16,-4-3 14 0,-2 2 14 15,-1 0 22-15,-4 0 16 0,-5 0 6 16,-2 1 0-16,-2-1 0 0,-3 0-9 15,1-3-1-15,-1 0-12 0,0-4-22 16,2-1-6-16,0-2-63 0,-1 0-51 16,1-2-69-16,1-2-62 0,1-2-91 15,1-4-171-15,3-2-294 0,1 2-691 16</inkml:trace>
  <inkml:trace contextRef="#ctx0" brushRef="#br0" timeOffset="-97213.241">15185 13977 3035 0,'0'0'570'0,"0"0"-333"0,0 0 37 0,0 0 27 16,0 0-69-16,0 0-115 0,0 0-95 15,0 0-22-15,0 0-68 0,0 0 68 16,16 45 0-16,-10-13 2 0,0 12 13 15,-1 11-2-15,-2 5-12 0,-3-1-1 16,0-5-25-16,-1-3-27 0,-3-3-31 16,1-1-50-16,1-8-32 0,-1-10-34 15,3-8-18-15,0-3-153 0,0-2-272 16,0-2-594-16,0 0-393 0</inkml:trace>
  <inkml:trace contextRef="#ctx0" brushRef="#br0" timeOffset="-96630.131">15724 14213 650 0,'0'0'1923'0,"0"0"-1604"0,0 0-194 0,0 0-36 0,0 0 1 15,0 0-4-15,0 0-13 0,0 0-73 16,0 0-41-16,0 0-29 0,0 0-42 16,-43-21 29-16,28 22 31 0,-1 4 23 15,2 1 17-15,1 1 12 0,3-1-16 16,3 0-13-16,4 1-19 0,3-3-20 15,2 5 68-15,6-1 29 0,3 4 42 16,4 0-10-16,2-1 16 0,3 1-16 16,0-2-13-16,0 1-23 0,0 0-3 15,-5-2 10-15,-4-1 10 0,-4 2-20 16,-5 0 4-16,-2 0 25 0,-8 4 73 16,-6-1-20-16,-4 1-75 0,-6 0-29 15,-4-1-57-15,-2 0-41 0,-1-3-30 0,2-2 4 16,0-2 2-16,3-5-22 15,9-1-55-15,3-1-114 0,8-5-229 16,6-5-642-16,1 1 476 0</inkml:trace>
  <inkml:trace contextRef="#ctx0" brushRef="#br0" timeOffset="-96363.776">15883 14279 658 0,'0'0'1454'16,"0"0"-872"-16,0 0-244 0,0 0-115 0,0 0 26 15,-31 37-24-15,20-27-62 0,3 3-34 16,2 0-25-16,4 1-48 0,2-3-34 16,0 3-21-16,3-2 15 0,7-1-13 15,1-4 31-15,2-3 28 0,6 0 65 16,0-4-46-16,3-2-35 0,1-4-25 16,-3-3-21-16,0-1-16 0,-7-1-12 15,-2 0 28-15,-4 0-1 0,-7-2-10 0,-2 2-7 16,-8 0-54-16,-5 0-30 0,-7 1 6 15,-2 2-1-15,-4 1-23 16,1 3-8-16,0 4-55 0,4 0-131 0,1 0-236 16,5 1-544-16,4-1-670 0</inkml:trace>
  <inkml:trace contextRef="#ctx0" brushRef="#br0" timeOffset="-96091.654">16412 14318 1361 0,'0'0'1294'0,"0"0"-966"0,0 0-123 0,0 0-4 0,51-2-1 16,-25-2-111-16,3-3-61 0,2 4-28 15,3-5-85-15,2 0-159 0,-3 1-223 16,-2-2-601-16,-9 4-627 0</inkml:trace>
  <inkml:trace contextRef="#ctx0" brushRef="#br0" timeOffset="-95529.876">17301 13998 2946 0,'0'0'657'0,"0"0"-439"0,0 0-61 16,0 0 35-16,0 0-30 0,27-40-79 16,-25 36 1-16,-2 0-7 0,-2 2-40 15,-5 1-37-15,2 1-15 0,-5 0-50 16,-1 0 0-16,-3 3-12 0,-1 5-1 16,1 5 25-16,1 1 16 0,1 0 24 15,6 2 11-15,2-1-10 0,4 1-10 16,4-2 22-16,7-1 19 0,2 4 15 15,3-6 10-15,6 3-13 0,1-4-7 0,3 1-12 16,-1-2-12-16,-2-1-1 16,0-2-1-16,-5 3-14 0,-5-2-15 15,-4-2 13-15,-4 0-7 0,-5-1 25 0,-3 0 3 16,-4 0-3-16,-6-1-3 0,-5 2-60 16,-8 1-15-16,-3-5-14 15,-3 1-14-15,-1-2-26 0,0-1-39 16,0-5-115-16,6 1-175 0,3-2-198 0,4-2-437 15,6 2 8-15</inkml:trace>
  <inkml:trace contextRef="#ctx0" brushRef="#br0" timeOffset="-95230.041">17289 13753 1688 0,'0'0'1148'0,"0"0"-802"0,0 0 1 0,0 0-53 0,0 0-71 16,0 0-72-16,0 0-81 0,0 0-69 0,0 0 2 16,16 55 65-16,-3-12-6 15,-1 13-19-15,-3 5-9 0,-1 1 3 16,-6-5-12-16,-2-3 6 0,-4-2-7 0,-5 2-23 15,1-3-1-15,-2-2 0 0,0-3-76 16,3-9-61-16,1-8-37 16,1-8-11-16,4-6-7 0,-1 1-143 0,2-6-339 15,0-1-889-15</inkml:trace>
  <inkml:trace contextRef="#ctx0" brushRef="#br0" timeOffset="-94847.482">17761 14022 1896 0,'0'0'1909'0,"0"0"-1582"0,0 0-189 16,0 0 10-16,0 0 56 0,0 0-65 15,-29-37-102-15,16 31-3 0,0 2-34 16,-1 4-24-16,-1 0-10 0,-2 4 16 15,2 2 16-15,-1 1 2 0,1 3 0 0,1 3-1 16,4-2-21-16,5 3-12 16,1-1 1-16,2 1 8 0,2 0-6 15,4 2 31-15,3-1 9 0,5 2 16 0,0-1 0 16,1 0 15-16,3-1-38 0,-1-1 16 16,-1-3-6-16,-3 0-10 0,-2 0-2 15,-2-3-15-15,-3 2-6 0,-2-1 2 16,-2-1-5-16,-8 1 20 0,-4 1-8 15,-5-1-25-15,-6 0-28 0,-3 0-40 16,-1-4-13-16,-4-1-28 0,4-2-58 16,0-2-184-16,4-2-263 0,4-3-402 15,7-1-585-15</inkml:trace>
  <inkml:trace contextRef="#ctx0" brushRef="#br0" timeOffset="-94330.415">17812 14217 2242 0,'0'0'966'0,"0"0"-626"0,0 0-21 0,0 0-30 16,0 0-31-16,0 0-47 0,0 0-30 16,0 0-55-16,0 0-65 0,0 0-37 15,38-17 7-15,-25 12-16 0,3 0-14 16,-1 0-1-16,1 0-21 0,-1 1-7 0,-2 3-11 16,1 1-10-16,-5 0 3 0,-1 0 0 15,0 4 0-15,-4-1 6 0,-2 4 22 16,0 1 18-16,-2 4 13 0,-2 2 11 15,-2 3 10-15,-2 4 12 0,-4 4-6 16,-1 1-6-16,-3 2-7 0,1 2-9 16,-2 1-18-16,-3-1 0 0,2 0-42 15,1-2-115-15,2-4-114 0,1-4-161 16,4-6-834-16,1-7-1422 0</inkml:trace>
  <inkml:trace contextRef="#ctx0" brushRef="#br0" timeOffset="-92980.706">15226 15396 2104 0,'0'-3'1173'0,"-1"0"-982"0,-2-1-61 0,-1-2 6 0,-2 1 12 0,-1 0-23 16,-4 1-67-16,0-1-15 0,-2 2-27 15,-2-1 0-15,0 4-1 0,-1 0 10 16,0 0-25-16,0 2-3 0,2 4-37 0,0 0-7 15,3 2-23-15,0-1 20 0,4 3 12 16,3-3-9-16,3 2 3 16,1-1 6-16,1 1 23 0,5-1 15 0,3 2 19 15,0 3 16-15,3-3 0 16,1 2-4-16,2-2-13 0,-1-1-18 16,1-2-19-16,-4 3 16 0,-1-3-29 0,-4-3-9 15,-2 1-22-15,-4-1-6 0,-1 1-10 16,-7 0 47-16,-6 2-3 15,-2-2-41-15,-10 2-22 0,0-1-17 0,-3-3 6 16,-1-3-54-16,2 0-55 0,5-3-99 16,2-4-162-16,7 0-497 0</inkml:trace>
  <inkml:trace contextRef="#ctx0" brushRef="#br0" timeOffset="-92763.386">15116 15154 1767 0,'0'0'1376'0,"0"0"-943"16,0 0-184-16,0 0-79 0,0 0-16 15,0 0-32-15,-15 41-11 0,12-20 16 0,0 2 15 16,1 4-43-16,1 8-32 16,1 5-42-16,0 12-8 0,1-1-17 15,-1 0-1-15,0-6-17 0,0-5-4 0,0 1-58 16,0-8-86-16,0-6-44 0,0-6-99 15,1-6-189-15,3 1-523 0,-1-5-654 16</inkml:trace>
  <inkml:trace contextRef="#ctx0" brushRef="#br0" timeOffset="-92414.003">15517 15059 1577 0,'0'0'1528'16,"0"0"-1148"-16,0 0-108 0,0 0-24 0,0 0-50 15,0 0-70-15,0 0-51 0,0 0-9 16,-29 50-3-16,26-19-9 0,-1 9-1 16,2 9-2-16,-3 3-1 0,3-4-6 15,-1-11-22-15,0-10-21 16,1-5-3-16,-1-3-12 0,1 4-9 0,1 1-50 16,0 0-61-16,1 0-94 0,0-6-86 15,2-4-104-15,2-8-176 0,2-3-429 16,-3-3-392-16</inkml:trace>
  <inkml:trace contextRef="#ctx0" brushRef="#br0" timeOffset="-92237.789">15422 15321 320 0,'0'0'2290'0,"0"0"-1807"15,0 0-260-15,0 0-48 0,0 0-26 16,0 0-26-16,0 0 3 0,0 0-35 0,0 0-28 15,0 0-9-15,47-3-54 0,-26-6-34 16,5 2-77-16,3-4-94 0,0 1-118 16,0-1-240-16,0 2-490 0,-8 2-596 15</inkml:trace>
  <inkml:trace contextRef="#ctx0" brushRef="#br0" timeOffset="-91781.619">15818 15479 1045 0,'0'0'2232'0,"0"0"-1766"0,0 0-227 16,0 0-19-16,0 0 7 0,0 0-97 15,-38-22-50-15,26 12 3 0,2 0-28 16,-1 3-24-16,1 0-16 0,0 2 4 15,0 3-19-15,1-1-19 0,-2 3-14 0,1 0-35 16,1 3-9-16,0 3-3 16,1 2 12-16,1 2 9 0,3 3 19 15,3 1-1-15,1 2-5 0,2-1 18 0,5-1 16 16,5 0-20-16,1 0 4 0,4-1 26 16,1-2-10-16,1 1-10 0,1-2 19 15,-2 2-25-15,1-2-13 0,-6 0-3 16,-1-3-7-16,-4 2-8 0,-3-2-17 15,-4 3 1-15,-1-3 59 0,-7 1 16 16,-2-1 44-16,-4 0-44 0,-4-1-10 16,-1-2 10-16,-2 0 0 0,2-2 50 15,-2-2-12-15,3-1 9 0,2-4 9 16,3-2-5-16,3 0-51 0,3-3 0 16,4-2-41-16,2-1-16 0,5 0-18 15,6-2-32-15,4-2-73 0,6-2-266 16,4-2-577-16,-6 3-728 0</inkml:trace>
  <inkml:trace contextRef="#ctx0" brushRef="#br0" timeOffset="-91264.314">16277 15466 1629 0,'0'0'633'0,"0"0"-251"0,0 0-6 0,0 0-53 15,0 0-79-15,0 0-4 0,0 0 56 16,39-8-25-16,-20 4-70 0,5 0-57 16,4-2-51-16,1-1-32 0,2-1-34 15,3 0-14-15,1-1-13 0,-2-1-28 16,3 1-82-16,-2-1-124 0,1 0-148 15,-6-1-365-15,-7 2-1283 0</inkml:trace>
  <inkml:trace contextRef="#ctx0" brushRef="#br0" timeOffset="-90663.33">17170 15015 1816 0,'0'0'1236'0,"0"0"-971"0,0 0-71 16,0 0-73-16,0 0-20 16,0 0-19-16,0 0-23 0,0 0 14 15,0 0 5-15,0 0-5 0,0 0-20 0,0 0-6 16,0 0 0-16,-13 30-10 0,6-27-37 15,-5-1-24-15,1 1-1 0,-3-2-6 16,-1 1 12-16,0-2-3 0,0 3 1 16,1-3 8-16,-1 4-6 0,2-1 1 15,1 1-4-15,3 2-11 0,-1 1-4 16,5 0-4-16,-2 3 0 0,5 1 13 16,2 0 3-16,2 1 3 0,7 1 20 15,0-2-30-15,4 2 13 0,5-1 19 16,2-3-1-16,4 1 0 0,-1 1-1 15,3 1-20-15,-3-2 22 0,-1 2-28 16,-4-2-16-16,-2 3 6 0,-6-3-13 16,-3 1-28-16,-7 0-23 0,0-1-6 15,-9 1 89-15,-5-2 6 0,-3 0 10 16,-7 1-39-16,-1-2-28 0,-4-4-58 16,2-2-61-16,-4-2 50 0,5-6-54 15,1-2-134-15,5-4-115 0,5-2-306 0,3 1-84 16</inkml:trace>
  <inkml:trace contextRef="#ctx0" brushRef="#br0" timeOffset="-90413.997">17136 14891 2598 0,'0'0'627'0,"0"0"-296"0,0 0-82 0,0 0-13 15,0 0-23-15,0 0-86 0,0 0-59 16,0 0-43-16,0 0-25 0,0 0-31 16,0 0 12-16,0 0 19 0,-17 54 18 15,17-32 10-15,0 5 0 0,2 9-27 16,2 9-1-16,-1 7 1 0,1 7-2 16,0-4-32-16,1-2-45 0,-5-6-96 15,2 1-70-15,-2-6-71 0,0-7-149 16,0-12-276-16,0-7-594 0</inkml:trace>
  <inkml:trace contextRef="#ctx0" brushRef="#br0" timeOffset="-90111.869">17405 14955 3072 0,'0'0'655'15,"0"0"-369"-15,0 0-32 0,0 0 32 16,0 0-31-16,0 0-114 0,0 0-80 16,0 0-33-16,0 0-28 0,-17 42-1 15,17-14 1-15,0 12 15 0,0 10 3 16,0 5-17-16,0-4 2 0,0-5-3 15,0-6 0-15,0-6-21 0,0-7-71 16,-2-6-52-16,2-5-99 0,0 3-132 16,0-2-188-16,0 0-419 0,2-8-88 15,0-6-440-15</inkml:trace>
  <inkml:trace contextRef="#ctx0" brushRef="#br0" timeOffset="-89909.557">17308 15193 1516 0,'0'0'1495'0,"0"0"-1124"15,0 0-130-15,0 0 40 0,0 0-52 16,0 0-48-16,0 0-38 0,0 0-20 16,44-2-39-16,-22-3-66 0,3-2-18 15,1 0-99-15,2-1-80 0,0 1-70 16,1 1-103-16,-3 2-251 0,1 1-605 15,-5 3-585-15</inkml:trace>
  <inkml:trace contextRef="#ctx0" brushRef="#br0" timeOffset="-89546.708">17718 15312 2747 0,'0'0'745'16,"0"0"-419"-16,0 0-71 15,0 0-6-15,-41-9-63 0,28 5-75 0,-1 3-27 16,-1 0-72-16,1 1-12 0,-1 0-43 16,1 5 3-16,1 1-7 0,-1 4 7 15,3 2-15-15,3 1 2 0,3 2 0 16,0-1-2-16,5-3-20 0,0 1 0 16,6-2 10-16,2-2 65 0,1-2 3 15,1-3 40-15,4-2 7 0,-1-1-9 16,3-3-7-16,-1-4-12 0,3-2 6 15,-3 0-13-15,-1-1 1 0,-3 1-14 16,-1 3 1-16,-2 2 9 0,-3 1 13 0,1 3 19 16,-1 3-26-16,-1 7-17 15,3 4 12-15,-2 3 2 0,3 3-15 16,-4 4 0-16,1-2-34 0,0-1-13 0,-1-2-8 16,-1-3-67-16,1-2-97 15,2-2-209-15,-2-3-648 0,-3-3-995 16</inkml:trace>
  <inkml:trace contextRef="#ctx0" brushRef="#br0" timeOffset="-87813.184">18528 13275 1030 0,'0'1'1535'0,"0"-1"-1120"0,0 0-162 0,3 0-1 0,-1 0-18 16,6 0-39-16,1-1 1 0,7-1 28 16,11-2-4-16,15 1-66 0,15-1-53 15,6-2-40-15,3 2-21 0,-4 0-6 0,-6 0-13 16,-2-1-19-16,0-1-1 15,-4 1 1-15,-1 0-2 0,-2 0-26 16,-1 1-14-16,-4-2 17 0,-8 2 22 0,-7 0 0 16,-8 2-119-16,-5-2-53 0,0 1 3 15,-2-1-7-15,-1 1-55 0,-4 0-70 16,-6-2-110-16,-1 0-188 0,-1-4-186 16,-8 1-475-16,5 0 615 0</inkml:trace>
  <inkml:trace contextRef="#ctx0" brushRef="#br0" timeOffset="-87530.769">19244 12994 127 0,'0'0'1877'0,"0"0"-1369"16,0 0-92-16,0 0-26 0,0 0-56 15,-36-32-38-15,34 32-61 0,0 0-39 16,2 0-38-16,0 0-56 0,0 0-22 16,0 0-28-16,0 0-15 0,4 0-9 15,0 1-1-15,1 4 10 0,6 2 37 0,5 1 42 16,1 2-40-16,7 0-40 0,1 0-23 15,0-1-13-15,4 2-16 16,-3-1-11-16,-2 0-25 0,-3 1-15 0,-1 2-16 16,-5-1-2-16,-3 2 2 0,-2-1 25 15,-7 1 15-15,-3 2 15 0,-1-1 6 16,-9 4 22-16,-6 1 19 0,-2 2-18 16,-10 2-1-16,1-1-1 0,-6 1-24 15,1 1-12-15,-1 0-49 16,-1-3-44-16,1 0-66 0,7-4-143 0,-1-1-433 15,9-7-1215-15</inkml:trace>
  <inkml:trace contextRef="#ctx0" brushRef="#br0" timeOffset="-85930.098">20379 12927 1436 0,'-3'-5'1105'0,"0"-3"-866"0,-4 2-165 0,2-1 16 0,-3 0-3 16,-2 0 34-16,-4 1-70 0,0 2-16 15,-3 2-35-15,-4 2-21 0,3 3-8 16,-1 4 29-16,1 2 4 0,2 2 40 16,1 2 7-16,7 0-51 0,2 0-11 0,6 1-8 15,0-3 19-15,8 3 23 16,5 0 9-16,1 0 3 0,3-3-6 15,1 0 12-15,-1 0-39 0,4-2 14 0,-3 0-16 16,-2-3 2-16,-4 1-1 0,-4-1-1 16,-2-2-25-16,-3 2-61 15,-3-2-10-15,-5 0 32 0,-5 2 32 0,-3-2-51 16,-6 3-90-16,-3 0-85 0,-1-2-62 16,-1-3-24-16,1 0 3 0,1-2-49 15,5-2-102-15,6-3-102 0</inkml:trace>
  <inkml:trace contextRef="#ctx0" brushRef="#br0" timeOffset="-85679.133">20240 12741 1502 0,'0'0'588'16,"0"0"-73"-16,0 0-71 0,0 0-122 15,0 0-68-15,0 0-39 0,0 0-14 16,0 0-38-16,0 0-51 0,0 0-81 15,0 0-31-15,0 0-56 0,0 0-6 16,4 21 62-16,-1 1 16 0,1 10 33 16,3 12-18-16,-2 10-9 0,0 5-21 15,-3-2-1-15,-2-5 0 0,0-4-93 16,-1-3-69-16,-2-5-62 0,0-5-114 0,1-6-127 16,0-12-166-16,0-2-502 0,1-4-169 15</inkml:trace>
  <inkml:trace contextRef="#ctx0" brushRef="#br0" timeOffset="-84930.279">20750 12866 328 0,'0'0'620'0,"0"0"8"0,0 0-183 16,0 0-62-16,0 0-29 0,0 0-36 0,0 0-40 15,0 0-46-15,0 0-49 16,0 0-57-16,0 0-41 0,0 0-35 16,0 0-34-16,0 0-16 0,-36-26-13 0,21 25 11 15,-1 1-26-15,-2 0 3 0,0 4-6 16,0 2 2-16,-1 2 11 15,4 1 16-15,1 2-17 0,3-1-16 0,4 3 3 16,4-2-24-16,3 0-7 0,2 2 41 16,8 1 22-16,3 2 13 0,5 1-10 15,5-1 29-15,-1 0-32 0,6 1-2 16,-1 0-1-16,-1-2-51 0,-4 1-22 16,-2-3-19-16,-5 0-39 0,-6 0-6 15,-3-3-4-15,-6-2 19 0,-2 1 122 16,-7-1 3-16,-6-2 48 0,-4-1-3 15,-3 0-24-15,-2-3-20 0,0-2 27 16,0-2 23-16,5-6 48 0,4 0 35 16,1-2 47-16,4-3 12 0,7-5-4 15,2 4-28-15,1-5-49 0,7 1-25 16,3 0-43-16,6 1-44 0,4-2-41 16,1 5-24-16,4-3-113 0,3 3-124 15,-1 0-232-15,-4 3-727 0,9-5-695 0</inkml:trace>
  <inkml:trace contextRef="#ctx0" brushRef="#br0" timeOffset="-84497.305">21078 12969 1601 0,'0'0'980'0,"0"0"-603"0,0 0-73 0,0 0-91 0,0 0-77 0,0 0-69 0,0 0 50 15,0 0 59-15,43 6-56 0,-20-6-42 16,3-4-50-16,4-1-6 0,8-3-22 15,-5-1-39-15,2 3-83 0,0-3-149 16,-6 2-198-16,3 1-608 0,-9-1-651 16</inkml:trace>
  <inkml:trace contextRef="#ctx0" brushRef="#br0" timeOffset="-83946.814">21879 12795 1726 0,'0'0'1234'0,"0"0"-1007"0,0 0-93 0,0 0-19 15,0 0-20-15,0 0-63 0,0 0-32 16,-43-20-1-16,32 18-24 0,-2 1-23 16,0 1 0-16,-1 3 4 0,1 1 12 15,0 2 16-15,0 3 14 0,2 1-14 0,2 0-9 16,3 1-4-16,3 0-6 0,3-1-7 16,3 1 29-16,7-1 12 15,1 1 1-15,4-1-1 0,3 0 1 0,2 3-1 16,-1-3-14-16,0 1-36 15,-2 1-29-15,-1-1 6 0,-5 0 16 0,-2-2-15 16,-4 1-18-16,-5-1-18 0,-2-3 83 16,-8 1 26-16,-3 0 36 0,-4 0-7 15,-2-1-14-15,-5-2-15 0,0-2-49 16,-1-1-51-16,3-1-78 0,0-3-94 16,4-5-176-16,7 2-628 0</inkml:trace>
  <inkml:trace contextRef="#ctx0" brushRef="#br0" timeOffset="-83730.016">21754 12617 962 0,'0'0'1697'0,"0"0"-1280"16,0 0-78-16,0 0 19 0,0 0-43 0,0 0-85 16,0 0-84-16,0 0-84 15,0 0-62-15,0 0-31 0,-2 38 31 16,7 4 96-16,5 15-16 0,-1 7-34 0,0-2-25 15,0-3-21-15,-4-5-11 16,-3-1-4-16,-2-1-68 0,0-4-100 16,-3-9-78-16,0-9-75 0,2-9-193 0,1-4-251 15,0-4-496-15</inkml:trace>
  <inkml:trace contextRef="#ctx0" brushRef="#br0" timeOffset="-82604.446">22087 12769 2308 0,'-3'8'403'0,"1"2"-190"0,0 4-18 0,0 3 13 0,1 5-65 15,0 1-64-15,1 5-25 0,0-2-48 16,0 1-6-16,1-2-15 0,0 0-77 16,1-5-64-16,-1 2-71 0,1-4-155 15,0-4-287-15,0-3-748 0</inkml:trace>
  <inkml:trace contextRef="#ctx0" brushRef="#br0" timeOffset="-82263.927">22301 12765 1512 0,'0'0'1360'0,"0"0"-1001"0,0 0-174 16,0 0-7-16,0 0-2 0,0 0-72 0,-42 27-22 15,32-12-16-15,4 0-47 0,1 2-19 16,2 0-13-16,3-2 10 0,0 0-17 15,6-1 20-15,1-3 28 0,4 1-26 16,1 0 1-16,2-1-1 0,0 1-2 16,1-1-22-16,-2 0 0 0,-2 1 3 15,-1-3-9-15,-3 1 3 0,-2-1 3 16,-3 1-10-16,-2-4 10 0,-1 1 10 16,-5 0-1-16,-2-2 13 0,-4 2 0 15,-1-4-2-15,-4 1-64 0,2 0-32 16,-3-2-35-16,3-2-42 0,-2-4-45 15,3-3-133-15,1-3-112 0,4-4-230 16,4 1-612-16</inkml:trace>
  <inkml:trace contextRef="#ctx0" brushRef="#br0" timeOffset="-82130.213">22190 12773 843 0,'0'0'1333'16,"0"0"-906"-16,0 0 20 0,0 0-67 15,0 0-73-15,0 0-15 0,0 0-41 0,53-25-49 16,-31 21-57-16,5-3-75 0,7 0-49 15,9-6-21-15,9-7-114 16,4-4-158-16,-10 0-173 0,-15 6-726 0,-3-2-1443 0</inkml:trace>
  <inkml:trace contextRef="#ctx0" brushRef="#br0" timeOffset="-81380.362">18369 14319 2156 0,'0'0'515'0,"0"0"-220"0,0 0-7 0,0 0 27 0,0 0-68 0,0 0-59 0,0 0-68 15,0 0 20-15,0 0-34 0,66-4 21 16,-6-2-10-16,13-1-21 0,6 3-35 16,0-2-36-16,-4 3-7 0,3 1-17 15,1 0 0-15,0-1 2 0,1 1 10 16,-1 1-12-16,0-1 2 0,-4-2 0 16,-3 0 24-16,-4 0-8 0,-9-1-19 15,-14-1-1-15,-12 3-70 0,-11 0-70 16,-8 2-54-16,-2-2-47 0,-1 0-18 15,-3-1-106-15,-6-2-255 0,-8-1-606 16,1 0-534-16</inkml:trace>
  <inkml:trace contextRef="#ctx0" brushRef="#br0" timeOffset="-81111.309">19406 14067 2366 0,'0'0'400'0,"0"0"-207"0,0 0 101 16,41 24 12-16,-24-17-41 0,3 0-124 15,1 2-27-15,0-1-26 0,1 1-48 16,-2 1-30-16,2 0-10 0,-3 1-19 16,-4 2-9-16,-2-2 6 0,-4 2-12 15,-3-1-20-15,-4 1 0 0,-2 0 13 16,-4 1 7-16,-5 2 34 0,-8 2 13 15,-3 1 2-15,-5 2-12 0,-4-1-3 16,-3 2-33-16,-2 1-21 0,0 1-46 16,-2-2-96-16,1 1-154 0,4-3-338 15,6-6-930-15</inkml:trace>
  <inkml:trace contextRef="#ctx0" brushRef="#br0" timeOffset="-80113.104">20257 14277 114 0,'0'0'571'0,"0"0"520"0,0 0-592 16,0 0-76-16,0 0-40 0,0 0-80 16,0 0-59-16,0 0-48 0,0 0-23 15,28-37-31-15,-27 34-30 0,-1 0-19 16,0-1-28-16,0 1-21 0,-1 0-17 16,-2 1-27-16,-4-2-34 0,-1 0-9 15,-1 2-35-15,-4 1 4 0,-2 1-1 16,-1 0 10-16,-2 1 11 0,-1 4 28 15,2 2 1-15,3 0 3 0,4-1 3 0,3 1 7 16,2 2-7-16,4-2-15 16,1 1 5-16,5 3 16 0,3-3 13 15,4 3 66-15,4-4 3 0,2 5-22 0,3-3-45 16,1 0-2-16,-2-1-10 0,-1-1-18 16,0 3-16-16,-7-3 3 0,-3-1-28 15,-5 2-16-15,-4-2 0 0,0 1-7 16,-7 0 32-16,-5 0-7 0,-7 0-50 15,-4-1-56-15,-4-2-70 0,-2 0-44 16,0-2 52-16,-2-2-2 0,4-2-42 16,3-4-166-16,1-2-229 0,10 0-93 15</inkml:trace>
  <inkml:trace contextRef="#ctx0" brushRef="#br0" timeOffset="-79878.462">20181 13991 2502 0,'0'0'691'0,"0"0"-446"0,0 0-74 16,0 0 6-16,0 0 40 0,1 52-19 0,3-32-49 16,3 4-12-16,1 4-51 0,-1 4-49 15,1 1-25-15,-2 1-8 0,0 0-4 16,-2 2-16-16,-3 3 13 0,-1 5-71 15,0-3-87-15,0-6-69 0,-1-6-53 16,0-8-135-16,1 3-315 0,0-5-694 16</inkml:trace>
  <inkml:trace contextRef="#ctx0" brushRef="#br0" timeOffset="-79562.995">20632 14043 1144 0,'0'0'1669'15,"0"0"-1198"-15,0 0-156 0,0 0-56 16,0 0-45-16,0 0-80 0,0 0-65 15,0 0-7-15,-22 43-3 0,16-14 0 16,3 14-19-16,-1 10-3 0,1 1-5 16,1-8-32-16,1-12-1 0,-1-10-18 15,0-2-9-15,1 4-77 0,0 1-72 16,1 2-71-16,0-4-165 0,2-5-542 16,3-7-727-16</inkml:trace>
  <inkml:trace contextRef="#ctx0" brushRef="#br0" timeOffset="-79247.383">20835 14101 1574 0,'0'0'1371'16,"0"0"-1048"-16,0 0-138 0,0 0-20 0,-15 40 5 15,7-18-3-15,-4 12-56 0,3-1-58 16,-1 0-19-16,3 2-34 0,1-7-1 15,3 5-1-15,1-6-18 0,2 1 5 16,0-7-58-16,5-2-43 0,4-4-13 16,4-4-20-16,2-5 7 0,1-2 62 15,3-4 20-15,1-4-39 0,2-3-35 16,-2-3-49-16,-2-3 26 0,-3-2 96 16,-3 1 61-16,-5-1 45 15,-5 1 13-15,-2 1-13 0,-7 1-10 0,-6 3 52 16,-4 4-1-16,-3 1-35 0,-4 3-51 15,-1 1 0-15,0 5-28 0,0-1-40 16,4 2-127-16,2-2-147 0,5 2-280 16,4-4-803-16</inkml:trace>
  <inkml:trace contextRef="#ctx0" brushRef="#br0" timeOffset="-79037.598">21194 14254 1273 0,'0'0'1922'0,"0"0"-1550"0,0 0-34 16,0 0-15-16,0 0-75 0,45 4-99 16,-28-4-97-16,3-4-52 0,3 0-6 15,-1 1-176-15,1-4-126 0,0 1-186 16,0-1-602-16,-8 2-750 0,6-6 1101 0</inkml:trace>
  <inkml:trace contextRef="#ctx0" brushRef="#br0" timeOffset="-77797.196">21962 14085 151 0,'0'0'176'0,"0"0"339"0,0 0-59 0,0 0-169 15,0 0-79-15,0 0-33 0,0 0-9 16,0 0-43-16,0 0-29 0,0 0-23 15,0 0-13-15,0 0-35 0,0 0-20 16,0 0 0-16,0 0 26 0,0 0 13 16,0 0 23-16,5-2 28 0,-4 1 17 15,0 0 15-15,0 1-7 0,0-1-3 0,1 1-9 16,0-3-7-16,0 3-1 16,0-4-12-16,1 4-14 0,1-4-15 15,0 2-9-15,1-2-1 0,0 2 0 0,1-2 0 16,-2 1 3-16,0-1-3 0,-2 1 5 15,0-1 1-15,-1 1 18 0,-1-1-5 16,-2 0-23-16,-3 0-43 0,-1-1 0 16,-3 0-34-16,-1 2-13 0,-2 0 4 15,-2 2 12-15,1 1 9 0,-2 1-13 16,2 6-13-16,0 3 1 0,3 0 13 16,2 1 3-16,2 0-7 0,3 1 0 15,3 2 13-15,0 0 13 0,8 0 12 16,2 1 0-16,1 0 0 0,4-1 0 15,1 2 0-15,2-2 4 0,1-1-1 16,-2 2 16-16,-2-5-19 0,-2 3-1 16,-4-3-28-16,-1 1 7 0,-6-3-25 15,-2 0-38-15,-3-3 31 0,-8 2 9 16,-2-4-15-16,-4 0-38 0,-3 0-75 16,-3-3-108-16,-1 0-132 0,-1-4-75 15,3-4-16-15,3-1-255 0,7-1-18 16</inkml:trace>
  <inkml:trace contextRef="#ctx0" brushRef="#br0" timeOffset="-77563.077">21918 13773 2506 0,'0'0'547'0,"0"0"-263"0,0 0-93 16,0 0 18-16,-15 38-42 0,13-13-23 15,2 8 1-15,2 11-15 0,5 9-24 16,4 3-35-16,1-2-31 0,1-3-9 16,-5-6-12-16,1 1-19 0,-3-1-4 15,2-3-45-15,-4 0-47 0,0-4-50 16,-3-5-78-16,0-7-97 0,-1-5-197 16,0-4-250-16,0-4-487 0</inkml:trace>
  <inkml:trace contextRef="#ctx0" brushRef="#br0" timeOffset="-77214.071">22212 14080 2695 0,'0'0'644'0,"0"0"-228"0,0 0-104 16,0 0-72-16,0 0-45 0,40-24-53 16,-29 18-47-16,0 3-33 0,-1 2-62 15,-1 1-23-15,-2 0-29 0,-3 1-25 16,-1 5-18-16,-2 2-26 0,-1 4-9 16,-1 1 30-16,-5 5 31 0,-3 2 10 0,-3 1 17 15,0 3 5-15,1-1 15 16,-1-1 9-16,4-2 12 0,3-4 1 15,4-1 19-15,1-3 25 0,3-2 13 16,4-2 15-16,4-2 6 0,2-3 3 0,5-2-59 16,2-1-22-16,4-3-119 15,0-4-122-15,0-2-217 0,-1-2-646 0,-5 1-630 16</inkml:trace>
  <inkml:trace contextRef="#ctx0" brushRef="#br0" timeOffset="-76780.314">22596 14009 1891 0,'0'0'1225'0,"0"0"-792"0,0 0-73 16,0 0-24-16,0 0 1 0,0 0-87 15,0 0-24-15,0 0 9 0,0 0-126 16,0 0-75-16,0 0-34 0,41-17-11 15,-30 14-4-15,2 0-15 0,-4 1-3 16,-1 0-25-16,0 2-31 0,-4 0 1 0,0 3-7 16,-2 1-15-16,-2 2-25 15,0 4-9-15,-2 1 14 0,-3 6 53 16,-4 0 8-16,0 2 13 0,-1 0 28 0,1 1 28 16,0-1 3-16,3-2 12 0,3-3 4 15,1 1 40-15,2-3 3 0,0-1-3 16,6 0-4-16,1-1-5 0,3 0-7 15,0 0-12-15,2 0-13 0,1-3-16 16,0 4-2-16,0-1-1 0,-2 0-14 16,0-1 14-16,0-1 1 0,-3 2-2 15,-2-1 1-15,-1 0-33 0,-3-2-6 16,-2 1 15-16,-3 1 3 0,-6 0 22 16,-4 0 18-16,-6-1 16 0,-2-1-34 15,0 0-13-15,-2-1-51 0,1-2-51 16,1-1-68-16,4-3-188 0,2 0-413 15,6-4-1052-15</inkml:trace>
  <inkml:trace contextRef="#ctx0" brushRef="#br0" timeOffset="-74746.03">18386 15522 1912 0,'0'0'489'0,"0"0"-172"0,0 0 7 0,0 0 2 0,0 0-94 0,0 0-96 15,0 0-73-15,0 0 3 0,62 9 31 16,-6-2 33-16,8 0-2 0,9-1-13 16,1-4-19-16,-5-2-53 0,3-1-9 15,2-8-3-15,-1 2-30 0,-2-1-1 16,-3 1-40-16,-6 1-44 0,-9 0-68 15,-6-1-38-15,-10 3-43 0,-10-1-99 16,-10 1-207-16,-7 1-426 0,-2 1-315 16,-3-5 555-16</inkml:trace>
  <inkml:trace contextRef="#ctx0" brushRef="#br0" timeOffset="-74497.367">19163 15366 2512 0,'0'0'528'0,"0"0"-224"0,0 0-15 16,0 0-84-16,0 0-77 0,0 0-62 0,0 0-5 16,0 0 17-16,0 0 28 15,54 9 21-15,-27-5-62 0,2 0-43 0,-1 3-22 16,-3-1-33-16,-5 2-54 0,-4 0-47 16,-5 2-22-16,-7 2-4 15,-4 1 24-15,-4 5 16 0,-10 0-3 16,-14 4 34-16,-13 7 38 0,-10 3 16 0,-5-1 35 15,1-3-1-15,13-5 0 0,13-8-25 16,6-3-133-16,5-4-242 0,-1-1-275 16,3 0-535-16</inkml:trace>
  <inkml:trace contextRef="#ctx0" brushRef="#br0" timeOffset="-73946.933">20368 15293 1281 0,'0'0'1588'0,"0"0"-1204"0,0 0-91 16,0 0-91-16,0 0-66 0,0 0-64 15,0 0-34-15,0 0-16 0,-39 5-22 16,29-1-17-16,-2 1-5 0,0 1-9 16,3 2 12-16,-2 1-16 0,2 0-3 15,2 2-2-15,2 1-8 0,-1-1-2 16,6-1 15-16,0 0 3 0,6 1 2 16,1 0 30-16,4-2 13 0,2 1 12 15,2 0 13-15,2 3 6 0,0-3-19 16,0 2-6-16,-2-2-19 0,-1 0-13 0,-5 0 10 15,-4-3-9-15,-3 3-7 0,-3-1 19 16,-7-1-25-16,-5 3-10 16,-8-2-3-16,0 1-41 0,-4-3-23 0,-3-2 0 15,3-3-35-15,1-2-32 0,3-2-43 16,3-6-104-16,4-2-170 0,5-4-500 16,3 1-56-16</inkml:trace>
  <inkml:trace contextRef="#ctx0" brushRef="#br0" timeOffset="-73713.238">20295 15107 2396 0,'0'0'801'16,"0"0"-384"-16,0 0-105 0,0 0-120 16,0 0-67-16,0 0-94 0,0 0-28 0,0 0-3 15,0 61 71-15,8-20 16 16,-3 11-31-16,2 5-16 0,-3-3-3 15,-2-4-12-15,-2-5-7 0,0 0-16 0,-2 0-2 16,-3-3-15-16,-1-7-44 16,4-6-43-16,0-6-19 0,1-4-38 15,1 0-7-15,0 1-89 0,0-2-180 0,4-8-355 16,1-5-900-16</inkml:trace>
  <inkml:trace contextRef="#ctx0" brushRef="#br0" timeOffset="-73096.72">20620 15385 701 0,'0'0'574'0,"0"0"-168"0,0 0-146 0,0 0-16 0,0 0-21 16,0 0-13-16,0 0-7 0,0 0-4 15,42-35-20-15,-29 30-51 0,0 3-46 16,2 0-40-16,1 2-7 0,-3 0-35 0,2 0 0 16,-4 6-16-16,0 1-35 15,0 2-19-15,-3 3-29 0,-2-1-6 16,-5 5 9-16,-1 2 41 0,-1-1-3 16,-8 3-9-16,-2-2 67 0,-3 0 0 0,-1 1 55 15,-1-2-4-15,1-3 29 0,2 0 19 16,2-1 20-16,4-4-5 0,1-2-15 15,6-2-7-15,0 0 0 0,2-1-26 16,6-2-6-16,1-1-19 0,4-1-41 16,5 0-7-16,2-4-84 0,2-4-134 15,3 0-202-15,-1-5-571 0,-5 2-764 16</inkml:trace>
  <inkml:trace contextRef="#ctx0" brushRef="#br0" timeOffset="-72779.993">20921 15398 2293 0,'0'0'981'0,"0"0"-648"16,0 0-8-16,0 0-61 0,0 0-56 16,0 0-100-16,0 0-34 0,0 0-15 15,0 0-50-15,47-8-9 0,-35 8-46 16,-1-1-47-16,-3 1-27 0,-2 0-4 15,-3 3-26-15,-2 1 2 0,-1 2 0 16,-3 1 41-16,-4 4 18 0,-2-1 10 16,-3 1 44-16,-1 1 33 0,-1 0 2 15,2-2 21-15,1-1-2 0,1-2 19 16,4 0 10-16,4-3-48 0,2-1-22 16,0 0-9-16,4-2 30 0,2-1-39 15,3 0-36-15,1 0-48 0,0 0-234 16,3-4-728-16,-5-2-773 0</inkml:trace>
  <inkml:trace contextRef="#ctx0" brushRef="#br0" timeOffset="-72097.696">20983 15304 1416 0,'0'0'731'0,"0"0"-285"0,0 0-79 0,0 0-34 0,0 0-25 16,0 0-49-16,0 0-45 0,0 0-30 15,0 0-47-15,0 0-41 0,0 0-31 16,0 0-19-16,0 0-25 0,0 0-21 16,0 0-12-16,0 0-3 0,0 0-7 15,0 0-6-15,0 0 1 0,0 0-4 16,0 0-6-16,0 0 6 0,0 0 9 15,0 0-9-15,0 0 3 0,-1 1-6 16,-3 2 21-16,0 4 11 0,-1 3-10 16,-1 2 11-16,-1 2-21 0,0 4 20 15,-1-1 0-15,1 6-1 0,-2-2-13 16,0 0 16-16,0 0 1 0,1-1 0 16,0-3 18-16,1-4-4 0,5 1-2 15,-1-3 12-15,3-3 24 0,0-2 13 0,4-1 7 16,4-4 32-16,5 2 38 0,3-3-28 15,5 0-56-15,4-4-55 16,2-2-25-16,1-1-61 0,0-1-27 0,0-2-26 16,-1 1-28-16,-1 1-42 0,-3 1-118 15,-1-2-259-15,-5 1-539 0,-6 2-469 16</inkml:trace>
  <inkml:trace contextRef="#ctx0" brushRef="#br0" timeOffset="-71857.828">20970 15405 2236 0,'0'0'636'0,"0"0"-274"0,0 0-9 0,0 0-31 0,0 0-74 15,0 0-89-15,0 0-26 0,0 0-6 16,0 0 3-16,-6 52 57 0,10-28-28 0,1 4-52 15,1 1-43-15,1 0-33 16,1 2-31-16,-3-4-33 0,0 1-95 0,-2-5-92 16,-1 3-97-16,-2-4-118 0,0 1-510 15,-2-9-658-15</inkml:trace>
  <inkml:trace contextRef="#ctx0" brushRef="#br0" timeOffset="-71330.226">21471 15555 1646 0,'0'0'1088'0,"0"0"-799"0,0 0-116 0,0 0-7 0,0 0 24 0,0 0 3 15,0 0 34-15,47 12 8 0,-19-12-48 16,12-1-51-16,11-5-53 0,2-2-37 16,0-1-18-16,-6 1-16 0,-11 3-12 15,-8 1-67-15,-6 0-125 0,-2 1-78 0,4 2-107 16,0-1-223-16,1-1-521 0,-7 1-497 16</inkml:trace>
  <inkml:trace contextRef="#ctx0" brushRef="#br0" timeOffset="-70797.094">22344 15321 1721 0,'0'0'1496'15,"0"0"-1057"-15,0 0-55 0,0 0-62 16,0 0-100-16,0 0-74 0,0 0-46 15,0 0-13-15,0 0-41 0,0 0-26 16,0 0-22-16,0 0-31 0,0 0-8 0,-29-40-17 16,13 36-14-16,0 4-13 0,-2 0-13 15,-1 0 16-15,2 8 9 0,0 0 25 16,4 2 18-16,4 2-13 0,3-2-8 16,3 3 8-16,3 1 4 0,3 0 24 15,5 0 13-15,4 1 21 0,3-1 13 16,4 0-2-16,2 0-5 0,-2-1-27 15,2-1 0-15,1-1-2 0,-5 0-22 16,-1 0-11-16,-3-1 10 0,-4 0-12 16,-4 0-35-16,-3-1-35 0,-2 0 22 15,-8 2 26-15,-4-1 15 0,-4 2-13 16,-4-3-69-16,-1 0-58 0,1-1-17 16,-1-2-61-16,2-2-111 0,3-1-93 0,1-3-63 15,3-3-165-15,6-1-72 16</inkml:trace>
  <inkml:trace contextRef="#ctx0" brushRef="#br0" timeOffset="-70563.317">22236 15162 1691 0,'0'0'1325'0,"0"0"-869"0,0 0-203 15,0 0-92-15,0 0-54 0,0 0-22 16,0 0-7-16,1 59 19 0,3-27 15 15,-2 9-41-15,2 10-31 0,-2 1-12 16,-2-2-26-16,0-8 29 0,0-9-3 16,-1-3-16-16,-2-9 1 0,0 0-13 15,-1 7-4-15,0 1-26 0,-1 0-48 16,1-2-49-16,1-7-94 0,2-3-103 16,1-7-215-16,0-6-653 0,2-1-848 15</inkml:trace>
  <inkml:trace contextRef="#ctx0" brushRef="#br0" timeOffset="-70212.841">22508 15434 2657 0,'0'0'1018'15,"0"0"-741"-15,0 0-38 0,0 0-78 16,0 0-37-16,0 0-46 0,33-38-45 16,-22 28-33-16,3 4 0 0,-2 2-37 15,1 1-12-15,-3 2-10 0,-1 1-24 16,-1 4-17-16,-2 3-28 0,-3 2-4 16,-2 4 35-16,-1 4 21 0,-5 2 38 15,-4 5 16-15,-2 0-6 0,0 2-7 16,-2-1 10-16,4-2 25 0,0-2 29 15,4-2 34-15,3-4-9 0,2-2-7 16,6-3-6-16,3 2 9 0,3-6-6 16,6-2-44-16,1-1-9 0,4-3-117 15,3-1-145-15,-1-6-300 0,-7 0-726 16,9-10-435-16</inkml:trace>
  <inkml:trace contextRef="#ctx0" brushRef="#br0" timeOffset="-69878.918">22844 15334 2798 0,'0'0'656'0,"0"0"-390"0,0 0-112 15,0 0-9-15,0 0-25 0,0 0-55 16,0 0-18-16,-24 39-16 15,24-29-31-15,4 2 0 0,2 2 2 0,4-1 10 16,0 2-9-16,2-1-2 0,3-1-1 16,-2-2-4-16,3 2 3 0,-1-2 1 15,-2 2 0-15,-2-3-3 0,-2 2-22 16,-1-1-12-16,-4 1 6 0,-4 1-10 16,0-2-5-16,-8-1-4 0,0 2-8 15,-4 0-11-15,-4-3-22 0,0-2-22 16,-3-1-27-16,2-2-18 0,-1 0-14 15,5-4-75-15,-1-4-142 0,4-2-141 0,3-4-299 16,2 3-339-16</inkml:trace>
  <inkml:trace contextRef="#ctx0" brushRef="#br0" timeOffset="-69740.083">22831 15379 2226 0,'0'0'1088'0,"0"0"-732"16,0 0-86-16,0 0-6 0,0 0-19 15,0 0-1-15,0 0-53 0,49-13-57 16,-11-1-78-16,12-7-56 0,2-5-162 16,-8 4-213-16,-11 0-315 0,-15 11-1442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2:54:35.2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28686 4449 1512 0,'0'0'286'0,"0"0"-240"0,0 0 19 0,0 0 162 16,0 0-117-16,0 0-71 0,0 0 9 15,0 0 43-15,0 0-7 0,0 0-55 16,6 10 74-16,-6 2 74 0,-1 6 0 16,-1 13-58-16,2 14-7 0,0 14-74 15,2 8-13-15,2 1 17 0,4-2-10 16,-1-2 19-16,3 3-26 0,-2 4-9 16,0 4-14-16,-1 5 14 0,3 1 6 15,-4-1-6-15,-2 2-16 0,-2-1 1 16,0-8-1-16,-2 0-2 0,0-7-14 15,1-5-22-15,-1-6-19 0,2-10-4 16,0-13 42-16,0-9-19 0,0-7-39 0,1-2-67 16,1-4-113-16,1-2-211 0,1-12-524 15,-1-4-217-15</inkml:trace>
  <inkml:trace contextRef="#ctx0" brushRef="#br0" timeOffset="434.059">29842 4491 3169 0,'0'0'29'16,"0"0"38"-16,0 0 156 0,4-41-17 16,-10 31 24-16,-3 1-60 0,-6 1-139 15,-13 1-31-15,-11 4-40 0,-17 4 8 16,-6 12 19-16,-2 6-9 0,5 5 20 15,11 7 1-15,0 2 1 0,7 4-19 16,3 3 0-16,10 1 3 0,7-8-21 16,7-3 36-16,10-8-3 0,4-2-27 15,1 1 31-15,10 6 11 0,4 3 23 16,12 1 26-16,12 8-17 0,13 2 15 16,4 1-11-16,-2-5-1 0,-6-5-5 0,-8-1-10 15,-8-4-28-15,-4-4-2 0,-8-1 1 16,-2 5-2-16,-1 10-16 15,-2 11 14-15,-6 7-7 0,-9-12 9 0,-5-6 28 16,-6-13-6-16,-3-2-3 0,-12 11 6 16,-13 5-10-16,-14 7 13 0,-8-3 0 15,1-7-3-15,4-11-22 0,8-8-3 16,1-3-1-16,4-7-36 0,7-6-44 16,7 0-6-16,8-6-44 0,4-5-42 15,-3-11-102-15,6-17-176 0,10-25-340 16,4 7-658-16</inkml:trace>
  <inkml:trace contextRef="#ctx0" brushRef="#br0" timeOffset="1066.99">30317 4498 2669 0,'0'0'58'0,"0"0"74"0,0 0 83 0,0 0-48 0,0 0-24 16,0 0-67-16,0 0-76 0,0 0 0 16,0 0-12-16,0 0 12 0,-1 72 114 15,-2-6 3-15,-1 12-10 0,-3 3-34 16,-1 0-4-16,-4-6-3 0,-1 1-29 16,-3 4-11-16,1 0-10 0,-1 2-16 15,-1-7-16-15,1-1-22 0,1-5-56 16,-2-3-26-16,2-3-41 0,-2-5 6 15,2-5-4-15,1-10 2 0,5-11-19 16,0-10-10-16,2-7 32 0,0-3 34 16,1-3 26-16,0-4 33 0,3-10 32 15,3-17-149-15,0-23 22 0,11-26-3 16,5-14 117-16,1-11 42 0,5 1 81 16,-4 2 49-16,2-1 22 0,-2-2-16 15,-2 0 29-15,-2 1 42 0,-2 3 18 0,-3 3-39 16,1 7 63-16,1 6 2 15,1 7-74-15,4 7-39 0,-1 7-41 0,1 7-33 16,-3 12-1-16,-2 7-32 0,-3 12-29 16,-2 1 38-16,0 2-22 0,2 2-18 15,-2 0-2-15,-1 5 0 16,-3 7-29-16,0 0-53 0,2 9-30 0,6 12 57 16,5 24 57-16,4 24 13 0,2 16 43 15,-3 8-31-15,-5-2-2 0,-2-8-8 16,-2 1-14-16,1-2 14 0,0-1-13 15,0 1 10-15,2-2-9 0,-3 0 18 16,2-1-21-16,0-7-1 0,-1-1-10 16,-1-7 10-16,-2-5-17 0,-2-4 2 15,0-7-19-15,-4-3-22 0,1-9 10 16,-2-10-12-16,0-8-26 0,0-4-4 16,0 0-37-16,0-3-68 0,-1-1-35 15,-4-9-86-15,1-2 67 0,-3-9-231 16,-5-11-572-16,0 2-11 0</inkml:trace>
  <inkml:trace contextRef="#ctx0" brushRef="#br0" timeOffset="1248.755">30044 5391 2494 0,'0'0'223'0,"0"0"-21"0,0 0 42 0,0 0-53 0,0 0 6 16,0 0-61-16,0 0 19 0,56-30 2 15,-8 7-25-15,20-5-35 0,12-5-41 16,7 1-34-16,-2-1-22 0,-1 4-87 16,-1-1-133-16,-9-5-202 0,-20 9-900 15,-10-5-933-15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2:54:58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7868 5378 460 0,'0'0'1405'0,"0"0"-1233"0,0 0-55 0,0 0-13 0,0 0-13 0,0 0-49 16,0 0-29-16,0 0 3 0,0 0 0 15,0 0 10-15,0 0 38 0,36 4-18 16,-23 0-21-16,5-1 4 0,1 0-25 16,6 0 9-16,10-3-1 0,12 0 1 15,12-6 3-15,7 1-12 0,1-1 21 16,3 1 46-16,-6 1 16 0,8 1 6 16,1 1 26-16,2 1 2 0,6-1-18 15,1 0-33-15,5 2-13 0,1-2-16 16,4 1-12-16,4 1 12 0,0 0-3 15,5 0-3-15,1 0 6 0,6 0-6 16,4 0 12-16,2 0-6 0,4 0 6 16,4 0-22-16,2 1 16 0,1 1-3 15,3-1 3-15,-2 0 21 0,0 1-23 16,-1-1-1-16,0-1-4 0,-1 2-15 16,-3-2-16-16,1 0 31 0,-4 0-22 15,0 0-10-15,-5 0-2 0,-5 0-11 0,-2 0-8 16,-8 0-55-16,-3 0-115 0,-6-5-127 15,-25-2-276-15,-8-2-1021 0</inkml:trace>
  <inkml:trace contextRef="#ctx0" brushRef="#br0" timeOffset="5466.272">17332 6515 1022 0,'42'0'322'0,"8"-2"-218"0,14 0 78 16,2 0 26-16,-1-1 33 0,6 0-53 15,7 1-14-15,7 0-25 0,6-1 12 0,8 3-3 16,3-3-8-16,6 2-22 0,6-2-9 16,4 1 11-16,7 1-6 15,7-2 18-15,3-1 9 0,7 2 3 0,0-1-18 16,5 1-2-16,0 0-23 0,-3 2-2 15,0 0-4-15,-5 0-31 16,-8 0-22-16,-5 0-21 0,-9 0-7 0,-10 0-8 16,-10 0-15-16,-13 0-1 0,-11 0-3 15,-13-3-13-15,-9-1-36 0,-14 0-52 16,-11-1-48-16,-9 1-59 0,-6-1-74 16,0-4-166-16,-1 1-611 0,-3-16-1147 0</inkml:trace>
  <inkml:trace contextRef="#ctx0" brushRef="#br0" timeOffset="9366.016">14454 7554 1967 0,'0'1'493'0,"0"-1"-487"0,0 0 13 0,0 0-9 16,2 0 58-16,2 1 35 0,1 0-16 15,2 2 19-15,2 0-22 0,5 2 2 16,1-1-12-16,8 1-23 0,2-1-12 15,12 1-20-15,15-1 29 0,18 3 9 16,13-1-19-16,5-4 13 0,4-1 0 16,0-1 3-16,3 0 3 0,5 0-6 15,2-2 0-15,2-1 5 0,4 1 17 16,0 0 37-16,0-2 48 0,-3 4-8 16,-1-1-54-16,-5-1-43 0,-7 1-22 15,-6-1-31-15,-11 1-13 0,-8-2-46 16,-9 1-131-16,-15-2-152 0,-10-1-316 15,-16 0-1120-15</inkml:trace>
  <inkml:trace contextRef="#ctx0" brushRef="#br0" timeOffset="16233.286">10390 13169 59 0,'-67'-8'717'0,"-3"1"-192"0,-12-1-259 16,6-1-113-16,-2 2-36 0,1-5 7 16,3-1-1-16,3-4-29 0,4-5-32 15,3-4-20-15,6-5 26 0,6-5 3 0,4-5-23 16,3-3-48-16,8-1 23 0,5-6-21 15,4 0 30-15,9-4 59 16,6 0 79-16,9-1 39 0,4-1-106 0,13-3 25 16,8-1-26-16,10-3 6 0,8-2 13 15,11 0-33-15,8-2-15 0,10 4-23 16,5 6-18-16,6 0-7 0,5 4 7 16,5 6-4-16,4 4-12 0,5 2-1 15,2 6-13-15,2 7-2 0,1 4-12 16,-2 4 9-16,3 7-26 0,0 6 14 15,-1 6-20-15,-3 4-3 0,-4 9-34 16,-2 2 21-16,-3 4 4 0,-3 4 12 16,-1 5 0-16,-3 3 33 0,-3 1 2 15,-4 5 1-15,-4 2-1 0,-3 1 38 16,-5 2-9-16,-4 3-1 0,-8 3-9 16,-4 1 6-16,-10 5 7 0,-6 2-13 15,-8 0-17-15,-8-1 23 0,-9 4-24 16,-7 0 12-16,-5 1 6 0,-12 1-16 15,-6 1 19-15,-9 0 16 0,-10 1-19 0,-7-1-19 16,-7-1 44-16,-6-1-21 0,-6-3-22 16,-2-2-2-16,-4-2-11 15,-2-6-4-15,-4-4-2 0,0-1 15 0,-5-5-9 16,-5 0-13-16,-1-4-4 0,-6 2 10 16,-3-5 19-16,-3-5 3 0,-1 0 0 15,-1-4 12-15,-3-4 20 0,4-4-3 16,2-4 2-16,3-5 44 0,7-4 24 15,7-9-9-15,5-4 1 0,6-4 14 16,5-5-40-16,8-5-18 0,8-3 8 16,5-6 1-16,10-5-16 0,6 1-15 15,8-1-19-15,8 2-9 0,9-1-65 16,5 6-9-16,1 7-6 0,7 5-34 16,0 2-32-16,9-3-39 0,3-5-60 15,6 0-148-15,8 0-212 0,-6 5-509 16,12-2-588-16</inkml:trace>
  <inkml:trace contextRef="#ctx0" brushRef="#br0" timeOffset="17399.916">13707 12986 1535 0,'0'0'607'0,"0"0"-471"0,0 0 58 0,63-3 36 0,-18 2-18 15,18-2 12-15,7-3-35 0,3 2-40 16,1-3-25-16,-3 0-20 0,5-2-6 16,5-2-7-16,2-1-15 0,2 0-29 0,-3 1-25 15,2-2-22-15,-2 2 0 16,-4-2 0-16,0 2-4 0,-5-1-33 15,-4 2-35-15,-5-1-16 0,-5 4-54 0,-8 2-77 16,-5-1-93-16,-9 0-183 0,-12 3-191 16,-8 0-445-16</inkml:trace>
  <inkml:trace contextRef="#ctx0" brushRef="#br0" timeOffset="17865.876">16878 12826 176 0,'0'0'2013'0,"0"0"-1677"0,0 0-39 0,0 0-12 0,0 0-134 16,0 0-2-16,0 0 32 0,0 0 37 15,0 0-42-15,48 13-28 0,-7-17-17 16,20-8-41-16,14-2-31 0,10-3-32 16,5 0-27-16,2 0-25 0,6 3-40 15,6 0-62-15,-1-2-65 0,5 2-129 0,3-4-337 16,-28 5-776-16,-1-1-181 0</inkml:trace>
  <inkml:trace contextRef="#ctx0" brushRef="#br0" timeOffset="20487.208">15149 10396 2267 0,'0'0'400'0,"0"0"-313"0,0 0 77 0,-20 40-32 15,15-18-4-15,0 7 25 0,-1 14-16 16,-2 9-61-16,0 3-32 0,0 0-44 16,1-5-1-16,-2-9-11 0,1 2-20 15,-2 0-76-15,-3 1-77 0,2-7-84 16,1-6-130-16,1-11-200 0,4-8-475 15</inkml:trace>
  <inkml:trace contextRef="#ctx0" brushRef="#br0" timeOffset="20749.498">14893 10828 2951 0,'0'0'276'0,"0"0"-206"15,0 0 143-15,0 0 9 16,0 0-55-16,0 0-36 0,0 0-61 0,0 0-51 15,0 0-19-15,0 0 0 16,0 0 0-16,0 0 19 0,26 29-5 0,-14-9-14 16,-1 0-15-16,0 0-1 0,-4 2-25 15,1-2-4-15,0-1 14 0,2-3 28 16,2-5-20-16,0-5 23 0,6-6 50 16,5-6 42-16,8-12-5 0,11-15-87 15,10-11-28-15,3-4-117 0,-2 0-74 16,-3 8-107-16,-7 2-76 0,-3 1-200 15,-13 6-986-15</inkml:trace>
  <inkml:trace contextRef="#ctx0" brushRef="#br0" timeOffset="21282.923">17554 10187 2636 0,'0'0'389'0,"0"0"-370"0,-4 52 224 0,0-12-55 0,1 14 5 16,-2 7-44-16,-3-4-80 0,1-4-19 15,-1-7-22-15,-2-1-24 0,1 0-1 16,-3-2 7-16,0 0-10 0,1-10-66 15,2-5-60-15,0-8-38 0,4-3-64 16,-3 1-34-16,1-1-75 0,-4 1-186 16,2-6-224-16,1-6-591 0</inkml:trace>
  <inkml:trace contextRef="#ctx0" brushRef="#br0" timeOffset="21548.517">17289 10654 2452 0,'0'0'406'0,"0"0"-281"15,0 0 119-15,0 0 30 0,0 0-62 16,0 0-26-16,0 0-45 0,0 0-50 16,0 0-68-16,0 0-21 0,0 0 21 15,0 0 24-15,35 30-7 0,-20-13-5 16,1 1-14-16,1-2-2 0,1 0-7 0,0-3-9 16,0 0 16-16,1-3-16 0,-1-3-1 15,2-4 17-15,-2 0 18 16,0-3 25-16,1-6 37 0,0-5 21 0,3-5-31 15,-1-5-34-15,6-12-55 0,6-12-34 16,4-10-85-16,1-6-73 0,1 3-62 16,-6 6-78-16,-1 9-285 0,-8 12-706 15,-3 0-667-15</inkml:trace>
  <inkml:trace contextRef="#ctx0" brushRef="#br0" timeOffset="35949.309">13817 15427 851 0,'0'0'619'0,"0"0"-252"0,0 0-149 0,0 0 5 0,0 0-25 16,-40-20-34-16,34 15-19 0,1 0-19 15,0 0-33-15,-1-1-26 0,1 3-12 16,1-1 2-16,1 0-3 0,-1 0 4 15,1 2-10-15,0-1 3 0,-1 3-29 16,1-1-3-16,1-1 13 0,1 2-16 16,0 0-15-16,1 0 0 0,-1 0 1 0,1-1 26 15,0 1-2-15,0 0-7 16,0 0 3-16,0 0-3 0,0 0-18 16,1 0-1-16,3 1 0 0,4 2 28 0,3 1 39 15,6-2 24-15,4 1 26 16,4-2-23-16,8-1-27 0,12 0-14 15,9-1-25-15,5-3 6 0,0-1 0 0,0 0-5 16,-2 0 11-16,5 0 4 0,4 2-17 16,3-2 4-16,4 1-3 15,-1 0-3-15,3 1 12 0,0 2 0 0,-1-1 7 16,0 2-1-16,-1 0 12 0,-2 1 22 16,-4 1 28-16,-2 1-7 0,-5 1-19 15,-3-2-5-15,-6 2-10 0,-2-2-13 16,-5-2-5-16,-6 0-6 0,-11 0-16 15,-6 0-12-15,-2 0-10 0,-3-2-2 16,3 2-2-16,-1-2-37 0,-6 0-34 16,-4 2-10-16,-4-2-33 0,-3 2-46 15,-1 0-32-15,0 0-47 0,-5 0-29 16,-2-1-123-16,-5-2-252 0,-3-1-515 16,2 1-623-16</inkml:trace>
  <inkml:trace contextRef="#ctx0" brushRef="#br0" timeOffset="37399.171">16988 14601 875 0,'-2'4'1101'0,"-5"0"-933"0,2 2-28 0,-4 4 44 15,-5 2 39-15,0 4-27 0,-3 3-39 16,-4 3-19-16,-4 5 3 0,-4 7-11 0,-6 10-13 16,-5 11-31-16,-2 0 2 0,6 3-34 15,2-3-35-15,6-5-7 16,1-1-12-16,2-4-12 0,6-9-32 0,2-5-67 15,7-10-66-15,0-2-27 16,4-1-36-16,0 3-71 0,4-4-113 16,3-7-205-16,4-4-488 0</inkml:trace>
  <inkml:trace contextRef="#ctx0" brushRef="#br0" timeOffset="37683.133">17747 14676 2315 0,'0'0'533'16,"36"-13"-341"-16,-18 9 93 0,0-1-34 15,-1 3-52-15,-5 0-8 0,-8 2-14 16,-3 0-46-16,-1 4-26 0,-5 5 7 0,-7 5-17 16,-5 7-30-16,-12 8-19 0,-11 10-21 15,-11 12-7-15,-5 0-5 0,-1-1-1 16,7-2-10-16,8-6-2 0,0 3-21 15,2-2-32-15,6-2-30 16,5-6-31-16,8-9-22 0,5-6-1 0,5-3 0 16,-1 1-24-16,2-1-63 0,3-2-160 15,7-6-186-15,4-5-151 0,3-4-369 16</inkml:trace>
  <inkml:trace contextRef="#ctx0" brushRef="#br0" timeOffset="37916.165">18201 14727 1213 0,'42'-10'1038'16,"-3"4"-734"-16,0 0-20 0,-14 6-18 15,-8 2-36-15,-5 2-17 0,1 3-48 16,-2 2-39-16,-2 5-32 0,-9 3 3 16,-4 5 67-16,-14 9-21 0,-11 9-56 15,-17 10-35-15,-10 2 1 0,-2-3-22 16,0-3-13-16,6-5-17 0,2-1-1 15,3-3-31-15,11-5-61 0,8-8-42 0,9-8-28 16,4-1-36-16,-1-1-72 16,5 0-153-16,1-4-257 0,8-7-410 15,2-3-339-15</inkml:trace>
  <inkml:trace contextRef="#ctx0" brushRef="#br0" timeOffset="38132.93">18915 14639 1923 0,'0'0'764'0,"0"0"-494"16,0 0-78-16,0 0-87 0,0 0 58 15,0 0 94-15,15 46-37 0,-33-16-56 16,-11 8-36-16,-11 8-3 0,-8 3-29 16,1-3-34-16,9-10-34 0,9-9-28 15,3-5-13-15,5-2-56 0,-5 6-61 16,-3 3-57-16,2 3-71 0,3-3-166 15,6-7-294-15,5-5-656 0</inkml:trace>
  <inkml:trace contextRef="#ctx0" brushRef="#br0" timeOffset="38315.941">19070 14833 2213 0,'0'0'626'0,"0"0"-382"0,0 0-30 0,0 0 9 15,-13 44 58-15,-3-20-55 0,-3 3-62 16,-12 8-68-16,-13 10-21 0,-11 6-20 16,-5 1-11-16,5-5-44 0,4-6-49 15,9-5-109-15,8-5-49 0,6-7-95 16,9-6-167-16,4-2-579 0,2-5-737 16</inkml:trace>
  <inkml:trace contextRef="#ctx0" brushRef="#br0" timeOffset="42317.035">10840 15543 474 0,'0'0'1595'0,"0"0"-1368"0,-56 27-1 0,35-17 32 16,-5 1-49-16,-4 1-36 0,-5 0-33 16,-8 2-63-16,-9-2-42 0,1-2-32 0,0-7 16 15,3-3 13-15,5-3-10 16,-1-7 7-16,-3-2 2 0,0 1-2 16,-6-4-27-16,1 0 26 0,-5 0-24 0,-1-2-2 15,0-2-2-15,3-2 31 0,3-2 74 16,4-3 2-16,8 0 28 0,8 4-43 15,1-8-21-15,0-10-2 0,-2-7 15 16,2-8 9-16,11-3-16 0,9 3-24 16,8-3-7-16,3-5-21 15,11-2 0-15,10-6-22 0,7-2-3 0,8-6 2 16,9 1-2-16,6-6 0 0,6 1-1 16,5 1-12-16,5 2 1 0,3 2 10 15,5 4-13-15,1 6-21 0,1 0 35 16,3 3-36-16,0 3 13 0,3 3 2 15,2 5-3-15,3 7-15 0,2 8 3 16,2 8-3-16,4 8-16 0,-2 7 3 16,-1 6-25-16,-4 9 59 0,-4 5-15 15,-6 10-21-15,-11 7 15 0,-10 6-23 16,-13 7-6-16,-8 9-1 0,-6 5 14 16,-7 10 46-16,-3 4 10 0,-7 5 0 15,-5 5 0-15,-7 4-31 0,-2 2 5 0,-3 3 1 16,-10 1-10-16,0 1 23 15,-8-2-17-15,-5 1 26 0,-5-3 0 16,-6-2 2-16,-4-4 1 0,-10 0 28 16,-1 0 7-16,-9-1-35 0,-9-1-13 0,-4 1-50 15,-6-5-29-15,-4-5 19 16,-4-4 67-16,-4-7 6 0,-3-6 35 0,-5-7 9 16,-2 0-6-16,-6-2-12 0,-3-1 5 15,-3-1-12-15,3-7-6 0,2-10-4 16,17-11 64-16,13-12 91 0,23-7 0 15,19-6-10-15,12-17-23 0,13-15-54 16,6-19-77-16,8-17-48 0,20-5-43 16,14 2-75-16,15-3-16 0,14 0-32 15,14 5-53-15,10 5-136 0,7 7-264 16,-20 19-733-16</inkml:trace>
  <inkml:trace contextRef="#ctx0" brushRef="#br0" timeOffset="76049.931">10826 16203 1861 0,'0'0'1060'0,"-53"28"-976"0,27-21-68 0,-4 0 67 16,-8-1-22-16,-7-4 16 0,-5-1 34 15,-3-1 1-15,3 0-36 0,2-1-51 16,5-4 0-16,-3 0-9 0,1-3-15 16,-3 0 21-16,2-2 16 0,-1-4-19 15,-3-5 4-15,0-1-1 0,-2-4-7 16,1-1-15-16,-2-4-9 0,1-3-4 16,1-5 26-16,-2-1-13 0,4-7 41 15,0-5-13-15,3-1-3 0,3-5 16 16,1-6 0-16,4-8 13 0,3-5-17 15,2-8-12-15,4-6-23 0,4-7-2 0,3-4-12 16,7-7 12-16,3-2-13 16,1-4 1-16,5-2-7 0,1-4 4 15,2-3 14-15,3-4-29 0,3 2 11 0,2-6-3 16,3-2-9-16,3-1 15 0,5-5 16 16,1 1-60-16,6-3-6 0,2 0 9 15,3 1 3-15,3-2 10 0,1 4 0 16,5-2 9-16,3 2 0 0,3 1 12 15,3 1-5-15,3 1-7 16,3 1 22-16,4 1-19 0,2 1 19 0,5 2 11 16,6 0-17-16,2 4 19 0,6 4 2 15,2 2 24-15,7 3 2 0,-1 4 11 16,4 5 2-16,3 6-16 0,2 4 7 16,4 6-10-16,1 2-2 0,0 7 11 15,1 6-12-15,2 6-18 0,-2 10-1 16,1 5-2-16,0 7 0 0,-2 4 2 15,0 6 1-15,-1 3 34 0,-2 6-7 16,-1 6-9-16,-2 6-6 0,-4 7 12 16,-2 7-24-16,-3 5 15 0,-4 9-13 15,-1 8 10-15,-3 7 0 0,-2 8-1 16,-3 6 4-16,-4 7-14 0,-4 6 36 0,-2 9-22 16,-5 7 15-16,-2 8-6 0,-4 5-6 15,-2 7-18-15,-6 4 27 16,-3 1-13-16,-4 5-15 0,-4 2-19 0,-4 5 19 15,-6 7 0-15,-4 3 16 16,-5 4-15-16,-4 5-1 0,-1 3 13 16,-6 1-1-16,-2 4 13 0,-4 2-24 0,-4 2 27 15,-3 1-9-15,-4 1 20 0,-2 0-38 16,-4 2 27-16,-4 1-9 0,-2-2 21 16,-3 2-5-16,-2-5-20 0,-5 0 19 15,-4-2-15-15,-4 1 22 0,-3-1-20 16,-6-2 4-16,-3-1-22 0,-3-2 34 15,-4-2-37-15,-3-4 0 0,-2-3-2 16,-4-2-32-16,-3-2 31 0,-2-6-19 16,-4-2-15-16,-2-4 25 0,0-2-29 15,-4-2 38-15,-3-3-28 0,1-5-6 16,-2-4 18-16,1-6 6 0,1-5 13 0,0-3 4 16,-1-7 17-16,2-8-5 15,-1-5 0-15,3-8 2 0,1-6 13 0,3-5-30 16,1-6 37-16,-1-5-10 0,5-3 6 15,-2-6-3-15,3-5 15 0,4-4-45 16,2-6 15-16,4-1-1 16,2-4 4-16,5-7-17 0,5-5 17 0,2-4 5 15,5-5 10-15,13-1-15 0,-1-7-1 16,5-4 10-16,6-6-15 0,1-6-13 16,10-1-13-16,5-3 1 0,6-1-7 15,4-2 7-15,7-2-3 0,7 0 15 16,8-2 0-16,4 0 1 0,5-1-1 15,8 0-1-15,2 2-24 0,3 0 6 16,1 3-15-16,2 1 0 0,0 7-59 16,6 1-103-16,-5 3-103 0,-2 3-293 15,-13 12-967-15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2:56:30.8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17324 9291 903 0,'-23'-5'443'0,"11"1"-192"0,-1-1 19 0,1-1 35 16,-2 0-17-16,5 2-66 0,1 0-29 0,2 1-6 16,4 2-34-16,2 0-29 0,0 0-60 15,2 1-32-15,10 2 22 0,3 2 54 16,10 4 53-16,20 1 3 0,21 1-16 15,11-1-42-15,8-3-6 0,0-4-13 16,1-2 3-16,5 0-22 0,7-1-7 16,2-2-2-16,0-1-4 0,-2 1-5 15,-1 1-1-15,-5-2-15 0,-3 3-16 16,-5 0 1-16,-5 1-19 0,-9 0-3 16,-12 0 3-16,-9 2-21 0,-9 1 5 15,-13 0-14-15,-9 0-26 0,-3 0-14 16,-6 1-38-16,2 0-47 0,-5 1-25 15,-3 0-21-15,-6 0-9 0,-5 0-11 16,-6 0 43-16,-5 1-80 0,-6 0-150 16,-2-2-102-16,-9-2-26 0,-10 1-69 0,6-3-86 15</inkml:trace>
  <inkml:trace contextRef="#ctx0" brushRef="#br0" timeOffset="288.876">17279 9452 1976 0,'0'0'428'16,"0"0"-264"-16,0 0 194 0,0 0-64 16,0 0-48-16,0 0-28 0,0 0-129 15,-9-37-14-15,29 29 26 0,22-3 35 16,18 2 41-16,15 3-15 0,8 2-39 15,6 3-15-15,-5 1-25 0,12-1-18 16,2 0-16-16,2-2-18 0,1-1-16 16,-3 0-15-16,-3-1 0 0,0-1 0 15,-4 0-15-15,-5 1-37 0,-3-3 2 16,-7 1-60-16,-6 1-85 0,-10 1-72 16,-11 0-81-16,-9 1-360 0,-18-1-1035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2:57:20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10826 4573 2026 0,'0'0'375'0,"0"0"-320"0,0 0-19 0,0 0 54 0,0 0 94 16,37 0 12-16,-17-3-42 0,9-1-52 16,11-1-54-16,12-1 0 0,12-3-19 15,2-2-13-15,2 1 3 0,-1 0 6 16,6 2 10-16,5-1-6 0,9 0 3 15,2 2 25-15,8-1-7 0,5 1-12 16,4 0 7-16,8-2-20 0,1 2-24 16,7 2 40-16,3 0-25 0,4 2 6 15,6-1 9-15,5 1-6 0,3 0-3 16,4 3 4-16,4-1-5 0,4 1 5 16,2 0 8-16,6 0 29 0,-1 3 0 15,2-3 34-15,4 4-4 0,0-4-15 16,0 4-25-16,0-2 6 0,0 2 5 15,-4-1-8-15,1 1 6 0,-2 2-10 16,-2 0 0-16,-4-2-12 0,-4 0 3 0,-5-2-12 16,-6-2 9-16,-1 0-7 0,-9 0-17 15,-5-2-16-15,-7-1 0 0,-8-3 0 16,-4-2-16-16,-12 1-2 0,-7-2-40 16,-7-2-68-16,-11-3-65 0,-7-4-131 15,-21 2-241-15,-7-7-1221 0</inkml:trace>
  <inkml:trace contextRef="#ctx0" brushRef="#br0" timeOffset="37916.824">6422 9823 2714 0,'0'0'322'0,"45"-12"-280"0,-2 4 95 0,18-2 61 15,13-5 11-15,3 2-35 0,4-1-30 16,-4-2-46-16,9-3 15 0,8-1-19 16,7-4 8-16,5 0 4 0,6-4-26 15,-2-2-12-15,3 1-13 0,-1 1-15 16,-3 2-21-16,-5 1-4 0,-7 1-14 16,-9 1-1-16,-10 3-15 0,-16 2-37 15,-12 4-35-15,-19 5-8 0,-14 3-5 16,-5 3-8-16,-8-1-29 0,-4 3-27 0,-4 0 29 15,-17 1-242-15,-23 0-195 0,-17 6-115 16,-14 3-314-16,15-4-178 0</inkml:trace>
  <inkml:trace contextRef="#ctx0" brushRef="#br0" timeOffset="38200.694">6647 9865 1155 0,'-66'26'1729'0,"8"0"-1437"0,-5-1-37 16,22-7 43-16,11-4-72 0,10-4-71 16,4-3-43-16,1 1-31 0,2-4-13 15,4 2 13-15,4-5 8 0,5-1-89 16,9 0-58-16,16-3 58 0,25-8 73 16,31-9 65-16,24-7 13 0,15-7-65 15,4-4-40-15,-3 3-19 0,4-1-12 16,0-1 7-16,-2 3-4 0,-3 2 13 0,-7 1-30 15,-6 4 20-15,-7 1-21 16,-5 4-1-16,-8 2-17 0,-12 5-31 16,-3 2-46-16,-12 5-71 0,-5 2-83 0,-12 3-139 15,-12 0-360-15,-14 1-1233 0</inkml:trace>
  <inkml:trace contextRef="#ctx0" brushRef="#br0" timeOffset="72717.133">5873 8525 802 0,'-4'-8'775'0,"4"1"-469"0,0 1-222 0,0-2-9 16,0 0 35-16,1 0 16 0,1 2 46 15,1 0 18-15,-1 1-19 0,-1 2 6 16,1 0-7-16,-1 2-62 0,0 1-41 16,-1 0-22-16,0 0-23 0,2 2-19 15,1 5 26-15,1 4 34 0,2 6-6 16,1 13-15-16,0 15-11 0,0 16 10 16,-3 11 0-16,-2 5 4 0,-2 3 2 15,0-5-16-15,-4 4 4 0,-1 2-19 16,-2-2-14-16,-1-2-2 0,-1-4 15 15,0-5-15-15,1-4-2 0,0-12-13 0,2-11 12 16,1-11-19-16,2-8-19 0,0-4-22 16,-1 1-23-16,-1 2-21 0,0-2-17 15,2-5-45-15,-1-7-55 0,2-4-84 16,0-3-93-16,-1-10-355 0,2 1-533 16</inkml:trace>
  <inkml:trace contextRef="#ctx0" brushRef="#br0" timeOffset="73117.107">5565 9168 1979 0,'0'0'295'0,"0"0"-214"16,0 0 64-16,0 0 20 0,0 0 38 15,0 0 28-15,0 0-7 0,0 0 1 16,0 0-174-16,1-59 6 0,24 5 28 0,6-8 3 16,4 1 7-16,-1-2 5 0,0 8-21 15,0-3-4-15,-2-1 9 0,1 3 3 16,-2 1-12-16,-2 5-4 0,0 4-9 16,-6 12-10-16,-6 7-18 0,-2 10 15 15,-2 2 4-15,1 5-14 0,-2 0-17 16,-1 1-7-16,-2 5-15 0,-3 4-24 15,1 1 8-15,2 8 16 0,2 5 19 16,2 12-1-16,5 14-15 0,0 14 40 16,0 6-12-16,-4-3-7 0,-4-9-5 15,-5-15 2-15,-1-10-20 0,0-1-1 16,1 0 0-16,2 1-30 0,0 3-114 16,0-6-60-16,0-4-105 0,1-3-206 15,-1-5-648-15,-1-5-1181 0</inkml:trace>
  <inkml:trace contextRef="#ctx0" brushRef="#br0" timeOffset="78883.739">5840 5611 1513 0,'0'0'595'0,"0"0"-375"0,0 0-26 0,0 0-26 0,0 0-7 16,0 0 2-16,0 0-38 16,0 0-32-16,0 0-35 0,0 0-30 15,0 0 80-15,8 26 38 0,-3-6-3 0,1 9-33 16,3 13-22-16,-1 10 12 15,0 8-23-15,-1-1-24 0,-4-2 3 16,-2-3-12-16,-1 3-4 0,0 0-18 0,-6 3-7 16,-2 2-2-16,-1-2-12 15,-1 1 1-15,0-10-2 0,0-3-19 16,1-12-34-16,4-7-18 0,0-11-23 0,2-3-42 16,-1 1-33-16,0 0-34 0,1-1-60 15,-2-5-124-15,3-6-184 16,0-4-558-16</inkml:trace>
  <inkml:trace contextRef="#ctx0" brushRef="#br0" timeOffset="79232.897">5725 6166 2632 0,'0'0'350'15,"0"0"-164"-15,0 0 9 0,0 0-55 16,0 0 9-16,0 0 11 0,0 0 4 15,0 0-19-15,0 0-48 0,0 0-54 16,0 0-43-16,0 0 0 0,8 27 56 16,1-7 53-16,3 5-1 0,1 4-34 0,2 0-25 15,-2 3-32-15,1 0-17 16,-3-3 0-16,-1 1 2 0,-1-2 1 0,-2-1 0 16,-2-2 16-16,-1-3-19 0,0-2 12 15,-2-2 12-15,-1-4-5 16,-1-2 5-16,1-1-8 0,-1-4 11 0,0-1 7 15,0-3 0-15,0-3 12 0,1 0 15 16,0 0 31-16,0-2 17 0,4-4-5 16,0-5-22-16,5-5-33 0,6-11-49 15,11-17-14-15,13-14-46 0,7-4-114 16,6-3-98-16,-2 1-248 0,-15 23-579 16,-2-5-1447-16</inkml:trace>
  <inkml:trace contextRef="#ctx0" brushRef="#br0" timeOffset="121966.858">10159 7289 795 0,'0'0'749'0,"0"0"-298"0,0 0-146 15,0 0-11-15,0 0 18 0,0 0-17 16,0 0-8-16,0 0-40 0,0 0-55 0,0 0-41 16,0 0-7-16,0 0-7 0,0 0-4 15,0 0-22-15,0 0-37 0,-13-22-49 16,13 23-25-16,0 4-62 0,0 4 13 15,0 2 49-15,0 9 21 0,0 3 7 16,0 2-6-16,0 2-22 0,0-1-21 16,0-2-50-16,0-1-50 0,0-3-30 15,3-2-55-15,-3 1-65 0,2-5-182 16,2-2-246-16,-3-3-511 0,2-5-249 0</inkml:trace>
  <inkml:trace contextRef="#ctx0" brushRef="#br0" timeOffset="122318.524">10473 7232 1656 0,'0'0'695'0,"0"0"-330"16,0 0-137-16,0 0-65 0,0 0-3 16,0 0 38-16,0 0-2 0,0 0-41 15,0 0-55-15,0 46-24 0,0-31-33 16,0 1-10-16,-2 3 1 0,1-2-31 15,-1 3 29-15,-1 0-32 0,0-2-16 16,-1-1-15-16,0 0-61 0,2-3-53 16,0 2-88-16,0-5-107 0,0 1-192 15,0-3-435-15,2-3-568 0</inkml:trace>
  <inkml:trace contextRef="#ctx0" brushRef="#br0" timeOffset="122720.873">10708 7235 2211 0,'0'0'601'0,"0"0"-222"0,0 0-102 0,0 0-65 0,0 0-26 0,0 0-13 16,0 0-41-16,0 0-45 0,0 0 0 15,-5 39 3-15,3-21 12 0,2 1 6 16,0 1-28-16,0 0-18 0,0 1-13 16,0-2-46-16,0 0-3 0,0-2-10 15,0-2-12-15,3 0-64 0,-2-2-87 16,1-1-96-16,0-2-107 0,2-3-385 16,-2-2-972-16</inkml:trace>
  <inkml:trace contextRef="#ctx0" brushRef="#br0" timeOffset="123367.289">11080 7237 840 0,'0'0'645'0,"0"0"-232"0,0 0-89 0,0 0-20 0,0 0 31 16,0 0-33-16,0 0-34 0,0 0-43 15,0 0-58-15,0 0-51 0,0 0-34 16,0 0 38-16,0 0 20 0,0 0-10 16,12 41-25-16,-9-24-24 0,3 1-41 15,-1-2-22-15,-2 0-18 0,1 0-3 16,0-1-49-16,-2-1-65 0,1-1-70 16,-1-1-63-16,1 0-77 0,0-4-204 15,-1-1-483-15,2-2-440 0</inkml:trace>
  <inkml:trace contextRef="#ctx0" brushRef="#br0" timeOffset="123700.276">11329 7227 2305 0,'0'0'517'0,"0"0"-180"15,0 0-54-15,0 0-32 0,0 0-40 16,0 0 3-16,0 0-40 0,0 0-40 16,0 0-48-16,0 0-42 0,0 0-27 15,0 0-16-15,2-3 0 0,2 11 36 16,0 3 25-16,1 2-4 0,2 3-27 15,-2-1-31-15,-1 1 0 0,2-1-18 16,-3-1-25-16,0 0-16 0,-2 0-24 16,1-2-47-16,2-2-50 0,-1 1-62 0,0-3-164 15,0-1-354-15,-2-3-825 16</inkml:trace>
  <inkml:trace contextRef="#ctx0" brushRef="#br0" timeOffset="124079.993">11590 7193 2549 0,'0'0'582'0,"0"0"-171"0,0 0-136 0,0 0-71 0,0 0 3 15,0 0 20-15,0 0-39 0,2 36-53 16,0-19-30-16,0 4-26 0,1-1-18 15,0 2-5-15,0 0-17 0,0 1-21 16,0-3-18-16,2-1-1 0,-1 1-44 16,0-2-78-16,0-2-45 0,1 0-45 15,-1-2-99-15,-1-3-156 0,1 0-728 16,0-4-1018-16</inkml:trace>
  <inkml:trace contextRef="#ctx0" brushRef="#br0" timeOffset="140883.257">20445 3023 1805 0,'0'0'1079'0,"0"0"-877"0,0 0 9 0,0 0-23 0,0 0-24 0,0 0-18 0,0 0-20 16,0 0-36-16,0 0-35 0,0 0-5 16,-16 37 0-16,12-9 21 0,-3 12-5 15,-1 11-1-15,-1 3-28 0,2-9-9 16,2-11-13-16,1-11-14 0,1-2-1 16,2 3-12-16,-1 3-100 0,0 0-106 15,2-6-62-15,3-4-160 0,4-7-271 16,0-4-557-16</inkml:trace>
  <inkml:trace contextRef="#ctx0" brushRef="#br0" timeOffset="141187.592">20712 3073 3023 0,'0'0'345'0,"0"0"-186"0,0 0-7 0,0 0 15 15,0 0-1-15,-39 6-30 0,27 9-36 16,-6 11-19-16,-1 13-16 0,-3 9 9 15,3-2-31-15,6-6 7 0,6-12 2 16,4-7-27-16,-1 3 0 0,4 4-22 16,0-1-3-16,3-1-11 0,6-4 11 15,1-6 2-15,6-3 23 0,1-5 24 16,4-2 28-16,-1-5-77 0,-1-1-38 16,0-7-36-16,-5-1 16 0,-3-1 18 15,-5-1 37-15,-5 0-10 0,-2-2-21 16,-8 0-30-16,-7 1-17 0,-3 1 3 15,0 3-15-15,-6 5 0 0,-1 2-21 16,-1 2-90-16,2 4-233 0,1 0-268 16,7-1-639-16</inkml:trace>
  <inkml:trace contextRef="#ctx0" brushRef="#br0" timeOffset="141497.955">20907 3384 2930 0,'0'0'492'0,"0"0"-390"0,0 0-1 0,0 0 126 15,0 0-6-15,0 0-59 0,0 0-50 0,49 30 6 16,-29-30-84-16,1-3-34 16,4-2-93-16,1-4-43 0,2 0-74 15,1-2-187-15,2-3-323 0,-8 2-659 0,12-8-185 0</inkml:trace>
  <inkml:trace contextRef="#ctx0" brushRef="#br0" timeOffset="141867.517">21390 3066 3193 0,'0'0'404'16,"0"0"-234"-16,0 0 32 0,0 0 30 15,0 0-49-15,0 0-99 0,0 0-50 16,0 0 19-16,-39 58 2 0,33-31 13 15,1 4-13-15,1-1-15 0,0 1-12 16,0-1-13-16,1-1-15 0,1-2 0 16,-1-1-2-16,3-3-19 0,0-3-38 15,0-4-11-15,3-3 29 0,-1-6 11 16,3-3 8-16,-1-1 22 0,2-3 28 0,1 0 12 16,2-3 43-16,2-2-15 15,1-4-22-15,4-1-46 0,-2 1 0 16,2 1-28-16,0 2-12 0,0 0 0 0,0 6 13 15,-1 0 8-15,-2 2-12 0,-3 2 13 16,-1 2 16-16,-5-2-29 16,-3 2-22-16,-1 1 16 0,-6 0 37 0,-6 0 0 15,-3 1-3-15,-5 0-65 0,-3-1-25 16,1-2-6-16,0-1-4 0,3-3-61 16,5-1-141-16,5-6-185 0,7-4-253 15,4-5-519-15,3 2 98 0</inkml:trace>
  <inkml:trace contextRef="#ctx0" brushRef="#br0" timeOffset="142041.989">21637 3268 1923 0,'0'0'973'0,"0"0"-643"0,0 0 16 15,0 0-17-15,0 0-62 0,0 0-62 16,0 0-131-16,0 0-9 0,0 0 37 16,16 37 12-16,-19-23-6 0,1 1-32 15,-1 0-36-15,1 2-16 0,1-3-24 16,0 0-19-16,1-1-33 0,0-1-89 0,0-1-44 15,0-3-84-15,4 0-151 16,3-5-373-16,3-3-584 0,-1 0-341 16</inkml:trace>
  <inkml:trace contextRef="#ctx0" brushRef="#br0" timeOffset="142158.445">21720 3165 2583 0,'0'0'306'0,"0"0"-248"16,0 0 6-16,0 0 61 0,0 0-48 15,0 0-77-15,-18-42-224 0,19 30-272 16,3 3-906-16</inkml:trace>
  <inkml:trace contextRef="#ctx0" brushRef="#br0" timeOffset="142350.552">21804 3052 3079 0,'0'0'322'0,"0"0"-198"15,-21 39 91-15,16-20 77 0,0 5-32 0,2 2-21 16,1 1-51-16,2 1-71 16,0-1-53-16,0-1-63 0,0-2-1 15,2-1-21-15,-2 0-78 0,1-2-88 0,0 0-73 16,1-1-81-16,2-3-237 0,1-3-483 16,-1-6-236-16</inkml:trace>
  <inkml:trace contextRef="#ctx0" brushRef="#br0" timeOffset="142683.659">21719 3349 2305 0,'0'0'620'0,"0"0"-348"0,0 0 8 15,0 0 24-15,0 0-46 0,0 0-26 16,0 0 12-16,55-3-62 0,-32-4-120 16,2-2-62-16,1-1-27 0,0-2 0 15,1 1 5-15,-4-2-12 0,-1 3 10 16,-4 0 22-16,-2-1 2 0,-6 5 38 15,-3 2 38-15,-4 1-23 0,-3 3-6 16,0 0-47-16,-3 0-40 0,-2 6-49 16,-4 1 30-16,-3 6 38 0,0 3 21 15,0 0 11-15,1 3-9 0,5-1 0 16,3-4 13-16,3 3 10 0,6-5 30 0,3 1 22 16,4-2 24-16,1 1-6 15,3 1-31-15,-1-2-12 0,0-2-18 0,-3 3-16 16,-1-2 3-16,-5-1-21 0,-5-2-13 15,-4 3-54-15,-10-2 34 0,-15 5 5 16,-19-2-128-16,-16-1-120 16,-9-8-199-16,15-2-1046 0,5-12-1074 0</inkml:trace>
  <inkml:trace contextRef="#ctx0" brushRef="#br0" timeOffset="156300.776">11691 6905 1565 0,'0'0'601'0,"0"0"-390"0,0 0-47 0,0 0 49 0,0 0-23 15,0 0-94-15,0 0 0 0,0 0-6 16,0 0-1-16,0 0 13 0,0 0 3 16,42 13-13-16,-22 1-10 0,3 4-16 15,3 2-16-15,6 5-9 0,-1 3 7 16,3 4-26-16,3 6-19 0,2 7 0 16,-1 6-3-16,-5 4 2 0,-9-4-2 15,-11-4-46-15,-9-4 2 0,-4-1 25 16,-4-1-3-16,-7-2 6 0,-3-5-12 15,-2-5-35-15,-10 4-39 0,-12 0-50 16,-8 3-106-16,-10 1-249 0,12-14-643 16</inkml:trace>
  <inkml:trace contextRef="#ctx0" brushRef="#br0" timeOffset="156884.844">10039 6951 2293 0,'0'0'433'0,"0"0"-256"0,0 0-10 0,0 0-7 0,0 0 25 0,-47-14 8 15,37 14-44-15,-3 0-52 0,-1 4-34 16,-2 5-28-16,-1 2-32 0,1 9 13 15,-4 10-4-15,0 14-10 0,3 14-1 16,0 8 2-16,7 2 13 0,5-2 0 16,5-7-14-16,2 0-1 0,7-7 0 15,9-3-1-15,2-4-16 0,0-8-6 16,1-9-9-16,-4-5-3 0,3-4-10 16,5 2-13-16,3-1-19 0,4 2-22 15,3-4-31-15,-2-5-104 0,0-1-286 16,-10-9-857-16</inkml:trace>
  <inkml:trace contextRef="#ctx0" brushRef="#br0" timeOffset="180634.071">12515 9449 2553 0,'0'0'614'0,"0"0"-521"0,0 0-90 0,0 0 35 0,0 0 35 0,-23 36 45 16,23-18-1-16,0 1-19 0,1 5 0 15,1 2-3-15,2 9-14 0,1 10-15 16,-1 11-12-16,-2 5-7 0,-2-1-7 16,0-5-11-16,-3-4-11 0,-2-3 4 15,0-2-21-15,-1-3-1 0,-2-8 0 16,3-7-2-16,-1-8-17 0,1-1-55 16,-1 1-68-16,-2-1-43 0,0 1-62 15,0-4-102-15,1-6-223 0,0-4-491 16,-1-6-454-16</inkml:trace>
  <inkml:trace contextRef="#ctx0" brushRef="#br0" timeOffset="180868.608">12277 10099 2199 0,'0'0'1051'0,"0"0"-876"0,0 0-95 16,0 0 59-16,0 0-13 0,0 0-6 15,0 0 24-15,0 0 20 0,0 0-33 16,49 45-32-16,-29-32-40 0,2 3-13 15,2-2-12-15,3 2 9 0,-2 0-24 16,1-3-18-16,0 1-1 0,-2-3-1 16,-4-3-12-16,0 2 13 0,-3-7-12 15,-1-2-7-15,-3-1-1 0,0-5 20 16,-1-8 43-16,0-3-43 0,-2-7-46 0,-1-4-96 16,-1-3-107-16,-1-2-201 15,-2 9-340-15,-1-11-1463 0</inkml:trace>
  <inkml:trace contextRef="#ctx0" brushRef="#br0" timeOffset="187082.678">947 8203 836 0,'0'0'1702'0,"0"0"-1460"0,0 0-129 0,0 0 53 15,0 0-70-15,0 0 19 0,0 0-13 16,39-28 0-16,-20 18 0 0,2 1-17 15,4-1-25-15,1 2-22 0,3 1-22 16,-4 1-16-16,4 3-29 0,-5 3-2 16,-4 0-17-16,1 5 7 0,-4 4-19 15,1 3-26-15,-5 3-9 0,-4 4-23 16,-4 2-10-16,-7 1 61 0,-8 0-23 16,-3 2 7-16,-7 0 73 0,1-1 10 0,-7-4 29 15,-3-2 10-15,-2 0 6 16,-2-6 16-16,2-3 9 0,0-3-12 15,4-3-1-15,2-2-6 0,1-5-6 16,5-2-28-16,2-4-17 0,5-2-58 0,5-4-69 16,2-2-43-16,5-3-84 15,2-2-179-15,5 6-567 0,6-10-297 0</inkml:trace>
  <inkml:trace contextRef="#ctx0" brushRef="#br0" timeOffset="187434.979">1434 8145 2899 0,'0'0'457'0,"0"0"-454"0,0 0 28 15,0 0 90-15,0 0 28 0,0 0-26 0,43 3-44 16,-27-3-29-16,0 0-40 15,2 0-10-15,-3 0-16 0,1 2-3 16,1 2 0-16,2 0-12 0,-2 3-45 0,1 2 7 16,-5 1-20-16,-1 2-9 15,-6 1 37-15,-2 1 7 0,-4 2 3 16,-8 0 23-16,-6 0 28 0,-4-1 0 0,-6-2 2 16,1 0 17-16,-4-3 13 15,2-3 9-15,3-4 23 0,-1-3-1 0,0 0-6 16,2-7-16-16,3 0 23 0,7-3-11 15,3-2-53-15,4-3-41 0,4-2-50 16,0-2-46-16,10-1-44 0,4 1-97 16,3 1-115-16,11 1-277 0,-8 6-587 15</inkml:trace>
  <inkml:trace contextRef="#ctx0" brushRef="#br0" timeOffset="187783.526">1757 8210 3026 0,'0'0'310'0,"0"0"-109"0,0 0 80 16,0 0-26-16,0 0-87 0,0 0-31 0,0 0-1 16,0 0-43-16,0 0-70 0,41-30-23 15,-24 23-28-15,2 2 3 0,4 0-9 16,0 3-12-16,2 2-7 0,-6 0-18 15,-5 8 21-15,-2 0-15 0,-4 2-41 16,-4 3-29-16,1 1 63 0,-5 1-1 16,-5 3-21-16,-4-1 40 0,-4 0 51 15,-3-2 3-15,-4 0 44 0,-4-1-41 16,0-2-2-16,-4-3 31 0,-2-1 15 16,-2-4 7-16,3-2-4 0,3-2-6 15,8-6-10-15,7-2-34 0,9-2-94 16,2-4-104-16,9-5-128 0,6-2-196 0,9 2-236 15,-5 3-556-15</inkml:trace>
  <inkml:trace contextRef="#ctx0" brushRef="#br0" timeOffset="188299.735">2115 8205 2498 0,'0'0'307'0,"0"0"-195"0,0 0 90 0,0 0-23 0,0 0-64 16,0 0-17-16,0 0-25 0,20-42-16 15,-14 37-44-15,5 2-13 0,5 1-26 16,4 2 24-16,2 1 1 0,2 5 0 15,2 2-21-15,-1 3-10 0,-1 2 17 16,-4 1-33-16,-6 2-35 0,-4 0 17 0,-6 0 11 16,-3-1 36-16,-4 0 19 0,-5 0 13 15,-4-1 28-15,-8-2 4 16,-8-1-1-16,0-3-9 0,-7-3 0 0,-1-3-3 16,3-2 9-16,-4-2 10 15,6-3 3-15,2-4-4 0,6-1 1 0,3-2-41 16,10-2-10-16,7 1-38 0,7-4-59 15,14-1-59-15,11-2-25 0,15-3-126 16,14-2-205-16,-6 5-616 0</inkml:trace>
  <inkml:trace contextRef="#ctx0" brushRef="#br0" timeOffset="189433.585">2539 8219 2127 0,'4'-2'337'0,"-2"-2"-169"0,2 0 19 16,0 0 12-16,1-1-20 0,1 1-35 15,1-2-14-15,6 3-22 0,-2-1-39 0,4 2-34 16,1 1-19-16,0 1-16 0,1 2-19 15,0 3-6-15,-2 3-4 16,0 2-9-16,-4 3 7 0,-1-2 15 0,-4 3-16 16,-4 1 20-16,-2 0 12 15,-2-1 2-15,-6-1 29 0,-3 0-12 0,-4-1 10 16,-3-2 12-16,-4-1 0 0,0-4 0 16,-2-2 16-16,0-3-7 0,2 0 4 15,3-6-1-15,2 1-21 0,5-4-17 16,2-1-15-16,5-2-22 0,3-2-59 15,2-1-58-15,3-1 0 0,6 1-48 16,4 1-120-16,4 1-75 0,3 0-275 16,-4 6-706-16</inkml:trace>
  <inkml:trace contextRef="#ctx0" brushRef="#br0" timeOffset="189833.226">2871 8223 2617 0,'0'0'603'0,"0"0"-383"15,0 0 2-15,0 0 68 0,0 0-120 16,8-36-61-16,-3 29-28 0,2 1-19 15,0 0-62-15,4 1-6 0,3 3-31 16,1 1-16-16,2 1-6 0,-1 1 9 16,3 6 19-16,-2 2-22 0,-2 0-33 15,-2 4-27-15,-4-2 3 0,-2 5 25 16,-4 0 12-16,-2-3 38 0,-2 3 35 16,-6-1 0-16,-4-2 41 0,-5-1 13 15,-5-1-7-15,-2-4-3 0,-5 1 13 16,-1-3 9-16,1-5 3 0,1 0 51 15,5 0-7-15,2-5-29 0,4-3-3 0,6-1-23 16,4-2-58-16,4-3-1 16,3 0-101-16,8 0-91 0,10-6-75 15,16 2-124-15,9-1-289 0,-3 2-897 16</inkml:trace>
  <inkml:trace contextRef="#ctx0" brushRef="#br0" timeOffset="190831.373">3322 8293 2615 0,'-1'2'414'0,"1"-2"-285"0,0 0-21 0,0 0-3 16,0 0-25-16,0 0-39 0,1 0-41 15,3-2-13-15,3-1-178 0,3-2-247 16,0 1-360-16,10-6-946 0</inkml:trace>
  <inkml:trace contextRef="#ctx0" brushRef="#br0" timeOffset="190981.586">3671 8308 1296 0,'0'0'1442'0,"0"0"-1233"0,0 0-93 0,0 0 31 16,0 0-67-16,0 0-80 0,0 0-55 16,0 0-249-16,0 0-390 0,0 0-927 15</inkml:trace>
  <inkml:trace contextRef="#ctx0" brushRef="#br0" timeOffset="191127.2">3942 8299 2267 0,'0'0'458'0,"0"0"-210"0,0 0 17 16,0 0-29-16,0 0-90 0,0 0-61 15,0 0-85-15,0 0-88 0,0 0-406 0,0 0-635 16,47-23-847-16</inkml:trace>
  <inkml:trace contextRef="#ctx0" brushRef="#br0" timeOffset="191246.444">4264 8284 1558 0,'0'0'1531'16,"0"0"-1266"-16,0 0-58 0,0 0 8 16,0 0-86-16,0 0-129 0,0 0-38 15,0 0-281-15,0 0-747 0,0 0-1363 0</inkml:trace>
  <inkml:trace contextRef="#ctx0" brushRef="#br0" timeOffset="191883.737">4362 8247 443 0,'0'0'1335'0,"0"0"-1137"0,0 0-52 15,0 0 191-15,0 0-5 0,0 0-98 16,0 0 9-16,0 0-1 0,0 0-23 16,0 0-59-16,0 0-44 0,0 0-27 0,21-40-17 15,-13 36-19-15,1-3-13 0,4 3-18 16,3-1-11-16,2 1-11 16,4 3-28-16,1 1-3 0,1 2 0 0,-1 4-10 15,0 0 10-15,-2 3-34 0,-3 0-8 16,-2 0-3-16,-5 1 17 0,-2-1 5 15,-4-2-6-15,-3 1 3 0,-2-1 41 16,-6 0 16-16,-8 1 37 0,-3-1-37 16,-8-1-9-16,-2-2 9 0,-5 0 21 15,0-3 4-15,2-1 29 0,1 0-16 16,6-2 3-16,5-2-23 0,4-1-18 16,6-4-15-16,5-1-105 0,4-1-98 15,8-2-161-15,8-1-222 0,-1 4-417 16,19-6-409-16</inkml:trace>
  <inkml:trace contextRef="#ctx0" brushRef="#br0" timeOffset="192250.015">4698 8190 284 0,'0'0'2434'0,"0"0"-2030"0,0 0-123 15,0 0 42-15,0 0-109 0,0 0-129 0,0 0 1 16,0 0-9-16,44-34-38 0,-29 29-39 16,3 2-37-16,0 2-4 0,-2 1 7 15,2 2-1-15,-3 3 3 0,1 2 1 16,-2 3-1-16,-2-1-34 0,-3 1 0 15,-3 1 16-15,-3 1-7 0,-3-2 47 16,0 2 10-16,-7-4 28 0,-4 1-3 16,-6-1 26-16,-2-1-4 0,-1-3-9 15,-3-4 21-15,-1 0-18 0,3 0-16 16,1-6-25-16,4-1-12 0,4-2-67 16,4-1-40-16,4-1-108 0,4-2-136 15,2 1-224-15,5 1-669 0</inkml:trace>
  <inkml:trace contextRef="#ctx0" brushRef="#br0" timeOffset="192900.072">5006 8173 2070 0,'0'0'321'0,"0"0"-218"0,0 0 87 0,0 0 49 0,0 0-31 0,0 0-29 15,43-38-17-15,-33 32-32 0,2 0-51 16,-1 2-22-16,2 2-19 0,1 2-19 15,1 0-19-15,1 5-10 0,1 2-12 16,-1 6-6-16,-2 0-1 0,-1 3-18 16,-2 0 3-16,-3 1-10 0,-1-2 29 15,-5-1 6-15,-2-1 19 0,-2-1 14 16,-7-3 18-16,-4-2 22 0,-3 1 19 0,-3-4-17 16,-3-3-5-16,-1-1 15 15,1-1-19-15,1-4 0 0,4-5-29 0,4 0-18 16,4-4-79-16,5 0-84 0,4-3-167 15,9-3-239-15,0 6-845 0</inkml:trace>
  <inkml:trace contextRef="#ctx0" brushRef="#br0" timeOffset="194882.795">935 8878 2550 0,'0'0'316'0,"0"0"-191"0,0 0 109 16,0 0 5-16,0 0-62 0,0 0-57 16,0 0-29-16,0 0-12 0,0 0-29 15,14-37-22-15,-6 31-28 0,3 0-3 16,3 4-19-16,1 0-3 0,1 2-6 16,1 0 9-16,-3 3-13 0,-1 4-9 15,1-1-35-15,-3 0-18 0,1 2-14 16,1 1 22-16,-5 0 6 0,0 0 7 15,-4 0-23-15,-4 1 9 0,-8-1 4 16,-2 0-33-16,-5-1 10 0,-8 1 9 16,-1-3 13-16,-1-1 67 0,-4-2 20 15,7-2 45-15,-2-1 17 0,1-1 2 16,1-3 0-16,2 0-22 0,2-2-6 16,7-2 5-16,4 0-41 0,5-1-112 0,4-1-104 15,7-1-328-15,-2-1-450 0</inkml:trace>
  <inkml:trace contextRef="#ctx0" brushRef="#br0" timeOffset="195216.807">1331 8778 1907 0,'0'0'1194'0,"0"0"-1095"0,0 0-19 15,0 0 41-15,0 0 22 0,0 0-29 16,38 0-38-16,-25 0-23 0,2 0-30 16,-1 0-23-16,1 0-28 0,3 4 0 15,2 1-10-15,0 0-10 0,2 2 4 16,-7 0 6-16,-2 1-41 0,-5 1-7 16,-6 3-3-16,-2-2 54 0,-7 0 35 15,-3 2 38-15,-6-1 23 0,1 2-10 16,-6-1-20-16,-5-1-5 0,1-2-7 15,-2 1 19-15,1-4-3 0,2-3 15 16,3-3 7-16,1 0-3 0,5-1-4 0,7-5-34 16,0-3-16-16,6-2-151 15,4-5-84-15,7-1-49 0,9-2-30 0,10 0-238 16,-5 6-441-16,19-8-301 0</inkml:trace>
  <inkml:trace contextRef="#ctx0" brushRef="#br0" timeOffset="195533.727">1747 8760 2485 0,'0'0'407'0,"0"0"-221"0,0 0 50 16,0 0-17-16,0 0-57 0,0 0-36 16,0 0-22-16,0 0-17 0,0 0-45 15,39 0-42-15,-27 0-15 0,2 3-14 16,-2 1-2-16,2 2 9 0,-3 0 0 15,-1 5-3-15,1-2-6 0,-3 2-13 16,-2 1-38-16,-4 1 12 0,0-1 16 16,-2 0 23-16,-3 0 13 0,-2 0 18 0,-4-2 25 15,-5 0 4-15,1-2 2 0,-5-1-2 16,-1-3 12-16,3-3 3 16,1 1 0-16,-1-2 6 0,5-3-15 0,-1-2-1 15,1-2-34-15,1-2 0 0,4-2-78 16,0-1-26-16,6 2-86 15,4-3-77-15,4 2-142 0,7-2-259 0,-1 4-645 16</inkml:trace>
  <inkml:trace contextRef="#ctx0" brushRef="#br0" timeOffset="195762.713">2114 8852 691 0,'0'0'1190'0,"0"0"-898"16,0 0-66-16,0 0 7 0,0 0-66 0,0 0-115 15,0 0-52-15,0 0-58 0,43-19-158 16,-31 13-211-16,1 1-171 0,-4 1-508 15</inkml:trace>
  <inkml:trace contextRef="#ctx0" brushRef="#br0" timeOffset="195896.554">2338 8864 1449 0,'0'0'270'0,"0"0"-198"0,0 0 22 16,0 0-22-16,0 0-72 0,0 0-198 15,0 0-322-15,39-6-568 0</inkml:trace>
  <inkml:trace contextRef="#ctx0" brushRef="#br0" timeOffset="196040.232">2730 8835 1034 0,'0'0'784'0,"0"0"-534"0,0 0-1 16,0 0 61-16,0 0-126 0,0 0-100 15,0 0-84-15,0 0-58 16,0 0-339-16,0 0-384 0,0 0-878 0</inkml:trace>
  <inkml:trace contextRef="#ctx0" brushRef="#br0" timeOffset="196167.634">3026 8842 95 0,'0'0'1934'15,"0"0"-1759"-15,0 0-175 0,0 0-18 16,0 0-190-16,0 0-433 0,0 0-696 0</inkml:trace>
  <inkml:trace contextRef="#ctx0" brushRef="#br0" timeOffset="197151.845">4322 8823 1873 0,'0'0'748'0,"0"0"-439"0,0 0-66 0,0 0-26 0,0 0-51 16,0 0-87-16,0 0 16 0,0 0-7 15,0 0-54-15,0 0-34 0,43-3-24 16,-28 3 2-16,1 0-12 0,-2 3-11 16,1 2-8-16,-3 2-4 0,2 2 3 15,-4-1-25-15,-2 1-29 0,-2 1-7 16,-2 1 32-16,-4 0 35 0,0-1 28 15,-3-1 20-15,-4 1 32 0,-2-1 9 16,-4-1 1-16,-3-2 12 0,-2-1-9 16,-1-2-26-16,-2-2-3 0,-1-1 22 15,2-2 19-15,1-3 3 0,2 0 4 0,4-2 5 16,3-2 1-16,2-2-20 0,4-1-43 16,4 0-7-16,1-3-2 15,7 0-71-15,5 1-28 0,5 0-36 0,5 1-79 16,5 3-127-16,5 0-254 0,1 2-198 15,-7 3-635-15</inkml:trace>
  <inkml:trace contextRef="#ctx0" brushRef="#br0" timeOffset="197483.831">4690 8832 2552 0,'0'0'467'0,"0"0"-135"0,0 0 68 15,0 0-102-15,0 0-91 0,0 0-30 16,0 0-10-16,0 0-72 0,0 0-67 16,0 0-28-16,0 0-14 0,0 0-14 15,0 0-12-15,36-1-3 0,-22 5-4 16,-1 0-5-16,-1 0-29 0,-2 3-36 0,-1 1-5 16,-3-1 19-16,-3 2 21 0,-3 3 10 15,0-2 9-15,-5 0 19 0,-2-1 43 16,-3 1 1-16,-1-2 50 0,-3 0-9 15,1-3-13-15,-1-2 7 0,2-2 18 16,-1-1 11-16,3 0 10 0,2-3 14 16,2-2 5-16,1-2-22 0,2-5-71 15,2 1-31-15,1-2-40 0,1-1-66 16,6 0-30-16,2-2-100 0,4 4-222 16,5-2-214-16,-5 7-486 0</inkml:trace>
  <inkml:trace contextRef="#ctx0" brushRef="#br0" timeOffset="197796.118">5153 8685 2421 0,'0'0'560'0,"0"0"-275"0,0 0 11 0,0 0-21 0,0 0-26 16,0 0-62-16,13 43-14 0,-10-25-27 15,-1 1-66-15,1 5-34 0,-2-1-18 16,0 2-17-16,-1-1-11 0,0 2-1 15,0-1-76-15,-1-2-102 0,1-3-97 16,0-2-91-16,0-3-264 0,0-6-770 16,5-3-424-16</inkml:trace>
  <inkml:trace contextRef="#ctx0" brushRef="#br0" timeOffset="198860.855">1327 9695 1725 0,'-2'1'285'0,"8"0"-285"0,-2-1-259 0,-4 2-50 0,2-1-134 15,-2 0-330-15</inkml:trace>
  <inkml:trace contextRef="#ctx0" brushRef="#br0" timeOffset="199026.668">1343 10231 1774 0,'0'0'691'0,"0"0"-575"16,0 0-116-16,0 0-55 0,-19 41-152 15,17-37-253-15,2-2-535 16</inkml:trace>
  <inkml:trace contextRef="#ctx0" brushRef="#br0" timeOffset="199176.638">1344 10500 2440 0,'0'0'281'15,"0"0"-249"-15,0 0-19 0,-29 40-13 16,25-33-23-16,4-1-196 0,4-2-179 16,6-3-291-16,-2-1-657 0</inkml:trace>
  <inkml:trace contextRef="#ctx0" brushRef="#br0" timeOffset="199853.715">991 10917 2077 0,'0'0'583'0,"0"0"-300"0,0 0-107 0,0 0-42 16,0 0-95-16,0 0 12 16,0 0 38-16,2 47 16 0,2-26-48 15,-2 1-47-15,2 0-10 0,-3 2-19 0,-1 0-28 16,2-4-84-16,-1 4-108 16,3-5-136-16,0-2-301 0,0-5-857 0</inkml:trace>
  <inkml:trace contextRef="#ctx0" brushRef="#br0" timeOffset="200081.473">1333 10967 2436 0,'0'0'400'0,"0"0"-201"16,0 0-1-16,0 0 47 0,-42 24-51 15,35-14-87-15,3 3-44 0,1 2-16 16,6 1-25-16,2 1-20 0,-1 2-2 0,0 0-1 16,-1-1-15-16,1 3-84 15,-2-5-118-15,2 2-103 0,5-5-160 16,-4-2-331-16,-3-4-948 0</inkml:trace>
  <inkml:trace contextRef="#ctx0" brushRef="#br0" timeOffset="200312.485">1635 10971 2726 0,'0'0'529'0,"0"0"-344"0,0 0-83 16,0 0-1-16,2 43 0 0,0-24-6 15,-1 2-4-15,1 2-35 0,-2 0-42 16,2-1-14-16,0 2-75 0,-2-1-111 16,3 0-124-16,-2-2-205 0,0-4-636 15,4-1-612-15</inkml:trace>
  <inkml:trace contextRef="#ctx0" brushRef="#br0" timeOffset="201200.667">2009 10940 59 0,'0'0'1737'0,"0"0"-1487"0,0 0-55 0,0 0 138 16,0 0 14-16,0 0-62 0,0 0-109 15,0 0-58-15,0 0-11 0,0 0 7 0,0 0 12 16,-7 43-32-16,9-22-9 15,0 2-21-15,2 0-21 0,1 4-21 16,-2-4-22-16,-2 2-1 0,-1-1-30 0,0-2-101 16,2-2-98-16,1-2-112 0,2-4-189 15,-3-4-567-15,0-6-674 0</inkml:trace>
  <inkml:trace contextRef="#ctx0" brushRef="#br0" timeOffset="201555.76">2369 11126 2677 0,'0'0'382'0,"0"0"-372"0,0 0-10 0,0 0-83 0,0 0-14 0,0 0-183 16,0 0-143-16,0 0-357 0</inkml:trace>
  <inkml:trace contextRef="#ctx0" brushRef="#br0" timeOffset="201713.765">2700 11104 264 0,'0'0'1861'0,"0"0"-1628"16,0 0-145-16,0 0 102 0,0 0-74 15,0 0-116-15,0 0-32 0,0 0-217 0,0 0-185 16,0 0-287-16,0 0-440 16</inkml:trace>
  <inkml:trace contextRef="#ctx0" brushRef="#br0" timeOffset="201849.934">3106 11087 1472 0,'0'0'296'15,"0"0"-163"-15,0 0 0 0,0 0 39 16,0 0-172-16,42 17-45 0,-28-17-221 16,-5 0-294-16,12-4-710 0</inkml:trace>
  <inkml:trace contextRef="#ctx0" brushRef="#br0" timeOffset="202003.674">3575 11107 372 0,'0'0'1686'0,"0"0"-1362"16,0 0-37-16,0 0 57 0,0 0-88 0,0 0-119 16,0 0-76-16,0 0-61 15,0 0-105-15,0 0-173 0,0 0-117 16,29 10-187-16,-9-22-987 0</inkml:trace>
  <inkml:trace contextRef="#ctx0" brushRef="#br0" timeOffset="202147.033">4182 11040 1041 0,'0'0'1531'0,"0"0"-1364"15,0 0-67-15,0 0 73 0,0 0-118 16,0 0-55-16,0 0-177 0,0 0-213 15,0 0-378-15,0 0-964 0</inkml:trace>
  <inkml:trace contextRef="#ctx0" brushRef="#br0" timeOffset="202633.915">4224 10883 1228 0,'0'0'1450'0,"0"0"-1077"0,0 0-98 16,0 0-31-16,0 0-85 0,0 0-65 15,0 0 32-15,6 38 13 0,-3-18-24 0,2 3-50 16,0 4-24-16,0-2-10 0,0 4-29 16,-1-3-2-16,1 0-12 15,0-2-72-15,-1-1-133 0,3-3-176 0,-1-2-261 16,-2-6-689-16,8-6-296 0</inkml:trace>
  <inkml:trace contextRef="#ctx0" brushRef="#br0" timeOffset="202868.543">4545 10858 3012 0,'0'0'543'16,"0"0"-354"-16,0 0-44 16,0 0 12-16,0 0-6 0,2 49-20 15,2-32-11-15,0 5-39 0,1 0-60 16,1 1-21-16,-1 0 0 0,2 0-3 0,-1 0-71 16,0 0-112-16,-1-2-112 0,1 1-168 15,2-4-506-15,-2-7-654 0</inkml:trace>
  <inkml:trace contextRef="#ctx0" brushRef="#br0" timeOffset="203150.225">4942 10837 2330 0,'0'0'1191'15,"0"0"-907"-15,0 0-89 0,0 0-53 16,0 0-11-16,-9 40-4 0,9-18 21 16,0 3 0-16,2 5-55 0,2 2-67 15,2 0-26-15,-1 0-1 0,0 2-20 0,0-4-111 16,-1 2-109-16,0-1-108 0,1-4-257 15,-2-5-858-15,1-1-537 0</inkml:trace>
  <inkml:trace contextRef="#ctx0" brushRef="#br0" timeOffset="203950.65">5322 7368 2009 0,'0'0'269'0,"0"0"-269"0,0 0 0 0,3 55 25 15,1-28 43-15,1 4-3 0,0 9-26 16,3 9 25-16,-1 12-9 0,2 4 26 16,1 0 6-16,4 2-7 0,-4-2-25 15,4 3-26-15,-2 8 6 0,0 1 0 16,2 5-33-16,-1 1 14 0,1 1-13 15,-1 1 0-15,1 3-2 0,-2 1 21 16,2 8 36-16,-1-1-4 0,-2 1 13 16,0 3 20-16,-2 3 27 0,-2 4 16 15,-1 1-9-15,0 5-5 0,-2 0-21 16,-2 3-17-16,-2 4-18 0,0 2-32 16,0 2 14-16,-3 0-5 0,-1 1-6 15,-1-1 1-15,0 1-31 0,0-2 33 16,0-2-12-16,0-1-19 0,-1-2-3 15,-1 1 2-15,-2-5-1 0,1-1-1 16,-2-8-3-16,3-5-31 0,0-5-41 0,0-4-10 16,0-8-50-16,2-8-92 0,1-7-116 15,2-8-162-15,1-19-488 16,1-9-798-16</inkml:trace>
  <inkml:trace contextRef="#ctx0" brushRef="#br0" timeOffset="206316.983">3200 7619 225 0,'0'0'1687'0,"0"0"-1291"0,0 0-77 0,0 0 3 0,0 0-34 15,0 0-14-15,0 0-33 0,0 0-15 16,0 0 16-16,0 0-47 0,0 0-46 0,0 0-35 16,0 0-13-16,0 0-45 0,-9-63-23 15,24 18-8-15,11-11-22 0,6-3-3 16,2 6-1-16,-5 13-24 0,-4 11-2 15,-6 9-10-15,0 2-3 0,4-1-15 16,2-3-78-16,0 1-24 0,-2 4-61 16,-2 7-127-16,-4 0-286 0,-3 5-444 15,-6 1-367-15</inkml:trace>
  <inkml:trace contextRef="#ctx0" brushRef="#br0" timeOffset="206600.808">3310 7170 2020 0,'0'0'428'0,"0"0"-270"0,0 0-36 0,0 0-60 16,0 0 50-16,0 0 42 16,0 0 35-16,39-7-1 0,-22 1-49 0,1 2-50 15,3-3-51-15,0-1-22 0,2 2-4 16,-3-1-12-16,-1 4-11 15,-1-1-8-15,-2 3 0 0,0 1-22 0,-4 1 6 16,-1 8-3-16,-3 0-13 0,-4 5-9 16,-2 3 6-16,-2 3-29 15,-2 4 7-15,-5 4-20 0,-4 1-36 0,0 2-47 16,0 1-102-16,-1-5-152 0,3-6-289 16,-1-1-624-16</inkml:trace>
  <inkml:trace contextRef="#ctx0" brushRef="#br0" timeOffset="207183.66">3693 6690 1261 0,'0'0'1465'0,"0"0"-1220"0,0 0 11 0,0 0 11 0,0 0-51 16,0 0-72-16,0 0-37 0,0 0-5 16,2-43-24-16,7 35-41 0,2 0-37 15,1 1 0-15,1 2-19 0,1 3-15 16,0 0-13-16,0 2 2 0,1 7 5 0,0 3 21 15,-1 5-9-15,0 3-1 16,-3 4-2-16,-2 3 9 0,-5 3-10 0,-4 7 29 16,-2 9-9-16,-5-3-7 0,-3-5 19 15,1-5 2-15,-1-7 17 0,2 0 12 16,-1 1 35-16,0-4 25 0,5-5-5 16,1-6-24-16,3-3-33 0,0-6-29 15,2-1-21-15,3 0 21 0,5-1 56 16,2-5 28-16,5-4-1 0,3-3-33 15,3-5-22-15,0-2-28 0,2-3-65 16,0-2-78-16,-1 1-114 0,-1-2-213 16,-7 6-566-16,5-12-891 0</inkml:trace>
  <inkml:trace contextRef="#ctx0" brushRef="#br0" timeOffset="207423.838">3784 6196 1527 0,'0'0'1644'0,"0"0"-1535"16,0 0-99-16,0 0 12 0,0 0-6 15,0 0 57-15,37 6-35 0,-25 5-22 16,0 7 13-16,0-2-29 0,-1 6 0 15,-4-2-54-15,0 2-26 0,-1-4-54 16,-1-1-58-16,2-2-97 0,-1-3-215 16,-1-5-512-16</inkml:trace>
  <inkml:trace contextRef="#ctx0" brushRef="#br0" timeOffset="207596.207">3942 6155 2651 0,'0'0'421'0,"0"0"-223"0,0 0-61 16,0 0-35-16,0 0 3 0,14 38 37 0,-5-14 47 15,1 2-57-15,2 4-91 0,1-1-41 16,0-2-158-16,3-2-217 16,-6-6-395-16,3-3-1750 0</inkml:trace>
  <inkml:trace contextRef="#ctx0" brushRef="#br0" timeOffset="212217.863">2321 10930 9 0,'1'0'244'0,"1"0"473"0,1 0-222 0,-1 0-98 16,-2 0-63-16,0 0-68 0,0 0-63 15,-2 0-61-15,2 3-94 0,0 1-6 16,0 2 99-16,0 3 13 0,0 3-27 15,2 3-31-15,0 1-17 0,1 4-28 16,1 1-26-16,0 2-6 0,1 0-17 16,-1-1 13-16,-2 3-15 0,0-3-3 15,1 2-51-15,-3-4-95 0,1 1-78 0,0-5-64 16,1-3-89-16,0-4-268 0,1-5-877 16</inkml:trace>
  <inkml:trace contextRef="#ctx0" brushRef="#br0" timeOffset="212590.289">2688 10889 2101 0,'0'0'566'15,"0"0"-158"-15,0 0-28 0,0 0-92 16,0 0-55-16,0 0-35 0,0 0-36 0,0 0-122 15,0 0-28-15,0 0-12 16,0 41 35-16,3-19-4 0,2 2-8 16,0 1-22-16,0 1-2 0,-1-3-1 0,-1 1-78 15,1-4-82-15,-2 0-98 0,1-1-103 16,0-3-277-16,-1-7-807 0</inkml:trace>
  <inkml:trace contextRef="#ctx0" brushRef="#br0" timeOffset="213449.557">2904 10883 1216 0,'0'0'1043'0,"0"0"-771"0,0 0-18 0,0 0 77 0,0 0 26 16,0 0-50-16,0 0-62 0,0 0-53 0,0 0-77 16,0 0-61-16,0 0-54 15,0 0-15-15,0 0 15 0,0 0 74 16,22 61 1-16,-15-30-14 0,0 3-42 0,0 2-16 15,-3-1-2-15,-2-2-1 0,2 0-9 16,-1-1-87-16,1-3-99 0,0-3-52 16,2-4-84-16,-1-2-206 0,-2-10-636 15,3-4-843-15</inkml:trace>
  <inkml:trace contextRef="#ctx0" brushRef="#br0" timeOffset="214698.843">953 11435 1243 0,'0'0'816'0,"0"0"-541"0,0 0-32 0,0 0 50 0,0 0-24 16,0 0-29-16,0 0-59 0,0 0-42 15,0 0-10-15,0 0-31 0,0 0-20 16,0 0-20-16,0 0-37 0,0 0-21 15,0 0-44-15,-25-17-41 0,27 25 85 16,-1 3 0-16,-1 3 31 0,2 3-6 16,0-1-24-16,0-1-1 0,1-1 0 15,-3-1-2-15,2-3-10 0,0 0 9 16,1-2 1-16,1 0 2 0,-2-3-1 16,0-3-3-16,-2 1 2 0,0 0 0 15,0-3 2-15,0 0-1 0,2 0-2 0,-1 0-16 16,2 0-3-16,2 0 22 15,2-2 22-15,4 0-6 0,2-2 0 16,5-1-4-16,2 0-12 0,0-1 0 0,0 0-1 16,-5 1 0-16,1-2 0 0,0 4-2 15,2-1-10-15,8-1 1 0,-5 3 9 16,4 0 1-16,1 0-11 0,-6 1 12 16,5 1 0-16,-4 0-1 0,3 0 1 15,1 0-2-15,-3 0 1 0,2 0 1 16,1 0-3-16,0 1-8 0,4 1 10 15,-1 0-1-15,2 0-1 0,0 0 4 16,1 1 3-16,1-2 0 0,1 2 9 16,4 0-9-16,-6-3 16 0,3 2 6 15,6 0 7-15,-8-2 9 0,3 0-9 16,3 0-4-16,-5 0 6 0,7 0-6 16,4 0-3-16,-4 0-6 0,5 0-1 15,-9 0-2-15,2 2-3 0,1-1-1 16,-4-1 4-16,10 3-14 0,-7-2 1 15,-1 0 0-15,1 0-3 0,-2 0 3 16,11 2 9-16,-3-3-10 0,-5 1 11 16,-1-1 2-16,-13 2 7 0,4-1 3 0,3 0-3 15,-4-1-4-15,4 2 4 0,-1-1 0 16,-2-1 2-16,2 2-5 16,-2 0-7-16,-3-2 0 0,-1 2-8 0,-3-1 11 15,-1 1-13-15,-4-1 1 0,0-1 16 16,-3 0-7-16,-1 1-10 0,-3 1 1 15,-1-2-2-15,-1 0-1 0,0 1-1 16,-1-1-11-16,-1 1-1 0,1 1 12 16,-3-2-2-16,1 0 0 0,-2 0 1 15,1 0 2-15,0 0 0 0,-2 0 3 16,0 0 16-16,-1 0 5 0,1 0 7 16,-2 0 12-16,0 0 3 0,1 0 7 15,1 0 128-15,-2-3-53 0,2-1-34 16,0-2-36-16,2-3-33 0,-1-1-22 15,1-3-1-15,0 0-2 0,0-1-2 16,1-3-38-16,2 0-54 0,-2 0-74 16,1 0-118-16,1 0-109 0,-2 6-546 0,3-9-1008 15</inkml:trace>
  <inkml:trace contextRef="#ctx0" brushRef="#br0" timeOffset="-212911.122">1525 11813 1516 0,'0'-3'514'0,"2"0"-239"0,0 1-16 0,-2 0 44 16,0-1-8-16,-2 0-56 0,0 0-68 0,-5 1-16 16,2 0 6-16,0-1-23 15,-3 3-27-15,4 0-27 0,-2 2-62 16,0 3-22-16,0 5-63 0,-1 6 4 0,3 7 25 15,-3 2 30-15,2 6 4 0,1 3-3 16,-2-1 0-16,5 1-9 0,1 1 9 16,0-2-14-16,5-1 17 0,3-2-13 15,0-6 1-15,3-3-7 0,1-7-9 16,-2-2 15-16,-2-5 11 0,1-2-1 16,1-4 3-16,3-1 0 0,2-2 3 15,1-3 13-15,-4-4-5 0,-2 0-11 16,-4-2-22-16,-3-2 22 0,-1 2 1 15,-2 0 12-15,-2 1-13 0,-7 0-16 16,-3 0-72-16,-4 4 16 0,-3 0-23 16,2 5-44-16,-4 1-70 0,2 0-60 15,-1 3-107-15,4 1-176 0,7 0-579 16</inkml:trace>
  <inkml:trace contextRef="#ctx0" brushRef="#br0" timeOffset="-212728.304">1728 11996 1941 0,'0'0'725'16,"0"0"-429"-16,0 0-110 0,0 0-61 16,0 0-43-16,0 0-31 0,0 0-38 15,0 0-13-15,0 0-29 0,0 0-18 16,36-17-209-16,-18 5-249 0,-2-2-498 15,-1 2-380-15</inkml:trace>
  <inkml:trace contextRef="#ctx0" brushRef="#br0" timeOffset="-212313.985">1920 11724 1152 0,'0'0'1443'15,"0"0"-1179"-15,0 0 31 0,0 0 75 16,0 0-127-16,0 0-136 0,0 0-47 15,0 0-13-15,-11 38 3 0,19-18-24 0,-1 8 9 16,0-1-13-16,0 0-10 0,1 0-11 16,1-2 2-16,1 2 0 0,-2-5-3 15,-2 2-1-15,-1-2-20 0,0-3-23 16,-2-1 8-16,1-4 17 0,0-3 16 16,-2-2 0-16,-2-5-16 0,1-3 19 15,-1 1 7-15,2-2 27 0,1-2 5 16,-1-3-39-16,-1-2-7 0,3-6-34 15,1 0-28-15,2-1-7 0,6-1-2 16,2 3 18-16,0 2 22 0,2 2 6 16,-5 3-2-16,2 3-4 0,-2 2 3 15,-1 0 3-15,0 1-3 0,-1 2-51 16,-3 1-70-16,-3 1-20 0,-2 0 83 16,-3 1 0-16,-8 1 16 0,-4 1 35 15,-5 2 39-15,-2-1-23 0,0-1 26 0,0-1 0 16,0-1-13-16,0 0-67 15,1-5-59-15,4-1-107 0,4-1-65 16,6-5-167-16,2-4-118 0,1-3 6 0</inkml:trace>
  <inkml:trace contextRef="#ctx0" brushRef="#br0" timeOffset="-212179.006">2025 11925 518 0,'0'0'512'0,"0"0"-62"0,0 0-73 0,41-37-59 16,-30 27-53-16,-1 5-13 0,-1 0 31 15,-1 3-69-15,-1 1-95 0,-3 1-59 16,1 6-19-16,-1 4 23 0,3 3-19 15,3 2-23-15,-1 2-22 0,1 3-22 16,-2-3-48-16,0 2-39 0,-5-1-47 16,0 0-52-16,-1-1-149 0,-2-3-261 15,0-4-602-15,0-1 440 0</inkml:trace>
  <inkml:trace contextRef="#ctx0" brushRef="#br0" timeOffset="-211987.389">2220 11679 2224 0,'0'0'633'15,"0"0"-264"-15,0 0-140 0,0 0-32 16,0 0-55-16,0 0-73 0,0 0-69 16,0 0-54-16,0 0 51 0,0 0-9 15,0 0-73-15,0 0-178 0,-2 35-213 16,2-32-572-16,4-3-731 0</inkml:trace>
  <inkml:trace contextRef="#ctx0" brushRef="#br0" timeOffset="-211781.137">2338 11673 2319 0,'0'0'294'15,"0"0"-81"-15,0 0 60 0,-3 41 24 16,3-23-97-16,0 3-58 0,1 2-29 15,1 1-37-15,0 2-42 0,1-1 26 16,0 1-60-16,1-2-2 0,-1 1 1 16,3-2-40-16,-3-3-126 0,-2-2-92 0,0-1-94 15,-1-4-161-15,0-6-468 0,0-3-455 16</inkml:trace>
  <inkml:trace contextRef="#ctx0" brushRef="#br0" timeOffset="-211414.277">2302 11901 1178 0,'0'0'1446'0,"0"0"-1140"0,0 0-15 16,0 0-42-16,0 0-72 0,0 0 6 15,0 0-26-15,0 0-21 0,0 0-52 16,0 0-28-16,49-23-12 0,-31 13-7 16,2-1-18-16,-1-1-4 0,2 0-2 15,-1 0-12-15,-4 2 0 0,-1-1-1 16,-5 5 0-16,-3 1 0 0,-2 2 1 15,-4 3-1-15,-1 0-1 0,0 0-24 16,-3 3-53-16,0 3-43 0,-3 2 40 16,-1 4 39-16,-3 3 40 0,0 1-1 15,2 0-8-15,1-3 11 0,2 2 0 16,5-4 19-16,0-1 26 0,5-2 30 16,2 2 18-16,5-3-9 0,2 2-25 15,-1-4-22-15,1 2-34 0,-1-1 10 0,-2 0-13 16,-2 3-3-16,-4-2-22 0,-3 2 0 15,-2 0 25-15,0 2 16 16,-9 1 18-16,-3 1-34 0,-5 2-72 0,-6 0-74 16,-7 2-42-16,1-3-54 0,-4-3-118 15,10-5-338-15,0-6-1120 0</inkml:trace>
  <inkml:trace contextRef="#ctx0" brushRef="#br0" timeOffset="-199413.513">10844 11035 238 0,'0'0'274'0,"0"0"199"0,0 0-180 0,0 0 29 16,-9-40-20-16,7 33 6 0,-2 0-13 16,2-2-2-16,-1 4-20 0,0-1-8 15,1 0-11-15,0 3-14 0,-2-1-29 16,3 3-11-16,1 0-41 0,-1 1-48 16,1 0-71-16,0 0-40 0,0 4-74 15,2 4-12-15,3 6 86 0,3 8 18 16,-1 5 29-16,2 10-16 0,0 6-19 15,-2-1 7-15,-1-6-17 0,-2-5-2 16,-2-8-17-16,-1 4-48 0,1 2-43 16,2-4-42-16,-2-4-42 0,2-6-100 0,-1-1-156 15,4-7-343-15,-3-3-767 0</inkml:trace>
  <inkml:trace contextRef="#ctx0" brushRef="#br0" timeOffset="-199163.158">11175 10900 2512 0,'0'0'499'16,"0"0"-185"-16,0 0-73 0,0 0-7 16,0 0-68-16,0 0-2 15,0 0 8-15,0 0-8 0,2 44-37 0,0-23-32 16,0 3-27-16,-1 2-13 0,3 2-15 15,0 0-9-15,0 1-10 0,0 0-20 16,0-1-1-16,-2-3-20 0,0 1-94 16,0-4-37-16,-1 1-37 0,0-4-17 15,-1-1-43-15,0-3-117 0,0-2-231 16,0-5-592-16,1-5-637 0</inkml:trace>
  <inkml:trace contextRef="#ctx0" brushRef="#br0" timeOffset="-198880.032">11489 10855 1365 0,'0'0'1531'0,"0"0"-1252"0,0 0-180 16,0 0 18-16,0 0-31 0,0 0 73 15,0 0 46-15,0 0-7 0,6 52-60 16,-4-31-35-16,-2 4-19 0,0 3-10 16,0-1 10-16,1 4-4 0,0-1-9 15,1 2-25-15,2-1-25 0,-2-1-21 16,4-3-10-16,-1-2-27 0,-1-3-98 16,3-4-76-16,-1-4-63 0,1-3-164 15,-1-5-299-15,-3-2-756 0</inkml:trace>
  <inkml:trace contextRef="#ctx0" brushRef="#br0" timeOffset="-198414.185">11855 10811 817 0,'0'0'1668'0,"0"0"-1352"0,0 0-84 0,0 0 23 16,0 0 25-16,0 0-21 0,0 0 0 16,0 0-16-16,-2 40-24 0,4-22-46 15,2 4-53-15,0 4-16 0,1 3-12 16,1 1-16-16,-1 1-3 0,0 1-21 15,-1-2-25-15,-1 1-26 0,1-2-1 16,-1-3-15-16,-1 1-61 0,-1-2-58 16,0-5-65-16,1-2-81 0,0-5-80 15,-1-3-232-15,0-3-717 0,2-7-920 0</inkml:trace>
  <inkml:trace contextRef="#ctx0" brushRef="#br0" timeOffset="-198080.354">12148 10797 1479 0,'0'0'1379'16,"0"0"-1132"-16,0 0-55 0,0 0 62 15,0 0 31-15,0 0-49 0,0 0-30 16,0 0-51-16,0 0-62 0,0 0-53 16,0 0-39-16,0 0 54 15,0 24 59-15,5-3 49 0,-1 6-19 0,0 5-56 16,0-1-15-16,1 1-5 0,2-2-5 16,2 2-2-16,-1-5-18 0,0 1-31 15,0-2-12-15,0-1-2 0,-2-2-59 16,-2-1-51-16,0-2-32 0,-1-3-57 15,-1-1-69-15,-2-3-80 0,0-5-183 16,0-1-566-16,0-4-708 0</inkml:trace>
  <inkml:trace contextRef="#ctx0" brushRef="#br0" timeOffset="-197746.356">12504 10749 2812 0,'0'0'548'16,"0"0"-279"-16,0 0-98 0,0 0-1 15,0 0 62-15,3 36 26 0,-1-17-14 16,1 5-36-16,-1 3-55 0,2 3-49 16,0 1 0-16,1 3-7 0,1 5 15 15,2 5 0-15,-1-2-48 0,0-7-40 16,-1-4-24-16,-2-7 0 0,1 4-66 16,-1 0-59-16,0-2-51 0,-3-2-86 15,-1-4-168-15,0-7-324 0,0-2-1226 0</inkml:trace>
  <inkml:trace contextRef="#ctx0" brushRef="#br0" timeOffset="-197048.441">13282 10828 2576 0,'0'0'482'0,"0"0"-258"0,0 0-39 0,0 0 11 0,0 0-10 0,0 0 47 16,0 0-24-16,-34 44-119 0,17-22-49 15,-6 3-20-15,-1 3-18 0,-4 3-3 16,0-1-1-16,-1-1-14 0,0-1-60 16,1 1-68-16,3-6-51 0,3-3-121 15,2-4-196-15,8-7-524 0,1-6-1081 0</inkml:trace>
  <inkml:trace contextRef="#ctx0" brushRef="#br0" timeOffset="-196830.223">12990 10832 2944 0,'0'0'362'0,"0"0"-26"0,0 0-115 0,0 0-4 15,0 0-73-15,0 0 2 16,0 0 24-16,0 0 18 0,38 54-28 0,-15-32-47 16,3 3-61-16,3 0-37 0,1 0-15 15,-1 0-17-15,1-1-50 16,-1 1-65-16,-1-1-74 0,-3-1-60 0,0 1-93 15,-1-3-203-15,-7-6-528 0,8 0-663 0</inkml:trace>
  <inkml:trace contextRef="#ctx0" brushRef="#br0" timeOffset="-196563.028">13897 10760 2955 0,'0'0'574'16,"0"0"-362"-16,0 0-51 0,0 0-30 16,0 0 2-16,0 0-21 0,-33 53-13 0,20-29-3 15,-3 3-22-15,0 4-30 16,-2 2-4-16,-2 1-13 0,-2 1-11 0,-2 0-16 15,-1-2-1-15,0-1-64 0,0-2-74 16,2-5-53-16,4-4-50 0,3-5-88 16,2-5-220-16,6-4-605 0,2-7-806 0</inkml:trace>
  <inkml:trace contextRef="#ctx0" brushRef="#br0" timeOffset="-196363.144">13591 10845 2786 0,'0'0'548'16,"0"0"-234"-16,0 0-99 0,0 0 59 16,0 0-38-16,0 0-32 0,0 0-13 0,0 0-13 15,41 52-10-15,-24-30-40 0,2 3-31 16,4-1-39-16,-1 3-37 16,3-3-20-16,2 0-1 0,1-2-42 0,0-1-89 15,0-3-88-15,0-4-131 0,-3-1-202 16,-5-5-749-16,5-4-1193 0</inkml:trace>
  <inkml:trace contextRef="#ctx0" brushRef="#br0" timeOffset="-195858.216">14525 10739 333 0,'0'0'2212'0,"0"0"-1768"0,0 0-163 0,0 0 37 0,0 0-62 16,0 0-49-16,0 0-28 0,0 0 42 15,0 0-89-15,-34 40-82 0,18-18-19 0,-2 4-10 16,-4 5-9-16,-1 0-8 16,-3-3 5-16,0 1-9 0,-1-1-80 15,2-3-68-15,0-5-51 0,1 1-49 0,4-5-126 16,5-5-266-16,5-3-669 0,0-8-403 15</inkml:trace>
  <inkml:trace contextRef="#ctx0" brushRef="#br0" timeOffset="-195663.286">14260 10750 3216 0,'0'0'502'0,"0"0"-181"15,0 0-136-15,0 0-24 0,0 0 37 16,0 0 42-16,32 37-25 0,-17-17-63 15,2 4-27-15,3 3-52 0,1 1-30 16,4-1-41-16,1-3-2 0,3 1-19 16,1-4-72-16,2-3-49 0,1 0-98 15,-1-4-137-15,-2-2-223 0,-7-5-838 16,8-6-1027-16</inkml:trace>
  <inkml:trace contextRef="#ctx0" brushRef="#br0" timeOffset="-195156.815">15117 10705 802 0,'0'0'1593'0,"0"0"-1196"0,0 0-182 0,0 0 22 0,0 0-56 16,0 0-31-16,0 0 39 0,0 0 50 15,-16 48 12-15,7-29-77 0,-3 3-100 16,-4 2-21-16,-2 3-10 0,-4-3-9 16,-1 1-21-16,-1-2-13 0,0-1-105 15,-2-3-78-15,1-1-75 0,3-5-123 16,3-5-230-16,4-2-560 0,2-6-765 0</inkml:trace>
  <inkml:trace contextRef="#ctx0" brushRef="#br0" timeOffset="-194979.096">14863 10705 2164 0,'0'0'1052'16,"0"0"-756"-16,0 0-24 0,0 0 15 15,0 0-47-15,0 0 26 0,45 35-41 0,-27-16-63 16,1 3-33-16,1 4-38 0,1-2-27 16,0 0-30-16,3 0-19 15,2-2-15-15,1-3-24 0,2-2-83 0,2-2-119 16,1-3-134-16,-2-2-213 0,-9-3-896 15,7-4-1009-15</inkml:trace>
  <inkml:trace contextRef="#ctx0" brushRef="#br0" timeOffset="-192180.317">15816 10671 750 0,'1'-3'342'0,"0"2"59"0,-1-1-21 0,0 1 9 16,0 1-43-16,0-2-14 0,0 2-19 15,0-1-26-15,0 1-50 0,-1 0-58 0,-1 0-43 16,-2 1-30-16,2 5 9 0,-5 3-13 16,1 4-52-16,-4 6 6 0,-1 4-10 15,-2 2 3-15,-3 2-24 0,-1 3-3 16,-3 0-22-16,-1-1-1 0,0 1-52 15,1 0-86-15,-1-5-13 0,3-1-35 16,3-5-55-16,4-5-111 0,4-3-155 16,3-8-181-16,2-3-593 0</inkml:trace>
  <inkml:trace contextRef="#ctx0" brushRef="#br0" timeOffset="-191980.242">15548 10667 2255 0,'0'0'452'0,"0"0"-121"16,0 0 93-16,0 0-35 0,0 0-130 16,0 0-101-16,0 0-5 0,0 0 47 15,52 27 13-15,-28-7-82 0,3 6-51 16,1 1-34-16,1 0-44 0,-1 4-1 0,1-1-1 16,-3 1-15-16,1 0-41 0,-3-2-106 15,-1 1-87-15,-2-3-98 16,-4-2-231-16,-5-7-827 0,0-4-855 0</inkml:trace>
  <inkml:trace contextRef="#ctx0" brushRef="#br0" timeOffset="-190381.332">10788 11640 762 0,'0'0'378'0,"0"0"-114"0,0 0 9 16,0 0 23-16,0 0-27 0,0 0-33 15,0-41-7-15,0 33-20 0,0 2-20 16,-2-1-29-16,0 1-23 0,2 2 9 15,-2 0-7-15,-1 1-25 0,1 0-23 16,0 3-15-16,0 0 5 0,0 0-49 16,0 2-32-16,2 3-107 0,-1 3-38 15,1 6 73-15,0 4 69 0,1 7 0 16,1 0 0-16,2 1 1 0,0-2-13 16,1-2-4-16,3-2-3 0,2-5 9 15,-1-1 12-15,2-4 1 0,3-2 2 0,0-3-1 16,4-4 14-16,0-1 20 15,2 0-10-15,2-6-10 0,-1-4-15 16,2-2-6-16,0-1-47 0,-1-1 8 0,-2-1-2 16,2 2-1-16,-1-3-2 15,0 2 18-15,0 3 10 0,5-2-1 0,-3 3 4 16,2 0 0-16,0-1 16 0,2 2 0 16,-2 1-10-16,2 1 13 0,1 2-3 15,-3 3-13-15,-3 2 3 0,2 0 4 16,-3 0 9-16,-2 6 0 0,0 0-18 15,0 2 5-15,-4 0 11 0,0-1 0 16,0 3 0-16,0-1 1 0,-2-1 0 16,0 2-19-16,-1-2 17 0,-1 2-19 15,-1 0-26-15,0 0-10 0,-3-3 20 16,0 4 16-16,-2-1-1 0,1-1 4 16,-3-2 3-16,-2 3 16 0,0-3 27 15,-1-1 21-15,0 1 6 0,0 0-25 16,0-2-7-16,-1 1 4 0,-1-2 2 15,0-1 8-15,1-2 18 0,0 1 28 16,0-2 30-16,1 0 14 0,-1-2-6 16,1-2-38-16,0-3 3 0,0-3 3 0,0-2-28 15,2-1-46-15,2 0-14 16,0-4-1-16,3 3-11 0,1-2-16 16,2 1 12-16,0 0 0 0,1 2-7 0,3 0-14 15,0 0 5-15,3 3 14 16,-2 3-4-16,3 0 3 0,-1 2-3 0,2 1-6 15,2 2-1-15,0 2 10 0,3 0-15 16,1 0 32-16,3 4-11 0,2-1 11 16,0 2-10-16,2 0 12 0,6-1 1 15,7 0 18-15,4 2 0 0,4-3-6 16,-6-2 6-16,-4 2 3 0,-5-3-7 16,-7 0 4-16,-4 0 3 0,-4 0-9 15,-2 0-11-15,4 0 1 0,5 0-1 16,4-3 0-16,-1 0 11 0,1 2-1 15,1-3 1-15,-1 1 12 0,0-3 19 16,-1 1 7-16,0-1 18 0,-4-1 2 16,-2-2-21-16,-6 2-15 0,-2-3-1 15,-7 0 15-15,-2-2 7 0,-6-2-56 16,-2-2-25-16,-2 0-161 0,-6-5-90 16,-5 3-169-16,2 3-371 0,-12-3-1303 0</inkml:trace>
  <inkml:trace contextRef="#ctx0" brushRef="#br0" timeOffset="-183596.261">11373 12225 1686 0,'0'0'470'0,"0"0"-217"0,0 0-30 0,0 0 15 0,0 0-29 16,0 0-8-16,0 0-29 0,0 0-33 16,0 0-21-16,0 0-27 0,-8-7-16 15,7 8-2-15,-3 6 21 0,2 0 29 16,-2 6-45-16,-4 4-38 0,4 7-18 16,-1 9 3-16,-3 9-25 0,5 9-13 15,0-1 13-15,2-8-1 0,1-14-17 16,4-9 15-16,1-6-28 0,3 3-31 15,3-3 28-15,2 1 18 0,2-4 1 16,3-4 3-16,1-5 12 0,-1-1 3 16,2-7-3-16,0-4-1 0,-3-2-55 15,-3-3-11-15,-4 1 11 0,-4 2 12 16,-5-1 22-16,-3 1 6 0,-7-1-3 16,-8 3 16-16,0 1-41 0,-6 3 0 0,0 4-22 15,0 3-10-15,2 1-13 16,2 4-57-16,5 2-180 0,2 0-292 0,6 0-614 15</inkml:trace>
  <inkml:trace contextRef="#ctx0" brushRef="#br0" timeOffset="-183162.326">11709 12100 3072 0,'0'0'643'0,"0"0"-357"0,0 0-91 16,0 0 7-16,0 0-81 0,0 0-66 15,0 0-9-15,-10 46-15 0,10-27-15 0,0 2-16 16,1 2-3-16,3 1-22 16,-2-2-9-16,0 1-18 0,-1 0-7 15,0-2 3-15,-1-3 16 0,0-3 12 16,1-2-16-16,0-6-2 0,0-2-13 0,-1-3 9 15,3 1 32-15,-2-2 18 0,2-1 25 16,-1-1 22-16,2-2 9 0,2-3-9 16,1 2-20-16,1-3-27 0,3 1-15 15,1 2 3-15,2 0 12 0,1 2 0 16,3 2-16-16,-1 0 13 0,2 6-10 16,-2 1-8-16,-1 2 20 0,-1 0-52 15,-2 1 22-15,-5 0-1 0,-2 1-2 16,-3-3 6-16,-3 0 9 0,-3-2-3 15,-6 4-20-15,-3-3-61 0,-5 0-17 16,-3-2-6-16,-3-3-16 0,2-2 24 16,0-2 26-16,3-5-33 0,3-4-153 15,4-3-245-15,6-3 121 0,4-4-101 16,3-2-227-16,2 3 78 0</inkml:trace>
  <inkml:trace contextRef="#ctx0" brushRef="#br0" timeOffset="-183013.533">11921 12194 573 0,'0'0'655'0,"0"0"-122"0,0 0-26 15,41-13-142-15,-30 13-82 0,-2 1-100 0,-1 6-42 16,-1 3 18-16,-1 4 31 16,-3 2-19-16,0 0-39 0,-2 0-22 0,-1 2-49 15,0-1-14-15,-1-2-47 0,-1 1-25 16,-1 0-108-16,0-4-94 0,1 1-115 16,0-5-167-16,2-2-292 0,0-5-745 15</inkml:trace>
  <inkml:trace contextRef="#ctx0" brushRef="#br0" timeOffset="-182796.137">12117 11898 825 0,'0'0'2467'0,"0"0"-2175"0,0 0-17 16,0 0-48-16,0 0-59 0,0 0-53 15,0 0 30-15,0 0 50 0,14 52 1 16,-7-17-77-16,0 11-48 0,1 6-7 0,-4-2-19 15,0-11-20-15,-3-12-23 16,1-5-2-16,0 3-28 0,0 2-75 16,1 4-87-16,0-3-80 0,2-5-136 0,1-5-229 15,-1-6-645-15,0-7-568 0</inkml:trace>
  <inkml:trace contextRef="#ctx0" brushRef="#br0" timeOffset="-182413.342">12139 12150 3067 0,'0'0'408'16,"0"0"-227"-16,0 0 11 0,0 0 76 15,0 0-144-15,0 0 19 0,0 0 34 16,40-9 17-16,-20-1-74 0,2-2-71 16,4-4-34-16,-2-1-3 0,1 0-12 15,-2 1-2-15,-2 2-19 0,-4 1-13 16,-2 1 0-16,-4 5 4 0,-3 1-1 15,-4 3 9-15,-1 3-2 0,-3 0-13 0,0 0-3 16,-1 6 6-16,-4 4 34 16,-2 5 12-16,-1 2 16 0,-3 2 12 15,-1 3-25-15,2 1-2 0,1-3-1 0,1-2 9 16,4-2 19-16,2-2 3 0,2-3 9 16,3-2 22-16,4 1-16 0,4 0-18 15,3 1 12-15,2-1-34 16,2 0-3-16,0 0-15 0,-3 2 0 0,-1-3-3 15,-3 0-15-15,-5 0-7 0,-4-2-17 16,-2 2-20-16,-5-1-35 0,-7 1 42 16,-6 0-38-16,-11 0-51 0,-11 1-54 15,-12-6-75-15,-2-2-174 0,0-2-324 16,17-6-942-16</inkml:trace>
  <inkml:trace contextRef="#ctx0" brushRef="#br0" timeOffset="-181886.212">11423 12341 1688 0,'0'0'490'0,"0"0"-212"0,0 0 9 0,0 0 35 16,0 0-57-16,0 0-90 0,0 0-36 15,0 0-69-15,0 0-70 0,0 0-7 16,0 0 7-16,0 0 26 0,39 2-26 16,-9-9-49-16,-1 0-290 0,-6 0-640 15,15-8-1197-15</inkml:trace>
  <inkml:trace contextRef="#ctx0" brushRef="#br0" timeOffset="-160780.285">8601 9839 1106 0,'-50'35'706'0,"11"-12"-391"0,-5 3-27 0,4-4 6 0,-3 0 15 15,-1-3-69-15,-7 2-33 0,-3 0-58 0,-2 1-36 16,-7-1-31-16,-8 1-25 0,-3-2-13 15,-8 0-19-15,-3 0-9 0,-8 2-1 16,-3-6-2-16,-3 2-12 0,-2 0-1 16,-2-4-31-16,2-2-1 0,-1-1-34 15,4-6-16-15,2-5 29 0,5-4 9 16,5-9 6-16,3-6 9 0,8-8 16 16,1-6 11-16,7-8 2 0,5-6 15 15,8-7 29-15,4-8-44 0,8-4 3 16,6-5-3-16,7-3 19 0,9-6 12 15,4-1 10-15,9-5-19 0,7-5-20 16,9-5-1-16,11-5 11 0,7-2-12 0,8-3 0 16,7 2-1-16,6 0-11 15,8 1 12-15,6 1 23 0,7 4-23 16,4 2-15-16,3 4 13 0,3 2 1 0,5 4-12 16,4 2 12-16,4 6-15 15,5 2 14-15,1 7-11 0,5 7-2 16,1 5 2-16,0 8 0 0,3 4-2 0,-1 7 12 15,2 7 0-15,2 6-9 0,-3 10 11 16,0 8 1-16,-3 6 9 0,-4 5-9 16,-2 12-16-16,-7 7 0 0,-2 9 4 15,-9 5 12-15,0 9-16 0,-7 6 16 16,-3 6-2-16,-4 10-20 0,-4 5 22 16,-4 8 2-16,-9 5 1 0,-4 4 16 15,-6 0 13-15,-8 5-7 0,-4-1 0 16,-6 2 13-16,-6 3-22 0,-5 1 9 15,-8 0-6-15,-2 2 0 0,-8 1 0 16,-9 1-19-16,-2 1-2 0,-9 0 1 16,-6-2 0-16,-1-4 1 0,-8-2 3 15,-1-3-2-15,-7-2-1 0,2-6 22 16,-5-5 0-16,-1-9 9 0,2-6 38 16,-2-8 19-16,1-5 32 0,-2-4-5 15,0-5-13-15,1-4-33 0,-2-6-23 16,-1-6-6-16,0-7-6 0,2-8 3 15,-2-5 6-15,2-8-3 0,4-5 0 0,0-8-6 16,1-8-9-16,4-4-13 0,3-7-12 16,6-3-31-16,7-5 13 0,4-4-56 15,8-4-3-15,5-2-71 0,7-1-63 16,5-3-115-16,2 13-422 0,3-3-1341 0</inkml:trace>
  <inkml:trace contextRef="#ctx0" brushRef="#br0" timeOffset="-135679.517">19257 10859 1926 0,'0'0'657'0,"-1"0"-322"0,1 0-53 0,0 0-8 16,0 0-103-16,0 0-48 0,0 3-28 16,0-1-29-16,0 3-29 0,3 4 10 15,5 7 27-15,-2 3 19 0,2 7 1 16,-1 2-35-16,4 8-31 0,-2 7-16 15,-2-2-12-15,-3-5-6 0,0-6-10 16,-4-4-74-16,3 2-69 0,-1 1-39 0,-1-3-86 16,0-4-120-16,2-7-164 15,1-3-154-15,0-7-645 0</inkml:trace>
  <inkml:trace contextRef="#ctx0" brushRef="#br0" timeOffset="-135447.109">19652 10811 2580 0,'0'0'524'0,"0"0"-221"15,0 0-1-15,0 0-104 0,0 0-34 16,0 0-5-16,0 0 9 0,0 0 27 16,21 54-8-16,-14-30-98 0,-2 0-55 15,0 3-15-15,1 0-8 0,-3 0-11 16,0-2-1-16,-1 2-27 0,0-2-79 15,2-2-75-15,0 0-56 0,-1-4-58 16,3-2-196-16,1-2-255 0,0-6-595 0,-1-4-99 16</inkml:trace>
  <inkml:trace contextRef="#ctx0" brushRef="#br0" timeOffset="-135212.846">20098 10767 1056 0,'0'0'1805'16,"0"0"-1465"-16,0 0-94 0,0 0 26 15,0 0-30-15,0 0 22 0,0 43-53 16,0-26-32-16,0 2-37 0,1 3-53 16,1 5-22-16,1 2-24 0,0 1-9 15,2 3-13-15,-3-1-20 0,1-1-1 16,-1 0-36-16,-1-3-99 0,0-2-105 15,0-3-98-15,-1-4-208 0,0-7-776 16,5-6-876-16</inkml:trace>
  <inkml:trace contextRef="#ctx0" brushRef="#br0" timeOffset="-134728.154">20636 10678 3079 0,'0'0'490'0,"0"0"-228"0,0 0 28 0,0 0-122 0,0 0-53 16,0 0-13-16,0 0 3 0,0 0 24 15,11 51 34-15,-3-25-37 0,-1 1-65 16,3 0-34-16,-5 0-26 0,4-1-1 16,-2-2 0-16,-2-1 0 0,2-2-43 15,0 1-85-15,0-3-68 0,-1-4-60 16,0 0-76-16,1-5-194 0,1-2-448 15,-3-5-499-15</inkml:trace>
  <inkml:trace contextRef="#ctx0" brushRef="#br0" timeOffset="-134463.332">21080 10601 3201 0,'0'0'398'16,"0"0"-139"-16,0 0-29 0,0 0-53 15,0 0-31-15,0 0-62 0,0 0 8 16,0 0 44-16,14 60 21 0,-9-32-41 16,0 5-27-16,0 2-41 0,0-2-29 15,0 0-4-15,1 2-12 0,1-3-3 16,-1-1-32-16,2-2-81 0,0-3-107 15,0-1-122-15,0-5-252 0,-1-6-867 16,4-3-809-16</inkml:trace>
  <inkml:trace contextRef="#ctx0" brushRef="#br0" timeOffset="-133996.055">21621 10507 881 0,'0'0'2148'0,"0"0"-1844"0,0 0-116 16,0 0 30-16,6 62 34 0,-1-20 17 16,4 12-70-16,0 3-29 0,-1-2-35 15,-1-14-40-15,0-12-18 0,-3-7-13 0,1-1-40 16,-1 2-23-16,0 3-1 16,2 0-36-16,-1-1-96 0,0-4-111 0,-1-3-150 15,1-4-382-15,-1-5-1445 0</inkml:trace>
  <inkml:trace contextRef="#ctx0" brushRef="#br0" timeOffset="-132646.91">22524 10619 2121 0,'-3'-4'275'0,"3"2"28"0,0-1-7 0,0 0-30 16,4-3-31-16,3-1-76 0,2-1-27 0,4 0-37 16,5 2-29-16,3-1-29 0,2 4-34 15,3 0-2-15,2 3-1 0,-1 5-28 16,0 3 0-16,0 5-6 0,-4 3 2 16,-3 2-6-16,-4 2-6 0,-5 1-50 15,-6-2-30-15,-4 2 26 0,-2-3 15 16,-8-3 20-16,-5-2 43 0,-4 1 20 15,-4-3 32-15,-5-4 3 0,-4-3-3 16,-2-3-7-16,0-1 17 0,0-6-7 16,3-4 3-16,4-2-16 0,6-1-9 15,4-4-13-15,8-1-32 0,5-2-86 16,6 0-54-16,9 0-141 0,7 1-129 16,12 1-277-16,-4 3-646 0</inkml:trace>
  <inkml:trace contextRef="#ctx0" brushRef="#br0" timeOffset="-132311.768">23107 10596 2789 0,'0'0'429'0,"0"0"-101"0,0 0-63 15,0 0-45-15,0 0-78 0,43-37-24 16,-29 30-15-16,2 0-51 0,0 1-52 15,1 2-20-15,-1 2-27 0,3 2-2 16,-2 2 11-16,-1 5 4 0,-2 3-10 16,-2 2-18-16,-5 1-19 0,-3 0 5 15,-4 4 22-15,-1-2 1 0,-8 0-29 16,-7 1 38-16,-4-1 28 0,-4-2 16 16,-10 0 22-16,2-6-3 0,-3 0 0 15,0-4 0-15,7-3-6 0,-5-3 21 16,7-4 1-16,3-5-1 0,4 0-18 0,7-3-16 15,5-1-69-15,6-2-35 0,2 0-51 16,9 1-35-16,8 1-110 0,4 1-230 16,11 3-564-16,-4 2-286 0</inkml:trace>
  <inkml:trace contextRef="#ctx0" brushRef="#br0" timeOffset="-131995.538">23542 10584 2892 0,'0'0'505'0,"0"0"-106"15,0 0-106-15,0 0-50 0,0 0-76 0,48-30-31 16,-31 25-41-16,1-2-56 0,3 6-39 16,0 0-34-16,2 1 4 0,0 4-4 15,-1 3-19-15,-3 1-18 0,-2 1-34 16,-4 2-31-16,-2 0 14 0,-6 2 10 15,-4-1 11-15,-1 1 7 0,-7-1-14 0,-7 0 58 16,-3 0 18-16,-7-4 30 0,-1 1 2 16,-4-5 32-16,0 0 12 15,2-4 47-15,1-1 10 0,4-5-10 0,2-2-21 16,7-4-33-16,2-1-37 0,6-3-57 16,5 0-132-16,2 0-79 0,10-2-222 15,4 3-621-15,-1 2-511 0</inkml:trace>
  <inkml:trace contextRef="#ctx0" brushRef="#br0" timeOffset="-131480.342">23983 10517 1110 0,'0'0'1104'0,"0"0"-820"0,0 0-74 0,0 0 15 0,0 0-10 0,0 0-39 15,0 0 8-15,42-27 12 0,-26 18-35 16,1 3-42-16,5-2-30 0,-1 1-30 16,0 4-15-16,0-1-19 0,2 4-25 15,-2 0-2-15,0 4-29 0,1 4-4 16,-4 3 17-16,1 3-4 0,-5 1-9 15,-3 2-11-15,-3 2 14 0,-7-1-19 16,-1-1 3-16,-5-2 12 0,-6 1 4 16,-3-6 28-16,-9-1 1 0,0-2 21 15,-4-4-3-15,-5-3 6 0,0-1 0 16,0-6 16-16,0-4-4 0,5 1-12 0,4-7 8 16,4 2-33-16,9-2-16 0,5-2-79 15,5 1-68-15,11 0-119 16,15-4-203-16,15 1-513 0,-5 4-670 0</inkml:trace>
  <inkml:trace contextRef="#ctx0" brushRef="#br0" timeOffset="-130896.451">24576 10432 2423 0,'0'0'474'0,"0"0"-64"0,0 0-93 0,0 0-55 0,0 0-70 0,51-24-20 15,-31 21-8-15,5 3-46 16,4 3-90-16,0 3-28 0,-1 3-19 16,-3 3-2-16,-3 0-7 0,-5 3-22 15,-5-1-15-15,-4 0 0 0,-5 0-7 0,-3 0 13 16,-9 0 28-16,-4-1 31 15,-6-1 11-15,-7-4 27 0,-10 1-1 0,2-6-6 16,-1-3 25-16,2 0-3 16,5-5-19-16,1-5 7 0,7 0-4 0,6-3-37 15,6-4-13-15,8-1-117 0,2-1-75 16,11 1-82-16,5 0-267 0,-1 5-743 16,18 0-580-16</inkml:trace>
  <inkml:trace contextRef="#ctx0" brushRef="#br0" timeOffset="-127646.467">19422 11652 2285 0,'0'0'805'0,"0"0"-470"0,0 0-24 0,0 0-35 16,0 0-109-16,0 0-45 0,0 0-14 15,0 0 28-15,-2 42 18 0,8-22-28 16,3 3-31-16,-1 5-36 16,2 1-26-16,-1 0-31 0,-3 1-2 0,2-1-1 15,-4 0-38-15,0-1-59 0,0-2-96 16,-2 2-106-16,-1-4-144 0,0-2-549 16,-1-8-591-16</inkml:trace>
  <inkml:trace contextRef="#ctx0" brushRef="#br0" timeOffset="-127423.576">19804 11597 463 0,'0'0'2571'0,"0"0"-2052"0,0 0-222 15,0 0-73-15,0 0-46 0,0 0 33 0,0 0 5 16,7 40-47-16,-4-19-53 15,2 1-55-15,-2 2-24 0,2-1-37 16,0-1 0-16,-2 1 0 0,3-1-73 0,-1-2-71 16,0 1-50-16,0-1-96 0,0-2-158 15,-2-2-572-15,1-6-800 0</inkml:trace>
  <inkml:trace contextRef="#ctx0" brushRef="#br0" timeOffset="-127196.228">20237 11548 3318 0,'0'0'479'0,"0"0"-199"0,-11 37 56 15,7-17-21-15,4 5-79 0,0 1-77 16,0 0-49-16,0 3-22 0,5-1-67 15,0 1-21-15,1-2-13 0,1-1-63 16,-1-1-97-16,1 0-112 0,-2-2-194 0,0-3-566 16,-2-6-946-16</inkml:trace>
  <inkml:trace contextRef="#ctx0" brushRef="#br0" timeOffset="-126730.399">20749 11459 2783 0,'0'0'564'0,"0"0"-354"0,0 0-14 0,0 0 27 16,0 0 59-16,16 54-65 0,-10-32-69 15,3 5-37-15,0 0-28 0,-1 2-27 16,1-1-38-16,-2 1-15 0,-2-1-2 16,-2-2-1-16,-1 0-34 0,0-3-64 15,-1-1-65-15,2 0-82 0,0-4-99 16,4-4-319-16,-3-6-853 0,5-8-316 0</inkml:trace>
  <inkml:trace contextRef="#ctx0" brushRef="#br0" timeOffset="-126496.687">21190 11433 2775 0,'0'0'1070'0,"0"0"-866"0,0 0-25 16,0 0 45-16,0 0 16 0,22 49-92 16,-15-31-84-16,0 3-27 0,1 2-16 15,1 4-21-15,-2 1-1 0,1 2-17 16,0 0 0-16,-4 1-38 0,0-3-57 16,-2 2-66-16,0-3-78 0,-2-2-90 15,1-2-241-15,-1-3-597 0,0-8-752 16</inkml:trace>
  <inkml:trace contextRef="#ctx0" brushRef="#br0" timeOffset="-126230.105">21656 11367 2865 0,'0'0'550'0,"0"0"-205"0,0 0-109 15,0 0-60-15,0 0 29 0,0 0 2 16,9 44-3-16,-4-19-33 0,0 4-61 16,1 4-55-16,-1-1-30 0,1 2-22 15,3-3-3-15,-1 0-34 0,1-3-100 16,2-1-115-16,-1-3-158 0,0-2-389 15,-2-5-1361-15</inkml:trace>
  <inkml:trace contextRef="#ctx0" brushRef="#br0" timeOffset="-125063.367">22766 11326 2723 0,'0'0'386'0,"0"0"-118"0,0 0-34 0,0 0-22 0,0 0-55 16,52-23-31-16,-31 18-29 0,-1 4-50 15,4 1-41-15,1 1-6 0,-2 6-16 16,-1 3-2-16,-2 1-4 0,-2 5-6 16,-5-1 0-16,-4 3 0 0,-6 1-16 15,-3 1-4-15,-7 1 17 0,-7 1-7 16,-13-1 19-16,-10 0 9 0,-14-1 10 16,-4-6 1-16,1-4 0 0,11-8-1 15,14-2 1-15,6-5 27 0,7-3 7 16,-3-4 5-16,1-4-4 0,0-6-34 15,6-1-1-15,5-4-1 0,7-4-17 16,8 3-65-16,7-2-94 0,13 1-90 0,13 0-151 16,14 2-308-16,-7 5-720 15</inkml:trace>
  <inkml:trace contextRef="#ctx0" brushRef="#br0" timeOffset="-124746.607">23308 11272 3111 0,'0'0'433'16,"0"0"-20"-16,0 0-127 0,0 0-20 15,0 0-68-15,0 0-48 0,0 0-30 16,39 1-47-16,-22-1-61 0,2 0-12 16,1 2-33-16,-1 1-22 0,-4 1-22 15,-3 3-3-15,-2 1-3 0,-4 0 0 16,-5 5-12-16,-1-1 2 0,-5 0 31 15,-7 0 12-15,-3 1 8 0,-5 1 42 16,-6-2 19-16,-1-2-7 0,-3-2 10 16,0-1 9-16,2-4 9 0,4-3 13 15,4-3-1-15,6-4-3 0,4-4-33 16,7-5-16-16,3-1-56 0,3-7-21 16,8 0-19-16,4-3-56 0,6 0-87 0,10-2-193 15,9 1-245-15,11 2-569 16,-9 3-274-16</inkml:trace>
  <inkml:trace contextRef="#ctx0" brushRef="#br0" timeOffset="-124363.622">23799 11186 1049 0,'0'0'1883'16,"0"0"-1480"-16,0 0 6 0,0 0-129 15,0 0-76-15,0 0-89 0,0 0-10 16,19-41-18-16,-1 35-38 0,5 2-33 16,2 2-16-16,2 2-16 0,2 6-8 0,-2 4-4 15,-1 3-3-15,-2 3-3 0,-6 2-25 16,-5 3-31-16,-5-1 3 15,-6 1 3-15,-4-1 6 0,-8 0 17 0,-7 1 36 16,-5-4 24-16,-12 1 1 0,-8-1 22 16,-9-5 19-16,4-4-9 15,11-5-7-15,11-3 19 0,9-4-7 0,1-4-9 16,-1-2-15-16,3-4-13 0,7-4-44 16,6-1-40-16,3-5-39 0,10 2-75 15,8-2-87-15,10 1-229 0,11 2-280 16,-4 5-873-16</inkml:trace>
  <inkml:trace contextRef="#ctx0" brushRef="#br0" timeOffset="-123979.665">24341 11171 2304 0,'0'0'517'16,"0"0"-142"-16,0 0-72 15,0 0-3-15,0 0-71 0,9-40-65 16,-1 33-21-16,3 0-44 0,3 1-34 0,2 2-65 16,3 1-12-16,0 3-13 0,1 0-19 15,1 6 7-15,-5 2 9 0,0 2-21 16,-1 3-60-16,-4 1-26 0,-5 4 44 15,-4 1 6-15,-2-1 0 0,-8 2 22 16,-6-3 37-16,-5 1 26 0,-10-2 22 16,-11-2 9-16,-8-2-3 0,1-5-5 15,11-5 2-15,10-2 16 0,10-5-4 16,-2-3 4-16,2-3-6 0,2-3-35 16,7-3 0-16,6-4-85 0,5 0-22 15,8-2-67-15,9 2-86 0,8 0-156 16,12 2-339-16,-4 2-877 0</inkml:trace>
  <inkml:trace contextRef="#ctx0" brushRef="#br0" timeOffset="-123712.017">24927 11023 2827 0,'0'0'449'0,"0"0"-14"0,0 0-99 15,0 0-39-15,0 0-93 0,0 0-102 16,0 0-19-16,0 0 37 0,11 58 45 16,2-17-6-16,-4-1-58 0,3-2-41 15,-2-5-38-15,-3-7-12 0,3 4-10 16,0 2-55-16,-3-3-85 0,2 2-144 15,-5-3-212-15,-1-8-633 0,1 2-1559 0</inkml:trace>
  <inkml:trace contextRef="#ctx0" brushRef="#br0" timeOffset="-121505.615">23765 11905 72 0,'0'0'2501'0,"0"0"-2205"0,0 0-107 0,0 0-80 0,0 0 51 15,0 0-39-15,0 0-26 0,0 0-32 16,0 0-49-16,0 0-14 0,10 38-63 16,-7-32-103-16,0 1-102 0,1 0-149 15,0 3-233-15,0-2-934 0</inkml:trace>
  <inkml:trace contextRef="#ctx0" brushRef="#br0" timeOffset="-121358.384">23894 12475 2677 0,'0'0'318'0,"0"0"-97"16,0 0-65-16,0 0-13 0,10 41-108 15,-5-38-35-15,1 1-114 0,2-4-189 16,2 0-195-16,0-4-515 0,0 1-447 15</inkml:trace>
  <inkml:trace contextRef="#ctx0" brushRef="#br0" timeOffset="-121235.592">23917 12695 1561 0,'0'0'273'0,"0"0"-273"0,0 0 0 16,0 0-110-16,0 0-392 0,0 0-650 15</inkml:trace>
  <inkml:trace contextRef="#ctx0" brushRef="#br0" timeOffset="-121067.886">24052 12997 3278 0,'0'0'378'16,"0"0"-70"-16,-6 40-63 0,4-23-92 15,2-6-141-15,0-3-12 0,0-2-140 16,0-3-117-16,2 0-178 0,2-3-204 16,-2 0-531-16,4-3-434 0</inkml:trace>
  <inkml:trace contextRef="#ctx0" brushRef="#br0" timeOffset="-120935.19">24172 13282 836 0,'0'0'2198'0,"0"0"-1869"0,3 38 39 16,-2-28-148-16,2 1-126 0,-2-2-94 16,1-4-113-16,-1 1-266 0,-1-5-384 15,1-1-1196-15</inkml:trace>
  <inkml:trace contextRef="#ctx0" brushRef="#br0" timeOffset="-120246.227">19607 13824 2562 0,'0'0'476'0,"0"0"-182"0,0 0 20 0,0 0-83 0,0 0-100 16,0 0-29-16,0 0 19 0,0 0 31 16,32 55-3-16,-19-29-44 0,2 6-56 0,-3 0-27 15,-1 1-12-15,1 2-10 0,-4-3-15 16,-3 0-16-16,-1-2-65 0,0-3-80 16,1 0-107-16,-2-5-253 0,-1-3-676 15,2-8-895-15</inkml:trace>
  <inkml:trace contextRef="#ctx0" brushRef="#br0" timeOffset="-120029.459">19984 13852 3026 0,'0'0'577'0,"0"0"-299"0,0 0 20 16,0 0-62-16,0 0-38 0,0 0-99 15,0 0-38-15,0 0 10 0,26 44 2 16,-15-23-30-16,1 3-21 0,-1 2-10 16,1 1-12-16,0-3 0 0,-1 1-31 0,-2-1-57 15,4 0-81-15,-1-1-112 0,-1-3-106 16,1-2-286-16,0-4-585 0,-1-5-608 16</inkml:trace>
  <inkml:trace contextRef="#ctx0" brushRef="#br0" timeOffset="-119798.169">20377 13800 3380 0,'0'0'503'0,"0"0"-217"0,0 0-16 15,0 0 45-15,13 53-107 0,-9-34-88 16,-1 4-38-16,4 3-30 0,0 7-28 15,-1-1-22-15,1 0-2 0,0 4-2 0,1-4-41 16,-2 3-85-16,3-1-107 16,-3 0-144-16,2-3-266 0,-2-10-938 15,2 2-552-15</inkml:trace>
  <inkml:trace contextRef="#ctx0" brushRef="#br0" timeOffset="-119246.445">20940 13769 2730 0,'0'0'522'0,"0"0"-257"0,0 0-19 15,0 0-73-15,0 0 22 0,0 0 5 16,28 38-27-16,-20-22-56 0,-1 4-36 16,1-1-45-16,0 5-6 0,-1-1-30 15,1 2-1-15,1-1 1 0,-2 3-3 16,1-3-9-16,-1 3-22 0,0 0-52 16,-1-2-59-16,-1 1-51 0,1-3-73 0,0-2-207 15,-1-3-278-15,1-5-741 16,0-5 198-16</inkml:trace>
  <inkml:trace contextRef="#ctx0" brushRef="#br0" timeOffset="-118980.652">21328 13794 3081 0,'0'0'513'16,"0"0"-217"-16,0 0-79 0,0 0-42 16,0 0-23-16,0 0 3 0,5 38 5 15,-3-16-47-15,2 4-48 0,-2 3-20 16,1 2-20-16,0 0-10 0,2-1-13 16,0-1-2-16,2-4-18 0,1 0-34 0,1-4-92 15,2 0-96-15,0-4-126 0,0-1-270 16,-2-5-705-16,4-5-687 0</inkml:trace>
  <inkml:trace contextRef="#ctx0" brushRef="#br0" timeOffset="-118710.309">21681 13739 2910 0,'0'0'578'0,"0"0"-325"15,0 0-67-15,0 0 9 0,11 38 57 16,-2-8-51-16,3 11-38 0,3 11-27 16,0 5-39-16,-2-3-23 0,1-6-16 15,-5-13-22-15,-1-7-14 0,1-6-22 0,-2-1-14 16,2 3-84-16,1 1-70 15,1 2-128-15,0-5-154 0,1-5-618 16,-4-6-889-16</inkml:trace>
  <inkml:trace contextRef="#ctx0" brushRef="#br0" timeOffset="-117935.304">23035 13907 2183 0,'0'0'678'0,"0"0"-268"0,0 0-70 0,0 0-68 0,0 0-55 15,0 0-58-15,0 0-28 0,0 0-26 16,0 0-3-16,20 41-19 0,-12-18-37 15,0 4-28-15,1 1-18 0,1 1-4 16,-3-1-69-16,1-3-66 0,1 1-69 16,0-5-70-16,2 0-201 0,3-7-336 15,-3-3-934-15</inkml:trace>
  <inkml:trace contextRef="#ctx0" brushRef="#br0" timeOffset="-117696.321">23603 13854 3049 0,'0'0'560'0,"0"0"-288"16,0 0-5-16,0 0 65 0,9 45-66 16,-6-25-88-16,1 4-38 0,-1 2-24 15,2 4-46-15,0 1-21 0,2 1-22 16,1 0-25-16,1 1-2 0,0-4-18 15,1 1-76-15,-1-3-89 0,-1-3-115 16,2 0-175-16,-2-6-570 0,-2-6-870 16</inkml:trace>
  <inkml:trace contextRef="#ctx0" brushRef="#br0" timeOffset="-117312.561">24023 13865 1630 0,'0'0'1825'0,"0"0"-1502"0,0 0-8 0,12 46-26 16,-5-23-1-16,1 6-135 0,0 3-76 0,0 3-40 15,2-2-25-15,-2 2-12 16,0-1-27-16,0-3-87 0,-1-1-135 0,-2-3-149 16,0-6-583-16,-1-4-1116 0</inkml:trace>
  <inkml:trace contextRef="#ctx0" brushRef="#br0" timeOffset="-116480.275">24596 13855 2334 0,'0'0'504'0,"0"0"-123"0,0 0-164 16,0 0-8-16,0 0-32 0,9 40-17 15,-3-21 1-15,1 7-30 0,3 2-51 16,-1 3-21-16,-1 0-31 0,1 0-12 0,-1-1-16 16,1-3-2-16,-3 0-54 0,4-4-99 15,-3-2-100-15,1-5-183 16,-1-4-348-16,1-3-1069 0</inkml:trace>
  <inkml:trace contextRef="#ctx0" brushRef="#br0" timeOffset="-115830.416">25007 13801 2447 0,'0'0'538'0,"0"0"-88"0,0 0-64 0,0 0-81 0,0 0-59 15,0 0-57-15,0 0-11 0,0 0-39 16,0 0-63-16,0 0-6 0,23 55 13 0,-9-16 8 16,0 0-11-16,-1-5-41 0,-4-1-36 15,-1-8-3-15,0 1 0 0,2 2-61 16,1-3-42-16,-1-2-84 0,1-3-132 15,1-3-236-15,1-3-732 0,-3-7-740 16</inkml:trace>
  <inkml:trace contextRef="#ctx0" brushRef="#br0" timeOffset="-115429.464">25399 13708 2827 0,'0'0'512'0,"0"0"-178"0,0 0-117 16,0 0-63-16,0 0 62 0,10 39 23 15,-5-17-48-15,3 10-31 0,2 12-50 16,-2-3-46-16,1-5-36 0,-2-4-14 15,0-6-14-15,-1 3-1 0,3 2-11 16,-1 0-40-16,0-3-92 0,-1 0-120 16,-1-3-168-16,-2-8-703 0,-2 4-1466 0</inkml:trace>
  <inkml:trace contextRef="#ctx0" brushRef="#br0" timeOffset="-113062.618">23080 14466 1636 0,'0'0'386'0,"0"0"-42"0,0 0-44 0,0 0-58 0,0 0-60 16,0 0-12-16,0 0-5 0,0 0-31 15,0 3-58-15,1 0-41 0,2 1-1 16,1 5 14-16,0 1-1 0,1 2-6 16,1 2-41-16,1-1 0 0,2 3 2 15,-1-1-2-15,1 0 2 0,2-1-2 16,-1 0 13-16,2-3-12 0,1 0-1 16,-1-1-4-16,2 0 1 0,-1-3 3 15,1-1 26-15,2-3 2 0,-1 0 3 16,2-3 16-16,0 0 23 0,0-3 21 15,2-3-13-15,-1-1-19 0,2-3-25 16,2 1 28-16,1-3-18 0,3-1-41 0,1 2-3 16,2-1-1-16,5-1-12 15,8 2 11-15,8-1 1 0,5-1 1 16,-2 3 3-16,-3 3 10 0,-3 2-1 0,1 1-12 16,2 0-2-16,-2 2 1 0,-1 0 1 15,0 1-1-15,-1 1 0 16,-2 0-12-16,-1 0 12 0,-4 5-14 0,-5-1 13 15,-7 1-1-15,-6 0 2 0,0 0 0 16,1 3-2-16,3-1 2 0,1 5-2 16,-2-1-8-16,-3 0 10 0,-2 1-7 15,-1 0 8-15,-1 1 15 0,-3-2-13 16,-1 1 0-16,-2 0 2 0,0-2-2 16,-3 2-2-16,-1-4 2 0,-2 1 13 15,1-1-15-15,-2-1-18 0,-1-1 17 16,-1-2-12-16,0 0-2 0,-1-1-16 15,0-3-7-15,-1 2 21 0,0-2 17 16,2 0 12-16,-2-2 7 0,0-1 2 16,0-4-21-16,2 0-2 0,-1-6-10 15,3 1-7-15,3-1 16 0,0-2 0 16,3 1 2-16,-1-1-11 0,5 4-10 16,1-3 3-16,5 2 16 0,-1 2 3 0,1 1 0 15,3 0 16-15,0 5-4 0,2-2-9 16,1 5 21-16,2 1-24 15,1 0 0-15,2 1-34 0,3 5 21 0,9 2 12 16,6 2-1-16,4 1 2 0,-2-1 1 16,-3-1 15-16,-3-2-4 15,-1-3 16-15,3 2 3 0,-1-5 16 0,2 0-4 16,2-1 16-16,-1-2 12 0,-2-5 3 16,0-2 3-16,-3-1-6 0,-6 0-19 15,-14-2-27-15,-2 2-13 0,-7-3-12 16,2 0-2-16,1-3-41 0,-1-4-12 15,-3 1-10-15,-6 1 25 0,-3-1-43 16,-1 2-16-16,-4 2-31 0,0-1-51 16,-2 1-149-16,-2 0-442 0,1 4-1106 15</inkml:trace>
  <inkml:trace contextRef="#ctx0" brushRef="#br0" timeOffset="-109930.299">25420 10039 3120 0,'0'0'582'0,"0"0"-239"0,0 0-27 0,0 0-57 15,0 0-145-15,0 0-43 0,0 0-28 16,0 0-12-16,0 0 2 0,0 0 7 15,51-35-6-15,-11 30-7 0,14-4-2 16,10 2-13-16,-1 2 3 0,3 3-3 16,-4 2-8-16,2 2 10 0,-2 6-14 15,4 2-1-15,-2 4-14 0,-3 8-7 16,-1 4 7-16,-3 4-4 0,-6 4-8 16,-4 2-10-16,-9 6 7 0,-5 0-4 15,-9 7 3-15,-6 1 19 0,-7 4-13 0,-8 2 13 16,-3 2-3-16,-10 2 3 15,-3-1 11-15,-5 2 0 0,-3-4-3 16,-4 4 4-16,-4-3 14 0,0 4-12 0,-2 1-2 16,2-1 15-16,0 0 7 0,4 1-20 15,1-3-1-15,4-2 23 16,4-3-13-16,5-4-10 0,5-4-2 0,4-9-2 16,2-7 2-16,4-9 2 0,3-2 1 15,6 2 10-15,3 0 3 0,6 3 6 16,3-3-8-16,4-5-1 0,8-2 6 15,5 0-2-15,9-7 11 0,-6 0-12 16,-8-7 4-16,-12 2-4 0,-7-3-13 16,4 0 10-16,-2 0-9 0,2-3 13 15,-7 2 2-15,-1-1 0 0,-5-1 13 16,-3 0 2-16,-4 1 10 0,-1-1-7 16,-1 0-11-16,0 0-22 0,0-1-3 15,-1 1-28-15,-3 1-14 0,0 1-16 0,-1 1-15 16,-3 0 2-16,1 5 10 15,-6 6 28-15,2 6 33 0,-3 11 11 16,-3 9 19-16,1 14-5 0,3 5 3 0,1-2-28 16,6 0-1-16,4-4-1 15,2 3-16-15,2 4 18 0,6 0-11 16,4 2 10-16,1 1 2 0,9 2-1 0,-1 1 15 16,6 2 3-16,1 2 4 0,6 2 18 15,-1 3-19-15,2 4 28 0,-1 1-10 16,-1 4-23-16,0 0 2 0,0-1 0 15,-2 2-16-15,-2 0-2 0,-2 3 1 16,-4 3-1-16,-2-2 3 0,-3-1 9 16,-5 0 1-16,1 0-10 0,-5-4-3 15,0-4 0-15,-4 0 6 0,-3-5-4 16,-4-7-1-16,-6-4 0 0,-5-7-1 16,-3-5 3-16,-5-3-1 0,1-9-2 15,-1-9 3-15,2-6 24 0,-6 2-27 16,-12 3 0-16,-8 0-14 0,-8-3-29 15,4-10-17-15,2-8-41 0,7-6-46 16,0-3-52-16,7-3-48 0,6-1-41 16,5-4-158-16,4 1-304 0,4 2-560 15,-8-18-411-15</inkml:trace>
  <inkml:trace contextRef="#ctx0" brushRef="#br0" timeOffset="-108829.383">27232 11336 823 0,'-2'-6'1010'0,"1"2"-660"0,1-3-16 0,0-1-22 0,0-2-23 15,0 1-49-15,1-1-21 0,3 0-55 16,0-2-25-16,6 0-20 0,0 1-18 16,1 1-26-16,3 0-10 0,3 0-24 15,1-1-22-15,1 4-19 0,-2 0 0 16,3 2-22-16,-2 3 3 0,0 2 0 15,-2 0-15-15,-3 7-6 0,0 2-4 16,-2 7 25-16,-2 3 16 0,-2 3-12 16,-5 5 2-16,0 1 1 0,-2 4 12 15,-4 6 3-15,-7 6-3 0,2-6 3 16,1-2-2-16,-2-4 2 0,5-7-1 16,-3 4 18-16,0 3-20 0,0-1-1 15,2 0 0-15,1-2-17 0,1-3-43 16,2-1-33-16,2-1-44 0,0-2-77 15,2-2-74-15,0-4-134 0,4 1-216 0,-3-7-636 16</inkml:trace>
  <inkml:trace contextRef="#ctx0" brushRef="#br0" timeOffset="-108615.381">27387 11990 2639 0,'0'0'553'0,"0"0"-162"0,0 0-25 15,0 0-121-15,0 0-80 0,0 0-79 16,0 0-30-16,0 0-56 0,0 0-6 16,0 0-50-16,0 0 3 0,0 0 16 15,0 0-31-15,36 8-32 0,-25-5-28 16,-2 3 5-16,-3-2 7 0,-3 3 2 16,-3 1 25-16,0-1 1 0,-7 3-4 15,-4-2 6-15,-5 0-83 0,-1-5-203 16,-5-3-362-16,7 0-835 0</inkml:trace>
  <inkml:trace contextRef="#ctx0" brushRef="#br0" timeOffset="-92496.642">28252 11165 2651 0,'0'0'737'0,"0"0"-467"0,0 0-34 0,0 0-15 0,0 0-50 15,-2-37-65-15,17 23-23 0,3-3-43 16,13-1-22-16,14-3-18 0,11 2-3 16,2 2-19-16,-3 8-6 0,-12 4 10 15,-14 5-10-15,-8 0 6 0,-3 3-3 16,4 4 7-16,0 2-22 0,1 6 18 15,-5 2 0-15,-4 5 7 0,-4 10 11 0,-6 10-8 16,-9 13-16-16,-12 7-6 16,-7-2 6-16,-7-5-4 0,-2-2-2 15,-4-1 22-15,-8-1 12 0,1-2 18 16,-5-2 4-16,3-3 6 0,-1-1 3 0,11-9 16 16,7-5 37-16,9-8-3 15,3-4-22-15,2 2 9 0,1 0-22 0,3 1-18 16,7-6-13-16,4-4-12 0,8-1 16 15,5-1 24-15,6-2 25 0,12-2 24 16,11 0-22-16,12-3-18 0,4-1-36 16,0-1-13-16,-6-3 12 0,-5 1-13 15,2 3 1-15,-5-3-2 0,-8-1-1 16,-8 4-46-16,-9-3-98 0,-4 1-34 16,3 0-51-16,-2-1-45 0,-2 0-34 15,-4-2-186-15,-3-4-312 0,-4 2-786 16</inkml:trace>
  <inkml:trace contextRef="#ctx0" brushRef="#br0" timeOffset="-87713.32">29015 10564 1220 0,'0'0'777'0,"0"0"-495"0,0 0-49 0,0 0-65 0,0 0-36 15,0 0-23-15,0 0-6 0,0 0-10 16,0 0-4-16,0 0-2 0,0 0 5 0,0 0-3 16,-25-18 9-16,25 18 16 15,-1 4-50-15,-1 1-33 0,1 5 16 16,-2 3 10-16,1 3-4 0,-2 3-12 16,2-2-10-16,-1 2-28 0,1-3 1 15,1 0-1-15,1-1 0 0,0-3-1 16,3-1-1-16,2-1 12 0,4-2 41 0,2 0 21 15,2-2 0-15,2-4-7 0,2 2-22 16,2-1-24-16,-1 1-22 0,3 1-3 16,-5 1-22-16,1 2-6 0,-4 2 6 15,-2 0-6-15,-3 1 6 0,-5 2 1 16,-3 1 24-16,0-1 16 0,-6 1 12 16,-4 0 9-16,-4-1-2 0,0-1-17 15,-2 0-18-15,1-3-13 0,-2-2-24 16,2-2-26-16,0-2-46 0,1-2-55 15,1-2-81-15,2-9-231 0,1-3-664 16,2 0-774-16</inkml:trace>
  <inkml:trace contextRef="#ctx0" brushRef="#br0" timeOffset="-87563.389">28967 10583 3080 0,'0'0'528'0,"0"0"-256"16,0 0 7-16,46-1-17 0,-12-3-9 15,13-2-87-15,12-4-56 0,3-1-43 0,-7-1-67 16,-11 2-73-16,-15 2-253 0,-8 1-176 16,-10 2-833-16,12-10-1354 0</inkml:trace>
  <inkml:trace contextRef="#ctx0" brushRef="#br0" timeOffset="-79262.914">19684 14598 2436 0,'0'0'615'0,"0"0"-436"0,0 0-20 0,0 0-70 0,0 0-16 15,0 0 0-15,0 0 41 0,0 0 40 16,0 0 17-16,-4 49-22 0,3-32-46 15,1 4-41-15,0-1-3 0,0 2-28 16,4-1-6-16,1-3-10 0,1 2 4 16,2-1-16-16,2-3 8 0,1-3-10 0,4 0 1 15,1-6 29-15,3 0-3 16,1-3-3-16,3-4-7 0,2 0 4 16,4-7-10-16,6-4-10 0,9-9 10 0,4-3-11 15,-1-1-1-15,-10 5-3 0,-10 5-24 16,-5 2 8-16,3 2 4 0,5-3 15 15,10-1 2-15,5-1 29 0,7-1 24 16,3 2-6-16,-4 0-18 0,-3 5-11 16,-9 4-20-16,1 3-3 0,-9 2 0 15,-4 0-25-15,-7 3 13 0,1 3 15 16,1 2 0-16,2 2 1 0,3 3 1 16,-3 3 0-16,-4-1 11 0,0 2-10 15,-4-1-3-15,-2 1-2 0,-4-2-14 16,-1 2-2-16,-2-3-1 0,-2 1 4 15,-3 0 15-15,-2-1-1 0,0 0 1 16,-1-1 1-16,-4-1 2 0,0 1-3 16,-1-4-3-16,-1 1-8 0,2-3 11 15,1-3 12-15,1-2 0 0,1-1 6 0,2-1-18 16,0 0-28-16,0-3 28 0,1-5 3 16,3-5 19-16,1-3-4 15,4-5-18-15,-1-3 0 0,4 1-12 0,3-2-4 16,1 2-2-16,3 1 0 0,1 3 18 15,2 2 10-15,4 0 2 16,0 2-12-16,2 5-3 0,2 3-28 0,1 1 7 16,2 4 12-16,7 2 11 0,5 5 0 15,7 3-11-15,2 3-16 0,-2-2 13 16,-4 0 2-16,-2-2 10 0,1-3 1 16,3-2 2-16,0-2 13 0,-1-1 8 15,0-3 7-15,-1-6 46 0,-2-1-10 16,-4 0-2-16,-1-3-1 0,-6-1 6 15,-8 3-5-15,-6 0 78 0,-2 1-58 16,0-5-36-16,3-2-25 0,0-2-3 16,-4-2 1-16,-3 0-4 0,-4-2-15 15,-4 0-6-15,-1-1-49 0,-5 2-21 16,-1 1-28-16,-4 5-55 0,-3 0-89 16,-3 4-107-16,-2 4-288 0,1 2-746 15,-8 2-886-15</inkml:trace>
  <inkml:trace contextRef="#ctx0" brushRef="#br0" timeOffset="-78164.529">20951 15318 967 0,'0'-3'1282'0,"0"-1"-874"0,-2 1-68 0,0 0-33 16,-1 2-43-16,-1-1-36 0,-1-1-5 16,-1 2-50-16,-2 1-27 15,-1 4-25-15,-1 2-32 0,-3 8-39 0,2 5-10 16,-5 12 6-16,4 10 13 0,1 11 17 15,1-4 50-15,6-8-43 0,4-12-41 16,0-6-42-16,1 4-2 0,4 1-1 16,3 3 1-16,3-7-22 0,2-5-22 15,5-5 18-15,2-5 28 0,-1-5-24 16,2-3-3-16,0-3 27 0,-4-4 31 16,-1-5-13-16,-5-1 7 0,-4-3 8 15,-5-1-2-15,-3 0-31 0,-8 0-27 16,-6 2-6-16,-5 4 30 0,-5 3-34 15,-2 5 10-15,0 3 27 0,-1 3-28 16,5 4-12-16,3 1-34 0,3 0-55 0,6 2-71 16,4-4-71-16,6-1-140 15,2 1-282-15,5-5-627 0,10-1-341 0</inkml:trace>
  <inkml:trace contextRef="#ctx0" brushRef="#br0" timeOffset="-77608.399">21121 15235 3290 0,'0'0'629'0,"0"0"-471"0,0 0-49 0,0 0 16 0,0 0-16 16,9 41-35-16,-3-23 3 0,4 6-31 15,-2-1-30-15,1 2-15 0,-1-1 0 16,2 1 0-16,-4-4 5 0,1 1-6 16,-3-3-46-16,0-2-4 0,1-3 16 15,-3-4 13-15,1-6 19 0,-3 0 0 16,2-4 2-16,-2 0 12 0,2 0 31 16,-1-4-6-16,1-2 16 0,2-1 8 0,1-4-42 15,4-1-16-15,0 1-1 0,3 2 1 16,2 1 31-16,1 4 0 15,4 4-22-15,-2 4-12 0,3 4-12 0,-2 3-10 16,-2 1-6-16,-2 4-24 16,-5 1-19-16,-5-1 3 0,-4 2 19 0,-3-1 3 15,-6-2 11-15,-5 1 14 0,-1-2 21 16,-3-4 0-16,1-3 18 0,1-4-15 16,3-3-3-16,-1-6-27 0,6-4-20 15,2-4-6-15,3-6-9 0,3-1 0 16,4-3 15-16,6 2 3 0,6-1-13 15,2 4 57-15,5 1 25 0,0 4 57 16,1 1 33-16,-1 3 0 0,0 3-3 16,-3 3-29-16,-1 0-27 0,-3 4-4 15,-4 0 7-15,-2 7-13 0,-1-1-25 16,-4 3-8-16,-1 4 5 0,-3 1 1 16,-1 1-16-16,0 1 8 0,-3 0-11 15,0-2-52-15,-1-3-71 0,0-4-78 16,0-4-81-16,2-3-127 0,1-5-313 15,0-2-924-15</inkml:trace>
  <inkml:trace contextRef="#ctx0" brushRef="#br0" timeOffset="-77458.391">21530 15137 3181 0,'0'0'597'0,"0"0"-412"0,0 0-103 16,0 0-12-16,0 0-70 0,0 0-47 15,0 0-70-15,0 0-138 0,0 0-219 16,0 0-676-16,0 0-799 0</inkml:trace>
  <inkml:trace contextRef="#ctx0" brushRef="#br0" timeOffset="-77263.525">21657 15080 3202 0,'0'0'635'0,"0"0"-408"16,0 0-21-16,-3 49 60 15,3-28-41-15,2 6-44 0,2 1 5 16,3 12-12-16,-1-6-62 0,1 2-36 0,0-1-21 16,-1-2-37-16,1 2-18 0,-1 0-13 15,-2-2-75-15,0-4-55 0,-1-4-61 16,0-5-84-16,1-7-97 0,-2-6-158 16,1-7-497-16,-2 0-658 0</inkml:trace>
  <inkml:trace contextRef="#ctx0" brushRef="#br0" timeOffset="-76930.225">21590 15386 2677 0,'0'0'1003'0,"0"0"-801"15,0 0-61-15,0 0 26 0,0 0 63 16,0 0-45-16,0 0-19 0,36 27-12 16,-17-29-26-16,3-9-27 0,2 0-46 15,1-5-37-15,2-2-18 0,-2 0-21 16,-3-1-10-16,-3 3-2 0,-2 2 14 15,-7 3 5-15,-4 4 14 0,-3 4 18 16,-3 3 25-16,0 0-28 0,-4 5-15 16,-3 3-46-16,-2 3 13 0,-3 6 17 0,0 3 16 15,1 1 15-15,1 3 3 0,3-2-16 16,4-1 0-16,3-3 14 0,1-1 11 16,7-2 19-16,5-4 2 0,1 0 10 15,3-1 12-15,-2-3-18 0,1 1-22 16,-4-2-15-16,-2 1-15 15,-4 0-1-15,-4-1-17 0,-3 2-12 0,-8 0-19 16,-4 0-66-16,-7 2-102 0,-4-4-102 16,-2-2-172-16,5-2-620 0,-10-7-1397 0</inkml:trace>
  <inkml:trace contextRef="#ctx0" brushRef="#br0" timeOffset="-76247.375">24549 15089 2257 0,'0'0'716'0,"0"0"-396"0,0 0-53 0,0 0 71 0,0 0-15 0,0 0-72 15,0 0-47-15,0 0-26 16,0 0-55-16,0 0-47 0,0 0-24 0,0 0-9 16,0 0-10-16,-13 35 1 0,9-18-7 15,-1 2-12-15,2 1-13 0,1-1 8 16,-2 0-10-16,2-3-1 0,2-2-17 16,0-2 0-16,3-2-10 0,3-3-5 15,5 1 18-15,-2-3 15 0,6-1 15 16,3 0 9-16,3-4-8 0,-2 2 0 15,3 0-16-15,-5 0-15 0,-1 2-4 16,-2 3 1-16,-5 0-9 0,-4 2 5 16,-5 1 4-16,0 5 16 0,-7 4-16 15,-6-1-1-15,-3 1-5 0,-4 0 2 16,0 1-8-16,-2-4-34 0,-1-2-47 0,1-4-64 16,2-3-103-16,-1-7-176 15,1 0-269-15,7-7-791 0,-4-12-160 0</inkml:trace>
  <inkml:trace contextRef="#ctx0" brushRef="#br0" timeOffset="-76088.975">24482 15154 3268 0,'0'0'646'0,"0"0"-298"16,40 4 2-16,-22-4-113 0,5 0-145 15,-1-4-71-15,2 0-21 0,-1-2-36 16,2-1-53-16,-3-1-65 0,2 0-77 15,0-2-93-15,-4 1-129 0,0-1-322 16,-6 1-964-16</inkml:trace>
  <inkml:trace contextRef="#ctx0" brushRef="#br0" timeOffset="-75679.065">24867 14919 3142 0,'0'0'714'16,"0"0"-391"-16,0 0-130 16,0 0-10-16,0 0-69 0,0 0 12 0,4 57 36 15,3-30 6-15,0 2-79 0,1 1-44 16,0 1-20-16,-1-2-13 0,-1-3-12 16,0 1-1-16,-4-3-14 0,0-1-19 15,-1-5 1-15,-1-1 5 0,0-4-5 16,0-6 14-16,0-1 16 0,0-4 3 15,0-2 9-15,1 0 13 0,0 0-10 16,0-5-12-16,2-2 0 0,2 1-15 16,0-2 0-16,5-1 2 0,2 2 1 15,3 2-9-15,1 2-7 0,1 2 13 16,2 1-9-16,-2 3-19 0,3 1 6 16,-5 3-30-16,-1-1-19 0,-3 1 12 15,-4-1 3-15,-2 0 19 0,-5-2 35 16,-2 4 16-16,-7 0 1 0,-5 1-2 15,-2 2-10-15,-3-1-53 0,-2-2-25 16,0-1-9-16,3-2-54 0,2-3-104 16,3-2-78-16,6-4-53 0,2-6-97 15,5-3-136-15,1 0-631 0</inkml:trace>
  <inkml:trace contextRef="#ctx0" brushRef="#br0" timeOffset="-75504.817">25176 15079 20 0,'0'0'2361'0,"0"0"-1394"0,0 0-586 0,0 0-64 15,0 0-23-15,0 0-37 0,0 0-30 16,0 0-80-16,0 0-33 0,0 0-14 16,22 43-8-16,-20-21-13 0,0 4-19 15,1-2-32-15,1-2-28 0,-1 0-3 16,1-3-52-16,-1-3-60 0,1-1-50 16,0-5-74-16,0-4-139 0,1-5-329 15,-1-1-829-15,3-15-682 0</inkml:trace>
  <inkml:trace contextRef="#ctx0" brushRef="#br0" timeOffset="-75308.196">25234 14868 3473 0,'0'0'728'0,"0"0"-344"0,0 0-116 0,0 0-60 16,0 0-95-16,0 0-40 0,0 0-3 15,0 0-3-15,22 41-18 16,-13-22-23-16,2 3-26 0,-3 1-15 0,0 2-25 15,1 1-51-15,-2-1-43 0,1 1-37 16,-1-3-53-16,2-2-77 0,-4-3-133 16,1-1-248-16,0-6-690 0,-3-1-623 0</inkml:trace>
  <inkml:trace contextRef="#ctx0" brushRef="#br0" timeOffset="-75147.617">25332 14953 2052 0,'0'0'579'16,"0"0"-515"-16,0 0-64 0,0 0-103 15,0 0-91-15,0 0 16 0,0 0-3 16,0 0 2-16,0 0-88 0,0 0-97 0,0 0-138 16,13 37-225-16</inkml:trace>
  <inkml:trace contextRef="#ctx0" brushRef="#br0" timeOffset="-74930.601">25231 15028 2073 0,'0'0'1222'0,"0"0"-949"16,0 0-121-16,0 0-10 0,0 0 15 15,0 0-100-15,0 0 27 0,0 0 16 16,45-43-16-16,-29 27 18 0,2 2 31 15,4-1 58-15,-2 0-62 0,2 2-108 16,0 2-21-16,-3-1-107 0,0 4-105 16,-4 0-91-16,-1 3-114 0,-3 2-233 15,-1 2-750-15,-5 1-431 0</inkml:trace>
  <inkml:trace contextRef="#ctx0" brushRef="#br0" timeOffset="-74513.307">25385 15030 235 0,'0'0'2989'16,"0"0"-2415"-16,0 0-253 0,0 0-47 16,0 0-70-16,-18 45-66 0,16-34-18 15,0 2-28-15,-1 1-25 0,3 0-27 16,0 2-3-16,3-2-1 0,2 0-5 16,3-2-10-16,-1-2 3 0,4-1 1 15,0-2 11-15,1-3 4 0,3-4-7 16,0 0 19-16,3-5 0 0,1-5-22 15,0-2 3-15,1-2-2 0,-1-1-10 16,-1-1 0-16,-3 2 16 0,-2 4-4 16,-5 2-12-16,-2 2-3 0,-4 2 9 15,-2 3 1-15,0 0-28 0,-2 1-12 16,-4 0-40-16,-3 5-36 0,-4 2 3 16,1 5 25-16,0 3 17 0,0 3 22 15,4 0 6-15,3 2 15 0,3 0-15 16,2 0-4-16,6 0 18 0,3-2 1 15,3 0 19-15,3-1 32 0,3-1-11 16,-1-3-19-16,1-2-18 0,-5 0 0 0,-3-1-3 16,-6-3-2-16,-4 2-25 0,-4-2-22 15,-8 1-33-15,-13 0-34 16,-10 0-64-16,-11-4-77 0,-5-4-135 0,4-4-283 16,11-2-700-16,10-4-550 0</inkml:trace>
  <inkml:trace contextRef="#ctx0" brushRef="#br0" timeOffset="-29196.819">7071 15211 1054 0,'0'0'654'0,"0"0"-472"0,0 0-6 0,0 0 89 0,-39-18 10 0,30 11-24 15,-2-2-36-15,1-2-68 0,0-1-13 0,1-1-13 16,3 1-10-16,-2-4-67 0,4 2-12 16,0-2 12-16,3-2 4 0,1 0-4 15,3 0-19-15,1 0-22 0,6 0-3 16,2 1 1-16,1 2 1 0,4 2 20 15,3 2-3-15,0 2-3 0,4 2 9 16,3 2 0-16,2 2-3 0,5 3 3 16,9 3-15-16,6 9-10 0,-1 7-22 0,-6 0 18 15,-10 1 3-15,-9-2-17 16,-4 1 15-16,10 13-1 0,7 13-33 16,-1 17-17-16,-1 6 7 0,-12 2-22 0,-10-4 25 15,-10-2-7-15,-6 1 16 16,-8 1-3-16,-8 0 22 0,-6-3 0 15,-5 1 10-15,-5-3 6 0,-6-3 16 0,-4 1-3 16,-4-1-10-16,-5-4 16 0,-4-3 9 16,-1-3 13-16,-4-7-3 0,0-3 22 15,3-7 0-15,4-8 75 0,6-10-47 16,10-8-37-16,9-5-51 0,10-2-3 16,2-7-48-16,-3-8-18 0,1-1 9 15,0-5 45-15,7 0 2 0,7-2 13 16,6 5 13-16,4 0 12 0,12 2 9 15,4 4 29-15,11 1 16 0,12 8-4 16,10 5 28-16,5 11 0 0,-2 7-35 16,-6 7-12-16,-4 4 15 0,-1 1 3 15,-3 4 0-15,2 4-10 0,0 1-12 16,0-1-36-16,1-1-16 0,-3-4-2 16,3-5 2-16,-1-5 2 0,1-5 28 15,0-6 22-15,1-4 13 0,1-8 11 16,-1-1-12-16,1-12-21 0,2-4-43 15,-6-7-15-15,3-7-40 0,-4-10-116 16,1-6-127-16,-6-8-211 0,-8 10-691 0,-6-5-1330 16</inkml:trace>
  <inkml:trace contextRef="#ctx0" brushRef="#br0" timeOffset="-28713.546">7649 14054 2681 0,'0'0'619'0,"0"0"-339"0,0 0-31 0,0 0-42 0,0 0-52 16,0 0-46-16,0 0-13 0,0 0-81 15,0 0-15-15,0 0-37 0,0 0 37 16,0 64 36-16,6-23 5 0,-4 16-7 16,0 2-4-16,0 0-5 0,-2-7-12 15,0-6-13-15,0-6-15 0,0-9 0 16,0-8-47-16,0-6-87 0,0 1-91 15,0 0-103-15,0-5-277 0,4-3-661 16,1-10-547-16</inkml:trace>
  <inkml:trace contextRef="#ctx0" brushRef="#br0" timeOffset="-28480.09">7943 13973 3505 0,'0'0'498'0,"0"0"-263"0,0 0-79 16,0 0-23-16,0 0-31 0,0 0-10 16,0 0 22-16,7 49 14 0,-1-10 4 15,4 15-23-15,-3 7-26 0,1 0-16 16,-2-3-19-16,2-4-2 0,-4-1-22 16,1-1-24-16,-1-3-21 0,-2-11-37 15,0-8-115-15,0-10-81 0,0-3-53 16,-2-2-223-16,1-2-1117 0,-1-9-817 0</inkml:trace>
  <inkml:trace contextRef="#ctx0" brushRef="#br0" timeOffset="-24748.457">8283 15491 2541 0,'0'0'977'0,"0"0"-879"0,0 0-10 0,0 0 29 0,0 0-29 16,0 0-32-16,0 0 17 0,0 0 53 15,0 0 32-15,40 0 4 0,-9 0-11 16,14-2-34-16,15 0-34 0,7 0-10 16,2-2 19-16,1-2 67 0,0 1-19 15,3-3-28-15,5 0-33 0,-1 2-9 16,2-1-15-16,-4 0-1 0,-6 0-9 0,-1 1 10 15,-4-2-1-15,-5 2 7 0,-2-2 29 16,-3 2-8-16,-3-1-31 0,-6 3-18 16,-10-2-21-16,-8 3-12 0,-9 2-1 15,-9 1-2-15,1-1-39 0,0 1-54 16,-6 0-49-16,-2 0-19 0,-2 0 4 16,-2 0-19-16,0 0-77 0,0-1-188 15,2-3-562-15,0-1-802 0,6-13-40 0</inkml:trace>
  <inkml:trace contextRef="#ctx0" brushRef="#br0" timeOffset="-23164.764">10309 14913 1694 0,'0'0'1462'0,"0"0"-1260"0,0 0-47 0,0 0 61 15,-3-38-9-15,3 30-21 0,3 2-5 16,-1-2-39-16,4 2-46 0,0-4-28 15,5 0-31-15,2 1-12 0,4 0-10 16,5-1 1-16,2 1-16 0,4 2 0 16,2 3-4-16,1 4-26 0,1 0 8 15,7 11-9-15,-6 1 10 0,3 4 5 0,-2 6-5 16,-6 0 5-16,3 7-12 0,0 6-6 16,-3 11 0-16,-7 14-3 15,-9 8 3-15,-12 2-3 0,-11-1 3 0,-12-4 3 16,-8 1 12-16,-8 1 0 0,-5-2 19 15,-4-3 0-15,-3-2 22 0,5-5 6 16,2-1 19-16,5-6 21 0,8-10 3 16,7-8 31-16,8-9-16 0,1-3-15 15,3 1 6-15,1-1 21 0,0-2 28 16,9-5-23-16,2-4-51 0,9-3-9 16,6-1 103-16,13-1-37 0,15-4-21 15,16-8-18-15,7-5-22 0,4-4-14 16,-6-1-16-16,-6 2-15 0,-1 1-3 15,-6 3 0-15,1-2-12 0,-12 4 0 16,-8 2-37-16,-7 4-78 0,-5-1-37 16,0 2-6-16,4-3-81 0,-3-1-161 15,-3-2-309-15,-7 3-791 0,-4-16-770 0</inkml:trace>
  <inkml:trace contextRef="#ctx0" brushRef="#br0" timeOffset="-22413.418">11012 14016 382 0,'0'0'2151'0,"0"0"-1868"0,0 0-39 0,0 0-26 0,0 0 33 0,0 0-42 16,0 0-8-16,0 0-15 0,0 0-46 15,0 0-37-15,0 0-26 0,0 0-2 16,0 0-1-16,0 0-10 0,0 0-5 15,-1 6 5-15,1-6-2 0,0 0-10 16,0 0-6-16,0 0-6 0,0 0-10 16,0 0-2-16,0 0-1 0,0 0-8 15,0 0-4-15,0 1-13 0,0-1 1 16,0 0 15-16,0 0-16 0,0 0 14 16,0 0-13-16,0 0 0 0,0 0 9 15,0 0-10-15,0 0 13 0,0 0-12 16,0 0 9-16,0 0-10 0,0 0 1 15,0 0-1-15,0 0-2 0,0 0-2 16,0 0-16-16,0 2-3 0,0 3 2 16,-2 1 7-16,1 5 12 0,1 1 0 15,0 2 1-15,0 4 0 0,1-1 12 16,1 4-10-16,0-2 12 0,0 1-3 16,0-2-9-16,1 0 15 0,1-1 1 15,-1-4-4-15,1-3 3 0,0-1 3 16,0-4 4-16,1-2 11 0,0 0 22 15,3-2 66-15,-1-1-39 0,7 0-24 0,0-4-10 16,3 0-23-16,5-3-16 0,2 0-12 16,2 0 0-16,1 1-18 0,0 2 15 15,-2 2-22-15,-2 2-2 0,0 2 6 16,-3 5 0-16,-3 0-10 0,-2 3 7 16,-4 0 3-16,-5 2-18 0,0 1-7 15,-6 0 13-15,0 4 11 0,-8-1 21 16,-5 3 1-16,-3 0-24 0,-5 2-15 15,-7 0-4-15,-1-1 19 0,-3-3-1 16,-1 1-5-16,1-5-37 0,1-6-9 16,6 0-22-16,1-7-55 0,4-3-94 15,5-11-125-15,3-13-330 0,3-14-511 0,7 3-571 16</inkml:trace>
  <inkml:trace contextRef="#ctx0" brushRef="#br0" timeOffset="-22229.043">11130 14002 1873 0,'0'0'1585'0,"0"0"-1259"0,0 0-52 0,0 0 16 0,0 0-30 16,0 0-63-16,0 0-1 0,0 0 24 15,0 0-53-15,0 0-6 16,0 0-22-16,0 0-30 0,43-20-27 0,-14 6-34 16,11-4-36-16,13-9-12 0,4-1-100 15,-5-1-90-15,0 7-56 0,-8 3-144 16,-1 2-606-16,-11 5-979 0,-3-3-67 0</inkml:trace>
  <inkml:trace contextRef="#ctx0" brushRef="#br0" timeOffset="-17446.809">6471 13777 2955 0,'0'0'437'0,"0"0"-300"0,0 0 18 16,-41-14 69-16,30 12-41 0,0 2-30 16,-1 0-48-16,-4 3-64 0,-2 6-38 0,-4 9 9 15,-7 9-12-15,-10 17 15 0,-12 21-14 16,-3 13 0-16,-3 11 0 0,2 3 11 15,1 1 4-15,-1 8-4 0,0 9-10 16,1 11 51-16,1 9-1 0,4 8 81 16,5 5 45-16,6 2-10 0,4 3-28 15,9-5 9-15,6-5-3 0,10-4-25 16,9-7-51-16,7-1-31 0,11-4-20 16,8-8-17-16,9-3-2 0,4-6 0 15,7-2-1-15,6-7 1 0,6-5-12 16,3-8 8-16,4-8-11 0,2-7-42 15,1-8 33-15,2-8-88 0,1-7-59 16,-1-12-87-16,-3-12-224 0,-15-8-730 0,-5-12-1248 16</inkml:trace>
  <inkml:trace contextRef="#ctx0" brushRef="#br0" timeOffset="-16629.524">11623 13241 3790 0,'0'0'484'0,"0"0"-410"0,0 0-58 0,0 0-32 15,0 0 29-15,0 0-13 0,54 42 65 0,-22-16-13 16,14 9-8-16,13 12-1 15,5 9-40-15,2 5 0 0,-3 3-1 0,-6-2 1 16,-1 9 10-16,-3 1-11 0,-2 9 1 16,0 5 18-16,-5 6-5 0,-3 1 5 15,-1 1 16-15,-4 1-3 0,-5 2 12 16,-2 2 12-16,-6 3-21 0,-5 3 31 16,-9 1-38-16,-5 4 16 0,-6-2-12 15,-9 4-13-15,-10 1-9 0,-8 3 46 16,-7-4-3-16,-6-1 15 0,-7-2 37 15,-3-1-4-15,-4 1 9 0,-3-3-27 16,0-3-18-16,3-8-7 0,2-7-9 16,2-7-51-16,5-12 46 0,7-8-34 15,3-9-12-15,9-15-1 0,7-10-29 16,5-12-40-16,3-4-45 0,1-3-70 16,2-3-67-16,-2-5-123 0,5-7-274 0,2-4-867 15,1-23-1120-15</inkml:trace>
  <inkml:trace contextRef="#ctx0" brushRef="#br0" timeOffset="-2897.522">21376 7297 176 0,'0'0'730'0,"0"0"71"0,0 0-379 0,0 0-95 0,-39 11-46 16,27-11-72-16,1 0-36 0,-2 0-16 15,-2-3-30-15,2-2-22 0,-2-2-10 16,2 0-22-16,-2-4-29 0,1-1-19 16,-2-4-3-16,0-2 13 0,-2-1-10 15,0-4-9-15,-1-3-16 0,-3-1-13 16,1-11-6-16,-6-7 7 0,-2-9 12 16,2-2-25-16,3 0-29 0,5 2 51 15,2 2-57-15,2-2 38 0,3 2 22 16,5 1 30-16,3-1 11 0,4 1-18 15,5 1-23-15,5-1 0 0,6 0 16 16,3 2 44-16,5 1 13 0,3 5-11 16,-1 5-21-16,-1 12-3 0,4-4-16 15,6 1-22-15,2 3-3 0,-2 1-13 0,1 7 3 16,1 3 10-16,6 3 0 0,4 0-16 16,-1 7 17-16,-5 5-17 15,4 4 19-15,-3 5-12 0,2 5 11 0,-2 4-12 16,0 6 12-16,-8-1-2 0,3 12-9 15,-5 3 12-15,-3 5 1 0,-1 7-1 16,-7-3 1-16,-3 3 2 0,-5 1 16 16,-3 2-17-16,-2 3 10 0,-4 2-11 15,-2 0-1-15,-2 0 0 0,-2-2 0 16,-4 1 13-16,-4 0-12 0,-1-4 1 16,-5 1 9-16,-2-3-10 0,-4-2 2 15,-3-4 0-15,2-9-2 0,1-7-1 16,2-8 1-16,0-3-1 0,-10 7 22 15,-11 1 9-15,-8 4 1 0,-4-6 9 16,3-10 3-16,4-6 5 0,3-8-5 16,0-1-7-16,2-7-37 0,5-2 0 15,7-1-74-15,7-2-32 0,2 0-83 16,2-6-66-16,0-1-139 0,4-3-400 0,6 7-881 16</inkml:trace>
  <inkml:trace contextRef="#ctx0" brushRef="#br0" timeOffset="-1246.812">22530 7176 737 0,'-1'-3'107'0,"1"0"428"0,0 3-226 0,-2-2-69 15,2 1-3-15,0-1-14 0,0 2-35 0,0 0-24 16,-1 0-38-16,1 0-24 15,0 0-25-15,0 0-22 0,-1 0-17 16,1 0-36-16,0 0-2 0,0 2-31 0,0 1-6 16,0 1 37-16,0 4 35 0,1 2 4 15,2 1 15-15,0 1-25 0,0 2-5 16,2-1-23-16,1-1 10 0,0 1-11 16,3-3-1-16,0-1 1 0,2-2 12 15,0-1 7-15,2-2-6 0,0-1 22 16,1-2 6-16,-1 1-9 0,3 0-13 15,-1-2 6-15,2 0-12 0,-1 0-10 16,3 0 13-16,-1 0-14 0,1-3 30 16,1 0-7-16,2-1-21 0,0 0 21 15,3 0 6-15,1-1-2 0,2-1-1 16,1 1 14-16,0-2-5 0,2-2 1 16,1 1-13-16,1 1 1 0,6-3-1 15,6-1 9-15,-4 3-8 0,-5-2-11 16,1 3-13-16,2 0 14 0,8-1-4 15,6-1 1-15,-3 1-12 0,-5 1 12 16,-4 1-12-16,1 2 12 0,0 0-13 0,0-1-1 16,1 0 0-16,-1 2-1 0,1 0-1 15,-1 0 2-15,0 2-2 0,0 1-10 16,2 0 12-16,-1-2 1 0,3 2 2 16,-1 0-1-16,0 0 1 0,0 2-2 15,0 2 1-15,1 0-1 0,-2 2 3 16,-1 0-2-16,0-1-1 0,-1 2-12 15,-1 1 1-15,-1-1 11 0,2 4 12 16,0 0-10-16,-4 2 0 0,2 0-1 16,0 3-1-16,-2-1 0 0,0 2-2 15,2 0-10-15,-3 2 12 0,1-1 10 16,-1 1-10-16,-5-1-3 0,-5-4 1 16,-3-3 0-16,-3 2 0 0,4 0 0 15,5 2 0-15,1 3 1 0,-2 0-1 16,0-2 2-16,-3 0 3 0,-2 1-1 15,-1-2 0-15,-4 0 1 0,-2-2 13 16,-2-1-16-16,-2-2 0 0,-3-2 2 16,1-3 0-16,-6 0 0 0,-1-1 1 0,0-3 13 15,-2-1-1-15,0 0 11 16,-2 0 15-16,1 0 6 0,-1-1 6 16,2-5 121-16,2 1-78 0,0-4-69 0,3-3-27 15,0-1-31-15,2-2 15 0,2 1-8 16,0 0 2-16,2-1 6 0,3 0 13 15,-1 1-12-15,3-1-1 0,2 1 14 16,2 0-16-16,1 0 15 0,2 0-13 16,3 1-6-16,6 0 19 0,7 1-19 15,8 2 10-15,5 0-4 0,-5 5 4 16,2 1 0-16,-5 3 11 0,2 1 1 16,2 0 0-16,1 0-1 0,3 0-11 15,-1 1 12-15,2 1 1 0,3 0 0 16,0 0 2-16,0 0 25 0,2-2 10 15,-6 0-10-15,1 0 9 0,-6-2 9 16,-2-2-12-16,-7 1-9 0,-9-3 0 16,-9 2 9-16,-2-2 6 0,0-2-3 0,2-3-9 15,-2-1-3-15,-4-4 6 0,-3-3-13 16,-4-2-18-16,-6-4-73 0,1-2-69 16,-4-2-7-16,0 0-129 0,0-2-144 15,0 8-380-15,-4-16-1544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3:05:22.3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2608 5457 1897 0,'0'0'418'0,"0"0"-253"0,0 0 228 0,0 0-95 15,0 0-46-15,0 0 2 0,0 0-15 16,0 0-25-16,0 0-42 0,0 0-42 16,0 0-31-16,0-39-22 0,-3 33-12 15,-1 2-16-15,0-2-6 0,0 0-18 16,-4 1-25-16,-1-1-22 0,-5 2-15 15,-1-1-24-15,-6 2 5 0,-2 3 13 16,-5 1-3-16,-2 7-4 0,-2 5 7 16,-9 10 6-16,-7 15 18 0,-1 12 6 15,0 7 13-15,7-2 21 0,12-3 7 16,2-5 3-16,11-1-12 0,13-5-17 0,-1-6-2 16,10-9-15-16,1-7-19 15,1-4-6-15,6 1 25 0,7 2 15 16,9-4 15-16,11-2 7 0,13-10-4 0,5-4 4 15,-10-7-22-15,-7-3-50 16,-1-5-136-16,-9 4-131 0,2-2-346 16,-6 3-805-16,2-6-285 0</inkml:trace>
  <inkml:trace contextRef="#ctx0" brushRef="#br0" timeOffset="512.48">2425 6111 2918 0,'0'0'343'0,"0"0"-187"0,0 0 22 0,0 0-5 16,0 0 4-16,0 0-42 0,0 0-73 15,0 0-62-15,0 0-35 0,-20 39 35 16,20 6 54-16,-2 17 52 0,-1 10-22 16,-4-1-15-16,0-2-20 0,3-7-21 15,-6-1-26-15,7-2 17 0,-6-3-19 16,-1-3 0-16,2-3-27 0,-4-6-38 15,1-9-41-15,1-9-31 0,5-6-1 16,-1-5-19-16,-3-2-51 0,2-1-55 16,-2 0-140-16,-2-10-267 0,4-2-604 15</inkml:trace>
  <inkml:trace contextRef="#ctx0" brushRef="#br0" timeOffset="731.477">2157 6686 2383 0,'0'0'378'0,"0"0"-60"16,0 0 20-16,0 0-119 0,0 0-109 15,0 0-47-15,0 0-50 0,0 0 81 16,0 0 32-16,7 49 3 0,-3-23-57 16,1 2-7-16,0-1-6 0,1-1-6 15,1-1 2-15,-3-1-8 0,2-4-4 16,2-2-12-16,-4-4-16 0,3-6-12 16,0-3 0-16,2-5 31 0,4-3 126 15,3-11-7-15,7-10-64 0,7-17-89 16,7-8-116-16,2-7-117 0,-6 10-58 15,-7 12-87-15,-8 12-355 0,-8 10-1106 16</inkml:trace>
  <inkml:trace contextRef="#ctx0" brushRef="#br0" timeOffset="2711.831">1635 8242 3977 0,'0'0'468'0,"0"0"-415"0,-8-39-53 0,8-3-77 16,0-16 27-16,0-10 49 15,6-3-18-15,0 4 16 0,10 9-12 0,-1-2-1 16,-6 4-2-16,3 5 5 0,-3 7 13 16,1 13 0-16,2 11 0 0,-3 4-20 15,1 1 5-15,-4 4 14 0,1 0 1 16,-1 9-47-16,-2 5-15 0,8 16 62 16,3 19 22-16,1 22 49 0,2 11-12 15,-2 4-15-15,-16-3-10 0,4-8-34 16,-3 2-22-16,-1-4-3 0,-1-5-6 15,-4-13-59-15,1-14-19 0,-2-13 8 16,6-7 25-16,0-1-15 0,0-6-63 16,0-3-75-16,-2-9-163 0,-2-9-294 15,-1-6-402-15,-5-9 436 0,-2 0 176 16,2 1 476-16,-1 0 388 0,-3 8 179 16,1 0 16-16,1 6-48 0,3 7-37 15,5 4-58-15,4 4-68 0,0 3-53 0,0 0-117 16,0 0-86-16,2 0-51 15,-1 0-65-15,3 0-6 0,-2 1-22 16,2 3 28-16,0-2 25 0,0 2 12 0,2-2 7 16,5-2 46-16,5-3 71 0,6-9-32 15,3-2-18-15,1-8-38 0,3-2-27 16,-2-3-28-16,-1 0-17 0,-6 0 7 16,-4 4-8-16,-6 5-17 0,-1 7 16 15,-1 5-11-15,-4 3-9 0,0 3-16 16,0 0-24-16,-4 7-31 0,-4 3 5 15,-2 5 35-15,-10 5 18 0,3 3 12 16,3 3 19-16,1 0-9 0,5-3-19 16,4-3 12-16,2 0-9 0,5-6 28 15,4-3 19-15,0-1 9 0,5-2 3 16,-5-1 12-16,0-2-9 0,-1-1-12 16,-4-2 5-16,0 0-27 0,-1 1 0 15,-3 0-15-15,0 1-7 0,-2 1 16 0,-4 2 6 16,-3 3 0-16,-4-1-9 15,-2 1-1-15,4 0 10 0,1-1 24 16,-2-4 16-16,5-2 4 0,-3-3 17 0,4 0 28 16,1-5-24-16,3-6-65 0,7-4-23 15,4-6 22-15,7-5 0 0,2-3-20 16,2-1-10-16,2-1 6 0,1 1 4 16,-2 2 20-16,-4 2 1 0,0 4 1 15,-3 5 0-15,-4 4-1 0,-3 4-12 16,-2 5 10-16,-4 3-20 0,-1 1 0 15,-2 1-2-15,0 4-22 0,0 2 4 16,-1 3 42-16,-2 4 16 0,1 0-4 16,0 3-12-16,2-2-2 0,0 0-19 15,2-3-1-15,4-1 7 0,2-2 15 16,0 2 30-16,1-3-5 0,1-1 6 16,-4-1-16-16,1 0-12 0,-5 0 10 15,-1-1-1-15,-1 3 3 0,-1-1 16 16,-4 3-3-16,-3 2-28 0,-2-1-19 15,-1 1 18-15,-1-2 1 0,-2 0 16 16,2-3 8-16,-1-1-8 0,4-2-4 16,4-2 9-16,4-2 4 0,1 0-25 0,4-2-55 15,5 0-40-15,1-3 65 0,5-1 30 16,3-2 31-16,3-2-7 0,4-3 1 16,-2-1-25-16,-1-3-21 0,-2 0-9 15,2-1 5-15,0-2 6 0,-2 0-11 16,0-2-14-16,-2 0-17 0,-5 0-29 15,-4 3 9-15,-2 3 25 0,-4 2 25 16,-3 8 31-16,-1 2 50 0,-4 3-7 16,-2 1-43-16,-1 5-24 0,-1 5-23 15,-3 4 38-15,2 5 9 0,-1 5 59 16,1 2-13-16,2 3-18 0,1-2-27 16,4-2-1-16,2-2-21 0,1-5 2 15,1-5-15-15,3-4 0 0,2-4 34 16,1-5 18-16,1-2 47 0,4-7 13 15,-1-4-13-15,3-6-39 0,0-2-26 16,-2-1-19-16,1-1-3 0,-4 4 7 16,0 4 3-16,-4 4-19 0,-1 4 12 15,-3 5 19-15,-1 2 0 0,0 2 1 0,1 4 17 16,0 3 22-16,1 4 0 0,-1 0-25 16,1 3-15-16,-2-3-27 15,0 0 2-15,0-3 22 0,0-2-25 0,1-3-18 16,1-2-20-16,0-3-8 15,2 0 57-15,3-3 17 0,2-2 31 0,1-3 4 16,3-1-17-16,-1 0-18 0,-2 1-10 16,1 3 10-16,-1 2 31 0,1 3 28 15,4 2-37-15,-2 5-7 0,1 1-15 16,-2 2 16-16,-4 0-4 0,0 0-12 16,-4-4-23-16,-1 2-14 0,-1-3 3 15,-2-2 9-15,0-2-28 0,0-1 16 16,0-7 37-16,4-6-37 0,1-3-23 15,2-6-27-15,1-2 5 0,-1-4 17 16,1-1 65-16,-1-1 47 0,-1-9 29 16,-3-8 33-16,0-8-62 0,-1-2-22 15,-1 9-24-15,2 13 33 0,-3 13 25 0,2 4 13 16,0-1 14-16,-1 0 1 0,0 4-26 16,-1 5 10-16,0 4 9 15,0 6-15-15,-1 0-65 0,-2 8-50 0,0 6-36 16,-2 13 42-16,-1 15 44 0,-2 16 43 15,3 5 7-15,2-1-14 0,0-6-8 16,3-10 0-16,2-2-27 0,2-10-1 16,2-7-17-16,-1-9 17 0,-2-3 2 15,0-1 29-15,2-1-3 16,-1-2-28-16,1-1 0 0,0-6-28 0,2-3 7 16,-2-1 21-16,2-4 22 0,1-4 36 15,1-2-21-15,1-3-37 0,0-1-14 16,3-1-5-16,-1 3-14 0,2 2-10 15,-1 3-3-15,-1 3 43 0,2 3-10 16,-1 1 12-16,-2 5-1 0,0 2 0 16,-4 2 2-16,-3 0-1 0,-2 2-17 15,-2-1-34-15,0 1 9 0,-4 0-13 16,-3-1 16-16,-5 0-12 0,-3-1 2 16,-3-3 13-16,1 0 22 0,-3-5-23 15,2-1-45-15,0-8-54 0,4-4-115 16,2-4-253-16,5-6-589 0,4 5-572 0</inkml:trace>
  <inkml:trace contextRef="#ctx0" brushRef="#br0" timeOffset="3461.914">3026 7319 2966 0,'-4'-1'365'0,"3"1"-203"0,0 6-41 0,-2 6-49 16,0 12 39-16,0 15 21 0,1 14 38 16,1 9 2-16,1-4-67 15,1-7-40-15,1-9-18 0,2-7-26 0,-2-8 16 16,0-5-3-16,2-4-21 0,2 0-2 15,3 2-10-15,2-3-2 0,1-1-14 16,1-6 15-16,0-3 15 0,2-5 3 16,-2-2 13-16,1-3 43 0,-1-6-19 15,0-1-55-15,-1-3 0 0,-4 0-18 16,-1 1-3-16,-2 3 18 0,-1 2 1 16,-1 4-16-16,-2 3-7 0,0 0-15 15,0 5-1-15,0 5 41 0,1 2 62 16,-1 4 2-16,1 1-24 0,0-1-24 15,0-3-13-15,2-3-3 0,-2-1 0 0,4-5-25 16,0-4 25-16,4 0 6 16,1-6 77-16,6-5 0 0,1-5-16 15,-1-5-37-15,1-2-30 0,-3-2-22 0,-1 1 22 16,-3 4 12-16,-2 3-2 16,-1 5-10-16,-3 5-19 0,-1 4 16 15,-2 3-6-15,1 6-37 0,2 7 46 0,4 12 46 16,4 11 3-16,3 14-21 0,0 4-13 15,-3-1-3-15,-2-2-12 0,-6-2-1 16,-2 1-13-16,-3 4 13 0,-5 3 0 16,-4-2-21-16,-4-1-5 0,0-12 9 15,-1-10 17-15,1-12 1 0,1-4 45 16,-3-1 10-16,-3-3 9 0,-5 0-12 16,0-9-52-16,-2-4-55 0,-2-11-15 15,1-4-64-15,-3-16-102 0,0-10-153 16,3-16-625-16,7 10-1231 0</inkml:trace>
  <inkml:trace contextRef="#ctx0" brushRef="#br0" timeOffset="5646.444">3891 7415 2617 0,'0'0'370'0,"0"0"-271"0,0 0-35 0,0 0-64 0,0 0 0 0,0 0 61 16,0 0 60-16,0 0-6 0,0 0-7 15,7 46-1-15,-3-22-53 0,-2 10-32 16,0 7-6-16,-2 8 3 0,-2 0-4 16,-3-7-15-16,-1-13 0 0,4-9-31 15,-1-5-10-15,0-1 3 0,0 0 25 16,1-2 13-16,1-6 0 0,1-4 29 16,0-2 81-16,0-5-3 0,-1-6-54 15,0-7-53-15,-3-10-34 0,2-14 34 16,-1-12 12-16,1-7 7 0,0 4 19 15,1 2-10-15,0 7-15 0,-1 1-12 16,2 8-1-16,0 10 3 0,2 4 3 16,2 10-2-16,-1-2-4 0,1 2 2 15,1 1 1-15,-2 6 32 0,0 3-10 0,-3 4-25 16,1 1-18-16,-1 0-23 0,0 2-35 16,1 3 31-16,-1 2 45 15,2 3 19-15,-1 1 19 0,0-1-13 0,0 0-6 16,-1-1-3-16,0-1 6 0,0-1-3 15,0-3 6-15,0 1-9 16,0-3-13-16,0 2 0 0,0-3-1 0,0 0 13 16,0-1-11-16,0 0-1 0,0 0 0 15,0 0-2-15,0 0 0 0,0 0 0 16,0 0 1-16,0 0 1 0,0 0 10 16,0 0-10-16,0 0 0 0,0 0-3 15,0 0 0-15,0 0-22 0,0 0 6 16,0 0 1-16,0 0 12 0,0 0 3 15,0 4 0-15,0-1-1 0,0 3-17 16,2 2-4-16,2 0 22 0,1 4 3 16,3 5 19-16,1 3 6 0,5 5 6 15,-1 0-5-15,1 3-11 0,-1 2 1 0,-1-1-19 16,0-1 0-16,-3-3 0 0,-1-2 1 16,-1-5 0-16,0-5-1 15,-2-4-1-15,-2-4 1 0,0-3 0 0,0-2 15 16,1-4 47-16,2-6 96 0,2-6-32 15,3-13-67-15,3-8-50 0,1-10-9 16,-1 1-12-16,-5 8 12 0,-3 12 0 16,-2 3 31-16,0-2-13 0,2-2-17 15,-1 0 11-15,0 4-11 16,-1 7 0-16,-1 7 1 0,-1 5 23 0,-1 3-25 16,0 1-25-16,1 5-64 0,1 7 27 15,5 12 62-15,1 13 65 0,1 11 3 16,-1 7-15-16,-3-2-52 0,-2-7-1 15,-1-5 2-15,-1-6-1 0,-1-7-1 16,0-10-52-16,0-4-34 0,0-2-28 16,-1-3-54-16,1-3-49 0,1-6-76 15,1-3-309-15,1-4-548 0,4-19-871 0</inkml:trace>
  <inkml:trace contextRef="#ctx0" brushRef="#br0" timeOffset="5847.182">4397 7215 2880 0,'0'0'461'0,"0"0"-255"0,0 0-35 0,0 0-29 16,0 0 119-16,2 39-9 0,-2-18-39 15,-1 4-46-15,-1 4-54 0,0 0-36 16,-1 1-19-16,-1 1 3 0,0-1-21 16,0 2-37-16,-2 0-3 0,2 0-20 15,0 0-87-15,-1-3-80 0,2-3-69 16,3-3-79-16,0-5-111 0,8-8-292 15,-2-3-636-15,7-11-268 0</inkml:trace>
  <inkml:trace contextRef="#ctx0" brushRef="#br0" timeOffset="6246.709">4591 7267 3164 0,'0'0'420'15,"0"0"-142"-15,0 0 24 0,0 0-66 16,0 0-38-16,0 0-81 0,0 0-65 15,0 0-18-15,0 0-10 0,-3 55 13 0,2-27-6 16,-1 4 9-16,1 1-28 16,-1-1-11-16,1-1-1 0,0 1-2 15,-1-4-23-15,2-1-57 0,0-5-41 0,0-3 0 16,0-8 42-16,0-5 44 0,2-5 37 16,-1-2 3-16,0-7 68 15,1-6-43-15,1-10-3 0,0-15 3 0,0-13 6 16,0-3-7-16,-1 0 16 0,0 14 34 15,0 11-12-15,1 10-7 0,1 3 9 16,2-2 9-16,2 2-12 0,0 0-15 16,3 4-18-16,0 3-18 0,0 4-13 15,3 3-21-15,-4 1-1 0,3 2-2 16,-3 2-4-16,-2 3-5 0,-2 2 5 16,-1 3-5-16,-4 3-7 0,-1 4-9 15,-5 2 3-15,-6 4-33 0,-6 1-32 16,-4 3-12-16,-3-4 18 0,-2 1-7 15,1-4-6-15,4-5 3 0,3-6-61 16,6-5-142-16,5-4-294 0,2-4-826 16</inkml:trace>
  <inkml:trace contextRef="#ctx0" brushRef="#br0" timeOffset="6764.764">4916 7137 3404 0,'0'0'622'0,"0"0"-377"0,0 0-69 0,0 0 59 0,0 0-72 0,0 0-80 15,0 0-44-15,0 0-39 0,-39-32-39 16,31 32-16-16,-3 1 5 0,1 5 26 16,0 4 2-16,1 2 1 0,2 3-10 15,2 0 16-15,5 2-7 0,2 1 7 16,8 2 12-16,4-1 3 0,4 1 1 16,3 2 17-16,-1-2-2 0,2-1 5 15,-1 0-6-15,-4-2-12 0,-3 0 10 16,-5-3-11-16,-5-1-3 0,-4 1 1 15,-3-2-34-15,-8 1 0 0,-6-1-34 16,-6 1-33-16,-3-3-51 0,0-2 0 16,-3-3-56-16,2-5-90 0,4-3-150 15,4-10-304-15,6 3-973 0</inkml:trace>
  <inkml:trace contextRef="#ctx0" brushRef="#br0" timeOffset="6978.791">4877 6895 3125 0,'0'0'477'0,"0"0"-180"0,0 0-2 16,0 0-25-16,0 0-88 0,0 0-65 15,0 0-6-15,0 0 72 0,0 0 40 16,48 50-93-16,-31-20-57 0,3 13-33 16,0 12-19-16,-3 4-21 0,-6 1-3 15,-7 1-15-15,-4-2-43 0,-10 6-76 16,-7 2-52-16,-6 3-61 0,-6-2-52 15,-2-6-144-15,-2-7-290 0,7-19-824 16,-1-7-282-16</inkml:trace>
  <inkml:trace contextRef="#ctx0" brushRef="#br0" timeOffset="7380.525">3718 6954 2913 0,'0'0'371'0,"0"0"-215"0,-46 16 22 0,30-3-83 0,-9 14-32 16,-6 15-22-16,-3 23 9 0,2 17 16 15,6 8 22-15,8 8 19 0,10 2-7 0,5 3-16 16,4 0-31-16,10-11-22 15,10-10-31-15,7-13-25 0,8-15-37 16,8-9-69-16,2-15-73 0,5-10-140 0,0-15-303 16,-12-5-882-16</inkml:trace>
  <inkml:trace contextRef="#ctx0" brushRef="#br0" timeOffset="7946.472">2296 8358 3216 0,'0'0'794'0,"0"0"-574"0,0 0-139 0,0 0-81 15,0 0 0-15,0 0-28 0,0 0 28 16,4 51 12-16,-2-9 63 0,-2 21-22 16,0 9 2-16,-2 3-27 0,-5 0-26 15,3-5 14-15,-3 2-4 0,-2-1-9 0,1-6-3 16,5-5-32-16,-1-15-95 0,3-13-62 16,1-11-38-16,-4-6-34 0,2-3-123 15,0-3-338-15,2-3-721 0</inkml:trace>
  <inkml:trace contextRef="#ctx0" brushRef="#br0" timeOffset="8165.366">2176 8891 3288 0,'0'0'363'16,"0"0"-284"-16,0 0-54 0,0 0 44 16,0 0 44-16,0 0 48 0,7 38-24 15,-2-20-34-15,-2-1-32 0,2 2-27 16,-2-2-7-16,3-2 15 0,0-1 13 15,-1-1-9-15,2-1-1 0,0-6-24 16,2-1 2-16,1-3 35 0,-1-2 82 16,3-6-19-16,0-5-21 0,4-6-25 15,0-7-85-15,3-2-3 0,-1-4-146 0,2-1-95 16,-1 2-138-16,-5 7-358 16,7-10-1351-16</inkml:trace>
  <inkml:trace contextRef="#ctx0" brushRef="#br0" timeOffset="12510.573">1836 9836 1175 0,'-6'-4'1285'0,"6"3"-1011"0,0-1-91 0,-2 2 96 15,2 0 20-15,0 0-68 0,1 0-67 0,-1 0-79 16,1 6-73-16,-1 1 4 0,0 6 15 16,0 5 17-16,0 4 2 15,-1 4-9-15,-1 2-1 0,-3-2-8 0,1 0-32 16,3-2 2-16,1-4-2 0,0-4-13 15,0-1 10-15,0-6-28 0,-2-4 6 16,-2-2-9-16,2-3-10 0,2 0 28 16,3-5-2-16,3-5 18 0,-2-4 0 15,0-5-17-15,-2-4 17 0,1-4 3 16,4-3 29-16,-3 2 0 0,2-1 11 16,-1 1-2-16,0 1-10 0,4 0-19 15,-2 5 1-15,4 0 6 0,0 5 2 16,-3 4-18-16,1 3 1 0,-4 3-3 15,-2 3 9-15,3 1-10 0,-1 3-50 16,0 0-15-16,-2 5 27 0,-3 4 17 16,0 2 2-16,0 5 0 0,0 4 5 15,0 3 12-15,-2 1-15 0,1 4-19 16,-6-2 14-16,-2-2 19 0,1-1 3 0,-2-5 0 16,3-1 13-16,0-3 9 15,0-3-6-15,3-2-3 0,2-5-10 0,2 0 12 16,1-1-15-16,4-3-2 0,1 0-11 15,-2 0-26-15,2 1 21 0,2 1 18 16,-1 1 25-16,1 2 10 0,4 0-35 16,-3 2-9-16,2-1-27 0,0 2 11 15,-2 2 9-15,2 2 16 0,1-1-2 16,-4 2 2-16,-4-2 0 0,-3 3 21 16,-2-3-2-16,-9 2 13 0,-4-2 0 15,-1 0-7-15,-6-1-13 0,0-4-11 16,-1 2 0-16,-1-4-1 0,6-2-28 15,0-2-9-15,5-2-21 0,2-4-48 16,1-5-83-16,7-4-122 0,2-5-111 16,5-4-303-16,3 4-527 0</inkml:trace>
  <inkml:trace contextRef="#ctx0" brushRef="#br0" timeOffset="12675.492">2167 9895 1532 0,'0'0'827'0,"0"0"-452"0,0 0-115 0,0 0 41 0,-1 38-12 0,-1-25-68 16,-2 0-35-16,-1 2-10 0,0-1-52 16,-1 1-55-16,-3 4-48 0,-1-1-18 15,1 0 9-15,1 2-12 0,4-4-96 16,0-1-57-16,1-6-55 0,1-1-88 16,2-7-152-16,0-1-360 0,0-4-720 15</inkml:trace>
  <inkml:trace contextRef="#ctx0" brushRef="#br0" timeOffset="12823.713">2104 9761 2191 0,'0'0'1208'0,"0"0"-1011"16,0 0-17-16,0 0 24 0,0 0-87 16,0 0-117-16,0 0 0 0,0 0-64 0,0 0-140 15,0 0-255-15,0 0-288 16,20-14-350-16,-11 13-299 0</inkml:trace>
  <inkml:trace contextRef="#ctx0" brushRef="#br0" timeOffset="14045.227">2303 9781 737 0,'0'0'2113'0,"0"0"-1876"16,0 0-96-16,0 0 171 0,0 0-15 16,0 0-87-16,3 37-9 0,-3-27-43 15,0 2-59-15,0 1-40 0,0 1-10 16,-2 2-9-16,0 1-6 0,0 1-6 15,0 0-10-15,2 1-16 0,0 0 0 16,0-1-2-16,0-3-1 0,0-3-20 16,-1-4-10-16,0-3-9 0,1-4-3 15,0 1 15-15,0-2 28 0,2 0 3 16,1-2 22-16,1-3-10 0,2-1 28 16,-1-3-6-16,3-3-37 0,1 0-61 15,1-1-32-15,0 4-3 0,1 1 22 0,-2 6 21 16,0 2 10-16,1 1-1 15,0 6 16-15,1 2-3 0,-3 1 6 16,-2 2 6-16,-1-1-24 0,-2 0 4 0,-1-2 20 16,1-3 0-16,0 1-25 0,0-4-25 15,0-3-22-15,1 0 6 16,-1-3 12-16,2-6 29 0,2-2-41 0,2-2-17 16,2-4 0-16,-3 1 67 0,-1 0 35 15,-2 3 57-15,-2 0 4 0,-1 2-4 16,-1 3 22-16,-1 3 83 0,0 4 65 15,-1 1 2-15,-4 1-179 0,1 4-50 16,-1 2-59-16,-2 4 12 0,-1 0 31 16,1 4 16-16,1 0 3 0,-1-1 13 15,3-3-3-15,2-1-12 0,0-3 11 16,2-2-9-16,0-2 10 16,2-3-13-16,0 0 28 0,1 0 34 0,2 0 0 15,0 0-21-15,2-3-17 0,0 2-11 16,1 0-13-16,1 1-31 0,0 0-9 15,0 2-20-15,0 4 26 0,-1 0 15 16,1 0 16-16,-2 1 2 0,-2-2 1 0,1-1 13 16,-1-3 12-16,2-1 3 0,0 0 12 15,0-7 7-15,2-3-19 0,0-5-28 16,2-3-14-16,-1-1-14 0,1-2 28 16,-3-1 0-16,-3 2 47 0,-1 1-4 15,-2 0-2-15,-2 2 8 0,0 2-9 16,0 3-21-16,0 1 8 0,-2 7-11 15,0 1-14-15,2 1 19 0,0 2-21 16,-1 0-90-16,1 0-55 0,0 5-17 16,0 2 81-16,2 3 53 0,1 1 28 15,4 0 1-15,-1 1 27 0,1-2 6 16,0-1 1-16,2-3 2 0,0 1-3 16,2-2-9-16,1-1-22 0,-1-2 10 15,-2 1-12-15,1 0-1 0,-2 0-2 16,-3 1-29-16,0 0-26 0,0 2 8 15,-2 2 27-15,0 1 22 0,-2 1 17 16,-1 0-4-16,0 1-1 0,0-4-10 16,2-1-1-16,0-2 2 0,1-3 25 0,1-1 15 15,0 0 29-15,5-5 21 16,0-4-4-16,2-2-76 0,2-4-13 0,-1-2-28 16,-1 1 28-16,-1-2 12 0,0 0 16 15,-1 2-3-15,-3 0-1 0,1 2-5 16,-2 5-1-16,-2 1 25 0,-2 4 0 15,1 3 10-15,-2-1-53 0,0 2-13 16,1 0-30-16,0 3-37 0,1 1 25 16,0 0 30-16,1 2 10 0,-1-1-1 15,2 1 15-15,2-2 1 0,-1 0 15 16,0-1 12-16,1-3-2 0,1 0-22 16,2-5 34-16,0-2 0 0,0-2-12 15,3-2-10-15,-2-2 1 0,0 0 2 16,1 2 0-16,-4-1 19 0,-1 3 19 15,-2 2 2-15,-2 3-6 0,-2 1 0 16,1 3-3-16,0 0-49 0,1 3-19 16,4 4-85-16,2 6 104 0,3 6 19 15,4 3-4-15,1 5-3 0,3 4 10 0,2 5-19 16,3 9 0-16,-1 7 15 16,-6 3-18-16,-5-3-15 0,-10-3-1 15,-5-5-2-15,-8 2-16 0,-4-8-14 0,2-8-8 16,-1-8-23-16,3-6 19 0,-2-4 60 15,-2-3 52-15,-3-2-9 0,1-7 10 16,-1-10-7-16,4-7-10 0,0-14 7 16,8-15 24-16,8-16-42 0,12-7-25 15,9 0-55-15,8 7-65 0,4 8-82 16,4 3-135-16,-8 14-409 0,5 0-1948 0</inkml:trace>
  <inkml:trace contextRef="#ctx0" brushRef="#br0" timeOffset="22530.487">1573 10679 1831 0,'0'0'751'0,"0"0"-480"0,0 0 11 0,0 0 34 15,0 0-12-15,0 0-47 0,0 0-56 16,0 0-64-16,0 0-47 0,0 0-31 16,0 0-25-16,0 0-34 0,-23-20-18 15,17 20-15-15,-2 3-14 0,-3 2 7 16,3 0 15-16,-1 2 9 0,-1 0 4 16,-4 1 0-16,1-1 12 0,3 0 1 0,2-3 1 15,3-1 13-15,3 0-2 16,-2-2-1-16,4-1 7 0,0 0-8 15,0 0-11-15,4 0-22 0,-2 0-12 0,-2 0-9 16,1 0 5-16,-1 3 12 0,0 2 26 16,0 1 4-16,2 3 20 0,-2 2-11 15,2 0-1-15,-2 3 13 0,0 2-12 16,2 4-10-16,-2 2 12 0,0 4 1 16,0 2 12-16,-6 2-10 0,-1 3-5 15,1 5 15-15,0 7-27 0,12 5 23 16,4 0-22-16,5-4 18 0,-1-4-19 15,-9-9-2-15,1-8 2 0,-5-4 1 16,4-2-2-16,-1 2-3 0,0-1 1 16,5 1-20-16,4-5-40 0,7-6-37 15,18-3-78-15,15-10-103 0,16-14-195 16,-3-3-609-16,-18-1-943 0</inkml:trace>
  <inkml:trace contextRef="#ctx0" brushRef="#br0" timeOffset="23112.668">3429 10591 2509 0,'0'0'377'0,"0"0"-114"0,0 0 72 0,0 0-98 0,0 0-57 0,0 0-30 16,0 0-27-16,0 0-39 0,0 0-31 15,46-33-22-15,-25 26-19 0,3 1-9 16,3 0-3-16,1 2-15 0,1 0-25 16,-1 2-13-16,-1 2 3 0,-2 0 0 15,-3 2 19-15,-2 2 3 0,-3 2-4 16,-4 2-13-16,-3 1 8 0,0 2 34 15,-7 3 3-15,-1 6 12 0,-2 0 29 16,-2 4-16-16,-3 4 14 0,-3 0 1 16,1 2 1-16,-1 2-16 0,3 0 3 15,0-1-13-15,2 3-11 0,2-2 24 16,1 1 0-16,0 0-1 0,0-1-11 16,0-1 9-16,0-1-7 0,-1-2 20 15,-2-1-26-15,-1-3 10 0,-3-1-19 16,-3-1 25-16,-3-3-28 0,-4-1-13 15,-9 1-105-15,-14-1-59 0,-13-1-131 16,-8-7-335-16,13-7-970 0</inkml:trace>
  <inkml:trace contextRef="#ctx0" brushRef="#br0" timeOffset="23778.786">2097 10989 1277 0,'0'0'1580'0,"0"0"-1307"0,0 0-69 0,0 0 41 15,0 0-49-15,0 0-73 16,0 0-29-16,0 0 7 0,0 0-33 0,0 0-68 16,0 0-59-16,0 0 8 0,0 0 13 15,0 0 7-15,44-28 6 0,-32 26-9 16,0 1-1-16,-1 1-18 0,-2 2-1 15,0 3-6-15,0 1 10 0,-2 4-20 16,-1 0 10-16,-4 3 12 0,0 2 23 16,0 1 6-16,-2-1-7 0,-2 2 26 15,0-1 12-15,-1-2-9 0,1-3-2 0,2-1-1 16,-2-2-21-16,2-2 15 0,2-1 6 16,3 1 19-16,4-2 25 0,2 0 4 15,0 0-10-15,0 0-13 0,0 2-25 16,-5-2-6-16,-3 2 3 0,0 0-29 15,-3 0 32-15,-5 3 10 16,-3 2 42-16,-6 1-52 0,-3 1-47 0,-5 0-67 16,-2-3-49-16,0 2-61 0,0-6-78 15,3-1-85-15,3-5-258 0,7 0-697 16</inkml:trace>
  <inkml:trace contextRef="#ctx0" brushRef="#br0" timeOffset="24114.92">2389 10929 962 0,'0'0'1889'16,"0"0"-1578"-16,0 0-75 0,0 0 65 16,0 0-71-16,0 0-54 0,0 0-51 15,0 0-63-15,0 0-62 0,40-26-51 16,-25 22-20-16,0 0-1 0,-3 3-4 0,1 1 7 15,-4 3 0-15,-2 3 6 0,-3 5-6 16,-2 1 9-16,-2 5-7 0,-3 2 1 16,-5 4 28-16,-3 2 12 15,-4 1 3-15,0 0 21 0,-2-1 4 0,2-2 9 16,1-1-11-16,4-5 1 16,3-4 1-16,4 0-2 0,1-4 3 0,2-3 26 15,5-1 2-15,2-3 42 0,4-1 16 16,2-1-7-16,3-1-82 0,2-5-35 15,1-3-145-15,2 0-167 0,1-5-244 16,-4 0-543-16,-3 1-372 0</inkml:trace>
  <inkml:trace contextRef="#ctx0" brushRef="#br0" timeOffset="24647.118">2679 10791 1117 0,'0'0'1853'0,"0"0"-1626"15,0 0-58-15,0 0 44 0,-26 38-20 0,20-17-14 16,3 1-6-16,-2 3-30 16,2-1-56-16,1 1-31 0,0 0-40 15,2-2-1-15,0-3-2 0,4 1-2 0,-1-3-11 16,0-2-25-16,0-2-68 16,-1-3-16-16,0-4-3 0,-2-4 24 15,0 0 3-15,0-2 0 0,0-1 57 0,4-1 28 16,1-3 63-16,6-2-22 0,0-1-41 15,2-1-32-15,1 1-15 0,1-1-13 16,1 5 7-16,-1 2 12 0,1 1 0 16,-1 4 3-16,-1 4 36 0,-3 0 2 15,0 2 3-15,-7 0 0 0,-1 1 0 16,-3 2 35-16,-6-1-22 0,-4 0 6 16,-2-1 19-16,-3 0-10 0,0-2-28 15,-2-1-3-15,1-2-15 0,2-2-45 16,4-3-41-16,2 1-29 0,2-2-36 15,6-3-64-15,0-2-56 0,5-5-59 0,7-3-131 16,4-5 57-16,1-1 51 16,6-3 134-16,1-1 142 0,0 0 92 15,1 2 66-15,-2 2 136 0,-1 1 81 16,-3 3 26-16,-2 3-14 0,-3 2 20 0,-2 3 34 16,-5 3-38-16,-1 1-103 15,-3 3-102-15,-1 2-52 0,0 5 35 0,0 4 0 16,-2 0-7-16,1 5 1 0,-1 1 5 15,-1 1-19-15,-2 0-25 0,-1 2-22 16,0-2-9-16,-1 0-13 0,1-3-87 16,1-1-103-16,2-6-79 0,1-4-60 15,0-4-325-15,3-2-904 0</inkml:trace>
  <inkml:trace contextRef="#ctx0" brushRef="#br0" timeOffset="24829.681">3109 10736 2508 0,'0'0'694'0,"0"0"-397"0,0 0-38 0,0 0 14 16,0 0-128-16,0 0-61 0,0 0-28 15,0 0-43-15,0 0 18 0,0 0 12 16,-3 39 13-16,1-20-35 0,2 1 1 0,-2 2-22 16,1 1-15-16,0 1-29 15,0 0-95-15,0 1-70 0,0 0-75 0,0 0-159 16,1-4-543-16,0-6-497 0</inkml:trace>
  <inkml:trace contextRef="#ctx0" brushRef="#br0" timeOffset="25018.492">3044 10954 13 0,'0'0'2547'0,"0"0"-2084"15,0 0-153-15,0 0 64 0,0 0-65 16,0 0-105-16,0 0-120 0,0 0-66 15,49-31-18-15,-25 22-49 0,1-2-1 16,2 3 6-16,-2 0-15 0,-2 2-70 16,-3 0-69-16,-2 2-62 0,-4 1-103 15,-1 0-160-15,-5 0-293 0,-3 3-689 16</inkml:trace>
  <inkml:trace contextRef="#ctx0" brushRef="#br0" timeOffset="25313.593">3282 10924 2096 0,'0'0'408'16,"0"0"-83"-16,0 0 98 0,0 0-95 15,0 0-50-15,0 0 2 0,0 0-7 16,0 0-97-16,0 0-86 0,0 0-90 16,0 0-62-16,0 0-37 0,-18-1 4 15,4 2 17-15,-1 5 31 0,1 3 46 16,1 2 0-16,5 1 0 0,2 1-2 15,5 1 2-15,2 0 1 0,7-1 18 16,4 1 7-16,5 1 15 0,3-2-3 16,2 0-9-16,1-2-16 0,-1-2 1 15,-4 1-13-15,-2-3-22 0,-7-1-34 16,-6 2-37-16,-3-2-44 0,-11 1 33 16,-13 4 1-16,-15 1-130 0,-16-1-263 15,5-4-931-15,0-5-364 0</inkml:trace>
  <inkml:trace contextRef="#ctx0" brushRef="#br0" timeOffset="25979.588">2176 11443 2138 0,'0'0'559'0,"0"0"-269"0,0 0-9 0,0 0-7 16,0 0-65-16,0 0 11 0,0 0 46 16,63 0-17-16,-13-4-73 0,19-4-63 0,7-2-39 15,1 0-16-15,-8 0-24 16,-7 2-10-16,-2-1-2 0,-2 3 5 16,-6-1-17-16,-2 3-10 0,-14 1-30 0,-6 2-19 15,-9 1-86-15,-7 0-34 0,3 0-29 16,-3-1-53-16,0 1-117 0,-7 0-292 15,-6 0-609-15,-1 0-494 0</inkml:trace>
  <inkml:trace contextRef="#ctx0" brushRef="#br0" timeOffset="26260.528">2016 11639 2351 0,'0'0'493'0,"0"0"-134"16,0 0-28-16,0 0-24 0,0 0-61 0,46-13 3 15,-8 5 20-15,19-1-35 0,6-1-78 16,6 2-25-16,0 1 12 16,-7-2 6-16,7 2-18 0,-1-1-10 0,-5-1-27 15,-2 1-28-15,-11 1-23 0,-5 1-34 16,-10-1-9-16,-8 3-15 0,-7 1-7 15,-7 0-23-15,2 0-67 0,-1 0-76 16,-1 0-49-16,-3-1-83 0,-5 1-219 16,-4 0-704-16,-1-7-1607 0</inkml:trace>
  <inkml:trace contextRef="#ctx0" brushRef="#br0" timeOffset="27529.601">2317 11551 633 0,'0'0'472'0,"0"0"-257"0,0 0-10 0,0 0 23 0,0 0 2 0,0 0-32 16,0 0-42-16,0 0-1 0,0 0-26 15,0 0-52-15,0 0-35 0,0 0-13 16,2 7-6-16,-2-4 41 0,0 3 29 0,0 2 7 16,0 2-11-16,-2 4-28 15,-1 2 3-15,0 2-3 0,1 6-20 16,0 0 13-16,2 6 6 0,0 2-6 0,0 0 7 15,0 2-11-15,4 7 10 0,0-5 6 16,0 1-6-16,6 5-6 16,3 0-1-16,5 10 13 0,8 0-15 0,3-5 12 15,-5-2-13-15,3-5 3 0,-2 0 3 16,0 0 9-16,6-1-25 16,-5-6 4-16,-4-6-13 0,-1-5-16 0,0-1 10 15,4 4 9-15,6 3 15 0,11 4-15 16,7-1 6-16,6-1 16 0,3-4-1 15,-2-5-15-15,-5-10-3 0,-3-1-10 16,0-7-5-16,0 1-7 0,2-4 10 16,-1 0-10-16,0-4 0 0,1-3-12 15,-1-5 13-15,0-2-13 0,3-3 15 16,1-3-15-16,0-2 0 0,1-5 0 16,0 0-2-16,1-2 0 0,0-5-1 15,0-2 0-15,-1-3-2 0,0-1-1 16,0-4-12-16,0-1 12 0,-1-5-13 15,-1 2 4-15,1-6 12 0,0 0 1 0,0 2-1 16,0-3 2-16,1-2 11 16,1 1-13-16,-2-5 1 0,4 1 2 15,-1-2 0-15,1-1 0 0,1-1 12 0,-2 0-14 16,-2 2-1-16,1-2-1 0,-2 2 1 16,0 0 0-16,-2-2-10 15,2 0 10-15,1 0 24 0,-3 1-22 0,4 0-2 16,-1 4-32-16,-3 1 32 0,1 2 3 15,0 2 0-15,1-1-3 0,-4 1-13 16,1 3 13-16,-3 0 1 0,-1 2 2 16,0 3 0-16,-3 3 15 0,-4 1-16 15,-5 9 16-15,-6 5-5 0,-7 7-10 16,-2 1 16-16,5-2-19 0,2-1-2 16,1-4 2-16,-3 5-1 0,-2 2 0 15,-2 0 1-15,-4 4 1 0,-3 1 2 16,-4 2 0-16,0 5 25 0,-4-1-14 15,-4 5-14-15,1 0-18 0,-2 1-4 16,0 2-24-16,0 1-33 0,0 0-38 16,-1 0-30-16,-1 0-35 0,-3-3-48 15,0 3-14-15,0-3-131 0,0 0-159 16,0-1-226-16,2 1-747 0</inkml:trace>
  <inkml:trace contextRef="#ctx0" brushRef="#br0" timeOffset="27844.489">6092 9946 1030 0,'0'0'1445'0,"0"0"-1168"0,0 0-71 0,0 0-8 15,0 0-3-15,0 0-26 0,0 0 46 16,0 0 18-16,0 0-48 0,0 0-38 16,0 0-23-16,0 0-4 0,0 0 19 15,0 0-10-15,0 0-52 0,0 0-43 16,41-23-33-16,-21 15-1 0,0 2-13 15,0 1-11-15,0 4 22 0,-1-1-10 16,-1 2-4-16,-2 5-18 0,0 2 4 16,-2 3-4-16,1 6 11 0,-4-1 23 15,0 3 3-15,-4 4 16 0,-1 0-1 16,-3 2 1-16,-3 0 5 0,-2 1-22 0,-5 0 0 16,-3 0 20-16,-4-1-7 0,-5 0-15 15,-1-1-82-15,-3-1-75 0,0-2-115 16,-1-1-125-16,6-9-611 0,-2-8-1499 0</inkml:trace>
  <inkml:trace contextRef="#ctx0" brushRef="#br0" timeOffset="28662.61">6459 6196 3054 0,'0'0'431'0,"-17"-42"-159"0,13 10 34 0,0-12-54 0,4-15-97 15,0-3-28-15,6 0-7 0,3 3-31 16,5 2-18-16,3 2-4 0,5-1-9 15,6 2 6-15,7-1 3 0,4 3-3 16,8 2-21-16,7 5 0 0,5 3-1 16,7 4-5-16,2 5 2 0,6 6-24 15,6 7-15-15,0 10 0 0,2 9-3 16,0 5-15-16,1 14-3 0,-4 7-10 16,-2 8 7-16,-5 9 9 0,-3 3 12 15,-10 6-12-15,-2 3 15 0,-8 3-3 16,-5 1 3-16,-4-1 3 0,-6-1 18 15,-5-2-6-15,-3-4 3 0,-8-2-1 16,-5-9-17-16,-6-8-3 0,-2-9-13 0,-3-4-5 16,-2 3-24-16,0 2-93 0,-2 0-27 15,-6-1-95-15,0-7-167 0,-3-4-341 16,2-5-1392-16</inkml:trace>
  <inkml:trace contextRef="#ctx0" brushRef="#br0" timeOffset="29711.811">6486 16890 1213 0,'0'0'1720'0,"0"0"-1393"0,0 0-95 0,0 0 21 0,0 0-105 0,0 0-116 16,0 0-32-16,-31 47 0 0,30-33 14 16,1 6 15-16,0 15 14 0,9 10 18 15,7 16-11-15,6 7 15 0,5-4 1 16,3-6 15-16,1-8-25 0,5-5-7 16,4-7 4-16,7-3-7 0,0-8 50 15,6-8 39-15,4-6-34 0,4-8-3 16,5-5-12-16,1-10-1 0,5-7 22 15,1-7 45-15,0-7 3 0,2-2-22 16,-2-9-12-16,1 0-15 0,-2-4-9 0,-1-2-25 16,0-3-21-16,-5-4-12 0,-3 0-21 15,-9-1-18-15,-4 1 0 16,-11 2-33-16,-2 3-15 0,-11 3-9 0,-4 1 3 16,-6 12 17-16,-7 4-2 0,-5 7-15 15,-2-3-16-15,-2-11-27 0,-4-10-48 16,-7-4-74-16,-9 2-220 0,2 14-671 15,3 6-1160-15</inkml:trace>
  <inkml:trace contextRef="#ctx0" brushRef="#br0" timeOffset="39546.275">6685 6844 1527 0,'0'0'329'0,"0"0"-86"0,61-45 65 16,-20 13-47-16,14-11-23 0,6-4-32 0,-1 1-34 15,-4 3-22-15,-4 5-17 0,-1-4-9 16,3 1-27-16,-2-1-27 0,-4 3-23 16,-2 1-36-16,-7 8-11 15,-12 7-25-15,-5 6-63 0,-6 3-101 0,3 0-78 16,-4 1-91-16,0 3-148 0,-7 4-282 16,-7 6-762-16</inkml:trace>
  <inkml:trace contextRef="#ctx0" brushRef="#br0" timeOffset="39797.03">6934 7396 1691 0,'0'0'707'15,"38"-27"-526"-15,-10 3 0 0,13-8-5 16,7-11 26-16,6-2-52 0,-5 5-44 0,-5 2-62 16,-10 13-41-16,-5 2-3 0,-4 3-16 15,-3 4 0-15,0-2-172 16,4 1-170-16,-1 1-130 0,-8 6-508 0,-3 5-383 16</inkml:trace>
  <inkml:trace contextRef="#ctx0" brushRef="#br0" timeOffset="40063.657">6532 8310 2629 0,'0'0'325'15,"0"0"-290"-15,72-52 77 0,-12 7-16 16,12-10 57-16,2-2-45 0,1 2 6 0,-8 4-38 16,2 1-15-16,1 1-24 15,-2 3 11-15,-1 3-20 0,-5 6-28 16,-8 6 0-16,-4 6-25 0,-13 7-70 0,-10 5-57 16,-9 7-64-16,-6 4-91 0,0 2-156 15,-5 2-263-15,0 3-497 0</inkml:trace>
  <inkml:trace contextRef="#ctx0" brushRef="#br0" timeOffset="40332.045">6707 9140 2916 0,'0'0'292'0,"0"0"-254"0,0 0 80 16,44-7-16-16,-18-4 12 0,10-12-3 16,10-11-20-16,11-9-44 0,0-5-45 15,1 2-2-15,-3 5 0 0,-8 4-22 0,-1 2-3 16,-4 2-6-16,-4 7-36 16,-14 8-56-16,-4 5-74 0,-2 5-116 0,-3 3-166 15,-1 2-133-15,-1 3-360 0,-9 1 183 16</inkml:trace>
  <inkml:trace contextRef="#ctx0" brushRef="#br0" timeOffset="40563.226">6641 9939 2587 0,'0'0'328'16,"0"0"-289"-16,0 0-23 0,0 0 70 15,52-20 52-15,-15-2 40 0,7-14 3 16,14-12-32-16,5-7-42 0,0 0-25 16,-3 3-13-16,-4 8-25 0,-3 2-16 15,0 3-28-15,-5 6-44 0,-11 7-53 16,-8 6-60-16,-10 8-36 0,0 3-55 16,-3 3-56-16,-1 4-105 0,-1 2-131 15,-10 5-172-15,-3 5-296 0</inkml:trace>
  <inkml:trace contextRef="#ctx0" brushRef="#br0" timeOffset="40813.377">6645 10862 2147 0,'0'0'246'0,"0"0"-140"0,0 0 1 16,0 0 44-16,48 6 13 0,-25-17 35 15,10-7-20-15,10-12-45 0,7-8-42 16,6-5-29-16,-2 0-37 0,-3 4-23 16,-7 3 13-16,0 3-16 0,-3 1-13 15,-8 5-9-15,-8 8-42 0,-5 7-37 16,-4 2-46-16,1 4-73 0,-1 0-140 16,-3 6-164-16,-8 7-210 0,-4 4-384 15</inkml:trace>
  <inkml:trace contextRef="#ctx0" brushRef="#br0" timeOffset="41014.19">6456 12069 1451 0,'0'0'806'16,"39"-4"-690"-16,3-15 4 0,23-16 3 15,11-11 67-15,2-6 9 0,-2-3 6 16,-7 4-94-16,-1-1-37 0,2 2-20 15,-6 5 3-15,-5 4-37 0,-7 8-20 16,-5 9-29-16,-12 5-15 0,-10 9-51 16,-9 4-75-16,-3 6-63 0,-7 5-144 15,-1 8-209-15,-5 0-462 0</inkml:trace>
  <inkml:trace contextRef="#ctx0" brushRef="#br0" timeOffset="41246.661">6558 13101 1823 0,'0'0'1027'15,"0"0"-1011"-15,0 0 51 0,55 10 42 16,-14-22 83-16,10-12-7 0,8-7-14 16,-3-6-60-16,-2-1-60 0,-2 4-17 15,-1 0-12-15,-2 0 10 0,1 3-32 16,-5 4-7-16,-1 3-43 0,-8 7-51 15,-7 4-41-15,-8 6-17 0,-4 5-61 16,1 2-127-16,-1 5-205 0,-3 15-260 16,-7-2-473-16</inkml:trace>
  <inkml:trace contextRef="#ctx0" brushRef="#br0" timeOffset="41479.581">6612 14516 2502 0,'0'0'287'0,"0"0"-233"16,0 0 62-16,0 0-71 0,44 24 93 15,-12-41 28-15,13-16-39 0,10-18-44 0,8-6-45 16,-1-3-4-16,-4 3-21 0,-4 6-13 16,-3 2-15-16,-4 2 14 0,0 6-11 15,-5 3-23-15,-9 10-38 0,-6 6-39 16,-9 10-50-16,-5 3-95 0,3 4-116 15,-5 4-181-15,-3 4-275 0,-4 5-281 16</inkml:trace>
  <inkml:trace contextRef="#ctx0" brushRef="#br0" timeOffset="41713.275">6675 15538 2767 0,'0'0'404'0,"0"0"-324"0,37-19-77 16,-6-2 163-16,11-16 12 16,9-15 2-16,5-12-29 0,0-1-63 0,-4 0-31 15,0 3-35-15,-1 1 0 0,-3 1 3 16,2 5-25-16,-8 7-2 0,-7 10-26 16,-7 8-22-16,-4 10-36 0,-6 3 11 15,0 0-54-15,2 3-64 0,-1 1-125 16,-7 12-227-16,-6 5-483 0,-6 6-356 15</inkml:trace>
  <inkml:trace contextRef="#ctx0" brushRef="#br0" timeOffset="41929.324">6922 16140 3149 0,'0'0'274'0,"0"0"-274"15,46-11 96-15,-10-10 59 0,12-12 24 16,1-8-15-16,-1-7-32 0,-2-3-57 0,-4 0-19 16,3-1-22-16,3-3-22 15,-1-1 1-15,-1-3-13 0,-2 1-1 16,-1 2-52-16,-1 6-56 0,-3 3-36 0,-9 9-131 16,-6 8-206-16,-10 12-706 0,3-6-848 15</inkml:trace>
  <inkml:trace contextRef="#ctx0" brushRef="#br0" timeOffset="49546.647">7008 6060 143 0,'0'0'1662'0,"0"0"-1295"0,0 0-112 0,0 0 7 16,0 0-2-16,0 0-39 0,0 0-23 15,0 0-29-15,0 0-46 0,0 0-22 16,0 0-38-16,0 0-13 0,31-39-9 15,-18 32-6-15,6 1-32 0,-1 1-3 16,5 4-35-16,-1 1 1 0,2 2-4 16,-2 6-12-16,1 5-4 0,-5 3-18 15,0 2-8-15,-5 3 17 0,-2 1-7 16,-4 4-13-16,-3-4-31 0,-4 2-24 16,-5-2 55-16,-5-3 9 0,-6-2 55 0,-6-2 19 15,-3-3 32-15,-3-4 0 16,-3-2 0-16,1-6 13 0,0-3 16 15,2-6 41-15,4-5 10 0,7 1-4 0,1-5-13 16,3-2-28-16,4 1-29 0,5-1-38 16,3 2-14-16,2 2-27 0,6 2-45 15,5 2-41-15,4 6-32 0,6-2-85 16,0 6-112-16,4 2-198 0,-6 0-497 16</inkml:trace>
  <inkml:trace contextRef="#ctx0" brushRef="#br0" timeOffset="49883.285">7134 6503 3016 0,'0'0'488'16,"0"0"-197"-16,0 0-33 0,0 0-30 15,0 0-48-15,0 0-20 0,0 0 7 0,0 0-63 16,0 0-49-16,0 0-42 0,28-42-13 15,-11 29-21-15,5 3-10 16,-2 0-12-16,4 3-3 0,-3 4 0 0,-1 3-15 16,-1 0-47-16,-2 5-28 0,-3 4 12 15,-2 4 21-15,-5 5 13 0,-5 0 3 16,-2 7-27-16,-7 0-21 0,-7 1 2 16,-5 0 45-16,-5 0 88 0,-2-3 6 15,-4-1 48-15,-1-5 3 16,0-2 12-16,0-4 7 0,2-6-1 0,4-2-9 15,5-3-13-15,0-6-53 0,6-4-19 16,1-2-68-16,4-4-105 0,5-3-141 16,2 1-233-16,4 0-423 0,2 5-439 15</inkml:trace>
  <inkml:trace contextRef="#ctx0" brushRef="#br0" timeOffset="50109.171">7195 6919 2428 0,'0'0'1019'0,"0"0"-937"15,0 0 42-15,0 0-64 16,0 0 3-16,0 0 22 0,0 0 59 16,0 0-11-16,0 0-43 0,0 0-56 0,48 12-34 15,-37-15-49-15,0 0-72 0,-2 3-46 16,-3-1-38-16,-3 1-74 0,0 0-94 15,-3 5-122-15,-4 2 74 0,-4 3-56 16,-2 0-119-16,0 1-183 0</inkml:trace>
  <inkml:trace contextRef="#ctx0" brushRef="#br0" timeOffset="50251.509">7187 7177 1703 0,'0'0'266'0,"0"0"-201"0,0 0-65 16,0 0-30-16,0 0-236 0,0 0-506 0</inkml:trace>
  <inkml:trace contextRef="#ctx0" brushRef="#br0" timeOffset="50396.462">7121 7470 1311 0,'0'0'1434'0,"0"0"-1434"0,0 0-139 15,0 0-204-15,0 0-251 0,23 40-957 0</inkml:trace>
  <inkml:trace contextRef="#ctx0" brushRef="#br0" timeOffset="55194.495">7194 8952 1732 0,'-2'0'497'0,"-1"-2"-326"0,2-2-6 0,1 0 3 0,-1 1-49 16,1-1-45-16,0 0-7 0,0 0-16 15,0 0-15-15,1 3-17 0,0-2-19 0,3 1-20 16,-1-1-12-16,2 0 3 0,2 1 13 16,2-1 12-16,4 2-8 15,2 1 9-15,3 0 2 0,2 4-2 0,4 2 2 16,3 5 0-16,2 4-15 0,2 4 1 16,1 4 15-16,5 9 10 15,3 13-10-15,3 7-20 0,-1 4 17 0,-4-2-58 16,-9-5 29-16,-4-3-7 0,-2 2-25 15,-5 2-4-15,-1 3 20 0,-1 2 29 16,-5 1 6-16,1 4 11 0,-6 0-2 16,-1 1 3-16,-3 2 1 0,-2 1 16 15,-2 1-3-15,-4 0-11 0,-2-1 18 16,-3-3-7-16,-1-3 9 0,-2 0 1 16,2-2 32-16,-4-2 15 0,1-3 1 15,-2-1-16-15,1-5 6 0,0-4-26 16,1-6-3-16,1-10-6 0,3-7-7 15,0-2 6-15,-4-1 7 0,-4 2 26 16,0-1-4-16,-4-4 10 0,1-2-10 0,-4-4-9 16,-1-3-10-16,0-2-20 15,-2-1-13-15,3 0-2 0,1-2-3 16,-1-2-32-16,6 0-54 0,-1-1-45 0,6 1-73 16,1-1-89-16,4 1-182 0,3-1-341 15,1-6-619-15</inkml:trace>
  <inkml:trace contextRef="#ctx0" brushRef="#br0" timeOffset="56346.422">7766 9722 1567 0,'0'0'209'0,"0"0"-24"0,0 0 61 0,0 0-45 0,0 0-36 15,0 0-27-15,0 0-19 0,0 0-13 16,0 0-9-16,0 0-11 0,0 0-9 16,0 0-10-16,0 0-6 0,0 0-4 15,0 0-6-15,0 0-7 0,0 0 4 16,0 0 3-16,19-36-4 0,-10 31 1 15,2 0-20-15,1 0-28 0,1 2-12 16,0 0-3-16,2 0 11 0,2 3-11 16,0 0-1-16,3 2 14 0,0 3 2 15,0 2-1-15,1 1-2 0,1 4-9 16,0 0 12-16,0 2 1 0,1-1-1 16,3 2 0-16,0-1 0 0,-1 0 2 15,3 3 7-15,0 1-7 0,1-2-2 16,0 5 15-16,1-2-13 0,-1 2 11 15,0-1 9-15,0 3 1 0,-2 1-23 16,2 2 0-16,-3 1 4 0,1 3 18 0,-3 2-19 16,3 2 16-16,-2 0-17 15,-1 9 14-15,2 6 2 0,-1 9-5 16,-3 2 3-16,-7-1 4 0,-1-4-20 0,-7-5 0 16,-1 1 16-16,-3 3-13 0,2-2-3 15,-5-1 2-15,-5 0 0 0,-2 0 1 16,-2 1 10-16,-5 0-13 0,-1 4 2 15,-5 0 10-15,-5 1-12 0,0 1-2 16,-2 0 1-16,-4 0-1 0,-2-1 2 16,1-2 2-16,-3-1 11 0,-3-1-12 15,4-3 0-15,-3-1 23 0,1-3-5 16,1-1-16-16,-1-3 16 0,-2-2-7 16,0-1 1-16,1-1-1 0,-1-4 1 15,7-6-10-15,2-4 16 0,5-6 1 0,3-4-18 16,-6 7 0-16,-4-1 1 15,-2 3 0-15,0-1 13 0,3-6-16 16,4 1 0-16,0-3-19 0,1-4-23 0,5 0 1 16,-1-4-6-16,3-1 7 0,1-2 5 15,4-1-6-15,-2-2-13 0,4 0-5 16,2 0-2-16,-3 0 8 0,0-2 2 16,5-1-3-16,-3-1 0 0,1 1-22 15,3 0-4-15,-2-1 3 0,0 0-31 16,4-3-62-16,-2-2-133 0,5-2-231 15,1 0-543-15</inkml:trace>
  <inkml:trace contextRef="#ctx0" brushRef="#br0" timeOffset="56728.213">7817 11654 1813 0,'0'0'448'0,"0"0"-118"0,0 0-95 0,0 0-62 15,0 0-47-15,0 0-18 16,0 0-6-16,0 0-13 0,0 0-6 0,0 0-17 16,0 0-38-16,0 0-28 0,0 0-3 15,-29 42 0-15,18-27 2 0,-3 4-3 16,1 4-8-16,-5 0-1 0,3 4 10 15,-3 0-10-15,2 3 11 0,-2 0-1 16,0-1 0-16,3 2 3 0,1-2 0 16,3-1 38-16,3 0 3 0,3-4 13 15,2 3 3-15,3-3 12 0,3-3-19 16,5-1-6-16,4 1 0 0,0-3 3 16,3-1 7-16,3-2-22 0,0-2 9 15,4-2-10-15,1-3-6 0,3-3-23 16,6-4-2-16,11-6-13 0,13-17-188 15,-8 2-304-15,0-12-1320 0</inkml:trace>
  <inkml:trace contextRef="#ctx0" brushRef="#br0" timeOffset="63480.705">13577 10962 2020 0,'0'0'502'0,"0"0"-334"0,0 0-27 16,0 0 1-16,0 0 15 0,0 0-1 0,0 0-25 15,0 0-23-15,0 0-23 0,0 0-15 16,0 0-16-16,0 0 12 0,47 32 0 15,-30-27 0-15,4 0 15 0,10-1 33 16,12-4 30-16,15-1 5 0,9-7-7 16,3-1-19-16,0 0-3 0,-1 0-22 15,2 2-34-15,3 0-18 0,3 3-9 16,3 1-3-16,0 0-4 0,3 2-12 16,-3 0 7-16,1 0 2 0,-1-1 1 15,-2-4-13-15,1 2-13 0,-5-6-2 16,-2 0-2-16,-6-3-19 0,-6-4-77 15,-13-2-147-15,-16 5-292 0,-7-14-1467 0</inkml:trace>
  <inkml:trace contextRef="#ctx0" brushRef="#br0" timeOffset="66779.197">10162 13498 2179 0,'0'0'520'0,"0"0"-214"0,0 0-44 0,0 0 53 0,0 0-25 0,0 0-72 15,0 0-72-15,0 0-90 0,0 0-22 16,0 0 32-16,0 0 57 0,0 0 124 16,53-12-39-16,0-12-67 0,12-5-22 15,2-3-16-15,6-2 1 0,-4 0-7 16,6-2-18-16,1-2-4 0,4 3 4 15,-3-1-10-15,-3 5-5 0,-9 3-7 16,-3 3-24-16,-7 3-14 0,-8 4-18 16,-2 4-1-16,-10 1-3 0,-10 6-40 0,-5 0-75 15,-3 1-72-15,-1 1-104 16,-3 2-234-16,-1-6-1331 0</inkml:trace>
  <inkml:trace contextRef="#ctx0" brushRef="#br0" timeOffset="70444.782">23550 13411 1653 0,'0'0'390'0,"0"0"-154"0,-38 3 1 0,27-2 56 0,-2 0-17 16,1-1-59-16,2 0-29 0,2 0-20 16,0 0 9-16,3 0-2 0,3 0-2 15,1 0-17-15,1 0 11 0,0 0-50 16,1-2-27-16,3 0 2 0,4 1 18 16,4-1-30-16,5 1-34 0,12-2 6 15,16 3 3-15,18-3-10 0,12 2-8 16,3-2 2-16,2 3-11 0,-2-4-16 15,4 1 9-15,8 0 16 0,5-3 2 16,4-1 1-16,2 1 20 0,7-1 13 16,-1 2-3-16,-1-2-34 0,-1 4-15 0,-5 0 1 15,-9 0-20-15,-7-1-2 0,-11 3-34 16,-21-2-35-16,-15-3-62 0,-12 3-69 16,-11-3-87-16,-3-5-232 0,-1 2-823 15,-10-21-1668-15</inkml:trace>
  <inkml:trace contextRef="#ctx0" brushRef="#br0" timeOffset="71763.096">19834 11083 2380 0,'0'0'355'0,"0"0"-159"0,0 0 95 0,-44 1-7 16,35-1-3-16,3-1-58 0,3 0-34 15,2 1-15-15,1-1 18 0,0 1-4 16,3 0-87-16,2 0-27 0,7 0 23 16,11 0 80-16,23 0-30 0,24 2-20 15,17-2-6-15,11 0-3 0,7-5-30 16,-4-2-30-16,4-4-22 0,6-3-9 15,0-2-24-15,2-4-3 0,0-2 0 0,0-4-33 16,-1-3-55-16,-2-1-78 16,-5-5-77-16,-5-5-159 0,-26 9-830 15,-7-6-1963-15</inkml:trace>
  <inkml:trace contextRef="#ctx0" brushRef="#br0" timeOffset="103995.838">28625 4321 2599 0,'0'0'319'0,"-49"-2"-162"0,27-3-38 0,-4-2 69 0,-4 1-13 16,-1-3-49-16,-2-1-47 0,-5-4-29 15,1-1 1-15,0 1 9 0,-7-4-4 16,-1-2-15-16,-12-10 47 0,0-3-44 0,3-3-10 16,8-1-12-16,3 0-7 15,1-4-15-15,1-3-2 0,0-1-18 0,-1-4 18 16,2-2-9-16,1-1 10 0,-2-1-20 15,5 2 21-15,-1-3 10 0,1 3-8 16,0-4-2-16,3 1-2 0,4-1 2 16,-2-4-3-16,7-4 2 0,-1 0 0 15,1-2 2-15,1-2-1 0,4 2 2 16,0-3 1-16,1 0 16 0,6 0 3 16,1-3 9-16,3 1 6 0,4-3-9 15,4 1 12-15,2 1-38 0,6-2 11 16,0 1-1-16,5-2-12 0,5 1 0 15,2-2-1-15,0 1 1 0,5 2-3 16,1 1-17-16,1 3 20 0,0 0 0 16,4 0 0-16,2 3 0 0,-1 1 72 15,1 4-60-15,2-1-12 0,1-1-14 16,3 2 13-16,4-1-12 0,-1 5 12 16,5 2 0-16,1 7-1 0,4 2-13 15,0 4 14-15,2 5-12 0,4 4 1 0,5 4 9 16,3 3-28-16,2 3 18 15,2 1 1-15,1 3-13 0,1 3 9 0,3 4-2 16,0 4 17-16,4 3-11 0,0 4 12 16,-1 5 0-16,1 5 22 0,-4 3-9 15,2 5-13-15,-4 2-2 0,-1 4 0 16,0 0 2-16,-2 6 0 0,-4 5 0 16,-4 6 12-16,-3 5-12 0,-5 3 0 15,-1 8 1-15,-4 1 1 0,-1 1 1 16,-3 6-1-16,-5-1 11 0,1 1 8 15,-4 2 1-15,-6 3-11 0,-2 3-11 16,-5 3-24-16,-6 0 8 0,-4 2-12 16,-6 1 25-16,-3 2 2 0,-5 0 1 0,-6 2 12 15,-3 1-11-15,-6-2 24 16,-1 1 0-16,-4 1-6 0,-5-1 2 16,-2-1 17-16,-4 0-4 0,-3 0-16 0,-2-1 4 15,-3-7-7-15,-3 0 4 0,-3-4-17 16,-3-2 1-16,-4 0 25 0,-3 0-3 15,-3-4-7-15,-2-2 16 0,-3-3-3 16,-2-1 0-16,-2-4-1 0,-5 0 4 16,-2-5-15-16,-6-2 11 0,0-2 1 15,-4-4-6-15,-1-3-4 0,-1-2-3 16,0-5 4-16,0-1 2 0,0-5 7 16,-1-2 2-16,4-3 4 0,2-4 9 15,4-4 18-15,5-2 9 0,5-6-27 16,3-3-16-16,8-1-28 0,5-6-2 15,9-2-41-15,11-2-60 0,8-1-82 16,6 0-151-16,-1-6-310 0,3 1-896 16,-2-20-916-16</inkml:trace>
  <inkml:trace contextRef="#ctx0" brushRef="#br0" timeOffset="113931.145">27823 5931 1800 0,'0'0'1237'0,"-2"-43"-1064"0,4 21-151 0,5-5 67 16,0-3-9-16,3-1-10 0,2 3 41 16,-1-1-51-16,4 1 0 0,1 2-9 15,-1-3 12-15,7 5 0 0,-1-3-19 16,12-1-22-16,9-7-10 0,18-1-12 15,12 1-1-15,1 3-15 0,2 6-2 16,-3 8 2-16,5 2 14 0,1 4-17 16,1 3 3-16,3 6-6 0,0 0-16 15,-2 3 7-15,-1 4 28 0,-1 4 0 16,1 0 1-16,-2 7 2 0,2 1 30 16,-3 5-18-16,1 5 17 0,-4 3 15 15,0 5-13-15,-3 3 13 0,-2 5-19 16,-1 4 16-16,-2 4-22 0,-2 5 8 15,-2 3-27-15,-2 6-2 0,-5 4 1 16,-2 1-1-16,-4 3 1 0,-4 3 1 16,-3 3-1-16,-6 5 0 0,-4 2 2 0,-3 2 1 15,-4 1 10-15,-6 2-11 16,-5 2-1-16,-5 1 0 0,-5 2 0 0,-3 1 3 16,0-3 15-16,-7 1-18 0,-2-2 0 15,-6 1 1-15,-4-1 1 0,-4 0-1 16,-4-1 12-16,-2-1-11 0,-4 0 0 15,-4-4-2-15,-2-3 2 0,-5-1 12 16,-1-3-14-16,-2-3-13 16,-3-5 13-16,-2-3-2 0,-1-4-20 0,-4-8-9 15,0-1-14-15,-4-3 32 0,-2-6-2 16,-2-5 2-16,-3-4 11 0,-2-5 2 16,-3-5 3-16,-3-5 16 0,-3-5-16 15,-1-6-2-15,-5-7-1 16,0-4 22-16,-1-3-9 0,-1-8-12 0,-2-7-1 15,0-5-13-15,2-5-6 0,0-6 4 16,1-6 12-16,3-3-16 0,-1-8 6 16,3-6 12-16,2-6 1 0,1-3-40 0,5-5 40 15,4-4 15-15,3-3 60 16,5-3-59-16,4-5 16 0,3-4-6 0,7-1 5 16,5 0-3-16,5-5-9 0,6-1 15 15,3-3-32-15,4-6 26 16,7 2-26-16,3-1-2 0,5 0 3 0,5-1-3 15,4-2 2-15,0 3-2 0,11 1 1 16,3 3 0-16,5 0-1 0,4 3 0 16,5 1 3-16,3 1-1 0,3 3-2 15,7 3-3-15,2 4-12 0,2 5 15 16,4 8 0-16,3 2 13 0,2 9-13 16,2 4 0-16,2 8 16 0,4 7 27 15,4 7-5-15,-1 4 2 0,3 13-15 16,2 2 3-16,1 9-13 0,-2 7-12 15,3 6-2-15,-6 12 2 0,3 5 0 16,2 7-3-16,-2 8 21 0,-2 4-8 16,-3 5 2-16,-3 5-6 0,-4 2-9 0,-7 1 0 15,-3 3 0-15,-8 0-6 16,-3 1 5-16,-5 1-2 0,-4-6-12 16,-5-2-35-16,-6-11-155 0,-6-12-181 15,-3-10-666-15,-7-13-1663 0</inkml:trace>
  <inkml:trace contextRef="#ctx0" brushRef="#br0" timeOffset="116197.074">12205 5199 1464 0,'0'0'378'0,"0"0"-213"0,0 0 7 0,0 0 29 0,0 0 41 16,0 0 16-16,0 0-34 0,0 0-48 15,0 0-52-15,0 0-16 0,0 0-16 0,0 0-38 16,3-10-26-16,-3 14-24 0,0 5-2 16,0 7 51-16,4 9-9 15,1 16 4-15,2 16-17 0,-1 9-12 0,-1 4-3 16,-1-2-1-16,-4 3-15 0,0 8 1 16,0 3 3-16,0 7-2 0,0 2 0 15,2 2 13-15,1 0 20 0,0 2-19 16,0 2 27-16,1-3-10 0,1-2-21 15,-1 0-8-15,-1-5-4 0,-1 0-9 16,0-4 9-16,-1-2 22 0,-1-5-21 16,1-8 1-16,-1-9-2 0,0-6-15 15,0-6-1-15,-1-13-10 0,0-8 13 16,-1-9-49-16,2-6-36 0,-1-3-50 16,0-3-51-16,0-5-72 0,1-5-94 15,0-20-183-15,0-20-202 0,0 2-542 0</inkml:trace>
  <inkml:trace contextRef="#ctx0" brushRef="#br0" timeOffset="116593.859">12408 5108 897 0,'0'0'244'0,"0"0"215"0,0 0-92 0,0 0-62 16,0 0-53-16,0 0-94 0,0 0-77 16,0 0 41-16,0 0 87 0,5 39-18 15,3-4-35-15,4 11-48 0,1 14-38 0,2 5-4 16,-2 5-31-16,-2 0 9 15,1 4-9-15,-3 11-10 0,-3 10 10 16,-1 9-10-16,0 8 3 0,-5 7 4 0,0 4 2 16,-2 4-6-16,-6 1 58 15,1-2 32-15,-1-1 19 0,-3-2-10 16,1-3-19-16,-1-4-12 0,-2-5-41 0,2-9-24 16,1-10-13-16,-1-10-2 0,1-6 25 15,0-9-41-15,2-12-22 0,1-11-110 16,2-18-155-16,2-10-261 0,-3-16-1193 0</inkml:trace>
  <inkml:trace contextRef="#ctx0" brushRef="#br0" timeOffset="124527.951">19539 13954 3002 0,'-34'-17'380'0,"13"3"-304"0,-2-4 57 0,-3-2 7 16,-1-6-21-16,3-2-65 15,2 0-10-15,1-3 15 0,1-1 2 16,5-3 8-16,-1-5-23 0,8-7 20 0,3-8-10 16,5-1-19-16,10 2-12 0,7 2 0 15,7 8-24-15,5-2 1 0,5 4 10 16,8 0-9-16,3 2 0 0,9 2 10 15,6 1-12-15,4 0-1 0,10 3-11 16,0 0 11-16,7 6-15 0,2 1-1 16,4 5 13-16,2 3-12 0,2 6 12 15,1 2 3-15,2 2-53 0,0 4 52 16,1 4-18-16,1 1 4 0,0 8-1 16,-1 3-3-16,-2 3-2 0,-5 5-23 15,-4 4 0-15,-5 2 1 0,-6 4-5 16,-4 3 23-16,-7 3-4 0,-4 2 11 15,-5 3 5-15,-6-1 10 0,-3 4 0 16,-6 2 3-16,-4 0 1 0,-5 3 16 16,-2-1-17-16,-5-2-16 0,-4 2 13 0,-4 0-19 15,-6 0 9-15,-4 2 1 16,-4-2 10-16,-9-1-16 0,-8 2 18 16,-6 0 1-16,-7-2 2 0,-7 2 28 0,-5-1 4 15,-8-1 2-15,-2 0-5 0,-9-3-10 16,-5-1-9-16,-5-3-11 15,-5-1 14-15,-6-2-14 0,-3-5-1 0,-4-1 0 16,-8-5 0-16,-2-2 12 0,-5-5 6 16,-6-1-1-16,-3-5 7 0,-4-6 0 15,-4-3 13-15,-3-3 11 0,0-5 1 16,-1-4 9-16,3-7 6 0,4-3-3 16,6-3 21-16,8-3 22 0,7-6-19 15,12 1-9-15,10-8-37 0,10-4-3 16,12-5 2-16,10-7-39 0,10 0-18 0,8 0-22 15,13-1-15-15,7 0-12 16,9 4-4-16,9-1-15 0,12 2-4 16,10-1 19-16,11 1-16 0,9 0-37 0,10 3-32 15,7-1-83-15,6 6-175 16,0 1-248-16,-14 10-616 0</inkml:trace>
  <inkml:trace contextRef="#ctx0" brushRef="#br0" timeOffset="125943.623">14045 14204 2455 0,'-51'19'528'0,"10"-8"-412"0,-10 2 37 0,4-3 19 0,-7 0 9 15,-4 0-26-15,-4-2-57 0,-8-1-42 16,-2-1-34-16,-6-2 3 0,-4-4-9 15,1 0 0-15,-5 0-4 0,1-1 16 16,-2-5-2-16,1-1 0 0,-1-2-8 16,2-3 1-16,5-1-8 0,5-4-11 15,7-2 0-15,6-4 0 0,6-3 35 16,13 1-23-16,11 2 7 0,3-11 9 16,2-6-27-16,3-9 20 0,3-9-21 15,13 1-2-15,8 6 2 0,9 0 42 16,11 0-17-16,9 2-24 0,8-2 2 15,11 1 19-15,8 0 18 0,10 1-6 0,7-1 4 16,9 1-20-16,7 1-15 0,7 4-2 16,6 3 0-16,6 3-1 0,6 5-15 15,4 4 13-15,3 5 0 0,1 3-1 16,1 5-10-16,5 5 10 0,-4 2 3 16,2 6 0-16,-3 3 0 0,1 3 0 15,-4 10 1-15,-3 1-1 0,-7 7-25 16,-4 6 10-16,-7 3-4 0,-5 4 7 15,-7 5 10-15,-7 4 1 0,-9 1 1 16,-6 5 21-16,-7 2 1 0,-7 3 0 16,-7 3-21-16,-8-1-1 0,-7 1 0 15,-6-2-1-15,-11 0-18 0,-6 0-6 16,-6-1 4-16,-8 1 5 0,-12-4 16 16,-8 1 0-16,-10-1 20 0,-7-4-17 15,-9 1 37-15,-7-2-38 0,-9-4 0 16,-5-1 20-16,-5-2-20 0,-7-5 14 15,-4-1-4-15,-4-4-11 0,-3-4 18 16,-4-2-1-16,-1-4 1 0,-3-4 8 0,-1-4-5 16,2-4-19-16,0-1 19 15,5-6-7-15,5-2-15 0,4-6 0 16,6-5-43-16,10-5-56 0,9-5-71 0,11-5-87 16,16 0-80-16,8-8-206 0,11 6-590 15,9 0-862-15</inkml:trace>
  <inkml:trace contextRef="#ctx0" brushRef="#br0" timeOffset="127196.23">24184 16302 2521 0,'0'0'480'0,"-45"7"-317"0,22-4-7 0,-6 1-9 0,-7 0-5 0,-7 0-15 16,-8-1-36-16,-4-3-3 15,2 0-34-15,3-4-23 0,1-2-6 16,-1-2-25-16,-4-1-1 0,-3-5-1 16,-2 3-11-16,-1-5-9 0,3-4 22 15,5-2 32-15,1-5 47 0,11 1-7 16,9 3-10-16,6 4-12 0,6-1 31 0,-7-12-32 16,-4-11-29-16,-1-14-20 0,7-4-40 15,7 7 18-15,12 7 22 0,6 5 0 16,12 2 12-16,9-3-12 0,10 5-18 15,11 0-7-15,10 3-6 0,10 3 28 16,7 5-10-16,8 3-5 0,6 5 5 16,5 0-2-16,4 8 12 0,7 1-22 15,5 6 9-15,6 2 4 0,-1 2-38 16,4 6-7-16,3 4 13 0,-1 3-47 16,1 4 56-16,-1 0-6 0,-2 4 10 15,-1 1-16-15,-6 2-1 0,-2 3 1 0,-6 4 34 16,-7 2 13-16,-6 3 1 15,-13 2-1-15,-6 1 0 0,-7 1 0 16,-11 2 29-16,-7-1 12 0,-9 2-3 0,-10-1-16 16,-8 1-21-16,-6-1 1 15,-9-1-2-15,-9-2-15 0,-10 0 14 16,-10-1-27-16,-7-1-1 0,-13 1 16 0,-9-3 13 16,-9-2 25-16,-11-3 10 0,-8 1 12 15,-9-4-3-15,-4 0 12 0,-5-3 23 16,-7-1 6-16,0-4 3 0,-5 0-17 15,-1-7-5-15,1-2-4 0,1-4-3 16,-1-5-4-16,2-1 7 0,3-7 0 16,0-4 27-16,2-6 28 0,7-3-38 15,4-2-20-15,8-4-14 0,8 0 1 16,10-3-24-16,10-1-22 0,9 0-13 16,12 2-69-16,11 3-77 0,10 6-81 15,5-3-58-15,3-11-159 0,6-11-506 16,3 6-723-16</inkml:trace>
  <inkml:trace contextRef="#ctx0" brushRef="#br0" timeOffset="128178.154">26521 12491 264 0,'0'0'2536'0,"0"0"-2237"0,-36-45-149 16,30 25 63-16,4-3 0 0,2-2-93 15,10 0-48-15,3-2-40 0,12-5 5 16,15-7 4-16,17-5 15 0,13-2-4 15,9 4-9-15,6 4-8 0,2 2 5 16,11 5-15-16,4 0-9 0,9 6-13 16,5 3 0-16,8 3-1 0,5 5-1 15,2 2-1-15,5 8-2 0,2 4 1 16,2 3 1-16,-2 8 0 0,-4 3-16 16,-3 4 15-16,-8 2-21 0,-9 3 10 15,-13 2-7-15,-18 5 16 0,-9 0-16 0,-14 9-27 16,-11 3-1-16,-11 3-23 0,-12 3 1 15,-9 2-13-15,-11 4 3 0,-6 0 10 16,-10 0 9-16,-9 2 15 0,-4-6 17 16,-6 1-1-16,-9-4 1 0,-3 1-13 15,-9-3 12-15,-3-1 8 0,-6 0 21 16,-6-5 32-16,-7 0 25 0,-7-4 16 16,-3-1-29-16,-8-1-6 0,-3-5-6 15,-3 0 2-15,-3-5 4 0,-4-3 16 16,1-3-1-16,-2-3-2 0,-2 0-20 15,-4-3-15-15,-2-5-16 0,-3-5 3 16,-2-2 25-16,-1-9-9 0,0-4-4 16,0-3 11-16,2-7 9 0,5 0 2 15,4-6 35-15,7-5 46 0,11-2 40 16,9-3 12-16,13-2-35 0,10-3-18 16,12-5-10-16,8-4-33 0,8-3-23 15,9-6-22-15,9-1-29 0,4-2-28 16,7-2-23-16,3 4-4 0,9 3-19 0,4 5 34 15,6 5-2-15,-1 11 14 0,1 8 3 16,9-1-2-16,13 1-4 0,16-3-3 16,13 2 6-16,7 6-5 0,3 11-4 15,6 5-13-15,7 8-15 0,3 0-89 16,-5 2-39-16,-5 1-106 0,-10-2-389 16,-23 1-998-16</inkml:trace>
  <inkml:trace contextRef="#ctx0" brushRef="#br0" timeOffset="129078.882">23172 9859 2865 0,'0'0'307'0,"33"-41"-227"0,1 12 64 0,17-9 37 0,15-3-61 16,11-1-26-16,1 5-46 0,0 3-29 16,-3 6-18-16,6 1 0 0,6 2-1 15,5 1-3-15,5 2-10 0,6 0-6 16,3 2-3-16,6 5 19 0,8 1-29 15,3 4 14-15,5 7-1 0,0 3-41 16,0 5-4-16,-1 6-9 0,-1 8 0 16,-5 1 19-16,-4 7 19 0,-10 3 17 15,-7 6 18-15,-9 0 2 0,-9 7 2 16,-13 1-1-16,-11 5-1 0,-13 2 42 16,-12 1-9-16,-11 2-6 0,-6 2-3 15,-14 1-4-15,-2-1-22 0,-16 2 0 16,-6-3 0-16,-13-1-2 0,-8-3 2 15,-11-3-15-15,-8-5 15 0,-6-4 2 16,-8-5 14-16,-8-6 3 0,-5 0 3 0,-6-5 22 16,-5 1 4-16,-5-7-4 15,-2-1-3-15,-10-5 0 0,-2-8-22 16,-6-3-17-16,-3 0 1 0,-7-10 10 0,-2-5 6 16,0-4 3-16,-1-8-7 15,3 0 14-15,1-7-4 0,5-2 3 0,8-6 7 16,10 0 18-16,11-9 26 0,12 0 2 15,11-3 3-15,15-3-28 0,15-3-28 16,13-2-13-16,16-1-15 0,15 4-1 16,13 3-54-16,20 1-11 0,13 4-24 15,14 3 46-15,17 5-6 0,13 5 9 16,12 8 12-16,7 4 1 0,8 8-3 16,4 5-26-16,2 6 7 0,-1 5-44 15,-6 4-46-15,-9 6-72 0,-10 8-149 16,-15 4-306-16,-23-3-558 0</inkml:trace>
  <inkml:trace contextRef="#ctx0" brushRef="#br0" timeOffset="130595.258">8992 14244 3436 0,'0'0'295'0,"0"0"-242"0,-44-7 7 0,37 4 176 16,-2-1-98-16,3-3-82 0,2 0-38 15,1-2 4-15,-2-1-22 0,3-1-3 16,2 1-22-16,2-4-6 0,8 1-19 15,5-4-12-15,10-4 15 0,18-11 25 16,23-7 3-16,9-3 3 0,6 1 12 16,4 1-6-16,0 5 10 0,4 2 0 15,5-2-1-15,3 6 1 0,0 4 21 16,4 2 8-16,-1 5 2 0,2 4 4 16,1 3-1-16,-1 3-15 0,0 6 12 15,-4 2-9-15,0 5-19 0,-5 8 9 16,-3 4-10-16,-5 7-2 0,-7 2-2 15,-7 8 2-15,-8 6-22 0,-7 3 20 16,-7 8 0-16,-6 1-1 0,-7 2-9 16,-9 2-4-16,-4 0 14 0,-9-4-26 0,-9-1 27 15,-5-1-11-15,-6-3 12 16,-10 0 3-16,-8 0-3 0,-8 1-4 16,-9-1-21-16,-7 1 25 0,-9-3-40 0,-6-1-24 15,-5-3 17-15,-6-2 7 0,-2-5 2 16,-4-6 3-16,-2-3 16 0,-4-5 4 15,1-3 11-15,-6-7 4 0,0-3 0 16,0-4 38-16,-5-3-19 0,1-6 6 16,-1-4-3-16,-2-4 0 0,3-1-3 15,0-5 6-15,1-5 19 0,5-4 7 16,2-4 8-16,5-5-6 0,7-4 10 16,3-1-14-16,7-5-49 0,5-3-1 15,4 0-14-15,6-2-4 0,6 2 4 16,3 1-4-16,10 1 16 0,2 2-13 15,8-1 16-15,7 0 22 0,7 2-22 16,5 1-12-16,7-3-7 0,10 1-6 16,9-2 22-16,10-1-41 0,11 2-3 15,10 1 10-15,6 5 1 0,11 5 8 16,6 9-3-16,7 5-10 0,6 13 10 16,2 10 9-16,2 12-16 0,1 13 0 15,-3 13-31-15,-6 10-26 0,-2 13-32 0,-3 4-60 16,-5 9-123-16,0 1-186 0,-22-18-515 15,0-3-498-15</inkml:trace>
  <inkml:trace contextRef="#ctx0" brushRef="#br0" timeOffset="132228.334">11101 16899 2009 0,'0'0'725'0,"0"0"-526"0,-26-54-26 0,21 31 70 0,3-5-62 0,2 1-64 0,5 1-53 15,2 0-14-15,6-2-28 0,5-1 6 16,5 1 29-16,9-5-57 0,12-5-18 16,16-3 17-16,12-4 0 0,4 7-1 15,6 4 2-15,-2 4 12 0,7 2-9 16,4 3-2-16,8 1-1 0,4 6-3 16,5 1-13-16,-2 6 14 0,2 4-1 15,-1 5 2-15,2 2 1 0,-4 4 3 16,-1 7 13-16,-7 5 6 0,-8 4-21 15,-6 6 16-15,-6 3-15 0,-8 5-1 16,-7 3 0-16,-10 4 0 0,-8 1 16 0,-10 4-13 16,-5 3 18-16,-10 4-22 15,-7-1 0-15,-6 1 2 0,-6 2-2 16,-10-1-4-16,-7 0-11 0,-9 0-4 0,-8-1 3 16,-9 0 16-16,-7 1-12 15,-11-3-39-15,-8 1-2 0,-5-3 15 0,-5-4-25 16,-6-1 3-16,-5-6 9 0,-2-1 10 15,-2-6 12-15,0-4 29 0,0-4 32 16,1-5 6-16,0-5 9 0,0-5 20 16,1-6 2-16,0-2 13 0,1-8-22 15,1-4-13-15,1-8-3 0,3-4-6 16,3-6 0-16,4-5 37 0,2-5-9 16,4-2-10-16,3-5-22 0,4-1-6 15,4-4-12-15,9-5-13 0,4-4 0 16,7 0-3-16,5-4-3 0,10 2 2 15,7-1 1-15,7 3 2 0,6 3-2 16,7 0 0-16,4 3-1 0,7-3 0 16,9 4 1-16,4 0 3 0,9 3 12 15,7 3 7-15,6 4-13 0,9 6-6 16,7 4-3-16,5 6 2 0,11 4 11 16,2 11-13-16,5 7-1 0,0 6-2 0,-1 12 0 15,-5 10-41-15,-6 11 1 0,-2 7-16 16,-5 6-16-16,-7 8-31 15,-4 0-49-15,-6 1-65 0,-5-6-206 0,-12-12-789 16,-5-10-835-16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3:09:01.3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2321 9368 1699 0,'0'0'1215'0,"0"0"-1064"0,0 0 88 0,0 0 51 15,0 0-32-15,0 0-63 16,0 0-63-16,0 0-32 0,0 0-23 0,0 0-46 16,0 0 59-16,0 0 12 0,41-14-3 15,3 4-25-15,21-3-22 0,8-1-15 16,3 0-10-16,3 4-14 0,-10 1-10 15,5 4 12-15,-3 3-15 0,-6 2-3 16,-3 5-12-16,-8 3-53 0,-13 1-58 16,-10-2-6-16,-11 1-54 0,-5 0-32 15,1 3-49-15,0 2-103 0,-1 1-121 16,-3 0-127-16,-3-2-115 0,-3-5-389 16</inkml:trace>
  <inkml:trace contextRef="#ctx0" brushRef="#br0" timeOffset="300.777">2335 9496 2714 0,'0'0'622'15,"0"0"-485"-15,0 0 47 0,0 0-23 0,0 0-95 16,0 0 6-16,0 0 54 0,0 0 86 16,63 5 36-16,-1-5-72 0,14 0-72 15,5-4-36-15,2 0-28 0,-1-5-7 16,-1-1 4-16,5-1-3 0,2-2-22 16,-6 2 0-16,0-1-12 0,-6 2-1 15,-6 0-14-15,-10 0-49 0,-8 3-87 16,-12 1-129-16,-12 3-89 0,-11-1-201 15,-10 2-800-15,4-5-863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3:09:11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3964 8447 1729 0,'0'0'768'0,"0"0"-564"0,0 0-121 0,0 0-18 16,0 0-43-16,0 0 30 0,0 0 12 16,0 0-3-16,39-18-16 0,-21 12-1 0,3 2 1 15,3 0-16-15,8 1-4 0,10 1 1 16,14 2 12-16,7-1 4 0,4 1 31 16,5-4 13-16,3-1 12 0,10-2 0 15,9 1 6-15,11-2-10 0,11 0 4 16,6 1 19-16,7-3 7 15,5 2 1-15,5 3-20 0,2-1-19 0,2 3-2 16,0 0-13-16,4 3-10 0,-2 0-3 16,3 0-18-16,1 0-3 0,-2 0-9 15,2 0-13-15,-2 0 3 0,-5 0 7 16,-1 0-10-16,-6 3 6 0,-6-2-5 16,-5 1 2-16,-8 0 7 0,-8-1-7 15,-7-1-4-15,-12 0-14 0,-12 0-1 16,-12-3-2-16,-16 0-73 0,-16-1-59 15,-10 1-86-15,-8 0-85 0,-1-5-148 16,-7 0-686-16,-3-16-1404 0</inkml:trace>
  <inkml:trace contextRef="#ctx0" brushRef="#br0" timeOffset="3715.398">23969 8647 232 0,'0'0'3159'0,"0"0"-2838"0,0 0-261 0,-44-15-13 0,26 8-6 0,0-3-7 0,-4-2 60 16,-4-1 5-16,-8-6-59 0,-8-7 16 16,-11-4-25-16,-1-3-30 0,4 0 31 15,1-1 5-15,6 2-6 0,-3-5-31 0,1-3 18 16,-2-2-18-16,1-4-34 0,-1-5 2 16,1-2 14-16,2-1 5 15,2-3 3-15,4-1 10 0,4-1 21 0,6-4-21 16,6 3-13-16,6-1-6 0,7 1 16 15,6-2-25-15,3 3 16 0,9-1-16 16,6-1-6-16,3 3 9 0,9-1-1 16,4 5 7-16,6 1 19 0,8 2 38 15,6 3 6-15,7 0-3 0,10 5-17 16,6 2-5-16,5 5-19 0,4 5-25 16,5 7-18-16,0 8-7 0,1 6-14 15,0 9-5-15,-2 3 16 0,-5 11 21 16,-2 8 7-16,-2 5-6 0,-3 10-1 15,-1 7 10-15,-4 7 3 0,2 2 0 16,-5 5 18-16,-4-1 0 0,-3 2 1 16,-4 0 41-16,-7 3 9 0,-4 1 32 15,-6 1-19-15,-8 1 0 0,-9 1 4 0,-6 3-2 16,-5 0-9-16,-9-1-9 0,-4-1 3 16,-11-1-25-16,-7 0 2 15,-7-4-14-15,-8 1-10 0,-6-6 12 0,-5-3-15 16,-6-3 0-16,-6-7-3 0,-6-1-12 15,-4-4-7-15,-8-3-9 0,-4-4-6 16,-7-2-4-16,-4-5-2 0,-6-3 18 16,-2-5 3-16,-2 0 0 0,0-5 19 15,1-2-9-15,4-4 12 0,7-1 30 16,8-3 1-16,13-1 50 0,10-6-10 16,16-2-15-16,11-3-43 0,10-1-13 15,6-3-121-15,1-14-180 0,4 4-338 16,7-28-1169-16</inkml:trace>
  <inkml:trace contextRef="#ctx0" brushRef="#br0" timeOffset="10547.995">11855 7308 2103 0,'0'0'269'0,"0"0"-165"0,0 0 57 0,0 0 19 16,51-18-16-16,-30 14 0 0,2-1-33 16,3 1-52-16,1 2-47 0,1 2-10 15,1 0 7-15,2 2-23 0,4 4-6 16,8 4-1-16,8 5 0 0,3 5-18 16,-3 3-13-16,-4 4 7 0,-7 1-13 15,0 8 35-15,-2 3-36 0,-4 7 36 16,-3 4-10-16,-4 1-28 0,-6 3-4 15,-2-1 32-15,-7 0 13 0,-5 0 35 16,-3-1-6-16,-4 0-3 0,-8-2 9 16,-5 0 10-16,-4-2-17 0,-3-2 23 0,-6-1 9 15,-2-1-12-15,-4-3 0 0,-4 0-7 16,-3-1-13-16,-3-2-12 16,-2-1-3-16,-5-1 6 0,-3-4-19 0,-3 2 19 15,-3-3-7-15,0-6-12 0,0-5-3 16,2-11 3-16,3-9 32 0,4-6 14 15,1-10-46-15,5-10 0 0,1-9 3 16,3-6 25-16,2-6-6 0,3-8 10 16,3-4 15-16,3-5 25 0,6-6-5 15,7-3-30-15,6-6-21 0,6-3-4 16,6 0-9-16,10-2 31 0,7 4 13 16,6 0 9-16,7 4-10 0,9 2 19 15,3 6-12-15,6 4 3 0,3 8-10 16,2 7-3-16,1 9 7 0,-1 12-1 15,-1 7-15-15,-2 11-14 0,-5 7-20 16,-2 6-21-16,-10 4-31 0,-7 7-32 16,-7 0 1-16,0 10-7 0,4 19-31 15,4 19-10-15,-2 10-51 0,-7 2-38 16,-10-7-122-16,-3-13-247 0,-3-16-533 0,-2-9-578 16</inkml:trace>
  <inkml:trace contextRef="#ctx0" brushRef="#br0" timeOffset="12665.121">1826 10278 140 0,'0'0'1783'0,"0"0"-1556"0,0 0-62 0,0 0 61 0,0 0 52 16,0 0-31-16,0 0-94 0,0 0-82 16,-39-17-43-16,35 17-28 0,4 0-17 15,8 0 17-15,8 0 59 0,7 4 36 16,12-4 10-16,-2 4-20 0,6-2-12 16,15-2-35-16,10 0-7 0,20-7-2 15,5-4-4-15,-4 0-13 0,-5-3 1 16,-9 0 3-16,2-1 3 0,-3-1-16 15,-4 2 22-15,-6 0-22 0,-5 1 11 16,-3 2-13-16,-5-2-2 0,-9 4-11 16,-8 3-38-16,-9 0-41 0,-5 3-51 15,3 0-58-15,-3 2-84 0,1 0-152 16,-6 1-250-16,-4 0-521 0</inkml:trace>
  <inkml:trace contextRef="#ctx0" brushRef="#br0" timeOffset="12980.926">2771 9933 3067 0,'0'0'198'16,"0"0"-144"-16,0 0 83 15,0 0-102-15,0 0 10 0,0 0-8 0,0 0 49 16,0 0 18-16,0 0 3 0,54 0-13 15,-27 2-34-15,0-1-25 0,0 4-13 16,1 0-21-16,-5 1 12 0,-2 3 6 16,-5 1-4-16,-2 1 1 0,-5 1-4 15,-4 3 26-15,-5 3-1 0,-2 2 10 16,-10 5 34-16,-12 9-13 0,-12 7-28 16,-17 11-40-16,-5 0-44 0,3-3 0 0,5-9-40 15,16-12-15-15,7-7-32 0,6-7-74 16,7-6-168-16,3-3-414 15,-4-3-1381-15</inkml:trace>
  <inkml:trace contextRef="#ctx0" brushRef="#br0" timeOffset="27097.697">5698 7079 463 0,'0'0'1970'0,"39"7"-1748"0,-3-5-147 0,17-1 53 16,10 1 68-16,3-2 18 0,3 0-42 16,-2-2-61-16,5 0-54 0,7-2 22 15,9 0 29-15,5-5 8 0,9 0 22 16,8-2-3-16,7-2 27 0,3 0-19 16,5 0-4-16,3-1-29 0,6 3-8 15,-3-2 8-15,2 1 3 0,1 4-18 16,-3 0-25-16,-7 0-9 0,-3 0-13 0,-9 1-2 15,-5 2 9-15,-7-1 18 0,-11 1-16 16,-6 1-2-16,-12 1 11 16,-7 1-20-16,-10 0-7 0,-6 0-15 0,-10 2-23 15,-11 0-1-15,-10 0-1 0,-3 0-14 16,-1 0-27-16,-2 0-49 0,-3 0-42 16,-4 0-34-16,-4 2-19 0,-4-2-19 15,-4 4-68-15,-3-3-76 0,-4 1-200 16,1-1-911-16,-12-4-860 0</inkml:trace>
  <inkml:trace contextRef="#ctx0" brushRef="#br0" timeOffset="34414.736">8528 4975 1565 0,'-62'21'150'0,"6"-4"-131"0,-8 2 1 0,-3-4 64 0,-9 2 43 0,-4 1-4 16,-6-1-38-16,-8-1-69 0,-3 4-15 15,-6-1-1-15,-4 0-13 0,-4 0-23 16,-6-1 4-16,-1-1-27 16,-5-4 33-16,-1-2 1 0,0-1 5 0,-5-2-19 15,4-2 0-15,0-6 39 0,3 0 0 16,1 0 2-16,4-5 24 0,4-2-9 16,1-3 25-16,6-1-7 0,2-3 24 15,7-1 9-15,5-3 23 0,11-1 25 16,7-5 7-16,9-1 22 0,10-3-19 15,14 0-10-15,4-6-49 0,10-4-9 16,11-2 13-16,4-9-17 0,12 0 13 16,14-5 10-16,9-4-77 0,15-6-2 0,10-1-21 15,12-3 21-15,12-2 1 16,9 1 1-16,10 1 16 0,8 2 6 16,7 2 1-16,7-1-21 0,5 4 14 0,6 0 0 15,4 3-3-15,5 3-10 0,2 5 0 16,4 2 0-16,-4 6-3 0,4 3-2 15,0 6-17-15,-2 4 3 0,4 6 0 16,-4 4-10-16,-3 6 7 0,-1 5-6 16,-2 7 9-16,-1 2 3 0,-5 7 0 15,-1 7 10-15,-2 7-16 0,-2 4 17 16,-7 6-17-16,-1 6 6 0,-4 2 10 16,-3 5-1-16,-7 3-21 0,-5 1 22 15,-10 0-19-15,-10 2 22 0,-9 0 1 16,-10-1 12-16,-9 0 38 0,-8 2-19 15,-11 0-6-15,-8 1 22 0,-9 1-29 16,-9 0 26-16,-5 1-43 0,-12 0 17 16,-10 0 22-16,-8 1-41 0,-10-2 35 0,-5-4-16 15,-6-1-16-15,-4-4 26 16,-3-3-16-16,-4-2 9 0,-4-4-3 16,0-5 0-16,-7-2 3 0,-1-5-3 0,-4-2 0 15,-2-4 7-15,-2-2-7 16,-1-5 6-16,-3-5 32 0,2-3 31 15,-2-3-22-15,2 0-41 0,4-5-13 0,6-3-12 16,2-5-13-16,11-5-37 16,6-3-60-16,4-4-71 0,8-1-92 0,8-2-127 15,10 7-252-15,13 4-600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3:10:13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2957 13965 842 0,'0'0'827'0,"0"0"-479"0,0 0-31 0,0 0-19 0,0 0-60 0,0 0-65 15,0 0-25-15,0 0 5 0,0 0-23 16,0 0-54-16,0 0-12 0,0 0 90 16,0 0 13-16,0 0-9 0,51 10-27 15,-29-10-35-15,6 0-37 0,2 0-25 16,4-2-31-16,0 0-2 0,1-1-1 15,0 2-10-15,0-1 9 0,-1 0 1 16,1 1 0-16,-1 0-2 0,-1-2 1 16,1 2-21-16,-2-2-21 0,-2 0-13 15,-1 0-22-15,-3-1-6 0,-2 0-14 16,-3 1-15-16,-3 0-3 0,-2 0-30 16,-5-1-47-16,-3 4-62 0,-1-1-107 15,-4 1-83-15,-2-2-126 0,-1 2-252 16</inkml:trace>
  <inkml:trace contextRef="#ctx0" brushRef="#br0" timeOffset="348.751">3029 14061 1406 0,'0'0'653'0,"0"0"-520"15,0 0 19-15,0 0 84 0,0 0-10 16,0 0-53-16,0 0-32 0,0 0-7 16,0 0-22-16,0 0-52 0,0 0-2 15,0 0 72-15,0 0-26 0,2 37 0 16,16-35 6-16,4-1 20 0,11-1 7 15,8 0-16-15,10-7-12 0,4-1-7 16,-2-1-10-16,-5-1-8 0,-7 4-38 16,-9 0-19-16,-5 1-16 0,-7 4-11 15,-4-1-16-15,2 1-2 0,-1 0-31 16,-1 1-47-16,-5 0-71 0,-5 0-97 16,0 2-50-16,-4 1-205 0,0-1-505 15,-1-1-456-15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3:10:47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8549 11562 1674 0,'0'0'636'0,"0"0"-326"0,0 0-62 16,-35 0 5-16,24 0-20 0,3-2-17 15,-1 1-29-15,2 0-27 0,2 0-34 16,3-1-10-16,2 1 6 0,0 1-7 16,0-1-50-16,2-1-13 0,3 2-21 15,2-1-15-15,4 1 24 0,11-4 18 0,10 3 7 16,18-3 0-16,8 0-22 15,4 0-10-15,2-2-20 0,-6 2-10 16,5-2 0-16,-1 0 9 0,-2 2-11 16,-2-3 0-16,-5 1-1 0,-8 1-15 0,-6 1-25 15,-10 1-52-15,-8-1-35 0,-3 1-36 16,-1 0-39-16,-1-4-55 0,-1 4-134 16,-6-5-227-16,-6 0-457 0,-3 1-464 15</inkml:trace>
  <inkml:trace contextRef="#ctx0" brushRef="#br0" timeOffset="367.166">8814 11326 2115 0,'0'0'389'0,"0"0"-228"16,0 0 3-16,0 0 42 0,0 0 5 15,0 0 15-15,0 0-7 0,0 0-30 16,0 0-51-16,0 0-37 0,0 0-33 16,0 0 1-16,0 0-7 0,-19 0-9 0,9 3-34 15,-2 0-19-15,-4 1-4 16,0 2 2-16,-2 2 2 0,-1 2 13 16,-3 1 5-16,3 2 7 0,-2 0-3 0,2 3-10 15,-1-2-12-15,1 1 0 16,3-2 13-16,1 0 14 0,3-5-2 0,3 2-3 15,5-2-19-15,0-3-3 0,1 1-13 16,3-1 1-16,0 2 11 0,7-1 1 16,0 1 42-16,6 3 57 0,5-2-31 15,8 2-32-15,16-3-32 0,14-1-4 16,8 1-41-16,8-3-86 0,1 3-101 16,-4-4-176-16,-18 0-1001 0,1-1-1134 0</inkml:trace>
  <inkml:trace contextRef="#ctx0" brushRef="#br0" timeOffset="11600.196">7321 11475 1797 0,'0'0'649'0,"0"0"-530"0,0 0-41 0,40-36 73 16,-20 21 16-16,0 0-55 0,5 0-29 16,1 2-47-16,3 1-33 0,5 0 10 15,7-2-10-15,13 3 13 0,1-2-3 16,1 2-12-16,0 1 18 0,-5 3 0 16,6 1 16-16,1 0-19 0,0 2-14 15,0 1-1-15,0 3 0 0,-5 0 2 0,-2 7-2 16,-7 5-1-16,-7 2 0 0,-11 2-3 15,-4-1-20-15,-4 3 23 0,1 12 3 16,2 13-3-16,-1 14-2 0,-11 4 2 16,-9-1 15-16,-6-5-12 0,-8-7 19 15,-2-1 10-15,-4-2 3 0,-3-4 3 16,2-7 57-16,1-5-12 0,1-7-39 16,2-5-12-16,-5 3-10 0,-7 2 12 15,-7 4 7-15,-8-1-12 0,-12-2 2 16,-3-4-12-16,-1-5-19 0,-1-7 0 15,4-6-14-15,-3-1 14 0,-2-7 1 16,1-8-1-16,3-5 26 0,0-6-8 16,6-5-18-16,1-5-56 0,4-3 15 15,0-3-3-15,5-3-9 0,4-1 53 16,5 2 0-16,5 2 16 0,9 0 3 16,3 9-17-16,8 4 26 0,4-3 10 15,4 4 19-15,1 2-4 0,8-5-3 0,7 7 1 16,13-10 15-16,15-4 25 0,18 2-1 15,9 8-3-15,3 14-31 0,-1 10-56 16,-6 10-6-16,0 10-29 0,-5 8-2 16,-7 8-12-16,-6 7-57 0,-7 5-45 15,-8 4-66-15,-6 6-99 0,-8 1-217 16,-8-14-519-16,-3-4-685 0</inkml:trace>
  <inkml:trace contextRef="#ctx0" brushRef="#br0" timeOffset="17084.568">1046 12028 1631 0,'0'0'436'0,"0"0"-307"0,0 0-125 0,0 0 25 0,0 0 13 15,0 0 19-15,0 0 17 16,0 0 3-16,0 0-13 0,0 0-4 16,0 0 14-16,0 0 15 0,0 0 10 0,0 0-13 15,0 0-20-15,0 0-12 0,40 15-1 16,-28-13-21-16,-1 0 5 0,2 0-3 15,0-2 17-15,0 2 5 0,1 0-19 16,-3-2-2-16,7 2-20 0,0-1-18 16,2 1 21-16,4-1-3 0,0 2-6 15,3-2 18-15,4 1-31 0,-2 1 32 16,4-2-13-16,-2 1-16 0,0 0 0 16,2 0 23-16,-3-1 2 0,6 1-9 15,4 0-6-15,-7 0 9 0,6 2-10 16,4 1 17-16,4 0-4 0,0-1-6 15,-3 3-7-15,-7-3-11 0,-6-1 1 16,11 2 2-16,-1 0 11 0,3-2-13 16,9 3 17-16,3 0-3 0,18-1 3 15,-3 2 3-15,-4-1 3 0,-5-1 6 16,-9-1-9-16,4 2 4 0,-2-1-13 16,0 0-1-16,2 2-11 0,-3-1 2 15,1 2 0-15,1-2-2 0,1 1 14 0,-1 0-12 16,1 0 0-16,1-2 13 0,-5 0-16 15,2 0 2-15,4-1 11 0,-3-1 12 16,4-1 3-16,0 1-4 0,0-3 14 16,2 2 9-16,1-2 5 0,1 0 23 15,0 0-10-15,-1 0-31 0,-1 0-6 16,0-2-7-16,-1 2-19 0,2-3 1 16,0-1 0-16,1 0-1 0,-2 1-2 15,1 1 0-15,-1-2 0 0,-1 0-2 16,2 1 0-16,-1-1 2 0,2 0 0 15,0 0 1-15,2 0 0 0,0 1-1 16,-1 0 3-16,1-1 1 0,0 1 11 16,3 0-13-16,3 0 17 0,-1 0-1 15,2 0-6-15,0-1-9 0,1 1 13 0,2-1-13 16,-2 1-2-16,0 3 17 0,3-4-14 16,-3 1 11-16,3 0-12 15,0 0-1-15,0 2 13 0,1-2 4 0,-1 0-4 16,0 2 4-16,2-2-16 0,0 2 15 15,2-2 1-15,2 0-4 0,1 2 3 16,-1-2-2-16,2 0 5 0,1-1 0 16,2 2 13-16,2 1 0 0,0-3 2 15,4 1 7-15,-1-1 9 0,0 0-9 16,1 2-10-16,1 0-8 0,0-2-10 16,1 4 3-16,-1-3-6 0,1 0-9 15,-1 2 16-15,3 0-7 0,1-1 3 16,-2 0-12-16,3 1 15 0,-2-2-2 15,4 2-1-15,-1 1 0 0,1-1-12 16,2 1 12-16,-1-2-12 0,-1 2 18 16,2 0 1-16,-1 2 2 0,0 0 0 15,-3 1 1-15,1-1 5 0,-3 1 0 16,-5 1 19-16,0 0 38 0,-2 0-14 16,-2-1-25-16,-7 0-14 0,0-1-10 15,-5 1-3-15,-6-1-6 0,-5 0-12 16,-4-1 12-16,-6 2-15 0,-8-2 2 0,-7 1-1 15,-14-2-1-15,-8 0-2 0,-2 0-13 16,-1 0-3-16,-1 0-33 0,-1 0-55 16,-4 0-43-16,-6-3-26 0,-3-3-29 15,-2-2-129-15,-3-1-424 0,-12-11-1306 0</inkml:trace>
  <inkml:trace contextRef="#ctx0" brushRef="#br0" timeOffset="21233.047">895 16844 2227 0,'0'0'262'0,"0"0"-217"0,0 0 55 0,0 0 67 0,0 0-19 15,0 0-42-15,0 0-35 16,0 0 2-16,0 0-15 0,-13-1-14 0,8-1-2 16,1 2-14-16,2-2-5 0,1 2-22 15,-3 0-1-15,4 0-22 16,0 0-19-16,0-1-26 0,2 1-13 0,3 0 4 16,2 0 56-16,4 0 20 0,6 3 51 15,8 1 29-15,-1 0-25 0,7-1-14 16,0-1 13-16,-1 0-38 0,15 0 19 15,12-2 0-15,12 0-9 0,7 0 5 16,1 0-12-16,1 0 16 0,-4-2 0 16,9 1 12-16,2-2-12 0,-11 0 13 15,16 1-17-15,-10-2 4 0,10-1-16 16,14-1-4-16,-8 0 1 0,15 1-16 16,0-3 0-16,-5 1 10 0,8 0-10 15,-1-2 0-15,3 2 0 0,5 0 3 16,-1 1 0-16,1 2 13 0,1-1-16 0,5 0 3 15,5 1 31-15,-1 0-5 16,2 0-11-16,1 1 1 0,2-1 0 16,2 2 0-16,3 1-16 0,0-2 26 0,2 1-16 15,2-1 6-15,-1-1 9 0,5 4-7 16,3-3 1-16,3 0 13 16,2-1-4-16,0 0-13 0,3-2-2 0,2 2-13 15,1 0 22-15,2-1-3 0,0 1 15 16,0 0 10-16,2 0 2 15,1 2 22-15,-2-2 10 0,4 2-17 0,-2 0-5 16,1 0-19-16,0-1-13 0,-2 1-8 16,0-1-4-16,-3 0 7 0,3 0-19 15,-1 3 12-15,-2-3 0 0,0 0-12 16,-2 2 18-16,-5-2-19 0,-1 3 10 16,-1-1 0-16,-3-1-9 0,-5 2 9 15,-1-1 0-15,-6-2-9 0,-4 3 0 16,-9 0-1-16,-3-1 0 0,-6-1-1 15,-10 1 8-15,-5-2-9 0,-10 2-12 0,-9-3-6 16,-7 3-25-16,-9-2-9 16,-10-2-28-16,-16 1-3 0,-11-2-71 15,-10 2-23-15,-7-2-47 0,-1-1-72 16,-4-3-246-16,-3-3-506 0,-5 2-672 16</inkml:trace>
  <inkml:trace contextRef="#ctx0" brushRef="#br0" timeOffset="22683.733">3068 17626 36 0,'6'0'1107'0,"-5"0"-977"0,-1 0 76 0,0 0 60 16,0 0 13-16,0 0 46 0,-2 0-12 15,-3 0-110-15,-5 0-136 0,-2-4-48 0,-3 2-19 16,-1-2 0-16,-4 1 43 16,1-1 21-16,-4-2 77 0,-2 1-4 0,-1-4-38 15,-1-1-39-15,-1-2-6 0,2-4 10 16,0-1 18-16,4-4 3 0,1-2-9 15,2-1-20-15,3-3-31 0,2 1 10 16,2-3-10-16,4 1 9 0,1-1 24 16,6 1-2-16,1 0 12 0,1 0 35 15,9-3 6-15,4-1-26 0,3-3-30 16,10-3-7-16,11-6-31 0,14-3-11 16,7 2-2-16,3 8 0 0,0 5 13 15,-6 5-12-15,6 4 0 0,1 2-1 16,0 2-2-16,1 1-1 0,2 4-14 15,3 1 3-15,0 3-32 0,1 4 7 0,-3 3-15 16,-1 3 5-16,-3 1 1 0,-3 5 9 16,-2 5 6-16,-2 0 9 0,1 9 21 15,-4 1-18-15,-1 2 17 0,-2 5-10 16,-4 1-16-16,-9-3 27 0,-7 1-34 16,0 3-2-16,-3 5 3 0,1 9 2 15,-1 4 32-15,-10-2 0 0,-9-4 4 16,-5 0-1-16,-4 1 9 0,-10-2-9 15,-5 0 13-15,-5-2-1 0,-9 0 7 16,-3 0 6-16,-5-3 0 0,-7-1-6 16,-2-5 0-16,-4-2 3 0,-4 0 0 15,-4-4-1-15,-4-2-8 0,-6-3 3 16,-1-2-19-16,-3-1 3 0,-2-3 18 16,-2-3-2-16,-2 0-17 0,-2-2 25 15,0-3-26-15,4-2-2 0,1-3 2 16,7-1 12-16,3-8 34 0,5-4-7 15,4-3 3-15,5-4 3 0,5-2 7 16,9 2-23-16,10 0 1 0,5 4-30 16,3-2 27-16,-1-2-16 0,0-3 6 15,0-2 16-15,4 1 37 0,5 0-1 16,5 0 19-16,4 1-44 0,3-2-45 0,3-1-20 16,7 1-10-16,5 1 11 0,4-1 4 15,4 6-3-15,3 0-19 0,8 5-18 16,7 2 15-16,9 6-33 0,-5 2-41 15,-6 4-46-15,-1 1-29 0,-9 2-66 16,1 3-149-16,9 3-283 0,-14-2-547 16,12 2-552-16</inkml:trace>
  <inkml:trace contextRef="#ctx0" brushRef="#br0" timeOffset="24600.468">8721 12741 2165 0,'0'0'291'0,"0"0"-155"0,33-37 9 0,-14 19-10 15,3 1-16-15,0 2 0 0,4-2-40 16,-1 2-24-16,0 1-33 0,1 0-21 16,-2 1-1-16,1 4 0 0,0 1-1 15,-1 4 0-15,-1 1-15 0,0 3-3 16,-2 3-10-16,3 4-9 0,-4 4 3 16,2 5 6-16,-2 4-10 0,-2 3 20 15,2 12 19-15,-7 10-3 0,-1 13-7 16,-8 4 10-16,-4 1 26 0,-8-1-13 15,-6-7 13-15,-2 3 21 0,-6-1 21 16,0 1 11-16,-3-2 17 0,3 1 3 16,-4-2 18-16,5-2 3 0,4-5-13 15,5-3-31-15,4-10-17 0,5-6-24 16,3-8-32-16,0-3-3 0,9 2 0 16,1 3-10-16,7-1 10 0,5 0 4 15,9-1 14-15,9-2 37 0,14 0-36 16,2-3 18-16,1-5-25 0,-4 0-8 15,-6-4-4-15,0 0-10 0,-2 0-15 0,-4 2-6 16,-7-3 8-16,-6 2 7 16,-9-2-6-16,-4 1 4 0,1 0 2 15,1 1-22-15,-3 4 26 0,-3-1 6 0,-5 4 6 16,-2 1 25-16,-4 3 22 0,-4 0-25 16,-4 5 6-16,-5-1 1 0,-1 5-13 15,-3 3-16-15,-2 6-1 0,-3 10-11 16,0 7 11-16,0 5 1 0,6-2-16 15,5-3 13-15,5-2-1 0,5 2-12 16,1 2 14-16,1 4-16 0,5 3 16 16,3 1-25-16,6 1 26 0,-1 2-16 15,4-2-12-15,1-1-2 0,-1-2 29 16,1 2-1-16,0 1 3 0,-3-1 28 16,-1 0 44-16,-3 1 36 0,-4-1-12 15,-4-2-9-15,-4-1-18 0,-8-3-10 16,-8 0-16-16,-9-3-12 0,-2 1 21 15,-10-1-5-15,-3-3-23 0,-6-4-2 0,-5-1 0 16,-1-8-4-16,-1-3-3 0,0-6-15 16,1-9-14-16,1-4-20 0,3-11-28 15,3-6-83-15,5-10-50 0,5-3-150 16,10-4-212-16,8 4-672 0,-1-12-829 0</inkml:trace>
  <inkml:trace contextRef="#ctx0" brushRef="#br0" timeOffset="26716.438">10514 13366 2037 0,'0'0'434'0,"0"0"-118"0,0 0-55 15,0 0-82-15,0 0-74 0,0 0-29 16,0 0 13-16,0 0 22 0,0 0-3 16,35 48-29-16,-20-25-32 0,1 4-19 15,-1 3-12-15,1 3-3 0,0-1-1 16,-4 2-9-16,2-1 19 0,-3-2-9 16,1-3-10-16,-2-2 22 0,-3-3-23 15,4-4 23-15,-4-5 29 0,2-4 34 16,-3-2 55-16,3-5 6 0,-2-3-7 15,1-2 9-15,3-7-13 0,3-6-18 16,0-4-47-16,4-5-67 0,-1-1-6 16,1-5-70-16,4 0-77 0,-2-3-81 15,4-6-106-15,4-5-284 0,-5 6-1096 0,2-9-243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3:13:08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2789 5225 772 0,'0'0'1048'0,"0"0"-840"0,0 0 35 16,0 0 41-16,0 0-19 0,0 0-37 15,0 0-24-15,0 0-29 16,0 0-41-16,0 0-39 0,0 0-26 0,0 0-15 16,0 0-10-16,0 0-9 0,0 0-13 15,-7-21 25-15,16 22 47 0,4 1-2 16,5 0-8-16,3 0-3 0,4 1-31 16,2 1 2-16,7-2-15 0,-1-1 4 15,0 1-7-15,10-2-6 0,-11 0-16 16,6 0 10-16,-2-2-22 0,-6 2 0 15,2 0-13-15,-4-1-12 0,-4 1-8 16,-3 0-29-16,-3-1-13 0,-2 0-18 16,-3 1-29-16,-4 0-29 0,0 0-31 15,-4 0-36-15,-3 0-75 0,-2 0-120 16,-2 0-180-16,-2 0-405 0,-9 2-272 0</inkml:trace>
  <inkml:trace contextRef="#ctx0" brushRef="#br0" timeOffset="316.196">2775 5378 1979 0,'0'0'696'16,"0"0"-474"-16,0 0-91 0,0 0 26 15,0 0 47-15,0 0 44 0,0 0-40 16,0 0-57-16,0 0-16 0,0 0-75 16,0 0-7-16,0 0 55 0,0 0 38 15,52 4 11-15,-11-5-18 0,15-4-35 16,2-1-21-16,0-1-19 0,-2-3-15 0,-8 4 3 16,1 1-16-16,-11 1-33 0,-9 3-3 15,-10 1-21-15,-3-2-22 16,2 1-61-16,-2 1-58 0,1 0-90 0,-6 0-98 15,-3 1-216-15,-4 1-610 0,-4-2-788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2:08:00.828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7296 4202 1956 0,'0'0'422'0,"0"0"-148"0,0 0 16 0,0 0-63 16,0 0-54-16,0 0-21 0,0 0-31 0,0 0-52 16,0 0-39-16,0 0-30 0,0 0-25 15,0 0 25-15,0 0 37 0,-20 59 14 16,20-15-26-16,-4 14 6 0,-4 2-28 15,-2 1-3-15,-4-6-14 0,0-5-43 16,-2 0-53-16,2-4-77 0,1-8-43 16,4-11-29-16,3-10-88 0,3-3-119 15,-1-3-232-15,1-3-599 0</inkml:trace>
  <inkml:trace contextRef="#ctx0" brushRef="#br0" timeOffset="233.612">6998 4120 232 0,'0'0'2828'16,"0"0"-2492"-16,0 0-250 0,0 0-55 16,0 0 7-16,0 0 121 0,50-6 33 0,-15 1-35 15,7-3-44-15,12-1-48 0,2-2-55 16,-3 1-10-16,-11 4-25 15,-14 1-38-15,-5 1-30 0,-5 1-71 0,6 2-44 16,3 0-87-16,-2 1-239 0,-2 2-452 16,-7 4-416-16</inkml:trace>
  <inkml:trace contextRef="#ctx0" brushRef="#br0" timeOffset="439.873">6966 4727 2790 0,'0'0'311'0,"0"0"-266"15,0 0 121-15,0 0 37 0,52 43-35 16,-31-34-35-16,0 0-17 0,2-4-50 16,-2 0-38-16,0-4-28 0,-3 1-16 0,2-2-84 15,-3 0-76-15,-1-3-14 0,0-3-71 16,0-3-162-16,-1-1-268 0,-6 1-606 15</inkml:trace>
  <inkml:trace contextRef="#ctx0" brushRef="#br0" timeOffset="983.977">7387 4532 2677 0,'0'0'418'0,"0"0"-307"0,0 0-27 15,0 0 100-15,-1 38 85 0,1-23-80 16,0 4-59-16,0 0-52 0,0-1-35 15,0 1-18-15,0 0-23 0,0-2 0 16,0 1 1-16,0-1-3 0,-2-2-17 16,0-4-17-16,1-4-13 0,1-1-6 15,-2-5 14-15,2-1 17 0,0 0 20 16,2-4 2-16,3-4 2 0,3-5-2 16,1-6-1-16,4-5-40 0,-1 0 26 15,3 0-7-15,-3 2-3 0,3 5-4 0,-2 5-18 16,-2 6 28-16,0 4 19 15,-2 2 19-15,-2 5 25 0,-1 5-12 16,-1 2-4-16,-2 3-13 0,-1 0 1 0,0 1-3 16,-2-3-12-16,2 1 2 0,-2-3 0 15,0-2-3-15,2-5-19 0,1-1-18 16,1-3-7-16,2 0 44 0,4-5 38 16,2-4-38-16,1-4-15 0,1-4-48 15,0 1 6-15,0-3 26 0,-2 0 29 16,-2 5 1-16,-4 1-2 0,-2 4 3 15,-2 5 0-15,-2 2 2 0,0 2-2 16,0 3-12-16,-2 3-58 0,-2 3 20 16,2 2 27-16,-2 1 23 0,1 2 12 15,3-1 10-15,0-1-22 0,7-2 2 16,2-1 24-16,0 1 8 0,4-3 17 16,0 1 2-16,-2-1-34 0,0-1-3 15,-2-2-14-15,-3 2-2 0,0-2-13 16,-4 1-28-16,-2 0 19 0,-8 1 20 0,0 3 2 15,-5-2-79-15,-3 1-48 16,-1-1-35-16,1-4-39 0,3-2-68 16,-1-1-198-16,6-3-205 0,3-2-761 0</inkml:trace>
  <inkml:trace contextRef="#ctx0" brushRef="#br0" timeOffset="1183.339">7830 4295 2616 0,'0'0'555'0,"0"0"-173"0,0 0-138 0,0 0-71 0,0 0-25 16,0 0-20-16,0 0 27 0,-6 47 15 15,3-21-28-15,-1 2-44 0,1 3-46 16,0-3-27-16,2 1-24 0,-1 1-1 16,2-2-3-16,0 3-68 0,0-1-107 15,0 0-97-15,-3-2-41 0,3-4-93 16,-2-2-232-16,2-6-168 0,0-7-448 0</inkml:trace>
  <inkml:trace contextRef="#ctx0" brushRef="#br0" timeOffset="1849.629">7739 4614 2441 0,'0'0'474'0,"0"0"-186"0,0 0-39 0,0 0-43 15,0 0-86-15,0 0-26 0,0 0-37 16,49-32-35-16,-26 16-22 0,2 3-35 15,2-3-15-15,-3 3 0 0,-1 0 28 16,-4 4-4-16,-4 2 14 0,-3 1-7 16,-4 3 6-16,-4 2 13 0,0 1 27 15,-4 0 7-15,0 1-15 0,0 4 13 16,-2 2 18-16,-2 3-6 0,-3 1-10 16,2 3-12-16,-1-1-22 0,1-2 0 15,3-2-1-15,0-1 1 0,2-3 0 16,0-1-1-16,0-1-1 0,4 0 2 15,1 0 2-15,-1-2 30 0,1 3 6 0,2-1 0 16,-1-1-13-16,-1 2-10 16,1 1-13-16,-2-1-2 0,-1 4 0 15,-1 0 0-15,1 2 3 0,-3 1 12 0,0 2 1 16,-5-2-1-16,3 2-12 0,1-3-3 16,1 0-2-16,0-3 2 15,0 0-1-15,0-3-2 0,2 0-12 0,4-3 2 16,-2-1 13-16,4 0 0 15,1-5 0-15,1-2-25 0,1-3-19 0,0-2-22 16,2-4 0-16,-2 0 0 0,0 0 6 16,-1-1-15-16,-2 3 8 0,-2 2 36 15,-1 3 31-15,-1 2 12 0,-4 4 17 16,3 2 53-16,-3 1 3 0,0 2-44 16,-3 2-40-16,3 4 2 0,-2 1 44 15,2 4 16-15,-2 2-15 0,-1 2-23 16,2 0-13-16,1-1 4 0,0-2-16 15,1-1-2-15,2-4 2 0,1-2-2 0,2-4-11 16,0-3 10-16,2 0 2 16,1-3 0-16,1-5-11 0,1-4-32 15,4 0-13-15,-2-4 1 0,0 2 34 0,-1 0 22 16,-4 3 41-16,1 0 2 16,-4 3 17-16,0 4-12 0,-3 4 2 0,0 0 6 15,-2 2-10-15,0 5-45 0,0 3 47 16,0 5-1-16,0 0-19 0,0 2-28 15,2-2-12-15,0-1-72 0,-1-3-47 16,5-4-89-16,0-2-140 0,2-5-394 16,0 0-824-16</inkml:trace>
  <inkml:trace contextRef="#ctx0" brushRef="#br0" timeOffset="2283.783">8460 4563 1790 0,'0'0'996'0,"0"0"-790"0,0 0 69 0,0 0 68 0,0 0-81 0,0 0-92 15,0 0-26-15,0 0-16 0,-34-27-72 16,24 27-54-16,4 3 1 0,-3 8 25 0,1 0 6 16,-2 6-12-16,4 5-19 15,0 2 0-15,5 1-3 0,-1 0-12 16,2-3-23-16,5-2-23 0,5-5 17 0,2-3 1 15,-1-5-7-15,4-1 7 0,3-6-4 16,-2-1-6-16,3-7 2 16,0-6 7-16,0-4-6 0,1-2-31 0,-2-5-4 15,-2 0-3-15,-2-4 22 0,-2-2 63 16,-1-5 22-16,-1-11 16 0,-4-11 12 16,-1-1 67-16,-1 2-39 0,-4 14-40 15,0 14 9-15,0 9 23 0,-4 8 20 16,3 0 19-16,-3 5 18 0,2 0-37 15,-2 7-87-15,-2 4-3 0,0 9-71 16,-5 14 12-16,-7 17 59 0,1 16 9 16,-3 7-6-16,9-7-1 0,6-15-2 15,3-17 0-15,2-8-14 0,3-3 2 16,3 2-4-16,2-1-74 0,3 0-91 16,3-4-108-16,-1-7-142 0,-1-3-645 0,3-8-849 15</inkml:trace>
  <inkml:trace contextRef="#ctx0" brushRef="#br0" timeOffset="2549.61">8557 4467 2812 0,'0'0'665'0,"0"0"-471"0,0 0-103 0,0 0 70 0,0 0 6 0,46-24-43 15,-30 18-46-15,-1-3-56 0,1 1-22 16,-1 2-19-16,-1 2 4 0,-5 1 14 15,-1 3-2-15,0 0-13 0,-4 6 16 16,-2 1 19-16,1 6 40 0,1 1 6 16,-4 5-19-16,2 0-24 0,-2 2-9 15,0 0-12-15,0-2-1 0,2-2-37 16,-2-1-52-16,2-3-33 0,0-2-18 16,1-4-30-16,-1-3-57 0,1-3-141 0,-3-1-231 15,2-6-207-15,0 0-916 16</inkml:trace>
  <inkml:trace contextRef="#ctx0" brushRef="#br0" timeOffset="2663.937">8785 4311 1706 0,'0'0'798'0,"0"0"-531"0,0 0-106 16,0 0-33-16,0 0-60 0,0 0-68 16,0 0-61-16,0 0-248 0,0 0-162 15,45-22-185-15,-38 26-526 0</inkml:trace>
  <inkml:trace contextRef="#ctx0" brushRef="#br0" timeOffset="3450.181">8924 4399 875 0,'0'0'1017'0,"0"0"-576"16,0 0 40-16,11 48-38 0,-11-31-110 15,0-2-58-15,0 4-29 0,-5-2-13 16,-1 4-44-16,-1-1-59 0,0 1-50 16,0-1-44-16,3-3-20 0,2-3-16 15,2-1-2-15,2-3-11 0,3-4 10 16,3 0 0-16,2-4-9 0,1-2 9 15,1 0 1-15,2-6-23 0,1-3-12 16,-1-3-12-16,-3-5-13 0,-1 1-30 16,-2-4 5-16,-4-1 31 0,-4-1 25 0,0 1-34 15,-8 2 65-15,0 1 12 16,-2 4 35-16,-1 7-13 0,-1 3-18 0,-1 4 15 16,-3 4-3-16,1 4-4 0,-1 6 4 15,1 3-3-15,4 2-22 0,2-1-3 16,4-2 0-16,3-5-15 0,2 0 2 15,4-3 4-15,5-4 9 0,3-4 34 16,3 0-34-16,5-6-15 0,-1-4-1 16,0-2-12-16,1-3 3 0,-5 3 23 15,1-1-1-15,-5 6 2 0,-4 1 1 16,-2 3 34-16,-1 3 16 0,-4 0-22 16,2 6-27-16,-2 6 29 0,0 4 29 15,0 6-25-15,0 0-34 0,0 4-1 16,0-4 1-16,0-1-2 0,0-3-10 15,4-3-16-15,-1-4-25 0,3-2 4 16,-2-5 6-16,2-3 18 0,0-1 14 16,1-5 11-16,1-4 21 0,-1-4-5 15,4-1 9-15,-4 0 15 0,1-3 18 16,0 4 7-16,-4 3 0 0,1 4-10 16,-1 2 16-16,0 3-7 0,0 1-9 0,1 0-33 15,0 1-1-15,2 3-19 0,1 2-2 16,-1 0-12-16,4 3 10 0,-2-1 2 15,0 0-1-15,2-1-1 0,-2 0-14 16,-1-2-5-16,1-1-7 0,-1-2-14 16,2-2 5-16,-1 0-6 0,1-3-22 15,2-5-18-15,-1-1 25 0,3-4 5 16,-3-1 13-16,0-3 40 0,-2-3 2 16,-2 2 23-16,-1-1-23 0,-2 1 29 15,-2 4 6-15,-2 3 15 0,0 5 22 16,0 3 12-16,0 0-54 0,0 3-32 15,0 0-40-15,0 6-34 0,0 1 37 16,0 3 35-16,0 1 1 0,1 3 1 16,4 2 1-16,-1-2-1 0,2 0-3 15,1 0-12-15,0-1-13 0,0 1-25 16,0-1-39-16,-1 1 5 0,-2 0 13 16,-2-4-1-16,-2 3-6 0,0 0-16 0,-4-2-7 15,-7 1-19-15,-5 1-28 0,-5-1-64 16,-6-1-78-16,-9-1-156 0,-9-2-107 15,-6-5-133-15,7-3-661 0</inkml:trace>
  <inkml:trace contextRef="#ctx0" brushRef="#br0" timeOffset="3982.906">6818 5105 2997 0,'0'0'425'0,"0"0"-288"0,0 0-52 0,0 0 16 0,0 0-25 0,-36-16-19 15,35 15 5-15,1-2 10 0,0 2 27 16,4-1-55-16,7-1-42 0,4 0-2 15,17-3 63-15,17-3 8 0,24-2-6 16,12-2-18-16,10-1-13 0,7 1-32 16,-1 1-1-16,5-1 0 0,8 0-1 15,6 0 34-15,6 1 53 0,3-1 39 16,-2 2 111-16,0-1-48 0,-1 2-34 16,-4 1-33-16,-8 0-34 0,-10 2-30 15,-8 1-19-15,-9 0-24 0,-7 2-15 16,-13 0 0-16,-10-2-30 0,-17 2-43 0,-13 0-54 15,-9 3-44-15,-11-1-49 16,1 2-56-16,-4-1-48 0,-4 1-67 16,-6 0-133-16,-7 1-449 0,-1 1-429 0</inkml:trace>
  <inkml:trace contextRef="#ctx0" brushRef="#br0" timeOffset="4399.102">6577 5272 790 0,'0'0'1741'0,"0"0"-1558"0,0 0 20 0,36 5 76 15,-5-4 68-15,14-1-41 0,18-1-29 16,11-4-34-16,5-3-54 16,1-4-32-16,2 3-13 0,7-3-21 0,7 2-19 15,8-2-22-15,5 0-24 0,11-2 9 16,7 1 15-16,9-1 15 0,1 0 9 15,6 0-30-15,-3 0-6 0,2-1-4 16,-4 2-9-16,-9 1 1 0,-7 2 8 16,-11 0-23-16,-6 3-41 0,-14-2-2 15,-18 2-25-15,-13-4-74 0,-18 2-107 16,-15-2-143-16,-13 3-253 0,-6-15-1234 0</inkml:trace>
  <inkml:trace contextRef="#ctx0" brushRef="#br0" timeOffset="10085.763">5688 6825 2108 0,'-1'-2'482'0,"1"1"-202"0,0 1-30 0,0-2-10 15,0 1-28-15,0 1-19 0,0 0-39 16,0 0-60-16,0 0-59 0,0 0-35 16,0 4-23-16,0 4-80 0,0 4 8 15,1 16 95-15,2 18 19 0,1 15 28 16,-1 7-22-16,-1-3 7 0,-2-7-32 16,0-9-3-16,-2-4-51 0,0-7-18 15,-1-6-42-15,2-10-6 0,-1-1 25 16,-1 0 0-16,1 1 6 0,0-2-33 15,-1-4-44-15,2-7-91 0,1-4-108 16,0-5-137-16,0-2-490 0</inkml:trace>
  <inkml:trace contextRef="#ctx0" brushRef="#br0" timeOffset="10566.749">5586 6867 1964 0,'0'0'363'0,"0"0"-224"16,-4-42 113-16,9 27 27 0,4-4-74 0,2-2 15 16,5 2-29-16,3-1-68 0,2 0-51 15,3 2-24-15,0 4-14 16,3 5-9-16,1 2-3 0,-1 4-9 0,2 3-11 16,-2 3-2-16,-1 7-3 0,-1 4-10 15,-2 3 1-15,-2 1-35 0,-3 5 18 16,-4-3-21-16,-4 4-10 0,-3-2-3 15,-4 3 3-15,-3-1-23 0,-5 1-12 16,-6-1-4-16,-5-1 13 0,-5 1-6 16,-4-2-27-16,-10 0-9 0,-6 0 25 15,1-3 64-15,4-6 39 0,6-6 14 16,5-1-13-16,-1-3 22 0,-1 1 19 16,2-3-16-16,4-1 31 0,5-1 40 15,4-3 15-15,4 2-4 0,3-1 29 16,4 3-19-16,1-1-74 0,3 1-44 0,4 0-27 15,7 1 27-15,3 4 92 0,9 4 3 16,8 4-1-16,9 5-21 16,9 7 5-16,3 1-28 0,-5 1 17 0,-4 3-14 15,-12-7-12-15,-5 0-20 0,-7-4-21 16,-1 2-2-16,0 2-10 0,4 1 10 16,1 3-17-16,-4-5-25 0,-5-3-6 15,-2-3-42-15,-6-4-46 0,-3 0-61 16,-3-6-77-16,-3-2-207 0,-2-3-733 15</inkml:trace>
  <inkml:trace contextRef="#ctx0" brushRef="#br0" timeOffset="11684.017">5331 8700 1319 0,'-2'0'718'0,"2"0"-332"0,0 0-212 16,4 0-48-16,2 0-45 0,6 0 108 16,5-3 38-16,12 1-55 0,12-3-51 0,9-3-45 15,6-1-25-15,-2 0-7 0,-8 3-3 16,-11-1-13-16,-8 3-28 0,-5 1-3 16,-3 0-29-16,1-1-47 0,2 0-29 15,-1 2-54-15,-6 0-58 0,-3 2-88 16,-7 0-237-16,-2-1-445 0,-3 1-269 15</inkml:trace>
  <inkml:trace contextRef="#ctx0" brushRef="#br0" timeOffset="11900.611">5607 8673 889 0,'0'0'1214'16,"0"0"-1042"-16,0 0 45 0,4 47 57 15,0-23-17-15,-1 4-71 0,1 3-52 0,-2 2-55 16,0 0-28-16,-1 1-16 16,1 0-19-16,0-2-16 0,-1 0 0 15,-1 2-40-15,0-2-138 0,-1 0-88 0,-1-2-120 16,-1-1-108-16,0-6-146 0,-1-8-467 16</inkml:trace>
  <inkml:trace contextRef="#ctx0" brushRef="#br0" timeOffset="12117.552">5316 9233 2489 0,'0'0'742'16,"0"0"-541"-16,0 0-87 0,0 0 76 15,46 2 58-15,-20-2 6 0,8-2-43 16,9 0-41-16,10-3-40 0,2-2-47 15,-3-1-34-15,-5 0-25 0,-8 0-24 16,-3 0 0-16,-10 2-40 0,-5-1-79 16,-1 2-103-16,1-3-117 0,1-1-151 0,-3 2-777 15,-1-6-946-15</inkml:trace>
  <inkml:trace contextRef="#ctx0" brushRef="#br0" timeOffset="12883.594">5596 10283 1520 0,'0'0'747'0,"0"0"-279"0,0 0-166 0,0 0-14 15,0 0-63-15,0 0-25 0,0 0-46 16,0 0-38-16,0 0-40 0,0 0-26 16,0 0-19-16,0 0-3 0,0 0-3 15,0 0-3-15,64-37-19 0,-22 26 22 16,14-2-10-16,5 0-2 0,-4 5-10 15,-4 2 15-15,-10 1-18 0,-9 2-19 16,-7 1-40-16,-6 1-32 0,-4 0-25 16,1 0-13-16,-1 0-47 0,1 1-96 15,-4-1-236-15,-5 0-487 0,-5 0-597 16</inkml:trace>
  <inkml:trace contextRef="#ctx0" brushRef="#br0" timeOffset="13249.968">5876 10219 1596 0,'0'0'972'0,"0"0"-794"0,0 0-37 15,0 0 26-15,0 0 9 0,0 0-17 16,-14 38-19-16,14-26-13 0,0 2-32 15,3 4-45-15,2 2-15 0,-1 1-23 16,1 4 1-16,0 0-1 0,0 5-11 16,-1-1-1-16,-2 4 1 0,0 1-1 15,1-1 0-15,-3 0 2 0,0-1-1 16,0-2 11-16,0-4 10 0,-3 1 25 16,-1-5 19-16,-3-1 26 0,-2-1 45 15,-3-1-10-15,-3 0-21 0,-4-2 8 0,-3-2-9 16,-5-2-13-16,-1-4 9 0,-2-4-15 15,-3-2-31-15,0-6-28 16,-1-5-27-16,1-6-12 0,2-6-77 0,2-4-67 16,5-11-106-16,8-11-122 0,8 5-699 15,8-13-1860-15</inkml:trace>
  <inkml:trace contextRef="#ctx0" brushRef="#br0" timeOffset="33349.801">7587 6593 7 0,'0'0'1114'0,"0"0"-934"0,0 0 275 0,0 0-62 0,0 0-99 16,0 0 0-16,0 0-21 0,0 0-10 0,0 0-44 15,0 0-38-15,0 0-30 0,0 0-47 16,0 0-23-16,0 0-30 15,0 0-51-15,0 0 0 0,-17-16-57 0,17 16-37 16,0 1-38-16,0 6-4 0,2 7 79 16,-1 2 57-16,4 8 25 0,0 12-9 15,-1 11-3-15,0 13 0 0,-1 4-13 16,0-1 0-16,-3-5 0 0,0-7-4 16,0-4-84-16,0-1 37 15,0-10-60-15,0-7 15 0,0-9 42 0,0-1 16 16,0 4-1-16,-3 2-25 0,-1 1-9 15,1-1-11-15,1-2-22 0,-2-5-39 16,-2-4-64-16,3-4-180 0,-1-3-313 16,0-3-537-16</inkml:trace>
  <inkml:trace contextRef="#ctx0" brushRef="#br0" timeOffset="35434.984">7614 6578 355 0,'0'0'555'0,"0"0"-204"0,0 0-74 0,0 0-30 0,0 0-6 16,0 0-11-16,0 0-43 0,0 0-32 15,0 0-35-15,0 0-33 0,0 0-29 16,0 0-26-16,0 0-13 0,0 0-19 16,0 0-1-16,-13-7-18 0,13 7-1 15,0 2-12-15,0-2 0 0,0 0 0 16,0 0 9-16,0 0 10 0,0 0 1 15,0 0 10-15,0 0 0 0,0 0 0 16,0 0 2-16,0 0 0 0,0 0 13 16,0 0-11-16,0 0 0 0,0 0-2 15,0 0-13-15,0 0-9 0,0 0-1 16,0 0 4-16,0 0 3 0,0 0 16 16,0 0 3-16,0 0 17 0,0 0 8 15,0 0 1-15,0 0-12 0,0 0 2 16,0 0 0-16,0 0 7 0,0 0-7 0,0 0-16 15,0 0 1-15,0 0-4 0,0 0-12 16,0 0-7-16,0 0-1 16,0 0-9-16,0 0-6 0,0 0 3 0,0 0 30 15,0 0 2-15,4 0 12 0,1 0 27 16,2-2 6-16,-1 1-45 16,1 1 0-16,-1-1-26 0,3 0 7 0,-3 0 19 15,4 1-13-15,1-2 12 0,0 1 0 16,2 1-1-16,0-1 0 15,4-1 2-15,0 1-1 0,3-2 3 0,0 2-2 16,2-1 19-16,0-1-6 0,5 1 22 16,0-2 36-16,2 1-16 0,4-1-17 15,-1 3-34-15,7-2-1 0,6 0 0 16,8-1 10-16,3-2-13 0,0 3 29 16,-3-2-28-16,-2 0 1 0,4-1 18 15,1 0-17-15,4 0 20 0,2 0-21 16,1-2-2-16,5 1 1 0,1-1 1 15,5 1-1-15,1-2-1 0,3 2-1 16,0-2-2-16,4 2 0 0,-2 0-13 16,0 1 15-16,2-1 0 0,1 1 0 0,-1-1-1 15,0 1-1-15,3 1 3 0,-4 0 0 16,2 1 0-16,0-2 0 16,0 0-1-16,0 2 0 0,2-1 1 15,1 1 9-15,-4-1-9 0,3 3-2 0,0-1-1 16,-1 0 3-16,0 1 0 0,0 0 16 15,2 0-16-15,-2 2-2 0,0 0 2 16,1 0 2-16,-1 0-2 0,-2 0 0 16,4 0 13-16,0 0-12 0,-1 0-1 15,-2 0 1-15,1 0 12 0,-1 0-11 16,2 0 18-16,-1 0 5 0,1 0 10 16,-2 0-6-16,-1 0-7 0,0 0 23 15,-1 0-42-15,-1 0 42 0,0 0-10 16,-3 0-16-16,-1 3-6 0,-2-2-12 15,-1-1 21-15,-2 2 4 0,-2-2-10 16,-3 1 12-16,-2-1-12 0,-5 2-3 16,-4-1-10-16,-2-1 22 0,-6 1 1 15,-3 0 5-15,-9 0 1 0,-8-1 0 0,-8 0-1 16,0 1 14-16,2-1-11 16,-2 2-2-16,4-1-17 0,-5-1-15 15,-3 2-4-15,-1 0-15 0,-4-2 7 0,-1 4-10 16,-1-1-3-16,-3-1 3 15,0 3 9-15,-1 0-6 0,-1 0 3 16,0 3 13-16,0 1 1 0,-2 1 0 0,1 4 2 16,0 0 9-16,-2 3-9 0,1 0-22 15,1 1 22-15,-2 1 3 0,0 3-3 16,0-2 0-16,0 3 0 0,0-1 0 16,1 1 0-16,1 2 1 0,-1 1 0 15,2 0 2-15,0 3 0 0,2-2 31 16,-1 1-34-16,0 0 0 0,0-1-12 15,2 0 12-15,-2-2 9 0,0 3-6 16,0-3-5-16,-1 1 4 0,-1 0-1 16,0-1 3-16,0-1 27 0,-2-2-24 15,0 0-7-15,0-1 0 0,0-2 16 16,0 1-16-16,-2-3 1 0,-1-2 3 16,1 0 18-16,-1-1-19 0,1-1-3 15,-1 0-1-15,1-3-1 0,-1 2 0 16,1-4 2-16,0 0 2 0,-2 2 9 15,2-4-11-15,0-1 0 0,-1-1 3 16,0 1 16-16,-1-2-3 0,0 2 3 16,-1-3-16-16,-1 1-2 0,1-2 15 0,-1 1 0 15,-1-1 6-15,0-1 0 0,-1 0 0 16,0 0-10-16,0 0 10 16,-1 0 3-16,-2 0 0 0,0-1 0 0,-2 1-9 15,1-2 10-15,-3 1-7 0,-1 0 6 16,-2 1-7-16,-1-2-5 0,-3 2-13 15,-3 0 1-15,-2 0 21 0,-6 0-3 16,-8 0-16-16,-9 0-1 0,-3 0-1 16,1 2 1-16,-1 2-1 0,4-3 11 15,-4 2 1-15,-5 2-11 0,-2-1 1 16,-4 1 16-16,-3-1-17 0,-4 2 16 16,-3 0-2-16,-3-1 0 0,-3 0-4 15,-2 2 0-15,-1-1 4 0,-2-1-15 16,-1 2-1-16,0-3-1 0,1 1 0 15,-3 0-12-15,0-1 11 0,-1-1 0 16,1 1 0-16,1-1-1 0,-1 0 0 16,1-1-12-16,-1-1 11 0,0 2 1 0,-1-2 1 15,1 0 1-15,0 1 1 16,2-1 0-16,-2 0-2 0,-1 1 0 16,2-1-38-16,0-1 24 0,0 0-12 0,0 0 3 15,1 0-9-15,0 0-4 0,-1 0 10 16,0 0-4-16,0 0-9 0,3 0 39 15,-3 0-11-15,3 0-9 0,-3 1 19 16,5 2-25-16,-3-2 28 0,3 1 10 16,2 0-9-16,0-2 2 0,0 4 9 15,2-4-12-15,0 2 0 0,-1 0 0 16,5 0 0-16,1-1 11 0,4 2 1 16,2-2 23-16,0 0 6 0,2 0-6 15,3 2 9-15,0-3 5 0,2 3-11 16,2-1 24-16,3 0-21 0,-1 0-1 15,3-1-23-15,0-1-16 0,4 0 29 16,2 0-8-16,0 0-7 0,3-1-14 16,4-1 22-16,6-2 11 0,8 1-21 15,3 1 18-15,6-1-13 0,-5-2 31 0,-1 0-24 16,1 0-3-16,2-2-7 16,4 2-2-16,2 0-13 0,4-2-27 15,1 1-57-15,2-1-113 0,4-1-83 0,2-1-168 16,1 0-683-16,1-9-1173 0</inkml:trace>
  <inkml:trace contextRef="#ctx0" brushRef="#br0" timeOffset="36816.973">8221 6951 1835 0,'-8'-5'36'0,"3"1"116"0,0-1-77 0,-2-1-4 16,1-1 62-16,0 1 6 0,-2 1-16 15,2 1-46-15,-1 1-9 0,1 1-10 16,0 0 16-16,3 2-19 0,-4 0-36 16,1 4-19-16,1 5-13 0,-1 3 12 15,1 6 1-15,-2 4 65 0,2 3-36 16,1 1 23-16,2 3-52 0,0-1-15 16,2-1-5-16,0-4 11 0,4-3-33 15,3-4 4-15,2-3-1 0,2-2-12 16,2-3 28-16,3-2 23 0,4-6 5 15,-4 0 21-15,4-4-26 0,-3-4 52 16,1-1-1-16,-1-4 16 0,-5 1 4 0,-1-2 9 16,-5 0-13-16,-3-3 13 15,-3 0 6-15,-3-2-80 0,-5-2-6 0,-5 1-22 16,-5 0-36-16,0 2 17 0,-4 3-4 16,-3 4-28-16,0 4-20 0,3 3-55 15,0 4-16-15,2 3-81 16,0 3-59-16,7 1-82 0,4 2-245 0,3-3-487 15</inkml:trace>
  <inkml:trace contextRef="#ctx0" brushRef="#br0" timeOffset="37283.915">8472 6950 2552 0,'0'0'403'0,"0"0"-131"15,0 0-33-15,0 0-8 0,0 0-83 16,0 0-77-16,0 0-71 0,0 0-37 16,0 0 11-16,-10 36 26 0,14-20 16 0,0 4-13 15,-2 4 10-15,1 0-12 16,1 3 21-16,-4 1-22 0,2 0-3 16,-2-1-85-16,2-2-16 0,-2-2 66 0,0-5-3 15,3-1-16-15,-3-6 0 16,0-3 28-16,0-3 16 0,0-2 13 15,0-1 0-15,0-2 0 0,0 0 45 0,0-5-1 16,-5-2-31-16,1-5-10 0,-1-3 13 16,1-6 41-16,2-1-7 0,-3-2 20 15,3-2 24-15,2 0-92 0,-2-3 27 16,2 0-14-16,0 0-13 0,3 1-2 16,5 1-31-16,-1 3 6 0,8 4 0 15,-1 3-1-15,6 3 26 0,1 3 0 16,0 4 32-16,1 3-32 0,1 2-20 15,-4 2-8-15,-3 7-23 0,-3 3-12 16,-4 4-38-16,-2 3 18 0,-5 3-2 16,-2 2-30-16,-10 1-26 0,-4 2 10 15,-5-2 6-15,-4-1 41 0,-4-2 62 16,0-5 9-16,-2-1-3 0,2-4-45 16,2-3-123-16,6-5-198 0,1-2-320 15,7-1-734-15</inkml:trace>
  <inkml:trace contextRef="#ctx0" brushRef="#br0" timeOffset="44849.682">7717 8429 729 0,'-9'2'114'0,"6"-2"-76"0,-1 2-37 0,2 0 174 16,-3-1 89-16,3 0 3 0,1-1-85 15,0 1-10-15,1-1 33 0,0 0 5 16,0 0 7-16,0 0 2 0,0 0-36 16,0 0-68-16,0 3-79 0,0 1-36 15,0 6-16-15,0 6 16 0,0 10 25 16,1 15 14-16,1 14 15 0,0 4-22 16,-1-1 0-16,2-1-32 0,-3-6 22 15,0-1-9-15,0 0-11 0,0-5-2 0,0-4-2 16,0-6-59-16,2-9-63 15,-2-6-21-15,2-4-31 0,0 2-53 0,1-1-91 16,1-2-63-16,1-5-248 0,-3-2-449 16</inkml:trace>
  <inkml:trace contextRef="#ctx0" brushRef="#br0" timeOffset="47000.483">7867 10060 2368 0,'-2'-2'307'0,"0"2"-92"0,2 0 35 0,0 0-36 0,0 0-48 15,0 0-30-15,0 5-86 0,0 3-27 16,0 4-5-16,0 8 11 0,0 12 21 16,2 12-15-16,0 12-10 0,-2 5-22 15,0-3 19-15,0 1-20 0,0-5-2 16,1-3 0-16,2 0-12 0,-2-3-67 15,2-11-22-15,1-9-10 0,-4-9 1 16,4-2-11-16,0-3 9 0,3 0-73 16,-1-1-104-16,2-7-157 0,-2-4-313 0,1-2-614 15</inkml:trace>
  <inkml:trace contextRef="#ctx0" brushRef="#br0" timeOffset="48320.738">7881 10093 749 0,'0'0'1272'16,"0"0"-1061"-16,0 0-30 0,0 0 52 16,0 0 2-16,0 0-40 0,0 0-44 15,0 0-52-15,0 0-29 0,0 0-61 16,0 0-9-16,0 0-13 0,-29-6-25 15,32 5-6-15,5 1 44 0,4 0 13 16,3 0 31-16,5-1-12 0,5 1-32 16,0-3-34-16,10-1 8 0,9 0 4 15,8-1-3-15,5 0 12 0,-2 0-22 16,-1 0 0-16,-5 2 3 0,7-1-3 16,-1 0 33-16,7 0 1 0,2-2 1 0,4 2-1 15,-2 0 0-15,5-2 1 0,2 1 0 16,5-1 1-16,1 1 0 15,6-4 12-15,2 0-12 0,0-2 1 0,4 1 21 16,2-1-7-16,1 0 12 0,3 1-8 16,1 0-4-16,3-2-7 0,-1 2-9 15,6 0-2-15,3-3 1 0,2 1-12 16,2 2-9-16,3 1-29 0,0-1-20 16,-1 2 17-16,5 0 22 0,-2 1 9 15,1 1 23-15,-2 2 3 0,-2-2 9 16,3 3-8-16,-1-2 15 0,-2 2 29 15,-1-1 0-15,-3 0-29 0,-1 2 16 16,-1-2-3-16,-3 1-3 0,-3-1 22 16,-4 0-3-16,-1 2 9 0,0 1 13 15,-4-3 19-15,-2 1 6 0,-3 2 6 0,-3-3-3 16,-2 3-10-16,-1-2-20 16,-5 1-4-16,-2-1-17 0,-5 1-6 0,-5 2-10 15,-5-2-13-15,-5 2-2 16,-6 0-4-16,-5 0-8 0,-11 2 24 15,-6-2-10-15,-10 2-2 0,-3 0-4 0,1 1 1 16,-1-2 5-16,1 1-15 0,-5 2-3 16,-4-3-1-16,-3 0-20 0,-2 2-1 15,-2-3-3-15,0 4 25 0,-1-1 6 16,-4 5 63-16,-1 1-20 0,-2 2-12 16,-4 3-18-16,1 3-18 0,-1 2 0 15,-1-1 0-15,1 3 1 0,-1 2-2 16,2 2-1-16,0 1 0 0,0 3-1 15,2-1 2-15,0 0 1 0,3 3 1 16,-2-3 1-16,4 2 19 0,0-3-7 16,1 3 1-16,1-2-15 0,1 3 2 15,0-1 15-15,-1 1-2 0,2 2-16 0,-1-1-15 16,0 0 15-16,0 1 3 16,0-1 1-16,0 0-4 0,-1-1 3 15,-1 0-1-15,0-3 1 0,0 0-2 0,-2-3-1 16,0 0 0-16,-1-1 12 15,-1-2 10-15,-1-1-10 0,-1-2 4 0,-1-3-16 16,-2 1 0-16,0 0 2 0,-3-1 22 16,1-1-11-16,-2-2 2 0,0-1-12 15,-1-1 12-15,0-2 1 0,-3-1 2 16,1 0-16-16,-3-2 14 0,-1-2-13 16,-2 1 0-16,0 0 15 0,-2-3-2 15,-8 2-14-15,-8 0 10 0,-10 1-11 16,-4 0 0-16,0 2-1 0,0-2 0 15,2 0-1-15,-2-1-2 0,-4 0-16 16,-3 0 7-16,-2-1-9 0,-3-1 2 16,-5-1-2-16,-2 2-4 0,-3-3-15 15,-3 3 6-15,-3-1 16 0,-3 0-4 16,-2 1 3-16,-3-1-5 0,-4 0 5 16,-1-1 16-16,-3 1-12 0,-1-1-4 15,-2 0 1-15,-1 1 2 0,-3 0-18 16,-1-1 15-16,1 3-2 0,-2-4 18 15,2 2-13-15,-1-2 16 0,2 0-2 16,-2 0 3-16,4 0-1 0,1-4 1 16,0-3 1-16,1 0 1 0,1-1-3 0,2 0-1 15,2-1-27-15,1 1 0 16,3-1 13-16,1 1-16 0,0 1-1 16,1 0 4-16,3-1 16 0,1 4-19 0,3-3 9 15,2 1 22-15,2 1 3 0,2-1-3 16,4 0 0-16,1 1 10 0,4-2-6 15,5 2 21-15,3 0-1 0,4 0 14 16,4-3 18-16,2 1-13 0,4-1 10 16,5 2-6-16,7-1-16 0,9 2 3 15,5 0-32-15,0 2 19 0,2-1-19 16,-4 0-2-16,-2-4-12 0,4 3-25 16,3 0-25-16,0-1-6 0,4 1-4 15,2-1-24-15,2 1-46 0,1-2-78 16,4 1-86-16,-1-1-125 0,1 0-242 15,2-3-395-15,1 3-218 0</inkml:trace>
  <inkml:trace contextRef="#ctx0" brushRef="#br0" timeOffset="51734.005">7724 8545 693 0,'0'0'268'0,"0"0"-115"0,0 0-36 0,0 0 10 16,0 0 0-16,0 0 16 0,-19-35 10 16,17 29 16-16,0-2-26 0,2 0-30 0,-2 1 0 15,2-1-3-15,0 2-32 0,0-1-13 16,0-2-7-16,0 0-10 16,0 3-47-16,0-1 1 0,2 0-2 0,-2 0 0 15,0 1-19-15,0-2 18 0,0 2-15 16,0-1 16-16,0 1-2 0,0 2 2 15,0-1 10-15,0 2-8 0,0 0 2 16,0 0 38-16,0 2 3 0,0-2-13 16,4-1 0-16,3 0-32 0,3-2-1 15,4 2 1-15,7-3 1 0,2-1 15 16,5 1 10-16,7-3-4 0,9 0 14 16,12 0-33-16,2 1-2 0,2 2 2 15,-1-2 20-15,0 2-20 0,2-1 16 16,7 0-19-16,3-1 0 0,5-1 0 15,4-3 3-15,4 2 0 0,5-2 0 16,0-2 0-16,3 0 0 0,5 1 10 16,1 1 13-16,2-2 34 0,5 0 8 15,1-1-1-15,3 1-7 0,4-1-12 0,2 1-6 16,-1 0-11-16,-1 4-29 16,3-1-1-16,0 3-1 0,1-2-4 15,-4 3-8-15,-3-2 12 0,5 3 1 0,-4-1 11 16,1 0-12-16,0 2 4 0,-4-2 12 15,-1 3-1-15,-3-1 33 0,0 2-13 16,-1 1 3-16,-6 0-13 0,-3 0 1 16,-3-1-1-16,-3 1 0 0,-1 0-6 15,-1 0 7-15,-4 0-7 0,-2 1-3 16,-4-2-4-16,-1 3-9 0,-1-3 16 16,-2 2-6-16,-1-1-1 0,-3 0 7 15,-3 2 10-15,-3 0-7 0,-4 1-3 16,-5-2 6-16,0 2-3 0,-4 0 9 15,-4 0 0-15,-1 0-2 0,-8 0 9 16,-8 0 0-16,-7 0-16 0,0 0-4 16,1 0-5-16,2 0-12 0,2 0 2 15,-3 0 9-15,-3 0-8 0,-2 0-1 16,-1 0-2-16,-2-1-1 0,-1 1 0 0,-2-2 0 16,0 1-3-16,-1 1-19 0,0-1 0 15,0 0-6-15,0 0 15 0,0 1-2 16,0 0-15-16,-1 0 2 0,-1 0 9 15,0 2-12-15,-1-1 15 0,-2 2 14 16,-1-2 0-16,2 2 0 0,-2-2-14 16,-2 1 15-16,0-1 0 0,-1 0 1 15,0 1-1-15,0-2 0 0,-1 2 0 16,-1-2 1-16,0 1 0 0,1 0 13 16,-1 1-1-16,0-2 4 0,0 0-3 15,0 0-11-15,0 0 1 0,0 1 0 16,0-1 0-16,0 2 0 0,0-2 13 15,1 2-16-15,-1-1 1 0,1 2-1 16,0-2 2-16,1 2-2 0,-1 0 0 16,1 3 0-16,2 1-2 0,-1 1-1 15,-1 1 2-15,2 3 1 0,0 0 0 16,0 2 0-16,0 2 16 0,0 0-15 16,1 4 2-16,-1 2 22 0,0 2-25 0,0 3 1 15,0 2 1-15,-1 2 14 16,1 3-16-16,-1 0 4 0,0 6 8 0,3 5 10 15,-2-3-19-15,0-6-3 0,0-4 1 16,-1-5-1-16,2 10 38 0,0 0-38 16,1-2-12-16,-2 2 11 0,0-6 1 15,-1 3-1-15,0 0-1 0,-2-1 1 16,0-1-10-16,-1-2-3 0,0 0 14 16,0-5 19-16,-3 1-1 0,0-5-1 15,-1 1-16-15,0-3-1 0,-1-1 3 16,-1-3-1-16,1-3 0 0,-1 0 20 15,1-2-20-15,-1-1 14 0,-2-1 3 16,1-2-1-16,0 0-16 0,0-2 17 16,-3-1 6-16,1 2-6 0,-1-1-7 15,-2-2 0-15,0 1 4 0,0-1-4 16,-2-1 1-16,1-1 2 0,-2 0-12 16,0 0 10-16,-3 0-10 0,-1 0-1 15,-2 0-2-15,-3 0-1 0,-2-1-15 16,-3-1-2-16,-7-1 5 0,-9 1-2 15,-10-1-7-15,-5 0 4 0,0 0-7 0,1 1-10 16,3 1 4-16,-4 1 3 0,-2 0 6 16,-1 0 1-16,-4 0-1 0,-2 0 3 15,-2 0 3-15,-4 0 13 0,-1 0-12 16,-1 0-2-16,-3 0 16 0,-3-1-2 16,-2 1-10-16,-3 0 10 15,-2 0-10-15,-3 0 10 0,-1 1-12 0,0 0 12 16,-1 1-13-16,0-2 14 0,0 3-1 15,1-2 1-15,-1 1 2 0,1-2 0 16,0 0 0-16,2 3 2 0,-1-3 0 16,1 1 13-16,0-1-11 0,0 3 11 15,1-2-3-15,0 2-12 0,2-1 0 16,-2-1 0-16,4 2 0 0,-2 0 0 16,2-1 0-16,3 0-1 0,-1 1 1 15,-1 0 0-15,3-1-2 0,1 1-1 16,0-2 3-16,2 2 1 0,2-2 2 15,0 0 15-15,5 1-5 0,0 1-13 16,1-2 23-16,4 2-4 0,1 0-4 0,2-1 4 16,1 2-7-16,2-1 4 15,4-1-13-15,2-1 0 0,0 2 10 16,6-2 2-16,-1 1-13 0,3-1 1 0,2 0 9 16,1 1-9-16,4-2 16 0,3 0-7 15,3 0-10-15,10 0 1 0,4 0 0 16,0 0 0-16,-2 0 9 0,-3 0-10 15,-1 0-1-15,0-2 2 0,3 1 16 16,4 1 3-16,-1-1-19 0,4-1 9 16,-1 1-9-16,5 0-2 0,-1-1 15 15,1 2-13-15,2-2 22 0,4 1 0 16,1 1 9-16,1-1 9 0,3 0 0 16,2 0 1-16,0 0-13 0,0 0-7 15,0 1-21-15,0-1-1 0,0 0 1 16,0 1-2-16,0-1-1 0,0 1-15 15,0-1-7-15,0-2-2 0,-2 1-26 16,0-3-49-16,-1-6-59 0,1-3-137 0,-1 0-391 16,3-28-1896-16</inkml:trace>
  <inkml:trace contextRef="#ctx0" brushRef="#br0" timeOffset="53317.937">8012 8650 1049 0,'0'0'498'0,"0"0"-271"0,0 0-19 0,0 0 3 16,0 0-13-16,0 0-34 0,0 0-60 16,0 0-104-16,0 0-10 0,0 0-103 15,-42 0 16-15,36 19 62 0,-2 3 32 16,2 4-13-16,1 1 13 0,4 0 0 16,1-5 3-16,6 0-2 0,1-4-31 15,4-4 33-15,0-3 23 0,3-5 51 16,1-3 7-16,1-2 96 0,-1-1 20 15,3-4-18-15,-1-5-57 0,-1 0-29 16,-1-2-27-16,0-5-27 0,-5 1-1 16,-3 1 0-16,-3-1-3 0,-4 1-35 15,-2-1 0-15,-9 1-18 0,-3-1 5 16,-3-2-3-16,-5 2-12 0,-1 1-20 16,-1 2-9-16,0 3-17 0,3 5-57 15,4 3-10-15,3 2-148 0,5 5-63 16,5 3-105-16,4 1-243 0,0-2-425 0</inkml:trace>
  <inkml:trace contextRef="#ctx0" brushRef="#br0" timeOffset="53766.317">8312 8535 1725 0,'0'0'619'0,"0"0"-396"0,0 0-145 16,0 0 9-16,-8 38 22 0,8-18-38 15,0 5 12-15,0 3-44 0,2 2-17 16,0 0-12-16,0 1 3 0,-2 0-26 16,2 2-35-16,-2-1-77 0,0 0-52 15,-2-2-17-15,0-3-32 0,0-5 73 16,2-8 124-16,0-4 29 0,0-5 75 16,0-4 48-16,0-1 64 0,0 0 23 15,0 0-4-15,0-6 6 0,0-4-161 16,0-4-19-16,0-7-13 0,0-3-3 15,0-4 16-15,0-3 16 0,0-2 34 0,2 1-2 16,0 1-4-16,1-1-16 16,1 3-12-16,2 4-10 0,-1 2-38 15,4 5-14-15,-2 4-24 0,1 4-19 0,-2 3 3 16,4 3-13-16,-3 3-9 16,1 1-3-16,-1 3-20 0,2 4-26 15,0 3-13-15,-2 2-55 0,2 0-10 0,-2 5-72 16,-1 0-26-16,-2-2-40 0,-2 2-11 15,-2-1 92-15,0-1 146 0,-8 0 114 16,-6-1 36-16,-1 2 136 0,-6-2 144 16,-7 1-56-16,-1-2-110 0,0 0-72 15,0-4-78-15,1 0-7 0,5-4-256 16,7-3-339-16</inkml:trace>
  <inkml:trace contextRef="#ctx0" brushRef="#br0" timeOffset="54417.293">8302 10224 1429 0,'0'0'192'0,"0"0"-101"0,-39 27 104 0,24-14 116 0,1 1-75 0,3 4-68 16,0 0-78-16,2 4-51 0,1 3-4 15,3 1 7-15,1 3-16 0,2-2 13 16,2 2-15-16,0-4-24 0,6-4-12 16,1-4 11-16,4-1 2 0,2-5 14 15,0-5 21-15,1-2 5 0,-1-4 33 16,3 0 13-16,-3-4 8 0,-1-5 7 15,-2 0 0-15,-1-6-7 0,-3 0-15 16,0-2-27-16,-6-5-2 0,0 1-10 16,-12-3-18-16,-1 2-23 0,-10-1-22 15,-1 0-3-15,-7 4 22 0,2 0-13 16,0 6-13-16,5 3 1 0,4 4-32 16,6 4-26-16,5 2-108 0,5 0-109 15,2 4-286-15,4 2-507 0,3-1-253 16</inkml:trace>
  <inkml:trace contextRef="#ctx0" brushRef="#br0" timeOffset="54866.553">8504 10290 2689 0,'0'0'356'15,"0"0"-183"-15,0 0-10 0,0 0-52 16,0 0-66-16,0 0-23 0,0 0 19 15,-13 47-19-15,12-26-6 0,1 2 3 16,-2 3-18-16,0 0-1 0,-1 3 0 16,1-1 1-16,-2 0-1 0,2 0-67 15,1 0-31-15,-1-3-13 0,2-5 22 16,0-2 68-16,0-5 19 0,2-4 2 16,0-3-2-16,1-3-1 0,-1 0 3 15,-2-3 3-15,0-3 74 0,0-1 21 0,0-6-34 16,0-7-32-16,0-3-16 0,-2-7-4 15,-3-8 17-15,-1-9 2 0,0-5 4 16,3-4-6-16,1 11-7 0,2 8 16 16,0 15-1-16,2 1 4 0,3 0-19 15,3-1-6-15,1 2-16 0,3 2 0 16,0 5 10-16,3 0-10 0,0 6-19 16,0 2-32-16,-1 2 7 0,1 6-6 15,-4 6-10-15,0 4-29 0,-5 2-12 16,-6 6-1-16,0 2 6 0,-8 3 48 15,-7 0 29-15,-3-1-10 0,-3-1-9 16,-3-4 0-16,0-3-30 0,1-6-105 16,1-6-117-16,5-6-150 0,3-2-577 15</inkml:trace>
  <inkml:trace contextRef="#ctx0" brushRef="#br0" timeOffset="55684.171">8930 5964 1854 0,'0'0'159'0,"0"0"-59"0,0 0 49 0,0 0 42 0,0 0 9 16,0 0-42-16,0 0-49 0,0 0-28 16,0 0-33-16,-39 2-48 0,36 11-10 0,-2 7 10 15,3 2 13-15,2 13 2 16,0 11-15-16,7 16 0 0,0 8 0 15,1 2 0-15,-3 5 0 0,-1 0-16 0,-4 5-64 16,0 5-49-16,0 3-16 0,-2 2-6 16,-2-1-1-16,-1-3 87 0,1-4 65 15,0-7 23-15,0-4-21 0,1-7 72 16,-4-2 7-16,-2-5 19 0,1-4 23 16,1-8-123-16,-4-8 0 0,6-11-16 15,1-10-55-15,0-5-227 0,3-4-360 16,-3-7-977-16</inkml:trace>
  <inkml:trace contextRef="#ctx0" brushRef="#br0" timeOffset="56350.856">8841 8026 1916 0,'0'0'334'0,"0"0"-136"0,0 0 5 15,0 0-19-15,0 0-85 0,0 0-54 16,0 0 19-16,0 0 42 0,2 57-7 16,5-13-6-16,2 17-4 0,-2 9-29 15,-3 1-28-15,1 1-10 0,-5-5-3 16,0 3-19-16,2 2 0 0,-2-2-2 0,0-1-20 15,0-3-93-15,0-7-63 16,2-4-91-16,0-11-107 0,0-13-201 16,1-13-566-16</inkml:trace>
  <inkml:trace contextRef="#ctx0" brushRef="#br0" timeOffset="57038.771">8970 9793 1882 0,'0'0'356'0,"0"0"-145"0,0 0-11 0,0 0-26 0,0 0-39 0,-27 36 12 15,25-18-22-15,0 3-26 0,2 11-7 16,0 15-35-16,10 19-6 0,2 10-7 16,1 6 20-16,1 2-1 0,-3 1-9 15,-1 5-32-15,-4 6-22 0,-2 1-10 16,-2 1-24-16,-2-1-87 0,0-1-132 16,0-2-86-16,-2-1-173 0,-2-4-282 15,-2-25-701-15</inkml:trace>
  <inkml:trace contextRef="#ctx0" brushRef="#br0" timeOffset="57966.955">8086 5750 787 0,'0'0'821'0,"0"0"-480"0,0 0-82 0,0 0 16 15,0 0-36-15,0 0-65 0,0 0-56 16,0 0-62-16,0 0-56 0,0 0-10 16,0 0 10-16,-34 61 26 0,31-19 6 15,3 11-6-15,0 2-10 0,0-1-4 16,6-8-11-16,-4-10-1 0,0-9-9 15,1-6-10-15,1-5-7 0,0 1-28 16,3-2 51-16,2-2-1 0,-1-2 4 16,3-7 13-16,-2-2 29 0,3-2 25 15,1-5 19-15,-1-5-28 0,1-2-8 16,2-3-15-16,-6-2-12 0,-1 1 9 16,-1 1 9-16,-5 3 44 0,1 2 29 15,-3 5 31-15,-3 1-25 0,-1 3-42 16,-3 1-78-16,-3 1-13 0,-4 4-49 0,-4 4-29 15,0 6-51-15,-2-1-54 0,0 4-97 16,1-2-162-16,6-3-266 0,-3-6-1140 0</inkml:trace>
  <inkml:trace contextRef="#ctx0" brushRef="#br0" timeOffset="63801.985">9168 6799 1203 0,'-2'0'745'0,"0"0"-337"0,-1 0-101 16,3 0-34-16,0 0-29 0,0-2-30 0,0 2-62 16,0 0-73-16,0 0-79 0,0 0-28 15,5 0-70-15,-1 0 24 0,5 4 71 16,2 0 3-16,3 4 19 0,1-2-18 16,3 6-1-16,-3-2-60 0,-1 2-29 15,-3 0-20-15,-2 3-3 0,-2 1 35 0,-3 0 32 16,-2-1 32-16,-2 0 7 15,0-3 6-15,-2-2 32 0,0-3 19 16,0-3 10-16,2-1 26 0,-2-3 60 0,2 0 15 16,-2-5-19-16,2-1-17 0,0-4-13 15,0-3-43-15,0-6-42 0,4 0-25 16,0-4-3-16,2-1-22 0,1 0-12 16,3 0-45-16,-2 2-47 0,3 3-26 15,-1 4-87-15,3 3-129 16,-1 1-222-16,-2 4-501 0</inkml:trace>
  <inkml:trace contextRef="#ctx0" brushRef="#br0" timeOffset="64200.491">9584 6773 2647 0,'0'0'517'0,"0"0"-186"0,0 0-84 0,0 0-24 15,0 0-34-15,0 0-67 16,-13-37-76-16,8 32-30 0,0 2-16 16,-3-1-19-16,-1 4-46 0,0 0-4 0,-5 3 7 15,4 3-1-15,-2 4 6 16,3 1 13-16,1 0 3 0,3 1 4 15,3 0-4-15,2 0 0 0,2 0 19 0,3-2-11 16,5 2 33-16,4-1 16 0,1-1 3 16,1 1-17-16,-1-1 1 0,1 0 16 15,-3-1-19-15,-2 0 0 0,-1 1-1 16,-4-1-2-16,-4 2-29 0,-2-2 32 16,-4 1 16-16,-5 3 12 0,-5-1 20 15,-3-1-48-15,-5 1 0 0,-1-1-32 16,-1-3-25-16,4-1-53 0,-2-4-74 0,4-3-131 15,3-3-290-15,8-2-724 16</inkml:trace>
  <inkml:trace contextRef="#ctx0" brushRef="#br0" timeOffset="65549.822">10073 6107 1353 0,'-1'-1'299'0,"1"1"-59"0,-1 0-71 15,0 0-36-15,-1 5-26 0,0 2 19 0,0 3 10 16,-2 2-26-16,2 4-17 16,2 6 0-16,0 2-22 0,2 12-4 15,4 11-9-15,1 10 13 0,-1 8 2 0,-4 1-47 16,-2 1 9-16,0-2-22 0,-4 3-13 15,-1 4-4-15,-1 0-12 0,0 0 13 16,0-1-32-16,2-3 35 0,-2-7 20 16,3-3-4-16,-1-6 39 0,2-2-33 15,0-6 6-15,0-6 23 0,2-9-32 16,0-8-19-16,0-5-15 0,2 2 11 16,0-2-91-16,1 0-65 0,0-6-64 15,-2-6-105-15,1-2-175 0,-2-2-250 16,0-4-384-16</inkml:trace>
  <inkml:trace contextRef="#ctx0" brushRef="#br0" timeOffset="66749.89">10339 6739 1699 0,'-2'-3'253'0,"2"2"-91"0,0-2-26 0,1 2 0 0,1-2-52 16,5 2-48-16,1-1-7 0,5 2 6 15,3 0-12-15,4 6 0 0,2 1-5 16,0 3-18-16,1 2-1 0,-1 2-44 16,-4 1-13-16,-1 2-30 0,-5 0-12 15,-1 2-33-15,-3-1-3 0,-5-1 0 16,1-2 51-16,-4-2 85 0,-2-5 37 16,-2-2 38-16,-2-3 13 0,-3-1-30 15,-1-2 4-15,3-2 35 0,-3-5 77 0,3-2 49 16,2-2-4-16,0-4 6 15,3-1 20-15,0-2-79 0,2-4-81 16,0 0-85-16,5-4-3 0,3 1-29 0,4 1-28 16,1 1-16-16,7 2-35 0,-1 5-145 15,2 2-172-15,-5 3-300 0,6 1-941 16</inkml:trace>
  <inkml:trace contextRef="#ctx0" brushRef="#br0" timeOffset="67167.992">10848 6578 2380 0,'0'0'329'0,"0"0"-178"0,0 0 16 0,0 0 44 0,0 0 16 16,0 0-59-16,0 0-83 0,-35-9-50 0,31 10-35 15,1 6-26-15,-1 2-27 16,4 7 24-16,0 3 29 0,0 6 35 0,0 3-34 15,4 4 2-15,1 0-3 0,-1 2-2 16,2 0-23-16,0 1-38 0,0-5-55 16,0 1-25-16,-1-8-4 0,3-2 0 15,0-6 32-15,0-4 21 0,-1-5 75 16,3-4-36-16,-1-2-9 0,-1-8-23 16,1-3-10-16,0-4-152 0,-1-3-176 15,-3-3-187-15,0 6-361 0</inkml:trace>
  <inkml:trace contextRef="#ctx0" brushRef="#br0" timeOffset="67323.392">10777 6735 1087 0,'0'0'579'0,"0"0"-228"15,0 0-24-15,0 0-23 16,0 0-27-16,0 0-88 0,0 0-71 16,0 0-13-16,0 0-22 0,0 0 6 0,0 0-3 15,0 0-33-15,49 20-2 0,-31-27-51 16,5-5-19-16,1-2-139 15,-1-2-142-15,1-3-264 0,-6 5-746 0</inkml:trace>
  <inkml:trace contextRef="#ctx0" brushRef="#br0" timeOffset="67717.634">11075 6182 1251 0,'0'0'806'0,"0"0"-505"16,0 0-81-16,0 0 28 0,0 0-26 15,0 0-37-15,0 0-3 0,0 0-33 16,0 0-79-16,0 0-51 0,0 0 3 15,0 0 28-15,2 49 51 0,5-13-10 16,-1 15-50-16,-1 8 3 0,0 3-22 0,-4 4-3 16,-1-4-16-16,-1 6 26 0,-4 3-29 15,1 2-3-15,-1 7-26 0,-3-1-37 16,1 2-3-16,0-1-10 0,1-5-31 16,2-4 15-16,-1-7-9 0,3-4 18 15,1-6 41-15,0-6 29 0,1-9 4 16,0-11 10-16,0-6-27 0,0-7-6 15,2 2-32-15,0-2-13 0,0-3-61 16,3-6-158-16,-2-6-293 0,1-2-634 16</inkml:trace>
  <inkml:trace contextRef="#ctx0" brushRef="#br0" timeOffset="68366.84">11364 6742 20 0,'0'0'1911'0,"0"0"-1648"0,0 0-39 16,0 0 15-16,0 0-14 0,0 0-23 0,0 0-7 16,0 0-30-16,0 0-44 0,0 0-20 15,0 0-22-15,-18-36-31 0,23 31-20 16,3 1-28-16,1-1-12 0,5 1-19 15,3 2 12-15,2 2-16 0,3 3 7 16,0 7-7-16,2 5-3 0,-1 2-25 16,-3 4 15-16,-1 2-12 0,-2 3-7 15,-4 0 3-15,-3-1 17 0,-4-1-17 16,-1-1 9-16,-5-4 23 0,0-5 32 16,-3-2 7-16,-3-3 15 0,-2-5 1 15,2-1 15-15,-3-3 55 0,3-3-20 16,-2-4-16-16,3-7 10 0,0-5-7 15,2-3-16-15,3-6-44 0,0-4-3 16,4-1-60-16,3 1-67 0,7 2-84 16,0 3-100-16,3 3-170 0,1 5-249 15,-4 5-650-15</inkml:trace>
  <inkml:trace contextRef="#ctx0" brushRef="#br0" timeOffset="69250.138">11852 6823 1987 0,'0'0'418'0,"0"0"-215"0,0 0-32 0,0 0 60 0,0 0-13 0,-39-39-52 15,28 33-77-15,3 1-48 0,-2 1-41 16,-1 3-16-16,4 1-28 16,-2 4-4-16,2 3 0 0,-1 4-9 0,2 2 9 15,1 3 16-15,2 2 13 0,1-1-10 16,2-1 16-16,0 0 10 0,3-3-26 16,4-2 1-16,-1-3 8 0,3-4 20 15,-2-1 3-15,2 0 9 0,0-3 33 16,1-3 22-16,1-4 10 0,-1-4-4 15,2-1-16-15,-3-5-12 0,1 0-17 16,-1-3-12-16,-1-3-14 0,-1 0 11 16,-1-4-11-16,-1 2-2 0,-2-4 0 15,-2 2 0-15,-1 0 1 0,0-1 25 16,0 6 2-16,-4 0 16 0,1 7 32 16,-1 5 0-16,1 1-4 0,2 5 10 15,0 1 3-15,0 2-43 0,1 1-42 16,0 1-74-16,0 6-79 0,0 3 86 15,1 7 52-15,2 12 13 0,2 11 1 0,3 7 1 16,-1-3-41-16,0-11-86 0,1-8-48 16,0-10-89-16,2 2-105 15,3-1 43-15,4 0 12 0,2-9-37 0,-6-3-407 16</inkml:trace>
  <inkml:trace contextRef="#ctx0" brushRef="#br0" timeOffset="69718.155">12082 6269 1808 0,'0'0'448'0,"0"0"-154"0,0 0-33 0,0 0 9 0,0 0-47 15,0 0-60-15,0 0-128 0,0 0-35 16,0 0-45-16,0 0 45 0,7 44 42 16,-1-13 8-16,2 14-9 0,-1 15-9 15,1 10 6-15,-2 3-19 0,-2 2-6 16,-3-2 6-16,-1 5-4 0,-1 8 14 16,-5 2-27-16,0 2-2 0,-2-4-16 15,1-5-25-15,3-7-29 0,0-11-15 0,3-10 34 16,1-14 29-16,0-12 20 15,1-10 2-15,1-7-41 0,0-3-208 16,0-4-368-16,0-9-1301 0</inkml:trace>
  <inkml:trace contextRef="#ctx0" brushRef="#br0" timeOffset="71183.091">9494 5841 942 0,'0'0'632'0,"0"0"-278"0,0 0-55 0,0 0-21 0,0 0-23 15,0 0-34-15,0 0-51 0,0 0-48 16,0 0-68-16,0 0-54 0,0 0-14 16,-35 4 14-16,31 6 13 0,2 2 28 15,0 0-16-15,2 1-25 0,0 1-1 16,4-4 1-16,2 1 3 0,1 0-3 15,4-2 0-15,0 1 1 0,5-3 19 0,1-1 2 16,2 2-20-16,3-2 0 16,-3-1-2-16,2 2-1 0,-2-1-12 15,0 2-34-15,-3 0-33 0,-4-1-22 16,-3 0-3-16,-5 2 21 0,-2-2 4 16,-2 2 25-16,-6 1 10 0,-3 0-6 0,-4 0-68 15,-5 0-101-15,-2-3-81 0,0 0-46 16,-2-4-184-16,6-3-300 0</inkml:trace>
  <inkml:trace contextRef="#ctx0" brushRef="#br0" timeOffset="71338.755">9486 5824 1714 0,'0'0'419'0,"0"0"-199"15,0 0 74-15,49-35 11 0,-29 23-39 16,2-2-81-16,1 1-67 0,5-3-33 15,-2 1-44-15,3 1-41 0,0-2-94 16,0 5-326-16,-6 2-623 0,6-3-1031 0</inkml:trace>
  <inkml:trace contextRef="#ctx0" brushRef="#br0" timeOffset="71850.837">10433 5850 365 0,'0'0'1978'0,"0"0"-1677"0,0 0-128 16,0 0-66-16,0 0-30 0,0 0-57 0,0 0-20 15,0 0 0-15,0 0 0 16,-23 50 3-16,24-33-1 0,5 1 1 16,1-1 13-16,2-2-12 0,0 0-2 0,4-4 11 15,2-1 6-15,-2 1 23 0,3-1-20 16,-1 0-6-16,1 0-6 16,0-1-10-16,-2 1-3 0,-2-3-22 0,-2 3 9 15,-4-1-10-15,-3-1-22 0,-3 2-16 16,-1 1-19-16,-7 0-1 0,-5 3-61 15,-3-1-123-15,-4 1-72 0,-1-2-4 16,0-3-24-16,0-4-16 0,3-2-196 16</inkml:trace>
  <inkml:trace contextRef="#ctx0" brushRef="#br0" timeOffset="72004.963">10413 5881 2043 0,'0'0'295'0,"0"0"-21"0,41-27 39 0,-22 16 20 16,6-3-72-16,1 0-81 16,1 0-41-16,-1-4-79 0,1 4-60 15,1-2-30-15,-3 2-206 0,-3 0-178 0,0 4-322 16,-6 1-993-16</inkml:trace>
  <inkml:trace contextRef="#ctx0" brushRef="#br0" timeOffset="72633.772">11322 5838 2448 0,'0'0'396'0,"0"0"-254"0,0 0-142 0,0 0-45 15,0 0 45-15,0 0 13 0,0 0 31 0,0 0-24 16,19 44-18-16,-14-30-2 15,2 1 1-15,-2 1 21 0,1-2-21 16,0-2 0-16,-1-2-1 0,4-3-9 16,-2 1 9-16,3-1 16 0,1-1 10 15,-1-1-4-15,1 1 10 0,2-2 3 16,-2 1-13-16,0-1-20 0,-1 0-2 16,-2 1-2-16,-2 0-1 0,-2-2-32 15,-1 1 10-15,-3 1-14 0,0 0-15 16,0 2 2-16,-6-1 23 0,0 2 17 15,-3-1 8-15,-2 0 1 0,0-1 0 0,-1 0-26 16,-1-2-16-16,2 0-10 0,-1-1-15 16,3-2-21-16,-1-1-86 0,0-4-92 15,2-4-133-15,0-2-308 0,2 0-370 16</inkml:trace>
  <inkml:trace contextRef="#ctx0" brushRef="#br0" timeOffset="72786.069">11343 5824 1790 0,'0'0'642'0,"0"0"-307"15,0 0-155-15,0 0 0 0,0 0-14 16,0 0-80-16,48-37-64 0,-25 25-22 0,1 0-29 16,2 0-143-16,3-1-283 0,-5 4-623 15,5-8-589-15</inkml:trace>
  <inkml:trace contextRef="#ctx0" brushRef="#br0" timeOffset="75033.848">12421 6765 1705 0,'0'0'442'0,"0"0"-135"0,0 0 29 0,0 0-25 16,0 0-71-16,0 0-56 0,0 0-80 16,-31-41-69-16,25 35-33 0,1 2 21 15,-1-1-1-15,-1 0-20 0,0 1-2 16,-1 3-3-16,1-1-26 0,0 2-9 15,-2 0-19-15,1 0-6 0,0 5-20 16,0 2-6-16,1 2 3 0,0-2 35 16,3 4 9-16,2 1 10 0,1-1-48 15,1 2 3-15,2-3 26 0,3 3 22 16,3-3 4-16,2-2 22 0,1 1 3 16,2 0 15-16,1 0-11 0,1-2-3 15,-1 2 5-15,-1-1-6 0,-1 2-1 0,-3-1-28 16,-3 1-13-16,-2-1-29 15,-2 1 10-15,-2 0 7 0,-2 0 34 0,-4 0 20 16,-2-2 21-16,-5-1 30 0,0 1 1 16,-3-3-1-16,1 0-15 0,-3-1-1 15,2-3-3-15,0-1-32 16,2-1-26-16,0-5-128 0,5 0-95 0,1-4-126 16,4-1-252-16,2 2-544 0</inkml:trace>
  <inkml:trace contextRef="#ctx0" brushRef="#br0" timeOffset="75533.682">12614 6814 1520 0,'0'0'507'0,"0"0"-190"0,0 0-62 0,0 0-45 15,0 0-27-15,0 0-48 0,-34-38-33 16,26 34-32-16,2 0-50 0,1 3-20 15,-1-1-32-15,-1 2-12 0,2 3-17 16,-1 2-12-16,1 3 8 0,-1 3 1 16,2 2 32-16,-2 1-3 0,4 2-17 15,0-1-41-15,0-1-16 0,2 0-4 16,0 0 6-16,0-4 33 0,2-3 19 16,0-1 29-16,0-3 6 0,3-1 20 15,0-2 19-15,-1 0 39 0,2-2 29 16,1-4 10-16,1-1-19 0,0-3-36 15,0 1-4-15,-1-3-12 0,1 5-10 0,-4 1 26 16,0 1 6-16,-1 3 26 16,-2 2-3-16,0 0-71 0,1 0-35 0,0 3 35 15,2 3 3-15,1-1-2 0,2 1 0 16,0 3-1-16,0-3-109 0,2-2-91 16,1-2-117-16,2-2-358 0,-4-4-822 15</inkml:trace>
  <inkml:trace contextRef="#ctx0" brushRef="#br0" timeOffset="76499.877">12860 6335 1301 0,'0'0'475'0,"0"0"-225"0,0 0-17 16,0 0 52-16,0 0-2 0,0 0-45 0,0 0-69 15,0 0-32-15,0 0-35 0,0 0-32 16,0 0-32-16,0 0-38 0,0 0-41 16,0 0-32-16,0 0 73 0,-8 39 35 15,9-16 22-15,2 4 0 0,2 12-16 16,1 8-9-16,0 12 5 0,-1 7-15 16,-2 1-6-16,-3-2-14 0,0-3-2 15,-4 0-22-15,1-3-73 0,-1-3 13 16,1-3 32-16,-1-6 30 0,1-1 5 15,-1-5-1-15,2-2-10 0,0-7 4 16,1-7 22-16,0-5-1 0,1-4 1 16,-1 2-26-16,1 0-53 0,0-2-65 15,0-6-144-15,0-6-319 0,1-3-994 16</inkml:trace>
  <inkml:trace contextRef="#ctx0" brushRef="#br0" timeOffset="77683.972">12361 5857 11 0,'0'0'1034'0,"0"0"-591"0,0 0-88 0,0 0-18 0,0 0-42 16,0 0-34-16,0 0-49 0,0 0-61 0,0 0-33 15,0 0-9-15,0 0-20 0,0 0-35 16,0 0-26-16,0 0-28 0,0 0-41 15,0 0-51-15,0 0 51 0,0 0 41 16,0 0 16-16,-7 39-12 0,7-21-1 16,1 1-6-16,1-5-7 0,-1 0 7 15,2-5-19-15,2-1 2 0,0-2-8 16,1-2 28-16,0-3 13 0,3 1 22 16,3-2 16-16,1 0-1 0,2-5-18 15,1 1-31-15,1 0 12 0,0-3-13 16,1 3-12-16,-3 1 11 0,0 3-21 15,-4 0-32-15,1 0-3 0,-3 0-1 16,-3 5-22-16,0 1 0 0,-4 4 16 16,-1 0 10-16,-1 3 9 0,-6 0 16 15,-1 2 26-15,-3 0 3 0,-3 1 15 16,0 2 4-16,-3-3-6 0,1 3-2 16,-3-3-11-16,1-1-68 0,-1-1-44 15,-1-3-27-15,3-2-22 0,-1-4-63 0,3-4-139 16,2 0-327-16,3-3-507 0</inkml:trace>
  <inkml:trace contextRef="#ctx0" brushRef="#br0" timeOffset="78060.656">12403 5827 225 0,'0'0'199'0,"0"0"-131"0,0 0-68 16,0 0-29-16,0 0-127 0,0 0-92 15</inkml:trace>
  <inkml:trace contextRef="#ctx0" brushRef="#br0" timeOffset="78499.129">12397 5841 1772 0,'0'0'493'15,"0"0"-163"-15,0 0-27 0,0 0-24 16,0 0-75-16,0 0-55 0,0 0-28 15,36-46-30-15,-22 31-47 0,2 2-42 16,1-1-2-16,2 0 0 0,2 0-53 0,-1 4-178 16,3 0-241-16,-4 1-530 15,7-1-860-15</inkml:trace>
  <inkml:trace contextRef="#ctx0" brushRef="#br0" timeOffset="80499.95">13264 6624 1927 0,'-3'-6'412'0,"2"1"-241"0,1-2-26 0,-1 0 45 15,-1-4 0-15,2 2-72 0,-1 0-51 16,0 0-32-16,0-1-9 0,-1 0 25 16,-2 1 16-16,1 0 16 0,-2 1-1 15,0-1 7-15,-1 2-17 0,-2 1-18 16,1 2-42-16,0 1-9 0,1-1-3 15,-1 4-13-15,2 0-37 0,1 1-26 16,0 5-26-16,0 7-2 0,1 3 50 16,2 6 15-16,1 5 39 0,2 9 29 0,4 8-10 15,1-4-3-15,-1-3-16 16,0-4 0-16,-3-8 0 0,0 6 1 16,0 1 2-16,-1-1 0 0,-1-1 0 0,-1 0-3 15,0-5-23-15,0 2 22 0,-1-4-11 16,-1-1-8-16,-1-4-5 15,0-1-10-15,-1-3-16 0,-1 0-23 0,0-5-18 16,0-1-53-16,0-3-41 0,-1-1-59 16,-2-3-56-16,2-1-59 0,-1-6-258 15,2 1-512-15</inkml:trace>
  <inkml:trace contextRef="#ctx0" brushRef="#br0" timeOffset="80655.579">13075 6827 1728 0,'0'0'503'0,"0"0"-302"16,0 0-40-16,0 0 113 0,0 0 21 15,0 0-85-15,49 7-76 0,-30-7-42 16,1 0-45-16,3-3-9 0,1-4-38 16,1-3-64-16,0-2-165 0,-2-4-279 15,-4 3-746-15</inkml:trace>
  <inkml:trace contextRef="#ctx0" brushRef="#br0" timeOffset="81666.853">13237 5787 1550 0,'0'0'526'0,"0"0"-289"0,0 0-30 16,0 0 60-16,0 0 10 0,0 0-31 15,0 0-71-15,0 0-45 0,0 0-29 16,0 0-19-16,0 0-13 0,0 0-31 0,0 0-38 16,-37-9 1-16,32 27-1 15,2 10 47-15,3 11 19 0,0 0-12 0,0-4-1 16,2-5-30-16,4-8-23 16,0 3-34-16,2 0 9 0,0-4-10 15,3-4-7-15,-2-6-5 0,2-3 7 0,0-4 37 16,-2 0 1-16,0-4 2 15,0 0 2-15,-1-4 29 0,-1-3 13 0,-1 0-31 16,-1-2-13-16,-3-3 0 0,0 1-2 16,-2-1 1-16,-3 1-14 0,-3-1-14 15,-2 3 11-15,-2 3-1 0,-2 1-13 16,0 3-40-16,1 1-64 0,-2 1-79 16,2 3-104-16,0 0-211 0,4 0-488 15,-2-3-587-15</inkml:trace>
  <inkml:trace contextRef="#ctx0" brushRef="#br0" timeOffset="89117.806">9317 8507 2191 0,'0'0'394'0,"0"0"-158"0,0 0-89 0,0 0-79 16,0 0-26-16,0 0 15 0,0 0-6 15,0 0-51-15,0 0-13 0,0 0-28 16,0 0 6-16,0 0 9 0,45-19 23 0,-30 21-10 15,3 4 13-15,0 2 0 16,-1 2-13-16,3 1-3 0,-4 3-80 16,-1 2-62-16,-2 0-32 0,-1 0-4 0,-5 0 62 15,-1-1 51-15,-2-2 29 0,-2-2 52 16,-2 1 12-16,0-5 7 0,-2 0 14 16,-4-1 15-16,0-3 7 0,1-3-3 15,-4 0 16-15,2-3 42 0,1-3 61 16,1-4-20-16,-1-2 16 0,4-2-36 15,-3-3-47-15,5-2-21 0,0-3-63 16,2 3-16-16,3-5-22 0,1 3-39 16,1 1-44-16,-1 2-69 0,4 4-77 15,-2 2-199-15,-3 5-330 0</inkml:trace>
  <inkml:trace contextRef="#ctx0" brushRef="#br0" timeOffset="89566.781">9791 8423 2188 0,'0'0'397'0,"0"0"-90"0,0 0-83 0,0 0-16 16,0 0-62-16,0 0-7 0,0 0-126 15,0 0-13-15,0 0-70 0,-40-30 1 16,26 33 11-16,1 2 4 0,-1 4 10 16,1 2 5-16,3-1 11 0,0 1 2 15,5 0-3-15,1-1-6 0,4 0-9 16,0-1 12-16,5 1 16 0,3 1 16 15,4-1 16-15,-1-1-15 0,3 1 27 16,1 0-12-16,1-1-12 0,-1-1 26 16,-2 1-28-16,1-3-2 0,-6 2 0 15,-2 0-26-15,-3-1-32 0,-3 1-6 0,-2 0-9 16,-5 1-14-16,-4 2-68 0,-5 2-106 16,-3-1 2-16,-3-3 68 0,-1-2 25 15,0 0 4-15,2-3-43 0,1-3-75 16,5-1-79-16,5-3-162 0</inkml:trace>
  <inkml:trace contextRef="#ctx0" brushRef="#br0" timeOffset="90033.078">9935 8003 970 0,'0'0'118'0,"0"0"-37"0,0 0 40 0,0 0 12 15,0 0 4-15,0 0-4 0,0 0-22 16,0 0-24-16,0 0-28 16,0 0-23-16,0 0 35 0,0 0 55 0,0 0 17 15,32 38 2-15,-30-15 17 0,-2 5-33 16,4 7-23-16,0 10-16 0,3 11-7 16,1 4-9-16,0-1-10 0,0 0-19 15,-3-5-14-15,1 0 10 0,-4 1-40 16,0 1 20-16,-2-4 2 0,0 2-20 15,-4-3 9-15,-2-2-12 0,2-2 2 16,-3-3-1-16,2-5 21 0,-2-9-3 16,1-7-18-16,3-1 21 0,-3 2 13 15,0 3-22-15,2-1-13 0,-2-4 0 16,4-7-13-16,0-6-15 0,1-4-74 0,1-5-138 16,0-9-223-16,0 1-808 0</inkml:trace>
  <inkml:trace contextRef="#ctx0" brushRef="#br0" timeOffset="90866.939">9268 7718 1319 0,'0'0'127'0,"0"0"-127"0,0 0-34 0,0 0 34 0,0 0 33 15,0 0 100-15,0 0 14 0,0 0-47 16,-2 41-18-16,4-33-1 0,3-2 26 16,1 0 3-16,-2 1-6 0,2-1-23 15,2 1-10-15,-1-3-26 0,3-1-13 16,2 1-9-16,-1-1-22 0,5-2-1 16,-3 0-35-16,1 2-91 0,-2-2-65 15,-3 2-13-15,-2 0 6 0,-2 3 23 16,-3-1 48-16,-2 1 94 0,0 1 33 15,-4 0 39-15,-4 0 39 0,-2 1-32 16,-1-2-46-16,-3 1-43 0,-1-1-80 0,-1 0 2 16,1-3 17-16,1-2-7 15,1-1-133-15,4 0-333 0</inkml:trace>
  <inkml:trace contextRef="#ctx0" brushRef="#br0" timeOffset="91047.876">9289 7713 783 0,'0'0'592'0,"0"0"-321"0,0 0 63 16,0 0 23-16,41 2-41 0,-25-6-77 16,2-2-63-16,2-3-71 0,-1-1-44 15,2-1-61-15,-1 0-118 0,-3 1-374 16,-3 2-757-16</inkml:trace>
  <inkml:trace contextRef="#ctx0" brushRef="#br0" timeOffset="92183.601">10197 8507 2096 0,'0'0'301'0,"0"0"-227"0,0 0-45 0,0 0 10 0,0 0 45 0,0 0-26 15,45 5-13-15,-30 0-45 0,2 1-3 16,0 3 2-16,1 1 1 0,-1 3 0 16,-1-1-53-16,-3 2-27 0,-2 0 15 15,-4 1 7-15,-1 0 19 16,-4 2-3-16,-1-1 10 0,-1-1 12 0,-1-3 20 15,-2-2 31-15,-2-1 24 0,-1-4 6 16,0 0-3-16,0-4 16 0,3-1 20 16,0 0 83-16,0-5 15 0,1-4-54 15,0-2-36-15,0-5-3 0,2 0-39 16,0-3-60-16,2-2-10 0,2-2-6 16,2 2-58-16,-1 1-69 0,4 1-39 15,-2 1-85-15,3 2-107 0,0 2-210 16,-3 4-598-16</inkml:trace>
  <inkml:trace contextRef="#ctx0" brushRef="#br0" timeOffset="92734.004">10591 8342 1990 0,'0'0'292'0,"0"0"-30"0,0 0 15 0,0 0-4 15,0 0 1-15,0 0-67 0,0 0-62 16,0 0-79-16,0 0-66 0,0 0-31 16,0 0-67-16,0 0 19 0,0 0 79 15,0 0 44-15,6 44 7 0,-2-23-20 16,-1 4-31-16,1 1 22 0,1 2-22 16,-1-1 1-16,-1-2-1 0,3 1-16 15,-1-4-19-15,-1-2-19 0,5-4 19 16,-2-3-6-16,3-2 22 0,2-4 16 15,-1-2-9-15,2-5 12 0,1 0 0 16,-1-4-54-16,1-3-79 0,0-3-129 16,0-2-156-16,-1-2-174 0,-6 3-529 15</inkml:trace>
  <inkml:trace contextRef="#ctx0" brushRef="#br0" timeOffset="92932.747">10583 8499 2106 0,'0'0'359'16,"0"0"-69"-16,0 0-97 0,0 0-61 0,0 0-27 15,0 0 39-15,0 0 5 0,0 0-16 16,37-11-44-16,-18 3-54 0,1-1-35 16,1-2-65-16,-1-2-91 0,2 1-111 15,-2-1-143-15,1 0-213 0,-4 1-492 16</inkml:trace>
  <inkml:trace contextRef="#ctx0" brushRef="#br0" timeOffset="93366.581">11059 7919 859 0,'0'0'384'0,"0"0"-49"15,0 0-101-15,0 0-19 0,0 0 57 16,0 0-4-16,0 0-42 0,1 49-49 16,-1-27-36-16,0 1-20 0,0 10-19 15,0 13-3-15,0 12 2 0,0 10-15 16,0 1-4-16,-3 2-12 0,-1-4-20 16,-2 4-15-16,-2 1-20 0,0 1-14 15,-1-5-1-15,2-2-44 0,-4-2 10 0,6-10 5 16,1-8 26-16,0-14 2 15,2-8-2-15,2-4 1 0,0 4-1 0,0 0-13 16,0 0 3-16,0-5-18 0,0-7-90 16,0-4-110-16,0-8-147 15,0-3-328-15,0-2-641 0</inkml:trace>
  <inkml:trace contextRef="#ctx0" brushRef="#br0" timeOffset="94283.752">10426 7619 1505 0,'0'0'487'0,"0"0"-182"0,0 0-89 0,0 0-6 15,0 0-46-15,0 0-71 0,0 0-29 16,0 0-54-16,0 0-10 0,0 0-32 16,0 0 6-16,0 0 10 0,-14 39 16 15,14-29 0-15,0-1 0 0,1 0-1 16,5 1 1-16,2-1 0 0,4 0 19 16,-1 0-15-16,5-1 12 0,0-1-16 0,2 1 13 15,0-3-11-15,1 0 1 0,-1 0-1 16,-4-1-2-16,-1 0-16 0,-4 0-10 15,-2 1-15-15,-3-1 12 0,-3 2 29 16,-1-1 13-16,-2 2 12 0,-4-1-9 16,-2 2-16-16,-4-1-33 0,-3 0-47 15,0 1-23-15,-3-2-20 0,-1-1-19 16,0-1-39-16,0 0-68 0,-1-2-105 16,3-1-180-16,3-1-199 0</inkml:trace>
  <inkml:trace contextRef="#ctx0" brushRef="#br0" timeOffset="94468.818">10400 7618 1641 0,'0'0'413'0,"0"0"-63"0,0 0-60 15,0 0 15-15,0 0-1 0,39-28-65 0,-25 20-65 16,4 0-67-16,2 1-62 0,2-2-45 15,2 2-28-15,-1 0-92 16,3 1-89-16,-4 3-183 0,-2-1-590 0,5-2-894 0</inkml:trace>
  <inkml:trace contextRef="#ctx0" brushRef="#br0" timeOffset="97268.746">11678 7573 1421 0,'-1'-2'254'0,"-1"-1"-53"0,2 0 65 0,-2 1-10 16,1 0-20-16,1 1-20 0,0 1-43 15,0 0-61-15,0 0-112 0,0 1-64 16,-1 6-32-16,1 3 71 0,-2 4 25 16,2 5 1-16,0 1 0 0,0 3-1 15,-1-3-118-15,1-1-114 0,0 0-50 16,0-2-71-16,0-4-190 0,1-2-222 16,1-3 106-16</inkml:trace>
  <inkml:trace contextRef="#ctx0" brushRef="#br0" timeOffset="97632.613">11799 7524 1786 0,'0'0'283'15,"0"0"-73"-15,0 0-22 0,0 0-62 0,0 0-81 16,0 0-22-16,0 0-21 0,0 0 33 15,0 0-12-15,0 0 6 0,3 46-10 16,-3-24 4-16,-3 3-7 0,-1 0-14 16,-2 0-1-16,1 1 0 0,0-4-1 15,3-2 0-15,2-2-16 0,0-3 4 16,4-5 11-16,1 0 2 0,2-3 21 16,1-2-6-16,4-2 19 0,-1-2 29 15,0-1 17-15,1-2-11 0,1-5-28 16,-2 0-7-16,-1-2-35 0,-3 0-1 15,-4 2-37-15,-1-1-7 0,-2 0-39 16,-4 3-31-16,-4-1-82 0,-6 2-25 16,-1 3-28-16,-4 1 7 0,0 1-59 15,-1 3-102-15,5 1-202 0,-1-4-36 0</inkml:trace>
  <inkml:trace contextRef="#ctx0" brushRef="#br0" timeOffset="98207.796">11577 8361 2138 0,'0'0'168'0,"0"0"-9"0,0 0 15 0,0 0-32 16,0 0 9-16,0 0-29 0,0 0-55 16,0 0-6-16,0 0-3 0,0 0 18 15,-10 44-31-15,10-27-42 0,-1 2 10 16,1 1-13-16,0-1-13 0,0 0-57 15,0 1-77-15,0-2-77 0,0 0-115 16,1-4-182-16,1-4-503 0</inkml:trace>
  <inkml:trace contextRef="#ctx0" brushRef="#br0" timeOffset="98378.091">11570 8276 2179 0,'0'0'417'16,"0"0"-156"-16,0 0-97 0,0 0-17 16,0 0-62-16,0 0-85 0,0 0-41 15,0 0-129-15,0 0-235 0,0 0-284 16,0 0-899-16</inkml:trace>
  <inkml:trace contextRef="#ctx0" brushRef="#br0" timeOffset="98917.88">11692 8385 2236 0,'0'0'301'0,"0"0"-152"0,0 0-53 0,0 0-51 16,0 0-19-16,0 0 19 15,0 0 25-15,0 0 7 0,-1 42-32 16,3-30-29-16,0 0-13 0,0 2-2 15,0-1 1-15,-1 1-2 0,2 1-22 0,0-2-48 16,-1-1 15-16,0-2 1 16,0-1 12-16,-1-2 13 0,1-4 16 0,-1 0 0 15,0-2 0-15,1-1 13 0,-1 0 62 16,1-4 40-16,2-3-18 0,1-5-33 16,1-2-29-16,2-4-22 0,2 0-16 15,-1-1 14-15,-1 0-17 0,2 2-32 16,-3 2 9-16,1 5-6 0,-3 1 19 15,1 5 9-15,1 2 20 0,-3 2 3 16,0 0 10-16,-1 7-7 0,1 1 17 16,0 1 5-16,1 1-24 0,-1 1-1 15,-1 1-3-15,0-1-19 0,-1 1-23 16,0-1 0-16,-1-3 13 0,0 0 26 0,-1-4 3 16,1-2 1-16,-1-2 12 0,1 0 13 15,0 0 22-15,1-3 38 16,0-1-28-16,1-6-30 0,1 0-27 0,2-2-2 15,-1-2 0-15,1-1-2 0,-1 2-33 16,1 1-28-16,1 1 0 16,-3 2-13-16,1 7 0 0,-1 2-4 0,1 1 1 15,0 8 38-15,0 5 6 0,0 3 33 16,0 4-65-16,-1 1-9 0,-1 2-30 16,-1-4-68-16,0 2-98 0,-2-3-241 15,0-6-558-15</inkml:trace>
  <inkml:trace contextRef="#ctx0" brushRef="#br0" timeOffset="99765.799">12022 8413 1907 0,'0'0'431'0,"0"0"-319"0,0 0-111 0,0 0 50 16,0 0 45-16,0 0-41 0,6 43-16 15,-3-32-37-15,-1-2-2 0,0 2 0 16,0-2-16-16,-2 2-16 0,1-2 19 16,-1-2 11-16,0 2 0 0,0-3-2 15,-1-2 4-15,0-1 2 0,1-1 18 16,0 1 25-16,0-3 74 0,0 0 19 16,0-3 23-16,1-2-2 0,3-4-54 15,-1-2-38-15,3-2-9 0,0-3-36 16,2 0-3-16,2 2-19 0,-2 0-2 15,1 4 0-15,-2 3-11 0,-1 4 10 16,-2-1-20-16,-1 4-24 0,0 0-33 0,-1 4 52 16,2 2 28-16,-2 1 19 15,0 1 0-15,-1 3-16 0,1-1-3 16,-1 1-22-16,0 0-7 0,0 0-12 0,0-2-20 16,1-3 0-16,0-2 13 0,1-2 7 15,0-1 41-15,1-1 19 0,3-3 26 16,-2-1-28-16,2-5-17 0,0-1-16 15,1-2-16-15,0-2 13 0,0 1-4 16,-1-1-9-16,1 3 6 0,-1 0-12 16,-2 4 12-16,0 2 4 0,-2 2-4 15,-1 3 25-15,1 0-2 0,0 4 3 16,0 4 9-16,2 2 33 0,-1 3-16 16,-1 0-23-16,1 1 0 0,0-2-3 15,0-1-1-15,1-2 1 0,0-3 1 16,-1 0 0-16,0-3 25 0,0-2 25 15,1-1 17-15,1-1-5 0,2-3 5 16,-1-3-27-16,1-2-41 0,1-1-35 0,0-2-45 16,-2 0 23-16,-2-2-1 15,0 1-19-15,-2 0 26 0,-3 1 19 16,0 0 6-16,0 1 26 0,-4 2 13 0,-1 2 12 16,-1 4 23-16,0-1-19 0,-2 4-29 15,1 0-9-15,-1 1-14 0,-1 4 23 16,1 1 16-16,0 5 36 0,2 0-33 15,1 5 0-15,1-1-3 0,4 1-3 16,0-1-13-16,3-2-19 0,4-3 0 16,1-3-1-16,4-3-79 0,1-1-88 15,4-3-155-15,-1-1-170 0,-1-2-249 16,5-6-380-16</inkml:trace>
  <inkml:trace contextRef="#ctx0" brushRef="#br0" timeOffset="100150.001">12491 8410 821 0,'0'0'1241'0,"0"0"-965"0,0 0-53 0,0 0 18 0,0 0-22 16,-41-9-97-16,32 9-43 16,0 4-75-16,-1 3-4 0,1 3-32 0,1 1 32 15,0 2 14-15,2 2-2 0,3 1-11 16,1 0-1-16,2-2-16 0,0 1-25 15,4-6-7-15,3 0 13 0,2-4 12 16,1 0 23-16,2-5 25 0,1-3 13 16,1-4 20-16,3-5 3 0,1-2-10 15,-2-4-7-15,0-4-15 0,-1-1-1 16,-1-1-15-16,-4-3 6 0,-2 1-3 16,-2-3 13-16,-3 1 15 0,-3-3-18 15,0 0 24-15,-3 4 67 0,-2 0 6 16,1 7 25-16,2 4-6 0,-1 6-21 15,1 5-27-15,1 5-48 0,0 3-46 16,1 13-118-16,-1 19 71 0,1 19 47 16,0 10 13-16,1-1-10 0,3-10-3 15,1-15-23-15,3-8-105 0,0-11-54 16,2-2-125-16,4-4-401 0,-1-3-1181 16</inkml:trace>
  <inkml:trace contextRef="#ctx0" brushRef="#br0" timeOffset="128584.027">10525 10235 1638 0,'-3'-2'500'0,"-1"1"-125"0,1 0-130 15,2-1 38-15,0 1-37 0,0 1-45 16,1 0-43-16,0 0-50 0,0 0-65 16,0 0-43-16,0 4-57 0,0 3 0 15,3 6 57-15,0 7 16 0,1 4 16 16,0 6-1-16,0 7-29 0,-1 5 14 15,-3 9-16-15,0-4-16 0,0-13-63 16,-2-6-35-16,1-9-38 0,-1 4-30 16,0-1 32-16,0 1 41 0,0-4 10 0,2-6-14 15,-2-3 7-15,2-4 15 0,-2-5 62 16,2-1 29-16,0-1 58 16,0-9-58-16,0-4-26 0,-3-5-7 0,2-8-56 15,-2-6 88-15,0-9 2 0,-3-8 25 16,2 0 83-16,-1 4 43 0,1 8-23 15,4 9 28-15,0 8-42 0,4 1-38 16,2-3-13-16,3-1 16 0,5 1-26 16,-1 2 25-16,5 6-25 0,-1 5 13 15,2 6-42-15,-2 4 0 0,1 0-22 16,0 9-3-16,-4 1-25 0,-4 5-16 16,-1 5-3-16,-5 0-45 0,-4 7-29 15,-2 0 3-15,-9 1-38 0,-4 0-62 16,-1-2-20-16,-2-2-4 0,-4-3 22 15,2-2-147-15,5-7-254 0,-6-2-575 0</inkml:trace>
  <inkml:trace contextRef="#ctx0" brushRef="#br0" timeOffset="130182.726">10937 10340 1334 0,'-2'-7'387'0,"0"4"-85"0,0-1-52 0,0-1 47 15,-1-1-58-15,-1 0-14 0,-3 0-30 16,3 3-64-16,-1-1-45 0,-1 2-48 0,0 0-19 16,-2 2-19-16,1 0-25 0,-1 5-32 15,1 5-19-15,-3 2 9 16,2 2 22-16,-1 6 7 0,1-1-26 0,2 0-35 16,3-1 2-16,0-4-18 0,3-1 34 15,0-3 7-15,0-3 16 16,2-3 32-16,2-2 26 0,0-2 35 0,4-1 71 15,-1-4 68-15,2-2-39 0,2-3-49 16,-2 1-25-16,2-2-33 0,-1 2-2 16,-2-1-23-16,-2 4 0 0,0 1 10 15,-3 4-13-15,2 1-41 0,-1 0 41 16,-1 4 32-16,1 3-32 0,0 0-4 16,1 1-15-16,-1 0-61 0,1-1-64 15,0-1-74-15,-2-2-89 0,0-3-140 16,4-1-255-16,-4 0-499 0</inkml:trace>
  <inkml:trace contextRef="#ctx0" brushRef="#br0" timeOffset="130483.797">11004 10314 1997 0,'0'0'389'0,"0"0"2"0,0 0-80 16,0 0-20-16,0 0-69 0,0 0-55 15,0 0-37-15,0 0-43 0,0 0-37 0,0 0-14 16,0 0-17-16,0 0-4 15,0 0-15-15,51 15 0 0,-37-7-1 0,-1 2-11 16,-2 1-36-16,0-1-59 0,-4 1-22 16,-1 0-9-16,-3-1 8 0,-1-1 19 15,-2-2 31-15,0-1 61 0,0-2 17 16,0-2-15-16,0-2 17 0,0 0 44 16,-1-5-18-16,-1-3-25 0,1-3 18 15,0-2 41-15,1-3 20 0,0-5-30 16,2 0-50-16,1 2-41 0,2 0-29 15,0 2-25-15,1 3-71 0,1 2-13 16,0 2-62-16,0 3-113 0,1 0-171 16,-1 4-302-16</inkml:trace>
  <inkml:trace contextRef="#ctx0" brushRef="#br0" timeOffset="130669.066">11252 10116 62 0,'0'0'2391'0,"0"0"-2043"15,0 0-91-15,0 0 2 0,0 0-14 16,0 0-37-16,0 0-53 0,0 0-115 0,0 0-40 16,0 0-122-16,0 0 100 0,0 0 22 15,12 48 22-15,-3-22 13 0,2 3-20 16,-1-2 4-16,-2 2-19 0,-2-3-28 16,-2 2-123-16,-4-3-58 0,0 2-122 15,-2-4-267-15,-3-1-529 0,0-9-178 16</inkml:trace>
  <inkml:trace contextRef="#ctx0" brushRef="#br0" timeOffset="130972.049">11188 10289 170 0,'0'0'2231'0,"0"0"-1895"16,0 0-98-16,0 0-33 16,0 0-55-16,0 0-58 0,0 0 10 15,0 0-17-15,0 0-31 0,0 0-25 0,50-15-27 16,-33 12-2-16,4 0-2 15,-1-1-14-15,-1-1-57 0,0 1-73 0,-2 3-45 16,-2-1-10-16,-2 1 18 0,-1 1 19 16,0 0 9-16,-3 1-33 0,-3 4 7 15,-1-1 68-15,-2 3 106 0,-1-1 7 16,-2 2 120-16,0 0 32 0,0 3 7 16,0 1-14-16,0 1-3 0,-2-2-14 15,0 3 14-15,1-1-34 0,0-1-34 16,1-2-20-16,0 0-19 0,0 1-19 15,2-3-16-15,0-1-21 0,0-2-139 16,0-2-135-16,1-1-108 0,-1-2-245 16,0 0-747-16</inkml:trace>
  <inkml:trace contextRef="#ctx0" brushRef="#br0" timeOffset="131114.036">11426 10139 2677 0,'0'0'341'15,"0"0"-146"-15,0 0-71 16,0 0-82-16,0 0-42 0,0 0-67 16,0 0-7-16,0 0-44 0,0 0-151 0,0 0-218 15,0 0-658-15</inkml:trace>
  <inkml:trace contextRef="#ctx0" brushRef="#br0" timeOffset="131650.681">11684 10294 2047 0,'0'0'508'0,"0"0"-247"16,0 0-74-16,0 0 78 0,0 0-51 15,-41-8-72-15,29 5-50 0,-2-1-29 16,0 4-22-16,-1 0-39 0,2 0 0 16,-1 3-1-16,1 1-1 0,3 3-35 15,0 1-12-15,3 1-10 0,3 2 7 16,1-2 5-16,3 2 11 0,0-2-30 15,3-1 1-15,2-2 5 0,3-2-5 0,0-1 2 16,2-2 13-16,1-1 10 16,0-1 38-16,-1-3 36 0,0 0 12 15,0-1 6-15,-2 0-6 0,0 1-23 0,-3-1 1 16,2 1-1-16,-3 1-22 16,-1 3-3-16,1 0 0 0,0 0-47 15,1 5 45-15,0 2-2 0,2-1-34 0,0 3 19 16,1-2-16-16,0-1-29 0,2-2 19 15,0-4 26-15,2 0-6 0,2-7-23 16,3-6-16-16,2-3-4 0,0-4 11 16,-1-5-18-16,3-1 34 0,-5-3 2 15,-2-1 23-15,-4 0 16 0,-5 0 32 16,-3 1 20-16,-2-3 18 0,-2-1 62 16,-5 1 9-16,-1 2-39 0,-1 2 57 15,0 6-3-15,2 5 15 0,0 6-29 16,2 7-20-16,-1 4-68 0,2 4-54 15,0 8-71-15,1 7 40 0,-1 14 31 16,3 11 25-16,1 12-24 0,5-1 2 16,6-4 8-16,2-13-10 0,-2-12-2 15,1-6-114-15,0-6-15 0,5 0 7 0,2 0-169 16,5-2-230-16,-6-5-626 0,6-7-514 16</inkml:trace>
  <inkml:trace contextRef="#ctx0" brushRef="#br0" timeOffset="132266.872">11908 10654 2439 0,'0'0'297'0,"0"0"-165"0,0 0-1 0,0 0-31 16,0 0-17-16,0 0-54 0,-26-37-29 15,18 37-42-15,-3 0-128 0,1 6-83 16,-4 4 20-16,0 6 69 0,-3 0-5 16,2 4-35-16,1 0-24 0,3 1-28 15,3-4-31-15,4-2-68 0,4-4-33 16,0-4 137-16,5-3 137 0,2-4 114 16,1 0 155-16,2-5 217 0,1-5-89 0,2-2-87 15,1 1-36-15,-1-4 22 16,0 0 13-16,-2 0-49 0,-1 3 7 15,-2 3-13-15,-1 1-33 0,-3 5-26 0,-3 2-39 16,2 1-41-16,-2 1-1 16,1 5 0-16,0-1-35 0,1 1 35 15,1 1-52-15,0 0-77 0,1 0-50 0,-1-2-22 16,3-3-79-16,-1 0-107 0,0-2-275 16</inkml:trace>
  <inkml:trace contextRef="#ctx0" brushRef="#br0" timeOffset="132666.076">12055 10664 1225 0,'0'0'627'16,"0"0"-182"-16,0 0-154 0,0 0 11 15,0 0-52-15,0 0-64 0,-35-2-75 16,28 2-41-16,2 2-57 0,-1 2-13 16,1 0-35-16,0 1-3 0,2 2 3 15,0 1 3-15,2 1-3 0,1 0-7 0,0 0-21 16,1-1-11-16,2-2-19 15,2 3 29-15,1-5 22 0,0-4 26 16,1 0 14-16,1 0 2 0,2-6 17 0,-1-5 22 16,2-4-17-16,2-2-22 15,0-4-21-15,0-4-14 0,-2-1-17 0,-1-4 4 16,-1 0 10-16,-3-2 5 0,-2 2-11 16,-2-4 44-16,-2 1 23 0,0 0 3 15,-3 2 19-15,0 4 41 0,-1 5 33 16,0 6 22-16,0 6 9 0,2 7-13 15,0 3-97-15,0 2-40 0,0 9-54 16,1 5 6-16,-1 13 47 0,1 14 1 16,1 12 3-16,1 3-3 0,2-4 0 15,1-13-29-15,-1-15-73 0,0-4-39 16,2-6-25-16,0 1-24 0,1 0-10 16,3-4 10-16,4-5-108 0,-1-4-89 15,1-4-143-15,-2-4-142 0</inkml:trace>
  <inkml:trace contextRef="#ctx0" brushRef="#br0" timeOffset="134118.187">12311 10610 434 0,'0'0'704'0,"0"0"-229"0,0 0-72 16,0 0-24-16,0 0-40 0,0 0-72 15,0 0-53-15,-9-36-48 16,1 36-39-16,1 0-51 0,-3 2-47 0,0 4-15 16,0 2-14-16,0 3-3 15,0-1 2-15,1 2 0 0,1 1 0 0,3 0-18 16,0-1 3-16,3-1 13 0,2-1-16 15,0-1 3-15,4-3 16 0,1-2 2 16,1-4 11-16,1 0 3 16,3-4-13-16,2-5 32 0,1-3-16 0,1-6 9 15,1-3-9-15,1-3-19 0,-2-6-28 16,1-1-1-16,-2-7 10 0,-2 5-12 16,-2-2 12-16,-3 0 19 0,-3 5 0 15,-1-5 22-15,0 6 19 0,-1 4 0 16,0 8 38-16,-1 4 28 0,0 9 3 0,0 3-19 15,0 1-91-15,0 4-35 16,-1 9-40-16,1 2 50 0,-2 9 25 16,-1 8 0-16,-1 12 1 0,0 7-1 0,0-4-1 15,1-8-24-15,1-13-16 0,2-9 10 16,0 0 2-16,4 1 5 16,1-1 24-16,1-5 16 0,0-5 3 0,1-2 15 15,2-5 7-15,1-3 10 16,1-6 11-16,3-5-35 0,0-4-27 0,1-6-47 15,-1-1 13-15,1-1 6 0,-3 0 27 16,-2 2 1-16,-2 3 22 0,-2 5-20 16,-2 4 20-16,-2 4 15 0,-2 3 20 15,0 5 3-15,-1 0-57 0,-2 1-3 16,-2 3-91-16,0 6-7 0,-1 1 39 16,1 3 30-16,0 1 7 0,3-1 0 15,-1-3 0-15,3-1-44 0,0-3 3 16,3 0 15-16,1-3 20 0,1 1 6 15,2-3 22-15,0 1 0 0,-1-2 31 16,1-1-9-16,-1 2-20 0,1-2-2 16,-3 2-1-16,0 0-2 0,0 1-8 0,-2 0 11 15,0 2 3-15,-1-1 13 16,0 1 3-16,0-2 0 0,1 3-4 16,-2-2-12-16,0 1 16 0,2-3-4 15,-1 2 14-15,-1-2-1 0,2-1-3 0,-2 2 10 16,3-2-4-16,-2 0 4 15,1 1-7-15,1-1-9 0,-1 1-3 0,3-1-14 16,-1-1 1-16,0 0-1 0,2 0-2 16,0 0-3-16,-1-2 3 0,1-2 0 15,-1-1 35-15,0 1 12 0,0-3 1 16,1-3-11-16,0 0-20 0,0-5-17 16,0 0-25-16,-1-2-20 0,2-1 1 15,-3 0 13-15,0 0-4 0,-1 3 17 16,-1 2 5-16,-1 1 13 0,-1 6 19 15,0 1 9-15,-1 2 6 0,-1 3-30 16,-2 0-4-16,-1 3-32 0,-3 4-18 16,0 4 16-16,-2 3 34 0,1 2 0 15,-1 4 15-15,4-4-13 0,2 1-2 0,2 0-3 16,2-5 0-16,2 0-8 16,3-2 11-16,3-3 3 0,2-4 25 15,2 0 6-15,1-3 26 0,2-3-16 0,1-4-15 16,2-2 6-16,1-5-35 15,0 0 0-15,-1-2-16 0,-1 1 15 16,0-3-1-16,-3 1 2 0,0-2 13 0,-2 2 15 16,-1 3-3-16,-3 0 0 0,-2 4-3 15,-3 1 6-15,-3 2 3 0,0 3-6 16,-2 3-25-16,-3 1-26 0,-2 0-14 16,-3 4-19-16,0 3-7 0,-1 4 18 15,-1 3 26-15,2 3 22 0,1-1-3 16,1 2 1-16,3-2-14 0,3-2 1 15,1-1 2-15,1-2-6 0,1-2 2 16,3-1 17-16,3 0 16 0,-1-1-14 16,0-1-2-16,0 0-2 0,0-1-1 15,1-3-13-15,-3 1 4 0,-1 0 10 16,-2-1-11-16,0 0 1 0,-1 1 8 16,0-3 4-16,-2 4 7 0,-3-1 8 15,-2 0-14-15,0-1-1 0,0 0 4 16,-1 0-1-16,-1-1-2 0,2 0-1 0,1 0 12 15,1 0 17-15,2 0 18 0,1-1 26 16,2 0 14-16,0 0 13 16,0 0-13-16,2-2 6 0,2-3 83 0,3-2 17 15,3-3-122-15,2-2-16 0,3-6-24 16,3-1-29-16,-1-3-2 16,2 2-16-16,-1-4-2 0,-1 3 0 0,1-2 2 15,-2 2 2-15,-1 0 14 0,-1 3 2 16,-2 2-2-16,-4 4-27 0,-2 1-16 15,-4 6-16-15,-2 0-2 0,-2 2-1 16,-2 2 7-16,-3 1-4 0,1 2-9 16,-3 5 0-16,0 1 9 0,1 5 22 15,0 0 15-15,3 0 22 0,2 1 0 16,2-2 25-16,1-2 6 0,5 0 12 16,2-1 32-16,0 1-7 0,1-2-25 15,0 2 0-15,1 0-25 0,-2-2-18 16,0 2-1-16,-3-2-12 0,-4 2 11 15,0-2 0-15,-6 3-1 0,-4-1-9 16,-6 0-22-16,-5 2-31 0,-9-2-47 16,-11 0-27-16,-7-3-75 0,-5-5-135 0,8-2-364 15,15-3-863-15</inkml:trace>
  <inkml:trace contextRef="#ctx0" brushRef="#br0" timeOffset="135000.144">10802 9437 2668 0,'-4'-2'415'0,"4"0"-163"0,0-3-70 0,4 2 4 0,2-3-44 16,-1 0-41-16,3 0-26 0,2-1-21 15,1 0-26-15,2 2-28 0,2-1-2 16,1 2 0-16,-2 1-10 0,1 2-7 15,-1 1-17-15,-4 1-8 0,0 5-40 16,-2 3 2-16,-3 1-3 0,-1 4-16 16,-4 3-48-16,-2 2-23 0,-5 3-45 15,-4 2 37-15,-2 0-29 0,-3-2 61 16,1-4 77-16,-1-1 71 0,3-3 32 16,2-1 20-16,0-4 61 0,2-3 51 15,6-2 38-15,1-2-10 0,2-1-42 16,0-1-30-16,0 0-53 0,3 0-10 0,3 0 25 15,3-2 13-15,4 0 12 0,2-3-42 16,2-1-65-16,3 1-31 0,-1-2-60 16,1-2-35-16,1 2-51 0,-3-2-122 15,1 0-188-15,-1 0-331 0,-4 2-854 16</inkml:trace>
  <inkml:trace contextRef="#ctx0" brushRef="#br0" timeOffset="135434.68">11207 9312 2057 0,'0'0'476'0,"0"0"-83"0,0 0-86 0,0 0-36 0,0 0-18 16,0 0-46-16,0 0-49 0,0 0-43 15,0 0-71-15,-40-19-44 0,34 26-37 16,-2 3 5-16,2 5 32 0,-1 5 0 16,3 2 22-16,-1 0-3 0,4-1-18 15,1 1-1-15,2-3-16 0,4-1 14 16,2-3 2-16,1-3 0 0,3 0 0 15,0-3 0-15,1-4 0 0,1-1 0 16,-1-3-1-16,1-1 1 0,-5 0 3 16,2-4 10-16,-3-1-1 0,-3 0 29 15,-3-2 18-15,-2 0 6 0,0-1-65 16,-5 0-13-16,-4 1-55 0,1 0 9 16,-3 2-28-16,-3 2-41 0,-1 2-83 15,1 1-70-15,0 0-171 0,3 1-583 0,-1-2-1055 16</inkml:trace>
  <inkml:trace contextRef="#ctx0" brushRef="#br0" timeOffset="151616.47">24836 2434 59 0,'-2'1'1049'0,"2"0"-671"0,0 0-264 0,0 1-98 15,-1 1 17-15,1 1 81 0,-2 3 25 0,0 2-9 16,0 2 3-16,2 1-23 0,-1 2-16 16,1 4 26-16,0-1 15 0,0 2-32 15,1 0-22-15,-1 1-17 0,2 4-35 16,0-3-10-16,-2 5-15 0,0-1-1 16,0 4 16-16,-3 0 13 0,0 4 7 15,1 0-11-15,0 2-11 0,-1 6 8 16,1 5 4-16,2 5-3 0,0 3-7 0,0-2-3 15,0-5 9-15,2 0 1 0,-1-1 3 16,2 1-7-16,-1 0 26 16,0 5-13-16,-1-1 9 0,-1 3-6 0,0 0-12 15,0 1-7-15,0 0-18 0,0 2-1 16,0 0 0-16,-1 2 21 16,0 0-18-16,-1 2 16 0,0 0 10 0,1 1-13 15,0 0 3-15,1-1 6 0,0 0 10 16,0 3-7-16,2 0-27 0,0 3 37 15,0 3-9-15,0 1 21 0,0 0-12 16,0 3 25-16,1-2-38 16,-1-1 9-16,2 4-15 0,-2 0-6 0,1 4 21 15,-1-1-1-15,0 0-15 0,-1 1 4 16,1-1-21-16,0 1 2 0,0 0 13 16,2 1 3-16,-2 2-16 0,2 0 25 15,2-1 9-15,0-1-15 0,0 1 0 16,3-3 18-16,-4 3-24 0,4-1 12 15,-4 3-6-15,1 2-7 0,-2-3 1 16,1 2-1-16,0 2-15 0,1 0 3 16,-3 2 28-16,1 1-12 0,2 0 9 15,-1-2 6-15,2 2 3 0,-2-1-22 0,1 0 0 16,0 2 4-16,-3 0 0 0,1 1-16 16,3 0 18-16,-2 0-18 15,0 1-3-15,2 1 1 0,-3 3 23 0,3-2-9 16,-2 0-13-16,0-2-2 0,1 0-3 15,-2 1-6-15,0 2 9 0,1-2 0 16,0 1 2-16,0 1 1 0,-1 0 8 16,0 2-10-16,-1 0 14 0,-1 2-12 15,-2-1 12-15,3 0-15 0,0 0 0 16,-1-1 2-16,2 1 16 0,-1 1-18 16,-2-1-17-16,2 0 17 0,0 3 19 15,-1-1-16-15,0 3-1 0,-2 0 10 16,0 0-9-16,1 0 16 0,0 1-16 15,0-1 0-15,-1 3 21 0,0-2-21 16,1 2 13-16,-1-1-13 0,1-2-3 16,1 1 1-16,-2-1 9 0,2-2-9 15,0-1 11-15,0-1-11 0,-1 0-1 16,2 0-1-16,-2-1 1 0,-1 1 3 16,0-3 18-16,0 0-18 0,0 0 6 15,0 1-8-15,-2-1-1 0,-1 3 1 16,1-3 11-16,0-1-8 0,0 0-4 0,-2-3 2 15,2 0 7-15,1 0 3 16,-1-3 0-16,2 1-11 0,0-4-1 0,0-2-2 16,0 1-16-16,0-1 18 0,2-2 2 15,-1 0 10-15,3-2-11 0,2-1-1 16,0 0-1-16,0-3 1 0,0-1 18 16,1 1-15-16,1-3 18 0,-2-1-19 15,2-3 13-15,-3 1-12 0,3-2-3 16,-3-1 3-16,2-1 7 0,-1 0-10 15,-2-2 14-15,1-1-14 0,-1 0-1 16,-3-4-1-16,1 2-1 0,-1-3-22 0,0-3 7 16,-1 3 6-16,-2-3-10 15,-1 0-2-15,-3 1-13 0,-1-1 0 16,0 1-3-16,-1-2 16 0,0-3-7 0,1-1 19 16,-1-3-1-16,1-2 0 15,-1-1 13-15,2-8 0 0,3-7-2 16,-1-7-38-16,2-2-9 0,-2 5-7 0,0 2-2 15,2 2-23-15,-4-1-30 0,2-5-20 16,1-1-29-16,-2-2-44 16,1-5-43-16,0-2-112 0,-4-4-129 0,2-4-197 15,-2-3-758-15</inkml:trace>
  <inkml:trace contextRef="#ctx0" brushRef="#br0" timeOffset="153400.784">27147 2194 235 0,'0'0'2476'0,"0"0"-2074"0,0 0-211 16,0 0-60-16,0 0-26 0,0 0 15 16,0 0 38-16,0 0-4 0,0 0-47 0,0 0-35 15,0 0-16-15,0 0-18 0,0 0-1 16,18 0 0-16,-11 0-3 0,6 3-15 15,0 1-16-15,4 1 8 0,0 3-11 16,3 2-3-16,0 0-25 0,-2 4-3 16,0 3 7-16,-3-1-1 0,-3 3-22 15,-2 1-37-15,-3 0-24 0,-3 0 18 16,0 0 5-16,-4-3-10 0,-4-2 35 16,0 1 30-16,-5-5 30 0,1-1 19 15,-4 0 28-15,1-4 22 0,-3-5 38 16,3-1 32-16,-1 0 11 0,2-4-4 15,1-5 3-15,3-2-1 0,2-2-16 16,2-6-82-16,2-4-50 0,4-4-23 16,6-3-32-16,4-1 6 0,4 3-16 15,4-1-49-15,3 4-26 0,0 5-68 16,0 2-116-16,2 5-227 0,-7 6-598 16,5 0-826-16</inkml:trace>
  <inkml:trace contextRef="#ctx0" brushRef="#br0" timeOffset="154000.449">27785 2227 1965 0,'0'0'353'0,"0"0"-88"0,0 0-26 16,0 0-50-16,0 0-9 0,0 0-50 16,0 0-56-16,0 0-46 0,-2-40-28 15,-2 36-2-15,-3 1-36 0,-3 3-3 16,-2 0 20-16,-1 7 21 0,-5 0 29 15,3 5-10-15,-1 3 0 0,3-1 23 16,3 2-11-16,4-1-31 0,6 0-2 16,0-2-10-16,6 0 12 0,4 3 1 15,3-2 15-15,5 0 47 0,-1 0 16 16,6-1-22-16,-3 0-16 0,-1-3 7 16,1 1-33-16,-5 0-2 0,-5-2-13 15,-4 1-16-15,-5-3 14 0,-1 3 2 16,-9-3 0-16,-5 1 28 0,-3-2-28 0,-8-1-3 15,-8-2-47-15,2-2 15 0,-2-1 0 16,-2-6-18-16,10-1 2 16,-2-3-51-16,6-3-53 0,7-1-88 0,4-1-153 15,10-2-309-15,0 3-807 0</inkml:trace>
  <inkml:trace contextRef="#ctx0" brushRef="#br0" timeOffset="154335.699">28166 1778 2836 0,'0'0'451'0,"0"0"-136"0,0 0-63 15,0 0 10-15,0 0 2 0,0 0-87 16,0 0-122-16,0 0-55 0,0 0-74 0,0 0 74 16,-6 61 77-16,3 4 22 15,-7 12-16-15,-5 5 3 0,-1 1-25 0,-4-6-24 16,1 3-1-16,-2-1-17 16,1 1-17-16,5-5-2 0,1-6-1 15,4-8-24-15,3-7-15 0,3-13 19 0,1-8-6 16,2-11-35-16,1-5-30 0,0 2-52 15,0-2-73-15,1-2-135 0,2-11-245 16,1-4-735-16,5-16-772 0</inkml:trace>
  <inkml:trace contextRef="#ctx0" brushRef="#br0" timeOffset="154884.533">28439 2220 2869 0,'0'0'349'0,"0"0"-135"0,0 0 5 0,0 0-14 0,0 0 3 16,0 0-43-16,0 0-56 0,0 0-35 15,53-26-40-15,-29 23-34 0,2 1-9 16,0 2-22-16,-2 4-15 0,2 4 24 16,-2 5-9-16,-2 4-10 0,-5 4 26 15,-1 1-16-15,-6 2-25 0,-5 1-7 16,-5 1 3-16,0-1-25 0,-7-5 19 16,-3 0 50-16,1-6 16 0,-2-5 60 0,1-4-3 15,-3-3 28-15,5-2 24 16,1-8 28-16,4-4 21 0,2-7-34 0,2-11-50 15,7-12-33-15,9-13-41 0,3-2-25 16,-2 8-30-16,-1 12-93 0,-5 17-38 16,0 6 21-16,4 0-27 0,-2 0-85 15,6 1-149-15,-2 4-261 0,-4 5-620 16</inkml:trace>
  <inkml:trace contextRef="#ctx0" brushRef="#br0" timeOffset="155266.811">29035 1947 2961 0,'0'0'470'0,"0"0"-166"0,0 0-65 15,0 0-41-15,0 0-67 0,0 0-110 0,0 0-21 16,0 0 0-16,0 0 0 0,-16 72 66 16,12-21 23-16,2 5 4 0,0 1-16 15,2-6-18-15,0-4-26 0,0-1-20 16,0-3-13-16,0-8-3 0,3-6-31 15,1-7-21-15,-1-5-13 0,5 2 3 16,0-1-19-16,3 0 1 0,2-4-23 16,0-7-16-16,4-4-29 0,0-3-22 15,1-10-48-15,2-5-128 0,2-6-213 16,-1-6-478-16,-6 4-511 0</inkml:trace>
  <inkml:trace contextRef="#ctx0" brushRef="#br0" timeOffset="155444.207">29011 2210 2410 0,'0'0'718'0,"0"0"-498"15,0 0 34-15,0 0-20 0,0 0-14 0,0 0-42 16,0 0-35-16,0 0-47 0,0 0 22 16,0 0-4-16,0 0-13 0,70-6-43 15,-18-15-58-15,3-6-100 0,-5 2-103 16,-5 1-148-16,-13 6-259 0,-8 7-802 15,1-5-750-15</inkml:trace>
  <inkml:trace contextRef="#ctx0" brushRef="#br0" timeOffset="155849.778">29699 1746 2622 0,'0'0'315'15,"0"0"-30"-15,0 0-4 0,0 0 3 16,0 0 22-16,0 0-73 0,0 0-99 16,0 0-91-16,0 0-43 0,0 0 0 15,2 42 68-15,4 19 52 0,-2 10-28 16,-4 7-2-16,0 2-8 0,-4-6-21 16,-4 4-21-16,-1-2 0 0,-5 2-22 15,0-3-15-15,-1-6-3 0,-1-2-17 16,3-5-53-16,2-5-41 0,4-15-2 15,3-9-10-15,3-12-19 0,1-4-56 16,0-3-96-16,2-3-191 0,4-4-558 16,0-5-632-16</inkml:trace>
  <inkml:trace contextRef="#ctx0" brushRef="#br0" timeOffset="156215.696">29927 2224 3220 0,'0'0'697'0,"0"0"-483"16,0 0-14-16,0 0-55 0,0 0 19 16,0 0-13-16,13-39-50 0,1 34-80 15,3 1-21-15,4 1-30 0,5 3-16 16,-2 1 0-16,3 7 3 0,-2 3 9 15,-1 2-3-15,-3 4-25 0,-3 1-6 16,-2 0 10-16,-5 1-7 0,-1-2 46 16,-2-1-15-16,-3-4 18 0,-3-2 13 15,-2-6 2-15,0-1 1 0,0-3 43 16,-4 0 59-16,1-4-6 0,-3-5 2 16,1-6-18-16,2-5-34 0,0-6-9 0,3-2-17 15,0-3-20-15,6 3-37 0,3 2-28 16,2 3-52-16,2 4-46 0,5 6-67 15,4 3-130-15,2 1-303 0,-4 4-764 16,12-3-384-16</inkml:trace>
  <inkml:trace contextRef="#ctx0" brushRef="#br0" timeOffset="156700.199">30556 2176 2241 0,'0'0'397'15,"0"0"-204"-15,0 0 42 0,0 0 59 16,-20-41-40-16,12 32-100 0,-2 0-47 16,-1 3-47-16,-1 2-25 0,0 2-33 15,-2 2-2-15,1 2-15 0,-3 6-4 0,2 5 16 16,-1 1 2-16,3 6 1 0,2 3 13 15,1 1-13-15,4 1 0 16,3-2-19-16,2-2 19 0,3-3 16 0,6-4-14 16,1-1 23-16,3-6-7 0,4-3 33 15,3-3 6-15,0-2 5 0,2-6-12 16,0-6-13-16,0-3-37 0,-1-3-2 16,-2-3-30-16,-4-4 14 0,-2-8 16 15,-2-10 2-15,-3-11 3 0,-2-1 25 16,-1-1 12-16,-2 7 16 0,-2 12 37 15,0 7 0-15,1 10-3 0,-2 4 39 16,0 1 37-16,0 5-19 0,0-1-40 16,0 7-25-16,0 4-40 0,0 1-42 15,0 1-79-15,-1 9-24 0,-2 13 35 16,-2 19 65-16,-3 23 3 0,0 9 19 16,2 3-16-16,3-6-1 0,3-16 10 15,5-9-11-15,1-14-1 0,3-8-24 16,3-4-25-16,1-3 3 0,5 0-62 15,1-1-128-15,5-9-255 0,-6-6-642 16,10-11-1571-16</inkml:trace>
  <inkml:trace contextRef="#ctx0" brushRef="#br0" timeOffset="167166.64">27099 2995 1387 0,'0'0'1231'0,"0"0"-1006"0,0 0-74 16,0 0-32-16,0 0-11 0,0 0 33 16,0 0 46-16,64-4-44 0,-17-2-58 15,24 0-41-15,16-2-28 0,6 1 6 16,5 3-21-16,-1 1 11 0,3 3-11 16,3 0 12-16,6 0 9 0,2 4 16 0,7 1-1 15,4 0 7-15,5 2-2 16,4-5 17-16,6-2 25 0,2 0 0 15,-2-6 6-15,2 0-12 0,-5-1-19 0,-4 1-19 16,-6-2-16-16,-6 1-9 16,-9 0-14-16,-9 1 1 0,-6-2-2 15,-12 2-1-15,-11 0-2 0,-9 1-34 0,-15 0-28 16,-15 0-78-16,-10 2-43 0,-3 1-53 16,-2-1-152-16,-3-2-277 0,-3 1-560 15,-9-2-416-15</inkml:trace>
  <inkml:trace contextRef="#ctx0" brushRef="#br0" timeOffset="167583.705">27083 3280 1456 0,'0'0'445'0,"0"0"-266"0,-38-12-1 0,31 9 39 0,-1 0 60 0,6 1 15 16,0-1-42-16,2 3-50 0,0 0-67 15,2-1-98-15,6-2-22 0,1 3 53 16,11-3 32-16,11 0 5 0,16-4 1 15,24-3-9-15,13-1-33 0,15-2-12 16,5-1-16-16,7 4 7 0,9-2 5 16,14 1 13-16,13-2-3 0,8 1-7 15,10 2 0-15,6 0-11 0,3 0-5 16,-1 3-5-16,0-1-3 0,2 2 5 16,-6 2 1-16,-4-1-9 0,-4 1-10 15,-11 2-12-15,-9 0-15 0,-12-2-10 16,-14 1-33-16,-15-1-59 0,-19-2-72 15,-15-4-75-15,-24-1-196 0,-16 0-720 16,-11-5-1161-16</inkml:trace>
  <inkml:trace contextRef="#ctx0" brushRef="#br0" timeOffset="169333.145">25567 4521 947 0,'0'0'807'0,"0"0"-405"0,0 0-65 0,0 0-8 0,0 0-31 15,0 0-42-15,0 0-18 0,0 0-55 16,-6-39-42-16,6 31-44 0,0 0-27 15,0 1-10-15,0-2-14 0,0 3 4 16,0 1-9-16,-1 0-30 0,-3 2-11 16,0 2-28-16,-5 1-40 0,-2 0-38 15,-2 5-30-15,-3 6 26 0,-1 4 41 16,0 3 34-16,-1 5 13 0,1 0 3 16,5-2-19-16,1 3 7 0,5-5-33 0,3-1-12 15,3-2 0-15,1-6 22 0,5-3 25 16,0-2 29-16,5-5 29 0,1 0 25 15,6-7-13-15,-2-4-25 0,3-3-16 16,1-3-2-16,1-2-1 0,-1 2 2 16,-3 0-1-16,-3 4 1 0,-4 4 1 15,-3 3 0-15,-4 5 25 0,-2 1-23 16,-1 4 30-16,0 6 63 0,0 4-38 16,-2 3-26-16,-2 1-31 0,-2 2-39 15,2-2-24-15,-1-2-38 0,3-1-42 16,0-6-106-16,2-5-233 0,8-4-263 15,-4-3-440-15,10-13 467 0</inkml:trace>
  <inkml:trace contextRef="#ctx0" brushRef="#br0" timeOffset="169718.863">25778 4515 1132 0,'0'0'1266'0,"0"0"-933"0,0 0-108 16,0 0 5-16,-42 4 13 0,31-2-78 15,2-2-61-15,0 4-44 0,-2-2-32 16,4 4-28-16,0 0-41 0,1 5 7 16,0 0 21-16,1 4 10 0,2 1-29 15,1-1 16-15,2-1-34 0,0-1-1 16,5-5-3-16,4-2 10 0,-1-2 28 16,4-4 15-16,3-1-34 15,0-8-7-15,2-2-12 0,2-6-10 0,-1 0-19 16,0-4 19-16,-4-2 7 0,-2 1 18 15,-2 0 39-15,-2-2 24 0,-7 0 43 16,0-3-9-16,-1 1 34 0,-4-3 7 16,-4 0 9-16,3 0 26 0,-6 1-14 15,6 1-16-15,-3 5 9 0,4 5 22 16,1 5 3-16,3 6-25 0,-3 2-45 16,3 4-68-16,0 0-34 0,0 7-78 15,5 6 52-15,0 11 60 0,4 12 11 16,-3 13-11-16,0 6-19 0,-3 0-88 0,-3-4-66 15,-3-10-54-15,-1-6-167 16,4-8-293-16,0-12-658 0</inkml:trace>
  <inkml:trace contextRef="#ctx0" brushRef="#br0" timeOffset="170133.619">25994 4489 1729 0,'0'0'1148'0,"0"0"-956"0,0 0 22 0,-44-11 75 16,32 11-36-16,1 0-127 0,-2 4-101 15,4 2-25-15,2 4-22 0,-1 6 6 16,2 1-1-16,4 2 17 0,0 2 3 16,2 0-3-16,0-2-24 0,6-2-58 15,0-5-3-15,3-3 37 0,3-5 23 16,0-4 25-16,1-1 0 0,5-9 21 15,-3-4 14-15,1-3-22 0,-1-5 15 0,0-1 3 16,-1-4 1-16,0-2 18 16,-5-3-15-16,0-6 15 0,-3-7-12 0,1-8-16 15,-4 4-1-15,-1 11 15 0,-2 10 39 16,0 10 28-16,0-2 18 16,-2 4 58-16,2 0-9 0,-1 9-16 0,1 3-53 15,0 4-89-15,0 1-12 0,0 5-110 16,0 7 5-16,0 12 68 0,0 15 37 15,-1 14 2-15,-2 8 0 0,1-3-2 16,-1-12-49-16,3-16-19 0,0-10 10 16,5-5-7-16,-1 2 6 0,5-1-49 15,0-2-92-15,3-4-133 0,0-6-366 16,0-5-973-16</inkml:trace>
  <inkml:trace contextRef="#ctx0" brushRef="#br0" timeOffset="171549.627">27703 4320 2050 0,'1'-6'696'0,"1"-1"-382"0,-2 1-122 0,2-2-13 16,0-2-2-16,-2 1-66 15,0 1-51-15,0-2-29 0,-4 0-10 16,1 3-21-16,-4 1-2 0,1 2-13 0,-3 2-8 16,0 2-30-16,-4 0-1 0,0 6 32 15,-1 2 22-15,3 2 0 16,2 2 3-16,0 2-3 0,5 2-12 0,4 2 0 16,0-1 12-16,4 0 19 0,5 2 38 15,0-1-26-15,4-1 7 0,3 0 13 16,-1 0-1-16,1-3-19 0,-1 2-2 15,1-5-28-15,-5 0 1 0,1-1 9 16,-6 0-11-16,-2-1-25 0,-3-2-3 16,-1 0-10-16,-7 1 38 0,-5-2 19 15,-3 2-16-15,-5-2-3 0,0 1-38 16,-6-4-6-16,-1-1-15 0,2-2-8 16,0 0-44-16,-1-3-70 0,4-2-93 15,2-3-118-15,2-3-57 0,7-3-148 16,4 2-135-16</inkml:trace>
  <inkml:trace contextRef="#ctx0" brushRef="#br0" timeOffset="171834.317">27675 4130 320 0,'0'0'1789'0,"0"0"-1401"15,0 0-69-15,0 0-7 0,-3-42-35 16,3 33-29-16,0 0-81 0,0 2-38 15,0 3-25-15,0-2-32 0,0 3-28 16,0 1-7-16,0 2 1 0,0 0-14 16,0 0-24-16,0 3-53 0,0 3-40 15,0 6 77-15,2 15 16 0,3 14 47 16,1 17 19-16,-1 10-32 0,-3 2-13 16,-2-5-21-16,0-6-2 0,-4-5-23 15,-1-2-56-15,1-3-22 0,-1-12 4 16,0-10-17-16,1-7-3 0,2-6-93 15,0 0-145-15,0-1-348 0,1-3-811 16</inkml:trace>
  <inkml:trace contextRef="#ctx0" brushRef="#br0" timeOffset="173434.784">29615 4138 2482 0,'0'0'650'0,"0"0"-366"0,0 0-46 0,0 0 23 15,0 0 0-15,0 0-81 0,0 0-80 16,0 0-100-16,0 0-76 0,-8-42-26 0,-5 35 5 16,-5 3-3-16,-1 1 18 15,-4 3 19-15,0 2 22 0,1 3 10 0,2 4 9 16,4-1 0-16,5 1 20 0,3 3-11 16,5-1-15-16,3 2 26 15,1 2 2-15,7 1 37 0,4 0-14 0,6 1 55 16,3 1-15-16,2-1-38 0,2-1-7 15,0 0-18-15,-2-3-35 16,-4 1 7-16,-3-2-25 0,-5 0 15 0,-6-2-31 16,-4-1-1-16,-2 0 29 0,-8-1 41 15,-6-1 89-15,-5-1-14 0,-5-1-21 16,-4-3-17-16,-1-2-5 0,-2 0 8 16,2-7 8-16,1-2-26 0,8-3-22 15,1-2 0-15,6 0-91 0,4-2-120 16,5 0-121-16,5 0-324 0,0 4-629 15</inkml:trace>
  <inkml:trace contextRef="#ctx0" brushRef="#br0" timeOffset="175683.888">27981 4365 1688 0,'0'0'321'0,"0"0"-126"0,0 0-27 0,0 0 20 15,0 0 47-15,0 0-13 0,-38-28-18 16,36 22-3-16,1 0 5 0,0 1-48 16,1-1-79-16,0 3-41 0,1-3-16 15,0 2-22-15,3 0-16 0,1 0-12 16,-1 0 9-16,1 1 6 0,2 0 10 16,1 2 1-16,2-2 1 0,3 1 1 15,2-1 22-15,1 2 6 0,4-2-6 16,5-1 13-16,-2 4-24 0,0 0-11 15,1 0-12-15,-4 0-7 0,-4 0 3 16,-3 2-3-16,-1 0-3 0,-6 2-12 16,-4 1 2-16,1 1 29 0,-3 2 3 15,0 3 47-15,-3 6-15 0,-1 1 2 16,-3 6-5-16,-3 2 2 0,-4 2 10 16,0 2-3-16,-2 1-38 0,0 1 0 15,0-3-1-15,1-2-62 0,3-4-79 16,3-5-145-16,3-4-310 0,4-7-1111 0</inkml:trace>
  <inkml:trace contextRef="#ctx0" brushRef="#br0" timeOffset="177636.89">29516 3970 1213 0,'1'-4'595'0,"-1"3"-238"0,0 1-30 0,0 0 69 16,0 0-21-16,0 0-79 0,0 0-97 15,0 1-73-15,0 1-71 0,0 5-54 16,3 5 17-16,1 11 87 0,3 15-2 15,-1 13-1-15,3 7-36 0,-2 0-26 16,-3-5-29-16,-3-7-10 0,-1 3-2 16,-3-2 1-16,-6-2-65 0,-2-2-59 15,-3 1-65-15,-2-9-46 0,4-8-165 16,1-7-182-16,2-6-142 0,3-4-385 16</inkml:trace>
  <inkml:trace contextRef="#ctx0" brushRef="#br0" timeOffset="178199.5">29974 4227 258 0,'0'0'1148'16,"0"0"-589"-16,0 0-193 0,0 0-26 0,0 0-6 15,30-42-43-15,-28 34-49 0,-2 1-68 16,0 0-83-16,-4 1-25 0,-3 2-25 15,-1 0 6-15,-2 1 0 0,0 0-24 16,-1 3-23-16,-1 0-25 0,1 4-6 16,0 1-10-16,2 3-28 0,2 2-1 15,2 2 8-15,2-1 11 0,3 2 38 16,0 2 13-16,5 2 21 0,3 0-17 16,2 1-4-16,0-2 22 0,3 2-11 15,2-1-11-15,-1 1-3 0,1 0-38 16,-2-1 19-16,-1-1-10 0,-5 1-31 15,-2-2-20-15,-5-1-28 0,-3 0 22 16,-8 0 25-16,-4-2 3 0,-4 0 61 16,-2-1 4-16,-4-4-3 0,1-2 21 15,1-4 23-15,4-1 38 0,4-4 19 16,4-2 31-16,7-8 16 0,4-1-17 16,5-4-82-16,8-4-47 0,8-4-3 15,9-3-48-15,11-2-34 0,-1 4-69 0,-3 4-100 16,-4 8-197-16,-17 8-651 0,13-9-700 15</inkml:trace>
  <inkml:trace contextRef="#ctx0" brushRef="#br0" timeOffset="178983.766">31053 4215 684 0,'0'0'505'0,"0"0"25"0,0 0-127 0,0 0-70 0,0 0 12 15,0 0-43-15,0 0-37 0,0 0-27 16,0 0-61-16,0 0-60 0,0 0-30 16,28-36-46-16,-28 34 1 0,-3-1-17 15,0 3-25-15,-2-3-16 0,-2 2-26 16,-4 0-17-16,-1 1-10 0,-4 2 6 15,1 2 19-15,0 3 26 0,1 2 17 16,0-2 0-16,5 4-15 0,1 0-9 16,4 1-13-16,4-2 38 0,1 1 19 15,6 2-3-15,2-1 19 0,3-1-7 16,-1 2-16-16,0-1-12 0,2-1-1 16,-3-2-24-16,0 2-28 0,-3-3-4 15,-5 0 9-15,-2 0 14 0,-2 0-42 16,-8-1 63-16,-3 1 12 0,-2-2-41 15,-7 2-47-15,-3-4-22 0,-3 0-39 0,0-2-52 16,2 0-11-16,2-2 0 16,4-2-117-16,6-4-167 0,5-2-206 15</inkml:trace>
  <inkml:trace contextRef="#ctx0" brushRef="#br0" timeOffset="179199.962">30969 4070 2538 0,'0'0'515'16,"0"0"-132"-16,0 0-82 0,0 0-75 16,0 0-52-16,0 0-59 0,0 0-103 15,0 0-12-15,0 0 0 16,-11 46 31-16,11-7 50 0,2 13 3 0,2 7-35 16,1-4-36-16,-2-1-13 0,-1-6-3 15,-2-1-59-15,-5 0-69 0,-2-4-74 16,0-7-44-16,3-11-152 0,0-5-229 15,2-6-450-15,1-5-554 0</inkml:trace>
  <inkml:trace contextRef="#ctx0" brushRef="#br0" timeOffset="179733.553">31551 4210 2581 0,'0'0'454'0,"0"0"-262"15,0 0-58-15,0 0 2 0,-15-36-34 16,10 29-102-16,-1 0-13 0,-4 2-12 0,0 1-51 16,-3 3-7-16,-4 1 16 15,-1 3 16-15,0 5 3 0,-1 2 7 16,3 1 6-16,1 2-4 0,2 2 20 15,2 0 0-15,7-1 6 0,3-2 13 0,3 0 35 16,8-5 36-16,0 0 47 0,3-4 38 16,5 0-1-16,3-3-25 0,2 0-36 15,2-5-12-15,0 0-16 0,-3-2-16 16,0-3-2-16,-2 4 15 0,-2 0-1 16,-3 3 22-16,0 1 34 0,-3 2-31 15,-3 3-47-15,-2 7-40 0,-5 4-9 16,-2 5 9-16,0 5 2 0,-2 1 0 15,-3 5 13-15,3-2-15 0,-1-3-17 16,0-2-79-16,0-2-81 0,-1-4-112 16,0-2-267-16,0-6-947 0,-1-6-398 0</inkml:trace>
  <inkml:trace contextRef="#ctx0" brushRef="#br0" timeOffset="182549.894">25482 6225 332 0,'0'0'1743'0,"0"0"-1315"0,0 0-74 0,0 0-14 0,0-1-12 15,0 1-72-15,0 0-74 0,0 0-58 16,0 0-43-16,-2 0-16 0,-3 0-40 16,-1-1-25-16,-5-1-22 0,-4 0-24 15,-2 2-14-15,-2 0 17 0,-1 0 7 16,2 2 5-16,0 4-4 0,4-2-2 16,2 2-7-16,7 0-10 0,-1 2-12 0,5 1-16 15,1 0 16-15,7 1 50 0,1 0 16 16,6 3 28-16,1-2 10 0,6 0-34 15,-2-1-4-15,0-2-23 0,3 1 12 16,-4 0 10-16,-3 0-20 0,-2-1-36 16,-5 0-16-16,-4 0 6 0,-4 0 48 15,-4 4 17-15,-8-1 3 0,-3 1-2 16,-8 0-24-16,-3 0-64 0,-1-2-54 16,-5-1-46-16,2-2-1 0,2-4-39 15,3-2-133-15,3-1-125 0,6-4-180 16,7-1-357-16</inkml:trace>
  <inkml:trace contextRef="#ctx0" brushRef="#br0" timeOffset="182883.456">25631 5984 2062 0,'0'0'647'0,"0"0"-245"0,0 0-71 0,0 0-112 0,0 0-115 0,0 0-104 16,0 0-28-16,0 0 28 0,-4 45 28 15,8-9 19-15,-3 13-6 0,1 3-3 16,0-3-10-16,-2-5-28 0,0-7-2 16,0-4 1-16,-2-7-49 0,1-4-85 15,1-3-135-15,-1 3-164 0,1-3-301 16,0-2-577-16</inkml:trace>
  <inkml:trace contextRef="#ctx0" brushRef="#br0" timeOffset="183099.897">25787 6011 2085 0,'0'0'964'0,"0"0"-645"0,0 0-103 16,0 0-23-16,0 0-64 0,0 0-41 15,0 0 13-15,0 46-14 0,2-10-6 16,6 11-28-16,2 5-22 0,-3-3-28 15,1-4-3-15,-2-6-1 0,-2 0-55 16,0-1-115-16,-2-5-93 0,-2-7-224 16,0-11-728-16,0-1-903 0</inkml:trace>
  <inkml:trace contextRef="#ctx0" brushRef="#br0" timeOffset="184566.563">27703 6244 871 0,'-7'-6'1002'0,"1"2"-736"0,-1 1-62 16,-1-3 6-16,-6 1-26 0,3 1-84 0,-5 1-10 15,1 1 3-15,1 2-19 0,1 0-20 16,-1 5-19-16,5 0-9 0,-1 2-1 16,6 2-22-16,-1 1 10 0,5 3-12 15,0 1 25-15,7 1-25 0,3 2 40 16,1 1-6-16,3 0-12 0,1 3-8 15,1-4-15-15,-1 0 0 0,-1 1-1 16,-3-2 0-16,-1-2-15 0,-6-2-3 16,-4 0 9-16,0-3 10 0,-4 0 38 15,-8 0 35-15,-1-3 7 0,-5 1-80 16,-5-3-39-16,0-4-62 0,-6 0-24 16,2 0-25-16,0-7-48 0,4-3-31 0,-1 0-45 15,6-4-57-15,4-4-175 16,4-4-269-16,5 5-21 0</inkml:trace>
  <inkml:trace contextRef="#ctx0" brushRef="#br0" timeOffset="184800.226">27619 6010 1107 0,'0'0'1006'16,"0"0"-653"-16,0 0 24 0,0 0-66 15,0 0-27-15,0 0-33 0,0 0-40 16,0 0-29-16,0 0-60 0,0 0-113 15,0 0-9-15,0 0-124 0,9 0 82 16,-9 28 42-16,1 13 26 0,-1 14 2 16,0 8-15-16,-4 0-11 0,-2-2 12 15,0-5-13-15,-4-2 1 0,3 1-2 16,1-6-56-16,1-10-39 0,3-8-5 16,0-11-23-16,2 1-57 0,0 0-55 15,0-1-123-15,2 2-287 0,1-8-644 0</inkml:trace>
  <inkml:trace contextRef="#ctx0" brushRef="#br0" timeOffset="185165.872">27961 6280 2766 0,'0'0'519'16,"0"0"-188"-16,0 0-29 0,0 0-44 16,0 0-53-16,0 0-56 0,31-37-47 15,-18 28-56-15,3 2-46 0,5-2-34 16,-4 2-6-16,5 2-6 0,-5 4-19 16,0 1-44-16,-3 1-21 0,-4 9-10 15,-1 1-21-15,-5 5 45 0,-4 4 24 16,-2 3 17-16,-5 4 11 0,-7 2 23 15,-2 4 13-15,-3-1-4 0,4-3 32 16,-1-4 6-16,8-5 58 0,3-5 2 16,3-5-9-16,2-2 3 0,4-2 56 0,7-1 74 15,5-3-3-15,2-1-41 16,6-1-106-16,3-3-40 0,4-4-124 16,0-3-113-16,5-2-198 0,-12 2-818 0,14-9-1085 0</inkml:trace>
  <inkml:trace contextRef="#ctx0" brushRef="#br0" timeOffset="186183.605">28299 6267 307 0,'0'0'1766'0,"0"0"-1387"0,0 0-127 0,0 0 31 15,0 0-21-15,0 0-84 16,0 0-92-16,0 0-48 0,0 0-38 0,0 0-6 16,0 0 6-16,-34 54 19 0,28-30 13 15,1 1 12-15,3-2-12 16,2 0-17-16,2-3-11 0,5-5 24 15,2 1 7-15,2-6 18 0,3-1 64 0,3-6-8 16,4-3-1-16,1-2-34 16,1-6-11-16,0-4-26 0,2-5-37 0,-5-2-9 15,-5-1 6-15,-5-4-25 0,-6 0-3 16,-4-1 9-16,-12-1-13 0,-3-1-24 16,-6 1-23-16,-7 1 25 0,1 6-5 15,0 3-64-15,-2 5-73 0,4 5-173 16,2 3-277-16,5 3-767 0</inkml:trace>
  <inkml:trace contextRef="#ctx0" brushRef="#br0" timeOffset="186700.278">29561 6036 1934 0,'0'0'1055'0,"0"0"-659"0,0 0-104 0,0 0-34 0,0 0-28 15,0 0-69-15,0 0-71 0,0 0-80 16,-24-37-10-16,14 33-31 0,-3 2-10 16,-2 2-21-16,-2 3-12 0,-1 4 21 15,1 4 6-15,2 2 0 0,-1 2 2 0,6 0 4 16,4 1 1-16,5 0 5 15,1 0 35-15,7 0 0 0,2 1 2 0,6-1 8 16,1 0-8-16,2 0-2 0,2-2 1 16,0-1-1-16,-1 1 0 0,-5-1-18 15,0-3-10-15,-7 0-7 0,-4-2-15 16,-3-1-13-16,-4 0 37 0,-7-1 23 16,-5 1-44-16,-6-2-39 0,-2 0-22 15,-5-1-9-15,0-4-1 0,1 0 9 16,1-5-32-16,2-3-110 0,3-2-114 15,7-3-209-15,3 1-771 0</inkml:trace>
  <inkml:trace contextRef="#ctx0" brushRef="#br0" timeOffset="186935.624">29493 5815 1509 0,'0'0'1349'0,"0"0"-999"0,0 0-105 16,0 0-77-16,0 0-64 0,0 0-103 16,0 0 40-16,-7 54 25 0,7-16 19 0,3 16 0 15,0 10-24-15,-2 3-5 0,-1-2-41 16,-7-1 18-16,-4 1-33 16,-4-1-13-16,-3 0-46 0,-2-4-83 0,2-6-31 15,3-11-45-15,5-11-52 0,5-11-5 16,1-4-111-16,1-2-265 0,2-4-933 15</inkml:trace>
  <inkml:trace contextRef="#ctx0" brushRef="#br0" timeOffset="188233.633">29654 6274 2059 0,'-3'-1'508'0,"3"-2"-115"0,0 1-51 0,2 0-27 0,0-3-69 15,3-2-58-15,1 3-37 0,4-3-33 16,4 1-34-16,3-2-31 0,3 2-10 15,2 0-12-15,2 2-31 0,-2 4 0 16,-1 0-43-16,-1 3-19 0,-4 4-13 16,-3 4-40-16,-6 2-16 0,-3 4-39 15,-4 1 60-15,-6 0 44 0,-5 3 6 16,-6 0 3-16,-3 2-25 0,-2-1 2 16,0-3 80-16,0-2 10 0,5-3 31 0,2-5 32 15,6-1 22-15,4-5-22 16,3 0-33-16,2-3-14 0,2 0 18 0,5 0-10 15,3 0 32-15,6-4-66 0,3-2-28 16,5-1-139-16,1-1-133 0,1-2-253 16,1-1-472-16,-9 1-522 0</inkml:trace>
  <inkml:trace contextRef="#ctx0" brushRef="#br0" timeOffset="188418.129">30032 6151 1269 0,'0'0'1835'0,"0"0"-1493"0,0 0-29 16,0 0 49-16,0 0-95 0,0 0-109 16,0 0-53-16,0 0-59 0,0 0-45 15,0 0 46-15,13 42 5 0,-6-12-34 16,1 3-18-16,-3 0-17 0,0 0-8 16,-1-1-61-16,-2 1-80 0,-2-2-101 15,0-4-106-15,0-2-350 0,0-8-891 16</inkml:trace>
  <inkml:trace contextRef="#ctx0" brushRef="#br0" timeOffset="189933.623">30961 6105 1448 0,'-1'-1'809'0,"1"-1"-437"0,0 2-70 0,-1 0-87 0,0 0-36 0,1 0-36 16,-1 3-127-16,0 1-16 0,-2 3-10 16,0 5 10-16,-1 2 26 0,0 3 2 15,0 0-6-15,0 0-6 0,3 1-15 16,1-2-1-16,0-3 0 0,5-3 18 16,2 1 33-16,4-2 22 0,-1-1 40 15,4-1 19-15,4 0-15 0,1 0-20 16,5-1-29-16,2 1-12 0,1-1-18 15,1 1-23-15,-2 0-13 0,-3 2-2 0,-2 0-12 16,-5 0-19-16,-4-1-19 16,-6 0 3-16,-4 2 0 0,-2-2-9 0,-3 3 50 15,-6 0 6-15,-3 1 0 0,-4-1-1 16,-3-2-24-16,-4 1-1 16,0-2-24-16,-3-3-25 0,-1 0-14 0,0-1-40 15,1-4-89-15,2 0-127 0,3-5-207 16,1-6-482-16,6-1-453 0</inkml:trace>
  <inkml:trace contextRef="#ctx0" brushRef="#br0" timeOffset="190099.066">30949 6064 1596 0,'0'0'1344'15,"0"0"-1031"-15,0 0 50 0,62 0-7 16,-31-1-52-16,3-1-81 0,7-2-84 0,5-2-104 15,-2 1-35-15,-4-2-158 16,-9 2-133-16,-9-1-121 0,1-2-550 16,-3 2-1083-16</inkml:trace>
  <inkml:trace contextRef="#ctx0" brushRef="#br0" timeOffset="192067.056">25352 7979 1627 0,'-3'-10'607'0,"-5"2"-448"0,3 2-49 0,-3-1 64 0,2 1 32 0,-4 2-75 0,3 2-54 16,-5 2-29-16,2 2-48 0,-1 8-25 16,-1 3-75-16,0 7 49 0,0 2 48 15,1 4 3-15,4 2 3 0,-2 0-3 16,3-1 0-16,3-3-3 0,3-4-16 16,0-3 15-16,2-4-7 0,3-6 11 15,4-1 35-15,-1-5 42 0,2-1 6 16,3-3 10-16,-2-2 19 0,1-5 12 0,1-1-4 15,0-5 4-15,1 2-30 16,-2-2 4-16,-2 3-16 0,-1 1 28 16,-1 2-10-16,-5 5-25 0,-1 0-7 0,-1 3 1 15,-1 2-14-15,0 0-55 16,-1 2-76-16,-1 3-33 0,1 2 3 16,-1 4 50-16,0 3 31 0,0 1-61 0,0 2-8 15,1-2-54-15,1-2-98 16,3-3-163-16,4-4-179 0,8-6-216 0,-6 0-481 15</inkml:trace>
  <inkml:trace contextRef="#ctx0" brushRef="#br0" timeOffset="192436.436">25607 8081 1313 0,'0'0'1068'0,"0"0"-616"16,0 0-113-16,0 0-45 0,0 0-101 15,0 0-89-15,-40 5-38 0,29 1-15 16,-2 2-17-16,1 1-9 0,0 1-25 15,2 0-1-15,2 3-1 0,1-1-20 16,1 1-3-16,2-1 9 0,4-1-15 16,0-2-1-16,2-1-21 0,4-3-17 15,2-2-2-15,3-2 72 0,1-1 52 16,1-6 2-16,5-3 0 0,-1-4-10 16,0-4-6-16,0-5-10 0,0-2-26 15,-3-1 17-15,-1-1 12 0,-2-4 7 0,-6-5 15 16,0-9-14-16,-5 4-2 15,0 5 10-15,-5 6-13 0,2 7 29 16,-3 1 8-16,-1 0 32 0,1 5 30 0,0 8-22 16,2 4-62-16,2 3-49 0,0 1-38 15,-2 2-82-15,2 7-75 0,-1 14 58 16,1 14 93-16,0 14 26 0,-2 7 15 16,4-1-65-16,0-9-87 0,2-13-71 15,2-9-130-15,1-7-101 0,3-4-53 16,-1-2-67-16,7 1-168 0,-4-3-289 15</inkml:trace>
  <inkml:trace contextRef="#ctx0" brushRef="#br0" timeOffset="192799.963">25838 8046 659 0,'0'0'1250'16,"0"0"-784"-16,0 0-20 0,0 0-78 16,0 0 5-16,0 0-83 0,0 0-155 15,0 0-125-15,-37-17-10 0,25 30-16 16,1 2 15-16,0 2 0 0,0 2 1 0,6-2 0 15,1 0-25-15,2-5 0 16,2 0 0-16,0-3-4 0,6-4-21 0,1 1-16 16,4-6 57-16,1-2 7 0,4-6 2 15,0-3-12-15,3-4-10 0,0-7-16 16,0-1-6-16,-3-6-12 0,-2-6 56 16,-3-9 0-16,-8-9 50 0,-3-3 20 15,-1 2-13-15,-7 13 40 0,2 10 4 16,3 11 10-16,-3 3-8 0,2 3-1 15,0 0 38-15,-2 6 15 0,4 3-53 16,1 5-90-16,1 0-12 0,0 6-142 16,0 6-25-16,1 12 142 0,5 15 25 15,-2 14 3-15,2 5 9 0,2-1-12 16,-3-6-21-16,3-6-51 0,-2-8-34 16,0-6-54-16,-1-8-54 0,1-3-137 15,2 1-215-15,2 0-258 0,-2-5-741 16</inkml:trace>
  <inkml:trace contextRef="#ctx0" brushRef="#br0" timeOffset="192979.73">26170 8019 2230 0,'0'0'368'0,"0"0"-123"0,0 0 6 0,-2 44 64 0,0-25-99 0,-1 2-96 15,-2-1-44-15,3 2-48 0,-2-3-28 16,1 0-16-16,1-2-138 0,-2 0-147 16,2-5-185-16,0-3-613 0,2-5-694 0</inkml:trace>
  <inkml:trace contextRef="#ctx0" brushRef="#br0" timeOffset="193152.138">26139 7752 2176 0,'0'0'1405'0,"0"0"-1140"16,0 0-41-16,0 0-3 0,0 0-25 15,0 0-110-15,0 0-86 0,0 0-6 16,0 0-56-16,0 0-59 0,0 0-162 16,-23 2-139-16,23 1-630 0,2 1-1230 15</inkml:trace>
  <inkml:trace contextRef="#ctx0" brushRef="#br0" timeOffset="194200.618">27634 7879 1726 0,'0'0'736'0,"0"0"-301"0,0 0-112 0,0 0-74 16,0 0-56-16,0 0-60 16,-5-40-70-16,-5 32-50 0,-2 2-13 0,-1 2-2 15,0 2 1-15,-3 1-18 0,-2 1 0 16,3 4-3-16,2 3 0 0,3 2 0 16,0 2-9-16,6 1-7 0,3 2 9 15,1 3 28-15,3-1 1 0,7 1 13 16,2 1 15-16,3 0 1 0,1 0-4 15,3-2-9-15,-2 0 15 0,2-1-28 16,-3 1 1-16,-1-3-1 0,1 0-2 16,-7-1-1-16,-3-2-10 0,-1-3-31 15,-5-1-12-15,0-2 30 0,-9-1 21 16,-2 1-19-16,-7-1-7 0,-1-2-39 16,-4-1 7-16,-2-1 22 0,-2-4-10 15,-1-1-50-15,1-3-27 0,1-1-83 16,4-3-120-16,5-2-205 0,3-2-250 15,5 3-569-15</inkml:trace>
  <inkml:trace contextRef="#ctx0" brushRef="#br0" timeOffset="194433.799">27586 7679 82 0,'0'0'2436'0,"0"0"-1896"16,0 0-160-16,0 0-66 0,0 0-38 15,0 0-66-15,0 0-51 0,0 0-54 16,0 0-105-16,0 0-15 0,0 0-100 16,0 0 115-16,13 56 53 0,-3-17-13 15,0 14-30-15,-1 3-10 0,-5-1-28 16,-2-3-40-16,-2-7-12 0,0 1-11 16,-2-2-46-16,2-6-40 0,-2-8-62 15,2-8-91-15,0-4-99 0,0 1-136 0,0 0-227 16,0-4-622-16</inkml:trace>
  <inkml:trace contextRef="#ctx0" brushRef="#br0" timeOffset="194849.886">27925 7838 1372 0,'0'0'1339'16,"0"0"-1024"-16,0 0-59 0,0 0 27 15,0 0 11-15,0 0-77 0,0 0-36 16,0 0-29-16,0 0-37 0,0 0-84 15,0 0-30-15,0 0 11 0,51-35 2 16,-28 29-14-16,1 1-15 0,-1 0-4 16,-4 1-2-16,2 1 2 0,-5 1 4 0,-2 2-4 15,-5 0 7-15,-3 0-1 16,-2 0-8-16,-2 1 18 0,-2 3-10 16,0 3-18-16,0 2 30 0,0 3 1 0,-5 6 13 15,2 4-10-15,-5 4 9 0,3 4 13 16,-5 8-23-16,2-4-2 15,0 2 2-15,-1-1-2 0,1-6-43 0,-2 2-85 16,2-3-91-16,-1-5-108 0,6-6-656 16,-4-8-1486-16</inkml:trace>
  <inkml:trace contextRef="#ctx0" brushRef="#br0" timeOffset="195517.919">29479 7763 2203 0,'0'0'700'0,"0"0"-348"0,0 0-122 0,0 0-53 15,0 0-7-15,-17-38-50 0,7 30-57 0,-1 1-19 16,-1 0-3-16,-2 3-31 15,-1 1-10-15,-1 2-25 0,1 1-17 16,-3 1-12-16,-1 6-11 0,2 1 8 0,2 3 4 16,3 0 8-16,5 3-8 0,3 0 9 15,3-1 9-15,1 5 33 0,6-3 2 16,3 1 16-16,5 3-14 0,1-1 26 16,4-1 13-16,0 2 6 0,1-2-34 15,-1 1 0-15,-1-3-13 0,-1-1-1 16,-4 0 1-16,-3-2 0 0,-3-3-12 15,-5 1-26-15,-2-2 4 0,-8 1 34 16,-4-2-26-16,-6 1 23 0,-5-1-29 16,-5-1-37-16,-1-2-49 0,-2-1-53 15,-1-1-40-15,1-2-133 0,4-4-189 16,1-5-442-16,11 1-216 0</inkml:trace>
  <inkml:trace contextRef="#ctx0" brushRef="#br0" timeOffset="195767.155">29361 7470 2259 0,'0'0'1003'0,"0"0"-657"16,0 0-96-16,0 0-27 16,0 0-45-16,0 0-72 0,0 0-106 0,0 0 28 15,9 45-22-15,-4-4 59 0,1 15-19 16,0 7-21-16,-3-1-6 0,0-3-1 15,-2-5-15-15,-1 0-1 0,-1 0-2 16,-5 1-2-16,0-5-38 0,0-1-25 16,0-5-34-16,1-8-32 0,2-6-31 15,1-11-8-15,2-3-92 0,0 1-275 16,2-3-654-16,1-3-727 0</inkml:trace>
  <inkml:trace contextRef="#ctx0" brushRef="#br0" timeOffset="196383.697">29971 7831 813 0,'0'0'1653'0,"0"0"-1163"0,0 0-170 16,0 0-50-16,0 0-20 0,25-41-65 16,-25 32-62-16,-2 1-79 0,-3-1-44 15,-5 0-34-15,-2 3 2 0,-1-1-22 16,-3 1 10-16,-1 2-12 0,-1 1 9 0,1 3 6 16,4 0-10-16,2 6-2 0,2 1-20 15,5 1-25-15,1 3 28 0,3 4 39 16,4 2 27-16,5 2-34 0,3 1-10 15,3 3 4-15,4 0-1 0,1 2 45 16,1-3-12-16,-1 3-4 0,-1-2 3 16,-5-1-6-16,-4-2-39 0,-1-2-44 15,-5-1 9-15,-4-2-7 0,-2-2-12 16,-8-1 5-16,-2-5 107 0,-4 1 55 16,-4-4 38-16,-4-3-22 0,-1-1 0 15,0-3 60-15,3-3 36 0,1-3 30 16,6-2 6-16,5-3-36 0,5-4 12 15,5-2 10-15,5-3-71 0,8-1-65 16,11-7-53-16,13-2-53 0,11 1 7 16,4 1-17-16,-2 7-65 0,-13 8-96 15,-11 5-193-15,-9 2-629 0,-8 4-863 16</inkml:trace>
  <inkml:trace contextRef="#ctx0" brushRef="#br0" timeOffset="197483.674">31022 7754 1534 0,'0'0'698'0,"0"0"-365"0,0 0-78 0,0 0-43 0,0 2-36 16,-1-1-55-16,1 1-38 0,0 2-48 16,0 3 6-16,3 4 38 0,-1 7 3 15,4 1-6-15,-2 4-28 0,1 1-11 16,0 4-36-16,-2-2-1 0,0 2-1 15,-2-4-11-15,-1 1-35 0,0-3-64 16,0-2-32-16,0-4-47 0,0-2-85 0,1-4-140 16,2-5-275-16,1-2-784 15</inkml:trace>
  <inkml:trace contextRef="#ctx0" brushRef="#br0" timeOffset="197920.709">31386 7842 1673 0,'0'0'700'0,"0"0"-319"16,0 0-34-16,0 0-6 0,0 0-33 16,0 0-76-16,0 0-56 0,0 0-35 0,0 0-42 15,0 0-37-15,0 0-28 0,0 0-6 16,40-24-17-16,-28 25-11 16,-1 4-43-16,3 3-16 0,-2 2 3 0,-1 2-18 15,0 2-23-15,-3 1-34 0,-5 1-17 16,-2-1 53-16,-2 2 13 0,-7-2 16 15,-3-1 6-15,-2 0 9 0,-5-2 49 16,-2-3 2-16,-1-2 31 0,-2-3-9 16,3-2 0-16,-1-2 19 0,3 0 22 15,5-5 4-15,4-3-1 0,3 0 0 16,3-2-37-16,3-6-29 0,0 1-82 16,5-6-34-16,3 1-64 0,2-1-97 15,6 0-251-15,0 3-264 0,-2 5-724 16</inkml:trace>
  <inkml:trace contextRef="#ctx0" brushRef="#br0" timeOffset="198282.965">31604 7815 2874 0,'0'0'604'0,"0"0"-243"0,0 0-100 16,49-19 1-16,-26 15-3 0,1-1-105 16,3 3-92-16,0 2-62 0,-4 2-13 15,1 4-30-15,-3 3-24 0,-1 2-22 16,1 1 5-16,-1 5-12 0,-1 1-28 16,-5 2-3-16,-3 3 5 0,-5-2 14 15,-6 3 17-15,-4-3-13 0,-7 1 73 16,-6-3 31-16,-5-4 44 0,-3-3 22 15,1-3 38-15,0-4 19 0,-3-3-7 16,3-2-23-16,0-7-6 0,1-2-10 16,4-6-15-16,3-1-3 0,5-4-31 15,5-6-28-15,5-2-31 0,1-4-71 16,7 0-50-16,3 2-101 0,6 1-163 16,-2 8-930-16,14-4-933 0</inkml:trace>
  <inkml:trace contextRef="#ctx0" brushRef="#br1" timeOffset="205000.226">27430 4886 786 0,'0'0'830'0,"0"0"-411"0,0 0-82 0,-38 3-85 16,29-1-91-16,2-1 6 0,-1 0 16 0,4 1-14 15,2-2-6-15,1 0-46 0,1 0-19 16,3 0-98-16,1 0 13 16,7 0-1-16,7 2 146 0,11-2 2 0,17 0-18 15,18-1-43-15,7-3-33 0,5-1-17 16,-3 1-8-16,-6-1-14 0,0 1-2 15,-3 0 9-15,-3 4-6 0,-5-1-26 16,-10 1-2-16,-9 0-14 0,-10 1-110 16,-9 2-84-16,-7-1-59 0,-1 0-102 15,-5 0-260-15,1-1-837 0</inkml:trace>
  <inkml:trace contextRef="#ctx0" brushRef="#br1" timeOffset="207004.235">30512 3723 382 0,'-3'0'1387'0,"2"0"-1004"0,-1 0-72 16,0 1-50-16,2-1-36 0,-2 0-48 16,1 1-50-16,0 2-63 0,-1 3-61 15,2 4 29-15,-1 1 16 0,1 6-4 16,0 2-18-16,-1 0-11 0,1 1-15 15,0 1-16-15,0-1-51 0,0 1-73 16,-1-2-23-16,1 0-49 0,-1-3-62 16,0-1-91-16,1-3-53 0,-1-2-171 0,0-4-385 15</inkml:trace>
  <inkml:trace contextRef="#ctx0" brushRef="#br1" timeOffset="207215.387">30352 3853 1995 0,'0'0'269'16,"0"0"-29"-16,0 0 37 0,0 0-52 15,0 0-4-15,0 0-49 0,0 0-45 16,0 0-48-16,0 0-44 0,0 0 0 16,0 0 15-16,0 0-18 0,49-19-7 15,-30 18-12-15,3-1-13 0,3 1-19 16,2-2-10-16,4-4-56 0,6 1-54 15,8-2-129-15,-5 0-248 0,-9 2-683 16,1-4-341-16</inkml:trace>
  <inkml:trace contextRef="#ctx0" brushRef="#br1" timeOffset="208738.384">30471 3566 1372 0,'0'0'339'0,"0"0"-171"0,0 0 17 15,0 0 46-15,0 0-5 0,0 0-58 16,0 0-27-16,0 0-25 0,0 0-13 16,0 0-17-16,0 0-28 0,-36-42 12 15,32 35-25-15,-2-1 12 0,-1-1-28 16,-1 0 2-16,0-2-12 0,-3 0 20 16,-1 1-17-16,0-3-3 0,-3 1 6 15,-1 2-25-15,-1-2-1 0,-1 1-21 16,-2-1-19-16,0 1 39 0,0-1-27 15,-1 2 10-15,2 0 19 0,-2 2-12 16,1-1 11-16,1 1 1 0,0 1 0 16,0-1 22-16,1 2-6 0,1 1 10 15,0-2-23-15,1 3 13 0,0 0-16 16,-1 0 0-16,2 1 2 0,-1 0 11 16,1 0-11-16,-1 2-2 0,-1-1-1 15,0 2 1-15,-1 0 1 0,0 0 0 16,-2 0 12-16,-1 0-10 0,1 0-1 0,-3 1-2 15,0 0-2-15,-2 1 1 0,0 0-11 16,-1-1 11-16,-1 2 1 0,-1-2-1 16,0 2-2-16,-1 1 1 0,-1-2-2 15,0 2 2-15,-1-1 2 0,0 1 19 16,-3 1-18-16,3 0 18 0,-2 2-15 16,-7 2 11-16,-3 3-13 0,-6 1 0 15,-2 0 1-15,9-2-2 0,9-1 0 16,9-3 1-16,1 1-2 0,-3 1-1 15,-9 4 1-15,-1 0 2 0,0 2-1 16,-1 0 12-16,7-1-11 0,-5 1 14 16,1 3 6-16,1 0-19 0,0 0 0 15,1 2 26-15,1-1-10 0,2 0-7 16,3 0 7-16,-3 0-6 0,2 2-11 16,2 1 1-16,-1-2 25 0,4 1-9 15,2-1-18-15,2-1 18 0,3-3-3 16,1 1-4-16,3-5-12 0,4 0-13 0,-2-3 10 15,5 0-32-15,1-3 10 0,0 0-51 16,2-3-38-16,-1-2-44 0,2 1-47 16,0-2-47-16,0-2-61 0,0-4-139 15,0 1-717-15</inkml:trace>
  <inkml:trace contextRef="#ctx0" brushRef="#br1" timeOffset="209049.93">28395 3534 1941 0,'0'0'299'0,"0"0"1"0,0 0 39 0,0 0-38 0,0 0-30 16,0 0-116-16,0 0-142 0,0 0-13 16,0 0-67-16,0 0 67 0,0 0 0 0,0 0 23 15,-14 40 11-15,11-23-5 0,-1 2-26 16,2-1 0-16,-3 3 0 15,-1-1 23-15,0 2-25 0,-1-1-1 0,0 1-14 16,1 1 13-16,1-1 1 16,1-1-1-16,1-1 1 0,3-1 0 0,0-2 16 15,5-2-13-15,2-1 22 0,3-1-9 16,4-4 0-16,3-1 12 0,4-2 7 16,4-2-13-16,3-2-22 0,7-2-25 15,9-8-130-15,-4-1-134 0,-4-3-307 16,-16 2-952-16</inkml:trace>
  <inkml:trace contextRef="#ctx0" brushRef="#br1" timeOffset="214583.847">27331 3710 1026 0,'0'0'592'0,"0"0"-273"0,0 0-8 0,0 0-7 0,0 0-20 0,0 0-50 0,0 0-58 16,0 0-64-16,0 0-43 0,0 0-49 15,0 0-8-15,0 0 1 0,0 0-13 16,0 0-3-16,12-37-13 0,-5 34-6 16,1 1-7-16,2 0 10 0,1 2-6 15,1 3 2-15,0 1 22 0,-1 3-15 16,1 1-3-16,1 4 3 0,-2 0-29 15,-2 3-18-15,0 1 8 0,-5 1-57 16,2-1-23-16,-5 1 3 0,-1-2 36 16,-1-3 83-16,-5-2 13 0,4-3 42 15,-2-4 22-15,-1-1 52 0,3-2 86 0,-3-3 12 16,3-6-42-16,0-2-16 0,1-6-23 16,-1-3-36-16,2-3-55 15,4-5-42-15,2 1-34 0,2 0-55 0,1 2-72 16,2 1-67-16,0 5-37 0,0 3-60 15,3 5-127-15,-3 0-187 0,0 6-521 16</inkml:trace>
  <inkml:trace contextRef="#ctx0" brushRef="#br1" timeOffset="-214363.614">27723 3670 1997 0,'0'0'253'0,"0"0"-23"0,0 0-7 0,0 0-14 0,-35-13-62 0,26 12-73 0,-1 0-53 16,2 1-21-16,-1 0-44 0,1 4-24 16,-2 3 17-16,3 4 6 0,-1 0 44 15,3 5-25-15,-2 1 13 0,3 5 13 16,2 0 2-16,0-2-2 0,2 1-16 16,0-4-23-16,2-1-6 0,2-5 22 15,0-1 20-15,2-4 3 0,0-5 17 16,2-1 48-16,-1-4 92 0,5-8-16 15,-1-2-39-15,2-4-35 0,-2-3-35 16,0-4-16-16,-1 0-4 0,-2-2 11 16,-2 1 15-16,-3-1-19 0,-1-2-6 15,0 1-11-15,0-1 23 0,-2 0 1 16,0 0 15-16,0 2-19 0,0 2-3 0,0 4-6 16,0 4 28-16,0 6 9 0,0 3 20 15,0 7 2-15,0 1-72 16,0 0-13-16,0 10-97 0,0 4 110 0,5 13 0 15,0 14 41-15,1 8-6 0,-1 5-10 16,1-4-24-16,2-5 2 0,-2-11-3 16,2-7-40-16,-3-8-95 0,4-4-52 15,2 0-87-15,6-2-104 0,-2-3-362 16,9-10-1004-16</inkml:trace>
  <inkml:trace contextRef="#ctx0" brushRef="#br1" timeOffset="-211346.923">29378 3634 905 0,'0'0'642'0,"0"0"-298"0,0 0-74 0,0 0-57 15,0 0-22-15,0 0-10 0,0 0-43 16,0 0-35-16,0 0-26 0,0 0-10 0,35-4-26 16,-23 4-9-16,3 0-19 0,-1 4-13 15,3 1-22-15,-2 6-7 16,1-2 3-16,-1 3 1 0,-1 4-17 0,-2-1-25 16,-3 0-10-16,-4 2-36 0,-2 0 39 15,-3-2 42-15,0-2 16 16,-3 0 16-16,-2-4 13 0,-3-3 42 0,0-1 48 15,1-4-4-15,-1-1-9 0,0-2 0 16,2-6-14-16,1 0 42 16,2-5 80-16,3-3-56 0,0 0-57 0,4-4-70 15,4 0-15-15,2 1-54 0,2 1-25 16,1 4-76-16,3 1-97 0,0 6-90 16,2 2-155-16,-5 4-548 0</inkml:trace>
  <inkml:trace contextRef="#ctx0" brushRef="#br1" timeOffset="-210729.841">29810 3618 1015 0,'0'0'1176'0,"0"0"-882"0,0 0-48 0,0 0-28 0,0 0-25 15,0 0-50-15,0 0-41 0,0 0-38 16,3-37-32-16,-5 34-32 0,-4 0-23 15,0 2-43-15,-3 1 5 0,0 0 20 16,-1 0-1-16,-3 4-9 0,2 2 25 16,2 1 26-16,0 0 22 0,3 0-22 15,3 0-23-15,2 2 11 0,1 0 12 16,2 0 22-16,4 2-9 0,3-1-10 16,2 0 13-16,1 0 3 0,3 1-3 15,-1-1 0-15,2-1-16 0,-2 2-16 16,-3-1-9-16,-2 1-17 0,-4-1-6 15,-4 3 3-15,-1-3 4 0,-6 0 31 16,-6 1 10-16,-2-1 22 0,-5-3 20 16,-3 0-42-16,-5-4-38 0,2-2-14 15,-1-1-44-15,1-4-84 0,5-3-88 16,3-5-143-16,8 3-301 0</inkml:trace>
  <inkml:trace contextRef="#ctx0" brushRef="#br1" timeOffset="-209912.889">31271 3712 68 0,'0'0'1817'0,"0"0"-1421"0,0 0-44 0,0 0-27 15,0 0-34-15,0 0-36 0,0 0-46 16,0 0-83-16,0 0-67 16,0 0-59-16,0 0-23 0,0 0 13 0,32-14 10 15,-14 20 12-15,2 2-12 0,0 3-23 16,1 2 1-16,-2 3 0 0,-2 1-19 15,-3 1-34-15,-4 0 2 0,-3 0-16 16,-3 0-19-16,-4-2 26 0,-1-2 34 16,-5 0 41-16,-3-4 7 0,-3-3 26 15,1-2 31-15,0-3 13 0,-2-2 10 16,3-4 2-16,0-5 29 0,2-2-20 16,3-6 16-16,2-2 25 0,3-5-12 15,1-2-24-15,5-2-96 0,3 0-9 16,2 2-29-16,3 2-36 0,1 4-28 15,2 6-35-15,3 2-106 0,-1 7-138 16,-1 2-264-16,-3 2-677 0</inkml:trace>
  <inkml:trace contextRef="#ctx0" brushRef="#br1" timeOffset="-209462.583">31679 3498 2026 0,'0'0'346'0,"0"0"-133"0,0 0 68 16,0 0 26-16,0 0 9 0,0 0-91 16,0 0-102-16,0 0-111 0,0 0-12 0,0 0-91 15,0 0 3-15,0 0 88 16,0 0 55-16,0 0 8 0,20 62-34 0,-15-34-4 15,1-1-24-15,-1 4 0 0,-4-2 15 16,-1 0-16-16,-2 0-54 0,-4 1-2 16,0-4-42-16,1-1-20 0,1-2-25 15,2-5 16-15,1-5 9 0,1-3 15 16,1-3-51-16,3-4-36 0,1-3-26 16,0 0-98-16,2-4-221 0,-3-2-666 15</inkml:trace>
  <inkml:trace contextRef="#ctx0" brushRef="#br1" timeOffset="-209262.085">31600 3695 1971 0,'0'0'490'0,"0"0"-264"16,0 0 41-16,0 0-40 0,0 0 18 0,40 0-35 15,-14-4-74-15,1 0-77 0,6-3-59 16,6 0 0-16,-7-3-88 0,5 0-130 16,-1-2-216-16,-13 4-760 0,8-13-703 0</inkml:trace>
  <inkml:trace contextRef="#ctx0" brushRef="#br1" timeOffset="-183613.148">27596 5644 1129 0,'0'0'706'0,"0"0"-313"0,0 0-135 0,0 0 30 16,0 0-6-16,0 0-36 0,0 0-14 16,0 0-54-16,11-35-55 0,-9 31-20 15,2-1-9-15,-2 3-5 0,0-1-27 16,0-1-27-16,4 2-35 0,1 2-10 15,4 0-8-15,2 0-1 0,3 0 19 16,0 6-16-16,4 2-6 0,-3 4-37 16,1 2 5-16,-2 3 10 0,-3 1-22 15,-2 0-13-15,-3 2-18 0,-5-1-23 0,0 1 34 16,-3-1 23-16,0-4 15 16,-5-1 10-16,1-4 19 0,-3-2 19 0,-2-3 41 15,0-3 7-15,0-2 37 0,3-3 17 16,-1-4-11-16,1-5-24 0,3-3 24 15,3-3 0-15,0-4-50 0,5 0-19 16,3-4-22-16,1 1-47 0,3-2-51 16,3 1-12-16,1 1-48 0,3 2-26 15,1 3-55-15,1 1-123 0,0 5-154 16,0 0-250-16,-6 5-600 0</inkml:trace>
  <inkml:trace contextRef="#ctx0" brushRef="#br1" timeOffset="-183029.818">28048 5599 2221 0,'0'0'575'0,"0"0"-382"0,0 0-65 0,0 0-26 0,0 0-12 0,-43-24-36 15,33 23-10-15,-2 1-28 0,-1 1-16 16,0 6-50-16,1 3-4 0,-1 3 26 15,4 1 8-15,-2 1 1 0,2 4 0 16,3-2 0-16,4 1-23 0,1-1 41 16,1-3-34-16,2-1 22 0,3 0 12 15,2-5 1-15,-1 0 13 0,5-4 35 16,-2-2 22-16,2-2 23 0,1-4 31 0,1-3-4 16,3-7-37-16,-3-3-14 15,0 0-25-15,-4-5-9 0,0 0-32 16,-3-5 32-16,1 1-20 0,-6-4-2 0,-1-2 9 15,0-2-3-15,-4 0-3 0,-2 0 12 16,2 2 9-16,1 2 27 0,0 6-14 16,0 3 19-16,1 8-4 0,2 4 7 15,0 5-1-15,0 4-71 0,0 1-31 16,2 7-112-16,3 7 73 0,3 13 69 16,4 15 2-16,-2 14 13 0,-3 6-14 15,-2-3-19-15,-3-12-37 0,1-16-45 16,-1-9 0-16,2-5 32 0,3-1 9 15,1 2-41-15,4-2-76 0,1-7-158 16,3-5-350-16,-4-4-808 0</inkml:trace>
  <inkml:trace contextRef="#ctx0" brushRef="#br1" timeOffset="-181777.052">29325 5499 1744 0,'-2'-3'665'0,"2"0"-307"0,0 1-66 0,0-1-65 0,0 0-7 16,0-1-33-16,2 0-55 0,2 0-56 15,2-1-42-15,3 0-6 0,1-1-6 16,4 1 0-16,1-1-3 0,2 3 3 16,1 1 7-16,1 0-16 0,-1 2-12 15,3 3-1-15,-2 5-13 0,-1 1-35 16,-1 2 4-16,-4 4 42 0,-1-1-79 15,-4 3 40-15,-2-1-16 0,-4 2-6 16,-2-1 10-16,-1-2 22 0,-4-1 31 16,-1-1 13-16,-1-3-1 0,-3-2 29 15,2-3 0-15,0-3 29 0,-1-2-1 16,3 0 28-16,1-5-11 0,1-5-30 16,4-1 9-16,0-5 47 0,2-3-16 15,5-4-34-15,3-4-62 0,0-1-3 0,2 1-52 16,2 0 17-16,0 1-86 15,0 6 3-15,0 1-40 0,1 4-9 16,-3 1-105-16,2 4-171 0,0 2-227 0,-4 4-559 16</inkml:trace>
  <inkml:trace contextRef="#ctx0" brushRef="#br1" timeOffset="-181413.308">29803 5171 2576 0,'0'0'264'0,"0"0"-78"0,0 0 80 15,0 0-6-15,0 0-10 0,0 0-83 0,0 0-152 16,0 0-15-16,0 0-113 0,0 0 94 15,0 0 19-15,8 36 32 16,-6-9-20-16,-2 9 29 0,-1 10-9 0,-5 5-10 16,0-4-4-16,-1-11-27 0,5-10 9 15,2-7-2-15,0 1-18 0,2 2 18 16,3-2-8-16,1-3 10 0,1-4 16 16,3-2-13-16,1-6 32 0,0-1 3 15,1-3-31-15,3-1-7 16,1-6-102-16,1-5-52 0,2-2-105 0,-1-2-139 15,0-6-209-15,-1-2-412 0,-4 7-285 16</inkml:trace>
  <inkml:trace contextRef="#ctx0" brushRef="#br1" timeOffset="-181246.16">29768 5369 2629 0,'0'0'385'0,"0"0"-177"0,0 0 47 15,0 0-61-15,0 0 10 16,0 0-62-16,0 0 9 0,0 0-8 16,48-8-47-16,-15-3-96 0,10-2-72 0,7-4-115 15,2-1-159-15,-13 5-680 16,-8 1-1397-16</inkml:trace>
  <inkml:trace contextRef="#ctx0" brushRef="#br1" timeOffset="-175246.22">24706 4486 886 0,'0'0'999'0,"0"0"-694"0,0 0-69 16,0 0 26-16,0 0-21 0,0 0-42 0,0 0-8 16,0 0-25-16,0 0-52 0,0 0-41 15,0 0-26-15,0 0-6 0,13-39-19 16,-16 32 0-16,-6 0-22 0,2-1-16 15,-3 0-15-15,-4 1-13 0,-2-2-10 16,-2 3-44-16,-6 0 6 0,0 2 9 16,-3 4 23-16,-2 0 5 0,0 0 14 15,-1 7 15-15,3-1 7 0,4 2 18 16,2 1-15-16,3 0-9 0,3 1-27 16,3 3 11-16,3 1-1 0,1 0 16 15,2 2-2-15,3 3 14 0,3 1 11 16,0 2 3-16,4 1-3 0,3 2 3 15,2-1 0-15,2 4 1 0,3-1 1 16,1 2 2-16,1 0-3 0,1 2 24 16,2 2-25-16,-4-1 3 0,0 1-2 15,-1 2 2-15,-3 2 0 0,-4-1 10 16,-2 0-11-16,-2-2 14 0,-3 0-3 16,-3 0 0-16,-3 0 0 0,-3-2-1 0,-3-1 14 15,-2 1-23-15,-5-1 16 0,-2-3-6 16,-3 0-12-16,-3-3 12 0,-2 0 0 15,0-3 3-15,-1-3 6 0,0-1-6 16,1-3 0-16,2-1-13 0,1-3 13 16,3 0-12-16,3-2 8 0,4-2-9 15,3-1 13-15,5-2-16 0,2 0-1 16,4-3-21-16,2 1-29 0,0-2-16 16,2 3 67-16,3 0 38 0,3 1 26 15,1 3-22-15,3 0-30 0,2 0-8 16,1 2-3-16,2 0-1 0,0 3-1 15,1 1-1-15,-1 1-13 0,0 1 2 16,1 3-3-16,-2 1 14 0,0 3 0 16,-3 2-20-16,0 3 22 0,-3 2 13 15,-2 3-13-15,0 6-15 0,-4 8 12 16,-1 6 0-16,-2 3-1 0,0-3-8 16,1-4 11-16,-2-6 1 0,1 2 21 0,3-3-2 15,1-1-6-15,2-7 16 0,-1-4 15 16,1-8 14-16,1-1 8 0,4 6-21 15,3 2 3-15,4 2-29 0,1-1 12 16,4-6-18-16,3-1-1 0,1-4-8 16,3-5-4-16,1-2-142 0,0-4-132 15,1-6-185-15,-10 0-557 0,10-3-708 0</inkml:trace>
  <inkml:trace contextRef="#ctx0" brushRef="#br1" timeOffset="-174695.215">23264 5224 1933 0,'0'0'427'0,"0"0"-133"0,0 0-97 0,0 0-114 0,0 0-51 15,0 0 49-15,6 35 2 0,-4-15-13 16,3 3-12-16,-1 4-7 16,-1 3 0-16,0-1-10 0,-3 1-19 0,0 2-20 15,-1-2 2-15,-4 1-4 0,-2-1-65 16,-1-1-120-16,0-1-52 16,0-7-56-16,0-2 25 0,1-6 28 0,2-5-6 15,2-6-99-15,1-2-241 0</inkml:trace>
  <inkml:trace contextRef="#ctx0" brushRef="#br1" timeOffset="-174364.05">23252 5388 277 0,'0'0'1699'15,"0"0"-1440"-15,2-47 84 0,0 33-8 16,0 1-37-16,3 1-43 0,0 1-24 0,1-1-67 16,1 2-32-16,2 1-40 15,2 0-39-15,2 1-52 0,3-1-1 16,1 3-22-16,-1 2-19 0,1 1 12 0,-1 3-37 15,-3 3-28-15,0 4-7 0,-4 2-9 16,-2 2-42-16,-3 5-26 0,-3-1 37 16,-1 2 1-16,-3 2-17 0,-5-3 15 15,-4-1-3-15,-2 0 26 16,-2-4 89-16,-1 0 30 0,-2 0 42 0,0-1 46 16,0-2 57-16,2 0 9 0,2-2-22 15,3 1-20-15,3-1-4 0,3-1 4 16,3 1-17-16,3 1-53 0,1 2-23 15,7 1 38-15,5 3 9 0,3 0 4 16,5 0-20-16,4 0-25 0,2-1-21 16,0 1-2-16,3-2-2 0,-1-2-101 15,-1 1-229-15,-6-4-391 0,5 0-1615 0</inkml:trace>
  <inkml:trace contextRef="#ctx0" brushRef="#br1" timeOffset="-170330.278">11522 7106 565 0,'-3'0'219'0,"1"-1"-112"0,-2-1-12 0,1 2-1 16,-1-1 27-16,2-1-4 0,-1 1 29 16,1-1-12-16,0 1 25 0,2 1 30 15,0-1 18-15,0 1-13 0,0 0-48 16,0 0-66-16,0 0-80 0,1 0-52 0,3 0 52 15,3 1 6-15,2 2 49 16,3 0 10-16,5 0 12 0,3 0-12 0,4-1-4 16,2 1 25-16,3-2-37 0,0 2-24 15,2-3-22-15,0 1 36 16,-1-1-37-16,-1 0-2 0,-1 0 0 0,-5 0-144 16,-2 0-136-16,-5 0-108 0,-2 0-125 15,-5 0-265-15</inkml:trace>
  <inkml:trace contextRef="#ctx0" brushRef="#br1" timeOffset="-170096.396">11538 7251 1922 0,'0'0'376'0,"0"0"-195"16,0 0-84-16,0 0 77 0,0 0 38 16,0 0-4-16,0 0-32 0,42-2-20 0,-24-1-30 15,3-2-47-15,6 0-50 16,2 0-29-16,2-1-29 0,3 3-192 16,-1-1-216-16,-6-1-603 0,10-3-943 0</inkml:trace>
  <inkml:trace contextRef="#ctx0" brushRef="#br1" timeOffset="-162578.194">29184 5327 375 0,'2'-4'1266'0,"-2"1"-1087"0,1-1-140 0,-1-1 198 0,2-1 6 15,-2 0-75-15,0-2-62 0,1-1-25 16,-1 2-13-16,0-2 22 0,0-1 0 0,-1 2-7 15,-1-2-22-15,-1 3 0 16,1-3 19-16,-2 1 9 0,1 0 10 16,-4 1 3-16,1 0-33 0,-1-1-63 0,-4 1-6 15,0 1-31-15,-1 0 18 0,-5 1 13 16,-1 0-25-16,-4 3-1 16,0 0-9-16,-4 3 20 0,-1 0 2 0,-1 0 13 15,2 5 0-15,-3 2-2 0,3 0-17 16,-2 5 3-16,-1-1-3 0,0 4-7 15,0 3 1-15,-1 2 2 0,0 1 7 16,2 2 14-16,0-1 2 0,0 0-1 16,4-1 1-16,0 0-3 0,1-2-10 15,2-2 11-15,4-1-11 0,0-2 10 16,1 0-26-16,4-1-44 0,1-3-45 16,1-3-53-16,2-1-83 0,2-2-150 15,2-2-207-15,3-2-369 0</inkml:trace>
  <inkml:trace contextRef="#ctx0" brushRef="#br1" timeOffset="-162259.615">28571 5156 1737 0,'0'0'405'0,"0"0"-214"0,0 0 55 15,0 0 50-15,0 0 9 0,0 0-41 16,0 0-42-16,0 0-70 0,0 0-45 15,0 0-38-15,0 0-32 0,0 0-37 16,0 0-39-16,-23-32-68 0,21 41-44 0,1 5 135 16,-3 8 16-16,-2 4 16 0,0 4-13 15,-2 2-3-15,1 0 22 16,-3-1-22-16,0-1-1 0,0-2-37 0,1-4 7 16,-1-1 12-16,2-2 15 0,2-1 2 15,1-4-14-15,2-3 1 0,0-1 15 16,3-1-4-16,0-1 2 0,0-4 2 15,4 2 11-15,3-2 5 0,1-2 6 16,6 0 0-16,3-1-22 0,12-3-101 16,12 0-61-16,11-6-128 0,2-4-260 15,-11 1-711-15</inkml:trace>
  <inkml:trace contextRef="#ctx0" brushRef="#br1" timeOffset="-152946.891">9370 8839 1258 0,'0'0'378'0,"0"0"-303"0,0 0-7 0,38-3 94 16,-16 3 30-16,3 0-34 15,8 0-64-15,12 0 97 0,10 0-110 16,9 0-36-16,4-1 45 0,0-1 38 0,-3 0-25 15,5-1-39-15,2 1-32 0,2 1-19 16,1-1 3-16,1 1-16 0,-1 1-3 16,-2-3 0-16,-6 3-23 0,-7-1-12 15,-9 1-14-15,-9 0-22 0,-12 0-6 16,-11 0-39-16,-5 1-29 0,1 2-17 16,-1-2-23-16,-4 2-38 0,-7 0-73 15,-3 1-193-15,-4 0-71 0,-3-1-76 16</inkml:trace>
  <inkml:trace contextRef="#ctx0" brushRef="#br1" timeOffset="-152563.954">9317 8899 1767 0,'0'0'201'0,"0"0"-159"0,0 0 23 15,0 0 75-15,0 0-21 0,0 0-57 16,0 0-59-16,0 0-3 0,0 0 0 15,0 0 71-15,0 0 36 0,47 23-20 16,-3-12-16-16,16-2-16 0,10-1-26 16,2-3-13-16,3-2-14 0,0-3 14 15,2 0 13-15,5 0 25 0,-1 0 20 16,4-4-10-16,-2 0 10 0,-3 1-10 16,-5 0-27-16,-5 0-37 0,-9 1 0 0,-4 0-45 15,-8 1-185-15,-12-2-218 16,-14 2-616-16</inkml:trace>
  <inkml:trace contextRef="#ctx0" brushRef="#br1" timeOffset="-139062.582">27592 7300 749 0,'-4'-4'1003'0,"2"1"-737"0,1 0-23 0,-1 0-10 15,0 2-30-15,2-2-6 16,0 3-21-16,0 0-32 0,0 0-64 0,0 0-80 16,3 0-13-16,1 0 13 15,5 0 20-15,1 2-1 0,2 1-6 16,3 2-13-16,3 5-16 0,0 1 16 0,-1 3 0 16,-1 3-34-16,-3 1-11 15,-2 1-15-15,-1 2-11 0,-6 0 1 0,2-1-52 16,-5-1 42-16,-1-4 44 0,0 0 36 15,-1-4 0-15,-3-3 32 0,0-2 14 16,2-3 40-16,-3-3 49 0,0 0-14 16,3-6 4-16,0-3 53 0,0-2-1 15,2-5-76-15,0-2-32 0,4-5-22 16,3-1-47-16,2-2-17 0,0-1-5 16,0 4-54-16,0 3-34 0,0 1-14 15,-1 6-47-15,1 4-59 0,2 2-113 0,-4 2-183 16,2 3-276-16,-2 0-586 15</inkml:trace>
  <inkml:trace contextRef="#ctx0" brushRef="#br1" timeOffset="-138713.831">27908 7105 2157 0,'0'0'447'0,"0"0"-103"0,0 0-1 16,0 0-23-16,0 0-102 0,0 0-76 15,0 0-78-15,0 0-64 0,0 0-62 16,0 0-36-16,0 0 98 0,0 0 10 16,15 47 3-16,-10-20 12 0,-1 3-25 15,-2 3 18-15,0 0-18 0,-2 0-25 16,0 1-22-16,1-1 13 0,1-3-4 15,0-4-19-15,2-3-6 0,2-7 3 16,0-1 34-16,0-7-8 0,1 1-27 16,1-6 7-16,0-2 10 0,2-1-17 15,-1-3-6-15,1-5-6 0,2-2-29 16,-3-2-68-16,3-5-110 0,-2-3-166 16,0-2-32-16,-1-2-300 0,-3 4-47 0</inkml:trace>
  <inkml:trace contextRef="#ctx0" brushRef="#br1" timeOffset="-138530.126">27970 7231 1353 0,'0'0'744'0,"0"0"-391"15,0 0-114-15,-38 19-59 0,32-15-16 16,4-1-14-16,1-3 32 0,1 0-29 16,2 0-14-16,1 0-10 0,5 0-25 15,1 0 15-15,7-3-17 0,1-1-31 16,4-3-71-16,5-1-3 0,1-3-145 15,0-2-135-15,2 1-266 0,-8-1-677 16,8-5-747-16</inkml:trace>
  <inkml:trace contextRef="#ctx0" brushRef="#br1" timeOffset="-137129.438">29534 7183 417 0,'0'-2'180'0,"-1"0"289"0,1 0-91 0,0-1-85 0,0-1 25 16,0-1-1-16,0 1-49 0,0 0-4 15,1 2-71-15,-1 0-59 0,2 0-22 16,-1 1-11-16,-1 0-40 0,5-1-45 16,-2 2-16-16,4-1-26 0,0 1-9 0,3 0 32 15,3 4 0-15,2 3-13 0,4 5 16 16,-1 1 0-16,1 4-18 0,-2 2-4 15,0 1-13-15,-5 2-58 0,0 0-25 16,-3 0 19-16,-4-1 12 0,-2-1 1 16,-2-2 44-16,-1-2 26 0,-3-2-20 15,-4-1 36-15,-1-4 0 0,-2-2 45 16,1-2 23-16,1-3 6 0,0-2 19 16,1-2 41-16,2-3 64 0,3-5 56 15,1-3-56-15,1-3-78 0,1-3-48 16,4-5-38-16,3-2-34 0,2-1-22 15,0-2-10-15,4 2-21 0,-1 1-60 16,1 2-26-16,1 4-22 0,1 3-52 0,-1 5-91 16,0 3-198-16,-2 2-489 15,-3 2-504-15</inkml:trace>
  <inkml:trace contextRef="#ctx0" brushRef="#br1" timeOffset="-136496.538">30156 7086 2070 0,'0'0'418'0,"0"0"-283"0,0 0-28 0,0 0-24 0,0 0-28 15,-36-18-24-15,23 18-31 0,-3 0-19 16,1 4 6-16,-1 3 13 0,1 1 23 15,1 1-7-15,1 1-13 0,2 1-3 16,4-1 0-16,3 0-39 0,4 0 25 16,0-2 14-16,5 1 19 0,4 1 65 15,3 2 9-15,1-2-7 0,4 3-25 16,0-2-32-16,3 1 22 0,-1 0-3 16,-2-1-29-16,0 1-19 0,-3-2 0 15,-3-1 0-15,-4-2-26 0,-3-1 10 16,-4 0 0-16,0 0 16 0,-6-2 26 15,-6 2 76-15,-4 0-23 0,-6-2-79 0,-7 2-35 16,-1-4 0-16,0 0-31 16,0-2-1-16,4-4-83 0,7-4-265 0,7 1-647 15,8-15-603-15</inkml:trace>
  <inkml:trace contextRef="#ctx0" brushRef="#br1" timeOffset="-134329.119">30619 7242 1999 0,'-1'-1'482'0,"1"1"-224"0,-1 0 19 16,1 0-25-16,0 0-7 0,-1 0-61 15,1 0-77-15,0 3-101 0,0 4-6 0,0 9 0 16,4 4 54-16,-1 6-10 16,1 3-22-16,2 3-4 0,-2 0-18 15,-1-2-2-15,-3-1-36 0,0-2-66 0,0-1-82 16,-3-3-74-16,0-1-57 16,0-5-136-16,-1-5-91 0,2-4-148 0,1-3-449 15</inkml:trace>
  <inkml:trace contextRef="#ctx0" brushRef="#br1" timeOffset="-134136.228">30516 7441 1175 0,'0'0'644'0,"0"0"-407"0,0 0 19 16,0 0 6-16,0 0-46 0,0 0-36 15,0 0-27-15,0 0-25 0,0 0-16 16,0 0 5-16,0 0 7 0,0 0-19 15,39 1 14-15,-15-2-34 0,10-7-44 16,9-2-41-16,9-2-44 0,-4 0-167 16,-11 0-160-16,-12 4-361 0,-14 4-977 15</inkml:trace>
  <inkml:trace contextRef="#ctx0" brushRef="#br1" timeOffset="-133198.193">30552 6993 1050 0,'0'0'983'0,"0"0"-698"0,0 0-91 16,0 0 10-16,0 0-15 0,0 0-41 15,0 0-71-15,0 0-26 0,-7-38-29 16,4 29-9-16,-1 1 9 0,-1-1 10 16,-1 0-3-16,0 0-13 0,0 0-15 15,-1 0-1-15,-1 1 19 0,-1-1-6 16,-1 0-12-16,-1-1 18 0,-1 0-18 16,0 1 1-16,-3-2 1 0,0 1 0 0,0-1-3 15,-1 4 1-15,0-3 0 16,-1 2 21-16,-1 1-21 0,-1 1-1 15,1 1-11-15,-2 1 11 0,-2 0 25 0,2 0 23 16,-2 3-33-16,-1 0-15 16,0 0-19-16,-2 1 16 0,-2 0-16 15,-2 0-6-15,-1 0 6 0,0 2 3 0,-2-1-3 16,0 3-1-16,-2 0-15 0,-7 0 33 16,-4 1-1-16,-7 1 1 0,-2-1 2 15,5 1 2-15,2 0 0 0,6-1 11 16,-1-2-11-16,0 1 0 0,0-1 17 15,0 2-15-15,-2-2 8 0,0 0-12 16,-1 0 16-16,1 1 3 0,-1 1-3 16,1 1 10-16,2 0 24 0,-2 0-11 15,4 1-1-15,-1 0 9 0,1 0-6 16,1 2 0-16,6-1-9 0,6-2-10 16,6-2-6-16,0 3-13 0,-1 1 16 15,-5 2 22-15,0 2-39 0,1 1 17 16,3-1 0-16,-1 1-7 0,4 2-11 15,2-3 2-15,1 2 1 0,3-1-4 16,1 0 0-16,3-3-4 0,0 0-21 0,4-2 6 16,-2 1 16-16,4-2 2 0,1-2-21 15,0 0 19-15,1 0-32 16,1-2-15-16,-1-2-1 0,2 0-21 0,0-1-43 16,0 0-44-16,0 0-77 15,2-4-105-15,1-2-140 0,0-3-305 0,0 1-415 16</inkml:trace>
  <inkml:trace contextRef="#ctx0" brushRef="#br1" timeOffset="-132846.9">28629 6886 313 0,'0'0'776'0,"0"0"-343"0,0 0-183 0,0 0-19 0,0 0 35 16,0 0-37-16,-4-39-32 0,4 35-29 15,0 2-24-15,-2-1-13 0,2 1-6 16,0 1-4-16,0 1-13 0,0 0-22 15,-2 0-26-15,2 0-25 0,0 0-16 16,-1 0-16-16,-1 1 23 0,-1 1-26 16,-2 2-2-16,1 1-17 0,-1 4 19 0,-4-1 0 15,3 2 13-15,-4 1 15 0,0 0-28 16,1 2-2-16,0 0 1 16,0 1 2-16,-1 3 0 0,0 0 15 0,1 2-16 15,-1-1 0-15,0 2-2 0,2-2 2 16,-1-2 10-16,4-2-10 15,0-2-25-15,3-3 25 0,2 0 2 0,0-3 23 16,4 1 19-16,4 0 38 0,3 0-6 16,3 0-8-16,5 0-16 15,1-2-9-15,6-1-18 0,1-3-25 0,4-1-61 16,8-1-112-16,5-7-143 0,-3-2-373 16,-8 1-1088-16</inkml:trace>
  <inkml:trace contextRef="#ctx0" brushRef="#br1" timeOffset="-120577.525">24122 8244 787 0,'0'0'999'0,"0"0"-658"0,0 0-69 0,0 0-20 0,0 0-14 16,0 0-45-16,0 0-59 0,0 0-41 15,0 0-11-15,0 0 7 0,0 0-16 16,0 0 32-16,0 0 15 0,47-1-4 15,-26-1 10-15,13-3-25 0,13-3-29 16,13-1-16-16,6-3-6 0,2 1-10 16,-4 2-9-16,-8 2-16 0,-1 0-15 15,-6 2 0-15,-11 1-31 0,-7 1-56 16,-10 2-15-16,-5-1-5 0,1 2-28 16,-1-1-38-16,-1 1-62 0,-8 0-70 15,-3 0-154-15,-4 0-204 0,-2 1-358 0</inkml:trace>
  <inkml:trace contextRef="#ctx0" brushRef="#br1" timeOffset="-120197.758">24421 7923 2704 0,'0'0'382'0,"0"0"-184"16,0 0-39-16,0 0-51 0,0 0-86 16,0 0 1-16,0 0 11 0,0 0-2 15,-39 31 3-15,24-17-7 0,0 4-24 16,-4-1-1-16,2 2 9 0,-5 1 1 16,2-2-1-16,-3 0 7 0,2 1-19 15,0-2 1-15,1 0 18 0,2-2-17 16,3-1 2-16,4-1-4 0,3-2-3 0,3-2-12 15,2 3-14-15,3-2 29 16,0 0 11-16,5 1 17 0,0-1 10 0,3 2 25 16,1-1 56-16,4 1-43 0,2-1-41 15,4 0 5-15,5 0-15 0,7 0-3 16,13-1 0-16,14-3-22 0,2-3-11 16,1-1-79-16,-4-5-74 0,-10-6-223 15,-11 1-689-15,-3-7-1312 0</inkml:trace>
  <inkml:trace contextRef="#ctx0" brushRef="#br1" timeOffset="-118963.203">21885 8601 2629 0,'0'0'402'0,"0"0"-284"0,0 0-3 0,0 0-45 15,0 0 54-15,0 0 38 16,34-54 12-16,-26 30-70 0,3-2-67 15,0-3-18-15,-1-4-19 0,0-1 0 16,-1 0 0-16,-3-8 0 0,-3-5-22 16,-3-9-25-16,-3-1-19 0,-4 6-10 15,-3 6 23-15,2 13 21 0,1 5 29 0,1 8 3 16,-2 3 9-16,1 1-6 0,-1 3 54 16,0 0 0-16,-2 7 19 15,3 5-39-15,0 4-37 0,-1 6-15 0,-1 8-58 16,2 14 61-16,2 12 12 0,3 14 25 15,3 6 13-15,8-6-4 0,4-8-12 16,2-16-19-16,-2-8 16 0,0-6 0 16,0-4-4-16,4 1-14 0,2-2 7 15,3 3-8-15,-1-5-44 0,-1-5-53 16,-2-3-77-16,1-5-105 0,-3-2-226 16,1-8-503-16,-6 3-725 0</inkml:trace>
  <inkml:trace contextRef="#ctx0" brushRef="#br1" timeOffset="-118595.932">22143 8144 817 0,'0'0'2269'0,"0"0"-1947"0,0 0-188 0,0 0-49 16,0 0-66-16,0 0 29 0,-7 37 56 16,10-21-7-16,3 5-28 0,0-1-28 15,1 0-38-15,1 0 10 0,-1-3-13 16,-1 0-1-16,0-1-1 0,1 0-14 15,-2-4-25-15,0 0-18 0,0-6 8 16,0-2 10-16,-2-3 0 0,0-1 26 16,0-1 15-16,0-3 78 0,1-2 7 15,0-6-16-15,-1-2-19 0,1-2-5 16,0-4-29-16,0 4-14 0,-1 2 0 16,2 3 14-16,-2 5 2 0,1 5-18 15,1 1-21-15,2 3 11 0,3 5 10 16,1 2 16-16,0 1-14 0,2 2 8 15,-2-1-10-15,-1-2-2 0,0-2 2 16,-1-2-1-16,-1-3-2 0,0-3-9 16,-1-7 11-16,1-6-1 0,-1-4-39 15,0-4-26-15,0-5-30 0,-2 1-13 16,-2-2-39-16,-2 0-50 0,-1 1-53 0,-1 0-168 16,-4 0-178-16,1 10-540 0</inkml:trace>
  <inkml:trace contextRef="#ctx0" brushRef="#br1" timeOffset="-118329.226">22622 7753 3424 0,'0'0'475'0,"0"0"-224"0,0 0-52 0,0 0-65 0,0 0-70 16,0 0-44-16,0 0-19 0,1 40-1 16,3-1 52-16,-2 17-5 0,-1 8-20 15,-1 2-8-15,-3-3-17 0,-4-6 0 16,2 1-2-16,0 0-31 0,-1-2-68 16,2-5-64-16,3-13-74 0,1-10-133 0,0-13-291 15,3-3-502-15,0-6-668 0</inkml:trace>
  <inkml:trace contextRef="#ctx0" brushRef="#br1" timeOffset="-117997.149">22925 7979 2070 0,'0'0'1207'0,"0"0"-1045"0,0 0-95 15,0 0-10-15,-17-36 35 0,6 30-13 16,1 2-60-16,-3 2 37 0,-3 2-56 16,0 7-63-16,-1 5-3 0,0 3 28 15,1 5 24-15,3-2 14 0,1 1 0 16,6 1-11-16,3-5-11 0,3 1 9 0,4-4 13 16,5-1 32-16,3-1 40 15,3-2-31-15,4 0 10 0,1-1-4 0,-3-3-12 16,1 0-10-16,-3-2-25 0,-5 1 0 15,-1 0-19-15,-7-2-35 0,-2 2-56 16,-5-1 6-16,-6 2-17 0,-4 1-35 16,-7 2-77-16,-4-1-165 15,-2 1-129-15,0-1-227 0,7-3-387 0</inkml:trace>
  <inkml:trace contextRef="#ctx0" brushRef="#br1" timeOffset="-117547.253">23017 7919 2806 0,'0'0'595'15,"0"0"-272"-15,0 0-187 0,0 0-61 0,0 0-22 16,0 0 4-16,-7 44 0 0,7-28-1 15,2 4-24-15,1 1-29 0,1 1 0 16,1 3 9-16,-1-2-11 0,0-1-1 16,0-1-12-16,-1-3-44 15,1-1-22-15,0-6 11 0,-1-3 32 0,2-3-12 16,-2-4 19-16,0-1 28 0,0 0 82 16,1-4 31-16,0-2 25 0,2-3-8 15,2-1-37-15,0 0-31 0,0 1-3 16,1 0-19-16,1 4-18 0,-1 1-19 15,1 2-3-15,0 2-37 0,1 6-19 16,0 2 16-16,1 2 9 0,-1 1 6 16,-1 1-15-16,0-2 3 0,-1 0 18 15,-1-3 0-15,-1-2-1 0,0-3 20 16,-1-2 40-16,0-5 38 0,4-4 21 16,-1-6-19-16,3-7-22 0,0-2-58 15,1-10 0-15,1-9-74 0,-2-10-71 16,-4-5-100-16,-6 2-195 0,-2 15-889 0,0 7-1059 0</inkml:trace>
  <inkml:trace contextRef="#ctx0" brushRef="#br0" timeOffset="-83409.11">25581 10103 1232 0,'0'0'443'0,"0"0"-141"0,0 0-4 0,0 0 3 0,0 0-5 0,0 0-26 0,0 0-53 16,0 0-27-16,0 0 9 0,0 0 25 16,0 0-142-16,0 0 18 0,21-56-13 15,-4 31-21-15,1-3-20 0,3-4-33 16,-2 1-13-16,0-3-1 0,-1-7-15 16,-3-6-27-16,-3-8-7 0,-6-2-6 15,-4 5-3-15,-2 3 12 0,-6 6 16 0,1 9 14 16,1 6-18-16,-4 8-15 0,3 1 20 15,-2 2 30-15,1 1 0 0,-4 0 2 16,3 6 0-16,-1 6 23 0,1 4-25 16,1 4-12-16,-2 15-54 0,0 16 53 15,1 24 13-15,-2 12 66 0,4 4 22 16,4-1-66-16,1-9-19 0,4-7-2 16,7-6-1-16,0-7 0 0,3-9 7 15,-3-11-7-15,-1-6-18 0,4-5 16 16,-1 0 0-16,4-1-16 0,2-2-51 15,3-4-82-15,-2-7-86 0,0-3-206 16,0-8-535-16,-5 0-609 0</inkml:trace>
  <inkml:trace contextRef="#ctx0" brushRef="#br0" timeOffset="-82978.738">25998 9722 2735 0,'0'0'414'0,"0"0"-293"0,0 0-79 16,0 0 41-16,0 0 12 0,0 0 22 15,5 39-15-15,-4-24-46 0,0 3-12 16,-1 1-22-16,0 4-20 0,0 0 0 16,-2 2-2-16,1-1-23 0,-3 0-30 15,0-4-1-15,2-3 20 0,2-4-11 16,0-5 14-16,2-4-20 0,4-3 16 15,-1-1 35-15,4-5 10 0,0-6 56 16,4-1 7-16,3-7-4 0,-3-2-9 16,5-2-12-16,-3-1-11 0,-1 2 1 15,1 3 0-15,-1 5-13 0,-3 6 0 16,0 4 3-16,-2 4-3 0,0 6 39 16,-1 4-46-16,0 5-16 0,-2 1 1 15,0 1-3-15,-3 2-1 0,1-1-12 16,-2-4 11-16,2-1-29 0,0-5 12 0,2-6-10 15,1-3 29-15,3-9 67 0,2-7-8 16,1-5-16-16,3-5-43 0,-1-5-21 16,-3-1-32-16,-2-2-32 15,-5-2-38-15,-1 3-91 0,-2 2-94 0,0 3-267 16,-2 9-778-16</inkml:trace>
  <inkml:trace contextRef="#ctx0" brushRef="#br0" timeOffset="-80796.864">27932 9596 2271 0,'6'-5'394'0,"-3"2"-246"0,-1-1-10 0,0 0 48 0,-2 0 9 0,0-1-7 16,-5-1-59-16,-3 0-126 0,-3 0-3 15,-2 0-23-15,-1 1-11 0,-2 2 11 16,0 3 8-16,-3 0-1 0,4 2-6 16,-3 3-20-16,5 2 1 0,1 2-4 15,4 0 7-15,3 3 3 0,3 0-6 16,2 1 38-16,6 1 3 0,3 1 22 15,5 1 19-15,3 0 10 0,2-1 16 16,-2 1-35-16,3-3-13 0,-2-1-16 16,0-1-1-16,-3-1-2 0,-6-2-6 15,-1 1-23-15,-5-1-28 0,-3-2 3 0,-2 1 19 16,-7 0 16-16,-4-1-39 0,-5 1-25 16,-3-2-22-16,-2-1-30 15,0-3 35-15,-3-1-3 0,5-4-16 0,0-3-120 16,3-6-156-16,5-3-184 0,1-4-37 15,7 3-75-15</inkml:trace>
  <inkml:trace contextRef="#ctx0" brushRef="#br0" timeOffset="-80596.366">27816 9431 825 0,'0'0'599'16,"0"0"-264"-16,19-41 139 0,-17 33-47 16,0 2-6-16,-2 4 0 0,0 2-55 15,0 0-39-15,0 2-153 0,0 0-84 16,0 4-87-16,0 5-3 0,2 7 49 15,0 11 41-15,4 11-13 0,-3 0-34 16,2-4-15-16,0 3-17 0,-2-1-10 16,0 12-2-16,-1 7-5 0,-2-6-59 15,0-5-70-15,-2-14-82 0,0-8-39 16,2-6-21-16,0-5 9 0,0 0-83 16,0-3-191-16,0-4-438 0,6-6-553 0</inkml:trace>
  <inkml:trace contextRef="#ctx0" brushRef="#br0" timeOffset="-80362.702">28084 9344 2411 0,'0'0'545'0,"0"0"-276"15,0 0-81-15,0 0-52 0,0 0-34 16,0 0 14-16,0 0 10 0,0 63-10 15,-1-25-36-15,-3 13-34 0,0 2-30 16,-1-3-14-16,-2-8-2 0,5-9-35 16,0-4-79-16,1-9-62 0,0-1-51 15,1 0-84-15,1 1-167 0,2-2-239 16,1-8-536-16</inkml:trace>
  <inkml:trace contextRef="#ctx0" brushRef="#br0" timeOffset="-80061.96">28297 9377 2886 0,'0'0'445'0,"0"0"-264"15,0 0-48-15,0 0-44 0,0 0 21 16,-25 50 66-16,13-8-19 0,-5 7-42 16,2 4-46-16,5-4-32 0,2-12-37 15,6-12 2-15,0-4-2 0,2-4-13 16,4 3-5-16,3-2-41 0,1 2 0 15,6-5 15-15,4-5 22 0,1-4 19 16,2-6-9-16,3 0-26 0,0-6-15 16,-1-6-17-16,-1-3 8 0,0-2 2 15,-7 0 25-15,-5-2 35 0,-4 3 10 16,-6 0 28-16,-9 3-4 0,-3 6-33 16,-9 1-2-16,-3 6-35 0,-5 4-9 15,-3 6 8-15,1 6-14 0,0 0-31 0,5 2-159 16,4-2-292-16,7-7-763 0</inkml:trace>
  <inkml:trace contextRef="#ctx0" brushRef="#br0" timeOffset="-79064.805">29493 9573 1117 0,'0'0'592'0,"0"0"-371"0,0 0-149 0,0 0-27 0,0 0 17 0,0 0-17 16,0 0-45-16,0 0-13 0,5-37-68 16,-6 34 10-16,0 2 6 0,1-2 19 0,0 3 46 15,-1 0 65-15,-1-1 55 0,2 1-6 16,-1 0 15-16,0 0 56 0,0 0 8 15,0 0-28-15,1 0-24 0,0 1-64 16,0 6-51-16,0 2 31 0,2 5 52 16,0 4-7-16,4 6-1 15,-1 3-40-15,1 2-11 0,-1 0-21 0,0 0-26 16,-2-1 0-16,0-3-3 0,0-2-25 16,-2-2-70-16,2-4-48 0,0-1-90 15,0-5-130-15,2-5-216 0,-1-3-627 16</inkml:trace>
  <inkml:trace contextRef="#ctx0" brushRef="#br0" timeOffset="-78762.756">29718 9600 1997 0,'0'0'1037'15,"0"0"-871"-15,0 0 0 0,0 0 12 0,-30 50 113 16,23-32-55-16,0 2-68 15,2 0-50-15,2-1-43 0,3 0-35 16,0-1-12-16,4-4-13 0,4-1-2 0,1-3 2 16,3-2 19-16,4-5 12 15,5-3 10-15,2-2-7 0,5-7-46 0,3-4-3 16,0-4-34-16,-1-5 1 0,-3-2-4 16,-6-1-13-16,-6 0-2 0,-9 0 9 15,-6 0 39-15,-7 1-14 0,-9 1-32 16,-7 5 7-16,-3 5-10 0,-6 7-6 15,1 4 18-15,-1 2 17 0,0 10-39 16,3 1-132-16,4 3-171 0,4 3-266 16,7-4-712-16</inkml:trace>
  <inkml:trace contextRef="#ctx0" brushRef="#br0" timeOffset="-78245.876">30373 9222 1994 0,'0'0'337'0,"0"0"-127"0,0 0 80 16,0 0-4-16,0 0 17 0,0 0-46 16,0 0-46-16,0 0-54 0,0 0-47 0,0 0-51 15,0 0-46-15,0 0-11 16,-42 10 0-16,36 5 14 0,-4 12 15 16,3 14 28-16,-1 16-13 0,3 6 1 0,2 2 15 15,-1-4 6-15,2-4-10 0,0-1-39 16,0-2-19-16,2 0 0 0,0-4-1 15,4-5 1-15,5-8 0 0,0-9 0 16,-1-9-16-16,4-1-55 0,2 3-31 16,4-2-37-16,1 1-76 0,2-6-62 15,0-6-138-15,-6-2-559 0,9-6-858 0</inkml:trace>
  <inkml:trace contextRef="#ctx0" brushRef="#br0" timeOffset="-77645.055">30848 9509 2481 0,'0'0'387'0,"0"0"-201"0,0 0 38 0,0 0-17 0,0 0-1 0,0 0-61 16,-13-38-64-16,4 28-52 16,-3 3-29-16,-2 0-4 0,-1 2-8 15,-1 3-22-15,0 2 33 0,-1 0-26 0,2 3-17 16,0 4-16-16,3 3 10 0,2 1 9 15,4 2-7-15,4 2 20 0,2 0-8 16,2 0 36-16,6 0 1 0,4 1 34 16,2 0 0-16,2-1-13 0,0 1 0 15,1 1-7-15,-2 0-15 0,2 0 0 16,-3-1 0-16,-3 0-1 0,-2-2-11 16,-3 0-23-16,-3-3 0 0,-2 2-6 15,-1-4-6-15,-5-1 18 0,-3 0-3 16,-5-3 13-16,0-1 18 0,-5-2-2 15,-2-2 0-15,0-2 0 0,-1-3-39 16,2-8-66-16,0-1-100 0,5-7-184 16,2-2-329-16,6 2-598 0</inkml:trace>
  <inkml:trace contextRef="#ctx0" brushRef="#br0" timeOffset="-77430.837">30771 9242 2215 0,'0'0'523'0,"0"0"-179"15,0 0-66-15,0 0-97 0,0 0-99 16,0 0-50-16,0 0 103 0,-15 64 76 16,7-23-29-16,0 11-35 0,2 3-45 15,2-3-15-15,3-5-29 0,1-5-3 16,0 0-54-16,0 2-1 0,2 0 0 16,-2-2-93-16,0-8-74 0,0-7-66 15,0-8 0-15,1-3-41 0,2 0-60 16,1 0-156-16,0-4-522 0,2-8-767 0</inkml:trace>
  <inkml:trace contextRef="#ctx0" brushRef="#br0" timeOffset="-77080.145">30986 9553 2259 0,'0'0'1425'0,"0"0"-1239"0,0 0-98 16,0 0-31-16,0 0 97 0,0 0-39 15,36-14-50-15,-21 8-65 0,-1 2-21 16,0 1-39-16,-2 0-14 0,-1 3-14 16,-1 0-16-16,-3 3-9 15,-4 3-44-15,-2 1-17 0,-1 3 18 0,0 1 25 16,-4 3 32-16,-3 0 45 0,-5 5 32 15,0-2 22-15,0 3 18 0,-2-3 78 16,2 1 12-16,0-1 13 0,2-3-7 16,3-2-12-16,1-3-14 0,1-1-19 15,4-2-28-15,1-2-3 0,0-2 6 16,3 0-16-16,3-1 10 0,1-1-38 16,3 0-47-16,5-2-173 0,2-5-212 15,-1 1-755-15,13-11-826 0</inkml:trace>
  <inkml:trace contextRef="#ctx0" brushRef="#br0" timeOffset="-76778.592">31278 9544 2764 0,'0'0'602'0,"0"0"-446"0,0 0-36 0,-36 16 57 16,27-9 52-16,3 0-131 0,-1 3-79 15,1 3-19-15,3 0-32 0,3 2 7 16,1 1 23-16,7-2 1 0,1 2 1 16,5-5 0-16,3 0-15 0,4-4 15 15,4-4-1-15,0-3-1 0,1 0-34 16,-1-6-23-16,-1-3 8 0,-6-3 8 16,-2-2-30-16,-8-1 16 0,-6-4 20 15,-3-1 33-15,-8-1-14 0,-5-1-14 0,-2 2 0 16,-4 2-15-16,-1 4-39 0,-2 5-101 15,-1 5-111-15,0 4-369 16,6 0-862-16</inkml:trace>
  <inkml:trace contextRef="#ctx0" brushRef="#br0" timeOffset="-76346.622">31411 9193 2224 0,'0'0'1041'0,"0"0"-853"0,0 0-4 0,0 0 33 0,0 0 116 0,0 0-65 15,0 0-68-15,0 0-49 0,0 0-71 16,0 0-43-16,0 0 5 15,38 27 38-15,-13-6 8 0,4 6-8 0,6 9-44 16,2 12-36-16,-1 13-1 0,-5 4-38 16,-15-1-32-16,-10 1 1 0,-7-7 12 15,-16 4-9-15,-6 1-25 0,-8-2-49 16,-7-5-54-16,-10-5-62 0,-3-9-157 16,-1-10-307-16,11-13-954 0</inkml:trace>
  <inkml:trace contextRef="#ctx0" brushRef="#br0" timeOffset="-74729.764">25718 11118 1997 0,'0'-14'422'0,"0"7"-170"0,0 1 47 0,-2 0 33 0,2 2-27 0,-2 1-24 15,2 2-17-15,0 1-65 16,0 0-93-16,0 3-106 0,0 4-28 0,0 7 9 16,4 12 19-16,1 15 47 0,1 12-1 15,1 4-18-15,-5-3-6 0,-1-6-19 16,-1-7-3-16,0-7-1 0,0-5-43 16,0-6 7-16,0-7-9 0,0 4 12 15,0-1 12-15,2 1 7 0,0-7 14 16,0-3 2-16,0-3-1 0,0-5 4 15,0-2 27-15,-1 0 31 0,1-3 6 16,2-4-7-16,3-6-30 0,0-1-31 16,1-5-12-16,1-2-22 0,3 3-15 15,-1-1 12-15,2 5-13 0,0 4 0 16,0 2-9-16,3 5 3 0,-3 0 16 0,1 3 3 16,-1 3-16-16,-3 4-4 15,0 3 6-15,-5 1-12 0,-1 3-24 0,-2 1-8 16,-2 0 10-16,-4 3 15 15,-3-1-12-15,-6-1 6 0,-1-1 31 0,-2-2 23 16,-1-1 22-16,-3-4 1 0,1-1 2 16,0-4 16-16,4 0-3 0,-3-3-16 15,5-6-20-15,-1-4-82 0,5-2-124 16,3-4-186-16,1 2-364 0,8-9-995 0</inkml:trace>
  <inkml:trace contextRef="#ctx0" brushRef="#br0" timeOffset="-74046.641">26047 11551 2134 0,'0'0'970'0,"0"0"-871"0,0 0-51 16,0 0 99-16,0 0 75 0,0 0-86 16,0 0-29-16,0 0-25 0,44-7-48 15,-30-5-34-15,-1-3-72 0,5-1 0 16,-5-3-4-16,1 2 10 0,-1 0 9 16,-2 0 6-16,-1 0 7 0,-4 0 9 15,0 4 16-15,-6 1 0 0,0 3 19 16,-6 1 18-16,-1 6-2 0,-4 2 19 15,0 0-35-15,-5 7 0 0,1 6 29 16,-3 3-7-16,1 4 16 0,0 3-9 16,3 0-29-16,2 3-1 0,5-4-28 15,1-2 7-15,6-3 3 0,2-3-1 16,6-3 20-16,6-4 60 0,3-4 16 16,6-1-7-16,10-4 10 0,5-8-10 15,13-7-31-15,-6-1-22 0,-5 2-4 16,-13 2-9-16,-6 1-3 0,2-1 0 15,1-4 0-15,1 2 18 0,-5-2 7 0,-4 4 8 16,-6 1-5-16,-5 3 12 0,-3 4 20 16,-2 3 21-16,-2 0 15 0,-3 2-25 15,-3 1-39-15,-4 2-32 0,1 3-31 16,-2 3-3-16,-1 3 0 0,2 3 15 16,3 1-2-16,-1 2-1 0,4-1 3 15,2 1-9-15,4 1 3 0,0-2 22 16,2 0 3-16,4 1 0 0,-1 0 13 15,4 1 3-15,-4-1-16 0,1 4-12 16,-2-1 12-16,-2 4-2 0,-2 2-11 16,-2 2 13-16,-4 2 1 0,-3-2 21 15,-1 0-6-15,0-1-1 0,-1-3-2 16,1 0 8-16,0-5-17 0,3-4 17 16,-2-1-18-16,6-4 10 0,1-3-13 15,0-4-30-15,2 0-14 0,2-3-55 16,3 0-39-16,4-7-54 0,2-4-99 15,7-4-286-15,-7 1-1021 0</inkml:trace>
  <inkml:trace contextRef="#ctx0" brushRef="#br0" timeOffset="-72629.205">27974 11255 1828 0,'2'0'499'0,"-2"-1"-150"0,4-3-73 0,-2 0-16 0,0-1-50 15,0 1-64-15,0-1-22 0,0 1-20 16,-2-1-48-16,0 1-8 0,0-1-20 16,0 1 6-16,0 1-2 0,-4-1-31 15,0 0-1-15,-4 1 0 0,1 1 0 16,-3 2-25-16,-2 0-35 0,-1 3-6 15,-3 4 12-15,1 3 14 0,-5 3 8 16,5 1 4-16,-2 3 9 0,2 0 0 16,2-1 16-16,4-2-31 0,4 0 18 15,5-3-6-15,0-2 0 0,5 1 22 16,9-1 47-16,-1 0-3 0,5 0-12 16,2 1-10-16,0-2-6 0,2 2-16 15,-1-1 0-15,-4-1-12 0,-4 0-7 16,0 2-12-16,-8-3-10 0,-3 4-7 15,-2-3 7-15,-8 3 3 0,-6 0-26 16,-7 0-31-16,-1 1-36 0,-7-3-61 16,-3-1-88-16,-2-2-111 0,-2-4-40 0,5-2-96 15,7-2-271-15</inkml:trace>
  <inkml:trace contextRef="#ctx0" brushRef="#br0" timeOffset="-72413.474">27894 10953 2452 0,'0'0'487'0,"0"0"-167"16,0 0-50-16,0 0-64 0,0 0-30 15,0 0-18-15,0 0-12 0,30 39-24 16,-32-5-48-16,-8 7-27 0,-3 14-16 16,-3 5-13-16,1-2-15 0,1-6-1 15,5-4-2-15,5-1-12 0,0-2-19 16,4-8-90-16,0-9-41 0,2-5-20 15,0-6-35-15,5 4-67 0,-1-4-253 0,2-3-644 16,2-4-604-16</inkml:trace>
  <inkml:trace contextRef="#ctx0" brushRef="#br0" timeOffset="-72045.851">28283 11192 3396 0,'0'0'543'0,"0"0"-385"0,0 0-71 15,0 0 19-15,0 0-53 0,0 0-53 16,-35-23-69-16,15 23-15 0,-2 0-7 16,-3 4-1-16,4 5 14 0,-2 3 34 15,5-1 22-15,3 3-6 0,5-3-20 16,6 0-2-16,4-1 3 0,2 1 47 15,8 0 9-15,3 1 23 0,3-2-4 16,1 3-3-16,3 0-3 0,1-2 3 16,-2 0-12-16,-4-1 12 0,1 0-23 15,-5 0-2-15,-4 0 0 0,-4 1-34 0,-4-1 34 16,-8 3 0-16,-5-1 3 16,-5 1-3-16,-4-1-47 0,0-1-26 15,-4-1-12-15,0-3-23 0,2-2-32 0,4-2-54 16,2-3-162-16,7-4-248 0,4-1-530 15</inkml:trace>
  <inkml:trace contextRef="#ctx0" brushRef="#br0" timeOffset="-71796.297">28382 11303 836 0,'0'0'1785'0,"0"0"-1479"16,0 0-111-16,0 0 48 0,-27 47 55 15,15-33-74-15,3 0-44 0,0-1-27 16,0-1-60-16,5-1-84 0,2-1-9 16,2-2-28-16,2-1 13 0,2-3 15 15,8-3 37-15,1-1 34 0,3-5-67 16,3-4-4-16,3-3-56 0,-1-5-28 16,0 0-10-16,-4-2 4 0,-3 0 20 15,-6 3-9-15,-5 0-24 0,-3 0 11 0,-9 4-15 16,-5 3-58-16,-2 3-4 0,-5 6-26 15,-2 0-113-15,-2 6-189 0,8-1-691 16</inkml:trace>
  <inkml:trace contextRef="#ctx0" brushRef="#br0" timeOffset="-71279.713">29517 10997 2693 0,'0'0'475'0,"0"0"-239"0,0 0-58 0,0 0-64 0,0 0-7 0,0 0 13 0,0 0-80 0,0 0-40 15,0 0-62-15,-39-10-14 0,23 17 26 16,-4 2 31-16,1 3 19 0,2 2-16 15,1 2-12-15,6-2-29 0,2 3 25 16,4-3-12-16,4 0-1 0,1 0 23 16,7 0 22-16,3 0 7 0,4 0 12 15,1 1 10-15,3-3-28 0,0 1-1 16,2-3 0-16,-1 2-1 0,-2-4-11 16,-3 2-20-16,-5-2-13 0,-3 1-2 0,-4-2-11 15,-3 0-5-15,-5 0 33 16,-6-1 30-16,-4-1 0 0,-7 0-35 15,-3-2-96-15,-1-1-71 0,-3-2-88 0,3 0-153 16,2-5-164-16,7 0-682 0</inkml:trace>
  <inkml:trace contextRef="#ctx0" brushRef="#br0" timeOffset="-71030.097">29491 10722 2911 0,'0'0'470'0,"0"0"-245"0,0 0-42 0,0 0-60 16,0 0-16-16,0 0 3 0,-9 49 24 15,8-11-22-15,-1 15-25 0,2 2-38 16,0 4 1-16,0-6-26 0,0-1-22 16,-3 2 26-16,-2 3-26 0,-3-1 11 15,-2-3-13-15,2-4-19 0,2-10-92 16,2-10-19-16,2-8-10 0,1-3-35 15,0 1-52-15,1-1-159 0,0 1-276 16,1-9-600-16,2-7-256 0</inkml:trace>
  <inkml:trace contextRef="#ctx0" brushRef="#br0" timeOffset="-70546.738">29940 11110 2639 0,'0'0'537'0,"0"0"-222"0,0 0-84 0,0 0-20 16,0 0 3-16,0 0-68 0,-10-35-37 15,-2 25-50-15,-1 4-37 0,-5 1-19 16,0 3-2-16,-3 2-1 0,-1 2-1 16,1 4-27-16,2 3-3 0,2 3-3 15,3 1-13-15,3 0 1 0,7 2-14 16,3 0 14-16,1 0-4 0,7 2 3 15,3-4 22-15,5 3 25 0,1-1 1 16,3-2 21-16,1-2-6 16,3 2-14-16,-1-1-2 0,-1 1-24 0,-5-1-34 15,-3 0-23-15,-6 2 18 0,-4-1-3 16,-3 0-10-16,-6 1-12 0,-5 0 9 16,-4 0 15-16,-5-2 10 0,-4-2 10 15,-2 0-39-15,0-5 0 0,-1 0-32 16,0-5-32-16,3 0-65 0,4-6-247 15,4-2-591-15</inkml:trace>
  <inkml:trace contextRef="#ctx0" brushRef="#br0" timeOffset="-70261.113">30062 11301 2282 0,'0'0'980'0,"0"0"-805"0,0 0-64 15,0 0 16-15,0 0 43 0,0 0-29 16,0 0-17-16,0 0-9 0,-7 52-44 15,6-34-27-15,0 2-22 0,0 3-19 16,0 2-3-16,-1 0-37 0,0-2-153 16,-1 0-144-16,-2-3-138 0,2-5-651 15,0 0-1049-15</inkml:trace>
  <inkml:trace contextRef="#ctx0" brushRef="#br0" timeOffset="-69397.055">30564 11595 2366 0,'0'0'261'0,"0"0"-244"0,0 0 18 0,0 0 49 0,43-14 9 0,-27 1-45 15,3-5-48-15,0-5-32 0,0-1-61 16,2-4 22-16,-1-1-32 0,-4-3 54 15,-1 0 49-15,-3-1 36 0,-3-2 9 16,-2 0-9-16,-3-1 31 0,-3 0 39 16,-2 1-3-16,-6-2 13 0,-1 3-8 15,-2 4-12-15,0 2 41 0,1 7 13 16,2 6-17-16,2 5-26 0,1 5-22 16,1 5-34-16,-3 2-51 0,1 8-63 15,-2 12 16-15,0 14 47 0,-2 16 43 16,4 6-8-16,1 0-19 0,2-6-14 15,2-8 12-15,0-10-12 0,0-9 1 16,4-7 8-16,2-4-9 0,4 1 14 16,-1-1 6-16,4 2 10 0,1-7 13 0,1-4-8 15,1-3-24-15,1-2-13 0,2-6-35 16,-1-4-3-16,0-1-25 16,-1-4 7-16,-1 1 49 0,-4 0 7 0,-2 2 16 15,-4 3 9-15,-4 4 16 0,0 3 16 16,-2 1 18-16,0 1-47 0,0 2-28 15,0 3-19-15,-1 3 19 0,-1 3 31 16,1 2 3-16,0-2-21 0,0 0 2 16,1-3-13-16,0-2 14 0,0-2 9 15,3-3 31-15,2-1 21 0,4-1 35 16,0-5-1-16,4-2-84 0,1-4-27 16,-1-3-74-16,1-2-15 0,-3-1 24 15,-4 0 25-15,-4 0 5 0,-3 2 8 16,-4-1-20-16,-5-1-9 0,-3 5 0 15,-2 3-16-15,-1 5 5 0,-2 2-11 16,2 3-73-16,-1 0-108 0,1 7-207 16,-1-1-291-16,7-1-501 0</inkml:trace>
  <inkml:trace contextRef="#ctx0" brushRef="#br0" timeOffset="-69110.802">31069 11291 1535 0,'0'0'1494'0,"0"0"-1212"0,0 0-123 0,0 0-7 0,0 0 100 16,0 0-69-16,1 45-70 0,-2-31-29 15,1-1-25-15,0-1-31 0,0-1-9 16,4 0 2-16,3-1 26 0,2-3 9 16,5 1-4-16,3-2-3 0,2-3 7 15,3-3-28-15,2-2-28 0,0-4-43 16,0-3-19-16,0-4 9 0,-2 1 4 15,-3-2 15-15,-5-2 9 0,-7 0 0 16,-6-1 0-16,-3 3-49 0,-6-1-20 16,-6 3-12-16,-2 2 27 0,-4 3-3 15,-2 6 1-15,-1 1-45 0,-1 4-90 0,0 0-205 16,4 5-216-16,7-3-519 16</inkml:trace>
  <inkml:trace contextRef="#ctx0" brushRef="#br0" timeOffset="-68680.132">31386 11273 2694 0,'0'0'440'15,"0"0"-309"-15,0 0 3 0,-1 36 107 0,1-16 40 16,0 1-111-16,0 6-55 0,3 1-25 15,2 7-55-15,1-2-17 0,-2 1-18 16,-1 0 24-16,-2-3-24 0,-1 2-31 16,-2-1-65-16,-2 0-17 0,-2-4 6 15,1-7 44-15,0-3 63 0,1-5 20 16,0-6 18-16,1-3 26 0,0-4 35 16,-2-2-8-16,2-7-20 0,-1-5-3 15,1-7 10-15,0-2 39 0,2-5 9 0,1-3-3 16,2-9-37-16,8-7-37 0,8-7-22 15,1-1-27-15,-2 13 3 0,-1 12-3 16,-6 12-9-16,6 4-27 0,0 1 11 16,4 2-5-16,3 0-1 0,2 6 31 15,0 5-15-15,-2 3-31 0,-3 7-1 16,-1 4-20-16,-8 2 2 0,-3 2-18 16,-5 4-56-16,-3-1-32 0,-11 1 0 15,-11 4-18-15,-12-1-10 0,-18 1-10 16,-4-4-87-16,1-9-244 0,12-8-227 15,19-4-810-15</inkml:trace>
  <inkml:trace contextRef="#ctx0" brushRef="#br0" timeOffset="-67681.644">25687 13011 974 0,'0'0'439'0,"0"0"-211"0,0 0-23 0,0 0 35 15,0 0-7-15,0 0-6 16,-7-39-5-16,7 33-10 0,1 2-4 0,1 1-10 16,-2 0-23-16,2 3-45 15,-2 0-52-15,0 0-33 0,2 6-45 0,2 5 1 16,0 8 17-16,6 11 23 0,-3 15-9 16,3 13-6-16,0 4-24 15,-4 0-4-15,-1-7-26 0,1-6 3 0,-4-1 3 16,1-2-4-16,1-8-5 0,-2-9 3 15,1-8 24-15,-1-2 4 0,-2-1 1 16,3-1 3-16,-1-1 11 0,0-4-2 16,0-6 6-16,-2-3 15 0,2-3 45 15,-2-2 41-15,2-3 27 0,-2-5-32 16,3-6-28-16,1-5-31 0,2-4-25 16,2-1 3-16,2-1-10 0,3 2-21 15,1 5 1-15,1 3-1 0,3 4 9 16,-1 3-9-16,-2 5 25 0,-2 2-28 15,0 3-24-15,-2 1-10 0,-4 6-9 16,2 0 9-16,-4 3 0 0,-3 0-19 16,-2 3-52-16,-3 1-14 0,-9 0 25 15,-2 3 18-15,-4 0 29 0,-2-1 28 16,-4 0 4-16,-3-3 2 0,2 0-15 16,1-3-54-16,-2-6-9 0,7-1-52 0,-1-3-70 15,9 0-110-15,2-6-189 0,7-6-149 16,2 2-414-16,7-14 313 0</inkml:trace>
  <inkml:trace contextRef="#ctx0" brushRef="#br0" timeOffset="-66746.853">26012 13292 1947 0,'0'0'515'0,"0"0"-173"0,0 0-105 15,0 0-7-15,0 0-39 0,0 0-38 16,0 0-14-16,0 0-13 0,0 0-17 15,0 0-17-15,0 0-20 0,0 0-16 16,0 0-3-16,0 0-3 0,26 19-7 16,-26-19 10-16,0 0 9 0,0 0-6 0,0 0-13 15,0 0-3-15,0 0-15 0,0 0-10 16,0 0-15-16,0 0 0 16,0 0-24-16,0 0-14 0,0 0-2 0,0 0 0 15,0 0 0-15,0 0-6 16,0 0 5-16,0 0-2 0,0 0 6 0,0 0 2 15,0 0 10-15,0 0 13 0,0 0 9 16,0 0 1-16,0 0 2 0,0 0 1 16,0 0-1-16,0 0-1 0,0 0-1 15,0 0-1-15,0 0-13 0,0 2-3 16,0-1 7-16,0 2-1 0,0-2-5 16,0-1-10-16,0 0-13 0,0 0 12 15,0 0 17-15,0 1 12 0,3-1 2 16,-3 0 1-16,0 0 13 0,0 0-2 15,0 0-2-15,0 0-9 0,0 0 10 16,0 0-13-16,0 0 0 0,0 1-3 16,0-1-25-16,0 0-5 0,0 0 2 15,0 0 3-15,0 0 3 0,0 0-4 16,0 0-2-16,0 0-1 0,0 0 7 16,0 0 13-16,0 0 12 0,0 0 1 15,0 0 18-15,0 0 3 0,0 0 0 0,2 0-10 16,0 0 1-16,0 0-1 15,-1 0 1-15,-1 0 3 0,0 0 9 16,0 0 9-16,0 0-3 0,0 0 2 0,0 0-11 16,0 0 3-16,0 0-23 0,0-1 0 15,-1-1-1-15,-1 2 1 0,2-1 1 16,-2-1 15-16,0 1-18 0,2-1-1 16,-3 0-1-16,3 2 0 0,-2-2 0 15,1 2 2-15,0 0-2 0,1-2 2 16,-1 2 0-16,0 0 0 0,0-1 3 15,1 1 15-15,0 0 1 0,-2 0-3 16,2 0-4-16,0 0-9 0,0 0-3 16,0 1-31-16,0 5-31 0,0 4 21 15,0 2 41-15,0 5 2 0,3 2 20 16,0 3-11-16,0-1-11 0,2 0 0 16,-3 0-3-16,0-2 3 0,-2-2 0 15,0 0-2-15,0-3 2 0,0-4 1 16,0 0 2-16,0-4 1 0,0-1 14 0,0-3-17 15,0-2 0-15,1 0 0 16,0-1 34-16,2-6 5 0,1-2-24 16,1-3-16-16,3-6-13 0,0-3-9 0,2-2 11 15,1 0 11-15,1 1 3 0,0 2-2 16,0 3-1-16,-1 4 3 0,-2 3 13 16,0 5-15-16,-2 2 18 0,1 3-7 15,-4 0-12-15,1 7-40 0,2 4-7 16,-2 2 44-16,-1 1 3 0,0 5 0 15,-2-1-19-15,-2 0-28 0,0 1-7 16,0-3-15-16,-2 0-32 0,-2-2-34 16,2-2-77-16,0-4-203 0,2-2-374 15,0-4-766-15,0-2 810 0</inkml:trace>
  <inkml:trace contextRef="#ctx0" brushRef="#br0" timeOffset="-66378.96">26247 13518 2119 0,'0'0'462'0,"0"0"-307"0,0 0-52 0,0 0 67 16,0 0-35-16,0 0-39 16,0 0 31-16,0 0 7 0,0 0-30 0,0 0-6 15,0 0 3-15,0 0 16 0,51 9-2 16,-38-21-60-16,4-2-55 0,3-4-58 15,-3-2 2-15,3 0-13 0,-4-1 19 16,-1 0-13-16,-4 2 22 0,-4 0 39 16,-3 3-17-16,-4-1 19 0,0 4 15 15,-4 3 14-15,-3 6 46 0,-2 1-31 16,-4 3-44-16,0 4-2 0,-5 8-23 16,0 3 0-16,-4 4 3 0,1 6 0 15,4 1 9-15,-3 3-9 0,9-3 0 16,2-2-3-16,6-3-16 0,3-4-19 15,10-4 60-15,7-3 12 0,10-7 20 16,14-4-32-16,12-13-16 0,9-4-199 16,-2-9-268-16,-13 6-679 0,-12 1-623 0</inkml:trace>
  <inkml:trace contextRef="#ctx0" brushRef="#br0" timeOffset="-65530.562">27830 13159 2013 0,'0'0'663'0,"0"0"-403"0,0 0-80 0,0 0 34 16,2-41 27-16,-4 32-32 0,-2-1-71 16,-2 3-40-16,-2 0-60 0,-3 1-25 15,1 2-13-15,-4 4-1 0,-1 0-35 16,-1 2 5-16,-3 5-4 0,2 3 1 15,-1 1 12-15,5 6 20 0,4 0-17 16,2-2-6-16,5 2-10 0,2-1 13 16,2 0 22-16,8-1 11 0,0 1 26 15,3-1-24-15,5-1 15 0,0-1-3 16,0 0 4-16,-2-3-26 0,-1 0 0 16,-2-1-3-16,-3-1-3 0,-4-1-16 0,-4 0-3 15,0-3-25-15,-2 2-29 0,-4 1 1 16,-5-2-30-16,-3 1-28 15,-7 1-35-15,-1-3-114 0,-5-1-43 0,3-3-78 16,-4 0-217-16,6 0-467 0</inkml:trace>
  <inkml:trace contextRef="#ctx0" brushRef="#br0" timeOffset="-65295.057">27672 12923 2506 0,'0'0'605'0,"0"0"-232"16,0 0-136-16,0 0 2 0,0 0-75 16,0 0-33-16,0 0-4 0,11 46 0 15,-7-11-22-15,-1 12-25 0,-1 7-27 16,0-2-23-16,0-1-5 0,-2-5-4 16,2 3-18-16,0-1-3 0,1 2-11 15,-2-2-75-15,1-4-86 0,2-10-129 16,1-8-94-16,1-8-102 0,3-7-295 15,-2-3-842-15</inkml:trace>
  <inkml:trace contextRef="#ctx0" brushRef="#br0" timeOffset="-64913.867">28192 13162 1911 0,'0'0'761'0,"0"0"-462"16,0 0-88-16,0 0 15 0,0 0-13 16,0 0-87-16,0 0-63 0,0 0-25 15,-46-29-27-15,31 29-11 0,1 3-3 16,1 1-16-16,1 2-13 0,1 2-9 15,3 1 3-15,0 3-3 0,4-2 0 16,4 1 3-16,0 1 17 0,4 1 21 0,6 0 3 16,2 1 16-16,-1 0 0 15,4 0-3-15,-1 0-3 0,1-1-10 0,0 1 19 16,-2-4-19-16,-4 3-3 0,-2-3-3 16,-2 0-29-16,-5-2-2 15,-1-1 11-15,-8 0 4 0,-2 0-28 0,-9-1-93 16,-1-2-125-16,-6-2-81 0,0-1-152 15,-2-1-161-15,7-3-470 0</inkml:trace>
  <inkml:trace contextRef="#ctx0" brushRef="#br0" timeOffset="-64711.928">28363 13304 2691 0,'0'0'686'0,"0"0"-309"0,0 0-78 16,0 0-28-16,0 0-45 0,0 0-87 0,0 0-40 15,-18 43-47-15,14-29-42 0,0 0-10 16,0 5-31-16,-1-1-89 16,3 3-89-16,-1 2-102 0,3-2-148 0,-1-5-592 15,1 3-1140-15</inkml:trace>
  <inkml:trace contextRef="#ctx0" brushRef="#br0" timeOffset="-63963.451">29419 12979 2693 0,'0'0'526'0,"0"0"-258"0,0 0-84 0,0 0-5 0,0 0-37 16,0 0-69-16,-21-36-73 0,8 29-48 0,-2 3-21 16,-4 2 12-16,-2 2 7 0,0 1 12 15,-2 7 10-15,3-1-1 0,1 3-8 16,5 0 5-16,3 3 0 0,4-3-12 16,5 1-7-16,2 2 23 0,7 1-7 15,1 0 16-15,5 0 19 0,3 3 9 16,2 0-7-16,-1-1 21 0,2 0-11 15,-1-2 11-15,1 0-4 0,-3-2-18 16,-2 2-1-16,-3-3-4 0,-3 0-10 16,-5-3 13-16,-3-1-11 0,-1 2 12 15,-8-3 2-15,-2 0 8 0,-7 0-10 16,0-1-86-16,-6-2-92 0,-1-2-152 16,0-1-153-16,0-4-120 0,7-1-640 15</inkml:trace>
  <inkml:trace contextRef="#ctx0" brushRef="#br0" timeOffset="-63729.034">29285 12746 2913 0,'0'0'604'0,"0"0"-241"0,0 0-84 15,0 0-48-15,0 0-34 0,0 0-89 16,0 0-77-16,0 0-31 0,0 0 0 15,7 59 12-15,1-24 16 0,3 12-13 16,0 5 1-16,0 4-15 0,0-7-1 16,-5-2 0-16,-3-6-46 0,-2-1-50 15,-1-1-67-15,-1-6-92 0,-2-5-96 16,-1-7-85-16,2-3-246 0,-3 2-474 16,2-4-365-16</inkml:trace>
  <inkml:trace contextRef="#ctx0" brushRef="#br0" timeOffset="-63246.931">29842 12896 988 0,'0'0'1584'16,"0"0"-1128"-16,0 0-133 0,0 0-25 15,0 0-48-15,0 0-71 0,0 0-60 16,7-41-48-16,-14 36-30 0,-2-2-41 15,-5 4-36-15,-1 0-27 0,-5 2-2 0,-2 1 18 16,0 7 3-16,0 0 2 16,1 4 24-16,4 3-14 0,3 2 1 15,5 0-16-15,4 0 0 0,5 0 6 0,1 1 26 16,8 0 15-16,3 0 0 16,4-2 0-16,2 1 18 0,1-1-6 15,0-1 14-15,-1-2-24 0,-2 1 1 0,-3-3 13 16,-4 0-16-16,-4-2-28 0,-3 0-6 15,-2-1 2-15,-6 0 13 0,-6-2 7 16,-4 1-20-16,-6-2-53 0,-1-1-55 16,-2 0-60-16,-1-3-50 0,1 0-87 15,3-6-275-15,8 2-690 0,1-6 527 0</inkml:trace>
  <inkml:trace contextRef="#ctx0" brushRef="#br0" timeOffset="-62930.153">29967 13009 2893 0,'0'0'553'0,"0"0"-243"0,0 0-15 16,0 0-32-16,0 0-74 15,0 0-106-15,0 0-58 0,41-2-25 0,-30 2-52 16,-3 0-13-16,-2 4-16 0,-2 1-2 15,-1 2 5-15,-2 3 22 0,-1 5 9 16,-1 0 0-16,-6 4 16 0,-1 0 18 16,-3 2 11-16,-2 0-11 0,1-1 13 15,0-1 0-15,2-1 20 0,2-4 17 16,4 0 35-16,3-5-16 0,1 0-22 16,6-4 7-16,3-1 27 0,4-1-3 15,3-3-65-15,7 0-22 0,3-3-183 16,4-5-146-16,7-4-303 15,-8 2-978-15</inkml:trace>
  <inkml:trace contextRef="#ctx0" brushRef="#br0" timeOffset="-61962.379">30760 13149 979 0,'0'0'329'0,"0"0"-23"0,0 0 84 0,0 0 21 0,0 0 2 0,0 0-50 16,0 0-45-16,0 0-24 0,0 0-23 16,42-12-65-16,-32 1-79 0,3-3-59 15,-1-3-52-15,3-3-16 0,0-4-12 16,-2-1-37-16,-2-4-10 0,-2-2 6 16,0-5-12-16,-5-7 9 0,-3 2 31 15,-1 7 12-15,-2 3 10 0,-4 5 3 16,-2-2 0-16,0 1 0 0,0 6 22 15,-1 4 9-15,0 6-12 0,2 5-19 16,1 4-50-16,0 2-22 0,0 6-26 0,-1 7 4 16,0 11 38-16,-1 14 56 0,0 17 11 15,5 5 12-15,3-1-23 16,0-3 0-16,5-10-1 0,2-9-48 0,1-8 24 16,1-8 25-16,3-4 2 0,1 1 36 15,5-3 21-15,1 0 7 0,2-6-44 16,-1-4-10-16,2-5-12 0,-2-2-47 15,1-5-10-15,-2-4 19 0,-2-2 1 16,-3-2 15-16,-1-2 22 0,-3 2 25 16,-4 4 16-16,-1-2 9 0,-3 6-3 15,-1 5 45-15,-1 0 5 0,0 2-88 16,0 7-9-16,-2 0-31 0,2 7 28 16,-2-1 3-16,2 3 18 0,0-2-15 15,0-3 0-15,5-1-2 0,2-4 2 0,2-2-1 16,-1-3 0-16,4-1-2 0,0-2-2 15,0-4-48-15,0-4-9 16,0 0 17-16,-4-4 10 0,0 3 1 0,-5-4 28 16,-3 2-44-16,0-2 12 15,-6 3-12-15,-4-1 16 0,-1 3-1 16,-2 1-25-16,-2 2-3 0,0 4-44 0,-1 3-58 16,2 0-97-16,2 3-168 0,4 3-191 15,3-2-391-15</inkml:trace>
  <inkml:trace contextRef="#ctx0" brushRef="#br0" timeOffset="-61663.042">31328 12982 2878 0,'0'0'467'0,"0"0"-378"0,0 0-3 0,0 0 91 0,-11 37-13 16,5-22-76-16,-1 2-54 0,2-1-6 15,2-1-28-15,3-2-2 0,0-3-1 16,5 0 3-16,4-2 16 0,3-3 35 16,5-3-13-16,2-2-26 0,3 0-2 0,1-7-10 15,-2-4-15-15,1 0 14 0,-3-3 1 16,-4 0 3-16,-4-1-3 16,-6 1-1-16,-5 0-33 0,-7-4-36 0,-5 1-15 15,-3 4-3-15,-4 0-10 0,-1 6-38 16,0 1-22-16,-2 6-100 0,0 2-204 15,3 3-234-15,4 1-591 0,7 4 540 0</inkml:trace>
  <inkml:trace contextRef="#ctx0" brushRef="#br0" timeOffset="-61262.161">31660 12947 2103 0,'0'0'1429'15,"0"0"-1173"-15,0 0-111 0,0 0 32 16,0 0-34-16,0 0-143 0,0 0-3 16,-21 43 3-16,14-21 1 0,0 6-1 15,3 1 0-15,2 3 0 0,1 0-13 16,1 1-15-16,0 0-68 0,-1 0-34 16,0 1 2-16,-1-3 14 0,-3-2 13 15,2-4 57-15,-1-3 44 0,1-6 0 16,0-4 16-16,0-4 12 0,0-5 29 15,0-3 38-15,-3-1 30 0,0-9-43 16,-1-3-18-16,0-10-2 0,0-12 16 0,1-13 22 16,5-6 14-16,1-1-2 0,4 4-20 15,4 4-21-15,0 5-31 16,1 6-38-16,3 10 13 0,-3 8-15 0,-1 6-25 16,3-1-3-16,1 2 1 0,3 2-7 15,0 4 21-15,0 3-17 0,2 4-23 16,-4 6 4-16,2 2-19 0,-6 5-29 15,-5 4-18-15,-4 1-22 0,-9 2-11 16,-6-1 28-16,-11 4-9 0,-14-1-52 16,-16-2-128-16,2-6-291 0,12-8-563 15</inkml:trace>
  <inkml:trace contextRef="#ctx0" brushRef="#br1" timeOffset="-56646.13">27687 10190 1661 0,'0'0'571'0,"0"0"-399"0,0 0-17 0,0 0 61 0,0 0 34 16,0 0-13-16,0 0 14 0,54 18-7 15,-32-18-59-15,12-1-91 0,12-6-30 16,14-2-17-16,7-1-25 0,2 0-19 16,-4-2 12-16,-6 6-14 0,-1 2-1 15,1 2-1-15,-5 2-2 0,-4 0-12 16,-4 0-4-16,-10 2 3 0,-10 0-5 15,-7-2-52-15,-9 1-84 0,1 0-77 16,-3-1-144-16,-3 0-344 0,-5-2-798 16</inkml:trace>
  <inkml:trace contextRef="#ctx0" brushRef="#br1" timeOffset="-44514.154">29441 10026 1933 0,'0'0'340'0,"0"0"-314"0,0 0 274 0,51 15-64 0,-10-6-28 16,17-1-3-16,13-1 21 0,8-3-45 16,2-4-52-16,1 0-34 0,5 0-26 15,5-1-4-15,7 0 2 0,4-1 2 16,3 2-4-16,0-1-12 0,2 1-15 16,-5 0-35-16,-3 1 19 0,-1 3 2 15,-6 1 7-15,-5-1-9 0,-5 1-6 16,-5-1-4-16,-20-1-11 0,-15 0-1 15,-13-2-12-15,-13 1-78 0,1-2-103 16,-3 0-81-16,-9 0-204 0,-6-3-556 16,-18-9-944-16</inkml:trace>
  <inkml:trace contextRef="#ctx0" brushRef="#br1" timeOffset="-40560.019">30379 9015 643 0,'0'0'307'0,"0"0"-95"0,0 0 29 0,0 0 6 0,0 0-13 16,0 0-26-16,0 0-17 0,0-1-7 16,0 0-10-16,0 0-25 0,0-2-21 0,0 1-12 15,-1-1-14-15,0 0-16 0,-1-1-25 16,0 0-38-16,1 1-23 15,-1-2-2-15,-1 0-10 0,1-1-7 0,-1 0-20 16,-1-1-18-16,-2 0 9 0,-3-1-7 16,1-1 53-16,-2-2-36 15,-2 2 2-15,-1-2 35 0,-3-1-21 0,-2 1 9 16,-2-1 11-16,-2-1-10 0,-2 1 11 16,-3 1-20-16,-1-2 5 0,-3 1 15 15,-7-1-2-15,-8-2 0 0,-8 0 1 16,-1 0-14-16,0 4 0 0,3-2 13 15,5 7-13-15,-5-2 12 0,1 1 4 16,1 1 0-16,-4 1 13 0,0 2-12 16,0-2 12-16,0 3 16 0,1 2 10 15,-1 0 2-15,0 0 8 0,3 2 5 16,-1 1-9-16,1 3 6 0,3 0 6 16,2 1-5-16,3 3-5 0,1 1-2 15,2 2-26-15,4 0-6 0,9-1-11 0,7-2 1 16,0 4 0-16,-3 1 0 15,-5 3-1-15,1 5 2 0,-2-1-3 16,6 0-1-16,-2 0 1 0,2 2-1 0,0-2-13 16,3 0-3-16,-1-1 15 0,1 2-10 15,0-2 11-15,2-1 0 16,1-1 0-16,0-3-2 0,2 1-29 0,0-2 2 16,2-4-25-16,1-2-1 0,4-1-24 15,1-2-11-15,2-3-29 0,1-1-38 16,1-2-85-16,3-6-224 0,0-1-685 15</inkml:trace>
  <inkml:trace contextRef="#ctx0" brushRef="#br1" timeOffset="-40263.28">28407 8803 2383 0,'0'0'281'0,"0"0"-94"0,0 0 92 0,0 0-24 0,0 0-90 0,0 0-92 15,0 0-32-15,0 0-3 0,0 0 16 16,0 0 2-16,-19 46 7 0,19-28-25 16,2 2-22-16,0-1-1 0,-1 2-15 15,-1 1 0-15,0-2-13 0,0 1-34 16,-3-1 12-16,-1 2 7 0,2-2 0 0,-3 2 2 16,3-4 24-16,2-1 1 0,0 0-20 15,0-1 20-15,4-1 2 0,1 0 33 16,2-1-6-16,1-1-6 0,4-2-6 15,-1 1 3-15,1-3-19 0,3-3-3 16,0-2-82-16,5-4-35 0,2-4-64 16,2-7-157-16,4-6-348 0,-7 2-896 15</inkml:trace>
  <inkml:trace contextRef="#ctx0" brushRef="#br1" timeOffset="-39463.309">27312 8882 1887 0,'0'0'321'0,"0"0"-114"0,0 0 42 16,0 0-40-16,0 0-64 0,0 0-1 15,0 0-7-15,0 0-22 0,0 0-29 16,42 11-36-16,-26-4-18 0,1 3-29 16,2 0-3-16,-3 3-22 0,-1 0-10 15,-1 2-22-15,-2-2-22 0,-1 3 31 16,-4 0-12-16,-3 0-13 0,-1-2 3 16,-3 0-29-16,0-1 32 0,-7-2 64 15,-2 0 48-15,-2-3 16 0,1-2 3 16,-2-2 0-16,1-4 6 0,1-2 29 0,2-4 6 15,1-4-16-15,3-1 38 0,0-5-8 16,1 0-31-16,3-3-59 0,0 0-32 16,0 0-25-16,5-3-19 0,1 3-22 15,1 0-60-15,3 0-61 0,0 4-54 16,3 2-111-16,1 2-228 0,1 1-398 16,-4 3-342-16</inkml:trace>
  <inkml:trace contextRef="#ctx0" brushRef="#br1" timeOffset="-39174.699">27615 8710 2358 0,'0'0'333'0,"0"0"-69"16,0 0 43-16,0 0 1 0,0 0-46 0,0 0-48 15,0 0-54-15,0 0-66 16,0 0-94-16,0 0 0 0,0 0-94 0,0 0-12 16,0 0 81-16,-3 32 25 0,3-7 22 15,2 1-21-15,-1 3 2 16,1 0-1-16,-2-2-2 0,0 1-12 0,0-2-16 16,0 0-42-16,0-4-40 0,0-2-16 15,0-1-29-15,0-3-48 0,0-3-43 16,2-4-49-16,-2-3-79 0,2-2-102 15,0-4-206-15,0 0-368 0</inkml:trace>
  <inkml:trace contextRef="#ctx0" brushRef="#br1" timeOffset="-39003.196">27543 8897 2289 0,'0'0'333'0,"0"0"-98"0,0 0 25 15,0 0-30-15,0 0-33 0,0 0-42 16,0 0-29-16,0 0-41 0,0 0-54 16,56-18-31-16,-17 6-42 0,11-6-106 15,5-4-128-15,-4 2-238 0,-11 4-819 0</inkml:trace>
  <inkml:trace contextRef="#ctx0" brushRef="#br1" timeOffset="-18246.576">27812 11807 1618 0,'-6'4'465'0,"4"-2"-374"0,-1-1-88 16,1 2 42-16,2 0 23 0,0 1 36 16,2 2 35-16,5 1 9 0,5 0-22 0,5 0-17 15,10 1-9-15,12-2-17 0,17-2-3 16,8-2 22-16,1-4 6 0,-1-5-12 15,1-1-8-15,-1-2-15 0,-2-3-9 16,0 2-27-16,-6 0-37 0,-3 1-6 16,-8 1-152-16,-10 1-275 0,-9 1-301 15,-11 1-645-15</inkml:trace>
  <inkml:trace contextRef="#ctx0" brushRef="#br1" timeOffset="-17512.938">28106 10641 1467 0,'0'0'692'0,"0"0"-327"0,0 0-46 0,0 0-40 16,0 0-55-16,0 0-49 16,0 0-45-16,0 0-51 0,0 0-64 0,0 0-15 15,0 0-22-15,0 0 6 0,0 0 15 16,0 0 1-16,42 17 0 15,-29-10-2-15,2 3 0 0,-4-1-33 0,-1 3-18 16,-1 1-4-16,-3 0-7 0,-1 1 7 16,-3 1 12-16,-2-2 7 15,-1 1 16-15,-5-1 20 0,0-1 2 0,-1-4 19 16,0-1 19-16,1-2 0 0,-1-4 39 16,5-1 30-16,-1-3 1 0,3-4-26 15,0-6 9-15,0-1 0 0,3-4-2 16,5-2-42-16,-1-3-44 0,6-2-3 0,-2 2-22 15,1 0-35-15,3 3-88 0,-1 4-37 16,1 2-69-16,1 4-122 0,-3 2-219 16,-2 4-521-16</inkml:trace>
  <inkml:trace contextRef="#ctx0" brushRef="#br1" timeOffset="-17146.933">28448 10621 1626 0,'0'0'1239'16,"0"0"-1024"-16,0 0-36 0,0 0 56 15,0 0-23-15,-2-40-45 0,0 36-44 16,-2 2-60-16,-2 1-63 0,2 1-73 15,-2 1-33-15,-1 6 17 0,-2 1 30 16,2 5 14-16,1-2 7 0,3 1-3 16,1 1 6-16,2-1-6 0,7-1 16 15,-1-1 22-15,4-1 3 0,1 0 1 16,-1 1 20-16,2-3-20 0,1 0 17 16,-3 1-16-16,0-1-2 0,-4 0-3 15,-3 0 1-15,-3 1-11 0,-2-2 11 0,-7 1 1 16,-5 1-2-16,-3 0-29 0,-4-1-44 15,-5 0-42-15,-3-1 13 16,0-5-33-16,2 2-93 0,2-3-137 0,4-3-222 16,5-1-652-16</inkml:trace>
  <inkml:trace contextRef="#ctx0" brushRef="#br1" timeOffset="-16348.214">29744 10520 1871 0,'0'0'434'0,"0"0"-152"0,0 0 36 16,0 0-39-16,0 0-43 0,0 0-52 15,0 0-48-15,0 0-51 0,0 0-64 16,0 0-21-16,0 0-13 0,44-16 13 16,-28 23-18-16,-1 3 2 0,2 1 3 15,1 3-6-15,-2 2-28 0,-3 1-48 16,-1 3 10-16,-5-2 5 0,-2 0-2 16,-3 1 31-16,-2-2-3 0,-1-3 25 15,-5 0 29-15,0-4 0 0,-3-3 41 16,1-2-18-16,-1-4-4 0,0-1 19 15,0-3 19-15,1-3-3 0,3-4-9 0,2-3-4 16,2-1 0-16,1-4 3 16,3-3-44-16,4 1-17 0,3-2-36 15,4 2-84-15,0 0-9 0,3 4-78 0,1 3-113 16,2-2-219-16,-5 7-498 16</inkml:trace>
  <inkml:trace contextRef="#ctx0" brushRef="#br1" timeOffset="-16046.325">30107 10372 714 0,'0'0'1704'0,"0"0"-1340"0,0 0-91 16,0 0 15-16,0 0-28 0,0 0-33 15,0 0-35-15,0 0-63 0,0 0-68 16,0 0-61-16,0 0-56 0,0 0 56 16,0 0 19-16,13 40 31 0,-10-17 0 15,-1 4-19-15,-1 1-13 0,-1 2-5 16,0 0-12-16,-3-2-1 0,0 2-59 16,0-5-66-16,0 3-26 0,0-6-12 15,1-2-7-15,2-5-5 0,0-4-9 0,3-4-56 16,1-4-94-16,2-3-157 0,3-6-282 15,-2 1-641-15</inkml:trace>
  <inkml:trace contextRef="#ctx0" brushRef="#br1" timeOffset="-15886.675">30084 10527 1747 0,'0'0'1092'0,"0"0"-915"16,0 0 21-16,0 0 12 0,0 0-51 15,0 0-51-15,0 0-61 0,0 0-47 16,0 0 28-16,0 0-28 0,43-4-25 16,-3-11-231-16,-1-2-233 0,-7 3-608 15,4-6-802-15</inkml:trace>
  <inkml:trace contextRef="#ctx0" brushRef="#br1" timeOffset="-13163.366">27584 13705 2572 0,'0'0'504'0,"0"0"-207"0,0 0 30 0,0 0-47 15,0 0-107-15,0 0-48 0,0 0-38 16,0 0-31-16,0 0 6 0,0 0 46 16,58 30-7-16,-14-19-45 0,11-3-32 15,7-2-24-15,-3-5-18 0,-5-3-56 16,-5-7-12-16,1-2-29 0,-2-3-80 15,-1-6-121-15,-3 0-371 0,-12 1-1050 16</inkml:trace>
  <inkml:trace contextRef="#ctx0" brushRef="#br1" timeOffset="-12430.929">27859 12531 745 0,'0'0'801'0,"0"0"-502"0,0 0-75 0,0 0 54 0,0 0 10 16,0 0-37-16,0-39 6 0,3 36-28 15,0-1-63-15,0 3-56 0,1-1-49 16,5 2-37-16,3 0-24 0,2 2-1 16,4 4-1-16,-2 2-14 0,4 5-13 15,-1 1-5-15,-1 2-49 0,-2 2-28 0,-5 0 6 16,-2-1 22-16,0 3 7 0,-6-3 18 15,-3 0 13-15,0-3 20 0,0-3 25 16,-2-2 1-16,-2-2 44 0,0-6 35 16,0-1 47-16,2-1 26 0,0-8-64 15,0-3-10-15,0-6-3 0,1-3 3 16,1-1-23-16,2-4-53 0,3-1-3 16,1-1 0-16,2 0-37 0,0 5-80 15,1-2-63-15,3 6-40 0,0 2-65 16,-1 4-136-16,1 5-249 0,-1 1-629 15</inkml:trace>
  <inkml:trace contextRef="#ctx0" brushRef="#br1" timeOffset="-12097.322">28295 12510 2270 0,'0'0'497'0,"0"0"-278"0,0 0-62 16,0 0-23-16,-12-42-13 0,9 35 12 0,-2-3-9 16,0 5-39-16,0 0-35 0,-3 1-12 15,1 4-38-15,0 0-25 16,1 0-19-16,1 7-19 0,1-1-7 0,1 2 16 16,3 2 20-16,0 1-1 15,7 1 9-15,2 2 4 0,2-1 22 0,3-1 2 16,1 1-1-16,1-2 2 0,-1 1 26 15,-1 0-10-15,-1 0-16 0,-2-1 0 16,-6-1-3-16,-1 0 0 0,-4 0 0 16,-5-2 12-16,-6 3 26 0,-4-2-38 15,-6 1-9-15,-3-3-52 0,-2-1-40 16,-1-2-52-16,0-3-91 0,3-1-113 16,4-4-147-16,6 0-487 0</inkml:trace>
  <inkml:trace contextRef="#ctx0" brushRef="#br1" timeOffset="-11263.117">29489 12322 1114 0,'0'0'1432'0,"0"0"-1088"0,0 0-148 0,0 0-14 0,0 0-45 15,40-14-25-15,-22 11-5 0,4-1-25 16,1 4-34-16,3 0-48 0,-3 4-22 15,2 5-10-15,-1 4-31 0,-4 3-23 16,-3 3-9-16,-4 1-23 0,-3-1 20 0,-3 2 8 16,-3-3 7-16,-2-1-1 0,-2-5 49 15,-1 0 16-15,-3-4 19 0,-2-2 70 16,0-2 43-16,-1-4 40 0,0 0-29 16,1-4-6-16,0-2 2 0,1-4 32 15,4-4 27-15,-1-3-21 0,2 0-62 16,1-3-77-16,4-4-19 0,1 2-25 15,1-3-15-15,4 3-51 0,0-2-45 16,1 5-59-16,2 0-87 0,0 3-197 16,2 2-301-16,-4 4-761 0</inkml:trace>
  <inkml:trace contextRef="#ctx0" brushRef="#br1" timeOffset="-10996.248">29935 12076 2776 0,'0'0'512'0,"0"0"-172"16,0 0 1-16,0 0-118 0,0 0-31 0,0 0-74 16,0 0-72-16,0 0-46 0,0 0-83 15,0 0 12-15,0 0 45 0,8 55 26 16,-5-28 0-16,0 3-34 0,-1 1-47 15,-1 3-50-15,-1 0 5 0,0 0-25 16,0-1-38-16,0-1-78 0,0-4 22 16,2-5-2-16,2-2-24 0,2-4 3 15,1-8-85-15,0-4-323 0,0-2-591 16</inkml:trace>
  <inkml:trace contextRef="#ctx0" brushRef="#br1" timeOffset="-10816.474">29880 12254 2005 0,'0'0'1200'0,"0"0"-941"0,0 0-19 16,0 0-38-16,0 0-26 0,0 0-29 16,0 0-29-16,37-11-37 0,-16 7-81 0,2-3 0 15,3 0-134-15,-2-2-148 0,3 1-121 16,-2-1-353-16,-6 4-1171 0</inkml:trace>
  <inkml:trace contextRef="#ctx0" brushRef="#br1" timeOffset="-10246.969">29308 13698 2842 0,'0'0'452'0,"0"0"-242"0,0 0 5 0,0 0-83 0,61 45 25 15,-6-36 7-15,14-4-77 16,7-5-37-16,4-7-19 0,-3-7-9 0,4-1-22 16,0-5-44-16,-1 3-77 0,-6-3-74 15,-7-1-186-15,-20 5-890 0,-7-4-1065 0</inkml:trace>
  <inkml:trace contextRef="#ctx0" brushRef="#br1" timeOffset="4653.103">28900 14197 2576 0,'0'0'412'0,"0"0"-265"0,0 0 35 0,0 0-35 0,0 0-49 0,0 0-13 16,0 0-37-16,0 0-4 0,0 0 22 15,-2 57 35-15,2-13-10 16,0 11-31-16,-1 9-13 0,-2-1-22 0,-1-2-3 15,0-1-12-15,0-4-10 0,-3 2-15 16,3-4-35-16,-1-3-23 0,0-6-15 16,3-8-6-16,0-11-32 0,2-7-10 15,0-5-64-15,0-2-68 0,0 3-131 16,0-1-183-16,0-8-220 0,0-3-506 16</inkml:trace>
  <inkml:trace contextRef="#ctx0" brushRef="#br1" timeOffset="5020.955">28958 14139 2633 0,'0'0'498'0,"0"0"-338"0,0 0 34 16,0 0-33-16,0 0-75 0,0 0-61 15,0 0 16-15,-26 41 38 0,11 0-20 16,-9 10 1-16,2-1-41 15,2-10-18-15,-3 0 2 0,8-13-2 0,-1 2-1 16,0-1-21-16,3-3-23 0,2-6 43 16,-3-1 1-16,9-6 25 0,0-7 13 15,5-5 0-15,0-7-22 0,0-10 18 16,5-11-15-16,5-17-6 0,5-16 18 16,5-7 3-16,-2-1-12 0,4 6-22 15,-4 9-2-15,2 4-1 0,-3 10-1 16,-7 10 2-16,1 9-13 0,-2 7-1 15,0 1-9-15,-1 0 3 0,-1 6 22 16,1 7-15-16,-3 7-51 0,2 16 30 16,1 18 36-16,1 22 0 0,-3 13-56 0,-2 0-91 15,-1-2-71-15,-2-11-158 0,0-4-318 16,2-17-765-16</inkml:trace>
  <inkml:trace contextRef="#ctx0" brushRef="#br1" timeOffset="5868.959">28102 15641 3438 0,'0'0'389'0,"0"0"-263"0,0 0 7 0,0 0-18 0,0 0-12 16,0 0-44-16,0 0-56 0,-17 56 9 16,15-12-10-16,0 16-4 0,0 2-8 15,-2 0 9-15,-3-7-49 0,0-8-24 16,1 1-23-16,-1-11-26 0,3-9-6 15,0-8 25-15,2-7 51 0,0 0 38 16,2-5 15-16,0-2 0 0,0-6-32 16,6-6 32-16,-2-11 28 0,4-9 13 15,1-20-13-15,3-14-6 0,0-9-9 16,-5-2 28-16,0 5-25 0,-2 7-1 16,-1 5 32-16,0 4 25 0,-1 11 20 15,-1 10 2-15,2 8-4 0,-2 7-68 16,2 0-19-16,-2 2 16 0,-1 2-1 15,2 7 1-15,-3 3-19 0,2 3-25 16,0 7-31-16,5 13 22 0,1 11 34 16,1 15 2-16,2 4-2 0,-6-1-17 0,-1-5-20 15,2-5-7-15,-3-9 16 16,2-8-9-16,-1-7 12 0,0-6 12 16,1 0 13-16,2-3 2 0,1-3 0 0,3-6 30 15,0-3-4-15,2-9 6 0,1-7 4 16,4-10-20-16,2-11-16 0,3-10 1 15,-3-2 1-15,-5 10 21 0,-6 10-1 16,-2 11 4-16,-3 6 4 0,3-3 2 16,-1 4 15-16,2-1 10 0,-4 5-9 15,0 5-1-15,-1 5-46 0,2 1-3 16,0 9-37-16,5 6 37 0,3 13 0 16,1 13 12-16,1 16 1 0,-4 5-13 15,-5-1 0-15,-6-5-40 0,0-7-38 16,-1-2-33-16,-2-11 20 0,0-6 29 0,-1-11 12 15,4-3-12-15,-2 0-30 16,1-4-53-16,1-3-117 0,0-6-161 16,3-8-311-16,2-3-273 0,4-23-317 0</inkml:trace>
  <inkml:trace contextRef="#ctx0" brushRef="#br1" timeOffset="6069.924">28796 15495 1994 0,'0'0'1193'0,"0"0"-849"0,0 0-154 0,0 0-7 0,0 0 6 0,1 45 17 16,-1-13-61-16,-1 9-36 0,-5 12-20 15,-1 2-30-15,-2-3-1 0,2-3-37 16,-1-4-7-16,0 3-14 0,-2-4-31 16,4 2-55-16,-1-4-50 0,2-8-56 15,2-10-47-15,2-4-86 0,-1-10-182 16,2-2-458-16,0-1-519 0</inkml:trace>
  <inkml:trace contextRef="#ctx0" brushRef="#br1" timeOffset="6520.036">29107 15522 3238 0,'0'0'477'16,"0"0"-402"-16,0 0 23 0,0 0 40 15,1 55 69-15,-3-21-8 0,-4 10-72 16,-2 12-44-16,-5 6-34 0,5 2-18 16,-1-3-20-16,1-5-11 0,2-1-18 15,0-4-44-15,1-12-30 0,3-9-26 16,1-12-12-16,1-5 9 0,0 0 15 16,0-5 29-16,1-1 5 0,4-7-19 15,-1-4 34-15,1-7 38 0,2-14 19 16,1-15 15-16,2-17-15 0,-3-8 2 15,-2-3 33-15,0 3 22 0,-2 2 43 16,0 0 14-16,3 1-17 0,1-2-7 16,5 1-16-16,2 5-2 0,3 7-16 15,-2 12-16-15,3 11-16 0,-5 9 4 16,3 7 3-16,1 1 6 0,5 0 3 16,2 5-40-16,-2 5-11 0,-2 6-23 15,-2 9-12-15,-3 6-4 0,-7 12-2 16,-5 13-10-16,-9 12 3 0,-12 5-16 0,-11 0-24 15,-5-7 8-15,-5-7 9 0,-2-6 58 16,-1-3 24-16,8-9 19 0,4-7-19 16,5-8-4-16,7-5-74 0,-1-1-98 15,-2-6-176-15,3-3-175 0,9-3-171 16,5-6-611-16</inkml:trace>
  <inkml:trace contextRef="#ctx0" brushRef="#br1" timeOffset="7036.916">29814 15440 2325 0,'0'0'452'0,"0"0"-279"0,-3-41 61 0,-1 28 5 0,-2 0-29 0,-3 2-56 16,-1 1-31-16,-3 3-63 0,-3 3-38 16,-1 4-19-16,-4 4-3 0,1 5-1 15,-1 7-18-15,-1 4 0 0,1 6-9 16,0 8 6-16,6-1 6 0,2 2-3 16,3 8 0-16,8-11 8 0,2 4 10 15,3-2 2-15,6-7 16 0,5 1 42 0,4-3 7 16,1-3 0-16,3-3 1 15,4-1-17-15,-1-4-16 0,-3 1-34 0,-1-1 0 16,-2 0-53-16,-7-1-31 0,-4 1 14 16,-8 1-9-16,0 1 13 15,-10 1 19-15,-8 0 19 0,-5 2-20 0,-5-3-31 16,-5-3-38-16,-9-3-45 0,5-6-87 16,0-2-139-16,1-2-262 0,14-4-496 15</inkml:trace>
  <inkml:trace contextRef="#ctx0" brushRef="#br1" timeOffset="7369.19">30650 15240 2898 0,'0'0'403'0,"0"0"-263"0,0 0 41 0,0 0-26 0,0 0-39 0,0 0-44 16,-16 50-12-16,12-8 29 0,-1 19-2 15,0 4-12-15,3-1-7 0,-3-3-3 16,-2-9-21-16,-1 2-41 0,-3 1-3 15,0-4-22-15,-2 1-83 0,3-13-42 16,2-8-26-16,2-9-43 0,3-5-88 16,-1-1-123-16,1-2-256 0,2-4-446 15</inkml:trace>
  <inkml:trace contextRef="#ctx0" brushRef="#br1" timeOffset="8236.806">30618 15421 251 0,'0'0'3241'0,"5"-38"-2868"16,1 21-96-16,1-2-7 0,3-1-41 16,1 0-5-16,2 1-65 0,-1 1-58 0,2 3-49 15,-2 1-33-15,-1 4-19 16,1 1-39-16,1 5-13 0,-1 2-15 0,0 2-13 16,1 6-12-16,1 8-27 0,-2 5-14 15,1 12 16-15,-6 11-1 16,-5 10-18-16,-2 2-30 0,-8-8 34 0,-2-13 59 15,2-13 73-15,-3-2 7 0,-4 1 27 16,-3 1 10-16,-4 1 28 0,-2-4 7 16,-1-4 6-16,2-3 36 0,1-7 9 15,3-2-15-15,4-1-13 0,2-4-13 16,5-2-16-16,3-1-5 0,2 3-7 16,2 1-30-16,0 1 5 0,1 2-30 15,0 0-6-15,3 2-36 0,3 4-10 16,2 6 18-16,4 2 26 0,1 6 2 15,3 2 0-15,-2 0 0 0,1 1-1 16,-1-5-1-16,1 0-17 0,0-2 19 16,3-5 15-16,1-2 22 0,4-6 9 0,2-3 15 15,4-10-3-15,1-6-12 16,2-6-46-16,4-8-3 0,3-12-34 16,3-8 3-16,-5-1 34 0,-11 9 30 0,-11 11-17 15,-9 13-13-15,-1 4-17 0,-2 3 17 16,-1 2 18-16,0 0 4 0,-2 7-22 15,0 2-7-15,-4 9-75 0,-4 5 12 16,0 8 33-16,-3 5 22 0,-1 3 13 16,1 5 2-16,1-3-1 0,1 2-18 15,4-5-20-15,5-3-8 0,0-5 32 16,9-6 15-16,3-5 3 0,2-7 65 16,7-3 30-16,4-7-10 0,10-11-24 15,7-16-54-15,7-10-10 0,-2-6-49 16,-9 1-6-16,-8 5 28 0,-10 1 27 15,0-2 1-15,-7-1 9 0,-3-4-10 16,-4 3-27-16,-6-1 6 0,0 3 21 16,0 11 9-16,-3 7 21 0,0 9 22 15,-1 3 3-15,-2 3-15 0,-2 3-7 16,2 1-19-16,-1 5-14 0,-2 3-31 16,0 10-36-16,-6 12-9 0,-3 21 30 15,-5 24 34-15,1 15 12 0,6 8 0 0,2 2-19 16,7-7-18-16,0 1-5 15,-2 2-20-15,0-2-42 0,2 1 42 16,0-7-18-16,6-11 0 0,1-19 34 0,3-15 46 16,3-14 31-16,2-9 43 0,1 2 10 15,1-3-4-15,1-1 3 0,-2-8-10 16,-1-2 13-16,-1-13 30 0,-2-8 6 16,-4-16-52-16,-3-18-42 0,-12-7-28 15,-6-3-104-15,-2 8 104 0,-2 16-12 16,6 12-9-16,3 10-1 0,-2 5-8 15,2 0-28-15,-4 1-37 0,0 2-31 16,0 3-40-16,0 4-99 0,2 3-123 16,-1 1-604-16,7 0-913 0</inkml:trace>
  <inkml:trace contextRef="#ctx0" brushRef="#br1" timeOffset="8396.566">31512 15631 3506 0,'0'0'715'0,"0"0"-554"0,0 0-161 0,0 0-34 0,0 0-131 16,-45 3-174-16,32-12-231 0,3 2-580 16,2-7-753-16</inkml:trace>
  <inkml:trace contextRef="#ctx0" brushRef="#br1" timeOffset="8821.909">32029 15172 2020 0,'0'0'1357'0,"0"0"-1161"16,0 0-78-16,0 0-5 0,0 0 0 0,0 0 6 15,0 0-42-15,-40-25-77 16,20 25-21-16,2 0-4 0,3 1-4 0,-1 8 7 16,3 2 6-16,3 7-3 0,0 1 17 15,1 5-1-15,1 1-35 0,2 1-2 16,5-1 11-16,2 2 7 0,9 0 20 15,1 0-14-15,5-2 16 0,1 0 15 16,1 0-12-16,1-1 19 0,0-1-6 16,-3-2-15-16,-4 0 15 0,-5-4-13 15,-5 0 9-15,-5 0-12 0,-7-3 13 16,-4-1-13-16,-9-2-17 0,-2 1-43 16,-4-5-47-16,-2-2-51 0,4-5 3 15,4-1-62-15,4-8-106 0,1-7-184 16,5-4-291-16,7 2-426 0</inkml:trace>
  <inkml:trace contextRef="#ctx0" brushRef="#br1" timeOffset="9537.603">32135 15004 173 0,'0'0'2736'0,"0"0"-2317"16,0 0-70-16,0 0 6 0,0 0-79 15,0 0-72-15,0 0-74 0,0 0-41 0,0 0-9 16,-28 37-9-16,15 2-16 0,5 14-15 15,5 3-7-15,-7 2-8 0,8-5-13 16,0-5-12-16,-2 3-3 0,1 1-49 16,0-4-34-16,-1-8-27 0,0-12-7 15,4-8 27-15,2-5 38 0,1 0 30 16,-1-2 3-16,2-2 10 0,1-1-10 16,-3-8 2-16,3-2 20 0,1-4 55 15,0-8 1-15,6-4-36 0,0-6-20 16,0-4-16-16,2-4 14 0,-6 3-13 15,0 2 12-15,-1 6-1 0,-4 5-14 16,2 7 18-16,0 4 45 0,-1 3-45 16,0 3-18-16,2 4 18 0,-1 5 0 15,1 1 2-15,2 2 1 0,-1 0 0 0,0-2 14 16,-1-1-16-16,-1-2 14 0,1-2 19 16,1-3 12-16,4-3 16 15,1-2 30-15,2 0-3 0,3-6-22 0,0-6-27 16,2-2-16-16,0-2-18 0,-2-4-6 15,-1 2-15-15,-3-1 15 0,-5-2 15 16,-6 5-2-16,-1-1-13 0,-1 3-1 16,-4 3-36-16,-1 3 16 0,0 3-4 15,-3 2-30-15,-2 3-3 0,-2 3-4 16,1 6 13-16,-2 2 28 0,4 7 21 16,1 1 18-16,1 2-7 0,2 1-11 15,4-2-15-15,1-1-3 0,5-3-22 16,5-3 6-16,4-4 31 0,5-2 2 15,0-5-1-15,5-2-23 0,1-5-15 16,4-4 3-16,4-3-10 0,-2-3-18 16,-2-4-3-16,-4 2 25 0,-6-1 42 15,-5-2 0-15,-4 6-1 0,-3 2 2 16,-7 1 0-16,0 4 53 0,-1 4 12 16,-5 2 7-16,0 1-51 0,-1 3-19 0,-7 4-1 15,2 6 21-15,-1 1 33 16,0 3 16-16,7 1-27 0,-1-4-44 0,1 0-3 15,6-1-24-15,0-6-1 0,8 0 28 16,2-4 3-16,5-3 25 0,5-3-28 16,4-8-39-16,7-5-66 0,12-9-62 15,-7-2-70-15,-2 1-96 0,-9 1-159 16,-12 2-265-16,2-3-356 0,5-4 79 16</inkml:trace>
  <inkml:trace contextRef="#ctx0" brushRef="#br1" timeOffset="9703.563">32871 15079 123 0,'-6'-47'1221'0,"1"13"-561"0,1 0-155 0,-2 17-60 0,3 1-71 0,-5 2-60 0,-4 2-24 0,4 5-70 0,3 2-49 0,1 5-28 16,2 2-44-16,-4 11-37 0,-4 8 27 15,-2 17 18-15,11 19-30 0,0 11-28 16,8 2-15-16,2 1-1 0,-5-7-2 16,0-2-13-16,1 0-15 0,5-4 0 0,-10-11-3 15,2-7-91-15,-3-10-72 16,-8-11-95-16,8-2-108 0,-3-1-156 0,-2-5-215 15,0-4-376-15,1-7-422 0</inkml:trace>
  <inkml:trace contextRef="#ctx0" brushRef="#br1" timeOffset="9853.819">32656 15247 3168 0,'0'0'673'0,"0"0"-415"15,0 0-111-15,0 0 42 0,0 0 52 16,50-4-41-16,-16 1-63 0,0-2-45 15,3-1-74-15,3-2-18 0,-6-2-131 16,14-3-90-16,-1 0-121 0,-3 0-256 16,-10 2-955-16,-2 0-707 0</inkml:trace>
  <inkml:trace contextRef="#ctx0" brushRef="#br0" timeOffset="27286.952">16087 7773 1744 0,'-3'-3'477'0,"0"0"-218"0,1 0 31 0,-1 2-13 0,1-1-63 16,0 2-42-16,0 0-64 0,0 0-83 15,0 7-25-15,0 2-35 0,1 7 35 16,1 10 19-16,0 15 35 0,0 13-6 15,3 9 5-15,-1 2-27 0,-2-2-4 16,0-1-11-16,-5 2-11 0,-7 0-22 16,-1-1-60-16,-2-2-67 0,1-4-80 15,-1-4-65-15,3-9-47 0,4-13-60 16,0-10-11-16,6-7 74 0,1-3 84 0,1-3-3 16,0-5-213-16</inkml:trace>
  <inkml:trace contextRef="#ctx0" brushRef="#br0" timeOffset="27501.955">16097 7874 2338 0,'0'0'461'0,"0"0"-242"16,0 0 193-16,0 0-133 0,0 0-81 16,0 0 25-16,0 0-45 0,0 0-32 15,32-37-54-15,-14 31-15 0,2 0-24 16,7 0-13-16,2-2-23 0,3 0-17 15,0 0-21-15,1 3-90 0,-2-2-65 16,-1 5-29-16,-1 2-28 0,-3 0-56 16,-2 6-105-16,-3 2-273 0,-6-1-544 15,-3 8-215-15</inkml:trace>
  <inkml:trace contextRef="#ctx0" brushRef="#br0" timeOffset="27703.535">16043 8261 2752 0,'0'0'513'0,"0"0"-382"0,0 0-4 15,0 0-1-15,0 0-12 0,0 0 112 16,0 0 16-16,0 0-31 0,52 13-19 16,-10-24-75-16,13-7-59 0,5-2-37 15,-2 1-21-15,-17 5-68 0,-12 5-120 16,-6 5-81-16,-8 2-19 0,3 2-68 15,-1 0-175-15,2 3-226 0,-10 1-585 16</inkml:trace>
  <inkml:trace contextRef="#ctx0" brushRef="#br0" timeOffset="27903.225">16029 8565 2699 0,'0'0'657'15,"0"0"-437"-15,0 0-87 0,0 0 43 0,0 0 82 16,0 0 19-16,42 30-74 16,-15-26-49-16,11-2-16 0,8-2-61 0,0-2-47 15,-9-4-30-15,-10 1-82 0,-5-1-75 16,-1-2-104-16,5 2-115 0,2-4-217 16,-9 2-679-16,7-7-623 0</inkml:trace>
  <inkml:trace contextRef="#ctx0" brushRef="#br0" timeOffset="28286.052">16536 8237 2959 0,'0'0'444'16,"0"0"-377"-16,0 0 91 0,0 0-56 15,-22 49 17-15,22-32 35 0,0 3-65 0,0 3 7 16,2 2-46-16,3-3-25 15,0 4-9-15,1-3-5 0,-2 2-11 16,-3-4-34-16,-1 1-72 0,1-5-4 0,0-1 41 16,-1-4 25-16,2-6 12 15,2-3 22-15,0-3 10 0,1-3 1 16,2-7 1-16,1-5 1 0,3-6-3 16,1-5-1-16,-3-3 1 0,2-6 12 0,0 3-11 15,-2 3-1-15,1 3 12 0,0 6-10 16,-3 5-1-16,1 5 12 0,1 8-10 15,-2 2 38-15,-2 8 34 0,1 6-5 16,0 4-39-16,-1 4 6 0,0 3-12 16,-3 1-6-16,-2-1-19 0,0 1-9 15,-4-5-72-15,-2 0-30 0,2-4-46 16,2-3-79-16,0-4-149 0,2-6-276 16,0-2-679-16</inkml:trace>
  <inkml:trace contextRef="#ctx0" brushRef="#br0" timeOffset="28736.878">16945 8247 1592 0,'0'0'1296'0,"0"0"-1100"0,0 0-81 16,-40 20 108-16,24-11 2 0,1 5-39 15,-1-1-47-15,1 6-13 0,1 0-14 16,2 3-49-16,3 0-7 0,4-1-44 15,0 1 0-15,5-3-12 0,0 1-20 16,6-4-18-16,4-3 7 0,3-3-22 16,3-4-12-16,4-5 6 0,4-4-18 15,1-4-35-15,0-6 20 0,3-1 26 16,-1-2 16-16,-5-2 46 0,0 3 4 16,-6 1 3-16,-1 2 19 0,-8 6-3 15,-2 3 31-15,-3 3 54 0,-2 3 46 16,-5 5-61-16,0 4-11 0,-1 6 25 15,-4 5-1-15,3 1-34 0,-3 0-28 16,4-1 4-16,-1 0-7 0,5-6-10 16,2-3-27-16,0-4-2 0,3-2 2 0,5-4 28 15,-1-4 21-15,6-4 16 16,1-5 15-16,3-7-74 0,-1-1-6 16,0-7-37-16,-3 0-24 0,-2-3 30 0,-8 2-15 15,-3 0-22-15,-1 2-18 0,-6 4 14 16,-4 6 51-16,-2 3-26 0,-1 4-2 15,0 3-23-15,0 1-43 0,-1 2-46 16,1 5-43-16,3 3-90 0,2 1-214 16,2 1-237-16,5-1-522 0</inkml:trace>
  <inkml:trace contextRef="#ctx0" brushRef="#br0" timeOffset="29368.741">17349 8390 1433 0,'0'0'595'0,"0"0"-307"0,0 0-29 0,0 0 53 0,0 0-39 0,-31-44-37 16,27 37-55-16,0 1-7 15,1 0 14-15,1 2-33 0,2 3-40 0,-2-1-43 16,2 2-72-16,0 0 0 0,0 2-94 15,-2 5-15-15,0 5 50 0,-2 6 59 16,0 4 22-16,2 3-3 0,-2 2-6 16,0 0-13-16,2-4-13 15,2-3-50-15,0-5 10 0,6-4 27 0,1-2 23 16,4-4-9-16,2-4-7 0,3-3-6 16,2-7-16-16,4-5 9 0,0-8 7 15,1-2-3-15,-1-7-23 0,0-1 13 16,-2-8 38-16,-4-10 0 0,-3-9 26 15,-6-3-11-15,-3 2 14 0,-4 6 21 16,0 5 13-16,-6 1 47 0,3 10 3 16,-2 8 35-16,-1 13-39 0,3 6-1 15,-1 5 13-15,2 0 18 0,-2 3-65 0,-1 4-74 16,1 11-25-16,-3 16-32 16,-2 23 57-16,-1 24 40 0,0 12 6 15,5 0 0-15,1-12-45 0,4-14 0 0,4-6 8 16,6-13-9-16,-3-11-15 0,1-7 14 15,1-8-33-15,5 1 6 0,1-1 28 16,5-3-15-16,0-7 3 0,-2-6-16 16,2-7-34-16,-1-9 25 0,-1-4-9 15,-1-5-19-15,-4-3-3 0,-1-2 48 16,-4 2 20-16,-2 3 22 0,-3 8 15 16,-3 6 37-16,0 5 50 0,0 6-38 15,-1 3-86-15,-1 7-21 0,0 8 21 16,0 5 61-16,0 4-21 0,-3 2-6 15,4-1-25-15,1-5-9 0,0-3-55 16,0-7-56-16,4-3-108 0,4-4-120 16,-1-6-191-16,1-3-678 0,6-19-1036 0</inkml:trace>
  <inkml:trace contextRef="#ctx0" brushRef="#br0" timeOffset="29507.882">17716 8149 2433 0,'0'0'515'0,"0"0"-354"0,0 0-50 0,0 0 7 16,0 0-25-16,0 0-49 0,-13 40-44 0,13-32-48 15,2 1-155-15,5-1-198 0,2 0-235 16,0-5-545-16</inkml:trace>
  <inkml:trace contextRef="#ctx0" brushRef="#br0" timeOffset="30202.23">17810 8279 1994 0,'0'0'505'0,"0"0"-259"16,0 0 56-16,-5 43-2 0,5-26-24 16,-2 2-46-16,0 1-66 0,2-1-13 15,-4 4-52-15,2-1-49 0,-1 1-48 16,1 0 29-16,-2-1-31 0,-1-5-21 16,3-2-51-16,1-5 13 0,1-3 3 15,0-3 6-15,0-4 2 0,1 0 31 16,3-8 17-16,3-2 0 0,0-8-2 15,1-3-36-15,4-5 13 0,-3-4 10 16,1 1 15-16,-1 0 12 0,1 4 7 16,-2 3-16-16,-1 6-1 0,-1 7 45 15,-1 4 1-15,0 5-7 0,-1 0-16 0,0 7 2 16,-1 2-27-16,1 4-1 0,5 1 0 16,-6 2-11-16,1 2 10 15,2-1-38-15,-3-2-1 0,1-1 2 0,2-2-20 16,2-2-32-16,0-3 3 0,3-5 6 15,3-2 31-15,3-1 13 0,3-7 3 16,3-5 23-16,1-2 1 0,5-3 11 16,-1-3 73-16,-1-1 22 0,0-2 6 15,-4-1-4-15,-4 0-3 0,-3 1 7 16,-5-2-20-16,-2 4-9 0,-7 3 15 16,-2 2-16-16,-2 2 0 0,-7 4-42 15,0 3-29-15,-7 3-31 0,1 4-21 16,-5 1 2-16,-2 7 16 0,0 6-3 15,1 4 3-15,2 2-1 0,1 2 4 0,7 0 16 16,2-3-4-16,9-2-14 16,2-4 33-16,9-1 18 0,2 0 20 15,5-4-4-15,0 3-15 0,4-1-7 0,-1 0-10 16,-2 4-2-16,1 2 0 0,-4 4 13 16,-1 5-11-16,-4 9 1 0,-1 10 19 15,-2 14-10-15,-5 0 31 0,-3-4-42 16,-1-5 29-16,-5-6-30 0,-1-8-31 15,-4-6 29-15,2-5-29 0,-1-3 7 16,-5 3 2-16,-2 0 22 0,-3-2 9 16,0-6 53-16,5-9 37 0,-1-4 25 15,3-6-1-15,-1-9-15 0,5-11-93 16,-2-15-15-16,7-16-25 0,2-9 1 16,4-4-38-16,7 4-24 0,4 11-46 15,3 11-2-15,-3 12 4 0,0 9-51 16,2 5 8-16,2-2-76 0,4 0-257 15,-1 3-711-15,7 0-712 0</inkml:trace>
  <inkml:trace contextRef="#ctx0" brushRef="#br0" timeOffset="32401.746">13845 2944 2707 0,'0'91'0'16,"1"8"58"-16,4 16-26 0,0-1 90 0,2 1-25 0,0 5-14 15,3 6-35-15,-1 6-7 0,1 7-15 16,3 6 31-16,-1 7 4 0,4 6-7 16,-2 10 0-16,2 6 16 0,-2 7 9 15,2 7 0-15,0 4-3 0,1 6 85 16,-1 7 0-16,3 0-33 0,0 6-26 16,2 2-24-16,-1 2-7 0,-1 7 22 15,2-1 0-15,-1 4-16 0,-2 2-4 16,2 0-33-16,-3 5-21 0,1 3-19 0,1 3 15 15,-7 6 4-15,2 0-7 0,-4 6-6 16,0 2 8-16,-2 2-13 0,0 1 20 16,-2 2 3-16,0 2-9 0,-2-2-13 15,-1 2 1-15,-1 0 19 0,0 0 5 16,-1 1-2-16,1-2-4 16,-2 1 10-16,0-5-7 0,0 1 4 0,-3-3 11 15,3 0-37-15,-4-4 62 0,2-5 15 16,-1-5 28-16,0-7-41 0,1-8-26 15,0-5-1-15,1-12-27 0,1-3 37 16,-1-12-49-16,1-14 24 0,-1-9-48 16,1-16 24-16,-1-14-91 0,1-14-46 15,0-16-8-15,0-18-35 0,3-16-80 16,4-15-98-16,0-17-122 0,2-15-241 16,-2-13-638-16,6-7-557 0</inkml:trace>
  <inkml:trace contextRef="#ctx0" brushRef="#br0" timeOffset="44131.494">18521 8928 2666 0,'0'0'613'0,"0"0"-508"0,0 0 54 0,0 0-61 0,0 0-38 16,0 0-13-16,0 0-12 0,0 0 9 15,0 0-12-15,0 0-7 0,0 0-9 0,2 5-15 16,-2-5-1-16,0 2-13 0,-4 2 13 16,-3-1 17-16,-2 2 24 15,-8 4-26-15,-5 2-5 0,-9 1-10 0,-14 2-29 16,-9 2 8-16,-10 0 8 0,-1 0 11 16,1-3-23-16,2-2 11 0,-3 1 14 15,-1 0 0-15,-6-1 2 0,1-1 0 16,-4 2 1-16,-5-3 19 0,2-1-19 15,-4 0 0-15,-1-1 12 0,-4 0-13 16,-1 0 2-16,-3-3-2 0,0 2 10 16,-2-1-10-16,0 2 1 0,1-1-1 15,-1 1-2-15,2 0 1 0,4 1 1 16,2 0 0-16,8-1 1 0,5 1 13 16,4-3-1-16,6-1-12 0,5 0-3 15,3-1-1-15,3-1-14 0,3-1-17 16,1 0-8-16,2-1 5 0,1 3 7 15,2-2 5-15,1 2 21 0,9 0 0 16,5-3 1-16,5 1 1 0,3-1 16 16,-2 0 3-16,-3-1 16 0,1-2 9 0,0-4 15 15,6 0 24-15,2-2-15 16,1-3 4-16,2-1-3 0,2-3 5 0,2-1-30 16,1-2-7-16,1-4-37 0,0-3-25 15,1-7 24-15,0-11-21 0,4-7 10 16,-1-4 11-16,2-2-15 0,2 1 15 15,2 2-17-15,3-5 18 0,-1-2 2 16,3-6-1-16,2-2 11 0,0-3-10 16,1-2 11-16,2-2-13 0,-2 0 2 15,5-3 0-15,-2 0-2 0,1 1-26 16,1-1 26-16,0 4 3 0,1 0 9 16,-2 3-12-16,0 2-10 0,0 1-24 15,0 4 22-15,-4 4 9 0,0 3-56 0,0 3 28 16,-2 8 3-16,-2 7 6 15,0 10-3-15,-2 8 7 0,-1 2-14 16,3-3 3-16,2-2-2 0,5 0 3 0,1 3-16 16,5 3-22-16,3 0-19 15,10 4 12-15,13 2 26 0,14 1-1 16,9 4 23-16,4 2 25 0,4 5 1 0,-1-1 18 16,5 2 6-16,8 0-9 0,5 0 16 15,5 3 15-15,7 0 23 0,0 0 2 16,6 0 3-16,3 1-12 0,-3 0-15 15,5 2 2-15,2 0-13 0,-4 0-2 16,-2 1-23-16,-2 1-9 0,-3-1 16 16,-4 3-16-16,-2 0 13 0,-4 0-1 15,-6-1 1-15,-5 1-1 0,-3 0 7 16,-6 2-19-16,-4-1 13 0,-3 2 2 16,-10-1-18-16,-5 4-1 0,-4-3-1 15,-8 3-13-15,-9-1 2 0,-8-1 1 16,-8 0-1-16,-4 2-8 0,6 5 18 15,-2 6 2-15,4 9-3 0,-1 10 3 16,0 12-1-16,-4 2 2 0,-3 1 16 16,-5-2-16-16,-3-2-12 0,-3-1 12 0,2 2 19 15,-2 1-3-15,-2 3-16 16,0-1 0-16,-3 4 0 0,2 0 15 16,-2 0-14-16,0 1 2 0,0 1 38 0,-4-3-39 15,0-3 1-15,-3-1 19 0,1-6-10 16,-2 0 7-16,-2-3-7 0,-3-2 7 15,-2 1 36-15,-5-1-15 0,-1-2 4 16,0-3-20-16,-1-5 4 0,4-10-25 16,0-6 22-16,-2-4-10 0,0 5-15 15,-8 1-1-15,-8 6-14 0,-9-1 3 16,-11 0 12-16,-4-1 47 0,1-5-20 16,-2-7-8-16,4 0-1 0,-5 0 7 15,-2-2-4-15,-4 1-9 0,-2-4-9 16,-4 0-3-16,-6-1-24 0,-2-2-10 15,-4-1 13-15,-5 0-7 0,-3-3-6 16,-2-3 3-16,4-2 10 0,4-2-13 16,6-9 12-16,7-8-43 0,9-10-77 15,11-15-196-15,17 4-645 0,9-11-1937 0</inkml:trace>
  <inkml:trace contextRef="#ctx0" brushRef="#br0" timeOffset="47398.744">16360 9828 981 0,'0'0'297'0,"0"0"-128"0,0 0 39 0,0 0-35 15,0 0-112-15,0 0 332 0,0 0-141 16,0 0-100-16,0 0-40 0,0 0 33 0,0 0 6 16,0 0-4-16,0 0-14 15,0 0-28-15,-19-17-19 0,13 17 0 16,1 0-26-16,-2 4-29 0,-4 4-31 15,-3 5 0-15,-1 8 0 0,-6 9 16 16,1 11 25-16,1 9-3 0,3-5-13 16,6-7-7-16,7-12-18 0,1-7-13 0,2 1-9 15,4 1 0-15,2-3 3 0,5-2-34 16,5-6 18-16,2-5 35 16,2-2 18-16,1-3-2 0,5-8-1 0,-5-1-15 15,2-4-22-15,-1-3-31 0,1-2-39 16,-7-4-13-16,-2-1 13 0,-4-2 47 15,-5-3 43-15,-4 1 2 0,-3-4 45 16,-7 2-13-16,-5-3-31 0,-2 1-1 16,-2 2-23-16,0 4 1 0,-3 5 3 15,2 4-19-15,2 6-32 0,1 4-96 16,3 3-162-16,1 3-228 0,5 3-475 16</inkml:trace>
  <inkml:trace contextRef="#ctx0" brushRef="#br0" timeOffset="47998.204">16639 9776 2270 0,'0'0'478'0,"0"0"-256"0,0 0-21 0,0 0 32 0,0 0-65 15,0 0-69-15,0 0-96 0,0 0 9 16,0 0 11-16,-3 53 27 0,1-11 0 15,-3 13-6-15,1 8-6 0,-2-2-36 0,-1-6-2 16,4-8-23-16,-1-2-87 0,2-3-73 16,2-9-75-16,0-6 6 15,0-7 37-15,0-6 47 0,0 2 49 0,0-1 0 16,2-3-30-16,-2-5-23 0,2-5-62 16,-2-2-120-16,0-8-92 0,0-5 143 15,0-6 68-15,0-3 193 0,0-5 42 16,-2-4 290-16,-2 1 121 0,0-4-11 15,1-2-26-15,-1 3 1 0,-3-3-35 16,4 1-6-16,3 3-43 0,0 4-28 16,0 2-42-16,1 5-54 0,6 3-25 15,0 4-36-15,3 0-3 0,4 2-23 16,-1 1-18-16,5 0-22 0,-1 2-18 16,1 3-22-16,2 0-3 0,0 5-25 15,-2 1-15-15,-3 4-13 0,-1 7-46 16,-5 3-14-16,-3 5 10 0,-6 2 46 15,-2 2-3-15,-7 0 10 0,-2 0-4 16,-6 0-25-16,-1-3-19 0,0-3-41 0,0-3-107 16,-2-2-132-16,3-3-128 15,2-4-276-15,5-2-619 0</inkml:trace>
  <inkml:trace contextRef="#ctx0" brushRef="#br0" timeOffset="48531.786">17219 9965 1687 0,'0'0'480'0,"0"0"-269"0,0 0-50 0,0 0 52 0,0 0-49 0,0 0 0 15,0 0-8-15,0 0 4 0,0 0-43 16,0 0-6-16,51-1-3 0,-26-2-8 15,10 0-15-15,9-3-19 0,12-1 10 16,8-2-32-16,-6 1-6 0,-2 2-13 16,-8 1-22-16,-5-2-3 0,-10 4-1 15,-4-1-52-15,-12 1-86 0,-2 0-28 16,-1 1-47-16,2 1-69 0,-3-3-149 16,-8 1-305-16,-1 1-675 0,-4-4 681 0</inkml:trace>
  <inkml:trace contextRef="#ctx0" brushRef="#br0" timeOffset="48782.736">17572 9755 2278 0,'0'0'572'0,"0"0"-360"0,0 0 85 16,0 0-72-16,0 0-117 0,0 0-70 16,0 0 62-16,0 0 92 0,36 23 9 15,-15-15-64-15,4 1-60 0,4-1-37 16,-2-2-23-16,4 0-17 0,-4 1-3 15,-2 0-16-15,-4 0-9 0,-3 1-3 16,-5-1-18-16,-3 1 5 0,-8 2-12 16,-2 2 22-16,-9 2 32 0,-7 1-14 15,-13 8-21-15,-11 3-32 0,-9 5-4 16,5-5-11-16,7-5-42 0,12-7-101 16,7-4-139-16,0 0-202 0,2 0-457 15,-2-2-526-15</inkml:trace>
  <inkml:trace contextRef="#ctx0" brushRef="#br0" timeOffset="49930.447">18435 9710 1316 0,'0'0'637'0,"0"0"-309"0,0 0 24 0,0 0-24 0,0 0-30 0,0 0-37 16,0 0-56-16,0 0-63 0,0 0-70 16,0 0-42-16,0 0-30 0,0 0-1 15,39-3 1-15,-25 10 0 0,2 4 1 16,1 1-1-16,1 5 0 0,-3 1-1 16,-3 1-28-16,-1 1-2 0,-3 0-32 15,-2 1-19-15,-5-2 10 0,-1 0 21 16,-2-5 30-16,-7-1 21 0,2-2 41 15,-3-4 6-15,0-1 4 0,-1-5 9 16,1-1-13-16,3-7 13 0,0-6-29 16,6-2 0-16,1-6 16 0,1-4 17 15,6-3-30-15,2-2-34 0,4-2 0 16,2 3-31-16,1 2 3 0,2 5-14 16,1 4-14-16,1 5-38 0,-1 5-83 15,-2 3-89-15,1 1-152 0,-7 3-317 0,1 1-1026 0</inkml:trace>
  <inkml:trace contextRef="#ctx0" brushRef="#br0" timeOffset="50614.764">18719 9826 2618 0,'0'0'530'0,"0"0"-310"0,0 0 53 16,0 0-62-16,0 0-119 0,0 0-30 15,0 0-11-15,0 0 31 0,0 0-23 16,35-25-37-16,-19 10-21 0,0-2-1 16,2-2 0-16,1 0 1 0,-1-2 11 15,-4 2-11-15,-1 0 2 0,-4 0 22 16,-1 1-6-16,-5 2 0 0,-1 1 12 16,-2 2-3-16,0 5 15 0,-3 2 13 15,-3 3-16-15,0 3 0 0,-3 0-25 16,-1 9-15-16,0 4-22 0,-4 4 6 0,5 3 4 15,1 5 12-15,3 0 0 0,1 1-2 16,2-2-10-16,2-3-16 16,4-3 0-16,3-5 3 0,4-2 12 0,4-3 13 15,0-3 18-15,4-5 1 0,3 0 15 16,-2-6-6-16,4-6-19 16,-1-2-9-16,-4-3-34 0,2-3 12 0,-3-2-2 15,-5-1 11-15,-1-1-2 0,-4-3 13 16,0 0 2-16,-6 0 21 15,-2 0 4-15,0 0 22 0,-2 4-4 0,-4 1 19 16,0 3 2-16,0 5 1 0,-2 5 6 16,3 2 12-16,-1 4 48 0,1 3-42 15,0 0-47-15,-1 2-42 0,1 6-73 16,1 6 0-16,0 6 39 0,0 12 19 16,2 13 0-16,-1 15 13 0,-4 6-23 15,0 2 23-15,-5 0-10 0,-2-6-28 16,-1 5-71-16,-1-3-30 0,3-2 5 0,4-8-7 15,4-8-9-15,5-12 45 0,0-6 87 16,7-9 20-16,-3-5 4 16,3 0 9-16,2 1-12 0,3-2 34 0,-2-6-17 15,1-5 4-15,3-4 9 0,-2-6 19 16,2-6-15-16,-2-7-4 0,0-2 0 16,0-4-9-16,-4-4-7 0,-5-1 7 15,-1-6-1-15,-4-6 10 16,-4 4-24-16,-3 5-7 0,-3 8-1 0,1 7-1 15,0 3-11-15,-5-1 13 0,3 6-2 16,-1 4 2-16,1 3-19 0,0 4-64 16,2 0-101-16,5 1-80 0,-1 0-307 15,2 0-567-15,5-2-814 0</inkml:trace>
  <inkml:trace contextRef="#ctx0" brushRef="#br0" timeOffset="51480.744">19717 9581 33 0,'2'-7'2267'0,"-2"4"-1818"0,0 0-195 0,-2-3 66 0,0 2-60 0,-3-1-80 15,-1 2-92-15,-1-1-37 16,-4 2-49-16,0 0-2 0,2 2-31 0,-5 2 0 15,1 4-7-15,-1 3 3 0,2 3-12 16,0 1 3-16,5 4 0 16,1 1 6-16,6 0 12 0,0 0-2 0,6-2-7 15,4-1 8-15,1 0 27 0,2-2 20 16,3 0-18-16,-1 1 16 0,1-3-18 16,-3 1-1-16,0-2-13 0,-4-2 12 15,-5 1 2-15,-2 0-1 0,-2-2 1 16,-6 1 27-16,-4-1-27 0,-5 2-12 15,-2-1-14-15,-5 0-38 0,0-2-40 16,-3-2-75-16,4-2-91 0,0-2-139 16,6-1-321-16,-1-11-916 0</inkml:trace>
  <inkml:trace contextRef="#ctx0" brushRef="#br0" timeOffset="51826.495">19138 9788 2723 0,'0'0'584'0,"0"0"-355"0,0 0-18 0,0 0-47 0,0 0 13 15,0 0-56-15,0 0-62 0,0 0-59 16,0 0 0-16,0 0-84 0,0 0-117 15,0 0-123-15,0 0-223 0,0 0-681 16,23-33-656-16</inkml:trace>
  <inkml:trace contextRef="#ctx0" brushRef="#br0" timeOffset="52997.647">19892 9220 1821 0,'0'0'344'0,"0"0"-72"16,0 0 125-16,0 0-93 0,-44-41-23 15,37 36-24-15,1 0-52 0,3 1-10 16,1 3-8-16,0 1-44 0,1 1-109 15,0 8-34-15,1 5-33 0,0 12 33 16,0 14 37-16,0 13-12 0,1 4-6 16,2-2-19-16,-2-7 0 0,-1-6 0 15,0-2-1-15,-2-1-37 0,-3 0-17 16,1-7-7-16,0-5 12 0,1-6 9 16,1-5 17-16,-1 3 22 0,1-3-9 15,2 0 11-15,0-5 0 0,0-3 0 16,0-5-12-16,2-3 12 0,0 0 3 15,2-5 37-15,2-5-40 0,1-4-9 16,0-7-16-16,3-2-6 0,-1-1 6 16,4-1 0-16,-2 1 12 0,1 3-12 15,-1 7-7-15,-3 3-2 0,3 6-1 16,-4 2-6-16,0 3 19 0,-3 4-9 16,4 4 31-16,-5 5 11 0,0 1 14 0,-2 5-3 15,-1-1-7-15,0 1 7 0,0-2-19 16,-2-2-3-16,2-1-1 0,0-2-2 15,3-4-31-15,1-4 31 0,2 0 3 16,4-4 28-16,-1 0 28 0,5-5-8 16,1-4-32-16,0-2-16 0,3-4-45 15,-3-1-8-15,1-1 15 0,-5-1 13 16,2 1 25-16,-8 1 0 0,3 3 1 16,-6 2 30-16,-2 2 1 0,0 4 12 15,-1 3-12-15,-5 2-32 0,1 0 0 16,-3 7-2-16,-1 5-19 0,-1 3 21 15,0 2 0-15,-1 3 2 0,1 2-2 16,3-1-2-16,0-1-26 0,5-2 6 16,2-4-10-16,0-3-2 0,8-1 15 15,0-4 19-15,5-4 0 0,3-2 32 0,2-3-32 16,3-7-42-16,0-1-12 16,2-3 1-16,-2 0-4 0,-1-3 29 15,-5 3 28-15,-2 0 37 0,-5 1-5 0,-1 3-4 16,-4 5 1-16,-1-1 18 0,-2 2-3 15,0 4-25-15,-4 0-19 0,-2 4-35 16,1 3-12-16,-3 4 9 0,1 5 38 16,0-1 0-16,1 2 16 0,2 1-16 15,2-4 0-15,2-1-13 0,0-2-2 16,3-2-17-16,2-4 19 0,4-2 13 16,3-3 17-16,1-1-17 0,4-6-85 15,1-6-41-15,2-2-84 0,2-3-55 16,-2-5-17-16,1 0 43 0,-3-2 58 15,-3-1 74-15,-2-2 57 16,-4-2 50-16,0-6 55 0,-4 3 61 0,-1 0 55 16,-2-1 97-16,-2 4-31 0,0-2-23 15,0 6-7-15,-1 3 12 0,-3 7-34 16,1 6-24-16,0 3 11 0,-1 5-26 16,-1 2-44-16,2 4-93 0,-3 7-9 15,0 12-35-15,-1 15 35 0,-1 13 28 0,0 5-10 16,1 1-15-16,2-3-3 0,1-9-7 15,2-7-27-15,0-6-12 0,2-9-29 16,0-4-30-16,0 2-45 0,4 0-17 16,1-2-44-16,1-5-45 0,2-7-98 15,-2-6-138-15,4-2-243 0,-3-3-865 16</inkml:trace>
  <inkml:trace contextRef="#ctx0" brushRef="#br0" timeOffset="53165.774">20337 9526 2508 0,'0'0'525'0,"0"0"-231"0,0 0-18 0,0 0 39 15,0 0-88-15,0 0-71 0,0 0-60 16,0 0-25-16,0 0 0 0,0 0-18 0,57 20-53 16,-16-35-68-16,7-7-134 15,-3-2-139-15,-8 4-281 0,-16 6-940 16</inkml:trace>
  <inkml:trace contextRef="#ctx0" brushRef="#br0" timeOffset="56262.996">16058 10839 1053 0,'2'-2'449'0,"-2"0"-130"0,0-1-134 0,3 0-10 0,-3 0 13 16,0-1 16-16,0 0-56 0,0-3-45 16,-5 3 6-16,2-2 10 0,-2-1-20 15,0 0-13-15,-2 0 29 0,1-1 19 16,-4 1 12-16,4 1-20 0,-4 0-41 15,1 2-28-15,1 1-20 0,-1-1-37 16,1 2-1-16,-1 1 0 0,2 1-21 16,-3 0-6-16,1 1-7 0,2 5 10 15,-1 1 23-15,1 5 1 0,2 6-1 16,0 9 2-16,3 14 22 0,2 11 3 0,1 7-3 16,4-2-9-16,0 0-1 15,-4-7-9-15,1 0-3 0,-2-2-25 16,0-1-3-16,-2-11 28 0,-1-7 3 0,0-6 0 15,-2-5 16-15,1 2-6 16,-2 3-13-16,-2 1 0 0,2-3-25 0,-4-4-45 16,4-4-24-16,-1-4-36 0,2-3-38 15,-1-6-75-15,2-2-80 0,2-9-210 16,2-4-116-16,0-2-453 0</inkml:trace>
  <inkml:trace contextRef="#ctx0" brushRef="#br0" timeOffset="56679.956">15828 11149 1556 0,'0'0'510'16,"0"0"-222"-16,0 0 19 0,0 0-8 16,0 0-37-16,0 0-67 0,0 0-49 15,0 0-16-15,0 0-64 0,0 0-44 16,0 0-3-16,0 0-16 0,0 0 57 16,4 0 25-16,10 0 9 0,3-1-15 15,3-2-7-15,-3-3-35 0,1-1-15 16,-1 0-7-16,-1-1 1 0,-1-1-13 15,-3 2-3-15,-3 0 1 0,-1 0 0 16,-2 2 30-16,-2 0-6 0,-1 3-9 16,-2 0-15-16,0 2-1 0,0 0-12 15,-1 2-44-15,1 2 0 0,1 4 53 0,0 6 3 16,-2 3 14-16,2 2-11 0,-2 2 12 16,0-2-14-16,0-1-1 15,0-3 0-15,0-1-1 0,0-5 0 0,0 1 0 16,0-5-1-16,0-2 0 0,1 0-17 15,0-3 4-15,0 1 15 16,1-1 9-16,1-1 29 0,0-2 8 0,2-2 1 16,0-1-13-16,3-2-9 0,-3 0-25 15,3 3-3-15,0-1-47 0,0 4-12 16,-1 2 28-16,1 3 34 0,1 4 2 16,0 2-2-16,0 1-1 0,0 1-49 15,0-1-72-15,-4 0-45 0,3-4-81 16,-2-2-216-16,-2-3-709 0,3-4-880 0</inkml:trace>
  <inkml:trace contextRef="#ctx0" brushRef="#br0" timeOffset="56846.329">16327 11214 2221 0,'0'0'989'0,"0"0"-804"0,0 0-131 0,0 0 39 16,0 0-93-16,0 0-127 0,0 0-148 0,0 0-181 16,0 0-720-16</inkml:trace>
  <inkml:trace contextRef="#ctx0" brushRef="#br0" timeOffset="57345.126">16592 10987 2179 0,'0'0'736'0,"0"0"-393"0,0 0-98 16,0 0 52-16,0 0-93 0,0 0-87 15,-37-15-114-15,29 24-3 0,1 2-59 16,1 6-5-16,-3 7 26 0,2 2 10 15,-2 2 28-15,3-1-2 0,2 1-10 16,1-5-45-16,3-2-9 0,0-3-10 16,5-3 32-16,2-4 25 0,1-5 18 15,4-2 1-15,-1-4 32 0,2 0 2 16,2-7-12-16,-1-3-22 0,0-3-14 16,0 0 4-16,-2-2 10 0,-1 1 19 15,-2 0-3-15,-2 4 3 0,-1 1-4 16,-5 5 11-16,0 2 37 0,0 2-7 15,-1 0-56-15,0 4-56 0,0 3 12 16,0 2 43-16,2 1-1 0,2 3-1 16,-2-3-16-16,3 2-22 0,1-5-12 15,1-1 18-15,2-3 35 0,-2-3 11 16,4 0 17-16,-3-1 13 0,2-5 13 16,-2-3 2-16,-1-3-21 0,-2 1-11 0,-1-3-24 15,-4 1-19-15,0-2-50 16,-7 0-22-16,1 2-29 0,-6 2-45 15,0 2-17-15,0 1-35 0,1 2-120 0,0 6-148 16,2 0-327-16,2 0-622 0</inkml:trace>
  <inkml:trace contextRef="#ctx0" brushRef="#br0" timeOffset="57962.346">16916 11076 2387 0,'0'0'811'0,"0"0"-540"0,0 0-233 0,-46 5 35 0,30 1-73 16,-1 1-7-16,-1 6-37 0,2 1-19 16,0 2-61-16,2 2-100 0,2 0 45 15,5 0 18-15,0-1 16 0,4-2 67 16,3-5 33-16,3 1-23 0,4-4 68 15,2-4 23-15,1 1 35 0,2-4 20 16,1-4-7-16,3-5-7 0,-1-3-6 16,-1-2-3-16,1-4-36 0,-3-1-18 15,-3-4 22-15,1-1 25 0,-2-3 29 16,-4-5 41-16,-2-11 26 0,-2-5 28 0,0-4-7 16,0 12 2-16,-2 9-44 0,0 13 28 15,0 3-26-15,0 3 0 0,1-1-7 16,0 3-4-16,-1 6-18 0,0-2-32 15,2 5-46-15,-2 1-18 0,2 0-68 16,-2 7-34-16,0 4 7 0,-2 15 33 16,1 12 40-16,-3 14 19 0,1 5 0 15,2-12-13-15,3-10-15 0,0-12-6 16,2-6 21-16,4 3 4 0,1 2 12 16,3 0 0-16,4-3 3 0,-3-6-1 15,3-3 17-15,1-6-4 0,3-4 4 0,-1-3-3 16,1-5-16-16,0-6-28 15,0-3-12-15,0-2-10 0,-3-2 0 16,-6-4 22-16,2 5 3 0,-7-4 0 0,-1 1 0 16,-3 5 25-16,0 5 3 0,-3 4 38 15,-1 7 21-15,-3 2-9 16,-2 9-53-16,-4 8-37 0,-2 5 18 0,1 4 19 16,-1 3 0-16,1 2-1 0,4-4-17 15,2-1-32-15,6-6-27 0,2-7-7 16,10-5 61-16,3-7 21 0,7-4-37 15,2-6-160-15,7-6-310 0,-5 2-753 16,11-13-630-16</inkml:trace>
  <inkml:trace contextRef="#ctx0" brushRef="#br0" timeOffset="58546.028">17567 11085 434 0,'0'0'2124'0,"0"0"-1600"0,0 0-195 0,0 0-16 0,0 0-111 16,0 0-149-16,0 0-15 0,0 0 60 15,41 2 51-15,-12-2 16 0,13 0-35 0,11-3-53 16,7-1-9-16,-2-2-1 0,-3-3-5 16,-6 3-1-16,-1-3-12 0,-5 2-18 15,-9 1-31-15,-7 1-25 0,-5 0-48 16,-7 0-66-16,6-1-30 0,-2 0-17 16,1-1-69-16,-2-1-157 0,-7 0-349 15,-4 2-618-15,-3-7-196 0</inkml:trace>
  <inkml:trace contextRef="#ctx0" brushRef="#br0" timeOffset="58796.349">18035 10896 1353 0,'0'0'1193'15,"0"0"-849"-15,0 0-58 0,0 0 23 16,-39 15-91-16,39-11-82 0,4 1-11 16,4 1 55-16,5 1-6 0,3 3-56 15,5-1-38-15,2-1-42 0,2 0-20 16,3 0-17-16,-1 1 0 0,-3 0-1 0,-1 0-12 15,-1 0-10-15,-4 0 7 16,-5 0-19-16,-6 1-3 0,-3 0-10 0,-2 0 7 16,-4 1 27-16,-5 2 13 0,-6 0 25 15,-7 3-22-15,-4 0-1 16,-5 0-2-16,-2 1-24 0,2 0-35 0,-3-1-44 16,1-1-61-16,4-1-84 0,2-5-186 15,7-1-623-15,3-8-902 0</inkml:trace>
  <inkml:trace contextRef="#ctx0" brushRef="#br0" timeOffset="59322.36">19393 10654 1585 0,'0'0'821'0,"0"0"-302"0,0 0-103 0,0 0-83 0,0 0-97 0,0 0-104 16,0 0-62-16,0 0-2 16,0 0-9-16,0 0-31 0,12 35-25 0,-11-23-3 15,-1 1-19-15,0 0-3 0,2 2-75 16,-2-1-66-16,0 1-39 0,-2-2-76 15,1 3-188-15,-2-2-285 0,0-4-691 16</inkml:trace>
  <inkml:trace contextRef="#ctx0" brushRef="#br0" timeOffset="59516.394">19502 10683 1971 0,'0'0'609'0,"0"0"-181"0,0 0-172 16,0 0-65-16,0 0-36 0,0 0-60 16,0 0-19-16,0 0-16 0,11 49-35 15,-11-29-25-15,0 2-20 0,-2 1-15 0,-4 2-113 16,-2 2-137-16,1-1-182 16,1-6-605-16,-2 4-767 0</inkml:trace>
  <inkml:trace contextRef="#ctx0" brushRef="#br0" timeOffset="64011.622">15552 11890 1967 0,'0'0'383'0,"0"0"-44"0,0 0-72 0,0 0-14 0,0 0-49 16,0 0-42-16,0 0-58 0,0 0-60 15,0 0-22-15,0 0-6 0,0 0 9 16,37 11-3-16,-21-4 3 0,-2 3 1 16,6 0-11-16,-1 5-12 0,1-1-3 15,-1 2-3-15,-3 5-9 0,-2-1-1 0,-4 1-12 16,-4 2-13-16,-3-1 4 0,-3-2 12 16,0 1 22-16,-5-2 2 15,-2-4 0-15,-2-1 17 0,-1-2 9 0,0-5 13 16,-1-4 22-16,1-3 12 0,2 0 13 15,3-9-12-15,1-2 18 0,3-9 27 16,1 0-62-16,2-6-59 0,6-3-16 16,0 0-21-16,5 0-13 0,3 2-27 15,1 3-61-15,2 6-51 0,-1 2-88 16,0 5-210-16,-4 3-491 0,3 3-708 0</inkml:trace>
  <inkml:trace contextRef="#ctx0" brushRef="#br0" timeOffset="64792.898">15856 12086 2971 0,'0'0'523'0,"0"0"-352"15,0 0-70-15,0 0-44 0,0 0 37 16,0 0 10-16,0 0 3 0,0 0 5 15,37-4-34-15,-21-2-10 0,2-5-9 16,-2-1-15-16,2-2-13 0,-2-1-4 16,-1-1-11-16,0-1-13 0,-3 2 9 15,-2-1-11-15,-4 2-1 0,-4 1 0 16,-2 3 0-16,0 1 1 0,-3 2-1 16,-7 1 0-16,2 4-24 0,-4 2 8 15,-3 0-24-15,0 9-6 0,-1 2 18 16,-1 6 0-16,1 4-3 0,3 3 0 15,1 2 9-15,5-1-3 0,3 1 3 16,3-2-18-16,1-6-7 0,8-1 16 16,2-4 10-16,3-7 21 0,4-2 41 15,5-4 15-15,2-7-3 0,2-4-3 16,1-6-19-16,3-2-31 0,-2-5 0 16,-1 1-22-16,-2 1 22 0,-4 1 1 15,-6 4 24-15,-2 3 3 0,-7 4 15 16,-3 4 19-16,-3 2 21 0,-1 2-6 0,-4 2-43 15,0 0-34-15,-6 0 0 0,1 2-21 16,0 3-10-16,-2 2 3 0,1 3 16 16,2 1-16-16,0 1 3 0,1-1 1 15,4 2-7-15,1 0 9 0,1-1-3 16,2-2 0-16,0 0-2 0,2-4 5 16,3 1 22-16,3-3 21 0,-3-2 13 15,1 0-3-15,-1-2-3 0,-2 0-4 16,-1 0-5-16,0 0-7 0,-2 0 4 15,0 0 2-15,0 0 4 0,0 0-4 16,0 0-18-16,0 2-37 0,0 2-59 16,1 3 3-16,2 3 70 0,1 4 23 15,2 4 2-15,0 1-2 0,1 2-12 16,-1-1-16-16,0-1-6 0,0 3 0 16,0-1 0-16,-4 0 9 0,0 2 25 0,-2-1 0 15,0 0 12-15,-4-2 13 16,-5 2 16-16,0-2 21 0,-2-1 0 15,-3-4-6-15,-3-2-16 0,-3-3 0 0,2-3 3 16,-2-3-9-16,-2-4-3 0,4 0-9 16,0-3 11-16,3-5 1 0,1-5 0 15,6-1-28-15,5-4-6 0,3-6-21 16,11-8-13-16,12-9-9 0,14-10-13 16,7-2-21-16,3 2-130 0,-2 7-159 15,-15 15-724-15,-2 0-1636 0</inkml:trace>
  <inkml:trace contextRef="#ctx0" brushRef="#br0" timeOffset="65166.868">16424 12026 2944 0,'0'0'457'0,"0"0"-327"0,0 0-98 0,0 0-26 0,0 0-6 15,0 0-184-15,0 0-254 0,0 0-546 16,0 0-870-16</inkml:trace>
  <inkml:trace contextRef="#ctx0" brushRef="#br0" timeOffset="65843.869">16696 11854 3104 0,'0'0'529'0,"0"0"-264"0,0 0-39 16,0 0-11-16,0 0-82 0,0 0-46 16,0 0-53-16,-7 47 0 0,10-29-7 15,1-1-14-15,-2 2-13 0,1-1-2 16,-1-1 1-16,0 0 0 0,1-3-20 16,-3 0-25-16,2-1-7 0,-2-5 16 15,0-2 13-15,2-3-4 0,-2-3-16 16,2 0 44-16,-2 0 3 0,1-3-1 0,3-5 32 15,2-2 4-15,-1-5-17 16,4-3-20-16,-2-2 0 0,1 0-1 16,1 3-3-16,0 2-21 0,0 2-1 0,-2 6-16 15,1 2 1-15,-1 3 28 0,0 2-10 16,-1 2-12-16,-2 6 34 16,3 3 9-16,-2 2 28 0,-1 4-15 0,-1 1 0 15,1-1-4-15,-2 2-14 0,0-4-2 16,0-1-2-16,3-4-13 15,1-3-5-15,2-2-12 0,0-5 30 0,3 0 34 16,1-6 9-16,1-6-43 0,1-1-9 16,-1-4-35-16,-2-2-5 0,2 2 5 15,-4 0 16-15,-2 3 15 0,0 1 13 16,-3 3 19-16,-4 3 9 0,2 2 12 16,-2 1 13-16,0 3 18 0,0 0 6 15,-2 1-40-15,0 0-15 0,0 2-22 16,-1 2-24-16,1 4-16 0,0 2 40 15,1 0 12-15,1 4-9 0,0 1 1 16,0-3-1-16,1 2-3 0,3-4-1 16,3 1-18-16,-2-1-6 0,3-3 10 0,-2-3 12 15,2-1 3-15,-1-3 0 16,-1 0 37-16,2 0-3 0,-3-5-9 16,2-1-4-16,-3-3-2 0,-1-3-1 0,-1 2-2 15,-2-1-16-15,0-3-7 0,-5-2 4 16,-1 3-9-16,-4-2-25 0,0-1-22 15,1 4-18-15,0 2-16 0,4 4-34 16,-1 1-77-16,3 4-189 0,2 1-712 16,1 0-1001-16</inkml:trace>
  <inkml:trace contextRef="#ctx0" brushRef="#br0" timeOffset="66160.961">16758 12287 2699 0,'0'0'734'0,"0"0"-355"0,0 0-67 0,0 0-20 16,0 0-115-16,0 0-85 0,0 0-60 0,0 0-30 16,0 0 8-16,0 0 15 15,75-9-4-15,-23-4-21 0,8-2 0 0,-2 0-40 16,-5-1-43-16,-8 2-40 0,-5 1-60 16,-11 2-94-16,-10 1-231 0,0-3-663 15,-6 5-590-15</inkml:trace>
  <inkml:trace contextRef="#ctx0" brushRef="#br0" timeOffset="66305.809">17334 11915 3194 0,'0'0'453'0,"0"0"-453"16,0 0-104-16,0 0-278 0,0 0-611 0,0 0-1175 15</inkml:trace>
  <inkml:trace contextRef="#ctx0" brushRef="#br0" timeOffset="66810.944">17633 11972 2463 0,'0'0'1044'0,"0"0"-952"0,0 0 31 0,0 0 123 0,56 15 14 0,-15-15 7 0,17 0-94 0,9-5-44 15,6-4-16-15,-3-1-30 0,-2 1-25 16,-4 0-34-16,-4 1-11 0,-9 1-13 16,-10 3-19-16,-12 0-63 0,-12 0-81 15,-1 1-15-15,-5 1-51 0,1 0-82 16,-2-2-184-16,-6 0-482 0,-1 2-348 15</inkml:trace>
  <inkml:trace contextRef="#ctx0" brushRef="#br0" timeOffset="67060.719">18219 11786 1539 0,'0'0'1570'0,"0"0"-1232"15,0 0-88-15,0 0-124 0,0 0-13 0,0 0 57 16,0 0-1-16,40 14-30 0,-25-10-43 15,5 3-62-15,1-1-21 0,0 0-13 16,0 2 0-16,-1 2-13 0,-3 0 11 16,-3 3-10-16,-3 0-10 0,-3 1-15 15,-6-1-12-15,-2 2 8 0,-8-1 16 16,-5 3 4-16,-5 0-1 0,-5 3 7 16,-3 0 13-16,-8 0-1 0,3 0-25 15,-4-2-34-15,2 0-38 0,4-1-64 16,2-4-103-16,9-4-242 0,5-4-627 15,6-5-821-15</inkml:trace>
  <inkml:trace contextRef="#ctx0" brushRef="#br0" timeOffset="67777.389">19010 11671 2275 0,'0'0'610'0,"0"0"-309"0,0 0-58 0,0 0-34 16,0 0-26-16,43 7-45 0,-30 0-63 15,1 2-20-15,1 4-5 0,1 0-21 16,-1 2-29-16,-3 4-3 0,0 0-13 16,-5 1 15-16,0 0-1 0,-3-3 2 0,-2 3 0 15,-2-5 12-15,0-2 10 16,-2 1 3-16,0-5 22 0,-1-3 12 15,-1-2 18-15,2-4 44 0,0 0 52 0,2-3-19 16,0-4-44-16,0-4-52 0,0-6-49 16,2-2-9-16,5-5-36 0,2-3-7 15,2-3-15-15,2 3-59 0,1 2-31 16,1 1-16-16,2 5-22 0,1 3-71 16,4 0-273-16,-5 5-692 0,9-2-957 0</inkml:trace>
  <inkml:trace contextRef="#ctx0" brushRef="#br0" timeOffset="68326.707">19592 11608 2022 0,'0'0'563'0,"0"0"-247"0,0 0 36 0,0 0-37 0,0 0-62 0,0 0-68 16,0 0-34-16,0 0-26 0,0 0-35 15,3-37-37-15,-12 35-29 0,2 2-20 16,-5 0-3-16,0 3 1 0,-1 3-2 16,1 2-3-16,1 3-10 0,0 0-12 15,2 3-12-15,4 0-9 0,1 3 2 0,0-1 22 16,4 0-21-16,0 3 30 15,2-2-18-15,3-2 31 0,-1 2 1 16,3-2-1-16,-3-1 3 0,3-1-1 0,-1-1-1 16,-3-3 1-16,-1-1 17 15,0-1-17-15,-2-1 1 0,0 2 22 0,0-5 0 16,-5 3 9-16,-3-2 1 0,-3 0-35 16,-1-1-1-16,-4 0-37 0,0-3 7 15,-3 1 16-15,0-1-17 0,1-1-30 16,0-2-39-16,2 0-52 0,1-4-78 15,3-2-150-15,2-1-289 0,6 0-667 16</inkml:trace>
  <inkml:trace contextRef="#ctx0" brushRef="#br0" timeOffset="68659.972">19963 11137 1737 0,'0'0'1435'0,"0"0"-1154"0,0 0-43 0,0 0 35 0,0 0-65 15,0 0-40-15,0 0-44 0,-26 60 12 16,13-16 39-16,-3 13-43 15,-2 10-43-15,-1 0-19 0,-1-3-15 0,2-2 12 16,-3 2-27-16,0 0-19 0,-3 2-20 16,0-1-1-16,0-1-3 0,2-6-46 15,0-6-54-15,6-11-35 0,6-14 13 16,3-4-4-16,4-10-35 0,1-1-62 16,2-2-172-16,0-1-630 0,5-12-1225 0</inkml:trace>
  <inkml:trace contextRef="#ctx0" brushRef="#br0" timeOffset="69126.054">19970 11517 2175 0,'0'0'575'0,"0"0"-231"16,0 0 19-16,0 0-37 0,0 0-52 15,40-18-58-15,-29 14-46 0,-2 1-49 16,5 0-50-16,-2 1-34 0,2 2-37 15,-1 2-2-15,0 3-11 0,0 5-2 16,-1 2 0-16,0 2-7 0,-2 2-15 16,-2 3-3-16,-3-2 15 0,-1 4 0 15,-2-2 7-15,-2-1 2 0,-2 1 16 0,-3-3 0 16,-2-4 3-16,2 1 25 16,-2-6 9-16,0-3 13 0,-1-1-1 15,1-3 13-15,1-3 18 0,2-7-13 0,2-4-27 16,2-2-38-16,2-6 19 0,5-5-21 15,2-3-16-15,2 0-24 16,2-2-33-16,2 2-50 0,0 6-19 0,1 3-35 16,0 3-29-16,3 5-96 0,-3 3-298 15,-2 4-634-15,4-1-734 0</inkml:trace>
  <inkml:trace contextRef="#ctx0" brushRef="#br0" timeOffset="69377.654">20436 11262 2805 0,'0'0'509'0,"0"0"-163"16,0 0 19-16,0 0-65 0,0 0-24 16,0 0-107-16,0 0-93 0,0 0-76 15,0 0-58-15,0 0 58 0,0 0 6 16,-10 64 52-16,8-27-24 0,-2 10-32 15,-3 7 10-15,0 1-12 0,-4-5 0 0,0-5 0 16,0-5-34-16,-1-8-61 16,4-5-53-16,3-8-18 0,0-2-52 0,-1-1-58 15,4-1-108-15,0-1-155 0,2-8-238 16,1-3-714-16</inkml:trace>
  <inkml:trace contextRef="#ctx0" brushRef="#br0" timeOffset="69539.691">20339 11516 2088 0,'0'0'1080'0,"0"0"-726"16,0 0-86-16,0 0-35 0,0 0-26 15,0 0-70-15,0 0-53 0,0 0-10 16,0 0 6-16,46-2-40 0,-25-2-14 16,2-1-26-16,3-3-84 0,2 0-92 15,-2-3-97-15,0 1-219 0,-7 1-831 16,7-6-967-16</inkml:trace>
  <inkml:trace contextRef="#ctx0" brushRef="#br0" timeOffset="69942.902">20864 11010 2267 0,'0'0'384'16,"0"0"-88"-16,0 0 56 0,0 0-88 15,0 0-71-15,0 0-83 0,0 0 9 16,0 0 1-16,-4 73 33 0,2-15-13 0,0 8-26 16,0 6-18-16,0-5 9 15,0-5 8-15,-2-1 4 0,0 0-44 0,-2-4-24 16,-3-1-37-16,-2-3-9 16,1-3-3-16,-4-5-24 0,3-9-92 15,2-8-62-15,3-8-44 0,2-4-60 0,0-2-101 16,0-1-327-16,1-5-775 0,3-8-195 0</inkml:trace>
  <inkml:trace contextRef="#ctx0" brushRef="#br0" timeOffset="70260.818">20994 11482 2564 0,'0'0'690'0,"0"0"-362"16,0 0-63-16,0 0-35 0,0 0-40 15,0 0-19-15,0 0-47 0,0 0-29 16,0 0-24-16,43 12-31 0,-28-5-15 16,0 5-7-16,0 2-4 0,-2 3-14 15,-2 3-21-15,-3 1-16 0,-3 3-27 16,-3 0-1-16,-2 2-3 0,0-2 9 0,-4-2 10 16,-1-3 24-16,-1-3 25 15,1-5 16-15,0-3 24 0,1-5 15 0,2-2 23 16,0-2 5-16,1-6-37 0,1-3-15 15,3-8-16-15,5-4 6 0,2-5 13 16,5-1-34-16,2-3-6 0,1 1-52 16,2 3-47-16,-2 5-18 0,3 3-32 15,-1 5-25-15,-1 1-80 0,2 1-280 16,-7 5-854-16,9-6-641 0</inkml:trace>
  <inkml:trace contextRef="#ctx0" brushRef="#br0" timeOffset="70726.605">21458 11578 3144 0,'0'0'569'0,"0"0"-330"0,0 0-57 15,-37-23-26-15,23 14-41 0,1 3-53 0,-3-1-6 16,1 4-10-16,-1 3-24 0,3 0-19 15,-3 3-1-15,3 7-2 0,-1 2-31 16,4 5-6-16,1 1-3 0,5 4-13 16,0-1 0-16,4 0-6 0,4 0-15 15,2-5 27-15,4 0 35 0,3-5 12 16,1-2 12-16,1-4 32 0,2-5 18 16,1-1 0-16,-1-8 0 0,3-2-6 15,-3-6-16-15,0-5-12 0,-4-1-13 16,-1-4 10-16,-2-4-4 0,-1-6 7 15,-1-10-25-15,-2-9 10 0,0-1-10 16,-2 3 18-16,-1 8-18 0,-1 11 22 16,0 8-1-16,-2 8 26 0,1 4 2 15,0 3 21-15,-1 3 40 0,0 1 25 16,0 4-65-16,0 4-73 0,0 8-40 16,-2 9-27-16,-2 21 39 0,-5 19 28 0,-2 14 27 15,-3 6-5-15,0-3-22 16,4-10-3-16,3-5 0 0,6-8 3 15,1-10-43-15,5-12-61 0,2-12-12 0,3-3-22 16,5-2-13-16,5-6 8 0,5-3-58 16,4-7-223-16,-6-6-884 0,17-21-1174 15</inkml:trace>
  <inkml:trace contextRef="#ctx0" brushRef="#br0" timeOffset="83084.928">15692 12997 1722 0,'-4'2'1107'0,"4"-2"-853"0,0 0-18 0,0 0 12 0,0 1-42 16,0-1-55-16,0 3-54 0,0 1-24 16,4 5-14-16,-2 5-9 0,1 2-6 15,0 5-4-15,-1 3-18 0,1 1-20 16,-3-1 1-16,2 2-3 0,-2-2-1 15,0-3-55-15,-2 0-47 0,0-4-45 16,0-3-62-16,1-4-138 0,0-4-270 0,1-6-792 16</inkml:trace>
  <inkml:trace contextRef="#ctx0" brushRef="#br0" timeOffset="83244.643">15741 12804 2532 0,'0'0'502'0,"0"0"-355"0,0 0-26 16,0 0 7-16,0 0-55 0,0 0-73 15,0 0-63-15,0 0-182 0,0 0-285 16,0 0-723-16</inkml:trace>
  <inkml:trace contextRef="#ctx0" brushRef="#br0" timeOffset="84107.619">15834 13030 2456 0,'0'0'686'15,"0"0"-403"-15,0 0-70 0,0 0-8 16,0 0-54-16,0 0-66 0,0 0-53 16,0 0-32-16,0 0 0 0,0 0-77 15,0 0 34-15,0 0 43 0,7 36 11 16,-4-20 2-16,1 1-11 0,-2 2 10 16,0-1-9-16,0 0-1 0,-2-1-1 15,0-1 0-15,2-2 1 0,-2-1-1 16,0-2-1-16,0-3 0 0,1-2 2 15,-1-4 1-15,0 0-1 0,1-2 27 16,0 0 6-16,1-6-4 0,0-2-30 16,2-3-1-16,-1-6-2 0,1-2-11 15,3-2 11-15,-2 0 2 0,1 0 0 16,0 3-1-16,-1 2-1 0,2 2 2 16,-1 4 1-16,-1 3 0 0,1 4 21 0,-3 3-22 15,1 0-17-15,3 7 17 0,-2 3 16 16,2 3 5-16,-1 1-21 15,-1 0-32-15,1 3 30 0,-2-3-9 0,-1 0 11 16,1-2 1-16,0 1-1 0,-2-2 0 16,0-3 0-16,0-2 0 0,-1-3-1 15,2-2-12-15,-1-1 10 0,2 0 1 16,-2-3 2-16,1-3 28 0,5-3 10 16,-2-3-7-16,3-6-16 0,2 1 1 15,0-4 0-15,1 0-13 0,-1 2 9 16,-4 4-12-16,3 3 0 0,-3 4 0 15,0 4 3-15,-4 4 16 0,1 0 4 16,-1 4-23-16,0 6-13 0,0 1 13 16,1 6 0-16,0 3 16 0,-1 1-13 15,1-1 9-15,-3 0-12 0,1 1 0 16,0-3 0-16,0 1-3 0,0-4-12 16,2-3 13-16,-1-4-1 0,1 1-16 15,1-5 3-15,-1-1 13 0,1-2 0 0,1-1 3 16,0-1 12-16,4-5 31 15,-3-1 10-15,3-2-4 0,2-1-5 0,-3-4-13 16,1-1-19-16,0 2-12 0,-4-1-10 16,1 0-9-16,-1 0-5 0,-2 4-7 15,2 0 12-15,-4 3-6 0,-2 1 25 16,0 3 3-16,0-1 28 0,0 3-15 16,0 1-1-16,0-2-14 0,-2 2 2 15,2 0 0-15,-2 0-3 0,0 0-3 16,1 0-25-16,1 0 13 0,0 0-4 15,0 0-9-15,0 0-6 0,0 0-3 16,0 0-3-16,0-1-1 0,0 1-24 16,0 0-102-16,0-1-120 0,0-1-209 15,0 1-288-15,0-1-791 0,0 9 745 0</inkml:trace>
  <inkml:trace contextRef="#ctx0" brushRef="#br0" timeOffset="84906.378">16262 13003 1612 0,'0'0'1344'0,"0"0"-1069"0,0 0-68 0,0 0-36 0,0 0-41 0,0 0-26 15,0 0-16-15,3 45-10 0,1-28-30 16,-1 3-23-16,4-2-24 0,-3 1 1 16,-1-2 1-16,-1 0 9 0,0-1-10 15,-1-1-2-15,-1-1-2 0,0-1-17 16,0-3 1-16,0-3-5 0,0-3-12 16,0 0-6-16,0-4 38 0,0 0 3 15,0 0 35-15,0-2 5 0,0-3-1 16,0-2-4-16,3-6 8 0,1 0-5 15,-1-3-14-15,4-1 1 0,0 1 3 0,1 2-25 16,-2 4 15-16,0 0 4 16,0 5-8-16,-1 2-14 0,0 3-27 0,0 0-8 15,-3 1 20-15,3 5-4 16,-1 2 3-16,3-1-5 0,-4 3 5 16,3 0 15-16,-1 0 0 0,-2 1-2 0,2-1 1 15,-3 0-14-15,1-1 13 0,-1-2-13 16,0-3 13-16,-1 0-12 15,1-1 12-15,-2-3-32 0,1 0 11 0,0 0 24 16,1-3 16-16,2-1 9 0,-1-3 12 16,5-3-12-16,0-2-3 0,4-1 6 15,-1-3-9-15,3 3 6 0,-3 1 22 16,1 2-1-16,0 1 4 0,-1 4-19 16,-3 2 3-16,0 1 6 0,-3 2 3 15,-1 5-43-15,0 2-14 0,-2 3-2 16,1 1 4-16,0 3 12 0,-1 0 2 15,0 4-2-15,-2-2-12 0,0 1-1 16,0-3-5-16,2 0-10 0,2-4 6 16,-1-4-6-16,3-2 16 0,1-4 12 0,6-1 27 15,-2-8 19-15,5-3-43 0,1-4-3 16,0-4-31-16,-1 0-15 16,-1-4-4-16,-3 2 19 0,0-1 30 0,-5 0 1 15,-1 0 3-15,-4 1 16 16,-2 4 15-16,0 3 3 0,-4 3 22 0,-3 7 31 15,1 5-41-15,-4 3-48 0,-3 11-1 16,-3 12 0-16,-5 16 0 0,-1 10 37 16,5 4 3-16,6-10-15 0,8-11-25 15,3-14-25-15,3-7-15 0,6 1-6 16,3-3 12-16,3-2-3 0,5-7-71 16,2-3-67-16,5-10-98 0,3-7-197 15,-5 1-650-15,7-15-1178 0</inkml:trace>
  <inkml:trace contextRef="#ctx0" brushRef="#br0" timeOffset="85689.722">17019 13098 1200 0,'0'0'1423'0,"0"0"-1069"0,0 0-63 0,0 0 49 0,0 0-75 0,-18-40-63 15,12 33-52-15,1 2-4 0,-4 2-10 16,2 1-59-16,-2 2-64 0,-1 2-13 0,-2 5-28 15,-1 5-31-15,-1 7-12 16,-1 1 22-16,1 5 24 0,4-1 3 16,3 2-6-16,0-4-9 0,4 0-7 0,3-6 4 15,0-3-7-15,4-6 3 0,4-4-16 16,0-3 25-16,7-6 35 16,2-6 35-16,3-8-9 0,3-7-5 0,4-8-21 15,3-11-28-15,-1-6 28 0,-2-4 3 16,-8 4 28-16,-8 3 19 0,-6 5 6 15,-3 0 6-15,-2 3 10 0,0 6-10 16,-2 9 9-16,-2 9 22 0,3 6-1 16,-3 1 31-16,2 3 34 0,0 3-17 15,0 4-72-15,0 4-68 0,0 9-65 16,1 16 4-16,-1 21 49 0,2 21 11 16,-2 11 1-16,2 0-12 0,0-10-7 15,2-17-20-15,2-5-26 0,1-15 4 16,1-9 24-16,-3-9 19 0,3-6 16 15,2-4 1-15,0 0-30 0,-1-4 0 16,3-3 7-16,0-10 24 0,-1-6-10 16,4-6 10-16,0-4-49 0,-2-1 3 0,-1-2 27 15,-2 3 19-15,-3 4 12 0,-1 6 13 16,0 9-9-16,-2 4 11 16,0 3-25-16,1 7 29 0,-1 5-15 0,1 3 5 15,1 4-21-15,-2-1-48 0,-2-3-75 16,0-1-82-16,2-8-124 0,-1-6-648 15,1 0-1012-15</inkml:trace>
  <inkml:trace contextRef="#ctx0" brushRef="#br0" timeOffset="85818.959">17227 12878 2966 0,'0'0'553'0,"0"0"-297"0,0 0-8 0,0 0-66 0,0 0-120 0,0 0-62 16,0 0-49-16,0 0-48 0,0 0-167 15,0 0-62-15,0 0-187 0,45 40-474 16,-28-38-521-16</inkml:trace>
  <inkml:trace contextRef="#ctx0" brushRef="#br0" timeOffset="86156.003">17538 13014 1374 0,'0'0'1384'0,"0"0"-1043"16,0 0-13-16,0 0 5 0,-41 13-88 15,30-7-78-15,-3-2-43 0,1 5-18 16,-1 0-47-16,3 2-43 0,0 2-15 16,0 2-1-16,2-1 2 0,3 0-2 15,3-1-20-15,3-2-30 0,0-3-21 16,1-1 9-16,5-2-1 0,0-2 10 16,1-3 7-16,2-3 27 0,0-2 19 15,0-2 1-15,2-1 21 0,-2-1-3 16,-2 1 2-16,4-3-8 0,-4 4-11 15,-1 1-2-15,-2 2-9 0,1 4 9 16,-1 0 43-16,3 2-12 0,-2 3-29 16,1 3 9-16,-1 1-11 0,3-3-16 15,-3-1 1-15,0-1-1 0,1-4-34 16,-2 0-37-16,1-4-27 0,3-6-46 0,2-7-166 16,1-4-249-16,1-5-497 0,-2 4-562 15</inkml:trace>
  <inkml:trace contextRef="#ctx0" brushRef="#br0" timeOffset="86340.733">17690 12689 783 0,'0'0'1484'0,"0"-44"-997"16,-1 30-89-16,1 1 16 0,-2 6-42 15,2 1-71-15,0 5-68 0,0 1-82 16,0 7-80-16,-2 6-18 0,2 13 11 16,-2 16 16-16,2 12-7 0,-2 5-5 15,2-3-13-15,0-6-22 0,2-9-19 16,2-7-14-16,-2-6-12 0,1-8-27 15,-3 0-90-15,3-1-122 0,1 0-148 16,-2 0-188-16,0-8-584 0,0-5-307 16</inkml:trace>
  <inkml:trace contextRef="#ctx0" brushRef="#br0" timeOffset="86481.872">17606 12914 2908 0,'0'0'657'0,"0"0"-326"16,0 0-70-16,0 0 0 0,0 0-38 15,0 0-66-15,0 0-83 0,42-33-74 16,-22 21-16-16,2 0-64 0,4 1-83 16,-3-2-47-16,-1 3-45 0,-4 3-173 15,0 2-537-15,-7 2-370 0</inkml:trace>
  <inkml:trace contextRef="#ctx0" brushRef="#br0" timeOffset="86805.935">17685 13171 1709 0,'0'0'1178'0,"0"0"-921"16,0 0-43-16,0 0 115 0,0 0-17 15,0 0-46-15,0 0-21 0,41 9-32 16,-24-22-105-16,1-4-108 0,0-2-10 16,4-4-33-16,1-3 3 0,-2-1 16 0,-3-2-7 15,0 0 10-15,-5-2 2 16,0 2-6-16,-5 3-15 0,-2 2 40 15,-6 6 0-15,0 5 56 0,-2 3-4 0,-4 7-52 16,-4 3-28-16,-1 7-21 0,-5 6 3 16,-1 8 37-16,-5 9 8 15,2 14 1-15,0-2-22 0,9-6 0 0,4-7-9 16,7-10-3-16,2-2 33 0,7-2 1 16,4-5 34-16,3-4 19 0,4-5-16 15,2-1-37-15,3-5-46 0,2-7-134 16,-2-3-85-16,0-5-395 0,-5 2-1219 15</inkml:trace>
  <inkml:trace contextRef="#ctx0" brushRef="#br0" timeOffset="88488.461">18319 12982 323 0,'-2'1'1406'0,"0"-1"-1117"0,2 0-94 0,0 0 25 0,-2 0-33 0,2 0-55 15,0 0-13-15,0 0 0 0,0 0-33 16,0 0-31-16,0 0-20 0,0-1 13 16,2 1 13-16,-2 0 9 0,0 0-7 15,0-2-5-15,2 2-14 0,-2-1-22 16,2 1-6-16,-2 0-15 0,0 0 1 0,2 0-1 16,-2 0 2-16,0 0-1 15,0 0 1-15,0 0 9 0,2-3 1 16,-2 3-11-16,2 0 11 0,-1-1 0 0,5 1 2 15,0-2-11-15,2 2-1 16,5-1 13-16,3 1-1 0,3-1 1 16,6 1-14-16,10-2 24 0,14 2 2 0,11-1 7 15,9-1 9-15,0-1 3 0,3-1-3 16,-2 1 0-16,2 0 15 0,4-2 18 16,3 0 26-16,4-1-16 0,-4 3-41 15,0 1-27-15,-5 0-16 0,-4 1 0 16,-1 1-1-16,-5 0 0 0,-3 0-2 15,-6 0-1-15,-5 0-20 0,-9 1-32 16,-9 0-53-16,-11-1-55 0,-1 0-18 16,2 0-29-16,-4 0-106 0,2 0-180 15,-6-1-255-15,-7-2-572 0,-6-2 575 0</inkml:trace>
  <inkml:trace contextRef="#ctx0" brushRef="#br0" timeOffset="88823.391">19628 12785 1914 0,'0'0'641'0,"0"0"-347"0,0 0-50 0,0 0-40 0,0 0-35 15,0 0-14-15,0 0-10 0,45-3-12 16,-28 6-33-16,3 0-24 0,1 0-17 15,2 1-12-15,2 0-13 0,2 2 1 16,-1 0-10-16,2-1-14 0,-2 1-11 16,-1 0-3-16,-3 2 0 0,-2-1-10 15,-3-1 1-15,-5 1 11 0,-2 0 1 16,-6 2 12-16,-4 2 4 0,-2 2 24 16,-10 2 44-16,-4 4 3 0,-13 4-10 15,-11 6-34-15,-12 3-16 0,-4 4-27 16,0-4-28-16,13-5-43 0,12-8-49 15,11-7-76-15,4 0-118 0,4-5-354 16,-5 0-1359-16</inkml:trace>
  <inkml:trace contextRef="#ctx0" brushRef="#br0" timeOffset="99538.231">20549 12647 401 0,'0'0'1292'0,"0"0"-951"0,0 0-72 16,0 0-33-16,0 0-162 0,0 0 422 0,0 0-228 15,0 0-81-15,0 0-35 0,0 0-10 16,0 0-20-16,0 0-43 0,0 0-22 16,0 0-23-16,0 0-34 0,0 0-22 15,-10-22-43-15,10 29-27 0,0 6 32 16,2 4 60-16,1 7 12 0,0 4 10 16,1 2-21-16,0 1-1 0,0-1 0 15,0 0-1-15,-2-5-18 0,1-1 6 16,0-3 12-16,0-5-11 0,-1-4-1 0,1-4 10 15,-1-5-25-15,1-3 9 0,0-1 19 16,2-8 0-16,2-4 44 16,0-4-44-16,3-6 0 0,2-4-16 0,-1-2 14 15,2-1-1-15,-3 1 3 0,0 0 0 16,1 6 3-16,-3 1-1 0,-1 5-2 16,0 4-11-16,-2 6-11 0,0 3-3 15,-1 4 24-15,-1 1-30 0,3 6 31 16,0 6 15-16,1 1 4 0,1 7-6 15,-1-2-13-15,0 2 1 0,-1 0-2 16,2 0 1-16,0-2-1 0,0-2-2 16,1-3-15-16,1-3 17 0,1-1 0 15,-2-4 1-15,2-3 19 0,-2-3 9 16,1 0 0-16,1-6-6 0,-1-2 4 16,-1-4 11-16,2-5-18 0,-1 0-7 15,-1-4 4-15,0-2-14 0,-1-1 20 16,-2 0-9-16,-2 3 3 0,1 1 0 15,0 6-15-15,-3 6 30 0,0 3 1 0,-2 4-32 16,1 1-28-16,1 5-7 0,0 4 35 16,2 2 18-16,0 5 13 15,1 2-12-15,-1-1-19 0,1 0 0 0,-1-1 0 16,1-5-3-16,-1 0-25 0,2-2-10 16,1-3 15-16,1-5 8 0,1 2 15 15,2-3 17-15,2-6-17 0,-2-1-12 16,1-3 11-16,2-4-12 0,-3-1 1 15,1-1 8-15,-4 0 4 0,-1 3 35 16,-3 1 0-16,-2 3 9 0,-1 4-6 16,0 1 2-16,-1 2 7 0,0 2-4 15,0 0-43-15,0 6-58 0,0 1-7 16,0 5 65-16,0 1 9 0,1 3 4 16,1 1-2-16,1-2-11 0,-1-2-2 15,0-2-20-15,0-1 10 0,-1-1-1 16,1-4-2-16,-1 0-10 0,1-1 6 15,-2-3 6-15,1-1 13 0,1 0 10 16,-2 0 18-16,2-4-6 0,0-1-20 16,2-4 10-16,1-4-9 0,0-1 10 15,1-3-10-15,-1-1 9 0,0 4-12 16,-1 2 0-16,0 3-2 0,0 5-1 0,-1 3-9 16,0 1-26-16,0 2 8 15,1 4 30-15,1 4 1 0,-1 0 1 16,1 2-2-16,0 1-36 0,-1-2-9 0,-2-3 7 15,0-1 13-15,-1-1-9 0,1-3-4 16,0-3-12-16,0 0-1 0,1-2 14 16,2-4 25-16,3-2 12 0,0-3 3 15,1-2-3-15,3-1 1 0,-3 1 21 16,0-1-3-16,-1 4-6 0,-1 2-1 16,-2 5 14-16,0 3 5 0,-1 0-31 15,0 3 1-15,0 5 14 0,1 5 1 16,-1 1-1-16,-1 2 4 0,0 1-3 15,-1-2-16-15,0-1-3 0,0-4-13 16,1-1-6-16,0-4 3 0,1-3 6 16,3 0 1-16,0-2-13 0,2-4-10 15,3-4 0-15,1-2-12 0,0 0-26 16,2-3-15-16,0-2 12 0,-1 1 18 0,-1-2 27 16,-2 2 19-16,-3-2 12 0,-3 2 38 15,-1 0 3-15,-3 0 10 16,0 0 3-16,-1 5 9 0,0 1 29 0,-2 5-13 15,-1 0-22-15,0 3-32 16,-1 0-25-16,0 6-60 0,-2 5 13 0,0 5 47 16,2 2 22-16,0 3 28 0,1 2-9 15,3-2-22-15,0-2-19 0,1-4-1 16,3-2 0-16,2-3 0 0,3-2 1 16,0-5 19-16,2-1-6 0,2-2-13 15,1-5-15-15,0-3-11 0,1-2 1 16,1-3 3-16,-2-1 3 0,0-3 19 15,0 1 12-15,-3 0 4 0,0-3 18 16,-3 2 1-16,-3-1 6 0,0 2-10 16,-3 2 10-16,-1 4-6 0,-1 3 15 15,0 1 9-15,-2 5-15 0,-1 1-44 16,0 0-50-16,-2 7-47 0,0 3 9 16,0 3 41-16,0-1 12 0,1 3 10 15,2-1 9-15,2-1-6 0,0-4-12 0,5 0-17 16,3-3-6-16,2-4 23 15,1-1-4-15,3-1 19 0,-1 0 19 0,1-1 1 16,-3 0 21-16,-1 0-6 16,-2 1 28-16,-1 0 28 0,-3 3-15 15,-1 3 3-15,0 1 0 0,-1 2 12 0,-1 1 7 16,0 1-1-16,0-1-19 0,0 1-28 16,0-5-12-16,1 1-19 0,1-3 0 15,1-1 0-15,0-3 10 0,2 0 25 16,0-3 2-16,2-4-37 0,2-3-15 15,0-4-13-15,-1-1-6 0,2-1 6 16,-3 2 27-16,0 1 1 0,-2 3 0 16,0 3 14-16,-1 5-14 0,-1 2-1 15,-1 2-27-15,2 5-10 0,0 3 37 16,2 1 0-16,-1 2 0 0,-1-1-92 16,1-4-62-16,-2 2-37 0,0-6-121 15,0-2-365-15,-1-2-805 0</inkml:trace>
  <inkml:trace contextRef="#ctx0" brushRef="#br0" timeOffset="99671.229">21880 12466 3177 0,'-7'-5'401'0,"6"5"-152"0,0 0-92 0,0-1-15 0,1 1-61 0,0-2-81 15,0 2 0-15,1 0-78 0,4 0-202 16,2-1-233-16,0 1-696 0,8-3-773 0</inkml:trace>
  <inkml:trace contextRef="#ctx0" brushRef="#br0" timeOffset="99952.401">22197 12525 2584 0,'0'0'544'0,"0"0"-254"0,0 0-52 15,0 0-52-15,-41-10-45 0,28 10-43 16,-3 1-20-16,1 5 7 0,-3 5-17 0,1 2-18 16,0 7-32-16,2 4 10 0,1 3-18 15,6 1-10-15,3 0-18 16,3-1-19-16,2-3-7 0,5-1-9 0,5-5 32 16,5-2 17-16,4-5 4 0,3-2 10 15,3-3 5-15,2-5-15 0,2-1-18 16,0-3-26-16,0-4-34 0,2-2-14 15,-2-1-71-15,1-2-165 0,-9 2-455 16,9-6-1214-16</inkml:trace>
  <inkml:trace contextRef="#ctx0" brushRef="#br0" timeOffset="101669.153">18261 12999 2059 0,'0'0'460'15,"0"0"-218"-15,0 0 11 0,0 0-41 0,0 0-8 0,0 0-39 16,0 0-29-16,0 0-39 0,0 0-56 16,0 0-41-16,0 0-44 0,0 0-3 15,11 6 22-15,-2 1 11 0,2 3 14 16,2 4 3-16,3 1-1 0,4 5-2 16,2 1-10-16,9 5 10 0,12 6 13 0,10 5-13 15,9 1-3-15,-2-1 3 16,2-4 0-16,-6-2 0 0,4-2 13 15,2-2-1-15,3 3 7 0,3-2-6 0,2-1 28 16,3 0-13-16,0-1-6 0,1-2 7 16,-1 0 11-16,3-3-27 0,-1-1-13 15,-1-2 22-15,2 2 9 0,-4-5-28 16,-2-2-1-16,-3-1-2 16,-6-1-2-16,-4-4-1 0,-7-1-31 0,-3-3-42 15,-8-1-50-15,-10-2-69 0,-8 0-85 16,-6-1-152-16,4-3-298 0,-6-2-841 15</inkml:trace>
  <inkml:trace contextRef="#ctx0" brushRef="#br0" timeOffset="101968.964">20011 13505 2251 0,'0'0'726'15,"0"0"-553"-15,0 0-36 0,0 0-124 0,0 0 76 16,0 0 45-16,0 0-23 16,0 0-26-16,39 24-25 0,-23-16-32 0,1 2-6 15,1 2-3-15,3 0-17 0,-1 0-2 16,0 2 2-16,-2 0-2 0,1-1-2 16,-5 0-10-16,-2 4-14 0,-5-3 8 15,-6 0-14-15,-1 2-3 0,-8-1 13 16,-7 2-6-16,-8 0 25 0,-10 5-23 15,-10 2-5-15,-11 1 5 0,7-2-2 16,7-6-26-16,16-7-48 0,6-5-86 16,1 1-129-16,-1-3-231 0,7-2-768 15</inkml:trace>
  <inkml:trace contextRef="#ctx0" brushRef="#br0" timeOffset="109233.847">20774 13439 2037 0,'0'0'486'0,"0"0"-228"0,0 0-4 0,0 0-27 15,0 0-71-15,0 0-67 0,0 0-89 16,0 0-6-16,0 0-109 0,0 0 67 15,-8 36 45-15,7-15 0 0,0 4-10 16,-1 0-6-16,1 0 0 0,1-3-35 16,2-4 6-16,3-3-22 0,5-4 9 15,2-4 61-15,3-3 25 0,1-4 33 16,2 0 12-16,1-7 23 0,3-3-10 0,-1-4-13 16,-2-1-20-16,0-4 8 15,-4 2 11-15,-2-3-18 0,-5 1-1 16,-4-1 1-16,-4-1-4 0,-2 1-3 0,-5 1-3 15,-4 2 0-15,-4 3 9 0,1 6 48 16,-2 2-1-16,0 6-23 0,0 3-53 16,0 5-21-16,2 4-37 0,1-1-19 15,3 5 6-15,4-1-9 0,3 1 4 16,3-1-4-16,1-2-32 0,7-1 9 16,2-3 9-16,4-2 39 0,3-5 34 15,3-2 3-15,4-2 16 0,2-6-3 16,3-5-16-16,1-2-17 0,0-4-8 15,0-2-10-15,-2-3 18 0,-3-1 17 16,-3-1 16-16,-4 0 12 0,-5-5 13 16,-3 3 0-16,-4-2 6 0,-5 2 16 15,-1 1 13-15,-2 5-7 0,-4 4-2 16,-2 6 39-16,0 5-10 0,-1 5-17 16,-2 4-79-16,2 8-59 0,-1 5-38 15,-1 15 19-15,4 18 38 0,2 17 40 16,2 7 2-16,3 0-2 0,0-4-13 15,0-7-22-15,0 1-53 0,0-3-22 0,0-3-9 16,0-6-46-16,1-11-3 0,3-9 37 16,0-12 54-16,2-5 68 15,3-3 9-15,-1 0 67 0,2-6 6 0,1-4 39 16,-4-3 34-16,0-11 37 0,-1-4-54 16,-2-13-60-16,0-13-16 0,-4-12-24 15,-6-3-27-15,-3 2 11 0,-3 7 6 16,1 13-17-16,2 11 33 0,1 7-32 15,3 7 18-15,-2 1-19 0,0 2 10 16,-1 2-12-16,2 3-69 0,-1 4-120 16,2 0-69-16,2 4-28 0,1 3-143 15,2 0-222-15,2-1-373 0,1-1-219 16</inkml:trace>
  <inkml:trace contextRef="#ctx0" brushRef="#br0" timeOffset="110332.939">21380 13176 2524 0,'0'0'403'0,"0"0"-211"0,0 0 95 0,0 0-42 0,0 0-66 15,0 0-87-15,0 0-92 0,0 0-63 0,-17 49 20 16,17 8 43-16,0 8 12 0,0 0-10 16,0-2-1-16,-1-9-1 0,0-1-14 15,1 2-37-15,0-3-12 0,-1-1-25 16,1-4-52-16,0-4-38 0,1-8-49 15,1-10 28-15,3-8 61 0,-1-6 67 16,3 1 71-16,2-5 57 0,1-1 36 16,-2-6 29-16,1-3 13 0,-1-7 38 15,0-7-17-15,-1-6-51 0,-1-9-55 16,-2-12-24-16,-4-7-7 0,-1-7-16 16,-6 4 0-16,-3 10-2 0,0 13 34 15,-1 9-16-15,1 4 6 0,-5 3 26 16,-2 1 5-16,-4 1 42 0,0 6-1 15,1 6-72-15,-2 1-25 0,5 2-1 16,0 4-2-16,4 4-12 0,3 0-29 0,4-1-10 16,4 0-9-16,2 2 19 15,3-2 43-15,5-2-19 0,6 0 20 0,1-4 29 16,6 0 8-16,2-3 4 0,3-3-3 16,0-4-3-16,3-4-1 0,1-3-9 15,0-1-3-15,0-2 0 0,-1-2-2 16,-1 0 27-16,-1-1 34 0,-1 2 25 15,-4 0 64-15,-4 2-83 0,-4 3-75 16,-6 6 0-16,-5 4 22 0,-2 2 0 16,-1 1-34-16,-4 0-45 0,-4 1-72 15,-3 6-4-15,-1 3 9 0,-2 2 15 16,2 5 29-16,2-2 26 0,1 1-2 16,6-2-12-16,3-2-20 0,1-3-15 15,8-2 69-15,2 0 22 0,2-4 28 16,4 1 13-16,2-1 19 0,-2 0-13 15,0 0-6-15,-5-2-28 0,-2 2-1 16,-4 1-10-16,-5 1 0 0,-1-1 23 16,-7 1 14-16,-3 3 8 0,-4-1-24 15,-5 1-23-15,-3-1-28 0,2-1 28 16,0-2 0-16,2-1 28 0,5-2-6 16,2 1 2-16,4-2-11 0,5 0 2 0,2 0 1 15,2-2-16-15,7 1-31 0,3-3 31 16,5 0 37-16,3-2-2 0,5-3-4 15,2-1-20-15,2-1-11 0,-1-2-1 16,1-1 0-16,-2 0 0 0,-5 1 1 16,0-1-1-16,-5 0-11 0,-4 1-10 15,-3 1 22-15,-5 2 18 0,-1 1 10 16,-4 4 19-16,0 2 9 0,-6 1-1 16,-1 2-36-16,-1 2-19 0,-2 5-50 15,-2 3-8-15,0 2 23 0,3 5 32 16,-1 2 1-16,4 0-19 0,3 0-17 15,3-2-5-15,1-4 12 0,5-1-4 16,3-3 26-16,4-5 9 0,1-1 25 16,4-3-6-16,2-3-19 0,0-4-1 15,4-6-28-15,-1-1-14 0,0-4 18 0,-2-3 13 16,1-2 12-16,-5-1 19 16,-2-3 12-16,-3-3-6 0,-2-2 6 0,-3-7 4 15,-1-7-7-15,-4-8 25 0,0 9 24 16,-2 9 7-16,0 11 5 0,0 8-8 15,-1 0-8-15,-2 0 10 0,1 3-6 16,0 7 12-16,1 4-4 0,-1 3-66 16,2 1-19-16,0 11-46 0,0 9 3 15,0 16 30-15,0 16 13 0,0 7 0 16,0 1 0-16,0-6-22 0,2-12-51 16,0-7-10-16,1-8 12 0,-1-8-2 15,3-2 2-15,1-2 21 0,1 4 19 16,2-4-24-16,-1-4-20 0,2-5-40 15,-1-4-28-15,1-3-27 0,-1-5-44 16,3-7-147-16,0-2-203 0,0-6-198 16,-5 5-529-16,2-12 530 0</inkml:trace>
  <inkml:trace contextRef="#ctx0" brushRef="#br0" timeOffset="110497.761">22060 13237 1117 0,'0'0'1361'0,"0"0"-945"0,-44 16-58 0,34-11-100 0,-1 2 5 0,6-3-43 15,5-1-35-15,0-2-23 16,6-1-32-16,6 0-59 0,3 0 62 0,5-1 8 16,7-5-24-16,1-5-68 0,8-5-49 15,8-3-65-15,-5-1-76 0,-3 1-80 16,-9 1-192-16,-11 9-941 0,4-12-1387 0</inkml:trace>
  <inkml:trace contextRef="#ctx0" brushRef="#br0" timeOffset="116132.404">18266 12962 1497 0,'0'0'744'0,"0"0"-476"0,0 0-103 16,0 0 2-16,0 0-58 0,0 0-51 16,0 0-26-16,0 0 3 0,0 0 13 0,0 0 0 15,0 0 16-15,-21 43-13 16,21-27-16-16,3 0-19 0,1 4-16 0,1-2-17 16,3 2-2-16,3 1 0 0,3 2-16 15,3 0 35-15,2 2 0 16,5-1 1-16,1 6 1 0,8 5 1 0,5 7-3 15,6 8-9-15,5 0 9 0,0-1-2 16,-5-5-2-16,2-1 4 0,1-2 11 16,3 1 2-16,3 0-13 0,3-2 25 15,4 0-2-15,2-1 37 0,0 0-9 16,4 0 6-16,-1-1 13 0,2 1 12 16,-2-3 10-16,-1-2 6 0,0-2-4 15,-1-1-12-15,-1-2 0 0,2-5 3 16,-1-1 5-16,-1 0-19 0,-3-5-30 15,-1-1-20-15,-3-3-21 0,-4-1 0 16,-3-3-12-16,-4-1-13 0,-4-2-21 16,-10-1-26-16,-8-3-25 0,-1 0-22 15,3 0-19-15,-1 0-10 0,3-2-45 16,-5 1-65-16,-3-2-104 0,-7 0-189 16,-1-2-160-16,-7-1-596 0</inkml:trace>
  <inkml:trace contextRef="#ctx0" brushRef="#br0" timeOffset="116448.33">20101 14076 2183 0,'0'0'1004'0,"0"0"-889"0,0 0-64 0,0 0-13 0,0 0 67 16,0 0 19-16,0 0-1 0,40 21-9 15,-28-14-26-15,2 4-23 0,2-1-13 16,4 2-27-16,-1 4-10 0,2 0-2 16,0 1-10-16,0 2-1 0,-2 0-2 15,-2 1-1-15,-2 0-12 0,-4-2 1 16,-5 1-19-16,-3-2 8 0,-6 1 7 16,-6 0 16-16,-9 1 39 0,-11 6-2 15,-12 2 1-15,-11 0-17 0,-4-3-21 0,6-4-26 16,9-7-52-16,17-5-58 0,4-4-59 15,4-1-106-15,3-1-178 0,2-1-551 16,-2-1-779-16</inkml:trace>
  <inkml:trace contextRef="#ctx0" brushRef="#br0" timeOffset="118081.784">20962 14657 1732 0,'2'2'1073'0,"-1"-2"-861"0,2-5 21 0,-1-1-86 15,2-5 40-15,2-1-29 0,3-4-63 16,1-5-48-16,1-2-47 0,4-5-3 16,-2 2-16-16,3-5 16 0,-4 0-12 15,-2 2 15-15,0-3 13 0,-5 1 2 16,-2 0 1-16,-1 0 6 0,-2 2 0 15,0 0-6-15,0 5 6 0,-3 3 0 16,0 5 18-16,-1 3-4 0,-2 6 8 16,1 3 2-16,-1 2 0 0,0 2-46 15,0 2-44-15,-3 5-12 0,1 5 2 16,1 6 13-16,0 10 16 0,3 9 6 16,4 14 7-16,2 4 9 0,6-4 0 0,3-4-22 15,0-15 6-15,-3-3 6 16,-1-8-9-16,1-3 0 0,3 1-38 15,-1-1-47-15,4 2-54 0,1-6-75 16,2-6-49-16,0-5-143 0,1-3 34 0,0-3-161 16,-3-4-669-16</inkml:trace>
  <inkml:trace contextRef="#ctx0" brushRef="#br0" timeOffset="119414.12">21322 14469 288 0,'0'0'694'0,"0"0"32"0,0 0-268 15,0 0-21-15,0 0-99 0,0 0-50 16,0 0-113-16,0 0-60 0,-41-32-14 15,32 39-69-15,-2 2-32 0,1 1-1 16,0 3-25-16,-1 0 4 0,2 0-10 16,2 1 1-16,0-3-30 0,1-1-15 15,3 0 6-15,2-6-19 0,1-1-42 16,2-3-30-16,5 0 17 0,1-3 144 16,3-4 0-16,1 0 38 0,2-3-2 15,1-2-7-15,-1 1-4 0,0 0-5 16,-2 4-18-16,-3 1 30 0,-2 6 29 15,-4 0 13-15,0 6-43 0,-3 5 37 16,0 3-1-16,-2 1-32 0,-1 0-16 16,-2 2-16-16,2-6-1 0,0-1-2 0,3-5-29 15,0-4-22-15,2-1-16 16,4-8-35-16,6-5 73 0,2-7 0 0,4-2-54 16,2-7-87-16,1-2-108 0,-1-1 36 15,-2 0 154-15,-2 0 66 0,-3 1 22 16,-3 1 74-16,-3 2 20 0,-3-1 26 15,-2 5 41-15,-1 3 29 0,-1 4 19 16,0 10 21-16,-3 3 32 0,0 4-57 16,0 0-85-16,-2 8-85 0,-1 5-34 15,0 8 15-15,-2 9 2 0,2 0-5 16,-1 4-13-16,1 7 0 0,2 1-19 16,0 1 17-16,2-7-14 0,1-5-6 15,1-9-25-15,0 0 12 0,0 0 7 16,2-4 9-16,1-4-3 0,1-7-13 15,-2-4 0-15,2-2-8 0,1-1 43 16,-1-5 44-16,2-4 7 0,1-1-16 16,1-2-10-16,1 0-12 0,1 0-11 15,-1 2-2-15,2 4 2 0,0 3 23 16,-1 0 0-16,1 3-22 0,0 5-3 0,-3 2-3 16,-1 3 0-16,-3 0-50 0,-3 0 18 15,-1 1 16-15,-4-3-10 0,-5 2-15 16,-2-3-7-16,-4 1 14 0,0-2-33 15,-1-3-4-15,-1 1 30 0,1-3 44 16,1 0 15-16,1-1 10 0,4 0 1 16,1 0 6-16,3 0 9 0,2 0 10 15,3-1 21-15,1 0-21 0,3 0-51 16,2-2-2-16,2 2 2 0,4-2 9 16,3-1 14-16,1 1-4 0,3-3 0 15,1-1-18-15,2-3 1 0,1 2 10 16,1-4-9-16,-1 1 16 0,2-3-3 15,-1-2-3-15,-2 0-1 0,-3-1 4 16,-3 1 3-16,-5 0 3 0,-3 4 6 16,-4 1 7-16,-3 3 18 0,0 2 10 0,-6 2-15 15,-1 4-17-15,-3 0-28 16,0 3-3-16,-2 5-20 0,-1 4 8 16,2 5 12-16,1 0 12 0,0 1-12 0,6 0-2 15,1-2-26-15,3 0-7 0,1-2 6 16,5-3 1-16,6-4 28 0,1-2 39 15,3-3 15-15,3-2-1 0,5-5-9 16,2-4-22-16,1-3-22 0,1-1-27 16,-1-4 5-16,-2-1 9 0,-1-2 1 15,-2 0 9-15,-3-1 2 0,0-4-2 16,-4-1-10-16,-3-1-2 0,-2-4-1 16,-1-6 15-16,-4-6 1 0,-4-9 16 15,-1 5 9-15,-2 11 12 0,-2 10 3 16,-3 9-5-16,1-1 30 0,-1-1-3 15,-1 4 13-15,-1 2 36 0,2 6 9 16,1 4-49-16,1 3-71 0,-1 6-9 16,0 8-71-16,0 11 21 0,1 16 38 15,1 17 18-15,3 7-25 0,1-1 12 16,2-9 1-16,3-8-10 0,3-4-9 16,1-10-4-16,-1-6 38 0,1-8 1 15,-1-5-1-15,4 0 0 0,2-1 0 0,3-1-1 16,-1-4 1-16,2-6 13 0,0-2-12 15,-1-7-1-15,1-4-19 0,-1-6-15 16,1-1-13-16,-2-4 0 0,-1-2 29 16,-3-2 18-16,-1 1 10 0,-4 1 15 15,-2 3 6-15,-2 5-6 0,-3 5 3 16,0 6 21-16,0 3 41 0,-2 2-40 16,-2 2-50-16,0 6-31 0,-2 2-34 15,-2 4 18-15,2 3 22 0,0 1 10 16,3 1-7-16,3-2 4 0,0 0-4 15,7-3 0-15,3-3 22 0,3-2 13 16,3-1 36-16,2-1-21 0,2-1-28 16,0-2-37-16,-1 2 6 0,-5-2-3 15,-2 2 12-15,-7 1 19 0,-5 0 3 16,-4 2 47-16,-9 1 21 0,-6-1-68 0,-12 3-3 16,-10-4-112-16,-8-1-66 15,-2-7-116-15,9-1-284 0,15-5-819 16,3-7-389-16</inkml:trace>
  <inkml:trace contextRef="#ctx0" brushRef="#br0" timeOffset="155756.738">12323 7106 1128 0,'0'0'1'0,"0"0"770"0,0 0-395 0,0 0-104 16,0 0-50-16,0 0-45 0,0 0-61 15,0 0-36-15,0 0-45 0,0 0-32 16,0 0 26-16,0 0 15 0,0 0 30 15,0 0 9-15,50-9 6 0,-32 8 9 16,3-2 0-16,2 1-13 0,-2 0-38 16,1 0-47-16,-1 1 0 0,-2 0-28 15,-1 1-60-15,-2 0-42 0,-2-1-51 16,-1 0-36-16,-2 0-58 0,-1 1-89 16,-2-1-102-16,-1 1-110 0,-3-2-199 15,-1 1 47-15</inkml:trace>
  <inkml:trace contextRef="#ctx0" brushRef="#br0" timeOffset="155984.809">12332 7189 1290 0,'0'0'510'0,"0"0"-334"0,0 0-56 16,0 0 22-16,0 0-31 0,0 0-63 15,0 0 78-15,0 0 84 0,0 0-37 16,0 0-44-16,49 4-68 0,-28-5-32 16,3-3-1-16,2 1-9 0,1-3-2 15,3 1-17-15,-2 1-38 0,0-2-164 16,-1 3-165-16,-4-1-160 0,-6 1-494 16</inkml:trace>
  <inkml:trace contextRef="#ctx0" brushRef="#br0" timeOffset="170111.22">11782 8744 1197 0,'0'-2'209'0,"2"-1"-82"0,0 0 9 0,2-1-32 0,2 3-55 15,0-2-13-15,6 2 0 0,-1-1-10 16,2 2-4-16,3-1-5 0,0 1-14 0,4 0 52 16,3-1 0-16,-1 0-6 0,2 1-7 15,1-2-41-15,0 0-1 0,-1-1-36 16,-2 1-158-16,1-1-151 0,-3-1-179 16,-6 2-291-16</inkml:trace>
  <inkml:trace contextRef="#ctx0" brushRef="#br0" timeOffset="170424.558">11808 8779 620 0,'0'0'798'16,"0"0"-505"-16,0 0-112 0,0 0-70 0,0 0 32 16,0 0-11-16,39-6-12 0,-21 6-4 15,2 0-90-15,3 0-6 0,-1 1 22 16,4 1-42-16,1 1-33 0,0 1-41 15,0 0-101-15,0-1-158 0,0-3-191 16,-8 1-532-16</inkml:trace>
  <inkml:trace contextRef="#ctx0" brushRef="#br0" timeOffset="177416.854">15775 14589 790 0,'0'0'495'0,"0"0"-81"0,0 0-41 0,0 0-20 16,0 0-46-16,0 0-31 0,0 0-26 16,0 0-15-16,0 0-35 0,0 0-36 15,0 0-14-15,0 0-14 0,-1-35-21 16,1 31-43-16,0 1-38 0,0-1-33 15,0 1-1-15,0 0 2 0,0 0 16 16,0 0-5-16,0 2-2 0,-3-2-11 16,0 2-31-16,-2-2-6 0,-1 2 3 15,-2 0-3-15,0 1-10 0,-2 0 0 16,2 5 13-16,-5 0-1 0,3 1 4 16,-1 1 2-16,2 2 4 0,2-1 0 0,2-1 0 15,1 2-7-15,3-1-2 16,1-1-1-16,0 3 7 0,2-3 6 15,2 1 20-15,3 1 2 0,-2 1 19 0,2 1 0 16,0-2 6-16,0-1-3 0,-1 1-7 16,-3-1 11-16,-2 1-5 15,-1-1 1-15,0-1 0 0,-4 3 0 0,-4-3-19 16,0 1-2-16,-6 1-1 0,-1-3-18 16,-1 2-32-16,-3-2-23 0,0-2-12 15,-1-1-15-15,2-3-55 0,-1 0-39 16,1 0-58-16,5-7-89 0,3-4-195 15,3-6-237-15,4 4-466 0</inkml:trace>
  <inkml:trace contextRef="#ctx0" brushRef="#br0" timeOffset="177917.379">15767 14221 2360 0,'0'0'488'0,"0"0"-177"16,0 0 55-16,0 0-53 0,0 0-77 0,0 0-49 15,0 0-63-15,0 0-64 0,0 0-60 0,0 0-74 16,0 0 27-16,-15 61 47 0,18-9 35 16,-1 5-13-16,0 0-22 0,-2-6-34 15,-1-3-40-15,-5-3-32 0,1 0-33 16,-1-9-27-16,2-4-11 0,3-12 54 16,-1-4 79-16,0 1 25 0,2-3 3 15,0-3 12-15,2-4-15 0,1-4 19 16,4-3 0-16,0-8 19 0,2-4 39 15,1-5-24-15,1-7-34 0,4 0-19 16,-4-4-34-16,2 1 11 0,-3 4 23 16,0 2-6-16,0 10 25 0,-3 4 25 15,-2 5 51-15,0 4-38 0,-2 8 57 16,1 2 6-16,1 6-25 0,-1 3-22 16,-4-1-26-16,2 1-25 0,-2-2 13 15,0-2-16-15,1-2-3 0,1-5-51 16,2-2-25-16,0-5 16 0,1-3 16 15,4-2-19-15,0-5-36 0,1-4 0 16,4-4-41-16,-3 0-45 0,2-2-31 0,-1 0 78 16,-2 5 89-16,2 0 52 15,-6 5 0-15,1 2 81 0,-3 0 47 16,-1 5 23-16,-1 0-23 0,0 0-25 0,-1 1 14 16,0 5-5-16,1 0-27 0,-2 1-18 15,3 0-26-15,-3-1-22 0,0 1-19 16,0-3-71-16,-3-2-109 0,3-1-165 15,-2-1-247-15,2-1-464 0,0-9-398 0</inkml:trace>
  <inkml:trace contextRef="#ctx0" brushRef="#br0" timeOffset="178059.8">16025 14391 2721 0,'0'0'424'0,"0"0"-329"0,0 0-94 0,0 0 0 15,0 0 19-15,0 0-20 0,0 0-147 16,0 0-213-16,-7 37-452 0,10-37-1054 0</inkml:trace>
  <inkml:trace contextRef="#ctx0" brushRef="#br0" timeOffset="178549.979">16207 14299 2843 0,'0'0'531'0,"0"0"-280"0,0 0-11 15,0 0-13-15,0 0-25 0,0 0-65 16,0 0-47-16,-37 29-38 0,34-18-24 16,-1 4-10-16,2 7-16 0,-3 13 45 15,0 10-7-15,-1 16-13 0,-1 8-24 16,-2 0 7-16,1-4-10 0,2-9-46 15,1 1-4-15,3-7-27 0,1-11-6 16,1-11-1-16,1-8 16 0,3-4 21 16,4 1 7-16,1-2-1 0,2 1-12 0,1-9-18 15,2-1-28-15,0-6-17 16,0-6-28-16,1-4-24 0,2-9-58 16,-1-2-65-16,0-6-107 0,-4-2-58 0,-1-1 63 15,-5-3-7-15,-3 2 114 0,-3 1 286 16,-1 1 52-16,-5 5 176 0,-3 5 77 15,0 5 1-15,-2 4 60 0,-3 7-46 16,0 2-53-16,-2 1-69 0,0 3-22 16,0 1-14-16,3 2-26 0,0-1-16 15,5-2-13-15,3 0-9 0,3-1-7 16,2 0 0-16,1-2-10 0,5 0-21 16,6-5 33-16,3-2-13 0,8-3-49 15,1-5-31-15,2-3-117 0,2-2-86 16,1 1-67-16,-1-3-106 0,-3 1-227 15,-2 3-446-15,-6 2-513 0</inkml:trace>
  <inkml:trace contextRef="#ctx0" brushRef="#br0" timeOffset="178766.941">16429 14234 2936 0,'0'0'566'0,"0"0"-402"0,0 0-19 0,0 0-31 0,0 0 18 15,0 0 81-15,-11 38-24 16,7-15 8-16,2 4-37 0,-2 3-59 0,2 6-33 16,2-1-4-16,0 0-21 0,0 0-11 15,0-5-32-15,3 4-2 0,0-4-47 16,1 0-88-16,-1-2-35 0,0-6-93 16,2-3-74-16,1-3-114 0,2-7-295 15,-2-6-437-15,0-3-141 0</inkml:trace>
  <inkml:trace contextRef="#ctx0" brushRef="#br0" timeOffset="178919.74">16388 14498 2821 0,'0'0'493'0,"0"0"-245"0,0 0-30 16,0 0 43-16,0 0-8 0,0 0-73 0,0 0-47 16,0 0-22-16,41 1-28 15,-20-5-31-15,6-5-22 0,-1 2-30 16,3-6-56-16,-2 2-76 0,0-1-99 0,-1-2-114 15,0 2-159-15,-7 3-599 0,8-5-861 16</inkml:trace>
  <inkml:trace contextRef="#ctx0" brushRef="#br0" timeOffset="180082.677">17359 14550 1727 0,'0'0'568'0,"0"0"-319"0,0 0-37 0,0 0 29 15,0 0-13-15,0 0-18 0,0 0-42 16,0 0-35-16,0 0-29 0,0 0-35 16,0 0-25-16,0 0-6 0,0 0-35 15,-38-28-3-15,27 36-38 0,0 3-12 16,-3 5 3-16,-1 2 9 0,-1 2-16 16,1 2-18-16,1 0-4 0,1-2 3 15,3-2-3-15,4-4 12 0,0-2 32 16,4-4 13-16,2-7-6 0,4-1 24 15,6 0 1-15,2-8 27 0,6-5 2 16,0-2-3-16,6-4-1 0,-3-2-9 0,2 1 6 16,-4 2 26-16,1 0 34 15,-5 5-9-15,-4 3-4 0,-2 3 1 16,-4 4 24-16,1 3-44 0,-4 1-37 0,0 5 12 16,-1 2 9-16,0 3-1 0,0 2-18 15,-1 0-13-15,0 1-2 16,0-1 0-16,0-2-12 0,0-1-8 0,0-4 18 15,0-2-11-15,0-4-12 16,4 0 0-16,3 0 25 0,0-5 25 16,3-4 23-16,0 0-16 0,3-3-10 0,-2-1-1 15,1 2 14-15,0 1 8 0,-3 2-18 16,-1 3-6-16,0 3 6 0,-4 2 9 16,1 2-13-16,-1 4-21 0,0 2-16 15,0 2 15-15,0 3-14 0,-2 0 2 16,0-2-15-16,-2 1-6 0,2-3 9 15,-2 0-6-15,0-5-13 0,0-1-15 16,0 0 1-16,0-3 15 0,2-3 39 16,0 0 4-16,3-4 17 0,1-2 2 0,2-2 9 15,0-2-2-15,-1 1 12 16,1-1-1-16,0 6-21 0,2 0-15 0,-1 3 14 16,-1 4 3-16,2 1-18 15,1 5-28-15,-1 5 26 0,0 0-10 16,-1 3 8-16,-2 1-24 0,2-3 0 0,-3 0 16 15,-3-4 9-15,3 0-11 0,-2-3-64 16,-1-2-67-16,2-3-95 0,1-5-183 16,-1-3-282-16,1 1-800 0</inkml:trace>
  <inkml:trace contextRef="#ctx0" brushRef="#br0" timeOffset="180615.859">17890 14217 1795 0,'0'0'334'0,"0"0"-214"0,0 0 107 16,0 0 57-16,0 0 8 0,0 0-62 0,0 0-64 15,0 0-30-15,0 0-13 0,0 0-22 16,0 0-13-16,0 0-6 0,0 0-10 16,0 0-15-16,0 0-16 0,0 0-13 15,-6-15-9-15,6 15-9 0,0 1-10 16,-2 1 0-16,1 0 1 0,1 2 12 15,-2 1-1-15,2-2 4 0,-3 1 2 16,1 0-15-16,0 0 10 0,2-1 2 16,0 4-11-16,-2-1-1 0,2 1 15 0,0 4-15 15,0 1 10-15,0 0-1 16,0 4 13-16,0 0-9 0,-2 0-1 16,1 1-14-16,-1 2 21 0,0 2-7 0,-2 0 13 15,2 3-12-15,0-1-4 0,2 1 13 16,0-1 15-16,0 2 0 15,0-2 3-15,0-1 6 0,2-2-18 16,2-2-15-16,0-2-15 0,1-2 2 0,1-5-2 16,0-2-1-16,0-1-46 0,0-5-38 15,-1-1-33-15,6-1-84 0,-4-7-63 16,4-5-126-16,3-5-346 0,-4 4-712 16</inkml:trace>
  <inkml:trace contextRef="#ctx0" brushRef="#br0" timeOffset="180779.778">17881 14443 2658 0,'0'0'497'15,"0"0"-267"-15,0 0 5 0,0 0 52 16,0 0 20-16,0 0-64 0,0 0-43 16,0 0-37-16,0 0-37 0,0 0-34 15,45 2-46-15,-23-8-46 0,3-2-113 0,0-2-160 16,0-3-147-16,0 1-326 15,-7 2-1259-15</inkml:trace>
  <inkml:trace contextRef="#ctx0" brushRef="#br0" timeOffset="181500.284">18286 14693 1983 0,'0'0'493'0,"0"0"-200"0,0 0-39 0,0 0-75 0,0 0-45 0,0 0-38 15,0 0-20-15,0 0-19 16,0 0-25-16,0 0-4 0,0 0 23 16,-2 38 34-16,17-20 13 0,7 2 2 0,12 4-9 15,10 3-6-15,18 3 3 0,9-1-13 16,0-6 30-16,0-3-15 0,-3-5 2 15,2 0 4-15,-1-1-16 0,-2 1-37 16,1 0-3-16,-4-3-22 0,-2 0-16 16,-5-1-2-16,-2-4-49 0,-3 0-15 15,-4-4-22-15,-9-3-53 0,-10 0-78 16,-6 0-56-16,-4-3-91 0,1-3-126 16,1-2-211-16,-3 0-485 0</inkml:trace>
  <inkml:trace contextRef="#ctx0" brushRef="#br0" timeOffset="181798.813">19257 14793 2623 0,'0'0'514'0,"0"0"-328"15,0 0 8-15,0 0-49 0,0 0-9 0,0 0 2 16,0 0 48-16,0 0 13 0,49 33-44 15,-29-22-37-15,2 2-38 16,2 0-28-16,3 3-18 0,-2-2-16 0,4 1-16 16,-2 0-2-16,0 1-27 0,0-1-4 15,-6 1-18-15,-1 1-22 0,-7 0 3 16,-2 1 22-16,-6-1 15 0,-5 2 9 16,-7 2 19-16,-7-3 1 0,-14 3 1 15,-8 5-12-15,-15 0-33 0,-3-2-47 16,4-5-47-16,9-6-65 0,17-6-94 15,4-4-217-15,4-1-497 0,5 0-612 16</inkml:trace>
  <inkml:trace contextRef="#ctx0" brushRef="#br0" timeOffset="183265.659">20181 15102 429 0,'1'-3'440'0,"-1"1"-153"0,1 0 16 0,-1-1 3 16,0 0-30-16,1-1-17 15,0 2-10-15,-1-1-14 0,0 2-32 0,0 1-21 16,0-3-22-16,0 3-27 0,0 0-44 15,0 0-70-15,0 3-19 0,0 4-20 16,0 4 20-16,0 5 32 0,0 5 25 16,0 3-55-16,0 3-2 0,-1-1 0 15,0-2 1-15,-1-2-1 0,1-2-13 16,1-4 11-16,2-2 0 0,2-3 0 16,1-4 2-16,5-3 31 0,-2-1 22 15,3-3 26-15,2 0 9 0,2 0-28 16,4-3-25-16,1-1-24 0,-2 1-11 15,1 1-16-15,0 0-9 0,-3 2 3 16,-1 3-3-16,-3 1-16 0,-3 3-9 16,-4 2-4-16,0 1-2 0,-4 2-1 15,-1 1 12-15,-9 1 26 0,1 0 0 16,-3-1 4-16,-6-1-24 0,0-1-37 16,-3 0-16-16,-2-2-68 0,-3-3-99 0,3-4-76 15,-2-2-138-15,1-5-277 0,5-1-563 16</inkml:trace>
  <inkml:trace contextRef="#ctx0" brushRef="#br0" timeOffset="183449.033">20122 15131 1132 0,'0'0'1560'16,"0"0"-1136"-16,0 0-32 0,0 0-44 15,50-4-56-15,-31 3-77 0,5-2-67 16,1 1-52-16,1-3-49 0,1 0-47 15,1-2-27-15,0 0-72 0,0 0-87 16,-1 0-108-16,-1 4-163 0,-1 2-521 16,-4-2-601-16</inkml:trace>
  <inkml:trace contextRef="#ctx0" brushRef="#br0" timeOffset="183600.142">20549 15270 2925 0,'0'0'396'0,"0"0"-259"0,0 0-73 16,0 0-52-16,0 0-12 15,0 0-155-15,0 0 8 0,0 0-90 16,0 0-223-16,47-25-282 0,-34 18-733 0</inkml:trace>
  <inkml:trace contextRef="#ctx0" brushRef="#br0" timeOffset="183998.281">20788 14997 2006 0,'0'0'592'16,"0"0"-250"-16,0 0-9 0,0 0-28 15,0 0-18-15,0 0-73 0,0 0-39 16,0 0-79-16,0 0-94 0,-38 11 14 16,34 16 24-16,-2 13 10 0,4 7 12 15,2-2-16-15,0-8-15 0,0-11-21 0,0-6-10 16,0 3-15-16,0 4-16 15,-1 2-37-15,0-4-10 0,1-3 29 16,-1-6 15-16,1-5-4 0,0-3 4 0,0-4-3 16,0-4 2-16,0 0 35 15,2-2 57-15,0-4-8 0,3-4 1 16,0-2-13-16,2-1-22 0,1-3-15 0,4 1-22 16,1 6-6-16,0 2 28 0,2 3 3 15,0 4-1-15,0 0-2 0,0 3-15 16,0 4-22-16,-2 1 5 0,-2 3-5 15,-2 2-28-15,-3-1-13 0,-4-1-11 16,-2 2 17-16,-4-1 12 0,-4-2 13 16,-4 0-7-16,-3-1-15 0,-4-1-83 15,-1-2-74-15,-1 0-26 0,0-4-15 16,2-2-10-16,1-1-11 0,5-6-72 16,3-3-248-16,4 3-438 0</inkml:trace>
  <inkml:trace contextRef="#ctx0" brushRef="#br0" timeOffset="184161.323">20898 15248 424 0,'0'0'1079'0,"0"0"-546"0,42-13-18 16,-29 13-100-16,2 0-50 0,-2 4-41 15,0 2-22-15,-2 4-45 0,-2 1-86 16,0 2-47-16,-3-1-34 0,-3 4-22 16,-1-1-19-16,-2-2-18 0,0 2-31 0,-3 0-15 15,-3-4-46-15,-1 2-63 0,0-3-61 16,-1-2-74-16,0 0-65 0,0-5-209 15,2-3-473-15,3 0-410 0</inkml:trace>
  <inkml:trace contextRef="#ctx0" brushRef="#br0" timeOffset="184337.485">21036 15034 635 0,'0'0'1975'15,"0"0"-1598"-15,0 0-48 0,0 0 17 16,0 0-37-16,0 0-93 0,0 0-72 15,0 0-42-15,0 0-56 0,0 0-46 16,0 0-52-16,0 0-20 0,-6-6 17 16,8 13 5-16,2 3-131 0,1 1-109 15,1-1-189-15,0 0-546 0,-2-3-527 16</inkml:trace>
  <inkml:trace contextRef="#ctx0" brushRef="#br0" timeOffset="184549.924">21147 15011 2553 0,'0'0'566'0,"0"0"-260"0,0 0-58 16,0 0-75-16,0 0-94 0,0 0 8 15,-6 41 36-15,6-17 43 0,0 4-45 16,0 2-47-16,2 2-25 0,1 0-46 16,0 0 0-16,0-2-3 0,0 0-3 15,-1-2-49-15,-1-2-88 0,0-2-71 16,-1-3-78-16,0-3-145 0,0-4-174 15,-1-5-83-15,1-5-322 0,0-1-97 16</inkml:trace>
  <inkml:trace contextRef="#ctx0" brushRef="#br0" timeOffset="184899.414">21082 15315 202 0,'0'0'2111'0,"0"0"-1614"15,0 0-141-15,0 0-21 0,0 0-26 0,0 0-73 16,0 0-51-16,0 0-36 0,0 0-46 15,0 0-20-15,48-25-18 16,-26 16-19-16,4 0-25 0,-1-2-8 0,2 3-13 16,-2-2-1-16,-1 1 0 0,-2 1-1 15,-5 1-11-15,-1 0-8 0,-4 3-7 16,-4 0 13-16,-3 2-19 0,-3 2 3 16,-2 0-6-16,0 0-44 0,-7 2-12 15,0 3 10-15,-1 4 11 0,-3 3 41 16,-1 3 18-16,1 1 13 0,3 0 13 15,1 0 18-15,6-2 22 0,1-3 21 16,8 0 16-16,2-1 3 0,1 0 0 16,4 2-16-16,-1-1-34 0,2 0-18 15,-3-1-23-15,-1-1 9 0,-2 0-11 16,-5 0-25-16,-5-2-2 0,-1 0-23 0,-7 2-14 16,-7-1 42-16,-3-1-30 15,-4 1-63-15,-5-2-75 0,-3-3-57 16,0-1-189-16,1-2-344 0,6-2-1015 0</inkml:trace>
  <inkml:trace contextRef="#ctx0" brushRef="#br0" timeOffset="195179.94">15834 16000 1616 0,'-2'3'802'0,"1"-3"-522"0,0 0-96 16,0 0-21-16,0 2-3 15,-1 0-61-15,1 3-54 0,-1 2-26 0,2 4-6 16,0 3-11-16,0 7 11 0,2 9 18 16,6 12 8-16,1 9-8 0,1 6-11 15,-3-3-17-15,-4-2-3 0,-3-4-70 16,-5-2-96-16,-2-1-58 0,-3-1-49 15,0-8-78-15,3-10-135 0,1-7-200 16,1-7-57-16,2-2 222 0</inkml:trace>
  <inkml:trace contextRef="#ctx0" brushRef="#br0" timeOffset="195464.102">15888 16075 1923 0,'0'0'509'0,"0"0"-319"16,0 0 16-16,0 0-32 0,0 0-1 0,0 0-33 15,0 0-44-15,0 0-42 0,0 0-30 16,0 0-24-16,3-35-29 0,6 33-2 16,3 2-11-16,0 0 1 0,3 3-36 15,0 7-66-15,1 0-24 0,-1 4-20 16,-5 1-38-16,-2 0-105 0,-4 5-33 15,-4-4 18-15,-3 2 111 0,-6 0 107 16,-4-1 19-16,-5 0-4 0,0-1 112 16,-3-2 150-16,0-1-82 0,2-1-68 15,1-6-63-15,3-2-178 0,4-1-228 16</inkml:trace>
  <inkml:trace contextRef="#ctx0" brushRef="#br0" timeOffset="196162.754">16288 16159 2248 0,'0'0'642'16,"0"0"-407"-16,0 0-47 0,0 0-64 15,0 0-19-15,0 0-51 0,0 0-42 16,0 0 20-16,-34-38-4 0,25 33 0 16,2 4-28-16,-3-1-32 0,0 2-63 15,-1 2 10-15,0 5 8 0,-2 1 23 16,2 3-6-16,0 4 21 0,-1 2-24 16,2 1-49-16,3 3 38 0,-4 1-16 15,5-3 0-15,2-2 67 0,2-4-22 16,1-6 34-16,1 0 11 0,1-4 32 15,2-1 42-15,3-2 19 0,0-3 35 16,4-3 0-16,0-4-6 0,4-3-49 16,1-3-42-16,1 0-18 0,0 0-13 15,0 1-3-15,-4 5-10 0,-2 3 13 16,2 3 3-16,-2 4-3 0,-1 4-19 16,2 5-4-16,-4 3 21 0,1 2-15 0,-2 0-15 15,2 1 22-15,-5 0 10 0,0-4 0 16,2-5-13-16,-1-2 13 0,-1-4 1 15,6 0 37-15,-2-9 58 0,4-6-30 16,4-4-66-16,-1-4-12 0,2-3-74 16,-2 1-7-16,-3-1 36 0,1 5 57 15,-6 3 11-15,-1 5 24 0,-1 4-3 16,-2 3-32-16,-2 3 2 0,0 3 1 16,0 0 17-16,0 4-20 0,-4 2-44 15,0 4-20-15,-1 2 22 0,-1 4 29 16,2-2-9-16,1 1 21 0,0-2-12 15,3 1 12-15,0-2 1 0,4-1 22 16,2-2 17-16,0 0 12 0,0-3 16 16,1-2-4-16,1 2-28 0,0-1 0 15,-2 1-34-15,1 3-1 0,0 1 0 0,0 1 0 16,-3 0 16-16,-1 2-13 16,3 1 12-16,-4-4-15 0,0 1-12 0,0-5-1 15,0-1-35-15,1-3-44 0,-1-2-45 16,1 0-97-16,1-10-142 0,1-2-162 15,-1 0-562-15</inkml:trace>
  <inkml:trace contextRef="#ctx0" brushRef="#br0" timeOffset="196361.756">16686 15867 430 0,'0'0'2302'0,"0"0"-1780"0,0 0-261 0,0 0-96 16,0 0-39-16,0 0-31 0,0 0-17 15,-17 51 17-15,13-28 17 0,0 11-12 16,1-2-10-16,2 2-22 0,0 8-18 16,0 0-22-16,0 9-27 0,-1-5-1 15,-2-12-93-15,-1-10-93 0,3-11-84 16,1-1-74-16,0 0-66 0,0-5-197 16,1-5-474-16,0-2-346 0</inkml:trace>
  <inkml:trace contextRef="#ctx0" brushRef="#br0" timeOffset="196629.637">16563 16180 2680 0,'0'0'533'16,"0"0"-291"-16,0 0-20 0,0 0-55 15,0 0-26-15,0 0-27 0,0 0-14 16,37-10-35-16,-18 3-28 0,0 1-37 16,2-1-53-16,-1 0-28 0,-1 1-32 15,-1 1-10-15,-1 2 3 0,0 0 48 16,-4 3 22-16,-1 0-23 0,0 6 41 15,-5 2 32-15,2 3 35 0,-4 0 6 16,-1 4 47-16,-2 2 1 0,-2 0 5 16,0 2 9-16,0 0-17 0,-4-2-24 15,-1 0-41-15,3-3-21 0,-3-4-40 16,3-2-26-16,-2-5-60 0,2-3-94 16,0 0-148-16,1-6-240 0,-1-6-367 15,0 2-191-15</inkml:trace>
  <inkml:trace contextRef="#ctx0" brushRef="#br0" timeOffset="196737.618">16785 16102 745 0,'0'0'1067'0,"0"0"-693"0,0 0-170 0,0 0-69 15,0 0-44-15,0 0-53 0,0 0-38 16,0 0-64-16,0 0-182 0,0 0-227 16,0 0-269-16,0 0-387 0</inkml:trace>
  <inkml:trace contextRef="#ctx0" brushRef="#br0" timeOffset="197295.612">16972 16136 2002 0,'0'0'498'0,"0"0"-285"15,0 0-32-15,0 0-8 0,0 0 3 16,0 0-7-16,0 0 5 0,0 0 0 16,0 0-70-16,0 0-61 0,-42 31-43 15,33-25-13-15,2 2-12 0,-1 1 13 16,1-1 11-16,-3 1-25 0,2 1 14 0,1-2-1 15,1 2 10-15,1 0-16 16,0-1-9-16,1 0 25 0,0 1-10 0,2-2 13 16,2 0-1-16,0-2 1 0,0-1-35 15,2 0-6-15,4-1 3 0,-2 0-3 16,4-4 13-16,0 0-7 0,1-4 12 16,1-2 1-16,1-2 7 0,1-1 15 15,0-2 1-15,-3-1 15 0,-1 3-16 16,0 2-1-16,-2 1 1 0,-1 6 29 15,-2 0-29-15,2 2-13 0,-1 4 13 16,0 4 29-16,2 1 15 0,-2-1-41 16,-2 0 10-16,1-3-12 0,1-2 24 15,0-4-12-15,0-1-10 0,1-4 29 16,4-6 28-16,2-6-3 0,3-8-54 16,1-3-3-16,1-5-63 0,1-1-10 15,-1-2 73-15,-1 0 57 0,-1-1-29 16,-3 1-2-16,-5 0 18 0,-1-1 22 15,-3 2 12-15,-2 0-12 0,0 4 10 0,0 5 18 16,-2 5 9-16,-1 9 8 16,1 5-2-16,0 5-44 0,-2 2-65 15,0 9-50-15,-6 11-39 0,-1 20 42 0,-3 17 47 16,0 10 24-16,7-3 22 0,3-9-24 16,4-17-3-16,6-12-19 0,-1-6 2 15,6-7 10-15,2 0 22 0,2-3-34 16,6-3-52-16,3-5-150 0,3-5-105 15,2-10-284-15,-8 2-1015 0</inkml:trace>
  <inkml:trace contextRef="#ctx0" brushRef="#br0" timeOffset="198263.236">17652 16155 1302 0,'0'0'1144'0,"0"0"-790"0,0 0-81 0,0 0-87 0,0 0-53 16,16-37-43-16,-16 28-5 0,0-1 23 15,-2 0-4-15,-4 2-25 0,-2-1-10 16,1 3-16-16,-3 2 13 0,0 3-34 15,-1 1-32-15,-3 5-12 0,0 6-30 16,0 1-24-16,-2 4 16 0,2 4 0 16,2-2-4-16,5 2-3 0,-1 0-28 15,6-2-32-15,2-4-26 0,0-1 38 16,4-6 48-16,4-1 57 0,-1-6 37 0,5 0 23 16,0-3 4-16,4-6-13 15,-1-1-3-15,2-5-7 0,-2 1-19 16,-1 3 19-16,-2-1 0 0,-1 5-6 0,-3 2-16 15,-2 4 6-15,-1 1-6 16,1 5-17-16,-2 3 17 0,1 5-3 0,0 1-16 16,1 0-11-16,-2 0-23 0,-1-1 2 15,-1-3-12-15,4-3-13 0,-3-3-38 16,6-4-42-16,-2 0-54 0,5-7-49 16,0-3-98-16,3-4-57 0,1 0-27 15,-1-3-59-15,1 3 64 0,-1 0 130 16,-1 2 287-16,-3 2 55 0,-4 3 177 15,-1 0 48-15,-1 3 46 0,-3 0-5 16,-2 3 30-16,0-2-21 0,-5 1-11 16,-1 2-72-16,-1-1-80 0,-3-1-33 15,-2 2 9-15,3 0 2 0,-4 0-25 16,1 2-41-16,0 4-32 0,0 2-47 16,3 0-2-16,-2 6 0 0,2-1-14 15,2 4-3-15,1-1 19 0,2-2 0 16,4-1 0-16,0-5-2 0,6-1-26 15,1-3 16-15,2-3-1 0,2-1-6 0,2-3 0 16,3-4 16-16,2-5-32 0,-1-2 7 16,-1-3 25-16,-1-1 3 15,-1-1 28-15,-1-2 10 0,-4-4 3 0,0 0-6 16,-4-10-1-16,-3 3-5 0,-2-1 14 16,-4-9 14-16,-2 9-3 0,0-2 9 15,-1 5 5-15,1 9 16 0,0 1-3 16,0 8 15-16,2 5-21 0,2 4-20 15,0 3-55-15,2 5-31 0,-1 8-77 16,1 15 37-16,0 19 71 0,0 18 3 16,1 6-3-16,3-5 0 0,-2-8-31 15,3-11 3-15,-3-9-34 0,1-11-4 16,3-6-9-16,-2-6-10 0,1-3-15 16,6-2-70-16,0-4-84 0,2-6-160 15,1-12-282-15,-3 1-551 0</inkml:trace>
  <inkml:trace contextRef="#ctx0" brushRef="#br0" timeOffset="199560.989">18134 16075 1357 0,'0'0'1050'0,"0"0"-695"0,0 0-79 0,0 0-27 0,0 0-29 16,0 0-46-16,0 0-57 0,0 0-26 0,-37-17-25 16,27 19-16-16,-3 4-35 0,0 1-14 15,0 4 1-15,2 3 20 0,-3 1 1 16,3 3-8-16,1 2 1 0,0 1-3 15,3-2 8-15,3 2 4 0,2-3 3 16,2-3-26-16,0-6 2 0,6-1-4 16,3-4-1-16,-1-4-24 0,4-1-13 15,1-8 7-15,3-3 12 0,0-3 0 16,2-6-10-16,0-1-37 0,-1-3-9 16,-1 1 28-16,-1-4 29 0,-4 3 18 15,1-5 38-15,-6-8 6 0,-1-8-6 16,-5-9-7-16,0-3 44 0,-1 12-2 0,-3 10-42 15,0 15 3-15,0 4 7 16,-1 3 24-16,0 0-6 0,-1 4 3 0,1 4 10 16,1 3 26-16,-1 3-98 15,-1 9-12-15,-1 5-65 0,2 14 32 16,-3 14 45-16,4 18 12 0,1 4 3 0,3-1 14 16,0-6-27-16,3-17 15 0,3-9-17 15,0-8 3-15,1-6 3 0,5 2 22 16,1 0 15-16,3-1-21 0,-1-4-1 15,1-4-8-15,1-6-12 0,-1-4-1 16,-1-3-1-16,-1-5-18 0,-1-5 7 16,1-2 12-16,-2-5-13 0,-3 0-2 15,-3-2-25-15,0-2 3 0,-4 0 18 16,-2 1 16-16,0 2-37 0,-2 4 12 16,-2 7 25-16,2 3 3 0,-2 5-1 15,0 2-17-15,0 0-50 0,-1 6-22 16,-1 2 9-16,0 4 31 0,0 3 3 15,2 2 15-15,2-2-6 0,2-1-6 16,0-3 1-16,4-1 2 0,3-6 38 16,2 2 3-16,0-4 0 0,3 0-4 0,2-2 3 15,-1 0 0-15,-1 0 1 16,-3 0-31-16,0 1 15 0,-4 5 15 16,-1-2 1-16,-2 5 44 0,-2 3 16 15,0 0 6-15,-2 2-10 0,-2 1-8 0,0 0-11 16,0-3-2-16,2-2-13 0,2-1 6 15,0-4-10-15,0-1 20 0,4-4 21 16,2 0 12-16,2-2-6 0,3-5 3 16,3-2-12-16,3-5-25 0,1-2-31 15,0 0-10-15,2-3-11 0,0 0 2 16,-1 0 4-16,-2 2 2 0,0-1 1 16,-1-1 12-16,-5 2-2 0,2 2-26 15,-6 0-9-15,-3 3 9 0,-3 3 10 16,-1 3-1-16,-3 2 19 0,-1 4 7 15,-3 0-7-15,-4 2-22 0,2 5-15 16,-2 6 7-16,-3 4 30 0,2 2 53 16,0 1 3-16,3 2-3 0,3-3 2 15,3 0-2-15,3-6-7 0,1-1 12 16,5-5 19-16,3-3 9 0,4-1 12 0,1-3 6 16,2-3-25-16,1-4-33 15,1-5-46-15,1-3-22 0,1-3-36 0,-3 0-18 16,-2-1-1-16,1-2 10 0,-6 5 27 15,-3 0 12-15,-3 3-9 16,-4 4 13-16,0 5 2 0,-2 1-8 0,-4 3 17 16,-3 0-2-16,-1 6-10 0,-2 2 7 15,-1 4 5-15,3 3 12 0,3 1 1 16,1-1 12-16,4 1 9 0,2-2-18 16,2-1 37-16,5-3 16 0,3 1-1 15,2-2-21-15,3 0-4 0,-1-1-26 16,1 0 5-16,-1-1-9 0,-1 0-43 15,1 2-13-15,-3-1 1 0,-3 1 12 16,-1 0 0-16,-4 1-16 0,-3 0-5 16,0 1-11-16,-3-1 29 0,-4 0 15 15,-1 0 7-15,-3-3 24 0,-1-1 25 16,1 1 12-16,0-3 3 0,0-1 4 16,2 0-1-16,3-3-3 0,0 0 13 15,4-3 11-15,0-3 1 0,2-3-28 0,4-5 2 16,2-4-39-16,4-3-13 0,1-2 10 15,3 1-9-15,3-1-13 0,1 2-2 16,1 0-4-16,-2 4 3 0,1 1 4 16,-3 2 5-16,-1 0 16 0,-3 4 2 15,-3 0-1-15,-3 5-1 0,-2 0-22 16,-3 1-12-16,0 3 0 0,-3-1-3 16,-2 0-13-16,-3 1-5 0,2 0 27 15,-6 0 12-15,5 0 18 0,-2 0 1 16,3 0 3-16,-3 1-3 0,6-1-50 15,-1-2-93-15,0 2-137 0,2-1-182 16,0 0-278-16,1 0-607 0</inkml:trace>
  <inkml:trace contextRef="#ctx0" brushRef="#br0" timeOffset="200011.744">18837 16013 1387 0,'-9'0'1546'0,"4"0"-1280"0,-1 0-129 0,1-2 13 15,-3 2-14-15,1 0-35 0,-2 0 3 16,3 0 9-16,-1 1-41 0,0 3-53 16,2 1-19-16,-1 3 1 0,3 1 29 15,-1 0 1-15,4 2 0 0,0 0-6 16,0 3 3-16,4-2-12 0,3 2-4 15,2 2 4-15,5-1 2 0,0 2 1 16,2-1 15-16,0 5 16 0,2-3 6 16,-2 1 3-16,-3-2-1 0,0-2-5 15,-2-1-42-15,-6-2-11 0,-1-3-15 0,-4-4-19 16,-2 1-37-16,-4-3 12 0,-8-2 15 16,-2-1-27-16,-6-6-26 15,-5-2-44-15,0-5-57 0,0-3-108 0,2-2-269 16,6 4-791-16</inkml:trace>
  <inkml:trace contextRef="#ctx0" brushRef="#br0" timeOffset="200463.621">19084 16228 775 0,'0'0'2616'0,"0"0"-2163"0,0 0-220 0,0 0 4 0,66 30 20 0,-22-20-45 0,14-2-61 15,9-3-8-15,4-3-24 0,-1-2-39 16,-2 0-41-16,11 0-18 0,-1 0 16 15,5 0-19-15,0 0 0 0,-5 0-16 16,-1 0 10-16,-7 0-12 0,-4 0-21 16,-5 0-55-16,-8 0-70 0,-4-3-40 15,-13-2-93-15,-9-2-191 0,-9-2-663 16,-10 4-877-16</inkml:trace>
  <inkml:trace contextRef="#ctx0" brushRef="#br0" timeOffset="200743.837">20020 16077 3560 0,'0'0'564'15,"0"0"-380"-15,0 0 5 0,0 0 24 16,50 32-11-16,-19-22-18 0,10 1-17 16,8-1-57-16,5 1-62 0,-9-3-34 15,-13-1-14-15,-11 0-28 0,-6-1-14 16,4 1 8-16,-2 2-11 0,-1 3 2 15,-8 0-9-15,-5 0-18 0,-3 2-12 16,-8 3-16-16,-8 2 3 0,-3 2 9 16,-12 4-6-16,1-1-10 0,-4 2-9 15,-1-1-41-15,7-2-7 0,-5 3-30 16,6-2-79-16,4-1-103 0,5-2-212 16,6-5-437-16,6-4-463 0</inkml:trace>
  <inkml:trace contextRef="#ctx0" brushRef="#br0" timeOffset="201127.573">21291 15996 2500 0,'0'0'1357'0,"0"0"-1134"0,0 0-26 0,0 0-8 0,72 24 36 0,-21-18-53 16,9-2-31-16,-1-3-28 15,-4-1-79-15,-6-2-34 0,-7-1-104 0,-7 0-77 16,-8 1-28-16,-7 1-16 0,-5-1-36 16,1 1-94-16,-2-1-203 0,-2-2-501 15,-3 0-384-15,-9-3 687 0</inkml:trace>
  <inkml:trace contextRef="#ctx0" brushRef="#br0" timeOffset="201381.583">21554 16041 1873 0,'0'0'1674'16,"0"0"-1358"-16,0 0-166 0,-21 43 5 16,21-25 100-16,1 2-76 0,4 5-1 15,6 8 61-15,-1-2-43 0,1 3-75 16,6 7-17-16,0 2-28 0,-3-1-22 15,-2-5-15-15,-3-8-14 0,-7-5-25 16,-2 3-20-16,0 4-23 0,-9-5 10 16,-3-1 6-16,-6-3 14 0,-4-5 12 0,-9-2-20 15,-11-6 18-15,-7-9-18 16,2-10 0-16,9-6-37 0,11-2-82 16,5-9-52-16,-2-13-93 0,2-12-83 0,6-9-116 15,15 3-252-15,2 19-536 0,12 7-624 16</inkml:trace>
  <inkml:trace contextRef="#ctx0" brushRef="#br0" timeOffset="202698.032">22110 16371 2766 0,'1'4'545'0,"1"2"-475"0,0 3-45 0,2 6-18 0,0 4 53 15,0 1-57-15,-1 2-3 16,-1-2-3-16,0-1-96 0,0-2-73 16,0-1-81-16,-1-6-172 0,1-2-229 0,1-2-645 15</inkml:trace>
  <inkml:trace contextRef="#ctx0" brushRef="#br0" timeOffset="202836.746">22148 16235 2517 0,'0'0'354'0,"0"0"-254"16,0 0-91-16,0 0-9 0,0 0-167 15,0 0-142-15,0 0-80 0,0 0-257 16,0 0-659-16</inkml:trace>
  <inkml:trace contextRef="#ctx0" brushRef="#br0" timeOffset="203410.297">22325 16351 1626 0,'0'0'1186'0,"0"0"-980"16,0 0-65-16,2 38 44 15,-2-25 18-15,0-2-70 0,-1 2-29 0,-1 1 0 16,-1 3-19-16,-1-1-19 0,2-1-25 16,-3 3-22-16,2-2 0 15,1-3 6-15,1-3-3 0,0-1-19 0,1-5 0 16,0-3 16-16,0-1-19 0,0-1 1 15,2-4-1-15,2-5 28 0,4-2 3 16,0-4-28-16,1-2-2 0,4-2-1 16,-1 0 1-16,0 3 1 0,0 1-2 15,-1 4-31-15,-1 4 28 0,0 5 3 16,-3 3 0-16,0 1-3 0,2 10-32 16,-1 1 7-16,1 2 3 0,-1 2 23 15,0-1-1-15,-2 1-25 0,-1-4 28 16,-1-1 18-16,0-2 22 0,-1-5 16 15,1-2 19-15,1-2 18 0,1-2 31 0,1-5 27 16,3-6-68-16,3-3-40 16,-1-3-28-16,4-3-15 0,-2 1 0 15,1-1 11-15,-4 5 7 0,0 3-11 0,-4 4-7 16,-2 3-11-16,-4 4 10 0,-1 3 1 16,0 2-30-16,-1 5-50 0,-1 4-3 15,-1 3 33-15,0 3 49 0,1 3 1 16,2 1 13-16,0 0-13 0,4-2 0 15,1-4-1-15,2 2-14 0,0-5 15 16,4-1 3-16,-1-1-1 0,0 0-2 16,3-3-15-16,-3-2-7 0,0 1-6 15,-3-2-9-15,-1-1-22 0,-4 0 16 16,-2 0-16-16,0-2-34 0,-5 2 2 16,-5 0 3-16,-1 0-47 0,-4-3-63 15,-2 0-43-15,-3-1-27 0,1-7-59 16,1-2-56-16,4-4-213 0,1-3-218 15,6 3-240-15</inkml:trace>
  <inkml:trace contextRef="#ctx0" brushRef="#br0" timeOffset="203609.496">22734 16048 2144 0,'0'0'782'0,"0"0"-331"0,0 0-115 0,0 0-41 0,0 0 0 0,0 0-106 16,0 0-84-16,37-8-22 0,-34 25-3 0,2 5-3 15,-1 4-25-15,1 7-26 0,-1 6-25 16,1 9 11-16,1 3-12 0,2 3-1 16,-2-5-45-16,-1-12-25 0,-3-10-49 15,-1-7-56-15,-1-4-25 16,0 0-36-16,0 1-75 0,0-4-151 0,1-8-207 16,-1-4-640-16</inkml:trace>
  <inkml:trace contextRef="#ctx0" brushRef="#br0" timeOffset="203976.363">22703 16338 1752 0,'0'0'1807'0,"0"0"-1397"0,0 0-162 15,0 0 3-15,0 0-4 0,0 0-75 16,0 0-59-16,0 0-15 0,47-12-40 16,-25 2-55-16,3-3-3 0,3 0-95 15,0 2-61-15,-2 0-25 0,-2 1 9 16,-2 5-5-16,-2 3 40 0,-3 2 22 15,-2 3 30-15,0 8-3 0,-3 1 0 0,-3 4 31 16,-2 2 57-16,-3 2 50 0,-2 0 44 16,-2 0 20-16,0 0-33 15,0 0 28-15,0-2 12 0,0-4-3 0,0 0-19 16,0-1-10-16,0-6-9 0,0 2-19 16,2-5-8-16,-1 0 5 0,0-1-6 15,-1-3 12-15,1 0-3 0,-1 0 15 16,1 0 13-16,1-6-1 0,0-2-18 15,1-5-31-15,2-6-39 0,2-6-14 16,2-6 11-16,1 1-37 0,5-1-32 16,-1 2-44-16,2 7-37 0,-2 4-24 15,0 4-23-15,-1 6-59 0,-1 3-143 16,0 5-363-16,-4-3-916 0</inkml:trace>
  <inkml:trace contextRef="#ctx0" brushRef="#br0" timeOffset="204123.068">23354 16430 767 0,'0'0'2817'0,"0"0"-2370"0,0 0-208 16,0 0-16-16,0 0-63 0,0 0-160 16,0 0-21-16,0 0-196 0,0 0-207 15,0 0-876-15,-13-47-1329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3:14:07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2862 10027 1956 0,'-2'-1'428'0,"0"-2"-199"0,1 2 52 16,0-2-31-16,-1 2 43 0,2-3-71 0,-1 3-36 16,1-2-29-16,-2 2-6 0,1 0-11 15,-1 1-40-15,2 0-48 0,0 0-33 16,0 1-19-16,0 1-25 0,0 5-22 15,2 1 47-15,2 1 43 0,0 3-12 16,0 1-31-16,1 1-28 0,-1-3 28 16,0 1 3-16,0-1 10 0,1-1 15 15,0-1 18-15,-1-3-3 0,1 1 3 16,1-3 16-16,1-1 3 0,1-1 27 16,1-2 67-16,2 0-28 0,4-7 6 15,2-2 34-15,6-2-23 0,12-12-48 16,15-9-24-16,14-12-22 0,6-2-18 15,0 0-20-15,-6 2-15 0,-7 4-1 16,-2 1-1-16,-1-2-15 0,0-1-11 0,-1-1-36 16,-1-3-34-16,0 0-36 0,-2-2-74 15,-9-7-147-15,-11 12-665 0,-4-8-1493 16</inkml:trace>
  <inkml:trace contextRef="#ctx0" brushRef="#br0" timeOffset="4432.062">6676 11749 737 0,'0'0'694'0,"0"0"-528"0,0 0-4 15,0 0 49-15,0 0 10 0,0 0-37 0,0 0-41 16,0 0 12-16,0 0 2 0,0 0 4 16,4 38-26-16,7-33 5 0,3-2 3 15,1-1-44-15,5 0 9 0,3-1-23 16,2-1-16-16,11 0-12 0,8-3-3 15,14 0-1-15,6-2 7 0,2-2 0 16,1 1 3-16,-3 2-1 0,6 0 13 16,-2-2-4-16,2 4-2 0,2-2-1 15,4 3-9-15,-1-1-16 0,6 1 9 16,3-2-9-16,1 3-6 0,3-3-12 16,1 2 0-16,0 0-4 0,1-1-6 15,1-1 4-15,2-1 5 0,-4 4 16 16,-2-2 0-16,-6 2 3 0,0 0 3 15,-6 0 12-15,-1 0 21 0,-6 2-6 0,-5-1-18 16,-7 2-15-16,-5 1-13 16,-11-2-12-16,-9-1-11 0,-7 0-2 15,-8 1-1-15,2-2-1 0,-1 2-2 0,-1 0-14 16,-7-1-5-16,-3 0-22 0,-6-1-36 16,2 0-34-16,-2 0-33 0,-2 0-48 15,-4 0-74-15,1-2-188 0,-5-3-325 16,2 0-821-16</inkml:trace>
  <inkml:trace contextRef="#ctx0" brushRef="#br0" timeOffset="17016.045">2825 11258 1696 0,'0'0'491'0,"0"0"-268"0,0 0 0 0,0 0-33 0,0 0-46 15,0 0 14-15,0 0 8 0,0 0-33 16,0 0-56-16,0 0-39 0,0 0-16 15,0 0 6-15,0 0 10 0,2 1 3 16,-2-1-3-16,0 0 13 0,2 2-10 16,0 1-13-16,4 0 7 0,-1 1-1 15,0 0-15-15,1-1-16 0,-2 1 10 16,1-1 6-16,-1 3-7 0,1-2 13 16,0 2-6-16,1 1 0 0,0 0 0 15,-1 0 4-15,2 1-4 0,-1-1-1 16,2 2 1-16,0 0 12 0,0 1-6 0,-1 0 0 15,3-1 6-15,-1 3-12 16,1 0-16-16,0 0 22 0,-2-1-10 16,0 0 10-16,-1-2 16 0,1-1 5 0,-2-2 22 15,-2-2 37-15,0-2 43 0,-1-1-25 16,-3-1-10-16,1 0 16 0,0 0 17 16,-1 0-21-16,2-1-25 0,0-1-9 15,1-2 3-15,2-1-9 0,1-3-31 16,2-2-15-16,2-4-14 0,5-3-7 15,4-3-6-15,5-4-10 0,11-7 1 16,14-10-3-16,13-10-3 0,7-7-12 16,3-4 0-16,-2 0-43 0,-1 1-84 15,5 0-98-15,5-6-137 0,5-2-273 16,-20 16-523-16,-2-6-1846 0</inkml:trace>
  <inkml:trace contextRef="#ctx0" brushRef="#br0" timeOffset="29365.451">2762 12631 2660 0,'0'0'411'0,"0"0"-334"0,0 0 57 0,0 0-29 15,0 0 0-15,0 0 16 0,0 0-1 16,0 0-35-16,0 0-51 0,0 0-34 16,0 0-69-16,3 15 69 0,3-3-6 15,2 2 7-15,-1 4-1 0,2 1 12 16,1-1-12-16,0-1 0 0,2-4-24 16,2-6 24-16,1-5 35 0,2-2 94 15,5-8 66-15,6-6 11 0,11-9-5 16,16-16-22-16,18-12-29 0,8-11-40 15,2-2-48-15,-2-4-35 0,-7 4-27 16,5-4-1-16,4-4-48 0,-1-3-70 16,1 0-90-16,-7 3-112 0,-8 2-259 15,-22 18-1035-15,-9 0-551 0</inkml:trace>
  <inkml:trace contextRef="#ctx0" brushRef="#br0" timeOffset="31031.501">4199 14343 1152 0,'0'0'1107'0,"0"0"-971"0,0 0-23 0,0 0 32 0,0 0 32 15,0 0 0-15,0 0-20 0,0 0-29 0,0 0-58 16,0 0-49-16,0 0-21 0,0 0-16 16,0 0 13-16,41-24-10 0,-29 22 12 15,3 0 0-15,4-1 1 0,6-1 2 16,8 0 36-16,11-2 13 0,16-1 10 15,8-2 11-15,2 0 4 0,3 2 22 16,1-1 9-16,4 0 32 0,9-1-22 16,3 2-12-16,5-3-33 0,5 3-4 15,5-1-15-15,2-1 3 0,5 4 3 16,0-1 2-16,4 3-11 0,1-1 2 16,2 1-9-16,4 3 0 0,-1-3 0 15,3 3-15-15,1 0 3 0,3 0-13 16,2 0 6-16,1 0 1 0,1 3-13 15,0 0 25-15,3-2-25 0,-3 5 6 16,0-2-15-16,-1 2 34 0,-3 0-9 0,-4 0-27 16,-1 0-1-16,-8-1-2 0,-2-1-17 15,-4 0-14-15,-4 0-117 0,-5-4-99 16,-4 0-120-16,-8-8-231 0,-24-1-1040 16,-7-11-387-16</inkml:trace>
  <inkml:trace contextRef="#ctx0" brushRef="#br0" timeOffset="58498.158">3223 13391 2304 0,'0'0'575'0,"0"0"-469"0,0 0-39 0,0 0 58 0,-1 39 37 16,-6-10 13-16,-5 12-61 0,-5 13-66 16,-5 5-26-16,1 1-3 0,0-2-3 15,1-1-16-15,0 5 12 0,-2 5 7 16,-1 5 16-16,0 5-4 0,-2 2-5 15,1 0-11-15,-1-4-15 0,3-5-1 16,0-9-100-16,3-15-63 0,7-13-42 16,3-12-30-16,0-7-27 0,2-4-166 0,0-2-151 15,3-3-677-15</inkml:trace>
  <inkml:trace contextRef="#ctx0" brushRef="#br0" timeOffset="58747.245">2632 13613 2878 0,'0'0'330'0,"-38"-13"-254"15,30 13 188-15,2 0-87 0,2 0-60 16,4 0-95-16,0 2-22 0,5 5 2 16,7 5 30-16,9 7 157 0,14 12 75 15,14 10-25-15,17 11-58 0,4 6-52 16,0-1-28-16,-3-2-28 0,-7-1-12 15,0 5-30-15,-3 5-20 0,-1 5-11 16,-2 1-64-16,-6 2-107 0,1-7-16 16,-3 0-94-16,-2-6-196 0,-4-9-624 0,-11-16-818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3:16:02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8372 10403 1034 0,'-1'0'84'0,"1"0"343"0,0 0-177 15,0 0-29-15,0 0-98 0,0-2-10 0,1 2-12 16,2-1-20-16,1 1-13 0,0-1-26 15,6-1-10-15,1 1 7 0,6-1-23 16,3 0-4-16,1 0-12 0,5 1-3 16,0-1-16-16,1 0-10 0,4 1-29 15,2-1-13-15,6 2 0 0,5-1 9 16,9 1 4-16,5-2 42 0,-5 1 12 16,1 1 3-16,-3 0 0 0,-1 0 1 15,2 0 1-15,0 0 0 0,3 0 29 16,-2 0-27-16,1 4 26 0,1-1 7 15,1 1-23-15,0-1 25 0,-1 0-15 16,5 1-10-16,0-2-11 0,0 0 27 16,2-2-13-16,-2 2 7 0,2 1 0 15,1 0-7-15,-1 1 10 0,4 0 3 16,-1 3-4-16,2-3-22 0,0 2 39 16,3-2-14-16,-1 2 18 0,1-2 11 15,2-1 1-15,-3 1 19 0,2-1 0 16,1 2 7-16,-1 1-1 0,1 0-10 0,-2 0 14 15,-3 1-40-15,3-3 11 0,-2 3-11 16,1-3 4-16,1 1-16 0,-2-1-7 16,0 0-2-16,1-1-7 0,-2-1 0 15,-1 0-4-15,0-1-2 0,0 0-10 16,0-1 22-16,1 0-21 0,-1 0 8 16,-1 0 1-16,-1-1-12 0,-2 1 15 15,-2 0 2-15,0-1 8 0,-2 1 2 16,-1 0 13-16,-1 0 6 0,-2 0 0 15,-1 0-6-15,-2 1 1 0,0-1-8 16,-1 1 3-16,-1 0-8 0,-1 0 5 16,-2 0-9-16,1-1-10 0,2 0 4 15,-2 0-7-15,-1 0 1 0,1-2-11 16,-2 1 10-16,1 0-11 0,-2 0 2 16,1-1-2-16,-3 0 2 0,1-1-1 15,-3-1-1-15,0 3-1 0,-2-2-1 16,-6 0 1-16,-5 0 0 0,-6 2-1 0,-1 1-12 15,3-4-18-15,0 1-59 0,2 1-55 16,-5-2-81-16,-6 0-221 0,-6 1-600 16,-8-9-1083-16</inkml:trace>
  <inkml:trace contextRef="#ctx0" brushRef="#br0" timeOffset="5933.251">17250 10686 2109 0,'0'0'649'0,"0"0"-488"0,0 0 48 0,0 0-2 0,0 0-19 0,-42 15-11 16,30-13-32-16,-1-1-26 0,-3-1-50 15,-3 0-17-15,-4 0-31 0,-4-1-19 16,-8-1 1-16,-14 0-1 0,-13-1 0 16,-7-1 0-16,0-1 1 0,-1-1 12 15,5 0-2-15,-3-2 3 0,2-2 5 16,-2-2 4-16,-1-1-12 0,0-2-3 15,-3-1-9-15,1-2-2 0,-4-1-26 0,4 0 26 16,-2-3-14-16,2 0 11 16,3-2 1-16,4-3-8 0,5 0 11 15,7-4 12-15,2 0-11 0,7-5 12 0,4-3-11 16,6-1 20-16,7-3-21 16,5-1 49-16,7 0-13 0,6 0-35 15,7-5-2-15,3-1 0 0,9 1-1 0,8 0 0 16,6 2-18-16,6-2 19 0,6 3 13 15,7 0 8-15,9-1 1 0,7 3-3 16,4 2-1-16,6 1-15 0,8 3 0 16,3-1-3-16,5 5-3 0,1 4 0 15,2 1-12-15,0 9-1 0,-2 1 13 16,0 7-14-16,-2 3 16 0,0 4-1 16,0 5-2-16,-5 0 1 0,-2 6 0 15,-2 4-9-15,-6 7 9 0,-3 4-13 16,-5 3 4-16,-4 4-1 0,-4 5-5 15,-8 1 15-15,-1 4-15 0,-3 2 17 16,-5 3-1-16,-1 1 0 0,-1 3 2 16,-4 4 0-16,-2 1 3 0,-2 1-3 15,-4 0 2-15,-3 0-1 0,-5 2 1 16,-6-1 0-16,-2 3 1 0,-5-3 25 0,-2 1-25 16,0 1 23-16,-9 2-24 15,0 0-1-15,-2-2 21 0,-5-1-19 0,-1-2-3 16,-3 1 0-16,0-6-13 0,0 0 13 15,-5-3 2-15,-1 0 10 0,-1-3-10 16,0-1 26-16,-4 0-27 0,7-7 21 16,-1-6-10-16,5-6 1 0,1-2 8 15,-6 5-2-15,-2 1 0 0,-6 3 2 16,0-4 4-16,0-4 6 0,-1-3-6 16,-6-3 6-16,-6-4 2 0,-6-7 4 15,-1-5 7-15,4-13-8 0,4-3 7 16,3-6-3-16,0-5-9 0,-2-2-14 15,3-2-17-15,-1-5-1 0,6 2 1 16,5 3 19-16,5 5 18 0,4-9-10 16,1-3-24-16,1-6-1 0,1-4-2 15,9 3-18-15,4 10-10 0,6-4-21 16,0 2 3-16,6 5-52 0,2 5-47 16,4-3-47-16,9-7-54 0,6-7-141 15,4-3-360-15,-7 13-1117 0</inkml:trace>
  <inkml:trace contextRef="#ctx0" brushRef="#br0" timeOffset="8632.165">2358 10193 1520 0,'0'0'623'0,"0"0"-623"0,2 49-47 16,4-26 47-16,2 2 32 0,2 1 111 16,4-3-27-16,2-3-12 0,4-3 25 0,8-6 38 15,9-6 17-15,12-6 43 0,8-14 37 16,7-14 18-16,1-9-27 16,7-6-45-16,8-7-60 0,3-6-48 0,9-3-31 15,6-4-19-15,0-1-11 0,1-2-40 16,-1 1-1-16,0 0-19 0,-2 3-33 15,1 5-19-15,-7 6-16 0,-8 7-12 16,-6 7-64-16,-7 4-88 0,-9 5-249 16,-20 8-690-16,-5 2-956 0</inkml:trace>
  <inkml:trace contextRef="#ctx0" brushRef="#br0" timeOffset="11198.723">9388 11789 1702 0,'-11'1'765'0,"11"-1"-449"0,-1 0-120 0,1 0-23 0,0 0-19 16,1-1-75-16,2 1 26 0,-1 0-42 15,2 0 4-15,2 0-7 0,3 0-3 16,7 0 0-16,1 4-10 0,8-1 10 16,8 1 2-16,14 0 10 0,14-1-5 15,12-3 7-15,5 0 11 0,1 0-5 16,6-2-15-16,4-2 38 0,9 2-14 15,8-2-6-15,5-1 12 0,3 0 1 16,8-1-4-16,0 0-4 0,7-2-18 16,-2 2-12-16,1-2-21 0,-2-1-10 15,-3-2-2-15,-5 1-21 0,-8 0-1 16,-8 0-1-16,-7-1-27 0,-11 2-45 16,-12-1-46-16,-9 2-74 0,-14 0-94 15,-16-1-73-15,-13 3-359 0,-8-1-1122 0</inkml:trace>
  <inkml:trace contextRef="#ctx0" brushRef="#br0" timeOffset="13234.27">2136 11476 2358 0,'0'0'404'0,"0"0"-346"0,0 0 83 15,0 0-22-15,0 0 18 0,0 0 29 16,0 0-87-16,0 0-21 0,0 0-58 16,0 0 16-16,0 0 15 0,14 21 36 15,-9-8-14-15,4-1-21 0,-3 2-10 0,3 1-21 16,0-1 15-16,-2-1-16 15,3 3 2-15,0-2 15 0,2-3-17 0,3 0 0 16,3-4 21-16,6-1 29 16,7-6 82-16,14-8 16 0,17-16 8 15,9-12 30-15,4-12-19 0,8-6-29 0,-1-5-27 16,6-1-19-16,8-5-10 16,3-2-12-16,2-3-24 0,3 1-15 0,1 0-4 15,-1 1 3-15,-1 0-8 0,-1 4-7 16,-5 4-15-16,-7 3 0 0,-8 2-3 15,-12 4-40-15,-11 5-73 0,-10 1-104 16,-15 4-136-16,-13 11-192 0,-11-2-1231 0</inkml:trace>
  <inkml:trace contextRef="#ctx0" brushRef="#br0" timeOffset="18684.824">15388 13024 1596 0,'0'2'1284'0,"0"-2"-1098"0,0 0-122 16,0 0 57-16,1 0-9 0,1 0 9 15,3 0-52-15,0 0-12 0,2 1 0 16,5 2-28-16,2 0-10 0,4 1-7 16,4 0 4-16,12 3-13 0,11 0 10 0,16 1-12 15,11 1-1-15,4-2 1 0,2-1-1 16,-2-2 0-16,6 2 0 15,9-3 2-15,6 0 11 0,6 0 2 0,9-2 36 16,5-1 18-16,9 0 16 0,9 0 22 16,2 0 2-16,6 0-21 0,6 0-26 15,4 0-28-15,3 0-3 0,2 0-10 16,4 0 1-16,3 0 9 0,1 0 0 16,4-2-13-16,2 0 13 0,2 2-9 15,-1-2 12-15,1 1 9 0,-4-2-3 16,1 2-6-16,-4-1 0 0,-2-1-4 15,-5 3 4-15,-6-1 9 0,-5-1-6 16,-8 1-4-16,-3-2-11 0,-9 0-10 16,-10-1-12-16,-5 0 0 0,-12-2-15 15,-7-1-22-15,-10 0-61 0,-10-1-28 16,-8-2-25-16,-8 0-31 0,-4-2-45 16,-7-1-59-16,-10 1-135 0,-9-3-302 15,-12 6-978-15</inkml:trace>
  <inkml:trace contextRef="#ctx0" brushRef="#br0" timeOffset="34133.311">3198 12160 2209 0,'0'0'304'0,"0"0"-287"0,0 0 121 0,0 0 1 15,0 0 12-15,-22 38 35 0,13-22-1 16,0 3-17-16,-3 5-38 0,0 3-38 16,-4 10-23-16,-2 10-25 0,-10 15-15 0,-2 6-7 15,-1 5 6-15,-7 1-3 16,0-5-25-16,-6 6-3 0,-3-1-44 15,-3 4-76-15,0-5-82 0,8-6 5 16,2-15-11-16,16-14-58 0,4-15-92 0,3-6-125 16,4-1-246-16,2-6-375 15</inkml:trace>
  <inkml:trace contextRef="#ctx0" brushRef="#br0" timeOffset="34398.568">2564 12151 2843 0,'0'0'468'16,"0"0"-373"-16,0 0-31 0,0 0-29 16,0 0 19-16,39 21 85 0,-5-3 75 15,15 6-31-15,15 7-18 0,10 2 3 16,3 0-60-16,0 2-28 0,-5 1-58 15,2 6-20-15,-3 5-2 0,-4 3-22 16,-5 2-49-16,-6 2-46 0,-11 1-88 0,-3 0-78 16,-6-1-57-16,-1-2-54 15,-7-12-159-15,-10-12-445 0,3-5-587 0</inkml:trace>
  <inkml:trace contextRef="#ctx0" brushRef="#br0" timeOffset="37034.609">3155 14333 1429 0,'0'0'969'0,"0"0"-765"0,0 0-137 0,0 0 65 0,0 0 29 16,0 0 3-16,0 0-43 0,0 0-25 16,0 0-17-16,0 0 1 0,0 0-17 15,0 0-57-15,0 0-6 0,0 0-34 16,0 0-17-16,0 0 19 0,-2-10 32 15,11 16 38-15,3-1 3 0,5 1-3 0,4 1-6 16,3-1-29-16,4-2 16 16,8 2 0-16,10-2-17 0,9-2 0 0,5-1 1 15,-2 1 0-15,-1-2 16 0,-4 0-19 16,3 0-9-16,3 0 9 16,1 0 13-16,3-3 9 0,1 1-6 0,1-2 9 15,3 2 0-15,3-2-3 0,2 1-6 16,1-1 0-16,-1 2 9 0,3 1 0 15,-1-3 7-15,1 1-7 0,2 2 22 16,1-1-22-16,-1 1 6 0,1-1-2 16,-2 1-25-16,-1 0 14 0,0 1-5 15,-1 0-12-15,0 3-1 0,1-1 0 16,-3 1 2-16,-1 0-1 0,-1-1 0 16,-3 1 1-16,-1 2 0 0,-2-2 11 15,-1 2-1-15,1-3 1 0,-3 1-11 16,0 0 10-16,-1-2 10 0,-2 2-3 15,-2 0-7-15,-1-2-11 0,0-1 1 16,0 3 0-16,-2-3 11 0,1 0-12 16,0 0-1-16,0 0-1 0,-3 0-1 15,2 0 0-15,-1-1 1 0,-1-1-2 0,-2 2-1 16,1 0 1-16,-3-1 0 0,2 1-9 16,-1 0 12-16,-2 0 0 15,2-3-2-15,-3 3 2 0,1 0 2 0,1 0 10 16,2-1-11-16,-3-2 15 0,-1 1-13 15,2-1 9-15,-1 2 1 0,1-1 2 16,-2 0-2-16,1-1-12 0,-3 1 11 16,1 0-12-16,-3 0 0 0,-2-1 0 15,2 1 0-15,-1 0 1 0,0-1 0 16,0 0-1-16,1 0-1 0,-1 1-2 16,1 0-9-16,-1 0 11 0,-1 0-2 15,3 1 1-15,-4-1 1 0,1 1 1 16,1-2 0-16,-3 3 1 0,3 0 0 15,-5 0 0-15,-3 0 1 0,-6 0 1 16,-5 0 0-16,-3 0 8 0,6 0-11 16,2 0-1-16,2 0 1 0,2 0 1 15,-2 0 0-15,0 2 3 0,0-2-2 16,-2 0 0-16,-2 0-2 0,3 1 0 16,-1-1 1-16,-3 0 0 0,1 0-1 15,1 0 0-15,1 1 1 0,-4-1 2 16,2 0-1-16,-2 2-2 0,-1-1-1 0,1-1 1 15,-4 2 0-15,2-1 1 0,1 0 1 16,-4-1 1-16,4 0 9 0,-2 1-12 16,-2-1-2-16,4 0 2 0,-2 0-1 15,0 0 2-15,2 0-1 0,-2-1 0 16,0 1-3-16,0-1 3 0,-2-2 3 16,2 3 0-16,-2-1-1 0,-1 1-1 15,-3-2 0-15,1 2-1 0,-3 0 0 16,-1-1-1-16,0 1 0 0,2 0-12 15,-2 0 13-15,0 0 0 0,1 0-2 16,0 0 2-16,0 0 1 0,-1 0-1 16,-2 0-2-16,3 0 0 0,-2 0 2 15,-3 0 0-15,3 0-1 0,-2 0-2 16,-2 0-10-16,-1 0 10 0,1 0-15 0,-2 0 17 16,2 1-1-16,-2-1-11 0,0 2 1 15,0-1 10-15,1-1-2 16,-1 2-5-16,2-1 9 0,0 0 1 0,-2 0 0 15,2 0 2-15,-1 0 0 0,-1-1 0 16,1 0-3-16,2 1 0 16,0-1 0-16,-1 1 2 0,2 0 0 0,0 0 1 15,1-1-3-15,1 2 1 0,2-1-1 16,-1-1 11-16,0 0-11 16,4 0-1-16,-2 0 1 0,4 0 1 0,0 0 1 15,1 0 0-15,4 0 14 0,-2 0-14 16,4 0-1-16,1 0-1 0,0 0-2 15,2 0 0-15,0-1 1 0,3 1 1 16,4 0 0-16,4-2-2 0,7 2-1 16,9 0 3-16,0 0-1 0,1 2-10 15,-8-1 11-15,0 4 3 0,1-3-3 16,2 4 22-16,-2-2-9 0,5 0 15 16,-1-1-10-16,3 2 1 0,0-1-18 15,3 0 2-15,0 2 9 0,2-2-9 16,1 0-1-16,1 2 2 0,0-1 20 15,4 1-22-15,1 1 14 0,1-1 9 0,0-2-10 16,0 3-13-16,2 0 11 16,3-1-11-16,0 0 1 0,3 1 0 0,2-3 0 15,-1 0 9-15,3 2-9 0,-1-2-1 16,-1-1 14-16,3 0 6 0,-2 0 2 16,3-2 10-16,-2 3-3 0,-1-4 9 15,-1 3 55-15,-3-3-27 0,-1 2-31 16,-4-1-7-16,-1-1-5 0,-5 0-7 15,-2 0 1-15,-4 0-7 0,-6 0 0 16,-3 0-9-16,-10-1 0 0,-8-1-3 16,-11 2 0-16,-1-3-3 0,-2 3-31 15,1-4-60-15,-1 0-69 0,-6-2-62 16,-6-1-77-16,-3-4-226 0,-2-2-800 16,-8-11-962-16</inkml:trace>
  <inkml:trace contextRef="#ctx0" brushRef="#br0" timeOffset="37998.869">2173 14171 2103 0,'0'0'1225'0,"0"0"-1063"0,0 0-83 0,0 0-9 0,0 0-26 16,0 0-44-16,0 0 0 0,0 0-18 15,0 0 18-15,0 0 48 0,0 0 18 16,0 0-19-16,38 38-15 0,-23-36 12 16,6-2 31-16,9-10 70 0,12-15 61 15,19-19-30-15,12-12-37 0,7-11-28 16,2-2-53-16,-6 1-36 0,7 0 14 16,1 1-17-16,3 5-19 0,4 7-21 0,-6 3 20 15,-4 5-1-15,-6 2 0 16,-4 5-10-16,-6 3 9 0,-3 6-12 15,-4 0-25-15,-9 7-62 0,-8 4-64 0,-11 6-85 16,-12 4-122-16,-8 4-712 0,0-8-1363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3:16:50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3429 7936 992 0,'0'0'1143'0,"0"0"-887"0,0 0 37 0,0 0 96 0,0 0-114 15,0 0-24-15,0 0-8 0,0 0-45 0,0 0-60 16,0 0-60-16,0 0-34 16,0 0-23-16,0 0-21 0,0 0-12 15,-28 7-41-15,35-5 12 0,4 1 41 0,6 0 32 16,4 1-1-16,6 1-9 0,11-1-4 15,13-1-2-15,14-3-4 0,9 0 10 16,-1-6-7-16,-1-1 16 0,-3-1-9 16,2 0 15-16,3-1 0 0,0 2 0 15,-3 1-3-15,-1 1-16 0,-6 0-18 16,-5 0-13-16,-8 0 1 0,-11 2-3 16,-9 3-41-16,-9-1-37 0,-5 1-28 15,3 0-35-15,-2 0-64 0,-2 0-114 16,-8 3-330-16,-3-2-631 0,-6 3-325 0</inkml:trace>
  <inkml:trace contextRef="#ctx0" brushRef="#br0" timeOffset="382.866">3319 8190 2443 0,'0'0'307'0,"0"0"-172"0,0 0 25 0,0 0-9 16,0 0-23-16,0 0 72 0,60-13 24 15,-15 3-38-15,21-1-31 0,11-1-27 16,8 1-32-16,0 1-9 0,-2 1-25 16,4 0-19-16,-1 0-18 0,0 3-7 15,2-2 1-15,-2 2 15 0,-4-1 24 16,-8 1 1-16,-6 2-41 0,-8 0-2 0,-8 1-14 16,-10 0-2-16,-13 0-3 15,-7 1-31-15,-6 0-83 0,0-2-81 16,-1-2-113-16,-4-1-232 0,-5-1-953 0,-6-10-556 0</inkml:trace>
  <inkml:trace contextRef="#ctx0" brushRef="#br0" timeOffset="22836.765">8443 8049 924 0,'-24'1'498'0,"7"-1"-169"0,-4 0-160 0,-4 0 35 0,-6 0 13 16,-6 0-59-16,-10 0-22 0,-10 2-33 16,-6 0-45-16,1 1-16 15,0 1-13-15,2-1 0 0,-4 1-7 0,-4 1 10 16,-3 0 7-16,-4 0-4 0,-3 0-6 16,-7 0-10-16,-1 1-16 0,-5 0 0 15,-5-2-2-15,-4 2 1 0,-2 1-2 16,-6-1-11-16,-2 1 9 0,-2-1 1 15,0-2 1-15,-2-1 11 0,2-1 21 16,1-2 41-16,0 0 4 0,3-1-7 0,-1-6-3 16,5 1-13-16,0-5-26 15,2 0 1-15,3-2-28 0,1-2 15 16,1-4-16-16,3-2-16 0,4 1-6 0,4-1 3 16,4-2-26-16,3-2 4 0,7-1-4 15,6-2-18-15,5-3 63 0,7 0 1 16,10 3-1-16,13 5-26 0,7 2 25 15,3-4 0-15,1-13-31 0,3-8 30 16,6-6-40-16,11 1 41 0,12 5-1 16,8 3-14-16,9-1 16 0,8-1 23 15,7 1 12-15,11-2 6 0,7 2 1 16,7-1-1-16,9 2-12 0,7 2-16 16,5 0-13-16,7 1-2 0,4 0 1 15,4 4 1-15,8 1-1 0,3 6-11 16,2 1 12-16,3 3-2 0,3 1-2 15,3 5 2-15,1-1 1 0,3 6-1 16,0 3 0-16,4 2 2 0,-2 4 1 0,2 3-1 16,0 2 13-16,-4 3 3 0,6 3 6 15,-7 3-19-15,1 2 16 0,-4 3-16 16,0 4-1-16,-3 0-2 0,-3 2-2 16,-3 2 2-16,-3 4 0 0,-8-1 0 15,0 3 1-15,-8 1 18 0,-3 1-3 16,-7 1 42-16,-2 1-56 0,-2 1 20 15,-6 1-4-15,-1-2-18 0,-5 2-13 16,-4 0-6-16,-2 0-44 0,-10 2 37 16,-1 0-9-16,-4 0 13 0,-6-2 9 15,-3 2 13-15,-6-1-2 0,-8-3 2 16,-7-5 29-16,-11-4 9 0,0-2-16 16,-3 6 10-16,-2 2-30 0,0 6 0 15,-6-1 11-15,-2-3-12 0,-8 0-1 16,-2-2-2-16,-5 0-11 0,-4-2 13 15,-3-1 2-15,-3 0 11 0,-9 1 9 16,-10 2 3-16,-10-1-9 0,-6-3 3 16,0-3 16-16,2-7-3 0,2-1-4 15,-2-2 1-15,-2-2-10 0,-1-3 9 0,-3 0-6 16,-3-1-3-16,-2-3-18 16,0 0 2-16,-2-3 10 0,-1 0 2 0,1 0 4 15,-3-3 0-15,3 0-6 0,0-4 6 16,-1-1 3-16,3-2 3 15,0-1 0-15,0-2 0 0,2 1 6 0,0 2-28 16,-2 0 17-16,1 0-20 0,4 1-13 16,-2 2 0-16,7 1 11 0,1 1-17 15,4-1-9-15,8-2-47 0,1 2-32 16,10-1-42-16,9 1-54 0,8 1-83 16,3 0-254-16,3-1-554 0</inkml:trace>
  <inkml:trace contextRef="#ctx0" brushRef="#br0" timeOffset="24383.336">12480 7967 1894 0,'0'4'165'0,"2"-4"-113"0,5 3-52 0,2 2 168 16,3-1 49-16,4 1-26 0,1 0-21 16,5 1-35-16,1-2-42 0,3 1-7 15,1-2-9-15,3 0-4 0,8 0-28 16,8-2-4-16,9-1-22 0,4 0-1 15,0 0-16-15,-3-3-2 0,-3 1 0 16,4 2-16-16,1-2 12 0,3 2-21 16,3 0 3-16,1 0 19 0,3 0-1 15,4 0 4-15,1 0 4 0,4 0-1 16,2 0-1-16,4 1 14 0,3 0-4 0,-1-1 17 16,3 0 16-16,2 0 2 15,2 0 4-15,3 0 0 0,0 0 6 0,4 0-7 16,-3 0 0-16,-1 0-2 0,-1 1-7 15,1 0-4-15,1 2-8 0,0 1-27 16,-3-1 4-16,-1 0-6 0,1 1-2 16,-3 0 0-16,1-2-14 0,-2 2 14 15,-2 0 0-15,-2-3 2 0,-1 2 3 16,-2 0 10-16,2-1-1 0,-1 0 13 16,1 1 19-16,-1 0 7 0,-3-1-4 15,0 1-3-15,-6-1 2 0,2-1-2 16,-3 1-7-16,0-1-12 0,-4-1 6 15,-4 0-9-15,-3 0 3 0,-2 0-10 16,-3 0-2-16,-1 0-13 0,-5 0 0 16,-2-1 1-16,-3 1-1 0,-3 0 1 15,-8 0 1-15,-6 0 0 0,-9 0-2 16,-2 0 0-16,3 0 0 0,0 0 0 0,2 0-2 16,-5 0-14-16,-5 0-5 15,-3 0-17-15,-4 0-33 0,-4 0-19 16,-2-2 2-16,-3 0-29 0,-6-2-134 0,-2 0-235 15,0 0-721-15,-11-3-677 0</inkml:trace>
  <inkml:trace contextRef="#ctx0" brushRef="#br0" timeOffset="35715.714">23755 8080 192 0,'0'0'1571'0,"0"0"-1357"0,-39 17-172 0,24-10-9 15,-3 1 129-15,-2 2 19 0,0-1-26 16,-3-1-10-16,-3 2-29 0,-2 1-26 0,-7 2-10 16,-9 1 1-16,-11 2 2 0,-5 0-10 15,-2 1-9-15,1-3-26 0,0-3-3 16,-3 2-9-16,-4-1 2 0,-6 1-8 16,-2-2-18-16,-5-1 0 0,-2-2 0 15,-3-1 1-15,-2-1 0 0,-6-3 23 16,1-1-1-16,-2 1-22 0,-3-2 10 15,1-1-10-15,-1 0-1 0,1 0-1 16,0-4 12-16,3 0-11 0,3-3 1 16,4-3 10-16,3-2 3 0,3-2-13 15,3-3-1-15,2-1-1 0,2-4-1 16,3-3-19-16,1-4-35 0,3-2-35 16,3-1 42-16,3-3 24 0,3 0 1 15,2-2 12-15,5 0 10 0,6-2 16 0,4 0 7 16,5-3 2-16,5 3 4 0,8-2 6 15,4 2 6-15,4-3 7 16,9 0-23-16,4-2-9 0,3 0 9 0,8 1-25 16,8-1-1-16,6-1-21 0,6 3 6 15,5-3 16-15,7 3 0 0,8 1 13 16,5 0 18-16,8 2 17 0,8 1 9 16,4 1-10-16,6 3 0 0,6 0-2 15,3 2-11-15,4 1-21 0,2 2-13 16,3 1-3-16,3 3-13 0,1 1 0 15,4 2 13-15,-1 3-25 0,3 1 28 16,0 3 0-16,5 2-4 0,-2 2-11 16,3 2 15-16,2 3 1 0,0 3-1 15,1 2-1-15,-2 2-1 0,-1 4 0 16,-4 4-1-16,-2 4 1 0,-3-1-13 16,-2 6 12-16,-6 0 0 0,-3 3 1 15,-3 4 1-15,-4 1-2 0,-4 5-10 16,-1-1 11-16,-3 4-10 0,-6 1 9 15,-3 2-16-15,-4 0 0 0,-4 2-3 16,-5 0-20-16,-3 1-5 0,-9 4 3 16,-1 1 25-16,-8-2-16 0,-5-1 3 0,-4 2 3 15,-5 2 17-15,-4-1 10 0,-5 0-23 16,-5 0-10-16,-4-1 16 0,-4-1 3 16,-1-2 16-16,-7 2 0 0,-6-3 1 15,-2 1 0-15,-8 3 18 0,-2-1-18 16,-6 0 15-16,-5-2 6 0,-2 0 4 15,-6-2 6-15,-1 1 6 0,-5-5 3 16,-2 1-19-16,1-4-9 0,-5 0 0 16,-1-2-11-16,-3-3 1 0,-2-3 10 15,-3-1-1-15,-3-2-10 0,-2-2 27 16,1-2-7-16,-4-7-6 0,0-1 0 16,-1-3-4-16,-3-2 4 0,1-4 3 15,-1-3-16-15,1-3 19 0,-1-5 10 16,4-2 15-16,-1-4 3 0,3 0-2 15,2-5-17-15,1 1 3 0,2-1-12 16,3 2-9-16,2 1-10 0,4-1 16 16,3 1 1-16,5 1-20 0,4 0-2 15,9 4-1-15,10 1-10 0,8 4-22 16,4 0-55-16,2-3-134 0,-2 1-160 16,5 1-383-16,4-7-1228 0</inkml:trace>
  <inkml:trace contextRef="#ctx0" brushRef="#br0" timeOffset="37234.102">5704 8944 2538 0,'0'0'358'0,"0"0"-358"0,0 0-135 0,0 0 12 0,0 0 117 16,0 0 6-16,0 0 96 0,0 0-28 15,0 0-68-15,0 0-62 0,0 0-6 16,0 0 42-16,29-17 26 0,-17 16 36 15,5 1 51-15,3 0 6 0,11 0 16 16,11 0-19-16,16-1-7 0,9-1-9 16,4 1-23-16,3-2-6 0,-2 1-7 15,6-2 3-15,5 1 13 0,3 2 26 16,9-2 43-16,7 1 32 0,0 1-10 16,3-2-25-16,4 0-20 0,4 1-1 15,2-2-12-15,5 0 16 0,1-1-14 16,1-3-24-16,2 3 9 0,-1-3-16 15,1 4-2-15,-4-3 2 0,-4 0 6 16,-4-1 4-16,-2-1 33 0,-4 1-4 16,-7-3-24-16,-4 1-15 0,-8 2-21 0,-7-3-19 15,-4 2-16-15,-8 0-2 0,-8 0-14 16,-12 0-35-16,-9 3-70 16,-15 1-61-16,-6-1-80 0,-5-1-74 0,1-4-241 15,-3 1-1103-15,2-16-484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3:17:52.0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3355 7281 1863 0,'0'0'532'0,"0"0"-293"0,0 0-1 0,0 0 12 0,-42-9-77 16,31 7-78-16,1 2-21 0,-1-2-42 16,-1 2-32-16,0 0-16 0,-1 2 5 15,2 1 11-15,0 1 1 0,1 0 18 16,2 0-3-16,3-1 0 16,1 1 9-16,2-1-25 0,2 1-3 0,0 1 3 15,0 2 25-15,4 1 42 0,3 4 5 16,2-1-9-16,5-1 32 0,4 3 2 15,5-1-18-15,4-1-28 0,8 1 2 16,14-1 0-16,12 0 3 0,10-2 25 16,2-5 12-16,3-1 27 0,1-3-30 0,3 0-4 15,6-1-3-15,7-3-12 16,2-1-10-16,7-1 15 0,3-1-11 16,-2 2-11-16,1-2-20 0,0 1-4 0,0 2-8 15,-2-1-10-15,1 3-9 16,-5-2 18-16,-5 3-18 0,-3 1-1 15,-3 0-2-15,-5 0-2 0,-2 1-53 0,-6 1-73 16,-5 0-70-16,-6-2-135 16,-5-2-111-16,-14-3-636 0,-6-7-1548 0</inkml:trace>
  <inkml:trace contextRef="#ctx0" brushRef="#br0" timeOffset="750.749">15459 6138 2478 0,'0'0'521'0,"0"0"-306"0,0 0 68 0,0 0-83 0,0 0-112 16,0 0-37-16,0 0-51 0,0 0-21 16,0 0 21-16,0 0 88 0,5 45 9 15,0-19-37-15,-1 3-16 0,2 8 12 16,-2 9-18-16,-1 10-10 0,-1 2 28 16,-2-3-25-16,-1-2-6 0,-3-8-12 15,-1 1-13-15,-1-3-1 0,0-2 0 16,0-7 1-16,2-7 0 0,-2-5-9 15,2-4-25-15,-1 3-16 0,1-2-31 16,0 0-35-16,1-2-38 0,1-8-54 0,2-4-74 16,0-5-156-16,0-3-194 15,0-1-490-15</inkml:trace>
  <inkml:trace contextRef="#ctx0" brushRef="#br0" timeOffset="2050.826">15480 6134 863 0,'0'0'323'0,"0"0"-190"0,0 0 17 15,0 0-43-15,0 0-26 0,0 0 23 16,0 0 33-16,0 0 6 0,0 0 16 16,0 0 19-16,0 0-33 0,0 0-16 0,0 0 16 15,-27-37-71-15,30 37-42 16,-1 0-3-16,4-1 29 0,2 0 9 0,6-1 7 16,3 0-7-16,6 0-13 0,4-1-29 15,2-1-25-15,7-1-13 0,11-2 0 16,13 0 10-16,7 0 0 0,3-2 1 15,2 1 0-15,2 1 2 0,5-3 1 16,5 3-1-16,8 0 12 0,4-1-8 16,8 1 40-16,1 0 14 0,6 2-7 15,2-2-4-15,5 3-15 0,2 0 0 16,2-1-13-16,-2 3 0 0,5-1-19 16,3 0 16-16,-1 0-4 0,4 0-11 15,3-1 0-15,1 1-1 0,1 0-3 16,-3-1 1-16,2 0 1 0,-1 0 0 15,-1 2 1-15,0-1 0 0,-1 2 13 16,-5 0-11-16,2 1 0 0,-5-1 11 16,-3 1 12-16,-3 0 16 0,-6 0-9 15,-2 0 5-15,-6 0-5 0,-4 1-7 16,-3-1 3-16,-7 1 7 0,-3-1-3 16,-6 0-4-16,-3 0-3 0,-9 0 3 0,-5 0-3 15,-6-1-3-15,-6-1-6 0,-5 0 0 16,-9 1 3-16,-9-1-17 0,-9 1 2 15,-3 0 11-15,4-1-12 0,-1 1 0 16,-1 1-1-16,-4-3 1 0,-5 2-3 16,-4 1 1-16,-2 0 2 0,-1 0 0 15,-3 0 12-15,0 0-15 0,0 0-12 16,-4 4-22-16,1 0 34 0,0 1 21 16,-1 1 1-16,-1 4-3 0,0 0-18 15,1-1 0-15,-2 0 1 0,2 1-2 16,2 3 0-16,0 0-1 0,0 1 1 15,2 2 0-15,0 3 0 0,0 0 1 16,0 1-1-16,0 2-1 0,3 1 0 16,-1 0 1-16,1 3 2 0,0-1 0 15,1 4 10-15,-1-3-11 0,-1 3-1 16,0 0 1-16,1-1 14 0,-1 2-4 16,0-2-11-16,0 2-3 0,0-1-11 15,-2-2 14-15,0 1 3 0,0-1-1 16,0-2 12-16,-3 0-14 0,0-2 0 15,-2-1 0-15,-1 1 3 0,-1-4-1 16,-1 1-1-16,0-3 0 0,-2-1 2 0,0 0-1 16,-1-4-2-16,-2 0 0 0,1-2-3 15,0 1 0-15,-4-2-13 0,1-1 16 16,-3 0 0-16,-4-1 12 0,0 0 3 16,-5-1 4-16,-7 2-6 0,-8-2-10 15,-9 1 12-15,-6-2-12 0,1 0 13 16,0-1-13-16,1 1 0 0,0 0 0 15,-7 0 10-15,-4 0-11 0,-4-1 0 16,-3 1 1-16,-2-1 0 0,-2 2 0 16,-5 0-1-16,-1-2-1 0,-2 2-1 15,-3-2 0-15,-4 2 0 0,-4 0-1 16,1 0-1-16,-6-2-10 0,1 2 9 16,-4-3 1-16,-2 1-1 0,-2-1 0 15,-3 1 2-15,2 1-1 0,-4-1-1 0,-1 0 3 16,1-1-1-16,-3 0 1 15,-1 1 0-15,-1-2 0 0,0 1 2 16,3-1 1-16,-3 0-2 0,4-1 3 0,0 1-1 16,4 1-2-16,-2-1-1 0,4 0 34 15,1 0-34-15,-1-1 0 0,2-1 14 16,4 0-11-16,-1 0 17 0,3 0-19 16,3 0-1-16,4-1 47 0,2-2-16 15,3 0 0-15,7-2-13 0,2 2 1 16,5-1 36-16,7-1-21 0,0 0 15 15,5 1-12-15,6-2-9 0,3 0 3 16,2 2-13-16,6-2-6 0,7 2-8 16,10 0-3-16,5 2 0 0,3-1-1 15,0-1 0-15,-3 0 1 0,1 0 0 16,5 1-1-16,5-1-13 0,5 0-23 16,5-2-134-16,3 2-115 0,7-4-170 15,2 0-845-15,14-6-1179 0</inkml:trace>
  <inkml:trace contextRef="#ctx0" brushRef="#br0" timeOffset="2749.914">15508 7381 1797 0,'0'2'490'0,"-1"3"-296"0,-3 3 19 0,2 4 19 0,-1 2-30 16,0 2-33-16,-1 5-26 0,1 2-10 15,1 4-28-15,1 0-4 0,1 9-16 0,0 6 9 16,3 8-3-16,1 0-2 16,-1-9-15-16,0-8-21 0,-1-1-12 15,-1-6-39-15,-1 1 10 0,0 4-9 0,0-8-2 16,0 1-1-16,0 4-2 0,-1-6-16 15,1-5-48-15,0-3-40 0,0-4-39 16,0-3-53-16,0-6-70 0,0-1-64 16,0-5-72-16,0-7-320 0,0 1-746 15</inkml:trace>
  <inkml:trace contextRef="#ctx0" brushRef="#br0" timeOffset="4100.884">15555 7350 1425 0,'0'0'361'0,"0"0"-247"0,0 0 61 16,0 0 65-16,-38-9-39 0,33 7-46 16,-2 1-27-16,4 1 14 0,1 0-14 15,0 0-45-15,2 0-51 0,0 0-13 16,0 0 4-16,3 0 25 0,3 0-45 0,3 1 67 15,2 2 35-15,7-2-4 0,6 1-15 16,10-2-39-16,12 0-9 16,15-3-12-16,5-1-14 0,4-1 1 0,1 0-10 15,-1 1 22-15,7 1 10 0,3-2-24 16,4 2-11-16,6-1 0 0,6 1 12 16,4 1-9-16,7 1 16 0,4-2 3 15,5 3-3-15,2-1-4 0,4 1-13 16,2 0 2-16,1 0 8 0,3 1 1 15,1 0 15-15,0 1 3 0,5-1-5 16,-3 1-10-16,2-1-16 0,1 1 0 16,-1 0-2-16,0 0-11 0,1-1 11 15,-1 0-14-15,-4 2-13 0,3-2 1 16,-6 2 12-16,1-1 14 0,-5 1 0 0,0-2 2 16,-5 2 1-16,1 1 2 0,-6-2 10 15,-3 1-10-15,-4-1-2 16,-6 1 0-16,-5-3-1 0,-5 2 1 0,-7-1-1 15,-5 0-2-15,-8 0 2 16,-2-1 1-16,-8 0 2 0,-4 0-1 0,-6 0 1 16,-6 0 0-16,-9-1-1 0,-7 1 1 15,-7-1-1-15,-5 1-1 0,2 0 0 16,1-1 2-16,-2 0 0 0,-1 1 13 16,-6 0 9-16,-3 0 4 0,-3 0 9 15,-1 0-1-15,-2 0 7 0,0 0-13 16,0 0 10-16,0 0-10 0,-1 2-29 15,-1 0-1-15,0 2 10 0,0 2 11 16,0-1-10-16,0 3-9 0,0 1 10 16,0 1-10-16,-1 1-1 0,1 4 13 15,1-1-12-15,-1 3 13 0,0 2 18 16,1 1-31-16,0 2 0 0,0 0 28 16,0 2 3-16,1 1 0 0,0 1-6 15,0 2-16-15,0 0 7 0,0 2 27 16,0-1-3-16,0-1-9 0,0 0-9 15,0 1 2-15,0 0-14 0,-2-2 2 0,-1 2-15 16,0-3 0-16,0-1 0 16,-2-1-12-16,0-1 9 0,-1-3 1 15,-1-1-11-15,-1-1 13 0,0 0 0 0,-3-1 0 16,0-2-1-16,-1-2 0 0,-4 1-1 16,2-2 2-16,-2-1 0 15,0-1 12-15,-2 1-9 0,-1-2 14 0,-1-2-17 16,0 1-1-16,-2-1 0 0,-4 0 0 15,0-1 1-15,-7 1 2 0,-11-1 13 16,-9 2-2-16,-4 0-10 0,-3-2 9 16,0-1 0-16,3 0 0 0,-5-1-8 15,-5 0 8-15,-4 0-10 0,-4 1 0 16,-4-1 1-16,-1 0-2 0,-5 0 1 16,-3 0-1-16,-2-1 1 0,-2 1-1 15,-4 0 0-15,0 1-1 0,-4-1-1 16,-3-1-1-16,-3-1 1 0,-3 1-1 15,-1-1 0-15,-2 0-1 0,0-2 1 16,-4 3 0-16,-3-2-10 0,-1 0 8 0,-2 0-17 16,0-1-1-16,-2 0 19 15,3 0 1-15,-1 0 0 0,0-1-1 16,4 0 0-16,1 0 0 0,1-2 0 16,2 1 3-16,4 0-1 0,0 1 0 0,4-3-14 15,3 1 2-15,3-1-8 0,5 1 20 16,0 1 1-16,7-2 3 0,4 0 8 15,3 1-10-15,5-1 10 0,4 0-8 16,5 1 1-16,1-2 20 0,6 2-22 16,6 1 1-16,3-2 16 0,5 0 8 15,3 1-5-15,9-1-4 0,8 0-6 16,7 1 1-16,3-1-1 0,0-1 12 16,-2 0-2-16,0-3 2 0,6 2 1 15,4-3 5-15,1 3 34 0,3-2-15 16,1 2-49-16,2-1 0 0,1 1-15 15,0 0-6-15,0-2-7 0,0 2-2 16,1 2 8-16,0-2 4 0,1 1-4 16,-1 2 7-16,2-1-3 0,0 0-10 0,0 0 7 15,1-1 6-15,-1 2-1 16,2-2 4-16,-1 1 0 0,3 0 9 0,2-2-13 16,0 1 4-16,1 0 9 0,3-2 0 15,-3 1-12-15,0-1-19 0,2 0-28 16,0-2-33-16,0 1-38 0,-1-1-31 15,0-3-82-15,1-2-258 0,0 0-557 16,-6 3-881-16</inkml:trace>
  <inkml:trace contextRef="#ctx0" brushRef="#br0" timeOffset="5501.045">13931 6264 2375 0,'2'-10'430'0,"2"6"-379"0,-1 0 65 0,-1 0 63 0,0 0 29 15,-1 3 42-15,-1 1-41 0,0 0-36 16,0 0-63-16,0 3-91 0,0 2-7 15,0 4-5-15,0 6 58 0,-1 4 10 16,-1 5-10-16,-3 3-18 0,-2 5-45 16,-1 1 29-16,-4 5-29 0,-5 6-2 15,1-5-2-15,1-3 0 0,2-8-51 16,2-6-40-16,1-1-7 0,2 1 35 16,3-7 24-16,2-7-1 0,3-3-11 15,0-4 3-15,2-1 50 0,3-8 30 16,4-6 19-16,3-8-49 0,6-10-34 15,1-11-4-15,1-8-12 0,0-2 32 16,-3 2 18-16,-4 12 3 0,-4 8 19 16,-2 9-19-16,1 2 54 0,-1-1-23 15,2-1 4-15,2 5-10 0,-4 3 17 0,1 6-20 16,-2 4 0-16,0 4-13 0,3 2-9 16,1 8 41-16,0 4-10 15,3 3 7-15,-1 7-38 0,1 0 25 0,-2 5-9 16,-2-3-16-16,1 3-1 0,-4-3 0 15,1-1-2-15,-4-2-18 0,0-1-75 16,-2-1-73-16,-1-3-39 0,0-2-50 16,0-6-121-16,-3-3-179 0,1-2-503 15,-4-5-444-15</inkml:trace>
  <inkml:trace contextRef="#ctx0" brushRef="#br0" timeOffset="5664.984">13910 6443 2707 0,'0'0'580'0,"0"0"-376"0,0 0-96 0,0 0 40 16,0 0 29-16,0 0 9 0,0 0-40 15,0 0 9-15,51 20-37 0,-30-20-63 0,5-3-55 16,10-3-21-16,7-5-199 16,10-4-149-16,-7 5-327 0,-5-6-1136 0</inkml:trace>
  <inkml:trace contextRef="#ctx0" brushRef="#br0" timeOffset="6500.763">13903 7685 33 0,'0'0'2966'0,"0"0"-2544"0,0 0-346 0,0 0-11 0,0 0-63 15,0 0 50-15,-4 42 62 0,5-22-1 16,0 3-12-16,1 3-45 0,1 0-22 15,-2-1-14-15,0 0-7 0,-1-1-11 16,0-2 1-16,0-2 19 0,0-3-19 16,-1-3 10-16,0-2-11 0,1-6 16 15,0-2 7-15,-2-2 16 0,2-2 40 16,0 0 18-16,-1-6 44 0,1-2-57 16,0-7-74-16,0-3-12 0,0-6-18 0,0-2-13 15,5-3 19-15,-1-2 0 16,1 0 11-16,1 0 1 0,0 1 0 15,0 1 0-15,2 2 0 0,0 3 2 0,1 4-1 16,2 3 24-16,0 4-3 16,1 4-4-16,0 3-15 0,1 0-2 15,0 6-1-15,-1 0-12 0,-2 0-4 0,1 4-8 16,-2 2-10-16,-2 0 0 0,-2 3 9 16,-2 1-6-16,-3 4-9 15,0 1 15-15,-5 2-3 0,-2 2-6 0,-4 1-3 16,0-1 9-16,0-2 12 0,2-2 16 15,0-1 1-15,4-4 1 0,2 1 1 16,2-4-1-16,1 0-1 0,4 0 21 16,4 0 19-16,1 1 11 0,3-1-2 15,4 0-3-15,0 0-16 0,5 2-10 16,0-1-2-16,0 2-7 0,0 0 9 16,1 1-21-16,-4-1-1 0,-1 1-12 15,-5 2-2-15,-4-3-4 0,-2 0-9 16,-6 1 28-16,-2-1 19 0,-10 1 40 15,-5-2 5-15,-12 3 4 0,-14-1-31 0,-12-2-37 16,-4-3-64-16,4-6-48 16,15 0-21-16,14-4-93 0,9-2-211 0,10 1-760 15,2-12-1300-15</inkml:trace>
  <inkml:trace contextRef="#ctx0" brushRef="#br0" timeOffset="13718.559">17672 5993 518 0,'0'0'721'0,"0"0"-373"0,0 0-81 15,0 0 12-15,0 0 22 0,0 0-24 16,-8-39-20-16,5 35-13 0,3 3-2 0,0-1-42 16,0 2-39-16,0 0-39 15,0 0-25-15,0 0-27 0,0 0-20 16,0 0-25-16,0 0-25 0,0 0-13 0,0 5-34 15,0 6 28-15,3 10 19 0,-1 14 38 16,2 21 11-16,-4 7-11 0,0 5-16 16,0-1 18-16,0-6 4 0,-4 1 8 15,-1 2 4-15,0-1-25 0,-3 0-18 16,1-2 2-16,1-1-15 0,-2-4-3 16,0-8 3-16,3-3 1 0,1-12 1 15,0-7-2-15,0-5-28 0,0-4-21 16,0 0-10-16,0 1-47 0,-1-1-69 15,-1-4-102-15,0-7-135 0,0-3-315 16,4-3-818-16</inkml:trace>
  <inkml:trace contextRef="#ctx0" brushRef="#br0" timeOffset="14066.606">17969 6250 3227 0,'0'0'460'0,"0"0"-258"0,0 0 3 16,0 0-24-16,0 0-20 0,0 0-28 15,0 0-65-15,0 0-68 0,0 0-38 16,0 0-2-16,0 0 37 0,-21 38 2 16,11-20 1-16,0 1 0 0,1 2 0 15,0 0-13-15,0-3-15 0,4-1 13 16,-1 2-7-16,4-2-15 0,0 0 6 15,2-2 9-15,0-1 4 0,4-1 17 16,2 0-2-16,3-3 3 0,3-1 1 16,1-1 20-16,5-4 4 0,-1-2 0 15,4 0-9-15,1-2-16 0,-1-2 0 16,0-3-56-16,1-2-59 0,-2-1-50 16,-2-2-46-16,-2-1-114 0,-3 0-201 15,-2-1-289-15,-2 3-700 0,-4-5 790 0</inkml:trace>
  <inkml:trace contextRef="#ctx0" brushRef="#br0" timeOffset="14250.638">18048 6324 2843 0,'0'0'649'0,"0"0"-484"16,0 0-7-16,0 0-45 0,0 0 35 15,0 0 58-15,-2 51 14 0,4-29-38 16,0 4-80-16,-2 1-69 0,4-1-14 15,-2 0-16-15,-2 0-3 0,2-1 0 16,-1-1-42-16,-1-1-106 0,0-1-93 16,0 2-45-16,0-5-155 0,0-4-359 15,2 0-1122-15</inkml:trace>
  <inkml:trace contextRef="#ctx0" brushRef="#br0" timeOffset="14652.394">18481 5934 1953 0,'0'0'444'0,"0"0"-176"0,0 0 118 16,0 0-29-16,0 0-33 0,0 0-73 16,0 0-90-16,0 0-61 0,0 0-38 15,0 0 28-15,7 37 40 0,-5 4 33 16,3 14-55-16,-1 6-38 0,-4 2-30 15,0-4-21-15,0-7 8 0,-2 3-5 16,-3 0 2-16,-2 0-21 0,-1-1-1 16,1-2-2-16,-4-1-3 0,4-5-40 0,1-10-89 15,3-7-67-15,1-9-52 0,0-5-45 16,2 1-189-16,0-3-599 16,4-6-892-16</inkml:trace>
  <inkml:trace contextRef="#ctx0" brushRef="#br0" timeOffset="15000.981">18879 6221 1800 0,'0'0'1461'0,"0"0"-1184"15,0 0-106-15,0 0 30 0,0 0-12 16,0 0-2-16,0 0-22 0,0 0-36 15,0 0-55-15,0 0-74 0,0 0-34 16,0 0 7-16,-2 2 27 0,-3 19 46 16,-6 6 19-16,2 4-47 0,-4 2-3 15,1-1-3-15,0-2-12 0,5-2-16 0,0-2 16 16,2 1-1-16,3-3-10 16,2-5 10-16,0-2 0 0,2-3-10 15,1-2 11-15,6-5 18 0,0 1-17 0,4-2 27 16,5-3 24-16,0-2 13 15,3-1-45-15,2-3-20 0,2-4-101 16,-1-1-69-16,-4 1-77 0,2-3-49 0,-4-1-193 16,-3-1-470-16,-6 2-792 0</inkml:trace>
  <inkml:trace contextRef="#ctx0" brushRef="#br0" timeOffset="15200.553">18881 6345 2848 0,'0'0'499'0,"0"0"-381"0,0 0 173 15,7 52 49-15,2-27-97 0,-3 3-45 0,1 1-71 16,0-2-29-16,-1 1-58 16,2-1-25-16,-4-2-15 0,0-1-3 15,-2 0-34-15,-2-1-86 0,0 0-102 16,-4-1-64-16,0-2-177 0,2-4-553 0,-1 0-826 15</inkml:trace>
  <inkml:trace contextRef="#ctx0" brushRef="#br0" timeOffset="15617.623">19673 5918 2259 0,'0'0'649'0,"0"0"-473"0,0 0-61 0,0 0 70 15,0 0 107-15,0 60-12 0,0-18-48 16,-1 21 39-16,0 8-58 16,-2 6-35-16,1-4-19 0,-3-3 9 0,1 1-4 15,-1 0-42-15,-3-2-58 0,1-1-34 16,-4-3-30-16,2-7-14 0,0 1-7 15,-2-6-95-15,7-10-81 0,-1-13-69 16,5-8-57-16,0-8-126 0,6-5-273 16,-1-4-724-16,9-14-557 0</inkml:trace>
  <inkml:trace contextRef="#ctx0" brushRef="#br0" timeOffset="16034.188">20002 6070 1258 0,'0'0'531'0,"0"0"-230"0,0 0-22 15,0 0 25-15,0 0-31 0,0 0-49 16,0 0-45-16,0 0-1 0,0 0-16 16,0 0-21-16,0 0 4 0,0 0-9 15,4 51-21-15,-4-33-25 0,0 3-31 16,-5 1-37-16,0 2-1 0,-3 4-9 16,-1 1-11-16,-3 0 1 0,0 0 13 15,-1 0-15-15,0 0 0 0,4-2 0 16,0-5 0-16,5-2-2 0,2-2-1 15,2-6 3-15,2-3 1 0,4 0 15 16,5-4 2-16,4-3 19 0,7-2 65 16,3-1-46-16,4-5-56 0,10-4-47 15,6-4-80-15,4-4-37 0,-1-1-29 0,-13 5-90 16,-10 0-265-16,-14 7-681 16,12-8-823-16</inkml:trace>
  <inkml:trace contextRef="#ctx0" brushRef="#br0" timeOffset="16254.217">20075 6237 3022 0,'0'0'555'0,"0"0"-403"16,0 0 5-16,0 0 113 0,-5 49 41 15,6-30-49-15,4 1-38 0,0 5-19 16,0 2-77-16,1 7-58 0,1 9-1 15,-2 8-5-15,-2 3-6 0,-3-3-22 16,-3-4-35-16,-2-5-1 0,-4 1-63 16,-1-4-107-16,0-4-117 0,-1-8-142 15,5-7-332-15,3-13-1218 0</inkml:trace>
  <inkml:trace contextRef="#ctx0" brushRef="#br0" timeOffset="21501.525">15842 6399 708 0,'-1'0'726'0,"1"0"-355"0,0-2-76 16,-1 2 29-16,1 0-11 0,-2 0-43 16,0 0-52-16,1 0-65 0,-1 0-58 0,-1 5-41 15,0 4-25-15,1 1 5 0,-3 6 55 16,1 2-16-16,1 1-4 0,2 0-22 15,1 2-12-15,0-1-16 0,1-3-18 16,4-1 1-16,2-3-2 0,-2-2 0 16,3-2-2-16,1 0 2 0,0-4 1 15,0-1 17-15,-1-3 29 0,2-1 7 16,-3 0 3-16,-1-4 27 0,-1-1-6 16,0-5-28-16,1-2-22 0,-4-2-28 15,-2-3-48-15,0-2-26 0,-6-1 30 16,-2 1-28-16,-2-1-7 0,1 1 13 0,-3 2 16 15,2 5 25-15,0 0-22 16,2 5-51-16,2 2-25 0,1 2-61 16,3 1-103-16,2 2-176 0,0 0-504 0,1 0-429 15</inkml:trace>
  <inkml:trace contextRef="#ctx0" brushRef="#br0" timeOffset="21967.588">16016 6392 1273 0,'0'0'1303'15,"0"0"-914"-15,0 0-152 0,0 0-84 16,0 0-111-16,0 0-42 0,0 0 0 16,0 0 12-16,7 45 58 0,2-25-44 15,-5 4-24-15,1 3 14 0,1 0 5 16,-5 2-20-16,-1-2-2 0,0 2-2 15,-3 1-16-15,-4 0-51 0,1 0-26 0,-4-2-6 16,4-5 45-16,-2-5 57 16,4-4 15-16,1-5 36 0,-1-5 51 15,3-2 41-15,0-2 31 0,1-5 6 0,0-5-77 16,-1-5-68-16,1-6-35 16,0-5-25-16,1-8 22 0,5-9-16 15,-3 4 18-15,1 3-11 0,0 6 11 0,2 5-9 16,-1 0 10-16,6-2 12 0,-2 5 17 15,0 7 14-15,3 1-17 0,0 3-14 16,-1 3 8-16,2 3-1 0,-3 1-18 16,1 3-1-16,0 1-19 0,-3 0 3 15,-1 0-7-15,-3 5-17 0,0 2 5 16,-3 2 7-16,-1 1 13 0,-4 3 14 16,-3 1-23-16,-2 3-61 0,-7 0-19 15,1 1 3-15,-1-3-13 0,1-1-26 16,4-2-58-16,0-2-100 0,6-4-235 15,3-2-441-15,2-4-369 0</inkml:trace>
  <inkml:trace contextRef="#ctx0" brushRef="#br0" timeOffset="22145.338">16301 6475 2209 0,'0'0'652'0,"0"0"-433"0,0 0-120 0,0 0 60 0,0 0 20 0,0 0-15 16,40 7-60-16,-23-7-41 0,3-3-63 15,3-2-142-15,-3 0-172 0,2-1-107 16,-5 0-231-16,-3 3-546 0</inkml:trace>
  <inkml:trace contextRef="#ctx0" brushRef="#br0" timeOffset="22319.438">16301 6589 1888 0,'0'0'796'0,"0"0"-477"0,0 0-185 16,0 0 87-16,0 0-31 0,0 0 0 0,48 3-67 16,-27-8-67-16,-1-1-56 15,4-2-14-15,-1 0-119 0,0 0-145 16,2-2-140-16,-5 0-319 0,-5 4-682 0</inkml:trace>
  <inkml:trace contextRef="#ctx0" brushRef="#br0" timeOffset="22683.538">16783 6283 1641 0,'0'0'1351'0,"0"0"-958"16,0 0-123-16,0 0-43 0,0 0-58 15,0 0-52-15,0 0-64 0,0 0-25 16,0 0-13-16,0 0-15 0,-2 42-11 16,-3-26 10-16,-1 4 0 0,-3-1-12 15,0 1 10-15,0 1-12 0,-3-1-1 16,6-1 4-16,-2-1-4 0,5-3 16 15,1 2 2-15,2-4-2 0,0-1 0 0,2-2-1 16,1-1-1-16,3 0 2 0,2-4 0 16,4 0 1-16,-1 0 0 15,2-2 1-15,3 1 14 0,2-3 2 0,0-1-18 16,4 0-33-16,-3-1-35 0,0-3-59 16,1 1-71-16,-3-1-61 15,1 0-91-15,-3-1-245 0,-3-1-388 0,-4 1-553 16</inkml:trace>
  <inkml:trace contextRef="#ctx0" brushRef="#br0" timeOffset="22901.323">16872 6414 1516 0,'0'0'1297'0,"0"0"-982"16,0 0-63-16,0 42 137 0,2-23-83 15,0 3-100-15,-1 4-26 0,1 1-20 16,-1-1-55-16,0 1-65 0,-1 1-28 0,0 1-12 16,-1-3-21-16,-2 2-13 0,0-3-148 15,-1-1-112-15,-2-5-165 0,2-5-778 16,0-4-1229-16</inkml:trace>
  <inkml:trace contextRef="#ctx0" brushRef="#br0" timeOffset="26918.437">19583 7342 78 0,'0'0'594'0,"0"0"90"0,0 0-297 0,0 0-95 16,0 0 10-16,0 0-31 0,0 0-49 16,0 0-26-16,0 0-29 15,0 0-5-15,0 0-3 0,0 0-13 0,0 0-20 16,0 0-41-16,0 0-85 0,0 0 13 16,0 0-10-16,-6 30 60 0,6 15 47 15,-1 12 0-15,1 10 24 0,0-1-16 16,0-3-32-16,1-6-24 0,0-4 6 15,0 2-3-15,-1-3-7 0,0-1-24 16,0-3-13-16,0-5-21 0,0-8 0 16,0-6-2-16,0-9 1 0,0-1-14 15,0 2-1-15,0 0-27 0,0 1-30 16,0-2-26-16,-1-7-43 0,0-2-51 16,-1-6-86-16,0-4-169 0,-1-2-301 15,1-2-1050-15</inkml:trace>
  <inkml:trace contextRef="#ctx0" brushRef="#br0" timeOffset="28267.867">20160 7531 239 0,'0'-2'365'0,"0"2"-13"0,0-4-71 0,2 3-86 0,-2-1-23 16,0 0-38-16,0 0-17 0,0 1-7 16,0-1 4-16,0 1-11 0,0-1-2 15,0 2-17-15,0-2-13 0,0 2 0 16,0-1-3-16,0 1 19 0,0-2-3 15,0 1 6-15,0 0 0 0,0 1 0 16,0 0-13-16,0 0-4 0,0 0-9 16,0 0-13-16,0 0-6 0,0 0-17 15,0 0-8-15,0 0-8 0,0 0-12 0,-2 0-1 16,2 1-21-16,0 3-2 16,-2 0 24-16,-2 4 19 0,-2 1 9 15,1 2-5-15,-2 4 2 0,-1 0-3 0,-3 1-19 16,1 1 10-16,0 0 6 0,-1-1-3 15,1 1 0-15,2-2 16 0,-1-1-17 16,2-1-2-16,2-2 12 0,0-1-6 16,3-1 4-16,0-3-11 0,1 0-12 15,1 0-3-15,0-1 0 0,3-1 3 16,-1-1 2-16,3 3 20 0,2-4-6 16,-2 2 0-16,6-2 9 0,-2 1 22 15,3 1 13-15,1-3-10 0,4 1-12 16,2-2-13-16,1 0 0 0,3 0-12 15,0 0 6-15,3 0-9 0,0-3-10 16,-1 2-28-16,-1-2-69 0,0 2-86 16,-2-2-32-16,-1 3-27 0,-4-1-72 15,0 0-127-15,-4 1-68 0,-3-1-177 16,-2 1-421-16</inkml:trace>
  <inkml:trace contextRef="#ctx0" brushRef="#br0" timeOffset="28851.086">20273 7597 1240 0,'0'0'608'0,"0"0"-228"0,0 0 1 0,0 0-62 0,0 0-5 16,0 0-41-16,0 0-76 0,0 0-68 16,0 0-38-16,0 0-38 0,0 0 4 15,0 0 28-15,-11 45 21 0,10-19 31 16,1 5-35-16,0 1-15 0,0 7-29 16,-1-3-14-16,-1 0-14 0,0-1-14 0,0-5-14 15,-4 5-2-15,5-6-12 16,-2 1-12-16,1-5-50 0,1-2-59 15,1-5-44-15,0-4-47 0,3-5-136 0,0-3-337 16,6-7-1235-16</inkml:trace>
  <inkml:trace contextRef="#ctx0" brushRef="#br0" timeOffset="32618.16">16294 7693 1603 0,'0'0'980'0,"0"0"-773"0,0 0-24 0,0 0-45 16,0 0-46-16,0 0-28 0,0 0-62 16,0 0 24-16,0 0 6 0,-38 49 6 0,34-30 10 15,2 1-4-15,-1 2-6 0,3-2-12 16,0 1-10-16,3-4-6 15,2-1-10-15,5-3 0 0,-1-3 2 0,4-3 20 16,3-3 26-16,1-2 69 0,4-2 28 16,-3-6-54-16,4-2-38 0,0-3-24 15,-4-3-16-15,0 0-11 0,-5-4 10 16,-2 1 10-16,-6-1-9 0,-3 1-13 16,-5-3 0-16,-6 1-1 0,-4 0-43 15,-3 0-4-15,-5 1 1 0,0 2 16 16,-3 2 18-16,4 6-18 0,-2 2-20 15,3 4-31-15,2 2-76 0,3 1-92 16,2 4-86-16,5 3-172 0,2-1-192 16,2 0-569-16</inkml:trace>
  <inkml:trace contextRef="#ctx0" brushRef="#br0" timeOffset="33083.68">16578 7635 2347 0,'0'0'558'0,"0"0"-384"0,0 0 1 16,0 0-57-16,0 0-54 0,0 0-23 15,-6 39-12-15,6-23 25 16,0 5-32-16,2 1-10 0,0 2-11 0,0 0-1 16,0 1 12-16,-1 1-10 0,-1 0 2 15,0 2-3-15,0-3-1 0,0 0-3 16,0-3-53-16,0-1-11 0,-1-5 22 15,1-2 33-15,0-5 12 0,-2-5 3 16,2 1 22-16,0-3 13 0,-2-2 32 16,0-1 25-16,0-7-25 0,0-2-33 15,-1-5 23-15,1-6 41 0,0-3 5 16,2-6-39-16,0 0-17 0,0-4-12 16,2 0-26-16,2 4-12 0,3-1 1 15,-1 7 0-15,4 4 2 0,-3 3-2 0,1 4-1 16,1 3-1-16,0 2-2 0,0 3-12 15,-1 1 2-15,2 2-6 0,-1 1-6 16,0 1 0-16,2 1-9 0,-2 4-5 16,0 2 2-16,0 2-26 0,-5 2-28 15,-1 2-10-15,-2 1 32 0,-1-2-10 16,-4 5 12-16,-5-3 13 0,0 0-3 16,-4 2 6-16,-3-1 3 0,-4-1-32 15,1-2-22-15,0-1 3 0,0-2-39 16,1-4-107-16,5-1-133 0,1-4-79 15,6 0-360-15</inkml:trace>
  <inkml:trace contextRef="#ctx0" brushRef="#br0" timeOffset="33311.535">16881 7723 1269 0,'0'0'1164'0,"0"0"-880"0,0 0-72 0,0 0 3 0,0 0 43 16,0 0-61-16,0 0-71 0,43-1-47 0,-30-3-79 16,3 0-3-16,1 0-85 0,1-1-99 15,-1 0-87-15,-1 1-126 0,-3 0-333 16,-4 0-893-16</inkml:trace>
  <inkml:trace contextRef="#ctx0" brushRef="#br0" timeOffset="33470.182">16862 7842 1573 0,'0'0'1239'16,"0"0"-912"-16,0 0-122 0,0 0-30 15,0 0-17-15,0 0-23 0,18 36-21 16,1-34 2-16,0 0-31 0,6-2-85 15,1-4-56-15,2-1-152 0,1-4-130 0,0-2-227 16,-5 2-813-16</inkml:trace>
  <inkml:trace contextRef="#ctx0" brushRef="#br0" timeOffset="36283.323">18564 7437 1235 0,'0'0'567'0,"0"0"-428"0,0 0 4 0,0 0 35 0,-2-41 23 16,2 32-24-16,0 0-51 0,-1 0 28 16,1 0-16-16,0 0-42 0,0 3-6 15,0-2 2-15,0 2 7 0,0 3-1 16,0-1 10-16,0 2-7 0,0 1-6 15,0 1-4-15,0 0-10 0,-2 0-26 16,2 1-15-16,-2 2-40 0,2 5 13 16,0 7-13-16,-3 11 37 0,1 15 19 15,0 17 10-15,0 8 8 0,1 5 1 16,-1-4 5-16,-2-3 19 0,0-2 24 16,0 3-21-16,1 0-44 0,-4 1-25 15,2-4-8-15,1-3-24 0,2-5-1 16,-2-8 0-16,4-8-1 0,0-11 0 0,0-8-2 15,0-1 0-15,2-1 1 16,0 2-17-16,0-1-2 0,-2-4-31 16,2-5-22-16,-1-2-49 0,-1-4-59 0,1-2-45 15,-1-1-39-15,0 0-90 0,1-5-83 16,-1-5-230-16,2 2-482 0</inkml:trace>
  <inkml:trace contextRef="#ctx0" brushRef="#br0" timeOffset="37400.773">18974 7522 1497 0,'0'0'692'0,"0"0"-375"0,0 0-75 15,0 0-62-15,0 0-39 0,0 0-26 16,0 0-29-16,0 0-3 0,0 0-25 0,0 0-39 15,0 0-7-15,0 0 11 0,-10 35 18 16,5-17-13-16,-6 2-5 0,2 3-4 16,-4 1-4-16,0 1-14 0,0-2 2 15,-1 1-3-15,3-3 0 0,0-1-1 16,3-2-1-16,0-1 2 0,4-4 28 16,-1-1 0-16,3-2-9 0,-3-3 0 15,5 0-15-15,0-2-4 0,0-2-4 16,0 0-11-16,5 0 12 0,-3-1 3 15,2 0 3-15,-1-1 9 0,-1 2 4 16,2-3 6-16,-2 2-9 0,-1-2 3 16,0 1-14-16,0-1 0 0,0 0-2 15,0 1-1-15,-1-1-1 0,0 0-2 16,2 2-8-16,1-1 11 0,1 0 1 16,0 1 1-16,1 0 18 0,4 2 6 15,2-2 25-15,0 1-2 0,7 1-8 16,0-2-11-16,4 0 8 0,3-2 1 15,10 0 10-15,7-1-11 0,10-5-5 0,-6 0-21 16,-8 0-11-16,-14 2-37 0,-6 0-140 16,4 1-81-16,-3-2-31 15,0 1-33-15,-4-1-183 0,-4 1-185 0,-6 1-822 16</inkml:trace>
  <inkml:trace contextRef="#ctx0" brushRef="#br0" timeOffset="37667.236">19109 7654 2176 0,'0'0'546'0,"0"0"-314"0,0 0 59 0,0 0-62 0,0 0-48 16,0 0-49-16,0 0-66 0,0 0-18 15,0 0-11-15,0 0 32 0,-12 55 26 16,10-27 27-16,-1 13 18 0,-1 6-16 0,-2 10-35 16,-1 1-36-16,-2-5-51 15,2-8-2-15,-1-10-16 0,3-9-55 16,0-4-77-16,3-5-54 0,0 3-59 0,2 0-121 16,0-2-243-16,0-7-621 0,6-8-435 15</inkml:trace>
  <inkml:trace contextRef="#ctx0" brushRef="#br0" timeOffset="41199.601">17614 7649 817 0,'3'-4'779'0,"1"0"-412"0,-2-1-121 0,0 0 23 0,0-2-24 16,-2 2-36-16,0-1-71 0,0 0-77 15,-4-1-7-15,-2 0-3 16,-1 2-32-16,-1 0 1 0,0 1 40 0,-1 0 32 16,-1 2 10-16,0 0-23 0,1 1-25 15,1 1-41-15,1 0-11 0,-2 3-2 16,4 1-18-16,1 2-17 0,-2 3 0 15,4 2 16-15,2-1 0 0,0 1 19 16,2 1 2-16,2 1 17 0,3 1-15 16,3 0 18-16,0 2-19 0,1 1 29 15,2 0-20-15,0 2-11 0,-2-2 12 16,-1 1 0-16,-2 1-13 0,-3-1-2 16,-3 0-11-16,0 0 0 0,-2-1-3 15,-6 1 4-15,-1-2 12 0,-7-1-3 16,1 0-10-16,-5-4 12 0,-1-2 1 15,0-1 12-15,2-3 17 0,-1-2 15 16,2-3 16-16,3-2 28 0,3-3 26 16,5-4 15-16,0-2 24 0,3-5-13 0,2-4-10 15,4-4-31-15,3-4-86 0,4-4-13 16,2 0-15-16,5-1-16 16,0 1-6-16,2 4-10 0,2-1-30 0,3 5-47 15,-2 1-85-15,0 1-169 16,-5 7-764-16,5-10-1355 0</inkml:trace>
  <inkml:trace contextRef="#ctx0" brushRef="#br0" timeOffset="45172.424">4495 10971 434 0,'0'0'68'0,"0"0"415"0,0 0-151 0,0 0-33 15,0 0-13-15,0 0-3 0,0 0 8 16,0 0-53-16,0 0-38 0,0 0-36 15,0 0-30-15,0 0-19 0,0 0-13 0,-6 4-10 16,6-4-23-16,0 0-27 16,0 0-17-16,0 0-12 0,0 0-11 0,0 0-2 15,0 0-4-15,0 0-18 0,0 0 0 16,0 0-10-16,0 0-5 0,0 0-1 16,0 0 3-16,0 0-10 0,4 0 24 15,4 0 21-15,1 0 19 0,4 0 3 16,1 0-9-16,2 0-11 15,1 0 0-15,3 0 11 0,0 0-13 0,1 0 0 16,1 0-2-16,2 1-1 0,0 1 0 16,0-2 3-16,3 3 0 0,1-2 32 15,1 1-10-15,2-1-21 0,0 0 1 16,0 1 10-16,2-1 1 0,5-1-1 16,9 0 4-16,7 0 6 0,4-4-18 15,-2 1-1-15,0-3 13 0,-4 1-13 16,1 1 32-16,0-1 12 0,0 1-44 15,2 0 35-15,0 2-7 0,-2 0 20 16,2 0-4-16,0 0 3 0,-1 1-6 16,2 1 0-16,-1 0-2 0,2 0 2 15,0 0-7-15,1-1 4 0,1 0-7 0,0-2 0 16,2 0 0-16,-1 1-3 16,1 0-6-16,1-1 6 0,0 2-3 0,-1 0 3 15,1-1-6-15,-1 0-3 0,-1 1-4 16,-1-2-6-16,0 0-10 0,1 0 0 15,-3-1-1-15,2-1-1 0,-1 1 0 16,-2 0 0-16,-1 1 0 0,-3 1 1 16,1 0 0-16,-2 1 2 0,-2-1-1 15,0 2 10-15,-3-1-11 0,-1 1 1 16,-3 0-1-16,-2 1 1 0,-2 1-1 16,-6-1 0-16,-6-1 0 0,-7 0-1 15,0 0 0-15,1 1-1 0,-1 0 0 16,2 0 0-16,-4 0-1 0,-5-1-1 15,-6 0-18-15,-4 0-4 0,-1 0-3 16,-1 0 9-16,0 0 16 0,-1 1-25 16,-5-1-6-16,-1 2-3 0,-2 0 6 15,0 0 19-15,0-2 10 0,0 2-1 16,2-1-29-16,1 0-24 0,2 1-65 0,-2-2-59 16,3 1-116-16,-2-1-220 0,3 0-603 15,-1-3-808-15</inkml:trace>
  <inkml:trace contextRef="#ctx0" brushRef="#br0" timeOffset="98166.336">13470 7492 1609 0,'0'0'639'0,"0"0"-332"0,0 0-17 16,0 0-75-16,0 0-67 0,0 0-30 15,0 0-23-15,0 0-31 0,0 0-36 0,0 0-26 16,0 0 30-16,0 0 16 0,1 57 31 16,4-27 9-16,1 10-12 15,1 11-13-15,0 4 6 0,-2 0-38 0,-3 0-9 16,-2-4-3-16,0 3-18 0,-2 1-1 15,-4 0-2-15,-1 0-23 0,-3-4-44 16,-2-2-22-16,1-4 9 0,1-8 9 16,0-9 10-16,4-8 6 0,1-3-22 15,-2 2-20-15,0-2-31 0,0 1-33 16,1-5-97-16,0-3-159 0,2-7-171 16,1-3-459-16,1-1 257 0</inkml:trace>
  <inkml:trace contextRef="#ctx0" brushRef="#br0" timeOffset="98800.588">13444 7509 1022 0,'0'0'768'0,"0"0"-437"0,0 0-85 0,0 0-46 0,0 0-71 16,0 0-51-16,0 0-37 0,0 0-39 0,0 0 37 15,0 0-10-15,-18 42 3 0,11-23-29 16,-2 3 26-16,0 1 0 0,-1 0 6 16,1 0 1-16,-2-3-4 0,4-2-10 15,0-4 4-15,3-3-7 0,0-6 0 16,2 1-6-16,2-6 16 0,0 0 28 16,0-2 45-16,3-3 98 0,2-3-32 15,3-6-118-15,1-4-31 0,5-3-6 16,1-4-1-16,1-2 7 0,1 1 6 15,-1 2-3-15,-1 1 4 0,0 6 5 16,-3 4 10-16,2 3-4 0,-2 3-37 16,-1 5-14-16,1 2-2 0,0 6 7 15,2 6 9-15,0 2 34 0,0 5-34 16,-1 1-9-16,-2 1-32 0,1-2-47 16,-4-1-104-16,0-3-179 0,-3-4-419 15,1-5-1445-15</inkml:trace>
  <inkml:trace contextRef="#ctx0" brushRef="#br0" timeOffset="99534.899">13433 5911 1657 0,'0'0'640'0,"0"0"-401"0,0 0-20 0,0 0 3 0,0 0-36 0,0 0 63 16,0 0 1-16,-28-38-45 0,27 37-70 16,0 1-34-16,1 0-63 0,-1 3-37 15,0 8 0-15,-1 2 11 0,0 13 19 16,2 13 10-16,-1 12-7 0,0 4-6 15,0 0-15-15,-2-1-12 0,-2-6-1 16,-2-1-3-16,0 1-1 0,1 0-8 16,-1-5 0-16,3-8-38 0,2-7-28 15,-1-8-20-15,2-3-9 0,0 2-66 16,1-1-73-16,-1 1-118 0,0-3-259 16,0-5-361-16,0-3-328 0</inkml:trace>
  <inkml:trace contextRef="#ctx0" brushRef="#br0" timeOffset="99834.025">13198 6344 1220 0,'0'0'1631'0,"0"0"-1381"16,0 0-49-16,0 0 0 0,0 0-52 15,0 0-51-15,0 0-45 0,0 0-29 0,0 0-23 16,0 0 14-16,0 0 45 15,23 43 24-15,-8-24-11 0,1 2-13 0,1 0-26 16,-1 0-16-16,-1-1-18 0,-2 1-2 16,0-4-14-16,-1 0 13 0,-3-1 0 15,0-3-16-15,-3-3 17 0,0-1 2 16,-2-2 12-16,1-4 6 0,0-3 13 16,-2 0 54-16,2-9 138 0,2-3-75 15,4-12-71-15,8-14-77 0,6-12-75 16,3-7-55-16,5-2-65 0,-2 1-133 15,-8 19-642-15,1-4-1646 0</inkml:trace>
  <inkml:trace contextRef="#ctx0" brushRef="#br0" timeOffset="123736.88">6803 11681 2820 0,'0'0'314'0,"0"0"-244"0,0 0-57 0,0 0 6 0,0 0 45 16,0 0 38-16,0 0 54 0,0 0 15 15,0 0-23-15,0 0-32 0,44-35-18 16,-28 19 2-16,-2-3-13 0,5-3 6 0,1-2 9 16,0-1-3-16,2-2-16 15,-1-4-24-15,-1 4-25 0,-1 2-19 16,-3 2-3-16,-1 3 1 0,-4 4 5 0,-1 4 0 16,-4 3 13-16,-1 2 6 0,-3 4 6 15,0 0-7-15,-2 2 4 0,0 1-9 16,0 0-18-16,0 0-13 0,0 1-40 15,0 2-39-15,0 0 8 0,0 4 16 16,0 5 38-16,2 4 17 0,2 3 2 16,1 6 1-16,-1 2-2 0,1 2 0 15,0 2 0-15,-1 5 1 0,-1 8 10 16,0 7-10-16,-3 3-2 0,0-5 1 16,0-12 2-16,0-10 0 0,-2-7 0 15,1-1 0-15,-1 0-3 0,1 1-19 0,-1 0-39 16,0-3-28-16,0-3 9 15,0-1 6-15,0-5-35 0,0 0-52 16,-2-2-46-16,2-1-129 0,-2-3-246 16,1-1-508-16,0-1-508 0</inkml:trace>
  <inkml:trace contextRef="#ctx0" brushRef="#br0" timeOffset="124066.823">6854 12097 2590 0,'0'0'408'0,"0"0"-254"0,0 0-29 0,0 0 47 16,0 0 8-16,0 0 0 0,0 0 34 15,0 0-29-15,0 0-73 0,0 0-31 16,0 0 3-16,0 0 27 0,0 0 27 15,28-39-18-15,-17 34 0 0,3 1-13 16,1-2-16-16,3-2-30 0,5 1-9 16,3-3-13-16,2 0 16 0,2 0-10 0,4-3-14 15,-1-1-19-15,-2 0-12 16,2 0-17-16,-4 3-71 0,-1-2-46 16,-2 7 6-16,-4-2-7 0,0 4-36 0,-5-2-85 15,-2 2-239-15,-4 1-928 0,-3-8-1138 16</inkml:trace>
  <inkml:trace contextRef="#ctx0" brushRef="#br0" timeOffset="134000.972">22966 6169 1588 0,'0'0'666'0,"0"0"-308"0,0 0-33 0,0 0-8 0,0 0-27 0,0 0-59 15,0 0-46-15,0 0-37 0,0 0-26 16,0 0 27-16,0 0-50 0,0 0-71 16,8-38 0-16,10 30 0 0,0-1-13 15,6 1-15-15,1 2-9 0,3 2-16 16,0 1-12-16,-2 3-15 0,2 3 2 15,-3 5 3-15,-1 2-5 0,-3 5 2 16,-4 3 9-16,-3 1-55 0,-5 2-27 0,-5 1 29 16,-4 0 18-16,-2 0 7 0,-7 0 34 15,-5-2 4-15,-5 0 31 0,-5-4 0 16,-3-3 3-16,-2-3 22 16,-2-1 10-16,1-8 18 0,1-1 10 0,3-4 0 15,3-6 15-15,6-2-5 0,3-5-10 16,3-1-26-16,6-2-34 0,4-3-3 15,1 0-43-15,5 1-32 0,5-1-42 16,6 3-56-16,5-1-118 0,2 4-307 16,6 2-455-16,-6 5-562 0</inkml:trace>
  <inkml:trace contextRef="#ctx0" brushRef="#br0" timeOffset="134366.817">23512 6157 2978 0,'0'0'571'0,"0"0"-264"15,0 0-71-15,0 0 53 0,0 0-115 16,0 0-42-16,44-44-24 0,-28 31 17 16,3 2-60-16,3 0-65 0,1 0-31 15,1 4-12-15,1 1 0 0,0 3-3 16,-2 3-9-16,-2 2-28 0,-1 5-12 15,-2 3-14-15,-5 5-15 0,-3 1 31 16,-2 4 18-16,-5 2 16 0,-3 4-26 16,-7-3 16-16,-4 3 25 0,-5-2 13 15,-5 0 31-15,-4-5 15 0,0-2 20 16,-2-4 6-16,2-4-13 0,-1-4 17 16,1-5 11-16,1 0-3 0,1-8 0 15,3-2-6-15,1-5 2 0,4-3-2 16,1-3-7-16,5-2-37 0,3-3-3 15,4 1-3-15,2 1-31 0,3 2-40 16,7 1-51-16,3 4-86 0,5 4-107 16,3 2-284-16,2 1-434 0,-3 4-647 0</inkml:trace>
  <inkml:trace contextRef="#ctx0" brushRef="#br0" timeOffset="134918.657">23969 6087 2382 0,'0'0'400'0,"0"0"-76"0,0 0-43 0,0 0 5 0,0 0-69 0,0 0-37 16,0 0 20-16,0 0-42 0,0 0-81 16,42-22-40-16,-20 16-15 0,4 1-12 15,2 4-10-15,2 1-34 0,-1 3-21 16,-1 5 17-16,-1 5 1 16,-4-1-3-16,-5 5 0 0,-2 1 12 0,-6 3-25 15,-5 0 9-15,-4 0-6 0,-1 0-12 16,-9 2-5-16,-5-4 4 0,-4 0 23 15,-5-2 16-15,-10-1 24 0,-9 0 2 16,-10-5 29-16,4-5-12 0,9-5 9 16,14-2 6-16,8-5 18 0,1-4 16 15,1-4-8-15,-1-3-7 0,9-7-53 16,5-3-35-16,4-4-71 0,9 0-92 16,13-6-48-16,13 1-218 0,12 4-589 0,-6 7-614 15</inkml:trace>
  <inkml:trace contextRef="#ctx0" brushRef="#br0" timeOffset="135399.227">24560 5978 3023 0,'0'0'495'0,"0"0"-205"0,0 0-133 0,0 0 23 15,0 0-80-15,43-4-44 0,-26 4-10 0,5 3-31 16,1 2-15-16,5 1-19 0,0 6-12 16,-1 2-3-16,-2 4 15 15,-2 1 0-15,-3 4-12 0,-7 0 13 0,-3 3-17 16,-4-2-21-16,-6 1 28 0,-5-4-1 16,-8 2 10-16,-5-4 6 0,-12 0 13 15,-15-3 1-15,-11-2 37 0,-3-6 1 16,4-8-2-16,13-1 13 0,14-6 40 15,12 0 25-15,2-3 6 0,3-3-1 16,1-4-15-16,3-7-25 0,7-5-80 16,5-4-56-16,9 0-24 0,16-3-115 15,16 0-106-15,16 1-190 0,-8 10-990 16,-1 3-722-16</inkml:trace>
  <inkml:trace contextRef="#ctx0" brushRef="#br0" timeOffset="169466.867">23652 5195 1277 0,'0'0'1347'0,"0"0"-1160"0,0 0-20 0,0 0-10 16,0 0 35-16,0 0-1 0,0 0 30 16,-29-38-51-16,26 37-32 0,0 1-15 15,-2 0-39-15,2 0-31 0,-2 4-53 16,1 6-13-16,-2 3-4 0,0 8 17 0,-1 4 2 15,-2 6 23-15,0 1-10 16,0 3-12-16,-2-3-2 0,1 0-1 0,0 1 0 16,0-4-56-16,2-5-9 0,3-4 18 15,1-5-12-15,2-8-17 0,2-5-31 16,2-2-16-16,5-8 51 0,2-8 53 16,6-11 0-16,5-14-3 0,1-10-35 15,1-3-13-15,-4 4-12 0,-7 10 56 16,-4 13 26-16,-2 8 35 0,0 4 41 15,1-2 23-15,0 0-1 0,1 3-10 16,0 6-6-16,0 3-10 0,-1 5-6 16,0 3 10-16,3 7-75 0,1 3 30 15,2 5 13-15,-1 6-16 0,1 2-10 16,-2 2-15-16,0 3-3 0,-2-1 0 0,-3-2-3 16,-1 0-34-16,-2-1-22 15,0-3-36-15,1-5-18 0,-2-2-22 16,0-5-26-16,0-2-74 0,-1-7-161 15,0-3-258-15,0 0-354 0,-4-13-300 0</inkml:trace>
  <inkml:trace contextRef="#ctx0" brushRef="#br0" timeOffset="169586.62">23561 5353 2119 0,'0'0'623'0,"0"0"-330"0,0 0-53 16,0 0-56-16,0 0-47 0,0 0-68 15,0 0 73-15,0 0 0 0,0 0-51 16,66 16-40-16,-1-35-51 0,10-6-130 15,1-8-197-15,-20 7-635 0,-9-1-1534 0</inkml:trace>
  <inkml:trace contextRef="#ctx0" brushRef="#br0" timeOffset="171000.548">27306 4909 2209 0,'0'0'469'0,"0"0"-208"0,0 0-72 15,0 0-17-15,0 0-41 0,0 0-42 0,0 0 40 16,0 0 39-16,4 48 17 0,-2-27-24 15,2 1-46-15,-1 5-31 0,-1-4-32 16,2 2-11-16,-2-1-17 0,0-2-21 16,-2-1 15-16,2-2-15 0,-2-3-3 15,0-4-1-15,0-2-33 0,0-4 6 16,0-2-3-16,0-4 31 0,0 0 3 16,0-2 22-16,0-4-25 0,-2-7-9 15,0-5-38-15,-2-5 1 0,2-3 46 16,0-4 12-16,2-1 13 0,-1-2 3 15,1 1 0-15,0 0-3 0,0 2-7 16,3 3 16-16,1 4 3 0,5 5 6 0,0 5-2 16,2 3-17-16,3 4-21 15,1 3 13-15,1 3-16 0,1 0-1 16,-1 6-12-16,-3 1-14 0,1 2-4 16,-5 2 3-16,-1 3 6 0,-3 2 10 0,-5 2 10 15,0 2-29-15,-7 1-37 16,0-1-25-16,-6 1 9 0,0-3 22 0,2-4 31 15,1-2 30-15,2-5 1 0,4-1 15 16,3-3-12-16,1-2 22 0,0-1 9 16,1 0 4-16,1 0 24 0,4 0-16 15,1 0 35-15,6 2-4 0,-2 0-24 16,3 0-38-16,1 1-15 0,-1 1 0 16,-1 4-25-16,-2-1-5 0,-1 1 14 15,-6 1-15-15,-2 3 16 0,-2-1 15 16,-5 2 0-16,-8-1 0 0,-2 1-13 15,-6 0 10-15,-3-3-18 0,-2-3-26 16,-1-2 4-16,0-2-25 0,5-3-32 16,1-4-44-16,8-5-86 0,5-2-156 15,4 0-685-15,10-6-922 0</inkml:trace>
  <inkml:trace contextRef="#ctx0" brushRef="#br0" timeOffset="173633.064">26476 6070 1952 0,'0'0'376'0,"0"0"-114"0,0 0 82 0,0 0-65 0,0 0-24 15,0 0-62-15,0 0-19 0,-38-35-46 16,38 28-20-16,5-2-21 0,0 1-9 15,3-1-34-15,3 2-19 0,1-2-25 16,1 5-6-16,3-1-35 0,-1 1-6 16,3 4 10-16,-3 0-10 0,1 5 13 15,1 3 12-15,-1 2-1 0,-3 3-18 0,1 3 4 16,-3 1-48-16,-3 4-6 16,-2-1-4-16,-6 1-9 0,0-1 24 15,-6-1 20-15,-2 1 3 0,-7-4 28 0,-1-2 16 16,-5-2 0-16,-2-2 13 0,-2-4 25 15,2-3 7-15,1-3 0 0,1-1-32 16,4-5-13-16,3-5-79 0,2 0-39 16,7-5-61-16,1-3-104 0,4 0-124 15,4-1-154-15,1 3-464 0,9-4 362 0</inkml:trace>
  <inkml:trace contextRef="#ctx0" brushRef="#br0" timeOffset="173966.692">26767 5975 2438 0,'0'0'483'0,"0"0"-210"15,0 0-101-15,0 0-54 0,0 0-23 16,0 0 9-16,0 0 0 0,0 0-9 16,0 0-32-16,49 3-42 0,-36-3-21 0,4 0-15 15,-2 4-13-15,1 0-1 16,1 2 1-16,-3 2-10 0,-3 2 0 0,-3 1-9 15,0 4 6-15,-6-1-22 0,-2-1 12 16,-2 4 4-16,-6-4 9 0,-3 1 3 16,-5 0 9-16,-5-3 14 0,0-1 12 15,-5-2 16-15,-1-2 9 0,1-2 4 16,3-1 24-16,-1-3 17 0,4-4 12 16,7-5-6-16,2 0-16 0,3-5-48 15,6-4-12-15,2-3-63 0,7-2-53 16,9-1-49-16,6 0-106 0,5 2-113 15,2 5-226-15,-3 3-490 0</inkml:trace>
  <inkml:trace contextRef="#ctx0" brushRef="#br0" timeOffset="174299.44">27043 6045 2200 0,'0'0'404'0,"0"0"-143"16,0 0-59-16,0 0-23 0,0 0-36 15,0 0-38-15,0 0-32 0,45-28-25 16,-30 23-23-16,1 3-25 0,5 0-13 16,-2 2-9-16,-2 0-3 0,1 2-7 15,0 3-6-15,-5 1-3 0,-4 2-10 16,0 2-22-16,-6 1-7 0,-3 2-19 15,-1-1-3-15,-10 0 50 0,-4 0 7 16,-4 0-12-16,-5 0-30 0,-2-3 22 16,-3-2 65-16,2-1 0 0,1-5 55 15,1-1 38-15,8-1 0 0,3-6-32 16,5-3-28-16,5-4-33 0,4-3-74 16,9-2-64-16,5-3-88 0,5 0-80 15,8-1-210-15,-7 7-278 0</inkml:trace>
  <inkml:trace contextRef="#ctx0" brushRef="#br0" timeOffset="174683.228">27298 6024 2697 0,'0'0'386'15,"0"0"-166"-15,0 0-38 0,0 0-5 16,52-35-29-16,-34 29-41 0,1 0-22 16,2-1-34-16,3 5-22 0,-2 1-29 15,5 1-38-15,-3 3-12 0,1 4 28 16,-2 2-25-16,-6 4-41 0,-2-1-26 15,-8 5 7-15,-5 1 12 0,-2-1 63 16,-2 1 7-16,-7 0-4 0,-4-3-3 0,-3 0 10 16,-4-3 22-16,-2-3 35 15,0-2-7-15,0-4 1 0,-1-3 9 0,4-1 3 16,3-8-6-16,5-2-35 0,1-4-63 16,6-3-32-16,4-2-14 0,0-5-53 15,12 2-175-15,1 0-232 0,0 7-629 16</inkml:trace>
  <inkml:trace contextRef="#ctx0" brushRef="#br0" timeOffset="175566.534">27959 6046 1422 0,'0'0'348'0,"0"0"-33"16,0 0-23-16,0 0 11 0,0 0-23 0,0 0-69 16,0 0 0-16,0 0-46 0,0 0-32 15,-6-43-29-15,10 35-22 0,2-1-10 0,3-2-31 16,2 3-8-16,2-2-33 16,0 3-12-16,2 0-4 0,1 2 4 15,2 2-23-15,1 3-2 0,0 0-7 0,0 5 6 16,-2 2-13-16,-1 2 17 0,-1 2-20 15,-4 3-12-15,-4 0-36 16,-5 0-6-16,-2 1 0 0,-2 0 22 0,-7 0 22 16,-4-1 45-16,-4-2-4 0,-4-1-9 15,-2-5 3-15,-2 1 29 0,0-4 20 16,1-3 18-16,1 0 4 0,6-5-42 16,2-2-13-16,3-5-74 0,9-1-131 15,2-1-59-15,3-1-173 0,6-1-190 16,1 3-478-16</inkml:trace>
  <inkml:trace contextRef="#ctx0" brushRef="#br0" timeOffset="175883.13">28390 5988 2085 0,'0'0'979'0,"0"0"-813"0,0 0-26 16,0 0 3-16,0 0-10 0,0 0-54 15,42-11-9-15,-30 8-37 0,1 0-33 16,3 2-25-16,-1 1-10 0,1 1-12 16,-3 5 3-16,-1-1-4 15,-1 2-2-15,-5 1-14 0,-2 1-12 0,0 0-13 16,-4 1 3-16,-2-1 19 0,-4 0 36 16,-5-1 31-16,-1 1 16 0,-3-2 13 15,-5 0 6-15,-1-2-10 0,0-2-2 16,-1-2 12-16,-1-1 9 0,5-1 23 15,2-4 3-15,3-2 6 0,2-2-9 16,5-1-45-16,3-3-22 0,3-1-57 16,1-1-60-16,7-1-61 0,4 1-78 15,3 1-120-15,7 3-209 0,-7 3-417 16</inkml:trace>
  <inkml:trace contextRef="#ctx0" brushRef="#br0" timeOffset="176233.57">28747 5954 1988 0,'0'0'473'0,"0"0"-173"0,0 0-5 16,0 0-7-16,0 0-44 16,0 0-57-16,0 0-33 0,0 0-38 0,0 0-62 15,39-29-54-15,-30 27-12 16,1 0-4-16,0 2-20 0,3 2 5 0,-1 4-3 15,-1 0-4-15,-3 1 0 0,0 1-9 16,-2 1 12-16,-4-1 1 0,-2 3 2 16,0-1-15-16,-4 1 32 0,-3-1 15 15,-4 1 22-15,-2 0 1 0,-2-3 2 16,-1-1-3-16,1-2-10 0,0-2-9 16,1-3 16-16,3 0 3 0,0-1-3 15,4-6-9-15,2 0-10 0,2-1-63 16,1-5-32-16,2 1 32 0,2-1-70 15,4 2-48-15,1-1-56 0,5 3-184 0,0 2-135 16,-2 3-473-16</inkml:trace>
  <inkml:trace contextRef="#ctx0" brushRef="#br0" timeOffset="176583.009">29037 5925 2191 0,'0'0'614'0,"0"0"-345"0,0 0-7 16,0 0 8-16,13-36-17 0,-3 26-62 15,1 4-31-15,-1 0-60 0,6 2-57 16,-3 0-24-16,5 2-19 0,-2 2 0 15,0 0-25-15,1 4-3 0,0 2-15 16,-2 2 2-16,0 3 7 0,-4-1-35 16,-2 3-25-16,-4-1 0 0,-4 1 12 15,-1 0 13-15,-2-1 49 0,-6-3 20 0,-1 1 12 16,-4-3 13-16,-3-3-9 0,-4 2-16 16,1-6-2-16,0 0 2 15,1 0 15-15,2-6-15 0,3-1-41 0,5-4-47 16,0 1-39-16,6-2-86 0,2-3-77 15,2 1-267-15,6 4-629 0</inkml:trace>
  <inkml:trace contextRef="#ctx0" brushRef="#br0" timeOffset="177881.332">26639 6656 1753 0,'0'1'558'0,"0"-1"-229"0,0 0-126 0,0 0-45 0,0 0-49 0,0 0-30 16,0 0-8-16,0 0-71 0,0 0-32 16,2 3-48-16,0-2 22 0,2 1-73 15,3 2-133-15,0-1-185 0,-1 0-594 16</inkml:trace>
  <inkml:trace contextRef="#ctx0" brushRef="#br0" timeOffset="178045.624">26721 7249 2274 0,'0'0'369'16,"0"0"-311"-16,0 0-35 0,-5 43-23 16,5-32-71-16,0-1-310 0,0-2-47 15,0-2-602-15</inkml:trace>
  <inkml:trace contextRef="#ctx0" brushRef="#br0" timeOffset="178239.447">26711 7768 1489 0,'0'0'553'0,"0"0"-388"15,-2 37-100-15,4-24-4 0,-2 1-61 16,3 1-51-16,-1-1-176 0,1-2-212 16,-1-3-391-16,2 2 44 0</inkml:trace>
  <inkml:trace contextRef="#ctx0" brushRef="#br0" timeOffset="178402.645">26719 8461 2221 0,'0'0'275'15,"0"0"-218"-15,-8 47-57 0,8-32-61 0,-2 3-302 16,2-2-241-16,0-5-213 16,2 2 109-16</inkml:trace>
  <inkml:trace contextRef="#ctx0" brushRef="#br0" timeOffset="178553.064">26812 9081 1620 0,'0'0'195'16,"-2"41"-195"-16,2-24-62 0,2 2-143 15,0 2-365-15,1-4-408 0</inkml:trace>
  <inkml:trace contextRef="#ctx0" brushRef="#br0" timeOffset="178688.437">26845 9633 313 0,'0'0'1156'0,"-11"41"-838"16,7-24-81-16,-1 3-87 0,-1 4-141 15,-1-2-9-15,0-1-233 0,2-2-183 16,1-3-398-16,0 0 94 0</inkml:trace>
  <inkml:trace contextRef="#ctx0" brushRef="#br0" timeOffset="179216.588">26558 10037 49 0,'0'0'2346'0,"0"0"-1952"0,0 0-154 16,0 0-35-16,0 0 25 0,16 48-78 16,-10-29-35-16,1 3-32 0,1-1-41 15,0 3-28-15,1-2-15 0,-1 2-1 16,0-2-1-16,0-1-72 0,-3 1-66 15,1-3-86-15,1-3-145 0,0-3-232 0,-1-2-614 16</inkml:trace>
  <inkml:trace contextRef="#ctx0" brushRef="#br0" timeOffset="179474.704">26863 10003 2908 0,'0'0'470'0,"0"0"-302"0,0 0-86 16,0 0 7-16,0 0-42 0,0 0-15 16,0 0 2-16,0 0 10 0,18 41-6 15,-12-22-35-15,-1 3-3 0,-1 2-2 16,-2-1-20-16,3-2-9 0,-2 2-29 15,1-3-47-15,0 2-36 0,0-3-95 16,1-1-175-16,1 1-356 0,0-9-954 16</inkml:trace>
  <inkml:trace contextRef="#ctx0" brushRef="#br0" timeOffset="179722.069">27161 10025 3004 0,'0'0'425'0,"0"0"-264"16,0 0-75-16,0 0 78 0,0 0-10 16,15 39-56-16,-13-22 8 0,1-1-41 15,-1 5-30-15,1 0-23 0,-1-1-10 16,0 2 1-16,0 0-3 0,2-3-31 15,1 0-153-15,-1-1-131 0,3 0-141 16,-4-5-610-16,3 0-851 0</inkml:trace>
  <inkml:trace contextRef="#ctx0" brushRef="#br0" timeOffset="180015.66">27467 9952 2757 0,'0'0'456'0,"0"0"-255"0,0 0-55 16,0 0 78-16,0 0-7 0,16 55-75 15,-9-30-14-15,-1 1-38 0,-1 3-44 16,-1 0-43-16,-2 0-1 0,1 0-2 16,-2-3-40-16,0 1-140 0,-1-1-131 15,0-1-167-15,0-7-674 0,-1 3-910 0</inkml:trace>
  <inkml:trace contextRef="#ctx0" brushRef="#br0" timeOffset="180527.646">28243 10003 1820 0,'0'0'693'0,"0"0"-303"0,0 0-41 0,0 0-53 0,0 0-46 0,0 0-68 15,0 0-65-15,0 0-33 0,0 0-6 16,0 0 0-16,27 38-7 0,-19-15-21 16,-5 2-22-16,4 0-28 0,-4 0-7 15,0-4-61-15,0 2-68 0,-1-3-80 16,2-1-77-16,0-2-154 0,-1-5-623 16,3 2-794-16</inkml:trace>
  <inkml:trace contextRef="#ctx0" brushRef="#br0" timeOffset="180770.961">28548 10031 3253 0,'0'0'486'0,"0"0"-322"0,0 0-61 16,0 0-11-16,0 0 39 0,0 0-35 15,28 40-24-15,-23-24-20 0,2 3-17 16,-3 2-14-16,4 1-20 0,-3 0-1 16,-2-3-26-16,-1 1-67 0,3-2-62 15,-2 1-93-15,-1-2-41 0,1-2-169 16,4-1-352-16,-3-4-718 0</inkml:trace>
  <inkml:trace contextRef="#ctx0" brushRef="#br0" timeOffset="181008.975">28948 10065 3053 0,'0'0'564'15,"0"0"-324"-15,0 0-46 0,0 0-27 16,0 0-40-16,0 0-68 15,0 0-16-15,7 47-8 0,-4-30-34 0,0 0 15 16,2 1-16-16,-2 2-15 0,1-1-69 16,-2 0-87-16,2-1-77 0,1-1-60 15,0-2-204-15,-2-4-678 0,4-1-767 0</inkml:trace>
  <inkml:trace contextRef="#ctx0" brushRef="#br0" timeOffset="181282.85">29390 10050 3146 0,'0'0'490'0,"0"0"-276"0,0 0-91 0,0 0 75 15,0 0-24-15,14 50-53 0,-12-28-31 16,-2 2-56-16,0 5-10 0,0-1-21 16,0 2 0-16,-2 2-3 0,1-1-3 15,-2-1-74-15,1-2-71 0,1 2-126 16,-2-4-145-16,2-7-557 0,0 1-1169 0</inkml:trace>
  <inkml:trace contextRef="#ctx0" brushRef="#br0" timeOffset="182533.815">29653 5807 2857 0,'0'0'359'0,"0"0"-206"0,0 0 12 0,-2-43-51 0,10 29 22 0,5 0-38 15,6-1-14-15,5 3-24 0,3-2-28 16,4 4-16-16,1 3-16 0,0 2 0 16,2 3-26-16,-2 2-2 0,2 5 6 15,-2 5 6-15,-1 5-15 0,0 3-13 16,-4 8 19-16,0 7-10 0,0 13-9 15,-6 11-16-15,-7 4 10 0,-9-3-10 0,-6-2 12 16,-9-5 21-16,-5 1 27 16,-3-1 15-16,-3 2 4 0,-4-4 7 0,1 2 34 15,-1 0 44-15,-1-2-25 0,1-1-7 16,3-3 6-16,3-1 11 16,0-2-17-16,7-1-19 0,0 0 18 0,5-8-21 15,5-8-16-15,0-5-9 0,2-2-3 16,3 4-4-16,5 0 7 0,2 2 6 15,7-3-3-15,2-2 0 0,4-2-4 16,3-2 26-16,2-4-32 0,1 0 1 16,-1-4-19-16,-2 1-1 0,-3-3-12 15,-3 2 10-15,-4-2-9 0,-4 0-4 16,-3 1-11-16,-4 0 8 0,-2-2 4 16,-3 0-4-16,0 2 19 0,-5 0 30 15,-2 3 7-15,-2 1-9 0,-1 5-7 16,-2-1-8-16,1 3 8 0,0 1-2 15,-1 0-1-15,3 3 4 0,2 1-21 0,2 5 1 16,0 7-1-16,5 11 0 16,0 9 2-16,7 8 0 0,0-2-3 15,1-1 0-15,0-5 0 0,2 6 10 0,1 1-10 16,0 1 0-16,3 4 13 16,-3 3-12-16,5 4 1 0,-1 2 0 15,3 4 13-15,3-1-13 0,1 4 0 0,3-1 23 16,0 1-10-16,0-1-3 0,1 2-9 15,0 1 7-15,-3 3-10 0,1-1 12 16,-4 2-3-16,1-1-6 0,-2 0 12 16,-2-1 4-16,-2 2 11 0,0 0-8 15,-4 0-20-15,0-1 10 0,-2-1 19 16,0-4-31-16,-2-2-43 0,-3 0 43 16,-1-2 21-16,-3-1-18 0,0-5-2 15,-3-1 1-15,-3-1-2 0,-4-5-2 16,-3 0 2-16,-1-4 2 0,-6-1 17 15,-3-7 3-15,-2-3-20 0,-6-4-1 16,-1-6 2-16,-2-5-1 0,-7-6-2 16,0-6-21-16,-6-6-37 0,-3-6-28 15,-3-5-37-15,-4-6-49 0,-3-12-63 16,-3-7-106-16,0-10-211 0,16 5-976 16,2-9-419-16</inkml:trace>
  <inkml:trace contextRef="#ctx0" brushRef="#br0" timeOffset="192633.026">22806 6537 1771 0,'0'0'458'0,"0"0"-203"0,0 0-6 0,0 0-37 0,0 0-97 15,0 0-44-15,0 0-14 0,0 0-15 16,0 0-42-16,0 0-3 0,0 0-58 16,0 0 61-16,0 0 45 0,0 0-26 15,11 37-19-15,-7-25-1 0,0 1 0 16,-1 0 1-16,1 0 0 0,1 0 0 16,0 0 2-16,0-1 0 0,0-2 1 15,-1-1 0-15,1 1 17 0,-1-5-4 16,1 2 9-16,-1-4-3 0,-2 1-6 15,-1-3-12-15,1 1 18 0,-2-2 3 0,0 0 1 16,0 0 6-16,0 0 9 16,1 0 3-16,0 0-18 0,1 0-23 0,2-1-3 15,3-2-2-15,2 0-11 0,3 0 10 16,3-1-10-16,0 1 12 0,4-1 1 16,2 0 13-16,5 1-1 0,2-1 4 15,9 0 0-15,8-1-13 0,7 1 0 16,2-2 1-16,0 0 11 0,-3 3-14 15,-4 0 3-15,2-1 15 0,-1 1 9 16,0-2 4-16,0 4 9 0,0-2 0 16,-1 2 0-16,-2-1-16 0,0 1-22 15,-1 1 0-15,-1 0 0 0,1 0-3 16,-2 1 2-16,-2 2 2 0,2-2-2 16,-2 1-2-16,0-2 1 0,-1 1 1 15,0-1 14-15,1 0-13 0,0 0 28 16,3 0 13-16,-2 0 9 0,2 0 2 15,-2 0 1-15,-2 0 12 0,-5 0 1 16,-6 0-19-16,-8 0-38 0,-3 0-12 16,3 0-2-16,2 0 1 0,0 0-1 0,0 0-13 15,-5 2 12-15,0-1 0 0,0 2 0 16,-3-2-15-16,0 0 17 0,-3 2 1 16,-1-3 1-16,0 1 1 0,-1 1 0 15,-1-2 10-15,0 1 4 0,-2-1-13 16,1 1 19-16,-2 0-4 0,0-1-5 15,-1 0-11-15,1 0 19 16,-2 0 1-16,1 0-3 0,-4 0 2 0,2 0-8 16,-1 0 5-16,0 0 1 0,1 0 6 15,0 0-4-15,0-1 10 0,3 0 0 16,-2-2 3-16,2-2-6 0,1 1-7 16,1-2-2-16,1 1 8 0,-2-2-2 15,4 0-1-15,-4-1-2 0,3-1-19 16,-2-2-1-16,2 2-1 0,-2-1 1 15,-1 0 17-15,0-3-19 0,-1 0-40 0,0-2-37 16,-2-2-46-16,-1-2-20 0,0 0-46 16,-2-2-4-16,0 1-47 15,0-1-70-15,0 4-322 0,0 3-895 0</inkml:trace>
  <inkml:trace contextRef="#ctx0" brushRef="#br0" timeOffset="-203079.648">30640 6900 210 0,'0'0'541'0,"0"0"-264"0,0 0-55 0,0 0 2 16,0 0 150-16,-38-24-69 0,31 19-56 15,2 2 3-15,2-1 15 0,-1 1-20 0,3 1-14 16,1-1-33-16,0 1-33 16,0-1-44-16,2 1-54 0,2-2-25 15,2 0-13-15,4-2 2 0,2-1-2 0,2 1-3 16,1-1-3-16,3 1-25 0,0 0 0 15,2 3-25-15,0 2-9 16,-1 1-8-16,1 3-8 0,-1 5 12 0,0 2 7 16,-3 5 6-16,-2 3 0 0,-5 3 23 15,-4 11-36-15,-5 10-9 0,-15 9 9 16,-7 1-19-16,-5 0 25 0,1-11-6 16,4-12 6-16,5-7 32 0,0-4 12 15,-3 4 17-15,1 0 9 0,1 2 38 16,3-5 31-16,6-3-32 0,3-5-22 15,4-3-24-15,2-3-28 0,6-2 1 16,4-1 65-16,7-2 23 0,11 0 32 16,13-10-20-16,9-7-46 0,5-5-34 15,-1 0-22-15,-6-1-52 0,-12 8-54 16,-6 1-59-16,-9 4-70 0,-4 0-160 16,4-3-353-16,-5 4-720 0</inkml:trace>
  <inkml:trace contextRef="#ctx0" brushRef="#br0" timeOffset="-202080.441">31063 6336 1885 0,'0'0'379'0,"0"0"-162"0,0 0 44 0,0 0-58 0,0 0-68 15,-7-41-46-15,3 34-22 0,-1 1-3 16,-2 2 25-16,-1-1-31 0,-2 2-58 16,2 1-12-16,-1 1-4 0,-2 1 14 15,1 0-24-15,-1 3-2 0,0 2-10 16,2 2 12-16,0-1 7 0,3 2-13 15,1 1-10-15,4 4-9 0,1-2 38 16,3 2 13-16,6 0 19 0,3 2 25 16,4-2-5-16,1 1 18 0,4-1-25 15,1 0 9-15,1 1-9 0,0-2-15 16,-3 2-17-16,-3-2-2 0,-3 2-30 16,-5-1-22-16,-7 3-35 0,-2 0 25 15,-5 0 22-15,-6-1 14 0,-6 1 12 0,-2-2 16 16,-3-3 18-16,-2-2 17 0,0-5 10 15,0-4 25-15,5-1 19 0,2-6 29 16,6-4 18-16,3-4 3 0,6-3 16 16,2-4-64-16,7-2-76 0,7-1-15 15,5-1-31-15,5 1-16 0,5 1-19 16,8-2-7-16,-3 6-113 0,1 1-183 16,-3 2-418-16,-13 9-1118 0</inkml:trace>
  <inkml:trace contextRef="#ctx0" brushRef="#br0" timeOffset="-167197.457">31387 6979 2980 0,'0'0'416'0,"0"0"-308"0,0 0-20 0,0 0 7 16,0 0 98-16,0 0 18 16,45 0-12-16,-27-6-44 0,5 1-56 0,2-3-34 15,2-1-46-15,4 0-19 0,-1-1-68 16,-1-1-68-16,-1 0-41 0,-2 1-77 16,-5-1-153-16,1 0-289 0,-9 3-686 15</inkml:trace>
  <inkml:trace contextRef="#ctx0" brushRef="#br0" timeOffset="-166663.658">32123 6563 1805 0,'0'0'1367'16,"0"0"-1140"-16,0 0 17 0,0 0-55 16,0 0-25-16,0 0-19 0,0 0-33 15,0 0-22-15,0 0-22 0,37-35-68 16,-21 32-3-16,3 2-37 0,5 1 9 16,-2 4-6-16,-2 5 2 0,-4 1 1 15,-3 6-6-15,-3 0 2 0,-5 7-18 0,-1 2-8 16,-6 9 17-16,-9 10 47 15,-7 8 1-15,-4 2 12 0,-2-4-13 0,1-11 16 16,7-14-16-16,5-3 0 0,5-4 25 16,-1 2 57-16,-1-3 21 15,1 2-4-15,3-6 13 0,4-5-16 16,1-2-10-16,9-4 90 0,5-1 20 16,4-1-83-16,8-2-52 0,10-7-25 0,0-3-36 15,3-4-70-15,2-3-58 0,-7 0-74 16,7-1-156-16,-1-1-330 0,-12 6-852 15,11-10-652-15</inkml:trace>
  <inkml:trace contextRef="#ctx0" brushRef="#br0" timeOffset="-165180.624">32356 6028 2395 0,'2'-6'403'0,"1"5"-245"0,-3-2 37 0,0 2 9 0,0-1 0 0,0 1-33 15,0 1-42-15,2 0-32 0,-2 0-44 16,0 1-51-16,0 2 0 0,-4 4 40 16,0 6 46-16,-1 2-20 0,-1 5-24 15,1 2-19-15,-1 1-10 0,0 0-11 16,-3-1 5-16,0 1-9 0,1-3-14 15,0-1 14-15,3-2 19 0,5-3 18 16,0-1 4-16,8-4-14 0,1-1 17 16,3-2 27-16,3-3 3 0,0-1 9 15,5-2-21-15,2-4-10 0,-1-4-52 16,4-3 0-16,-2-2-101 0,0-2-66 16,-3 0-65-16,0-3-78 0,0 1-90 15,-3 2-168-15,-1 0-209 0,-5 4-512 16</inkml:trace>
  <inkml:trace contextRef="#ctx0" brushRef="#br0" timeOffset="-164981.535">32491 6093 2512 0,'0'0'409'0,"0"0"-120"16,0 0-19-16,0 0-70 0,0 0-49 15,0 0-28-15,0 0 16 0,0 0 20 16,14 38-159-16,-13-20 136 0,4 6 66 15,-4 2-135-15,-1 4-14 0,0 2-19 16,0 0-31-16,0 3-3 0,0 0-19 16,0-3-107-16,3 1-159 0,2-4-194 15,1-7-769-15,-1-5-1276 0</inkml:trace>
  <inkml:trace contextRef="#ctx0" brushRef="#br0" timeOffset="-154514.15">30847 7669 375 0,'0'0'293'0,"0"0"-159"0,0 0-30 0,0 0-3 16,0 0-52-16,0 0-29 0,0 0-7 0,0 0 6 15,0 0 11-15,-38 16 19 16,35-15 22-16,-1-1 183 0,0 0 68 0,0 0-23 16,-2 0-34-16,1 0 0 15,-3-2 2-15,4 0-27 0,2 1-39 16,1 1-26-16,1 0-29 0,0 0-55 0,0-2-34 15,0 2-23-15,0 0-18 0,0 0-16 16,1 0-31-16,1 4 5 0,1 1 26 16,3 3 2-16,-1 1 16 0,1 3-2 15,-1 2-15-15,0 2 20 0,1 0-20 16,-1-1 1-16,2-1-2 0,0-1-12 16,0-1 10-16,2-1-11 0,1-1-6 15,0-3 19-15,4-2 16 0,-1-1 9 16,2-4 10-16,3 0 9 0,3-3 3 15,2-3-9-15,2-3 9 0,3-3 16 16,8-3 5-16,-2-1 13 0,4-3 12 16,6 2 0-16,-7 2-38 0,6 1-55 15,4 1-25-15,2 4-12 0,14 3 12 16,1 3 6-16,-13 3-5 0,-12 2 8 16,-14 4-12-16,2 2 6 0,0 2-9 15,4 3 4-15,5 3-5 0,-11-1-17 0,4 3-1 16,-2 2 0-16,-2 0 12 15,-1 2 6-15,-3-1-18 0,-2 1 9 0,-5-2 41 16,-2-1-1-16,-3-2 14 0,-2-3-17 16,-2-3 4-16,0-1-18 15,-5-5 18-15,2-1 3 0,0-3 25 0,-2-1 35 16,0 0 16-16,1-1 8 0,0-4-28 16,3-5-44-16,-2-2-15 0,0-5 0 15,-1-4 0-15,1-1-10 0,5-3 7 16,6 1 3-16,6-1-28 0,6-1-3 15,0 2 9-15,4 2 22 0,6-2 14 16,-6 6 26-16,10-1 32 0,3-1-66 16,-8 8-6-16,6-1-21 0,4 2 17 0,2 2 2 15,12-1-1-15,3-2-22 16,3 2 24-16,-15-1-1 0,-11 2-28 16,-8 0 30-16,-12-1 22 0,4-4 18 0,5-1 13 15,-3-4 9-15,-2-1 0 0,-4-2-16 16,-2-1-18-16,-2 0-28 15,-2-2-31-15,-3 0-61 0,-2-1-51 0,-3 0-41 16,-2 1-122-16,-2 0-278 0,-2 7-912 16</inkml:trace>
  <inkml:trace contextRef="#ctx0" brushRef="#br0" timeOffset="-153147.076">31357 8828 391 0,'0'0'1792'0,"0"0"-1526"0,0 0-92 0,0 0 10 0,0 0 37 15,0 0-22-15,0 0-53 0,0 0-44 16,0 0 6-16,-12-37 3 0,18 30-48 0,2-1-51 16,3 0 1-16,3 0 15 0,2-2 7 15,3 1 3-15,3 0-13 0,2 1-25 16,0 3-20-16,0 3-11 0,1 2 5 16,0 1-2-16,-4 6 3 0,-1 3-3 15,-3 4-1-15,-2 4-12 0,-4 3-35 16,-5 4-13-16,-3 4 16 0,-3 7 3 15,-4-1-16-15,-5-1 45 0,-5 1 6 16,-1-7 35-16,-5 6 10 0,-3-3 22 16,0-2 19-16,-1-1 35 0,1-5 16 15,2 0 3-15,4-5-1 0,2-3-3 16,6-3 3-16,6-3-29 0,3-2-25 16,3-2-48-16,7-2 31 0,5 0 48 15,3-2 37-15,7-1 10 0,10-5-42 16,11-8-67-16,-3 0-19 0,-4-1-74 0,-6 1-88 15,-7 2-111-15,3-2-162 16,4-5-543-16,-7 8-701 0</inkml:trace>
  <inkml:trace contextRef="#ctx0" brushRef="#br0" timeOffset="-152747.47">32052 8611 3658 0,'0'0'374'0,"0"0"-257"0,0 0-89 0,0 0-26 0,0 0-4 15,0 0-11-15,0 0 13 0,0 0 3 16,13 43 31-16,-13-21-32 0,-3 3 17 16,-5 1-18-16,-4 1 1 0,-1 0 4 15,3-1-6-15,2 2-12 0,7-3 12 16,1 0-4-16,3-4-11 0,5-1 15 16,0-4 1-16,4-3 24 0,3-1 34 15,1-5 25-15,1 0 6 0,4-3-7 16,7-3-21-16,-4-1-25 15,6 0-22-15,1-5-15 0,-5-2-45 0,2 0-125 16,-1-2-103-16,-4 0-67 0,-1-3-144 16,-4 0-328-16,-7 2-704 0</inkml:trace>
  <inkml:trace contextRef="#ctx0" brushRef="#br0" timeOffset="-152548.904">32184 8771 3105 0,'0'0'361'16,"0"0"-241"-16,0 0-15 0,-17 44 77 0,20-20 86 16,0 2-66-16,0 4-47 15,-3 1-32-15,0 3-36 0,-1-1-41 0,1-1-25 16,0 1-18-16,1-1 8 16,1 0-11-16,-1-3-56 0,0 1-82 0,2-2-88 15,-1-4-143-15,-1-3-279 0,0-7-947 16,10-10-162-16</inkml:trace>
  <inkml:trace contextRef="#ctx0" brushRef="#br0" timeOffset="-152246.078">32460 8709 3550 0,'0'0'313'0,"0"0"-181"0,0 0 10 16,0 0 35-16,37-32 68 0,-28 26-57 15,3 2-75-15,1 0-51 0,7 2-32 16,0 2-2-16,3 2-28 0,2 6-22 16,-3 2-18-16,4 5 7 0,-4 3-19 15,-4 3-16-15,-5 2-18 0,-3 2-7 16,-6 2-27-16,-4 2-7 0,-5-3 2 0,-6-1 48 16,-7-2 77-16,-3-4 15 0,-4-4 35 15,-5-1 15-15,4-4 32 16,1-5 36-16,1-3 9 0,4-2-10 0,3-5-21 15,1-7-7-15,1-4-22 0,5-11-42 16,10-12-40-16,12-9-61 0,18-4-58 16,6 1-145-16,0 13-136 0,-5 13-620 15,4-3-1821-15</inkml:trace>
  <inkml:trace contextRef="#ctx0" brushRef="#br0" timeOffset="-150278.317">12318 11530 1114 0,'0'0'1804'0,"0"0"-1487"0,0 0-113 0,0 0-10 15,0 0-15-15,0 0-12 0,0 0-3 16,0 0-21-16,0 0-37 0,0 0-44 15,26-38-28-15,-16 32-33 0,3-2-1 16,1 2-2-16,2-1-11 0,2 4 10 16,1-2-12-16,1 2 15 0,4 1-1 15,1 1 1-15,1 1-19 0,1 1 16 16,2 5-13-16,0 0 4 0,-2 2-10 16,0 2-6-16,-3 6-21 0,-4 3-4 15,-4 1 0-15,-5 11-37 0,-6 11 4 16,-11 11 8-16,-12 6-26 0,-10-2-13 15,-5-3 26-15,-3-6 43 0,-1-3 31 16,2-2 17-16,-1-4 29 0,7-4 9 16,8-9 22-16,4-5 25 0,5-4 13 0,-1 2-17 15,2-1 4-15,1-1 25 0,7-5-7 16,3-4-56-16,4-4-44 0,8 0 56 16,6-4 28-16,5 0 12 0,12-8-10 15,9-11-21-15,12-10-31 0,3-4-34 16,-1-2-3-16,-7-1-117 0,-6 1-121 15,-1 0-122-15,-1-1-128 0,-3 0-305 16,-11 9-659-16</inkml:trace>
  <inkml:trace contextRef="#ctx0" brushRef="#br0" timeOffset="-149931">13175 11500 3080 0,'0'0'522'0,"0"0"-194"0,0 0-2 15,0 0-50-15,0 0-54 0,0 0-47 16,0 0-47-16,0 0-67 0,0 0-59 0,0 0-2 16,0 0-18-16,0 0 3 15,-14 41 15-15,10-18 3 0,-1 3 0 0,-1 3 0 16,0 2-1-16,-2 6-2 0,-2 7 0 16,0 5-2-16,-1-2-13 15,4-11-16-15,3-10-15 0,1-8 16 0,2 0 2 16,1 0 10-16,0-1-4 0,4-2-5 15,3-3 5-15,4-2 22 16,2-4 9-16,3-2 37 0,2-3 25 0,5-1-10 16,2-4-9-16,2-4-19 0,3-4 1 15,1-3-13-15,2-1-3 0,1-4-5 16,-1 1-13-16,-1-1-2 0,-4-1-90 16,-2 2-73-16,-6 1-62 0,-1 1-97 15,-6 1-104-15,-2-1-198 0,-5 7-598 16,-4-7-827-16</inkml:trace>
  <inkml:trace contextRef="#ctx0" brushRef="#br0" timeOffset="-149698.366">13194 11584 3624 0,'0'0'429'0,"0"0"-220"16,0 0-125-16,0 0 25 0,0 0-4 0,0 0 89 15,12 52-1-15,-3-28-52 0,1 1-44 16,2 4-45-16,0 6-34 0,2 3-15 16,-2 10 0-16,-3 5-1 0,0 2-2 15,-5-5-32-15,-3-4-75 0,-1-6-39 16,0 0-51-16,0-6-77 0,-1-9-190 16,1-9-285-16,0-9-711 0,1 1-374 0</inkml:trace>
  <inkml:trace contextRef="#ctx0" brushRef="#br0" timeOffset="-149313.863">13832 11435 3237 0,'0'0'436'0,"0"0"-326"0,0 0 41 15,0 0-6-15,50-11 14 0,-31 7-19 16,1 1-38-16,2 0-37 0,-1 3-46 16,3 3 6-16,0 5-25 0,2 2 1 15,0 7 0-15,-3 3-2 0,0 3 1 16,-2 5-16-16,-7 2-2 0,-3 2-4 16,-5 1-37-16,-6-1-3 0,-3-1 44 15,-9-1 18-15,-5-2 18 0,-11 1 16 16,-14-2 4-16,-13-2 8 0,-4-6 6 15,1-10 7-15,7-9 30 0,9-3 10 16,9-9-11-16,5 0 19 0,7-2 19 16,4-2-20-16,-2-7-42 0,-1-5-24 15,4-4-7-15,7 0-33 0,9 2-24 16,7 5-31-16,18-2-27 0,18 2-13 16,17 2-39-16,10 3-166 0,4 4-346 0,-21 5-1162 15,-6 2-442-15</inkml:trace>
  <inkml:trace contextRef="#ctx0" brushRef="#br1" timeOffset="-137580.636">4564 14162 1674 0,'0'0'496'0,"0"0"-266"0,0 0 0 0,0 0-18 0,0 0-22 15,0 0-72-15,0 0-28 0,0 0-43 16,0 0-47-16,0 0-6 0,0 0-32 0,0 0 15 16,0-3 4-16,0 3 0 15,1 0 19-15,4 0 35 0,5 0 48 16,3 3 13-16,5 0-1 0,4-2-16 15,8-1-22-15,11 0-12 0,7 0-14 0,6-3-28 16,0 2 23-16,0 1-4 0,-4 0 6 16,4 0-12-16,4 0 0 0,4 0-13 15,5 0 16-15,5-3 3 0,6 0-10 16,2-1 10-16,5-1 16 0,-1 1 25 16,3 0 16-16,2 0 21 0,2 1 15 15,3 3-22-15,3 0 0 0,-1 0 6 16,-1 5-6-16,1 2-23 0,-1 0 1 15,0 1-16-15,-3 5-24 0,1-2-16 16,-4 2-14-16,-2-2 2 0,-2 3-1 16,-3-4 1-16,-2 0-1 0,-3-1-2 15,-4-2-11-15,-5 1 8 0,-5-3-40 16,-7 0-73-16,-3-3-85 0,-14-2-65 16,-10 0-173-16,-14-2-684 0,-1-10-1498 0</inkml:trace>
  <inkml:trace contextRef="#ctx0" brushRef="#br1" timeOffset="-108280.498">12766 7431 1459 0,'0'0'776'0,"0"0"-498"0,0 0-65 0,0 0 9 15,0 0-7-15,0 0-40 0,0 0-44 16,0 0-58-16,0 0-73 0,0 0-46 15,0 0 46-15,0 0 29 0,0 47 47 16,2-15 9-16,2 12 7 0,-1 12-17 0,1 4-30 16,-2-1-17-16,1-3-9 15,-1-3-16-15,-2-1-3 0,0 0 1 0,0 1 0 16,0-2-1-16,-2-2-1 0,-1-2-18 16,1-5-28-16,0-7 12 0,-1-10-9 15,1-5-35-15,0-5-28 16,0 2-36-16,-2 0-38 0,1-1-62 0,0-4-165 15,0-7-227-15,0-1-557 0</inkml:trace>
  <inkml:trace contextRef="#ctx0" brushRef="#br1" timeOffset="-107997.67">12636 8035 2546 0,'0'0'470'16,"0"0"-275"-16,0 0-26 0,0 0 31 15,0 0-23-15,-37-2-39 0,31 2-47 16,3 0-21-16,1 2-54 0,2 1-16 16,2 3-95-16,4 4 64 0,3 7 31 0,5 5 81 15,3 2 5-15,2 4-46 0,2 1 1 16,-1 1-13-16,0-1-13 16,-3-1-1-16,0-1-13 0,-5-2-1 0,0-2 2 15,-3-5 1-15,-1-1-2 0,0-6-1 16,-3-3 0-16,0-5 2 0,-1-3 0 15,1 0 48-15,0-10 136 0,5-5 61 16,3-15-105-16,8-18-142 0,8-19-175 16,5-7-119-16,0-1-237 0,-9 21-844 15,-4 8-1107-15</inkml:trace>
  <inkml:trace contextRef="#ctx0" brushRef="#br1" timeOffset="-106597.712">12578 5963 1971 0,'0'0'1160'0,"0"0"-972"0,0 0-83 0,0 0 32 0,0 0 5 16,0 0 6-16,0 0-50 0,0 0-98 16,0 0-32-16,0 0-2 0,0 0 34 15,0 62 44-15,6-19-3 0,-3 11 9 16,0 8 17-16,-3 1-39 0,0-4-3 15,-5 0-7-15,-2-1-18 0,-1 0-12 16,1-2 9-16,1-12-25 0,1-10-77 16,1-10-8-16,1-3-22 0,-1-1-45 15,1 2-58-15,-1 0-95 0,0-5-208 0,2-8-504 16,-2-9-378-16</inkml:trace>
  <inkml:trace contextRef="#ctx0" brushRef="#br1" timeOffset="-106262.609">12477 6217 2735 0,'0'0'376'0,"0"0"-293"16,0 0-39-16,-27 36 39 0,19-25 51 15,1 0-10-15,1-2-13 0,0-2-11 16,2-3-40-16,2-2-16 0,1-2 25 15,1 0 16-15,0-5-3 0,0-7 6 16,0-4-20-16,6-11-43 0,6-14-24 16,6-10 15-16,2 3 5 0,-1 7 4 15,-4 14 18-15,-1 7 13 0,1-1 0 16,3 1-1-16,1 2 10 0,0 6-22 16,-2 5-21-16,-1 7-7 0,-2 0-3 15,1 6 10-15,-2 7-21 0,0 3 11 16,-2 4 7-16,-1 4-7 0,0 2-9 0,-2 1 9 15,-1-1-12-15,0-1-16 0,1-2-98 16,2-5-86-16,0-3-126 16,0-6-349-16,4-12-1688 0</inkml:trace>
  <inkml:trace contextRef="#ctx0" brushRef="#br1" timeOffset="-97714.631">19066 14734 1846 0,'0'0'742'0,"0"0"-510"0,0 0-36 0,0 0 2 0,0 0-16 0,0 0-33 16,0 0-26-16,0 0-9 0,0 0-23 15,0 0-18-15,0 0-30 0,0 0-27 16,0 0 0-16,-2 20 16 0,4-5 15 15,2 8 3-15,3 8-19 0,0 12-15 16,1 9-4-16,-1 3-11 0,0 1-1 16,-4-6-1-16,-1-8-17 0,-2-9-73 15,0-2-67-15,2-11-37 0,-2-3-61 16,4 1-101-16,0-1-251 0,-2-1-539 16</inkml:trace>
  <inkml:trace contextRef="#ctx0" brushRef="#br1" timeOffset="-97364.411">19466 14673 2505 0,'0'0'505'0,"0"0"-271"0,0 0 33 15,0 0 2-15,0 0-30 0,0 0-70 16,0 0-47-16,0 0-38 0,0 0-50 16,0 0-34-16,0 0-84 0,0 0 3 0,0 0 81 15,20 57 23-15,-9-15-1 16,3 12-7-16,-1 2-15 0,-2-3-1 15,-4-12-51-15,-2-10-30 0,-2-7-5 0,0-1-23 16,1 6-13-16,0-1-44 0,1 4-70 16,-1-4-127-16,3-7-293 0,-5-8-658 15</inkml:trace>
  <inkml:trace contextRef="#ctx0" brushRef="#br1" timeOffset="-97064.519">19871 14721 2704 0,'0'0'430'0,"0"0"-302"16,0 0 25-16,0 0-48 0,0 0-23 15,0 0-19-15,0 0 29 0,0 38 18 16,1-17 34-16,1 6-14 0,0 3-34 0,1 3-40 16,4 2-18-16,-1 5-14 15,-1-4-2-15,3-2-20 0,-2 3-2 16,0-6-14-16,0 1-70 0,-1-3-63 0,0 0-70 16,-1-4-104-16,3-4-189 15,-3-3-529-15,-2-7-606 0</inkml:trace>
  <inkml:trace contextRef="#ctx0" brushRef="#br1" timeOffset="-96514.861">20196 14698 1182 0,'0'0'1496'0,"0"0"-1264"0,0 0 5 16,0 0-30-16,0 0 0 0,0 0-24 0,0 0-22 15,0 0-20-15,42 29 19 0,-35-11 20 16,1 3-9-16,0 3-36 16,-2 2-27-16,2 1-16 0,0 0-25 0,0 2-21 15,-1 2-15-15,2 1-10 0,0 0-18 16,-3 1-3-16,4-2-23 15,-5-3-26-15,5-1-98 0,-4-3-53 0,2-3-63 16,-1-4-84-16,3-6-367 0,-4-5-935 16</inkml:trace>
  <inkml:trace contextRef="#ctx0" brushRef="#br1" timeOffset="-77280.824">18739 15312 905 0,'0'0'560'0,"0"0"-238"0,0 0-49 0,0 0-4 16,0 0-20-16,0 0-27 0,0 0-16 15,0 0-24-15,0 0-25 0,0 0-24 16,0 0-19-16,0 0 7 0,18-29-14 16,-18 29-6-16,0 0-20 0,0 0-34 15,0 0-18-15,0 0-13 0,0 1-16 16,0 0-2-16,0 0-14 0,2 3 16 0,0 2 0 15,0 3 28-15,3 1-28 16,0 4-3-16,1-2 3 0,-1 6 3 16,1-1 0-16,2 2-3 0,0 1-1 0,1-1-14 15,1 1 15-15,-3 1-16 0,5-2 0 16,-2 0 15-16,0-2-18 0,1-2 15 16,2 0-14-16,0-3 17 0,0-1-15 15,3-3 13-15,-3-1 1 0,3-2 0 16,-1-3-8-16,2 0 10 0,0-2 3 15,3 0-3-15,-1-5 2 0,2-1-2 16,1 0 4-16,1-3 8 0,2 1 4 16,1-1-16-16,3 1-25 0,0-1 25 15,1 0 3-15,0 2-2 0,0 2 1 16,0 1 17-16,0 1-17 0,-2 0-1 16,-2 3-1-16,1 0 16 0,-4 0-16 15,0 0-12-15,-1 3 12 0,-4 3 0 16,0-1-11-16,2 3 10 0,-5 1-1 15,2 1 1-15,-3 0 0 0,-1 0-2 16,-3 3 2-16,0-1-18 0,0 1 1 16,-3 0 2-16,0 0-3 0,-2 5 18 0,0-2 1 15,-2 2 0-15,1-2 3 0,-2-1 10 16,-1 1-11-16,0-2 1 16,-1-1-1-16,1-3 1 0,-1-1 10 0,0-2-11 15,2-2 14-15,-2-1-14 0,0-4-2 16,0 2 1-16,0-2 21 0,2 0 6 15,-2 0-8-15,0-2 2 0,2-5 6 16,0 1 0-16,0-6-28 0,1 1 0 16,1-4-25-16,4 1-13 0,0-2 0 15,3 1 3-15,4-1 7 0,-1 2 9 16,4-1-3-16,-1 1 7 0,3-1 2 16,-2 5 11-16,5-1-14 0,1 2 14 15,2-2 1-15,3 5-18 0,0-2 7 16,3 1 8-16,7 1-8 0,7 1 11 15,6-1 0-15,6 0 1 0,-3-1 12 0,-4 4-11 16,-7 0 25-16,2-1 11 0,-1 0 17 16,0-3 15-16,-1 0 19 15,-2-3-1-15,-3-3-12 0,1-3 3 0,-7 1 18 16,-6 1 46-16,-7 3-28 0,-1-3-43 16,2-3-35-16,1-5-11 15,1-3-25-15,-5-1-21 0,-2-1-56 0,-4 1-56 16,-4-1-43-16,-4 0-41 0,-4 6-100 15,0 0-163-15,-4 7-506 0,-6-1-793 0</inkml:trace>
  <inkml:trace contextRef="#ctx0" brushRef="#br1" timeOffset="-76512.948">19746 16105 1979 0,'-1'-3'589'0,"0"3"-334"0,0-3-14 0,1-1-40 0,0 3 0 16,0 0-40-16,0 0-50 0,0 1-20 16,0 0-28-16,0 0-13 0,-1 3-9 15,0 3-35-15,1 2-6 0,-2 5-15 16,0 6 15-16,-2 6 10 0,2 3-10 15,-2 3-2-15,-2 2-20 0,1-1-3 16,1-1 13-16,-2-1-7 0,4-2-3 16,0-5-7-16,1 1 11 0,1-7-1 15,0-1 6-15,3-5-6 0,3-5-9 16,1-2 28-16,4-1 16 0,2-2 18 16,3-1 23-16,4 0 3 0,3-4-1 0,3-1-9 15,3 0-17-15,3-2-18 16,0-1 1-16,2 0-16 0,-3-1 0 15,0 1-57-15,-4 0-110 0,-1-1-44 0,-6 1-43 16,-1 1-71-16,-6 0-154 16,-3 1-286-16,-4 1-800 0</inkml:trace>
  <inkml:trace contextRef="#ctx0" brushRef="#br1" timeOffset="-76280.338">19848 16268 2757 0,'0'0'475'0,"0"0"-303"15,0 0 3-15,0 0 49 0,29 45 18 16,-16-24-113-16,-3 2-64 0,1 3-21 16,-1 2-19-16,-2 1-25 0,-1 1 0 15,-1 1-16-15,-2-2-52 0,-2 0-29 0,-1-2-26 16,-1 3-37-16,0-5-99 15,0-1-174-15,0-5-365 0,0-5-761 16</inkml:trace>
  <inkml:trace contextRef="#ctx0" brushRef="#br1" timeOffset="-75681.54">20381 15918 2264 0,'0'0'430'0,"0"0"-141"15,0 0-26-15,0 0-21 0,0 0-58 16,0 0-80-16,0 0-57 0,0 0-47 0,0 0 0 16,-2 41 47-16,11-17 25 15,0 5-18-15,5 3-10 0,-4 1-28 16,0-1-14-16,0 2 2 0,-4-4-4 0,1 0 0 16,-4-1-55-16,0 0-4 15,-2-1 18-15,-1-4 9 0,0-3 32 0,0-6 12 16,0-2 1-16,0-6-10 0,1-3-3 15,-1-2 2-15,1-2 10 0,2-4 10 16,-2 0 10-16,2-3 27 0,1-5 8 16,3 1-30-16,1-4-33 0,3-2-1 15,4 2 25-15,1 1-13 0,4 4-2 16,1 0-10-16,0 3 7 0,0 3-10 16,1 4-15-16,-1 0-4 0,-4 0-37 15,-1 6-36-15,-5 1-21 0,-4 1-22 16,-3 2-26-16,-4 3 25 0,-4-2 8 15,-6 4 10-15,-3-1 29 0,-6 1 41 16,-2-1 0-16,-1-1 48 0,-2-1 19 16,0-3 26-16,3-2 6 0,1-4-49 15,3-1-2-15,5-2-51 0,4-9-13 16,2-2-32-16,6-6-142 0,6-3-23 16,4-5-66-16,6-4-40 0,5 2-102 0,5-4-42 15,2 4-11-15</inkml:trace>
  <inkml:trace contextRef="#ctx0" brushRef="#br1" timeOffset="-75567.563">20710 16126 2 0,'0'0'718'0,"44"-21"-80"0,-28 18-173 0,-3 3-92 16,-2 0-62-16,-3 3-24 0,0 5-37 16,-3 5-13-16,0 1-30 0,-2 3-52 15,0 3-25-15,0 2-49 0,-1 0-36 16,0-2-11-16,1-2-34 0,-1 2-18 16,0-6-64-16,-2 0-97 0,3-2-142 15,-2-4-143-15,0-4-211 0,0-1-447 16</inkml:trace>
  <inkml:trace contextRef="#ctx0" brushRef="#br1" timeOffset="-75359.946">20807 15826 1327 0,'0'0'1841'0,"0"0"-1544"0,0 0-19 15,0 0-29-15,0 0-42 0,0 0-61 16,0 0-34-16,0 0-13 0,0 0-25 15,0 0-25-15,0 0-30 0,0 0-19 0,12 33-15 16,-3-25-25-16,1 2-87 0,-1-3-80 16,1-1-53-16,1-5-73 0,0 2-169 15,0 0-228-15,-1-3-402 0,-3 0-105 16</inkml:trace>
  <inkml:trace contextRef="#ctx0" brushRef="#br1" timeOffset="-75080.668">20950 15873 209 0,'0'0'1000'0,"0"0"-755"0,0 0-177 15,0 0-68-15,0 0-26 0,1-37-20 16,0 29-42-16,-1 1 46 0,0 1 42 16,0 0 91-16,0 2 43 0,0 3 19 15,0-1 41-15,0 2 50 0,0 0 2 16,1 0-7-16,0 0-1 0,1 0-13 16,2 6-5-16,0 2 9 0,2 5-23 15,0 3-55-15,1 5-35 0,0 3-8 0,0 4-5 16,1 2 18-16,-1 3 0 15,3 1-10-15,-1-1-12 0,1 2-25 0,2-5-35 16,-2 0-11-16,1-3-9 0,0-2-16 16,-3-1-3-16,0-4-3 0,-2-3-62 15,0-1-43-15,-2-5-24 0,-1-2-8 16,-2-5-37-16,1-4-55 0,-2-3-140 16,0-5-263-16,-1-7-523 0,-2 1-468 15</inkml:trace>
  <inkml:trace contextRef="#ctx0" brushRef="#br1" timeOffset="-74697.822">20990 16129 2363 0,'0'0'545'15,"0"0"-254"-15,0 0-65 0,0 0 3 16,0 0-5-16,0 0-16 0,0 0-12 16,41 18-41-16,-25-21-41 0,2-4-12 15,3-2 0-15,1-4-7 0,2-3-3 16,0 1-10-16,-1-2-17 0,-2 1-32 15,0-1-33-15,-5 2-2 0,-5 1 1 16,-3 5-20-16,-4 2 3 0,-1 1 2 16,-3 3 1-16,-3 2-43 0,-3-2-37 0,-3 3-19 15,-3 3-2-15,-2 1 1 0,-3 6 51 16,3 0 36-16,2 4 28 0,1 3 20 16,5-3-19-16,3 0 3 0,3 1 23 15,2-3 26-15,7 0 27 0,3-4 12 16,3 1-12-16,5-1-12 0,2-1-4 15,0-1-36-15,1 0 2 0,1 1-5 16,-4-2-22-16,-1 4 9 0,-2-2 25 16,-6 3-37-16,-5-2 0 0,-5 3-16 15,-2-1 13-15,-8 2 0 0,-7-1-27 16,-6 3-41-16,-10 2-73 0,-11-2-53 16,-7-1-66-16,2-5-65 0,12-3-275 15,14-5-649-15,0-3-553 0</inkml:trace>
  <inkml:trace contextRef="#ctx0" brushRef="#br1" timeOffset="-68897.657">17484 14861 2436 0,'0'0'464'0,"0"0"-255"0,0 0 129 0,0 0-50 0,0 0-87 16,0 0-49-16,0 0-21 0,-39 10-29 15,35-2-46-15,4 4-43 0,-2 2-1 16,2 7 16-16,2 6-10 0,2 3 1 16,1 0 3-16,-3 2-22 0,1 2-10 15,-1-2 8-15,0 0-13 0,0-3-29 0,0-3-39 16,-2-2-26-16,2-6-6 15,0-1-9-15,-2-4 8 0,1-6 3 16,-1-1 12-16,1-6 6 0,0 0 70 0,1-7 25 16,-2-5 0-16,0-5-10 0,2-5 10 15,-2-5 38-15,0-3 32 16,0-7 37-16,0-8 3 0,0-4 13 0,2-2-31 16,1 12-2-16,1 8-18 0,1 13 0 15,1 4-10-15,1-3 9 0,5 0-21 16,2 1 2-16,1 2-12 0,0 5-12 15,5 2-11-15,-3 3-17 0,-1 4-15 16,1 2 12-16,-1 5-9 0,-1 3-22 16,-3 2 12-16,-5 5-12 0,1 2 6 15,-6 2 0-15,-2 0-18 0,-2 4-16 16,-6-2 9-16,-5 4 6 0,-3-3 19 16,1 2 28-16,-2-2 16 0,-1-3 6 15,5-3 3-15,1-4 9 0,2-2 3 16,6-4-6-16,1-3-9 0,3-1-22 15,0-3-2-15,5 2 2 0,6 3 24 16,2-2 23-16,2 2-1 0,6 0-18 0,1 1-28 16,1 1-13-16,-2 0-3 15,-2 1-15-15,-4-2-18 0,-2 6-19 16,-4-2 2-16,-5 0-18 0,-4 1-6 0,-6 2 27 16,-7 0 6-16,-7 0 19 0,-3 3-9 15,-6-1-9-15,-4-2-4 0,0-2 13 16,0-2 12-16,3-3-19 0,2-4-53 15,3-3-74-15,6-2-100 0,5-7-169 16,7-5-168-16,3 1-468 0</inkml:trace>
  <inkml:trace contextRef="#ctx0" brushRef="#br1" timeOffset="-68629.668">17874 15083 2088 0,'0'0'1318'0,"0"0"-1058"0,0 0-64 0,0 0-14 16,0 0-3-16,49-1-8 0,-22-2-51 0,6-3-12 15,11-1-49-15,4 3-59 0,-2 0-15 16,-10 0-16-16,-10 3 12 0,-4-2-49 15,1 1 22-15,6-1-62 0,0-1-51 16,-2 2-35-16,-2-2-54 0,-6 1-142 16,-1-2-247-16,-5-2-440 0,-5 2-398 15</inkml:trace>
  <inkml:trace contextRef="#ctx0" brushRef="#br1" timeOffset="-68380.424">18183 14912 2547 0,'0'0'486'16,"0"0"-282"-16,0 0 83 0,0 0-9 15,43 38-33-15,-30-27-88 0,5-2-14 0,-3 4-16 16,1-2-25-16,-1-1-37 16,1 1-31-16,-3 1-28 0,-1-1-6 15,-4 0-12-15,-3 1-19 0,-3 0 3 16,-2 1-3-16,-4 0-9 0,-5 3-6 15,-5 0-13-15,-5 1-15 0,-4 1 2 0,-1 1-18 16,-5 0-38-16,2-1-77 0,-2 1-228 16,7-5-749-16,-9 1-1017 0</inkml:trace>
  <inkml:trace contextRef="#ctx0" brushRef="#br1" timeOffset="-57697.85">21090 14776 1320 0,'-4'-3'1106'0,"3"-1"-877"0,1 1-10 0,0-4 51 0,1 1-37 16,3-2-100-16,2 0-44 0,3 0-20 15,4-3 17-15,2 1-23 0,4 3 6 0,3-3-9 16,1 5-23-16,4 1-12 0,1 4-25 16,0 2-15-16,2 5-10 0,-1 6 9 15,-3 1-37-15,-3 5-26 0,-3 3-28 16,-5 2-26-16,-4 0-35 0,-6 2-11 16,-3-1 26-16,-3 2 79 0,-7-3 10 15,-4-2 38-15,-5-3 13 0,-3-2 13 16,-4 0 27-16,-2-5-1 0,-2-4 22 15,-2-4 10-15,2-4 76 0,1 0 51 16,3-8 18-16,3-4-26 0,3-3-32 16,4-1-32-16,2-3-34 0,3-3-32 15,4 0-47-15,4-2-24 0,2 1-62 16,6 0-55-16,7 2-57 0,6 1-126 16,4 3-191-16,6 4-280 0,-6 1-647 15</inkml:trace>
  <inkml:trace contextRef="#ctx0" brushRef="#br1" timeOffset="-57361.769">21605 14790 2765 0,'0'0'494'16,"0"0"-189"-16,0 0 17 0,0 0-58 15,0 0-59-15,0 0-71 0,22-42-57 16,-10 33-31-16,-1 2-46 0,2 2-20 15,3 2-24-15,-1 2-8 0,2 1-1 16,1 6-12-16,-2 4 3 0,2 4-28 16,-3 2-7-16,-1 5-7 0,-3 0 7 15,-3-1-10-15,-5 2 9 0,-3-2 54 16,-1 1 42-16,-6-3 2 0,-5-1 10 16,-4-3 9-16,-2-2 19 0,-4-3 6 15,-4 0-9-15,0-5 9 0,0-2 3 16,3-2 25-16,0-6 14 0,3-4 1 15,5-3-12-15,3-2-6 0,4-5-38 16,3-4-31-16,4-4-33 0,1-1-27 0,7 0-46 16,4 0-54-16,5 6-67 0,4 2-143 15,2 7-335-15,5 3-449 16,-7 3-242-16</inkml:trace>
  <inkml:trace contextRef="#ctx0" brushRef="#br1" timeOffset="-56947.868">22053 14703 2690 0,'0'0'558'0,"0"0"-249"0,0 0-79 0,0 0 15 15,18-37-44-15,-10 28-42 0,2 0 2 16,2 0-32-16,1-1-61 0,4 0-45 16,2 3-23-16,2 0-3 0,1 6-18 0,0 1-22 15,3 4-19-15,-1 5 3 0,0 4-8 16,-1 4-23-16,-2 0 22 16,-3 4-13-16,-6 2-28 0,-5-1 12 0,-5 1 11 15,-2 0 14-15,-5 0 35 16,-6-1 36-16,-5-2 1 0,-2-3 22 0,-6-3-4 15,-1-1 26-15,-2-6 0 0,-2-1-6 16,0-6 13-16,2-4 14 0,0-5 7 16,3-8-22-16,2-1-7 0,5-5-24 15,2-4-19-15,4-4-2 0,4-1-45 16,1 0-59-16,6 0-35 0,3 4-28 16,7 4-103-16,5 5-157 0,5 2-272 15,-3 7-618-15</inkml:trace>
  <inkml:trace contextRef="#ctx0" brushRef="#br1" timeOffset="-56260.896">22563 14705 1175 0,'0'0'1541'0,"0"0"-1339"0,0 0-29 0,0 0-48 0,22-38 54 0,-9 28 5 15,-1 1-10-15,4 0 18 16,0 1-25-16,3 0-40 0,4 3-49 0,-1 2-22 15,4 3-56-15,2 2-23 0,0 7-23 16,-1 2 27-16,0 6-6 0,-4 2 3 16,-2 1-9-16,-5 1-25 0,-5-1 0 15,-6 2-11-15,-5-2 20 0,-4-1 17 16,-8-1 30-16,-6-4 34 0,-5-1 10 16,-10-3 10-16,1-3-13 0,-3-6-7 15,0-1 7-15,8-1 43 0,-2-8 0 16,3-2-13-16,7-4-24 0,3-4-18 0,4-4-29 15,4-2-34-15,6-2-68 16,2 1-103-16,9 1-62 0,5 5-153 16,6 3-681-16,-4 8-1001 0</inkml:trace>
  <inkml:trace contextRef="#ctx0" brushRef="#br1" timeOffset="-55840.892">21963 15154 1451 0,'0'0'1489'0,"0"0"-1233"0,0 0-106 0,0 0-77 0,0 0-35 15,0 0-38-15,0 0-25 0,0 0-55 16,0 0-118-16,0 0-203 0,0 0-304 16,0 0-882-16</inkml:trace>
  <inkml:trace contextRef="#ctx0" brushRef="#br1" timeOffset="-55695.036">22063 15516 2577 0,'0'0'460'0,"0"0"-354"0,0 0-84 16,0 0-22-16,0 0-109 15,0 0-248-15,0 0-101 0,0 0-616 0</inkml:trace>
  <inkml:trace contextRef="#ctx0" brushRef="#br1" timeOffset="-55542.939">22208 15713 147 0,'0'0'2808'15,"0"0"-2546"-15,0 0-262 0,0 0-3 16,0 0-122-16,-8 38-251 0,7-36-131 15,-1-2-230-15,1 0-732 0</inkml:trace>
  <inkml:trace contextRef="#ctx0" brushRef="#br1" timeOffset="-55409.214">22250 15903 2910 0,'0'0'371'16,"0"0"-285"-16,0 0-86 0,0 0-16 0,5 38-188 15,-5-31-185-15,0-2-192 0,0-2-808 16</inkml:trace>
  <inkml:trace contextRef="#ctx0" brushRef="#br1" timeOffset="-54879.705">21590 16531 916 0,'0'0'2423'0,"0"0"-1992"0,0 0-154 15,0 0-76-15,0 0-6 0,0 0-65 16,0 0-50-16,0 0-15 0,0 0-4 16,0 0 1-16,-4 49 2 0,9-26 7 15,0 4-29-15,2 3-14 0,0-1-22 16,-1 1-6-16,0 0-18 0,-1-2-19 15,-1 2-46-15,-1-2-42 0,0-2-63 0,-1-1-60 16,-1-5-38-16,1-4-89 0,0-4-259 16,1-5-538-16,-1-4-641 15</inkml:trace>
  <inkml:trace contextRef="#ctx0" brushRef="#br1" timeOffset="-54647.732">21975 16529 1911 0,'0'0'1906'0,"0"0"-1536"0,0 0-161 16,0 0-58-16,10 37 25 0,-6-20-53 16,0 2-40-16,-1 3-13 0,1 2-33 15,-1-1-22-15,0 4-15 0,0-3-12 16,0 5-7-16,-1-3-14 0,1 1-22 15,1-3-68-15,-2-3-71 0,2-4-118 16,1-3-152-16,2-4-664 0,-2-3-762 0</inkml:trace>
  <inkml:trace contextRef="#ctx0" brushRef="#br1" timeOffset="-54382.832">22354 16592 1474 0,'0'0'2463'0,"0"0"-2013"16,0 0-267-16,0 0-100 0,0 0 28 16,0 0-46-16,0 0-13 0,15 39 33 15,-11-23-23-15,0 2-38 0,0 3-24 16,0 1-10-16,0 2-24 0,0 1-15 15,1 1 6-15,0 2-24 0,0-1-50 16,1-3-68-16,0-3-75 0,1-2-78 16,0-5-308-16,0-5-749 0,4-3-513 0</inkml:trace>
  <inkml:trace contextRef="#ctx0" brushRef="#br1" timeOffset="-54096.896">22863 16572 977 0,'0'0'2916'0,"0"0"-2446"16,0 0-272-16,0 0-93 0,0 0 11 15,0 48-17-15,2-28 23 0,1 4 73 16,2 9-15-16,3 8-77 0,2 11-39 16,2 1-31-16,-2-10-33 0,-5-9-16 0,-2-13-102 15,-3-4-80-15,0 0-129 0,-4 3-311 16,0-6-1241-16,-6-4-520 0</inkml:trace>
  <inkml:trace contextRef="#ctx0" brushRef="#br1" timeOffset="-52148.606">23667 14530 1585 0,'0'0'1018'0,"0"0"-709"0,0 0 49 15,0 0-14-15,0 0-32 0,0 0-67 16,0 0-59-16,-12-41-68 0,12 35-44 15,1 2-30-15,1-2-18 0,5-1-26 16,4 2-24-16,3-2-13 0,5 0-3 16,6 1-7-16,4-1 13 0,7 1 3 0,9 3-3 15,-3 1 3-15,-6 2 3 0,-6 6-15 16,-8 4 8-16,3 5-15 16,0 6 4-16,-3 11 5 0,-7 11-7 0,-9 12 7 15,-6 7 7-15,-13-1 15 0,-9-3 19 16,-2-4 1-16,-7 0 12 15,-3 0 15-15,-2 0 16 0,3-3 26 0,3-2 32 16,3-3 7-16,5-2-12 0,3-2-20 16,8-10-21-16,2-5-16 0,6-5-28 15,3-5-9-15,0 2-3 0,3 3-1 16,7-2-9-16,3-1 10 0,6-5 21 16,3-3 23-16,5-4 5 0,2-3-22 15,1-4-5-15,2 0 2 0,-1-1-22 16,-1-5-2-16,-1 2-19 0,-1-2 16 15,-4 1 2-15,-3 0 0 0,-5 0-1 16,-6 4-23-16,-3-1 13 0,-6 2 10 16,-1 0 2-16,-2 2 0 0,-4 4 14 15,-2 4-13-15,-2 6 21 0,-3 1 9 0,0 4-7 16,2 2-12-16,0 1-12 0,2 8-24 16,2 12-4-16,3 11 13 15,2 8 13-15,2 0-1 0,2 0-22 0,5-4 23 16,2 2 2-16,4 1 2 0,0 2 17 15,2-1-17-15,0 1 19 0,0 0-2 16,0 1 14-16,-2 0 17 0,0-1 2 16,-5-2 0-16,-2 0 0 0,-5 0-7 15,-1-5-26-15,-8-2-4 16,-7-1 0-16,-5-3-3 0,-5 1 28 0,-4-2 3 16,-4-4-4-16,-4 0 7 0,-1-4-13 15,-3-5-33-15,0-2 0 0,-1-5-88 16,-1-6-64-16,3-7-41 0,-2-7-53 15,8-10-106-15,11 0-365 0,-3-17-1206 0</inkml:trace>
  <inkml:trace contextRef="#ctx0" brushRef="#br1" timeOffset="-35615.467">6734 15332 20 0,'-7'0'1304'0,"2"0"-848"0,1-1-190 0,-2-3 10 15,1 1 18-15,1 0 2 0,0-3-37 16,-2 3-29-16,3-1-33 0,-1 0-30 15,3-2-41-15,-1 2 0 0,2 0-6 16,0 0-24-16,0-2-27 0,0-1-29 16,4 1-3-16,4-4-12 0,3 2-13 15,3-3-8-15,6 2-4 0,3 1-3 16,1 0-24-16,3 4-4 0,4 3-4 16,-2 1 1-16,0 5 12 0,-1 4-9 15,-1 4-19-15,-2 2-21 0,-3 5 21 16,-2 0-11-16,-4 5 2 0,-5-2-7 15,-5 5 12-15,-3-1 23 0,-3 3 15 16,-3 1 3-16,-6 0-2 0,-4 0-20 16,-4 0 32-16,-4-1 3 0,-4 0 25 15,2-3 0-15,-5 0 7 0,2-3 5 0,1-2 11 16,1-2-11-16,5-3 1 0,1-3-4 16,6-2 4-16,4-3-14 15,5-2-24-15,3-1-38 0,8 0 38 0,4-2 68 16,8 2-11-16,3-5 27 15,12-1-10-15,11-1 13 0,11-9-22 0,2-5-65 16,-2-1-6-16,-7 0 3 0,-8-1-62 16,-6 5-90-16,-7-1-103 0,-9 3-180 15,-8 4-651-15,10-12-1074 0</inkml:trace>
  <inkml:trace contextRef="#ctx0" brushRef="#br1" timeOffset="-31912.106">7076 14493 1676 0,'0'0'733'0,"0"0"-436"16,0 0-30-16,0 0-30 0,0 0-24 0,0 0-29 16,0 0-16-16,0 0-33 0,0 0-41 15,0 0-48-15,0 0-46 0,0 0-28 16,0 0-13-16,0 0 25 0,0 0 16 16,-11 16 26-16,9-1-1 0,-1 4 0 15,-2 3-6-15,-1 0-3 0,0 0-14 16,-1 0 11-16,-1 0-13 0,3-6-1 15,-1 1-18-15,2-2 18 0,1-2-12 16,3-4 0-16,0-1-6 0,0-2-12 16,0-2 6-16,1 2 25 0,4-3 20 15,4 0 21-15,-1 0 7 0,4-1 2 16,2-2 16-16,3 0 18 0,1-4-28 16,2-1-22-16,0-3-34 0,2 1-13 15,0-2-33-15,1-1-35 0,-3 0-47 16,2-1-70-16,-1 1-74 0,-3-1-90 15,-1 0-141-15,-1 1-189 0,-4-1-522 16</inkml:trace>
  <inkml:trace contextRef="#ctx0" brushRef="#br1" timeOffset="-31663.425">7187 14527 2482 0,'0'0'310'16,"0"0"-108"-16,0 0 41 0,0 0 22 16,0 0-66-16,0 0-73 0,0 0-57 15,0 0-65-15,0 0 8 0,0 0 26 16,0 53 24-16,5-28-10 0,0 10-12 16,-1 10-21-16,-1 5 0 0,1 1-17 15,0-3-2-15,-2-10-1 0,0-11-27 0,2-8-114 16,4 0-104-16,-2-1-182 15,5-1-540-15,-4-3-914 0</inkml:trace>
  <inkml:trace contextRef="#ctx0" brushRef="#br1" timeOffset="-31081.264">7503 15447 2132 0,'0'0'601'0,"0"0"-283"0,0 0-50 0,0 0-17 0,0 0-58 0,0 0-57 16,0 0-11-16,0 0-2 0,0 0-64 15,0 0 56-15,0 0 28 0,53-10 11 16,-26 4-24-16,8-3-60 0,12-4-21 16,7-3-46-16,-1 2-3 0,-8 1-73 15,-12 2-93-15,-13 7-57 0,0 1-54 16,2-1-122-16,3 1-234 0,2-3-580 16,-10 5-543-16</inkml:trace>
  <inkml:trace contextRef="#ctx0" brushRef="#br1" timeOffset="-30732.617">8134 14909 3288 0,'0'0'545'0,"0"0"-283"0,0 0-78 15,0 0-45-15,0 0-70 0,0 0-29 0,0 0-25 16,0 0 16-16,0 48 28 0,7-11 2 16,3 14 16-16,2 6 3 15,-1-1 3-15,1-3 30 0,-4-5-6 0,1 1-31 16,-1-1-27-16,2-1-22 0,-1-3-27 15,0-8 0-15,-2-10-15 16,-3-5-10-16,-1-6-17 0,3 3-56 0,-2 0-64 16,1 0-34-16,0-6-63 0,-1-5-176 15,0-7-733-15,-4-11-1491 0</inkml:trace>
  <inkml:trace contextRef="#ctx0" brushRef="#br1" timeOffset="-21161.752">12168 16149 2826 0,'0'0'522'0,"0"0"-246"0,-43 6-5 0,31-5 12 0,2 0-56 15,4-1-103-15,2 0-56 0,4 0-7 16,0 0-2-16,4 0-4 0,5-2 10 16,6 0-28-16,12-1 21 0,22-3 21 15,22-1 22-15,15-4 6 0,8 1 2 16,3-1-42-16,-1 1-24 0,4 1-16 15,3-2-3-15,0 2-12 0,3 1 1 16,0 4-11-16,2 1 16 0,-5 3 0 16,-5 0 3-16,-1 0-9 0,-5 6-11 15,-3-2 1-15,-7 2-2 0,-7 0-1 16,-6 0 0-16,-10-2-11 0,-8-1 10 16,-10 0-22-16,-12-3-31 0,-10 1-18 15,-3-1-18-15,-3 0-30 0,-1-1-53 16,-2-2-68-16,-4-2-82 0,-5-1-160 15,-1-1-545-15,-1 0-836 0</inkml:trace>
  <inkml:trace contextRef="#ctx0" brushRef="#br1" timeOffset="4585.002">26748 12939 2652 0,'0'0'428'0,"0"0"-176"0,0 0-61 0,0 0 2 0,0 0-14 15,8 54-34-15,-3-25-32 0,1 0-29 16,-2 5-18-16,1 0-35 0,-2-3-16 16,1 3-13-16,-2 0-2 0,-1-3-37 0,1 2-66 15,0-4-57-15,0-3-66 0,0-1-138 16,4-8-301-16,-1-5-795 15</inkml:trace>
  <inkml:trace contextRef="#ctx0" brushRef="#br1" timeOffset="4801.919">27207 12975 3178 0,'0'0'470'0,"0"0"-233"0,0 0-67 16,8 44 39-16,-4-26-19 0,2 5-64 16,-2-1-45-16,-3 0-35 0,3 0-35 15,-2 2-11-15,0-1-19 0,-2 2-8 16,3 2-44-16,-3-3-43 0,0 3-63 16,0-4-60-16,0-2-97 0,0-7-324 0,0-1-745 15,4-10-275-15</inkml:trace>
  <inkml:trace contextRef="#ctx0" brushRef="#br1" timeOffset="5051.103">27572 12953 3191 0,'0'0'499'15,"0"0"-317"-15,0 0 17 0,0 0-9 16,16 50 43-16,-12-31-76 0,1 2-37 16,-3 1-43-16,2 1-43 0,-2 0-33 15,0 1 1-15,0 0-4 0,1 1 2 0,-3-2-99 16,0 1-79-16,-3-2-73 16,1 0-71-16,0-7-198 0,0-2-788 15,2-5-880-15</inkml:trace>
  <inkml:trace contextRef="#ctx0" brushRef="#br1" timeOffset="5468.422">28027 12901 2778 0,'0'0'554'0,"0"0"-243"0,0 0-100 0,0 0-79 0,0 0-24 15,0 0-5-15,0 0 15 0,0 0 0 16,7 43-16-16,-1-21-16 16,0 9-18-16,2 2-3 0,-1 0 2 0,0 3-11 15,-2-4-20-15,1 3-22 0,0-2-14 16,-3-2-19-16,1-2-48 0,1-2-99 15,-1-6-112-15,-1-1-85 0,1-7-265 16,-2-6-1023-16</inkml:trace>
  <inkml:trace contextRef="#ctx0" brushRef="#br1" timeOffset="6051.638">28896 13149 1926 0,'0'0'1673'0,"0"0"-1436"0,0 0-96 0,0 0-122 0,0 0-3 0,48-23-13 16,-29 13-3-16,7-1 12 0,0 4-12 16,1-3-15-16,0 3-25 0,-1 3-48 15,1 2 19-15,-5 2 18 0,0 6 10 16,-4 2 10-16,-5 2-20 0,-2 4-60 15,-4 3 19-15,-7 2 6 16,0 1-9-16,-10-2 21 0,-5 3 7 0,-7-2 16 16,-2-2 51-16,-3-3 30 0,-1-1 46 15,-2-4 11-15,2-3-17 0,1-3-26 16,0-3-37-16,6-2-7 0,3-5-121 16,1-2-74-16,5-6-59 0,3 2-191 15,7-5-214-15,2 4-458 0</inkml:trace>
  <inkml:trace contextRef="#ctx0" brushRef="#br1" timeOffset="6384.029">29423 13153 1421 0,'0'0'2008'0,"0"0"-1689"0,0 0-98 16,0 0-42-16,0 0-17 0,0 0-29 15,0 0-9-15,41 4-25 0,-26-4-47 16,2-1-52-16,0-1-25 0,1 1-58 16,-3 1-28-16,-1 0-13 0,-3 2 9 15,-2 2 3-15,-4 0 21 0,-2 2 18 16,-3-2 11-16,-1 2 11 0,-7 0 1 16,-3 2 40-16,-4-2 10 0,-5 0 41 15,-5 0 3-15,0-3 10 0,1 1 34 16,0-4 3-16,2 0-10 0,7 0-18 15,1-1-11-15,5-5-33 0,5 0-19 16,3-2-78-16,1-3-37 0,5-2-52 16,8-1-37-16,5 1-106 0,5 0-317 15,-5 5-604-15,17-5-381 0</inkml:trace>
  <inkml:trace contextRef="#ctx0" brushRef="#br1" timeOffset="6684.956">29922 13171 3166 0,'0'0'594'15,"0"0"-248"-15,0 0-115 0,0 0-64 16,0 0-40-16,47-25-17 0,-33 18-17 16,1 1-35-16,1-1-57 0,-1 4-1 15,3-2-25-15,-3 3-2 0,2 2-22 16,-2 0-10-16,-1 2-52 0,-5 2-24 15,-3 0 14-15,-4 2 15 0,-2-1 25 16,-4 3 16-16,-5-1 27 0,-5 0 35 16,-2 0-6-16,-4-1 9 0,-2-2 28 15,2-2-6-15,0-2 9 0,3 0 0 16,1-3-15-16,5-3-16 0,1-2-25 16,4 1-50-16,2-1-36 0,4-2-74 0,3 0-119 15,5 2-236-15,5-1-515 16,-4 4-530-16</inkml:trace>
  <inkml:trace contextRef="#ctx0" brushRef="#br1" timeOffset="7018.168">30352 13103 2947 0,'0'0'780'15,"0"0"-484"-15,0 0-92 0,34-38-21 16,-18 24-56-16,4 0-50 0,2 4-9 16,1 0-22-16,1 2-46 0,3 2-12 15,2 3-25-15,-1 3-9 0,0 3-7 16,-2 3-5-16,-4 2-10 0,-2 2 9 16,-6 0 9-16,-2 3-21 0,-6-1-7 15,-4-1 28-15,-2 1-6 0,-6-2 56 0,-8 0 3 16,-3 0 44-16,-5-2-1 15,-5-2 1-15,-3-5 6 0,-1-1 37 16,2 0 3-16,2-7-19 0,5 0-34 0,4-4-15 16,5 1-25-16,2 0-82 15,6-3-89-15,5-1-99 0,2 4-245 16,3 3-784-16,9-1-949 0</inkml:trace>
  <inkml:trace contextRef="#ctx0" brushRef="#br1" timeOffset="7617.157">26892 13886 1785 0,'0'0'1012'0,"0"0"-806"0,0 0-78 0,0 0-39 0,0 0 42 0,-3 51 22 15,8-21-20-15,-1 1-41 0,4 3-55 16,0 0-15-16,-1-4-22 0,-1 2-1 15,2-4-43-15,-2-1-127 0,0-3-134 16,-1-4-188-16,-3-6-542 0,6-2-704 0</inkml:trace>
  <inkml:trace contextRef="#ctx0" brushRef="#br1" timeOffset="7802.551">27279 13926 2641 0,'0'0'441'16,"0"0"-176"-16,6 40-27 0,-4-19 5 15,0 4-79-15,-2 2-76 0,0 0-41 16,0 0-28-16,-4-2-19 0,0 2-13 16,0-3-40-16,2-3-70 0,-4 0-107 15,2-1-160-15,0-7-412 0,2 0-1136 0</inkml:trace>
  <inkml:trace contextRef="#ctx0" brushRef="#br1" timeOffset="8028.261">27727 13872 3436 0,'0'0'505'0,"0"0"-303"0,0 0-62 16,14 45-10-16,-8-25-37 0,-3 4-59 16,-1 0-34-16,0 0-2 0,-2 1-35 15,2-2-40-15,-2 3-63 0,3-1-22 16,-2 1-131-16,-1-1-245 0,0-5-760 16,0-1-695-16</inkml:trace>
  <inkml:trace contextRef="#ctx0" brushRef="#br1" timeOffset="8301.287">28088 13837 1937 0,'0'0'1687'16,"0"0"-1513"-16,0 0-67 0,0 0 3 16,26 53 38-16,-19-29-52 0,-3 3-18 15,0 3-25-15,-4-3-22 0,0 1-31 16,-4 0-16-16,0-1-55 0,0 0-60 16,-3-1-101-16,3-4-166 0,-2 1-342 15,3-12-986-15</inkml:trace>
  <inkml:trace contextRef="#ctx0" brushRef="#br1" timeOffset="8835.139">28990 13931 1770 0,'0'0'1483'0,"0"0"-1177"0,0 0-25 0,0 0-29 0,0 0-34 0,0 0-63 15,0 0-41-15,0 0-34 0,0 0-27 16,0 0-26-16,55 0-27 0,-34 2-11 15,5 2-7-15,-4 7-31 0,0 2-22 16,-3 1-10-16,-1 6 4 0,-3 1 12 16,-6 2-3-16,-2-2-41 0,-7 1-1 15,0-1 3-15,-8-1 35 16,-4-4 37-16,-5 0 25 0,-2-5 10 0,1-2 15 16,-2-4 4-16,3-5 3 0,0 0 3 15,4-8-6-15,2-6-19 0,4-3-78 16,4-6-83-16,3-4-105 0,0-1-143 15,5-2-219-15,0 6-520 0</inkml:trace>
  <inkml:trace contextRef="#ctx0" brushRef="#br1" timeOffset="9154.288">29542 13931 1914 0,'0'0'1458'0,"0"0"-1213"16,0 0-53-16,0 0-28 0,50 10-47 16,-34-4-70-16,1-3-35 0,-3 2-12 15,1 2-3-15,-4-1-22 0,0 5 0 16,-2-4-9-16,-3 2-21 0,-2-2-11 16,-1 3-12-16,-3-4-20 0,-1 2-15 15,-4 0 27-15,-2-3 42 0,-4-1 44 16,-2 0 38-16,-1-2 22 0,-3-2 10 15,-3 0-14-15,3-2 14 0,-2-5-4 16,2-1-22-16,1-3-21 0,4-2-23 0,1-1-82 16,4-1-53-16,2-2-30 15,4 2-99-15,1-1-110 0,8 2-274 16,0 6-604-16</inkml:trace>
  <inkml:trace contextRef="#ctx0" brushRef="#br1" timeOffset="9451.279">29929 13926 1691 0,'0'0'1504'16,"0"0"-1240"-16,0 0-20 0,0 0-30 16,39 4-31-16,-21-4-74 0,1 1-34 15,4-1-22-15,-1 3-53 0,0 0-21 16,0 4-35-16,0 0-28 0,-5 4 9 15,-3 0 8-15,-4 1-2 0,-5 1-9 16,-3-3 2-16,-3 0-9 0,-7 1 3 16,-4-4 53-16,-7 0 29 0,-3-1 38 0,-4-5 9 15,-3 1 0-15,0-2 16 16,0-3 16-16,3-6-4 0,4 1-28 0,5-5-18 16,3-1-29-16,6 0-72 0,3-5-35 15,5 0-41-15,3-1-83 0,6-2-101 16,7 3-356-16,-2 3-848 0</inkml:trace>
  <inkml:trace contextRef="#ctx0" brushRef="#br1" timeOffset="9700.255">30742 13858 1193 0,'0'0'2372'0,"0"0"-2041"0,0 0-148 16,0 0-70-16,0 0-7 0,0 0-29 15,-2 47 41-15,2-28 27 0,0 4-7 16,0 2-79-16,0 2-16 0,0 0-22 16,2 2-9-16,0 0-12 0,-1-2-2 0,-1 1-53 15,0-1-98-15,-1-3-107 16,-3 0-94-16,-1-8-354 0,-5 1-1339 0</inkml:trace>
  <inkml:trace contextRef="#ctx0" brushRef="#br1" timeOffset="10002.549">29664 14930 3250 0,'0'0'646'0,"0"0"-431"0,0 0-134 16,0 0-81-16,0 0-7 0,0 0-131 0,0 0-35 16,0 0-88-16,0 0-335 0,0 0-747 15,0 0-331-15</inkml:trace>
  <inkml:trace contextRef="#ctx0" brushRef="#br1" timeOffset="10149.169">29664 15400 2475 0,'0'0'464'15,"0"0"-420"-15,22 47-44 0,-13-31-176 16,3 2-244-16,-1-4-394 0,-4-4-692 16</inkml:trace>
  <inkml:trace contextRef="#ctx0" brushRef="#br1" timeOffset="10294.219">29618 15938 2521 0,'0'0'0'16,"0"0"-188"-16,0 0-555 0,0 0-762 15</inkml:trace>
  <inkml:trace contextRef="#ctx0" brushRef="#br1" timeOffset="10432.15">29772 16316 2795 0,'0'0'602'0,"-16"35"-371"16,13-21-117-16,0 2-114 0,0 1-125 15,0-3-215-15,3-1-244 0,0-4-672 16</inkml:trace>
  <inkml:trace contextRef="#ctx0" brushRef="#br1" timeOffset="10918.934">27088 16715 1982 0,'0'0'1256'0,"0"0"-972"0,0 0-3 0,0 0-61 0,0 0-57 15,0 0-41-15,0 0 2 16,0 0 21-16,23 41-12 0,-15-13-41 0,1 13-28 16,4 14-27-16,0 5-15 0,-2-1-10 15,-2-4-12-15,0-8-1 0,-4-3-51 16,-1 1-74-16,0-10-90 0,-2-8-113 16,0-5-183-16,-1-12-920 0,-1 3-824 0</inkml:trace>
  <inkml:trace contextRef="#ctx0" brushRef="#br1" timeOffset="11135.082">27503 16781 3710 0,'0'0'552'0,"0"0"-267"0,2 38-72 0,4-16 2 16,2 3-8-16,1 6-103 0,1-1-59 15,-1 5-29-15,3 1-16 16,-1 4-25-16,0 6-45 0,-2-6-36 0,-2-6-47 16,-5-2-65-16,-2-9-81 0,0 4-102 15,0 0-374-15,-1-8-1091 0</inkml:trace>
  <inkml:trace contextRef="#ctx0" brushRef="#br1" timeOffset="11367.849">28024 16907 3956 0,'0'41'537'0,"1"3"-220"15,2 4-72-15,3-4-77 0,-4-3-89 16,2-7-52-16,-4-6-8 0,0-6-19 15,0-1-33-15,0 1-86 0,-4 5-91 16,0 0-125-16,-2-4-198 0,1-8-739 16,-3-6-1053-16</inkml:trace>
  <inkml:trace contextRef="#ctx0" brushRef="#br1" timeOffset="11668.026">28270 16858 3344 0,'0'0'487'0,"0"0"-244"15,0 0-28-15,10 48 55 0,-2-23-36 16,-1 4-84-16,5 8-46 0,2 9-16 16,0 8-54-16,-1 1-24 0,-2-1-10 15,-2-9-36-15,-3-10-47 0,-2-9-45 0,-1-6-84 16,-2-3-109-16,0 0-145 0,-1-3-843 16,1 3-1199-16</inkml:trace>
  <inkml:trace contextRef="#ctx0" brushRef="#br1" timeOffset="12184.819">29293 17037 2814 0,'0'0'484'0,"0"0"-226"0,0 0-56 0,0 0-111 0,0 0-22 0,0 0-3 16,0 0 7-16,40 51 5 0,-21-14-21 15,1 14-8-15,-3 4-24 0,-3-2-23 16,-7-12-2-16,-5-13-28 0,-1-7-71 16,-1-1-46-16,-1 1-75 0,-2 2-160 15,-2 0-367-15,2-9-1084 0</inkml:trace>
  <inkml:trace contextRef="#ctx0" brushRef="#br1" timeOffset="12418.156">29818 17037 2274 0,'0'0'1766'0,"0"43"-1522"15,2-18-8-15,-1 4 19 0,1 3-25 16,1 5-89-16,0-7-41 0,0 4-15 16,-2-3-33-16,-1-2-28 0,0 1-24 15,0 1-13-15,-1 0-66 0,-3-5-61 16,-2 3-49-16,0-6-60 0,-1-5-103 16,1-7-148-16,1-7-615 0,1-4-694 15</inkml:trace>
  <inkml:trace contextRef="#ctx0" brushRef="#br1" timeOffset="12651.35">30244 17063 4006 0,'0'0'521'16,"0"0"-253"-16,5 55-91 0,-2-32 34 15,1 7-71-15,1 1-82 0,-1 1-28 16,-1-1 10-16,-1-1-10 0,1-1-30 16,-1-2-19-16,-1-1-63 0,0-1-58 15,-1-2-70-15,0-3-63 0,-5-4-122 16,-2-4-238-16,1-5-829 0,-4-7-756 0</inkml:trace>
  <inkml:trace contextRef="#ctx0" brushRef="#br1" timeOffset="12900.793">30754 17141 3213 0,'0'0'1777'16,"11"48"-1530"-16,-4-21-52 0,6 14-89 15,-2 14-49-15,0 0-42 0,-3-3 28 16,-6-13 20-16,-2-13-63 0,0-4 0 16,-1-4-78-16,-1 3-71 0,-1 1-130 15,-1 0-116-15,0-4-155 0,1-6-627 16,-2-9-1446-16</inkml:trace>
  <inkml:trace contextRef="#ctx0" brushRef="#br1" timeOffset="13801.007">30960 12694 3852 0,'0'0'399'0,"0"0"-232"0,36-40-80 0,-3 27-7 15,15 2-12-15,10 4-15 0,5 5-7 0,0 4 15 16,-7 8-24-16,-3 6-19 0,-1 4-18 16,0 6 0-16,-8 0-3 0,3 11 0 15,-2 9-15-15,-4 7 16 0,3 15-20 16,-10 2 19-16,-15 6-15 0,-8 7-34 16,-8 4-10-16,-5 2 4 0,-2 3 32 15,-5 0 26-15,-7-2 3 0,-6-3 19 16,-5 1 45-16,-3-1 32 0,-10-2 11 15,4 1-6-15,2-2 37 0,-5-4 57 16,10-2-41-16,4-9-29 0,4-5-28 16,11-5-34-16,8-6-45 0,2-2 19 15,6-3-38-15,9-4-2 0,-2-8-16 16,4-8-2-16,5 2-6 0,7-1-12 16,4 0-9-16,1-1-4 0,3-4-2 15,-9-8-1-15,0-1 1 0,11 5-22 16,-13-6 3-16,7 3 6 0,2 3 6 15,-6 1 13-15,2 3 29 0,-4 3 15 0,-2 8 1 16,-10 8 28-16,-9 13 8 0,-12 8 16 16,-12 1 6-16,-2 3 18 0,-2-3 6 15,0 3-16-15,-2 3-8 0,1 3-10 16,-4 3-20-16,7 8 5 0,3 7-9 16,-4 3-3-16,4 4-18 0,10-1-2 15,-1 1 20-15,8 1-20 0,9 4 2 16,4 0-1-16,2 1 1 0,1 2-1 15,3-1-2-15,-1 3-10 0,-4 1-2 16,1-2 12-16,-4 1-27 0,-7-5 0 16,4-5 25-16,-8-3 2 0,-15-4 15 15,-3-6 6-15,-9-8-21 0,-9-5 0 16,-9-10-39-16,-10-9-40 0,-10-13-36 16,-14-18-70-16,-6-21-89 0,-5-20-183 15,18-9-1088-15,1-17-1443 0</inkml:trace>
  <inkml:trace contextRef="#ctx0" brushRef="#br1" timeOffset="15101.696">32358 14071 3519 0,'0'0'366'0,"0"0"-247"0,0 0-40 0,42-35-35 0,-21 28-19 16,-2 1-6-16,2 2 0 0,3 3-18 15,-4 1-1-15,2 0-19 0,0 5 16 16,0 6-16-16,-4 2 0 0,-1 3 7 16,-2 12 9-16,1 12-25 0,-2 14 9 15,-2 5-1-15,-17 2 4 16,0-4-6-16,2-7 0 0,-16-1-12 0,19-1 0 16,-9 0 12-16,-2-3-7 0,8-4-2 15,0-7 15-15,1-6-28 0,0-6-38 16,3-4-23-16,-1 3-56 0,-7 3-126 15,3 0-250-15,2-4-227 0,2-7-799 16</inkml:trace>
  <inkml:trace contextRef="#ctx0" brushRef="#br1" timeOffset="15201.587">32703 14969 3558 0,'0'0'570'0,"0"0"-209"15,0 0-7-15,0 0-45 0,0 0-245 16,0 0-64-16,0 0-260 0,31-37-331 0,-16-12-2253 0</inkml:trace>
  <inkml:trace contextRef="#ctx0" brushRef="#br1" timeOffset="18667.925">32321 15826 1770 0,'0'0'1517'0,"0"0"-1281"0,0 0-97 0,0 0-10 0,0 0 22 0,0 0 17 0,0 0-34 16,0 0-23-16,0 0-5 16,0 0-44-16,0 0-44 0,29-28-18 15,-10 19-21-15,6 3 17 0,2 0 4 0,-4 6 16 16,4 0 2-16,0 2-18 15,-3 5-2-15,-4 5-10 0,-7 3-10 16,-6 3-18-16,-5 5-9 0,-2 3 2 0,-2 3-18 16,-6 9-3-16,-1-4 8 0,-3 1 1 15,-6 2 9-15,-8-2-4 0,-2-1 19 16,-5-2 26-16,1-2 9 0,5-6 38 16,0 0 38-16,5-3 36 0,4-4 3 15,4-4 6-15,6-3-6 0,5-4-14 16,2-3-8-16,1-2 5 0,4 1 12 15,2-1-6-15,6 2 30 0,3 1 6 16,4 0-30-16,7 0-43 0,3-3-37 16,4 1-15-16,11-2-15 0,8 0 0 15,-6 0-3-15,-5-1-30 0,-1 1-74 16,1-1-60-16,0 1 67 0,-4-2-75 16,-9 0-196-16,-17-1-346 0,1-1-857 15,2-5-704-15</inkml:trace>
  <inkml:trace contextRef="#ctx0" brushRef="#br1" timeOffset="19302.394">32893 15358 2497 0,'0'0'522'0,"0"0"-263"0,0 0-36 0,0 0-11 16,0 0-71-16,0 0-43 0,0 0 6 16,0 0 6-16,0 0-11 0,0 0-9 15,-20 38-12-15,7-17 12 0,0 3-19 16,-4 5-10-16,-3-1-21 0,1-1-12 16,-2 0-25-16,5-3 9 0,3-2 1 15,5-2-1-15,5 0-10 0,0-2 13 16,2-4 10-16,1-3-10 0,0 1-14 15,5-3 1-15,4-2 32 0,5 1 37 16,7-2-16-16,11 0-31 0,-2-2-24 16,4-3-24-16,5 1-16 0,-13-2 0 15,5 0-15-15,-2 0-28 0,-8-2-55 16,1-1-51-16,-4-1-50 0,-2-2-53 0,-6 0-198 16,-4-3-224-16,-1 2-686 15</inkml:trace>
  <inkml:trace contextRef="#ctx0" brushRef="#br1" timeOffset="19518.896">32936 15540 2073 0,'0'0'1326'0,"0"0"-1110"0,0 0-58 16,0 0-10-16,0 0 6 0,0 0 46 15,0 0 54-15,13 40-8 0,-13-21-40 16,0 4-60-16,0 4-12 0,-1 9 21 15,1 9 18-15,-1 6-49 0,0-3-24 16,-1-11-33-16,-1-10-48 0,2-5-19 16,-2 1-52-16,2 5-81 0,-1 0-82 15,-2-1-86-15,-1-5-111 0,-2-5-260 16,2-7-761-16,1-9-1066 0</inkml:trace>
  <inkml:trace contextRef="#ctx0" brushRef="#br1" timeOffset="20901.461">28776 12804 2482 0,'0'0'631'0,"0"0"-379"0,0 0-58 0,0 0 14 15,0 0-35-15,0 0-66 0,-41-29-19 16,34 22 0-16,1-3-35 0,-4-2-22 16,4-1-3-16,-1 1 9 0,2-2 16 15,0 0-7-15,2-3-9 0,0 3-3 16,3-3 6-16,3 0-25 0,3 0-15 16,1 0-13-16,4 3 11 0,5-3-10 15,-1 4 0-15,8-1 11 0,-1 1 1 16,4 3 0-16,0 2-1 0,2 1 1 15,1 1 1-15,2 3 1 0,1 2 0 16,-1 1 1-16,1 0 0 0,2 3 12 0,1 1-13 16,-1 2-2-16,4 2 1 0,7 1 0 15,7-1-1-15,-5 1 3 16,-9-4-1-16,-10-2 1 0,-7-3 9 0,4 0-11 16,5 0-1-16,1 0 2 0,0 0 0 15,-4-2 0-15,-2-2 1 0,-2 0 10 16,-2-1-11-16,-2-1 13 0,-4-1-12 15,-1 0 13-15,-3-3-1 0,-2 2 16 16,-2-3-4-16,-3 0-5 16,-2-2-22-16,-2-1 0 0,0-1-19 0,0 0 17 15,-4-2 2-15,1 2 2 0,-2 1 11 16,0-1 2-16,4 2 0 0,0 3-11 16,1 1-2-16,0 2 10 0,0 1-9 15,0 2 9-15,0 1 1 0,0 3-11 16,0-2-2-16,0 2-1 0,0 0-21 15,0 0-9-15,0 0-9 0,0 2 0 16,1 4 25-16,0 4 15 0,4 0 1 0,-1 3 18 16,0 4-4-16,2 1 0 0,-1 0 4 15,0-1-7-15,4 0 0 0,-2 0-9 16,3-1 19-16,1-4-7 0,0 1 7 16,2-3 5-16,4-1 4 0,1-1 33 15,3-3 13-15,3-1 39 16,1-3-68-16,3-1-20 0,1 0-7 0,3-3-3 15,6-3-2-15,9-3-1 0,7-1-3 16,3 1 6-16,-1 0 1 0,-9 3 2 16,-2 1 3-16,-10 0 3 0,-7 2-8 15,-6-1-18-15,-3 4-1 0,2-3 1 16,2 2 0-16,0-1-1 0,-2 2 1 16,-3 0 0-16,-3 2 1 0,0 2-1 15,-2 4 11-15,-2 2 6 0,2 3 3 16,-1 1 4-16,0 5 8 0,0 0 9 15,-1 2 19-15,0-2-7 0,-2 2-43 16,-1-4-11-16,-2 1-28 0,-1-1-29 16,-2-4-37-16,-3 0-31 0,0-3-48 0,-6 0-65 15,-1-4-75-15,-2-4-188 0,1-1-581 16,-6-8-1103-16</inkml:trace>
  <inkml:trace contextRef="#ctx0" brushRef="#br1" timeOffset="21736.114">29416 11376 1094 0,'0'0'752'0,"0"0"-389"0,0 0-65 0,0 0 11 0,0 0-49 0,0 0-10 16,0 0-25-16,0 0-29 0,0 0-26 16,0 0-2-16,-10-17 19 0,10 17-7 15,0 0-29-15,0 0-25 0,-2 0-21 16,2 0-35-16,0 0-33 0,-1 1-37 16,0 6-17-16,-1 2 6 0,-3 6 11 15,0 4 19-15,1 4-7 16,-2 3 0-16,-1 0-12 0,-2 0 0 0,2 0 0 15,-1-1-1-15,0-2 0 0,0-3-2 16,2 1-15-16,1-4 16 0,2-2-1 16,-1-4-13-16,4-2 13 0,-1-3-9 15,1-1-6-15,0 0-7 0,3-3 1 0,3-1 12 16,1 2 12-16,8-2 19 16,-1 2 24-16,7-3-7 0,2 0-2 15,3 0-22-15,2-3 4 0,1-1-16 0,3 1 0 16,-2-2-13-16,-1-2-51 0,0 0-114 15,-3-3-81-15,-3 1-49 0,-2-2-113 16,-5-4-359-16,-6 4-868 16</inkml:trace>
  <inkml:trace contextRef="#ctx0" brushRef="#br1" timeOffset="21921.396">29479 11494 2699 0,'0'0'460'0,"0"0"-263"0,0 0 4 16,6 39 86-16,1-18-26 0,-1 2-36 16,1 3-52-16,2 0-53 0,0 0-61 15,-3 1-19-15,1 2-37 0,-3-1-3 16,-2-2-2-16,-1 1-59 0,-1-3-100 0,0-1-96 16,0-4-110-16,-1-2-325 15,0-7-1138-15</inkml:trace>
  <inkml:trace contextRef="#ctx0" brushRef="#br1" timeOffset="22500.805">29840 11295 2966 0,'0'0'575'0,"0"0"-332"16,0 0-89-16,-11 45 23 0,6-16 31 15,1 10-53-15,2-1-13 0,0-2-34 16,2-5-59-16,0-7-34 0,0 7-15 16,2 2-1-16,0-2 0 0,0-3-18 15,0-3-42-15,0-2-16 0,3-5 6 16,-3-5 18-16,1-4 22 0,-1-5-15 16,0-3-10-16,0-1 56 0,3-2 0 15,1-4 37-15,3-4-9 0,1-1-15 16,2 0-13-16,3-1-28 0,0 5 9 15,2-2 16-15,1 5 3 0,0 4 0 0,0 0 3 16,-1 6-3-16,1 1 0 16,-3 3-2-16,-2 0-13 0,-4 1-10 15,-4-1 6-15,-4 3 4 0,-1-2-4 16,-6 1 18-16,-5-1-2 0,-4 1-22 0,-5-3-6 16,-1-1-10-16,-2-2 13 0,0-2 25 15,1-4 1-15,2 0-42 0,3-5-24 16,5-4-30-16,3-1-41 0,5-5-53 15,4-2-37-15,3 0-42 0,8-4-117 16,7 2-51-16,4 0 37 0,5 3 25 16,1 1 110-16,-1 2 237 0,1 1 30 15,-4 2 313-15,-3 3 90 0,-1 2 51 16,-3 2-42-16,-5 0-68 0,-1 3-54 16,-2 3-59-16,-2 2-70 0,-3 1-26 15,-1 4 22-15,-2 1-1 0,0 4-10 16,-1 1-4-16,0 0-22 0,0 2-30 15,0-1-38-15,0 1-36 0,0-3-16 16,0 2-24-16,0-4-78 0,2-1-110 16,1-2-96-16,2-7-132 0,2-3-336 15,-2-3-799-15</inkml:trace>
  <inkml:trace contextRef="#ctx0" brushRef="#br1" timeOffset="22817.721">30193 11353 3358 0,'0'0'544'0,"0"0"-308"0,0 0-9 0,0 0-38 0,0 0-66 0,0 0-46 15,0 0-40-15,0 0-27 0,0 0-10 16,0 0-1-16,18 37-1 0,-12-26-17 16,-1 2-42-16,2-3-22 0,0 2-13 15,-2 3-9-15,1 2 18 0,-1 1 10 16,0 5 8-16,1 1 3 0,-2 5 26 15,1 1 38-15,-1 1 2 0,-2 1 19 16,2-2 2-16,-1-1 29 0,2-4 22 16,-1-2 15-16,-1-5 3 0,1-1-19 15,0-3-12-15,-1-3-22 0,0-3-13 16,-1-1-11-16,-2-4-12 0,1-2-1 0,-1-1-59 16,0 0-71-16,0-4-28 15,0-6-57-15,-3-1-236 0,1-1-802 16,-4-17-1047-16</inkml:trace>
  <inkml:trace contextRef="#ctx0" brushRef="#br1" timeOffset="23185.016">30189 11614 3006 0,'0'0'567'0,"0"0"-352"0,0 0 21 15,0 0 33-15,0 0-21 0,0 0-41 16,37-1 1-16,-16-4-85 0,5-2-90 15,-1-3-33-15,2 1-2 0,-4 2-16 16,2-1 2-16,-2 1 4 0,-1 0 9 16,-2 0 3-16,-2 2 30 0,-5 1-30 15,-4 0-19-15,-5 4 19 0,-3 0-3 16,-1 0-36-16,-3 0-23 0,-5 2-8 0,-2 3 3 16,-5 1 17-16,-5 5 38 15,0 0 12-15,1 3 31 0,2 1 18 16,4 2 6-16,2-1 0 0,8-3 0 0,3 2 10 15,2-2-26-15,9 0 1 0,1 0 5 16,4 1-14-16,2 0-1 0,1 0-8 16,-1 0-8-16,-1-2-14 0,-4 2-1 15,-3-1-20-15,-4-4-1 0,-5 1-5 16,-1-4-1-16,-5 0-51 0,-6 1-49 16,-4-4-7-16,-6-3-49 0,-3-2-66 15,-1-7-118-15,-3-9-397 0,6 4-1067 16</inkml:trace>
  <inkml:trace contextRef="#ctx0" brushRef="#br1" timeOffset="23314.357">30083 11404 2809 0,'0'0'675'0,"0"0"-422"16,0 0-27-16,0 0 25 0,0 0-123 0,0 0-128 15,0 0-43-15,0 0-283 16,37 17-693-16,-35-28-1823 0</inkml:trace>
  <inkml:trace contextRef="#ctx0" brushRef="#br1" timeOffset="24736.197">26357 12653 2217 0,'0'0'1026'0,"0"0"-784"0,0 0-59 0,0 0 44 0,0 0-12 0,0 0-32 15,0 0 19-15,0 0-11 16,0 0-71-16,0 0-34 0,0 0-22 0,-25-39-3 15,25 26-15-15,0-3-15 0,2 0-17 16,0-3-14-16,0 1-12 0,2 1-3 16,-1 0 11-16,6 1-14 0,-4 2 16 15,5 1 2-15,0 2 0 0,1 0 1 16,2 2 1-16,1-1 10 0,1 3-10 16,3 0-2-16,-1 3 0 0,3 2-2 15,-1 1-1-15,0 1-12 0,5 0 12 16,-3 1-9-16,3 2 10 0,0 0 2 15,5 0 1-15,0-2 14 0,2 2-13 16,2-3 0-16,-1 0 13 0,3-4 7 16,1 1-1-16,-2-2 3 0,1 0-2 0,0 0-19 15,-1-1 15-15,-3 0-16 16,0-2-2-16,0 2-2 0,0 0 1 0,-2-2-1 16,-2 0 2-16,0 0 0 0,-3-1 2 15,-2 0 13-15,-4-1-12 0,-1 3 0 16,-3-2 13-16,-3 3-13 15,-2 2 9-15,-4 0 9 0,-3 2 22 0,-2 0 2 16,0 0-8-16,-6-2 118 0,0 0-89 16,0 1-53-16,1-1-12 0,-1-1 0 15,0 0 2-15,0 1 18 0,4 1-3 16,0 0 0-16,0 1-3 0,2-1-12 16,0 0-1-16,0-1 10 0,0 0-12 15,0 1-1-15,0 0-1 0,0 0 0 16,0 1 2-16,2 0 0 0,-2 0 2 15,0 2 0-15,0 0-1 0,0 0-1 16,0 0 0-16,0 0-12 0,0 0 0 16,0 2-6-16,0 1-6 0,0 2 9 15,2 4 15-15,0 1 3 0,1 2 12 16,0 1-3-16,-1-1 0 0,2 1-12 16,-2-2 0-16,4 0-1 0,-3 0 1 15,3-1 2-15,2 0 10 0,-2-1-11 0,3 0 0 16,-1-2 0-16,2 2-1 0,-1-2-1 15,-1 0-11-15,4-1 0 16,1-1 12-16,1 0-1 0,1 0-2 0,3-2 0 16,3-2 2-16,2-1 0 0,4 0 1 15,2-1 0-15,2-2-1 0,9-2-2 16,5 1 1-16,7-1 1 0,2 2-1 16,-5 2 1-16,-7 1 1 0,-11 0 1 15,-4 3-1-15,-7-2 0 0,-1 2-1 16,2 1 1-16,3-1-1 0,0 1-1 15,-1 3-1-15,-3-1-9 0,-2 0 11 16,-1 1-1-16,-3 0 0 0,0 1 0 16,-4 1 1-16,2-1-3 0,-3 2 1 15,-1 1-9-15,1 1 11 0,-2 0 1 0,0 0-1 16,-3 1-1-16,-2-1 1 16,0 2-1-16,-2 1-16 0,0 3 17 15,-4 0 0-15,-5 2 0 0,-4 2 1 0,-3-1-1 16,-4-3-26-16,3 0-10 0,-4-4-29 15,-1-2-44-15,5-9-66 0,0 0-72 16,1-6-223-16,4-3-712 0,-1-21-1619 0</inkml:trace>
  <inkml:trace contextRef="#ctx0" brushRef="#br1" timeOffset="31217.939">26823 11333 2415 0,'0'0'423'0,"0"0"-118"0,0 0-15 0,-44-7-59 0,32 7-76 0,1 0-45 0,0 0-16 15,2 0-27-15,0 4-20 0,1 2-47 16,1 3-4-16,2 4-27 0,3 4 6 16,2 5 25-16,0 14 16 0,6 10-1 15,6 11 10-15,1 4-25 0,1-4 0 16,-3-4-1-16,-3-7-1 0,-1-2-1 16,-2-2-12-16,-1-9-20 0,-3-7-25 15,1-6-22-15,-2-3-28 0,2 1-48 16,-2 0-60-16,0 0-92 0,0-6-171 15,-5-2-277-15,1-7-838 0</inkml:trace>
  <inkml:trace contextRef="#ctx0" brushRef="#br1" timeOffset="31500.817">26595 11787 2660 0,'0'0'434'0,"0"0"-246"0,0 0-89 0,44-25 44 16,-20 12-32-16,3-1-39 0,10-3-18 15,-5 0-35-15,3 2-19 0,0 0-38 16,-4 3-85-16,1-1-42 0,-3 3-32 16,-1 2 46-16,-7 2 13 0,-4 2-13 15,-3 1 36-15,-3 3 44 0,-5 0 67 16,-2 3 4-16,-3 1 49 0,2 4 28 16,-3 2 16-16,0 3 65 0,0 1 40 15,0 3-3-15,-3 0-30 0,3 3-10 16,0-2-16-16,0-2-45 0,0 2-44 15,5-2-32-15,-3-2-18 0,2-2-13 16,0-3-9-16,-1-3-31 0,-1-1-114 16,2-3-86-16,-2-2-152 0,1-4-287 15,-1-2-490-15</inkml:trace>
  <inkml:trace contextRef="#ctx0" brushRef="#br1" timeOffset="31649.217">26968 11484 3112 0,'0'0'366'0,"0"0"-103"16,0 0-62-16,0 0-30 0,0 0-84 16,0 0-87-16,0 0-21 0,0 0-57 15,0 0-45-15,0 0-25 0,0 0-95 16,46 0-186-16,-30 2-572 0,13-2-745 0</inkml:trace>
  <inkml:trace contextRef="#ctx0" brushRef="#br1" timeOffset="31856.139">27436 11539 1812 0,'0'0'1259'15,"0"0"-965"-15,0 0-34 0,0 0 8 16,0 0-41-16,-37 39-71 0,23-26 33 16,1 3 18-16,-1 0-63 0,-1 4-61 15,1-3-31-15,1 2-34 0,-3-1-18 16,5-1-1-16,-1-2-26 0,2 1-65 15,2-6-83-15,1 0-75 0,3-3-49 0,2-4-139 16,1-3-266-16,0-3-401 0,0-1-662 16</inkml:trace>
  <inkml:trace contextRef="#ctx0" brushRef="#br1" timeOffset="32024.239">27219 11564 1558 0,'0'0'1146'15,"0"0"-777"-15,0 0 46 0,0 0-61 16,0 0-143-16,0 0-92 0,0 0-10 15,0 0-31-15,0 0-23 0,40 11-14 16,-24 1-20-16,1 2-21 0,-1 0-2 16,1 0-19-16,1-1-17 0,-3-2-64 15,3-1-63-15,-2 2-68 0,0-3-79 16,-2 1-137-16,-1-1-336 0,-5-4-610 16</inkml:trace>
  <inkml:trace contextRef="#ctx0" brushRef="#br1" timeOffset="32665.98">27478 11713 2126 0,'0'0'547'0,"0"0"-261"0,0 0-1 16,0 0-24-16,0 0-43 0,36 9-45 15,-20-9-41-15,-1 0-56 0,5-4-45 16,0-1-31-16,0-4 0 0,2-1-59 16,1-5-42-16,-1 1-12 0,-2-1 3 15,-2-2-1-15,-1 2 19 0,-5-2 29 16,-3 2 12-16,-7 4 29 0,-2-2 9 15,-3 5 0-15,-7 4-6 0,-4 0 19 16,-3 4 32-16,-2 5 22 0,-1 5 38 16,-1 2 19-16,2 3-23 0,1 2-25 15,5 1-6-15,3 2-13 0,2-4-41 16,4 1-3-16,4-3-24 0,4 0-14 16,6-4-9-16,3 0 0 0,5-5 25 15,1-3 22-15,6-2 3 0,2-4-3 16,2-5 0-16,0-1-25 0,2-2-23 15,-2-1-6-15,0 1 16 0,-4 1 16 16,-4 1 22-16,-1 2 13 0,-4-1 12 0,-7 6 16 16,-5-1 23-16,-2 4 27 15,-4 0 35-15,-5 0-54 0,-6 0-72 0,-2 6-22 16,-3-2 0-16,0 6 22 0,0-2 22 16,3 1 3-16,-1 1 0 0,7-1-22 15,0 2 10-15,7-3 0 0,2 2 3 16,0-1 12-16,9-2 10 0,0-1-4 15,4-2 22-15,3-1-6 0,4-3-25 16,-1-4-25-16,4-3-14 0,-1-4-33 16,-2-2-31-16,-2-3 0 0,-1-2 5 15,-3-3 23-15,-5-3 18 0,-3-3 17 16,-6-7-4-16,-4-8 5 0,-11-8 14 16,-6-2 41-16,-1 2 44 0,3 11 38 15,5 8-11-15,5 11 0 0,0 4 12 16,0 1 46-16,2 2 57 0,1 3-28 15,4 6-28-15,2 4-46 0,0 5-125 16,6 13-9-16,6 18 9 0,3 22 24 16,1 11 9-16,1 3-33 0,-2-5 9 0,-3-7-10 15,1-5 1-15,3-4-18 0,-3-3-15 16,-1-10-150-16,-1-11-181 16,-5-9-282-16,6-12-1423 0</inkml:trace>
  <inkml:trace contextRef="#ctx0" brushRef="#br1" timeOffset="36217.851">24443 15293 714 0,'0'0'1533'0,"0"0"-1087"0,0 0-157 0,0 0-55 0,0 0-24 0,0 0-57 15,0 0-23-15,0 0-30 0,0 0-40 16,0 0-25-16,0 0-26 0,0 0-9 15,0 0-41-15,0 0 13 0,0 0 12 16,0 0 4-16,0 0 12 0,50-16 0 16,-28 16-1-16,3 0 0 0,0 3 1 15,-1 2 0-15,0 1-13 0,-3 3 10 16,-1 3-19-16,-3 1-3 0,-3 3-23 16,-5 4-15-16,-3 2 3 0,-3 2-7 15,-3 3-50-15,-5 0-4 0,-6 1-33 16,-5 2-12-16,-6 1-24 0,0-2 19 15,-4 0 55-15,-3 1 54 0,2 0 62 16,-1-2 4-16,4-3 99 0,1-5 42 16,5 0 32-16,5-6-6 0,4-3-27 15,4-2-36-15,5-3-12 0,0-2-26 0,8-1-22 16,2-2 15-16,4-1 3 0,7 0-15 16,3-1-22-16,12-5-29 15,6-4-27-15,12-3-46 0,0 0-22 0,-4-2-22 16,-10 5-116-16,-13 0-72 15,-5 1-211-15,-10 4-500 0,13-9-293 0</inkml:trace>
  <inkml:trace contextRef="#ctx0" brushRef="#br1" timeOffset="36650.521">24853 14663 2761 0,'0'0'436'0,"0"0"-286"0,0 0 47 0,0 0-39 0,-4-40-44 0,5 36-29 15,-1 1-29-15,0 3-50 0,0 0-6 16,0 0-37-16,0 2-14 16,0 6 23-16,0 2 28 0,-1 6 13 0,-1 2-1 15,-3 5-10-15,2 1-2 0,-2 0-1 16,2 4-11-16,-1-2 9 16,1 0-19-16,2 3-7 0,1-4 4 0,0 2-6 15,2-4 28-15,4-1-12 0,0-6 15 16,4 1 0-16,-1-6 12 0,3 2 4 15,3-5 3-15,0 0 3 0,3-3 3 16,4-1-3-16,-3-2-6 0,4-2-16 16,0 0-22-16,1 0-57 0,-3-3-82 15,2-2-80-15,-3 0-53 0,0-1-69 16,-4-1-125-16,-1 0-181 0,-7 0-445 16</inkml:trace>
  <inkml:trace contextRef="#ctx0" brushRef="#br1" timeOffset="36884.167">24936 14783 1269 0,'0'0'1265'0,"0"0"-1052"0,0 0 15 0,0 0-84 16,0 0-32-16,0 0 19 0,16 35 25 15,-5-16 2-15,-2 8-32 0,3 2-19 16,1 8-13-16,-1 9-11 0,1 6-9 15,-4 3-5-15,-2-7-32 0,-5-4-7 16,-2-11-30-16,0-6-12 0,-2-5-16 16,-2 1-137-16,-2 2-56 0,0 4-38 15,-3 2-176-15,1-7-302 0,3-8-860 16</inkml:trace>
  <inkml:trace contextRef="#ctx0" brushRef="#br1" timeOffset="48668.511">12527 15419 1292 0,'0'0'1287'0,"0"0"-1029"0,0 0-107 0,0 0-10 0,0 0-7 0,0 0-29 16,12-40 3-16,-6 31 0 0,2 1-10 15,0 0-28-15,1 2-14 0,3-1 10 16,-1 3 22-16,1-1 0 0,5 0-24 15,-1 0-24-15,5 1-12 0,0 3-15 16,2-1-12-16,0 2-1 0,-1 3-19 16,-2 4-6-16,-3 3-9 0,-3 3 9 15,-5 2-10-15,-4 5-16 0,-4 0 7 16,-3 4 7-16,-6 2-23 0,-5 1 13 16,-3-2 15-16,-4 2 1 0,-3-2 9 15,1-3 22-15,0-1 11 0,2-3 18 16,4-2 27-16,3-5 32 0,6-1 0 15,3-4-15-15,2-2-10 0,2-3-20 16,4-1 10-16,4 0 25 0,4 0 52 16,5-3-3-16,4-1-41 0,4-2-55 15,1-2-31-15,3-2-15 0,1 0-41 16,1 2-98-16,-1-1-57 0,-1 2-49 0,1-1-106 16,-2 1-319-16,-8 2-705 0</inkml:trace>
  <inkml:trace contextRef="#ctx0" brushRef="#br1" timeOffset="49134.792">12933 14775 957 0,'0'0'2494'0,"0"0"-2178"0,0 0-177 0,0 0-80 15,0 0 4-15,0 0-15 0,0 0-7 16,0 0-4-16,0 0-3 15,0 0-21-15,-16 46-11 0,12-30 10 16,-1 5-8-16,1 0 11 0,0 2 4 0,0-3-17 16,1-1 1-16,1 0-3 15,1 0 0-15,1-2-1 0,0-2-1 0,0-1 0 16,3-2 0-16,1-1 2 0,1-4 1 16,2 0 18-16,4-3 36 0,-2-1 23 15,3-2 3-15,2-1-10 0,2 0-16 16,3-5-15-16,4-2-24 0,0-3-16 15,2-1 0-15,2-1-28 0,-2-1-65 16,-1 1-96-16,-3 0-44 0,-2 0-34 16,-4 0-49-16,-1 1-182 0,-6-1-470 15,-3 4-642-15</inkml:trace>
  <inkml:trace contextRef="#ctx0" brushRef="#br1" timeOffset="49350.655">13014 14805 2780 0,'0'0'516'15,"0"0"-325"-15,0 0-58 0,0 0 132 16,0 0 49-16,12 49 27 0,-6-26-48 0,3 2-91 16,1 6-44-16,0 0-30 0,0 10-28 15,1 4-11-15,-4-2-29 0,-2-6-37 16,-2-6-23-16,-2-6-72 0,0 2-114 15,0 3-121-15,0-6-259 0,-1-7-1072 16,2-10-1137-16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3:26:27.47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8003 8290 2391 0,'0'0'348'0,"0"0"-347"0,0 0 48 0,38 1 60 0,-18-1 67 16,2-1 3-16,5 1-13 0,8 0-52 0,12 0-31 16,13-3-17-16,11-1-6 15,7-1 3-15,4-4-6 0,5-2 6 16,10-2 9-16,13-3 1 0,10 0 11 16,13-1 7-16,10 1 8 0,8-1 6 0,7 1 19 15,6 4 15-15,7-1-19 0,2 5-16 16,3 3-34-16,-2 1-12 0,1 4-12 15,0 0-15-15,-5 1-10 0,0 3-3 16,-3 0-18-16,-4 1-1 0,-4-1-20 16,-4-2-10-16,-5 0-66 0,-3-4-136 15,-7-9-196-15,-36 0-570 0,-6-13-1880 0</inkml:trace>
  <inkml:trace contextRef="#ctx0" brushRef="#br0" timeOffset="4316.636">14631 8490 897 0,'-58'6'446'0,"14"-3"-374"0,-8 1-1 0,6-4 43 0,-2 0-26 0,-1-2 58 0,-1-4-26 16,-1-1 33-16,-1-2 9 0,3-3 0 15,-4 0 5-15,1-4 104 0,0-1-69 16,-2-4-23-16,4-2 0 0,2-1-65 16,2-3-25-16,8 3-7 0,8 0-32 15,0-8-49-15,-1-6-1 0,-1-8-15 16,0-7-36-16,9 4 29 0,10 1 3 15,5-4-3-15,4 1-4 0,5-3 14 16,7 0-7-16,6-1-3 0,8-2-13 0,7-1 9 16,4 0 7-16,7-1-12 0,7 1-1 15,4 1 0-15,6-1-13 0,6 2 4 16,5-1 28-16,5 4 3 0,4 1 10 16,7 0 19-16,5 1 13 0,6 1 9 15,6 3 0-15,4 1-3 16,4 3 1-16,4 1-4 0,5 4-13 0,6 1-3 15,0 5-7-15,2 2-10 0,2 3-2 16,3 7-1-16,1 2-14 0,2 5-20 16,4 5-19-16,-1 5 12 0,6 3 14 15,3 0-4-15,0 3 16 0,4 7-3 16,-1 3 16-16,0 5 2 0,-1 3 1 16,-3 4 1-16,0 3 1 0,-4 3 0 15,-2 4 39-15,-6 1 10 0,-5 4 10 16,-5 3 15-16,-5 4-26 0,-7 3-8 15,-5 2 2-15,-7 3-19 0,-6 0-3 16,-11 2-21-16,-4 0 12 0,-11 1-11 16,-9 2-2-16,-8 1-1 0,-9-2-1 0,-10 2-1 15,-12 1-10-15,-9-1 1 16,-10 1-4-16,-8-1 3 0,-11 2-38 0,-10-1 23 16,-10 0-20-16,-11 0 14 0,-8-2-8 15,-10-1 11-15,-6-1 12 0,-10-1 6 16,-7-6-2-16,-5 1 15 0,-7-4 1 15,-7-2-1-15,-6-1-1 0,-4-1 1 16,-5-4 12-16,-6-1-12 0,-3-4 0 16,-3 0-1-16,-2-2 1 0,-6-3 0 15,-2-2 1-15,-4-3 0 0,0-2 2 16,-1-3 13-16,-4-1-16 0,1-4-1 16,-2-1 0-16,-2-4-1 0,2 0-11 15,-2-4 12-15,2-3-2 0,3-3 3 16,1 0 13-16,3-1-10 0,4-5 16 15,3-6-7-15,5-1 4 0,7-6 0 16,5-3 6-16,7-5 23 0,8-2-7 16,8-3-19-16,12-3 6 0,8-4 0 15,15-4-3-15,8-2 0 0,12-5-3 0,13-3-15 16,11-2 28-16,13-3-32 16,11 1-19-16,10 1 0 0,15-1-15 0,8 1-36 15,11 1-60-15,5 2-163 0,-8 15-369 16,2 0-1215-16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3:26:59.20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14479 8367 2556 0,'0'0'319'0,"0"0"-280"0,0 0 25 0,0 0 7 15,0 0-20-15,19-38 13 0,-14 34-29 16,-1 1 7-16,1-1-14 0,2 1 4 16,5 2-9-16,1-1-1 0,7 1 6 15,11 0 14-15,13 1-4 0,18 0 0 16,11 0-9-16,5 0 9 0,6-2-13 15,1 0 16-15,7 2 16 0,6-1-6 16,6-1 53-16,8 0 9 0,9 0 7 16,9-4 2-16,8 3-7 0,5-1-4 15,9 0-15-15,4 1-3 0,1 3-19 16,4 0 3-16,-2 0 3 0,-2 6-7 0,-6 0 7 16,-2 2 2-16,-7-1-27 0,-4 4-12 15,-7-3-19-15,-9 0-21 16,-8 1-3-16,-10-2-2 0,-8-1-19 0,-9 0-25 15,-14-2-48-15,-9-1-65 0,-13-3-115 16,-11-1-73-16,-13-6-263 16,-11-1-907-16,3-18-611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3:29:09.22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2923 12959 55 0,'0'0'2730'0,"0"0"-2511"0,0 0-216 0,0 0-2 0,46-5 34 15,-24 1 36-15,3 1-1 0,1 0-12 16,1-2-20-16,2 2-16 0,2-1-8 16,9 0-14-16,8-2 0 0,14 1-1 15,6-1 1-15,0 2 2 0,0 0-2 16,0 1 0-16,3 1 0 0,3-2 0 15,4 3 0-15,3-5 0 0,4 0 16 16,4 0-16-16,4-3 16 0,3-1 19 0,3 0 10 16,2-3-30-16,5 1 43 0,3-1-1 15,4-1-3-15,5-2-4 0,5-1-2 16,1 0-23-16,4-1-13 0,1 1-8 16,5 2-1-16,0 0-2 0,1 1 1 15,2 0 0-15,1 2 18 0,1 0-20 16,0-1 0-16,2 3 11 0,2 0 2 15,0-1 6-15,0 1-6 0,2 0 12 16,-1 1-24-16,0 1 24 0,-1 2-6 16,-1 2 0-16,0 1 0 0,0 1-19 15,1 1 3-15,2-3 50 0,0 0-3 16,5 0 1-16,-1-1 12 0,4 2 14 16,-2 1-17-16,1 2-11 0,1 0-15 15,-2 0-12-15,-2 1-4 0,-3 2-17 16,1-2 13-16,0 0 14 0,0 1-12 15,-5-2-1-15,3 2 0 0,-2-2 1 16,-4 0 5-16,1 0 1 0,-3 0-7 0,-1 0 4 16,-3 0 3-16,-3-2 2 0,-1-1-8 15,-4 3-1-15,-1-1-12 0,-3 0-1 16,0 1 1-16,-4 0 0 0,-2 0-1 16,-1 0 0-16,-3 0-1 0,0 1 2 15,0 0-1-15,-4 1-1 0,-3 1 1 16,1-2-1-16,-3 2 1 0,-3 0-1 15,-1-2 1-15,-3 3-2 0,-2-1-8 16,-2 0 8-16,-1-2 3 0,-1 2 11 16,-4 0-13-16,-3 0 1 0,-4 3 10 15,0-2 1-15,-4 0-12 0,-1 0 1 16,0-1 16-16,-2 1-16 0,-2-2 1 16,2 1 0-16,-2-1-2 0,0-1 0 15,-1 1 1-15,-1-2-2 0,-1 0-1 16,-1 0 1-16,0 0-1 0,-1 0-11 15,-1 0 0-15,-1 0 0 0,-1 0-25 16,-2 0-13-16,-2-3-21 0,-2 0-30 16,-4-3-48-16,-1-3-85 0,-3-1-185 0,-1-4-323 15,-14 4-936-15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3:30:37.20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14742 8813 1093 0,'0'0'316'0,"0"0"-130"0,0 0 87 0,0 0-24 0,0 0-19 0,0 0 0 16,0 0-37-16,0 0-22 0,0 0 2 16,0 0-4-16,-29-38-10 0,28 31-38 0,0-3-23 15,1 1-28-15,0-2-17 16,3 0-12-16,1 2-23 0,2 0-18 15,1 1-22-15,4 3-10 0,2 0 1 0,2 2 3 16,3 1 15-16,3 2 11 0,1 4 1 16,1 3-24-16,4 5 25 0,0 2-23 15,1 5 11-15,1 4-4 0,-1 2 13 16,-1 0-13-16,-4 4-25 0,-1 1-38 16,-5 0-7-16,-4 8-39 0,-5 5-57 15,-6-3 12-15,-2-5 32 0,-6-5 61 16,-5-5 61-16,-5 2 16 0,-2 3 22 15,-5-3 7-15,-3-4-3 0,-1-4 6 16,-1-4 13-16,-2-3 32 0,3-7 4 16,-1-5 21-16,0-4 29 0,3-8-16 15,0-6-13-15,-1-11-4 0,3-12-6 16,1-14-38-16,5-4-41 0,7 3-13 16,7 11-22-16,3 13-9 0,6 9 12 15,1 2-26-15,5-2 14 0,4-1-1 0,4-3-19 16,4 5 4-16,1 3-4 15,1 4-35-15,1 2-84 0,1 3-125 16,-3 4-114-16,0 2-184 0,-2 2-402 0,-5 1 166 16</inkml:trace>
  <inkml:trace contextRef="#ctx0" brushRef="#br0" timeOffset="416.503">15202 8769 2663 0,'0'0'421'0,"0"0"-287"0,0 0 92 0,9-49-10 0,-4 32-43 16,3 0-44-16,2-1-41 0,1 1-6 15,1-1-29-15,3 4-29 0,3 0-24 16,2 2-15-16,3 4-7 0,2 2 3 15,3 5-3-15,3 1-15 0,1 5 2 16,1 7-6-16,-1 3-16 0,-1 4-15 16,-4 8-10-16,-3 7-28 0,-4 8-10 0,-4-1 9 15,-10-6 57-15,-4-4 50 0,-4-6 4 16,-4 4 10-16,-8 1 31 0,-4 1-9 16,-5 0 6-16,-9-1 29 0,-12 0-1 15,-8-1-9-15,-4-8 0 0,2-10 15 16,14-5 13-16,10-6 12 0,8-4 20 15,3-4-14-15,-1-4 2 0,-2-7-5 16,1-5-39-16,6-6-61 0,6-8-21 16,9-7-35-16,7 4-21 0,8 4-32 15,13 1-47-15,15 5-42 0,17-7-90 16,6-1-256-16,-13 12-590 0,-5 4-641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3:34:20.6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28304 4805 229 0,'0'0'548'0,"0"0"-336"0,0 0-147 0,0 0 251 0,0 0-10 16,0 0-72-16,0 0-10 0,0 0-1 15,0 0-6-15,0 0-37 0,0 0-16 16,0 0-16-16,0 0-17 0,0 0-13 0,-24 7-22 15,24-7-23-15,0 0-26 0,0 0-9 16,1 0-6-16,1 0-10 0,0 2-3 16,4-1-3-16,0 4 19 0,6 0 15 15,5-1 13-15,11 3 10 16,13-1-7-16,16 2-16 0,8-5 3 0,4 1-21 16,-3 0-4-16,-1-2-6 0,1-1 6 15,0 1-3-15,-1 2-3 0,-2-1 0 16,2 1-3-16,0 2 12 0,-4-2-16 15,4 2 1-15,-4 1 18 0,-5-3-12 16,-6 1-22-16,-12-1-16 0,-10-2 13 16,-11 1 0-16,-4-3-9 0,-2 0-1 15,-4 1-18-15,0 0-9 0,-7-1 8 16,0 0 17-16,-4 0-13 0,-2-1-25 16,-2-2-70-16,0-1-110 0,-2-1-141 15,2-2-292-15,2 0-761 0</inkml:trace>
  <inkml:trace contextRef="#ctx0" brushRef="#br0" timeOffset="7283.657">1560 7243 822 0,'0'0'244'0,"0"0"43"0,0 0-47 0,0 0-12 16,0 0 19-16,0 0-4 0,0 0-27 15,0 0 7-15,0 0-27 0,0 0-26 16,0 0-55-16,4-22-61 0,-10 22-54 15,1 0-6-15,2 0-36 0,0 0-25 16,2 0-19-16,1 1-20 0,2-1-19 16,3 2 12-16,6 1 113 0,2-1 2 0,2 4 34 15,1-3 6-15,0 2-7 16,-2-2 13-16,3 2-3 0,-1-1 16 16,10 1 0-16,-1 0-26 0,4-2-22 0,6 2 6 15,7 0 7-15,-1-1-7 16,-4 0 3-16,3-1 4 0,-11-2-4 0,7 2 1 15,14 1-4-15,4-1-17 0,14 1-2 16,2 0 2-16,-8 1-2 0,0-3 1 16,-6 1 0-16,2 0-1 0,2 0 0 15,1 1 1-15,0-1 1 0,-4 1 1 16,6-2 22-16,-2 0 7 0,1 1 0 16,4 0 6-16,1-1-13 0,3 0 1 15,0-1-10-15,-1 0-1 0,2 2-12 16,-1-3-1-16,4 1 0 0,1-1-2 15,1 0 1-15,2 0-1 0,-1 0 2 16,1 0-1-16,1 0 1 0,0 0 1 16,3 0 10-16,-1 0-10 0,1 0-1 15,1 0 24-15,0 0-24 0,0 0 0 16,1 0 10-16,1 0 4 0,1 0-13 16,-2 0 10-16,3 0 0 0,-1 0 3 15,0-1 6-15,0-2-3 0,0 0-3 0,2 0-14 16,0 0 1-16,0-1-1 15,0 1 0-15,-1-1 1 0,-1 0-1 16,3 0-1-16,-2 0 1 0,1 1-1 0,-2 0 12 16,1 1 3-16,-3-2-14 0,2 1 10 15,1-1-9-15,1 1-2 16,1-2 11-16,-1 2-10 0,0 0 0 0,1-1 14 16,0 0-13-16,2 0 23 0,1 0-1 15,2-1-6-15,0 1 12 0,2-2 0 16,-1 0-2-16,5 1-4 0,1-1 0 15,3 0 3-15,-1-1-8 0,3 3 5 16,1-2-22-16,0 1 16 0,4 1-16 16,0 0 18-16,0-2-20 0,3 2 10 15,-3-2 2-15,5 2-11 0,2 0 10 16,0 0 10-16,1 0 3 0,-1 1 6 16,2-3-3-16,4 2-9 0,-2 1 2 15,1-1 1-15,-1 1-3 0,2-1 6 0,-1 2-1 16,-1-2 1-16,-2-1-9 0,1 4 18 15,0-3-19-15,-5 1 13 16,-1 2-10-16,-2 0 26 0,-3 1-29 0,-2 0 4 16,-2 0-4-16,-5-2 13 15,-6 2-13-15,-6 0 1 0,-6 0 8 16,-6 0-24-16,-7 0 1 0,-8 0 0 0,-5 0-1 16,-14 0 0-16,-12 0 0 0,-9 0-3 15,-5 0-15-15,1 0-22 0,-1 0-78 16,-1 0-74-16,-6 0-63 0,-5-5-132 15,-4 1-384-15,-3-14-1596 0</inkml:trace>
  <inkml:trace contextRef="#ctx0" brushRef="#br0" timeOffset="8982.914">1218 12011 1126 0,'0'0'426'0,"0"0"-247"0,0 0 3 0,0 0-23 0,0 0-20 16,44-15-54-16,-35 13-53 15,0 1-20-15,-3 1-12 0,3-2-13 16,-2 2 10-16,9 0-10 0,3 0 10 0,6 0 0 16,6 0 1-16,9 0 2 0,9 0 26 15,-2 0 0-15,-5-1 42 16,0-2 13-16,-13 1 22 0,13 0 3 0,13 0-9 16,-9-1 19-16,10 1-4 0,5 1 0 15,2-1-26-15,23 0-12 0,1 0-20 16,-1 2-13-16,-8 0-15 0,-11 0-10 15,0 0-13-15,1 0 13 0,6 0-14 16,-2 0 0-16,1 0 0 0,6 0-1 16,0 0 2-16,3 0 13 0,2 0 0 15,0 0 9-15,-1 2-2 0,2-1-11 16,-2 2 17-16,1-2 2 0,1 1-5 16,2 0 2-16,0-1-6 0,1 2-3 15,2-3 0-15,2 2 13 0,2-2-31 16,4 0 18-16,4 0 6 0,2-2 9 0,1-1-21 15,3-2 9-15,2 0-3 16,5 0 3-16,0 1-10 0,1-1 13 16,2 1-12-16,2 1 6 0,2-1-16 0,0 1 16 15,1 0-7-15,-1-1-10 0,2 1 18 16,3 0-4-16,1-1 0 16,1-3 2-16,3 2-15 0,1-2 13 0,4-1 3 15,-2 1-16-15,3 0 16 16,4-3-4-16,1 3 4 0,-2 0-4 0,2 0 10 15,2 1-9-15,-4 2 9 0,2 0-13 16,-1-1 19-16,3 1-9 0,-1 0 3 16,-2 3 0-16,3-2-7 0,-3 1 7 15,2 0-3-15,1 0-7 0,-2-1 10 16,1 0-3-16,2 1-7 0,-1-2 7 16,0 2-4-16,-1-1 7 0,1-1-7 15,0 1 16-15,-2-1-15 0,0 0-1 16,-4 1-5-16,1 0-11 0,-7 0 16 15,-4 2-18-15,-5-1 0 0,-5 1 0 16,-3 1-15-16,-3-1 2 0,-7-1 1 16,-2 2-19-16,-5-1-34 0,-3-2-30 0,-4 0-51 15,-5 0-31-15,-6-1-53 16,-5-2-69-16,-6-4-220 0,-5-5-678 0,-17 2-727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3:35:07.05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27980 4624 233 0,'0'0'257'0,"0"0"-234"0,0 0 574 0,0 0-200 15,0 0-196-15,0 0-77 0,0 0-7 0,0 0-59 16,0 0 30-16,0 0 22 0,44-20 10 16,-25 13-13-16,-1-2-11 15,6 1-12-15,-1 1-16 0,4-3-20 0,1 3-31 16,1-3-5-16,0 3 8 0,2 0 47 16,2 0 10-16,8 0-19 15,7 0 26-15,14 1-4 0,3 3 3 0,5-3 3 16,-4 5-13-16,2-3-3 0,3 1-22 15,4 3-20-15,0-3 7 0,3 3-10 16,-3-3 10-16,6 3 16 0,-4-4 3 16,1 3 9-16,-6-2 12 0,-4 0-3 15,-6 2-15-15,-8-1-29 0,-12 0-25 16,-14 0-1-16,-7 2-2 0,-4-1 0 16,-3-1 0-16,-1 2-1 0,-4-2-21 15,-5 0-18-15,-4 0-11 0,-4-3-15 16,-6-2-167-16,-4-2-117 0,-3-2-147 15,-3 1-237-15,3-1-705 0</inkml:trace>
  <inkml:trace contextRef="#ctx0" brushRef="#br0" timeOffset="653.836">28065 3201 447 0,'0'0'349'0,"0"0"77"0,0 0-107 0,0 0-136 0,0 0-44 16,0 0-28-16,0 0-50 0,0 0 46 16,0 0 55-16,0 0 16 0,0 0-39 15,12 45-4-15,-10-26-16 0,0 4-32 16,0 3-36-16,-2 3-2 0,0 4 2 15,-2 1-35-15,0 0 13 0,0 1-28 16,-2-3 1-16,2-3 0 0,-1-3-2 16,2-4 19-16,1-5-3 0,0-4-6 15,0-2 25-15,0-4 6 0,0-1-9 0,0-2 3 16,0-4-9-16,0 0-1 16,0 0 0-16,0 0-5 0,0 0-19 0,0 0-1 15,1 0-2-15,2 0-14 0,1-4 2 16,2 1 14-16,3-1 2 15,3-1-2-15,2 0-1 0,1-2-21 0,1 0-61 16,0 1-54-16,0 1-33 0,2-2-61 16,0 2-179-16,1-2-184 0,-6 1-656 15</inkml:trace>
  <inkml:trace contextRef="#ctx0" brushRef="#br0" timeOffset="967.562">28419 3481 931 0,'0'0'1245'0,"0"0"-1103"0,0 0-32 16,0 0 10-16,0 0 44 0,-26 36-12 15,21-26-30-15,1 0-42 0,2 0-16 16,-1 0-35-16,3 0-29 0,0 1-1 16,4-4-1-16,1 0 2 0,4 1 12 0,0-3 4 15,4 1 10-15,-2-5 22 16,3 1-7-16,-1-2-12 0,1-3-4 15,-2-3-9-15,-1-1-3 0,-4-2-13 0,0 2-14 16,-3-1 13-16,-4-1-1 0,0 0-30 16,-4-1-22-16,-3 0 16 0,-4 1-1 15,2 2-5-15,-3 1-8 0,0 2-2 16,-1 3-26-16,1 1-36 0,1 0-48 16,1 5-62-16,-2 1-36 0,8 1-17 15,-1-1-95-15,5 0-192 0,0-2-158 16</inkml:trace>
  <inkml:trace contextRef="#ctx0" brushRef="#br0" timeOffset="1267.784">28646 3487 1586 0,'0'0'283'0,"0"0"-128"15,0 0 43-15,-43 18 51 0,29-12-10 16,0 0-94-16,2 0-26 0,1 1-36 0,5-3-25 15,2-1-58-15,3 0 0 16,1-2-35-16,1 1-26 0,3-2 61 0,5 0 35 16,2 0 10-16,4 0 0 0,4-3-4 15,0-4 14-15,1-3-34 0,0 0-21 16,-2-2-51-16,-3 0-29 0,-5 1 19 16,-3 1 19-16,-4 1 17 0,-3-2-27 15,-2 2-47-15,-4 1-72 0,-4 1-10 16,-5 0-22-16,2 4 28 0,-3 3 22 15,1 0 1-15,0 0-66 0,3 3-160 16,5 0-143-16,0 0-86 16</inkml:trace>
  <inkml:trace contextRef="#ctx0" brushRef="#br0" timeOffset="1685.919">28795 3395 1150 0,'0'0'355'16,"0"0"-66"-16,0 0-13 0,0 0-59 15,0 0-33-15,0 0-45 0,0 0-19 16,0 0-1-16,0 0-7 0,0 0-16 16,0 0-32-16,18 46-13 0,-16-28-6 0,-2-1-10 15,2 5 4-15,0 3-27 16,1-1-12-16,-1 3-11 0,1 1-2 0,0-2-13 16,0 2-57-16,-3 1-38 0,1 0-20 15,-1-2 5-15,0-3 46 0,0-4 58 16,-1-3 29-16,-2-2 3 0,0-2 18 15,-1-5 21-15,0-3 15 0,0-1 17 16,-1-4 26-16,-1 0-7 0,1-7-36 16,-2-6-51-16,1-2-3 0,-2-6 0 15,2-5 25-15,2-5 55 0,3-2 25 16,1-2-28-16,0 2-30 0,5 1-18 16,5 1 3-16,1 2-4 0,3 4 4 15,4 4-3-15,3 1-1 0,2 7-9 16,1 0 3-16,-1 7 10 0,-1 2-32 15,-3 3-1-15,-2 1-18 0,-4 3 3 16,-2 2-9-16,-3 4-20 0,-3-2-24 16,-5 2-20-16,-3 2-13 0,-7 2 38 0,-6 2-48 15,-6 2-64-15,-6-2-75 0,-3 0-127 16,-1-2-118-16,2-4-211 0,8-3-365 16</inkml:trace>
  <inkml:trace contextRef="#ctx0" brushRef="#br0" timeOffset="3300.719">13559 5982 2031 0,'0'0'262'0,"0"0"-203"0,0 0 93 0,0 0 61 16,0 0-33-16,0 0-61 0,0 0-92 15,0 0-27-15,0 0-25 0,0 0 25 16,0 0 0-16,58-15 45 0,-12 15 9 16,21-1 0-16,12-1-3 0,7-2 1 15,3-2-1-15,-1-2-10 0,4-1-12 16,4-1 15-16,5-1 1 0,4 2-4 15,-1-1-6-15,2 0 44 0,1 1 3 16,1 1 13-16,-3 2-20 0,-2 2-44 16,-7 3-31-16,-7 1-26 0,-10 0-52 15,-11 5-118-15,-10 0-125 0,-18-4-259 16,-14 1-893-16</inkml:trace>
  <inkml:trace contextRef="#ctx0" brushRef="#br0" timeOffset="17951.402">2689 12011 1153 0,'0'0'579'0,"0"0"-319"0,0 0-23 0,0 0 12 0,0 0-4 16,0 0-36-16,0 0-48 0,0 0-30 15,0 0-20-15,0 0-95 0,0 0-16 0,0 0-83 16,-28 37 32-16,17-7 13 15,-5 16 25-15,-6 19 12 0,-1 6-12 16,0 1 10-16,1-3-45 0,-3-7-61 0,-1-4-39 16,1-6-29-16,6-11 13 0,5-9-5 15,6-9 43-15,1-6 32 16,-2 2 7-16,2-1-37 0,-2-1-35 0,3-7-98 16,-1-3-130-16,4-6 2 0,2-1-75 15</inkml:trace>
  <inkml:trace contextRef="#ctx0" brushRef="#br0" timeOffset="18249.973">2226 12150 1926 0,'0'0'182'15,"0"0"-104"-15,0 0 64 0,0 0 65 16,0 0-30-16,0 0-173 0,0 0-4 0,0 0-23 15,0 0 23-15,0 0 135 16,0 0 39-16,0 0-1 0,57 32-55 16,-21-3-23-16,8 10-44 0,7 15-32 0,-1 4-19 15,-1 3-1-15,-5-3-12 16,-3-9-63-16,-1-1-48 0,-2-5-23 16,-2-5 6-16,-6-4 12 0,-4-10 26 0,-5-4 10 15,-3 0-17-15,4 0-29 0,7 2-55 16,0 1-79-16,0-2-169 0,-8-7-359 15,6-4 129-15</inkml:trace>
  <inkml:trace contextRef="#ctx0" brushRef="#br0" timeOffset="19136.284">1783 7132 1582 0,'0'0'191'0,"0"0"-158"0,0 0 107 0,0 0 25 15,0 0-6-15,-39 22-17 0,33-20-9 16,1-1-7-16,2 3-14 0,0-2-22 0,0-1-32 16,1-1-55-16,2 3-3 15,0-2-74-15,4 2-25 0,3 3 60 16,2-1 23-16,2 2 3 0,3 1 11 0,10 1-11 15,1-1 13-15,7-1 19 0,11-3-17 16,9 0 53-16,11-4 6 16,8 0-6-16,1 0-16 0,1-1-17 0,-2 0-19 15,1 1 0-15,0 0 17 0,-5 0-4 16,6 0-15-16,0 1 1 0,-1-1 14 16,3 0 0-16,-2 0-3 0,-4 0-11 15,3 0 14-15,-5-3-16 0,1 0-1 16,-3-1-2-16,-1-4-39 0,-4 1-90 15,-2-3-116-15,-2-1-133 0,-17 2-327 16,0-7-816-16</inkml:trace>
  <inkml:trace contextRef="#ctx0" brushRef="#br0" timeOffset="55067.208">3627 11421 973 0,'-12'4'397'0,"6"-3"-198"0,1-1 113 0,-1 0-69 0,0 0-36 15,1 0-26-15,2 0-42 0,1 0-23 16,0 0-6-16,2 0-1 0,0 0-16 16,0 0-20-16,0 0-28 0,0 0-16 15,0 0-29-15,2 0-18 0,2 0 18 16,4 0 19-16,2-1 6 0,6-1-6 16,1 1 7-16,6 1-10 0,4 0 13 15,1 0 9-15,1 0 3 0,3 3 0 16,-1-1 7-16,2 1-13 0,-1 0-33 15,-1 3 27-15,-1-2-26 0,-1-1 13 16,-4 0-16-16,-1 1 0 0,0-2 0 16,-4 1 0-16,-3-2-23 0,-1 0-78 0,-3 1-26 15,0-2-17-15,-4 0-38 0,-2 0-79 16,-2-2-90-16,-3-1-155 16,0 0-245-16,-2-5-398 0</inkml:trace>
  <inkml:trace contextRef="#ctx0" brushRef="#br0" timeOffset="55417.244">4087 11245 2073 0,'0'0'363'0,"0"0"-231"0,0 0 65 15,0 0-36-15,0 0-27 0,0 0-18 16,0 0-5-16,0 0 4 0,0 0-13 15,0 0-20-15,0 0-22 0,12 37-15 16,-5-28-1-16,3 1 0 0,0 1-19 16,1-1-4-16,2-2-20 0,0 2 17 0,1-4-18 15,-1 4 0-15,0-2 0 0,-1-1 0 16,-2-1 0-16,-2 0-32 16,-3 1-24-16,-1 0 9 0,-3 1 2 0,-1 1 14 15,-3 3 5-15,-5-1-9 0,-3 3-3 16,-4 0-6-16,-4 3-7 15,-2 2-9-15,-1 1 2 0,-2-1 4 0,-2 0-16 16,2-3-7-16,0 1-35 0,3-4-55 16,0 1-49-16,3-3-142 0,4-4-132 15,3 1-80-15,3-4-104 0</inkml:trace>
  <inkml:trace contextRef="#ctx0" brushRef="#br0" timeOffset="56350.408">3805 12259 1589 0,'0'0'276'0,"0"0"-201"0,0 0 35 0,0 0-84 0,0 0-9 16,0 0 38-16,-6 42 19 15,6-23-9-15,0 2-29 0,3 3-10 16,-1-2-26-16,1 4 2 0,-1-4-4 16,0 1-25-16,0-2-41 0,-1-5 25 15,0 2-15-15,1-6 35 0,-1-2-19 16,-1-4 16-16,1-1 26 0,0-2 2 0,-1-2 28 15,0-1 73-15,0-4 43 0,0-2-23 16,-2-4-49-16,-1-4-9 0,-1-4-36 16,0-3 35-16,-1-5 30 0,0 2-7 15,-1-4 6-15,1 0 19 0,1 0-29 16,0-1-13-16,1 1 13 0,2 1 3 16,1 4-3-16,0 0-20 0,1 4-2 15,3 3-30-15,1 1-18 0,2 5-13 16,0 1-35-16,2 6-3 0,-1 1 0 15,2 2 13-15,1 4 25 0,-1 3 0 16,0 1 22-16,1 6-22 0,-4 2-29 16,-1 1-53-16,-3 4 2 0,-3-1 7 15,0 1 6-15,-3-1-7 0,-3 1-9 16,0 0-26-16,-3-2-20 0,0-2-15 16,0-3-37-16,-1-3-46 0,3-1-94 15,1-3-173-15,1-4-147 0,2-2-155 16</inkml:trace>
  <inkml:trace contextRef="#ctx0" brushRef="#br0" timeOffset="56655.368">4130 12158 1102 0,'0'0'735'0,"0"0"-446"0,0 0-72 0,0 0 38 0,0 0 6 15,0 0-33-15,0 0-81 0,0 0-83 16,0 0-7-16,-39-21 20 0,30 21-23 16,-2 6 9-16,2-1-3 0,0 4-15 15,-1 2-1-15,2 2-9 0,2 1-4 16,0 5-15-16,1 0-13 0,3 4 0 16,2 1-2-16,0 0-1 0,4 1 0 15,3-1-18-15,0-1 17 0,2-2-27 16,1-1-22-16,-1-4-20 0,2-3 0 15,3-1 13-15,-1-4-32 0,3-3-13 16,0-3-22-16,3-2-104 0,-1-2-113 0,2-5-121 16,1-3-201-16,-7 0-459 15</inkml:trace>
  <inkml:trace contextRef="#ctx0" brushRef="#br0" timeOffset="56879.367">4373 12137 2249 0,'0'0'385'0,"0"0"-259"0,0 0 73 15,0 0 3-15,0 0-20 0,1 45-39 16,1-29-54-16,2 2-48 0,-1-1 0 16,1 2-41-16,1-2 0 0,0 1 0 15,0-2-18-15,0-1-61 0,0 2-58 16,-2-2-25-16,2 0-59 0,-3-2-94 15,1-2-88-15,-1-3-42 0,-2-2-114 16,0-2-158-16,0-4 116 0</inkml:trace>
  <inkml:trace contextRef="#ctx0" brushRef="#br0" timeOffset="57084.371">4301 12304 1930 0,'0'0'347'15,"0"0"-94"-15,0 0 33 0,0 0-61 16,0 0-90-16,0 0-24 0,0 0-28 15,0 0-26-15,0 0 17 0,0 0 2 16,36-13-32-16,-22 9 7 0,3-2-7 16,-1 0-6-16,2-2-4 0,0 0-18 15,-1 1-14-15,1-2-2 0,-2 1-10 16,0-1-97-16,-1 2-83 0,1-1-104 16,-2 0-168-16,0 0-242 0,-5 4-698 15</inkml:trace>
  <inkml:trace contextRef="#ctx0" brushRef="#br0" timeOffset="57433.895">4619 12032 2354 0,'0'0'471'0,"0"0"-195"0,0 0 40 15,0 0-34-15,0 0-102 0,0 0-77 16,0 0-93-16,0 0-10 15,0 0-63-15,0 0 13 0,0 0 35 0,0 0 15 16,-14 41 1-16,14-27-1 16,0 2-5-16,-2 0 5 0,2 2 12 0,-1 0-9 15,0 2 13-15,-1 0-15 0,0 1-1 16,1-1-1-16,0 0 1 0,0-1-16 16,1-3 1-16,0-2 13 0,1-1 0 15,3-3-17-15,0-3-3 0,2 1 11 16,3-2 11-16,0-3 19 0,3 0-3 15,0-3 3-15,2 0-4 0,2 0-2 16,-1-5-10-16,2-1-3 0,-1-1-12 16,0-1-39-16,0 0-28 0,0-2-57 15,0-1-67-15,-1 0-74 0,-1 0-128 16,-2-2-134-16,-1 1-283 0,-2 2-491 16</inkml:trace>
  <inkml:trace contextRef="#ctx0" brushRef="#br0" timeOffset="57683.609">4743 12127 2109 0,'0'0'598'0,"0"0"-334"16,0 0-47-16,0 0 57 0,0 0-42 15,-10 38-46-15,10-25-26 0,0 4-47 16,0 4-41-16,0 0-47 0,2 2-7 15,1 4 7-15,0 0-25 0,2 0 19 16,0 1-19-16,0 3 0 0,1 0-16 16,0 0-15-16,-1 1-84 0,0 0-61 15,1-2-60-15,-2-3-90 0,1-2-205 16,0-3-488-16,-2-6-520 0</inkml:trace>
  <inkml:trace contextRef="#ctx0" brushRef="#br0" timeOffset="62860.91">4505 11309 1665 0,'0'0'140'15,"0"0"-140"-15,0 0 0 0,21 46 0 0,-11-26 36 0,0-2-36 16,-2-1-35-16,0 1-264 0,-2-3-219 15,-2-4-463-15</inkml:trace>
  <inkml:trace contextRef="#ctx0" brushRef="#br0" timeOffset="63600.688">4333 10696 2072 0,'0'0'363'0,"0"0"-153"0,0 0 50 15,0 0-74-15,0 0-42 0,0 0-38 16,0 0-30-16,0 0-16 0,0 0-34 16,0 0-26-16,0 0-38 0,-8-36-7 15,9 36-3-15,2 0 4 0,0 1-1 16,1 3 26-16,1 2 17 0,1 1-20 15,1 4-30-15,2 3-8 0,-1-1-14 0,-1 0 3 16,1 0 4-16,2-2 3 16,-2-2 41-16,1-2 1 0,3-1 9 0,-2-4 13 15,2-1 64-15,1-1 52 0,2-3-20 16,1-5-16-16,1-1-32 0,2-3-26 16,2-2-21-16,-3-3-1 0,2-1-163 15,-3-1-177-15,0 0-323 0,-6 4-970 16</inkml:trace>
  <inkml:trace contextRef="#ctx0" brushRef="#br0" timeOffset="64232.997">4271 9927 1558 0,'0'0'484'0,"0"0"-199"0,0 0 19 0,0 0-24 0,0 0-75 15,0 0-61-15,0 0-36 0,0 0-22 16,0 0-22-16,-12-40-33 0,14 35-20 16,1-1-11-16,2 1-22 0,-2-1 3 15,1 3 3-15,-2 1-7 0,1 1-8 16,0 0-7-16,-1 1-29 0,0 1-29 16,1 3-6-16,0 2 28 0,2 2 13 0,-1 2-3 15,1 0 29-15,0 0 3 0,1-2 16 16,-1 1 13-16,2-2-9 0,1-1 9 15,0-1 3-15,2-1 2 0,3 0 23 16,-2-3-5-16,2 1-4 0,-1 0-4 16,-1 0-10-16,1 0-2 0,-3 1 1 15,-1 2-1-15,-2-1 0 0,-3 2 0 16,-2 2 1-16,-1 1-1 0,0 1-45 16,-5 3-71-16,-2 1-84 0,-1 0-55 15,-1 0-47-15,-3 1-62 0,3-1-124 16,1-5-209-16</inkml:trace>
  <inkml:trace contextRef="#ctx0" brushRef="#br0" timeOffset="64683.761">4210 8864 973 0,'0'0'1625'0,"0"0"-1389"0,0 0-41 0,0 0-41 16,0 0-52-16,0 0-63 0,0 0-39 15,0 0-4-15,0 0-34 0,0 0 38 16,0 0 32-16,0 40-19 0,0-24-2 16,0 3-10-16,1 0 14 0,-1-3-15 15,1 3 4-15,1-3-1 0,1 0-3 0,1-2-16 16,1-3-6-16,2-1-4 0,2-3 4 15,0-3 2-15,2-1 20 16,3-3 14-16,1 0-10 0,3-3-4 0,-1-5-53 16,2-1-65-16,1-3-45 0,-2-1-66 15,1-1-110-15,-3-1-176 0,-1 1-269 16,-5 2-286-16</inkml:trace>
  <inkml:trace contextRef="#ctx0" brushRef="#br0" timeOffset="64836.415">4357 8933 1890 0,'0'0'315'0,"0"0"-66"0,0 0 16 16,0 0-50-16,0 0-96 0,0 0-81 15,0 0 7-15,0 0-10 0,8 40-15 16,2-23 11-16,1 3-17 0,3 5-14 16,-1 0-108-16,1 2-130 0,-4 0-158 15,1 3-200-15,-3-9-586 0,-1 7 466 0</inkml:trace>
  <inkml:trace contextRef="#ctx0" brushRef="#br0" timeOffset="65316.883">4269 8117 2365 0,'0'0'329'0,"0"0"-303"15,0 0 8-15,0 0-34 0,0 0-2 16,0 0 2-16,-12 41 42 0,12-28 13 16,0 2-39-16,0-1 0 0,2 3 3 15,1-2 10-15,2-1 3 0,-1-1-6 16,3-1 3-16,1-1-13 0,1-2 12 15,3-1 8-15,1-1-1 0,3-1-22 16,-1-1-10-16,3-2 23 0,-1-1-26 16,1 2-63-16,-2-1-37 0,-2 1-38 15,-2 0-42-15,-1 1-23 0,-4 2-53 16,-2 0-49-16,-3 2-88 0,-2 0-125 16,-2-1-251-16</inkml:trace>
  <inkml:trace contextRef="#ctx0" brushRef="#br0" timeOffset="65511.675">4297 8161 2327 0,'0'0'313'0,"0"0"-113"0,0 0 41 15,0 0-24-15,22-38-42 0,-15 27-48 16,1-1-48-16,1-1-79 0,0-1-6 15,3-4-111-15,-2 2-122 0,0-1-93 16,2 0-216-16,-4 5-540 0,3-10-261 0</inkml:trace>
  <inkml:trace contextRef="#ctx0" brushRef="#br0" timeOffset="66066.467">4430 6915 1585 0,'0'0'526'0,"0"0"-309"15,0 0 32-15,0 0 2 0,0 0-36 16,0 0-48-16,0 0-24 0,0 0-25 15,0 0-61-15,0 0-57 0,0 0-19 16,-32 46 19-16,30-24 32 0,2 1-20 16,0 4 7-16,0 0-15 0,3 0-2 15,1 1-2-15,1-1-2 0,2-4 1 16,2-2 1-16,1-4 0 0,1-3-2 16,2-6 2-16,-2 0 23 0,0-3 15 15,1-2 0-15,-1-3 9 0,0 0 7 16,-1-5-7-16,-2 0 0 0,-1-4-6 0,-2 1-17 15,-3-2-24-15,-2-1-19 0,-4 1-25 16,-3 0-6-16,-5 0-13 16,-3 1 6-16,-1 5-41 0,-2 1 9 0,1 3-9 15,0 2-36-15,2 3-132 0,2 5-210 16,5-1-520-16,2 1-546 0</inkml:trace>
  <inkml:trace contextRef="#ctx0" brushRef="#br0" timeOffset="67432.75">3193 10765 1778 0,'0'0'739'0,"0"0"-465"0,0 0-37 0,0 0 3 16,0 0 18-16,0 0-40 0,-7-37-26 15,5 19-40-15,0-6-31 0,0-8-43 16,2-12-28-16,0-13-19 0,2-6-3 16,0-4 12-16,1 1-9 0,2 3-19 15,-2-3-9-15,4-2 0 0,-1-1 0 16,-3 0-2-16,3-4-1 0,1-3-1 16,0 0 0-16,3 1-11 0,2 4 11 15,-1 4 0-15,2 8-11 0,1 5-1 16,-4 5 10-16,-2 9 0 0,-1 9-9 15,-4 11-1-15,0 4-39 0,-1 0-29 16,0 1-3-16,-2 2-3 0,-3 6-21 16,-4 6-93-16,-5 2-166 0,0 7-128 0,-3 4-92 15,0 5-29-15,4-1-422 0,-5 8 337 16</inkml:trace>
  <inkml:trace contextRef="#ctx0" brushRef="#br0" timeOffset="67799.296">2984 9897 1884 0,'0'0'1026'0,"0"0"-981"0,0 0 28 16,13-55 43-16,0 22 40 0,3-7 22 15,5-11-7-15,4-5-25 0,-1 5-55 16,-3 7-47-16,-1 4-25 0,-5 7-18 16,0 7 1-16,-5 4 1 0,0 2 12 15,3-3-14-15,-1 1-1 0,2-4 3 0,-1 7 12 16,-1 3-15-16,-1 4-6 0,0 5-35 16,1 6-9-16,0 1 23 15,4 4 27-15,1 10 1 0,4 4 15 0,3 10-16 16,3 11 2-16,4 12-2 0,-4 4-3 15,-5-11-29-15,-8-9 4 0,-6-12-38 16,0-2-26-16,1 2-47 0,-1 1-46 16,1 4-38-16,-3-4-133 0,-2-4-265 15,-2-7-765-15,-2-3 633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2:19:22.506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14150 2159 2712 0,'0'0'411'0,"0"0"-251"0,0 0-1 0,0 0-10 15,0 0 0-15,0 0-61 16,0 0-75-16,0 0-10 0,-9 38 16 16,9-1 56-16,0 16 32 0,-2 7-37 0,-1 1-24 15,-4-6 7-15,-2-4-37 0,-1 0 3 16,-2-6-19-16,0-6-44 0,4-10-49 15,1-9-24-15,2-4-6 0,-1-1-25 16,-1 0-83-16,1-3-209 0,3-6-634 16,-2-9-879-16</inkml:trace>
  <inkml:trace contextRef="#ctx0" brushRef="#br0" timeOffset="200.741">13931 2170 3395 0,'0'0'609'0,"0"0"-523"16,0 0-52-16,0 0 103 0,0 0 117 15,61-1 14-15,-18-7-41 0,11-4-111 16,4 1-58-16,-3-3-47 0,-7 0-11 16,-8 2-30-16,-2 2-83 0,-6 3-77 15,-4 0-68-15,-7 4-89 0,-2-1-212 0,-3 1-534 16,10 0-731-16</inkml:trace>
  <inkml:trace contextRef="#ctx0" brushRef="#br0" timeOffset="1600.171">14481 2533 2914 0,'0'0'394'0,"0"0"-382"0,1-42-12 0,-1 24 74 16,0 1 43-16,-4-1 0 16,-2 4-28-16,-3 1-7 0,-3 5-3 15,0 3-20-15,-5 2-59 0,0 3-22 0,-3 8-50 16,-2 4-10-16,1 5 13 0,0 4 24 15,2 3 7-15,3 0 7 0,2 0-10 16,4-1-23-16,4-5-3 0,3-4 10 16,3-5-4-16,0-2-15 0,6-5 42 15,3-2 34-15,2-1 48 0,2-7 6 16,3 0 3-16,0-3 26 0,2 0 12 16,-3-2-12-16,-1 4-20 0,-3 2-12 15,-3 4-12-15,-1 3-39 0,-2 0 0 16,0 4 9-16,-1 4 10 0,0 2-3 15,-1 1-16-15,0-2-10 0,1 1-6 16,1-4 13-16,0 0-34 0,3-4-8 16,2-2 14-16,4-4 15 0,2-6-3 15,4-4-13-15,3-6 4 0,-2-4 9 16,1 0 19-16,-3 0 18 0,-2 0 7 16,-2 4 19-16,-6 2 23 0,-2 4 8 15,-4 4 4-15,-2 4 0 0,-1 3 15 16,-2 3-6-16,-4 0-54 0,-2 2-34 0,-4 3-50 15,-1 4-1-15,0 3 19 16,-1 3 20-16,2 2-4 0,1 1-3 0,5-1 4 16,2-3-17-16,4 0 10 0,0-1 22 15,6-3 0-15,2-1 13 0,3-4 6 16,1 2 0-16,2-1 2 0,-1-2-8 16,1 0 1-16,-3 2-14 0,-2-2-22 15,-3 3 22-15,0 1 6 0,-2 0 31 16,-2 0 1-16,1-1-6 0,-1 0-19 15,0-2-1-15,1-1-9 0,0-1 15 16,1-2 35-16,3-1 25 0,1 0 31 16,4-7-4-16,4-1-6 0,1-5-40 15,4-1-32-15,0-3-14 0,0-2-13 16,0 1-1-16,-2 1-12 0,-4 0-14 16,-1 3-7-16,-4 4 15 0,-4 0 19 15,-3 4 15-15,-3 2 15 0,0 3-26 16,-2-2-4-16,-5 3-56 0,-1 0 4 15,-4 0-13-15,0 4 3 0,1 4 21 0,-2 1 24 16,3-1 17-16,1 1 0 16,2-2-2-16,5 2-14 0,1-5 16 15,1 3 12-15,2-4 6 0,3 1 19 0,2 2 10 16,0-3-19-16,2 3-3 0,2 1-4 16,-2 3-2-16,1 3-1 0,-2 5 10 15,1 4 3-15,-4 6 18 0,-3 4-12 16,-2 7-37-16,0 8 1 0,-3-5-1 15,-1-5 0-15,-4-5-1 0,2-6-11 16,-3 2-19-16,-2 5-3 0,-3-2-12 16,0-6 12-16,-3-2 18 0,1-6 16 15,-2-2 19-15,2-6 3 0,-1-2-7 16,0-5-15-16,2-2-1 0,1-6-24 16,1-2 23-16,4-4-4 0,0-2 6 15,5 0 22-15,4 0-20 0,3-2 24 16,9-1-26-16,4-4-18 0,9-2 2 15,9-5 16-15,10-6 0 0,10-4-12 0,1-2-3 16,-4 5 15-16,-11 6 12 0,-12 9 10 16,-5 5 52-16,-2-5 24 15,0-2 1-15,1-4-50 0,1-2-46 0,-7-2-3 16,-5 3-40-16,-5 2 24 0,-5 5 14 16,-1 5 4-16,-5 3 18 0,-4 4-8 15,-2 3-12-15,-1 4-3 0,-2 1 3 16,2 5-15-16,0 5 14 15,2 6 1-15,3 4 12 0,1 3 3 0,4 2-12 16,2-1-1-16,3 0 2 0,4-4-4 16,4-3 27-16,3-4 4 0,1-1 2 15,6-6 22-15,-2-4-27 0,3-4 6 16,1-7-19-16,2-6-15 0,-2-8-58 16,1-9-16-16,2-8-42 0,-2-14-35 15,-7-3 47-15,-6 0 42 0,-6 3 50 16,-5 5 12-16,0 9 15 0,0 8 22 15,-3 10 49-15,0 8 59 0,0 3 42 16,0 2-31-16,-2 2-7 0,2 3 9 16,2 4-67-16,-1 0-88 0,1 4-3 0,-2 13 0 15,0 18 6-15,-2 19 27 16,0 8 1-16,4 2-19 0,1-6-4 0,0-7-11 16,7-5-15-16,1-10 14 0,1-7-48 15,1-11-17-15,0-7-16 16,3 1 0-16,5-2-28 0,3-6-64 0,0-4-55 15,1-9-197-15,2-15-527 0,-4 3-591 16,-2-17-371-16</inkml:trace>
  <inkml:trace contextRef="#ctx0" brushRef="#br0" timeOffset="1766.194">15312 2353 2790 0,'-16'14'668'0,"12"-7"-402"0,0 0-115 0,3 1 129 0,1 1 77 16,2 1-58-16,9-3-133 0,4-1-47 15,11-3-22-15,12-4 10 0,11-11-58 16,5-5-37-16,-4-2-12 0,-2-3-122 16,-3 4-88-16,-1-3-42 0,-6 0-248 15,-13 7-962-15,-2-5-1256 0</inkml:trace>
  <inkml:trace contextRef="#ctx0" brushRef="#br0" timeOffset="2233.285">16178 2560 2274 0,'0'0'1080'0,"0"0"-829"0,4-56-33 16,4 31 8-16,1-11 18 0,3-6-21 15,4-10-87-15,-2-3-71 0,0 2-48 0,0 1-17 16,-2 6-12-16,-1 1 12 15,-1 12-15-15,0 7 12 0,-5 10 3 0,-1 4 0 16,0 3 12-16,0 2 16 16,-3 1-4-16,1 6-24 0,0 4-89 0,3 16-22 15,1 20 111-15,0 21 74 0,-3 12-40 16,-3 5-19-16,-2-4-12 0,-2-11-3 16,1-6-17-16,3-13 16 0,0-13-45 15,1-10 43-15,4-5-31 0,2 0-31 16,-1 0-59-16,4-3-56 0,-4-2-65 15,1-8-41-15,-2-3-121 0,1-7-189 16,-3-4-478-16,-1-1-382 0</inkml:trace>
  <inkml:trace contextRef="#ctx0" brushRef="#br0" timeOffset="2356.368">16267 2456 904 0,'0'0'1694'0,"0"0"-1291"16,0 0-103-16,0 0-74 0,-37-3-49 15,37 3-51-15,0 0-126 0,8-1-15 0,4-2-39 16,5 3 35-16,14-3-60 15,12-8-140-15,12 0-160 0,1-3-259 16,-1 2-351-16,-17 3-110 0</inkml:trace>
  <inkml:trace contextRef="#ctx0" brushRef="#br0" timeOffset="3984.612">16670 2381 1104 0,'0'0'557'16,"0"0"-86"-16,0 0-31 0,0 0 10 0,0 0-99 16,0 0-163-16,-47 14-58 0,27-3-1 15,-5 2 31-15,1 2 1 0,0 0-43 16,2 4-46-16,1 0-29 0,6-2-15 15,-1 0-9-15,7-2-4 0,5-3 13 16,2-1-3-16,2-5-23 0,0-2 13 16,6-1 22-16,3-3 16 0,3 0-16 15,5-7 6-15,3-6-28 0,1-8-15 16,2-3-52-16,0-4-7 0,0-9-6 16,-4-7 10-16,-1-6 5 0,-5-4 8 15,-6 2 42-15,-4 4 3 0,-3 3 25 16,0 7-6-16,0 9 27 0,-1 9 13 15,-1 7 31-15,0 1 2 0,-3 4 19 16,2-1-41-16,1 8-30 0,0 1-43 16,0 4-101-16,-2 13-34 0,-3 20 73 0,-2 20 59 15,0 12 2-15,2 6-14 16,5-7-56-16,3-13-40 0,5-14-23 16,3-13 28-16,2-9 16 0,2-3 40 0,4 0-67 15,2 1-31-15,5-2 3 0,-1-6 28 16,1-3 38-16,-2-6 25 0,0-3 28 15,1-7 7-15,-6-3-19 0,-1-4 38 16,-5 1 19-16,-5-2 64 0,-2 0 34 16,-4 2 45-16,0 2 30 0,-6 3 9 15,0 3-14-15,-1 3-4 0,-1 1-13 16,-2 4-72-16,0 0-55 0,1 6-27 16,-3 5-4-16,-1 5-9 0,3 4 19 15,0 3-20-15,1 0-2 0,5-2-2 16,-1-1-11-16,4-3 11 0,1-4-22 15,4-3 21-15,4-5 3 0,1-3 2 16,5-2 10-16,3-10-12 0,2-7-24 16,3-3-31-16,1-7-46 0,0-8-7 0,0-9 30 15,-5-7 16-15,-5 0 16 16,-5 1 46-16,-6 4 21 0,-2 4 10 16,0 2 7-16,-2 6 14 0,0 9 32 0,0 8 24 15,-2 6-4-15,2 3 10 0,1 0-22 16,-1 3-13-16,2 1-27 0,-2 4-52 15,2 2-50-15,-2 6-39 0,-2 12 44 16,-1 16 45-16,0 20 1 0,-1 7 29 16,3 1-18-16,2-6-9 0,1-11 19 15,0-9-19-15,2-8 21 0,0-8 1 16,2-3 12-16,0 0-7 0,0 3-18 16,4-4 0-16,-1-2-10 0,1-6-2 15,-2-5-2-15,4-2-10 0,-2-3-3 16,2-7-9-16,3-4-4 0,-2-6-12 15,3-6-21-15,-3-3-9 0,-1 0 28 16,0-2 41-16,-3 2 2 0,-3 9-1 16,2 4 18-16,-6 6-15 0,2 4 16 15,-2 2-19-15,0 1-17 0,0 3-62 16,-2 3-35-16,-2 6 71 0,0 2 15 0,1 5 9 16,1-1 4-16,0-1-10 15,2-4-18-15,4-2 0 0,5-3 43 0,0-2 24 16,5-2-3-16,1-1 1 0,1-1-7 15,-1-2 4-15,-3 0-7 0,-2 0-12 16,-4 1-2-16,-3 2-20 0,-1 1 22 16,-2 3 13-16,0 3 67 0,-6 2-15 15,1 6 18-15,-4-1-19 0,2 0-12 16,3-3-18-16,2-1-10 0,2-4-24 16,0 0 2-16,4-5 23 0,6-1 33 15,2-1 6-15,7-4-15 0,2-5-16 16,2-5-33-16,6-7-41 0,0-1-17 15,0-4 6-15,0-1 50 0,-3-2-20 16,-3-3-24-16,-4 3 27 0,-3 3 19 16,-5 2 28-16,-5 5 8 0,-3 5 10 15,-3 4 18-15,0 1-18 0,-5 4-22 16,-3 0-24-16,-3 3-36 0,-3 4 8 16,-1 5 1-16,-3 3 13 0,0 4 13 15,3 4 1-15,2 0-22 0,1 0 10 16,5-2-15-16,5 1 24 0,2-3-14 0,0-3 17 15,7-3 1-15,3-1 27 0,4-4 5 16,1-2-8-16,4-3 11 0,3 0 4 16,-2-7-40-16,2-3-2 0,-1-3-32 15,0-1 10-15,-1-3 3 0,-2 0 21 16,-3 0 3-16,-1-1 27 0,-3 0 7 16,-4 0-7-16,-3 4 10 0,-2 2 6 15,-2 3-13-15,0 3-9 0,-4 2-24 16,-1 1-12-16,-1 2-21 0,-3 1-16 15,0 4-6-15,2 3 13 0,-1 3 5 16,1 3 3-16,2 1-2 0,5 3 33 16,2-2-25-16,6 2 28 0,4-3 9 15,3 0 7-15,4-2 5 0,1 1-19 16,-1-2-2-16,0-1-2 0,-3-2-16 0,-1 0-13 16,-5-2 4-16,-2 0 2 15,-4 0-9-15,-4-1-11 0,0 1 14 16,-6-2 31-16,-4 2 33 0,-3-2 3 0,-3 2-11 15,-1-3 15-15,-1-1 8 0,1-1 8 16,3-1-8-16,3-1 4 16,3-1 12-16,2-1 18 0,4-1-12 0,2-2 0 15,4-3-18-15,8-3-52 0,1-6-22 16,7-1-2-16,5-5 3 0,2 0 3 16,2-1-7-16,-4-1-2 0,2 2 0 15,-2 4 5-15,-3 2-8 0,-4 2 6 16,-4 6 7-16,-4 4 17 0,-3 2 13 15,-5 3 4-15,-2 1-17 0,-2 0-76 16,-2 3 24-16,-3 4 0 0,-1 3 38 16,1 3 14-16,-1 1 21 0,4 3-6 15,2-3-14-15,2 3 2 0,7-3 31 16,6 0 9-16,2 0-19 0,2-1-3 16,0 1-5-16,1-3-15 0,-3 2-1 15,-3-3-13-15,-4-3-20 0,-3 2-22 16,-5-2-49-16,-5 3-46 0,-8-1 25 15,-11 1-60-15,-12 0-165 0,-11-1-297 0,5-3-663 16,0-5-934-16</inkml:trace>
  <inkml:trace contextRef="#ctx0" brushRef="#br0" timeOffset="4765.792">13556 3038 1600 0,'-8'1'1598'0,"8"-1"-1305"0,0 0-141 0,5-3-51 0,5 1 72 0,13-3 16 15,20-1 29-15,21-5 45 16,16 1-69-16,12-1-65 0,5 2-34 0,4 0-12 15,10-1 5-15,12 0 7 0,13-1 20 16,9-1-36-16,11-2-15 16,14 0-7-16,6-3-8 0,9 0-4 0,9 0-2 15,2 0-4-15,8 0 3 0,4 4 13 16,-2 1 23-16,6 2 28 0,-3 1-31 16,-4 2-27-16,-8 3-5 0,-6 1-10 15,-13 0-9-15,-13 0-9 0,-9 2 0 16,-17-2-15-16,-14 0-2 0,-16 1-13 15,-20-1 14-15,-16-3-38 0,-24 3-28 16,-13 0-38-16,-17 1-37 0,-5-1-30 16,-7 0-31-16,1-2-52 0,-4-2-209 15,-4 2-877-15,-6-15-1961 0</inkml:trace>
  <inkml:trace contextRef="#ctx0" brushRef="#br0" timeOffset="12697.355">19008 3578 1451 0,'0'0'809'0,"0"0"-453"0,0 0-150 15,0 0-17-15,0 0 29 0,0 0 24 0,0 0-27 16,0 0-79-16,0 0-86 16,0 0 19-16,0 0 29 0,-2 56 0 0,2-24-8 15,-1 11-28-15,-1 8-3 0,0 3-28 16,-2-3-15-16,2-5-15 0,-2-7-1 16,1-6-1-16,0-6-18 0,-1-7-74 15,4-4-63-15,0 3-61 0,0-3-95 16,0-2-281-16,4-7-826 0</inkml:trace>
  <inkml:trace contextRef="#ctx0" brushRef="#br0" timeOffset="12854.144">19328 3834 3094 0,'0'0'414'0,"0"0"-363"16,0 0-48-16,0 0 10 15,0 0 37-15,0 0-5 0,0 0-45 16,0 0-219-16,0 0-344 0,0 0-1090 0</inkml:trace>
  <inkml:trace contextRef="#ctx0" brushRef="#br0" timeOffset="13297.761">19360 3353 3221 0,'0'0'493'0,"0"0"-263"16,0 0-4-16,0 0-64 0,0 0-26 15,0 0-71-15,0 0-3 0,50 25 6 16,-11 4-7-16,6 13-52 0,3 11-9 16,-7 2-3-16,-9-1-21 0,-8-2-7 15,-7 2-6-15,-5 4-6 0,-8 4-19 16,-6 1-6-16,-13 3-31 0,-10 1-66 15,-4-4 8-15,-7-6 22 0,-5-3-19 16,-6-8 46-16,-4-6 80 0,-5-2 28 16,-8-4 25-16,-4-4 23 0,-9-6 8 15,-8-6 11-15,-6-9-8 0,-2-8 11 16,-3-7 14-16,1-12 14 0,8-13 8 16,8-10 34-16,10-10 12 0,7-10 20 0,12-11-46 15,9-6-76-15,12-10-38 0,15-4 0 16,12-5 25-16,10-1-37 0,15 2-9 15,19 8-34-15,11 7-3 0,14 12-3 16,13 8-2-16,11 9 51 0,7 8 16 16,7 10-16-16,5 10-21 0,0 11-6 15,1 12-4-15,-7 5 0 0,-14 15-15 16,-16 9-31-16,-17 11-103 0,-17 9-76 16,-18 6-119-16,-14 4-232 0,-8-15-515 15,-9-2-671-15</inkml:trace>
  <inkml:trace contextRef="#ctx0" brushRef="#br0" timeOffset="14080.252">20327 3152 2994 0,'0'0'450'0,"0"0"-247"0,0 0-10 0,0 0-96 0,0 0-97 16,0 0-22-16,0 0-66 0,0 40 88 16,0 1 14-16,-3 17 55 0,-2 6-34 15,-6 1-14-15,1-6 8 0,-1-7-26 16,-2-1 0-16,1-5 16 0,-2-1-7 15,6-8-10-15,1-9 2 0,4-6-2 16,1-4-2-16,0 0-2 0,1-1-14 16,0 0 13-16,1-6 1 0,0-5 2 15,1-3 0-15,3-3 22 0,0 0 44 16,2-3 112-16,2-7-38 0,5-4-54 16,2-4-54-16,3-6-32 0,4-2-65 15,0-1 31-15,4 5-9 0,0 3 3 16,1 5 5-16,1 7 25 0,-1 7 10 0,-1 0 0 15,-4 11-11-15,0 5-2 16,-4 3 12-16,-5 3-14 0,-5 5-13 16,-3-3 6-16,-5 4-9 0,-3-3 3 0,-7 0 13 15,-6 0 15-15,-6-2 1 0,-9 1 0 16,-11 0 1-16,-8-3 26 0,-3-4-27 16,12-8-1-16,9-6-15 0,11-3-20 15,5-4-33-15,1-4-84 0,1-6-116 16,1-6-161-16,8-4-259 0,5 3-573 15</inkml:trace>
  <inkml:trace contextRef="#ctx0" brushRef="#br0" timeOffset="14780.343">20684 3857 3038 0,'0'0'469'0,"0"0"-409"0,0 0-6 0,0 0 101 0,0 0-23 0,0 0-19 16,0 0 41-16,0 0 92 0,0 0-98 16,52 0-74-16,-32-11-59 0,3-5-15 15,0-2-27-15,1-2-13 0,-1-2-13 16,-2 2-9-16,-4 0 16 0,-3 2 9 15,-4 2 37-15,-5 2 0 0,-5 2 37 16,0 5-6-16,-7 0-19 0,-3 4-12 16,-5 3-3-16,-2 6-34 0,-3 5 6 15,0 6 31-15,2 5 0 0,1 3 31 16,2 6-9-16,3-1-20 0,6-2-2 16,4-2-3-16,2-4 0 0,6-2-22 15,7-5 25-15,4-4 16 0,5-5 31 16,9-5 11-16,10-6-8 0,10-12-29 15,2-6-21-15,-11 1-40 0,-9 2-6 16,-13 6 40-16,-3-1 6 0,3-1 37 16,0-4 9-16,-2 0 68 0,-5 4-56 15,-6 4-8-15,-5 2 42 0,-2 6 5 0,-2 1 22 16,-2 0-9-16,-4 3-46 16,2 0-64-16,-3 0-67 0,-1 3-12 0,-1 4-13 15,0 3 22-15,1 0 9 0,3 4 12 16,2-3-9-16,3-1-4 0,2-3-21 15,4 2 40-15,4-2 25 16,4-3 12-16,2 0 6 0,2-2 27 0,-1 2-5 16,0-4-22-16,-1 2-2 0,-1 0 0 15,-2 2-32-15,-3 5-3 0,-2 2 37 16,-1 5 9-16,-5 5 47 0,0 6-7 16,-8 9 6-16,-4 10-3 0,-9 10 4 15,-1 4-17-15,-2-3-14 0,4-7-14 16,2-7-11-16,5-9-1 0,5-7-1 15,3-6 0-15,2-5 0 0,2 1-16 16,1-2-4-16,2 1 1 0,6-7 5 0,3-4-42 16,5-5 0-16,6-4-28 15,7-9-47-15,12-15-134 0,6-12-352 16,-4 4-860-16,-4 0-671 0</inkml:trace>
  <inkml:trace contextRef="#ctx0" brushRef="#br0" timeOffset="15314.072">21874 3179 1089 0,'0'0'303'0,"0"0"-4"0,0 0 13 0,2-41 51 16,-2 30-60-16,0 0-23 0,0 2-20 16,0 4 17-16,-2 1-15 0,0 3-82 15,1 1-48-15,-1 0-53 0,0 1-79 16,-1 8-41-16,-2 12-35 0,-4 20 76 15,-5 24 22-15,-1 20 26 0,-5 13 27 16,0 1-1-16,-2-4-14 0,-2 4 2 16,-2-2 12-16,0 1-37 0,-1-5 7 15,2-4-41-15,5-12-3 0,2-9 0 16,6-13-19-16,2-14-24 0,5-9-4 16,2-13-46-16,3-5-112 0,0-1-186 15,2-5-599-15,2-2-828 0</inkml:trace>
  <inkml:trace contextRef="#ctx0" brushRef="#br0" timeOffset="15797.814">22201 3146 2878 0,'0'0'307'0,"0"0"-182"0,0 0 50 16,0 0 27-16,0 0-79 0,0 0-104 15,0 0-19-15,-44 24-22 0,33 15 22 16,-1 14 26-16,-1 9-22 0,4 1 8 16,1-4 13-16,0-5-21 0,1-4 8 15,1-3-11-15,1-6 0 0,1-8 1 16,1-6 11-16,0-8 9 0,2-3 31 15,-1 3 16-15,1-2 7 0,1-1 24 16,0-5-4-16,0-5-18 0,1-2-32 0,2-4 7 16,-1 0 74-16,1 0 69 0,1-5 16 15,2-3-54-15,3-3-57 16,2-5-56-16,2 0-45 0,3-1-16 0,1 1-17 16,2 1-10-16,0 5-3 0,1 2-2 15,1 4 14-15,-3 3-9 0,1 1-12 16,-4 6 0-16,-1 4 28 0,-3 0-53 15,-1 2-15-15,-6 1 15 0,-4 2-12 16,0-1 5-16,-9-1 16 0,-2 0-7 16,-5 0-24-16,-6-1 2 0,-4-3-10 15,-3-1-25-15,-1-5-41 0,1 0-5 16,1-3-22-16,5-6-101 0,5-2-223 16,7-1-507-16,3-13-450 0</inkml:trace>
  <inkml:trace contextRef="#ctx0" brushRef="#br0" timeOffset="16363.151">22441 3475 2941 0,'0'0'409'0,"0"0"-244"0,0 0-85 0,0 0 109 0,0 42 40 16,-1-25-3-16,0 2-86 0,0-1-4 15,1 2-15-15,-1 1-63 0,1 1-18 16,0 1-24-16,0 2-14 0,-2 0-2 15,1-1-1-15,-1 1-24 0,0-3-12 16,1-2 0-16,1-5 19 0,0-4 2 16,0-4-5-16,0-1-1 0,2-5 10 15,1-1 12-15,1 0 52 0,1-4 62 16,3-3 18-16,3-5-55 0,3-4-62 16,1-4-15-16,1 0-49 0,-1-1 19 15,0 4 11-15,-3 3 1 0,-1 4-22 16,-2 5 15-16,-3 1 25 0,-1 3 0 15,0 1-6-15,-1 4-34 0,1 3 6 16,-1 4 13-16,0 3 20 0,-1 4-2 16,0 0 1-16,-1 2-1 0,0 0 3 0,0 1 0 15,-1-1 3-15,2-1-3 16,2-4 3-16,0 0-3 0,3-2 0 16,1-5 30-16,5-3 23 0,0-2 5 0,4-3-3 15,2-1-39-15,5-7-4 0,3-6-12 16,1-3-13-16,2-4 0 0,-1-2 11 15,-3-4 0-15,0-1-10 0,-5 1 10 16,-5-2-16-16,-4 2 14 0,-4 1 4 16,-5 6 34-16,-3 3 0 0,-2 2-10 15,-6 8 4-15,-5 3-28 0,-3 4-12 16,-6 10-59-16,-8 15 71 0,-3 13 22 16,-1 15 48-16,4-4 7 0,13-8-22 15,8-13-43-15,8-11-12 0,6 0-34 16,7 0 25-16,12-1 9 0,18-9 31 15,20-11-31-15,11-14-43 0,-1-12-196 16,-4-10-345-16,-22 9-1267 0,-5-5-518 0</inkml:trace>
  <inkml:trace contextRef="#ctx0" brushRef="#br0" timeOffset="17912.798">18566 6391 2589 0,'0'0'428'0,"0"0"-291"0,0 0 87 0,0 0 11 0,0 0 20 15,0 0-12-15,0 0-103 0,0 0-13 16,-5-41-43-16,10 33-50 0,3 2-31 15,1-1 0-15,3 0-3 0,1 3-17 0,1 3-21 16,1 1-27-16,1 2-9 0,-1 7 18 16,1 4 3-16,-3 6-9 15,0 3-24-15,-8 3-17 0,-1 5 8 16,-4 7 7-16,-8 7 22 0,-9 5-26 0,-3-2 19 16,3-11 26-16,1-12 47 0,7-5 18 15,-2 2 26-15,-2 0 70 0,0 1 0 16,1-4-1-16,3-4 0 0,3-4-2 15,2-3-18-15,2-2-12 0,2-3-16 16,0 0-6-16,1-1 3 0,4-1 49 16,3 0 68-16,6 0-56 0,1-3-47 15,6-2-33-15,3-2-43 0,2-3-46 16,3-2-110-16,-2-2-106 0,2 0-179 16,-2-1-572-16,-7 2-963 0</inkml:trace>
  <inkml:trace contextRef="#ctx0" brushRef="#br0" timeOffset="18066.399">18947 6559 3246 0,'0'0'593'0,"0"0"-505"16,0 0 9-16,0 0-97 0,0 0-41 15,0 0-163-15,0 0-189 0,0 0-709 16,0 0-1161-16</inkml:trace>
  <inkml:trace contextRef="#ctx0" brushRef="#br0" timeOffset="18512.261">18843 6146 3584 0,'0'0'586'15,"0"0"-511"-15,0 0 126 0,49 33 22 16,-24-16-45-16,6 6-95 0,2 4-62 16,4 9-21-16,0 7 0 0,3 14-15 15,-5 6-49-15,-6 1-7 0,-8-3 13 16,-11-2-38-16,-5 2 4 0,-5 4-23 0,-11-1 7 16,-6 2 2-16,-6-5 3 0,-6-1 24 15,-4-6 79-15,-6-8 3 16,-5-2 32-16,-8-6 28 0,-8-4-13 0,-8-3 6 15,-7-5-6-15,-6-8-7 0,-7-11-12 16,-4-7-3-16,-1-14-28 0,2-11-3 16,8-11 3-16,6-7 118 0,12-8 51 15,8-10-15-15,13-11 5 0,9-8-70 16,10-5 45-16,11-6-40 0,9 2-21 16,7 6-18-16,15 8-34 0,11 9-21 15,10 10-14-15,12 4 2 0,13 7-16 16,13 5 1-16,9 2 24 0,8 5-18 15,5 7 9-15,5 11 9 0,-5 10-16 16,-4 9-8-16,-10 14-52 0,-8 11-71 16,-13 10-95-16,-11 11-87 0,-13 4-133 15,-10-1-511-15,-12-12-541 0</inkml:trace>
  <inkml:trace contextRef="#ctx0" brushRef="#br0" timeOffset="19595.834">20444 6187 378 0,'-3'4'2380'0,"3"-3"-2068"0,0 3-264 0,0 5 32 0,3 5 76 0,3 8 10 16,3 11 1-16,8 15-22 0,4 16-16 16,0 6-27-16,0 1-27 0,-4-3-32 0,-6-6-2 15,-4 5-23-15,-5-1-5 0,-2 3 2 16,-4-3-15-16,-4 1 2 0,-2-7 22 15,-2-4-11-15,-2-10 12 0,1-7 30 16,1-11 32-16,0-8 142 0,0-4-21 16,-5 4-55-16,-3-2-28 0,-3 0-9 15,0-6-25-15,-2-4-21 0,2-5-34 16,-3-3 7-16,2-7-25 0,0-4-6 16,1-10-12-16,1-8-27 0,-4-17-19 15,0-15-20-15,8-8-74 0,2-5-73 16,9 2-57-16,4 4-121 0,3 0-238 15,5 17-741-15,1 1-714 0</inkml:trace>
  <inkml:trace contextRef="#ctx0" brushRef="#br0" timeOffset="19760.831">20292 5845 3116 0,'0'0'1216'0,"0"0"-1185"16,0 0-31-16,0 0-28 0,0 0-41 15,0 0-191-15,0 0-387 0,0 0-1287 16</inkml:trace>
  <inkml:trace contextRef="#ctx0" brushRef="#br0" timeOffset="26477.279">23820 3574 1040 0,'0'0'1248'0,"0"0"-915"0,0 0-43 0,0 0-18 0,0 0-11 15,0 0-1-15,0 0-55 0,0 0-28 16,0 0-6-16,0 0-6 0,0 0-51 15,0 0-61-15,0 0-16 0,0 0 27 16,76-21-2-16,-11 14-13 0,10-1-28 16,3 3-8-16,-4-1-11 0,-4 4 0 0,-2-3 13 15,1 2-12-15,-2 0-1 16,-2-1 14-16,-3 0-14 0,-2 0 0 16,-5-2-2-16,-4 2-1 0,-11 0-21 0,-10 1-12 15,-6 0-39-15,-7 0-23 0,1 2-33 16,-1-2-57-16,-6 0-51 0,-5 0-94 15,-6 0-80-15,-8-2-282 0,1 0-494 16</inkml:trace>
  <inkml:trace contextRef="#ctx0" brushRef="#br0" timeOffset="26778.353">24471 3231 2661 0,'0'0'437'0,"0"0"-201"0,0 0-86 16,0 0 8-16,0 0 22 0,0 0-79 15,0 0 47-15,0 0 80 0,51 33 16 16,-20-19-83-16,14 0-78 0,11 3-44 16,-1-1-14-16,-6-2 6 0,-15-2-31 15,-10-2-1-15,-6-1-2 0,5 4-22 0,0 1 10 16,-1-1-1-16,-6 1-2 0,-7-2-28 15,-2-1-9-15,-7 1-19 16,-10 0 15-16,-4 2 59 0,-7 2-9 0,-13 4 9 16,2-1-74-16,-2 1-35 0,-3-2-12 15,7-3-57-15,-2 2-153 0,3-2-320 16,10-5-802-16</inkml:trace>
  <inkml:trace contextRef="#ctx0" brushRef="#br0" timeOffset="52469.771">30853 2762 2179 0,'0'0'989'0,"0"0"-807"0,0 0-52 0,0 0 7 0,0 0-64 15,0 0-58-15,0 0-15 0,0 0-47 16,0 0-7-16,0 0 54 0,0 0 31 16,-1 44 19-16,6-13-31 0,-1 11-16 15,-1 13 1-15,-1 6-2 0,-2-1 17 16,-5 1-19-16,4-2 1 0,-4 6-2 15,4 6 2-15,-1 2 10 0,-1 8-11 16,1 0 2-16,-3 6-1 0,1 4 25 16,1 4 15-16,-1 5 28 0,1 6 6 15,-1 3 23-15,-3 3 9 0,4 7-8 0,-2 4-12 16,0 7 16-16,3 2-17 16,-2 7-3-16,3 3-18 0,-3 1-22 15,2 3 9-15,1 4-15 0,0 1-18 0,1 3 2 16,0 2 13-16,0-1-16 15,0 1-18-15,-2 1 13 0,2 1 2 16,-2 3 9-16,0-1-1 0,-1-3-21 0,-4 1 20 16,3-3-21-16,0-4 2 15,-1-4-2-15,-1-3 9 0,-1-3-10 0,2-7 0 16,-1-3 0-16,1-7 16 0,2-9-13 16,-3-9 6-16,-2-10 3 0,4-8-12 15,-2-7 0-15,1-13-33 0,4-10-41 16,-1-16-73-16,2-13-68 0,2-12-61 15,2-6-106-15,3-3-231 0,-3-3-703 16,8-12-671-16</inkml:trace>
  <inkml:trace contextRef="#ctx0" brushRef="#br0" timeOffset="53453.216">32290 2995 2150 0,'0'0'378'0,"0"0"-290"0,0 0-5 16,0 0-31-16,0 0-10 0,0 0-4 15,0 0-5-15,0 0-8 0,0 0-22 16,0 0-3-16,0 0-3 0,0 0 3 16,0 0 1-16,38-26 57 0,-33 31 16 15,-2 3 9-15,0 3-9 0,-1 3 15 0,1 4-3 16,2 6-16-16,2 10-25 0,-2 11 15 16,-5 12-22-16,6 7 13 0,-6 2-4 15,-2-3 4-15,7 0 6 0,-5 2 6 16,4 0 6-16,7 3 12 0,0 4-1 15,-11 2-5-15,0 7-13 0,4 5-3 16,-5 4-3-16,2 2-9 0,5 3 18 16,-3 3-6-16,-3 0-10 0,8 8-15 15,-1 5 9-15,-7 4-6 0,0 5-15 16,1 3 9-16,-1 4-19 0,0 5 19 16,0 0-4-16,-5 2 10 0,-6 5 15 15,11 0-18-15,-2 2 6 0,2 3-7 16,-9 1-21-16,5 0-11 0,2 2-1 15,-13-1 1-15,14 1-1 0,-2-2 1 16,-3-2-1-16,1-3 0 0,-1-2-2 0,-7-3 2 16,1 0 0-16,1-6 15 15,-2-1 28-15,1-7 0 0,-3-3-25 16,5-7 28-16,3-8-16 0,-10-10-12 16,7-11-18-16,2-10-14 0,-9-10 11 0,12-16-76 15,-1-14-34-15,-2-14-74 0,7-9-93 16,-7-8-171-16,1-1-709 0,-8-23-1629 0</inkml:trace>
  <inkml:trace contextRef="#ctx0" brushRef="#br0" timeOffset="54053.907">30738 3476 1740 0,'0'0'674'0,"0"0"-464"0,0 0-7 0,0 0-52 0,0 0 80 15,39 8 11-15,-13-7 8 16,11-1-45-16,17 0-22 0,18-6-21 0,12-3-29 15,6-1-12-15,3-3-19 0,0 2-22 16,1-1-15-16,6-2-31 0,4 2-13 16,1 1-19-16,3 1-2 0,-4 2-12 15,-11 2-28-15,-10 2-28 0,-8 1-27 16,-21 3-35-16,-16 0-38 0,-13 0-25 16,-14 3-40-16,-2 1-73 0,-4 1-207 15,-5 1-531-15,-2 0-490 0</inkml:trace>
  <inkml:trace contextRef="#ctx0" brushRef="#br0" timeOffset="54587.319">30671 3785 2130 0,'0'0'1075'0,"0"0"-985"0,0 0 47 15,0 0 37-15,37 14 94 0,4-11 84 16,24-3-64-16,14-3-75 0,13-7-50 0,5-6-56 16,4 0-43-16,1 0-24 0,5 0-10 15,4 3-27-15,-10 1-3 16,7 0 0-16,-3 2-1 0,-11 2-1 0,0 3-13 16,-8-1-25-16,-6 3-45 0,-16 2-56 15,-17-1-56-15,-14 2-3 0,-14 0-18 16,5 0-23-16,-4 0-68 0,0 0-193 15,-12 0-487-15,-7 0-670 0</inkml:trace>
  <inkml:trace contextRef="#ctx0" brushRef="#br0" timeOffset="55053.686">30842 4043 1820 0,'0'0'810'0,"0"0"-460"0,0 0-33 0,0 0-56 0,0 0-78 0,0 0-63 16,0 0-20-16,0 0 8 0,0 0-2 15,0 0 15-15,0 0 19 0,0 0 2 16,65 9 12-16,-19-6-9 0,18-3-17 15,17-4-30-15,8-6-34 0,2-1-12 16,3-2-22-16,7 3-12 0,-1-1-2 16,8 0-14-16,4-1 0 0,-10 4-2 15,3 2-3-15,-3 0-37 0,-6 5-15 16,6 0 3-16,-20 0-15 0,-8 1-58 0,-12 0-62 16,-15 1-53-16,-14 1-127 15,-15-2-222-15,-15 2-774 0,-6-2-810 0</inkml:trace>
  <inkml:trace contextRef="#ctx0" brushRef="#br0" timeOffset="55503.269">30790 4416 2197 0,'0'0'517'0,"0"0"-295"0,0 0 35 0,0 0-60 0,0 0-38 0,0 0 62 16,44 0 113-16,2-1 27 0,27-8-87 15,14-4-86-15,11-2-60 0,-2-3-42 16,-5 3-38-16,4 1 1 0,0 0-9 15,8 1-13-15,-5 2-26 0,0 0 2 16,-1 3-3-16,-13 2-24 0,-3 1-71 16,-10-1-82-16,-21 2-99 0,-7 3-97 15,-16 1-182-15,-12 0-423 0,-1-1-587 16</inkml:trace>
  <inkml:trace contextRef="#ctx0" brushRef="#br0" timeOffset="55953.343">30807 4831 1742 0,'0'0'383'0,"0"0"-130"0,0 0 34 15,-36 11-4-15,30-7-33 0,1-4-24 16,1 1 6-16,4-1-18 0,0 0-18 15,1 0-18-15,6 0-73 0,6 0 4 16,14 0 64-16,21-3 60 0,30-6-37 16,16-5-43-16,14-1-62 0,5-3-24 15,-9 0-28-15,5 3-20 0,4 2-17 0,-8 2-2 16,6 0 1-16,4 2-1 0,-13 1-1 16,-1 1 0-16,-11 0-18 0,-9 3-75 15,-2 1-22-15,-16 0-24 0,-19 2-53 16,-12-1-74-16,-17 1-199 0,-3 0-546 15,-2 0-784-15</inkml:trace>
  <inkml:trace contextRef="#ctx0" brushRef="#br0" timeOffset="56336.922">30731 5302 2667 0,'0'0'415'0,"0"0"-144"0,0 0 59 0,0 0-62 16,0 0-67-16,0 0-51 0,0 0-5 16,0 0-30-16,0 0 42 0,57 16 39 15,13-24-18-15,19-7-47 0,15-5-46 16,6-5-27-16,-7 0-19 0,7 1-26 16,0 0-13-16,3 0-30 0,-1 5-34 15,2 0 0-15,-2 4-9 0,-11 3-49 16,-2 5-74-16,-8 0-127 0,-8 3-288 15,-19 0-582-15,-22 2-750 0</inkml:trace>
  <inkml:trace contextRef="#ctx0" brushRef="#br0" timeOffset="56886.211">30807 5641 1982 0,'0'0'805'0,"0"0"-442"0,0 0-82 0,0 0-63 0,0 0 3 0,0 0 12 15,40 6 54-15,-1-3 34 0,26 0-67 16,18-2-37-16,9-1-59 0,9-7-42 15,0-6-28-15,6-2-40 0,2-2-34 16,3-2-14-16,2 1-36 0,-8-4-49 16,5 2-61-16,-6 0-131 0,-10 0-217 15,-4 1-600-15,-26 5-594 0,-6 0-98 0</inkml:trace>
  <inkml:trace contextRef="#ctx0" brushRef="#br0" timeOffset="57520.274">30677 6454 2948 0,'0'0'479'0,"0"0"-336"0,81 6 248 0,-1-6 10 0,29 0-61 15,18-6-116-15,14-7-81 16,3-3-63-16,9-2-35 0,13-2-45 16,-2 0-6-16,-12-4-67 0,-3 2-52 0,-9 0-74 15,-7-1-60-15,-7-3-58 0,-9-3-280 16,-38 4-1546-16</inkml:trace>
  <inkml:trace contextRef="#ctx0" brushRef="#br0" timeOffset="61185.292">31292 1819 910 0,'-1'-3'742'0,"1"1"-294"0,0-1-98 0,2 2 11 0,0-1-53 0,-1 2-62 0,0 0-65 16,-1 0-35-16,0 0-39 0,0 0-47 16,0 0-60-16,0 3-26 0,0 5-18 15,0 5 44-15,1 4 73 0,-1 7-35 16,2 1-16-16,-2 1-22 0,0-1 0 16,-3-2-26-16,-1-3-11 15,2-2-14-15,0-1-2 0,2-7-4 0,-2-1 16 16,1-4 6-16,1-1 35 0,-1-4 71 15,1 0-14-15,0-4-4 0,0-6-37 16,1-4-16-16,2-4-16 0,1-6 16 16,0-2 0-16,-1-3 16 0,-1 0 28 15,3-2-6-15,-3 2-13 0,3-1-3 16,-1 7 0-16,0 1 3 0,1 5 0 16,0 4 10-16,2 3-16 0,-1 7-6 15,1 0-13-15,1 3-17 0,2 4-9 0,2 5 24 16,-1 4-8-16,1 2 7 0,-1 2-13 15,-2 0 13-15,0 1-19 16,-3-1-6-16,-1-1-19 0,-1-3-6 0,0-2 9 16,-2-5 6-16,1-3 25 15,1-1 13-15,0-2 35 0,4-4 44 0,0-4 8 16,5-5-18-16,0-4-30 0,2-3-20 16,-2-1-4-16,0-3 14 0,0 3-1 15,-4 2 3-15,-1 5-31 0,0 4-3 16,-3 3 2-16,-1 6 1 0,-1 1-22 15,2 3-69-15,3 5 91 0,0 8 10 16,-1 2 8-16,-1 5-5 0,-3 1-3 16,-1 1-10-16,0 2-3 0,-2-3-31 15,2 0-1-15,-1-1 9 0,2-4-8 16,2-3 12-16,0-5 21 0,5-2 1 16,1-3 0-16,1-4 14 0,0-2 12 15,3-1-26-15,0-6-10 0,1-3-27 0,0-1-20 16,-1-2-6-16,-2-4 22 15,-1 2 3-15,-5 0 35 0,-1 0 3 16,-2 1 3-16,-4 5 35 0,0 2 19 0,0 3 15 16,-1 1-22-16,-2 3-17 0,-4 0-33 15,0 7-79-15,-2 0 1 0,0 6 40 16,2 4 38-16,1-1-1 0,-3 1 1 16,6-2-22-16,1-1-10 0,1-4-50 15,1-2 6-15,4-2 45 0,2-4 31 16,4-2 9-16,2-2 22 0,4-5-31 15,0-3-44-15,3-3 15 0,-3-2 26 16,2-2 3-16,-3 2 22 0,-4 0 0 16,-2 3 7-16,-2 3 31 0,0 2 22 15,-2 4 6-15,-1 3-12 0,-3 0-64 16,-1 3-9-16,1 4 29 0,0 2-20 16,-1 2 4-16,0 2-16 0,0 1-15 15,0-4-41-15,0 1-23 0,0-2 0 16,0-4 16-16,0-1-28 0,4-2-4 0,1-1 22 15,2-1 73-15,5-4 41 16,3-3 3-16,2-3 1 0,-3 2-30 16,0-1 27-16,-6-1 8 0,-2 4 7 0,-3 2-10 15,-2 2-28-15,1 2 28 16,7 0 23-16,1 3-48 0,0 3-19 16,0 3 10-16,-5 0-11 0,-3 0-1 0,-1 0 14 15,1-1-15-15,-2-1-3 16,2-3-19-16,3-1-6 0,-1-2 0 0,6-1 15 15,-1-1-6-15,2-4 16 0,2-3-10 16,-2-1 2-16,-2 2 11 0,0-2 22 16,-3 4-22-16,-1 1-22 0,-1 3 22 15,-2 1-2-15,1 1 3 0,1 7-1 16,-2 3 25-16,1 2 6 0,0 2-31 16,0-1-9-16,2 0-126 0,1-2-87 15,-3-4-160-15,0-2-326 0,-2-2-759 16</inkml:trace>
  <inkml:trace contextRef="#ctx0" brushRef="#br0" timeOffset="61568.449">32265 1887 290 0,'-7'0'2205'0,"5"-2"-1866"0,-1 2-124 0,3 0-20 0,2 0-65 16,1 0-130-16,1 6 13 0,-3 0-10 15,-1 1 74-15,0 2-33 0,1 2-28 16,0-1-4-16,3-2-12 0,3-2-3 15,1-2-20-15,4-1-28 0,1-3 10 16,-2 0 12-16,1-3-5 0,-2-2 11 16,-2-1 23-16,0-1 54 0,-2 0 23 15,-2-3 5-15,0 3 10 0,-4 0-7 0,-5-2-25 16,-4-1-60-16,-8-1-9 0,3 4-45 16,-4 0-6-16,3 1-10 15,1 2 7-15,1 4-29 0,0 0-112 0,2 0-155 16,1 3-251-16,1-2-413 15,5-1-218-15</inkml:trace>
  <inkml:trace contextRef="#ctx0" brushRef="#br0" timeOffset="61901.687">32348 1812 2624 0,'0'0'431'16,"0"0"-252"-16,0 0-7 0,0 0 101 15,0 0-43-15,38 17-117 0,-24-10-31 16,-3 0 21-16,4 3-31 0,0-1-50 15,-4 2-7-15,4-1-14 0,-2 0-1 16,-5 0-9-16,2-2-28 0,-4 2-60 16,1-1 6-16,-4-2-13 0,-3-1 19 15,0-1 10-15,0-1-7 0,0-1-7 16,-1-2 58-16,0 0 31 0,1-1 31 16,0-1 14-16,0-3 27 0,6-2-54 15,1-4-17-15,1-3 17 0,5-4 23 16,1-2-16-16,4-2-25 0,-2 1-24 0,2 2-17 15,-1 4-9-15,-2 4-1 0,0 4 7 16,-2 2-4-16,-5 1-28 16,-1 3 7-16,-2 0-14 0,-5 0-61 0,-3 3-80 15,-2 1-16-15,-2 3-48 0,-2 0-68 16,1 2 22-16,1-1-4 16,-1 1-105-16,3-2-173 0</inkml:trace>
  <inkml:trace contextRef="#ctx0" brushRef="#br0" timeOffset="62402.466">32680 1823 1191 0,'0'0'547'16,"0"0"-93"-16,0 0-43 0,0 0-54 15,0 0-72-15,4-40-75 0,-4 36-17 16,0 3-51-16,0-2-38 0,0 2-35 16,0 1-59-16,-1 0-10 0,1 0-60 15,0 0-41-15,-1 1-12 0,1 3 75 16,0 1 22-16,2 2 13 0,3-4-10 15,0 4-6-15,-1-3-15 0,-4 0 21 16,0 0 13-16,0 0 13 0,0 2 2 16,6-3 1-16,-2 3 19 0,0-1-19 15,1 0 44-15,-4 2-10 0,4-1-18 0,0 0-20 16,3 0 11-16,2 0-5 0,-1-2 4 16,1-2 16-16,-2 2-6 15,1-4 18-15,3 0 26 0,-1-4 30 0,-3-1-6 16,-1-2-16-16,-2-1-25 0,-1-2-1 15,1-1 10-15,2 1 13 0,0-1 11 16,-1 0-15-16,-3 3-4 0,-3-2-30 16,-2 3 3-16,-1 4-18 0,1-1-25 15,2 4-3-15,-3 0-1 0,0 0-51 16,3 4-65-16,0 3-33 0,2 9 113 16,2 2 35-16,2 12-17 0,2 14 1 15,1 10 16-15,1 5 1 0,1-1-15 16,-4-1 13-16,-4-5 0 0,4 2-40 15,-14-6-38-15,1-9-9 0,0-11 13 16,-5-10 77-16,8-4 34 0,-3-1 62 16,-6-2 0-16,-2-3-34 0,-3-5-4 15,-4-4-54-15,1-9-4 0,0-7-84 0,-2-11-64 16,1-14-64-16,2-17-92 16,-1-6-279-16,7 12-756 0,8 3-618 0</inkml:trace>
  <inkml:trace contextRef="#ctx0" brushRef="#br0" timeOffset="63035.343">31314 2255 2228 0,'0'0'362'0,"0"0"-72"0,0 0 52 16,0 0-14-16,0 0-56 0,0 0-74 0,0 0-60 15,-41-17-38-15,35 24-56 16,-1 7-42-16,0 12 32 0,-4 19 50 15,5 13 8-15,-2 10-2 0,5-4-16 0,3-6-22 16,2-9-42-16,7-5-10 0,-3-8-15 16,1-9-46-16,-1-8-23 0,0-2 26 15,4 0-10-15,4-1-7 0,3 0-21 16,0-4-38-16,3-4-61 0,1-5-98 16,1-3-283-16,-4-1-664 0,4-16-605 0</inkml:trace>
  <inkml:trace contextRef="#ctx0" brushRef="#br0" timeOffset="63244.304">31586 2403 2667 0,'0'0'383'0,"0"0"-326"15,0 0 17-15,0 0 38 0,0 0 60 16,0 0-71-16,0 0-38 15,3 41-37-15,-1-29-24 0,-1-2-2 16,0 3-52-16,0 0-46 0,-1 0-26 0,0-1-80 16,-2-1-120-16,-3-2-163 0,0-2-142 15,1-3-156-15,3-3-169 0</inkml:trace>
  <inkml:trace contextRef="#ctx0" brushRef="#br0" timeOffset="63518.512">31574 2378 303 0,'0'0'1110'16,"0"0"-947"-16,0 0 3 0,0 0 61 15,0 0 30-15,0 0-70 0,0 0-41 16,0 0-4-16,0 0-36 0,0 0-74 16,0 0-32-16,0 0 1 0,5 3 70 15,-4 4 35-15,-1 2-1 0,1 4 20 16,0 4-33-16,1 2-22 0,-1 5 10 15,-1 3-4-15,0 3-6 0,0 2-10 16,-1-2-38-16,-1-2-6 0,0 1-14 0,1-4-2 16,0-1-25-16,1-5-45 0,0-3-41 15,2-4-35-15,2-2-87 16,-1-6-117-16,1-4-263 0,-1 0-416 0</inkml:trace>
  <inkml:trace contextRef="#ctx0" brushRef="#br0" timeOffset="63710.312">31479 2389 284 0,'0'0'2449'0,"0"0"-2102"0,0 0-114 16,0 0 27-16,0 0-19 0,0 0-62 16,0 0-28-16,0 0-20 0,0 0-69 15,0 0-43-15,0 0-19 0,47-40-12 16,-19 30 9-16,0 1-44 0,1 2-130 0,-1 3-97 15,-3 2-80-15,-2 2-205 16,-3 7-414-16,-7-1-314 0</inkml:trace>
  <inkml:trace contextRef="#ctx0" brushRef="#br0" timeOffset="63889.294">31422 2761 3 0,'0'0'2758'0,"0"0"-2396"0,0 0-125 15,0 0 17-15,0 0 11 0,0 0-102 16,0 0-31-16,0 0 14 0,0 0 0 16,54 28-63-16,-31-36-42 0,3-3-41 15,0-3-146-15,0-1-161 0,0-3-87 16,0-1-155-16,-3-1-443 0,-6 5-131 16</inkml:trace>
  <inkml:trace contextRef="#ctx0" brushRef="#br0" timeOffset="64385.062">31733 2552 2094 0,'0'0'514'0,"0"0"-160"0,0 0-56 16,0 0-82-16,0 0-79 0,0 0-8 16,-16 40-6-16,14-23 3 0,-1-3-57 0,0 2-31 15,1-2-7-15,-1 1 4 16,3-2-17-16,0 1-15 0,4-5-2 16,1-2-1-16,1 1-28 0,-3-4-9 0,0-2-19 15,-1-2-14-15,-2 0 39 16,0 0 31-16,0 0 35 0,0-4-7 0,0-3-15 15,4-2-11-15,1-3-2 0,4-1-13 16,0 0-3-16,1 3-18 0,1 4 9 16,-1 2 25-16,-2 4 34 0,4 2-34 15,-5 6 1-15,2 0-2 0,1 4-10 16,-2-1-2-16,1-1-12 0,-2 2 7 16,1-3 5-16,-4-3-15 0,-1-2-13 15,1-2-25-15,-2-2-7 0,5 0 41 16,2-6 13-16,-1-3-25 0,0-3 0 15,1-4-39-15,1-1-18 0,-1 2 34 16,1-3 41-16,0 3 26 0,-2-1 39 16,-3 5 5-16,-2 0-9 0,-2 5 6 15,-1 2 26-15,0 4 25 0,-2 0-2 16,-2 3-90-16,-3 3-41 0,1 3 6 16,-1 4 35-16,1 2 10 0,3 1-10 15,3-2-1-15,0-2-11 0,4-1-20 0,3-4 32 16,4 1 1-16,-2-2 2 15,2 0-3-15,1-5-9 0,-4 2-58 0,1-3-28 16,-3 1-7-16,-4 0-7 0,-3-1 10 16,-6 1-13-16,-6-1-52 0,-5 3-68 15,-2-3-117-15,-2 3-11 0,0-3-72 16,4 0-106-16,4-3-264 0</inkml:trace>
  <inkml:trace contextRef="#ctx0" brushRef="#br0" timeOffset="64585.074">32051 2363 2866 0,'0'0'403'0,"0"0"-126"0,0 0 17 0,0 0-5 0,0 0-120 16,0 0-101-16,0 0-40 0,0 0 37 0,-4 38 15 16,4-15-3-16,0 6-12 15,4 1-25-15,1 3-12 0,0-1-26 0,1-2-2 16,-2-2-22-16,-1-1-116 15,-1 0-101-15,-2-3-98 0,0-3-171 16,0-5-524-16,2-5-386 0</inkml:trace>
  <inkml:trace contextRef="#ctx0" brushRef="#br0" timeOffset="64738.037">32002 2612 3054 0,'0'0'532'16,"0"0"-286"-16,0 0 3 0,0 0-21 15,45 0-113-15,-25-5-72 0,5-2-43 16,-1-1-25-16,3-2-180 0,0 1-86 16,-4 1-107-16,0-1-301 0,-5 2-491 15,1-1-457-15</inkml:trace>
  <inkml:trace contextRef="#ctx0" brushRef="#br0" timeOffset="64971.829">32178 2687 2637 0,'0'0'671'0,"0"0"-303"16,0 0-100-16,0 0 1 0,0 0-119 15,0 0-150-15,0 0-70 0,-8-38-113 16,12 32-173-16,0 0-293 0,1 2-844 16,-4-6-119-16</inkml:trace>
  <inkml:trace contextRef="#ctx0" brushRef="#br0" timeOffset="65284.636">32198 2281 3113 0,'0'0'373'0,"0"0"-136"15,0 0 21-15,0 0 62 0,0 0-14 16,0 0-48-16,0 0-71 0,0 0-38 15,0 0-72-15,0 0 5 0,56 3-3 16,-28 9 0-16,2 8-19 0,8 7-26 16,6 18-20-16,-7 13-14 0,1 7-19 15,-13 2-5-15,-25-2-48 0,-9-3-56 16,-17-1-61-16,-14 3-30 0,5-2-94 16,-5-7-152-16,-8-7-257 0,14-18-647 15,-7-9-695-15</inkml:trace>
  <inkml:trace contextRef="#ctx0" brushRef="#br0" timeOffset="68450.964">31078 3582 395 0,'0'0'342'0,"0"0"49"0,0 0 52 0,0 0-92 16,0 0-24-16,0 0-10 0,0 0-37 15,0 0-16-15,0 0-50 0,0 0-36 16,0 0-14-16,0 0-34 0,0 0-42 16,0 0-44-16,-2 0-44 0,-1 0-6 15,-2 2-51-15,-2-1-15 0,-1 2-42 16,-1 4-16-16,-3 0 13 0,0 2 21 16,1 1 26-16,-2 3 13 0,4-1 31 15,0 1 1-15,1-2-11 0,2-1-5 16,3-2-7-16,2-1 0 0,1-5-7 0,4-1 55 15,4-1 16-15,1-1 67 0,1-5 30 16,2-3-8-16,1-3-41 16,-2 1-39-16,2-2 4 0,-2-3-7 0,-2 4 23 15,-2 3-7-15,-1 2 0 0,-2 2 10 16,-1 3-48-16,0 2-13 0,0 2-38 16,0 3 51-16,1 4 15 0,-1 1-15 15,-1 3-2-15,0-1-65 0,0-2-79 16,2-3-75-16,2-4-113 0,5-1-241 15,-3-2-469-15</inkml:trace>
  <inkml:trace contextRef="#ctx0" brushRef="#br0" timeOffset="68800.214">31284 3563 1404 0,'0'0'760'0,"0"0"-407"0,0 0-79 15,0 0-11-15,0 0-26 0,-39 19-72 16,29-16-38-16,1 3-32 0,1 0-22 15,0-1-33-15,1 1-11 0,0 0-18 0,3-2-11 16,0 3-19-16,3-2-18 16,1 0-7-16,0-1-10 0,4 3-54 15,1-3 23-15,3-2 27 0,2-1-18 0,1-1-13 16,0-3 3-16,3-4 2 0,-3-2 65 16,0-4 19-16,0 0 51 15,-1-4 10-15,-2 0 6 0,0-1 42 0,-1-4-27 16,-4 1-9-16,-2-3-9 0,0 0 9 15,-1-3 12-15,0 3-22 16,0 1-13-16,1 2 4 0,-1 4 5 0,0 7 23 16,-2 3-12-16,0 5-64 0,0 2-6 15,2 1-104-15,0 6-50 0,0 4 88 16,0 7 44-16,1 6 21 0,0 5-40 16,-1 7-92-16,0-3-45 0,-2 1-86 15,0 0-147-15,2-7-213 0,0-1-104 16,0-7-394-16</inkml:trace>
  <inkml:trace contextRef="#ctx0" brushRef="#br0" timeOffset="69167.725">31446 3561 24 0,'0'0'1449'16,"0"0"-1078"-16,0 0 5 0,0 0-1 16,-3-42-18-16,2 36-104 0,-1 2-58 0,0 1-11 15,-1 3-32-15,0 0-149 0,-2 3-3 16,1 4-73-16,-1 4 29 0,0 0 26 15,1 4 17-15,1 3 1 0,2-1-13 16,1 0 10-16,1-4 1 16,2 2-17-16,2-5 0 0,1-3 6 0,2-2 13 15,4-5 47-15,1-2 4 0,5-8-51 16,2-5-44-16,0-4-29 0,1-5-12 16,0-2-8-16,-6-3 65 0,-3-3 28 15,-2-1 19-15,-2 1 44 0,-2 0 49 16,-1 1 37-16,0 3 21 0,-3 6 28 15,-2 5 31-15,0 9-31 0,0 1-31 16,-2 6-59-16,-1 1-108 0,-1 5-74 16,-1 8-43-16,-3 15 71 0,-1 16 46 15,-4 16 1-15,-1 6-1 0,3-3-14 16,4-10-51-16,7-13-84 0,3-12-44 0,3-8-104 16,3-6-239-16,2-1-210 15,-1-4-736-15</inkml:trace>
  <inkml:trace contextRef="#ctx0" brushRef="#br0" timeOffset="69752.764">31733 3570 754 0,'0'0'323'0,"0"0"-323"0,0 0-49 0,0 0 7 0,0 0-245 16,0 0-408-16</inkml:trace>
  <inkml:trace contextRef="#ctx0" brushRef="#br0" timeOffset="70287.342">31823 3513 1339 0,'0'0'721'0,"0"0"-322"0,0 0-48 0,0 0 11 0,0 0-37 0,0 0-78 0,0 0-61 15,0 0-50-15,0 0-46 16,0 0-83-16,0 0-7 0,0 0-72 16,0 0-105-16,0 0-84 0,20 1-204 0,-16-1-708 15,-1 0-772-15,-30-1 1875 0</inkml:trace>
  <inkml:trace contextRef="#ctx0" brushRef="#br0" timeOffset="70431.349">32056 3537 1007 0,'0'0'1475'0,"0"0"-1246"15,0 0-113-15,0 0-113 0,0 0-3 16,0 0-451-16,0 0-706 0</inkml:trace>
  <inkml:trace contextRef="#ctx0" brushRef="#br0" timeOffset="70577.97">32262 3517 2431 0,'0'0'325'0,"0"0"-206"16,0 0 13-16,0 0-17 0,0 0-52 15,0 0-63-15,0 0-198 0,0 0-369 16,0 0-995-16</inkml:trace>
  <inkml:trace contextRef="#ctx0" brushRef="#br0" timeOffset="70721.187">32529 3485 1929 0,'0'0'1299'16,"0"0"-1079"-16,0 0 30 0,0 0 109 15,0 0-94-15,0 0-153 0,0 0-112 16,0 0-133-16,0 0-215 0,37-16-320 16,-26 12-1027-16</inkml:trace>
  <inkml:trace contextRef="#ctx0" brushRef="#br0" timeOffset="73649.658">31122 3925 433 0,'1'0'172'0,"0"-4"500"0,1 3-214 0,0-1-36 0,-1-1-30 16,-1 2-70-16,2-2-33 0,-2 1-47 15,1-1-1-15,1 2-30 0,-1-2-22 16,0 2-29-16,0-2-51 0,-1 3-44 15,0-2-40-15,-1 1-25 0,-2 1-34 16,-2 0-50-16,-1 0-13 0,-3 0-18 16,1 5 23-16,-2 1 20 0,0 2 44 15,1-1-1-15,2 5 4 0,2-4-6 16,2 1-7-16,3-2-6 0,0 2 9 16,3-2 22-16,2 2 11 0,3-2 2 15,0 1 1-15,3-1 0 0,-2-1 30 0,1 1-28 16,0-1-3-16,-3-1-22 15,-1 0-29-15,-2 0-25 0,-4-1 16 16,0 0 16-16,-4 1 12 0,-5-1 6 0,-5 1-21 16,0 0 8-16,-1-4-9 0,2 2-12 15,1-3-65-15,2 0-106 16,2 0-53-16,3-3-42 0,3-3-90 0,2-1-88 16,4-1 38-16,3 1-169 0</inkml:trace>
  <inkml:trace contextRef="#ctx0" brushRef="#br0" timeOffset="74266.457">31205 3935 972 0,'0'0'547'0,"0"0"-63"0,0 0-131 16,0 0-104-16,0 0-37 0,0 0-54 15,0 0-33-15,0 0 44 0,0 0-29 16,0 0-50-16,0 0-18 0,-28 40-30 16,24-32-8-16,4-2-34 0,0 0-19 15,0 0 16-15,1-3-19 0,2 0 0 0,4-3-3 16,0 0 24-16,2 0-3 15,2-4-40-15,3-3 15 0,-2-2-15 16,2-2-1-16,-2 0 33 0,-2-1 12 0,0 1 31 16,-2 1 11-16,-3-1-7 15,-1 5-7-15,-1 2-5 0,-2 2 24 16,-1 1 35-16,0 1-82 0,-1 1 0 0,-2 4-76 16,3 2 76-16,-2 2 11 0,2 3 5 15,0-1-14-15,0-1-2 0,0 0-26 16,3-3-34-16,2-2-13 0,1-2 22 15,2-2 10-15,1-1 19 0,3-4-23 16,1-5-35-16,2-4 0 0,1 0 0 16,-1-3 19-16,-2-3 35 0,-2 2 26 15,-1-3 48-15,-3 1 19 0,-3-2 32 16,0 0 23-16,-2 3-8 0,-1 1-6 16,0 4 28-16,-1 6-9 0,0 2-11 15,1 3-38-15,0 2-74 0,-1 2-4 16,0 4-88-16,2 5 56 0,-2 4 32 15,0 4 3-15,-2 3 8 0,-2 0-11 16,1 0-28-16,-1-1-1 0,1-1 4 16,1 1-10-16,0-4 20 0,0-1-3 0,-1-3 18 15,-1-6 19-15,2-3-18 0,0 0 11 16,2-4-10-16,0 0 24 16,2 0-4-16,4 0-3 0,1-4 15 0,3 0-21 15,2-2-13-15,0 2-35 0,0-1-9 16,1 2-6-16,1 2 25 0,-1 1-20 15,-3 1 17-15,-2 4-10 0,-4-1-16 16,-4 1-6-16,-3-1 3 0,-6 3-26 16,-3-2 3-16,-4 1-35 0,2-2-29 15,-4-1-100-15,1 0-85 0,1-3 44 16,2 0-65-16,4 0-197 0,5-3-453 16</inkml:trace>
  <inkml:trace contextRef="#ctx0" brushRef="#br0" timeOffset="74425.387">31746 3895 1942 0,'0'0'328'0,"0"0"-137"0,0 0-4 15,0 0-187-15,0 0-49 0,0 0-387 0,0 0-269 16,0 0-481-16</inkml:trace>
  <inkml:trace contextRef="#ctx0" brushRef="#br0" timeOffset="74590.607">31973 3853 2005 0,'0'0'376'0,"0"0"-376"0,0 0-71 16,0 0-176-16,0 0-81 0,0 0-743 16</inkml:trace>
  <inkml:trace contextRef="#ctx0" brushRef="#br0" timeOffset="74738.442">32276 3857 638 0,'0'0'1760'16,"0"0"-1534"-16,0 0-155 0,0 0 71 0,0 0-142 16,0 0-81-16,0 0-358 0,0 0-278 15,0 0-663-15</inkml:trace>
  <inkml:trace contextRef="#ctx0" brushRef="#br0" timeOffset="74815.335">32463 3843 1220 0,'0'0'0'0,"0"0"-697"0</inkml:trace>
  <inkml:trace contextRef="#ctx0" brushRef="#br0" timeOffset="77899.095">31152 4198 722 0,'2'-3'642'0,"-1"3"-220"0,0-4-87 16,-1 1-66-16,1 0-37 0,-1 0-26 15,1 2-45-15,-1-2-43 0,0 3-31 16,-2-1-39-16,-2 1-28 0,-1-1-20 0,1 1-29 15,-1 0 7-15,1 0-20 0,0 1-31 16,-1 3 21-16,-1 0 27 0,0 2 25 16,1-1 0-16,2 2-1 0,1 1 1 15,2 0 0-15,0 1 0 0,4-1 0 16,1-2 19-16,2 2 13 0,1-2 3 16,1 1-12-16,-1-1-7 0,1-1-14 15,-2 0-2-15,-2-1-1 0,-2 0-22 16,-2 0-2-16,-1-2 2 0,-2 0 23 15,-2 0 3-15,-3 2 36 0,-1-2-33 16,-2 0-6-16,0 0-45 0,-3 0-12 16,3-2-30-16,0 0-25 0,1-2-17 15,4-1-58-15,2-3-66 0,3-1-94 16,0-4-92-16,6 0-39 0,5-5-50 16,-1 5 69-16</inkml:trace>
  <inkml:trace contextRef="#ctx0" brushRef="#br0" timeOffset="78081.585">31227 4123 357 0,'0'0'674'0,"0"0"-91"15,0 0-80-15,0 0-40 0,0 0-80 16,18-36-85-16,-18 33-40 0,0 1-24 16,0 1-30-16,0 1-46 0,0 0-65 15,0 0-55-15,0 0-38 0,0 4-63 16,1 3-6-16,-1 6 69 0,2 2 37 16,0 5-18-16,-1 1-6 0,0 2-13 15,-1-1-50-15,0 3-41 0,-1-1-50 16,-1-1-70-16,0 0-97 0,0-3-143 15,0-4-278-15,1-7-566 0</inkml:trace>
  <inkml:trace contextRef="#ctx0" brushRef="#br0" timeOffset="78278.658">31370 4092 1732 0,'0'0'1054'16,"0"0"-835"-16,0 0-75 0,0 0 19 0,0 0 63 16,0 0-78-16,3 45-47 15,-3-26-13-15,0 1-47 0,0 0-22 0,0 1-16 16,0-2-3-16,0 0-69 0,-1-1-114 16,-1 0-172-16,2-2-238 0,0-6-742 15</inkml:trace>
  <inkml:trace contextRef="#ctx0" brushRef="#br0" timeOffset="78601.458">31677 4163 2850 0,'0'0'623'0,"0"0"-426"0,0 0-134 15,0 0-10-15,0 0-53 0,0 0-3 16,0 0-120-16,0 0-89 0,0 0-191 16,0 0-625-16,43-8-830 0</inkml:trace>
  <inkml:trace contextRef="#ctx0" brushRef="#br0" timeOffset="78749.098">31987 4174 1937 0,'0'0'760'0,"0"0"-458"0,0 0-116 0,0 0 44 16,0 0-198-16,0 0-32 15,0 0-294-15,0 0-213 0,0 0-632 16,0 0-368-16</inkml:trace>
  <inkml:trace contextRef="#ctx0" brushRef="#br0" timeOffset="78877.825">32224 4152 378 0,'0'0'1850'0,"0"0"-1472"0,0 0-223 0,0 0-27 15,0 0-128-15,0 0-173 0,0 0-335 16,0 0-581-16</inkml:trace>
  <inkml:trace contextRef="#ctx0" brushRef="#br0" timeOffset="78993.593">32450 4131 2516 0,'0'0'457'0,"0"0"-300"16,0 0 9-16,0 0-153 0,0 0-13 0,0 0-416 15,0 0-398-15,0 0-1219 0</inkml:trace>
  <inkml:trace contextRef="#ctx0" brushRef="#br0" timeOffset="80200.052">31076 4498 1043 0,'0'0'642'0,"0"0"-324"0,0 0-10 0,0 0-21 16,0 0 32-16,0 0-72 0,0 0-46 0,3-37-39 15,-2 36-10-15,-1 0-26 0,0 1-69 16,0 0-57-16,0 5-42 0,0 5 42 15,0 4 28-15,1 7 26 0,1 2-42 16,-1 4 13-16,-1-1-23 0,0 1-1 16,0-1-1-16,-2-1-2 0,0-3-20 15,1 1-3-15,-2-4 3 0,1-4 22 16,1-4 0-16,-1-3 2 0,2-3 0 16,0-4 11-16,0 0 12 0,0-1 22 15,1 0 16-15,1-1 1 0,2-3-8 16,2-4-13-16,4 0-30 0,0-4-13 0,2 4-34 15,3-3-4-15,-2 4 4 16,0 1-3-16,-3 4 37 0,1 1 0 16,-1 1-11-16,-1 1 8 0,-2 3-13 15,-1-1-15-15,-2 2-10 0,-2-1-19 16,-2 0-6-16,0 2-3 0,-5-1 9 16,-1 0 16-16,-3 1 6 0,-3 1-13 0,-4-2-19 15,-2 1-31-15,0-3 2 0,-3 0 3 16,4-2-64-16,-1-1-113 0,5-2-85 15,3-3-37-15,6-3-161 0,2 2-536 16</inkml:trace>
  <inkml:trace contextRef="#ctx0" brushRef="#br0" timeOffset="80864.986">31262 4571 1681 0,'0'0'474'0,"0"0"-127"0,0 0 46 0,0 0-41 0,0 0-100 0,0 0-107 15,0 0-63-15,0 0-41 0,0 0-19 16,0 0 26-16,0 0 8 0,0 0-31 16,32 43-12-16,-28-30-13 0,0 0 0 15,-3 0-2-15,0-1-23 0,2-1-19 16,-3-2 3-16,1 2-3 0,-1-6 19 15,0-1-1-15,0-3-5 0,-1-1 31 16,1 0 22-16,0 0 69 0,0 0-25 16,1-4-66-16,3-2 0 0,2-3-25 15,4-1 23-15,2-1-1 0,0 0-13 16,0 2-9-16,0 1-19 0,-2 1 8 0,-3 4 36 16,1 3 29-16,-1 0-29 15,-1 3-7-15,-1 3-9 0,0 2 13 16,1-1 3-16,-2 1 12 0,-1 1-11 0,0-3 12 15,-1 0-1-15,1-2-12 0,1-4 0 16,0 0 2-16,5 0 67 0,-1-6-9 16,3-2-60-16,2-4-24 0,1-3-20 15,1-2-22-15,-2-1 43 0,-2 0 23 16,-4 2 2-16,-6 2 23 0,-1 3 16 16,0 3 9-16,-1 3 20 0,-2 4 21 15,0 1-82-15,-1 6-9 0,-2 5-19 16,0 2 19-16,-1 6 28 0,0 2-2 15,2-2-26-15,3 1-14 0,2-6 11 16,7-1-63-16,5-6-28 0,7-1 31 16,5-6-38-16,10-6-175 0,10-10-495 15,-8 1-1094-15</inkml:trace>
  <inkml:trace contextRef="#ctx0" brushRef="#br0" timeOffset="81086.497">31801 4611 2758 0,'0'0'424'0,"0"0"-296"0,0 0-128 0,0 0 0 0,0 0-208 0,0 0-197 16,0 0-232-16,42-33-939 0</inkml:trace>
  <inkml:trace contextRef="#ctx0" brushRef="#br0" timeOffset="81237.956">32071 4579 2541 0,'0'0'409'0,"0"0"-306"16,0 0-81-16,0 0-22 0,0 0-421 15,0 0-725-15,0 0-362 0</inkml:trace>
  <inkml:trace contextRef="#ctx0" brushRef="#br0" timeOffset="81386.559">32302 4546 1304 0,'0'0'1254'16,"0"0"-1022"-16,0 0-101 0,0 0 1 15,0 0-30-15,0 0-70 0,0 0-32 16,0 0-291-16,0 0-475 0,36 4-1182 16</inkml:trace>
  <inkml:trace contextRef="#ctx0" brushRef="#br0" timeOffset="81482.011">32465 4585 2324 0,'0'0'670'0,"0"0"-670"16,0 0-167-16,0 0-625 15,0 0-1243-15</inkml:trace>
  <inkml:trace contextRef="#ctx0" brushRef="#br0" timeOffset="84144.516">29722 3478 737 0,'0'0'1401'0,"0"0"-1045"0,0 0-111 16,0 0-106-16,0 0-72 0,0 0-64 15,0 0 77-15,0 0 7 0,-8 55 25 16,5-32-42-16,1 3 3 0,0-1-44 16,-2-2 6-16,0 2-33 0,2-3-2 15,-1-1-6-15,2-2-106 0,-1 0-73 16,1-3-52-16,1-3-79 0,0-3-114 16,0-4-213-16,0-3-627 0</inkml:trace>
  <inkml:trace contextRef="#ctx0" brushRef="#br0" timeOffset="84399.745">29693 3547 1988 0,'0'0'398'15,"0"0"9"-15,0 0-48 0,0 0-116 16,9-42-56-16,0 33-38 0,1 1-39 16,3 0-28-16,3 1-17 0,3 2-27 15,0 2-13-15,2 0-25 0,-1 3-31 16,-1 3-4-16,-1 3-9 0,-4 3-9 15,0 3-51-15,-6 1 6 0,-3 1-12 16,-3 1-20-16,-2-2 5 0,-6 3 42 16,-4-4 29-16,-5 1 3 0,-2-3-16 15,-4 1-39-15,1-2-100 0,0 0-100 16,2-2-54-16,3-2-65 0,3-3-243 16</inkml:trace>
  <inkml:trace contextRef="#ctx0" brushRef="#br0" timeOffset="84681.881">30076 3523 2047 0,'0'0'434'15,"0"0"-121"-15,0 0 2 0,0 0-47 16,0 0-43-16,0 0-89 0,0 0-32 15,0 0-10-15,0 0-72 0,0 0-22 16,-45-17-41-16,30 25 2 0,-1 5 39 16,1 3 3-16,1 1 0 0,3 1-3 15,5 2-22-15,1-3 20 0,4 1-17 16,1-1 0-16,4-1 3 0,4 0 15 16,1-2-2-16,5-3 3 0,1-1-3 15,5-4-66-15,0-2-61 0,4-4-150 16,2 0-326-16,-5-4-737 0</inkml:trace>
  <inkml:trace contextRef="#ctx0" brushRef="#br0" timeOffset="85282.024">30244 3578 1112 0,'0'0'1107'0,"0"0"-732"0,0 0-21 0,0 0-78 0,0 0-31 16,0 0-49-16,0 0-47 0,0 0 33 15,0 0 34-15,40 13-51 0,-18-9-41 16,3-4-44-16,3 2-24 0,2-2-31 16,1 0-22-16,0 0-3 0,-2 0 0 15,0 0-31-15,-4-2-80 0,-1 2-44 16,-3 0-50-16,-4 0-44 0,-1 0-95 0,-4 0-178 16,-2 0-252-16,-3-2-390 0</inkml:trace>
  <inkml:trace contextRef="#ctx0" brushRef="#br0" timeOffset="85548.761">30531 3524 1967 0,'0'0'470'16,"0"0"-131"-16,0 0-21 0,0 0-57 15,0 0-92-15,0 0-74 0,0 0 34 16,0 0 10-16,0 0-39 0,40 13-53 15,-27-7-17-15,1 0-12 0,-1 0 1 16,-1 2-19-16,-1-1-21 0,-1 1 3 0,-2-1 1 16,-3 1-24-16,0 1 10 15,-5 1-1-15,-2 1 29 0,-7 1-19 16,-4 2 21-16,-7 0 1 0,-3-1-1 0,-2 2-43 16,-4-1-38-16,-1 0-50 0,1 0-84 15,1 0-138-15,7-5-458 0,2-2-1215 16</inkml:trace>
  <inkml:trace contextRef="#ctx0" brushRef="#br0" timeOffset="115115.337">29733 3966 49 0,'0'0'1457'0,"0"0"-996"0,0 0-114 0,0 0-92 16,0 0-10-16,0 0-30 0,0 0-64 0,0 0-129 15,0 0-22-15,0 4-51 16,0 6 51-16,0 1 67 0,1 5 3 16,1 1-22-16,-2 4-16 0,0-1-13 0,0 0-6 15,-3-2 0-15,1 2-13 0,0-3 9 16,-1-2-9-16,0-1-13 0,1-2-31 16,0-4-39-16,0-1-22 0,0-2 2 15,1-3 7-15,1 0 32 0,-1-2 64 16,0-3 48-16,1-1-16 0,-1-5-19 15,1-2 0-15,-2-6 6 0,2-1 42 16,-2-4-3-16,1-1-11 0,0 0 30 16,1 0 3-16,0 2-26 0,0 0-6 15,3 4 15-15,2 2-6 0,2 3 10 16,2-1-17-16,3 6-28 0,0 0-19 0,2 3-3 16,0 2-21-16,-1 1-23 15,1 1 16-15,-2 3-17 0,-1 4 1 16,-2 1-16-16,-3 1-13 0,-2 2-7 15,-3 4-19-15,-1-2 0 0,-7 3-20 0,-2-2-22 16,-4 0-42-16,-2-1-59 16,-4-2-40-16,4-2-52 0,-3-2-115 0,4-2-150 15,3-3-174-15</inkml:trace>
  <inkml:trace contextRef="#ctx0" brushRef="#br0" timeOffset="115566.165">29954 3938 2103 0,'0'0'363'0,"0"0"-156"0,0 0 28 15,0 0-24-15,0 0-64 0,0 0-89 16,-45 8-23-16,37-3-29 0,0 4-6 16,0 1 0-16,3 2 16 0,1 2 19 15,1 1-7-15,3 2-5 0,0 0-23 16,3-3-1-16,1 0-21 0,3-3 21 16,2-2-13-16,-1-1-2 0,1-3-29 15,3-1-19-15,0-3-19 0,0-1-60 16,1 0-101-16,0-3-143 0,-1-3-340 15,-2 2-660-15</inkml:trace>
  <inkml:trace contextRef="#ctx0" brushRef="#br0" timeOffset="115790.107">30105 3920 2063 0,'0'0'357'15,"0"0"-215"-15,0 0-32 0,0 0-1 16,0 0 33-16,0 0-11 0,0 0 3 16,0 0-41-16,10 48-36 0,-8-34-28 15,0 0-13-15,-1 0 6 0,-1 0-20 16,0 0-2-16,0 0-19 0,-1-1-111 16,-1-3-88-16,-1 0-58 0,1 0-69 15,-2-4-132-15,1-1-261 0,-2-5-466 0</inkml:trace>
  <inkml:trace contextRef="#ctx0" brushRef="#br0" timeOffset="115973.505">30028 4033 2130 0,'0'0'408'0,"0"0"-156"0,0 0-8 16,0 0 31-16,0 0-50 0,0 0-107 15,0 0-14-15,0 0-10 0,0 0-15 16,0 0-26-16,46-3-25 0,-31 0-28 15,1 0-28-15,-2 0-97 0,0-1-115 16,0 4-97-16,-1-3-173 0,0-1-289 16,-4 1-765-16</inkml:trace>
  <inkml:trace contextRef="#ctx0" brushRef="#br0" timeOffset="116298.351">30262 3939 1125 0,'0'0'1194'0,"0"0"-977"0,0 0-65 16,0 0 38-16,0 0-8 0,0 0-60 15,0 0-10-15,0 0-7 0,0 0 0 16,0 0-10-16,0 0-22 0,-1 38-26 16,0-30 0-16,-3 2-28 0,1-1 6 0,0 1 10 15,0 0-13-15,-1-1-6 0,2-1 0 16,0-2-1-16,1 0-15 0,1 1 28 15,0-2 16-15,0 1 0 0,0 1-15 16,3-3-3-16,1 1-14 0,0 0 4 16,0-1 2-16,4-1-5 0,-1 0 6 15,3-2-7-15,-1 1 0 0,3-2-12 16,-1 0-59-16,2-3-48 0,-2-1-50 16,0-1-80-16,0-1-71 0,0 0-111 15,-3-2-233-15,-1 1-501 0</inkml:trace>
  <inkml:trace contextRef="#ctx0" brushRef="#br0" timeOffset="116491.074">30330 3980 1190 0,'0'0'829'0,"0"0"-518"0,0 0-104 16,0 0-13-16,0 0-27 0,0 0-80 15,0 0 6-15,0 0 28 0,0 0-28 0,1 41-1 16,0-24-35-16,-1 0-3 15,0 4-16-15,-1 1 0 0,-3 3-19 0,-1-4-19 16,-3 3-11-16,1-1-2 0,-1-3-95 16,1 1-99-16,-1-4-116 0,3-3-125 15,2-6-99-15,0-2-433 0</inkml:trace>
  <inkml:trace contextRef="#ctx0" brushRef="#br0" timeOffset="116947.824">30389 4017 1812 0,'0'0'341'0,"0"0"-72"0,0 0 34 0,0 0 41 0,0 0-69 16,0 0-53-16,0 0-10 0,0 0-11 15,0 0-50-15,43 13-20 0,-26-13-25 16,1 0 2-16,1-2-34 0,2-2-24 16,1-3-48-16,1 4-2 0,-1-4-22 15,-1 1-64-15,0 0-66 0,-3 0-13 16,-1 2-17-16,-1-1-79 0,-3 1-123 0,-1-2-231 15,-2 2-436-15,-3 1-370 0</inkml:trace>
  <inkml:trace contextRef="#ctx0" brushRef="#br0" timeOffset="117215.004">30607 3878 2424 0,'0'0'413'15,"0"0"-233"-15,0 0 5 0,0 0 3 0,0 0-54 16,0 0-23-16,0 0 28 0,0 0 12 16,0 0-38-16,0 0-28 0,0 0-13 15,42 31-16-15,-29-28-13 0,0 2-43 16,0 1-12-16,0 0-4 0,-3 0-12 16,-2 1-12-16,-2 1-16 0,-2 2 21 15,-3-1 4-15,-1 2-4 0,-5 1-19 16,-7 0-8-16,-3 1 2 0,-5 0-25 15,-2 1-44-15,0-1-58 0,-1-1-94 16,1 1-133-16,4-4-248 0,5-4-915 16</inkml:trace>
  <inkml:trace contextRef="#ctx0" brushRef="#br0" timeOffset="135982.026">29781 4369 1722 0,'0'-1'296'0,"0"-1"128"0,0 2-37 0,0 0-79 15,0 0-84-15,0 0-72 0,0 0-47 16,0 0-105-16,0 0-16 0,0 6-89 16,0 1 105-16,0 6 26 0,1 2 18 15,1 5-9-15,-2-1-33 0,0 1 17 16,0-1-19-16,0 1-25 0,-2-4-20 16,-1 2-12-16,-1-4-3 0,-1-2 12 15,-1-4 13-15,2-1 35 0,2-4 28 16,-1-3 45-16,1 0 29 0,0-1 12 15,1-8-42-15,0-3-37 0,1-3-1 16,0-4 17-16,2-2 12 0,2-2-1 16,2-1 1-16,1 0-31 0,-1 3-7 15,0 2 0-15,0 2-7 0,0 4-17 16,2 1-2-16,-1 5-18 0,1 0 16 16,0 2-19-16,1 4-21 0,-2-1-5 0,0 2-3 15,0 2 4-15,-3 3-6 16,2 2 25-16,-4 1-4 0,-2 4-28 0,0 0 7 15,-6 0-4-15,-3 1-26 0,-1 1-50 16,0 0-103-16,-1-4-162 0,2 0-164 16,3-1-224-16,2-4-412 0</inkml:trace>
  <inkml:trace contextRef="#ctx0" brushRef="#br0" timeOffset="136231.895">30022 4344 1559 0,'0'0'516'15,"0"0"-33"-15,0 0-55 0,0 0-29 16,0 0-38-16,0 0-137 0,0 0-136 16,0 0-25-16,0 0-7 0,0 0-15 15,-40-16-23-15,27 22-16 0,0 3-1 16,-1 1-1-16,3 3-12 0,3 0-7 16,0 0 7-16,4 2-23 0,2 1 7 0,2-2 7 15,2-1-1-15,3 0-3 0,5-5-1 16,1 0 10-16,3-2-12 0,0-3-44 15,1-2-51-15,1-1-60 0,-1 0-81 16,1-1-180-16,-1-2-260 0,-5 0-476 16</inkml:trace>
  <inkml:trace contextRef="#ctx0" brushRef="#br0" timeOffset="136456.934">30170 4334 1407 0,'0'0'374'0,"0"0"-36"0,0 0 40 16,0 0-14-16,0 0-91 0,0 0-49 15,0 0-43-15,0 0-52 0,0 0-59 16,0 0-32-16,0 0 28 0,0 0-13 16,-6 32-2-16,5-20-20 0,0-1-28 15,-1 2-1-15,2 1-2 0,-1 0 0 0,0-1-11 16,-1-1-96-16,-1 0-70 15,1-1-70-15,-1-1-81 0,0-3-83 16,1 1-194-16,-1-3-469 0</inkml:trace>
  <inkml:trace contextRef="#ctx0" brushRef="#br0" timeOffset="136850.209">30093 4440 33 0,'0'0'1896'0,"0"0"-1552"0,0 0-114 0,0 0-5 0,0 0-16 0,0 0-32 15,0 0 8-15,0 0 22 0,0 0-27 16,0 0-79-16,46 3-22 0,-32-5-29 15,2-2-25-15,-1-1-25 0,4 0-62 16,-4-2-191-16,3 2-154 0,-3-1-219 16,2-1-430-16,-4 1-366 0</inkml:trace>
  <inkml:trace contextRef="#ctx0" brushRef="#br0" timeOffset="137181.207">30398 4312 1922 0,'0'0'583'15,"0"0"-254"-15,0 0-2 0,0 0 11 16,0 0-60-16,0 0-90 0,0 0-33 16,0 0-55-16,0 0-100 0,0 0-10 0,0 0-40 15,-3 1 50-15,3 3 22 0,0 2 6 16,0 1-3-16,0 1-6 0,-1 0-7 16,-1 1-10-16,0-1 1 0,1-1 0 15,-1 0-2-15,1-1 11 0,0 0-12 16,1 0-2-16,-1-3 0 15,1 1-10-15,0 0 9 0,0-2-9 0,0 0-4 16,0 1-2-16,1-2-1 0,2 0 17 16,2 0 2-16,1 0 22 0,1-1 6 15,4 0-28-15,1-1-3 0,3-2-50 16,-1-3-25-16,3 0-23 0,-1 0-50 16,0-2-92-16,-1 0-97 0,1 1-170 15,-3 0-230-15,-4 1-520 0,2-5 488 0</inkml:trace>
  <inkml:trace contextRef="#ctx0" brushRef="#br0" timeOffset="137340.885">30536 4300 737 0,'0'0'1306'0,"0"0"-1002"0,0 0 36 0,0 0-32 16,0 0-45-16,0 0-75 16,0 0-52-16,0 0 0 0,-29 45-32 15,29-31-47-15,-3 2-32 0,2 1 3 0,0 2-27 16,0 1-1-16,0-1-2 0,-1 0-11 15,-1 0-90-15,1-2-112 16,0-1-100-16,1 0-159 0,0-3-253 0,1-4-784 16</inkml:trace>
  <inkml:trace contextRef="#ctx0" brushRef="#br0" timeOffset="137580.174">30586 4307 2516 0,'0'0'563'15,"0"0"-165"-15,0 0-47 0,0 0-111 0,0 0-50 16,0 0-50-16,0 0 2 16,0 0 9-16,43 0-49 0,-21-3-50 15,4 0-24-15,4-2-4 0,-1-2-24 0,0 1-30 16,1 0-108-16,-2-1-124 0,0 3-99 15,0-3-209-15,-8 3-500 16,9-2-907-16</inkml:trace>
  <inkml:trace contextRef="#ctx0" brushRef="#br0" timeOffset="143097.371">30917 4188 177 0,'-1'0'215'0,"1"0"1"0,-1 0-57 0,-1-1-28 15,-1-1-34-15,0 0-51 0,-4 1-10 16,3 0 23-16,0-2 45 16,1 3 42-16,1 0 20 0,0 0-23 0,1-1 4 15,1 1 28-15,0 0 10 16,0 0-17-16,1 0-22 0,1 0-40 0,-2 0-61 15,1 0 4-15,0 0 2 0,2 0-9 16,1-2-10-16,1 1-3 0,2 0 0 16,0-1 0-16,1-2-10 0,0 2 4 15,4 1-4-15,1-2 6 0,3 1 8 16,1 0 8-16,3-2-2 0,3 1 5 16,2 0-9-16,4-1 4 0,0-2-4 15,3 2-3-15,1-2 3 0,5 2-16 16,3-3-18-16,-3 2 0 0,-5 1-1 15,-4 2 0-15,-4-1-1 0,5 1-12 16,4 0 13-16,4 0-1 0,-2-1-11 16,0 2 9-16,0-2 1 0,-3 3-1 15,2-4 0-15,0 3 3 0,3-1 0 16,-7 0 0-16,3 0 2 0,-2-1 0 0,-5 1 11 16,13-2-11-16,-9 3-2 15,-2-2 3-15,0 1-1 0,-11-1-1 16,5 2 3-16,2-3-2 0,-6 2 0 0,2 1-1 15,-1-2-1-15,-5 2-1 16,3-1-2-16,-4 2-10 0,0 0 11 0,0 0-11 16,1 0 12-16,-3 0 0 0,-1 0 0 15,-4 1-15-15,-2 1 16 0,-3-1 1 16,2 1 0-16,2-2 1 0,1 1-2 16,3 1 1-16,0-1 12 0,-1 0 0 15,-1 1-13-15,-1-2 0 0,-1 1 12 16,-3-1 1-16,0 0-11 0,-3 2 21 15,0-2 15-15,0 0 19 0,0 0 3 16,0 0 7-16,2 0 6 0,-1 0 15 16,-1 0-16-16,0 0-28 0,0 0-44 15,-3 0-1-15,0 0-27 0,1 0-10 16,0 0-6-16,1 1-6 0,1 1-17 0,0-1 67 16,0 3 19-16,1 1-16 15,-1 2-3-15,1 0 3 0,-1 0-3 16,1 0 0-16,1 4 1 0,0-1 18 15,1 0-4-15,1 2-15 0,-1-2 2 16,-3 0 1-16,0-1 22 0,-4 0-22 16,-1-2-1-16,3 0 17 0,1 0-3 0,1-1-13 15,0 1 13-15,1-1-4 0,0-1-9 16,-1 0 10-16,0 0-1 0,0-2 7 16,0 1-6-16,-2-3 6 0,2 2-3 15,-2-2 15-15,0 1 6 0,-3 0 14 16,-5-1-6-16,0-1-11 0,-3 3-15 15,0-3-7-15,2 1-12 0,-3 0 1 16,2 1-1-16,-1-2-1 0,-2 3-1 16,-1-3-1-16,-4 0 2 0,0 3-1 15,0-2 1-15,-2-1-1 0,2 1 1 16,3 1-2-16,-3-2 1 0,3 2 1 16,-1 0-2-16,-1-2-12 0,1 3 12 15,-1-1-13-15,1 1 14 0,-2-1 0 16,3 0-1-16,-1 2 0 0,-1-2 1 0,3 0 1 15,-5 2 1-15,0-2 0 16,2 1-1-16,-2-2-1 0,2 3 1 0,2-1-2 16,-1 0 2-16,3-1-1 0,-2 0 2 15,2 1 1-15,-2-2 1 0,0 1 1 16,1-2 13-16,1 1-15 0,0-1 0 16,1 2 15-16,1-1-16 0,-1-1 0 15,1 0-1-15,0 0-12 0,-1 0-9 16,-1 2 3-16,0-2 0 0,-3 1 6 15,-1-1 11-15,3 3-11 0,-1-2 11 16,2 2 0-16,-1-2 2 0,3 1 0 16,-1 0 0-16,1-1 1 0,-2 0 1 15,0 2-1-15,-1-2 0 0,0 2-1 16,1-2 0-16,-2 2 2 0,1-2-2 16,1 0 0-16,1 2 4 0,0-2-1 15,1 0 0-15,-1 1 13 0,3-1-13 16,0-1 0-16,0 0 20 0,1 0-22 15,-2 0 15-15,3 0-14 0,-2 0-1 0,-1 0 0 16,1 0 1-16,-1 0 0 16,0 0 0-16,0 0 1 0,0 0-1 0,1 0-1 15,0 0 1-15,0 1 0 16,1 0 11-16,0-1-11 0,0 1 0 0,2-1 1 16,1 1 13-16,0 0-14 15,0 0 1-15,3-1 12 0,1 0 1 0,-1 0 3 16,1 0-1-16,0 0 11 0,1 0-1 15,0 0-4-15,0 0 4 0,1 0-3 16,-1-1 9-16,1-1-3 0,-1-1-12 16,-1-1 3-16,-1-1-10 0,0-2-1 15,-1 0-11-15,0-1-2 0,0 1 1 16,0-1 1-16,-1-1-1 0,3 1 1 16,-1-1-3-16,0-1-9 0,0 1 12 15,-2 1 2-15,1-1 13 0,1 1-13 16,1 1 14-16,1 3-14 0,1-1 1 15,1 2 15-15,-1 1-14 0,1 1 30 16,0-1-25-16,0 1-9 0,1 0-22 16,1-1-15-16,1 1 6 0,2-2 6 15,2 0-2-15,1 0 8 0,0-1 7 16,3 2-4-16,-1-2 15 0,1 1-1 0,0-1 0 16,0 2-1-16,3-1 3 15,2-2 0-15,3 2 1 0,1-1-1 16,2-2-1-16,0 2 1 0,0-3-1 0,1 0 1 15,0 1 2-15,0-1 1 0,-2 0 12 16,1 1-13-16,1-2 2 0,-2-1 8 16,2 1-11-16,-1 1 1 0,0 0-2 15,0 0-1-15,2 2 1 0,-1 0 0 16,4-1 3-16,0 0-1 0,6 2-2 16,-3 0 0-16,1 1-1 0,-1-1-1 15,-5 2 2-15,7 1 0 0,2-2-2 16,-1 2 2-16,8-2-1 0,-5 3-2 15,1-1 3-15,6-2 1 0,-10 3 1 16,6 0 14-16,8-1-15 0,-14 1 1 16,7-2 10-16,0 2-9 0,-11 0-1 15,6-1 14-15,-4-1 2 0,-4 1 4 16,2-2-21-16,-2 0 21 0,-1-1-20 0,-3 4 0 16,-1-3 1-16,-2 1 9 15,-2 0-10-15,1 1 1 0,-3-1-1 0,-1 2-1 16,0 0 0-16,-1-1 0 0,-3 1-1 15,-1-1 0-15,-2 1 0 0,-3 0 0 16,1 0-2-16,1 0-13 0,-2 0 15 16,-1 1 2-16,-2 0-1 0,3-1 0 15,-4 2 0-15,2-1 1 0,1 1-2 16,1 0 2-16,1 1 0 0,-1-1 0 16,-3 0 0-16,-2 1-2 0,-3 0 0 15,2-2-1-15,-1 2-1 0,2-1 2 16,2-1-1-16,1 2 0 0,-1-2-1 15,0 2 2-15,-1-1 0 0,-1 0 0 16,1-1 1-16,-1 1 2 0,2 0 13 16,-1 0 2-16,0 2-2 0,1 0-13 15,-2 2 34-15,0 1-34 0,-2 1-3 16,0 0 11-16,2 3-11 0,-3 0-1 16,2 1-2-16,-2 2 1 0,1-2 1 0,2 0 0 15,-3 1 1-15,1-2-1 0,1-1 0 16,-1 0 0-16,0 0 0 15,2 0 1-15,-2-1 1 0,1-1 1 0,0 0 1 16,-4-2 12-16,2-1-2 0,-2 0-11 16,-1 0 1-16,3-1 15 0,-1-2 4 15,1 1-1-15,2 0-2 0,0-1 5 16,-3-1-8-16,-2 2-4 0,-3-1 6 16,-1 0-17-16,-3 1 1 0,1-1 1 15,0 1-3-15,0 0-1 0,2 0 1 16,-1 1 0-16,-2-1 0 0,-3 0 2 15,-2-1 1-15,-4 0-3 0,-1 1-1 16,1 0 1-16,-2-2 0 0,-9 2 0 16,0 0 12-16,-6-1-9 0,-1 0 0 15,9-1 0-15,-2 1 12 0,2 0-12 16,0-1-2-16,2 0 0 0,1-1 0 16,0 1-1-16,0 0-1 0,-1 0 0 15,2 1-3-15,1 0-8 0,-1-2 9 0,2 3-12 16,0-3-1-16,-1 1 16 0,2 2-1 15,-1-3-1-15,0 0 0 16,-1 0 2-16,1 1 0 0,2-1 2 0,-3 0-1 16,0 0-1-16,-1 0-1 0,0 0 1 15,1 0 0-15,1 0 0 0,2 0 3 16,-1 0 9-16,0 0-11 0,0 0 1 16,2 0-1-16,0 0 11 0,1 0 3 15,4 0-12-15,0 0 0 16,3 0 9-16,2-1-12 0,1 1 1 0,2-4 0 15,-1 4 1-15,2-3-1 0,0 2-1 16,1-2-3-16,0 1 0 0,3 1 3 16,1 0 1-16,1 0 14 0,1 0 0 15,0 0-15-15,0 1-1 0,1 0-1 16,-1 0-10-16,1 0 11 0,0 0-11 16,-2 0 0-16,0-2 8 0,-2 1-20 15,0 1 2-15,-2-1 1 0,2 0 18 0,-1 1-13 16,0-2-11-16,0 2 11 0,0 0 4 15,-2 0 9-15,1 0-18 16,1 0 21-16,-2 3 0 0,1-2 1 0,0-1 11 16,1 0-10-16,-2 0 23 0,2 0-13 15,-1 1-9-15,-1-1 0 16,3 0 9-16,-1 0 7 0,0 0-4 0,2 0 13 16,-2 0-4-16,1 0 4 15,0 0-4-15,0-1-2 0,0 0 11 0,-1-2-8 16,1 0 2-16,0-3 1 0,0 1 15 15,-1-2-7-15,1-2 4 0,0 0 6 16,0-3-22-16,0 2-3 0,1-3 1 16,0 0-7-16,3 0-14 0,0 0-1 15,0 1 0-15,0 1-11 0,2 1-17 16,1 1 25-16,0 1-15 0,1-2-9 16,2-1 2-16,0 3-2 0,0-1-1 15,0 0 1-15,0 2 2 0,1 1 10 16,-3 1-9-16,1 1-1 0,-2 1 4 0,0 2-7 15,0-1 1-15,0 2-1 16,0-1 1-16,0 1-4 0,0 0 6 16,2 0-2-16,1 0 24 0,1 0 2 0,3 0 1 15,1 0 2-15,3 0 10 16,2-2 0-16,2 1 1 0,3-2-12 16,4-1 11-16,4 1-9 0,6 0 0 0,11-3 0 15,8-1 9-15,8 1-11 0,0 1-1 16,-12 1 3-16,-11 1-2 0,3 0 11 15,6 0-12-15,7 2-3 0,2-2-10 16,-5 3 13-16,-10 0-1 0,-6 0-1 16,-5 0 1-16,6 0 1 0,-8 3 0 15,1-2 1-15,11 2 1 0,-13-1 11 16,7 1-12-16,4-1-1 0,-2 1-9 16,-1 1 9-16,-2-3 2 0,2 1 13 15,-10-1-13-15,5-1 16 0,1 0-15 16,-5 0 19-16,5 0-10 0,-1 0-10 15,-4-1 10-15,-1-1-9 0,-5 1 13 16,-3-1-15-16,-1 0 0 0,-1 2 11 16,-3-2 0-16,-1 1-10 0,-4 1 1 15,-3 0 13-15,-1-1-1 0,-2 1 3 0,-2 0 13 16,0 0-7-16,-2 0-3 16,1 0-2-16,-4 0-17 0,3 0-2 15,1 0-12-15,0 0-13 0,1 0-5 0,0 0-13 16,0 0-3-16,-7 0-3 0,-1 0-24 15,0 0-69-15,1 0-70 0,3 2-111 16,0 0-360-16,0-2-1361 0</inkml:trace>
  <inkml:trace contextRef="#ctx0" brushRef="#br0" timeOffset="145632.423">29698 4846 2073 0,'0'0'324'0,"0"0"-133"0,0 0-27 0,0 0-74 0,0 0 13 16,0 0-13-16,-13 49-20 0,13-31-31 16,-1 0-20-16,0 2-16 0,-1-2-3 15,0-2-10-15,-1 0-21 0,-1-2-14 16,1-2-23-16,-2-2-9 0,1-4 26 15,1-2 51-15,-1-1 17 0,0-3 31 16,0-1 13-16,-2-5-29 0,2-3-6 16,0-2 22-16,-1-3 51 0,4-3 6 15,-1-1 26-15,1-3 15 0,1 1-26 16,0-3-41-16,0 1-32 0,3 2-6 0,1 2-19 16,0 2 0-16,3 3-21 15,2 4-1-15,0 2-2 0,0 1-1 16,2 2-19-16,0 2 0 0,-2 0-13 0,2 2-9 15,-5 1 6-15,1 5-3 0,-2-1-6 16,-3 3-10-16,-1 1-22 0,-1 3-13 16,-2-1-29-16,-4 2-36 0,-2-3-57 15,-1 1-31-15,-3 1-52 0,2-3-88 16,-1 0-249-16,5-5-542 0</inkml:trace>
  <inkml:trace contextRef="#ctx0" brushRef="#br0" timeOffset="145897.957">29900 4802 339 0,'0'0'1808'0,"0"0"-1462"16,0 0-53-16,0 0 19 0,0 0-9 0,0 0-62 16,0 0-83-16,0 0-64 0,-40-31-81 15,29 31-13-15,0 3-32 0,1 4 1 16,0 0 9-16,1 4-13 0,1 0 4 15,1 4 6-15,4 1-7 0,0 0 4 16,3 3-7-16,0-2 33 0,5-1-46 16,3-4 1-16,0 1-1 0,2-4 26 15,2-3 3-15,0-2-19 0,2-2-45 16,0-2-51-16,1-4-135 0,0-2-263 16,-4 0-564-16</inkml:trace>
  <inkml:trace contextRef="#ctx0" brushRef="#br0" timeOffset="146076.607">30058 4767 2202 0,'0'0'317'0,"0"0"-37"0,0 0 57 15,0 0-91-15,0 0-100 16,0 0-124-16,0 0-22 0,0 0 0 16,0 0 41-16,7 38 20 0,-3-22-27 0,-2 2-21 15,-1-1-13-15,-1 0-3 0,0-1-86 16,-2 2-53-16,-3-2-94 15,0-1-120-15,-1-2-166 0,-1-1-91 0,1-6-687 16</inkml:trace>
  <inkml:trace contextRef="#ctx0" brushRef="#br0" timeOffset="146236.861">29973 4895 1421 0,'0'0'1030'0,"0"0"-640"15,0 0-15-15,0 0-101 0,0 0-52 16,0 0-62-16,0 0-44 0,43-22-24 15,-26 18-32-15,1-2-57 0,0 2-3 16,0-2-16-16,1 3-63 0,-3-4-62 16,0 2-102-16,-1-1-154 0,1-1-290 15,-6 3-658-15</inkml:trace>
  <inkml:trace contextRef="#ctx0" brushRef="#br0" timeOffset="146547.867">30300 4711 218 0,'0'0'1821'0,"0"0"-1378"0,0 0-72 16,0 0-86-16,0 0-84 0,0 0-41 16,0 0-72-16,0 0-88 0,0 0-19 15,0 0 19-15,0 0 32 0,-18 39 6 16,10-25-22-16,1 0 3 0,0-1-19 15,0 1-10-15,1-2 10 0,1 0 0 16,1 0 0-16,2-3-12 0,0-2 8 16,2-1 2-16,0 0 2 0,0-2 26 15,3-3 15-15,2 1 19 0,2-1 25 16,5-1-10-16,0 0-25 0,3-4-50 16,2-1-41-16,1 0-103 0,-2-2-90 15,2 1-103-15,-4-2-161 0,0 1-187 0,-4 1-489 16</inkml:trace>
  <inkml:trace contextRef="#ctx0" brushRef="#br0" timeOffset="146738.307">30333 4774 1943 0,'0'0'367'15,"0"0"-109"-15,0 0-26 0,0 0-61 16,0 0 75-16,0 0-26 0,3 44-46 15,1-26-28-15,0 2-58 0,-1 0-28 16,2 2-19-16,-3 0-26 0,0 0-15 16,-2 0-56-16,0-1-139 0,-4 0-177 15,-1-4-269-15,-2 0-1063 0</inkml:trace>
  <inkml:trace contextRef="#ctx0" brushRef="#br0" timeOffset="150097.674">32744 4475 2434 0,'0'0'326'0,"0"0"-146"0,0 0-33 0,0 0-19 0,0 0-128 0,0 0-3 16,0 0-128-16,0 0 131 0,0 0 6 15,0 0 10-15,-11 50-6 0,9-32-10 16,-4 2-3-16,-1-1-10 0,2 0 12 16,3-2-22-16,1-1-9 0,1-2-32 15,0-2 10-15,-1-3 12 0,1-2 17 0,-5-2 25 16,1-3 32-16,1-1 20 16,0-1 47-16,3-2 13 0,-2-2-13 15,-1-4-10-15,-4-2 26 0,2-2 25 0,0-3 8 16,2-2-41-16,3-1-22 0,4-3-22 15,2 1 0-15,-1-1-22 0,3 2-7 16,0 0-30-16,-2 0-1 0,4 4 0 16,4-2-3-16,1 7 0 0,1 0-28 15,-2 1-16-15,1 4 2 0,-1 2 8 16,1 2-13-16,-4 1 0 0,-1 1 3 16,0 3-16-16,-4 2 0 0,-2 4-51 15,-4-2 4-15,0 4 2 0,-5 1-10 16,-3-2-3-16,-5 1 22 0,-2 0-16 15,-7 1-20-15,1-3-42 0,-1 0-42 16,1-2-49-16,5-1-95 0,2-3-249 16,7-2-433-16</inkml:trace>
  <inkml:trace contextRef="#ctx0" brushRef="#br0" timeOffset="150401.809">33028 4424 2548 0,'0'0'444'0,"0"0"-249"0,0 0 48 0,0 0 1 0,-40-6-143 15,28 6-57-15,-2 2-16 0,2 5-13 16,-2 1-14-16,1 4 36 0,0 2 10 15,0 3 3-15,3 0-6 0,3 3-6 16,2-1-38-16,3 0 14 0,2-1-12 16,1-2-1-16,6-2 0 0,3-4 18 15,5-1 9-15,3-4 15 0,3-2-43 16,2-1-59-16,1-2-105 0,1-3-132 0,-1-3-177 16,-2-1-531-16,-7 2-537 15</inkml:trace>
  <inkml:trace contextRef="#ctx0" brushRef="#br0" timeOffset="151298.341">32209 4564 1973 0,'0'0'492'0,"0"0"-118"0,0 0-47 0,0 0-8 0,0 0-82 16,0 0-73-16,0 0-39 0,45-9-30 16,-21 4-48-16,14-2-16 0,-3 2-9 0,-2 1-3 15,-4-1-19-15,-7 3-11 16,1-2-17-16,5 0-87 0,-1 0-52 0,-9 3-63 16,1-3-94-16,-2 0-182 0,-4 0-146 15,-1 0-395-15</inkml:trace>
  <inkml:trace contextRef="#ctx0" brushRef="#br0" timeOffset="151765.123">32549 4395 1098 0,'0'0'112'0,"0"0"56"0,0 0 92 0,0 0-3 15,0 0 2-15,0 0-48 16,0 0-56-16,0 0-26 0,0 0-39 16,0 0-61-16,0 0-29 0,0 0 36 15,-13 4 9-15,13-1-13 0,-1 4 13 16,-6-1-16-16,-7 2-4 0,-10 0 1 15,-1 1-24-15,-1 1 21 0,0 1 21 0,5-2 4 16,-2 3 16-16,1-1-13 0,2 1 7 16,0-2 15-16,0 0-9 0,-2-2 9 15,1 0 6-15,-1-3-16 0,1 2-28 16,5-1 3-16,3-2-6 0,3-1 12 16,3 1-10-16,3-3-5 0,2 1-17 15,1-2-10-15,1 0-2 0,0 0 0 16,1 0 0-16,4 2 35 0,1 0 75 15,0 0 0-15,1 1 9 0,1-2-14 16,2 3-27-16,2-2-25 0,3 2-23 16,3 0-29-16,3-1-1 0,3 0-21 15,3 0-106-15,1 0-144 0,4 1-224 16,-6-2-958-16,7-1-695 0</inkml:trace>
  <inkml:trace contextRef="#ctx0" brushRef="#br0" timeOffset="154265.277">32723 4889 2129 0,'-3'-4'343'0,"3"-1"-75"0,0 5 41 0,0-1-12 0,-1 1-84 0,0 0-169 15,1 1-44-15,0 4-120 0,0 2 34 16,2 4 86-16,-1 4 25 0,1 1 1 0,-1 1-26 16,0 1-31-16,-1 0 30 0,0-3 0 15,0 1-44-15,-1-3-15 0,1-1-17 16,-3-2-6-16,0-2 9 0,-2-2 17 15,-3-2 21-15,2-1 33 0,-1-3 3 16,2 0 17-16,3 0 48 16,1-5 15-16,1-1 15 0,1-4-24 0,3 0 30 15,0-2 17-15,1-5-10 0,-3-1-7 16,1-3-16-16,1 1-13 16,-2-1-47-16,5 1-3 0,6 2-9 0,0 0-13 15,4 4-13-15,0 3-2 0,3 2-20 16,-2 3-15-16,0 2-1 0,-3 3 7 15,-6 1 10-15,2 3-17 0,-4 2-25 16,-2 1 13-16,-4 3-52 0,-1 3-28 16,-3 0-7-16,-5 3-33 0,-1-1-45 15,-7-2-27-15,-3 3-46 0,-4-3 31 16,2-3-32-16,0 0-40 0,6-3-104 0,6-1-154 16</inkml:trace>
  <inkml:trace contextRef="#ctx0" brushRef="#br0" timeOffset="154533.697">33014 4856 2197 0,'0'0'485'0,"0"0"-186"0,0 0 31 0,-37-10-57 15,23 10-134-15,2 0-82 0,2 1-13 16,-1 5-9-16,3 2-35 0,0 4-2 15,0 0 2-15,4 3-1 0,2 0 1 16,2 1-16-16,1 1 13 0,6-2-13 16,1-3 0-16,1 1 15 0,2-2 1 15,4-3-2-15,0 1-21 0,3-2-59 16,-2-3-57-16,-2 0-20 0,0-4-84 16,0 0-145-16,-1-2-252 0,-1 0-573 0</inkml:trace>
  <inkml:trace contextRef="#ctx0" brushRef="#br0" timeOffset="154714.93">33214 4851 2627 0,'0'0'248'0,"0"0"-248"16,0 0 187-16,0 0-47 0,0 0-82 16,0 0 15-16,0 0 26 0,-4 42 2 15,4-25-18-15,0 1-71 0,2-1-12 16,2 1 82-16,-3 0-82 0,2-3-71 15,-3 3-21-15,0-4-140 0,-2-1-69 16,0-3-130-16,2-2-99 0,0-3-257 16</inkml:trace>
  <inkml:trace contextRef="#ctx0" brushRef="#br0" timeOffset="154867.686">33137 4977 2202 0,'0'0'368'16,"0"0"-55"-16,0 0 36 0,0 0-21 15,0 0-53-15,0 0-236 0,0 0 44 16,38 1 62-16,-22 0-57 0,2-1-67 0,4 0-21 16,3 0-109-16,0 0-130 15,-3 0-217-15,-5 0-703 0,6-1-914 0</inkml:trace>
  <inkml:trace contextRef="#ctx0" brushRef="#br0" timeOffset="155120.712">33418 4866 2960 0,'0'0'578'0,"0"0"-338"0,0 0-89 15,0 0-3-15,0 0-148 0</inkml:trace>
  <inkml:trace contextRef="#ctx0" brushRef="#br0" timeOffset="155267.538">33418 4866 4001 0,'0'0'0'0,"0"0"-40"16,0 0 24-16,0 0 12 0,1 43-21 15,-3-31-6-15,-2 1-1 0,-4 2 14 16,2-1 5-16,6 0 13 0,0-2-1 15,4 1-2-15,0-2-10 0,-2-1 13 16,3-1 13-16,-3-1 12 0,1-1 3 16,4-2 4-16,0-1-1 0,4-1-7 15,2-2-24-15,2-1-97 0,2 0-86 16,-2-1-93-16,-1-5-152 0,-1 0-253 16,-5 2-600-16</inkml:trace>
  <inkml:trace contextRef="#ctx0" brushRef="#br0" timeOffset="155452.137">33531 4914 2187 0,'0'0'343'0,"0"0"-124"15,0 0 51-15,0 0-11 16,0 0-122-16,0 0-86 0,0 0 12 16,0 0 35-16,0 0-22 0,-19 51-6 0,19-28-14 15,3 0-12-15,-2 3-26 0,0 0-18 16,-2 0-2-16,-5 0-67 0,-1 2-140 15,-3-1-169-15,3-5-342 0,1-5-1084 16</inkml:trace>
  <inkml:trace contextRef="#ctx0" brushRef="#br0" timeOffset="-206597.91">29364 2033 368 0,'0'0'2065'0,"3"-44"-1841"0,-1 24-223 16,0-1-1-16,1-3 3 0,1 3-2 0,-2 3 18 16,0 3 17-16,-2 4 5 0,0 4 24 15,0 1 22-15,0 5 12 0,0 1-76 16,0 0-23-16,0 3-132 0,0 5 19 15,2 8 65-15,1 6 19 0,0 9 29 16,-1 16-26-16,-1 14-15 0,-1 9 5 16,0 2 36-16,-4 0 3 0,-1-3 0 15,1 0 39-15,-1 5 52 0,2 2 9 16,0 5 3-16,1 5 9 0,-1 6-41 16,2 3-13-16,-1 4-20 0,2 4-9 15,0 2 25-15,0 6-12 0,0 6 12 16,0 5 4-16,0 5-11 0,-2 2 17 15,-2 8-23-15,-2 2 26 0,-3 2-45 16,-2 5-9-16,-1 4 6 0,-2 4-10 16,-1 5 13-16,-3 5 4 0,0 4 15 0,-3 3 12 15,-1 3-24-15,-1 4 8 0,-3 2 15 16,1 2-5-16,-2 5-22 16,0-1 0-16,1 7 6 0,0 5-9 0,2-1-6 15,-2 3-17-15,2 5 0 0,-1-3 1 16,1 5 0-16,0 4 0 0,-1-2-3 15,1 4-2-15,-1 1 1 0,1-3-20 16,-3 4 9-16,0 2-35 0,1-1 10 16,0 0 2-16,-2 0 1 0,3-1-26 15,2 2 59-15,0-2 0 0,-1 0 1 16,1-2 26-16,4-1 18 0,-4-2 19 16,4 0-7-16,0-4-13 0,-1-2 20 15,1-4 2-15,0-7-13 0,-3-5 23 16,4-4 36-16,-6-10-25 0,3-4-3 15,1-10-25-15,-3-10-18 0,3-10 9 16,-1-8-3-16,4-12-12 0,1-12-22 16,5-15 8-16,0-12-20 0,2-15-30 15,2-21-38-15,3-15-45 0,2-14-74 0,2-11-98 16,-1-6-150-16,1-3-360 16,-4-32-1363-16</inkml:trace>
  <inkml:trace contextRef="#ctx0" brushRef="#br0" timeOffset="-200648.654">25754 2923 1349 0,'0'0'566'0,"1"0"-267"0,-1 0-82 0,0 0-37 0,0 0-22 16,0 0-26-16,1 0-52 0,1 7-9 16,0 0 35-16,1 3 34 15,-1 6 32-15,-1 5-77 0,-1 10-19 0,0 10-25 16,-6 10-7-16,-2 3-6 0,1-3-13 16,-2-6-24-16,-1-11 0 15,4-6-1-15,0-5-16 0,0-2-59 0,-1 1-1 16,0 3-7-16,2-1-12 0,-1-3 9 15,4-5-38-15,1-6-87 0,1-4-130 16,1-4-251-16,1-2-523 0</inkml:trace>
  <inkml:trace contextRef="#ctx0" brushRef="#br0" timeOffset="-200414.77">25963 2917 1649 0,'0'0'820'16,"0"0"-452"-16,0 0 7 0,0 0-66 0,0 0-145 16,0 0-63-16,0 0-57 15,0 0-18-15,0 0 2 0,-21 57 32 16,15-22 2-16,-2 9-27 0,-2 6 10 0,-1 2-24 16,-2-1-8-16,-1-4 6 0,1-5-19 15,-3 2-4-15,3-1-100 16,1-8-46-16,2-7-55 0,3-7-11 0,-1-5-45 15,3 0-46-15,-4 0-58 0,0-2-156 16,3-5-305-16</inkml:trace>
  <inkml:trace contextRef="#ctx0" brushRef="#br0" timeOffset="-200164.997">25607 3137 2292 0,'0'0'645'16,"0"0"-427"-16,0 0-74 0,0 0-61 16,0 0-7-16,0 0 29 0,0 0 107 0,0 0-58 15,55 5-38-15,-28-5-9 16,4 0-13-16,2-1-20 0,10-3-33 16,-7-2-17-16,1 2-2 0,-1-3-22 0,-7 1-12 15,2 2-29-15,-2 1-105 16,-3 3-49-16,-1 0-28 0,-8 0-29 15,-1 0-83-15,-3 2-220 0,-4 1-235 16,-3-1-567-16</inkml:trace>
  <inkml:trace contextRef="#ctx0" brushRef="#br0" timeOffset="-199948.863">25534 3353 3017 0,'0'0'377'16,"0"0"-86"-16,0 0-117 0,0 0 11 16,0 0 37-16,0 0-29 0,0 0 41 15,39 0-71-15,-10 0-34 0,14 0-25 16,10-7-28-16,5-5-30 0,-2-2-46 16,-5 0-28-16,-9 3-149 0,-2-2-123 0,-4 4-152 15,-10 1-284-15,-8 2-1004 16</inkml:trace>
  <inkml:trace contextRef="#ctx0" brushRef="#br0" timeOffset="-199191.07">26334 3210 2185 0,'0'0'317'0,"0"0"-169"0,0 0-61 0,0 0 55 0,-7 50 21 15,3-29-41-15,0 0-39 0,-1 2-16 16,2-1-26-16,-3 1-15 0,0 1-23 16,-1-4 13-16,1 0-16 0,0-2-22 15,0-4-58-15,4-2-64 0,0-5-102 16,2-3-164-16,0-4-371 0,2-7-835 0</inkml:trace>
  <inkml:trace contextRef="#ctx0" brushRef="#br0" timeOffset="-199036.955">26363 2995 2805 0,'0'0'477'0,"0"0"-327"0,0 0-61 16,0 0-45-16,0 0-38 0,0 0-6 15,0 0-57-15,0 0-105 0,0 0-244 16,0 0-265-16,0 0-945 0</inkml:trace>
  <inkml:trace contextRef="#ctx0" brushRef="#br0" timeOffset="-198381.612">26479 3169 2850 0,'0'0'391'16,"0"0"-286"-16,0 0-83 0,0 0 96 16,0 0 47-16,0 0-11 0,0 0-22 15,-3 44-25-15,3-30-28 0,1-1-38 0,-1 4-13 16,2 0-7-16,-2 0-5 0,0 2-13 16,2-2 13-16,-2-2-16 15,0 2-12-15,2-6-16 0,0 1-22 0,0-5 13 16,-2-1 21-16,2-4 4 0,-2-1 9 15,2-1 3-15,1 0 1 0,1-3 33 16,3-3 50-16,0-3-3 0,2-5-31 16,4-3-50-16,0-3-3 0,-2-2-41 15,3 2 7-15,-3 2 6 0,1 2 3 16,0 6 3-16,-5 3 6 0,2 1-1 16,-2 3 20-16,-1 3 22 0,-1 0-19 15,-1 0-3-15,2 1 0 0,-3 5 12 16,2 2 0-16,-3 0 10 0,2 4-21 15,-2 0 12-15,1 2-13 0,-3 0 18 16,2 3-18-16,-2-3 19 0,0-1-3 16,2-2-16-16,0-2-3 0,0-2 1 15,2-4-10-15,-1-1 12 0,2-2 2 16,1 0 38-16,-1-3 13 0,3-4 22 16,4-2-10-16,-1-6-33 0,2-2-32 15,3-4-37-15,-3-1 6 0,3 0 0 16,-3-2 12-16,0 2 7 0,-4 2 11 0,-2 3-21 15,-3 7 11-15,-2 2 11 0,-2 4 35 16,0 4-1-16,0 0-34 16,-2 2-3-16,0 4-59 0,-2 4-22 0,-1 4 50 15,3 3 18-15,-2 4 3 0,4-2 11 16,0-1-19-16,0 0-4 0,4-2 22 16,2-3 0-16,1 1-9 0,2-4 11 15,-4 1 1-15,1-4 12 0,-1-1-12 16,-3 1-1-16,-2-3-24 0,-2 2-6 15,-5 0-3-15,-4 3-52 0,-7-2-39 16,0 2-11-16,-3-2-3 0,0 0-36 16,4-4-105-16,1-3-231 0,5 0-609 15,2-12-376-15</inkml:trace>
  <inkml:trace contextRef="#ctx0" brushRef="#br0" timeOffset="-198132.026">27020 2960 3213 0,'0'0'448'0,"0"0"-196"0,0 0-78 0,0 0-12 0,0 0-41 0,0 0-84 16,0 0-12-16,-8 38 25 0,8-17-1 15,0 4 6-15,0 4-18 0,-2 1-33 16,-3 8 30-16,1-4-34 0,-2 2-33 15,-2 0-91-15,0-5-93 0,1 2-52 16,1-5-55-16,0-4-73 0,4-7-164 16,2-5-433-16,0-7-435 0</inkml:trace>
  <inkml:trace contextRef="#ctx0" brushRef="#br0" timeOffset="-197498.749">26937 3223 3216 0,'0'0'432'15,"0"0"-258"-15,0 0-108 0,0 0 34 16,0 0-30-16,0 0-13 0,44-20-29 0,-24 13-12 16,-1-2-16-16,2 0-34 15,-1 0-64-15,-1 1 13 0,-2-1 35 0,-2 3 12 16,0 1-9-16,-4-2 3 0,-2 3 19 16,-2 2 22-16,-2-1-26 0,-3 3 26 15,-2 0-82-15,0 5 85 0,-4 2 28 16,-3 3 58-16,0 3-49 0,-4 1-11 15,4 1-23-15,-4-1 13 16,4-1 2-16,1-1-3 0,2-1-15 0,4-3-1 16,0 2 1-16,0-1 10 0,4-1 40 15,4 0 3-15,-3-2 7 0,4 1 3 16,-2 0-13-16,3 1-9 0,-3-1-10 16,2 1-9-16,-4 2 3 0,-1 1 0 15,-2-1-22-15,0 4 22 0,-2-1 3 16,0 1-7-16,0-1 10 0,-4-2-18 15,4-2 5-15,-2-3 4 0,2-1-10 16,0-3-12-16,0-1-10 0,2-1 10 16,2-3 34-16,1-2 13 0,6-3 67 15,-2-6-93-15,4-2-21 0,-1-2-55 16,1 1-4-16,0-4 28 0,-6 7 10 0,0 1 21 16,-3 6 1-16,0 1 14 15,-2 5 35-15,-2 1 30 0,0 0-28 16,0 1-52-16,-2 3 0 0,2 5 16 0,-2 1 20 15,0 1-2-15,0 2-15 0,0 4-1 16,2-5-18-16,-1-1 0 16,1-3 0-16,0-1-3 0,1-4-12 0,1 0 2 15,2-3-17-15,3-3 30 0,0-3 6 16,4-3 25-16,-1-3-31 0,4-2-43 16,-3-1-7-16,1 0 20 0,-4 3 16 15,-3 2 14-15,-1 3 0 0,-2 2-19 16,0 5 19-16,-2 0-10 0,0 1 10 15,0 6 0-15,0 2 10 0,0 4 14 16,0 1-24-16,0 1-28 0,0-1-71 0,2-2-81 16,2-2-91-16,4-5-132 15,1-1-311-15,1-4-835 0</inkml:trace>
  <inkml:trace contextRef="#ctx0" brushRef="#br0" timeOffset="-197082.87">27643 3231 1337 0,'0'0'2069'0,"0"0"-1780"0,0 0-62 16,0 0 8-16,0 0-11 0,0 0-87 0,0 0-60 15,0 0-37-15,0 0-40 0,0 0 0 16,0 0 31-16,-42 53 30 0,39-32 13 16,-1 1-10-16,0 0-12 0,4 2-21 15,0-4-29-15,0-3-2 0,4-2 0 16,1-3-15-16,3-4 3 0,0-5 11 15,2-2-24-15,1-1 25 0,5-6 12 16,-1-6 4-16,1-5-16 0,1-3-59 16,0-4-17-16,-2-4-1 0,0 0 25 15,-4-4 49-15,-1-7 3 0,-1-5-71 16,-3-6 13-16,-2 5 58 0,-2 10 20 16,-1 12 30-16,-1 6 18 0,0 0 27 0,-1 5 9 15,0 1 4-15,-2 6-8 16,3 5-11-16,-2 0-89 0,2 4-15 15,0 6-65-15,-2 15 80 0,2 14 34 0,-4 16 18 16,2 10-13-16,-1-7-11 16,1-7-10-16,2-14-15 0,0-10 0 0,2-9-2 15,2-3-1-15,1-2-43 0,2 0-91 16,2-2-31-16,1-7-74 0,2-5-136 16,-1-10-250-16,0 1-634 0,0-20-1019 0</inkml:trace>
  <inkml:trace contextRef="#ctx0" brushRef="#br0" timeOffset="-196951.731">27756 3117 2877 0,'0'0'619'0,"0"0"-340"16,0 0-22-16,0 0 0 0,0 0-24 15,0 0-82-15,0 0-34 0,0 0-28 16,0 0-34-16,0 0 33 0,0 0-29 16,45-3-59-16,-20-4-79 0,3 1-102 15,1-4-145-15,2-1-192 0,-8 4-617 0,9-6-663 16</inkml:trace>
  <inkml:trace contextRef="#ctx0" brushRef="#br0" timeOffset="-196271.443">27938 3260 1137 0,'0'0'598'0,"0"0"-156"0,0 0-47 16,0 0-38-16,0 0-75 0,0 0-116 0,0 0-84 15,0 0 10-15,0 0 51 0,0 0 17 16,-6 51-25-16,6-33-49 0,0-1-30 15,0 0-54-15,0 0-2 0,0-2-62 16,0-3-124-16,0-2-111 0,0-2-187 16,0-3-574-16,0-5-838 0</inkml:trace>
  <inkml:trace contextRef="#ctx0" brushRef="#br0" timeOffset="-196123.636">27905 3148 2963 0,'0'0'483'0,"0"0"-290"16,0 0-64-16,0 0-18 0,0 0-111 16,0 0-13-16,0 0-132 0,0 0-175 15,0 0-102-15,0 0-145 0,42-3-509 16,-20 7-260-16</inkml:trace>
  <inkml:trace contextRef="#ctx0" brushRef="#br0" timeOffset="-195330.679">28110 3264 1155 0,'0'0'1443'15,"0"0"-1121"-15,0 0-46 0,-13 34 11 16,6-17 26-16,-2-2-62 0,1 1-44 16,-4 1-39-16,5 0-63 0,-1 0-43 15,2-3-44-15,2-1-3 0,2-4-15 16,2-3 0-16,0-2-15 0,2-2 15 16,6-2 16-16,0 0-16 0,1-4-17 15,5-4 15-15,-1-4-29 0,0-2-37 16,0-2-22-16,-4-2 19 0,-1-3-3 15,-4 2 14-15,-4-2 1 0,0 2 0 16,-4 4 40-16,-4 1 19 0,2 3 53 16,-1 5 3-16,-2 5-15 0,-2 1-23 15,0 5-15-15,-3 7-1 0,1 3 13 0,0 2-13 16,2 2 0-16,2 0-2 0,5-1-12 16,2-3-7-16,2-1-3 15,2-3 20-15,7-4 2 0,1-3 50 0,6-3 15 16,2-1-27-16,4-6-4 0,-2-2-34 15,2-2-1-15,-4-1-21 0,0 0 22 16,-5 1 10-16,-2 4 18 0,-1 0 53 16,-6 5 15-16,0 0-16 0,-2 1-40 15,-2 0-19-15,2 4 19 0,-2 1-19 16,1 2-20-16,-1 3 0 0,0-3 11 16,1 2-12-16,0 0 0 0,0-2-25 15,1-1-5-15,-1-2-13 0,3 0 9 16,1-2 24-16,1-2 10 0,1 0 1 15,2-6 14-15,3 0 7 0,-1-2 5 16,3-2 7-16,-2-1-3 0,3 1 9 16,-1 0 9-16,-1 3-3 0,-2 3-10 15,-4 3-5-15,0 1-4 0,-1 2-26 16,-2 4 39-16,1 4-3 0,-2 1-21 16,-1 1-16-16,2 0-21 0,-1 2-1 15,0-3-2-15,-2-2 9 0,3 0 2 16,2-2 13-16,0-3 1 0,3-1 30 0,1-3 0 15,2-1-31-15,3-6 0 0,3-2-34 16,0-4 16-16,1 0 18 16,-3-3 0-16,2 0 39 0,-2-4-11 0,-1 5-4 15,-4-2 1-15,0 3-10 0,-6 4 9 16,-1 2 7-16,-3 5 39 0,-1 1 0 16,0 2-13-16,0 0-57 0,-3 0-73 15,-1 4-15-15,-2 3 12 0,0 4 33 16,1 2 31-16,2 1 11 0,1 1 1 15,2 1-1-15,3 1 1 0,2-1 0 16,6 0 2-16,-1-2 13 0,0 0-2 16,2-2-13-16,-3 2 0 0,-1-2-3 15,-2-2-25-15,-4 3-24 0,-2-2 0 16,-10-1 3-16,-5-2-3 0,-14 1-58 16,-11-2-130-16,-9-6-192 0,7-1-524 15,3-5-1080-15</inkml:trace>
  <inkml:trace contextRef="#ctx0" brushRef="#br0" timeOffset="-185782.805">21660 6582 1110 0,'0'0'1137'0,"0"0"-936"0,-47 1 22 0,35-1 76 0,2 2-72 0,4-1-61 16,3 1-68-16,2-1-44 0,1-1-38 15,6 3-3-15,4 2 12 0,7 0 23 16,11 5 59-16,15 0-19 0,19-1-6 16,10-2-10-16,5-4-21 0,-2-3-23 15,-3 0-8-15,-3-3-20 0,-5 1-11 16,-3-2-15-16,-8 3-128 0,-10-1-88 15,-12-2-89-15,-8 1-124 0,-4-1-258 16,-6 1-704-16</inkml:trace>
  <inkml:trace contextRef="#ctx0" brushRef="#br0" timeOffset="-185533.511">22247 6368 3168 0,'0'0'466'15,"0"0"-464"-15,0 0 78 0,0 0 49 0,0 0-41 16,40 38 73-16,-22-23-36 0,5 2-20 16,0 2-21-16,1-1-40 15,-2 3-20-15,-1 1-10 0,-2-2-14 0,-6 2 0 16,-3-2-2-16,-2 2-15 0,-6 0 16 16,-2 1 2-16,-8 0 17 0,-4 2-18 15,-5-1-17-15,-3-1 15 0,-6-1 2 16,-2-1-59-16,-3-1-59 0,-1-2-78 15,1-1-78-15,1-3-150 0,7-4-368 16,-2-3-905-16</inkml:trace>
  <inkml:trace contextRef="#ctx0" brushRef="#br0" timeOffset="-184265.328">23466 6445 2435 0,'0'0'390'0,"0"0"-245"0,0 0-30 0,0 0-32 15,0 0 10-15,-7 58 76 0,7-30-23 16,0 8-55-16,0 11-24 0,0 9-14 16,-2 5-18-16,-5-3-19 0,-3-3 3 15,-3-4-5-15,-3 0-14 0,1-2-34 16,2-10-58-16,3-12-2 0,3-9 66 16,2-6 28-16,0 0 2 0,1-4 20 15,0-1-9-15,3-3 38 0,0-4 56 16,1-8-19-16,0-4-79 0,0-15 20 15,6-13-11-15,7-18 42 0,2-7-18 16,4 0-24-16,0 1 17 0,0 6-10 16,1 4 9-16,1 4 3 0,-2 9 32 15,-1 13 2-15,-6 8 19 0,0 6 6 0,3-1-40 16,1 1-38-16,2 2 4 16,-3 4-22-16,-1 5-24 0,-3 3-16 15,0 1-6-15,-2 9 6 0,-1 5-4 0,-2 4 7 16,-3 5-16-16,-3 4-12 0,-4 0-38 15,-5 3-54-15,-3 0-34 0,-3-2-62 16,0-2-129-16,-1-5-147 0,3-4-115 16,3-7-351-16</inkml:trace>
  <inkml:trace contextRef="#ctx0" brushRef="#br0" timeOffset="-183663.937">23869 6534 2947 0,'0'0'553'0,"0"0"-294"0,0 0-89 16,0 0 41-16,0 0-74 0,0 0-63 15,0 0-74-15,-43-3-6 0,27 7-22 16,-2 4-25-16,-2 3-15 0,-2 3 33 16,0 3-2-16,2 3 0 0,1 0 5 15,3 1-35-15,2 0-52 0,6-7 18 16,5-2 7-16,3-5 8 0,6-5 48 0,6-2 38 15,4-2 19-15,4-5 45 16,1-4-20-16,3-1-25 0,0-2-17 0,-2 0 17 16,-3 3-17-16,-3 2 26 0,-3 2 39 15,-5 2 30-15,0 4-6 0,-4 1-30 16,-2 0-41-16,0 2-18 0,-1 4 21 16,0 1 12-16,0 3-10 0,0-2-24 15,0 1-1-15,2-3-35 0,-2 0-33 16,3-5-15-16,4-1 49 0,3-4 34 15,4-6 29-15,5-5-29 0,3-6-66 16,4-4-3-16,1 0-26 0,1-2 4 16,-3 0 24-16,0 3 42 0,-5 1 22 15,-4 5 3-15,-5 4 13 0,-4 4 18 16,-4 5 29-16,-4 3 26 0,0 2 24 16,-6 2-110-16,-2 6-19 0,-4 5-22 15,-1 4 6-15,-3 3 10 0,1 2 22 16,2 0-13-16,1-3-9 0,6 0-38 15,4-5-23-15,2-1-3 0,3-1 19 0,4-3 23 16,3-2 28-16,1-1-1 0,0-1 20 16,1-2 0-16,-2 0 3 15,0 1-1-15,-2 1 14 0,-3 3 25 0,-2 0 42 16,-2 2 2-16,-1 1-12 0,0 1 10 16,0-1-11-16,-2-1-25 15,0-2 4-15,1-2-48 0,1-4-3 0,0-2-20 16,1 0-56-16,5-5-50 0,4-4-29 15,6-7-122-15,2-4-314 0,-2 3-541 16,11-15-354-16</inkml:trace>
  <inkml:trace contextRef="#ctx0" brushRef="#br0" timeOffset="-183498.935">24481 6181 2058 0,'0'0'476'0,"0"0"-141"0,0 0-27 0,0 0-37 16,0 0-97-16,0 0-66 0,0 0-55 15,0 0-12-15,-25 44 0 0,16-5-19 0,-3 12-21 16,1 4-1-16,2-1 0 0,-2-4-3 16,1-6-88-16,-1-3-134 15,1-8-125-15,0-8-253 0,5-10-646 0</inkml:trace>
  <inkml:trace contextRef="#ctx0" brushRef="#br0" timeOffset="-183248.616">24273 6521 1201 0,'0'0'2079'0,"0"0"-1758"16,0 0-147-16,0 0-70 0,0 0 9 15,39-16-40-15,-17 10 5 0,4 0-22 16,3 2-56-16,-3 1-14 0,2-2-14 16,-2 3-6-16,-4 2-22 0,-3 0-14 15,-3 7-18-15,-3 3 38 0,-4 5 28 16,-3 2 22-16,-1 5 37 0,-2 2-11 15,-2 2-4-15,-1 1 6 0,-1 2-13 16,-3-3-14-16,2-2-1 0,0-5-89 0,1-2-78 16,1-5-74-16,0-7-155 15,1-4-244-15,2-1-410 0,3-13-331 0</inkml:trace>
  <inkml:trace contextRef="#ctx0" brushRef="#br0" timeOffset="-183129.091">24585 6460 1941 0,'0'0'748'0,"0"0"-369"15,0 0-82-15,0 0-24 0,0 0-71 16,0 0-130-16,0 0-72 16,0 0-31-16,0 0-76 0,0 0-162 0,-10-39-248 15,15 36-705-15,11-4-544 0</inkml:trace>
  <inkml:trace contextRef="#ctx0" brushRef="#br0" timeOffset="-182564.808">24747 6479 2809 0,'0'0'541'0,"0"0"-277"16,0 0-88-16,0 0-18 0,0 0-127 16,0 0 16-16,-42-12 14 0,30 12-61 15,-4 5-7-15,0 4-38 0,-3 3 20 0,-2 6-3 16,2-1 6-16,-1 2-9 15,3 1-4-15,5-2-37 0,2-3 3 0,6-4 15 16,4-3-3-16,2-3 13 0,5-4 5 16,5-1 39-16,3 0 50 15,3-4-12-15,2-3-9 0,1-2-26 0,-1 0-1 16,-3 1 0-16,-1 1-1 0,-5 4 40 16,-2 2 22-16,0 1-6 0,-4 2-10 15,1 5-18-15,-3 0-8 0,1 3 5 16,-1-1-5-16,0 1-5 0,-1-3-14 15,1 0-1-15,0-2 2 0,1-2-1 16,2-3 14-16,1 0 70 0,5-6 38 16,2-3-40-16,5-5-65 0,2-5-19 0,4-3-53 15,0-2 3-15,1-3 38 16,-6-1 12-16,2-3 2 0,-2-8 20 16,-3-6-3-16,0-10-1 0,-4 0-15 0,-4 1 13 15,-5 7 21-15,-3 14 22 16,-1 8-3-16,0 9 27 0,-1 7 47 15,-1 0 54-15,-3 2-28 0,1 4-55 0,0 3-80 16,-1 3-21-16,-5 16-61 0,-4 19 46 16,-4 21 15-16,-3 9 37 15,4 7-10-15,8-7-25 0,5-11-2 0,4-14-11 16,6-9-29-16,1-11-39 0,5-4-37 16,1-1-35-16,5 1-31 0,4-4-72 15,0-3-125-15,3-8-194 0,-6-4-829 16,11-12-535-16</inkml:trace>
  <inkml:trace contextRef="#ctx0" brushRef="#br0" timeOffset="-181481.584">25718 6179 764 0,'0'-10'1147'0,"0"4"-894"0,-4-2-7 0,4 1 35 0,-3 0 2 0,2 3-33 16,0 1-18-16,0 0-23 15,0 3-10-15,1 0-58 0,0 0-141 0,-2 6-22 16,0 11 22-16,0 16 22 0,-5 17 83 15,2 6-3-15,-2 2-18 0,-1-5-18 16,-1-9-48-16,0 0-16 0,1-4-2 16,1-5-10-16,0-7-80 0,4-8-94 15,1-3-55-15,2 1-64 0,-2-1-108 16,2-2-87-16,0-5-36 0,2-6-239 16,3-8-517-16</inkml:trace>
  <inkml:trace contextRef="#ctx0" brushRef="#br0" timeOffset="-180199.51">25588 6455 2669 0,'0'0'469'0,"0"0"-185"16,0 0-81-16,0 0 9 0,0 0-93 15,0 0-88-15,0 0 32 0,37-14-2 16,-8 11-27-16,9 0-33 0,9-4-1 16,-2 2-44-16,-9 0-88 0,-11 1-44 15,-3 3-14-15,1 0-32 0,0 0-24 16,4 1-23-16,-4 0 24 0,-5 0 29 0,-5 1 80 15,-4 1 100-15,-2-1 36 0,-7 2 103 16,0-2 100-16,-3 1 100 16,-4 1-78-16,-3 1-81 0,-5 4-7 0,-2 1 9 15,-5 3 19-15,0 1-7 0,0 1-23 16,0 1-47-16,-1 3-34 0,4-3-20 16,2 0-3-16,5-3-15 0,4-4 9 15,2-5-13-15,5 0-12 0,1-3-40 16,1 0-7-16,5-2 10 0,3-2 37 15,3-2 34-15,5-5-34 0,1-2-50 16,4-3-1-16,-1 0 10 0,-4 0 22 16,1 4 18-16,-7 2-1 0,-4 6 2 15,-2 0 13-15,-1 2 72 0,-4 2-35 16,0 3-47-16,0 4 31 0,0 4 19 16,0 1 0-16,0 3-28 0,0-1-22 15,0 1-3-15,0-5-12 0,4 0-3 16,0-3 13-16,5-4-1 0,5 0 3 0,3-3 14 15,1-3-14-15,5-4-34 0,1-1-44 16,2-4 19-16,-3 0 4 16,0 0 34-16,-4-2 21 0,-1 4 22 0,-5-1 26 15,-3 2 9-15,-2 3 14 0,-4 0-2 16,-4 3 8-16,0 0-21 0,-6 2-56 16,-1 1-69-16,-2 0 19 0,0 5 22 15,-4 3-9-15,0 1 12 0,2 1 23 16,2 1-20-16,0 1 0 0,6-4-18 15,1 0-13-15,2-1 1 0,7 0 5 16,2-2 0-16,2-2 35 0,4 1 12 16,1-1 2-16,2-1 1 0,-3 0 0 15,1 0-3-15,-5-1-2 0,-2 2-20 16,-1-2 21-16,-2 1-1 0,-2-1 2 16,0 0 1-16,-2 1 18 0,1-2 15 15,-1 1 10-15,4-1 29 0,0 0 21 16,4-4-16-16,-1-3-16 0,7-3-27 15,-3-2-20-15,3 0 10 0,-1-1 0 0,-1-1 9 16,-3 4 31-16,-1-2 0 0,-5 5 6 16,0 3-1-16,-1 1 13 15,-4 2 28-15,0 1-28 0,0 0-74 0,-2 0-9 16,0 2-65-16,-1 6-39 0,1 2 49 16,0 6 52-16,1 6 2 0,0 1-2 15,1 4-10-15,0 1 11 0,0 2-19 16,2 8-1-16,-2 6-15 0,0-3-55 15,0-6-26-15,-2-4-27 0,-1-5 1 16,-3-1 44-16,-1 3 43 0,-4-4 57 16,2-4 0-16,-2-6 31 0,-3-2 30 15,-1-5-61-15,-3-3-19 0,1-4-13 16,1 0 32-16,1-6 35 0,1-2 15 16,5-5 3-16,0-2-9 0,7-2-4 15,2-3 13-15,1-1-22 0,12-1 6 16,9-3-37-16,15-5 0 0,10-2-37 15,8 2 3-15,-3 4-3 0,-12 4-7 16,-9 8-15-16,-9 4 43 0,-2-2 16 16,0-1 19-16,2-3 0 0,-1 0 3 15,-4 2-10-15,-5 0-10 0,-4 4 17 16,-5 3-19-16,-3 0-16 0,-1 3-34 0,-7 0-15 16,-4 3-30-16,-1 1 20 0,-5 5 12 15,3 5 28-15,-3 1 35 16,5 4 10-16,1-1-9 0,6 0-1 0,4-3-2 15,2 0 2-15,8-3 19 0,4-2 65 16,3-6 1-16,7 0-21 16,3-8-61-16,10-7-3 0,7-9-139 0,-3-1-62 15,-2 0-109-15,-5-1-79 0,-1-4 109 16,6-10-165-16,1-13 111 0,-1-5 246 16,-10 3 88-16,-7 1 127 0,-5 8 155 15,-5 10 170-15,-4 9-16 0,-5 13-74 16,-1 5 42-16,0 3-38 0,0 2-67 15,-3 0-111-15,-1 4-93 0,-2 4-95 16,-2 8-18-16,-5 17 18 0,-9 16 22 0,-3 17 18 16,1 10-19-16,2-1-19 15,4-7 0-15,11-11-2 0,1-11 0 16,6-10-76-16,4-10-93 0,3-7-22 0,6 0-50 16,1 2-125-16,4-7-244 0,-3-3-709 15,12-14-718-15</inkml:trace>
  <inkml:trace contextRef="#ctx0" brushRef="#br0" timeOffset="-180058.174">26832 6389 3287 0,'-18'4'527'0,"16"-1"-301"0,0-2-63 0,-1 1 61 16,3-1-82-16,5 1-74 0,4 0-16 15,6 0 99-15,14-2-151 0,14-7-22 16,15-5-246-16,6-4-148 0,0-2-585 15,-18 4-894-15</inkml:trace>
  <inkml:trace contextRef="#ctx0" brushRef="#br0" timeOffset="-179548.914">27694 6421 1110 0,'0'0'1130'16,"0"0"-810"-16,0 0 28 0,0 0 10 15,18-44-24-15,-16 37-53 0,-2 2 11 16,0 1-25-16,0-1-41 0,-4 2-116 16,0 0-76-16,-4 3-34 0,-2-2-27 15,-3 2-31-15,-4 3-16 0,-5 6 6 16,1 2 25-16,-4 4 15 0,-2 0-12 16,4 3-3-16,2-1-44 0,3-2-53 0,5-1-23 15,6-5-4-15,5-2-12 16,2-2 1-16,6-4 32 0,6-1 133 15,3 0 13-15,5-3 58 0,5-4-23 0,1-1-16 16,-2 0-18-16,1 1 0 0,0-1-1 16,-5 4 0-16,-5 3 55 0,-1 1-14 15,-3 2-28-15,-3 5-10 0,-1 3 10 16,-2 0-13-16,-3 1-11 0,-2 0-21 16,0 0-25-16,0-1-32 0,0-4-29 15,2-1-44-15,3-2-72 0,1-3-56 16,8-2-37-16,1-5 19 0,7-2-85 15,3-4-340-15,-8 4 78 0</inkml:trace>
  <inkml:trace contextRef="#ctx0" brushRef="#br0" timeOffset="-179214.856">27970 6402 799 0,'0'0'677'0,"0"0"-157"15,0 0-11-15,0 0-68 0,0 0-63 16,0 0-121-16,0 0-127 0,0 0-74 16,0 0-15-16,-38 2-3 0,22 12-13 15,3-1-12-15,-2 1-12 0,1 0 0 16,5-1-1-16,-2-1-3 0,5 0-26 0,1-3-2 15,5-1-23-15,0-3-47 16,2-3-9-16,7-1 21 0,3-1 28 16,2-5-2-16,5-5-20 0,1-4-19 15,1-2-20-15,0-3 45 0,-2-3 77 0,-1-3 26 16,-1-4 35-16,-2-6 0 0,1-9 44 16,-1-6 32-16,1-1 9 0,-5 9-16 15,-5 11 0-15,-2 13 5 0,-3 5 22 16,0 2 0-16,-1 2-1 0,0 1-23 15,0 6-93-15,0 2-40 0,-2 5-105 16,-2 14-29-16,-4 15 103 0,-3 17 19 16,-5 10 12-16,1 1-16 0,1-6-80 15,3-7-56-15,3-8-27 0,2-11-10 16,4-8-71-16,2-4-175 0,8-1-246 16,2-3-92-16,-1-3-288 0</inkml:trace>
  <inkml:trace contextRef="#ctx0" brushRef="#br0" timeOffset="-178615.144">28231 6410 2510 0,'0'0'586'16,"0"0"-255"-16,0 0-55 0,0 0-27 0,0 0-120 15,0 0-72-15,0 0-23 0,-43 4-34 16,31 9-1-16,-1 0-18 16,0 2 19-16,2-1-2 0,3-1-1 0,0-2-10 15,4 1-15-15,2-4-6 0,2-1-5 16,0-2-1-16,2-1-20 0,4-2-9 15,4-2 69-15,2 0 16 0,2-6-16 16,4-1-21-16,0-5-5 0,0-4 4 16,1-2 22-16,-1-4 29 0,2-10-1 15,3-9-15-15,-2-12 9 0,1-5 3 16,-5-2 3-16,-4 4 0 0,-3 7 16 16,-2 2 26-16,-2 11 33 0,-4 10-3 15,-2 9 33-15,0 6 62 0,0 4-69 16,-4 0-37-16,2 0-19 0,-2 6-64 0,-1 1-6 15,-4 8-82-15,0 9 42 16,-7 11 15-16,-1 19 25 0,-4 16 16 16,3 6-14-16,4-3-2 0,7-10-3 15,5-11-50-15,2-9-30 0,4-11 25 16,2-6 11-16,1-3 16 0,4-2-21 0,1 2 15 16,4-2-7-16,0-6 16 0,1-5-6 15,2-3 14-15,0-3 20 0,0-7 19 16,-4-2-19-16,1-5-18 0,-3-1 18 15,-3-1 13-15,-1-2 9 0,-5 4 12 16,1 3 16-16,-4 4-19 0,-1 6 21 16,0 3-52-16,-4 1-49 0,-2 2-63 15,-3 6-19-15,0 6 66 0,-2 1 21 16,2 2 16-16,2 0-4 0,5-1-9 16,2-3-6-16,6-1 47 0,4-3 0 15,2 0 38-15,2-1-13 0,3-3 3 16,-3 0-5-16,1 1-7 0,-4 1 12 15,-3-1 18-15,-1 2 10 0,-3 0 25 0,-2 1 6 16,-2 1-12-16,0-1-26 16,2-1-21-16,0-2-28 0,2-1-27 15,3-2-137-15,5-3-126 0,-2 0-329 0,13-10-1597 16</inkml:trace>
  <inkml:trace contextRef="#ctx0" brushRef="#br0" timeOffset="-177498.927">24927 6938 714 0,'0'0'460'0,"0"0"-213"0,0 0-78 0,0 0-9 0,0 0-11 15,0 0 42-15,0 0-3 0,0 0-10 16,0 0 6-16,0 0-3 0,0 0-11 16,0 0 6-16,0 0-39 0,0 0-9 15,0 0 2-15,-9-24-22 0,5 28-11 16,0 3 7-16,-1 6-31 0,-6 4-8 16,-3 14 12-16,-4 11-9 0,-3 16 7 15,-2 6 6-15,-1 0-31 0,3 0-32 16,2-5-16-16,1-1 14 0,4-4-16 15,5-6 0-15,3-9-28 0,6-12-25 16,0-8-25-16,6-2-71 0,5-2-44 16,2 0-56-16,6-2-59 0,4-4-146 15,-6-5-331-15,14-9-901 0</inkml:trace>
  <inkml:trace contextRef="#ctx0" brushRef="#br0" timeOffset="-177181.974">25159 7237 3022 0,'0'0'351'0,"0"0"-71"16,0 0-60-16,0 0 101 0,0 0-48 0,0 0-63 15,0 0-35-15,0 0-43 0,0 0-86 16,4-38-44-16,8 32-2 0,5 2-1 16,0 2-27-16,1 2-12 0,0 0-42 15,-1 6-32-15,-1 5 25 0,-3 4-13 16,-6 2-18-16,0 3 5 0,-7 2 31 15,-2 3 47-15,-8 0 5 0,-3 1 1 16,-4-2 31-16,-1-1 1 0,-3-1 21 0,1-3 9 16,3-4 4-16,-1-1 14 0,7-2 20 15,1-3-4-15,4-2-9 16,4-3-13-16,0-2-28 0,2-1-14 0,4 0 0 16,2 1 1-16,4-2 38 0,5-3-40 15,2-1-61-15,5-3-144 16,1-3-117-16,4-2-189 0,0 0-283 0,-8 1-538 15</inkml:trace>
  <inkml:trace contextRef="#ctx0" brushRef="#br0" timeOffset="-176898.218">25523 7199 1056 0,'0'0'1858'0,"0"0"-1477"16,0 0-73-16,0 0-27 0,0 0 5 15,0 0-75-15,0 0-37 0,-45-7-79 16,36 17-42-16,-2 3-32 0,0 8-6 15,2 1 16-15,2 5-3 0,2 0-7 16,4-1-18-16,1 1 7 0,1-2-10 16,5-2-22-16,3-4-21 0,3-2-37 15,2-2-28-15,1-5 13 0,1-3-8 16,-1-3 26-16,1-3 5 0,-3-1-3 16,-3-4 32-16,-3-4 40 0,-4 1-51 0,-3-6 6 15,-2 0-65-15,-6-1 25 16,-4 2 0-16,-5 0 38 0,-1 4 21 15,0 3-31-15,0 3-29 0,2 2-41 0,1 5-244 16,3 1-248-16,3-2-378 0,5 3-366 0</inkml:trace>
  <inkml:trace contextRef="#ctx0" brushRef="#br0" timeOffset="-176773.088">25674 7420 1656 0,'0'0'1318'15,"0"0"-1001"-15,0 0-181 0,0 0-37 16,0 0-99-16,0 0-159 0,0 0-314 16,36-34-649-16,-20 15-650 0</inkml:trace>
  <inkml:trace contextRef="#ctx0" brushRef="#br0" timeOffset="-176398.558">25886 7090 1732 0,'0'0'1655'0,"0"0"-1407"0,0 0 42 16,0 0 79-16,0 0-59 0,0 0-171 0,0 0-63 16,0 0-54-16,-37 23-22 15,28 2 34-15,1 7 42 0,1 0-76 16,0 2-36-16,2 0 36 0,2-1 0 0,0 0-2 16,3-2-19-16,-2-3-50 0,0-1-42 15,2-6-26-15,0-1 6 0,0-6 25 16,2-4 36-16,2-4 44 0,-2-2 25 15,3-4 3-15,1 0 13 0,2-4 59 16,2-2-13-16,3-3-10 0,3-1-14 16,-1-1-10-16,2 1-25 0,-3 2-24 15,0 4-20-15,-1 2 44 0,-3 2 10 16,-2 2-10-16,-1 4-35 0,-2 2-2 16,-1 3 19-16,-1 0 5 0,-3 1-33 15,-3 0-4-15,-2 0-6 0,-3-1-16 16,-5-4 2-16,-1 1-8 0,-1-3-14 15,-3-2-37-15,1-2-29 0,0-1-32 16,3-3-34-16,3-5-148 0,7-1-255 16,0-1-534-16</inkml:trace>
  <inkml:trace contextRef="#ctx0" brushRef="#br0" timeOffset="-176250.92">26069 7314 2094 0,'0'0'540'0,"0"0"-96"16,0 0-106-16,0 0-56 0,0 0-112 15,0 0-44-15,31 46-25 0,-28-33-48 16,-3-1-22-16,-3-1-18 0,1 1-13 16,-3-2-41-16,1-3-119 0,0-1-105 15,-2-1-137-15,3-3-395 0,3-2-1038 0</inkml:trace>
  <inkml:trace contextRef="#ctx0" brushRef="#br0" timeOffset="-175997.055">26127 7096 620 0,'0'0'2354'16,"0"0"-2009"-16,0 0-75 0,0 0 27 15,0 0-58-15,0 0-117 0,0 0-29 16,0 0-90-16,0 0-3 0,0 0-33 16,0 0 33-16,-7 41 15 0,7-18 13 0,0 2-27 15,2 3-1-15,-1 2-37 0,1 1-47 16,0 0-25-16,-2 0-11 0,2-2-2 15,-2-1 2-15,0-1 41 0,0-3 22 16,0-1 7-16,0-5-20 0,0-3-13 16,0-2-15-16,3-4-68 0,-1-2-94 15,-2-4-191-15,2-3-191 0,-2 0-456 16,1-5 390-16</inkml:trace>
  <inkml:trace contextRef="#ctx0" brushRef="#br0" timeOffset="-175598.652">26137 7311 2283 0,'0'0'445'0,"0"0"-236"0,0 0-35 0,0 0 75 16,0 0-68-16,0 0-45 16,0 0-26-16,43-11-103 0,-24 4-7 15,2-3-95-15,2 0 16 0,1-2 47 0,-3 1 32 16,0 2 1-16,-3-1 12 0,-5 3 3 15,-5 2 19-15,-2 1 28 0,-4 2 53 16,-2 2-15-16,-4 0 9 0,-4 0-110 16,-2 1-82-16,-1 4-21 0,-5 1 27 15,-1 7 41-15,-1 2 17 0,5 0 5 16,1 2-9-16,6-3-10 0,4 0 7 16,3-2 25-16,8-1 47 0,5-2 45 15,3 0 15-15,3-3 3 0,3-1-50 16,-3-1-19-16,2 0-25 0,-2-2-16 15,-5 2 0-15,-5-2-4 0,-2 0-33 0,-5 1-5 16,-3 1 8-16,-5 1 34 16,-8 1 58-16,-2 3-10 0,-6-1-7 15,-4 1-41-15,2-1-14 0,0-1-45 16,-1-2-74-16,6-1-81 0,5-1-97 16,2-1-261-16,6-1-781 0</inkml:trace>
  <inkml:trace contextRef="#ctx0" brushRef="#br0" timeOffset="-175182.908">26549 6914 2479 0,'0'0'576'0,"0"0"-187"0,0 0-25 0,0 0-5 16,0 0-83-16,0 0-23 0,0 0-1 0,0 0-38 15,0 0-59-15,0 0-18 0,34 27 11 16,-18-13-5-16,-3 2-68 0,1 5-51 16,-1 2-24-16,1 11-18 0,0 10-3 15,-3 10-3-15,-1 5 0 0,-10 2-16 16,-3-7-2-16,-8-6-9 0,-4-2-7 16,-5-5-24-16,1-7-15 0,0-7-25 15,1-8-57-15,0-1-118 0,-6-2-251 16,6-3-525-16,-15 1-1031 0</inkml:trace>
  <inkml:trace contextRef="#ctx0" brushRef="#br0" timeOffset="-173314.284">25525 7896 2183 0,'0'0'492'0,"0"0"-142"0,0 0 5 0,0 0-44 0,0 0-22 16,0 0-22-16,0 0-10 0,0 0-69 15,0 0-74-15,0 0-83 0,0 0-31 0,0 0-42 16,0 0 42-16,-16 50 43 16,16 3 27-16,2 7-15 0,0-2-24 0,-2-7-10 15,0-9-5-15,0 2-16 0,0-5-2 16,-4 1-17-16,0-6-45 16,0-9-46-16,1-4-50 0,1-5-75 0,0 4-54 15,-2-2-41-15,2-2-107 16,0-4-290-16,0-7-400 0,2-2-158 15</inkml:trace>
  <inkml:trace contextRef="#ctx0" brushRef="#br0" timeOffset="-173082.745">25352 8315 2147 0,'0'0'459'0,"0"0"23"0,0 0-131 16,0 0-31-16,0 0-50 0,0 0-53 16,0 0-40-16,0 0-72 0,0 0-90 15,0 0-15-15,0 0 0 0,0 0 41 16,-20 34 33-16,29-10-24 0,3-2-23 15,3 0-14-15,-2-3-13 0,0-1 0 16,0-1-2-16,-4-5 1 0,1 0 0 16,0-3 1-16,-1-1 0 0,2-5 3 15,-2-3 30-15,2-2-5 0,5-7 3 16,3-6-31-16,3-6-49 0,6-9-130 16,4-11-93-16,4-7-116 0,-7 2-248 0,-8 14-604 15,-2 3-773-15</inkml:trace>
  <inkml:trace contextRef="#ctx0" brushRef="#br0" timeOffset="-172115.773">23253 8837 470 0,'0'0'1394'0,"0"0"-1053"0,0 0-14 0,0 0-18 15,20-42-78-15,-16 30-10 0,0 2-27 16,-2 0-1-16,-1 1-35 0,-1-1-42 0,0-1-41 15,-4 0-21-15,-2 1-25 16,-3-1-28-16,-1 0-1 0,-2 2-16 16,-2 2-15-16,-1 3-5 0,-1 2-17 0,0 2 6 15,-1 2-3-15,0 5 31 0,2 9 19 16,3 10-16-16,2 16-19 0,6 19 35 16,4 8 13-16,4-1 15 0,4-5-28 15,1-11 19-15,-1-3-9 0,1-4-10 16,-3-10-32-16,-1-6-9 15,0-8-41-15,-3-1-3 0,1 2 15 0,0 2-3 16,-1-1-32-16,-1-1 13 0,-1-7 0 16,0-2-43-16,-4-5-51 0,-1-4-78 15,-2-4-163-15,-1-1-297 0,0-3-683 16</inkml:trace>
  <inkml:trace contextRef="#ctx0" brushRef="#br0" timeOffset="-171831.646">22996 9099 2097 0,'0'0'405'16,"0"0"-61"-16,0 0-170 0,0 0-62 16,0 0 32-16,0 0 28 0,43 10-30 15,-20-6-31-15,4-3-29 0,1 0-41 0,2-1-25 16,1-2-6-16,-1-5-10 16,1 4-25-16,-2-5-32 0,-3 1-18 15,-2 1 8-15,0 0 17 0,-3 1 18 0,-5 2 31 16,-1 2 0-16,-4 1 1 0,-3 0 31 15,-3 1 20-15,1 7-16 16,-3 2 0-16,-2 4 34 0,0 4 19 0,-1 3 19 16,0 0 16-16,-1 1-1 0,-1 0-25 15,0-1-51-15,-2-2-30 0,2-3-1 16,2-2-15-16,0-4-43 0,0-3-60 16,0-3-88-16,2-4-80 0,4-2-156 15,-1-3-598-15,4-12-945 0</inkml:trace>
  <inkml:trace contextRef="#ctx0" brushRef="#br0" timeOffset="-171692.84">23389 8976 1706 0,'0'0'804'0,"0"0"-417"0,0 0-220 16,0 0-68-16,0 0-99 0,0 0-40 15,0 0 2-15,0 0-65 0,0 0-192 0,0 0-232 16,0 0-563-16</inkml:trace>
  <inkml:trace contextRef="#ctx0" brushRef="#br0" timeOffset="-170949.867">23552 9054 1524 0,'0'0'766'0,"0"0"-198"0,0 0-139 16,6 46-82-16,-4-30-51 0,-1 1-79 16,1-1-30-16,-1-2-23 0,0 1-37 15,1 0-50-15,-1 0-19 0,0 0-37 16,-1 1-19-16,1-4-2 0,-1 1 0 15,1-3-1-15,-1-1-23 0,1-2-28 16,0-4-13-16,0-1-15 0,2-2-22 16,-1 0 34-16,2-2 27 0,1-4 13 15,1-2 13-15,1-2 13 0,2-3 2 16,0 1-1-16,0-1-1 0,1 2 1 16,-2 3-18-16,1 4-34 0,-1 2 34 15,3 2 19-15,-2 2-3 0,0 4-34 16,1 3 6-16,-1 0 3 0,-1 1 6 0,-2 0-26 15,1-1-21-15,0-2-19 16,-1-2-3-16,1-2-20 0,-1-3-12 16,1-2-17-16,0-3-45 0,1-3-26 0,1-4 34 15,0 0 65-15,-2-2 112 0,-2 1 9 16,-1-1 127-16,-2 3 59 0,0 0 26 16,-2 5-24-16,0-1-16 0,-2 5 14 15,-1 1-63-15,-2 1-15 0,0 2-17 16,-3 3-47-16,0 4-25 0,1 3-13 15,1 1-14-15,0-2 1 0,4 1 17 16,0-2-19-16,2-3-25 0,0 0 23 16,2-3 0-16,2-2 2 0,2 0 12 15,0-2 16-15,1 0 19 0,3-1 30 16,-2-3-9-16,-1 1-25 0,2-1-27 16,-2 3-4-16,-1 1 13 0,1 0 6 15,0 1-16-15,1 6-12 0,-1 1 19 16,1 2 5-16,-1 0-25 0,3 1-2 15,-3-2-3-15,1-2-12 0,2 1 15 0,-2-3 0 16,2-3 2-16,0-2 16 16,1-4 4-16,1-5-22 0,2-4-12 15,0-6 9-15,1-4-28 0,-2-2 0 0,0-11-9 16,1-7 6-16,-2-9-3 0,-3-2-12 16,-3 1-4-16,-4 4 13 0,-2 13 40 15,0 7 40-15,-3 9-6 0,0 5 49 16,-3 1 10-16,1 3-28 0,0 3-13 15,0 5 3-15,0 3-30 0,-1 7-25 16,-1 6-31-16,0 15 16 0,2 14 15 16,3 14 0-16,2 4 27 0,7-4-25 15,6-5 14-15,0-13-13 0,1-8-3 16,0-8 0-16,1-5-37 0,4 2-68 16,4-3-86-16,4 0-113 0,-1-7-167 15,-6-4-485-15,9-9-1154 0</inkml:trace>
  <inkml:trace contextRef="#ctx0" brushRef="#br0" timeOffset="-170364.84">24583 8873 1208 0,'-5'3'1084'0,"3"2"-754"0,0 4-153 0,0 5-10 0,2 8-10 15,0 10-22-15,1 14-8 0,4 8-63 16,0 3-10-16,-1-3-42 0,-2-15 1 16,2-11-13-16,-4-8-13 0,1-2-91 15,-1 1-81-15,0 3-155 0,0-2-315 16,0-7-817-16</inkml:trace>
  <inkml:trace contextRef="#ctx0" brushRef="#br0" timeOffset="-169014.132">24532 9154 1732 0,'0'0'474'0,"0"0"-199"15,48-2-110-15,-24 1-7 0,6 0-81 16,0 1-77-16,1-1-13 0,-1-1-6 16,-1 2-23-16,-1 0-58 0,-2 0-13 15,-3 0 16-15,-4 0 20 0,-3 0 50 16,-3 0 27-16,-3 0 26 0,-6-1 12 15,-2 0 27-15,-2 1 58 0,0-1 63 16,-4 0-86-16,-5 1-49 0,-1 0 1 16,-2 1 41-16,-5 4 9 0,0 1 16 15,0 4-4-15,-1 1-31 0,1 1-36 16,1 1-47-16,0-1 0 0,3 1-31 16,3 0-26-16,1-3-39 0,4-2-9 0,4-1-10 15,1-2-25-15,3-3 14 0,6-2 20 16,2 0 23-16,1-2 83 0,5-3 0 15,0-4 38-15,2 0-9 0,0 0-9 16,-1-2 2-16,0 3 4 0,-2 0 6 16,-1 2 23-16,-4 5 12 0,-3 1 13 15,0 0 48-15,-4 8-16 0,-2 3-62 16,-1 3 5-16,0 1 5 0,-1 2-32 16,0-2-5-16,-1-2-8 0,-1-2 1 15,1-3-16-15,0-2 0 0,1-5-12 16,2-1-4-16,3-1 16 0,3-6 28 15,7-6-15-15,-1 0-13 0,4-4-57 16,1-4-26-16,1 2 7 0,-1-2 64 16,-4 1 12-16,0 1 35 0,-4 0 10 15,-2 2-7-15,-2 4-6 0,-4 1 9 16,-3 5 6-16,0 3-5 0,-2 2-20 16,-6 2-12-16,1 2-10 0,-5 2-25 15,0 6-22-15,1 2 9 0,2 2 9 0,-1-3 16 16,5 0-18-16,4 0-11 15,-1-1 11-15,2-1-11 0,3-1-12 16,2-1 41-16,5 0 10 0,-1 0 0 0,2-2 3 16,1-1 34-16,0 2-31 0,-1-2-3 15,0 1 0-15,-1 0 28 0,1 0 10 16,0 1 10-16,-2-1-13 0,1-1-4 16,0 0 1-16,-2-1 9 0,3-2 19 15,-3-1 10-15,3 0 8 0,-1-5 29 16,2-3 48-16,-3-2-30 0,2 0-32 15,2-5 0-15,-4 3 0 0,0-5 9 16,0 1-15-16,-2 0-38 0,-3 0-18 16,-2 3-13-16,-2 3-3 0,0 3 13 15,-2 2-28-15,-1 2-10 0,-1 3-49 16,-2 0-45-16,-3 6-29 0,0 2-19 16,2 4 75-16,-4 2 14 0,6 0-15 15,1 0-20-15,1-3-5 0,3 0-1 16,3-2 19-16,4-2 41 0,6-2 44 0,0-4 28 15,5-1 4-15,-1 0-13 16,4 0 6-16,-1-3 3 0,-1 3 7 16,2 0 9-16,-3 5-3 0,-3 6-21 0,-2 4-18 15,-1 5 11-15,-3 7 0 0,-1 3 2 16,-6 0-15-16,1 1-15 16,-3-1-35-16,-3-1-63 0,-1-2-10 0,-4-2-17 15,-1-2-2-15,-1-3-2 0,-1-3-15 16,-3-3 40-16,1-4 84 0,2-4 35 15,1-4 67-15,0-2 48 0,4-5 32 16,0-5 41-16,3-2-4 0,3-5-52 16,0-2-40-16,5-4-39 0,4-3-22 15,6-3-31-15,-2 0-1 0,6-3 1 16,2 2 2-16,2-1 30 0,4 0-4 16,3 1-12-16,-1 0 31 0,0-1-19 15,-2-1-17-15,-2 4-11 0,-3 0-3 16,-2 2-22-16,-5 4 24 0,-3 3-2 0,-4 6 3 15,-6 6 3-15,-2 1 0 16,-2 4 6-16,-5 2-9 0,-1 0-53 16,-4 5-20-16,-1 5 23 0,-1 3 50 0,2 3 1 15,1 3-1-15,4-3-22 16,2 1-16-16,5-1 10 0,0-5 6 0,4-2 22 16,4 1 37-16,3-5 16 0,2-1 16 15,4-4-5-15,-1 0-17 0,4-4-16 16,0-5-16-16,-3-2-15 0,2-3-37 15,-4-3-26-15,3-3-3 0,-5-1-13 16,1-4-18-16,-4-3 12 0,-1-6 23 16,-2-7 62-16,-2-8 1 0,-3 4 37 15,-2 10 21-15,0 13 17 0,0 11 37 16,0 1 70-16,-2 4-3 0,2 2 6 16,-2 3-10-16,2 1-102 0,0 8-74 15,0 13 0-15,2 18 0 0,2 12 37 16,-1 6-4-16,3 0-30 0,0-9-3 15,2-7-19-15,0-7 4 0,-1-6-47 16,-1-6-42-16,2-5-91 0,0 2-113 16,1 0-101-16,5-4-221 0,-6-6-575 15,5-9-559-15</inkml:trace>
  <inkml:trace contextRef="#ctx0" brushRef="#br0" timeOffset="-168852.826">25857 9015 3258 0,'-2'0'539'0,"2"0"-181"0,0 0-109 0,4 0-131 0,4 0 24 0,5 0-23 16,5-1-11-16,5-4-81 0,1-1-27 15,5-2-147-15,1-2-71 0,9-4-52 16,5-2-25-16,-2 0-111 0,-8 3-735 16,4-3-1242-16</inkml:trace>
  <inkml:trace contextRef="#ctx0" brushRef="#br0" timeOffset="-168363.078">26589 9096 209 0,'0'0'1368'16,"0"0"-1088"-16,0 0 35 16,0 0 57-16,5-41-34 0,-5 38-53 0,0 2-20 15,0 1-65-15,0 0-93 0,-3 0-88 16,-3 3-19-16,-1 3-54 0,-6 2 4 15,0 3 2-15,-4 3 32 0,2 1 4 16,0 2-10-16,0-1 9 0,4-3-25 16,4 2-19-16,2-6 3 0,3 0 6 15,2-3-6-15,2-2 25 0,7 0 29 16,2-2 14-16,2-2 30 0,5 0-5 16,-1-2-8-16,2-3 4 0,3 0-12 15,-3 1-21-15,-2-1 23 0,-1 1 10 16,-1 4-6-16,-5-2-4 0,-2 2-10 0,-1 0-15 15,-3 0-3-15,0 0-19 0,-4 0-26 16,2 0-57-16,0 0-51 16,0 0-71-16,-1 0-72 0,4 0-69 0,-1-2 21 15,3 0-7-15,3-1-108 0,0-2-109 16,1-1 76-16</inkml:trace>
  <inkml:trace contextRef="#ctx0" brushRef="#br0" timeOffset="-168032.02">26767 9136 54 0,'0'0'359'0,"0"0"-20"15,0 0 55-15,0 0 13 0,36-33-65 16,-34 31-5-16,-2 1-4 0,0 1-30 15,0 0-107-15,-2 3-75 0,-3 0-86 16,-3 4-34-16,3 3 2 0,-4 2 25 16,2 2 14-16,-1-2-26 0,3 3-14 15,-1-1-1-15,1-4-1 0,3 0-19 16,2-2-16-16,0-3 0 0,0-1-7 16,2-3 2-16,5-1 40 0,0-2 44 15,5-6-44-15,0-4-25 0,1-4-17 16,3-2 26-16,-1-4 16 0,-1-2 12 15,-1-3 26-15,0-7 4 0,-3 2-17 16,0-2 52-16,-3-1-4 0,-3 4 16 0,1-3 3 16,-2 2-6-16,-1 2 43 15,-2 5-6-15,0 6 28 0,0 5-10 0,0 7-32 16,0 4-31-16,0 3-78 0,-2 5 0 16,1 8-134-16,-1 12 84 15,-3 14 47-15,1 11-22 0,0 4 13 0,3-3-32 16,1-8-79-16,0-10-31 0,0-7-29 15,0-6-36-15,1-3-158 0,5-1-325 16,4-1-435-16,-4-1-8 0</inkml:trace>
  <inkml:trace contextRef="#ctx0" brushRef="#br0" timeOffset="-167248.62">27080 9090 466 0,'0'0'1909'0,"0"0"-1373"15,0 0-120-15,0 0-96 0,0 0-58 16,0 0-76-16,0 0-58 0,0 0-81 15,-44 3-47-15,34 10-2 0,-2 3-10 16,5-1 11-16,-1-1-15 0,2 0-21 0,2-1-7 16,2-3 4-16,0-2-10 15,2-3-23-15,4-3-24 0,4-2 27 16,2 0 29-16,3-7-25 0,5-3 12 0,3-5-34 16,-2-2-14-16,0-4 29 0,0-2 57 15,-3-3 16-15,-1-3 67 0,-3-1-16 16,-1-2 12-16,-3-3-12 0,0-1 41 15,-2 0-39-15,-2 1 1 0,0 6-29 16,-3 3 94-16,-1 8 1 0,0 8 8 16,0 3-25-16,-1 6-32 0,-3 1-64 15,0 4-7-15,-2 8-53 0,-4 12-3 16,-1 15 37-16,-2 13 2 0,2 6 17 16,2-1 0-16,4-3-1 0,3-10-11 15,2 1 11-15,0-12-20 0,2-7-32 0,3-8-37 16,3-5 51-16,-1-2-2 15,7 0 41-15,1-1 7 0,5-10 15 16,1 0-22-16,0-12-40 0,2-5 18 16,-1-2-25-16,-1-5-22 0,-4-3 6 15,-1-1 60-15,-6-2 1 0,-3 4 2 16,-3 3 22-16,-2 5 3 0,-2 6-3 0,0 4 16 16,-4 3-19-16,-2 3-19 15,-1 2-10-15,-1 2-113 0,-2 7 22 0,3 2 6 16,-1 1-38-16,4 2-33 0,2-1-32 15,2-1 86-15,2-2 19 0,4 0 32 16,1-1 61-16,3-4 0 0,0 1 19 16,1 0 20-16,-1-2 51 0,0 2 25 15,-3-1 3-15,-3-1-19 0,0 1-25 16,0 1-1-16,-2-1-10 0,-1 2 4 16,2-1-26-16,-3 1-3 0,0-1 0 15,0 0-13-15,2-2 4 0,-2 0-13 16,2 0 18-16,2-2 1 0,1 0 34 15,1-2 0-15,2 0 9 0,0 0-36 16,1-2-20-16,1 0-22 0,-2-2-1 16,0 1-24-16,-3 2-14 0,-3 0-8 15,2 0-9-15,-2 1-29 0,-1 0-28 16,-1 0-42-16,0 0-61 0,0 0-40 16,0 2-16-16,0 0-102 0,0 0 24 0,0 1 58 15,0-2 41-15,0 0 102 0,0-1 149 16,1 0 26-16,0 0 65 0,3 0 98 15,-1-2 15-15,1-3 4 0,0 1-20 16,-1 0-40-16,-1 0-60 0,0 0-52 16,2 1-36-16,-2-2-129 0,1 1-152 15,-1-1-193-15,-2 2-651 0</inkml:trace>
  <inkml:trace contextRef="#ctx0" brushRef="#br0" timeOffset="-166548.725">26114 9535 72 0,'6'-6'264'0,"-6"3"835"0,0-1-588 0,0-1 42 0,0 0-57 16,-4 1-100-16,0-1-82 0,-2 1-78 15,0-1-53-15,-3 2-24 0,1 0-32 16,-1 3-12-16,-5 2-17 0,1 7-42 16,-3 7-16-16,-1 14-6 0,-3 16 3 15,1 18 18-15,4 6 6 0,3-2 0 16,4-8 13-16,2-6-10 0,0-6-31 16,3 0-29-16,-1-4-4 0,4-9-23 15,0-8-78-15,6-9-67 0,1-5-72 16,5 0-51-16,7-5-100 0,4-2-198 0,-6-2-639 15,14-15-800-15</inkml:trace>
  <inkml:trace contextRef="#ctx0" brushRef="#br0" timeOffset="-166148.991">26272 9742 2474 0,'0'0'512'0,"0"0"-142"16,0 0-106-16,0 0-56 0,0 0-19 16,0 0-41-16,0 0-30 0,0 0-31 15,8-39-28-15,4 35-22 0,-1-1-25 16,3 0-12-16,-3 2-15 0,1 1-13 16,-4 2-22-16,0 0-9 0,-3 4-12 15,-1 3-32-15,2 1 19 0,-6 3 26 16,0 3-11-16,0 3 26 0,-4 1-20 15,-2 0 6-15,-3 2 6 0,0-3 17 16,2 0 8-16,1-2 7 0,3-2 7 16,3-2-1-16,0-1 13 0,1 0 0 15,5-3 19-15,2 0 10 0,4 0 9 0,-1 0-16 16,0 0 0-16,1 0-21 0,-2-1-1 16,-3 1-16-16,0-2 0 15,-3 0-3-15,-4 1 0 0,-2 0 19 0,-7 1 0 16,-2 1-22-16,-2-1-57 0,-5-1-67 15,3-2-147-15,-3-1-173 16,2-3-97-16,3 0-230 0,4-3-481 0</inkml:trace>
  <inkml:trace contextRef="#ctx0" brushRef="#br0" timeOffset="-165848.917">26498 9758 2392 0,'0'0'718'0,"0"0"-247"16,0 0-127-16,0 0-6 0,0 0-102 16,0 0-79-16,0 0-55 0,0 0-57 15,0 0-45-15,0 0-46 0,36-31-28 16,-23 30-12-16,-4 1-35 0,3 0-27 0,-2 3-30 16,-3 4 8-16,-1 3 26 15,-3 2 30-15,-3 2 45 0,-5 3 34 0,-3 3 0 16,-1 0 13-16,-5 2 22 15,1-2 28-15,-1 0 29 0,4-3 38 16,1-3 0-16,3-3-7 0,3-2-19 0,0-1-26 16,3-3-20-16,5 1-7 0,2-2 25 15,4-1-10-15,3-3-31 0,1 0-56 16,5-3-158-16,-1-5-185 0,-5 2-691 16,9-10-796-16</inkml:trace>
  <inkml:trace contextRef="#ctx0" brushRef="#br0" timeOffset="-165685.17">26800 9791 2659 0,'0'0'660'0,"0"0"-276"0,0 0-82 16,0 0-85-16,0 0-146 0,0 0-61 15,0 0-10-15,0 0-50 0,0 0-154 16,46-12-98-16,-27 5-145 0,1-4-272 0,-5 4-674 15</inkml:trace>
  <inkml:trace contextRef="#ctx0" brushRef="#br0" timeOffset="-165132.307">27039 9584 2494 0,'0'0'592'0,"0"0"-273"15,0 0-30-15,0 0-12 0,0 0-57 16,0 0-96-16,0 0 0 0,0 0 0 15,-23 41-29-15,21-16-33 0,2 7-19 16,0 9-22-16,0-3 13 0,0-2-12 16,0-6-4-16,0-4-18 0,0 4-2 15,0 2-50-15,0-1-43 0,-2-3-29 16,0-1 1-16,-1-5 5 0,-1-5 22 16,0-5 46-16,4-5 34 0,-2-3 4 15,2-3 12-15,0-1 9 0,0-6 7 16,4-5-14-16,0-3-2 0,3-4-13 15,1-2 12-15,0-1 2 0,3 2 14 0,1 4 25 16,0 3 23-16,-1 3 5 16,0 1-12-16,0 5-19 0,-2 2-10 15,0 1-27-15,-2 0-47 0,-1 1-21 16,-3 2 12-16,-1 1-3 0,0 1-19 0,-2 1 22 16,-4 0 12-16,-1 1 22 0,-8 0-16 15,0 0-15-15,-3-1 2 0,0 0-21 16,-4 0-7-16,5-3-6 0,-1-3-16 15,5 2-39-15,3-2-25 0,2 0 24 16,6-4 3-16,0-1-116 0,6-3 132 16,4-2-49-16,3-4 71 0,5 1 100 15,1-2 1-15,4 2 15 0,0 1 78 16,0 1 51-16,-4 1 42 0,-1 4-4 16,-3 2 19-16,-3 0 21 0,-2 4 28 15,-3 0-53-15,-2 4-56 0,-2 1-60 16,-1 3-4-16,-2 2 9 0,0 3 0 15,0 0-40-15,-3 1-19 0,-1-1-14 16,1-1-14-16,-1 0-49 0,4-2-79 0,-2 0-85 16,2-5-82-16,0-2-137 15,0-1-342-15,0-2-738 0</inkml:trace>
  <inkml:trace contextRef="#ctx0" brushRef="#br0" timeOffset="-164987.139">27212 9690 2692 0,'0'0'558'0,"0"0"-154"0,0 0-64 0,0 0-33 0,0 0-78 0,0 0-75 16,0 0-83-16,0 0-71 0,0 0-117 15,0 0-62-15,0 0-7 0,0 0-115 16,0 0-227-16,0 0-834 0,36-43-720 0</inkml:trace>
  <inkml:trace contextRef="#ctx0" brushRef="#br0" timeOffset="-164781.675">27383 9569 1608 0,'0'0'1568'16,"0"0"-1063"-16,0 0-171 0,0 0-25 15,0 0-39-15,0 0-159 0,0 0-41 16,0 0 44-16,-2 58 5 0,4-20-36 0,0 0-1 16,0-5-27-16,0-2-22 15,0-7-21-15,2 3-12 0,-4 4-22 0,2-3-84 16,-2-2-44-16,0-1-95 0,0-3-117 15,-2-4-116-15,-2-4-245 0,0-4-553 16,4-5-305-16</inkml:trace>
  <inkml:trace contextRef="#ctx0" brushRef="#br0" timeOffset="-164415.697">27329 9872 2187 0,'0'0'594'0,"0"0"-132"15,0 0-65-15,0 0-60 0,0 0-92 16,0 0-139-16,0 0-20 0,0 0-42 15,45-23-44-15,-24 14-21 0,0-2-4 16,2 2 7-16,1-2-4 0,-2-1-12 16,3 1 0-16,-3 1 13 0,-4-1 21 15,1 4 19-15,-5-1-7 0,-7 3 4 16,0 2-1-16,-5 2 19 0,-2 0 0 16,0 1-34-16,-5 0-34 0,-1 3 22 0,-6 4 12 15,1 4 6-15,-4 2 16 0,3 2-19 16,0 0 22-16,5-1-10 0,2-1 44 15,5-2-16-15,2 0-15 0,5 0-6 16,0-1 8-16,4 0 14 0,3 0-1 16,0-1-13-16,0-2-27 0,-3 2-2 15,-2-1-1-15,1 0-15 0,-6-1-13 16,-2 1 10-16,-2-1 6 0,-2-2-4 16,-6 1 16-16,-3 0-2 0,-2-2 2 15,-3 0-46-15,-3-2-47 0,3-2-65 16,-2 0-84-16,3-6-83 0,4-5-224 15,2 2-729-15,6-10-681 0</inkml:trace>
  <inkml:trace contextRef="#ctx0" brushRef="#br0" timeOffset="-164198.03">27681 9372 3005 0,'0'0'498'0,"0"0"-211"0,0 0 78 0,31 38 100 0,-20-20-118 0,3 4-124 16,-4 2 30-16,1 2-41 0,1 3-31 16,-1 7-42-16,5 9-69 0,-3 12-37 15,-2 3-21-15,-6 2-12 0,-5 0 0 16,-14-2-24-16,-7 3-55 0,-12 0-44 16,-10 0-38-16,-11-4-29 0,-6-4-99 15,-5-7-361-15,17-14-1051 0,-3-9-1104 0</inkml:trace>
  <inkml:trace contextRef="#ctx0" brushRef="#br0" timeOffset="-127749.175">2747 4427 1918 0,'0'0'1101'0,"0"0"-893"0,0 0 8 0,0 0 3 15,0 0-49-15,0 0 9 0,0 0-62 16,0 0-61-16,0 0-56 0,0 0-59 0,0 0 22 15,-12 42 37-15,10 0 38 0,0 15 21 16,-2 6-18-16,0-2-29 0,1-3-1 16,0-7-11-16,-1 0-2 0,-2-2 1 15,1-3-15-15,1-8-28 0,2-9-5 16,0-10 14-16,1-5 20 0,-1-1 15 16,2 0 0-16,-1-4 2 0,1-3 23 15,0-3 6-15,0-3 62 0,3 0 84 16,0-2-19-16,0-2-38 0,1-2-12 15,0-4-34-15,4-2-35 0,1-3-36 16,3 1-1-16,2 0 11 0,4 2 11 16,0 5 7-16,2 1-7 0,2 2-11 15,0 4-13-15,-1 0-21 0,-1 4 0 16,-2 2-13-16,-1 1-3 0,-4 5-2 16,-1 1-11-16,-3-2-48 0,-5 4-34 15,-2 1 2-15,-2 3 6 0,-6-2 43 16,-5 3 31-16,-5-3 31 0,-5 1 19 15,-4-4 10-15,-4-2 9 0,-2-3-10 0,-1-3-9 16,-1-2-34-16,1-3-57 0,4-2-45 16,2-6-46-16,6-4-106 15,7-5-184-15,6-5-247 0,3 5-327 0,10-16-212 0</inkml:trace>
  <inkml:trace contextRef="#ctx0" brushRef="#br0" timeOffset="-127348.848">3117 4870 2100 0,'0'0'1366'0,"0"0"-1006"0,0 0-156 0,0 0 38 16,0 0-19-16,0 0-47 0,0 0-69 16,0 0-36-16,0 0-71 0,0 0-37 15,0 0 37-15,-1 37 9 0,4-17 19 16,0 2-16-16,0 1-9 0,-1 1-1 15,0 0-2-15,-2 0-12 0,0-2-12 0,0-3-1 16,0-2-3-16,2-4 7 16,1-3-13-16,0-2 0 0,0-5-24 0,1-2 2 15,2-1 56-15,4-3 37 0,0-4 25 16,4-6-4-16,0-2-12 0,1-6-33 16,1 0-12-16,-1 1-2 0,-1 3 0 15,-1 3-27-15,-2 4 28 0,-1 5 0 16,-1 3 46-16,-1 2-12 0,-1 0-32 15,0 7 16-15,-1 3 1 0,-1 4-4 16,0 4-15-16,0 1 9 0,-2 1-9 16,-3 1 0-16,0-4-24 0,0 3-25 15,-3-5-84-15,2-2-73 0,1-5-33 16,0-3-59-16,0-4-131 0,4-1-258 16,-1-4-347-16,4-13-764 0</inkml:trace>
  <inkml:trace contextRef="#ctx0" brushRef="#br0" timeOffset="-126998.783">3420 5159 1964 0,'0'0'1115'16,"0"0"-940"-16,0 0-50 0,0 0 40 15,0 0 28-15,0 0-17 16,0 0-41-16,0 0-9 0,0 0-45 0,49-13-48 15,-30-1-32-15,3-4-2 0,0-3-35 16,-2-1 14-16,-1 1-9 0,-4 2 9 16,0-1 6-16,-6 4 16 0,-3 3 21 15,-2 4 29-15,-4 2 34 16,-3 5 3-16,-5 1-5 0,-2 1-82 0,-5 6 0 16,-2 7 15-16,-2 5 41 0,1 9 30 15,-1-1 9-15,5 6-9 0,3-3-27 16,6-2-38-16,4-5-6 0,3-5 7 15,8-4 15-15,5-3 21 0,5-6 0 16,2-2-19-16,5-4-39 0,4-8-115 16,0-4-179-16,0-6-145 0,0 0-262 15,-8 4-957-15,7-13-267 0</inkml:trace>
  <inkml:trace contextRef="#ctx0" brushRef="#br0" timeOffset="-126514.039">4255 4521 2711 0,'0'0'450'0,"0"0"-217"0,0 0 33 0,0 0 8 0,0 0 15 16,0 0-35-16,0 0-65 0,0 0-76 15,0 0-51-15,0 0-62 0,0 0-60 0,0 0 60 16,-35 56 37-16,18 8 34 0,-4 10-7 16,0 2-9-16,-2-6-15 0,3-7 6 15,-5 2-25-15,0 3 13 0,-3 0-13 16,-1-4-9-16,2 1-12 0,5-8-16 15,3-15-42-15,7-10-31 0,3-12 1 16,4-4-20-16,1-1-70 0,1 0-94 16,2-3-147-16,1-7-274 0,4-5-764 15,7-15-347-15</inkml:trace>
  <inkml:trace contextRef="#ctx0" brushRef="#br0" timeOffset="-125516.113">4280 4695 2050 0,'0'0'1615'0,"0"0"-1426"0,0 0-69 0,0 0-31 15,0 0 70-15,-21 44 24 0,17-17-10 16,2 14-40-16,0 11-35 0,0 3-58 16,0 0-6-16,0-6-19 0,-1-6-13 15,-1-1 1-15,-1-7-3 0,2-4-14 16,1-11-29-16,1-2 6 0,0 2 16 15,1-1 8-15,-1 0-5 0,0-5 6 16,1-4-4-16,-2-4-8 0,2-2 24 16,0-4 12-16,-1 0 31 0,0 0 12 15,0-6 13-15,0-1-56 0,0-6-11 16,1-1 23-16,1-3 10 0,5 0 0 16,6 1-19-16,2 0-15 0,5 3 0 15,2 3-3-15,1 0-9 0,1 3-13 16,-2 4 1-16,0 2-28 0,-2 1-10 0,-6 1-2 15,-2 2-53-15,-4 1-68 16,-3 3-39-16,-3 2-17 0,-1 0 2 0,-8 2 112 16,-5 3 32-16,-4 0 57 0,-4-1 38 15,-4 1 32-15,1-1 31 16,1-1 80-16,1-3 42 0,1-2-2 0,5 0-14 16,2-1-24-16,6-2-5 0,3-3 4 15,4 0-18-15,1-1-37 0,4 0-55 16,4-2-13-16,6-1-2 0,5-1 39 15,6-3-15-15,3-3-23 0,8-3-20 16,9-6-18-16,6-3-19 0,3-4 10 16,-3 1 24-16,-5 1 1 0,-3 0 0 15,-8 4 0-15,-8 2-1 0,-9 5-27 16,-3 1-47-16,-2-1-2 0,0 0 72 16,-3 0 7-16,-7 4 68 0,-3 5 18 15,-4 1-68-15,-7 2-18 0,-2 1 0 16,-5 4 26-16,-3 5 17 0,-3 6 12 15,0 6 0-15,0 5-6 0,1 1-16 16,4 2-17-16,7 0-15 0,3-6 11 16,7-3-12-16,2-2 2 0,10-6-2 15,3-4 21-15,6 0-6 0,5-7 13 0,4-1-7 16,8-7 0-16,-1-3-18 16,0-4-3-16,0-3-30 0,-6 1-10 0,2-3 19 15,-2 1 21-15,-3 0 18 0,-7 2-3 16,-1-1 4-16,-7 2-7 0,-2 1 0 15,-5 2 15-15,-3 2 13 0,-1 3-7 16,-4 0-23-16,-4 1-10 0,0 3-45 16,-3 0-22-16,-3 1-3 0,1 2 21 15,0 2 4-15,0 2 2 0,2 4 0 16,0 0 10-16,3 2 8 0,3-1 7 16,2 3 6-16,3-5 12 0,1 3 1 15,4-2 32-15,2 0 7 0,0 1-22 16,2 0-5-16,-1-1-10 0,0 1-3 15,-1 2-19-15,1 3-8 0,-1 0 2 16,-2 4 10-16,-2 3 15 0,-1 0 19 16,-2 3-1-16,0-1-6 0,0 1 12 15,-2-1 10-15,0-2 3 0,-1-2-10 16,1-3-26-16,0-1 1 0,0-4-2 16,2-2-1-16,-2-5-2 0,2 0-37 15,0-4 7-15,0 0 5 0,0 0 7 0,4-3 3 16,1-2 15-16,1-5 3 0,4-4-37 15,2-4-27-15,1-3-52 0,1-1-66 16,0 0-71-16,1-4-130 0,-2 1-265 16,-2 6-639-16,4-7-799 0</inkml:trace>
  <inkml:trace contextRef="#ctx0" brushRef="#br0" timeOffset="-122898.496">2405 5657 2857 0,'0'0'340'0,"0"0"-340"0,0 0-77 0,0 0-3 16,0 0 80-16,0 0 103 0,39 38 82 15,16-31 2-15,26-1-31 0,22-4 8 16,13-2-45-16,4 0-15 0,4-3-25 16,6 1-26-16,5-1-4 0,10 0-5 15,6-1-13-15,0-2-3 0,5 2 0 16,1 0-6-16,-3-2 9 0,-3 0-3 16,-7 1 3-16,-10-2 6 0,-12 3-10 15,-9 0-17-15,-17-1-10 0,-15 3-25 16,-14 0 0-16,-20 0-58 0,-15 1-63 15,-14 1-69-15,-11-2-50 0,-6 2-86 16,-4-1-145-16,-18 1-265 0,-3-2-484 16</inkml:trace>
  <inkml:trace contextRef="#ctx0" brushRef="#br0" timeOffset="-122615.101">2342 5945 3067 0,'0'0'709'0,"0"0"-543"0,0 0-97 16,0 0 1-16,0 0-66 0,0 0 33 16,0 0 116-16,103-5 73 0,-15-8 24 15,15-4-60-15,11-1-56 0,4 0-39 16,12 0-34-16,11 2-15 0,5 1-13 15,5 4-12-15,-3 1-9 0,3 3-10 16,-5-1-2-16,-7 5-15 0,-6 0-3 16,-7 3-49-16,-10 5-43 0,-10 2-39 15,-9 1-29-15,-9 0-105 0,-7-1-152 0,-24-2-590 16,-9-3-1051-16</inkml:trace>
  <inkml:trace contextRef="#ctx0" brushRef="#br0" timeOffset="-121548.399">5809 6674 36 0,'0'0'2617'0,"0"0"-2221"0,0 0-131 0,0 0-42 0,0 0-68 16,0 0-83-16,0 0-72 0,0 0 3 16,-18 40 23-16,18 3 62 0,4 18 31 15,1 9-8-15,-2 2-37 0,-2-4-30 16,-1-9-28-16,0-2-4 0,-3-5 1 15,-2-5-13-15,1-11-3 0,1-9 3 0,0-6 1 16,0-5 1-16,0 2 13 0,0-1-2 16,-1-2 2-16,2-5 10 15,1-2 24-15,1-6 7 0,0-1 28 0,0-1 42 16,0 0 46-16,0-2-9 0,1-4 5 16,1-4-46-16,1-4-96 0,1-3-26 15,4-3-37-15,4-1 19 0,5 0 3 16,6 0 1-16,9 0 14 0,11 3 0 15,-3 4-12-15,-1 5-10 0,-6 7-5 16,-9 2-16-16,4 4-9 0,-1 7-3 16,-2 4-24-16,-6 5-1 0,-7 2-12 15,-6 4 12-15,-6 1 9 0,-6 2 12 16,-6-2 16-16,-8 1 30 0,-3-5 13 16,-4-2 37-16,-8-2-6 0,-6-5-31 15,2-6-62-15,4-3-65 0,5-5-50 16,6-8-84-16,-2-5-124 0,0-4-186 15,6-5-424-15,7 3-463 0</inkml:trace>
  <inkml:trace contextRef="#ctx0" brushRef="#br0" timeOffset="-120715.582">6291 7299 1132 0,'0'0'1665'0,"0"0"-1286"0,0 0-99 16,0 0-106-16,0 0-79 0,0 0-47 0,0 0 49 16,0 0 54-16,0 0 25 0,0 0-24 15,49 12-37-15,-25-19-50 0,3-4-25 16,1-3-9-16,4-4-16 0,1-2-14 15,-1-2-1-15,2-1-21 0,-5 1-29 16,-4 2 1-16,-3 2 9 0,-6 2 37 16,-6 5 3-16,-5 2 61 0,-5 4 7 15,-1 1-58-15,-10 2-10 0,-5 2-56 16,-5 0 4-16,-5 10 29 0,-4 4 23 16,-3 8 22-16,1 4 8 0,2 2-14 15,4 2-13-15,4-2 8 0,7-2-11 16,4-3-28-16,8-5-21 0,3-4 15 15,7-4 2-15,9-3 32 0,6-6 53 16,11-2 8-16,13-11-2 0,12-7-34 16,2-6-25-16,-4-1-3 0,-9 1-19 15,-13 7 22-15,-8 3 0 0,-8 3 31 16,-3 4-3-16,-1 0 3 0,-4 0 2 16,-1 0 10-16,-4 4 28 0,-2 4 39 0,-3 0 65 15,0 0-20-15,-5 0-115 0,-2 0-40 16,-1 2-58-16,-1 2 3 15,-5 1 9-15,2 1 22 0,1 3 9 0,0 0-4 16,4 2 4-16,1 0 0 0,3 0 15 16,2 0 1-16,1-2 20 15,0-1-2-15,4 0-1 0,3 1-3 0,2-2 10 16,1 2-10-16,1 1-13 0,1 1-2 16,-3 3 0-16,0 1 0 0,0 1 2 15,-5 6 34-15,1 3 13 0,-5 7-3 16,-3 11-10-16,-7 12-5 0,-4 4-7 15,-3-3-21-15,4-13 9 0,3-13-10 16,3-8-1-16,4-6-1 0,0 0 0 16,3 1-1-16,0-2-20 0,0-6-12 15,6-6-31-15,8-3-3 0,3-6 39 16,14-15-27-16,12-13-94 0,9-15-149 16,5-7-213-16,-17 11-777 0,-4 1-1456 0</inkml:trace>
  <inkml:trace contextRef="#ctx0" brushRef="#br0" timeOffset="-119598.867">7995 7021 2085 0,'0'-11'964'0,"0"3"-769"0,-2-1-87 0,-4-2 13 16,0-1-48-16,-5-1-29 0,-3 3-44 16,-1 1-9-16,-3 2-45 0,-1 4 32 15,0 3-26-15,2 1 13 0,1 7 10 16,3 2 22-16,-2 3-26 0,8 1 3 16,1 4 20-16,6 0 6 0,3 0 0 15,6-1-3-15,4-1 2 0,5 2-12 16,1-2 10-16,2-1 0 0,0-1 3 15,1-1 3-15,-3-3 16 0,-2 0-18 16,-4 1 24-16,0-1-25 0,-9-2-2 16,-4 1-28-16,-4 0 30 0,-12 1 0 15,-3 0-52-15,-14 1-67 0,-8-1-41 16,3-4-52-16,1-3-59 0,10-3-59 16,5-8-105-16,6 1-682 0</inkml:trace>
  <inkml:trace contextRef="#ctx0" brushRef="#br0" timeOffset="-119383.252">7944 6628 2508 0,'0'0'480'15,"0"0"-100"-15,0 0-53 0,0 0-82 16,0 0-37-16,0 0-34 0,0 0-109 16,0 0 1-16,-3 72 48 0,-3-9 25 15,-4 8-7-15,0 1-40 0,1 0-34 16,-1-8-18-16,-1-1-13 0,3-5-12 15,-2-2-15-15,4-7-58 0,2-11-92 16,3-9-53-16,1-12-65 0,3-2-114 16,3-5-132-16,0-1-654 0,6-9-897 0</inkml:trace>
  <inkml:trace contextRef="#ctx0" brushRef="#br0" timeOffset="-119081.583">8329 6895 3123 0,'0'0'411'0,"0"0"-177"0,0 0-17 0,0 0 25 15,0 0 28-15,1-36-63 0,-10 30-146 16,-6 0-61-16,-3 5-58 0,-5 1-13 16,0 4 0-16,0 6 28 0,-1 3 40 15,5 3 3-15,6 1-1 0,5-1-76 16,8-1 12-16,2-1 62 0,7 2 0 15,7-1 3-15,3 0 0 0,3-1 28 16,3-1 6-16,-2 0 12 0,-2-2-45 16,-3 0-1-16,-5-2-21 0,-3 2-7 15,-8-2-19-15,-4 2-30 0,-10 0 27 16,-3 1-50-16,-8 0-60 0,-3-1-57 0,-1-2-74 16,0-2-124-16,4-1-219 15,6-5-388-15,5-1-393 0</inkml:trace>
  <inkml:trace contextRef="#ctx0" brushRef="#br0" timeOffset="-118815.067">8519 7079 1831 0,'0'0'809'16,"0"0"-375"-16,0 0-114 0,0 0-19 16,0 0-65-16,0 0-25 0,-14 38-3 15,4-26-10-15,-2 0-71 0,3-1-63 16,1-2-24-16,1 0-18 0,5-3-22 15,2-2-34-15,2-1 10 0,5 0 24 16,6-3 29-16,3 0 20 0,3-5-13 16,4-3-36-16,1-5-64 0,-3-1-13 15,-2 0-9-15,-5-1-1 0,-6 3 7 16,-7 0 12-16,-2 5-4 0,-11 0-58 16,-7 4-8-16,-3 3-16 0,-5 0 12 15,-2 6-10-15,-2 3-76 0,5 2-226 16,6-3-610-16,0 2-684 0</inkml:trace>
  <inkml:trace contextRef="#ctx0" brushRef="#br0" timeOffset="-118348.98">9564 6823 2161 0,'0'0'1131'0,"0"0"-716"0,0 0-135 0,0 0-7 16,0 0-65-16,0 0-97 0,0 0-49 16,0 0-31-16,0 0-31 0,0 0-39 15,0 0-66-15,0 0-25 0,-41-34 24 16,26 38 28-16,-1 2 44 0,3 4 32 0,0-1 0 16,6 4-42-16,5-1-21 0,2 2-2 15,2 2 36-15,5 0-4 0,7 1 19 16,1 1 14-16,3 1-1 0,2-1-9 15,-1 0 11-15,-2-2 1 0,-3-1-13 16,-5-3-18-16,-2 0-32 0,-6-3-26 16,-4-1 42-16,-10 0 45 0,-3-2-43 15,-8 1-31-15,-5-4-35 0,-4-3-42 16,1 0-38-16,-1-8-31 0,2-4-116 16,4-5-141-16,7 3-497 0</inkml:trace>
  <inkml:trace contextRef="#ctx0" brushRef="#br0" timeOffset="-118131.044">9523 6532 2312 0,'0'0'622'0,"0"0"-254"15,0 0-41-15,0 0 4 16,0 0-48-16,0 0-94 0,0 0-62 0,0 0-38 16,0 0-58-16,0 0-16 0,-12 74 38 15,7-13 23-15,3 5-17 16,2 6 8-16,0-4-12 0,4-5-27 0,-4 0-7 15,0-2-21-15,-2-1-34 0,-2-4-109 16,-3-7-91-16,4-4-82 0,1-11-138 16,0-10-196-16,2-10-671 0,0-7-580 0</inkml:trace>
  <inkml:trace contextRef="#ctx0" brushRef="#br0" timeOffset="-117815.172">10026 6799 3213 0,'0'0'480'0,"0"0"-257"15,0 0-56-15,-7-36 14 0,0 23-32 16,-7 3-93-16,-1 1-43 0,-7 2-13 16,-1 4-44-16,-4 3-24 0,0 4-19 15,-2 9 15-15,2 3 22 0,0 2 29 0,6 1 5 16,2 0-3-16,7-2-6 15,6-2-16-15,6-1-18 0,6 0 59 0,6-1 35 16,4 3 44-16,6-3 2 0,1 0-12 16,2 3-29-16,1-3-9 0,-5 1-29 15,-4-1-2-15,-4-1-18 0,-2-1-20 16,-8-1 1-16,-3 1 12 0,-8 1 10 16,-7 0 14-16,-5 0-57 0,-5 0-71 15,-3-3-72-15,1-2-97 0,1-3-161 16,7-2-532-16,2-5-794 0</inkml:trace>
  <inkml:trace contextRef="#ctx0" brushRef="#br0" timeOffset="-117651.247">10068 7040 2925 0,'0'0'590'0,"0"0"-101"15,0 0-52-15,0 0-12 0,36 30-192 0,-30-19-108 16,-3 1-40-16,-2 3-30 15,-1 4-46-15,-2 3-9 0,-6 2-88 16,-1 0-116-16,-3 1-149 0,0-1-220 0,1-5-858 16,1-1-1223-16</inkml:trace>
  <inkml:trace contextRef="#ctx0" brushRef="#br0" timeOffset="-116631.928">11497 7213 1702 0,'0'0'1133'0,"0"0"-877"0,40-21-134 0,-20 6-7 0,5-6-13 0,2-1-42 16,-1-6-22-16,4-9-13 0,0-8 1 16,-1-12-23-16,-6-5-3 0,-6-1 2 15,-8 0 42-15,-6 3-21 0,-3 0 2 16,0 0 35-16,-4 6-13 0,-2 6 129 16,-2 14-46-16,5 9-15 0,-2 9 34 15,0 7-12-15,2 2-38 0,0 0-22 16,-1 5-47-16,1 2-30 0,-1 10-120 15,-3 15 12-15,-1 22 77 0,1 23 31 16,0 9 0-16,2 4 0 0,2-7-9 16,3-9-25-16,0-3-38 0,0-5 4 15,5-8 21-15,-1-12-21 0,4-10 66 0,0-12-24 16,2-5 26-16,4-1 21 16,4-3 11-16,3-5-1 0,4-3 9 15,2-10-40-15,1-5-25 0,-1-8-56 0,0-2-39 16,-4-3 33-16,-5 1 30 0,-4 5 57 15,-4 4 9-15,-4 6 67 0,-4 5 38 16,-2 4-2-16,0 3-100 0,0 6-9 16,-3 5-3-16,-3 5 37 0,0 3 28 15,-1 3 1-15,1-3-29 0,0-2-27 16,3-2-10-16,2-4-19 0,1-3 1 16,0-4 17-16,3-3 1 0,5-1 43 15,2-4 22-15,4-5-58 0,1-5-7 16,-1-2-103-16,1-4-12 0,-4-1 28 15,-3-2 34-15,-4 1-6 0,-2 1-18 16,-2 2-20-16,-4 4-29 0,-1 3-44 16,-3 5-5-16,1 6-112 0,-2 1-211 15,1 5-208-15,2 1-703 0</inkml:trace>
  <inkml:trace contextRef="#ctx0" brushRef="#br0" timeOffset="-116348.11">12190 6905 2805 0,'0'0'993'0,"0"0"-773"0,0 0-141 0,0 0 52 15,0 0 3-15,-28 38-32 0,22-20-3 16,1 3-10-16,0-1-49 0,5 0-40 16,0-1-15-16,7-3-10 0,2-3 25 15,4-1-3-15,5-3 3 0,4-4 23 16,3-2 20-16,3-3-42 0,1-6 0 15,0-3 11-15,-1-5-9 0,-3 1-3 16,-5-2-20-16,-7-2-60 0,-7-1-4 16,-6 0 26-16,-7-1-45 0,-9 2-58 15,-4 0 2-15,-7 5-49 0,-2 3-29 16,-2 7-93-16,1 2-148 0,2 6-255 16,8 0-565-16,2 6 515 0</inkml:trace>
  <inkml:trace contextRef="#ctx0" brushRef="#br0" timeOffset="-115848.395">12485 6817 1964 0,'0'0'1335'0,"0"0"-941"15,0 0-221-15,0 0-54 0,0 0-65 16,0 0 28-16,-2 53 52 0,2-11 83 16,3 11-41-16,2 4-90 0,-1-2-46 15,0-7-12-15,-2-9-7 0,-1 2-21 16,-1-3 13-16,0-6-13 0,-1-4-65 15,0-8-36-15,0-3-10 0,-1-2 37 16,0 2 37-16,1-3 37 0,0-7 16 16,0-3 27-16,-1-4 65 0,-2-1 15 15,1-10-49-15,-1-13-37 0,1-13-22 0,2-15 10 16,1-9 18-16,6 0-43 0,5 0-3 16,1 8-28-16,2 0-27 0,1 12 55 15,0 9-19-15,-2 11-5 0,1 6 27 16,2 2 24-16,2-1-5 0,2 2-19 15,0 4-16-15,-1 5-24 0,-1 2-12 16,-3 2-13-16,-1 6 38 0,-4 4-57 16,-6 4-39-16,-4 2-5 0,-9 5 57 15,-9 1 69-15,-10 5-1 0,-14 4-78 16,3-5-111-16,1-5-111 0,7-7-279 16,13-9-882-16</inkml:trace>
  <inkml:trace contextRef="#ctx0" brushRef="#br0" timeOffset="-115098.895">5807 8017 1243 0,'0'0'589'0,"0"0"-414"0,0 0-129 0,0 0 9 0,0 0 78 16,0 0 80-16,5 37 52 0,18-30-18 15,20-1-19-15,23-5-40 0,16-1-55 16,13-4-28-16,8-4-42 0,3 1-31 16,9-1-30-16,13 0-2 0,11 0-2 0,6 1 2 15,8 0 2-15,7-1 0 16,0 2 1-16,6-1 13 0,1 0 25 15,-3 2 19-15,-3 1-7 0,-4 1-18 16,-8 3-33-16,-12 2-2 0,-9 4-22 0,-16-1 3 16,-13 4-3-16,-17 1-13 0,-14 0-65 15,-20-1-81-15,-15-2-89 0,-15-1-105 16,-11 0-228-16,-3-3-222 0,-8 4-578 0</inkml:trace>
  <inkml:trace contextRef="#ctx0" brushRef="#br0" timeOffset="-114664.815">5915 8680 1223 0,'0'0'1137'0,"0"0"-804"0,0 0-72 0,0 0-18 16,45-33-23-16,-27 27-36 0,4 0-29 15,10 0-36-15,12 2-31 0,18 4-9 16,12-3-6-16,5 3-55 0,9 0 51 16,4-2-28-16,11 0-20 0,8 1-19 15,7-1-2-15,5 0-2 0,5-1 1 16,3-1 1-16,1 4 2 0,-1 0-2 16,-4 0-2-16,-3 2 0 0,-9 0-20 15,-8 3-18-15,-14 2-57 0,-16 0-17 0,-13 3-27 16,-20-2-58-16,-15-1-112 15,-13 0-198-15,-8-1-257 0,-3-2-532 16,-5 4 534-16</inkml:trace>
  <inkml:trace contextRef="#ctx0" brushRef="#br0" timeOffset="-114249.228">5957 9679 1265 0,'0'0'468'0,"0"0"-244"0,0 0 26 16,0 0 103-16,0 0-18 0,0 0-63 16,0 0-4-16,0 0-2 0,0 0-96 15,0 0-82-15,0 0 35 0,0 0 68 16,70-14-8-16,7 14 11 0,17-3-6 16,11 1-66-16,5-3-61 0,1 0-30 0,7-1 3 15,6-2-10-15,2 3-12 0,1-2-10 16,-1 0 17-16,1 0-7 0,-5 1-12 15,-4 2-2-15,-7 0-59 0,-6 1-59 16,-10 0-23-16,-10 3-45 0,-14 1-81 16,-13 1-138-16,-18 4-282 0,-14-5-658 15,-10-1-582-15</inkml:trace>
  <inkml:trace contextRef="#ctx0" brushRef="#br0" timeOffset="-113931.155">6049 10385 2028 0,'0'0'1148'0,"0"0"-1043"0,0 0-76 15,0 0 143-15,71 16 109 0,-15-17-20 16,13-8-54-16,8-4-52 0,5-2-46 16,3-2-38-16,8 1-28 0,5 2-23 15,3-2-20-15,3 2-28 0,0 2-34 16,-2 0-9-16,-1 5-22 0,-5 3-22 16,-10 1-41-16,-5 3-26 0,-8 0-10 15,-8 5-8-15,-12 3-38 0,-11 2-124 16,-16-4-215-16,-8 0-218 0,-12 0-517 15</inkml:trace>
  <inkml:trace contextRef="#ctx0" brushRef="#br0" timeOffset="-113649.45">6183 11016 2959 0,'0'0'444'0,"0"0"-333"0,39 11 120 15,9-10 58-15,23-2-50 0,14-8-53 16,8-4-44-16,1 0-74 0,-2 2-34 16,2-2-4-16,1 3-17 0,0 2-13 15,-3 4-68-15,-6 2-142 0,-5 2-48 16,-4 2-15-16,-8 5 43 0,-9 4 9 15,-4 3 1-15,-10 0-42 0,-11 2-102 16,-9-1-173-16,-9-2-112 0,-10-6-393 16</inkml:trace>
  <inkml:trace contextRef="#ctx0" brushRef="#br0" timeOffset="-113399.214">6060 11748 2975 0,'0'0'469'0,"0"0"-329"0,0 0-42 16,67 43 135-16,-2-33 69 0,15-4-63 16,9-6-42-16,6-3-77 0,1-6-34 15,6-4-28-15,7 0-21 0,2-1-14 16,7 3-23-16,-2-1-16 0,1 2 15 15,-6 2-66-15,-7 5-111 0,-10 3-137 16,-11 2-110-16,-10 3-115 0,-12 0-171 16,-22 1-587-16</inkml:trace>
  <inkml:trace contextRef="#ctx0" brushRef="#br0" timeOffset="-110798.176">4252 12578 280 0,'1'1'763'0,"0"-1"-232"0,1 0-226 0,1 0 39 16,1-1 9-16,2-1-44 0,3-3-21 15,-1-4-48-15,4-1-28 0,1-6-35 16,0-1-39-16,2-1-24 0,-1-4-36 16,0 0-28-16,-1-5-12 0,-1 0-13 15,-2-1-7-15,-3-4-2 0,-1-7-1 16,-6-8-15-16,-3-7-17 0,-7-2-8 15,-1 10 22-15,0 14 3 0,3 12 0 16,1 6 34-16,-4-3 9 0,1 6 4 16,1-2 18-16,2 6 19 0,0 3 42 0,3 2-64 15,0 2-62-15,1 6-89 16,0 11-6-16,0 18 48 0,3 16 47 0,0 9 31 16,3 4-15-16,3-6-16 0,1-8-13 15,3-4-8-15,0-11-29 0,-2-8 7 16,-1-10 27-16,3-2 1 0,-1 0 2 15,3-1 12-15,2-1-17 0,0-5 18 16,2-7 0-16,0-1 34 0,2-10 16 16,1-5-16-16,-2-5-34 0,1-5-28 15,-2-4-31-15,-3 1 3 0,-4 0 19 16,-3 2 37-16,-2 5 1 0,-4 7 39 16,0 4 47-16,0 7 9 0,-1 3-7 15,0 0-89-15,-1 7-21 0,0 6-7 16,1 4 25-16,-1 3 3 0,0 4 1 15,0-3-1-15,0 0 0 0,2-5-15 16,0-4-26-16,1-3-8 0,2-5 9 16,2-2 12-16,1-2 28 0,3-6 55 15,0-2-5-15,0-5-50 0,0-6-23 16,0-3-36-16,-2-1 7 0,-3 0-10 16,-4 1 5-16,-1-3-55 0,-7 1-55 15,-2 2-34-15,-2 4-8 0,0 2-30 0,-1 6-49 16,1 6-94-16,2 1-249 0,2 3-688 15</inkml:trace>
  <inkml:trace contextRef="#ctx0" brushRef="#br0" timeOffset="-110514.887">4776 12230 16 0,'0'0'2783'0,"0"0"-2334"0,0 0-201 15,0 0-7-15,-47 16-30 0,31-5-82 16,-1 1-41-16,1 3-7 0,0 2-75 16,3 3-6-16,2-2-13 0,1 2 12 15,3-1-2-15,4-2-22 0,3-1 7 16,4-4-1-16,5-4-19 0,5-2 38 0,4-6 37 16,4 0 3-16,4-7-8 15,1-4-12-15,0-8-20 0,0 1-31 16,-4-5-9-16,-3 1 18 0,-7-1-16 0,-4 3-40 15,-8-3-58-15,-1 2-49 0,-10 1-40 16,-4 3-4-16,-4 5-91 0,-2 6-76 16,-4 3-193-16,6 3-649 0,-7 2 501 0</inkml:trace>
  <inkml:trace contextRef="#ctx0" brushRef="#br0" timeOffset="-110081.978">4898 12158 2735 0,'0'0'606'15,"0"0"-299"-15,0 0-32 0,0 0-27 16,-23 53-86-16,19-32-48 0,2 3-27 0,2 3-22 16,2 2-44-16,3 3 13 15,3 2-21-15,0 7 5 0,2 5-16 16,-1 5-2-16,0 2-23 0,-4-11-30 0,-1-10-24 15,-3-13-19-15,2-1 9 0,-1 1 35 16,0-1 27-16,-1-4 25 16,0-2 15-16,0-7 10 0,-1-3 25 0,0-2 64 15,0-7-15-15,-3-6-53 0,-4-13-5 16,-2-13 26-16,2-12 1 0,-1-6 30 16,6-1 3-16,2 9-52 0,4 15-49 15,4 4-12-15,-2 12-7 0,3 2 19 16,4-1 13-16,3 2 5 0,2-2-6 15,1 5-2-15,0 3-10 0,-2 3-33 16,1 3-4-16,-4 2-15 0,-2 1-43 16,-5 3-49-16,-3 3-51 0,-3 0-15 15,-2 5 23-15,-7 3 82 0,-8 2-45 16,-5 1-39-16,-6 0-33 0,-5 1-56 16,-1-3-39-16,0 0-177 0,2-6-148 15,8-2-726-15</inkml:trace>
  <inkml:trace contextRef="#ctx0" brushRef="#br0" timeOffset="-109867.418">5656 12073 3761 0,'0'0'599'0,"0"0"-401"0,0 0-66 16,0 0-46-16,0 0-55 0,0 0-31 15,0 0-114-15,0 0-170 0,0 0-219 16,0 0-566-16,0 0-980 0</inkml:trace>
  <inkml:trace contextRef="#ctx0" brushRef="#br0" timeOffset="-109719.376">5666 12308 2960 0,'0'0'527'0,"0"0"-283"16,0 0-93-16,0 0-88 0,0 0-63 16,0 0-158-16,0 0-164 0,0 0-469 0,0 0-1629 15</inkml:trace>
  <inkml:trace contextRef="#ctx0" brushRef="#br0" timeOffset="-107162.269">6326 12621 1114 0,'-8'14'1032'0,"4"-10"-828"0,0 2 57 0,0-2 48 16,0-1-43-16,3-1-58 0,-3-2 7 15,3 0-6-15,0-5-77 0,-1-3-79 16,2-4-37-16,0-5 60 0,0-2-26 16,0-5-28-16,1-2-4 0,2-4 7 15,1-5-6-15,-3-10 0 0,-1-6-18 16,0-1 0-16,-1 3 11 0,-4 4-12 16,0 10 16-16,1 9 2 0,0 5-2 15,0 3 3-15,-1-1 30 0,-1-2 13 16,-1 0 12-16,2 4 1 0,0 2-1 15,1 3-13-15,2 1-24 0,-1 2-6 16,2 2-19-16,-2 1 6 0,2-1-7 16,-1 2-11-16,2 1-1 0,0 1-18 15,0 0 18-15,0 0-17 0,0 1-10 0,0 0 10 16,0 2-13-16,4-3-6 0,0 0-18 16,2 2-1-16,3-1 4 15,5-1 11-15,-1 2 20 0,4-1-4 0,3 1 6 16,3 1 16-16,7-1 0 0,10-1 3 15,12 2 0-15,6 0 37 0,2-1 13 16,-2-2-4-16,0 2 0 0,-1-1-2 16,4-4-7-16,2 2-3 0,7 0-13 15,3 0 28-15,5-2-12 0,4 1-6 16,2 0-28-16,1 1-3 0,1 0 12 16,1 4 22-16,0-2-7 0,2 2-24 15,0 0 13-15,-2 0 5 0,0 0-9 16,-6 2 7-16,0-2 5 0,-4 0-21 15,-3 0 9-15,-5 0-8 0,-9 0-1 16,-2-4 12-16,-10 1-3 0,-9 0 3 16,-10 1 10-16,-10 0 2 0,-3 0 4 15,-1 2 2-15,-3-1 4 0,-1-1 45 16,-5 2 18-16,-4 0-24 0,-2 0-24 16,0 0-4-16,0 0-5 0,-2 0-4 15,-2 0-36-15,0 0-3 0,-1 3-2 16,-1 3-13-16,-4 1 0 0,1 4 13 0,-1 6 2 15,0 2 4-15,0 2-4 0,3 4 0 16,1 4 0-16,0 1 3 0,2 2 0 16,2 3 9-16,-2-1 0 0,4 7-11 15,-1-5 0-15,1-1 1 0,0 2 0 16,0-5 19-16,1 4-9 0,1-1 4 16,0-1 8-16,0-3-3 0,0 0-9 15,0 0 3-15,-2-4-3 0,0-3 6 16,0 0-15-16,0-2 0 0,-2-1 16 15,-2-4-18-15,-1-2 14 0,-1 0-15 16,-3-3 2-16,0-2 1 0,-2 0-1 16,-3-4 0-16,-1 2-2 0,-3-5 0 15,-1-1-12-15,-2-2-7 0,-5 0-5 16,-1-2 3-16,-3-1 3 0,-5-5 0 16,-9 2-12-16,-7-2 11 0,-3 0-2 15,3 0 0-15,0 1 6 0,3 1-6 16,-4 2 3-16,-1 0 2 0,-5 1 14 15,-4 0 1-15,-1 0 0 0,-1-1 0 0,-6 0 0 16,-1 1 1-16,-5 0 1 16,2 0 0-16,-4 0 1 0,-2-1 0 15,0 1-1-15,-3-2 1 0,2 1 14 0,-3 1-14 16,3 0-1-16,5 1 2 0,0-2-2 16,8 1 1-16,-1-2 16 0,3-1-17 15,5 0-1-15,1-1-30 0,4 0-43 16,4-1-9-16,3 0-36 0,3-4-16 15,10 3-40-15,8-2-99 0,6 3-281 16,11 3-864-16,-11-16-1301 0</inkml:trace>
  <inkml:trace contextRef="#ctx0" brushRef="#br0" timeOffset="-99482.784">5830 13150 1129 0,'0'0'813'0,"0"0"-501"0,0 0-125 0,0 0 55 15,0 0-4-15,0 0-45 0,0 0-11 16,0 0 12-16,0 0-32 0,0 0-24 15,0 0-15-15,0 0-23 0,-37-34-23 16,33 23-9-16,-2 4 1 0,1-5-29 16,-2 1 13-16,2-1-25 0,-1-1 34 15,0 0-18-15,0-3-23 0,-2-1-9 16,2-4-11-16,-1 0 0 0,0-4 0 16,1-1-1-16,-2-1-3 0,2-2 2 0,-1-3-12 15,0-6-5-15,-2-4 15 16,0-8-19-16,0-4 0 0,0 6-3 15,3 3-15-15,0 4-3 0,1-2-23 0,-3-2 4 16,2-3 3-16,-1 1 15 0,1-3 8 16,2-1-8-16,-2-4-12 0,3 0 12 15,-2-1 9-15,2 1-9 0,0-2 13 16,1-1-7-16,2 0-6 0,-1 0 3 16,1-4 15-16,0 1 1 0,1-4 0 15,1 1 3-15,0 2 21 0,0 1 1 16,-1 0 0-16,0 1 3 0,-1-2-3 15,0 2 16-15,0-4-15 0,-2 4 18 16,-2-3 0-16,2 0 15 0,-3 3-31 16,1-2-2-16,0 1 27 0,0-3-28 15,1 0-15-15,-2-1 0 0,3-3 15 16,0-1-2-16,0-2-11 0,1 2 12 16,1-1 0-16,0-1-1 0,0 1-21 15,0-3 11-15,0 0 12 0,0 0-12 16,0 0 12-16,-1-1 13 0,-2 0-10 15,0-1 10-15,0 2-11 0,-1-2 0 16,-1 1 10-16,-1-1-12 0,0 0 22 0,0 1-22 16,0 1 0-16,-3 1 0 0,2 0 2 15,0 0-2-15,-1-1 0 16,2 0-3-16,-1-1 3 0,1-1-2 0,1 3 1 16,0 1 0-16,-1-4 1 0,0 5-9 15,0-5 9-15,2 1 25 0,1 1-25 16,-1 0 0-16,1 2 0 0,1 1-10 15,0 1 10-15,0 1-2 0,2-2-3 16,0 4 3-16,-1-1-8 0,1 2 6 16,-2 1-8-16,0 3 12 0,0 1-2 15,-1 5 2-15,-1-1 0 0,1 3 3 16,0 0 16-16,-2 4 19 0,1 2 0 16,-1 1-13-16,0 2-6 0,1 2 9 15,0 2-28-15,0 7 35 0,1 7 6 16,1 5-19-16,-1 3 6 0,0-1 25 0,0-1-34 15,0-4 19-15,0 5-7 16,1-1-31-16,1 5 0 0,-1 0 0 16,1 1 0-16,0 3-20 0,1 0 18 15,0 2-29-15,0 2 3 0,0 0 9 16,2 0-38-16,2 1 4 0,1 0-10 0,4-1 16 16,2 1 12-16,4 1 10 0,4-2 9 15,5-2 3-15,9 1 10 0,10-3 1 16,14-3-20-16,5-2 20 0,2 0 2 15,1 0-1-15,0 0-9 0,4-1 10 16,6 0 2-16,5-1-2 0,5-1 15 16,3 0-14-16,7-2-1 0,5-1 3 15,4 0 16-15,7-2 0 0,2-1 7 16,7 0-1-16,2 2-13 0,3 0-12 16,4 1 3-16,0-1-2 0,2 2 1 15,3 0 23-15,3-1 0 0,-1 3 19 16,4 0 0-16,0 1-3 0,0 1-13 15,5-2 4-15,-3 2 5 0,0 0 8 16,0 0-4-16,1 3-16 0,1 1-6 16,-2-1-7-16,-1 3-10 0,-2 0-2 15,2 1 0-15,-2 0 0 0,0 0 1 0,-2 1-1 16,1 0-1-16,1 2 1 16,-2-1 1-16,-2 0-1 0,3 1 0 0,-5 0 0 15,-2 2-1-15,1 0 1 0,-5 1-1 16,-1 0-1-16,-4 0 1 0,-3 0-2 15,-3 2 0-15,-5-2 1 0,-1 2 1 16,-5-1 0-16,-4 2-2 0,-3-2 3 16,-4 3 2-16,-4 0 0 0,-4 0-1 15,-5 0-1-15,-6 0 3 0,-3 1 9 16,-8 1-11-16,-4 2 15 0,-7 0 18 16,-3-1 7-16,-7 2-10 0,-8 1-3 15,-8-3 0-15,-7 0-7 0,-2 1-2 16,2 1-18-16,2 0-1 0,1 3-3 15,-4 1 2-15,-2 1-15 0,-1-1 15 16,-3 3-1-16,-2 1-16 0,0 0 2 16,-5 3-9-16,0 0 22 0,-2 4-9 15,-1 0 12-15,-1 7-1 0,-1 0 1 16,-1 4 2-16,0 6 13 0,0 9-11 16,0 4-3-16,0 5 17 0,0-4-5 15,0-3-13-15,0 1 2 0,0 1 0 0,-1 3-1 16,-1 3 14-16,-1 4 10 0,0 2-25 15,-1 0 3-15,-1 5 19 0,-1 2 0 16,0 2-19-16,0 3 21 0,0 5-2 16,1 0-3-16,-1 3-16 0,0 3 9 15,0 1 1-15,-1 1 2 0,-1-1-15 16,0 5 12-16,-2-1 1 0,-1 2 2 16,-1 2-3-16,2 1-12 0,-1 2 0 15,-1 1 0-15,0 5 1 0,2 1 2 16,-1-3 0-16,1 4 15 0,1-2 10 15,-2 2-28-15,1 1 2 0,0-1-2 16,-2-1-12-16,2 0 9 0,-3 4-10 16,1 0 1-16,-1-2 12 0,-2-1 12 15,0-1 1-15,0-1-13 0,2-1 0 16,-3 1 0-16,1-2 15 0,-2 0-12 16,0-1 34-16,0-2-36 0,1-1 0 15,-2-1 1-15,0 0 11 0,-1-1-11 16,0-6 0-16,2-1-4 0,-1 1-13 0,-2-4 15 15,2 0 9-15,0 0 16 16,1-3-22-16,-2-4 15 0,1-1-14 0,1 0 5 16,-2-5 3-16,1 0 3 0,-1-2-12 15,-2-3 1-15,1-4 11 0,-1-2-12 16,0-3 28-16,-1-2 9 0,-2-3-16 16,-1-1 43-16,-2-4 40 0,-1-1-33 15,1-4-32-15,-4-4-11 0,6-6 2 16,2-5-11-16,3-8-4 0,-7 4-16 15,-9 5 1-15,-12 5-2 0,-8 0-1 16,0-7-1-16,0-3-14 0,3-4-1 16,-3 0 5-16,-5-2 11 0,-3-2 1 15,-4 2-1-15,-2-1 1 0,-3 0 0 16,-4-3 1-16,-1 2 11 0,-5-2-11 16,-2-1 10-16,-4-1 0 0,-1 1-10 15,-1-3 0-15,-3 0 13 0,-2 0-14 16,-4-2 11-16,-3 2-11 0,-3 0 0 0,-2 0 1 15,-2 0 1-15,-5-1 10 0,2 1-12 16,-5 0-1-16,2 1-1 0,-4-3-1 16,0 2-1-16,-2 1-13 0,-3-1-2 15,3 2 0-15,-3-2 0 0,-1-2-1 16,0 3 16-16,3-1 2 0,-3 1 1 16,3-1-2-16,-1-1 2 0,-1 0 1 15,3 0-1-15,0-3 2 0,1 3 1 16,1-1-2-16,1-1 2 0,3-1-3 15,0 0 0-15,3 0-2 0,1-1-10 16,2 0-3-16,0 0 12 0,5-1 2 16,3 1-11-16,2-3 11 0,4 2 1 15,4-1 0-15,3-3 0 0,6 0 0 16,4 0 27-16,7 0-15 0,8-4 13 16,2-1-13-16,6 0 27 0,5-2-11 15,4 0 17-15,4 0 19 0,9-2-25 16,9 3 31-16,6 2 51 0,2 0-57 15,0-2-34-15,-2 1-12 0,-1-1-15 0,3-1-1 16,1 0-2-16,4 1-33 0,2 0-21 16,1 0-22-16,2 1-30 15,1-1-43-15,1-2-46 0,0 1-107 0,2-3-250 16,-1 3-641-16,3-9-1018 0</inkml:trace>
  <inkml:trace contextRef="#ctx0" brushRef="#br0" timeOffset="-91719.761">4300 7178 466 0,'0'0'1804'0,"0"0"-1475"0,0 0-51 0,0 0-92 15,0 0-78-15,0 0-37 0,0 0-33 16,0 0 51-16,0 0 3 0,6 51 10 16,-3-29-39-16,-1 5-28 0,-2 1-13 15,0 1 4-15,0-1-24 0,-2-1-2 16,0-3-64-16,1-2-110 0,1-4-106 16,0-3-173-16,3-6-339 0,1-6-819 15</inkml:trace>
  <inkml:trace contextRef="#ctx0" brushRef="#br0" timeOffset="-91465.763">4356 7193 2666 0,'0'0'322'0,"0"0"-121"0,0 0 4 16,0 0-18-16,0 0 15 0,0 0-23 0,0 0-59 15,0 0-54-15,11-40-47 0,2 34-17 16,5 1 10-16,2 0-9 0,3 3-3 15,0 2-24-15,0 0-16 0,-2 6-33 16,0 2-15-16,-3 0-6 0,-5 4-1 16,-3-1 10-16,-3 0-29 0,-6 1-16 15,-2 0 16-15,-9 2-8 0,-4 0-47 16,-6 0-21-16,-5 2-22 0,-1-2-95 16,-1-1-121-16,-1-2-219 0,7-4-178 15</inkml:trace>
  <inkml:trace contextRef="#ctx0" brushRef="#br0" timeOffset="-91182.78">4736 7170 1441 0,'0'0'1285'0,"0"0"-1044"0,0 0-103 16,0 0 35-16,0 0 72 0,0 0-39 15,-50-19-8-15,35 19-120 0,-3 6-56 16,-1 4-21-16,0 3 2 0,-1 6 20 16,3 1 2-16,0 4 13 0,5 3-36 15,1-4-2-15,6 3-2 0,4-4-11 16,1-5 12-16,7-1 1 0,5-4 3 16,2-5-3-16,5-1-6 0,5-6-117 15,4 0-81-15,0-6-97 0,3-6-242 16,-6 3-574-16,8-9-688 0</inkml:trace>
  <inkml:trace contextRef="#ctx0" brushRef="#br0" timeOffset="-90881.991">4840 7372 2704 0,'0'0'561'0,"0"0"-265"16,0 0-72-16,0 0 12 0,0 0-54 16,0 0 1-16,0 0-53 0,0 0-21 15,40-9-39-15,-19 4-36 0,5-2-6 16,10 1-16-16,9-4-11 0,5-1-1 15,3 0-15-15,-11 2-19 0,-10 2-61 16,-9 3-35-16,-3-1-62 0,2-1-62 16,3-2-155-16,2 1-308 0,-7 0-620 15,4-6-250-15</inkml:trace>
  <inkml:trace contextRef="#ctx0" brushRef="#br0" timeOffset="-90599.35">5211 7197 2682 0,'0'0'498'0,"0"0"-304"16,0 0-12-16,0 0-15 0,0 0 13 0,0 0-19 16,0 0-5-16,0 0-26 0,44 12-37 15,-28-9-77-15,4 0-13 0,0 1 28 16,1-1-17-16,-1 0-14 0,-2 1-24 15,-1 2-7-15,-4 0-4 0,-2 0-8 16,-6 2 9-16,-4 2-10 0,-4 2 44 16,-8 1 7-16,-6 4 39 0,-12 7-46 15,-10 6-59-15,-2-3-68 0,6-2-53 16,3-3-119-16,8-7-325 0,7-2-854 16</inkml:trace>
  <inkml:trace contextRef="#ctx0" brushRef="#br0" timeOffset="-83198.391">4046 7871 1577 0,'-1'1'737'0,"0"-1"-362"0,1 0-92 0,-1 0-137 16,0 2-146-16,1 6-90 0,0 3 90 0,0 8 34 16,0 5 10-16,0 5-12 0,0 2-31 15,0 2-1-15,0 1-19 16,-3-1-6-16,-1 0-46 0,0-4-35 0,0-1-55 16,1-6-29-16,-1-2-30 0,1-6-68 15,2-5-144-15,0-5-379 0</inkml:trace>
  <inkml:trace contextRef="#ctx0" brushRef="#br0" timeOffset="-82947.307">4033 7931 2124 0,'0'0'301'0,"0"0"-39"0,0 0 65 15,0 0-106-15,0-41-33 0,5 34-16 16,2-2-21-16,3 3-44 0,-1-1-31 0,4 3-39 15,1 1-37-15,1 2-10 16,2 1-31-16,0 2 29 0,0 4-23 16,0 2 4-16,-3 1-51 0,-2 3 0 0,-1-2-13 15,-4 3-39-15,-4-1 10 0,-2 2 6 16,-2-2 16-16,-5 2-4 16,-4 0 10-16,-5-1-30 0,-1 0-22 0,-1-1-71 15,-1-1-70-15,1-2-48 0,0-4-223 16,5-1-202-16</inkml:trace>
  <inkml:trace contextRef="#ctx0" brushRef="#br0" timeOffset="-82632.588">4324 7954 62 0,'0'0'1866'15,"0"0"-1580"-15,0 0-157 0,0 0-3 16,0 0 26-16,0 0 9 0,0 0-13 16,-2-38-10-16,-2 35-39 0,-2 1-22 0,0 2-4 15,-2 0 32-15,-2 0-6 0,1 3-7 16,-1 3-10-16,-2 3-38 0,3 4-44 16,-1 3-15-16,1 5-4 0,2 3 4 15,1 4-1-15,2 0 16 0,2 3-1 16,1-4-18-16,1 1-38 0,2-5 0 15,2-4-19-15,4-3 28 0,1-6-6 16,4-1 9-16,1-8-12 0,4-1-84 16,0 0-86-16,2-9-267 0,-5 2-513 15,6-10-384-15</inkml:trace>
  <inkml:trace contextRef="#ctx0" brushRef="#br0" timeOffset="-82369.29">4530 7947 2282 0,'0'0'352'0,"0"0"-172"0,0 0 3 0,0 0-42 15,0 0-35-15,0 0-36 0,0 0-70 16,0 0-24-16,0 0 24 15,0 0 22-15,1 48-6 0,1-28-16 0,0 2-11 16,-2 1-69-16,0 0-57 0,0-1-11 16,-2-2-67-16,-1 0-27 0,-1-4-4 15,0 0-36-15,0-5-114 0,0-3-106 16,0-4-143-16</inkml:trace>
  <inkml:trace contextRef="#ctx0" brushRef="#br0" timeOffset="-82178.906">4381 8076 2085 0,'0'0'347'0,"0"0"-218"15,0 0-23-15,0 0-3 0,0 0 87 16,0 0 2-16,0 0-35 0,44 2-49 0,-26-2-60 16,3 0-33-16,0-2-12 15,-1-1-3-15,2-3-35 0,0-1-102 16,-1 0-64-16,0-1-75 0,-1 0-137 0,0-3-258 15,-6 3-522-15</inkml:trace>
  <inkml:trace contextRef="#ctx0" brushRef="#br0" timeOffset="-81848.449">4811 7829 729 0,'0'0'1556'0,"0"0"-1162"15,0 0-108-15,0 0-58 0,0 0-47 16,0 0-31-16,0 0-20 0,0 0-10 16,0 0-45-16,0 0-46 0,-2 45-14 15,-1-30-12-15,1-1 16 0,0-1-3 16,-1 2 3-16,0-1-18 0,-1 1 0 0,0 0-1 16,0 2-1-16,-1-3 1 15,1 0-3-15,0 1-16 0,0-4 17 16,2 0 0-16,1 0-14 0,0-2 0 0,1-3-6 15,0-1 3-15,0 0 0 16,3-3-3-16,2 0 22 0,1 0 12 16,3-1 7-16,3-1-19 0,2-3-32 0,3-1-94 15,0-2-76-15,1-2-92 0,1 0-119 16,-2-2-185-16,-1 2-227 0,-5 1-430 16</inkml:trace>
  <inkml:trace contextRef="#ctx0" brushRef="#br0" timeOffset="-81649.34">4874 7908 1759 0,'0'0'684'0,"0"0"-345"16,0 0-143-16,0 0-13 0,0 0 62 16,-16 41-13-16,14-25-49 0,2 5-42 15,-1 1-36-15,1 3-55 0,0 1-17 16,0 1-33-16,0-3 0 0,-1 3-47 15,-1-3-85-15,-2 3-88 0,0-2-119 0,-1-2-205 16,1-5-563-16,-1-1-654 0</inkml:trace>
  <inkml:trace contextRef="#ctx0" brushRef="#br0" timeOffset="-81115.049">5116 8061 1789 0,'0'0'373'0,"0"0"-104"0,0 0 31 0,0 0-75 15,0 0-68-15,0 0-29 0,0 0-1 16,0 0-25-16,0 0 31 0,0 0 53 16,0 0 9-16,51 22-22 0,-30-19 2 15,6-1-27-15,6-2-27 0,12 0-10 16,9-5-25-16,3-2-9 0,-1-1-16 15,-6-1-9-15,-14 4-25 0,-7 0 1 16,-8 2-28-16,-5-1-12 0,3 3-25 16,-3-3-43-16,1 0-55 0,-4 2-68 15,-4-1-88-15,-3 1-129 0,-3-2-268 16,-1 2-494-16,-1-1-554 0</inkml:trace>
  <inkml:trace contextRef="#ctx0" brushRef="#br0" timeOffset="-80815.449">5551 7878 2481 0,'0'0'413'0,"0"0"-163"16,0 0 14-16,0 0-16 0,0 0-53 15,0 0-44-15,0 0 56 0,0 0 14 16,0 0-73-16,47 28-68 0,-29-21-33 15,3 0-20-15,0 1-8 0,0 0-19 16,0-1 0-16,-1 1-1 0,-3 0 0 16,-1 0-15-16,-3 0 4 0,-1 2-16 15,-5-2-6-15,-3 4 1 0,-4 0 8 16,-1 2 9-16,-9 1 1 0,-6 6 4 16,-11 4 11-16,-11 5 0 0,-11 5-34 0,-3 1-40 15,7-6-54-15,11-8-71 0,12-9-109 16,6-2-311-16,3-4-854 0</inkml:trace>
  <inkml:trace contextRef="#ctx0" brushRef="#br0" timeOffset="-72896.991">11580 7354 1213 0,'-7'0'299'0,"-3"0"52"0,1 0-39 0,-1 0-27 0,1 0-2 0,1-2-13 0,1 1-36 15,2-1-37-15,1 1-32 16,3-1-13-16,0 1-20 0,1 1-34 0,1-2-13 16,4 1-1-16,6-1-24 15,13-1 8-15,18 1 25 0,21-2 13 0,18 1-17 16,6 0-2-16,2 2-32 0,-4-2-21 16,0 0-13-16,-3-2-5 0,-6-1-4 15,-6 3-9-15,-10-1-3 0,-8 1-28 16,-10 1-55-16,-11 0-12 0,-11 2-13 15,-2-1-35-15,-3-1-44 0,1 2-48 16,-3 0-112-16,-7-1-179 0,-6 1-176 16,-6 0-38-16,-2 0-499 0</inkml:trace>
  <inkml:trace contextRef="#ctx0" brushRef="#br0" timeOffset="-72615.127">11570 7451 2330 0,'0'0'410'0,"0"0"-95"0,0 0-53 16,0 0-61-16,0 0-78 16,0 0 63-16,40 6 91 0,9-4-15 0,21-2-49 15,16 0-46-15,6-4-57 0,0-2-21 16,-8 1-16-16,-3-2-8 0,-6 1-20 15,-7 2-17-15,-8 0-19 0,-8 0-9 16,-10 2-18-16,-12 0-40 0,-10 1-25 16,-4 0-48-16,-1-1-66 0,0 1-72 15,-4 0-118-15,-4-2-127 0,-6 2-183 16,-3-3-395-16,-3 2-554 0</inkml:trace>
  <inkml:trace contextRef="#ctx0" brushRef="#br0" timeOffset="-71448.618">12828 4937 1899 0,'0'0'146'0,"0"0"-127"0,3-44 108 0,-3 31 32 0,0-2 51 16,-1 1 47-16,-5 0-54 15,1 2-27-15,-2 1-23 0,1 0 9 0,-1 3-19 16,-1 2-33-16,0 2-28 16,0 1-3-16,-1 0-26 0,-2 3-31 0,0 0-3 15,-4 5-7-15,0 6 14 0,-3 5-13 16,-6 14 15-16,-5 17-3 16,-8 19 12-16,-1 12 4 0,2 5 6 0,3 2-1 15,3-3-8-15,3 3 2 0,2 1-9 16,2-1 15-16,4-2 1 0,0 2-25 15,2-4 18-15,2-4-28 0,0-4-9 16,0-7 28-16,3-2-28 0,-2-6-1 16,1-4 1-16,2-2-3 0,-2-5 0 15,4-4-25-15,2-10-2 0,2-8-1 16,3-7-49-16,0-4 8 0,2-2-24 16,0 0-34-16,0-2-71 0,0-5-102 0,0-4-141 15,1-1-311-15,0-3-514 16</inkml:trace>
  <inkml:trace contextRef="#ctx0" brushRef="#br0" timeOffset="-71165.947">12116 6013 2591 0,'0'0'367'0,"0"0"-156"15,0 0-35-15,0 0-30 0,0 0-51 16,0 0-16-16,0 0-12 0,-21 44 11 15,21-19 1-15,1 4 6 0,4 3-13 16,1 3-5-16,1-2-21 0,1 2-11 16,-2-2-4-16,1 0-16 0,-1-2 7 15,0-1-20-15,2-4-1 0,-1-4 21 16,1-5-9-16,1-5 21 0,1-3 25 16,0-5 37-16,4-4 2 0,1 0 29 15,5-13 5-15,4-4-46 0,12-12-86 16,10-11-31-16,10-11-190 0,0-5-194 15,-13 12-635-15,-9 4-1761 0</inkml:trace>
  <inkml:trace contextRef="#ctx0" brushRef="#br0" timeOffset="-68149.162">12580 4140 1664 0,'0'0'1043'0,"0"0"-757"0,0 0-75 0,0 0-86 0,0 0-55 0,0 0-36 15,0 0-33-15,0 0 36 0,0 0 36 16,17 38-19-16,-7-21-32 0,0-2-22 16,-2 4 6-16,-1 2-6 0,0-1 1 15,-2-1-1-15,-1 1-25 16,-2-2 0-16,0-3 3 0,-1-2 18 0,-1-2 3 16,0-4 1-16,0-3 16 0,0-2 0 15,1-2-14-15,0 0 20 0,-1-1 23 16,2-4 18-16,2-3 31 0,1-5-2 15,1-2-64-15,2-5-26 0,0-2 0 16,2 0-2-16,0 0 0 0,-1 3 0 16,0 1-3-16,-1 2-32 0,2 6 7 15,-3 0 3-15,0 6 22 0,-2 1 3 16,3 3 20-16,-3 0-18 0,1 3-4 0,1 5-11 16,1 1 3-16,-1 3 10 15,-1 4 1-15,-1 1 17 0,-1 2-11 16,0 0-7-16,1-1-47 0,-2-3-1 0,1-3 17 15,-1-4 29-15,0-4 2 16,2-4 3-16,0 0 41 0,1-4 35 0,3-6-16 16,0-3-35-16,0-2-28 0,2-4 0 15,-2-4-16-15,0 1 13 0,0 0 3 16,-3 2 19-16,-1 1 6 0,-1 2-22 16,-1 7 6-16,-1 3 54 0,-1 4 22 15,-1 1-3-15,0 2-36 0,0 5-46 16,2 2-77-16,2 5 77 0,2 3 44 15,-1 3-41-15,1 2 18 0,0-1-20 16,0 1 17-16,1-4-18 0,-1 0-11 16,2-6-17-16,1-4 28 0,0-2 0 15,1-4 22-15,0 0-22 0,1-7-23 16,0-2 8-16,-2-2 15 0,1-5 15 0,-2 2 1 16,-2-1 18-16,-1 0-22 15,-3 4 26-15,0 1-10 0,-2 3 3 16,0 6 9-16,0 1 59 0,0 0-25 0,0 0-74 15,0 1-83-15,0 4-23 0,1 3 94 16,2 1 12-16,0 2 3 16,0 2-3-16,-1-1-26 0,1-2-17 0,0-3 6 15,-1 0-1-15,2-1 4 0,0-3-31 16,0-3 18-16,3 0 47 0,-1-3 6 16,0-4 19-16,1-1 6 0,2-2 0 15,-2-2-9-15,-2 1 12 0,1 0 1 16,-2 2-35-16,0 2-23 0,-2 1 23 15,2 6 37-15,-2 0-28 0,2 0-5 16,-1 3 27-16,3 0-6 0,-1 4-25 16,1-2-14-16,1 2 13 0,0 1 2 15,-1-2-1-15,0-1 0 0,-2-2-25 16,2-2-12-16,-2-1-4 0,0 0 1 16,2-4 3-16,0-4 8 0,3 2 8 15,-3-4 2-15,2 0 19 0,-2 0 1 16,0 2 15-16,-1 2-13 0,-1 2 28 15,-1 1-9-15,0 3 3 0,0 0 6 0,1 6 43 16,-1 0-61-16,3 3 9 16,0 1-21-16,-1 0 1 0,2 0 1 15,-1 0-1-15,1-2 1 0,2-3 28 0,2-4-6 16,1-1 18-16,4-2 0 0,1-6-43 16,1-4-49-16,2-3-19 0,-1-2 21 15,0-1-21-15,-2 1 15 0,-3-1 25 16,-3 1 3-16,-2 1 4 0,-4 1 21 15,-3 3 28-15,-2 3 10 0,0 2-10 16,-1 3 46-16,-2 4-43 0,-1 0-31 16,-2 0-44-16,1 7-21 0,-2 3 8 15,1 3 57-15,1 3 1 0,0 0 37 16,2 0-37-16,2-3 11 0,1-1-12 16,1-2-2-16,3-2 2 0,1-3 0 15,1-2 3-15,2-2 50 0,1-1 28 0,3-4-13 16,-1-3-9-16,3-3-59 15,-1-2-25-15,-3-3-40 0,1 1 28 0,-3-1-16 16,-2 1 10-16,-2-1 12 16,0 2 12-16,0 0 3 0,-4 1 15 15,1-1-11-15,-1 2 12 0,0 4 9 0,0 2 47 16,0 3-21-16,0 0-35 0,0 2-40 16,0 3-41-16,0 3-28 0,1 4 109 15,2 3 6-15,0 2-5 0,2 2-1 16,-1-3-2-16,0-1-21 0,3-1-8 15,-2-3 9-15,2-3 6 0,-1-1 15 16,0-2-2-16,1-2-35 0,-1-1 4 16,0-1 9-16,0-3 25 0,-2-1 9 15,1 0 13-15,0-3 13 0,-3 4 8 16,1-2-8-16,-1 3 4 0,0 1 14 16,-1 0 18-16,0 2 7 0,0 0-43 15,2 3 5-15,0 1-25 0,2 0 1 0,2 1-16 16,-1 0 0-16,1-1-43 15,-1-1-41-15,1-2-44 0,0-1-58 16,1-4-66-16,0-5-199 0,-1 0-647 16,4-11-949-16</inkml:trace>
  <inkml:trace contextRef="#ctx0" brushRef="#br0" timeOffset="-68014.807">13795 3852 2982 0,'-4'1'441'0,"4"-1"-276"0,0 0-86 0,0 0 0 0,0 2-79 0,0 0-31 0,2 0-58 16,3 2-95-16,2-3-321 0,0 1-1063 15</inkml:trace>
  <inkml:trace contextRef="#ctx0" brushRef="#br0" timeOffset="-67765.913">13990 3891 166 0,'0'0'3177'0,"0"0"-2746"15,0 0-205-15,0 0 19 0,-39 15 68 16,30-7-119-16,0 3-81 0,1 3-54 16,3 4-32-16,2 3-12 0,3 1 16 0,1 1-4 15,6 0-2-15,2-3-22 0,4-1-2 16,1-2-1-16,4-4-12 15,2-3-16-15,2-7 1 0,4-3-41 0,2-3-60 16,1-8-69-16,1-4-76 0,0-5-112 16,-1-2-344-16,-10 3-1100 0</inkml:trace>
  <inkml:trace contextRef="#ctx0" brushRef="#br0" timeOffset="-61914.34">10651 6785 3839 0,'0'0'0'0,"19"-89"1"0,6 29-1 16,17-6-24-16,10 11 22 0,8 1-11 16,6 3-3-16,6 4 14 0,5 5-17 15,6 5-3-15,3 5-9 0,5 5-1 16,2 4-3-16,3 8-12 0,2 2-32 16,4 5-17-16,3 2-9 0,-1 3 6 15,2 3-13-15,-5 0-6 0,0 3 18 16,-2 3 20-16,-3 2 51 0,-1 4-22 15,-3-2 50-15,-4 5-17 0,-3 5 18 16,-5-1 36-16,-5 8 25 0,-6 1-13 16,-6 5 42-16,-7 3-23 0,-5 4-15 0,-8 3-4 15,-3 2 22-15,-7 0-25 16,-5 4-23-16,-7 2-6 0,-4 3 10 16,-8 4-14-16,-6-2 10 0,-4 3-22 15,-9 0-4-15,-7 0-12 0,-6 0-19 0,-6 0 19 16,-7-5-9-16,-6 1 2 0,-10-2-12 15,-5-2-3-15,-8-1 16 0,-4-4 21 16,-6-1 1-16,-3-4 1 0,-4-4 15 16,-3 0 9-16,-2-5 4 0,-3-5-10 15,-3-1 32-15,-1-4 23 0,-2-2 5 16,-1-3 13-16,-1-3-22 0,-2-1-26 16,0-3 1-16,1-2-10 0,3-2-4 15,4 0 10-15,5-3 0 0,5-3 9 16,7-1-12-16,6-5 0 0,4-3-13 15,8-4-9-15,2-4-1 0,4-5-12 16,4-3 26-16,2-5-29 0,5-5 1 16,1-3 40-16,4-3-28 0,0-3-13 15,2-6-2-15,2-1-14 0,1-3 14 16,0-1-26-16,3 0 6 0,5 0 19 16,0 0 3-16,4 0 3 0,5-1-3 15,7 1-16-15,3-1 16 0,3 1 40 0,8 1-40 16,5-1-13-16,6 0-21 0,5 5 0 15,2 2 5-15,5 3-8 0,4 4 15 16,2 2 6-16,5-3 16 0,5 4 0 16,2 1 19-16,4 3-7 15,3 0 17-15,2 3-4 0,6 1-10 0,0 2-14 16,4 4 3-16,3 2-3 0,0 6-1 16,1 3-4-16,-3 6-17 0,1 7 8 15,-3 5-9-15,-3 8 21 0,-4 7-53 16,-2 4 17-16,-3 2 15 0,-2 3-10 15,-3 1-91-15,-5 3-48 0,-6-5-171 16,-14-6-444-16,0-2-1248 0</inkml:trace>
  <inkml:trace contextRef="#ctx0" brushRef="#br1" timeOffset="-16748.722">5936 8233 647 0,'1'2'280'0,"-1"-2"-279"0,0 0 572 0,0 0-215 0,0 0-76 16,0 0-26-16,0 0-1 0,-1 0-33 15,0 0-26-15,-1-3-14 0,0 0-54 16,-2 2-30-16,2-2-15 0,-1 0-23 16,1-2-16-16,-1-2-28 0,0 0-16 15,0-3-11-15,-1 1 8 0,1-1-25 16,-1-3 3-16,-1 0-4 0,1 0-12 15,-2-5-13-15,0 1 6 0,0-2 7 16,-2-3 3-16,1 0 9 0,1-2 13 16,-1-1 0-16,2 0-3 0,-2 0 16 15,2 1 3-15,2 2 1 0,0 1 2 0,1 3 0 16,0 3 10-16,2 0-13 0,0 4 2 16,0 2 11-16,4-1 22 0,0 3-3 15,1-1-31-15,3 1-1 0,1 0-19 16,2 2-16-16,3 0 0 15,2 0 0-15,2 1 9 0,0 1 7 0,3 3 6 16,1 0 10-16,2 0-13 0,1 0 16 16,2 0 0-16,2 0 0 0,6 2 0 15,9-1 0-15,6-1 3 0,6 0 13 16,-1 0-15-16,-3 0-1 0,-3-1 0 16,4-1 0-16,1 1 2 0,3-2 2 15,-3 2 8-15,3 1 8 0,-1 0 2 16,2 0 0-16,-2 2-3 0,0 1 1 15,0 0-5-15,2 1-14 0,-1-2-1 0,0 1-1 16,3 0 1-16,-2 0-2 16,0-2-17-16,-3 2-16 0,3-2-10 15,0 1-6-15,1-2 19 0,2 0 4 0,-1 0 8 16,0 0 1-16,2 0 16 16,-2-2 0-16,0 0 2 0,0 0 0 0,0-2 0 15,1 3 1-15,-2-1-3 0,1-2 1 16,-2 1 1-16,-1-2 1 0,-1 1 12 15,-2 1-11-15,-3 0 18 16,-2 0 4-16,-2 1 12 0,-1-1-3 0,-3 1-7 16,-3 0 1-16,-1 2-13 0,-6 0-12 15,-6 0 0-15,-6 0 0 0,-2 0 1 16,3 2 0-16,3-1 24 0,0 0 6 16,-1 2-4-16,-4-2 13 0,-2 0 1 15,-3 2-10-15,1 0-7 0,-3-1-12 16,-3 2-13-16,-2-1-1 0,-1 0-2 15,-1 0-17-15,-1 1 8 0,2 1-1 16,-3 0 11-16,0 1 2 0,-1 0 1 16,1 1 1-16,-2 3 0 0,0 2 11 15,2 2-13-15,-3-1 13 0,-1 4-11 16,0 1 11-16,0-1-13 0,0 2 15 0,0-2-11 16,0 4 15-16,-1-4-16 15,1 3 22-15,-2-3-6 0,0 0-3 16,0 0-3-16,0 0-1 0,-2 0-9 0,1 0 20 15,-1-2-4-15,-2 0-16 0,0 0 13 16,-2-1-13-16,-1 0 22 16,-3-2-6-16,0 0 3 0,-3 0 0 0,-1-2 0 15,-1 0-3-15,0-1 0 0,-3-1 0 16,-2 1-7-16,0-2-9 0,-3-2 1 16,-4 2-3-16,0-2-1 0,-2 1-4 15,0 0-21-15,-4-3-19 0,-5 2-9 16,-9 2-7-16,-5-2 3 0,-4 0-7 15,6-1 4-15,4-1 13 0,2-2 5 16,-1 1 14-16,-1 0 12 0,-4 0 3 16,-1-1 13-16,-1 1 1 0,-1-1-1 15,-2 0 1-15,-1 1-1 0,1-2-13 16,0 0-18-16,-1 0-11 0,0 0 17 0,1-2-7 16,-1 0-4-16,0 0-27 15,-2 0-11-15,0-1 45 0,2 1 0 16,-2 1 28-16,2-2 1 0,-2 0 16 0,2 1-13 15,-2-1 13-15,1 1 4 0,-1-1-17 16,-1 1-1-16,0-1-2 16,1 0 13-16,-1-2-12 0,1 2 18 0,1-3-3 15,0 0-14-15,1 1 24 0,2 0 3 16,1 1 25-16,-1 1-25 0,2-1 12 16,-1 1 20-16,2 0-1 0,2 0 13 15,2-1 10-15,3 2-7 0,0-1-10 16,2 1-6-16,0-3-6 0,8 2-7 15,7 0 0-15,7 1 6 0,2-2-3 16,-1 0-8-16,-3 0-17 0,2-2-15 16,2 0-10-16,4-1-45 0,5-3-137 15,3-1-248-15,4 0-918 0,4-13-737 0</inkml:trace>
  <inkml:trace contextRef="#ctx0" brushRef="#br1" timeOffset="-11848.243">4179 12886 137 0,'-1'1'1854'0,"1"-1"-1342"0,0 0-251 0,0-3-120 0,5 0-57 0,4-1 41 16,5-1 60-16,4-3-4 0,5 0-19 15,6-2-32-15,10-3-27 0,11-2-5 16,10-4-51-16,4 2-2 0,-5 0-20 15,-8 3-25-15,-4 4-17 0,-6 2 1 16,-6 2-22-16,-9 2-50 0,-5 2 9 16,-4-1 1-16,3 2-7 0,1 1-29 15,-1 0-7-15,-3 0-32 0,-4 4-54 16,-3 1-47-16,-5 2-114 0,-4 1-137 16,-3 2-220-16,-2 0-397 0</inkml:trace>
  <inkml:trace contextRef="#ctx0" brushRef="#br1" timeOffset="-11616.448">4268 13063 2071 0,'0'0'431'0,"0"0"-161"0,0 0 7 16,0 0-127-16,0 0-150 0,0 0 0 15,0 0 48-15,0 0 121 0,0 0 34 16,56-13-58-16,-12-4-28 0,13-4-20 15,7-4-28-15,0 0-9 0,-2-1-25 16,-10 4-34-16,-2 2-1 0,-2-1-20 16,-9 7-122-16,-8 1-78 0,-7 7-132 15,-4-1-198-15,-4 4-480 0,7-5-772 0</inkml:trace>
  <inkml:trace contextRef="#ctx0" brushRef="#br1" timeOffset="-8254.325">5702 8537 1550 0,'0'0'734'0,"0"0"-366"0,0 0-78 15,0 0-31-15,0 0-39 0,0 0-26 0,0 0-14 16,0 0-23-16,0 0-73 0,0 0-84 15,0 0-58-15,0 0-58 16,-1 21 100-16,4 7 16 0,-1 11 18 0,2 12-18 16,-2-5-110-16,2-8-127 0,-4-13-226 15,1-13-607-15,-1 9-905 0</inkml:trace>
  <inkml:trace contextRef="#ctx0" brushRef="#br1" timeOffset="-7666.013">5654 9577 2179 0,'0'0'501'0,"0"0"-192"0,0 0 62 0,0 0-70 15,0 0-90-15,0 0-132 0,0 0-23 16,0 0-56-16,0 0 0 0,6-42-41 15,9 34-6-15,2 3 10 0,1 0 15 16,1 3-19-16,-1 2 0 0,-4 3-10 16,-2 6-5-16,-1 5-17 0,-4 2-22 15,-2 4-23-15,-4 3 45 0,-1 2-1 0,-2 2-15 16,-3-1 9-16,-1-1 9 0,2-6 49 16,2-5 20-16,2-4-30 15,2-6-23-15,4-3 17 0,5-1 38 0,5-6 86 16,5-6-22-16,11-8-64 0,10-8-99 15,-3 0-359-15,-6 4-724 16</inkml:trace>
  <inkml:trace contextRef="#ctx0" brushRef="#br1" timeOffset="-7098.913">5751 10325 1281 0,'0'0'1430'0,"0"0"-1096"0,0 0-55 0,0 0-54 16,0 0-22-16,0 0-147 0,0 0-38 15,0 0-18-15,0 0-31 0,0 0 2 16,9-37-5-16,-2 31 5 0,4 1 4 16,-2 2-7-16,1 1-12 0,0 1-7 15,-4 1-9-15,0 4-39 0,-2 3-28 16,-2 4-23-16,-1 3-1 0,-1 5 81 16,-2 1-11-16,-2 2 30 0,-3 2 27 15,1-2 24-15,-1 0 1 0,3-5-1 16,3-1-3-16,1-5 3 0,7-4 16 0,3 0 81 15,3-2 57-15,4-1 9 16,3-4-74-16,3 1-47 0,-1-1-1 16,0 0-15-16,-2 0-26 0,-3 3-12 0,-5 0-20 15,-5 5-15-15,-6 1-104 0,-2 6 20 16,-9 3 25-16,-7 4-135 0,-3 3-241 16,2-5-542-16</inkml:trace>
  <inkml:trace contextRef="#ctx0" brushRef="#br1" timeOffset="-6582.503">5851 10887 2229 0,'0'0'745'0,"0"0"-460"0,0 0-37 0,0 0-64 16,0 0-74-16,0 0-44 0,0 0-24 15,0 0-42-15,0 0-60 0,0 0-3 16,0 0-22-16,0 0 25 0,-25 46 35 15,23-21 22-15,0 2-10 0,2-2-9 16,0-2 6-16,0-1-19 0,2-2-28 16,3-8-17-16,3 1 4 0,1-5 5 15,2-3 49-15,2-4 22 0,2-1 35 0,2 0 0 16,0-6-35-16,2-5-12 0,-1 1-72 16,2-6-72-16,-1 0-159 0,-2-2-218 15,-4 4-254-15,2-6-611 0</inkml:trace>
  <inkml:trace contextRef="#ctx0" brushRef="#br1" timeOffset="-6415.017">6013 10862 2489 0,'0'0'370'16,"0"0"-174"-16,0 0-39 0,0 0-26 16,-7 42 34-16,7-22-29 0,0 4-41 15,0 3-35-15,2 8-49 0,1 9-11 16,2 6-12-16,-1 3 11 0,1-5-113 15,-1-5-149-15,0-9-203 0,-2-13-594 16,0 2-834-16</inkml:trace>
  <inkml:trace contextRef="#ctx0" brushRef="#br1" timeOffset="-5915.213">5844 11462 1630 0,'0'0'572'16,"0"0"-252"-16,0 0-23 0,0 0-85 0,0 0-78 0,0 0-77 0,0 0-57 15,0 0-9-15,0 0-29 0,-34 42 12 16,38-29-3-16,4 0 26 0,1 3-13 16,3 0 16-16,1-3-3 0,1 2 2 15,1-2 1-15,0 0 19 0,-1 0-16 16,-1-2-3-16,0 2-1 0,-3-3-12 16,-3 3-19-16,-1-2-25 15,-4-1 8-15,-2 4 30 0,-2-3-23 0,-6 2-19 16,-3 1-71-16,-2-1-113 0,-3-2-98 15,-2-2-157-15,3-1-256 0</inkml:trace>
  <inkml:trace contextRef="#ctx0" brushRef="#br1" timeOffset="-5777.468">5829 11497 1418 0,'0'0'676'0,"0"0"-317"0,49-25-30 16,-23 12-66-16,4-2-26 15,3-2-68-15,0 0-96 0,0 1-73 0,-2 0-102 16,-1 3-204-16,-6 1-205 0,-7 5-697 16</inkml:trace>
  <inkml:trace contextRef="#ctx0" brushRef="#br1" timeOffset="-5232.278">5944 12090 2100 0,'0'0'669'0,"0"0"-328"15,0 0-10-15,0 0-33 0,0 0-90 16,0 0-69-16,0 0-99 0,-42 19-40 16,29 5-47-16,1 18 2 0,3 9 8 15,3 4 15-15,5-3 0 0,1-10 9 16,4-16-9-16,2-4 0 0,1-5-22 16,2 1 7-16,4-1-39 0,2-1 0 15,1-4 70-15,2-6 6 0,0-4 16 16,0-2 28-16,0-7 6 0,-2-5 32 0,-2-1-25 15,-2-4-7-15,-3-1 3 16,-5 0-8-16,-4-1-2 0,-2 2-43 16,-10 3-34-16,-1 0-27 0,-3 5-20 0,-2 5-11 15,-1 3-27-15,2 1-49 0,2 7-150 16,5 0-444-16,0 4-1066 0</inkml:trace>
  <inkml:trace contextRef="#ctx0" brushRef="#br1" timeOffset="-3315.482">13359 4615 453 0,'0'0'1357'0,"0"0"-922"0,0 0-121 0,0 0 11 0,0 0-53 16,0 0-80-16,0 0-74 0,0 0-26 15,0 0-92-15,-26 37 0 0,15 2 0 16,-1 13 34-16,1 7 8 0,5-2-17 16,4-6-3-16,2-9-22 0,1-6-11 15,4-10-8-15,-1-8 3 0,3-5 0 16,2-1 16-16,4-1 0 0,4-1 19 15,1-6 25-15,3-4 22 0,-1-4 19 16,2-8-15-16,0-4-17 0,-4-2-22 0,-2-4-31 16,-4-1-10-16,-6-1-25 0,-2-1 18 15,-7 2 17-15,-5 3 0 16,-3 1-13-16,-5 6-12 0,-1 3-25 0,-2 7-23 16,0 3-53-16,-1 2-71 0,0 7-138 15,4 4-218-15,2 1-208 0,4-2-691 16</inkml:trace>
  <inkml:trace contextRef="#ctx0" brushRef="#br1" timeOffset="-3081.802">13599 4502 3306 0,'0'0'349'0,"0"0"-141"0,0 0-48 15,0 0-68-15,0 0-70 0,0 0-7 16,0 0 16-16,51 4 4 0,-25 7-23 16,2 4-12-16,3 5-3 0,0 5-28 0,0 9-10 15,-1 10-43-15,-5 12-42 16,-9 6-29-16,-12 1-21 0,-6 1-72 16,-10-7-161-16,-7 0-281 0,-4-7-448 15,4-13 88-15</inkml:trace>
  <inkml:trace contextRef="#ctx0" brushRef="#br1" timeOffset="-2849.064">13273 4559 2504 0,'0'0'312'0,"0"0"-122"0,0 0 101 15,0 0-71-15,-36 11-126 0,19 17-14 16,-3 20-30-16,-3 21-3 0,0 9-12 16,6 2-13-16,7-3-22 0,7-9-19 15,4 2-34-15,10-2-71 0,8-6-78 16,7-8-98-16,-4-16-282 0,4-11-938 0</inkml:trace>
  <inkml:trace contextRef="#ctx0" brushRef="#br1" timeOffset="3183.829">11957 8003 1668 0,'0'0'432'0,"0"0"-309"0,0 0-110 0,0 0 7 0,0 0-17 0,0 0 46 15,-9 43 70-15,9-25-28 0,1 6 2 16,2 3-28-16,2 4 9 0,1 9-10 16,3 6-25-16,2 10-13 0,-1 2 3 15,1 2-26-15,-3-1 0 0,-3-1-3 16,0 9 2-16,-2 4 13 0,-1 6-15 16,-1 2-13-16,-1 3 13 0,0 1 1 15,-3-1-1-15,3 1 4 0,-1-1 15 16,1 1 16-16,0-2 39 0,-1 0 25 0,1-3 10 15,-1-2-36-15,-1 2-32 16,-1-3-22-16,-2-1 10 0,-1-1-10 0,-2-2-6 16,-2-3-10-16,-1-3-2 0,0-4 0 15,1-4 13-15,0-4-12 0,0-6-1 16,2-9-1-16,1-10-53 0,3-8-17 16,-1-4-57-16,0 1-40 0,-2-1-70 15,-2 2-89-15,4-10-127 0,-4-2-311 16,2-5-514-16</inkml:trace>
  <inkml:trace contextRef="#ctx0" brushRef="#br1" timeOffset="3517.461">11619 9844 2156 0,'0'0'111'16,"0"0"-31"-16,0 0 34 0,0 0-43 15,0 0-55-15,0 0-16 0,0 0-29 16,0 0 29-16,0 0 80 0,29 35 40 16,-8 7-33-16,6 12-20 0,0 7-22 15,-4-3 0-15,-3-6-10 0,-2-5-19 0,-3-1 20 16,3 0-35-16,-3-1 2 16,0-7-3-16,-3-9-18 0,-1-7-14 0,1-4-7 15,1 1-15-15,4-1 12 0,1-2 23 16,0-7 19-16,0-5 58 0,-1-4 35 15,1-4 28-15,-2-5-2 0,2-6 43 16,0-6-51-16,3-7-31 0,1-14-33 16,2-13-29-16,-3-6-18 0,1-3-92 15,-3 4-63-15,-3 2-46 0,1-1-68 16,0-1-101-16,1 0-210 0,-5 16-642 16,3 1 452-16</inkml:trace>
  <inkml:trace contextRef="#ctx0" brushRef="#br1" timeOffset="25968.976">3954 8503 1823 0,'0'0'477'0,"0"0"-218"0,0 0-24 0,0 0 19 16,0 0-75-16,0 0-48 0,0 0-84 16,0 0-46-16,0 0 1 0,0 0 22 15,70-27 4-15,-12 22 1 0,9-2 5 0,2 1-34 16,-3 1-1-16,-5-2-1 0,0 0 2 16,-1-1 10-16,-2-1-8 15,-3 1-1-15,-3 0-1 0,-3-1-13 0,-10 4-51 16,-10 0-50-16,-7 1-49 0,-5 2-17 15,0-1-19-15,0-1-46 16,-3 3-68-16,-5-1-135 0,-5 2-255 0,-2 0-377 16</inkml:trace>
  <inkml:trace contextRef="#ctx0" brushRef="#br1" timeOffset="26234.915">3905 8659 2095 0,'0'0'324'0,"0"0"-218"0,0 0 139 16,0 0-113-16,0 0-106 0,0 0 51 0,0 0 64 16,48-1 38-16,-4-3-39 15,19-5-20-15,12-3-47 0,5 1 12 16,-1-5-6-16,-4 0-16 0,-1 0-7 0,-1-1-12 15,-4-2-19-15,-5 4-25 0,-10 0-2 16,-7 3-117-16,-11 3-79 0,-11 4-72 16,-6 1-87-16,-6 0-216 0,-2 3-867 15</inkml:trace>
  <inkml:trace contextRef="#ctx0" brushRef="#br1" timeOffset="27167.794">6241 7841 372 0,'0'0'993'0,"0"0"-730"0,0 0-52 0,0 0 43 0,0 0 5 16,0 0-39-16,0 0-5 0,0 0-25 0,0 0-84 15,0 0-58-15,0 0-48 0,0 0-13 16,0 0-77-16,0 0 23 0,-46 46 61 16,25-15 6-16,-7 11 0 0,-10 13 0 15,0 4-22-15,0-4-68 0,5-6-93 16,8-15 15-16,5-8-26 0,8-7-69 16,3-5-87-16,1-3-243 0,3-3-491 15</inkml:trace>
  <inkml:trace contextRef="#ctx0" brushRef="#br1" timeOffset="27385.777">6667 7701 2513 0,'0'0'422'0,"0"0"-268"15,0 0-45-15,0 0-4 16,0 0 58-16,0 0-21 0,-41 36-82 0,19-16-41 15,-1 3-15-15,-8 4 8 0,-4 8-12 16,-7 9-3-16,-2 5-13 16,4-5-25-16,9-8-79 0,9-9-58 0,8-10-36 15,-1 2-110-15,0 0-206 0,5-4-478 16,4-6-261-16</inkml:trace>
  <inkml:trace contextRef="#ctx0" brushRef="#br1" timeOffset="27617.534">7023 7688 2645 0,'0'0'341'0,"0"0"-252"0,0 0-28 16,0 0-3-16,0 0-1 0,0 0 99 0,-23 43-48 15,-6-13-70-15,-13 14-21 16,-13 14-16-16,-1 4-2 0,5-1-20 15,7-6-23-15,16-18 6 0,9-6-16 0,5-9 6 16,8-4-35-16,-2 1-54 0,4 0-100 16,3-2-173-16,6-4-118 15,8-8-200-15,0-5-417 0</inkml:trace>
  <inkml:trace contextRef="#ctx0" brushRef="#br1" timeOffset="27800.713">7440 7713 2640 0,'0'0'389'0,"0"0"-232"16,0 0-67-16,0 0-14 0,0 0-15 15,0 0 66-15,-35 41 28 0,4-12-67 16,-9 12-70-16,-14 12-18 0,2 1-41 16,4-3-44-16,9-4-39 0,15-15-41 15,8-3-103-15,7-10-175 0,6-3-211 0,1-4-420 16</inkml:trace>
  <inkml:trace contextRef="#ctx0" brushRef="#br1" timeOffset="28027.231">7892 7720 927 0,'0'0'2207'0,"0"0"-1971"0,36-9-144 15,-21 9 35-15,-2 0 220 0,-3 0-139 16,-6 1-133-16,-4 5-38 0,-8 3 38 15,-4 5-7-15,-7 2-15 0,-11 12-53 16,-8 9-7-16,-8 9-95 0,3-3-19 16,7-6-26-16,17-12-23 0,5-5-67 15,3 0-108-15,5 2-123 0,1-3-71 16,5-2 7-16,12-10-171 0,7-5 74 16,-1-2 177-16</inkml:trace>
  <inkml:trace contextRef="#ctx0" brushRef="#br1" timeOffset="28202.388">8205 7778 168 0,'0'0'454'0,"47"-31"-4"0,-24 17 57 0,4-2 165 16,4-2-17-16,-7 2-405 15,-4 5-151-15,-9 4 0 0,-6 7-22 0,-5 4 12 16,-7 8-13-16,-4 8-45 0,-8 10 23 16,-9 12 9-16,-8 10-31 0,-6 6-32 15,2-4-73-15,6-5-44 0,9-15-29 16,8-5-32-16,5-8-43 0,4-3-152 15,2 0-176-15,3-1-228 0,3-2-516 16</inkml:trace>
  <inkml:trace contextRef="#ctx0" brushRef="#br1" timeOffset="39568.478">3021 12485 590 0,'-1'0'199'0,"-1"0"192"0,1 0-62 0,0 0-88 15,0 0-43-15,1 0-56 0,0 0-41 16,2 0-49-16,1-3-36 0,2 3-13 15,3-1 49-15,7-1 48 0,6 0 46 16,15-3 15-16,17-1-23 0,17-3-25 16,8-4 18-16,4 2-6 0,-3 0-4 15,-4 2-38-15,0 0-7 0,-1 4-22 16,-5 2-7-16,-7 1-24 0,-6 2-21 16,-14 0-2-16,-9 0 0 0,-11 0-14 15,-2 1 14-15,-1 2-79 0,2-1-115 16,0 2-81-16,-6-1-78 0,-4-3-74 15,-5 0-131-15,-4-4-223 0</inkml:trace>
  <inkml:trace contextRef="#ctx0" brushRef="#br1" timeOffset="39868.715">3842 12178 2481 0,'0'0'297'0,"0"0"-111"0,0 0 86 15,0 0-14-15,0 0-84 0,0 0-85 16,0 0-55-16,0 0-34 0,0 0-33 16,0 0 8-16,0 0 25 0,0 0 72 15,36 35 7-15,-14-20-16 0,4 0-23 16,2 2-11-16,-1 0-14 0,-1-3 1 16,-2 2-5-16,-4-3-11 0,-5-2-3 15,-4-1-13-15,-4 2-3 0,-6 0 19 16,-1 3 25-16,-12 4 20 0,-5 4-20 15,-14 6-25-15,-15 11-57 0,-15 5-22 16,-4 0-50-16,2-4-63 0,8-7-68 16,11-8-88-16,9-4-174 0,6-7-304 0,10-7-729 15</inkml:trace>
  <inkml:trace contextRef="#ctx0" brushRef="#br1" timeOffset="41317.312">6838 12097 788 0,'-11'6'85'0,"2"-2"172"0,-2 0-81 0,-3 2-26 16,-4 3 25-16,1 1-38 15,-5 1-20-15,-2 4-26 0,-2 1-7 16,-2 7-32-16,-7 8-13 0,-6 9-23 0,-5 9-16 16,-1 3-17-16,8-8-71 0,12-11-106 15,10-12-79-15,2-3-99 16,0 0-100-16,4-4-187 0</inkml:trace>
  <inkml:trace contextRef="#ctx0" brushRef="#br1" timeOffset="41549.695">6979 12024 1800 0,'0'0'283'16,"0"0"-118"-16,44-26 36 0,-31 19-20 15,-2 2 12-15,-3 3-81 0,-4 2-96 16,-4 3-16-16,-2 6-22 0,-7 3 22 0,-5 9 58 16,-9 9-58-16,-11 11-64 15,-12 13-97-15,-5 5-26 0,4-1-20 16,6-6-17-16,7-6-38 0,8-8-21 0,8-12-65 16,5-8-17-16,4-2 81 0,2-4-29 15</inkml:trace>
  <inkml:trace contextRef="#ctx0" brushRef="#br1" timeOffset="41767.294">7321 12076 989 0,'0'0'316'16,"38"-23"-39"-16,-18 11 9 0,1 1-4 15,2-1-30-15,-6 7-64 0,-5 0-30 16,-6 4-71-16,-4 1-49 0,-2 1-15 15,-5 5-1-15,-5 7 81 0,-5 5-29 16,-10 9-36-16,-14 14-38 0,-10 11-14 16,-5 9-63-16,0 0-41 0,4-2-72 0,7-8-88 15,3 0-94-15,3-5-57 16,6-9-69-16,7-9-30 0,9-11-26 16</inkml:trace>
  <inkml:trace contextRef="#ctx0" brushRef="#br1" timeOffset="41984.49">7755 11928 1800 0,'0'0'231'15,"0"0"-156"-15,0 0-37 0,0 0-34 16,0 0 70-16,0 0 56 0,0 0 28 15,-30 58-103-15,-4-17-55 0,-12 18-40 16,-2 5-121-16,-5 5-115 0,7-7-126 16,6-8-129-16,11-13-294 0</inkml:trace>
  <inkml:trace contextRef="#ctx0" brushRef="#br1" timeOffset="42200.345">8048 11987 2130 0,'0'0'263'16,"0"0"-195"-16,0 0-26 0,0 0 35 0,0 0 36 16,0 0 51-16,-3 65-61 0,-28-20-65 15,-13 15-38-15,-11 9-80 0,1-1-81 16,1 0-35-16,6-7-98 0,5-2-96 15,2-5-156-15,12-12-285 0</inkml:trace>
  <inkml:trace contextRef="#ctx0" brushRef="#br1" timeOffset="42400.968">8415 12047 218 0,'0'0'1831'0,"0"0"-1633"0,0 0-130 0,0 0 16 16,0 0 139-16,-7 48 12 0,-18-8-78 15,-16 17-76-15,-11 8-81 16,-2 5-31-16,0-3-168 0,4-7-140 0,1-5-257 16,15-14-791-16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3:37:1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25901 5848 1510 0,'0'0'341'0,"0"0"-204"0,0 0 41 0,0 0 26 0,0 0 67 0,0 0-61 16,0 0-24-16,0 0-23 0,0 0-48 15,0 0-77-15,0 0-15 0,0 0 18 16,0 0 16-16,0 0 3 0,16 7-6 15,3-3 0-15,6 0-19 0,8 0-16 16,9-1 0-16,14 2-16 0,5-2 16 16,4-2-17-16,-1-1 17 0,-1 0-7 15,9 0 1-15,3 0 6 0,7-2 6 0,3 2-3 16,8 0 0-16,3 0-20 16,8 0 17-16,3-1 10 0,4 1-4 15,2-1-10-15,5 1 10 0,4 0 10 0,-1 0-3 16,3 2-4-16,-2 2-12 15,3-1-14-15,3 1 1 0,-3-1 10 16,3 1 2-16,-3 0 1 0,1-2-14 0,2 0 10 16,-4 1-8-16,-2 1-2 15,-2-1-1-15,-5 0 1 0,-3-1 1 16,-7 1 12-16,-5 0 1 0,-7 0 6 0,-6 1 3 16,-4-1 3-16,-8 0-10 0,-6 0-14 15,-5-1 11-15,-12-1-13 0,-3 1 11 16,-12-1-12-16,-9 0 1 0,-7-1 19 15,-4 0 7-15,2 0 10 0,-2 0 8 16,0 0 3-16,-7 0 66 0,-4 0-11 16,-2 0-36-16,-4 0-28 0,0 0-6 15,0 0-34-15,0 0-13 0,-4 0-57 16,0 0-62-16,0 0-38 0,-5 0-50 16,-1-1-132-16,0 0-596 0,-7-1-955 0</inkml:trace>
  <inkml:trace contextRef="#ctx0" brushRef="#br0" timeOffset="1898.681">7029 13463 365 0,'0'0'1479'0,"-35"9"-1327"0,20-5-93 0,-3-1 19 0,0 0 35 16,2 0 29-16,2-1 4 0,1 1-33 15,3-2-33-15,1-1 17 0,4 2 28 16,3-2 7-16,2 0-24 0,0 0-31 15,0 0-77-15,2 0-9 0,4 0 9 16,4 0 12-16,3 0 46 0,5 0 9 0,7 0-4 16,-1 0-9-16,14 0-28 15,6 1 5-15,10 1 7 0,8 0-3 16,-2-2-6-16,2 0 12 0,-2 0 6 0,4-4 22 16,3 0-15-16,2-3 2 0,7 1-28 15,-1-2 38-15,5-1-8 0,0-1-2 16,0 3 12-16,1 0 17 0,-4 3-17 15,-2 1-25-15,-3 0-12 0,-3 2-28 16,-7 1-3-16,-4 0 0 0,-7 0 0 16,-5 4 0-16,-10-1-2 0,-9 0 2 15,-9-1-2-15,-7 1-16 0,0 0-4 16,0-1-43-16,-4 0-35 0,-3 0-24 16,-4-2-3-16,-4 0 14 0,-5 0-130 15,-7-2-266-15,3-2-650 0,-16-9-662 0</inkml:trace>
  <inkml:trace contextRef="#ctx0" brushRef="#br0" timeOffset="5300.42">4269 8020 1409 0,'2'0'39'0,"0"0"-39"0,3 0 0 0,3 0 85 16,4 0 84-16,2 0 0 0,5 2-36 15,4 2-33-15,5-1 1 0,1-3 6 16,11 3-20-16,4-3 10 0,-2 0-3 16,-4 0-10-16,-6 0-13 0,-7-1-26 15,2-1-42-15,2 2-3 0,-4 0-45 16,-5 0-123-16,-7 0-74 0,-3 0-105 15,-5 0-274-15,-4 0-623 0</inkml:trace>
  <inkml:trace contextRef="#ctx0" brushRef="#br0" timeOffset="5584.261">4534 7943 2443 0,'0'0'226'15,"0"0"-52"-15,0 0 41 0,51 1-52 16,-33 0-67-16,2 1-42 0,-2 0-12 16,-2 0-26-16,2 1-14 0,-2 1 1 15,1 1-1-15,-2 1-2 0,-2 2-2 16,-2 0-17-16,-3 0 6 0,-1 2 13 16,-2 0 0-16,-3-1 13 0,-2 5-1 15,-2-1 11-15,-5 1 9 0,-5 3-4 16,-5-1 7-16,-4 2 0 0,-6 0-7 15,-3-1-28-15,-1 2-26 0,-2 0-66 16,1-2-64-16,2-1-77 0,5-1-101 0,5-5-231 16,5-4-631-16</inkml:trace>
  <inkml:trace contextRef="#ctx0" brushRef="#br0" timeOffset="6684.502">17538 8238 1383 0,'0'0'530'0,"-37"0"-186"0,22 0 79 0,-4-2-53 16,0 1-114-16,1 1-75 0,0-2-32 16,2 1-35-16,0 0-39 0,4 1-21 15,-1 0-1-15,5 0 3 0,0 0-2 0,4 1-13 16,3 0-41-16,1 1 0 15,0 0-70-15,3 1 5 0,7 2 24 16,2 0 22-16,5 0 19 0,6 1 3 0,4 0 16 16,12-2 3-16,11 1 6 0,16-2-6 15,7 0 13-15,5-3 6 0,2 0-3 16,4-1 6-16,8-6-1 0,9 2 10 16,7 0-6-16,6-1 6 0,8 2-13 15,2-1-12-15,3 0-14 0,1 2-14 16,3-1-1-16,0 0-11 0,5 0 12 15,0 1 3-15,2-1 16 0,4 1-7 16,1 0 22-16,1 0 3 0,0 0 3 16,3 0-6-16,-3 0 10 0,-3-1-7 15,0 0 0-15,-5 0-1 0,-3 0 4 16,-4-1 0-16,-7-1-3 0,-9 0-9 16,-6-4-13-16,-8 0-12 0,-9 0 0 15,-10-2-2-15,-13-2-1 0,-10 2-1 16,-15 1-23-16,-14 0-62 0,-11 4-71 15,-2-3-56-15,-3 0-83 0,1-3-189 16,-3 0-899-16,-5-13-875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3:38:26.66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12226 8551 261 0,'0'0'40'0,"0"0"-40"0,0 0 0 0,-43 18-23 0,28-13-68 15,4 0-95-15</inkml:trace>
  <inkml:trace contextRef="#ctx0" brushRef="#br0" timeOffset="672.084">11821 8646 228 0,'0'0'300'0,"0"0"-55"0,0 0 165 15,-40 18-68-15,30-14-56 0,3-1-29 16,0 0-43-16,3 0-62 0,2-2-81 16,-2 2-49-16,4-1-22 0,0 1 3 15,0 2 35-15,0 1 40 0,5 2 22 0,0-1-4 16,1 2-19-16,3-2-16 16,3 4 10-16,1-3 9 0,4 1 3 0,1-1-13 15,3 0-12-15,2-1 8 0,2-2-21 16,4 1-1-16,7 0 4 15,10-2-13-15,10-1-4 0,6-2-15 16,0-1-3-16,0 0 12 0,-3-1 13 0,5 1-9 16,2-3-1-16,3 2-12 0,4 1 6 15,2 0 3-15,2 0 10 0,3 4-7 16,2 1-6-16,3 2-19 0,1 1 0 16,5 0 16-16,1 1-19 0,0-2-8 15,2-2 8-15,4 1 2 0,0-3 0 16,4 1 10-16,2 0 7 0,3-2-6 15,1 0 27-15,2-2 2 0,3 0-1 16,1 0 0-16,2 0-10 0,1 0-6 16,-1-2 9-16,-1-1-15 0,3 0-16 15,0-1 0-15,0 2 0 0,-1-2-3 0,1 0 0 16,2 0-2-16,0-1 1 16,1-2-1-16,1-1-1 0,-1 0 0 15,5-1 0-15,-2 2 3 0,1-1 0 0,1-2 2 16,2 1 1-16,1 0 15 0,-1-1-2 15,-1 1 9-15,-3 0 6 0,-1 1-3 16,1 1 18-16,-4 0 1 0,-2 2 11 16,-7 0 41-16,0 2 9 0,-1-1-43 15,-8 1-13-15,-1-1-3 0,-3 1-6 16,-4-1-4-16,2 0-2 0,-3 0 12 16,-3 0-24-16,-5 1-13 0,-4 0-9 15,-4-1-2-15,-3 0 0 0,-4 0-1 16,-5 2-1-16,-3-2 0 0,-8 3-24 15,-5-1-21-15,-11 1-42 0,-9 0-35 16,-7 0-37-16,-4-1-40 0,0 1-36 0,1-1-97 16,2-2-336-16,-9 0-713 15,2-7-452-15</inkml:trace>
  <inkml:trace contextRef="#ctx0" brushRef="#br0" timeOffset="4257.279">1896 9826 1121 0,'0'0'385'0,"0"0"-258"0,0 0 38 0,0 0 7 15,0 0-78-15,0 0-32 0,44 2-36 16,-34-1-3-16,1-1-22 0,1 2-1 15,2-1 0-15,-1-1 0 0,5 3 3 16,-3-2 26-16,5 2 36 0,0-2-16 16,-2 1-1-16,3 2 7 0,-2-1-29 15,3 1-24-15,4 0 19 0,-1-1-21 16,-1 2-3-16,2 1 3 0,0-1-1 0,1 2 2 16,1-3 2-16,3 4 51 15,5-2-24-15,-2 0 5 0,3 0 1 16,11 0-11-16,-11-3 8 0,12 1 12 0,3-1 6 15,8 0 14-15,13 0 2 16,2-1 7-16,-3 0 6 0,-6-2-6 0,-6 1 5 16,0 1-27-16,2-2-27 0,4 2 17 15,1 0-23-15,0-1 3 16,1 2-19-16,1-1 9 0,1 1-11 0,2 0-2 16,1-1 1-16,3 0 0 0,1 1 0 15,1-1 0-15,0-2 0 0,4 1 3 16,1-1-1-16,-1 0 20 0,3 0-9 15,-2 0 22-15,0 0 13 0,-2 0 5 16,3 0-18-16,-2 0 0 0,2 0 0 16,0 1-35-16,-1 1 0 0,0-2 0 15,2 3 1-15,1-2 15 0,2 1-13 16,1-1-1-16,1 0 1 0,-1-1 10 16,0 3-10-16,1-3 22 0,3 0-22 15,0 0-3-15,3-3 16 0,-3-1 0 16,0 0 15-16,0 1 1 0,-2-3 15 15,0 3 0-15,0-1 10 0,0-1-26 0,-2 0 11 16,0-1-23-16,0 0-16 16,0-3-2-16,1 2 12 0,2-2-13 15,-1 1 0-15,-2 2 0 0,1-1 1 0,1 0-1 16,-2 1 13-16,1 3-13 0,-1-1 2 16,-2 1 0-16,0 0 17 15,-5 2-1-15,0 0 4 0,-3 0-3 0,-2 0 0 16,-1 1 2-16,-7-2 1 0,1 2 3 15,-7-1-6-15,-1 0 15 16,-2 1-3-16,-2-1-9 0,-2 0-1 0,-3-3-2 16,-2 3-16-16,-2-1 19 0,-2 0-19 15,-5-1 15-15,-5 0 4 0,-10 3-7 16,-6 0-11-16,0 0-3 0,1-1-1 16,1-1-3-16,4 1-9 0,-4-2-3 15,-2 3-7-15,1-3-46 0,-5 2-35 16,2-2-43-16,-1-1-30 0,-1-1-47 15,-1-2-116-15,-1-2-257 0,-3 2-753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2:28:00.81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17254 1910 2050 0,'0'0'589'0,"-6"41"-476"0,6-21-29 0,0 6 15 0,0 10 20 0,0 10-1 16,0 9-60-16,0 3-23 0,2 1 16 15,-2 0-19-15,2-3 6 0,0 7-12 16,-2 2 5-16,2 4 4 0,-2 5-16 16,0 6-6-16,0 4 6 0,-4 3 7 15,2 3-26-15,-2 5 12 0,1 5-11 16,1 6 1-16,-4 6 36 0,0 6 16 15,2 6 22-15,2 6 18 0,0 5 38 16,2 8-2-16,0 3-9 0,0 5-12 0,2 6-3 16,2 5-38-16,-2 6 0 15,-2 6-37-15,0 4-3 0,0 8-27 16,0 3 11-16,0 5-9 0,0 4 15 0,0 6-18 16,0 3-1-16,0 5 1 0,3 8 12 15,0 4-11-15,5 3 29 0,-5 6-28 16,3 1 12-16,0 8-14 15,0 1 0-15,2 5 12 0,-4 5 22 0,1 1-32 16,-1 4 23-16,-2 0-22 0,0 3 15 16,-2 0 16-16,0 2-6 0,0 4 14 15,-4-3-29-15,-2 5 39 0,1-3 6 16,-1 0 0-16,-2 2 24 0,4-1-9 16,-4-2-39-16,5 0-7 0,-3-1 16 15,4-7-16-15,0 1 28 0,2-9-16 16,4-4-9-16,0-3 31 0,-1-6-25 15,1 0 4-15,2-12-25 0,-2-2 15 16,0-10-27-16,4-11 12 0,-4-7-6 16,3-10-9-16,-1-10-10 0,0-3 10 0,0-10-30 15,-1-9-6-15,-1-12 15 16,2-11-22-16,-4-17-5 0,0-16-52 16,-2-15 21-16,0-23-55 0,0-19-52 0,0-19-69 15,0-11-121-15,-2-9-273 0,-2-2-721 16,-2-35-912-16</inkml:trace>
  <inkml:trace contextRef="#ctx0" brushRef="#br0" timeOffset="717.235">19590 1992 859 0,'0'0'2122'0,"0"0"-1898"0,0 0-112 0,0 0 38 0,40 3 62 0,-16-3 31 16,10-3-67-16,9 0-76 0,11-2-66 16,1-1-32-16,-3-3 11 0,-12 5-13 15,-11-1-35-15,-8 1-61 0,-4 1-56 16,3 1-36-16,1-3-62 0,-4 1-174 16,-5 3-554-16,-8-2-716 0</inkml:trace>
  <inkml:trace contextRef="#ctx0" brushRef="#br0" timeOffset="1301.082">19798 2029 2621 0,'0'0'402'0,"0"0"-248"0,0 0 18 15,0 0-3-15,0 0-55 0,0 0-54 0,0 0 18 16,-7 41 33-16,9-17 17 0,2 11-23 15,2 9-24-15,1 7-41 0,0 6-21 16,-2-4 15-16,-3-3-31 0,-2-6 25 16,-2 1-26-16,-4-4-2 0,-2-4-62 15,2-10 3-15,-1-7 43 0,0-4 16 16,-4 0 44-16,-4 3 18 0,-1-2 41 16,-5-5 20-16,-2-3 44 0,-4-5-16 15,-2-4-50-15,0-6-28 0,-4-5-15 16,2-6-30-16,1-3-28 0,1-6-6 15,-1-9-77-15,5-7 7 0,6 2-41 0,7 5-58 16,8 5-85-16,5 6-81 16,8-3-99-16,7-2-211 0,-1 8-609 15,20-9-425-15</inkml:trace>
  <inkml:trace contextRef="#ctx0" brushRef="#br0" timeOffset="2433.461">19961 2259 1213 0,'0'0'2134'16,"0"0"-1921"-16,0 0-144 0,0 0-18 15,0 0 28-15,0 0 37 0,0 0-15 16,0 0-3-16,-4 43-4 0,4-28-10 16,1 2-53-16,3 2-6 0,0-1-3 15,0 2-19-15,3-1-3 0,-2 0 0 16,-1 0-2-16,4-1 1 0,-1-3-37 15,2-2 1-15,-1-2 18 0,2-2 7 16,0-6-1-16,-1 1 13 0,-1-4 3 16,2 0 1-16,-2-5 39 0,3-4 60 15,-1-1-26-15,0-5-15 0,1-2-28 16,1-5-6-16,-4 2-3 0,-2-1-23 16,-1 3 16-16,-1 3 1 0,-2 3-1 15,-1 6 28-15,-1 2 43 0,0 4 22 16,0 0-10-16,0 0-101 0,0 1-64 0,0 4-47 15,0 2 31-15,0 4 74 0,1 2 6 16,1 1 13-16,-2 5 5 16,3-4-18-16,-2-3-12 0,1-1-16 0,0-4-3 15,1-3 10-15,0-4 21 0,0 0 3 16,1 0 15-16,2-3-5 0,2-4 20 16,2-3 1-16,-2-4-10 0,3-3-24 15,-2 0-13-15,-3 0 13 0,2 3 25 16,-4 3-13-16,0 6 19 0,-4 1 9 15,0 4 15-15,0 2-55 0,0 2-55 16,2 7-38-16,1 0 93 0,1 5 43 16,0 2-40-16,-1 2-1 0,1-3 1 15,-1 2-3-15,-1-5-21 0,1-4-10 16,3-2-6-16,-1-4 3 0,-2-2 0 16,4-2 34-16,1-4 13 0,1-4 2 15,-2-4-3-15,3-1-12 0,-1-4 0 16,-1 3 3-16,-1 0 10 0,-2 3 8 15,0 2-2-15,2 2 24 0,-2 7-41 0,0 0 25 16,2 4-24-16,0 3-3 16,2 2-1-16,0 3-14 0,-1-2-7 15,2 3-2-15,-3-3 5 0,1 1 4 0,-3-4-9 16,1-4-23-16,1 0-5 0,1-3 18 16,0-3 16-16,2-4-7 0,1-4 13 15,1-5-4-15,1 2 16 0,-2-3 0 16,-1 0 28-16,-1 4-25 0,-1 5 19 15,-3 1-7-15,-2 4 19 0,-1 2 6 16,0 1-25-16,0 2 16 0,1 4-28 16,1 0-3-16,0 1 0 0,-1 0-3 15,2 4-21-15,-2-4-29 0,1 1 19 16,1-2 10-16,-1-3-20 0,4-2-8 16,-1-1 2-16,1-3-21 0,0-5 9 15,5-4 6-15,-4-2 26 0,2 0 30 16,-2 1 25-16,-1 0 3 0,-1 3 28 15,-2 4 28-15,-1 2-7 0,-1 2-12 0,-1 4-25 16,0 5 9-16,4 6-33 0,1 7-1 16,4 12 10-16,0 11 2 0,1 10-11 15,1-1-4-15,-3-3-10 0,-2-8 10 16,-2-4-12-16,-5 0 1 0,-1 2 1 16,0-7 14-16,-6-6-15 0,1-6-1 15,1-3-22-15,-2-3 1 0,0-1 21 16,1-3 30-16,0-6 17 0,2-4 8 15,-1-5-3-15,-2-7 3 0,1-8-6 16,-1-11 18-16,0-14-6 0,5-15 6 16,1-6-21-16,8-2-7 0,4 8-24 15,4 12-2-15,0 8-11 0,1 12 19 16,-3 7-20-16,1 7-1 0,1 0 0 16,5-3-18-16,-1 4-19 0,-1 6-11 15,-3 1-20-15,-3 5-8 0,-3 1-15 16,-2 4-16-16,-4 4 27 0,-4 3 12 15,-4 3-15-15,-9 4-37 0,-5 2-31 16,-6 3-17-16,-5-1-35 0,-3 1-71 0,0-3-30 16,0-5-120-16,3-4-252 15,8-6-937-15</inkml:trace>
  <inkml:trace contextRef="#ctx0" brushRef="#br0" timeOffset="3167.914">21113 2865 916 0,'-8'13'1735'0,"1"-6"-1513"0,-1 1-113 0,-4 3 112 0,-3 1 63 16,-4 2-47-16,-4-2-70 0,-11 3-45 16,-9 2-42-16,-17 4-30 0,-7-1-16 15,-7 0-31-15,-7-4 13 0,-1-5-13 16,-9 0 12-16,-6-4-12 0,-8-3 15 16,-7-3 10-16,-4-1 7 0,1-5 20 0,-5-2 17 15,2-6 33-15,-2-1-9 0,4-5-32 16,0-3-15-16,0-8-2 15,2-2-17-15,2-8-17 0,6-4-13 0,4-8 24 16,6-6 10-16,7-3 9 16,7-6 15-16,9-2-37 0,7-4 7 0,12-3 11 15,7-1-38-15,13-3 2 0,10-4 27 16,15 0-3-16,11-2-5 0,19 1 2 16,14 1 7-16,19 1-13 0,16 3-18 15,17 4-17-15,18 4-38 0,12 4 40 16,12 8-19-16,12 5-9 0,6 10 10 15,5 10-16-15,4 11 9 0,2 7-6 16,2 11-9-16,2 6 6 0,0 14-10 16,-2 9 4-16,-3 12-7 0,-6 11-2 0,-9 6-1 15,-7 6 12-15,-5 6 3 16,-13 4-8-16,-5 5 11 0,-13 4 13 16,-9-1 34-16,-8 3 3 0,-11 2-3 0,-9 2 43 15,-9 1 75-15,-13 2-25 16,-8-2-6-16,-10-2-19 0,-11-1-28 0,-9-4-4 15,-6 0-23-15,-14-8 8 0,-11 1-9 16,-12-6 10-16,-13-3-10 0,-14 0 4 16,-11-6 11-16,-12-5-14 15,-9-3 14-15,-9-6-5 0,-8-6-1 0,-6-5-6 16,-3-5 7-16,-2-7-22 0,3-4 2 16,6-9 19-16,6-5 16 0,7-10 6 15,7-13 2-15,7-11-8 0,9-12-4 16,11-9-12-16,9-12-21 0,11-5-28 15,13-8-14-15,12-3-10 0,14 4-92 16,10 4-18-16,10 7-72 0,9 6-111 16,2 15-268-16,3 3-1573 0</inkml:trace>
  <inkml:trace contextRef="#ctx0" brushRef="#br0" timeOffset="6268.925">19864 4420 1410 0,'0'0'420'0,"0"0"-170"0,0 0 96 0,0 0-1 16,0 0-27-16,0 0-30 0,-1-36-25 16,1 31-30-16,0 4-28 0,0-2-46 15,0 3-22-15,0 0-22 0,0 0-29 16,0 0-36-16,0 4-50 0,1 4-75 0,3 7 75 15,2 15 28-15,2 16 28 0,0 22-4 16,-3 4-18-16,0 3-6 0,-3-5-10 16,-2-8-9-16,-2 2-9 0,-3-3-3 15,-1-2-49-15,-4-8-3 0,4-10 11 16,-1-13 44-16,0-7 10 0,-1-6 21 16,-1 2 2-16,-2-2-17 0,-4 0-16 15,0-4-31-15,-3-7-21 0,-1-4-41 16,-2-7-25-16,-6-15-40 0,-1-16-13 15,-3-20-72-15,6-17-111 0,8-11-304 16,6 18-673-16</inkml:trace>
  <inkml:trace contextRef="#ctx0" brushRef="#br0" timeOffset="6419.689">19777 4110 3624 0,'0'0'651'0,"0"0"-468"15,0 0-54-15,0 0-64 0,0 0 15 0,0 0-46 16,0 0-34-16,0 0-108 0,0 0-260 16,0 0-149-16,0 0-710 15,0 0-1130-15</inkml:trace>
  <inkml:trace contextRef="#ctx0" brushRef="#br0" timeOffset="7385.207">20828 4723 2753 0,'0'0'417'0,"0"0"-353"0,0 0 0 0,15-44 51 0,-6 24-7 0,1-6-45 15,2-3-44-15,1-6-18 0,0-9-1 16,-2-7-1-16,-2-5 1 0,-4 1 3 15,-2 3 16-15,-3 2 13 0,0 4-10 16,0 2-19-16,0 1 16 0,-2 10 10 16,0 7 21-16,1 7 10 0,0 7 18 15,0 1 7-15,0 1 44 0,0 2 12 16,0 4-5-16,-1 4-102 0,0 1-34 16,0 7-65-16,-1 14 62 0,-1 17 3 15,1 17 3-15,0 8 25 0,2 4-6 16,1-4-21-16,0-12 2 0,3-4 16 15,1-11-1-15,2-9-5 0,0-9 14 16,2-3 23-16,1-1-19 0,3-1 2 16,3-2 14-16,-1-4-13 0,1-7 21 15,-1-1-6-15,2-4-6 0,-1-9-4 16,3-5-39-16,-2-3-71 0,1-2-30 16,-4-4-1-16,0 2 25 0,-5 2 39 0,-3 2 38 15,0 4 40-15,-4 9 0 0,-1 4 19 16,0 3-25-16,0 1-34 0,-1 5-37 15,-4 6 37-15,0 3 1 0,-1 7 17 16,-2 0 1-16,1 3-18 0,1-3-1 16,1 0-9-16,1-6-19 15,3-4-6-15,1-5-15 0,0-2 5 0,2-4 44 16,1 0 26-16,1-4 30 0,2-4-12 16,-1-2-44-16,1-4-77 0,-1-1-25 15,-2-2-16-15,-3 0-10 0,0-1-15 16,-3 2-49-16,-2 4-70 0,-1 3-107 15,-1 3-141-15,1 4-198 0,2 2-735 16</inkml:trace>
  <inkml:trace contextRef="#ctx0" brushRef="#br0" timeOffset="7687.441">21297 4359 3363 0,'0'0'550'0,"0"0"-446"0,0 0-47 16,0 0 55-16,-39 13-18 0,26-3-44 0,-1 1-35 16,2 3 5-16,1 2-20 0,1-2-25 15,5-1 0-15,2 1 6 0,3-2 7 16,0-2-5-16,6-1 15 0,3-1 4 16,2-2 14-16,2-4 27 0,3-2-8 15,2 0 2-15,0-5-22 0,0-3-13 16,-2-2-2-16,-1-1-3 0,-4 0-22 15,-5 2-6-15,-1-1 4 0,-5 2-14 16,-3 1-18-16,-6 2-50 0,-3 1-20 16,-6 4-19-16,-1 0 19 0,1 2-39 15,0 5-77-15,3 1-229 0,2 1-347 0,5-1-751 16</inkml:trace>
  <inkml:trace contextRef="#ctx0" brushRef="#br0" timeOffset="8167.954">21524 4338 2489 0,'0'0'605'0,"0"0"-385"0,0 0-45 16,0 0 69-16,0 0-30 0,0 0-123 15,0 0-50-15,0 0-25 0,-19 39 0 16,19-18-1-16,0 12 4 0,0 9-4 16,1 12-12-16,0 6-3 0,-1 2 0 15,0-5-3-15,-1-6-31 0,0-3-38 16,1-12-17-16,0-11 42 0,0-6 47 16,0-7 10-16,0 1 37 0,1-2-6 15,0 1-3-15,-1-7 19 0,0-5 89 16,-2-4 87-16,-3-6-91 0,-2-7-130 0,-2-11 7 15,-2-10 24-15,2-15 27 16,2-4 7-16,5-4-25 0,2 5-49 16,7 6-3-16,5 4-3 0,1 10-24 0,1 5 5 15,0 11 22-15,1 3 12 16,7-2 4-16,3 0 5 0,3 2-6 0,-2 3-15 16,1 7-27-16,-3 3-7 0,-5 4-21 15,-4 7-13-15,-2 4-15 0,-8 7 6 16,-5 4 37-16,-4 4-99 0,-12 3 24 15,-6 2 43-15,-3 0-15 0,-4-5-17 16,-2-2-15-16,1-6-23 0,2-7-95 16,3-4-242-16,8-5-545 0,-1-10-964 0</inkml:trace>
  <inkml:trace contextRef="#ctx0" brushRef="#br0" timeOffset="12619.178">24816 4211 974 0,'0'0'322'0,"0"0"-123"0,0 0-33 0,0 0 6 15,0 0-49-15,0 0 140 0,39-6-78 16,-23 3-53-16,2-1-22 0,3 1-26 16,5-1-33-16,1 1 1 0,4 0-24 15,5 1-8-15,11 0-8 0,12-1-12 16,7 2-3-16,-2-1-9 0,2 1-1 15,-4 1 12-15,4 0-12 0,4 0 10 16,5 0-1-16,7 0 4 0,5 0 4 16,2 0-1-16,7 0 10 0,3 0 0 15,6-3 9-15,4 2 36 0,7-2-10 16,4 0 10-16,6 0-17 0,3-1-9 16,6-1-9-16,6 0 2 0,3 1-3 0,4 1 4 15,2 0 0-15,3 0-14 16,3 3-12-16,-1 0-2 0,2 1-11 15,1 3 12-15,-1 1-2 0,0 1 1 0,-1 1 0 16,0-1-1-16,0 0-13 0,-1-1 14 16,1-1-24-16,1 2-6 15,-3-2 0-15,0 3 13 0,-3-1-10 0,-1 0-19 16,-4 2 13-16,-4-2 3 0,-2 2 13 16,-11-1 15-16,-3-1 1 0,-8 2 3 15,-13-2 3-15,-2-1 17 0,-8 0-8 16,-12-1 27-16,-5 0 25 0,-9-1 16 15,-5-1 3-15,-12-1 0 0,-14 1-16 16,-9-1 3-16,-7-1-19 0,3 3-10 16,4-1-10-16,0 1 1 0,-4-1-19 0,0 0-11 15,-3 1 11-15,-7 0-11 0,-5-2 17 16,-6 1-4-16,-4 1-15 16,0 0-16-16,-2 1 16 0,-4-1 11 0,-1 4 27 15,-2 2 12-15,0 0 4 16,3 2-13-16,0 4-16 0,2-1 0 15,0 2-23-15,-1 3 2 0,-3 1-4 0,2 2-2 16,-1 1-26-16,3 2 12 16,2 1 16-16,1 2 3 0,1 3-3 0,0 1 2 15,0 1-2-15,4 1 3 0,1 0-2 16,2 0 0-16,-1 0 2 0,-3-2-1 16,3 0-1-16,0 2 0 0,1-4 14 15,-2 1-15-15,-2-2 22 0,0-4-6 16,-3 0-13-16,1-3 22 0,-1-2-24 15,-2-4 2-15,-3 0 12 0,0-4-14 16,-5-1 1-16,5-1 1 0,-1-2 9 16,-1-2-12-16,-3-2-18 0,-3 0-8 15,-2-1 8-15,0-1-7 0,-2-1 9 16,4 1 0-16,-4-2 0 0,2 0-6 16,-2 0-3-16,-2 0 9 0,-2 0-21 15,-3-2-7-15,-3 2 12 0,-4-1 4 16,-1 0 15-16,-9 0 12 0,-11 1-2 15,-9 0-10-15,-2 0 13 0,2 0-1 16,2 3 0-16,6-1 0 0,-5 0 0 16,-5-1-11-16,-1 1 12 0,-3-2 2 0,-4 2 1 15,2 0 10-15,-3-2-11 0,-5 1 0 16,-1-1 0-16,-5 1-2 0,-2-1 0 16,-4 1 0-16,-2-1-15 0,-5 0-20 15,-1 0-9-15,-4 0-4 0,-4 0 0 16,-1 0-3-16,-3 0 20 0,-2 0 12 15,-1 0 15-15,-3-2-7 0,-1 1 11 16,-2-1 0-16,-2 0 1 0,0 0 10 16,-2 1-11-16,-2-1-11 0,0-3-2 15,-3 3-12-15,0-2 2 0,1 3 4 16,-1-2-7-16,-5 3 14 0,5-2 8 16,-3 1-21-16,1 1 23 0,4 0 0 15,-4-1 2-15,2-1 1 0,3 1 11 16,3 1 11-16,1-1-1 0,4-1 20 15,2 2-14-15,4-1 20 0,6 0 13 0,2-2-11 16,4 2 1-16,6 0 3 16,3-1-3-16,6 1 3 0,7-1-1 15,3 0 4-15,8 0 0 0,3 0-10 0,6-2-13 16,6 2-9-16,5-2 0 16,9 3 7-16,7-2 13 0,9 2-5 0,1 0-18 15,-2-3 3-15,1 2-6 0,-3-1 6 16,5 1 6-16,4-3 0 0,-1 1-9 15,6 1 9-15,2 1 3 0,-1-1 13 16,3-1-10-16,2 1 6 0,1-1 7 16,-2 0-13-16,2 1 3 0,0-3-3 15,0-1 6-15,1 0 9 0,-1-1-12 16,2 0 0-16,-2-3-6 0,-1 1-10 16,1-1-5-16,0-2-7 0,0 0-12 15,-1-3-12-15,1 1 12 0,-4-4-2 16,2 1-17-16,-1-4 18 0,-2 0 0 15,2-2-11-15,-1-1 11 0,2-5-1 16,0 1 1-16,1-9 0 0,3-8 0 16,0-9 1-16,2-2 0 0,3 2-18 15,3 14-19-15,-4 12 21 0,1 7-2 0,4 1-13 16,-4-4 30-16,3-1-14 0,-2-4-1 16,2 3-42-16,-1 1-63 0,-1 3-43 15,-1 3-44-15,-1 3-104 0,3 3-191 16,-5 4-749-16,-2 0-825 0</inkml:trace>
  <inkml:trace contextRef="#ctx0" brushRef="#br0" timeOffset="13717.525">26578 4165 258 0,'1'8'1596'0,"-1"-3"-1421"0,1 2 74 16,0 6 20-16,1 3-2 0,0 3-77 16,0 4-40-16,2 4-12 0,2 11 5 15,2 12 19-15,3 17 8 0,1 10-9 16,-1 5-19-16,-1-4-24 0,-5-3-8 15,0 0-45-15,-3-1-22 0,-2-2-41 0,0-2-2 16,-2-6-9-16,2-5-62 16,-2-5-20-16,-1-12 35 0,3-11 13 15,-1-8 15-15,-1-4-10 0,-2 0-29 0,0 0-71 16,-1-1-61-16,-1-5-102 0,0-6-169 16,2-7-289-16,2 0-870 0</inkml:trace>
  <inkml:trace contextRef="#ctx0" brushRef="#br0" timeOffset="14684.998">25574 4541 821 0,'0'0'1222'0,"0"0"-940"0,0 0-59 0,0 0-14 0,0 0 48 15,0 0-13-15,0 0-72 0,-41-30-45 0,29 30-1 16,0 0-44-16,-1 7-16 15,1 4-3-15,-1 3 6 0,3 6-22 0,2 0-9 16,0 4 1-16,4 0-18 0,3-3-2 16,1 0-19-16,5-5-17 0,6 0 17 15,0-6 1-15,6-2 27 0,1-4 9 16,5-4 19-16,1 0 6 0,0-10 13 16,-1-1-26-16,0-3-32 0,-6-1-17 15,-3-1 0-15,-4 0 14 0,-7-2 21 16,-3 0-35-16,-9-2-52 0,-4 1 8 15,-5-1 4-15,-3 3-6 0,-5 3-17 16,2 5 10-16,-1 2-9 0,1 6-39 16,3 1-53-16,4 0-63 0,3 1-98 15,4 4-184-15,5-1-166 0,3-1-451 16</inkml:trace>
  <inkml:trace contextRef="#ctx0" brushRef="#br0" timeOffset="15084.652">25845 4437 1831 0,'0'0'722'0,"0"0"-380"0,0 0-70 0,0 0-65 16,0 0-89-16,0 0-117 0,0 0 50 16,0 0 38-16,8 51 15 0,-3-28 0 15,0 5-32-15,-3 2-44 0,0 2-3 16,-2 0-21-16,0 1-4 0,-6 1 0 15,2-1-76-15,-2-3-24 0,0-5 33 16,2-4 52-16,3-7 15 0,-1-3 12 16,0-6 10-16,2-3 48 0,-2-2 80 15,-2-6-11-15,1-8-89 0,-2-2-28 16,1-7 37-16,2-12 22 0,0-6 18 16,2-12 44-16,2 6-76 0,4 9-67 15,0 12 0-15,2 9-4 0,0 1 4 0,6 0 3 16,2 1-3-16,2 7-10 15,1 2-11-15,0 6-7 0,-1 0-12 16,-1 2 3-16,-3 5 15 0,-4 2-18 16,-3 0-7-16,-3 5-9 0,-4 1-21 0,-4 1-48 15,-7 3-29-15,-5-1-23 0,-9 0-6 16,-1 0-33-16,-4-3-74 0,-3-3-173 16,3-4-249-16,6-6-648 0</inkml:trace>
  <inkml:trace contextRef="#ctx0" brushRef="#br0" timeOffset="15584.354">25807 3557 1542 0,'0'0'1132'0,"0"0"-830"0,0 0-14 16,0 0-56-16,0 0-61 0,0 0-66 15,0 0-83-15,0 0 15 0,0 0 30 16,-24 57 30-16,17-30 4 0,-1 2-14 16,3 2-37-16,-3-2-16 0,5 0-18 15,2-3-15-15,1 0 0 0,0-4-2 16,5-3-13-16,4-4 12 0,0-4 2 16,4-1 22-16,1-3 25 0,1-4 2 15,1-3 10-15,1 0-6 0,1-3-13 16,1-4 3-16,-4-3-6 0,1-1-15 15,-5-1-22-15,-5 0-37 0,-2-1 37 16,-4 0 0-16,-6 1-12 0,-5-1-19 16,-3 1-28-16,-5 4-9 0,-4 4 6 15,-2 4-16-15,-1 1 0 0,-1 5 1 16,5 4-103-16,0 1-81 0,8 2-171 16,6-5-559-16,8 2-866 0</inkml:trace>
  <inkml:trace contextRef="#ctx0" brushRef="#br0" timeOffset="16334.589">28666 3710 2353 0,'0'0'361'0,"0"0"-126"0,0 0-30 16,0 0-51-16,0 0-40 0,37-33-44 0,-23 26-19 15,1 0-29-15,1 0-22 16,1 4-2-16,-1 0-27 0,-3 3-12 0,-2 0 16 16,-3 2-17-16,0 5-12 0,-4 0 0 15,-1 6 26-15,-3 3-1 0,0 3-22 16,-1-2-26-16,-6 4 10 0,-1 0 25 16,-3 1 13-16,0-4 28 0,-2-1 1 15,3-1 23-15,-2-3-11 0,2-1 27 16,2-4 9-16,2 1 13 0,1-4 6 15,3-3 9-15,2 1 4 0,0-3 9 16,2 0-26-16,4 0 36 0,1 0 27 16,8-3 12-16,-1-1-66 0,4 1-53 15,2 0-19-15,2-1-19 0,1-1-72 16,-1 0-66-16,0 1-61 0,0 0-142 0,-1-2-364 16,-6 1-914-16</inkml:trace>
  <inkml:trace contextRef="#ctx0" brushRef="#br0" timeOffset="16935.118">29102 3563 1420 0,'0'0'377'0,"0"0"-23"0,0 0-5 0,0 0-33 0,0 0-20 0,0 0-12 16,0 0-122-16,0 0-64 0,0 0-76 15,0 0-22-15,0 0 0 0,-31 38 56 16,21-18 4-16,-1 5 21 0,1 2-27 16,3 1-23-16,1-2-3 0,3-1-3 15,2-2-6-15,1-2-6 0,6-4-11 16,2-3 0-16,4-2 43 0,2-4-8 16,2-2 13-16,4-2-9 0,1-2-1 15,-2-2 1-15,0-4-16 0,-1-2-4 16,-3-1-2-16,-7-1 24 0,0 1 22 15,-3-3 0-15,-5 3 0 0,0-2-65 16,-8 0-31-16,-1-1-43 0,-4 3-10 0,-1 4-18 16,-2 1-22-16,-2 2-99 15,-1 5-89-15,3 2-239 0,1 0-787 16,0 0-429-16</inkml:trace>
  <inkml:trace contextRef="#ctx0" brushRef="#br0" timeOffset="18451.879">28050 4515 1862 0,'-2'-1'422'0,"0"-2"-57"0,2 2-31 0,0 0-39 16,0 1-85-16,0 0-55 0,0 0-44 16,0 0-111-16,0 3-22 0,0 5-99 15,0 6 121-15,0 11 29 0,2 11 31 16,2 13-3-16,-2 3-32 0,-1-1-23 16,-1-10-2-16,0-12 0 0,-3-7-60 15,1-1-57-15,0 4-16 0,-2-1 19 16,0 1 34-16,0-5 16 0,2-5 10 15,0-5 9-15,0-7 23 0,2-2 22 16,-2-2 10-16,2-7-10 0,-1-7-38 16,1-5 38-16,-1-5 128 0,1-10-23 15,1-8 10-15,2-8 12 0,3-3-23 0,2 2-34 16,0 13-26-16,-1 11 10 0,1 5-7 16,2 8 6-16,0 0 7 0,2-2 2 15,3 3-13-15,-2 4-28 0,1 3-21 16,-3 6-25-16,-2 0-20 0,0 1-14 15,-3 5 3-15,-3 2 24 0,-1 5-25 16,-2 1 20-16,-4 5-61 0,-2 3-41 16,-6 1-11-16,-2 1-3 0,-2-1-26 15,0 1-26-15,1-2-59 0,2-3-111 16,1-1-222-16,4-6-502 0</inkml:trace>
  <inkml:trace contextRef="#ctx0" brushRef="#br0" timeOffset="18784.678">28266 4689 2035 0,'0'0'534'0,"0"0"-144"15,0 0-76-15,0 0-69 0,0 0-30 0,0 0-149 16,0 0-66-16,0 0-6 16,-36-14-57-16,27 15-13 0,0 5 3 15,0-1 16-15,0 3-16 0,1-1-26 0,1 2-12 16,4 0-27-16,0-1-41 0,3 1 2 15,0-3 28-15,4 0 56 0,2-3 25 16,3-2-13-16,1-1 81 0,0 0 3 16,-1 0 56-16,4-2 5 0,-4 1-6 15,0-2-3-15,-1 3 16 0,-2 0 13 16,-2 3-13-16,-2 4 6 0,0 2 45 16,-1 2-58-16,-1 1-29 0,0 1-35 15,0 0-9-15,0-3-20 0,0-1-29 16,0-4-25-16,3-2-14 0,0-3-6 15,6-3-39-15,0-5 46 0,2-4-98 16,4-2-228-16,-2-2-238 0,-3 2-463 16</inkml:trace>
  <inkml:trace contextRef="#ctx0" brushRef="#br0" timeOffset="19050.281">28351 4669 1395 0,'0'0'614'0,"0"0"-205"15,0 0-51-15,0 0-114 0,0 0-65 16,0 0-16-16,0 0-14 0,0 0-22 16,0 0-48-16,0 0-29 0,43 10-31 15,-31-4-18-15,-1 5 0 0,-1-1 1 16,-3 2 11-16,2 1-13 0,-4-2-1 16,0 0-2-16,-3 2-48 0,-1-3 23 15,-1 2-16-15,0-4 6 0,-1 1 16 16,-2-4 0-16,2 0-10 0,-2-5-19 15,1 0-9-15,2 0-1 0,0-6-21 16,0-4-88-16,5-3-76 0,1-3-77 16,3-4-123-16,2-3-90 0,0-4-151 15,1-1 32-15</inkml:trace>
  <inkml:trace contextRef="#ctx0" brushRef="#br0" timeOffset="19201.367">28537 4555 137 0,'0'0'623'16,"11"-48"-69"-16,-9 30-11 0,0 7-76 15,-2 3-64-15,0 5-27 0,0 3-41 16,-2 0-116-16,2 3-159 0,-2 6-41 0,2 5-19 15,-2 11 44-15,2 0 0 0,-1 6 28 16,1 2-37-16,0-4-13 0,0 4-20 16,0-4 11-16,0-2-13 0,0-1-51 15,-3-2-141-15,1-3-96 0,-1-3-137 16,1-7-187-16,2-4-179 0,-3-5-661 16</inkml:trace>
  <inkml:trace contextRef="#ctx0" brushRef="#br0" timeOffset="19417.075">28506 4675 2726 0,'0'0'411'0,"0"0"-206"0,0 0-5 16,0 0 15-16,0 0-86 0,40-5-29 15,-25 4-17-15,3 1-39 0,0-3-41 16,-2 2-3-16,-1 1-19 0,-4 0-12 16,0 0-11-16,-1 4-8 0,-2 3 15 0,-3 2 35 15,0 4 1-15,-4-1 15 16,1 1-15-16,-2 1-1 0,0 1-47 15,-2-1-69-15,0-3-45 0,0-2-26 0,0-2-46 16,2-4-94-16,0-3-179 0,0 0-263 16,0-1-349-16</inkml:trace>
  <inkml:trace contextRef="#ctx0" brushRef="#br0" timeOffset="19509.08">28666 4669 1257 0,'0'0'436'0,"0"0"-92"15,0 0-71-15,0 0-44 0,0 0-209 16,0 0-20-16,0 0-97 0,0 0-165 15,44-33-232-15,-31 33-498 0,3 0 278 0</inkml:trace>
  <inkml:trace contextRef="#ctx0" brushRef="#br0" timeOffset="20001.309">28786 4691 1812 0,'0'0'1054'15,"0"0"-833"-15,0 0 19 0,0 0-24 16,-41 4-64-16,33-3-73 0,-1 2-23 15,4 0-56-15,-2 1-31 0,3 0-42 0,1 2 4 16,1 1 9-16,1 1 12 16,1-2-31-16,1 1-17 0,2-1 14 0,6-3 34 15,0 1-3-15,1-2-29 0,3-2 0 16,-2 0 56-16,-1 0 24 0,2-2 26 16,-3 2-24-16,-1 0-1 0,-3 0 21 15,1 0 11-15,-5 2 18 0,1 2 41 16,0 0 4-16,-2-1-67 0,2 3-10 15,-2-1-19-15,1-2-32 0,-1 1-13 16,2-3 7-16,1-1 19 0,0 0 19 16,6-1 35-16,0-5 35 0,2-2-19 15,2 0-22-15,2-5-26 0,-1 0-1 16,1-3 1-16,0 1 13 0,-2-1-15 16,-2-1 18-16,-3 1 7 0,-2-3 5 15,-2-1 23-15,-4-3-6 0,0 0 24 16,-3-2 48-16,-4-4-51 0,-1 3 16 15,0 1 4-15,-2 1-27 0,1 5 4 16,2 3 27-16,0 4 7 0,1 8-1 0,4 1-42 16,-2 3-57-16,2 7-126 0,-1 8 17 15,1 12 109-15,2 14 3 16,0 10 34-16,5 4-18 0,3-3-17 0,2-13-2 16,-2-10-21-16,0-10-75 0,2-4-60 15,3 0-17-15,4-2-54 16,3-1-147-16,-4-5-381 0,11-8-1170 0</inkml:trace>
  <inkml:trace contextRef="#ctx0" brushRef="#br0" timeOffset="20501.021">29647 4607 2366 0,'0'0'442'0,"0"0"-89"0,0 0-12 0,0 0-79 0,0 0-95 0,0 0-98 15,-41-18-69-15,32 24 0 0,-1 1-31 16,-2 2-13-16,3 1 22 0,1 2 0 16,2 0-3-16,-1-2 9 0,4 0-9 15,1-3-16-15,2 0 0 0,0-4-3 16,4 0 12-16,3 1 29 0,1-4-38 15,2 0 3-15,3 0 34 0,1-6 2 16,0 1-26-16,1-2 25 0,-4 0-10 16,0 0 0-16,-4 2 12 0,-3 3 1 0,-2 0 26 15,-1 2-1-15,-1 0-25 16,0 2-41-16,0 3-106 0,0 3 116 16,0 1 15-16,0 1-7 0,0 1-66 0,1-1-77 15,1 0-82-15,3-4-129 0,2-2-151 16,2-3-142-16,-2-1-316 15</inkml:trace>
  <inkml:trace contextRef="#ctx0" brushRef="#br0" timeOffset="20867.822">29840 4624 1683 0,'0'0'633'0,"0"0"-252"16,0 0-75-16,0 0-44 0,0 0-100 15,0 0-76-15,0 0-26 0,0 0-18 16,-39 9-42-16,33-1-23 0,2 2 4 15,1 0 16-15,2 1 2 0,1-1 1 16,0 0-1-16,1-2-40 0,4-1-38 16,0-1 9-16,2-5 9 0,-1 0 20 15,3-1-4-15,3-4 23 0,-1-4 22 16,1 0 34-16,2-8-12 0,-3 1 16 16,0-3 4-16,-2-4 2 0,-2-2 1 15,-1-3-4-15,-2-2-3 0,-1 0 48 16,-3-1 6-16,0 2-10 0,0 2 3 15,-4 4 9-15,2 5-16 0,1 4 33 16,-1 8-15-16,2 2-27 0,-1 3-69 0,0 1-34 16,0 6-138-16,-1 9 83 0,-1 10 80 15,-1 14 9-15,-1 8 6 16,2-4-6-16,-1-8-59 0,3-7-61 0,1-9-44 16,0 5-23-16,0-3-112 0,5 6-283 15,2-10-215-15,-1-6-308 0,10-5 410 0</inkml:trace>
  <inkml:trace contextRef="#ctx0" brushRef="#br0" timeOffset="21218.121">30102 4586 2295 0,'0'0'445'0,"0"0"-114"16,0 0-34-16,0 0-106 0,0 0-93 16,-40-1-60-16,29 12 15 0,0 2-14 15,0 2-39-15,2 3-15 0,0 0 13 16,3-1-10-16,2 1-1 0,2-4-6 15,2 0-6-15,0-3-22 0,3-2-29 16,4-2-7-16,4-5 20 0,1-2-26 16,4-2-74-16,1-5 45 0,3-5 8 0,0-3-21 15,-1-2-24-15,-1-5 33 0,-2-3 122 16,-1-3 0-16,-4-3 90 16,0-7 52-16,-2-8 34 0,-4 4 20 0,-3 6 15 15,-2 6-18-15,0 11-19 0,-2 1-26 16,0 0-6-16,-1 6-4 0,0 6-10 15,1 2-29-15,-2 4-40 0,2 0-59 16,-2 7-104-16,-2 8 17 0,0 11 52 16,0 12 17-16,-1 9 18 0,3 5 0 15,2-8-16-15,1-12 14 0,1-8-101 16,0-5-58-16,1 3-59 0,3 0-47 16,2-1-167-16,2-5-240 0,-2-7-604 15</inkml:trace>
  <inkml:trace contextRef="#ctx0" brushRef="#br0" timeOffset="21500.795">30295 4564 2298 0,'0'0'426'0,"0"0"-242"0,0 0-5 16,0 0 32-16,0 0-39 0,0 0-67 15,0 0-20-15,0 0-25 0,30 37-41 16,-21-26-19-16,1 1-13 0,0-2-9 15,0 5-3-15,-2-1-10 0,-1 0-72 16,0 1-27-16,-2 0-32 0,-2-2 10 16,-1-1 34-16,0-2 19 0,0-5 45 15,-2-2 58-15,0-2 25 0,0-1 91 16,0-4 5-16,0-2-95 0,3-4-26 16,2-5-22-16,2-2 2 0,1-3-41 15,2-2-57-15,2-1-79 0,1 2-93 16,-1 0-145-16,2 2-176 0,-5 7-461 15</inkml:trace>
  <inkml:trace contextRef="#ctx0" brushRef="#br0" timeOffset="22317.948">30405 4737 916 0,'0'0'2197'16,"0"0"-1866"-16,0 0-178 0,0 0 52 15,0 0-13-15,33-39-126 0,-17 25-40 16,1 1-26-16,1-1-19 0,0 1-7 16,-2 0 1-16,0 0 25 0,-5 2 22 15,-3 4-19-15,-4 0-1 0,-2 3 18 16,-2 2-9-16,0 2-11 0,-5 0-48 15,-1 5-21-15,-2 4-19 0,-4 3 16 16,1 3 72-16,-1 4 3 0,1 2-3 16,1-1 6-16,4 1-6 0,3-3 0 15,3-1 0-15,0-4 2 0,6-2 14 16,2-3 3-16,2-2 12 0,4-5 7 16,0-1-38-16,3-1-14 0,1-6-21 15,0-2 3-15,2-2 17 0,-1-3-17 16,-1 0 4-16,-3-3 28 0,0 2 0 0,-4-1 41 15,-2 3-10-15,-4 3 16 0,-4 2 10 16,-1 1-10-16,0 3 6 16,-4 0-46-16,-2 2-7 0,0 1-69 0,-1 1-16 15,1 1-6-15,-1 5 6 0,1 2 28 16,3 2 28-16,2 0-18 0,1 0-20 16,3-1 7-16,5 2 2 0,0-3 14 15,2 2-26-15,3-3-39 0,-1 3-12 16,0-3-5-16,-1-1 7 0,-4 1 29 15,-1 0 26-15,-4-1 6 0,-2-2 31 16,-1 0 27-16,-4 2 55 0,-4-1 29 16,-2-1-20-16,-2 1-3 0,0-1 7 15,-1 1 28-15,3-3 3 0,1 1 7 16,4-1-10-16,2-1 12 0,3 0 13 0,1-1 12 16,1 0 31-16,5-3-26 0,4-1 7 15,3-3-51-15,5-3-60 16,2-1-32-16,2 0-2 0,2-3-31 0,-1-1-10 15,-2-2-5-15,0 0 11 16,-2-1 10-16,-3 2 4 0,-1 2 21 0,-4 1 19 16,-4 5 13-16,-4 1 43 0,-2 4 13 15,-1 1-42-15,-1 1-46 0,-2 1-9 16,-2 1-106-16,-1 5 2 0,-3 3 37 16,3 3 48-16,-1 5 25 0,3-1 3 15,3 1 9-15,1 2 7 0,4-1 9 16,4-1 0-16,2-3 17 0,-1 0 11 15,1 0-3-15,-2-1-22 0,-1-3-3 16,-3-1 9-16,-3-1-15 0,-1-1-18 16,-3 0 0-16,-8-3 5 0,-3-1-6 15,-8-3-232-15,-10-1-183 0,6-4-582 16,-13-10-1541-16</inkml:trace>
  <inkml:trace contextRef="#ctx0" brushRef="#br0" timeOffset="25135.108">26850 5395 1926 0,'0'0'476'0,"0"0"-153"0,0 0-59 0,0 0-37 0,0 0-83 15,0 0-65-15,0 0-69 16,0 0-10-16,0 0-45 0,0 0-38 0,0 0-16 16,0 0 39-16,-9 28 57 0,6-12-1 15,1 5 1-15,-2 2-16 0,2 3-3 16,-1-1-17-16,-1 2 17 0,4-2-4 16,0-3 10-16,0-3-6 0,2-1-1 15,5-3 4-15,4-2 5 0,-2-4 14 16,6-2 16-16,3-1-14 0,0-2 24 15,2-4 3-15,4 0 6 0,-1-3-22 16,2-4 3-16,0 1-16 0,2-1-3 16,0-2-17-16,0 1 18 0,2 0-14 15,-2-1-3-15,2 2-20 0,-1 1-18 16,1 0 21-16,0 1 7 0,-1 1 27 16,3 0 0-16,2 1 1 0,0 2 1 15,6-2 0-15,6 2 16 0,6 1 23 16,2 0-1-16,-6 0 10 0,0 1-9 0,-5 2-17 15,0 1-18-15,3 0-2 0,-1-2-1 16,3 1 0-16,-1-1 0 16,-1 2 0-16,1-1 0 0,2 2 1 0,-3-1 11 15,3 1-11-15,-2 0 0 0,1 1-2 16,-3 1 0-16,1 0-13 0,-5 0-6 16,3 2 16-16,-10 0-32 0,-7 0 19 15,-3-2 3-15,-3 0-3 0,2 2 6 16,2 2 10-16,4 4 0 0,-3-2 19 15,-2 3-19-15,-6 1 29 0,1-1 39 16,-4 0-1-16,-3 2-35 0,0-1-7 16,-3-1-2-16,0 4-21 0,-4-5 11 15,2 2-11-15,-2-1 11 0,-3-2-13 16,1-2 1-16,0-1-2 0,1-2 2 16,-2 0-3-16,0-2 3 0,-1-2-1 15,0-1 19-15,0-1-17 0,0-3 20 16,0 1-3-16,0 1 23 0,0-2 25 15,0 0 15-15,0 0 4 0,0-3-17 0,-1-3-43 16,0 0-25-16,1-3 12 16,-1-2 2-16,1 0 7 0,0-3-3 0,0-3-19 15,0 1-25-15,1-2-6 0,1-2-4 16,2 1-6-16,-1-1 6 0,1 2-3 16,0 0 0-16,1 1 6 0,2 1 13 15,-1 1-10-15,1 2 7 0,1 2 20 16,0-1-17-16,0 2 17 0,4 1-14 15,-1-1 13-15,3 4 3 0,-2-4 0 16,4 5-3-16,0-1 1 0,2 2 1 16,0 0 1-16,1 1-1 0,4 0-24 15,-2 2 22-15,4-1-17 0,0 2 8 16,1 0 12-16,1 0-13 0,2 0 13 16,2 0 1-16,0 0-1 0,8 0 1 15,6 2 2-15,7-1-2 0,0 2 1 16,-2 0 0-16,-10-2 0 0,-9 2 23 15,5 0 10-15,5 1-33 0,7 0 1 0,6 0 13 16,-4 2-13-16,-3-2 1 0,1 0-3 16,2 1-1-16,1 0-1 15,2 0 0-15,3 1 1 0,1 1-1 0,0-1-3 16,5 0 1-16,-2 1-22 0,5-1 12 16,0-1-6-16,2 2 0 0,2-1 3 15,0 0-10-15,-1 1 7 0,-3-3 6 16,-2-2-25-16,1 0-7 0,-2-2 0 15,-1 0 17-15,-3-4 8 0,1-2 20 16,-3-2 1-16,-10-1 22 0,-7 1 3 16,3-2 6-16,-13-1 12 0,0 0 11 15,1-3 28-15,-12 1-1 0,2-5-2 16,0-2-7-16,-2-3 0 0,-5-2-26 16,-2-1-25-16,-2 0-20 0,-3-3-2 15,-3 2-12-15,-1 0-55 0,-2 3-47 16,0 0-45-16,0 3-103 0,-2 2-136 15,1 6-301-15,1 0-1038 0</inkml:trace>
  <inkml:trace contextRef="#ctx0" brushRef="#br0" timeOffset="27651.338">19663 5388 2508 0,'0'0'335'0,"0"0"-264"0,0 0 28 0,0 0-70 0,0 0 3 0,0 0 99 16,51 15 32-16,-3-8 47 0,27-2-18 16,17 0-37-16,9-4-58 0,8-1-24 0,-4 0-29 15,9-6-16-15,4-1-10 0,2-2 1 16,2-1-6-16,-1 3-10 16,-1-1-2-16,-7 1 0 0,-5 0-1 0,-12 0-13 15,-12 4-40-15,-12 0-31 0,-13 1-33 16,-18 1-50-16,-12 0-6 0,-12 1-24 15,-8 0-132-15,-4 2-224 0,-2 0-674 16</inkml:trace>
  <inkml:trace contextRef="#ctx0" brushRef="#br0" timeOffset="28001.234">19492 5814 1752 0,'0'0'1279'0,"0"0"-1235"15,0 0 17-15,40 5 96 0,-2-5 84 0,22 0-3 16,11-1-47-16,5-5-30 0,6 0-21 15,-4 2-19-15,9-1-21 0,3 0-45 16,2 0-9-16,5-2-21 0,2 4-6 16,2-3-16-16,-1 3-2 0,-1-2 1 15,-1-1-1-15,1 2-1 0,-5 1 0 16,-5-1-25-16,-6 4-30 0,-7 0-32 16,-9 0-18-16,-7 0-4 0,-14 2 19 15,-14 0-27-15,-10 1-43 0,-7-2-76 16,-2 2-149-16,-4 3-260 0,-5-1-421 15,-4 0-186-15</inkml:trace>
  <inkml:trace contextRef="#ctx0" brushRef="#br0" timeOffset="28334.311">19682 6228 2716 0,'0'0'177'16,"0"0"-49"-16,73 9 141 0,-9-8-6 16,12-1-4-16,8-1-70 0,4-7-38 15,-3-1-20-15,10 0-35 0,6 0-9 16,5-1-25-16,0 0-13 0,3 2-9 15,0-1-12-15,-3 1-12 0,1 1-4 16,-6 2-11-16,-6 0-1 0,-8 3 0 16,-8 1-22-16,-7 1-55 0,-11 2-62 15,-14 4-50-15,-12-2-40 0,-13 1-54 16,-7 0-126-16,-5 0-304 0,-3 0-639 16</inkml:trace>
  <inkml:trace contextRef="#ctx0" brushRef="#br0" timeOffset="28633.892">19772 6582 2538 0,'0'0'310'0,"0"0"-265"16,0 0 89-16,0 0-133 0,0 0 83 15,0 0 66-15,65 45 25 0,2-36 9 16,15-3-39-16,11-2-19 0,7-4-32 16,4-5-11-16,6-2 1 0,7-2-22 15,3-1-15-15,1-1-19 0,3-1-9 16,-2 2-4-16,-5 1-15 0,-5 3-21 16,-9 0-4-16,-9 2-13 0,-10 3-49 15,-9 1-64-15,-11 0-50 0,-16 0-42 16,-13 3-88-16,-15-1-205 0,-6 1-451 15,-5-2-492-15</inkml:trace>
  <inkml:trace contextRef="#ctx0" brushRef="#br0" timeOffset="28984.883">19782 7345 2531 0,'0'0'1016'0,"0"0"-984"16,0 0 22-16,0 0-7 0,0 0 98 15,59 3 43-15,-12-6-11 0,18 1-34 0,15 1-56 16,8-2-1-16,7 2-27 0,1 1-16 16,8 0-18-16,7 0 24 0,5 0 6 15,2-2-33-15,1-2-20 0,0 0-2 16,-6 1-63-16,-6 0-78 0,-9-1-123 16,-8 0-71-16,-8-1-65 0,-14 1-216 15,-20 0-569-15,-10-1-572 0</inkml:trace>
  <inkml:trace contextRef="#ctx0" brushRef="#br0" timeOffset="30118.364">18417 8315 1190 0,'0'0'1205'0,"0"0"-1037"0,0 0 19 16,0 0 25-16,0 0 22 0,0 0 40 16,0 0-147-16,0 0-29 0,22-51-32 0,-9 27-28 15,5-4-4-15,-1-2-8 16,6-8 21-16,0-6 16 0,1-10-16 16,-4 1-32-16,-7 2-15 0,-8 5-3 0,-5 7-47 15,-2 7 3-15,-3 6-6 0,-2 5 31 16,0 4 19-16,-3 1 3 15,-4-1 0-15,1 1 1 0,-1 5 34 0,3 3-9 16,0 5-26-16,0 3-2 0,6 0-13 16,-1 6-26-16,1 7-44 0,1 5 15 15,4 12 70-15,0 13 18 0,0 12 10 16,5 4-6-16,5-2-19 0,0-3-1 16,-1-9 1-16,1-9-3 0,-1-6-22 15,-1-10-7-15,0-2 11 0,1 0 6 16,4-2 11-16,0 1 0 0,1-7-21 15,-1-4 19-15,0-5-58 0,-1-3 61 16,1-5 16-16,1-4 19 0,-2-5-34 16,1-2-1-16,-1-2-28 0,-5-2-14 15,-1 1 20-15,-1 5 22 0,-2 0 7 16,-3 8 31-16,0 1 15 0,0 7 48 16,-1 0 19-16,-2 0-89 0,1 5-31 15,0 2-59-15,0 4 59 0,2 2 6 0,0 4 41 16,0-3-22-16,2-1-14 15,2 0-11-15,0-4-3 0,2-2-10 16,-1-4-3-16,-1-1 15 0,0-2-1 0,0-2 2 16,1-4 0-16,-2-1 19 0,-1-5-19 15,-2 0-47-15,0-3-48 0,-5 1-24 16,-2-1 5-16,-2 3-26 0,-3 1-80 16,-2 3-33-16,3 1 34 0,-1 3-19 15,4 4-167-15,3 0-284 0,1 0-487 16</inkml:trace>
  <inkml:trace contextRef="#ctx0" brushRef="#br0" timeOffset="30417.227">18872 8061 1489 0,'0'0'1222'0,"0"0"-888"0,0 0-55 0,0 0-28 15,0 0-84-15,0 0-91 0,0 0-35 16,-44 29 9-16,35-16 3 0,2-1-18 15,-1 2-13-15,3-1 19 0,4 0-3 16,1-3-16-16,0-1-19 0,3-1-1 16,6-4 26-16,0-2 13 0,4-2 30 15,5-1 1-15,0-6-10 0,-1-2-33 0,1-6-29 16,-2 0-31-16,0-2-3 0,-4-1-28 16,-2 2-7-16,-6 0 10 0,-3 2 15 15,-2 0-21-15,-8 5-21 0,0-1-24 16,-5 5 22-16,-3 1-26 0,-3 4 35 15,3 0-32-15,0 8-70 0,2 1-101 16,0 2-120-16,6-1-151 0,4-1-208 16,3-1-433-16</inkml:trace>
  <inkml:trace contextRef="#ctx0" brushRef="#br0" timeOffset="30818.169">19049 8009 2350 0,'0'0'519'0,"0"0"-224"16,0 0 24-16,0 0-151 0,0 0-105 0,0 0-29 15,0 0 14-15,-3 51 12 0,8-29-4 16,3 2-6-16,-1 5-28 16,2-1-6-16,0 2-4 0,-2 6-12 0,-1 9-43 15,-4-5-55-15,0-4-28 0,-2-6-13 16,0-7 3-16,-2 3 37 0,-2-1 96 15,1-5 3-15,-3-4 70 0,2-6 16 16,-2-4-10-16,0-5 13 0,1-2-14 16,-1-9-75-16,-2-4-69 0,-2-7 34 15,3-3 35-15,-1-4 35 0,1-10-19 16,0 4 3-16,3-2 3 0,2 2-4 16,2 5 8-16,6-2 2 0,4 5 7 15,2 3-10-15,4 3-6 0,0 3 0 16,4 1-7-16,1 4-9 0,-2 2-3 15,-1 4-1-15,-5 2-33 0,-2 1-1 16,-2 3-18-16,-3 1-23 0,-5 4-13 16,-1 1-69-16,0 2 18 0,-7 2 38 15,-3 2-154-15,-3 1-220 0,-3 1-497 0,4-4-378 16</inkml:trace>
  <inkml:trace contextRef="#ctx0" brushRef="#br0" timeOffset="30977.845">19299 7941 2806 0,'0'0'605'0,"0"0"-399"0,0 0-86 0,0 0-120 0,0 0-177 15,0 0-272-15,0 0-852 0,0 0-509 0</inkml:trace>
  <inkml:trace contextRef="#ctx0" brushRef="#br0" timeOffset="31127.011">19277 8155 3147 0,'0'0'582'0,"0"0"-375"15,0 0 51-15,0 0-233 16,0 0-25-16,0 0-302 0,0 0-219 0,0 0-695 15,0 0-964-15</inkml:trace>
  <inkml:trace contextRef="#ctx0" brushRef="#br0" timeOffset="31717.587">19819 7951 660 0,'0'0'547'0,"0"0"-179"0,0 0-30 0,0 0 28 0,0 0-20 0,0 0-85 16,0 0-49-16,0 0-33 0,0 0-23 16,0 0-1-16,0 0 22 0,0 0-1 0,0 0-37 15,-6 10-33-15,12-7-3 16,4 1 3-16,5-1 33 0,13 1 18 15,17 0-43-15,20-4-59 0,18 0-24 0,8 0-28 16,9-4 0-16,2 2-1 0,11-2-2 16,10-1 2-16,7-1-2 15,3 2 0-15,6-1-72 0,-3 2-147 0,0 0-62 16,-1 1 16-16,0-2 12 0,-1 0-31 16,-5 0-287-16,-34 0-576 0,-6-1-632 0</inkml:trace>
  <inkml:trace contextRef="#ctx0" brushRef="#br0" timeOffset="36453.604">19746 8169 890 0,'0'0'319'0,"0"0"-162"0,0 0 145 0,0 0-39 0,0 0-19 16,0 0-24-16,0 0-65 0,0 0 22 0,0 0 48 15,0 0-48-15,0 0-105 0,0 0-71 16,-25-2-1-16,25 2 74 15,0 0 12-15,0 0 0 0,0 0-13 0,0 0-23 16,0 0-12-16,0 0-6 0,0 0-3 16,0 0 2-16,0-2 4 0,3 0 12 15,-2 0 38-15,2 1 72 0,-1-3-37 16,-1-1-39-16,1-2-6 0,0-2-23 16,0-4-11-16,-1-3-17 0,0-2 1 15,0-3-12-15,-1-1-11 0,0-3 18 16,0 0-19-16,0 1 8 0,0-4-9 15,0 0-16-15,1 2-2 0,-1-2 15 16,0 3-22-16,0 2 9 0,0 3 16 16,0 1-3-16,0 6 1 0,0 1-1 0,0 4 3 15,0-1 20-15,0 4 14 0,0 2-13 16,0 1-21-16,0 0 0 16,0 0-3-16,0 2 1 0,0 0-10 0,0 0-7 15,0 0-18-15,0 0-19 0,0-1-6 16,1 1 6-16,2-2 12 15,0 0 16-15,3 1 7 0,1 0 17 0,3 0-8 16,1-3-1-16,4 3 10 0,0-1-9 16,4 0-7-16,1 0 3 15,4-1-10-15,1 2 4 0,4-1-12 0,3-1-1 16,4 3 7-16,9-3 6 0,9 0 10 16,1 0-7-16,-2 1-10 0,-1-2 14 15,-5 1 11-15,1 0-7 0,1-1 11 16,1 3 0-16,0 0 2 0,-1-1-2 15,1 2 0-15,2 0 0 0,-2 0 2 16,5 0-2-16,1 0 2 0,1 0 14 16,3 3-13-16,1-2 38 0,3 1 9 15,-1 0-6-15,1-1-12 0,1-1-4 0,-1 0 14 16,1 0 17-16,-2 0-3 16,-1 0 16-16,-3 0-10 0,-4 0-31 15,-4 0-3-15,-4 2 3 0,-8-2-16 0,-9 1 4 16,-6-1-7-16,-4 0-8 15,1 1-2-15,3-1 13 0,3 0-12 16,-3 1 0-16,-5-1 0 0,2 0-3 0,-2 0 0 16,-2 0-2-16,0 1-10 0,-1-1-4 15,0 0 14-15,-2 1-16 16,1-1 15-16,-3 0-10 0,1 1 13 0,-2-1 1 16,-1 0 0-16,0 1 12 0,-2-1-11 15,-2 0 10-15,-1 0-9 16,-1 0 10-16,-3 0 12 0,0 0 21 0,-1 0 25 15,0 0-13-15,0 0 10 0,0 0-13 16,-2 0-9-16,0 0-12 0,1 0-9 16,-1 0-7-16,1 0-17 0,0 0-1 15,1 2-34-15,0-2-18 0,0 1-18 16,0 3-16-16,0 3 27 0,1 3 59 16,0 2 9-16,0 4 19 0,1 0 0 15,-2 1-25-15,0 1 0 0,0 2-1 16,0 0 1-16,0 3-3 0,-3 3-1 15,1-2-19-15,-1 1 20 0,-1 1 13 16,1-1 2-16,-2-3 1 0,2 2-16 16,-1-4 0-16,0-1 0 0,1-1 0 15,-1-2 3-15,0-3 9 0,-1-2-9 16,0 0 12-16,-1 0-2 0,0-2-1 16,1-1 9-16,-2-3-8 0,1-2-1 0,-3 1 0 15,1-2 4-15,-1-1 2 0,-1-1 0 16,0 0-2-16,-1-1-4 15,-2-2 3-15,-1 0-2 0,-3 0-1 0,0 1-12 16,-3-1 0-16,-2 0 1 0,0 0-1 16,-3 1-1-16,-1-1-2 0,-2 3-16 15,-3-1 16-15,-4-2-12 0,-9 2 0 16,-7 0-1-16,-4 0 1 0,2 1-25 16,5 0-6-16,0 0 6 0,1 0 6 15,-5 0 16-15,-2 1 2 0,2 1-5 16,-5 1 2-16,0-2 4 0,1 3-1 15,-2-1 4-15,1 1 11 0,2-2 1 16,-2 1 0-16,1 0 0 0,2-1 0 16,-1-1-1-16,4 0 0 0,-1-1-11 15,0 0-4-15,1 0 13 0,3 0 3 16,1 0 1-16,-2-1 2 0,4 1-1 16,-2-1 1-16,3-1 1 0,1 2-4 0,4 0-3 15,0 0 2-15,-1-1 0 0,7 1 0 16,6 0-1-16,8-2 2 15,-2 2 2-15,-1-2 14 0,-1 1-1 0,-1-1 1 16,3-1-1-16,3 0 7 0,4 1 5 16,7-1-8-16,1 0-4 0,2 1-15 15,3 0-21-15,1-1-96 0,0 2-94 16,0-1-139-16,1-2-184 0,1 3-612 16,0-4-881-16</inkml:trace>
  <inkml:trace contextRef="#ctx0" brushRef="#br0" timeOffset="42535.017">19888 8080 1949 0,'0'0'479'0,"0"0"-317"0,0 0 41 0,0 0-94 0,0 0 32 16,45-39-3-16,-25 25-23 0,1-1-4 15,2-1-28-15,3-1-13 0,3-1-26 16,0 1-22-16,2 0-22 0,-1 0-3 15,0 0-54-15,0 4-143 0,-2 1-135 16,-1 1-138-16,-1 3-208 0,-9 1-485 16,2 3 455-16</inkml:trace>
  <inkml:trace contextRef="#ctx0" brushRef="#br0" timeOffset="42768.95">20164 8153 124 0,'0'0'2225'0,"0"0"-1925"0,0 0-194 16,0 0 17-16,0 0-34 0,0 0 17 15,0 0 57-15,0 0 54 0,42-22-30 16,-20 6-108-16,4-2-38 0,10-8-22 16,10-7-19-16,13-8-1 0,5-2 1 15,-2 0-13-15,-2 4-25 0,-6 5-56 16,-1 2-17-16,-4 3-42 0,-4 5-70 15,-10 4-188-15,-10 9-301 0,-11 2-674 16</inkml:trace>
  <inkml:trace contextRef="#ctx0" brushRef="#br0" timeOffset="43000.974">20658 8157 303 0,'0'0'2581'16,"0"0"-2312"-16,0 0-208 0,0 0 159 15,0 0-62-15,48-22-9 0,-24 9-26 16,2-5-79-16,9-5-44 0,9-8-38 16,7-4-107-16,4 1-67 0,-3 1-46 15,-7 4-26-15,-5 6-64 0,-6 4-150 16,-8 6-126-16,-9 5-384 0</inkml:trace>
  <inkml:trace contextRef="#ctx0" brushRef="#br0" timeOffset="43234.259">20999 8063 2538 0,'0'0'444'15,"0"0"-168"-15,0 0-63 16,0 0-86-16,46-22 21 0,-24 7-44 0,4-1-28 16,4-3-10-16,8-4-26 0,9-4-14 15,7-3-10-15,2-1 3 0,-11 7-17 16,-10 6-2-16,-13 5-38 0,-1 2-72 16,2-1-98-16,3 0-93 0,1 0-172 15,-5 4-278-15,-6 5-627 0</inkml:trace>
  <inkml:trace contextRef="#ctx0" brushRef="#br0" timeOffset="43421.047">21385 8090 2546 0,'0'0'470'0,"0"0"-250"15,0 0 70-15,0 0-2 0,40-17-106 16,-22 5-78-16,6-5-26 0,2-2-31 15,9-9-47-15,12-5-3 0,7-7-16 16,6-1-15-16,-3 3-66 0,-4 6-48 16,-7 9-41-16,-2 1-141 0,-10 6-227 15,-10 6-997-15</inkml:trace>
  <inkml:trace contextRef="#ctx0" brushRef="#br0" timeOffset="58468.497">19385 8760 52 0,'-6'5'1314'0,"6"-5"-1217"0,0 0-87 16,0 0 218-16,2-1 32 0,1-3 35 15,1-2-104-15,1-2 28 0,3-3-10 16,1-3-26-16,3-2-39 0,3-3-35 15,3 0-11-15,2-4-8 0,0 1-8 16,4-3-22-16,-4 1-22 0,4-2-13 16,-3 1-22-16,3-4-3 0,-4 4-3 15,-2-1-16-15,1 4-22 0,-4 2-57 0,-2 3-29 16,-2 5-35-16,-1 2-33 0,-5 5-53 16,-3 3-97-16,1 2-189 15,-3 0-442-15</inkml:trace>
  <inkml:trace contextRef="#ctx0" brushRef="#br0" timeOffset="58749.899">19526 8415 2801 0,'0'0'334'16,"0"0"-212"-16,0 0 116 0,0 0-19 15,0 0-74-15,0 0-64 0,0 0-24 16,0 0 3-16,24-42-19 0,-11 36-25 15,5 0-13-15,-2-1-3 0,7 2-1 16,-2 2-12-16,-1-1-5 0,1 3 5 16,-1-2 10-16,-1 3-20 0,-2 0 10 15,-1 3-15-15,-1 1-13 0,-3 4 1 16,-2 3 5-16,-1 5 35 0,-5 5 39 16,-2 13 33-16,-2 7 20 0,-5 12-17 15,-3-4-44-15,-2-10-31 0,2-12-63 16,4-8-88-16,-1 0-170 0,0-4-345 0,-1-3-1327 15</inkml:trace>
  <inkml:trace contextRef="#ctx0" brushRef="#br0" timeOffset="72667.003">27412 6496 1246 0,'-4'0'797'0,"4"0"-405"0,0 0-86 0,0 0-55 16,0 0-43-16,0-3-45 15,4 1-58-15,2-2-32 0,4 0-10 0,1 0-3 16,2 0-22-16,3 1-19 0,1 0-17 16,1 1 1-16,0 1-3 0,-1 1-14 15,0 0-12-15,-2 0-8 0,-2 4 15 16,-2 1-23-16,-2 3-24 0,0 1-45 16,-6 4-23-16,-1-1-7 0,-2 2 65 15,-4 1-33-15,-6 0 32 0,-1 0 38 16,-3-2 39-16,1 2 17 0,-2-2-16 15,4-1 41-15,2-2 22 0,2 1 16 16,3-2-12-16,1-1-11 0,3 2 17 16,5-1 12-16,2 0 38 0,5 1-16 15,1-1-16-15,2 1-26 0,0 0-9 16,-1-1-23-16,-4-2-32 0,0-2-2 16,-6 0-3-16,-2 0-38 0,-2 0-19 15,-4 1 60-15,-8 0 45 0,-5 2-45 16,-5-1-70-16,-5-1-28 0,-2-1-23 0,-2-2 13 15,1-1-22-15,1-2-62 16,2 0-139-16,4-5-164 0,7-1-213 16,5-7-665-16</inkml:trace>
  <inkml:trace contextRef="#ctx0" brushRef="#br0" timeOffset="73467.985">27743 6518 1209 0,'0'0'498'0,"0"0"-212"0,0 0 3 0,0 0-5 0,0 0-49 15,0 0-39-15,9-41-71 0,-1 34-64 0,0 1-13 16,3 1-29-16,1-3-18 0,2 4 15 15,-1 0-13-15,1 3-3 16,-1-1-1-16,-1 2-31 0,1 1 7 0,-2 3-20 16,3 2 16-16,-3 3-6 0,-3 3-23 15,1 0-22-15,-4 3 23 0,-1 2 54 16,-2 1-38-16,-2 0 12 0,-2 0 25 16,-4 1 3-16,-4 1 1 0,-1-2 16 15,-4 1 13-15,-1-1 4 0,-1-1 18 16,1-1 23-16,-2-3 22 0,3-2 22 15,1-1 13-15,5-3 12 0,1 0-20 16,3-4-22-16,3-1-38 0,2-2-34 16,0 1-4-16,0 0-6 0,7 1 25 15,1-2 18-15,6 1 18 0,5-1-33 16,2-3-47-16,2-1-120 0,3-3-59 16,0-3-166-16,1 0-301 0,-7 2-673 15</inkml:trace>
  <inkml:trace contextRef="#ctx0" brushRef="#br0" timeOffset="73641.104">28058 6614 2760 0,'0'0'442'0,"0"0"-244"0,0 0-46 0,0 0-15 15,0 0-24-15,0 0-28 0,0 0 6 16,0 0-19-16,39 1-72 0,-20-6-180 15,0-2-173-15,3-3-229 0,-3 3-705 16,8-9-361-16</inkml:trace>
  <inkml:trace contextRef="#ctx0" brushRef="#br0" timeOffset="74053.845">28364 6282 2865 0,'0'0'432'0,"0"0"-235"16,0 0-124-16,0 0-16 0,0 0 85 15,4 49 9-15,0-27-35 0,3 2-36 16,0 1-49-16,0 1-12 0,-1-3-19 0,-2 2 0 16,1-2 0-16,-4 1-16 15,-1-1-40-15,0-2-11 0,-2-2 14 0,0-3 31 16,-2-4 20-16,4-4 2 0,-2-3 3 15,1-1 22-15,1-3 6 0,0-1 27 16,0 0 13-16,0 0-5 0,0-4-16 16,1-2-50-16,3-3 0 0,4-2-19 15,0 1-28-15,1-1-9 0,6 3 31 16,-1 3-3-16,2 2 28 0,1 3 10 16,1 2-9-16,-1 5-1 0,-2 2 0 15,-3 3 0-15,-1 2 0 0,-3-1-25 16,-4 3-20-16,-4 0-6 0,-3 0-11 15,-8 0-1-15,-4-2-16 0,-4 0-16 16,-4-3-28-16,-2 0-42 0,2-4-39 16,-1-4-91-16,5-3-92 0,3-3-44 15,5-6-219-15,7 0-594 0</inkml:trace>
  <inkml:trace contextRef="#ctx0" brushRef="#br0" timeOffset="74208.71">28603 6513 33 0,'0'0'1987'0,"0"0"-1408"0,36-7-173 15,-26 7-58-15,2 4-91 16,-3 2-70-16,-1 1-21 0,-3 2-2 0,1 2-61 16,-1 2-34-16,-4-1-38 0,1 2-16 15,-2 1-15-15,-2-2-20 0,-4 1-82 16,-2-1-102-16,-3 0-73 0,1-3-138 16,-1-2-365-16,4-3-705 0</inkml:trace>
  <inkml:trace contextRef="#ctx0" brushRef="#br0" timeOffset="74376.951">28720 6315 2863 0,'0'0'432'0,"0"0"-162"0,0 0 5 16,0 0 27-16,-6-37-38 0,6 36-106 0,0 0-84 16,0 1-74-16,0 0-22 15,0 0-95-15,1 1-63 0,4 4 49 16,1 1 63-16,5 5-171 0,2-1-172 0,1 0-373 15,-4-2-879-15</inkml:trace>
  <inkml:trace contextRef="#ctx0" brushRef="#br0" timeOffset="74568.425">28878 6359 2970 0,'0'0'437'0,"0"0"-227"0,0 0 52 15,0 0-11-15,0 0-79 0,0 0-95 16,0 0 16-16,0 0-25 0,-22 54-22 15,19-29-24-15,1 6-3 0,1-4-17 16,0 2-2-16,1-2-15 0,0-1-65 16,0-2-75-16,1-4-66 0,0 3-90 15,-1-5-132-15,1-1-307 0,-1-7-601 16</inkml:trace>
  <inkml:trace contextRef="#ctx0" brushRef="#br0" timeOffset="74934.795">28770 6615 2465 0,'0'0'506'16,"0"0"-228"-16,0 0-17 0,0 0-8 0,0 0-14 15,0 0-63-15,42 0-33 0,-21-4-74 16,3-4-69-16,4-2-46 0,1-1-10 16,2-1 22-16,-2-1-7 0,2 0-5 15,-4 1 8-15,-1 0 7 0,-3 2 15 16,-2-1 13-16,-5 2-7 0,-5 5 10 15,-4-1 3-15,-5 3 31 0,-2 2-34 16,0 0-9-16,-7 2-25 0,-2 3-49 16,-5 4-11-16,-2 2 53 0,-3 3 39 15,1 3-17-15,3-2 19 0,2 0 19 16,4-3-17-16,4 1 20 0,3-1 16 16,2-1 46-16,4-1 8 0,5 3-4 0,2-1-29 15,4-2-37-15,-1 0-22 16,0-1 0-16,-1 0-25 0,-4-1-19 15,-3-2-9-15,-4-1-6 0,-2 1-14 0,-5-1 73 16,-7-1 22-16,-8-1-22 0,-3 0-60 16,-6 0-59-16,-2-3-64 15,-2 0-84-15,0-2-296 0,8-2-623 0,-8-7-454 0</inkml:trace>
  <inkml:trace contextRef="#ctx0" brushRef="#br0" timeOffset="75966.121">29631 6274 1850 0,'-6'-7'364'0,"1"4"-164"0,1-2 133 0,-2 2-67 16,0 1-42-16,-1 0-48 0,0 2-62 15,-1 1-56-15,1 7-58 0,0 7 0 16,0 12 3-16,-1 16 38 0,2 20 13 15,2 7-3-15,2 3-10 0,2-3-22 16,0-9-4-16,0 1-12 0,-1-5-3 16,1-5-31-16,1-11-57 0,2-11-36 15,1-8-19-15,3-5 7 0,0 2-27 16,4-2-49-16,3 1-187 0,3-8-243 16,-4-6-642-16</inkml:trace>
  <inkml:trace contextRef="#ctx0" brushRef="#br0" timeOffset="76168.183">29931 6393 466 0,'0'0'2274'16,"0"0"-1975"-16,0 0-46 0,0 0-24 0,0 0-68 16,-43-5-41-16,34 16-26 0,0 5-28 15,0 7-16-15,1 8-15 0,3 1-18 16,1 2-5-16,4 1-12 0,2-5-3 15,3 5-16-15,-1-1-76 0,2-2-90 16,-1-1-84-16,-1-2-158 0,0-4-272 16,-1-9-453-16</inkml:trace>
  <inkml:trace contextRef="#ctx0" brushRef="#br0" timeOffset="77501.125">29762 6682 2677 0,'0'0'411'0,"0"0"-143"15,0 0-4-15,0 0-62 16,0 0-36-16,0 0-131 0,0 0-7 16,45-31-28-16,-19 26 0 0,4-3-41 15,1 1-6-15,1 1-47 0,0 1-19 0,-3 0 2 16,-1 1-3-16,-3 2-16 0,-3-1 22 16,-3 2 25-16,-5-1 52 0,-3 1 31 15,-5 1 0-15,-3 0-11 0,-3 1 11 16,-1 3 77-16,-6 2 41 0,-4 3-45 15,-2 1-35-15,-4 4-3 0,0 0-3 16,-2 0-7-16,0 1-3 0,2 1-9 16,2-3-10-16,3 0 0 0,3-4-2 15,3-3 14-15,2-3-15 0,3-2-2 16,1-1 2-16,0 0 25 0,5-2 1 16,1-3 2-16,1-1 7 0,3-3-7 15,2-3-28-15,-1 2-44 0,-1 0-13 16,0 1 10-16,-3 4-7 0,-1 3 44 15,-1 2-12-15,-1 2 29 0,1 5-7 0,-3 5 44 16,0 1 6-16,0 4-31 16,-1-1-16-16,1 0-3 0,0-4-13 0,0-1-19 15,1-4-25-15,1-1 0 0,2-4 6 16,4-2 16-16,2-4 16 0,4-4-35 16,2-7-86-16,1-2-62 0,-1-3-74 15,0-2-2-15,-2 0 90 0,-5 2 117 16,-2 1 71-16,-4 2 55 0,-3 4 42 15,-2 3 65-15,0 3 77 0,-4 4-56 16,-1 1-84-16,-2 2-28 0,0 3-7 16,-2 2-61-16,0 3-1 0,1 2-2 15,2 0-12-15,0-1 10 0,4 0-29 16,1-1 2-16,1-1-10 0,3 0 39 16,5 0 1-16,-1 0 12 0,3-2-12 15,-1-1-1-15,0 1-13 0,0 0-3 16,-2-1-6-16,1 3-4 0,-3-1 26 15,0 2 52-15,-1 1 24 0,0-2-15 16,-2 1-16-16,2-1-4 0,0-1 7 16,0-2 3-16,0-2-13 0,2 0 13 15,1-2 67-15,3-2 5 0,0-3-63 16,2-4-60-16,4-1-3 0,0-3-44 16,1-4-10-16,-2 1 9 0,0-1 26 15,-4-1-10-15,-2 4 21 0,-2 0 11 0,-2 3 28 16,-5 1 26-16,0 7 35 0,0-1-1 15,-4 4-63-15,-1 0-25 0,-4 0-19 16,0 6-28-16,-2 2 6 0,-1 2 16 16,1 3 3-16,1 1 9 0,3-2-9 15,3 0 22-15,3 0-35 0,1-3-3 16,2 0 38-16,5-3 16 0,3 0 41 16,0-1 44-16,3-2-13 0,0-1-41 15,-1 1-9-15,0 0-9 0,-2 2-4 16,-1 3-25-16,1 3 2 0,-3 6 7 15,-1 4 89-15,-1 3-35 0,-2 3-26 16,-2 4-15-16,0-2-19 0,-1-2-3 16,0 0 0-16,-2-3-43 0,-3-2-55 15,-1-3-37-15,-2-2-10 0,-2-3-4 16,0-4 58-16,0-3 52 0,-1-3 39 16,2-4 26-16,0 0-24 0,1-6 30 15,1-4 3-15,2-2-10 0,3-4 29 16,1-1-7-16,1-4 51 0,3 0-45 0,5-1-15 15,3 2-19-15,2-1 28 16,3 2-6-16,1-2-7 0,4 2-11 0,0-1-7 16,1 1-14-16,0-2 14 0,0 0-13 15,-3-1-1-15,-2 0-2 0,-4 0-25 16,-1 1-45-16,-4 0 26 0,-3 3 42 16,-3 3 2-16,-2 3 28 0,0 4-27 15,-4 2-1-15,-1 5-12 0,-3 1-57 16,-2 3-13-16,-1 5 69 0,-2 8 13 15,0 3 2-15,2 3 0 0,2 2 18 16,3-2-20-16,4-2-3 0,2-2 3 16,1-4 0-16,6-2 19 0,3-5 47 15,2-2 9-15,5-3 8 0,1-4-18 16,4-7-61-16,0-4-4 0,1-4-79 0,-3-5-44 16,2-3 1-16,-3-3 24 15,-2-8 81-15,0-7 17 0,-3-11 44 16,1 0-3-16,-8 10 25 0,-2 13 63 0,-3 14 41 15,-1 3 4-15,0 3 46 0,-1 1 54 16,0 4-84-16,0 2-55 0,0 4-64 16,-2 2-71-16,0 9-43 0,-2 14 43 15,-2 14 3-15,-4 17 31 0,3 3-22 16,3-2-12-16,2-8-1 0,2-8-33 16,2-7-33-16,0-8-40 0,4-7-64 15,1-7-32-15,3 1-60 0,2-4-122 16,5-3-199-16,-5-5-563 0,7-10-885 0</inkml:trace>
  <inkml:trace contextRef="#ctx0" brushRef="#br0" timeOffset="77667.821">30667 6561 2624 0,'-17'6'706'0,"14"-3"-411"0,1-2-71 15,1 2 47-15,1 1-10 0,4 1-91 16,5 0-6-16,12-1 2 0,14-3-84 15,13-1-82-15,8-8-74 0,0-3-89 0,-1-3-87 16,-6 0-123-16,-3-1-274 16,-12 2-821-16,-2 1-520 0</inkml:trace>
  <inkml:trace contextRef="#ctx0" brushRef="#br0" timeOffset="78118.113">31307 6683 2482 0,'0'0'416'0,"0"0"-172"16,0 0-5-16,0 0-20 0,0 0-39 0,-5-37-48 16,3 29-25-16,-2 4-88 15,0-1-19-15,-2 4-54 0,-4 1-40 0,-2 1 9 16,-3 5 6-16,-2 4 32 0,1 1 15 16,-2 3-18-16,5-1-10 0,1 1-17 15,5-4-15-15,4-1-48 0,3-3 31 16,3-3 55-16,6-1 54 0,3-2 2 15,4-2 43-15,4-4-1 16,-1 1 1-16,2-2-6 0,0 0 8 0,-1 3 8 16,-2 0-1-16,-1 4 9 0,-5 0-9 15,-1 1-6-15,-2 7-29 0,-2 2 0 16,-3 1-7-16,-1 2-12 0,-1 0-22 16,-2-1-41-16,0-3-48 0,0 0-58 15,0-3-113-15,4-1-217 0,2-5-208 16,3 0-437-16,-1 0 530 0</inkml:trace>
  <inkml:trace contextRef="#ctx0" brushRef="#br0" timeOffset="78467.694">31519 6728 1164 0,'0'0'439'16,"0"0"-29"-16,0 0 49 0,0 0-68 15,0 0-74-15,0 0-62 16,-1-39-77-16,-5 37-30 0,-2 1-6 0,0 1-42 16,-1 0-62-16,2 2-9 15,-1 5 2-15,1 2-12 0,0 1-18 0,0 0 0 16,2 1-1-16,1-1-2 0,3-4-29 15,0 0 6-15,1 0-8 0,0-5-26 16,1 0 12-16,6-1 0 0,3-1-13 16,4-6 22-16,3-2-9 0,3-4 21 15,1-3-11-15,0-3-5 0,-1-1 4 16,-2-4 26-16,-4-1 12 0,-1-4 14 16,-4-2 15-16,-3 0 15 0,-2-1 23 15,-4 0 62-15,0 4-19 0,-1 4 22 16,-2 7-4-16,1 6-25 0,0 4 2 15,2 5-48-15,0 2-57 0,-2 2-81 16,0 6-27-16,-3 10 83 0,-3 12 24 16,0 12-1-16,0 14-20 0,1 3-15 0,5-5-35 15,-1-13-9-15,3-13-39 16,0-4-44-16,5-6-114 0,2 2-178 16,2-1-182-16,5-1-7 0,0-7-29 0,-3-4 29 15</inkml:trace>
  <inkml:trace contextRef="#ctx0" brushRef="#br0" timeOffset="78833.815">31766 6738 1114 0,'0'0'498'0,"0"0"9"16,6-43-61-16,-6 27-60 0,0 4-34 16,-3 4-145-16,-4 2-49 15,0 4-25-15,-2 2-51 0,-2 2-48 0,1 6-15 16,-3 2 0-16,-1 2-17 0,0 4 26 16,-1-1-28-16,4-1-15 0,3 0-10 15,4-2-13-15,4-3-9 0,0-2-41 16,6-2-20-16,0-1 26 0,5-2 19 15,1-2-10-15,1-5 62 0,3-3 11 16,-1-3 0-16,1-4-18 0,-1-3 4 16,-1-4 14-16,-4-2 21 0,-1-1-20 15,1-6 36-15,-5-2-11 0,0-4-13 0,-1 2 72 16,-2-1-50-16,1 2 91 16,1 8-41-16,-1 0 4 0,-1 8 17 15,-1 4 1-15,-1 7 18 0,0 4-19 0,0 3-97 16,-1 0-9-16,-2 10-78 15,0 9 44-15,-2 17 34 0,-2 15 28 16,-2 5-26-16,2-2-1 0,5-5-1 16,2-9-2-16,2-8-44 0,0-5-48 0,0-9-76 15,-2-3-75-15,6 0-59 16,0 0-83-16,4-3-89 0,4-4-152 0,-4-5-709 16</inkml:trace>
  <inkml:trace contextRef="#ctx0" brushRef="#br0" timeOffset="79133.711">31924 6638 1785 0,'0'0'752'0,"0"0"-452"0,0 0-66 0,0 0 22 16,0 0-5-16,0 0-59 0,38 10-34 16,-27-5-52-16,-2-1-80 0,-2 3-26 15,2 2-29-15,-5 1-11 0,4 4 11 16,4-1-2-16,0 1-10 0,2 3 0 15,-2-3 19-15,-5 0 19 0,-6-1 2 16,1-2 1-16,-1-2 13 0,2-3 5 0,2-1 17 16,-1-4 28-16,-2-1 31 0,0 0 29 15,0-3-8-15,2-6-47 0,0-1-61 16,2-6-7-16,2-1-28 0,-3-3-7 16,4-1-8-16,0 0-47 0,0 1-33 15,0 4-44-15,0 3-22 0,1 4-33 16,-2 5-103-16,0 1-131 0,0 3-272 15,-2 0-768-15</inkml:trace>
  <inkml:trace contextRef="#ctx0" brushRef="#br0" timeOffset="79849.721">32135 6785 2399 0,'0'0'442'0,"0"0"-144"0,0 0 34 15,0 0 16-15,0 0-68 0,0 0-71 16,41-8-54-16,-24-2-152 0,4-3-3 15,3-2-59-15,-8-1 3 0,7-1 28 16,2-2 0-16,-2 2-3 0,0 0-31 16,-2 0-3-16,-5 3 41 0,-3 2 24 15,-5 4 25-15,-6 2 15 0,-2 3 26 0,-4 3-66 16,-2 0-4-16,-2 9-42 16,-6 1 46-16,0 6 15 0,-3 4 23 0,-2 2-1 15,4 1-12-15,4 2-6 0,0-5-19 16,9-2 2-16,1-4-1 0,1-3 27 15,7-2 15-15,3-3-9 0,4-6-12 16,3 0-22-16,4-1-37 0,2-7-10 16,4-2 4-16,0-2-10 0,0-1 3 15,-1-1 13-15,-8-3-4 0,-3 0 41 16,-4 0 41-16,-9 2-41 0,0 3-16 16,-2 2 16-16,0 1 69 0,-3 5-26 15,0 2-43-15,-2 1-14 0,0 1-24 16,-2 4-24-16,-2 4 18 0,0 1 7 0,2 3 5 15,2-2-6-15,3 3 3 0,2-1 4 16,7 1 6-16,2-1 25 16,-2-1 1-16,4-1-1 0,-3 1-50 15,1-3-26-15,1 1-18 0,-3 0-4 0,-1-1 6 16,-4 0-35-16,-2 0 18 16,-4-1 109-16,-4 0 0 0,-5 1 35 0,-2-3 20 15,-3 0 11-15,-3-3 55 0,6 0-10 16,2-1-29-16,3-1 3 0,3 0-13 15,1 0-15-15,3 0 8 0,-1-3 12 16,4 0-6-16,2-5-40 0,4-1-6 16,7-3-23-16,5-3 1 0,9-6-3 15,-4 2-32-15,1 1-11 0,-3-1-16 16,-8 7-18-16,4-2 59 0,-3 4-4 16,-1 4 18-16,-3 0 4 0,-6 3 26 15,-3 2 15-15,-1-2-22 0,-1 3-19 16,-2 0-92-16,-4 3-68 0,2 2 34 15,-2 3 44-15,-1 2 28 0,3 2 22 16,1 0-15-16,4 2-62 0,0-1-72 16,2-2-21-16,4 2-7 0,3-3-4 15,0 2 6-15,0-3-48 0,-1 1 8 16,0-2 19-16,-4-2-64 0,-4-1-28 16,-2 1-48-16,-7-5 0 0,2 1 130 15</inkml:trace>
  <inkml:trace contextRef="#ctx0" brushRef="#br0" timeOffset="80595.903">32612 6819 1758 0,'-1'0'422'16,"-2"0"-98"-16,0 0 40 0,1 0-18 0,0 0-88 0,-1 0-43 15,3 0-25-15,0 1-46 0,0 1-49 16,5 0-36-16,1 1-25 0,-4 1-34 16,2-3-1-16,1 3-27 0,-5-2-6 15,2 2-10-15,-2 0 13 0,-2 0 11 16,-1-1-18-16,-5 0 7 0,-3 1-57 16,0-1-107-16,-3-2-68 0,-1-1-133 15,-2-1-306-15,3-3-471 0</inkml:trace>
  <inkml:trace contextRef="#ctx0" brushRef="#br0" timeOffset="81068.303">32726 6310 2701 0,'0'0'388'0,"0"0"-206"0,0 0 54 0,0 0 55 0,0 0-11 16,0 0-68-16,0 0-7 0,0 0 32 0,37 32-50 16,-17-13-67-16,2 5-50 0,1 3-18 15,6 9-22-15,0 9-11 0,1 12 1 16,-5-1-20-16,-12 1-12 0,-6-6-16 15,-10-2-11-15,-10-1-22 0,-12 0-37 16,-3-1-40-16,-13-3-31 0,3-7-41 16,7-10-13-16,-2-6 13 0,5-4-42 15,-3-1-77-15,-7-1-143 0,-3-2-276 16,17-9-866-16,-12-4 1020 0</inkml:trace>
  <inkml:trace contextRef="#ctx0" brushRef="#br0" timeOffset="90351.664">27174 7237 2781 0,'0'0'522'0,"0"0"-343"0,0 0-88 0,0 0-30 15,0 0-20-15,-42 18 3 0,29-8 3 16,-7 2-3-16,-3 3-18 0,-1 4 6 16,-5 1-30-16,-7 7 12 0,-10 7-2 15,-12 9 7-15,-8 3 16 0,-3 2-32 16,-1-3 19-16,1 0 6 0,-6 0-6 15,-3 1 20-15,-4-2 8 0,0 4-3 16,-5-1 37-16,0 1 37 0,2 1 34 16,8-4-20-16,5-3-18 0,13-4 3 15,8-6-25-15,14-7-52 0,12-7-43 16,6-4-37-16,7-3-61 0,3 0-71 16,0-1-93-16,4-2-127 0,5-3-322 15,4-4-831-15,14-7-284 0</inkml:trace>
  <inkml:trace contextRef="#ctx0" brushRef="#br0" timeOffset="90850.38">28746 7471 2719 0,'0'0'462'0,"0"0"-290"0,0 0 89 0,0 0-25 0,-42-33-3 0,39 31-39 16,1 1-58-16,2 1-80 0,0 2-56 15,5 5 1-15,3 6 34 0,4 6 18 16,7 11-26-16,15 13 7 0,15 11-12 16,9 3-7-16,6 0 10 0,2-6-22 15,-2-4 12-15,4-1-11 0,4 0-3 16,0-1 1-16,-1-1 0 0,3-2 22 15,-4 0 4-15,-1-3 3 0,-3-1 2 16,-5-2-8-16,-4-3-23 0,-6-4-1 16,-11-7-1-16,-11-6-12 0,-9-6-59 15,-7-2-40-15,1 1-37 0,-1-3-34 16,-2 1-49-16,-4-3-68 0,-4-4-91 16,-3 0-108-16,0-6-268 0,-1 0-931 15</inkml:trace>
  <inkml:trace contextRef="#ctx0" brushRef="#br0" timeOffset="91100.743">29906 8074 1869 0,'0'0'1574'0,"0"0"-1311"16,0 0-171-16,0 0-13 0,0 0 27 0,0 0 11 16,0 0 17-16,0 0 9 0,0 0 15 15,0 0 39-15,0 0-83 0,12 40-37 16,3-18-13-16,4 0-15 0,1 3-22 15,5 0-5-15,1 2-4 0,1-3-18 16,-1 3-1-16,-3-1-2 0,-2-2-12 16,-3-2-4-16,-7-2 1 0,-5-5 0 15,-6 1-10-15,-4-3 16 0,-10 1-3 16,-13 1-10-16,-17 1-2 0,-15 0-35 16,-10-4-58-16,-4-4-138 0,-1-7-189 15,22-1-660-15,0-3-1088 0</inkml:trace>
  <inkml:trace contextRef="#ctx0" brushRef="#br0" timeOffset="91800.727">25796 7790 904 0,'0'0'1287'0,"0"0"-989"0,0 0-73 0,0 0 55 0,0 0-14 16,0 0-47-16,0 0-19 0,0 0-14 15,0 0-60-15,0 0-67 0,0 0-23 16,0 0-2-16,-16 38 28 0,6-18 19 16,-4 4 6-16,-1 4-19 0,-3 3-21 15,0-1-4-15,-6 9-21 0,6-4-1 0,2-1-8 16,0 0-13-16,7-5 3 16,3 2 9-16,0-2 1 0,6-5 27 15,0-2 6-15,9-3 3 0,3-2 28 16,4-1 61-16,2-3-19 0,6-1-43 15,8-5-15-15,12-3-30 0,9-7-31 16,7-7-10-16,-4-8-82 0,-2-3-76 16,-8-2-139-16,1 0-245 0,-12 3-975 0,-4 0-1008 0</inkml:trace>
  <inkml:trace contextRef="#ctx0" brushRef="#br0" timeOffset="94584.38">24115 8782 2241 0,'-8'0'417'0,"2"1"-128"0,-1-1-14 0,0 4 3 16,0-2-57-16,0 1-54 15,0 1-51-15,2 3-43 0,0 0-45 0,1 3-28 16,1 3 1-16,0 1 1 0,1 3-2 16,-1 1 0-16,2-1 0 0,-1-1-1 15,0-2-2-15,1 1-12 0,1-3-17 16,0-3-6-16,0-1-6 0,0-2 13 15,0-2 2-15,0-4 15 0,0 0 14 16,0-3 28-16,0-6 28 0,5-4-12 16,0-4-25-16,0-6 7 0,1-4 2 15,2-3 16-15,-3 0-7 0,1-2 4 16,-1 2 12-16,-2 2-19 0,1 2 0 16,1 6 3-16,-2 3-12 0,0 7 15 0,1 3-12 15,0 5 0-15,-1 2-28 16,2 1-31-16,5 7 10 0,1 3 21 15,1 7 0-15,5 4 3 0,-2 3 0 0,-1 2-3 16,-2-2-2-16,-1 1-17 0,0-1-12 16,-6-1-28-16,2-2-19 15,-2-5 13-15,-1-4 21 0,0-4 32 0,2-4 12 16,-3-5 21-16,1-2 38 0,3-7 9 16,1-5-30-16,2-5-18 0,1-3-19 15,0-2-1-15,0-1 3 0,-1 0 1 16,-1 2 27-16,1 4-10 0,-2 5 13 15,-4 2 7-15,1 7-10 0,-1 3 3 16,0 2-34-16,0 3-25 0,1 5 6 16,-1 4 19-16,1 3 0 0,-1 4-1 15,1 1-20-15,-4-1-57 0,-1 2-52 16,0-2-38-16,0-3-75 0,0 3-139 16,0-6-422-16,5-4-1193 0</inkml:trace>
  <inkml:trace contextRef="#ctx0" brushRef="#br0" timeOffset="94884.083">24669 8678 1091 0,'0'0'1670'0,"0"0"-1266"0,0 0 10 16,0 0-61-16,24-41-24 0,-22 37-78 0,1 2 2 16,-3 2-81-16,0 0-80 0,-6 0-92 15,-1 4-16-15,-7 5-48 16,-1 5 6-16,-6 2 18 0,1 7-3 0,1 2 28 15,3 1-31-15,6-1-13 0,7-1 1 16,3-3-23-16,1-4 26 0,9-2 21 16,3-4 34-16,5 1 17 0,1-3 2 15,0-1-17-15,0-2 1 0,0 1-2 16,-6-1-1-16,-4-1-22 0,-3-1-21 16,-6 0-34-16,-2 1 11 0,-6 1-33 15,-5 2-55-15,-6-3-41 0,-3 1-86 16,0-3-114-16,-4 0-131 0,2-3-128 15,7 0-505-15</inkml:trace>
  <inkml:trace contextRef="#ctx0" brushRef="#br0" timeOffset="95418.638">24836 8641 2287 0,'0'0'581'0,"0"0"-174"15,0 0-150-15,0 0-86 0,0 0-38 16,0 0 17-16,0 0 27 0,0 0-25 16,-17 46-37-16,10-28-35 0,1 1-6 15,2 1-12-15,-2 0-13 0,2-1-24 16,1 1-23-16,-2-1-2 0,1-2-17 16,1-5-48-16,0-2-34 0,2-2-3 15,1-4 0-15,0-3-4 0,-2-1 19 16,2 0 56-16,0-6-1 0,0-4-19 15,2-4-11-15,-1-4 21 0,2-2 41 16,0-4 10-16,0 0 25 0,1 1 15 16,-1 0 23-16,1 2 11 0,2 4 10 15,-1 4-17-15,2 1 4 0,2 2-19 16,1 3 0-16,0 0 12 0,3 4-34 16,-2 1-19-16,2 2-21 0,-2 0-9 15,-2 2-22-15,0 4 0 0,-3 2-6 0,1 2-9 16,-5 2-3-16,-1 1-10 15,-1 2-44-15,-3 2-27 0,-3 1-8 0,-1 0 18 16,-2-3 39-16,4-1 40 0,1-5 41 16,2-3 0-16,2 1 25 0,0-5 44 15,4 1 44-15,0-1 19 0,4 1 5 16,0 0-37-16,1 0-23 0,-1-1-24 16,2 0-36-16,-5 1-17 0,1 0-25 15,-4 0-9-15,-2 1-24 0,-2 2 19 16,-7 4 37-16,-6-3 2 0,-2 2-74 15,-6 1-17-15,-2-1-8 0,-2 1-9 16,2-3-20-16,-1-2-71 0,4-1-86 16,4-4-208-16,7 0-285 0,7-7-1080 0</inkml:trace>
  <inkml:trace contextRef="#ctx0" brushRef="#br0" timeOffset="96018.099">25487 8590 1694 0,'0'0'1005'16,"0"0"-670"-16,0 0-41 0,0 0-46 0,0 0-37 0,0 0-35 0,0 0 4 15,0 0-18-15,0 0-38 0,0 0-47 16,-14 46-49-16,6-28-9 0,-1 2-7 15,-5 3-11-15,1 1-1 0,-1 1-3 16,1 0-28-16,0-1-12 0,4-1-1 16,1-2 1-16,4-6 15 0,3 0 15 15,1-5 13-15,1 1 12 0,5-5 25 16,3 1 19-16,5-2-3 0,1-1-16 16,5-2-10-16,4-1-14 0,0-1-13 15,1 0-2-15,2 0-60 0,0-4-28 16,-1-1-46-16,-4 0-57 0,2 0-81 15,-6-1-109-15,-2-2-244 0,-4 0-483 16,0-1-486-16</inkml:trace>
  <inkml:trace contextRef="#ctx0" brushRef="#br0" timeOffset="96217.973">25576 8739 2523 0,'0'0'435'0,"0"0"-58"0,0 0-59 16,0 0-29-16,0 0-78 0,0 0-71 15,0 0-74-15,0 0 30 0,-5 40-4 16,5-16 10-16,2 1-22 0,-2 5-25 16,0-2-33-16,0 0-10 0,0 0-12 15,-2 1-2-15,-4-1-59 0,0-1-99 16,-1-1-100-16,-2 0-125 0,4-5-248 16,1-7-808-16,4-8-435 0</inkml:trace>
  <inkml:trace contextRef="#ctx0" brushRef="#br0" timeOffset="96486.013">25705 8803 2058 0,'0'0'1013'0,"0"0"-624"16,0 0-3-16,0 0 22 0,0 0-58 15,0 0-138-15,40-13-62 0,-22 2-64 16,0 3-86-16,4-3-12 0,2 2-80 16,0 0-70-16,-1 2-73 0,1 0-43 15,-3 1-95-15,0 1-188 0,-1 0-486 16,-6 2-528-16</inkml:trace>
  <inkml:trace contextRef="#ctx0" brushRef="#br0" timeOffset="97084.523">26091 8542 2470 0,'0'0'996'0,"0"0"-743"15,0 0 14-15,0 0 6 0,0 0-43 16,0 0-119-16,0 0-6 0,0 0-13 15,-8 59-22-15,8-31-24 0,-2 7-18 16,2-2-26-16,-2-2 1 0,0 2 0 16,-1 2-3-16,-2-2-1 0,1-1-69 15,-1 0-59-15,1-5-16 0,-2-5 18 16,3-4 50-16,1-7 37 0,0-2 27 16,0-4 1-16,2-3 12 0,0-2 44 15,0 0 40-15,0-2-1 0,4-6-18 16,0 0-12-16,3-3-4 0,1-1-29 15,4-1-20-15,-3 2-21 0,4 2 2 16,-1 2 7-16,1 4 12 0,1-1-1 16,-2 4-1-16,-1 0-29 0,-1 4-3 15,0-1-6-15,-1 4 18 0,-1 0-18 16,0 0-18-16,-2 2-17 0,-1-1-40 16,-3-2 0-16,-2 2-2 0,0-1 11 15,-7 1 5-15,-3 0 0 0,-4-1 40 16,-3-2 61-16,-3 1 25 0,-1-5-6 0,-1-1-19 15,0 0-22-15,0-7-28 0,4-1-71 16,0-3-85-16,5-2-63 16,2-1-14-16,6-4-68 0,3-1-214 0,4-1 149 15,5-5 42-15,7 2 93 0,3 0 223 16,7 3 28-16,-1 2 30 0,4 2 206 16,0 3 71-16,1 5 97 0,-6 0 71 15,2 4 15-15,-3 3-57 0,-4 1-108 16,-3 5-97-16,-1 4-51 0,-3 2 5 15,-2 4-7-15,-3-1-13 0,-3 4 0 16,0-1 3-16,-2 2-29 0,0-1-28 16,-3-1-35-16,1 0-33 0,-2-2-10 15,-2 1-43-15,1-3-109 0,2-4-68 16,3-3-57-16,-2-2-113 0,2-4-344 16,0-2-888-16</inkml:trace>
  <inkml:trace contextRef="#ctx0" brushRef="#br0" timeOffset="97333.827">26376 8510 2141 0,'0'0'1362'0,"0"0"-1059"0,0 0 62 0,0 0 23 0,0 0-102 16,0 0-124-16,0 0-40 0,0 0-33 16,0 0-34-16,0 0-13 0,0 0 1 15,11 39-10-15,-8-17-21 0,-1 0-12 16,0 5-12-16,0 2-43 0,0 5-36 15,0 8-52-15,-1 7-50 0,-1-4-12 16,0-10-42-16,0-11-45 0,1-6 18 16,2-1 66-16,2 1 91 0,1-2 73 15,1-2 12-15,-1-4-86 0,1-5-195 16,2-4-195-16,-4-1-153 0,-1-3-486 16,2-7 404-16</inkml:trace>
  <inkml:trace contextRef="#ctx0" brushRef="#br0" timeOffset="97734.289">26358 8801 2176 0,'0'0'482'0,"0"0"-142"0,0 0-45 16,0 0 60-16,0 0-77 0,0 0-36 16,38 2-43-16,-18-6-119 15,0-5-80-15,5 0-49 0,-1-1-16 0,1-1 12 16,-4 0 6-16,0 1-3 0,-5-1-3 15,-1 4 22-15,-4 0 31 0,-2 2 15 16,-3 1 0-16,-5 2 35 0,1 2 16 16,-2 0-13-16,0 0-53 0,-3 2-16 15,-5 3 16-15,1 3 3 0,-6 2 10 16,2 4-10-16,-1-1 34 0,4 1-15 16,1-1 5-16,5-2 14 0,2 0 24 15,0-1 15-15,9-1 34 0,1 1 3 16,4-1 21-16,1-1-16 0,3 0-55 15,1-2-42-15,-2 1-24 0,-1 0-1 16,-1 1-15-16,-4-1-1 0,0 1-2 0,-6 1 15 16,-1-1 1-16,-4 0-1 15,-2-1 3-15,-5 2 0 0,-6-2 18 16,-2-2 0-16,-6 0-18 0,-4-3-36 0,-3 0-53 16,-4-2-82-16,1-5-112 0,0-3-149 15,10 0-588-15,-8-11-1412 0</inkml:trace>
  <inkml:trace contextRef="#ctx0" brushRef="#br0" timeOffset="99434.07">29652 8865 2286 0,'-2'-6'449'0,"-1"1"-157"0,1-2 53 0,-2 2-75 0,4-2-55 16,-1-1-14-16,1 4-20 0,0-1-22 15,-1 2-14-15,1 1-37 0,0 1-34 16,0 1-16-16,0 0-58 0,0 0-35 15,0 2-45-15,0 6-13 0,0 6 68 16,0 8 25-16,0 6 4 0,-2 3 14 16,-2 1-3-16,0 2-13 0,-1-3 12 15,0 1-13-15,-1 0 1 0,-1-4 8 0,2 1-10 16,0-6 0-16,0-2 1 0,3-5 2 16,0-5 0-16,2 0-3 15,0-6 3-15,1-1 21 0,2-1 10 0,3 0 6 16,2 0 0-16,3-2-12 0,2 0 5 15,2-1-11-15,1 0-22 0,4 0-28 16,-2-1-39-16,2-2-44 0,-1-1-68 16,-1 1-54-16,1-1-106 0,-1 0-173 15,-5-1-542-15,3-2-696 0</inkml:trace>
  <inkml:trace contextRef="#ctx0" brushRef="#br0" timeOffset="99784.403">30018 8891 3285 0,'0'0'558'0,"0"0"-337"16,0 0 3-16,0 0-7 0,0 0-35 15,0 0-105-15,-10-40-77 0,0 34-6 16,-1 3-43-16,-5 2-4 0,0 1 19 0,-3 6 22 15,0 4-6-15,2 2-13 0,2 4 3 16,5 0-21-16,4 1 11 0,5 2-42 16,3-2 27-16,8 2 3 0,6-2 50 15,3 0 0-15,5-1 22 0,-1 0-20 16,1-1 16-16,-4-1-18 0,-1 0-1 16,-6-1-21-16,-4-2 10 0,-6 2-32 15,-3-1 13-15,-5-1 31 0,-8 1-1 16,-3-1-2-16,-5 0-82 0,-3-1-53 15,-1-5-48-15,1 0-48 0,2-4-87 16,3-1-202-16,7-4-221 0,4-2-795 16</inkml:trace>
  <inkml:trace contextRef="#ctx0" brushRef="#br0" timeOffset="100284.025">30211 8893 1896 0,'0'0'996'0,"0"0"-762"15,0 0-17-15,0 0 24 0,0 0 43 16,-17 48-35-16,10-31-16 0,-2-1-32 16,2 3-80-16,-2-2-60 0,2 0-24 15,1-2-17-15,0 0-20 0,1-1-16 16,1-1-36-16,1-1-77 0,1-4-41 16,1-2 14-16,0-2 47 0,1-4 25 15,0 0 65-15,0-4 19 0,4-6 41 16,3-2-13-16,0-5 0 0,0-5 10 15,1-1 18-15,1-3-3 0,-2-1 12 16,0 1-9-16,1 1-10 0,0 2-6 16,0 2-9-16,1 7 9 0,-1 2-15 15,1 5-11-15,-2 2-14 0,0 4-10 16,-2-1 10-16,0 2 0 0,1 0-28 16,-2 5-9-16,0 0-6 0,0 3 12 15,-2 5 0-15,-1 1 3 0,-1 0-9 16,0 3-13-16,0-1-6 0,0 0 0 15,0-1 10-15,0-2 8 0,0-1 19 0,2-2 19 16,1-1 2-16,1 2 2 16,2-1 17-16,-1 0 17 0,2-1 9 0,-1-1-16 15,0 1-3-15,0 1-6 0,-2-2-21 16,0 1-1-16,-2-1-4 0,-2 2-10 16,-2-2 14-16,-4 3 47 15,-5-1 5-15,-1 0-8 0,-4-1 18 0,1-2-1 16,-2 3-17-16,1-5-20 0,0 0-23 15,1-2-1-15,1-1-95 0,1-2-82 16,3 0-81-16,1-2-158 0,4-1-621 16,4-7-1246-16</inkml:trace>
  <inkml:trace contextRef="#ctx0" brushRef="#br0" timeOffset="101701.789">30858 8871 1755 0,'-2'-2'1207'0,"2"-2"-922"0,0 2-5 16,2-3 30-16,2 1-30 0,4-1-109 15,3-2-59-15,4 2-28 0,3-1-38 0,1 1-46 16,3 2 0-16,1 3-25 15,0 2-6-15,0 5-12 0,0 4-7 16,-3 4-27-16,-3 3-42 0,-3 3 16 0,-5 4 21 16,-5 0-22-16,-4-1 32 0,-4 2 31 15,-9-1-47-15,-4 1-13 0,-4 0 31 16,-1-4 67-16,-1-1 3 0,1-3 88 16,2-4 55-16,2-5 14 0,4 0-19 15,2-4 0-15,5 0-7 0,2-4-10 16,2 0-10-16,2 1-21 0,1-2-32 15,2 0-8-15,5-3-35 0,3-1-12 16,7-1-3-16,4-4-28 0,4-1-89 16,3-1-87-16,2-1-44 0,1 0-63 15,0 0-126-15,-2 2-222 0,1-1-452 16,-8 4-379-16</inkml:trace>
  <inkml:trace contextRef="#ctx0" brushRef="#br0" timeOffset="101860.75">31302 9027 408 0,'0'0'1792'0,"0"0"-1375"16,0 0-227-16,0 0-33 0,0 0-83 0,0 0-26 16,0 0-3-16,0 0-45 0,0 0-83 15,0 0-252-15,0 0-204 0,49 8-455 16,-36-12-166-16</inkml:trace>
  <inkml:trace contextRef="#ctx0" brushRef="#br0" timeOffset="102504.188">31296 9035 673 0,'0'0'1295'0,"0"0"-948"0,0 0-79 16,0 0 106-16,0 0 6 0,0 0-75 15,0 0-24-15,0 0-21 0,0 0-61 16,0 0-66-16,0 0 13 0,0 0-24 16,0 0-39-16,0 0-40 0,0 0-43 15,44-8-1-15,-26 4-42 0,2 1-116 16,-1 0-110-16,0-1-89 0,-1 0-178 15,-6-1-692-15,7-3-910 0</inkml:trace>
  <inkml:trace contextRef="#ctx0" brushRef="#br0" timeOffset="103118.136">31617 8687 995 0,'0'0'2622'0,"0"0"-2229"16,0 0-195-16,0 0 140 0,0 0-33 15,0 0-161-15,0 0-83 0,0 0-61 16,0 0-3-16,0 0-21 0,-6 41 24 16,3-17 3-16,-1 5 8 0,1 0-11 15,0 3-3-15,-1-3-37 0,1 1-18 16,0-2-3-16,2-3-16 0,-1-2 28 15,2-5 21-15,0-4 27 0,0-1 1 16,0-4 11-16,1-3 11 0,1-2 6 16,-1-3 8-16,1-1 26 0,1 0 11 15,1-1 1-15,2-2-22 0,6-3-22 16,0-1-30-16,2 1 0 0,2-1-30 16,-1 2-10-16,0 2-9 0,-1 3 6 15,1 0-3-15,-1 3 3 0,-1 4-9 16,-1 4-19-16,-2 0 10 0,-2 1-4 15,-4 1 4-15,-2 2-17 0,-4-1-2 0,-2-1-7 16,-6-2 12-16,-1 1-18 16,-2-3-12-16,-3-2 5 0,-4-2 44 0,0-1 15 15,0-4-16-15,1 0-15 0,3-2-52 16,1-5-76-16,3-2-97 0,5-1-56 16,3-4 37-16,4-2 1 0,4 0 150 15,5-3 94-15,5 0 71 0,1-3 45 16,3 0 72-16,2 1 81 0,1 2 6 15,3 5 31-15,-2-1-16 0,-2 4 2 16,-1 4 35-16,-2 2 36 0,-2 3-24 16,-2 2-108-16,-1 4-88 0,-6 3-22 15,1 3-16-15,-3 3-6 0,0-1-10 16,-1 4-17-16,1 0 1 0,-2 0-2 16,-2-1-1-16,0 0-14 0,0-1-79 15,-3-2-88-15,0-2-82 0,2 0-91 16,-1-3-325-16,2-2-651 0</inkml:trace>
  <inkml:trace contextRef="#ctx0" brushRef="#br0" timeOffset="103314.508">32005 8664 1952 0,'0'0'1487'0,"0"0"-1211"0,0 0 51 0,0 0 125 0,0 0-209 16,0 0-144-16,0 0-29 0,0 0 1 15,0 0 20-15,-7 45 13 0,12-15 3 16,-3 2-40-16,2 0-34 0,0 1-21 16,-1-2-12-16,1-3-39 0,-1-1-129 15,1-2-104-15,0-1-106 0,1-4-296 16,0-5-773-16,-2 1-918 0</inkml:trace>
  <inkml:trace contextRef="#ctx0" brushRef="#br0" timeOffset="103684.717">31975 8950 1178 0,'0'0'2098'0,"0"0"-1733"15,0 0-128-15,0 0 136 0,0 0-11 16,0 0-162-16,0 0-59 0,46 6-31 0,-24-6-49 16,4-4-45-16,0-1-16 0,-2-1-46 15,0-2-40-15,-6 1-15 0,2 0 3 16,-3-1 0-16,-1 1 30 0,-2 0 36 15,-2 1 32-15,-4 2 16 0,-4 1 21 16,-3 1 15-16,-1 2-9 0,0 0-9 16,-2 0 18-16,-4 1-52 0,-4 4-19 15,-5 3-17-15,1 4 35 0,1 2 1 16,5 1 2-16,5-2 25 0,3 0 7 16,4-2-12-16,5 3 39 0,5-2-3 15,1 0 15-15,0 2 1 0,1-1-17 16,0-1-20-16,-2-2-19 0,1 3 4 15,-6-2-19-15,-2-1-1 0,-4 1 1 16,-3-3-1-16,-6 1 1 0,-9 0 12 16,-6-2-6-16,-6-3-9 0,-6-2-119 15,-2-2-42-15,-2 0-152 0,7-3-344 16,-13-13-1356-16</inkml:trace>
  <inkml:trace contextRef="#ctx0" brushRef="#br0" timeOffset="107284">26199 12951 2047 0,'-2'4'602'0,"2"-1"-438"0,0 4-48 0,0 4 60 15,2 7 26-15,0 5-24 0,2 10-48 0,1 9-32 16,1 12-20-16,-2 4-15 0,1-3 7 16,-5 3-5-16,0-9-5 0,0-1-9 15,0 1-32-15,0-4-19 0,0 0-11 16,-3-12-68-16,3-3-52 0,0-12-49 15,0-2-19-15,4-3-21 0,0-1-55 16,0-2-37-16,1-8-104 0,1-3-324 16,0-6-557-16</inkml:trace>
  <inkml:trace contextRef="#ctx0" brushRef="#br0" timeOffset="108350.97">26272 12956 805 0,'0'0'1318'0,"0"0"-1101"16,0 0 16-16,0 0-8 0,0 0 0 15,0 0-33-15,0 0-7 0,0 0-42 16,-36-17-42-16,36 17-31 0,0 0-43 16,0 0-27-16,0 0-12 0,2 0 9 15,1 0 3-15,3 0 31 0,1 0 10 16,6 0-7-16,2 0-30 0,6 0 13 15,4 0-17-15,10 0-12 0,12 0-7 16,12-2-16-16,7 0 1 0,0 2-1 16,1-1 19-16,-3 0 13 0,5 0 3 15,5 0 0-15,1 1 3 0,7-1 0 16,-2-1-3-16,6 1 2 0,3 1 1 16,3-2 9-16,8 1 1 0,4-1-1 15,1 2 23-15,6 0 19 0,2 0-10 16,2 0-22-16,4 3 0 0,-1-1 6 15,-1 3-6-15,-1 0-3 0,-3 1-18 16,-1 0 1-16,-6 0-1 0,-2 1-1 0,-3 0 0 16,-6 0 1-16,-1 0 0 15,-3 0 11-15,-2-2 1 0,-5-2 3 16,-2 0 19-16,-4 0-13 0,-4-2-3 0,-3 1-16 16,-5-2-1-16,-3 0 10 0,-6 0 1 15,-1 0-1-15,-6 0-9 16,-4-2 13-16,-10 1-14 0,-8 0 14 0,-8-1 6 15,-4 1 6-15,2 1 0 0,0-1 6 16,-1 1 9-16,-2-1-6 0,-6 1 13 16,-3 0-19-16,-3 0-9 0,-1 1-4 15,-2 0-18-15,0 3-15 0,0 1-10 16,-1 0 12-16,-1 4 13 0,0 5 3 16,0 0 12-16,0 6-13 0,1 1 1 15,-1 2 10-15,-1 5-1 0,2-2 16 16,0 4 3-16,1 7-10 0,0-2 4 15,0-1 0-15,0 8 6 0,2 0-1 16,3 9-14-16,-1 2 2 0,1-5-2 16,2-4-13-16,-2-12 15 0,1-2-3 15,-3-9-13-15,1 0 17 0,0 4 2 16,0 4-8-16,1 1 5 0,-1 2-6 16,-2-1-10-16,-2-5 0 0,0-2-2 0,-3-1-2 15,-4-2-16-15,-1-4 3 16,0-2-1-16,-3-2 1 0,-3 1 13 15,0-5-1-15,-3-2 3 0,-2 0 1 0,-2-1 17 16,-3-2-5-16,-1-3 2 0,-2 2-12 16,-2-3 18-16,-8 0-18 0,-6 0 12 15,-12 0-13-15,-3-3 0 0,0-1 1 16,0 3 9-16,3-2-9 0,-4 0 0 16,-3 0 0-16,-4 2-1 0,-3-2 1 15,-3-1-1-15,-2 2-1 0,-7-2-1 16,1 0 1-16,-4-1 0 0,-4 1 1 15,-5-5-1-15,-2 3 0 0,-6-1-1 16,-1-2-3-16,-4 2-10 0,-1-3 10 16,-3 2-15-16,-4-2 16 0,2 1 2 15,-2-1 1-15,2-1 1 0,4 1 13 16,2 0 4-16,6 2-1 0,0-1 6 16,6-1-5-16,3 2-16 0,3-2 0 15,4 0-2-15,1-1-1 0,4 1 0 0,2-3-12 16,2 0-4-16,1 2-20 15,6 1 2-15,1-3 13 0,3 4-4 16,6-3 13-16,2 2 10 0,3 0-26 0,6 0 0 16,0-1-2-16,5 3-29 15,5 1 4-15,10 1-7 0,5 0 19 0,6 2 18 16,-4 1-3-16,4 0-9 0,3-1-19 16,6 1-65-16,7-2-129 0,9-1-350 15,0 0-998-15</inkml:trace>
  <inkml:trace contextRef="#ctx0" brushRef="#br0" timeOffset="108951.309">27263 13232 1106 0,'-2'0'1883'0,"2"0"-1500"0,0 0-37 0,0 0-44 0,2 0-70 15,2 0-96-15,3 0-30 0,0-1-32 16,6-1-28-16,5 1-24 0,4 0-22 0,-2-1-22 15,5 2-2-15,-3 2-23 16,0 4-8-16,-2 2-38 0,-4 4-19 16,-1 1-16-16,-4 3 5 0,-2 0-8 0,-6 3-17 15,-3 0-10-15,-1 0-14 16,-10 3 48-16,-4-1 22 0,-4 2-32 16,-4-1 34-16,-2-1 100 0,-2 0 3 0,1-3 71 15,1-3 83-15,3-3 2 0,2-1-22 16,6-3-7-16,4-3 0 0,5-3-11 15,5 0-25-15,0-2-5 0,7 0 11 16,6-3-16-16,3-2-21 0,12-2-1 16,-1-1-31-16,6 0-31 0,7-4-14 15,1 1-26-15,1 0-84 0,-7 0-87 16,-4 4-88-16,-8-1-180 0,-6 2-577 16,10-6-771-16</inkml:trace>
  <inkml:trace contextRef="#ctx0" brushRef="#br0" timeOffset="109300.85">27758 13175 1702 0,'0'0'1518'0,"0"0"-1196"15,0 0-73-15,0 0 16 0,0 0 0 0,0 0-66 16,-46 47-33-16,35-25 12 0,0 3-52 15,4 5-62-15,3 2-30 0,2 2-31 16,2-1-1-16,0-1-2 0,6-2-19 16,3-3-66-16,3-2-44 0,3-5-21 15,3-3-7-15,1-4 48 0,2-6 35 16,-1-1 34-16,3-6 18 0,-4-2-25 16,-4-5-6-16,-1-3 53 0,-3-2 25 15,-7-1 19-15,-4 0-13 0,-2-1 22 16,-9-3-13-16,-2 3 6 0,-5 0-11 15,-1 2-18-15,-2 4-17 0,3 2-19 16,0 3-21-16,3 2-28 0,2 1-94 16,-1 1-117-16,7 2-227 0,1 0-520 15,4 0-627-15</inkml:trace>
  <inkml:trace contextRef="#ctx0" brushRef="#br0" timeOffset="109967.985">28050 13095 1694 0,'0'0'422'0,"0"0"-127"0,0 0 60 0,0 0-2 0,0 0-94 0,0 0-129 16,0 0-57-16,0 0-22 0,0 0 31 16,0 0 31-16,15 62-6 0,-9-32-35 15,-2 4-18-15,-2-2-13 0,-2 1-16 16,0 1-6-16,0-4-18 0,-2 1-1 16,0-4-3-16,0-2-19 0,-1-3-6 15,3-4 9-15,0-6 16 0,0-3 1 16,2-4-9-16,1-3 10 0,-1-2 2 0,2 0 52 15,3-4 43-15,1-3-9 16,2-4-31-16,3-1-32 0,1-2-24 0,3 0-19 16,1 1-15-16,1 5-3 0,1 1-10 15,0 4 16-15,1 3 28 0,-1 1-25 16,-3 6-3-16,-1 2-19 0,-3 1 12 16,-2 2 18-16,-6 0-11 0,-3 1-13 15,-2 0-12-15,-4 0 40 0,-8 0 15 16,-1-2-2-16,-7-1-32 0,-2 1-9 15,-6-3-16-15,0-3-6 0,0-3 28 16,0-2 25-16,4-2-12 0,5-5-60 16,3-3-62-16,9-2-54 0,5-4-77 15,6-1-48-15,7-2 68 0,8-2 37 16,3 0 75-16,6 4 42 0,3 0 98 16,5 4 6-16,-2 2 165 0,-1 3 75 15,-2 1 35-15,-2 1 22 0,-2 3 5 16,-4 3-9-16,-2 0-106 0,-5 6-63 15,-3 2-4-15,-4 2-14 0,-4 4 1 0,-3 2 38 16,-2 4 13-16,0-2-62 16,-2 2-52-16,-2 0-20 0,-2 0-3 0,1-2-21 15,-1-2-46-15,-1 0-88 0,-2-3-77 16,3-3-85-16,2-1-112 0,2-8-251 16,2-1-323-16,0-1-439 0</inkml:trace>
  <inkml:trace contextRef="#ctx0" brushRef="#br0" timeOffset="110157.676">28500 13136 3094 0,'0'0'338'0,"0"0"-104"0,0 0 78 0,0 0 42 16,0 0-36-16,0 0-118 0,0 0-74 16,0 0-47-16,0 0-70 0,0 0-9 0,0 0-24 15,0 0 5-15,0 0-8 16,0 0-62-16,-15 44-55 0,20-30-90 15,3-3-52-15,0 2-62 0,0-2-110 16,-1-1-156-16,3 0-84 0,-2-4-315 16,-2-2 204-16</inkml:trace>
  <inkml:trace contextRef="#ctx0" brushRef="#br0" timeOffset="110349.905">28566 13256 467 0,'0'0'1012'0,"0"0"-522"16,0 0-33-16,0 0-54 0,0 0-85 15,0 0-111-15,0 0-54 0,0 0-36 0,0 0 13 16,0 0 40-16,-9 43 59 0,9-19-14 15,0 3-60-15,1 4-32 16,1-1-28-16,1 2 1 0,0 0-10 0,2-2-7 16,0-3-27-16,-2 0-32 0,1-4-20 15,-1-1-33-15,0-5-80 0,-2-4-38 16,-1 0-61-16,2-9-73 0,0-1-129 16,2-3-217-16,-3-4-478 0,3-12-703 0</inkml:trace>
  <inkml:trace contextRef="#ctx0" brushRef="#br0" timeOffset="110717.848">28529 13414 2315 0,'0'0'632'16,"0"0"-312"-16,0 0-27 0,0 0 32 16,0 0-8-16,0 0-65 0,0 0-95 15,0 0-28-15,52-9-70 0,-30 2-41 16,0 0-18-16,3-2 0 0,0-1-2 0,-1 2-1 15,-1-1-15-15,-6 2-7 0,-1 2-6 16,-4 2 10-16,-5 0 18 0,-4 3-19 16,-3 0-8-16,-1 0-26 0,-5 10-6 15,0 0 62-15,-3 4 0 0,-5 4 3 16,3 2 10-16,-3 1-10 0,3-1-1 16,3-1 0-16,3-1-1 0,3-1 14 15,3-4 22-15,5-1 50 0,7-2 32 16,3 0 35-16,3 0 53 0,4-1-91 15,2-1-55-15,-1 1-31 0,0-1-15 16,-1 2-12-16,-5 0-1 0,-6 0-1 16,-5 1 18-16,-4 2 2 0,-3-3 3 15,-10 1-21-15,-6 2-3 0,-13 0-1 16,-15-2-72-16,-10-1-30 0,-5-6-46 16,2-4-87-16,14-7-194 0,20-3-655 15,0-7-1599-15</inkml:trace>
  <inkml:trace contextRef="#ctx0" brushRef="#br0" timeOffset="114767.981">26052 12908 1357 0,'0'0'829'0,"0"0"-554"0,0 0-117 0,0 0-3 0,0 0-20 16,0 0-30-16,0 0-2 0,0 0-42 16,0 0-48-16,0 0-10 0,-47-7 22 15,31 6 4-15,-4 1 0 0,-4 0-13 16,-2 0-13-16,-11-2 10 0,-9 0-12 16,-14-1 0-16,-4-3-1 0,-1 2 0 15,3 0-1-15,2 1 0 0,-2 2 1 16,0-1 1-16,1 1 12 0,2 1 2 15,3 0 24-15,5 3 18 0,6 0 19 16,7 2 19-16,10-1-9 0,7 0-11 16,6-1 1-16,-3 3-23 0,3-1-38 15,-1 1-15-15,5 1-12 0,1 0 8 16,4 1-11-16,-2 0 15 0,3-1 12 0,-4-1 7 16,4-1 12-16,1 2 4 0,-3-1 6 15,2 1-7-15,2-4-11 0,-3 1-7 16,3 0-5-16,1 1-10 0,1 1-1 15,-1 2 2-15,0 1 0 0,2 4 0 16,0 2 2-16,-2 3-1 0,2 3-1 16,-1 2 0-16,0 2-2 0,0 2 0 15,0 3-1-15,-1 1-14 0,-1 0 15 16,1 3 1-16,-2 0-1 0,-1 0 0 16,1 1 0-16,1-2 1 0,-3-1-1 15,1-4 1-15,1 1 0 0,1-8 0 16,1 0 12-16,1-5-11 0,1-3 10 15,0-5-10-15,1 1 0 0,1-4-1 16,1-2-1-16,-1 1 0 0,0-3-16 0,-2 1-12 16,1-2 12-16,1 2 4 15,-1-1 11-15,0-1 0 0,0 0 0 16,0 0 1-16,3 0 11 0,-1 0 11 0,1 0 0 16,3 0 15-16,1 1 4 0,3-1-7 15,3 0 0-15,2 0-2 0,4 0-5 16,4 0 4-16,0 0 4 0,7 0 5 15,7 0 0-15,13 0 13 0,11 0 15 16,10 0 64-16,-1 3-3 0,2-2-34 16,-3 0-25-16,3 2-21 0,0-2-9 15,1 2-13-15,-4-3-5 0,-3 0-22 16,-7 0-2-16,-2-3-20 0,-7 0 1 16,-5-1 0-16,-3-2-7 0,-3 1 13 15,-7 0-13-15,-6 1-17 0,-7 2-20 16,-2-1-21-16,4 1-58 0,-3-2-109 15,0-2-131-15,-9 2-784 0,-4-10-1595 0</inkml:trace>
  <inkml:trace contextRef="#ctx0" brushRef="#br0" timeOffset="116117.887">25192 13065 2058 0,'-2'-3'385'0,"1"2"-23"0,1-2 3 0,0 3-2 15,0 0-81-15,0-1-69 0,0 1-65 0,-2 0-61 16,2 0-59-16,-4 1-28 0,0 3-15 16,-2 2-1-16,-3 5 3 0,-3 1 12 15,0 2 1-15,-3 4-1 0,1-1-12 16,-1-1-2-16,1 1 2 0,3-3 10 15,1 0-25-15,2 0 26 16,4-2-1-16,2-4-19 0,2 0-9 0,1-2 15 16,7 0 16-16,3-2 31 0,2 3 16 15,7-1-13-15,1-3 7 0,3 1-19 16,4-4-10-16,-1 0-12 0,0 0-53 16,-3 0-19-16,-1-6-44 0,-3 2-72 15,-1-2-103-15,-5-1-158 0,0 0-285 16,-6 1-567-16</inkml:trace>
  <inkml:trace contextRef="#ctx0" brushRef="#br0" timeOffset="116317.713">25266 13075 2367 0,'0'0'416'16,"0"0"-114"-16,0 0-69 15,0 0-13-15,0 0-72 0,-32 37-37 0,27-19-23 16,1 1-16-16,0 4-16 0,2 3-14 15,1 1 5-15,-1 1-22 0,0-1-9 16,0 0-15-16,-1-1-1 0,-1-2-1 16,1-2-68-16,-1-3-98 0,2-1-139 15,0-4-245-15,2-4-602 0,0-7-702 0</inkml:trace>
  <inkml:trace contextRef="#ctx0" brushRef="#br0" timeOffset="116818.236">25436 13041 673 0,'0'0'1159'0,"0"0"-802"16,0 0 2-16,0 0 8 0,0 0-47 0,0 0-81 15,0 0-61-15,0 0-52 0,0 0-57 16,0 0-69-16,0 0-32 0,0 0 32 16,-11 32 0-16,11-13 18 0,0 5-14 15,0 3 18-15,0 1-21 0,0 1 0 16,0 0 0-16,-3-2-1 0,1 0 0 15,-1-3-3-15,0-1-48 0,1-5-5 16,1-2-20-16,-3-5-10 0,2-1 26 16,0-6 38-16,0-1-7 0,2-1 29 15,0-2 51-15,0-2 22 0,4-3-32 16,0-1 13-16,2-4 0 0,4 1-20 16,1-3-21-16,2 3-13 0,1 1 0 15,-1 1 1-15,3 2 11 0,-1 2 6 16,-3 3-18-16,0 0-31 0,-1 3-10 15,-5 2-22-15,-2 0 3 0,-4 1 22 0,-2 4-29 16,-5-2 1-16,-2 2 5 16,-4 0-15-16,-3-3-49 0,0 3-12 0,-3-1-69 15,0-1-35-15,0-1-89 16,3-4-117-16,7-1-253 0</inkml:trace>
  <inkml:trace contextRef="#ctx0" brushRef="#br0" timeOffset="117013.389">25714 13181 2549 0,'0'0'460'0,"0"0"-191"0,0 0-40 16,0 0 27-16,0 44-42 0,-2-26-47 16,-2 1-24-16,1-1-34 0,-4-1-57 15,1 2-33-15,1-2-19 0,-1 0-1 16,-1 1-21-16,0-1-68 0,2-1-103 15,-1-2-77-15,4-4-160 0,0-4-325 0,2-2-660 16</inkml:trace>
  <inkml:trace contextRef="#ctx0" brushRef="#br0" timeOffset="117196.953">25758 13072 2880 0,'0'0'473'0,"0"0"-102"0,0 0-72 15,0 0-36-15,0 0-24 0,0 0-79 16,0 0-77-16,0 0-83 0,0 0-31 16,0 0-58-16,0 0 24 0,-2 3 16 15,2 4-38-15,4-1-102 0,1 0-93 16,-1-2-207-16,3-1-544 0,-1 0-552 16</inkml:trace>
  <inkml:trace contextRef="#ctx0" brushRef="#br0" timeOffset="117417.838">25896 13037 2651 0,'0'0'562'16,"0"0"-206"-16,0 0-84 0,0 0-45 15,0 0-109-15,0 0-43 0,0 0-13 16,0 0 3-16,-12 48-2 0,12-28 5 0,-2 7 6 16,2-2-16-16,0 3 1 0,-2-1-29 15,2 2-5-15,-2-1-25 0,0-2-1 16,-3 1-14-16,1-2-41 0,-2-3-79 15,0 0-57-15,-2-5-32 0,3-3-34 16,1-6-89-16,2-5-222 0,-2-3-486 16,4-3-651-16</inkml:trace>
  <inkml:trace contextRef="#ctx0" brushRef="#br0" timeOffset="117733.793">25816 13279 2345 0,'0'0'552'16,"0"0"-136"-16,0 0-99 0,0 0-52 15,0 0-32-15,0 0-18 0,0 0 11 16,0 0-32-16,43-13-108 0,-24 5-55 16,1-3-30-16,1 0-1 0,-4 0-25 15,1 0-49-15,-5 1-9 0,-4 0 6 16,-2 3 19-16,-3 4 8 0,-4 0 1 16,-2 3-19-16,-4 0-25 0,-2 6 9 0,-4 3 24 15,-3 3 42-15,1 5 18 0,-1 1 40 16,2 2-2-16,3 0-20 0,4 0 10 15,4-2 0-15,2-5 16 0,4 1 18 16,6-1 9-16,-1-3 9 0,5 0-15 16,-1-3-6-16,-1 0-25 0,1-1-19 15,-5 1-15-15,-3-4-1 0,-3 0-24 16,-2 1-11-16,-5-1 8 0,-6 1 3 16,-7-1-24-16,-11-1-32 0,-10-1-49 15,-8-2-56-15,2-4-141 0,12-2-639 16,4-7-1291-16</inkml:trace>
  <inkml:trace contextRef="#ctx0" brushRef="#br0" timeOffset="118567.93">24996 9478 1327 0,'0'0'1075'0,"0"0"-991"0,0 0-64 0,0 0-7 0,-7 39 80 0,7-24-57 16,0 5 32-16,0 2-17 0,1 5-3 15,0 7 7-15,2 13 0 0,-3 8 28 16,2 7-22-16,-1-3 22 0,1-2 3 15,0-4-3-15,2 4 19 0,2 0 19 16,-1 3-17-16,6 2-34 0,-4 5-29 16,2 1-16-16,-1 5-24 0,-2 0 15 15,-1 2-16-15,0-2-1 0,-3 3 1 16,0-1 16-16,-2-1 18 0,0 0 26 16,0-1-10-16,0 3 52 0,0-2 13 15,1 1-40-15,1-2-28 0,2-1-7 16,3-1-9-16,-4-1-29 0,1-2-1 0,2 0 1 15,-4-3 0-15,0-2-2 0,-1 0 2 16,1-5 1-16,-1 0-1 16,0-3-2-16,0-4 0 0,2 1 3 0,-3-5 4 15,2-2 8-15,2-4-12 0,0-7-1 16,-2-7-2-16,2-6-1 0,-2-3-11 16,2 4-16-16,0 1-12 0,1 2 9 15,1-4 3-15,-2-2 3 0,2-4 9 16,-4-2 14-16,1-3-26 15,-1-1-9-15,0-4-19 0,-2-2-5 0,2 0-8 16,-2-3-6-16,0 0 21 0,0 0 7 16,-2-5-32-16,0 0-79 0,-1-5-115 15,1-3-179-15,1-1-213 0,0 1-443 16</inkml:trace>
  <inkml:trace contextRef="#ctx0" brushRef="#br0" timeOffset="119099.926">25069 12236 1967 0,'0'0'415'0,"0"0"-102"0,0 0-78 0,-41 7-49 0,29-5-10 0,5-1-27 16,-1 3-15-16,3-2-36 0,-1-1-48 15,4 0-31-15,1-1-19 0,0 0 1 16,0 1 12-16,1-1 15 0,0 0 10 16,0 1-7-16,0-1 10 0,0 1 6 15,0-1-6-15,-1 0-6 0,0 0-7 16,0 2-8-16,-1 0-5 0,0 0-14 16,-2 2 0-16,0-2 3 0,2 2-1 15,-1-2 12-15,1 0-2 0,-2 0-1 16,2 0 7-16,1-1 0 0,-1 1-4 15,0 1-15-15,1 1 16 0,1 1 9 0,0-1 3 16,0 1 0-16,0 2 3 16,1 2-6-16,3-1 15 0,3 2 10 15,1 2 12-15,3 2 2 0,3 1 7 16,-1 2 3-16,5 3-3 0,0-2-13 16,1 2 4-16,2 0-4 0,-5-1-12 0,2-1-3 15,-3-4-25-15,0 0 0 0,-3-2-15 16,-2-4-1-16,-2 1 2 0,-2-3 8 15,-2-1-11-15,-3-3 17 0,0 0 6 16,0-2 25-16,-1 0 21 0,1-3 128 16,1-3 14-16,3-10-70 0,0-10-51 15,9-16-73-15,7-16-18 0,6-6-24 16,7-1-31-16,1 1-81 0,3 5-30 16,3-5-117-16,-7 16-388 0,1 1-1712 0</inkml:trace>
  <inkml:trace contextRef="#ctx0" brushRef="#br0" timeOffset="121268.078">30232 12927 1161 0,'0'0'1292'0,"0"0"-1040"0,0 0-24 0,0 0-29 0,0 0-4 16,0 0-87-16,0 0-79 0,0 0 59 15,0 0 83-15,0 0 15 0,58 28-31 16,-15-25-15-16,14-3-19 0,6 0-37 16,0 0-44-16,-3 0-12 0,-5 0-12 0,0 0 2 15,2 0-2-15,3 1-4 0,1 3 13 16,-3 2 6-16,2 0 3 0,-2 1-16 15,-4 0-18-15,-11-1-2 0,-9-1 0 16,-8 0 2-16,-4 1-2 0,4 0 2 16,1 0 0-16,3 4 1 0,-5-2 0 15,-5 1-1-15,-3-1 0 0,-3-1-3 16,-3 0-16-16,-1 0 7 0,-4-1 0 16,0 0-4-16,-3-2-5 0,-3 2 18 15,2-2 1-15,0 0 2 0,-1 0 1 16,0 1 20-16,-1 2-2 0,-1-1-1 15,-3 2 1-15,-2-1-16 0,0 6-2 16,0 1 0-16,-2 3-1 0,4 1-12 16,-1 6 9-16,2 2-9 0,2 2 0 15,-1 3 10-15,-2-1 0 0,0 2-14 16,0 1 13-16,0-2-12 0,1 2 2 16,-2-1 13-16,2 1-1 0,-1 1 1 0,0-2 1 15,-2-2 0-15,1 2 24 0,-3 0-24 16,-1-4 11-16,-2-1-8 0,-2-3 11 15,-3 0 0-15,-1-3 19 0,-2-2-21 16,-1-1 5-16,-1-4 1 0,0 0 2 16,0 0-2-16,-4-1-4 0,-4-3 3 15,-1 0 7-15,-9-3-4 0,-10-1-2 16,-9-1 5-16,-5-3-5 0,4-2-4 16,3 0-3-16,7 0-12 0,-1-2 0 15,3-2-15-15,7 1-16 0,9-1 4 16,8-3-16-16,4 3-52 0,-2-7-109 15,2-2-88-15,-1-6-227 0,6 5-1019 16,5-15-611-16</inkml:trace>
  <inkml:trace contextRef="#ctx0" brushRef="#br0" timeOffset="123750.696">30872 9536 2490 0,'0'0'319'0,"0"0"-284"0,0 0 78 0,0 0 28 0,-20 42 15 0,16-27-76 0,1 3-16 16,0 3-20-16,1 2-44 0,2 8-3 15,0 11 3-15,0 8 20 0,1 7-8 16,0-1-11-16,-1-1 1 0,0-1 11 16,-2 1-10-16,-1 5-3 0,-1 2 0 15,0 2 0-15,3 2-1 0,-2 4-24 16,-2 2 23-16,3 3-13 0,-1 2 15 15,-1 0 15-15,4-2-11 0,0 2-2 16,3 0 0-16,-2-1 14 0,2 3 28 16,-2 1-6-16,-1 0 3 0,2 1-12 0,-2-1 6 15,0-1-1-15,-3 0-2 16,0-1-1-16,0 0 20 0,-2-3 6 0,2-1 2 16,-1-6-5-16,-2-1-17 0,2-3-15 15,0-5-19-15,-2-1 25 0,1-6-17 16,-1-3-11-16,0-4-3 0,1-4 0 15,1-7-13-15,-1-6-3 0,3-8 18 16,-1-1-14-16,-1 3 0 0,1 1 12 16,-1 4 3-16,0-4 3 0,1-5-2 15,0 0 1-15,-1-2-1 0,0-5-1 16,1-1 0-16,0-3-13 0,0-2-43 16,1-3-32-16,0 0-28 0,0-2-20 15,2-1-32-15,-2-3-84 0,0-4-185 16,-1-2-264-16,2-1-582 0,0-9 509 0</inkml:trace>
  <inkml:trace contextRef="#ctx0" brushRef="#br0" timeOffset="124068.231">30562 12311 1497 0,'0'0'1267'0,"0"0"-959"0,0 0-49 0,0 0-27 16,0 0-49-16,0 0-91 0,-36 7-42 16,36 2-6-16,0 3 6 0,3 4 0 15,4 5 5-15,2 3 23 0,3 3-53 16,3 1-22-16,0-1 0 0,1 0-1 16,0-3-2-16,-1 0-3 0,-2-3-10 15,0-1 11-15,-3-4-10 0,-1-1 12 16,-2-1-2-16,1-6 2 0,-2-3 31 15,-2-2 53-15,-1-3 124 0,2-3 100 16,2-5 4-16,5-9-126 0,3-10-98 16,10-16-88-16,8-13-21 0,3-9-95 15,4 3-85-15,-4 5-103 0,1 5-193 16,-10 13-617-16,2 3-1113 0</inkml:trace>
  <inkml:trace contextRef="#ctx0" brushRef="#br0" timeOffset="130867.901">25576 10095 1903 0,'0'0'415'0,"0"0"-127"0,0 0-46 0,0 0-8 0,0 0-30 15,0 0 0-15,5-37-52 0,-5 30-54 16,-5 1-41-16,0-3-32 0,-2 0 16 16,1 1-13-16,-4-1-12 0,0 2-4 15,-1 0-5-15,-2 2-7 0,2 2-25 16,0 1-7-16,1 2-15 0,-1 4-3 15,3 6-7-15,1 4 16 0,0 13 5 16,3 14 36-16,2 17 32 0,2 6-1 16,3 4-2-16,2-7-29 0,-3-6-16 15,1-4-35-15,-2-5-82 0,-1-2-58 16,-1-8-42-16,-4-7-4 0,1-9 31 16,-2-1 77-16,-1 1 6 0,-2 1-36 15,-3-1-48-15,0-4-95 0,-2-4-196 16,5-6-304-16</inkml:trace>
  <inkml:trace contextRef="#ctx0" brushRef="#br0" timeOffset="131934.669">25367 10386 2373 0,'0'0'465'0,"0"0"-186"15,0 0-94-15,0 0 6 0,0 0-42 16,0 0-26-16,0 0-16 0,0 0-44 15,5 39-38-15,1-37 7 0,0-1 2 16,4-1 14-16,1 0 15 0,2-6 2 16,5-3-24-16,2-3-22 0,-2-3-19 15,4 0-53-15,-4-2-22 0,0 0 7 16,-2 5 13-16,-4-2 21 0,-3 4 21 16,-3 3 13-16,-2 2 1 0,-4 2 37 15,0 3-3-15,-1 0-35 0,-4 0-13 16,-1 4-37-16,-2 3-10 0,-3 3 10 15,-1 3 6-15,1 2 25 0,0 2 3 16,1-1 15-16,4 0-11 0,0-4 8 16,3 1 1-16,2-6-22 0,1-1 6 15,3-1 16-15,4-3 3 0,0 1 32 0,2-3 2 16,2 0 4-16,0 1-36 0,-2-1-1 16,2 0-1-16,-4 0-22 15,-1 2 3-15,-1 2 0 0,0 0-3 0,1 3 22 16,-4 2 14-16,-1 1 21 0,1 1-13 15,-1 0 12-15,0 1-12 0,-1-5 7 16,1 1-7-16,2 0-10 0,-1-5-9 16,2 0 16-16,-1-2 9 0,4-1 19 15,0-4 23-15,3-3-11 0,2-4-59 16,-1-3-12-16,2-1-57 0,1-2 2 16,-2 1 2-16,0 3 11 0,-5 3 20 15,1 3 21-15,-5 3 10 0,-1 3 0 16,-1 1 3-16,-1 4 3 0,0 5 69 15,0 4 4-15,0 4 0 0,-2 1-32 16,1 1-16-16,0-3-26 0,-1 1 0 16,2-4 1-16,0-2 6 0,2-3-9 15,2-5-18-15,1-3 18 0,4 0 18 0,0-7-17 16,0-4-1-16,3-5-31 16,0-1-9-16,-3-3-34 0,1 0 12 0,-2 0 12 15,-5-1 31-15,-1 4-3 0,-2 0 22 16,0 6 1-16,-3 2 18 0,-3 4 21 15,-1 2 23-15,-2 3-35 0,0 4-28 16,0 3 16-16,0 3 0 0,0 2-16 16,-1 1-13-16,5 0 12 0,-2-1-18 15,3-2-6-15,2-2-3 0,2-2-10 16,2-2-21-16,2-2-11 0,5-2 67 16,0 0 3-16,2-6 0 0,3-3-20 15,1-3-14-15,1 2-11 0,-3-1 4 16,1 2 22-16,-3 2 3 0,1 6 13 15,-4 1 3-15,1 6 16 0,-3 3 16 16,-2 5 25-16,0 4 6 0,-2 2-3 16,-1-4-13-16,-1 4-10 0,0-5-11 15,0-1-11-15,0-1-12 0,0-5-3 16,0-3-22-16,1-3-18 0,3-2-14 16,2-2 38-16,-1-5 16 0,3-3 19 15,2-2-6-15,-3 0-12 0,3-2 2 16,-2 0-2-16,2 2 1 0,-3 3-1 0,1 4 15 15,-4 2 31-15,2 3 13 0,-2 0-42 16,0 3-15-16,1 4-3 16,-1 0 1-16,0 2-1 0,-1-2 0 0,2 1 1 15,-1 0 1-15,-2-3-1 16,1-1 2-16,-1-1-2 0,2-2-1 0,-2-1 0 16,2 0 3-16,-1-5 33 0,4-2 4 15,-1 1-2-15,1-1-10 0,-1 0-10 16,1 0 14-16,2 3 17 0,-4 3 29 15,3 1-7-15,-1 2-33 0,2 5-14 16,-4 3-6-16,1-1-18 0,-1 2-31 16,-1-4-99-16,0-2-138 0,1-3-155 15,-3-2-791-15,1-8-1175 0</inkml:trace>
  <inkml:trace contextRef="#ctx0" brushRef="#br0" timeOffset="132717.767">26601 10242 2081 0,'-2'-1'811'0,"2"1"-415"0,0 0-132 0,-2 4-112 0,2 2-67 0,-2 7-15 16,1 4 36-16,-2 5 5 0,1 4-17 16,-2 2-29-16,2 0-37 0,-1 1-25 15,1-3 12-15,-4-1-15 0,2-3-3 16,1-2-50-16,-4-5 3 0,5-4 16 15,0-2 3-15,0-5 12 0,2 0-5 16,0-4 24-16,0-4 25 0,2-3 0 16,0-7-22-16,0-6-3 0,5-4 3 15,0-10-2-15,1-9 12 0,1-7 8 16,1 5 11-16,-4 10-4 0,-2 10 15 16,1 8-27-16,-1 0 2 0,1 3 7 15,4 0-6-15,-3 8-16 0,-1 5 18 16,1 1-21-16,2 7-41 0,2 7 18 15,-1 4 23-15,0 5 0 0,0 4 2 16,-2 1 1-16,-1 2 0 0,-2-3-1 0,1 1-1 16,0-2-1-16,-3-5-25 15,2-4-40-15,-1-4 2 0,1-5 13 0,0-4 21 16,1-4 29-16,4-2 25 16,0-8-25-16,2-3-9 0,2-5-39 0,-2-3 7 15,0-3 41-15,1-1 10 0,-6 0 31 16,1 5 3-16,-3 1 15 0,1 4 16 15,-1 8-9-15,-4 3-4 0,0 4 2 16,1 1-64-16,-1 7-39 0,0 5 39 16,0 7 35-16,0 2-20 0,0 1-14 15,0 3-1-15,-1-4-68 0,-1 0-13 16,-3-4-28-16,3-1-58 0,0-1-106 16,2-5-238-16,0-4-689 0,0-5-795 0</inkml:trace>
  <inkml:trace contextRef="#ctx0" brushRef="#br0" timeOffset="133034.181">27059 10240 1687 0,'0'0'1294'0,"0"0"-894"0,0 0-70 0,0 0-25 0,0 0-2 0,0 0-83 15,0 0 11-15,0 0-102 0,0 0-129 16,0 0-3-16,0 0-46 0,-39 10 0 15,27 1 9-15,1 4 25 0,1 1-10 16,2 2-3-16,5 1 4 0,3 1-4 16,2-1 3-16,5-2 13 0,5-1 0 15,1 1 12-15,3-3 15 0,-1 0-3 16,1-1 7-16,-1-1-4 0,-2 0-2 16,-1-1-11-16,-6-1-2 0,-2-3-13 15,-4 2-2-15,-4-2 13 0,-5 1-11 16,-5-1-42-16,-1 2-25 0,-7-2-47 15,2-1-26-15,0-2 0 0,2-4-80 16,1 0-175-16,5-6-262 0,5-3-506 16,1 1-391-16</inkml:trace>
  <inkml:trace contextRef="#ctx0" brushRef="#br0" timeOffset="133683.845">27252 10133 2561 0,'0'0'591'0,"0"0"-218"0,0 0-73 0,0 0-42 0,0 0-18 16,0 0-91-16,0 0-31 0,0 0-41 16,0 0-34-16,-9 50-16 0,7-26 4 15,-1 4-12-15,-1-1-17 0,2 3 13 0,-1-2-15 16,-1-2-2-16,0 0-17 16,0-2-17-16,-1-1-41 0,0-3-22 15,1-3 0-15,1-4 9 0,1-3 22 0,-2-4 3 16,4-1-13-16,-2-5 28 15,0 0 48-15,0-6-19 0,0-1 21 16,1-6 19-16,-1-4 46 0,2-3 10 0,0-6 9 16,0 0-13-16,5-5-21 0,1 1-1 15,1-1-9-15,4 3 1 0,2 4-7 16,3 2-1-16,2 4-2 0,0 5-6 16,3 2-4-16,0 3-18 0,-3 4-3 15,-3 3-18-15,1 1-22 0,-6 2 0 16,-3 3 3-16,-1 5-19 0,-2-2 10 15,-4 4-62-15,0 4-29 0,-10 3-13 16,3 1 24-16,-7 2 29 0,0 0 2 16,1 2 29-16,1-5 47 0,5-1 19 15,1-2 2-15,4-5 46 0,2-3-4 16,0 0 3-16,4 1 13 0,3-3 9 16,1 1 3-16,2 2-21 0,1-1-10 15,1 1-16-15,0-1-1 0,-1 1-23 0,1 1 2 16,-4 0 15-16,-5-2 16 0,-1 2-34 15,-2 0 0-15,-7-3 24 0,-9 1 17 16,-3-1-41-16,-10 0-13 0,-14-1-77 16,-5-4-28-16,3-2-40 0,9 0-107 15,10-5-250-15,15 2-739 0,-7-6-641 0</inkml:trace>
  <inkml:trace contextRef="#ctx0" brushRef="#br0" timeOffset="136066.936">25841 11010 1580 0,'-9'1'663'0,"7"0"-188"0,1-1-122 0,0 1-78 16,-1-1-53-16,2 1-86 0,0 0-51 15,0 3-37-15,0 3-36 0,0 2-10 16,2 2 27-16,2 6 5 0,0 1-12 16,0 1 3-16,-1-1-22 0,3 3-3 15,-2-5 0-15,2 2 0 0,0-5-1 0,1 1 0 16,-1-4-11-16,0-3-4 15,2-1 0-15,-2-3 16 0,1-3 21 16,1-2 29-16,0-3 27 0,0-7-15 16,1-1-62-16,1-5-22 0,0-3 7 0,-3-2-30 15,-1 0-2-15,-3 1 16 16,-2-1 9-16,-1 2 3 0,-3 1 18 0,-4 5 1 16,1 4 22-16,-3 3 6 0,1 4 9 15,0 3-11-15,1 1-25 0,-1 4-1 16,0 5-20-16,0 4-30 0,3 5 18 15,-1 0 17-15,4 5-1 0,2-2 15 16,0-2-15-16,4-1-12 0,2-2-1 16,3-6 4-16,3-1 25 0,1-6 16 15,5-3 41-15,1 0-4 0,2-7 7 16,3-6-13-16,-2-3-47 0,1-3-64 16,1-4 11-16,-3 1 12 0,-2 0 35 15,-1-3 6-15,-5 1 25 0,-1 1 0 16,-4-2 3-16,-3 2 10 0,-1 1 2 15,-4 0 5-15,0 5 11 0,0 5 41 16,-4 2-13-16,3 5 12 0,-1 3 22 16,-2 2-26-16,2 2-64 0,0 7-28 15,-1 5-55-15,1 14 39 0,0 16 16 16,-1 18 34-16,1 6-12 0,-2 5-19 16,-1-3 18-16,-1-6-8 0,-1-1-11 0,-2-2-2 15,0-4-28-15,3-7-46 0,3-11-34 16,3-9 6-16,0-13 27 0,5-6 25 15,1-1 25-15,3-3 25 0,1-4 25 16,1-4 50-16,2-12 34 16,-4-6-23-16,4-10-43 0,-3-14-15 0,-4-12 9 15,-6-3-15-15,-7 4 9 0,-6 12-7 16,0 13-21-16,1 8 0 0,3 6 37 16,-2 0 25-16,-5 1 6 0,2 1-7 15,1 5-3-15,3 4-12 0,3 4-49 16,0 0-6-16,2 0-34 0,3 3-27 15,2 1-19-15,1 1-6 0,8-1 6 16,4-1 15-16,5 0 9 0,11-3 0 16,9-10-34-16,8-9-69 0,3-7-151 15,-7 0-251-15,-15 7-612 0,-3-3-918 0</inkml:trace>
  <inkml:trace contextRef="#ctx0" brushRef="#br0" timeOffset="137134.036">26829 10967 1747 0,'-4'0'781'0,"4"0"-384"0,0 0-215 0,0 5-118 0,0 5 16 16,4 5 29-16,-1 7 34 0,-1 5-17 15,2 3-28-15,-1 1-22 0,-1 1-38 16,-2 0-16-16,-2-2-20 0,-3-1-2 15,1 0-14-15,-1-3-102 0,1-3-58 16,0-5-29-16,2-4 14 0,-1-8 36 16,3-2 8-16,-2-4 20 0,0-1 9 0,-1-6-49 15,3-7 36-15,-2-5 28 0,0-5 101 16,0-8 117-16,1-11 96 16,1-5 13-16,0-5-46 0,1 6-26 0,3 11-20 15,3 9-10-15,-2 9 6 0,1 2-9 16,3 1 5-16,4-2-6 0,0 1-17 15,1 4-14-15,1 3-11 0,3 3-19 16,-4 2-39-16,4 4-20 0,-3 0-19 16,-1 6-9-16,-2 3 6 0,-3 4 1 15,-3 2-7-15,-4 4-19 0,-2 1-23 16,-8 1 10-16,-3 0 4 0,-5 2 8 16,-3-2-15-16,-1 2-22 0,-3-4 0 15,0-2-13-15,2-3-42 0,3-4-97 16,3-4-158-16,4-4-151 0,4-2-152 15,2-2-523-15</inkml:trace>
  <inkml:trace contextRef="#ctx0" brushRef="#br0" timeOffset="137400.725">27225 10926 2366 0,'0'0'513'0,"0"0"-196"0,0 0-49 0,0 0 32 15,0 0-55-15,0 0-122 0,-37-23-20 16,21 23 6-16,0 0-19 0,-6 7-13 16,2 4 1-16,0 5-4 0,-2 2-7 15,4 8-30-15,0 6-1 0,0 9-36 16,7 9-12-16,3-5-7 0,8-9-8 16,0-14-50-16,6-6 12 0,1-2 3 15,7 2 25-15,3-1 16 0,5-4 20 16,1-5-15-16,1-2-46 0,5-4-31 15,-1-2-50-15,-3-4-71 0,2-4-114 16,-2-3-267-16,-2-1-540 0,-7 2-587 16</inkml:trace>
  <inkml:trace contextRef="#ctx0" brushRef="#br0" timeOffset="137618.21">27451 10892 1929 0,'0'0'1321'15,"0"0"-962"-15,0 0-135 0,0 0-32 16,0 0 71-16,0 0-61 16,-6 45-23-16,6-23-29 0,0 4-58 0,0-2-46 15,0 3-21-15,0-3-22 0,0 0-3 16,0 0-13-16,-2-1-60 16,0-1-65-16,-2 1-99 0,1-3-83 0,-3-2-110 15,1-2-225-15,3-6-414 0,-1-4-252 16,-1-6 592-16</inkml:trace>
  <inkml:trace contextRef="#ctx0" brushRef="#br0" timeOffset="137768.152">27289 11071 2723 0,'0'0'459'0,"0"0"-236"0,0 0 34 16,0 0 108-16,48 6-37 0,-27-5-145 15,4-1-59-15,2 0-45 0,0-4-39 16,4-5-40-16,0 1-60 0,0-3-106 0,-4 1-113 15,1 0-97-15,-6-3-165 0,-1 1-509 16,-6 3-331-16</inkml:trace>
  <inkml:trace contextRef="#ctx0" brushRef="#br0" timeOffset="138090.385">27723 10803 1987 0,'0'0'1118'0,"0"0"-741"16,0 0-20-16,0 0-80 0,0 0-53 15,0 0-94-15,0 0-19 0,0 0 3 16,0 0-6-16,-6 45-10 0,1-28-12 16,1 5-16-16,-1-1-18 0,-4-1-15 15,3 2-16-15,-3-4-21 0,3 3 0 16,-4-1 0-16,5 3-2 0,-3-2-10 16,2 1-4-16,0-3 1 0,4-3-3 15,0 0 6-15,2-3 10 0,0-3-23 16,4-4 25-16,6 1 1 0,-2 0 33 15,1-1 15-15,5-3 9 0,1-2 2 16,1-1-23-16,1 0-19 0,3 0-18 16,-1-3 0-16,-2-1-27 0,1-3-31 0,-1 1-36 15,-2 1-32-15,-5-2-48 0,1-1-106 16,0 1-152-16,-6-2-205 0,2 0-611 16,-4 0-708-16</inkml:trace>
  <inkml:trace contextRef="#ctx0" brushRef="#br0" timeOffset="138284.651">27721 10919 3019 0,'0'0'456'0,"0"0"-215"0,0 0 143 16,0 53 48-16,2-26-143 0,2 2-71 15,0 1-47-15,0 2-71 0,0-1-51 16,0 1-10-16,0-1-15 0,-3 1-21 15,1-2-3-15,-2 2-1 0,0-2-96 16,0-1-88-16,0-1-57 0,0-4-173 0,-2-3-541 16,2-8-1094-16</inkml:trace>
  <inkml:trace contextRef="#ctx0" brushRef="#br0" timeOffset="150098.29">31045 9658 1600 0,'0'0'562'0,"0"0"-352"0,0 0-116 0,0 0-52 0,0 0 3 0,0 0 62 16,0 0 12-16,0 0-39 0,-3 42-57 15,3-27-20-15,2 1 0 0,-1 2-3 16,-1-3-25-16,1-1-66 0,0 2-63 16,-1-2-37-16,0-2-94 0,0-1-85 15,0-2-222-15,-1-2-397 0</inkml:trace>
  <inkml:trace contextRef="#ctx0" brushRef="#br0" timeOffset="150292.057">31113 9707 2346 0,'0'0'378'0,"0"0"-89"16,0 0 22-16,0 0-26 0,0 0-13 15,0 0-74-15,0 0-101 0,0 0-97 16,0 0-12-16,0 0-38 0,0 0 49 15,0 0-1-15,16 36 1 0,-10-19-21 16,-2 1-142-16,-2 0-79 0,-1-1-87 16,-1-1-243-16,1-5-557 0,-1 2-518 0</inkml:trace>
  <inkml:trace contextRef="#ctx0" brushRef="#br0" timeOffset="150901.244">31357 9974 924 0,'0'0'1576'0,"0"0"-1327"0,0 0-18 0,0 0-26 0,0 0-13 16,0 0-27-16,0 0-35 0,0 0-39 0,44-32-31 15,-31 32-60-15,3 0-3 0,0 8-22 16,1 1-1-16,-2 4-8 15,-1 5-4-15,-1 2-3 0,-4 3-54 0,1-2-29 16,-5 3-16-16,-3 1-23 16,-3-3-7-16,-6-3-48 0,-6-1 53 0,-2-2 17 15,-3-3 41-15,-2-1 107 0,-1-6 16 16,-1-1 62-16,-1-5 57 0,2-1 17 16,1-6 28-16,4-4 48 0,6-3-20 15,2-3-69-15,7-3-65 0,2-2-62 16,6-4-12-16,5-1-22 0,4-1-45 15,4 3-66-15,2 3-81 0,2 2-123 16,1 4-225-16,-5 6-596 0</inkml:trace>
  <inkml:trace contextRef="#ctx0" brushRef="#br0" timeOffset="151300.943">31678 10003 2669 0,'0'0'418'16,"0"0"-166"-16,0 0-48 0,45-20-30 15,-30 14-4-15,-1 1-51 0,0 2-75 16,-1 2-27-16,0 1-17 0,2 1-51 15,-6 4 4-15,1 4 0 0,0 2 12 16,-3 2-3-16,1 3 10 0,-1 1-7 16,-2 2-66-16,-5 1-38 0,0 1-36 15,-8-1-10-15,-3-1 28 0,-1-2 93 16,-4-1 39-16,-3-4 25 0,-2 0 21 16,-1-4 21-16,-4-4 6 0,-2-2-3 15,0-2-1-15,3-2 68 0,-2-6 19 0,7-2 3 16,6-3-14-16,3-2 0 15,9-2-48-15,2-5-43 0,9-1-29 16,6-1-48-16,6-2-71 0,10 2-87 0,0 4-148 16,4 4-280-16,-7 4-932 0</inkml:trace>
  <inkml:trace contextRef="#ctx0" brushRef="#br0" timeOffset="151654.788">31958 9658 2077 0,'0'0'798'0,"0"0"-480"0,0 0-54 0,0 0-14 0,0 0-54 16,0 0-58-16,0 0-90 0,0 0-48 0,0 0-1 15,0 0 0-15,0 0 1 0,22 49-2 16,-33-34 0-16,2-1-105 0,3 0-47 15,1-1-48-15,1-2-74 0,1-1-131 16,0-1-218-16,2-3-426 0,-2-2-210 0</inkml:trace>
  <inkml:trace contextRef="#ctx0" brushRef="#br0" timeOffset="151811.144">32050 9703 2741 0,'0'0'347'16,"0"0"-82"-16,0 0 68 0,0 0 4 15,0 0-83-15,0 0-108 0,0 0-146 16,0 0-3-16,0 0-16 0,0 0 19 16,-3 44 0-16,3-22-29 0,-1 0-176 15,-2 0-169-15,-1 0-242 0,2-7-725 16,2 3-495-16</inkml:trace>
  <inkml:trace contextRef="#ctx0" brushRef="#br0" timeOffset="152717.649">30707 13366 1618 0,'0'0'458'0,"0"0"-179"0,0 0 34 0,0 0-7 0,0 0-21 0,0 0-56 16,0 0-26-16,0 0 1 0,0 0 4 15,0 0-24-15,0 0-35 0,0 0-38 16,0 0-37-16,0 0-40 0,0 0-31 15,0 0-3-15,-10-16-15 0,16 16-7 16,4 0-12-16,3 1 10 0,2 6-10 16,2 1 0-16,0 3 0 0,1 3-13 15,-3 0-2-15,-1 6-41 0,-5-2-7 16,-2 2-18-16,-5 2 1 0,-2-2-40 16,-5 0-1-16,-3-2-13 0,-2 1 22 15,-5-5 56-15,-1 0 90 0,-3-4 13 16,0-3 19-16,1-3-3 0,-1-4 12 15,3 0 32-15,-1-9-9 0,4-3-7 0,1-3 38 16,5-4 6-16,3-3-28 0,4-1-26 16,2-4-44-16,5 2-3 15,5 2-38-15,2 2-25 0,3 4-25 0,0 1-7 16,2 6-32-16,0 1-106 0,0 3-151 16,0 3-269-16,-5 0-485 0</inkml:trace>
  <inkml:trace contextRef="#ctx0" brushRef="#br0" timeOffset="153167.84">31042 13326 2776 0,'0'0'567'0,"0"0"-247"0,0 0-61 0,0 0-49 0,0 0 2 16,0 0-35-16,0 0-66 0,0 0-50 15,0 0-60-15,41-8-1 0,-28 13-15 16,-1 2-16-16,2 3-6 0,-1 3-3 15,-2 2-12-15,1 4-41 0,-4 2-13 16,-3 0 10-16,-4 0-13 0,-1 1-8 16,-7 0 17-16,-3-1 5 0,-5-1 26 15,-1-1-1-15,-2-4 4 0,0-4 39 16,1-5 27-16,-1-2 26 0,3-4 12 16,0 0 12-16,3-7 17 0,2-3 5 15,2-1 60-15,4-5 16 0,2-3-48 16,2-1-56-16,5-6-44 0,3 0-28 15,0-1-13-15,2 0-84 0,-1 5-17 16,4 4 7-16,0 1-23 0,1 6-118 0,1 4-375 16,-3 2-1053-16</inkml:trace>
  <inkml:trace contextRef="#ctx0" brushRef="#br0" timeOffset="165100.893">30854 14189 1406 0,'0'0'1094'0,"0"0"-884"0,0 0 63 0,0 0-39 0,0 0-14 16,0 0-20-16,0 0-33 0,0 0-38 15,0 0-29-15,0 0-30 0,0 0-36 0,0 0-34 16,0 0-47-16,0 0-30 15,-2 18 77-15,6 9 10 0,2 14 15 16,-2 13 10-16,-2 3-6 0,-2-2-14 16,-1-6-12-16,-4-5 16 0,0-3-19 0,0-1-37 15,0-6-40-15,0-7-4 0,2-6-10 16,-1-3-32-16,1-1-3 0,0 4-36 16,0-3-87-16,0-6-145 0,2-3-213 15,-1-6-459-15</inkml:trace>
  <inkml:trace contextRef="#ctx0" brushRef="#br0" timeOffset="165467.94">30814 14251 2441 0,'0'0'361'0,"0"0"-203"16,0 0 41-16,0 0-40 0,0 0-3 15,0 0-29-15,0 0-70 0,0 0-57 0,0 0-29 16,0 0-43-16,0 0 2 16,0 0 32-16,-29 35 25 0,24-19-25 15,0 0-26-15,0 0-9 0,0-5 34 0,1-3 39 16,1-2 0-16,1-3 36 0,2-2 18 16,-1-1 6-16,1-4-6 0,-1-5-3 15,1-2 76-15,0-5-22 0,0-2 14 16,0-2 7-16,4-1-29 0,3-2-27 15,3 5-14-15,2 0-15 0,1 5-1 16,1 3 4-16,1 3-7 0,2 4-22 16,1 3-15-16,3 8-13 0,1 7-9 15,-2 7-6-15,0 5 0 0,-3 4-62 16,-2 2-1-16,-4-1-10 0,-1-2-43 16,-3-2-115-16,1-6-306 0,-3-8-998 15</inkml:trace>
  <inkml:trace contextRef="#ctx0" brushRef="#br0" timeOffset="177033.033">19350 11313 1353 0,'0'0'744'0,"0"0"-589"0,0 0-99 0,-4 46 50 15,8-24 1-15,1 11 3 0,1 10-65 16,-1 13-42-16,-1 6-3 0,-3-1 0 0,-1 6 9 16,0-2-9-16,-3 4-13 0,-1 5-3 15,1 2 12-15,-4 6-8 0,1 6 12 16,-1 4 10-16,-1 3-8 0,1 5 11 16,-2 2-13-16,2 8 42 0,-1 2 0 15,1 7 48-15,-1 6 39 0,0 3 34 16,2 5 48-16,1 3-36 0,-2 5 8 15,2 3 19-15,-1 3-16 0,2 3-21 16,-1 2-28-16,-1-1 11 0,-1-2-37 16,1-1-12-16,-1 0-32 0,0-2 16 15,-3-3 9-15,-2-3-28 0,1-1-9 16,-1-5 18-16,-1-5-3 0,-1-9-24 16,2-5-29-16,-1-5-16 0,-1-4 1 15,1-9-2-15,1-10-18 0,2-9-40 0,-1-10-52 16,1-11-18-16,3-14-62 0,-1-14-87 15,4-10-30-15,-2-7-142 16,-2-2-346-16,3-4-598 0,-5-6-203 0</inkml:trace>
  <inkml:trace contextRef="#ctx0" brushRef="#br0" timeOffset="177833.745">20762 11335 1471 0,'0'0'1293'0,"0"0"-1097"0,0 0-20 0,0 0 13 16,0 0 30-16,0 0-58 0,0 0-38 15,0 0-44-15,0 0-38 0,0 0-39 16,0 0-1-16,0 0-1 0,0 0 28 16,25 65 10-16,-13-19-16 0,2 15-19 15,-1 9 10-15,-2 3-12 0,-1-1 12 0,-3 1-13 16,0 3 16-16,0 5-15 16,-2 4 2-16,-2 5-3 0,-1 5 15 0,-1 4 13 15,-1 2 38-15,1 2 24 0,0 1 34 16,1 3-22-16,1 6-46 0,-2 1 18 15,1 5-6-15,-2 3 9 0,0 1-4 16,-1 5-2-16,-5 0 2 0,0 2-27 16,-2 2-9-16,-1-2-31 0,2 3 9 15,-3 2-6-15,0-1-6 0,2-2-2 16,0-1 0-16,1-2 18 0,-1 0-1 16,2-7 6-16,2-2 16 0,1-3-39 15,-1 1 38-15,1-6-17 0,0-5 11 16,-1-4-33-16,-1-5 2 0,1-3 10 15,-2-6 4-15,1-3-14 0,0-8-1 0,-1-6-1 16,0-8-34-16,1-9-14 16,0-14 11-16,0-11-12 0,2-13-54 15,-1-4-56-15,-1-5-62 0,-1-8-110 0,-2-3-160 16,2-5-809-16,-7-29-496 0</inkml:trace>
  <inkml:trace contextRef="#ctx0" brushRef="#br0" timeOffset="178383.891">19148 11371 1975 0,'0'0'1368'0,"0"0"-1178"15,0 0-72-15,0 0 27 0,0 0-10 0,0 0 23 16,0 0 63-16,40 16-41 0,0-9-11 16,24 0-33-16,20 0-20 0,10-4-27 15,9-3-25-15,1 0-15 0,8-1-34 16,-1 0-12-16,2 0-3 0,3 0 0 0,-2 1-21 16,-1-2-16-16,-3 1 1 15,-6 1-25-15,-8 0-37 0,-7 0-41 16,-8 3-8-16,-12 1-14 0,-20 2-44 0,-16-1-143 15,-13 2-401-15,-14-3-775 0</inkml:trace>
  <inkml:trace contextRef="#ctx0" brushRef="#br0" timeOffset="178999.562">19111 16086 2277 0,'0'0'1241'0,"0"0"-1093"0,0 0 16 0,11 39-13 16,1-30 50-16,6 0-11 0,11-1-17 0,13-2 0 16,16-2-29-16,11-3-21 15,7-2-7-15,9-6-34 0,1-3-21 16,13-2-15-16,5-4-31 0,3 2-15 0,1-2-20 16,2 1-66-16,-4-2-60 0,-5 4-102 15,-7-1-75-15,-6-1-161 0,-10-2-565 16,-24 5-656-16</inkml:trace>
  <inkml:trace contextRef="#ctx0" brushRef="#br0" timeOffset="179617.72">19292 11997 2252 0,'0'0'427'0,"89"23"-301"0,-15-14 147 0,15-2-40 0,6-6-68 0,-3-2-82 0,8-6-33 16,2-4-2-16,4 0 21 0,1-2-47 15,5 1-22-15,-2-3 16 0,1 3-15 16,-7 0-1-16,-8-1 0 0,-9 2-53 16,-11 1-102-16,-12 2-90 0,-19 2-94 15,-14 5-115-15,-15-1-184 0,-11 1-635 16</inkml:trace>
  <inkml:trace contextRef="#ctx0" brushRef="#br0" timeOffset="179950.982">19337 12325 1137 0,'0'0'1676'0,"0"0"-1438"15,0 0-152-15,0 0 96 0,0 0 22 16,0 0-46-16,0 0-44 0,0 0-10 16,0 0 8-16,40-27-23 0,-7 20-2 15,16 1-15-15,18-1-7 0,15 0-15 16,3 1-3-16,5 0-1 0,-1 1 0 15,6 1-12-15,3 0-3 0,2 1-30 16,1 0-1-16,-1 3-28 0,0 0-52 16,-11 6-47-16,-6 2-63 0,-8 3-52 15,-8 0-54-15,-5 0-63 0,-7 0-129 16,-14-1-200-16,-13-4-539 0</inkml:trace>
  <inkml:trace contextRef="#ctx0" brushRef="#br0" timeOffset="180267.984">19237 12884 2368 0,'0'0'1231'0,"0"0"-1095"16,0 0-105-16,0 0 186 0,71 20 22 16,-4-16 28-16,16-4-48 0,11-1-38 15,8-12-40-15,1-2-65 0,6-1-36 16,4-1-22-16,-1 1-18 0,0 0-12 16,-7 1-7-16,-2 1-20 0,-9 4-56 15,-5 0-27-15,-11 3-41 0,-7 4-10 16,-9 2-44-16,-12 1-22 0,-12 0-146 0,-13 1-319 15,-10 1-598-15,-9-1-314 16</inkml:trace>
  <inkml:trace contextRef="#ctx0" brushRef="#br0" timeOffset="180534.761">19319 13116 2944 0,'0'0'644'0,"0"0"-492"16,0 0-26-16,0 0-32 0,0 0 67 15,35 44 48-15,12-29-48 0,20-3-1 16,17-3 0-16,10-7-40 0,5-2-35 16,3-7-30-16,4-3-18 0,6-2-19 15,-2 0-18-15,-1 1-1 0,-5 4-32 16,-9 1-44-16,-10 3-76 0,-9 3-90 15,-11 1-41-15,-9 4 19 0,-14 2-66 16,-14 0-167-16,-12 2-248 0,-9-5-580 16</inkml:trace>
  <inkml:trace contextRef="#ctx0" brushRef="#br0" timeOffset="180784.267">19426 13709 3037 0,'0'0'504'0,"-36"16"-371"16,25-11 68-16,7-1-47 0,4 2-37 15,6-3 32-15,19 1 22 0,20-2-7 16,28-2-4-16,16 0 5 0,15-9-39 16,8-1-41-16,-4-1-39 0,10 0-16 15,4-2-17-15,1 2-13 0,-2-1-2 16,-5 3-22-16,-11 4-34 0,-11 4-52 15,-11 1-70-15,-11 3-63 0,-14 5-60 0,-13-1-63 16,-16 3-155-16,-12-3-213 16,-10-1-536-16</inkml:trace>
  <inkml:trace contextRef="#ctx0" brushRef="#br0" timeOffset="181033.972">19503 14241 3273 0,'0'0'416'0,"0"0"-325"0,0 0 47 15,4 48 1-15,21-32 24 0,16 5-27 16,18-4 19-16,15 1 33 0,10-9-31 16,3-3-34-16,3-5-38 0,9-2-30 15,9-5-21-15,7-1-16 0,5-6-18 16,2 2-15-16,3-2-46 0,-4 5-71 15,-9 1-67-15,-4 1-57 0,-15 6-88 16,-15 0-211-16,-14 0-622 0,-22 3-637 16</inkml:trace>
  <inkml:trace contextRef="#ctx0" brushRef="#br0" timeOffset="181484.897">19186 14925 2516 0,'0'0'502'0,"0"0"-288"0,60 32 155 0,-18-16-16 15,22 5-46-15,12-4-59 0,9-10-75 0,11-7-87 16,5-6-31-16,13-8-55 0,14-7-80 16,6-4-127-16,13-6-131 0,7-4-168 15,-36 7-701-15,-1-3-910 0</inkml:trace>
  <inkml:trace contextRef="#ctx0" brushRef="#br0" timeOffset="184250.806">19563 10250 2168 0,'0'0'768'0,"0"0"-470"0,0 0-158 0,0 0-44 16,0 0 15-16,-6 38 31 0,6-19-32 16,0 1-6-16,0 5-22 15,0 0-44-15,0 1-23 0,-2 1-15 0,0 1 0 16,-1-2-42-16,-1-1-17 0,-3-3 15 16,4-3 0-16,1-5 19 0,0-4 9 15,2-6 0-15,0-4 16 0,0 0 38 16,0-6 19-16,0-7-36 0,0-7-21 15,2-11-17-15,0-12 1 0,4-11 16 16,-1-6 0-16,0 3-16 0,2 3 16 16,-1 8 1-16,2 9 31 0,-2 9-7 15,-1 9 50-15,1 5-33 0,1 1 11 16,3 1-28-16,-2 2-3 0,0 8-22 16,1 2-16-16,1 8-3 0,2 6 19 0,0 2 2 15,-3 5 17-15,2 5-18 0,0 1 12 16,-6-1-13-16,-1 4-10 15,-1-2-46-15,-2-1 22 0,-1-3-24 0,1-7 27 16,1-7-16-16,1-6 47 0,2-4 13 16,4-5 55-16,2-8-1 0,2-9-29 15,4-1-38-15,1-7-17 0,-3-3 17 16,1 3 0-16,-1-2 16 0,-3 3 9 16,0 4-13-16,-5 6 26 0,1 4 30 15,-3 7 10-15,-2 5-13 0,1 3-65 16,-2 3-40-16,0 8 40 0,0 6 15 15,-1 5 44-15,-1 7-6 0,0 8 5 16,-4 7-30-16,-3 8-6 0,0 0-4 16,3-11-8-16,1-10-10 0,3-15-47 15,0-2-2-15,7-4 18 0,0 1 3 16,4-2 10-16,1-6 18 0,4-3 21 16,-1-2 19-16,4-8-9 0,0-2-31 15,1-4-18-15,-1-5-16 0,3 1-16 0,-4-5 10 16,-1 4 6-16,-3-1 31 15,-4 2 3-15,-2 2 3 0,-4 5 31 16,-3 2-6-16,-1 2-3 0,-6 4-13 16,-4 4-12-16,-2 1-3 0,-1 2 1 0,-4 7-10 15,-2 5 12-15,2 6 20 16,1 2 17-16,1 4-3 0,3 1-6 0,4 1-13 16,3-5-15-16,3-1-17 0,2-5-8 15,8-2-15-15,3-6 31 0,3-4 9 16,4-5 34-16,1-2 18 0,3-9 4 15,2-5-22-15,2-2-34 0,-2-4-22 16,0 1-9-16,-3-3 4 0,-4 3 9 16,-1 5 18-16,-4 2 2 0,-3 4 14 15,-4 6-14-15,-2 2 4 0,-1 2-6 16,-2 6 0-16,0 4 25 0,0 5 19 16,0 3 2-16,-2 1-27 0,0 1-19 15,1-1-1-15,0-1-1 0,1-4-16 16,0-1-10-16,1-4-15 0,3-3-25 0,0-4 9 15,5-2 22-15,0-4 37 16,3-5 3-16,2-4 1 0,2-4-4 16,-1-2-12-16,1 0 12 0,-3 1 12 0,0 4-12 15,-4 2 1-15,-2 6 2 0,-2 3 49 16,-1 3-52-16,0 0 0 16,-2 6 0-16,-1 2 12 0,3 2 16 0,-3 1 6 15,1 3-15-15,0-4-4 0,0-2 3 16,0-2-18-16,0-2-3 15,1-3-28-15,3-1-3 0,-1-3-25 0,5-6 34 16,0-2 10-16,1-6 0 0,2-3-10 16,1 3 15-16,-3 0 10 0,-2 4 16 15,0 2-15-15,-4 7 1 0,-1 4 35 16,-1 0-21-16,0 9-16 0,-1 4 43 16,1 5 6-16,-2 0-21 0,0 3-28 15,0-3-29-15,1-3-51 0,0-5-75 16,3-3-125-16,1-4-139 0,2-3-353 15,0-4-880-15</inkml:trace>
  <inkml:trace contextRef="#ctx0" brushRef="#br0" timeOffset="184568.003">20714 10204 1433 0,'0'0'1403'0,"0"0"-1073"0,0 0-62 0,0 0 86 0,0 0-32 15,-26 41-67-15,21-31-33 0,-1 3-37 16,3-2-59-16,1 4-49 0,0-2-16 16,2 1-18-16,0-2-20 0,2-3-23 15,2-2-18-15,4-3-19 0,2-3-24 16,1-1 9-16,4-4 12 0,-1-5-6 16,3-3-25-16,-3-1-18 0,0-3 9 15,-5-1 31-15,-4 3 46 0,-5-1 1 16,-2 2-51-16,-8 0 4 0,-5 4 14 15,-1 1-20-15,-5 5 8 0,-2 3-3 16,0 1 0-16,1 7-9 0,2 1-54 16,5 1-113-16,3 0-122 0,6-2-147 15,6-2-163-15,2-1-369 0,4-5-99 16</inkml:trace>
  <inkml:trace contextRef="#ctx0" brushRef="#br0" timeOffset="185200.598">20827 10180 2215 0,'0'0'777'0,"0"0"-301"15,0 0-65-15,0 0-26 0,0 0-90 0,0 0-101 16,0 0-44-16,0 0-55 0,0 0-25 16,43 2-33-16,-32 3-13 0,-1 5-11 15,4-3-13-15,-2 4-3 0,1 0-24 16,-2-2-40-16,-3 2 0 0,-2 0-16 16,0 0-18-16,-4-1-1 0,-2-2 16 15,0 0 9-15,-3-5 15 0,-3 0 28 16,1-3 19-16,0-1 15 0,0-5 31 15,0-4-3-15,3-2 6 0,2-5 19 16,0-2-1-16,7-5 7 0,2 3-41 16,6 0-2-16,1 3-4 0,3 3-11 15,1 5 11-15,0-1-2 0,1 5-10 16,-3 0-1-16,-2 3 1 0,-4 3-25 16,-1 0-27-16,-5 4 12 0,-1 3 6 15,-3 4 34-15,-2 0 6 0,0 2 15 16,0 2 1-16,-4 2-7 0,2-1 1 15,-1-2 2-15,2-1-5 0,1-6 8 0,0 0 1 16,5-6-4-16,3-1 34 16,1-1 22-16,4-7-13 0,0-4-21 0,3-2-25 15,-1-3-15-15,2-2-21 16,-2 1 5-16,0 0 13 0,-2-2 2 0,-1 1 1 16,-3 0 2-16,-1 2-2 0,-3 3 19 15,1 3 5-15,-4 4 7 0,-1 3 5 16,-1 4 16-16,0 0-52 0,0 8-31 15,0 3 31-15,2 6 21 0,0 5 7 16,1 5-10-16,1 3-17 0,4 6-1 16,4 6 0-16,2 11-12 0,1 2-13 15,-4-3-20-15,0-4-23 0,-4-8-14 16,-4-5-4-16,-2-8-6 0,-1-6-16 16,-1-3 37-16,-5 1 71 0,-3 3 6 15,-2-3 16-15,-5-6 34 0,-4-1 17 16,-3-7-8-16,-5-5 2 0,0-5 19 15,2-7 18-15,3-6 21 0,5-11 9 16,8-11 27-16,10-16-37 0,11-9-54 0,16-5-64 16,10 6-6-16,7 12-67 0,8 4-69 15,4 9-95-15,3 7-111 0,1 3-344 16,-14 9-1290-16,-1-2-262 0</inkml:trace>
  <inkml:trace contextRef="#ctx0" brushRef="#br0" timeOffset="212099.747">17899 11591 1649 0,'0'0'804'0,"0"0"-530"0,0 0 22 16,0 0-8-16,0 0-2 0,-34 7-5 16,32-8-33-16,2-5-21 0,0-3-103 15,4-4-46-15,-1-5-38 0,3-6-16 16,2 0 1-16,0-7-10 0,1 1-15 16,3-2 0-16,-2 2-2 0,-3 0-1 15,1 2-15-15,0 1-13 0,-2 7 6 16,-1 2 1-16,-3 6 5 0,2 6-9 15,-2 4-15-15,2 2-62 0,0 8-45 16,4 7 85-16,-1 7 62 0,5 5 0 16,-2 7 0-16,-1 5 1 0,-1-3-38 0,-2 3-52 15,0-4-21-15,-4-6 6 16,2 0-32-16,-3-8-29 0,3-3-109 16,-4-6-188-16,0-8-282 0,0 0-534 0,-2-8 575 15</inkml:trace>
  <inkml:trace contextRef="#ctx0" brushRef="#br0" timeOffset="212238.748">17850 11442 1345 0,'0'0'1452'0,"0"0"-1112"15,0 0-151-15,0 0-27 0,0 0-67 16,0 0 32-16,40-7-27 0,-17 1-56 16,5-3-44-16,0-2-97 0,7-1-166 15,-2-2-158-15,0 2-271 0,-2 0-293 16,-4-1 184-16,-7 6 206 0</inkml:trace>
  <inkml:trace contextRef="#ctx0" brushRef="#br0" timeOffset="212602.141">18243 11286 1184 0,'0'0'606'0,"0"0"-142"0,0 0-122 15,0 0-68-15,0 0-62 0,-46 23-36 16,30-9-20-16,-1 2-20 0,0-1-22 16,2 4-41-16,-1-1-38 0,4 2-7 15,0-1-9-15,5-1-17 0,3-4-2 0,2-1-15 16,2-4-1-16,2-3 16 15,4-1 0-15,4-3 60 0,-1-2-9 0,4-3-4 16,3-7 0-16,1-3-7 0,3-6-39 16,0-4-1-16,-2-3-31 0,2-2 3 15,-2-4 9-15,-3 2 0 0,-2-4-15 16,-3 2 34-16,-4-1 0 0,-4 1 44 16,-2 3 6-16,-4 2 0 0,-4 2 7 15,0 6 24-15,0 2 19 0,3 8 3 16,1 3 14-16,0 5-33 0,4 1-84 15,-1 3-55-15,1 7-66 0,-2 8 41 16,2 12 79-16,2 15-1 0,1 14 2 16,5 2-31-16,-3-10-69 0,1-15-60 15,-1-14 3-15,0-3-26 0,5 1-45 16,-3 0-59-16,5-1-94 0,1-6-116 16,0-6-146-16,0-7-429 0,-4 0 479 15</inkml:trace>
  <inkml:trace contextRef="#ctx0" brushRef="#br0" timeOffset="213484.821">18439 11343 775 0,'0'0'1570'0,"0"0"-1192"0,0 0-73 0,0 0 59 16,0 0-62-16,0 0-63 0,0 0-87 15,0 0-81-15,0 0-46 0,-41-17-25 16,33 27-37-16,4 0 34 0,-1 4 3 16,1 1 2-16,0-3 8 0,4-2-10 15,0 1-15-15,4-5 15 0,3 0 0 16,-1-5 16-16,6-1 12 0,0-7-28 15,3-3-31-15,0-4-34 0,0-5-5 16,3-6-15-16,-5 1 6 0,3-4 35 16,-5-1 38-16,-2-3 6 0,-2 0 44 15,-3 0-3-15,-2-2 28 0,-2-1 29 16,0 0-26-16,-2 3 12 0,0 2 4 16,-1 5 1-16,1 4-11 0,0 7 21 15,2 4 3-15,-2 7-13 0,-1 3-89 16,1 0-31-16,0 7-89 0,0 6 24 15,-3 11 50-15,-1 12 46 0,2 14 0 0,-1-2 1 16,0-7-2-16,3-13-10 16,2-10 8-16,0 4 0 0,2 1 3 0,3 1 2 15,2-4-2-15,1-5 0 0,-1 0 0 16,4-6 0-16,-2-2-20 0,0-4-2 16,4-1 20-16,-2-2 2 0,0-3 1 15,1-3-1-15,-1-4-2 0,2-1-10 16,-6-2-4-16,2 2 16 0,-3-2 16 15,0 0 2-15,-2 4-2 0,0 0 8 16,-2 2-20-16,0 3-1 0,0 1 34 16,-2 2-6-16,0 0-10 0,0 1-21 15,0 0-24-15,0 0-29 0,0 2-3 16,0 2 28-16,0 1 16 0,-2 0 11 16,2 3 1-16,0 0 3 0,0 0-1 15,0-1-2-15,0 0-1 0,0 0-1 16,2-3-1-16,2 1 0 0,1-1 3 15,3-2 0-15,0-1 28 0,3-1-4 16,-1 0-2-16,4-3 6 0,-3-1-3 16,3-3 6-16,-1-2-7 0,1-4-10 15,-3 1-14-15,1-3-19 0,-2 1 1 0,-2-2 18 16,-3 2 2-16,1 2 16 0,-4 2-2 16,-1 6-13-16,-1 1-3 0,0 3-9 15,-3 0-13-15,-1 7-46 0,-2 2 12 16,1 3 47-16,-1 2 9 0,0 2 24 15,2-3-24-15,0 2 0 16,4-5 12-16,0-1-9 0,6-5 25 0,-1-3 37 16,8-1 34-16,0-5-10 0,4-8-61 15,3-2-28-15,0-5-71 0,0-4-28 16,-1 0 19-16,-1-1 27 0,-2 4 35 16,-7 1 18-16,1 6 2 0,-7 5 10 15,1 4 39-15,-4 3-51 0,0 2-3 16,-2 3-28-16,-2 5-13 0,1 3 20 15,-1 3 22-15,-2 4 2 0,4 0 13 0,2 0 6 16,0-1-19-16,0-2 12 16,2-2-10-16,2-3 23 0,2-2 6 15,-3-3-13-15,1-1 4 0,0-1-10 0,-4 0-12 16,-2-1-28-16,-4 1-27 0,-7 0-54 16,-10 7-43-16,-14 1-15 15,-9 1-116-15,0-2-339 0,13-5-770 0,4-5-342 0</inkml:trace>
  <inkml:trace contextRef="#ctx0" brushRef="#br0" timeOffset="214033.863">19921 10650 962 0,'5'-17'979'0,"-2"6"-826"0,0-1 28 0,0 2 46 16,-1 0 50-16,-2 3 50 0,0 6 27 15,0 1-40-15,-1 0-107 0,-2 4-81 16,-2 5-69-16,-2 5-23 0,-3 5 16 16,-4 12-7-16,1 11 10 0,-3 13-37 0,-1 6-14 15,5-2 0-15,2-2-2 16,1-5-2-16,1-1-11 0,2-6-8 15,6-12-67-15,0-4-71 0,2-14-74 0,6-5-73 16,6-3-134-16,3-7-168 16,7-6-157-16,-3-3-839 0</inkml:trace>
  <inkml:trace contextRef="#ctx0" brushRef="#br0" timeOffset="214212.112">20230 10684 1861 0,'0'0'1645'0,"0"0"-1354"15,0 0-181-15,0 0 22 0,0 0 47 16,-19 39-18-16,14-20-25 0,2-1-18 16,-2 3-35-16,-2 1-46 0,2 0-37 15,0-1 0-15,-1-2-19 0,2 2-48 16,-1-2-78-16,-1-3-97 0,4-2-93 16,-1-5-260-16,3-7-697 0,0-2-676 0</inkml:trace>
  <inkml:trace contextRef="#ctx0" brushRef="#br0" timeOffset="214417.207">20131 10603 3020 0,'0'0'475'0,"0"0"-228"0,0 0-30 0,0 0-47 16,0 0-36-16,0 0-47 0,0 0 9 16,0 0 43-16,0 0 55 0,40-3-86 15,-2-3-26-15,12-3-23 0,3-1-32 16,-9-1-27-16,-11 2-41 0,-12 5-103 15,-6 2-92-15,4-1-92 0,-1 2-139 16,1 1-270-16,-6 0-488 0,-5 2-626 16</inkml:trace>
  <inkml:trace contextRef="#ctx0" brushRef="#br0" timeOffset="-214411.879">20006 11032 2035 0,'0'0'1069'0,"0"0"-858"0,0 0-52 16,0 0 63-16,0 0-8 0,-24 35-50 15,26-31-36-15,4-4 34 16,1 0 67-16,6 0-78 0,3-2-65 16,2-4-40-16,4-4-46 0,-2-3-62 0,6-5-36 15,0-3-38-15,-2-1-24 0,3-3 17 16,-2 1 21-16,-1 1 29 0,-3-2 38 15,-3 2 55-15,0 3 16 0,-5 3 12 16,-2 5 26-16,-6 5 40 0,-1 4 15 16,-2 0 6-16,-2 6-66 0,0 4-46 15,0 4 28-15,0 6 12 0,-1 3 1 16,-2 4-1-16,-1 4-6 0,2-5 0 16,0 1-22-16,1-2 0 0,1-4 1 15,0-3-15-15,1-3 1 0,3-4 19 16,1-4-2-16,2-4 18 0,3 0 24 15,-1-7-6-15,6-4-29 0,2-3-26 16,0-2-28-16,1-1-3 0,-1 1 16 16,-2 4 13-16,-4 2-13 0,0 4-10 15,-4 6 24-15,-2 0 0 0,2 6 1 16,-1 5 10-16,-3 2 12 0,1 1 12 16,0 3-10-16,-1-1-9 0,-1-2-2 0,3-2-1 15,0-3-12-15,0-5 3 0,3-1 0 16,1-3 21-16,2-7 38 0,2-3-62 15,1-7-13-15,3-1-29 0,-2-5-17 16,1-1 17-16,-1-3 42 0,-2 4 19 16,-3-2 24-16,-4 7-31 0,0 2 6 15,-4 5-16-15,-2 5 1 0,0 5 16 16,0 1-19-16,-2 0-49 0,0 3-28 16,-2 4 10-16,1 3 18 0,1 3 21 15,2 2 13-15,0 1 3 0,3 2-4 16,5-3 16-16,1 1 12 0,2 0-12 15,3-4-3-15,-3-2-15 0,1 0-7 16,-2-4-33-16,-3-1-25 0,-3-3-16 16,-4 1-32-16,0-3-40 0,-10 1-68 15,-3 1-57-15,-4-2-127 0,-8 0-246 16,-1 0-315-16,0-3-16 0,7 0 458 16</inkml:trace>
  <inkml:trace contextRef="#ctx0" brushRef="#br0" timeOffset="-214180.817">20780 10564 49 0,'0'0'2411'0,"0"0"-1899"0,0 0-75 0,41-39 22 0,-35 32-45 15,-2 6-92-15,-3 1-101 0,-1 0-52 16,0 5-71-16,0 3-59 0,0 6-14 16,0 4 33-16,-2 6 24 0,0 6 3 15,-1 7 3-15,1-4-21 0,1 3-40 16,1 7-18-16,0 3-9 0,0 12 0 15,0 1-12-15,0-9-49 0,0-16-75 16,0-13-50-16,0-4-49 0,0 0 20 16,3 0-44-16,1-4-55 0,4-6-129 15,-2-7-287-15,0-3-507 0,3-20-507 0</inkml:trace>
  <inkml:trace contextRef="#ctx0" brushRef="#br0" timeOffset="-214026.611">20769 10844 2967 0,'0'0'591'16,"0"0"-345"-16,0 0-67 0,0 0 78 0,0 0-49 16,0 0-47-16,0 0 33 0,0 0 51 15,0 0-123-15,54-7-58 0,-30-4-64 16,4-5-34-16,1 0-91 0,-1-4-73 16,0 0-107-16,-4-1-157 0,-2 1-536 15,-6 4-625-15</inkml:trace>
  <inkml:trace contextRef="#ctx0" brushRef="#br0" timeOffset="-213795.942">20915 10433 3424 0,'0'0'493'16,"0"0"-307"-16,0 0 17 0,-12 38 75 15,12-19-19-15,1 2-45 0,5 3 21 16,5 3-29-16,5-2-63 0,6 4-16 15,4 0-3-15,3-2-12 0,5 2-43 0,1 0-33 16,-4 1-36-16,-2 1-17 16,-7 5-76-16,-12 9-107 0,-8-4-36 0,-7-4 2 15,-15-1-15-15,-15-3 16 0,-19 8-124 16,-10 0-363-16,10-13-967 16,6-10-396-16</inkml:trace>
  <inkml:trace contextRef="#ctx0" brushRef="#br0" timeOffset="-212146.216">19601 11743 468 0,'0'0'600'0,"0"0"-66"0,0 0-92 0,0 0-82 16,0 0-51-16,0 0-42 0,0 0-43 16,0 0-29-16,0 0-33 15,0 0-23-15,0 0-38 0,-22-38-22 0,16 36-26 16,1 0-28-16,1 1-25 0,-3 1-22 15,3 1-28-15,-3 6-22 0,-2 3-10 16,0 5 34-16,1 3 7 0,-1 0 3 16,3 3-31-16,3-1-14 0,0-4 0 15,3-2 4-15,3-3 31 0,2-5 0 16,3-3 6-16,1-3 42 0,1-1 56 16,3-7-2-16,-1-2-22 0,5-4-32 15,-3-2-1-15,0 2-15 0,-1-1-13 0,-2 2 29 16,-2 6 0-16,-4 0-20 15,-1 5 20-15,-1 2 29 0,0 2-17 16,-1 5 20-16,0 4 51 0,-1 1-22 0,1 1-39 16,0 2-22-16,3-4 0 15,-4 1-1-15,1-3-22 0,-1-3-5 16,2-3-33-16,-1-2-34 0,2-1-33 0,2-2-77 16,2-5-204-16,3-3-252 0,-3 1-813 15</inkml:trace>
  <inkml:trace contextRef="#ctx0" brushRef="#br0" timeOffset="-211746.247">19892 11708 1216 0,'0'0'1345'16,"0"0"-1058"-16,0 0-82 0,0 0 83 15,0 0-53-15,-44-7-77 0,36 7-51 0,0 2-10 16,-2 2-18-16,3 0-45 15,0 2-30-15,0 1-2 0,-1 1-2 16,3 3-2-16,-4 0 0 0,5 0-21 16,2 2 11-16,0-1-7 0,2-2 16 15,1-3-9-15,2-3 12 0,1-1 32 16,5-3 47-16,1 0 24 0,0-7-16 0,6-4-28 16,0-5-59-16,4-2-16 0,-2-5-50 15,-1-3-5-15,-1-1 21 0,-4 0 25 16,-4-2 13-16,-2-2 12 0,-4 0 16 15,-2-2 15-15,0 2 3 0,-2 3 13 16,-2 4 50-16,0 7 23 0,-1 5 4 16,4 7-13-16,-1 1-31 0,1 4-80 15,0 6-46-15,0 6-65 0,0 11 46 16,-3 13 53-16,2 14 10 0,-4 8 1 16,1-4-27-16,2-6-68 0,1-14-34 15,2-7-73-15,0-9-49 0,2-3-207 16,6 1-205-16,0-4-356 0,1-2-391 15</inkml:trace>
  <inkml:trace contextRef="#ctx0" brushRef="#br0" timeOffset="-211328.669">20110 11711 1574 0,'0'0'769'0,"0"0"-407"0,0 0-63 0,-48-14-27 0,33 13-34 16,-2 1-92-16,2 0-32 0,1 5-42 16,1 3-44-16,1 1-28 0,0 4-2 15,3 1 2-15,2-1 14 0,3 1-14 16,2-2-3-16,2-1-13 0,8-2 16 16,0-2 37-16,2-3 13 0,6-3-12 15,1-1-38-15,3-7-4 0,1-5-39 16,3-3 21-16,-2-5 3 0,1 1 18 15,-4-4 1-15,-3-1 10 0,-2-1 25 16,-4 0 9-16,-5-2 9 0,-3-3 7 16,-2 0 21-16,0-2-6 0,-3 2 9 15,-1 2 12-15,-1 7 25 0,0 5 14 16,1 7 7-16,1 4-23 0,0 5-67 16,-1 0-52-16,3 8-95 0,-2 6-3 0,0 15 77 15,-3 16 21-15,4 14 12 0,0 7-11 16,2-5-1-16,2-15-3 0,6-17-28 15,-1-10-24-15,7-6 18 0,1-4-15 16,7-1-112-16,5-5-109 0,3-4-170 16,3-11-717-16,-8-2-933 0</inkml:trace>
  <inkml:trace contextRef="#ctx0" brushRef="#br0" timeOffset="-211202.576">20518 11598 1457 0,'0'0'646'16,"0"0"-616"-16,0 0-30 0,0 0-400 15,0 0-663-15</inkml:trace>
  <inkml:trace contextRef="#ctx0" brushRef="#br0" timeOffset="-210442.182">20755 11594 65 0,'0'0'2248'0,"0"0"-1732"0,0 0-246 0,0 0-53 16,0 0-61-16,0 0-73 0,0 0-46 16,0 0-37-16,0 0-171 0,0 0-231 15,0 0-391-15,0 0-1133 0</inkml:trace>
  <inkml:trace contextRef="#ctx0" brushRef="#br0" timeOffset="-210307.799">21092 11585 1683 0,'0'0'1153'16,"0"0"-1002"-16,0 0-74 0,0 0 70 15,0 0-147-15,0 0-39 0,0 0-346 0,0 0-355 16,0 0-1262-16</inkml:trace>
  <inkml:trace contextRef="#ctx0" brushRef="#br0" timeOffset="-210179.162">21441 11594 1982 0,'0'0'1305'16,"0"0"-1110"-16,0 0-100 0,0 0 50 15,0 0-79-15,0 0-66 0,0 0-421 16,0 0-810-16,0 0-905 0</inkml:trace>
  <inkml:trace contextRef="#ctx0" brushRef="#br0" timeOffset="-208863.014">19657 12093 1007 0,'0'0'1196'0,"0"0"-818"0,0 0-139 0,0 0-11 16,0 0-5-16,0 0-38 0,0 0-77 16,0 0-42-16,0 0-12 0,-42-30-19 15,33 32-19-15,-1 2-4 0,0 3-11 16,4 2-1-16,-1 0 0 0,2 1-28 15,4-1 0-15,1 0 9 0,0-1 17 16,3-1-14-16,6 2 16 0,-2-1 16 0,3 0 6 16,2 1 9-16,-3-2-18 15,0 4-13-15,-3-5-6 0,0 4-10 0,-5-2 13 16,-1 1-13-16,-4-1 13 16,-4-1-10-16,-4 2-25 0,-4-2-38 0,1-1-48 15,-2-2-38-15,2 0-11 0,0-2-74 16,4-2-62-16,5-2-102 0,1-5-167 15,5 1-585-15</inkml:trace>
  <inkml:trace contextRef="#ctx0" brushRef="#br0" timeOffset="-208210.568">19743 12107 1538 0,'0'0'724'0,"0"0"-365"15,0 0-85-15,0 0-15 0,0 0 0 16,0 0-37-16,0 0-61 0,-18 36-42 15,14-28-37-15,0-1-38 0,3 1-18 16,-1 1-23-16,2-6-3 0,0 4-3 16,0-3-14-16,3 1-17 0,1-4-48 0,3 2-22 15,0-2 38-15,2-1 16 16,1 0 18-16,0-4 4 0,3-1-13 16,-1-1 6-16,-1 0 19 0,-3-1 14 0,3-1 2 15,-6 3 0-15,1 1 0 0,-3 1-2 16,-1 2 2-16,-2 1 0 0,0 0-2 15,0 4 4-15,0 4 15 0,0 3 21 16,0 1-4-16,0 1-15 0,0-1-6 16,0 0-12-16,2-4 14 0,1-2-15 15,0-1 0-15,2-3 16 0,2-2 21 16,2-4 30-16,1-5-23 0,3-5-44 16,0-1-41-16,3-4 0 0,-1-3 6 15,1-1 19-15,-3 2 16 0,-3-1 19 16,2-3 6-16,-4 2 7 0,-2-1-10 15,-1 0 10-15,-1 4-20 0,-3 1 7 16,0 6 16-16,-1 6 49 0,0 3 2 16,0 2-18-16,-1 2-42 0,-1 2-26 15,-1 3-46-15,-1 5 8 0,3 3 23 16,-2 8 15-16,0 3 24 0,1 7-24 16,0-2-1-16,0 2-15 0,0 0 3 15,1-3-12-15,-1-1-7 0,0-4 7 0,-1-5 3 16,3-4 9-16,0-4-5 15,0-6 16-15,0-1 2 0,0-3 56 16,0 0 14-16,0-3 5 0,3-2-16 0,1-4-25 16,1-1-18-16,4-2-16 0,1-1 0 15,0 3-19-15,3 2-12 16,0 3 12-16,-2 1 16 0,0 4-25 0,-3 0-12 16,-1 3-27-16,-2 2 1 0,-5 1-9 15,0 1-20-15,-5 2 17 0,-5 1 5 16,-4-2 0-16,-2-1 4 0,-4 3-17 15,-1-7-3-15,3 1-4 0,0-1-31 16,5-3-27-16,1-3-90 0,7-2-247 16,5-5-540-16,1 1-140 0</inkml:trace>
  <inkml:trace contextRef="#ctx0" brushRef="#br0" timeOffset="-208086.283">20227 12141 1582 0,'0'0'604'0,"0"0"-381"0,0 0-29 0,0 0-89 0,0 0-105 0,0 0-287 0,0 0-248 16,0 0-969-16</inkml:trace>
  <inkml:trace contextRef="#ctx0" brushRef="#br0" timeOffset="-207922.925">20505 12086 1381 0,'0'0'767'0,"0"0"-427"0,0 0 30 16,0 0 21-16,0 0-111 0,0 0-125 16,0 0-54-16,0 0-41 0,0 0-60 15,43 7-129-15,-26-11-166 0,3-2-127 16,2 2-167-16,2-2-212 0,-8 2-629 16</inkml:trace>
  <inkml:trace contextRef="#ctx0" brushRef="#br0" timeOffset="-207679.164">20826 12026 1705 0,'0'0'733'0,"0"0"-266"16,0 0-76-16,0 0-77 0,0 0-105 16,0 0-71-16,0 0-69 0,0 0-69 15,0 0-44-15,0 0-53 0,0 0-67 16,53 0-77-16,-23-5-151 0,12 1-184 16,10 1-29-16,4 0 172 0,-3 3 433 0,-11 0 306 15,-13 0 122-15,-6 3 92 16,-4-3-10-16,2 4-109 0,0-1-48 15,-3 0-37-15,-3 0-38 0,-7 0-77 0,-4-1-51 16,-4-2-65-16,0 0-39 0,0 0-46 16,-2 0-64-16,2-2-40 0,-1-4-102 15,1-1-180-15,0 1-622 0,5-11-1819 16</inkml:trace>
  <inkml:trace contextRef="#ctx0" brushRef="#br0" timeOffset="-205630.156">18746 11745 1228 0,'-4'1'1081'0,"1"-1"-700"0,3 0-114 0,0 0 56 0,3 0-40 16,1 0-141-16,4 2 6 0,3-1 41 16,5 1-29-16,2 0-42 0,6-2-37 15,1 1-44-15,4-1-15 0,0 0-19 16,2 0-3-16,-2-1-16 0,0 0-21 16,-2 0-87-16,-4-2-57 0,-2 1-86 0,-1-1-183 15,-5-1-342-15,-5 0-719 16</inkml:trace>
  <inkml:trace contextRef="#ctx0" brushRef="#br0" timeOffset="-205395.74">19047 11658 2011 0,'0'0'425'0,"0"0"-231"0,0 0 198 16,0 0 4-16,0 0-104 0,0 0-97 15,0 0-19-15,44 22-35 16,-32-19-70-16,0 1-68 0,-1 2-3 0,-1-2-26 16,-4 2-21-16,-4 0-12 0,-2 2-32 15,-2 1-10-15,-8 2 13 0,-5 3-32 16,-5 0-47-16,-3 3-68 0,-4-1-82 16,1 0-207-16,0-3-299 0,8-3-812 15</inkml:trace>
  <inkml:trace contextRef="#ctx0" brushRef="#br0" timeOffset="-204128.805">21246 11442 752 0,'0'0'1071'0,"0"0"-756"0,0 0 22 0,0 0 62 0,0 0-59 0,0 0-47 15,0 0-43-15,-14-37-49 0,14 32-56 16,0-1-17-16,1 2 0 0,0-1-1 16,2 1-26-16,0 1-17 0,0-2-20 15,0 3-15-15,3-2-12 0,0 1-12 0,4 1-14 16,1-1-11-16,1 1-21 15,3 2-4-15,-1 0-12 0,1 3-3 16,-1 4-12-16,0 2 6 0,-3 1-7 0,0 1 23 16,-2 2-17-16,-4-1 7 0,-2 1-13 15,-3-2 7-15,-2 2 9 0,-6 0-1 16,-4 0 13-16,-2 0 4 0,-3 0 8 16,2-1 13-16,-1-2 22 0,2 0-6 15,1-2-15-15,5 0 0 0,2-2 1 16,3-3 19-16,2 2 1 0,1-3-9 15,1 4 15-15,4-2 18 0,2 0 16 16,1 1 0-16,3 0-19 0,-2-1-12 16,1 1-31-16,-1 0 0 0,-1 0-1 15,-3-1-18-15,0 0-8 0,-2 2-1 16,0-1 9-16,0 4-5 0,-2-2 2 16,-1 0 6-16,0 2 16 0,0 0 2 15,0 0 11-15,0 4-10 0,-1-2 25 16,1-1 3-16,0 1 9 0,0 2-3 0,1-2 6 15,1 2-6-15,0 0-6 16,-1 2-4-16,-1-2-2 0,0-1-13 16,0-1-9-16,-1 2-1 0,-2-4 0 0,-3 1-2 15,-1-3 3-15,-1-1 15 0,-3 1-17 16,-2-3-1-16,-2-1-46 16,-3 0-25-16,-2-3-34 0,-1 0-34 0,-1-1-31 15,-3-5-30-15,1-4-137 0,1 0-331 16,5 0-849-16</inkml:trace>
  <inkml:trace contextRef="#ctx0" brushRef="#br0" timeOffset="-202128.268">18630 12204 1835 0,'0'0'622'0,"0"0"-322"0,0 0-87 0,0 0 14 0,0 0-71 0,0 0-102 16,0 0-41-16,0 0 89 0,0 0 100 16,0 0-10-16,51 12-50 0,-22-12-51 15,3 0-35-15,5 0-22 0,-1-3-30 16,1 1-4-16,-1 0-12 0,-3 0-35 16,-6 0-88-16,4-2-50 0,-4 1-93 15,1 0-158-15,-5-1-294 0,-6 1-506 16</inkml:trace>
  <inkml:trace contextRef="#ctx0" brushRef="#br0" timeOffset="-201879.074">18974 12094 2359 0,'0'0'475'0,"0"0"-151"0,0 0 67 0,0 0-147 15,0 0-122-15,0 0-50 0,0 0 14 16,0 0-24-16,0 0-12 15,0 0 25-15,2 42 6 0,12-32-16 0,0 1-25 16,4-2-12-16,-1 0-15 0,3 0-12 16,-5-2-1-16,1 1-37 0,-5 1-44 15,-3 1 0-15,-4-2-3 0,-4 2 3 16,-7 3 5-16,-7-2 13 0,-8 4-9 16,-11 1-44-16,-11 4-83 0,1-4-132 15,5-2-201-15,5-2-189 0,18-7-552 16,-8 2 532-16</inkml:trace>
  <inkml:trace contextRef="#ctx0" brushRef="#br0" timeOffset="-201428.867">18595 12632 1056 0,'0'0'1460'0,"0"0"-1106"0,0 0-49 0,0 0-34 0,0 0-5 0,0 0-15 16,50 2 50-16,-27-2-28 0,8-2-73 15,2-1-89-15,4-1-53 16,-2 1-33-16,3-1-25 0,-5 0-12 0,-2 1-55 16,0 0-77-16,-2 0-44 15,-4-1-45-15,0 3-80 0,-6-5-227 0,-1 3-494 16,-6-1-449-16</inkml:trace>
  <inkml:trace contextRef="#ctx0" brushRef="#br0" timeOffset="-201163.081">18952 12503 1763 0,'0'0'1049'15,"0"0"-731"-15,0 0-50 0,0 0-14 16,0 0-94-16,0 0-27 0,0 0-1 16,0 0 40-16,0 0-17 0,18 36-28 15,-3-30-13-15,6 1-40 0,1-2-25 16,1 1-27-16,1 0-22 0,-2 1-2 15,-2-2-14-15,-5 1-2 0,-3 1-4 16,-6-1-21-16,-4-1-3 0,-2 4-3 16,-8-1 21-16,-6 3 16 0,-7 4-32 0,-10 2-30 15,0-2-22-15,-2 3-35 0,-2-2-3 16,8-3-39-16,3 4-149 0,0-3-294 16,8-4-777-16</inkml:trace>
  <inkml:trace contextRef="#ctx0" brushRef="#br0" timeOffset="-200578.067">18637 13051 2206 0,'0'0'739'0,"0"0"-464"0,0 0-71 0,0 0-10 15,0 0 14-15,0 0-16 0,41 4 46 16,-22-4-33-16,3 0-97 0,3-1-56 15,1-3-27-15,3 1-25 0,0-1-18 16,1-2-81-16,0-1-93 0,-1 0-96 16,2-2-197-16,-3 0-566 0,-7 1-537 15</inkml:trace>
  <inkml:trace contextRef="#ctx0" brushRef="#br0" timeOffset="-200346.335">18879 12914 2541 0,'0'0'614'0,"0"0"-250"16,0 0-26-16,0 0-43 0,0 0-99 16,0 0-81-16,0 0-35 0,0 0-18 15,0 0-25-15,0 0 52 0,0 0 6 16,27 27-15-16,-7-19-37 0,-1 2-27 0,-2-1-16 16,0 2-12-16,-5-3-12 15,-2 3-16-15,-5 0-3 0,-5 1 3 16,0 1 9-16,-11 3 1 0,-5 2-10 0,-3 1-37 15,-8-1-75-15,-2-1-87 16,0-3-90-16,4-1-320 0,5-7-963 0</inkml:trace>
  <inkml:trace contextRef="#ctx0" brushRef="#br0" timeOffset="-179228.137">30958 13950 836 0,'0'0'342'0,"0"0"-85"0,0 0 0 0,0 0-20 16,0 0-16-16,0 0-33 0,0 0-27 16,0 0 72-16,0 0 1 0,0 0-41 15,0 0-34-15,0 0-16 0,0 0-19 16,0 0-29-16,0 0-41 0,0 0-35 15,-38-2-19-15,27 1-19 0,-2-2 3 16,-1 2 0-16,-4-1-9 0,0 2 0 16,-3 0-10-16,-3 0-3 0,-2 3 36 15,1 0 2-15,0-2 2 0,0 1 14 16,0-2 6-16,1 1 16 0,3-1 25 16,-2 0 6-16,3 0-15 0,1 0-10 0,2 0-3 15,2-1 6-15,1 1 0 16,4 0-16-16,0-2-27 0,3 1 9 15,1 1-11-15,2-3 10 0,0 3 4 0,1-1-3 16,1-1 2-16,-2 2-12 0,2-1 10 16,-1-2-13-16,0 3 0 15,0 0-13-15,0-3-9 0,-1 3-6 0,0 0 3 16,-1 0-1-16,-2 0 1 0,1 0 3 16,0 0 6-16,0 0 14 0,0 2 2 15,1-1 24-15,-1-1 5 0,2 0-4 16,1 0 1-16,1 3 2 0,0-3 0 15,1 1 0-15,-1-1 0 0,2 0-3 16,-1 0-6-16,0 0-17 0,-1 0 0 16,2 0-1-16,-2 0 0 0,2 0 11 15,-1 0 20-15,-1-1-1 0,2-2-6 16,0 2 2-16,0-2-5 0,-1-4 3 16,0 0 18-16,1-1 4 0,-2-4-13 0,0-1-6 15,0 0-4-15,-1-4 7 0,1-2 6 16,0-4-9-16,-1 2-4 15,1-6-20-15,1-3-2 0,0-1-1 0,1-7-1 16,0-8-14-16,3 4 12 0,1 4 2 16,0 8-24-16,0 2 8 0,2-2 1 15,1-4 2-15,0 1-5 0,0 2 15 16,1 0-19-16,0 2 19 0,0 2-22 16,-1 2 10-16,0 0-13 0,1 5-18 15,-3 0 2-15,0 1 29 0,-1 3 2 16,-1 1 10-16,0-1-10 0,-1 2 12 15,1 1-21-15,-2 1 19 0,3 1-9 16,-2 4 10-16,0 2-1 0,1 2-22 16,-2 0 3-16,0 2-3 0,-1 1 0 15,0-2 3-15,0 2 10 0,0 0-4 16,0 0 13-16,0 0-9 0,0 0 9 16,0 0 2-16,0 0 1 0,0 0 1 15,0-1 11-15,0-2-12 0,1 3 0 16,-1-4-37-16,1 2-7 0,0-2-4 0,0 0 20 15,1 1 3-15,-2 0 24 16,2 0 0-16,-1 0 0 0,1 1-3 0,0 0-11 16,0 2 2-16,0-2 11 15,3 1 0-15,2 0 0 0,2-1 2 16,7 1 0-16,3 1 0 0,6 0-1 0,10 0 1 16,10 0 0-16,14 0 0 0,5-2 2 15,-1 1-1-15,-1-1 15 0,-5 0-16 16,-2-1 0-16,1 2-1 0,-3 1 1 15,-7 0-2-15,1 0-11 0,-8 1 10 16,-5 3 0-16,-8-3 1 0,-8 1-1 16,-4 1-1-16,-1 0-17 0,1 1 18 15,-3 0 3-15,-2-1 1 0,-3 0 12 16,-1-1 3-16,-1 1-1 0,0 1 20 16,-1-3-13-16,2 3-10 0,-5-2-10 15,2 2 11-15,-1-1-10 0,0 1 14 16,2 0-17-16,2 2 2 0,0 0 0 15,2 2-2-15,1 3-13 0,-3 4-10 16,1 3 5-16,-2 5-11 0,-1 3-14 16,1 7 11-16,0 5-2 0,-3 12-1 0,2 5 10 15,-1 6 3-15,0-7 20 0,-2-5-19 16,0-4 21-16,0-2 2 0,-4-1 1 16,4 2 0-16,-1-10-1 0,-3-4 14 15,4-8-4-15,-3-2-8 0,-3 6 15 16,-2-1-16-16,-2 5 25 0,-4-2 10 15,2-4-4-15,-2-1 20 0,1-3 12 16,-2-4-12-16,0 0-5 0,-3-3-8 16,0-2-16-16,-3 1-9 0,-3-3 8 15,-3-3-8-15,-9 1 9 0,-12-4-3 16,-12 0 5-16,-11-3-5 0,-1 0-20 16,3-6 1-16,3 2 10 0,-1-3-13 15,0 1-1-15,4-2-12 0,1 2-15 16,7 1-27-16,4-1-26 0,2 0-66 0,7-1-118 15,7-3-229-15,10 1-1003 16</inkml:trace>
  <inkml:trace contextRef="#ctx0" brushRef="#br0" timeOffset="-166880.028">31303 11009 2704 0,'0'0'468'0,"0"0"-244"0,0 0-56 0,0 0-48 0,0 0-28 16,0 0-42-16,0 0 13 0,6 37 25 16,1-18-29-16,-1 5-32 0,1 1-12 15,-3 4-15-15,-3 0-2 0,-1 0-14 16,-1 0-47-16,-5 1-22 0,-1-3-31 16,-3-2-42-16,2-4-48 0,1-4-100 15,1-2-225-15,0-5-464 0,3-5-469 0</inkml:trace>
  <inkml:trace contextRef="#ctx0" brushRef="#br0" timeOffset="-166705.664">31192 11005 2999 0,'0'0'336'0,"0"0"-193"0,0 0 60 15,0 0-61-15,0 0 34 0,0 0-31 16,35-37-55-16,-19 31-34 0,3 1-56 15,4-2-1-15,4 2-42 0,-2 0-70 16,2-2-60-16,0 3-47 0,-4 1-84 16,-1 1-223-16,-3 2-255 0,-5 0-543 15</inkml:trace>
  <inkml:trace contextRef="#ctx0" brushRef="#br0" timeOffset="-166108.859">31209 11275 2191 0,'0'0'404'0,"0"0"-191"0,0 0-17 16,0 0 12-16,-13 38 40 16,18-33-76-16,3-1-30 0,3 0-4 0,2-4-6 15,3 0-44-15,1-1-38 0,2-6-12 16,0-3-38-16,-1-3-81 0,0 0-39 16,-3-2 10-16,0-4 9 0,0 1 16 15,0 1 32-15,-2 1 40 0,-2 3 13 16,-1 4 32-16,-4 2 59 0,-2 4 47 15,-3 2 4-15,-1 1-70 0,0 4-72 16,-2 3 13-16,-1 2-1 0,3 5 48 16,-2 4-20-16,2-1-15 0,-2 3-6 15,0-1-16-15,1-2 18 0,1-3-17 16,0-2-2-16,1-4 0 0,2-1 1 16,0-4 15-16,0-3 29 0,2 0 18 15,0-3 37-15,5-4-25 0,-1-5-77 16,2-4-18-16,1-1-16 0,-2-1 15 15,-1 1-6-15,-3 2 24 0,0 4 0 16,-4 4-26-16,-2 4 27 0,1 3 20 16,-1 0-20-16,0 1-46 0,1 5 45 15,0 3 1-15,2 1 3 0,0 2 0 0,0-2 0 16,1 2-3-16,-1-6 2 0,1-1-2 16,2-2 3-16,1-2 40 15,2-1 13-15,4-7-56 0,2-3-25 0,1-5-49 16,0-2-12-16,3 0 11 0,-5-2 35 15,1 1 37-15,-2 3 3 0,-2 3 12 16,-1 4 10-16,-4 3-4 0,-3 2 38 16,-2 3-34-16,-1 1-22 0,0 5-50 15,-2 2 50-15,-2 3 3 0,1 2 19 16,1 1-22-16,-2-3 1 0,4 0-1 16,0 0-14-16,3-3 13 0,1-2 1 15,1-2 1-15,0-1-1 0,-3-2-17 16,-1 0-23-16,-1-1-60 0,-1 0-40 15,-2 0-46-15,-3-1-189 0,-2-2-351 16,-2 2-776-16</inkml:trace>
  <inkml:trace contextRef="#ctx0" brushRef="#br0" timeOffset="-165879.131">31840 10882 3179 0,'0'0'505'0,"0"0"-190"0,0 0-39 0,0 0 30 16,0 0-47-16,0 0-124 0,0 0-99 16,0 0-20-16,0 0-1 0,4 54 0 15,-3-26-15-15,1 3 0 0,-2 3-3 16,1-3-18-16,-1 3-31 0,0-3-31 16,-1-1-52-16,-1 1-59 0,-1-4-110 15,2-3-144-15,1-2-270 0,1-6-446 16,1-6-546-16</inkml:trace>
  <inkml:trace contextRef="#ctx0" brushRef="#br0" timeOffset="-165579.186">31774 11191 3009 0,'0'0'473'0,"0"0"-252"0,0 0 69 16,0 0 10-16,0 0-120 0,0 0-72 15,0 0-31-15,37-14-24 16,-20 6-50-16,2-1-3 0,1 2-10 0,-2 3-6 15,0 0-8-15,-3 4-17 0,0 0-14 16,-2 2 6-16,-3 5 24 0,-4 1 23 16,-1 5 2-16,-4 1 2 0,2 2 19 15,-1 2-21-15,-2-1 0 0,2 1 1 16,-2-1 2-16,0-5 8 0,-2-2-10 16,-1-2 13-16,2-1 17 0,1-5 19 15,0-2 54-15,1 0 77 0,3-5 52 16,0-3-5-16,5-7-152 0,1-4-76 15,2-7-9-15,4-1-34 0,0-1-24 16,3 4-33-16,1 4-101 0,-1 3-124 16,3 2-305-16,-5 6-1170 0,4-2-473 0</inkml:trace>
  <inkml:trace contextRef="#ctx0" brushRef="#br0" timeOffset="-164512.051">32490 11129 1130 0,'0'0'1127'0,"0"0"-868"0,0 0 21 16,0 0 47-16,0 0-17 0,0 0-57 15,0 0-130-15,0 0-57 0,0 0-59 16,0 0-7-16,-46-7-44 0,36 20 22 16,0 1-7-16,2 2 27 0,-1 4-17 0,2-2 18 15,3-2-43-15,1-2 32 16,2-4-1-16,0-2-22 0,1-2-12 16,0-4 2-16,-1-2 45 0,1 0 22 0,2-5 73 15,6-3 13-15,3-2-30 0,5-3-21 16,-2 0-4-16,1-1-12 0,-2 2 7 15,-7 3-7-15,-1-1 2 0,-4 7 10 16,-2 1 16-16,1 2-69 0,0 0-3 16,0 2-13-16,5 5 13 0,0 1-9 15,0-1-17-15,0 2-64 0,1-2-24 16,2 0-34-16,-3-1-66 0,3-2-88 16,4-4-92-16,-3 0-167 0,2-4-208 15,-4-2-487-15</inkml:trace>
  <inkml:trace contextRef="#ctx0" brushRef="#br0" timeOffset="-164146.149">32683 11122 1132 0,'0'0'817'0,"0"0"-247"16,0 0-119-16,0 0-42 0,0 0-114 15,0 0-112-15,0 0-80 0,-38-5-69 16,32 9-34-16,-2 2-13 0,1 2 13 16,-1 3 3-16,6 1 0 0,2 2 16 0,0-1-19 15,0 1 0-15,0 0-3 0,2-3-28 16,0 0-38-16,2-3 3 0,0-3 31 15,1-2 35-15,2-3 22 0,2 0-16 16,0-5-6-16,6-4 0 0,-2-4 21 16,1-2 8-16,1-3-7 0,0-2 3 15,-5-3 9-15,1-2-2 0,-4-2 5 16,-4-2-1-16,1-2 11 0,-4-1 18 16,0 0-6-16,-2 3 19 0,-2 3 18 15,2 6 53-15,-5 5-11 0,6 6-21 16,1 5-34-16,0 3-83 0,7 1-6 15,-3 3-71-15,-3 7-76 0,-2 6 75 16,-3 13 44-16,4 13 32 0,-8 13-38 16,8 5-68-16,-2-4-54 0,-6-9-45 15,8-12-19-15,-1-10-49 0,5-7-94 16,6-4-90-16,-1-1-65 0,0-3 18 16,-3 1-35-16,3-8-98 0,-2-3 147 15</inkml:trace>
  <inkml:trace contextRef="#ctx0" brushRef="#br0" timeOffset="-162913.265">32852 11210 778 0,'0'0'1011'0,"0"0"-512"0,6-39-11 0,-2 26-84 16,-4 1-47-16,0 5-57 0,0 1-67 16,0 5-55-16,-2 1-54 0,-4 0-124 15,1 7-50-15,-1 3 22 0,1 3 28 16,1 7 16-16,1-1-14 0,-1 2-2 16,2-3-3-16,2-1-16 0,1-3-9 15,4-3-25-15,3-4 10 0,0-2 17 16,0-4 26-16,2-2 34 0,4-7 3 15,-3-5-9-15,1-6-15 0,0-2-12 16,-3-5-1-16,-1-4 0 0,3-8 12 16,-2-7 1-16,-6-6-11 0,-3-4 10 15,0 10 7-15,-5 11 0 0,5 14 33 16,2 3 29-16,-1 2-19 0,0 3 33 16,1 2-18-16,-1 3-18 0,1 7-59 15,-2 0-6-15,0 9-121 0,-1 5 57 16,0 10 63-16,-6 14 5 0,1 11 2 0,0 7-1 15,-4-3 0-15,8-3-2 0,2-9 0 16,-2-6-12-16,4-6 15 16,4-10 0-16,-2-3 9 0,6 1 31 0,-3-1 6 15,-1-1-15-15,0-3-15 0,0-5 2 16,-4-5 7-16,2-2 12 0,0-1 42 16,0-7 29-16,1-5-108 0,1-3-10 15,2-3-54-15,-3-3 0 0,-1 3 24 16,0 0-6-16,-1 2 6 0,0 5 37 15,1 5 1-15,-2 3 2 0,-2 3-4 16,0 1-67-16,0 0 4 0,0 3 45 16,0 3-74-16,0 2-53 0,0 3 108 15,0-1-15-15,0 1 13 0,0-2-4 16,1-2 21-16,4-3 26 0,0 0 10 16,2-2 22-16,0 1 9 0,0-2-7 15,2-1-12-15,-2 2 12 0,-2-1 54 16,-2 3-48-16,-2-2-40 0,-1 2 43 0,0 3 19 15,0-3 9-15,-1 6-3 0,-2-3-18 16,2 2-19-16,-1-1-13 16,2-1 22-16,0-1-25 0,2-2-15 0,3 0 25 15,1-2 12-15,0-2 0 0,0 0 21 16,1-2-58-16,3-2 52 0,4-6-53 16,4-1 1-16,0-2-52 0,-1 0 0 15,-2-1 6-15,-4 0-46 0,-3 0 58 16,-2 1 34-16,-3 2-47 0,-1 1 29 15,-1 2 18-15,-1 3 0 0,0 1 28 16,-3 2-28-16,-1 2-54 0,1 0-23 16,-2 0 77-16,-3 5-59 0,2 3 22 15,-1 2 37-15,-1 3 22 0,1 0 3 16,3 4-7-16,2-2 4 0,2-1-20 16,0-2 0-16,3 0 16 0,3-1 13 15,2-3-3-15,0-1-6 0,1-3 12 16,3-1-7-16,-1-3-11 0,1 0-16 15,2-3-2-15,-2-4-3854 0,1-1 3856 16,-1-2 3735-16,-2-3-3735 0,1 2 0 0,-2-2 14 16,-2 0-11-16,-3 1-3 15,-1 1 1-15,-2 2 61 0,-1 2-16 0,0 1 15 16,0 2 1-16,-2 2-62 0,-4 2-27 16,2 0-47-16,-1 0-3845 15,-3 6 3919-15,1 0 3660 0,0 2-3660 0,4 1-15 16,2 1 4-16,1-1 10 0,2 1 1 15,4 0-31-15,4-3 31 0,0 1 16 16,-2-3 2-16,1 3-5 0,-5-3-13 16,-3 1 0-16,-1-2-25 0,-1 0-15 15,-2 0-16-15,2 2 29 0,-2 1 27 16,-2 0 0-16,-1 0 28 0,1 0 31 16,-5 0-38-16,2 1 11 0,1-3 2 15,2-1-3-15,1-1 6 0,3-3-37 16,1 0-3611-16,1 0 3611 0,4-1 3919 15,1-4-3864-15,5-5 6 0,5-3-32 16,4-5-29-16,4-3-49 0,-2-3-22 16,2 1 31-16,0 1 0 0,-4 0 37 15,-4 3 6-15,2 4-3 0,-8 3 37 16,-3 3-34-16,0 5 45 0,-5 0 24 16,0 4-72-16,-2 0-31 0,-4 8-79 0,-4 1 57 15,-2 4 51-15,2 2 2 16,-4 5 4-16,5-4 17 0,6 3-3 15,0-2-2-15,1-1-1 0,6 1 1 0,-1-2-1 16,1-2-15-16,2 1 0 0,-4-2-12 16,-3-2-16-16,-1 0-27 0,-6-2-19 15,-7 3 37-15,-12 1-62 0,-15-1-56 16,-15 0-651-16,-9-4-683 16,15-4 1489-16,6-3-2089 0</inkml:trace>
  <inkml:trace contextRef="#ctx0" brushRef="#br0" timeOffset="-161879.22">31425 11726 1433 0,'-6'1'1004'0,"5"-1"-736"0,-1 0-56 16,2 0 29-16,-1 1 17 0,0 0-46 0,-1 0-51 15,1 1-25-15,-2-2-23 0,-2 3-34 16,-1 1-39-16,-1 2-24 15,-1 1-13-15,0 3 9 0,-1 3-12 0,2-1-1 16,1 1-1-16,2 1-23 16,1-2 13-16,2-1-13 0,1-1-25 15,0-2-17-15,2-1 5 0,1-4 8 0,0 0 27 16,1-2 27-16,1-1 16 0,3-1 21 16,1-4 26-16,1-1 6 0,-1-5-12 15,1 0-19-15,-1-2-16 0,-2 1-22 16,2 0 0-16,-2 3 15 0,-3 2 1 15,-2 4-13-15,0 2 50 0,-2 1-3 16,0 0-50-16,0 2-35 0,0 0-33 16,0 6 30-16,0-1 37 0,2 0 1 15,-1 2 0-15,0-1 0 0,0-2-1 16,0-3 1-16,1 0-2 0,4-1 2 16,0-2 28-16,0-2 13 0,1-4 12 15,4-1-25-15,-2-3-28 0,2-5-13 16,1-1 1-16,-3-1-7 0,-1 4 17 15,0-1-13-15,-2 3 15 0,-5 5 9 16,-1 2 13-16,0 1-3 0,0 3-19 0,-1 0-34 16,-2 3-28-16,1 5-38 15,-3 1 36-15,-1 5 24 0,2-1 12 16,0 1-1-16,4-2-24 0,0 0-16 0,3-1-26 16,2-4 13-16,2 0 44 0,1-1 3 15,-2-3 7-15,2 0 9 0,-2 1 19 16,1-4 19-16,2 2 0 0,-2-1-7 15,-1 2 10-15,-1 0-6 0,-1 2 6 16,1 2 26-16,-3 0 3 0,2 3-1 16,-1-3 0-16,-1 2-15 0,2-1 0 15,-1-2-1-15,1-3-3 0,0 0 4 16,3-3 22-16,-2 0 21 0,2-2 10 16,1-4-1-16,2-3-16 0,2-4-18 15,-1-3-19-15,2-3-34 0,-4-1-40 0,-1-2-4 16,1 0 16-16,-3 2 28 15,-2 4 0-15,-1 3 22 0,-3 4 15 16,-2 3 7-16,-1 6-7 0,0 0 12 0,-1 0-49 16,-3 8-31-16,1 3-30 15,-3 7 61-15,2 2 3 0,1 3 15 16,1 0-2-16,5-1-16 0,3-4-31 0,7-4-50 16,4-1 16-16,5-7 0 0,11-6-79 15,0-3-111-15,5-10-248 0,-8 3-1006 16,13-13-327-16</inkml:trace>
  <inkml:trace contextRef="#ctx0" brushRef="#br0" timeOffset="-161344.111">32271 11758 3 0,'0'0'2945'0,"0"0"-2351"0,0 0-313 0,0 0-38 15,0 0-13-15,0 0-90 0,0 0-81 16,0 0 21-16,0 0 13 0,5 51-41 16,-8-33-18-16,2 1-13 0,1-2-8 15,-3-2-13-15,1 1 0 0,1-5-19 16,-2-3-30-16,3-2-22 0,0-2-18 16,-1-1 12-16,1-3 55 0,1 0 22 15,1 0 31-15,3-1 12 0,1-5 19 16,1 1-1-16,2-1-14 0,-3-1-27 15,0 1-20-15,-1 3-28 0,-5 2-15 16,2 1-6-16,0 1-31 0,-2 6 21 16,4 2 48-16,2 1 10 0,-1 2 0 15,5-2-21-15,-4 0 9 0,0-3 11 16,1-2-1-16,-1-2-9 0,1-2-1 16,1-1 13-16,5-3-1 0,-2-5 2 15,2-2 23-15,2-2 7 0,1-3-6 0,-1 0-8 16,-1 1-17-16,-3-2-62 0,-7 2-28 15,-2 0-53-15,-2 0-74 16,-1 5-127-16,-5 1-219 0,2 5-617 0,0 1-706 0</inkml:trace>
  <inkml:trace contextRef="#ctx0" brushRef="#br0" timeOffset="-161077.973">32565 11881 3058 0,'0'0'542'0,"0"0"-293"16,0 0-6-16,0 0-3 0,0 0-119 16,0 0-69-16,0 0-21 0,0 0-30 15,0 0 0-15,0 0 14 0,0 0 31 16,0 0-12-16,9 40-3 0,0-36-1 16,-2-3-7-16,4-1-23 0,-2 0-1 15,-2 0-27-15,-2-4-3 0,0-2 4 0,-4-1 2 16,0-1-3-16,1-1-34 0,-2-1-24 15,-2 0-23-15,-5 0-21 0,-1 1-9 16,-5 1 7-16,-3 3-78 0,3 0-139 16,-3 3-199-16,7 0-453 15,5 1-625-15</inkml:trace>
  <inkml:trace contextRef="#ctx0" brushRef="#br0" timeOffset="-160796.188">32676 11801 1926 0,'0'0'1403'0,"0"0"-994"16,0 0-117-16,0 0 83 0,0 0-106 16,0 0-137-16,0 0-55 0,0 0-13 15,0 0-36-15,39 19-26 0,-29-13-2 16,3-1-22-16,-4 4-11 0,0-2-1 16,-2 1-34-16,0 1 1 0,2 0-13 15,-3 0-7-15,-1 1 16 0,-3-3 19 16,-3-1 5-16,-1 0 10 0,2-3 9 0,0-1 28 15,0 0 32-15,2-2 37 0,-2 0-1 16,-3-2-1-16,1-3-20 16,2-2-47-16,0-3-28 0,6-6-34 0,4 2-74 15,4 0-75-15,2-1-81 0,4 4-192 16,-2 4-133-16,3 1-198 16,-3 5-754-16</inkml:trace>
  <inkml:trace contextRef="#ctx0" brushRef="#br0" timeOffset="-160429.23">32971 11847 1072 0,'0'0'1270'0,"0"0"-1031"15,0 0-52-15,0 0 93 0,-45-20-47 16,35 16-115-16,-4 2-45 0,3 2 35 16,3 0-20-16,-1 2-15 0,5 5-47 15,2 3-24-15,2 1-2 0,-1 5 0 16,1 1 3-16,0-2 12 0,0 1-2 0,7-3 9 15,6-1 35-15,2-6 15 0,-2 1-6 16,-1-5 13-16,2-2-7 16,-2 0 3-16,5-6-13 0,0-3-16 0,1-5-12 15,-1-1 16-15,-2-5-16 16,-3-2-34-16,-3-1 37 0,0-2 53 0,-1-1-53 16,-1-1 9-16,-1 1 52 0,0-2 74 15,-2 5-50-15,-3 3-18 0,-1 4-13 16,0 6-5-16,0 4-20 0,-1 3-26 15,0 3-40-15,-2 3-64 0,0 7-42 16,2 6 48-16,0 13 46 0,1 10 12 16,0 13-22-16,1 0-4024 0,4-1 4046 15,0-13 3217-15,1-11-3217 0,0-7-741 16,-1-10-1280-16</inkml:trace>
  <inkml:trace contextRef="#ctx0" brushRef="#br0" timeOffset="-159496.191">31778 12396 1778 0,'0'0'1053'0,"0"0"-786"0,0 0-75 0,0 0 14 0,-35 1-16 0,25-1-76 0,1 0-32 16,-1 0-13-16,-1 0-35 0,2 3-32 0,0 1-2 16,-2 5-3-16,0 0-16 0,1 2 4 15,-1 6-23-15,2 0 19 16,3 0 4-16,1 0-20 0,3-2-38 15,2-1-24-15,0-4 2 0,0-4 12 16,5 2 42-16,0-5 25 0,1-3 16 0,1 0 13 16,3-5 6-16,1-4 3 0,1-4 7 15,0-4-13-15,-1-1-1 0,2-2 8 16,-5 3 2-16,1 3 0 0,-2 3 23 16,-1 4 43-16,-1 4 26 0,-3 2-1 15,0 1-116-15,-2 4-10 0,2 3 10 16,0 6 19-16,1 3 6 0,0 1-6 15,0 2-19-15,2-4-1 0,-3 0 0 16,1-3 1-16,1-2-3 0,-2-3 1 16,5-4-1-16,0-2 3 0,2-1 20 15,2-4-1-15,-1-4-16 0,4-5-3 16,-3-4 0-16,2-1 0 0,-1-4 19 0,-2-2 44 16,-4-1-29-16,-2-4-9 15,-2 1 12-15,-2-2-12 0,0-5 0 16,2 4-3-16,-2-3 18 0,0 5-12 0,0 4 21 15,0 7 7-15,0 5 12 0,-3 6 18 16,0 6-15-16,-2 1-55 16,0 4-16-16,0 6-105 0,-2 14 19 0,0 14 62 15,-1 17 24-15,5 5 27 0,-4-1-27 16,5-2-13-16,2-19 1 16,0-7-31-16,2-7 9 0,2-7-10 0,3 2 13 15,0-1 7-15,4 0 24 0,2-8 4 16,1-3 23-16,3-7 1 0,3-2-28 15,-2-8-29-15,2-6-2 0,-1-5-9 16,-3-3-16-16,0-1 30 0,-4 2 26 16,-1-1 19-16,-4 7 3 0,-2 4 15 15,-2 6 37-15,-1 5 32 0,-2 2-82 16,-2 3-24-16,2 7 0 0,-5 4 22 16,5 2 6-16,0 2-28 0,0-1-23 15,0 0-45-15,0-6-34 0,0-3-63 16,0-1-114-16,0-5-220 0,0-2-497 15,0-2-358-15</inkml:trace>
  <inkml:trace contextRef="#ctx0" brushRef="#br0" timeOffset="-159373.173">32055 12368 2398 0,'0'0'349'0,"0"0"-282"0,0 0-23 0,0 0-44 15,0 0-96-15,0 0-43 0,0 0-42 16,0 0-133-16,48 21-401 0,-37-17-627 15</inkml:trace>
  <inkml:trace contextRef="#ctx0" brushRef="#br0" timeOffset="-158212.722">32280 12422 2202 0,'0'0'713'16,"0"0"-335"-16,0 0-124 0,0 0 46 15,0 0-102-15,0 0-125 0,0 0-48 16,-41-18-25-16,34 18-13 0,-3 3-9 15,2 1 10-15,3 4-6 0,-2 3 18 16,2 2 3-16,1 2-3 0,2 2 16 0,2-2-16 16,0 2-16-16,1-1 14 15,3-3-30-15,3 1 12 0,1-1 20 16,4-1 36-16,-1-3-8 0,0 1-13 0,0 3 1 16,-1-2-16-16,1 0 0 0,-2 4 0 15,-2 0-12-15,-1 2-7 0,-3 1 17 16,-3 1 0-16,-2-1-20 0,-4 1-23 15,-4-1 13-15,-4-2 17 0,-3-1-1 16,-1-2 4-16,-2-3-10 0,1-2-10 16,3-5-12-16,0 0 11 0,-1-3 33 15,2-6 44-15,3-2-3 0,3-5-39 16,8-2 26-16,1-4-19 0,8-5-9 16,5-3-34-16,2-1 2 0,3-3 10 15,3-2 7-15,-1 4 13 0,2 1 2 0,2 2 45 16,1 3 33-16,2 4 4 15,-2 2-19-15,-4 5-10 0,-5 2 25 16,-3 4 3-16,-2 2-31 0,-5 4-49 16,-2 0 0-16,-2 3-1 0,-1 4-18 15,-1 4 18-15,0 2 12 0,-2 3-11 16,-5 2 1-16,1-1 19 0,1 0-8 0,-2-1-13 16,4-4-2-16,1 0-32 15,0-4 6-15,2-2 9 0,0-6 4 0,2 3-26 16,0-3 41-16,1 0 38 0,0-6 15 15,1 0 0-15,4-5-22 0,0-2-31 16,3-1-15-16,4 0-12 0,-2 1 8 16,2 3-6-16,-3 3 25 0,2 3 16 15,-4 4 2-15,-2 0-18 0,0 3-18 16,-4 4-7-16,0 1 0 0,2 5 22 16,-4-1 2-16,3 2 0 0,-3-3 0 15,3 3 2-15,4-4 0 0,0-1 1 16,5-4 1-16,-3-2 9 0,1-2-2 15,4-1-10-15,0-6-47 0,3-3-15 16,0-4-19-16,-2-2-7 0,-5-2 9 16,-2 1 32-16,-3-1 47 0,-1 2 13 0,1 1 37 15,0 1-19-15,-1 1-9 16,-3 3-2-16,-3 2 52 0,-2 3-15 16,-10 2-57-16,0 2-13 0,0 1-2 0,-5 6-10 15,5 4 6-15,-2 2 18 0,-1 4 0 16,3 0 2-16,6 0 1 0,3 0-2 15,4-1-22-15,6-2-73 0,2-1-40 16,2-2 13-16,-3-3 27 0,6-2 9 16,-2-2-25-16,3-4-67 0,4 0-36 15,6-3 8-15,-2-1 42 0,0-3 55 16,0 0 25-16,-8 3 84 0,0-3 19 16,-3 1 126-16,-5 0 74 0,-3 2 57 15,-2 1 4-15,-2 0-36 0,-3 1-36 16,-4 1-76-16,-3-1-132 0,-1 1-22 15,-2 1-44-15,1 0 26 0,0 4 11 16,0 1 29-16,3 4 0 0,1 1 1 16,1-2 21-16,1 2-6 0,2-1 6 15,4-1-9-15,3 0 18 0,4-2 28 16,2-1 36-16,-1-4 17 0,-2-1-37 16,4 0-75-16,2-6-6 0,4-6-41 15,3-1 7-15,1-3-7 0,-3-2-9 0,0-3 0 16,-1-2 39-16,-2-4 17 0,0-7 48 15,-3 0 5-15,-5 0 25 16,-1-3-3-16,-5 7 21 0,-2 1 9 0,-1 2 28 16,-2 10 88-16,2 5-31 0,0 4-38 15,-2 7-45-15,4 1-107 0,1 1-6 16,0 7-79-16,-1 6 36 0,-2 11 36 16,-1 15 13-16,-5 12 24 0,9 3-3 15,1 1-18-15,1-17-3 0,3-9-2 16,-5-8-19-16,-3-2-55 0,3 1-53 15,2 5-42-15,5-2-94 0,3-6-148 16,0-4-351-16,-4-5-912 0</inkml:trace>
  <inkml:trace contextRef="#ctx0" brushRef="#br0" timeOffset="-158101.229">33084 12614 3318 0,'0'0'658'0,"1"0"-395"0,0 0 94 0,1-3-357 0,1-1 55 16,4-9-802-16,-2 5 747 0,9-21-2785 0</inkml:trace>
  <inkml:trace contextRef="#ctx0" brushRef="#br1" timeOffset="-87079.864">31187 10481 1821 0,'0'0'344'0,"0"0"-111"0,0 0-26 0,-42-2-1 0,34 1 22 16,2 0-17-16,4 1-45 0,2 0-64 15,0 0-55-15,1 0-47 0,4 0-19 16,4 0 19-16,5 0 57 0,5 0 29 16,14 2 5-16,17-2-31 0,17 0-19 15,3-2-16-15,0-4-9 0,-7 2-16 16,-9 2 0-16,-2 1 0 0,-3 1-26 0,-5 0-77 15,-8 0-49-15,-5 0-45 0,-9 0-80 16,-6 1-134-16,1 1-229 16,-4 0-589-16</inkml:trace>
  <inkml:trace contextRef="#ctx0" brushRef="#br1" timeOffset="-86864.878">31111 10607 2654 0,'0'0'418'0,"0"0"-322"15,0 0 45-15,0 0-20 0,0 0 75 16,67 16 57-16,-14-16-8 0,11 0-39 16,6-4-45-16,4-4-59 0,-5 0-38 15,-1-3-34-15,5 1-30 0,-12-1-52 16,-9 2-177-16,-6-1-252 0,-22 4-585 15,14-7-1157-15</inkml:trace>
  <inkml:trace contextRef="#ctx0" brushRef="#br1" timeOffset="-4532.019">21628 2065 103 0,'0'0'398'0,"0"0"-153"0,0 0-105 0,0 0 88 0,0 0 127 0,0 0-102 0,0 0-51 15,0 0-14-15,0 0 10 0,0 0 9 16,0 0-20-16,0 0 9 0,0 0 6 15,0 0-20-15,-30-1-26 0,30 1-19 16,0 0-27-16,0 0-21 0,0 0-20 16,1-1-9-16,0 0-48 0,2 0-12 15,3 1 0-15,2 0 4 0,4 0 33 16,9 0 20-16,8 0 0 0,12-4 5 16,17 2-12-16,8-4-15 0,5-1 11 15,2-2 10-15,-1-1-3 0,5 0 9 16,4-4 0-16,1 2 3 0,0-2-7 15,-2 1-14-15,-3 0-43 0,-2 0-1 16,-3 0-36-16,-6 4-20 0,-6 1 1 16,-4 0-10-16,-8 1-22 0,-10 1-28 15,-10 0-22-15,-7 2-24 0,-6 0-53 16,1-3-122-16,-1 0-153 0,-1-2-121 0,-5-1-153 16,-5 3-404-16</inkml:trace>
  <inkml:trace contextRef="#ctx0" brushRef="#br1" timeOffset="-4246.008">22719 1687 2745 0,'0'0'375'0,"0"0"-196"0,0 0-74 16,0 0 22-16,0 0 41 0,0 0-26 15,0 0 97-15,41 4 1 0,-17-3-23 16,9 3-72-16,-1-1-65 0,2 1-40 15,1-1-16-15,-6 2 1 0,5 0-25 16,-1 2 2-16,-3 0-2 0,-2 1-3 16,-2 2-9-16,-5 0-4 0,-4 0-8 15,-5 1-13-15,-5 1-18 0,-5 2 2 16,-4 0 26-16,-7 2 27 0,-8 4 15 16,-5-2-13-16,-5 3-2 0,-8 2-3 15,-7 2-31-15,2-4-15 0,4-3-41 16,5-6-59-16,9-2-59 0,-2-3-120 15,4-1-448-15,-1-5-1232 0</inkml:trace>
  <inkml:trace contextRef="#ctx0" brushRef="#br1" timeOffset="-2215.039">23967 1751 1754 0,'0'0'461'0,"0"0"-112"0,0 0 34 0,0 0-60 15,0 0-14-15,0 0-82 0,0 0-57 16,0 0-28-16,0 0-5 0,0 0-38 16,0 0-27-16,-2-37-16 0,9 32-16 15,4-4-9-15,1 1-1 0,5-1-11 16,2 1-19-16,1 0-18 0,0 2-9 16,-1 1-4-16,0 4-22 0,-4 1-6 15,0 4-9-15,-1 2 12 0,-4 6-3 0,-2 3 3 16,-2 3 9-16,-4 3 19 0,-2 4-6 15,-5 0-5-15,-5 5 8 16,-4-2 29-16,-2 0 2 0,-3 2 13 0,-2-6 6 16,1 2 17-16,0-4 4 0,1-2 13 15,3-3 31-15,4-3 16 0,1-1 2 16,6-6-37-16,3-1-9 0,2-3-35 16,2-1 16-16,4 0 34 0,5 0 83 15,2-2 17-15,5 0-21 0,4-2-65 16,3-4-63-16,3-1-22 0,1-3-70 15,-1-3-45-15,0 2-87 0,-3-3-134 16,-2 2-228-16,-5 1-777 0,0-3-1178 0</inkml:trace>
  <inkml:trace contextRef="#ctx0" brushRef="#br1" timeOffset="-1631.528">24437 1658 2115 0,'0'0'1105'0,"0"0"-872"0,0 0-56 0,0 0-53 0,0 0-20 0,0 0-35 15,0 0-50-15,0 0-4 0,0 0 7 16,-22 39 10-16,19-24-29 16,1 2 22-16,1 1-23 0,1-2 9 0,1 0-11 15,4-1 0-15,1-3 0 0,2-1 3 16,2 0 19-16,0-2 19 0,3 0 46 16,0-3 22-16,3-2-10 0,0 2-3 15,1-2 9-15,1 0-37 0,-2 0-50 16,0 1-18-16,-4 1-16 0,0 0-15 15,-4 0-3-15,-2 0-6 0,-4 1-6 16,-1 0 9-16,-1 0 12 0,-3 3 10 16,-4 1 12-16,-2 0-10 0,-5 2-2 15,-1-1-1-15,-4 1 4 0,-1-1-1 16,1-1 1-16,-1 0-7 0,1-2-18 16,0-3-25-16,1 0-25 0,3-2-29 15,-1-2-48-15,4-2-66 0,1-4-183 16,3-5-245-16,2 0-682 0</inkml:trace>
  <inkml:trace contextRef="#ctx0" brushRef="#br1" timeOffset="-1440.897">24436 1672 2304 0,'0'0'1136'0,"0"0"-892"0,0 0-96 0,0 0 98 15,0 0 69-15,0 0-43 0,0 0-48 16,0 0-50-16,48-12-49 0,-31 7-64 15,1-2-58-15,2-3-3 0,1 2-2 16,2-1-50-16,3 1-48 0,-2 2-56 16,2 1-99-16,2 0-178 0,-2 2-300 15,-7 0-825-15,9 0-405 0</inkml:trace>
  <inkml:trace contextRef="#ctx0" brushRef="#br1" timeOffset="-631.578">25062 1535 2825 0,'0'0'449'0,"0"0"-255"0,0 0-23 0,0 0 56 16,0 0 25-16,0 0-75 0,0 0-49 16,0 0-128-16,0 0-28 0,0 0-31 15,-44 4 9-15,33 16 50 0,-8 9 6 16,-1 13 28-16,1 12 4 0,-3 2-10 16,10-9 6-16,5-13-6 0,4-10-7 0,3-7 4 15,0 4-13-15,0 0 13 16,4-2 3-16,5-4-16 0,1-5 13 15,5-3 58-15,0-6 43 0,5-1 43 0,-2-1-59 16,-1-7-55-16,2-3-13 16,-4-1-14-16,-3-2-1 0,-2 0-6 0,-8-3-5 15,-2 3 2-15,-4-2-18 0,-7-1-18 16,-5 2-19-16,-6 2 13 16,1 3-7-16,-2 1-5 0,0 5-38 0,-1 4-20 15,4 0-81-15,2 4-84 0,1 5-175 16,5-1-556-16,2-2-762 0</inkml:trace>
  <inkml:trace contextRef="#ctx0" brushRef="#br1" timeOffset="651.308">25619 1696 1537 0,'0'0'708'0,"0"0"-327"0,0 0-94 0,0 0-44 0,0 0-16 0,0 0-65 15,0 0-70-15,0 0-70 0,0 0 32 16,0 0 2-16,3 50 20 0,0-30 3 15,1 2-20-15,-1-2-12 0,1 1-8 16,-2-1-11-16,3-3 0 0,-3 0-15 16,0-6 18-16,-1-1-16 0,1-3-2 15,0-1 2-15,0-3 4 0,-2-2 18 16,2-1 54-16,-2-4 94 0,0-1 31 16,0-6-63-16,0-3-82 0,0-8-69 0,0-4 19 15,0-3-21-15,2-3 3 0,0 0-2 16,-2-1 0-16,2 5 24 0,-2 2-25 15,3 5 21-15,-1 4 7 0,3 8-5 16,-3 4-23-16,0 4-2 0,1 1-62 16,3 5 21-16,3 5 31 0,2 5 9 15,0 4-16-15,-1 1-11 0,0 4-4 16,-1 1-3-16,-3 0-12 0,-1 0 0 16,2-5-19-16,-3-3 16 0,3-3 34 15,-1-7 18-15,1-4 3 0,3-3 61 16,0-5 29-16,-1-6-14 0,4-3-30 15,-1-7-49-15,2-2-24 0,0-3-19 16,-1-2 28-16,-3 1 13 0,0 2 2 16,-1 0 2-16,-1 7 13 0,0 5-15 15,-3 3 0-15,1 5 22 0,-2 4-22 16,2 1-26-16,0 8-11 0,-1 3 25 16,1 4-1-16,1 4-14 0,0 5 15 15,-3 1-13-15,0 3-24 0,-3 0-4 0,-1-1-27 16,0 0-22-16,1-1-53 0,0-2-102 15,1-7-140-15,0-5-186 16,2-7-426-16,0-1-704 0</inkml:trace>
  <inkml:trace contextRef="#ctx0" brushRef="#br1" timeOffset="1183.384">26165 1585 2957 0,'0'0'361'0,"0"0"-278"0,0 0 73 0,0 0 43 0,3 42-39 0,-1-27-56 16,-2 1-19-16,2 0-19 0,0 2-29 15,-2 0-21-15,2-2-4 0,-2 2-2 16,2-1-10-16,-2-4-2 0,2 1-11 16,0-5-18-16,-1-4-28 0,1-2-1 15,0-2 12-15,-2-1 48 0,2-1 10 0,-2-6 47 16,0-3-41-16,0-4 6 15,-2-5 3-15,0-3-10 0,-2-2 16 16,1-4 22-16,-1 2 31 0,2 0-13 0,2 4 19 16,0 2 3-16,2 7 30 0,4 1 0 15,1 3-59-15,3 2-18 0,3 3-12 16,2-1-22-16,1 3-12 0,0 2-27 16,-1 0-1-16,-4 2 0 0,2 3-11 15,-6 5-26-15,-1-2-42 0,-4 4 17 16,-2 1-5-16,0 3 11 0,-8 0 16 15,-3 1 28-15,-1 1 2 0,-3-1 38 16,1-3 1-16,2-2 21 0,5-4 18 16,1-1-5-16,2-4 17 0,4-3-8 15,0 0 11-15,3 0 4 0,0 0 9 16,5 0 2-16,1 0 16 0,5 0-27 16,1 0-41-16,3 3-18 0,-1 0-13 15,-1 1-9-15,-1-1-2 0,-3 4-4 16,-3 0-3-16,-3 1-2 0,-4 1 17 0,-2 1 15 15,-6 1 1-15,-5 2 31 0,-7 1-31 16,-3-2-12-16,-6 0-62 16,-3-2-43-16,0-1-103 0,-1-5-115 0,10-3-443 15,-6-6-1530-15</inkml:trace>
  <inkml:trace contextRef="#ctx0" brushRef="#br1" timeOffset="2234.406">23779 2475 2612 0,'-7'0'502'0,"3"0"-148"0,0 0-57 0,1 0-11 0,3-1-94 15,1 0-84-15,7-1-55 0,4 1 49 16,16-3 77-16,19 0-68 0,23-5-34 16,15-5-28-16,4-2-46 0,0 1-1 15,-4-2-2-15,0 3-3 0,1-1-28 16,-5 0-3-16,-5 1-39 0,-8 1-54 16,-10 4-58-16,-8 1-51 0,-11 1-15 15,-10 3-10-15,-9 1-167 0,-4 2-265 16,-5-2-538-16</inkml:trace>
  <inkml:trace contextRef="#ctx0" brushRef="#br1" timeOffset="2468.22">23966 2606 2636 0,'0'0'696'0,"-37"13"-467"0,23-6-65 16,1-3-16-16,3 3-32 0,5-5-46 15,4 0 15-15,1 0-10 0,6-1-75 16,7 1 99-16,14-1 130 0,18 1 36 16,23-5-38-16,14-7-87 0,11-6-61 15,4-5-24-15,-3 0-43 0,2-1-12 16,-2 0-76-16,-6 2-104 0,-8 0-95 16,-8 2-251-16,-20 3-935 0,-6-3-1231 0</inkml:trace>
  <inkml:trace contextRef="#ctx0" brushRef="#br1" timeOffset="16166.515">9762 5099 1030 0,'0'0'612'0,"0"0"-186"0,0 0-284 15,0 0-67-15,0 0-4 0,0 0 33 16,0 0 21-16,0 0 1 0,0 0-45 0,0 0-36 15,0 0-10-15,0 0 13 16,10 3 26-16,-8 2 0 0,0 0-39 16,-1 2-12-16,4 3-21 0,-1-1-1 0,-2 5 18 15,1 0-18-15,-1 5-1 0,0 0-2 16,0 4-1-16,0-1-29 16,0 4 31-16,1 1-1 0,-1 2-11 0,3 3 13 15,-3 4 16-15,2 8-16 0,-1 8 13 16,-1 3-13-16,2-3 0 0,-2-1 0 15,2-1 1-15,-2 3-1 0,1 2 16 16,2 3-4-16,-3 0-12 0,1 3 13 16,-1 4 6-16,0 0 13 0,0 6-3 15,-2 4 9-15,2 2-12 0,-2 4-26 16,0 3 0-16,0 1 13 0,-2 4-12 16,-1 3 18-16,2 4-16 0,-2 3 41 15,1-1-18-15,0 1 25 0,-1 4 25 16,1-1-73-16,0 2 13 0,1 3 3 15,-1 3-16-15,0 2 19 0,2 2 16 16,-2 5 10-16,2 0-1 0,-2 5 13 16,2-1-13-16,-2 2 16 0,0 3-25 0,-1 1-1 15,-1 5-12-15,-3-2-23 0,3 3 11 16,-1 1 3-16,-1 2 22 0,2-3 0 16,-1 3 12-16,-2-2 6 0,3 0-3 15,-1-3-16-15,3 5-12 0,-2-2-23 16,1 1-1-16,-1 1 15 0,-2 1-13 15,1-1-4-15,-2 1 3 0,2 3 8 16,-1-2 21-16,2 0 6 0,0 0 16 16,0 1 9-16,0 1 5 0,4-6 32 15,-2 4-25-15,2-4-44 0,0 0 7 16,0 2-21-16,0 1-16 0,0-2 18 16,0 3-9-16,2-2 16 0,0-2-1 15,1-2-9-15,0-4-2 0,1 2 8 16,-2-2 0-16,3-3-11 0,-1-3 2 15,0 0 6-15,0-4-2 0,0-4-1 16,0 0-15-16,-2-3-4 0,0 1 4 0,0-4 12 16,0-4-10-16,-2 0-2 15,2-2 15-15,-2-3-9 0,0-3 13 0,0-3-7 16,-2-8 0-16,-2-2-12 16,0-4 2-16,0-3 7 0,0-6-8 15,-4-5-1-15,3-8-1 0,-5-8-17 0,2-10-13 16,0-11-33-16,3-12-6 0,-3-3-37 15,0-2-34-15,-1-3-44 0,-1-5-47 16,-2-7-144-16,1-19-206 0,1 0-936 16,-2-28-337-16</inkml:trace>
  <inkml:trace contextRef="#ctx0" brushRef="#br1" timeOffset="17582.999">12762 5029 1223 0,'0'0'482'0,"0"0"-378"0,-10 49-81 0,8-28 39 0,1 5 15 16,1 2 27-16,0 2-58 0,0 1-17 16,0 3-26-16,1 0 13 0,0 8-12 15,1 5-4-15,1 10-3 0,-2 1 3 16,2-5 23-16,0-1 26 0,0-6-27 16,2 2-5-16,-1 2 15 0,0 4-3 15,1 2 3-15,1 1 10 0,-1 2 4 16,2 1 18-16,-2 2 4 0,0 0 19 15,2 3-29-15,-2 1-3 0,2 0 6 16,-3 3-6-16,0 1-7 0,0 2-7 16,-1 2 14-16,0 3-33 0,0 2-2 15,0 5 12-15,1 0 6 0,-2 3 10 16,1 0-16-16,-1 0-3 0,0 2 12 16,0 0-25-16,0 4 22 0,0 1 10 15,0 3-13-15,0-1 0 0,1 3 3 16,0 1 19-16,0 4-19 0,0 0 44 15,-2 2-47-15,-1 1 12 0,1-2-15 16,-1 3-17-16,0-1 7 0,-1 5 4 0,-4-3-26 16,2 1 0-16,-2-1-1 15,1 1 1-15,-1 2 12 0,0-1-12 16,2-1 3-16,-3 3 10 0,2-2-11 0,-1 0 36 16,0 1-7-16,0-1-3 0,1-2-12 15,-2 3 22-15,2 0-19 0,1 0 31 16,-1-1-15-16,-1-1 2 0,2 1-18 15,-1-2-18-15,1 2 52 0,-2-1-52 16,2-3 11-16,1 1-10 16,-2 0-1-16,1-2-1 0,1 2 1 0,0-4-1 15,0 0 2-15,0 0 9 0,2-3-11 16,0 2 31-16,-1-1-3 0,1-2 0 16,0-2-13-16,0-2-15 0,0 2 3 15,0 1 10-15,-1-2-11 0,1 0 0 16,-1-1 1-16,0-4 12 0,-2 1-12 15,1-1 19-15,-1-1 3 0,2 1 3 16,-1-3-1-16,0-2-5 0,-1 0-3 0,0-2-4 16,-1 1 19-16,0-2-12 0,0-2-19 15,0-1 12-15,0-1-13 16,0-2-2-16,-1 0 0 0,1 1 20 0,-1 0-20 16,-1-1 15-16,1-1-3 0,-1-4 0 15,0 0 10-15,0-4-10 0,-2 0 13 16,1 0 6-16,-2-3-13 0,1-1-3 15,-1-4 10-15,-1-4-7 0,0-5-2 16,-1-4 2-16,0-3-18 0,2-10 1 16,1-5 7-16,0-10-8 0,1-2-27 15,-2 2-50-15,-1-3-46 0,-3 1-34 16,1-9-44-16,-2-9-64 0,-3-9-290 16,3-7-771-16,-6-26-892 0</inkml:trace>
  <inkml:trace contextRef="#ctx0" brushRef="#br1" timeOffset="19567.568">9683 5145 1227 0,'0'0'491'0,"0"0"-273"0,0 0-4 16,0 0 22-16,0 0-71 0,0 0-65 15,0 0-19-15,0 0-23 0,0 0-29 16,0 0 3-16,0 0 74 0,0 0 16 16,39-3-14-16,-22 3-18 0,5-1-30 15,3-1-15-15,8 1-20 0,7 1-21 0,12 0 8 16,6 0-11-16,-1 3-1 16,0-2 0-16,1 0 0 0,1-1 13 15,5 0-11-15,5 0 17 0,2-1-3 0,2-2 10 16,5 2 12-16,2-2 0 0,6 1-7 15,3-2-2-15,3 4 2 0,1 0-27 16,1-1 6-16,-1 1-8 0,-2 0-2 16,2 1 2-16,-4 4 11 0,-4-1-11 15,-2 0-1-15,0 1 15 0,-2 1 25 16,-1-2 6-16,-1 2-22 0,-3-3 1 16,-1 1-8-16,-6 0-14 0,-4-1 14 15,-4 0-16-15,-4-1 10 0,-6 1-10 16,-5-1 0-16,-9 0-1 0,-8-2 1 15,-8 3 2-15,-3-3-1 0,-1 0 0 16,2 1 0-16,-2-1-1 0,-4 0-1 16,-4 0-1-16,-5 0-82 0,-2 0-66 15,-2-1-45-15,-4-2-132 0,-2 0-266 16,-1-1-852-16</inkml:trace>
  <inkml:trace contextRef="#ctx0" brushRef="#br1" timeOffset="21367.275">10423 4234 271 0,'0'0'1888'0,"0"0"-1704"0,-11 46-106 0,7-28-20 0,-2 5 7 0,1-3-24 16,-2 2 11-16,0-3 3 15,-1-2-13-15,0-2 0 0,0-2-7 0,2-6 17 16,3-1 5-16,1-3 30 0,1-3 35 16,0 0 28-16,1-6 15 0,0-4-69 15,0-7-80-15,0-6 3 0,0-4-17 16,0-3 0-16,0-5 23 16,0 0 7-16,0 0 15 0,0-5-18 0,0-5 15 15,0-6-10-15,2 7-5 0,1 9-27 16,-1 12 20-16,4 9 13 0,-1 2-17 15,0 1-18-15,1 0-2 0,0 5-13 16,-1 5-20-16,4 2-47 0,0 8 32 16,0 6 37-16,4 8-9 0,-1 11 20 15,-2 11 2-15,-1 9-57 0,-2 3-25 16,-5-12-55-16,0-14-3 0,0-14 15 16,-1-6 77-16,3 0 29 0,1-3 19 15,0-3 1-15,1-3 85 0,2-4 58 16,2-8 41-16,3-5-87 0,2-6-35 15,5-10-37-15,3-12-26 0,3-8-3 16,2-2-41-16,-6 2 9 0,-5 11 32 0,-6 12 3 16,-3 7 1-16,0 2 23 15,1 0-24-15,0 2 0 0,-3 4 35 16,1 4 0-16,-2 9-35 0,-3 0-6 0,2 10 5 16,0 6 1-16,0 12 14 0,-3 13 9 15,-1 14-1-15,-6 7 6 0,-2-3-27 16,-1-6-1-16,4-17-2 0,3-9-30 15,2-8 31-15,0-7-11 0,1-1-7 16,3-1 19-16,2-2 25 0,2-5 44 16,4-3 32-16,3-3 63 0,0-8-58 15,5-3-81-15,0-6-25 0,2-5-68 16,0-3-27-16,-3 0 7 0,-2 0 41 16,-4 5 45-16,0-1 2 0,-5 9 19 15,-4 2 15-15,-1 7 26 0,-3 3 22 16,0 3-16-16,-4 0-66 0,-4 8-9 15,1 1-63-15,-6 6 8 0,0 4 36 16,-3 4 27-16,1 0-1 0,1-1-2 16,3-2-8-16,3-4-7 0,3-4-15 0,2-6 12 15,3-2-7-15,0-3 29 16,1-1 3-16,1-2 19 0,5-4 22 16,-1-1 10-16,4-3-14 0,2-2-21 0,-1 0-19 15,5-1-13-15,-5 1-3 0,1 2 4 16,-1 3-17-16,-1 4-11 15,-2 3-8-15,0 0 48 0,-2 7 4 0,-3 0 24 16,3 3-28-16,-3 0-13 0,-1 1 11 16,-1 1-1-16,-1 1 0 0,0 0-16 15,0-4 6-15,1 2-2 0,0-5-20 16,0-2-6-16,1-1-6 0,2-3 15 16,0-3 32-16,0-1 16 0,3-4 50 15,0-1-6-15,3-2-32 0,-1-3-12 16,0 0-14-16,0 3-2 0,0 3-19 15,-1 2-25-15,-2 3 44 0,-1 3-3 16,0 0 3-16,0 3 0 0,-1 4-6 16,1-1 6-16,0 3-13 0,-2 0-6 15,1 0-18-15,1-2 11 0,-2 0 26 16,-1-4-2-16,2-2-36 0,0-1-25 16,1 0-29-16,3-7 41 0,2-3 48 0,1-3-29 15,0 0-9-15,0-1 38 0,-2 2 3 16,0 2 19-16,-2 3 3 15,-2 1 7-15,-2 5 15 0,-1 1 7 0,0 3-23 16,-1 4 45-16,1 4-19 0,0 1-10 16,0 0-41-16,1 2 10 0,0-1-4 15,-1-3-9-15,2 0-12 0,0-3-7 16,1-3-6-16,2-4-1 0,1-2-46 16,4-4 5-16,0-5-15 0,4-2-30 15,-1-3-66-15,0 0-21 0,-2 1 35 16,-3 1 80-16,2 4 68 0,-4 4 14 15,-4 3-16-15,-1 3 18 0,-1 0 106 16,-2 8 20-16,2 2 31 0,-1 5-39 16,0 0-67-16,1 1-32 0,0 1-3 15,0-3 0-15,1-1-16 0,0-2-2 16,2-3 1-16,1-3 1 0,3-3-2 16,0-2-43-16,3-5-67 0,2-5-38 15,-1-1-59-15,3-2-68 0,-4-2-18 0,-1-1 143 16,-2 3 152-16,-1-1 16 15,-4 2 98-15,-2 0 57 0,-2-1-12 16,-2 2 12-16,-2-2-1 0,-2 1-6 16,-2 2-20-16,2 1-3 0,-1 1-8 0,1 3-34 15,0 1-65-15,-1 1-34 0,2 3 0 16,0 0-21-16,-1 0 20 0,-1 3-17 16,0 4-26-16,0 2-1 0,1 2 10 15,0 0 7-15,4 0-33 0,2 1-165 16,0-3-373-16,6-4-1023 0</inkml:trace>
  <inkml:trace contextRef="#ctx0" brushRef="#br1" timeOffset="22100.775">11648 3993 1501 0,'-13'4'786'0,"7"-4"-511"0,-1 0-88 0,2 1 9 16,-1-1 41-16,4 0-1 0,1 0-24 16,1 0-16-16,0 0-45 0,0 0-50 15,1 0-10-15,1 0-35 0,2 0 6 16,2 0-62-16,4 0-9 0,-1 3-16 15,6 5 0-15,1 2-12 0,-3 4-4 16,2 2-6-16,-4 3 0 0,0 1 15 16,-4 1 4-16,-2 0-10 0,-1-4 7 15,-2 0-10-15,-1-3 19 0,0-5-3 16,0-4-4-16,0-2 4 0,0-3-28 16,2 0 53-16,1-7 14 0,1-3-1 15,2-3 22-15,0-3-10 0,1-2 3 16,1-5 4-16,-1 2 2 0,-2 2 26 15,-1 3 9-15,-1 5-15 0,1 3 8 16,-3 3-6-16,-2 5-3 0,0 0-13 16,0 0-40-16,0 2-62 0,0 2-38 0,0 1 56 15,0 2 43-15,1 2 1 0,2-1 22 16,0-1-20-16,1-2-1 16,2-1 0-16,1-4 33 0,3 0 16 0,2-4 13 15,5-6-63-15,2-5-32 0,0-1-36 16,0-4-1-16,-2 2 22 0,-1 1 35 15,-3 3 12-15,-5 2 2 0,-2 5 21 16,-3 3-1-16,-2 4-22 0,-1 0 0 16,0 4-13-16,0 9-82 0,0 5 95 15,1 11 3-15,3 11 29 0,5 9 3 16,-1-4-12-16,2-7-23 0,-1-1-14 16,0 3 14-16,-1 7 3 0,-4 7-3 15,-4-4 0-15,-9-5-74 0,-5-1-30 16,-2-7-28-16,2-10-67 0,3-9 37 15,-2-8 162-15,-2 1 79 0,-1-4 124 16,-1-5-55-16,0-2-22 0,4-12-15 16,-2-12-15-16,8-15-2 0,6-19-20 15,5-10-70-15,14-4-4 0,5 4 0 0,5 7-19 16,6 7-43-16,5 6 9 0,4 8-16 16,5 5-54-16,1 4-18 15,1 4-112-15,-12 9-397 0,-3 0-1864 0</inkml:trace>
  <inkml:trace contextRef="#ctx0" brushRef="#br1" timeOffset="24352.025">9830 5543 921 0,'0'0'745'0,"0"0"-384"0,0 0-141 0,0 0-22 16,0 0-2-16,0 0-18 0,0 0-60 15,0 0-31-15,0 0-42 0,0 0-13 16,0 0-31-16,0 0-1 0,0-2-32 16,0 2-10-16,0 0-12 0,0 0-17 15,2 2-16-15,1 0 87 0,6 1 39 0,2 0 0 16,4 1-4-16,3 0 16 0,4 0 1 16,8-2-1-16,11 0-9 0,11 0 44 15,8-2 3-15,0 1-28 0,2-1-14 16,-4 0-8-16,4 0-4 0,3-1-16 15,5-3 3-15,3 2-9 0,2-2 12 16,2-2-3-16,6 1-3 0,-1 0-6 16,1 0-1-16,2 1 7 0,0 1-3 15,0-1 9-15,1 0-6 0,3 0 4 16,-1 3-21-16,-2-3 13 0,0 3 1 16,-3-1-15-16,-2 0-1 0,-1 2 0 15,-3-2-2-15,0 1 2 0,-2 0 0 16,-5 0 2-16,0-2-1 0,-5 1 1 15,-3 0-1-15,-1 0 2 0,-3-1 1 16,-5 0 21-16,-3 0-22 0,-5-1 19 16,-8 0-6-16,-9 2 3 0,-8-1-17 15,-1 0 20-15,-2 1-6 0,0-2-4 16,-2 0-12-16,-5 0-18 0,-7 1-73 0,-3-2-89 16,-9-1-195-16,-1 2-393 0,-16-7-1254 15</inkml:trace>
  <inkml:trace contextRef="#ctx0" brushRef="#br1" timeOffset="25517.439">9842 5942 284 0,'0'0'355'0,"0"0"183"0,0 0-304 0,0 0-100 0,0 0-17 16,0 0-16-16,0 0 12 0,0 0-6 0,0 0 0 16,0 0-35-16,0 0-11 0,42 8-15 15,-27-6-4-15,3 0 6 0,3-2 27 16,5 2 9-16,7-1 6 0,11-1 33 16,12 0-11-16,6 0-25 0,-1 0-23 15,1 0 0-15,-4 0 13 16,4 0-23-16,2 0 1 0,1 0-30 0,5 0-12 15,1 0 0-15,2 0-12 0,1 0-1 16,2 0 2-16,-1 0 1 0,2 0-2 16,-2 0 25-16,4 0 9 0,-1 0-3 15,2 0 6-15,-1 0 13 0,0 0-4 16,0 0-9-16,-1 0-12 0,0 2-11 16,-2-2 4-16,0 1 10 0,-3 0 9 15,-4-1-22-15,-2 0-6 0,-3 0-8 16,-3 0-2-16,-5 0 16 0,-2 0-13 15,-4 0 19-15,-3 0-20 0,-3-2-2 16,-9 0 3-16,-6 2 20 0,-8 0-22 0,-2-1 0 16,1-1 2-16,1 2 9 15,1 0-8-15,-3-2 8 0,-5 0-11 16,-4 1 15-16,-2-1 3 0,-4 2 12 0,-3 0 4 16,-1-1 2-16,0 0-37 0,-2-1-53 15,-2 1-57-15,-3-1-10 16,0-1-6-16,-1 1-59 0,-4 1-64 0,0 1-75 15,-2 0-108-15,3 0-262 0,-4 0-880 0</inkml:trace>
  <inkml:trace contextRef="#ctx0" brushRef="#br1" timeOffset="25904.664">11271 6215 2636 0,'0'0'492'0,"0"0"-250"0,0 0-207 16,0 0-35-16,0 0-9 0,0 0 9 15,0 0 19-15,0 0-19 0,0 0-44 16,0 0-150-16,0 0-156 0,0 0-205 16,0 0-757-16</inkml:trace>
  <inkml:trace contextRef="#ctx0" brushRef="#br1" timeOffset="26112.815">11290 6750 2479 0,'0'0'461'0,"0"0"-330"0,0 0-130 16,0 0-1-16,0 0 55 0,0 0-55 15,0 0-107-15,0 0-247 0,0 0-345 16,0 0-817-16</inkml:trace>
  <inkml:trace contextRef="#ctx0" brushRef="#br1" timeOffset="26303.768">11331 7063 2625 0,'0'0'341'0,"0"0"-148"0,0 0-40 16,-7 39-45-16,6-30-108 0,0-2-44 0,-1-2-202 15,-3-1-339-15,4-3-1014 0</inkml:trace>
  <inkml:trace contextRef="#ctx0" brushRef="#br1" timeOffset="26492.727">11248 7586 2588 0,'0'0'304'0,"0"0"-304"0,0 0-152 16,0 0-96-16,0 0-322 0,0 0-680 0</inkml:trace>
  <inkml:trace contextRef="#ctx0" brushRef="#br1" timeOffset="27500.509">9904 8109 437 0,'0'0'701'0,"0"0"-340"0,0 0-133 0,0 0-20 15,0 0 9-15,0 0-39 0,-38 13-58 0,34-11-68 16,-1-1-33-16,3 3-18 0,-2-2 0 16,3-1 41-16,-1-1 13 0,2 3 0 15,0-2-7-15,0 0-6 0,2 1 6 16,3 1 62-16,1 0 34 0,3 1 0 15,1-2-23-15,4 1-22 0,3-1-1 16,5 0-3-16,2-2-9 0,9 0-8 16,14 0-5-16,9 0 2 0,8-2-6 15,1 0 4-15,-1-2-7 0,-6 2-32 16,5-1 7-16,0 2-30 0,0-1-11 16,3-1 0-16,1 3 0 0,5-2 3 15,0 1 16-15,3 0-7 0,0-2-9 16,4 3 16-16,1-3 0 0,-1 1-16 15,4 0 15-15,-1 0-15 0,-1 1 0 16,-3 1 0-16,0 0-1 0,-3-1 10 16,-2-1-9-16,0 2 31 0,-4-1 7 15,1 1 11-15,-2 0 1 0,-1 0 43 16,-4-1-4-16,-3 1-28 0,-1 0-33 0,-4 0-12 16,-2-2-16-16,-3 1-1 0,-4 0 10 15,-1-2-10-15,-4 2 10 16,-7-2-10-16,-7 0 14 0,-7 1-1 0,-2 1-12 15,3-2 12-15,1 3-13 0,1-2 11 16,-2 0-11-16,-3 2 0 16,-3 0-1-16,-4 0 0 0,-2 0 0 0,-3 0-1 15,-3 0 1-15,-2 0-1 0,-1 0 18 16,0 0 10-16,0-1 8 0,-2 1-33 16,-2-2-3-16,-2-1-61 0,-3-2-46 15,-1-1-34-15,-2-2-66 0,-1 0-47 16,1-3-138-16,3 3-768 0,-2-15-1457 0</inkml:trace>
  <inkml:trace contextRef="#ctx0" brushRef="#br1" timeOffset="37967.282">26342 13862 1281 0,'0'0'586'0,"0"0"-259"0,0 0-107 0,0 0-16 16,0 0-24-16,0 0-26 0,0 0-41 16,0 0-30-16,0 0-32 0,0 0-16 15,10 45-22-15,-10-31-10 0,0 1 13 16,0-1-13-16,0 3-1 0,0 1-2 16,-2-2 3-16,2 2-3 0,0 3-4 15,0-1 4-15,0 1 0 0,4 1 1 16,-2 0 2-16,3 2 0 0,1-1 18 15,1-2-21-15,4 3 0 0,0-4 12 16,3 0 1-16,1 0 22 0,3-3 15 16,1-2 11-16,4 1 2 0,0-4 7 15,4 0-13-15,3-1-13 0,-1-1 4 0,3 0-33 16,7 1-12-16,3-1 13 16,10 0-3-16,3 0-12 0,-6-2 11 0,2-1 1 15,-3 0-10-15,0-2 10 0,5 2-11 16,0-1-1-16,3-1 1 15,2-2-2-15,1 0 0 0,2 0-1 0,1-2 0 16,-2 2-1-16,2-2-23 16,1 1 24-16,-3 2-3 0,-1-1 4 0,-3 0-2 15,0 0 2-15,-1 1 1 0,0 1 12 16,-1-2 9-16,2 2 6 0,-2-1-6 16,0 0-3-16,-2-1-18 0,0 4 13 15,-4-3-14-15,-1 3-1 0,-3-1-2 16,1 1 0-16,-5 4-1 0,-5-3 1 15,-8 1-16-15,-4-2 16 0,-3 2 1 16,4 2-1-16,2 3 0 0,1 2-19 16,1 0 21-16,-6 2-2 0,-1 0-13 15,-3 2 13-15,-1 0-10 0,-1 2 13 0,-3 0-1 16,-1 0-1-16,-2-1 0 16,-1 2 1-16,-2-2 1 0,-2 0 1 15,0-2 0-15,-2 1 11 0,-1-2-11 16,-1-2 1-16,-1-2 0 0,0 2 14 0,-2-3 9 15,-2-1-10-15,-1-2-2 16,1-1 0-16,0-4-11 0,0 1 16 0,0-2-5 16,3-2-10-16,-1-1 13 0,2-1-4 15,0 0 20-15,0 0 3 16,0-4-7-16,1-2-27 0,1-2 15 0,5-2-6 16,-1-2-10-16,4-2-18 0,0 0 18 15,2 0-1-15,1 1-1 0,1 0-17 16,3 2-1-16,-2 0 17 0,1 1-13 15,3 1 0-15,0 1-2 0,1 0 16 16,3 0-2-16,0 1-14 0,3 3 15 16,2 1-19-16,2 0 3 0,0 2 0 15,7 1-3-15,7 1-3 0,5 8 12 16,-2-1-3-16,-12 1 4 0,-7-2 10 16,1 0-14-16,8 3 14 0,13 4 1 15,4 1 1-15,-1 1-2 0,-4-2 1 0,-4 0 1 16,3 2 0-16,0-2 0 15,2 2-26-15,2 0 8 0,-1 2 5 0,2 0-3 16,0-2-6-16,0 0 21 0,0 2 1 16,0-3 2-16,2 1 11 0,-2-1-10 15,4-2-1-15,-1 0 0 0,-2-3-2 16,2 0-19-16,-5-3-6 0,-1-1 25 16,-1-2 19-16,-11-2 0 0,-4 1 6 15,-9-3 10-15,-3 0 15 0,7-4 26 16,1-1-4-16,4-3-6 0,-1-3-9 15,-3-2-1-15,-1-4 0 0,-2-3 0 16,-2-1-21-16,-2-5 2 0,-4 1-19 16,-1-3 41-16,-4-2 28 0,-2 2-13 15,-3-3-28-15,-1 0-46 0,0-2 0 16,-1 0-52-16,-1-2-41 0,1 2-62 16,-1-3-85-16,1 2-157 0,-2 8-583 15,-2-12-1371-15</inkml:trace>
  <inkml:trace contextRef="#ctx0" brushRef="#br1" timeOffset="38752.036">28455 15380 1855 0,'0'0'554'0,"0"0"-228"0,0 0-14 15,0 0-6-15,0 0-30 0,0 0-52 16,0 0-45-16,2-41-74 0,4 34-40 16,2 0-21-16,3 2-13 0,2 0-29 15,2-2-2-15,1 3-2 0,1 2-29 16,-1 0-4-16,0 2-21 0,-2 2-28 0,-2 4-8 16,-3 3-12-16,-2 3-28 15,-3 2-16-15,-4 4 18 0,0 1-14 0,-4 3 20 16,-5 0-1-16,-5 1-48 0,-3 0-14 15,-3-1 68-15,0 1 119 0,-1-4 10 16,0-1 112-16,1-3 42 0,4-1 35 16,1-4 3-16,3 1-27 0,5-5-23 15,1 1-10-15,4-4-26 0,2-3-43 16,0 4-39-16,2-3 4 0,7 1 32 16,0 0-2-16,6-2-18 0,1 0-50 15,4-2-65-15,3-1-86 0,-2-4-98 16,2 3-103-16,-1-4-179 0,2-1-254 15,-8 3-635-15</inkml:trace>
  <inkml:trace contextRef="#ctx0" brushRef="#br1" timeOffset="39152.988">28825 15370 2553 0,'0'0'390'0,"0"0"-179"15,0 0 6-15,0 0-17 0,0 0-64 16,0 0-82-16,0 0-29 0,-44-29-25 16,28 29-30-16,-1 2-17 0,0 3 5 15,-2 3 17-15,4 2 22 0,1-1-16 16,4-1-3-16,3 2-13 0,3 1 0 16,3 1 7-16,1-1 2 0,5 3 26 15,5 2 19-15,3-2 10 0,2 2 15 16,2-1 4-16,1 2-17 0,0-1-28 15,0 1 0-15,-2-3-3 0,-4 0-16 16,-3-3 13-16,-6 2-13 0,-1-2 4 16,-2-2 12-16,-8-1 32 0,-2-1 25 15,-1-3-4-15,-5-2 4 0,1-2-16 16,-3-2 0-16,3-4 9 0,1-3 0 16,3-4 0-16,4 1 14 0,2-3 11 15,5-1-19-15,4 0-28 0,4-1-28 16,3 0-22-16,5 4-12 0,1-1-22 15,4 3-16-15,-1 0-89 0,1 0-91 0,1 0-132 16,2 1-297-16,-9 2-765 0</inkml:trace>
  <inkml:trace contextRef="#ctx0" brushRef="#br1" timeOffset="39733.124">29021 15179 143 0,'0'0'3274'15,"0"0"-2850"-15,0 0-122 0,0 0 27 16,0 0-79-16,0 0-106 0,0 0-52 16,0 0-92-16,0 0-18 0,0 0-62 15,0 0 74-15,-6 53 6 0,6-22 13 16,0 3-13-16,0 0-21 0,-2-6-47 16,0 3-24-16,-1 0 3 0,1-4-16 15,1 0-32-15,-1-4-6 0,2-5 59 16,0-5 22-16,3-3 46 0,2-4 16 15,-1-1 26-15,2-5 12 0,2 0 36 0,0-5 8 16,2-2-5-16,2-1-27 16,0 0-22-16,0-1-10 0,2 1-16 0,-3 2 1 15,2 2 1-15,-2 2-4 0,0 2-13 16,-1 0 10-16,0 5-40 0,-1 2-1 16,-2 1 23-16,-2 1-14 0,0-1-61 15,-3-1 12-15,-2 3 17 0,0-2 20 16,-2 0 47-16,-5-1-2 0,-2-1-51 15,-4-1-4-15,-3 0 57 0,0 0 53 16,-2-2-2-16,3-3-20 0,-1 0-12 16,3 0-19-16,2-3-10 0,3-2-40 15,3-1-38-15,4-4-44 0,1-1-92 16,3-5-2-16,5-1 25 0,4 0-59 16,3-3 67-16,1 2 15 0,3-2-3 15,0 3 45-15,-1 4 136 0,-2 1 19 16,-1 3 111-16,-2 2 106 0,-4 3 80 15,-1 1-41-15,-3 3-29 0,-2 0-55 16,-2 7-36-16,-1 3-33 0,0 4-27 0,0 3-4 16,-1 0 6-16,0 4-25 0,0-1-22 15,-2-1-34-15,3-2-13 16,0-2-3-16,0 1-44 0,0-3-99 0,0-1-72 16,0-2-138-16,0-1-145 0,0-5-101 15,3-3-925-15</inkml:trace>
  <inkml:trace contextRef="#ctx0" brushRef="#br1" timeOffset="39920.21">29333 15188 3044 0,'0'0'371'0,"0"0"-83"0,0 0 11 0,0 0-54 0,0 0-78 15,0 0-65-15,0 0-68 0,0 0-34 16,0 0-46-16,0 0 21 0,0 0 23 15,-5 55 2-15,3-32-31 0,0-1-80 16,1 2-51-16,0-2-20 0,-1-2-57 16,2 2-154-16,-3-3-261 0,3-1-416 0,-2-5-204 15</inkml:trace>
  <inkml:trace contextRef="#ctx0" brushRef="#br1" timeOffset="40118.308">29303 15470 1682 0,'0'0'623'0,"0"0"-196"16,0 0-61-16,0 0-34 15,0 0-69-15,0 0-49 0,0 0-13 0,0 0-35 16,0 0-55-16,0 0-83 0,0 0-28 16,-7-13-28-16,8 16-9 0,0 1-3 15,0 2 9-15,1 1 9 0,-2 0 0 16,4 0-62-16,-2 0-45 0,0-3-25 16,1 3-32-16,-1-3-20 0,-1 1-4 15,1-1-20-15,1 0-43 0,-2-2-53 16,0-1-108-16,-1-1-223 0,0 0-450 15</inkml:trace>
  <inkml:trace contextRef="#ctx0" brushRef="#br1" timeOffset="40500.466">29267 15441 2456 0,'0'0'583'0,"0"0"-143"15,0 0-114-15,0 0-55 0,0 0-90 16,0 0-44-16,48-17-32 15,-31 12-49-15,3-1-44 0,1 0 0 0,-1 1 1 16,1-1 2-16,0 0-15 16,-1 2-2-16,1 1-1 0,-4-1-13 0,-3-2 1 15,0 3 0-15,-6-1-1 0,-3 4-12 16,-2-1 28-16,-3-1-68 0,0 2-19 16,0 0 38-16,-4 0 18 0,0 3-7 15,-4 4 4-15,-2 2 20 0,1 2 14 16,0 3 37-16,1 1 16 0,4 0-10 15,2 1 13-15,2 1 6 0,4-1 12 16,5 0 13-16,1 0 15 0,3 1 5 16,3 1 0-16,-2-4-15 0,2 3 6 15,-3-2-46-15,-1-2-28 0,-4-1-9 16,-5-4-13-16,-3 1 17 0,0-2-16 16,-10-2-3-16,-6-2-12 0,-4-1-52 15,-7-2-37-15,-4-3-3 0,0-7-62 0,0-3-102 16,3-4-173-16,7 2-997 15,3-18-1150-15</inkml:trace>
  <inkml:trace contextRef="#ctx0" brushRef="#br1" timeOffset="46318.412">6094 5286 1129 0,'0'0'1100'0,"0"0"-796"0,0 0-98 16,0-2-26-16,2 0-45 0,2-3-103 15,1 0 13-15,1 0-23 0,4-1-22 16,1 1 0-16,3 0-28 0,0 3 2 0,0 0 7 16,1 2-7-16,0 0-6 15,-1 4-7-15,-1 2 4 0,0 3-16 0,-4 0 12 16,-2 2-73-16,-3-1 15 0,-2 1 36 16,-2 2-10-16,-3-2 0 0,-4-2 48 15,-4 0 23-15,-4-1 1 0,-2-1 2 16,-4-3 17-16,0-2-7 0,-1-2 9 15,-3 0 23-15,4 0 52 0,2-4 13 16,2-2-4-16,3-2-38 16,3-1-36-16,6-1-32 0,3-3-102 0,3 1-133 15,7 0-147-15,7-2-248 0,-3 6-563 16</inkml:trace>
  <inkml:trace contextRef="#ctx0" brushRef="#br1" timeOffset="46683.348">6348 5267 764 0,'0'0'1507'0,"0"0"-1084"15,0 0-76-15,0 0-69 16,0 0-109-16,0 0-36 0,0 0-22 0,0 0-33 15,0 0-43-15,38-19-35 0,-26 17-15 16,0 2-22-16,1 0 8 0,-1 1-2 16,0 3-1-16,-1 0-3 0,-2 2-9 15,0 2-54-15,-4-2-23 0,0 2 54 16,-4 1 23-16,-1-1-17 0,0 1-6 16,-2 0 13-16,-5 0-1 0,-2-3 29 15,-2-1 14-15,-2-1-11 0,-1-2-15 16,-2 0 9-16,1-2 29 0,-1 0 35 15,4-3 20-15,3 0-1 0,1-3-54 16,4 0-3-16,2-1-90 0,2 0-65 16,0-5-99-16,4 3-76 0,2-1-167 0,4 2-125 15,-2 3-161-15</inkml:trace>
  <inkml:trace contextRef="#ctx0" brushRef="#br1" timeOffset="47017.091">6513 5295 1616 0,'0'0'377'15,"0"0"-101"-15,0 0-1 0,0 0-85 0,0 0-42 16,0 0-39-16,43-6-42 0,-30 4-41 16,1 1-26-16,0-1-29 0,1 1-6 15,-2 1 6-15,-3 0 6 0,0 3-15 16,-1 0 3-16,-3 3 9 0,1-2-16 15,-4 2-16-15,-2 0 32 0,-1 0 14 16,-1 0-21-16,-7 2-12 0,0-2 23 16,-4 1 1-16,-3-1 21 0,0-2 26 15,-1 1 3-15,1-1 7 0,1-3 25 0,0-1 22 16,6 0 23-16,0-3-19 16,4-2 0-16,2-1-46 0,2-3-41 15,0-1-29-15,6-1-3 0,2-1-64 0,1 2-26 16,4-1-68-16,-1 3-68 15,0 1-75-15,1 0-80 0,0 2-179 16,-4 4-164-16</inkml:trace>
  <inkml:trace contextRef="#ctx0" brushRef="#br1" timeOffset="47499.899">6727 5245 1935 0,'0'0'460'0,"0"0"-131"0,0 0-62 0,0 0-49 0,0 0-30 16,0 0-26-16,0 0-4 0,0 0-48 15,0 0-81-15,0 0-29 0,0 0 0 16,0 0 12-16,0 0-2 0,45-4-10 16,-36 4-38-16,3 4 3 0,-1 1-9 15,1 1-32-15,-1 3-22 0,-2 1 3 16,0-1 28-16,-3 2-28 0,2 0 38 15,-6-1-4-15,0 1 13 0,-2-4-19 16,-4 1-26-16,-5-3 3 0,-1-1-16 16,-3-2 22-16,-2 1 26 0,0-3 58 15,0-2 3-15,1-2 49 0,2-2 44 16,4 0 20-16,3-1-20 0,0-3 1 16,5 2-40-16,0-5-57 0,2 2-48 15,5-2-80-15,4 2-62 0,0 1-142 16,5 0-316-16,-4 3-704 0</inkml:trace>
  <inkml:trace contextRef="#ctx0" brushRef="#br1" timeOffset="47669.076">7025 5302 2156 0,'0'0'592'0,"0"0"-271"0,0 0-123 15,0 0-83-15,0 0-115 0,0 0 0 16,0 0-118-16,37-23-148 0,-25 18-210 16,0 0-230-16,2 2-434 0,-4 2 464 15</inkml:trace>
  <inkml:trace contextRef="#ctx0" brushRef="#br1" timeOffset="47823.382">7386 5281 2211 0,'0'0'398'15,"0"0"-211"-15,0 0-106 0,0 0-81 0,0 0-107 16,0 0-222-16,42-24-179 0,-34 22-306 16</inkml:trace>
  <inkml:trace contextRef="#ctx0" brushRef="#br1" timeOffset="47973.429">7737 5259 668 0,'0'0'1561'16,"0"0"-1151"-16,0 0-53 0,0 0-152 16,0 0-205-16,0 0-45 0,0 0-272 15,0 0-193-15,0 0-571 0</inkml:trace>
  <inkml:trace contextRef="#ctx0" brushRef="#br1" timeOffset="48107.869">8062 5245 2410 0,'0'0'602'0,"0"0"-317"0,0 0-161 0,0 0-124 15,0 0-178-15,0 0-348 0,0 0-699 16</inkml:trace>
  <inkml:trace contextRef="#ctx0" brushRef="#br1" timeOffset="49300.068">8526 5269 1152 0,'0'0'521'0,"0"0"-245"0,0 0 25 0,0 0-42 0,0 0-43 16,0 0-10-16,0 0 12 0,0 0-30 15,0 0-140-15,0 0-32 0,0 0 9 16,38-21 17-16,-26 18-7 0,0 1-16 15,1 0-19-15,-1 1 0 0,1 1-26 16,-2 0-9-16,2 2-3 0,-2 2-13 0,1 1 7 16,-1 3-4-16,-3-1-38 15,-1 2-29-15,0-1-17 0,-3 1 52 16,-2-1-36-16,-2 0 6 0,0 0 20 0,-4-3 42 16,-5 2 48-16,0-1 31 0,-2-3 8 15,-3 0-7-15,-1-2-3 0,1-1 6 16,-1-1 20-16,1-2 45 0,1-3-29 15,5-2-7-15,2 1-45 0,5-3-19 16,1 2-103-16,3-2-115 16,5 1-102-16,5-1-150 0,1 4-223 0,-1-1-339 15</inkml:trace>
  <inkml:trace contextRef="#ctx0" brushRef="#br1" timeOffset="49669.214">8910 5240 447 0,'0'0'1690'0,"0"0"-1324"0,0 0-9 15,0 0-52-15,0 0-44 16,0 0-54-16,0 0-37 0,0 0-47 0,0 0-54 15,0 0-54-15,0 0-15 0,43-31-1 16,-32 31-1-16,3 0-23 0,1 0-9 16,1 4-1-16,-1 1-31 0,-2 1-66 15,0 1-14-15,-4 1-19 0,-3 0 47 16,0 0 51-16,-4 2 0 0,-2-3-3 16,-5 0 25-16,0 1 0 0,-6-3 26 15,-4 1-4-15,0-2-44 0,-4-4-23 16,2 1 45-16,-5-1 45 0,6 0 32 15,-2-3 7-15,5-1 6 0,4-1-23 16,4 0-12-16,3-2-10 0,2 0-97 16,3-1-138-16,7-2-205 0,4 1-285 0,-1 3-560 15</inkml:trace>
  <inkml:trace contextRef="#ctx0" brushRef="#br1" timeOffset="50002.881">9195 5238 2201 0,'0'0'565'0,"0"0"-167"0,0 0-86 16,0 0-49-16,0 0-96 0,0 0-82 15,0 0-40-15,0 0-45 0,46-7-40 16,-33 7-7-16,1 0 6 0,1 3-3 15,1 4-3-15,-5-2-45 0,1 2-31 16,-4 0-26-16,-1 2 28 0,-3-3 44 16,-2 1 4-16,0 0-7 0,-2 0-6 15,-2-1-1-15,-2-2 45 0,-5 1 29 16,-1-1-19-16,0-2-3 0,-3-2 12 16,-3 0 23-16,3-2 11 0,-3-3-11 15,3-3-26-15,3 1-25 0,0-1-10 0,3-1-85 16,5 0-168-16,2 1-163 15,0 1-268-15,5 2-230 0</inkml:trace>
  <inkml:trace contextRef="#ctx0" brushRef="#br1" timeOffset="50633.386">9422 5228 2235 0,'0'0'585'0,"0"0"-153"0,0 0-95 0,0 0-59 16,0 0-79-16,0 0-71 0,0 0-38 15,39-21-40-15,-23 19-38 0,1-1-10 16,2 2 1-16,1 1-3 0,-1 0-37 0,-1 3-16 15,-4 2-12-15,1 4-57 16,-6-2-1-16,-2 2 29 0,-1 0 31 16,-4 0-10-16,-2 2-22 0,0-4 10 0,-8 1 24 15,-1 0 23-15,-2-3 7 0,-5-1 31 16,-2-3 1-16,-1-1 0 0,-2 0 20 16,2-1 17-16,1-5 7 0,2-1 15 15,5 0-19-15,2-2-41 0,3-2-48 16,4 1-139-16,2-3-110 0,10 2-321 15,-3 0-796-15</inkml:trace>
  <inkml:trace contextRef="#ctx0" brushRef="#br1" timeOffset="52833.779">5899 5068 1669 0,'0'0'533'0,"0"0"-271"0,0 0-36 0,0 0-1 16,0 0-13-16,0 0-46 0,0 0-13 15,0 0-71-15,-10-41-34 0,10 32 9 16,0 0-13-16,0 0-19 0,2 0-25 15,0-1 13-15,0-2-11 0,3 2 0 16,0-1 16-16,1 1-18 0,1-3-32 16,4 2 1-16,0 1-10 0,2-1 6 15,3 3 9-15,-1-1 7 0,3 1 18 16,-1 1 1-16,0 2 16 0,3 0-3 0,-3 3-10 16,1-1-3-16,1 3-13 0,0 0-2 15,3 0-8-15,-1 0 21 0,3 1-1 16,3 2 2-16,2-3-2 0,1 2-16 15,4-1-16-15,3-1 16 0,10 3 19 16,6-2 2-16,1 3 0 0,-1-2 1 16,-3 1 26-16,-6 1-1 0,1-4-5 15,0 3-20-15,1-3-1 0,2 0-1 16,-1 0 2-16,0 0 19 0,2 0-19 16,-4-2 13-16,2 0-3 0,-4-1-11 15,0-2 1-15,-1 1-2 0,-5 0 2 16,-3 1 10-16,-8-1-10 0,-3 0 13 15,-4 1-3-15,4 0-12 0,4-2 0 16,-1-1-1-16,-1-1 3 0,-3 1 19 16,-4-1-22-16,-1 1 13 0,-3-2 15 15,-5 1 19-15,-3 1 1 0,-1-2 8 16,-2 2 14-16,-1-1-33 0,-2-1-15 16,0-1 3-16,0 0 1 0,-4-2 9 0,0 4-20 15,2-4-15-15,-2 4-2 0,2-3-13 16,-2 3 2-16,2 0 10 15,1 1-9-15,-1 2 12 0,2 0 0 0,0 2-1 16,-2-1 0-16,2 2-2 16,0 0-10-16,0 0-12 0,0 0-16 0,0 1-19 15,0 0-3-15,0 0-6 0,0 0 0 16,0 0 2-16,0 4 36 0,0 0 31 16,2 3 2-16,0-1 29 0,-1 0-5 15,0 2-14-15,1 2-10 0,1-1-2 16,-1 0 3-16,-2 1-1 0,2 1-2 15,0 0 0-15,2-1 0 0,-1 0 0 16,0-3-2-16,1 1-20 0,-1 2 22 16,1-3 0-16,2-1 0 0,-3-1-13 15,3 1 10-15,1-3 3 0,-3 0 0 16,5 0 12-16,-4-1 1 0,4-1 15 16,-1-1-9-16,3 0-3 0,1-1 28 0,-1-2-12 15,5 0-13-15,-1-2-19 16,3 1 0-16,-1-2 0 0,4-1 0 15,3 1-2-15,-2 0-17 0,3 1 18 0,2 0 0 16,1-1-3-16,3 2 4 0,-2-2 1 16,9-2 15-16,5-1 6 0,5 0-6 15,5-2-16-15,-4 2 1 0,-4 4 0 16,-1-2-1-16,-1 3 0 0,1-2 0 16,1 1 12-16,-1 0-10 0,0 1-2 15,1 2-2-15,1-1 1 0,1 2-3 16,-1-2 4-16,0 3 1 0,0-1 3 15,1 1 15-15,2 0-4 0,-1 0-13 16,0 3 0-16,2 0-1 0,1 1 2 16,-4 0 0-16,2 2-3 0,-2 1-1 15,-1 0 0-15,-2 3-12 0,1 1 13 16,-3 0 22-16,-1 2-19 0,-8-1 10 16,-4-4-12-16,-8 1 2 0,0 0 19 15,4 0-19-15,2 5 6 0,1-1 3 0,-4 4-12 16,-2-1-20-16,-3-1 18 15,-6 4-9-15,0-2-4 0,-6 1 13 16,-5 1-11-16,-2 1-6 0,-4 0 16 0,-6 0-16 16,-1 1-6-16,-3-3 6 15,-3 0-28-15,-1-3-32 0,3-1-50 0,-1-4-113 16,5-4-276-16,1-2-775 0</inkml:trace>
  <inkml:trace contextRef="#ctx0" brushRef="#br1" timeOffset="53565.272">7209 4182 447 0,'-6'-7'1539'0,"4"3"-1325"0,0-1 48 0,-1-2-30 0,1-1 38 16,2 0 2-16,0 2-49 16,2-1-42-16,5 0-55 0,-1-2-78 0,4 1-17 15,4 1 1-15,1 0-1 0,2 2-31 16,-2 1-23-16,2 3-24 0,-2 1-7 15,1 2 4-15,-3 3 2 0,0 4-5 16,-4 0-68-16,-3 4 10 0,-1 2 31 16,-5 1-35-16,0 3-16 0,-5-1-45 15,-3 0-20-15,-5 1 28 0,-1 2 39 16,-3-4 76-16,1 0 53 0,3-4 45 16,1 0 39-16,2-2 45 0,5-4 32 15,1-3-22-15,1-1-37 0,3 0-63 16,1-3-39-16,5 2 64 0,2-2 73 15,3 0 42-15,5-2-62 0,3-1-34 16,2-4-83-16,4-3-64 0,-1 1-69 16,2-1-14-16,-1-2-89 0,-2-1-192 15,1-1-239-15,-6 4-517 0,6-11 411 0</inkml:trace>
  <inkml:trace contextRef="#ctx0" brushRef="#br1" timeOffset="53950.731">7659 4088 1996 0,'0'0'418'0,"0"0"-105"15,0 0-20-15,0 0-82 0,0 0-74 16,0 0-84-16,0 0-53 0,0 0-35 16,0 0-22-16,-47-23 12 0,34 23 34 15,1 0 11-15,3 4 35 0,1 0 6 16,2 1-41-16,2-1-47 0,4-1-33 15,0 4 26-15,3-1 45 0,4 2 9 16,4 0 25-16,-1 1 10 0,3 1-10 16,0-1-25-16,2-1-2 0,-1 2 2 15,-1-1 0-15,-2 0-2 0,-4-2 2 16,-1-1-23-16,-3 1-9 0,-3-2-25 16,-3 2 5-16,-4-2 29 0,-4 1 21 15,-4 0-28-15,0-2-5 0,-3-1 35 16,2-3 20-16,0 0 38 0,1 0-1 0,3-3 7 15,6-3 45-15,1-1 12 16,5-1-29-16,0 0-54 0,7-3 16 16,5-2-54-16,3 0-54 0,3 0-3 0,2 1-7 15,4-1 1-15,0 2-129 0,0 1-164 16,-1 2-231-16,-7 2-495 0</inkml:trace>
  <inkml:trace contextRef="#ctx0" brushRef="#br1" timeOffset="54533.432">7868 3885 2546 0,'0'0'357'0,"0"0"-84"0,0 0 20 0,0 0-24 0,0 0-105 16,0 0-114-16,0 0-50 0,0 0-126 0,0 0-22 15,0 0 128-15,0 40 20 0,4-19 28 16,-3-1 4-16,1 3-32 16,-2-2 6-16,0 0-18 0,-2-2-10 0,1-3-7 15,0-1 1-15,0-4-1 0,1-3 13 16,0-2 4-16,0-1 12 0,0-2-3 16,0-2-15-16,0-1 18 0,2 0 20 15,3 0 18-15,1-2 34 0,1-1 17 16,5-1-77-16,1 0-12 0,4 1-31 15,-1 2-7-15,2 1 6 0,-3 0 10 16,3 2 20-16,-1 4-33 0,-2 1 13 16,-3 3-10-16,0-2-31 0,-6 1-20 15,-1 0-28-15,-5-1-17 0,0-1-6 16,-4 0-10-16,-3 0 63 0,-5-2 65 16,-1 0 16-16,-3-2 26 0,-1 1-4 15,-1-4-2-15,3 0-19 0,-1 0-1 16,5-4-29-16,1-2-65 0,2-1-51 15,4-3-48-15,3-2-21 0,1-3-62 0,7-1 42 16,1-3 85-16,6 2 77 16,-1 0 72-16,3 0 56 0,0 4 90 15,4 1 29-15,0 3 4 0,-3 2 45 0,0 2 44 16,0 3-26-16,-1 2-84 0,-3 3-46 16,-1 4-51-16,-2 4 15 0,-5-1 7 15,1 1-51-15,-2 0 7 0,1 1-14 16,-4-2-6-16,-1 0 7 0,0-3-26 15,0 0-120-15,0 0-117 0,-1-4-91 16,1-2-114-16,0-1-237 0,0 0-671 16</inkml:trace>
  <inkml:trace contextRef="#ctx0" brushRef="#br1" timeOffset="54702.039">8208 3837 1937 0,'0'0'805'0,"0"0"-503"0,0 0-20 16,0 0-12-16,0 0-78 0,0 0-69 16,0 0-48-16,0 0-75 0,0 0-15 15,0 0-57-15,0 0-76 0,0 0-109 16,0 0-106-16,0 0-261 0,0 0-372 0,1-7-354 16</inkml:trace>
  <inkml:trace contextRef="#ctx0" brushRef="#br1" timeOffset="54884.327">8208 3837 1547 0,'22'-1'750'0,"-24"1"-427"0,2 0-20 16,0 0 20-16,0 1-97 0,0-1-125 15,0 3-34-15,0 3-26 0,0 1-12 16,0 6-7-16,0 3-3 0,4 4 3 16,-2 2-10-16,3 0 4 0,-3 2-15 15,1-1-1-15,-1 1-2 0,0-2-153 16,-2-1-114-16,2-2-109 0,-2-2-179 15,0-4-114-15,0-2-74 0,0-6-70 16</inkml:trace>
  <inkml:trace contextRef="#ctx0" brushRef="#br1" timeOffset="55249.706">8132 4065 2188 0,'0'0'394'0,"0"0"-40"0,0 0-43 16,0 0-69-16,0 0-49 15,0 0-45-15,0 0-95 0,48-24-53 0,-29 17-13 16,3 0 10-16,-1-3 0 0,2 3-10 16,0-1 10-16,-3-1-9 0,0 1-4 15,0 0 3-15,-2 0 10 0,-7 2-13 16,-3 0 5-16,0 4 11 0,-8 0 1 16,0 2-1-16,-3 0-18 0,-2 0-17 15,-5 3-66-15,-1 4-3 0,-1 0 56 16,-1 3 48-16,-1 2 55 0,6 0-30 15,1-2-12-15,5 1-12 0,2-2 24 16,2 1 13-16,7-2 38 0,1 2 19 16,7-3-1-16,1 3-31 0,1-4-22 15,0 4-32-15,-2-4-9 0,1 1-3 16,-7 0-19-16,0 1-12 0,-6-3-10 16,-3 1 6-16,-4 0-9 0,-5 1 22 0,-9-1-13 15,-4 0-66-15,-4 1-109 16,-5-2-160-16,-4-2-313 0,8-3-752 15</inkml:trace>
  <inkml:trace contextRef="#ctx0" brushRef="#br1" timeOffset="55495.949">8055 3837 2866 0,'0'0'540'0,"0"0"-314"0,0 0-166 0,0 0-50 16,0 0-10-16,0 0-101 0,0 0-357 15,0 0-1229-15</inkml:trace>
  <inkml:trace contextRef="#ctx0" brushRef="#br1" timeOffset="60433.626">4514 5296 1206 0,'-5'0'661'0,"4"0"-379"0,-1 0-91 0,1 0-10 16,-1 0-33-16,0-1-74 0,-1 1-38 15,0 0-35-15,1 1-1 0,-2 3-81 16,1 5-2-16,-1 3 17 0,-1 4 66 15,2 1 42-15,1 3-7 0,1-3-2 16,1 1-33-16,1-2 0 0,3-3 0 16,2 0 1-16,1-1 0 0,2-5 28 15,0-1 22-15,2-3 27 0,1-2 44 16,0-1 3-16,0 0-29 0,-1-3-10 16,1-4-19-16,-1 1-35 0,-2-2-7 15,0-1-2-15,-3 1-4 0,-1-2 6 16,-4 1 1-16,-1-1-23 0,0-1-2 0,-7-2-1 15,-2 0-13-15,-1 0-3 16,-2-1-3-16,-3 2 0 0,1 1-16 16,-1 2-9-16,1 2-62 0,0 3-86 0,1 3-71 15,3 1-141-15,-2 4-225 0,5-1-644 16</inkml:trace>
  <inkml:trace contextRef="#ctx0" brushRef="#br1" timeOffset="60800.149">4803 5299 2096 0,'0'0'595'16,"0"0"-312"-16,0 0-72 0,0 0 3 15,0 0-77-15,-41 12-58 0,32-7 3 16,2 0-17-16,2 1-65 0,1 2-60 0,0 1 6 15,3 0 10-15,1 4 22 0,0-2-13 16,3 0 32-16,2-2-19 0,3 2 22 16,1-4 2-16,3 1 14 0,-1-2-15 15,3-3 37-15,-1-1 3 0,2-1 3 16,-2-1 16-16,0-1 10 0,0-4-4 16,-1-3-28-16,-2 2-27 0,-2-2-11 15,-1-2-3-15,-3 1-22 0,-3-1 22 16,-1-1-16-16,-3 0-47 0,-3 0-35 15,-2 3-13-15,-2-1 47 0,-1 5-31 16,0 1-42-16,-1 3-110 0,-1 4-168 16,-1 3-119-16,2 1-230 0,3-2-534 15</inkml:trace>
  <inkml:trace contextRef="#ctx0" brushRef="#br1" timeOffset="61133.587">5080 5342 1410 0,'0'0'1294'0,"0"0"-886"16,0 0-108-16,0 0 13 0,0 0-70 16,-40 0-98-16,29 0-24 0,2 0-37 15,2 4-52-15,1 0-32 0,0-1-37 16,2 4-10-16,3-1 1 0,1-2 2 15,0 4 24-15,5-2 20 0,3-1 22 16,1 1 12-16,2-1 29 0,3-2 17 16,0 0 7-16,2-2-9 0,-1-1-23 15,1-1-55-15,-3-3 0 0,1 1-55 16,-4-3 14-16,-3 2 4 0,-4 0-12 16,-1 1-10-16,-2-3 0 0,-4 0-35 15,-3 2-60-15,-2-1-28 0,-5 0-80 16,0 2-120-16,-4 3-57 0,2 0-133 15,2 3-502-15</inkml:trace>
  <inkml:trace contextRef="#ctx0" brushRef="#br1" timeOffset="61536.224">5269 5218 711 0,'0'0'1658'0,"0"0"-1139"0,0 0-115 16,0 0-58-16,0 0-119 0,0 0-83 0,0 0-33 16,0 0-105-16,0 0 38 0,0 0-38 15,8 38 69-15,-2-20 6 16,-3 0-19-16,0 4-13 0,0-2-18 15,-1-1-6-15,0 2-25 0,-1-2 0 0,0 0-31 16,0-2-112-16,0 0-106 0,1-2-85 16,-2-5-407-16,3-3-1473 0</inkml:trace>
  <inkml:trace contextRef="#ctx0" brushRef="#br1" timeOffset="64532.949">2646 4750 1345 0,'0'11'524'0,"1"-2"-453"0,-1 3-16 16,0 4 30-16,0 1-1 0,-1 1-45 15,-1 0-39-15,0 0-18 0,0-1-51 16,0-2-44-16,0-2 9 0,2-2 39 16,0-3 26-16,0-3 36 0,0-4 3 15,2-1 32-15,0-3 170 0,0-5-24 16,1-6-113-16,1-1-4 0,-1-6 49 0,0-1 3 16,-2-1 10-16,0-2 12 0,0-1-26 15,0 0 0-15,-1 1-22 0,0 0-33 16,0 4-3-16,2 4 4 0,-1 4 18 15,2 3-25-15,-2 3-1 0,0 3 11 16,0 4-58-16,1 0-108 16,2 7 41-16,2 3 41 0,4 2 17 0,1 3 9 15,1 3 25-15,0 2-23 0,1 1 11 16,0 1 6-16,0-2-19 0,-3 0-1 16,-2-4-32-16,1-2 33 0,-3-4 1 15,-1-3 1-15,-1-3 24 0,-2-3-4 16,-1-1 39-16,1-1 56 0,0-3 79 15,0-4 53-15,3-5-133 0,-3 0-84 16,1-3-29-16,1-2 19 0,-2 1-10 16,1-2-10-16,1 2-2 0,1 1 0 15,0 3-19-15,0 2 4 0,0 7-19 16,-1 2 12-16,0 2 0 0,1 3-51 0,-1 6 22 16,3 3 38-16,0 5 13 0,-1 3 12 15,-1 1-8-15,-1 0-4 16,0 2-47-16,-1-3-23 0,-1 1-18 0,1-3-83 15,1-2-144-15,2-5-172 0,3-6-137 16,2-5-116-16,-2-3-508 0</inkml:trace>
  <inkml:trace contextRef="#ctx0" brushRef="#br1" timeOffset="64818.184">3181 4603 2806 0,'0'0'458'0,"0"0"-216"0,0 0-5 0,0 0-23 0,0 0-94 16,0 0-70-16,-37 11-6 0,26-2-35 16,0 1-9-16,0 2-3 0,2 0-13 15,3 0 13-15,-2 1-22 0,6 1 0 16,2-2-6-16,0 0-11 0,7 0 11 16,0-1 12-16,1 1 16 0,-1-3 3 0,2 1 18 15,-2-2-18-15,0-1 0 0,-3 0-1 16,-1-1-9-16,-2 1-15 15,-1-1-6-15,0 0 15 0,-5 2 13 0,-3-1-9 16,-2 0-4-16,-2 0-12 16,-2-2-13-16,-3-3-25 0,0 1-39 15,3-3-28-15,1-1-51 0,3-5-91 0,4-1-227 16,5-6-227-16,1 3-643 0</inkml:trace>
  <inkml:trace contextRef="#ctx0" brushRef="#br1" timeOffset="65216.065">3281 4561 2159 0,'0'0'652'0,"0"0"-258"0,0 0-72 15,0 0-3-15,0 0-118 0,0 0-113 16,0 0-35-16,0 0-50 0,0 0-2 16,0 0 0-16,-17 40 42 0,16-26 4 15,0 2-16-15,1 2-12 0,0-1-7 0,-1 2-12 16,-1-1 1-16,1-1 1 15,1 0-2-15,0-4-1 0,0-3-17 16,0-4 14-16,0-2-8 0,2-4 9 0,-2 1 3 16,2-1 49-16,-2 0 34 15,2-1 10-15,0-1 37 0,1 0 26 16,1-3-21-16,1 0-85 0,3-1-50 0,1 2-46 16,4-1-3-16,1 3 19 0,1 2-4 15,1 1 3-15,-1 3-27 0,-2 4 24 16,-3 1 3-16,-1 0-9 0,-1 3 0 15,-4-2-3-15,-3 0-9 0,-1 2-10 16,-6-1 0-16,-4 0 34 0,-3 0 12 16,-3-1 13-16,-3-1-28 0,-2-2-12 15,-1-2-7-15,3-3 3 0,-1-2-28 16,3-1-61-16,2-5-122 0,6-4-279 16,3-1-493-16,3 1-747 0</inkml:trace>
  <inkml:trace contextRef="#ctx0" brushRef="#br1" timeOffset="65932.695">3293 4561 421 0,'0'0'795'0,"0"0"-405"0,0 0-78 0,0 0 0 0,0 0-18 16,0 0 9-16,0 0-46 0,0 0-81 15,0 0-27-15,0 0-15 0,0 0-26 16,0 0-14-16,0 0-21 0,0 0-29 16,41-33-44-16,-28 32-13 0,-2 1-15 15,2 1 3-15,0 4-26 0,-1 1-34 0,-1 5-23 16,-3 2-9-16,-3 1-39 0,-2 4-7 15,-3 1 76-15,-2 0-9 16,-7 0 13-16,-6 1-11 0,-1-1-5 0,-5-1-11 16,0-2-19-16,1-2-33 0,2-4-130 15,6-4-326-15,0-6-728 0</inkml:trace>
  <inkml:trace contextRef="#ctx0" brushRef="#br1" timeOffset="66549.594">3823 4506 2252 0,'0'0'395'0,"0"0"-257"0,0 0 10 0,0 0 3 0,0 0-20 0,0 0-22 16,-32-38-17-16,27 38-35 0,-1 0-57 16,0 5-73-16,-2 5-42 0,1 5 115 15,1 6 0-15,0 6 26 0,3 0-10 16,0 4-13-16,1 1 20 0,2 1-22 15,-2-3-2-15,1-2-14 0,-1 1-96 16,-1-3-43-16,-1-3-106 0,0-3-133 16,-2 1-106-16,-2-7-139 0,3-4-147 15</inkml:trace>
  <inkml:trace contextRef="#ctx0" brushRef="#br1" timeOffset="67416.702">3642 4779 202 0,'0'0'1914'0,"0"0"-1612"16,0 0-131-16,44-11 12 0,-28 6-25 16,2-2-68-16,-1 0-39 15,1-1 0-15,-3 1 4 0,1 0-1 0,-3 0-28 16,0 0-10-16,-2 0-14 0,-2 0 10 16,-1 0-12-16,-4 0-19 15,0 3-16-15,-3-1 10 0,-1 2 25 0,0 1 0 16,0 1 21-16,-2 1 40 0,-1 0-42 15,1 0-3-15,0 2-16 0,-2 1-48 16,0 4 16-16,0 0 8 0,1 3 22 16,2 0 1-16,-1 0 0 0,2-2-34 15,0-1 13-15,2 0 22 0,2-2 0 16,1-2 16-16,0-1 12 0,1 0 33 16,0-2 9-16,1 2-9 0,-2 0-33 15,1-2-28-15,-2 3-13 0,0 0-19 16,0 0 0-16,-1 1 10 0,0 0 6 15,-1 0 16-15,1 0-1 0,0 2 1 0,0-3 1 16,0 1 16-16,-1-4-17 0,0 3 0 16,1-2 2-16,1-1 23 15,0 0 26-15,3-1 10 0,0-4 12 0,2 0-73 16,0-4 0-16,0 1-35 0,0 1-10 16,-1-1 29-16,-2 1-6 15,-1 1-10-15,0 3 13 0,-3 0 19 0,-2 3-2 16,1 0 2-16,-1 6-3 15,1 1 3-15,-1 0 44 0,0 2-21 0,0-1-1 16,0-1-7-16,0-3-15 0,0-1-3 16,1-2 3-16,0-1 1 0,0 0 53 15,1 0 31-15,0-4-9 0,2-4-76 16,0-3-73-16,1-2-25 0,0-3-48 16,2 0 2-16,-4 1 71 0,0-2 59 15,-3 4 14-15,0 2 26 0,0 2-4 16,-2 4 7-16,-1 1 44 0,-3 3-73 15,1 1-19-15,-1 4-42 0,-1 3 61 16,1 2 13-16,0 2-13 0,0 1-2 0,3-1 1 16,1-1-18-16,2-2-10 15,0-2 29-15,3-2 0 0,1-1 48 16,1-1 25-16,1-2 7 0,0 0-4 16,1-2-57-16,0-2-16 0,2 0-3 15,-2-3 0-15,0 2 0 0,-2 1-20 16,-1 3-24-16,2 0-10 0,-3 1-7 0,2 2 26 15,0 5 19-15,0 2 16 0,1 0 0 16,1 1-17-16,-2-2 17 16,1 1 19-16,0-2-6 0,1-3 3 0,-1 0-16 15,-2-3-11-15,1-1-43 0,1-1-35 16,-1-3-4-16,3-3 29 0,-1-3-30 16,0 0-2-16,-1 0 64 0,0 0 32 15,1 3 35-15,-2 1 91 0,-1 2-27 16,-1 4 0-16,0 0-3 0,-1 0-29 15,0 0-50-15,1 5-17 0,0 0-35 16,2 2-83-16,-1 1-135 0,1-2-238 16,-1-1-516-16,4-4-360 0</inkml:trace>
  <inkml:trace contextRef="#ctx0" brushRef="#br1" timeOffset="68016.61">4429 4496 706 0,'0'0'1609'0,"0"0"-1270"0,0 0-59 0,0 0-36 16,0 0-53-16,0 0-89 0,0 0-48 15,0 0 6-15,0 0 7 0,11 50-20 16,-8-30-19-16,0 2-9 0,0 2-19 15,-1-2 0-15,0 1 0 0,-2-1 11 0,0-2-10 16,0-2-1-16,0-1-16 0,0-4-9 16,-2-3-3-16,2-1 24 0,-2-6 4 15,2-2 19-15,0-1 7 0,-1 0 27 16,1-6 38-16,-1-3-91 0,0-5-9 16,-2-4-13-16,0-4 22 0,-1-4 3 15,0-1 16-15,1-2 6 0,-1-3-6 16,1 1 0-16,2 0-18 0,1 2 11 15,0 3 26-15,4 6-16 0,2 4-20 16,3 5 20-16,3 1-21 0,0 3 0 16,2 3-1-16,1 1-17 0,0 3-23 15,1 0 5-15,-3 7 1 0,0 0-17 16,-4 3-15-16,-2 1-51 0,-3 2 26 16,-3 4-1-16,-1 2 28 0,-5 0-31 15,-4 2 15-15,-6-1 3 0,-3 1-38 16,-1-2-81-16,1-1-129 0,-1-3-112 15,4-3-96-15,3-6-539 0</inkml:trace>
  <inkml:trace contextRef="#ctx0" brushRef="#br1" timeOffset="68283.143">4724 4463 1353 0,'0'0'1068'0,"0"0"-752"0,0 0-20 0,0 0 52 16,0 0-53-16,0 0-115 0,0 0-74 16,0 0-49-16,-42-25-57 0,33 27-25 15,-1 5-16-15,0 5 19 0,1 2 19 16,-2 4-19-16,2 5 9 0,3 0 10 16,-1 3-25-16,5-1-13 0,2-2-6 15,0-3 15-15,6-2 20 0,0-4 12 16,3-3 2-16,3-3 0 0,-1-5-2 15,4 0-14-15,0-3-65 0,2-3-79 16,0-5-152-16,0-3-420 0,-4 2-953 16,6-9 923-16</inkml:trace>
  <inkml:trace contextRef="#ctx0" brushRef="#br1" timeOffset="68483.201">4867 4461 2262 0,'0'0'604'16,"0"0"-428"-16,0 0-29 0,0 0 112 16,0 0-47-16,-11 42-51 0,10-30-29 15,1 2-38-15,0-1-59 0,1 1-19 16,1-2-16-16,2 0 2 0,-1-1-2 16,1 0-25-16,0-1-104 0,-2-1-79 15,1-2-115-15,-1-1-105 0,1-2-288 16,-2-2-631-16</inkml:trace>
  <inkml:trace contextRef="#ctx0" brushRef="#br1" timeOffset="68661.863">4811 4556 2385 0,'0'0'410'0,"0"0"-169"16,0 0 2-16,0 0-46 0,0 0-105 0,0 0-13 15,0 0 4-15,0 0-33 0,0 0 44 16,0 0 1-16,44-3-14 0,-26-1-30 15,3-4-51-15,3-1-41 0,2-2-85 16,1 1-63-16,-1 1-134 0,1-4-288 16,-2 3-537-16,-7 2-445 0</inkml:trace>
  <inkml:trace contextRef="#ctx0" brushRef="#br1" timeOffset="68983.181">5190 4345 205 0,'0'0'2379'15,"0"0"-1922"-15,0 0-147 0,0 0-2 16,0 0-46-16,0 0-83 0,0 0-48 16,0 0-41-16,0 0-90 0,0 0-18 15,0 0 18-15,0 0 16 0,-27 34 21 0,21-18-21 16,1 0-4-16,-1 3-12 16,1-2 0-16,0 3-1 0,-1-2 0 15,0 2-11-15,1-4-13 0,1 0-6 0,2-1-3 16,1-3 12-16,0 0 7 0,1-3-4 15,1 1 6-15,2-3 13 0,2-2 0 16,1 0 22-16,2-2 19 0,0 0 15 16,3-3-4-16,2 0-27 0,1 0-25 15,2-4-12-15,0 0-66 0,1-1 0 16,0 0-9-16,-1-2-26 0,-1 1-57 16,-1-1-76-16,-3 0-129 0,-2 0-174 15,0 0-445-15,-5 1-625 0</inkml:trace>
  <inkml:trace contextRef="#ctx0" brushRef="#br1" timeOffset="69161.643">5170 4476 2505 0,'0'0'512'0,"0"0"-285"0,0 0-20 15,0 0-7-15,0 0-68 0,0 0 7 16,0 0 9-16,-3 47-45 0,5-28-53 0,1 5-13 15,0 1-9-15,1 2-28 16,-1 0-3-16,1-1-12 0,1 1-107 16,0-2-167-16,0 1-288 0,-1-9-948 0</inkml:trace>
  <inkml:trace contextRef="#ctx0" brushRef="#br1" timeOffset="69848.233">4345 5656 2120 0,'0'0'472'0,"0"0"-201"0,0 0-89 0,0 0-50 0,0 0 18 0,0 0 75 16,0 0-3-16,0 0-34 0,46 25-5 16,-22-18 1-16,16 0-23 15,13 0 8-15,11-3-18 0,4-1-16 0,0-2-28 16,-3-1-22-16,2 0-21 0,0 0-12 15,-3 0-15-15,-6 0-13 0,-3 0-6 16,-6-1 1-16,-6 1-19 0,-9 0-2 16,-9-1-1-16,-8 1-16 0,-5-2 1 15,0 1-31-15,-1 1-45 0,-2 0-31 16,-6-3-40-16,-3 3-60 0,-7-3-115 16,-6-1-291-16,2 0-835 0,-13-6-737 0</inkml:trace>
  <inkml:trace contextRef="#ctx0" brushRef="#br1" timeOffset="81145.643">9832 5768 1 0,'-6'-1'3'0,"0"1"-3"0,1-2-2 0,1 1 0 0,-1 0 2 0,2 1 0 16,1 0 0-16</inkml:trace>
  <inkml:trace contextRef="#ctx0" brushRef="#br1" timeOffset="82121.527">10156 5164 378 0,'0'0'134'0,"0"0"482"0,0 0-219 0,0 0-146 0,0 0-99 16,0 0-28-16,0 0 18 0,0 0 4 15,0 0-7-15,0 0-7 0,-46 45-16 16,35-31-38-16,-3 0-20 0,0 1-13 16,-1 2-13-16,-2 2-32 0,-3-1-19 15,-1 3-29-15,2-4-97 0,-3 3-84 16,2-2-26-16,2-4-99 0,3 0-179 15,5-6-213-15</inkml:trace>
  <inkml:trace contextRef="#ctx0" brushRef="#br1" timeOffset="82382.429">10526 5163 98 0,'0'0'1968'0,"0"0"-1816"15,0 0-91-15,0 0 20 0,0 0 55 16,0 0 96-16,0 0 38 0,0 0-109 16,-33 39-59-16,11-23-32 0,1 0-19 15,-2 1-7-15,-2 4-12 0,0-1-19 16,-3 3-13-16,1-1-25 0,0 2 2 16,0 0-37-16,3-2-74 0,0-1-32 15,3-1-43-15,4-2-87 0,3-3-128 16,5-4-145-16,6-4-186 0,3-2-55 15</inkml:trace>
  <inkml:trace contextRef="#ctx0" brushRef="#br1" timeOffset="82614.607">10854 5206 78 0,'0'0'1594'0,"0"0"-1240"0,0 0-34 15,0 0-55-15,0 0-1 0,0 0-77 16,0 0-79-16,0 0-37 0,-45 28-24 16,26-15-2-16,0 0 6 0,-2 3 6 15,-3 1-9-15,-1 3 3 0,0-1-49 16,-3 2-2-16,-1 1-12 0,0 0-13 16,1 1-71-16,1-2-34 0,4-1-65 15,4-4-88-15,5-4-139 0,6-2-233 16,5-5-676-16</inkml:trace>
  <inkml:trace contextRef="#ctx0" brushRef="#br1" timeOffset="82818.472">11181 5228 2534 0,'0'0'242'0,"0"0"-82"0,0 0-28 15,-41 19 28-15,21-9-42 0,-2 2-51 16,-3 1-48-16,-2 1-19 16,0 4-15-16,-1-1 12 0,-1-1-16 0,3 3-39 15,-1-1-76-15,1 0-109 0,3 0-114 16,3-2-200-16,6-4-452 0</inkml:trace>
  <inkml:trace contextRef="#ctx0" brushRef="#br1" timeOffset="83037.649">11488 5207 2738 0,'0'0'395'0,"0"0"-261"0,0 0-22 15,0 0 62-15,0 0-22 0,0 0-85 0,0 0-67 16,0 0-22-16,-52 21-86 15,20-4-60-15,-9 7-39 0,2 2-26 0,4-3-15 16,4-3-61-16,10-1-86 16,-3 0-37-16,1 0-148 0,8-5-199 0</inkml:trace>
  <inkml:trace contextRef="#ctx0" brushRef="#br1" timeOffset="83267.178">11910 5171 2699 0,'0'0'367'0,"0"0"-204"0,0 0-90 15,0 0 93-15,0 0 40 0,0 0-93 16,-53 16-81-16,27-6-32 0,-9 4-11 16,-8 6-11-16,2-2 10 0,5 2-10 0,5-3-32 15,5-1-44-15,-1 2-61 16,1 3-80-16,2-2-129 0,7-5-120 15,7-2-56-15,8-5-192 0,2-3-291 0</inkml:trace>
  <inkml:trace contextRef="#ctx0" brushRef="#br1" timeOffset="83448.718">12164 5177 1937 0,'0'0'1216'0,"0"0"-980"0,0 0-143 15,0 0 2-15,0 0 47 0,-38 16-57 16,16-5-44-16,-4 4-28 0,-9 5-1 16,-7 7-12-16,-9 5-19 0,6-2-78 15,7-5-109-15,11-7-128 0,8-3-173 16,-1 1-208-16,5-3-553 0,-1 1 544 0</inkml:trace>
  <inkml:trace contextRef="#ctx0" brushRef="#br1" timeOffset="83649.712">12456 5250 3209 0,'0'0'391'0,"0"0"-296"0,0 0-20 16,0 0 26-16,0 0-22 0,0 0-54 15,0 0-23-15,0 0 64 0,-9 39-34 16,-14-19-7-16,-9 5-22 0,-9 4-3 15,-9 3-76-15,-3 2-68 0,8-7-118 16,12-7-305-16,16-10-719 0,-3-3-482 0</inkml:trace>
  <inkml:trace contextRef="#ctx0" brushRef="#br1" timeOffset="85766.259">6102 5870 790 0,'-2'0'665'0,"1"-1"-317"0,0-1-8 16,0 1-22-16,0-2-25 0,1 0-42 15,-1-1-30-15,1 0-27 0,0 1-32 16,0-1-42-16,3 0-63 0,0 0-29 16,2-2-25-16,3 2 7 0,1 0-10 15,1 2-28-15,3 0-4 0,-1 2-3 16,0 0-3-16,1 4 0 0,-1 2-12 15,0 3-1-15,-3 1 13 0,-1 1-19 16,-1-1-29-16,-5 3-7 0,0 0 4 16,-2-2-17-16,-3 1 20 0,-4 1 22 15,-3-3 19-15,-3-1 9 0,-1 0 23 16,-1-4 13-16,0 0 2 0,-1-4 18 0,2-1 38 16,2-2 15-16,1-3-5 15,4-4-14-15,3-2-54 0,2 0-38 0,2-3-106 16,4-2-124-16,3 3-142 0,5-1-275 15,-3 5-536-15</inkml:trace>
  <inkml:trace contextRef="#ctx0" brushRef="#br1" timeOffset="86066.854">6365 5870 1940 0,'0'0'667'16,"0"0"-326"-16,0 0-117 0,0 0-96 16,0 0-55-16,0 0-9 0,36-4 9 15,-23 4-34-15,3 0-39 0,-1 0-31 16,1 1-4-16,-3 2 19 0,-1 2-32 16,-3 1-25-16,-3 0-4 0,-2 0-15 15,-2 1 12-15,-2 0 16 0,0 1 9 0,-7-2 45 16,-1 4 7-16,-4-4-10 15,-1-1-6-15,-1-2-8 0,-2-1 27 0,2-2 36 16,-1 0 2-16,3-1 1 16,1-4-15-16,4-2-24 0,3-2-102 15,1-1-98-15,3-2-148 0,4 1-168 0,5 1-304 16,1 1-237-16</inkml:trace>
  <inkml:trace contextRef="#ctx0" brushRef="#br1" timeOffset="86366.549">6618 5875 1361 0,'0'0'602'0,"0"0"-288"0,0 0 32 16,0 0-34-16,0 0-75 0,0 0-77 16,42 2-65-16,-28-2-54 0,-2 0-41 15,3 0-29-15,-2 1 1 0,-2 0-1 0,1 4-19 16,-4-1-6-16,-2 0 16 15,-1 1 15-15,-3 0 23 0,-2 2 0 0,0-2 1 16,-7 1 12-16,-1 1 16 0,-5 0-29 16,-2 0 1-16,-1-3-1 0,-2-2 29 15,1 0 38-15,3-2 6 0,3-2 16 16,-1-2-20-16,6-2-8 0,2 0-20 16,3-5-41-16,1 1-45 0,2 0-27 15,6-1-81-15,2 1-67 0,5 3-126 16,4-1-238-16,-8 3-500 0</inkml:trace>
  <inkml:trace contextRef="#ctx0" brushRef="#br1" timeOffset="86916.514">6850 5814 1277 0,'0'0'666'0,"0"0"-328"0,0 0-86 0,0 0-1 16,0 0-58-16,0 0-68 0,0 0-39 15,0 0-42-15,0 0-43 0,0 0 0 16,0 0 2-16,0 0 20 0,0 0-20 16,46 7-3-16,-33-3-26 0,0 2-2 15,-1 1-1-15,-4 0-3 0,0-1-35 16,-3 2-7-16,-1-1 13 0,-3-1 7 16,-1 0-4-16,-2 0 29 0,-4-1 26 0,-4 1-25 15,-2-2-18-15,-2-1-37 0,-4-2 8 16,0 1 56-16,2-2 19 15,-1-2 39-15,3 0 6 0,2-3-22 0,2 0-23 16,3-2-59-16,4-2-134 0,3 0-138 16,2-1-273-16,2 2-571 15</inkml:trace>
  <inkml:trace contextRef="#ctx0" brushRef="#br1" timeOffset="87676.539">7207 5931 1456 0,'0'0'1049'0,"0"0"-778"0,0 0-168 16,0 0-55-16,0 0-10 0,0 0-9 16,0 0-7-16,0 0-22 0,0 0-235 0,0 0-253 15,38-4-656-15</inkml:trace>
  <inkml:trace contextRef="#ctx0" brushRef="#br1" timeOffset="87820.566">7621 5995 1459 0,'0'0'643'0,"0"0"-435"0,0 0-82 0,0 0-126 16,0 0-42-16,46-9-493 0,-39 5-749 16</inkml:trace>
  <inkml:trace contextRef="#ctx0" brushRef="#br1" timeOffset="87974.397">8012 5911 2361 0,'0'0'552'0,"0"0"-248"0,0 0-192 16,0 0-112-16,0 0-67 0,0 0-321 15,0 0-248-15,0 0-734 0</inkml:trace>
  <inkml:trace contextRef="#ctx0" brushRef="#br1" timeOffset="88082.927">8209 5923 2066 0,'0'0'324'0,"0"0"-324"16,0 0-367-16,0 0-367 0</inkml:trace>
  <inkml:trace contextRef="#ctx0" brushRef="#br1" timeOffset="88667.287">8524 5906 2172 0,'0'0'359'15,"0"0"-60"-15,0 0 16 0,0 0-16 16,0 0-64-16,0 0-99 0,0 0-29 15,0 0-35-15,0 0-38 0,44-29-22 16,-28 26-12-16,-1 2-1 0,1 1-18 16,1 0-6-16,-1 4-19 0,-3 3-3 0,1 1-4 15,-1 2-8-15,-5 1-23 0,0 0-23 16,-6 2-12-16,-2-3 22 0,-2 0 2 16,-5 0 20-16,0-2-4 0,-6 1-12 15,-1-4 18-15,-3 1 16 0,-1-2-15 16,-3-3 18-16,2-1 51 0,1-1-2 15,3-3-52-15,3-5-35 0,3 1-52 16,3-3-58-16,6-2-115 0,0 0-208 16,4 3-526-16</inkml:trace>
  <inkml:trace contextRef="#ctx0" brushRef="#br1" timeOffset="88981.753">8883 5875 1714 0,'0'0'496'16,"0"0"-201"-16,0 0-18 0,0 0 12 15,0 0-49-15,37 4-68 0,-22-2-77 0,1-1-48 16,1 1-47-16,-1 1-28 0,-1-1-17 16,-1 4-8-16,-1-2-21 0,-3-1-15 15,-2 4 3-15,-2-1 16 0,-3 0 3 16,-3 0-20-16,0 2 74 0,-5-1 13 15,-6 0 23-15,-2-2-23 0,-2 1-12 16,-4-2-20-16,-1-1-5 0,1-3 37 16,-2 0 38-16,3 0 10 0,5-3-3 15,2-1 13-15,2-2 25 0,4-3-40 16,5-2-43-16,0-3-38 0,5 0-48 16,4-1-87-16,4-1-129 0,5 4-187 15,0 0-225-15,-2 4-518 0</inkml:trace>
  <inkml:trace contextRef="#ctx0" brushRef="#br1" timeOffset="89272.479">9139 5872 2096 0,'0'0'627'0,"0"0"-280"15,0 0-101-15,0 0-49 0,0 0-38 16,0 0-43-16,0 0-27 0,36 1-49 15,-25-1-40-15,5 0-25 0,-3 2-9 16,3 2 2-16,-3 1-9 0,0 0-12 16,-2 2-39-16,-2 0-9 0,-3 1 9 15,-1 0-1-15,-4 0 14 0,-1 2 2 16,-1-4 45-16,-6 1 32 0,-4-3 3 16,-2-1-3-16,-3-1-21 0,-4-1-21 15,3-1 4-15,1-3 12 0,1-2 26 16,3-2 12-16,3-1-12 0,3-2-20 15,4-1-131-15,2 0-74 0,4-2-108 16,5 3-144-16,0 2-258 0</inkml:trace>
  <inkml:trace contextRef="#ctx0" brushRef="#br1" timeOffset="89573.44">9471 5731 2757 0,'0'0'603'0,"0"0"-236"0,0 0-168 0,0 0-60 16,0 0-55-16,0 0-37 0,0 0 34 16,0 0-13-16,6 51-34 0,-2-32-34 15,-1-2-2-15,1 2-26 0,0-3-102 16,-2 0-140-16,-1-1-207 0,-1-4-782 0,0-3-952 16</inkml:trace>
  <inkml:trace contextRef="#ctx0" brushRef="#br1" timeOffset="92716.066">4562 5986 1578 0,'0'0'562'0,"0"0"-332"0,0 0-94 0,0 0-7 0,0 0-19 16,0 0-17-16,41-12-19 0,-31 12-11 0,1 4-63 16,-1 0-23-16,1 2 21 15,-2-1-30-15,-2 2-13 0,-1 2-9 16,-4-1-27-16,-2 0 81 0,0 2 17 0,-2-2-1 15,-4-1-15-15,-2-1 16 0,-1-1 10 16,-4 1-27-16,-3-3-32 0,-2-3-10 16,1 0 42-16,0 0 32 0,2-3 25 15,1-3-8-15,3-1-2 0,4-2-47 16,2-1-100-16,4-4-45 0,1 3-52 16,8 0-97-16,3-2-160 0,-1 5-331 15</inkml:trace>
  <inkml:trace contextRef="#ctx0" brushRef="#br1" timeOffset="93049.531">4829 5967 346 0,'0'0'1917'0,"0"0"-1568"15,0 0-62-15,0 0-37 0,0 0-81 16,0 0-10-16,0 0 3 0,0 0-33 15,35-6-74-15,-22 4-55 0,2 0-22 0,-1-1 3 16,1 3-16-16,-3 0-25 0,0 2-12 16,-3 2-7-16,-3 0-30 15,-2 2-8-15,-2 2 2 0,-2 0 13 0,-2 1-14 16,-4-1 10-16,-5 1 13 0,-2 0 25 16,-2-1 17-16,-2 1 19 0,1-4 32 15,-3-1 23-15,2-1 25 0,3-3 20 16,2 0 22-16,0 0-10 0,4-6-3 15,2 0-18-15,3-3-59 0,2-2-80 16,1-1-87-16,5 1-71 0,3-2-147 16,4-2-222-16,-1 7-412 0</inkml:trace>
  <inkml:trace contextRef="#ctx0" brushRef="#br1" timeOffset="93365.479">5073 5964 1963 0,'0'0'453'16,"0"0"-149"-16,0 0-21 15,0 0-72-15,0 0-61 0,0 0-26 0,0 0-32 16,0 0-35-16,0 0-56 0,0 0 0 16,0 0-1-16,44 21 0 0,-35-17-1 15,1 2-2-15,-2 1-19 0,-1-1-45 16,-1 1-9-16,-1-1-10 0,-4 1 16 15,-1-1 19-15,0 1 22 0,-3-2-12 16,-4 2-14-16,-1-3 20 0,-2 2 19 16,-3-4 3-16,0 0 12 0,-1-1-1 15,1-1 1-15,0-1 1 0,1-2 23 16,2-1 9-16,0-2-1 0,1 0-31 16,4-1-20-16,3-2-47 0,2-3-45 15,1 1-65-15,5 1-65 0,7-3-166 16,1 2-254-16,-1 3-597 0</inkml:trace>
  <inkml:trace contextRef="#ctx0" brushRef="#br1" timeOffset="93634.264">5302 5865 1656 0,'0'0'1183'0,"0"0"-805"15,0 0-28-15,0 0-59 0,0 0-83 16,0 0-99-16,0 0-109 0,0 0-53 16,0 0 53-16,0 0 12 0,10 44-9 15,-6-26-1-15,-3 0-2 0,0 1-72 16,1-1-61-16,-1-1-31 0,0 1-60 0,-1-3-190 15,0-1-556-15,0-4-739 16</inkml:trace>
  <inkml:trace contextRef="#ctx0" brushRef="#br1" timeOffset="97922.088">7763 6321 997 0,'0'0'462'0,"0"0"-351"0,0 0-108 0,0 0 10 0,0 0 0 0,0 0-13 16,0 0-55-16,0 0-157 0,0 0-169 15,0 0-327-15</inkml:trace>
  <inkml:trace contextRef="#ctx0" brushRef="#br1" timeOffset="98106.214">7834 6681 904 0,'0'0'1381'0,"0"0"-1184"0,0 0 0 0,0 0-71 16,0 0-59-16,-17 38-67 0,17-36-16 15,0-1-316-15,4-1-316 16,-1 0-982-16</inkml:trace>
  <inkml:trace contextRef="#ctx0" brushRef="#br1" timeOffset="98262.879">7836 6935 1850 0,'0'0'1056'16,"0"0"-943"-16,0 0-113 0,0 0-29 15,0 0-67-15,0 0-349 0,0 0-152 16,0 0-808-16</inkml:trace>
  <inkml:trace contextRef="#ctx0" brushRef="#br1" timeOffset="98426.087">7836 7244 2602 0,'0'0'418'0,"0"0"-271"0,0 0-134 16,0 0-13-16,-26 39-186 0,24-33-342 15,-1-3-289-15,3-3-832 0</inkml:trace>
  <inkml:trace contextRef="#ctx0" brushRef="#br1" timeOffset="98565.962">7896 7386 2562 0,'0'0'316'0,"0"0"-316"0,0 0-62 16,0 0-334-16,0 0-779 0</inkml:trace>
  <inkml:trace contextRef="#ctx0" brushRef="#br1" timeOffset="99999.16">9846 7880 11 0,'0'0'1031'0,"0"0"-699"0,0 0 26 0,0 0-27 0,0 0-45 0,0 0-44 16,0 0 9-16,0 0-26 0,0 0-27 16,0 0-20-16,0 0-35 0,0 0-32 15,0 0-32-15,0 0-23 0,0 0-21 16,0 0-19-16,-14-35-13 0,12 32-3 16,2 2 0-16,0-2-13 0,-2 1-6 15,2-2-9-15,0 3-10 0,0-1-9 16,0 2-22-16,0-1-4 0,0 0-3 15,0 1-4-15,0-2 7 0,0 2 6 16,0 0 16-16,0 0 3 0,0 0-3 16,0 0 3-16,0 0 0 0,0 0 10 0,2 0 37 15,1 0 1-15,-1 2 29 0,5-1 12 16,0 0 7-16,1-1 10 16,3 0-1-16,1 0 1 0,1 0 5 0,3 0-12 15,-1 0-9-15,5 0-20 16,2-1-3-16,0-2-17 0,5 3 17 15,6-3-3-15,10 0 0 0,9-2 0 0,4 0 3 16,0-2-7-16,-2-2 7 0,-4 3 22 16,3-1 7-16,1 1-14 0,-2 2 1 15,4 1-19-15,0-1-16 0,0 1-1 16,2 0-12-16,-2 0-6 0,-1 2 4 16,4-1 2-16,0 1-9 0,-2 0-7 15,1-1 7-15,0 2 10 0,0-2 10 16,0 1 2-16,1-1 0 0,-2 2 2 15,1-3 0-15,1 1 1 0,-3 1 0 16,3 1 13-16,-2 0-14 0,-3 0-2 16,-2 1-1-16,-1 1-1 0,-4 1 0 15,0 0-10-15,-2 1 12 0,0-2 0 16,-3 1 3-16,2 0 13 0,-3 0-13 16,0-2 13-16,-1 2-15 0,0-2 0 15,-6 1-1-15,-5-2 0 0,-6 1 12 0,-2 0-11 16,5 0 0-16,4 2-1 15,2-2-1-15,0 1 1 0,-2 0 0 16,-2-2 3-16,-2 1 10 0,-1 1-11 0,-3-2-1 16,-3 2-1-16,-1 0 3 0,-2-1 10 15,-2 1-11-15,-3 0 10 0,-2 0-12 16,-1-1-3-16,-2 1-10 0,-2-1 11 16,0 0-10-16,1 1 9 0,-1-1 3 15,0-1 1-15,-1 2 18 0,0-1-4 16,-1-1-2-16,0 2 3 0,0-2-1 15,-1 0-2-15,1 1-11 0,0-1 0 16,1 0 1-16,1 3-1 0,2-3 11 16,-1 2 0-16,1-1-1 0,0 1-9 15,1-1-1-15,0 2-2 0,-2-2-1 0,-1 1-1 16,0-1-17-16,-1-1 16 16,0 1-38-16,-2-1-44 0,1 1-41 15,-1-1-46-15,1 0-41 0,1 0-75 0,3 0-109 16,0 0-192-16,1-2-580 0,3-2 399 15</inkml:trace>
  <inkml:trace contextRef="#ctx0" brushRef="#br1" timeOffset="101132.893">6245 7893 1648 0,'0'0'422'0,"0"0"-131"0,0 0 3 0,0 0 31 0,0 0-43 16,0 0-37-16,0 0-42 0,0 0-65 15,0 0-122-15,0 0-16 0,0 0-47 16,0 0-41-16,0 0-42 0,0 0 80 0,0 0 50 16,-3 50 16-16,4-29-15 0,0 2-1 15,-1 1-16-15,0 0-127 16,0-2-86-16,0 2-69 0,0-5-170 0,0-2-154 15,1-5-576-15</inkml:trace>
  <inkml:trace contextRef="#ctx0" brushRef="#br1" timeOffset="101353.107">6440 7933 1148 0,'0'0'1526'16,"0"0"-1150"-16,0 0-149 0,0 0-119 16,0 0-70-16,0 0-19 0,0 0 7 15,0 0 28-15,0 0-26 0,8 49-15 16,-6-34-13-16,-1 1 3 0,2-1-3 16,-3 1-72-16,0-3-87 0,0 4-96 0,0-3-121 15,1-2-177-15,0-3-506 16</inkml:trace>
  <inkml:trace contextRef="#ctx0" brushRef="#br1" timeOffset="101595.241">6686 7892 2308 0,'0'0'773'0,"0"0"-403"0,0 0-142 16,0 0-105-16,0 0-110 0,0 0 12 16,0 0-22-16,0 0 25 0,5 41-12 15,-2-25-14-15,2 2 1 0,-3 2-1 16,-1-1-2-16,-1 3-44 0,0-1-69 16,0 1-67-16,0-1-126 0,0-4-191 0,0-3-507 15,0-1-650-15</inkml:trace>
  <inkml:trace contextRef="#ctx0" brushRef="#br1" timeOffset="101875.15">6877 7908 2904 0,'0'0'591'15,"0"0"-243"-15,0 0-172 0,0 0-105 16,0 0-71-16,0 0 0 0,0 0 56 16,0 40 0-16,0-23-25 0,1 5-17 15,1 0-14-15,0 0 0 0,1 1-13 16,-2 1-87-16,0-3-98 0,-1 0-158 15,0-6-427-15,3-1-1292 0</inkml:trace>
  <inkml:trace contextRef="#ctx0" brushRef="#br1" timeOffset="102310.69">7488 8086 2462 0,'0'0'441'0,"0"0"-127"0,0 0-21 0,0 0-84 16,0 0-96-16,0 0-59 0,0 0-54 16,0 0-3-16,0 0-76 0,0 0-142 15,0 0-113-15,46-22-240 0,-33 18-649 16,12-6-229-16</inkml:trace>
  <inkml:trace contextRef="#ctx0" brushRef="#br1" timeOffset="102454.045">7910 8070 1873 0,'0'0'428'0,"0"0"-163"16,0 0-10-16,0 0 24 0,0 0-62 0,0 0-112 15,0 0-25-15,0 0-80 16,0 0-49-16,38 4-187 0,-26-11-216 16,4-3-357-16,-3 3-976 0</inkml:trace>
  <inkml:trace contextRef="#ctx0" brushRef="#br1" timeOffset="102595.233">8290 8042 1934 0,'0'0'450'0,"0"0"-124"0,0 0-91 16,0 0-33-16,0 0-87 0,0 0-51 16,0 0-64-16,0 0-224 0,0 0-284 15,0 0-563-15,0 0-452 0</inkml:trace>
  <inkml:trace contextRef="#ctx0" brushRef="#br1" timeOffset="102716.281">8504 8044 2161 0,'0'0'365'0,"0"0"-155"0,0 0-152 16,0 0-58-16,0 0-195 0,0 0-316 15,0 0-776-15</inkml:trace>
  <inkml:trace contextRef="#ctx0" brushRef="#br1" timeOffset="103237.06">8663 7861 209 0,'0'0'2442'0,"0"0"-2075"0,0 0-124 16,0 0-68-16,0 0-70 0,0 0-105 15,0 0 54-15,0 0 34 0,-2 49-3 16,4-28-41-16,-2 3-41 0,2 0 0 16,-2 0 0-16,2 0-3 0,-2-2-19 15,0-1-98-15,0-1-104 0,0-4-143 16,0-2-228-16,1-5-650 0</inkml:trace>
  <inkml:trace contextRef="#ctx0" brushRef="#br1" timeOffset="103476.478">8874 7861 2661 0,'0'0'456'0,"0"0"-102"0,0 0-154 16,0 0-62-16,0 0-78 0,0 0-16 16,0 0 22-16,7 39-10 0,-5-21-26 15,3 1-8-15,-2 1-21 0,1 2 2 16,0-4-3-16,-2 0-1 0,1 0-76 16,1-1-61-16,-2 0-85 0,0-3-108 15,3-2-126-15,0-4-273 0,-1-3-831 16</inkml:trace>
  <inkml:trace contextRef="#ctx0" brushRef="#br1" timeOffset="103707.479">9142 7838 2590 0,'0'0'428'16,"0"0"-172"-16,0 0-135 0,0 0-4 15,0 0 32-15,0 0-29 0,4 44-7 16,-2-29-25-16,-2 3-28 0,2 2-47 16,0-1 9-16,0 0-11 0,-1 1-11 15,1-1-13-15,0 1-35 0,0-2-90 16,1 0-86-16,-3-1-134 0,0-3-203 16,0-4-581-16,2-5-462 0</inkml:trace>
  <inkml:trace contextRef="#ctx0" brushRef="#br1" timeOffset="104021.675">9364 7832 2506 0,'0'0'476'16,"0"0"-102"-16,0 0-107 0,0 0-59 16,0 0-85-16,0 0-67 0,0 0 2 15,0 0 4-15,10 48-27 0,-7-24-14 16,2 1-8-16,-1 1-10 0,2 1-3 15,-1 1-9-15,-1-3-116 0,1-3-102 16,2 1-229-16,-3-8-639 0,5-1-1099 0</inkml:trace>
  <inkml:trace contextRef="#ctx0" brushRef="#br1" timeOffset="109915.312">12980 5259 1039 0,'0'0'182'0,"0"0"189"0,0 0-94 0,0 0-186 16,0 0 64-16,0 0 33 0,44-25-42 16,-28 18-27-16,3-1-48 0,2 0-19 15,1 2-13-15,2 2-37 0,-1 0-2 16,2 2-29-16,-3 2 0 0,2 1 0 15,-1 4 9-15,0 3-9 0,-3 2-3 16,2 2 6-16,-2 0 24 0,1 2 1 16,-2 3-25-16,0-2-42 0,-3 4 4 15,-2 1 5-15,-1 2 53 0,-4 1 6 16,-1 3 26-16,-3 0 9 0,-4 10 40 16,-3 7 22-16,-9 8-23 0,-3 2 16 15,-5-4 13-15,0-1-38 0,-1-8 12 16,0 1-26-16,1 0-3 0,2-1 0 15,2 0 13-15,1-6-1 0,6-8-15 16,1-4-19-16,2-1 6 0,-1 5-13 0,1 3 9 16,2 3 20-16,3 0-47 0,0-2 0 15,7-1 0-15,2-2-1 16,3-1 0-16,3-1 1 0,1-3-1 0,2 1 23 16,3-3-23-16,0-1 3 0,1 0 9 15,-1-3 8-15,2-1 2 0,-2 0-6 16,-1-2-14-16,-3 0 1 0,1-3 10 15,-4 2-11-15,-1-5 1 0,-2 1-2 16,-3 0-1-16,-2-3-13 0,0 1-3 16,-3 0 14-16,-3 2 2 0,0-1 26 15,0 2 8-15,-4 1 8 0,-2 0-23 16,0 0 9-16,-1 1-6 0,1-1-7 16,-2 1-15-16,2 3 0 0,1 1 0 15,-1-1 0-15,2 5 0 0,-1 0 13 16,0 0-13-16,2 4-2 0,2 0 2 15,-1 3 10-15,2 2-8 0,0 0-2 16,0 4 13-16,0-1-13 0,3 7 12 0,4 7-11 16,-1 5 3-16,2 0 14 0,-1-3-5 15,-1-11 0-15,0-9 9 0,-1 5-20 16,0 6 1-16,1 6 13 0,-1 6-13 16,-1-6 13-16,2-3-4 0,-4-2-10 15,2 2 10-15,-1-2-11 0,0 2 1 16,0-6 20-16,-1-5-19 0,-2-7 0 15,2 0-3-15,-2 4 2 0,0 4 9 16,0 5-11-16,0-4-1 0,0 0 1 16,0-3 1-16,0-2 2 0,-2-2 0 15,1-3 19-15,-1-5-21 0,0-1 2 16,-1-2 16-16,0-3 15 0,-2-1-2 16,-2-3 13-16,1 0 5 0,-3-1 24 15,-3-2-5-15,-2-1-13 0,-4 0-19 16,-4-2-12-16,-1 0-23 0,-3-1-2 0,-1 0-3 15,1-3-37-15,1 1-32 16,1-3-65-16,1 2-155 0,5-5-317 16,4 1-1205-16</inkml:trace>
  <inkml:trace contextRef="#ctx0" brushRef="#br1" timeOffset="118414.946">4527 8032 1979 0,'0'0'305'0,"0"0"-166"0,0 0 3 0,0 0-39 0,0 0 36 0,0 0 12 15,0 0-33-15,47-21-38 0,-33 21-51 16,3 0-19-16,0 2-10 16,1 4-42-16,-2 4 7 0,-1 0 0 0,-2 4 0 15,-3 1-20-15,-1 2-25 0,-5 1-33 16,-2 1 62-16,-2-2-14 0,-5 0 14 16,-6-1-7-16,-1-2 29 0,-5-1 25 15,-1-3-11-15,-3 0 15 0,-1-4 33 16,1-3 2-16,2-3 23 0,3 0 16 15,0-6-25-15,4-3-49 0,2-4-33 16,5-1-150-16,3-4-99 0,2-5-243 16,0 6-642-16</inkml:trace>
  <inkml:trace contextRef="#ctx0" brushRef="#br1" timeOffset="118749.68">4812 7999 2308 0,'0'0'419'0,"0"0"-341"0,0 0 111 0,0 0 26 15,0 0 1-15,45 14-38 16,-30-12-45-16,2 1-29 0,2-2-38 0,1 2-47 16,1 0-19-16,-2-1-29 0,0 3-5 15,-3 0 21-15,-1 0-12 0,-4 0-10 16,0 2-15-16,-4 0-13 0,-3 2-4 15,-3 0 4-15,-1 0 16 0,-2 0 43 16,-6 3-18-16,-4-2-10 0,-2 0-19 16,-5-1-9-16,1-2 23 0,-3-1 37 15,0-1 35-15,4-3 25 0,1 0 64 16,4-2 22-16,3-5-17 0,1-1-18 16,4-4-49-16,2-4-56 0,2-1-6 15,0-2-59-15,8-2-51 0,4-1-35 16,2 4-77-16,5 0-120 0,4 0-260 15,-6 7-655-15</inkml:trace>
  <inkml:trace contextRef="#ctx0" brushRef="#br1" timeOffset="119198.421">5164 7979 810 0,'0'0'1627'0,"0"0"-1308"0,0 0-100 0,0 0-8 16,0 0-10-16,0 0-42 0,0 0-32 16,0 0-20-16,0 0-60 0,0 0-17 15,0 0-30-15,0 0-4 0,0 0-21 16,47 16 13-16,-35-8-10 0,-1 1-35 0,-1 1 0 16,-2 0 10-16,-2 0-10 15,-3 0 6-15,-2 1 0 0,-1 0-35 16,-3-2 29-16,-6 1-10 0,-2 0 19 0,-5-1-32 15,-4-1-74-15,-1-3-26 0,-1 1 65 16,0-5 92-16,1-1 23 0,5 0 52 16,3-3-14-16,4-4-38 0,3-3-81 15,4-2-97-15,2-3-45 0,5-1-189 16,4 0-183-16,-1 4-207 0</inkml:trace>
  <inkml:trace contextRef="#ctx0" brushRef="#br1" timeOffset="119424.924">5368 7924 653 0,'0'0'1843'0,"0"0"-1408"0,0 0-179 16,0 0-80-16,0 0-33 0,-8 36-32 0,8-19-13 15,2 1-10-15,2 2-22 0,2 2-34 16,2-2-18-16,-2 4-14 0,0-2-44 16,-2 0-116-16,0 0-145 0,-2-2-213 15,0-7-664-15,-2-3-524 0</inkml:trace>
  <inkml:trace contextRef="#ctx0" brushRef="#br1" timeOffset="120049.169">4371 8448 2013 0,'0'0'685'0,"0"0"-392"0,0 0-107 16,0 0-97-16,0 0-41 0,0 0 35 16,0 0 69-16,57 13 79 0,-12-7 11 15,20-2-47-15,12-1 10 0,6-3-42 16,-1 0-30-16,-6-3-29 0,0-1-18 15,-4-2-28-15,-3-1-38 0,-4 0-20 16,-7 2-68-16,-4-1-110 0,-1-1-40 16,-4 0-80-16,-2-2-117 0,-14 2-611 15,-3-4-1267-15</inkml:trace>
  <inkml:trace contextRef="#ctx0" brushRef="#br1" timeOffset="123998.754">19478 2766 1228 0,'0'0'670'0,"0"0"-355"0,0 0-92 0,0 0-7 0,0 0 38 16,0 0-55-16,0 0-45 0,45-5-5 15,-17 5-9-15,15 0-29 0,22 5-29 16,11 0-28-16,11 3-13 0,2 0-13 15,-3 0-12-15,7-2-13 0,3 0 13 16,3-1-13-16,4 0 12 0,1-3 1 16,1 2 9-16,-1 0 16 0,-3 3-7 15,-2 1-4-15,-6 2 29 0,-8 1-6 0,-9 0-19 16,-12 0-12-16,-20-4-22 16,-10-1-1-16,-17-2-1 0,-9-1-23 0,-2-2-50 15,-6-1-164-15,-7 0-130 0,-13 0-155 16,-2-1-523-16,-13-9-902 0</inkml:trace>
  <inkml:trace contextRef="#ctx0" brushRef="#br1" timeOffset="131915.504">24735 13777 1381 0,'-6'4'484'0,"2"-2"-153"0,0 2-120 0,0 0-50 16,3 2-54-16,-4-2-56 0,3 2-12 15,1-1-4-15,0 1-35 0,1 1 1 16,0 0-1-16,0 2 1 0,2-1-1 16,2 1 29-16,2 1-6 0,-1 1-10 15,1 0 0-15,1-1 9 0,1 1 1 16,0-1-11-16,2-1 14 0,0 1-25 16,2-2 18-16,-1 1 1 0,3-2-1 15,-1 0 13-15,1-1 3 0,2-1 7 16,-2-1 6-16,2-1 3 0,-1-1-3 0,0-1 3 15,-1-1 9-15,0 0 4 0,-1-1 9 16,1-1-10-16,0-2 4 16,0-1-1-16,-1 0-15 0,0-2-26 0,-2 1 0 15,1 2-6-15,1 0 0 0,0 0 3 16,-2 1-10-16,-2 0-12 0,1 0 4 16,0 3-1-16,0 0-3 0,-1 0 2 15,1 0-2-15,-1 6 15 0,1-3-15 16,2 1-12-16,-2 2 11 0,3-1-12 15,-1 2 11-15,1 1 2 0,-1 0-3 16,2-1-22-16,-3 3 23 0,3 0-17 16,-3 1 3-16,-1 2-15 0,-2-2-4 15,0 0-6-15,-3 1-22 0,1 0-7 16,-2-3 10-16,-2 2 0 0,0-2-7 16,-1-2 10-16,1-1 28 0,-2-2 29 15,3-1 0-15,-1-1 13 0,-2-1 12 16,0-1-3-16,0 0 4 0,0 0 2 0,0 0 7 15,2 0 4-15,-2 0 5 16,1-1 3-16,2-3-9 0,2 0 4 16,1-2-4-16,-1-2-7 0,6-2 1 0,0 0 5 15,0-2 4-15,3-1-9 16,0 1-4-16,3 2-6 0,2-3-9 0,1 1-12 16,1 1-1-16,-1 1 0 0,2 0-3 15,-2 3-13-15,-2-2 0 0,2 5-3 16,-2-2-3-16,-1 3-3 0,-1-1 3 15,-3 4 0-15,-1 0-19 0,-1 0-6 16,-1 4 3-16,2 1-7 0,-3 1 22 16,0 0-5-16,4 0 11 0,-4 0 22 15,3-2 1-15,2 2 4 0,1-3 37 16,2-2 3-16,2 2 32 0,2-3 50 16,3 0 0-16,1-3-3 0,2 0-1 15,-1-1-29-15,2-5-65 0,-1 1-25 16,-2-5-1-16,1 2-2 0,-1-5-17 15,-5 1-5-15,-2-2-19 0,-1-2 7 0,-5 2 3 16,-4 0-44-16,-6 2-57 0,-2-1-114 16,-4 2-131-16,-4 1-364 15,-4-3-1242-15</inkml:trace>
  <inkml:trace contextRef="#ctx0" brushRef="#br1" timeOffset="132598.533">24946 14265 2684 0,'-4'0'562'0,"3"1"-260"0,-2 1-128 0,-1 3-54 15,-5 3-54-15,0 3-25 0,-2 2-29 16,-3 7 1-16,-1-2-13 0,-5 5-3 0,1-1-10 16,0 2-40-16,-4-2-16 0,1 0-7 15,0-2 10-15,0-1 6 0,2 0-13 16,3-3 29-16,3-2 28 0,5 0 6 15,1-4 10-15,5 1 51 0,2-4 18 16,1-1 26-16,6 1 19 0,4-1 30 16,5 1-42-16,2-3-2 0,5 2-29 15,3-2-21-15,5-1-22 0,1-2-28 16,3 0-30-16,-2-1-107 0,0 0-42 16,0-1-54-16,-3-3-119 0,-1-1-202 15,-1-1-234-15,-11 0-644 0</inkml:trace>
  <inkml:trace contextRef="#ctx0" brushRef="#br1" timeOffset="132814.717">24939 14429 2569 0,'0'0'358'16,"0"0"29"-16,0 0-44 0,0 0-94 0,0 0-73 15,0 0-66-15,0 0-61 0,-40 16-17 16,36 0-7-16,0 3-16 15,-1 6-9-15,2 3-2 0,0 2-17 0,1 1-3 16,0 1 4-16,2-1-32 0,-3-2-31 16,1 0-49-16,-2 0-30 0,0-4-102 15,-2 1-190-15,-1-4-360 0,2-6-740 16,-1-1 805-16</inkml:trace>
  <inkml:trace contextRef="#ctx0" brushRef="#br1" timeOffset="133415.483">25198 14381 2448 0,'0'0'576'0,"0"0"-304"0,0 0 1 16,0 0-23-16,0 0-43 0,0 0-109 15,0 0-70-15,0 0-25 0,0 0 10 0,-15 48 12 16,8-23-7-16,2 3-18 15,-2 1-2-15,2 1 2 0,2 0-15 16,-3-2-60-16,3-1-29 0,0-3-12 0,-1-4-14 16,0 0 33-16,2-5 33 15,0-2 55-15,0-3 9 0,1-3 22 16,1-3-6-16,0-2 31 0,0-2 32 0,1 0 25 16,1 0 28-16,2-2 13 15,2-3-39-15,3 0-13 0,1-1-28 0,3 0-34 16,3 0-29-16,0 0 11 0,1 4-13 15,-1 2-1-15,0 0 1 0,1 4-1 16,-4 1-24-16,0 3 3 0,-2 0-12 16,-2 1-25-16,-5 1-41 0,-1-1-15 15,-3 1 11-15,-3-3 10 0,-5 3 15 16,-3-3-35-16,-5 0 10 0,-4 0 44 16,1-4 0-16,0 1-30 0,-1-4-34 15,1 0-35-15,2-4-31 0,5-1-28 0,2-4-5 16,4-1-29-16,5-1-96 15,2-3-61-15,10-3 38 0,2 0 35 16,5-2 157-16,1 0 179 0,4 0 130 16,-1 4 141-16,1 0 90 0,-2 4-13 15,0 6-30-15,-3 0 13 0,-3 5-27 16,1 0-5-16,-5 2-4 0,-2 3-57 0,0 5-76 16,-3 2-20-16,-1 3-13 0,-3 2-41 15,0 4-44-15,0-1-18 0,-2 1-14 16,0-1-12-16,-2 0-1 0,-2-3-66 15,0-2-27-15,0-4-35 0,-2-2-89 16,0 0-90-16,1-5-121 0,-2-1-302 16,3-3-761-16</inkml:trace>
  <inkml:trace contextRef="#ctx0" brushRef="#br1" timeOffset="133667.08">25558 14390 2844 0,'0'0'487'0,"0"0"-72"0,0 0-53 0,0 0-97 0,0 0-104 16,0 0-87-16,0 0-55 0,0 0-19 15,0 0 0-15,0 0 0 0,-14 59 34 16,12-32-33-16,-2 2-1 0,2 0-19 16,2-1-18-16,0-1-53 0,0 1-43 0,2 0-44 15,2-3-58-15,-3 3-77 0,0-4-175 16,-1 2-178-16,0-2-64 15,-1-1-82-15,-2-2 198 0,-1-3 300 0,1-1 313 16,0-3 56-16,2-2 32 0,-1-4-88 16,2-4-134-16</inkml:trace>
  <inkml:trace contextRef="#ctx0" brushRef="#br1" timeOffset="134081.893">25509 14645 1900 0,'0'0'470'0,"0"0"-131"0,0 0-8 16,0 0-40-16,0 0-59 0,0 0-74 16,0 0-54-16,0 0-10 0,0 0-15 15,0 0-3-15,0 0 8 0,0 0-3 16,41 18-21-16,-20-15-60 0,0 0-4 16,5-2-11-16,-1-1-16 0,-3 0-35 15,2 0-2-15,-4 0 8 0,-3 0 18 0,-2 0 24 16,-3 0 2-16,-2 0 14 0,-6 0 0 15,-1 0 2-15,-1 0 12 0,-2 0-12 16,-2-1 0-16,-1 1-12 0,-4-3-10 16,-1 1-13-16,-3 1 4 0,-3 1 31 15,1 0 30-15,-5 4 5 0,3 2-13 16,-1 1-10-16,3 1-12 0,2 2-1 16,1 0-24-16,4 0 13 0,4 3-6 15,2 0 18-15,4 1 19 0,2 0 3 16,4 0 3-16,1 3-6 0,1-1-1 15,1-1-15-15,-1 2-3 0,0-3-2 16,-5 0-23-16,-1-4-9 0,-4-1-4 16,-2-2-15-16,-2-3 12 0,-7 0-3 15,-6-1-29-15,-3-3-28 0,-5 0-64 0,-3-5-86 16,-5-4-137-16,-1-1-161 16,2-5-266-16,5 2-501 0</inkml:trace>
  <inkml:trace contextRef="#ctx0" brushRef="#br1" timeOffset="134216.382">25298 14486 2669 0,'0'0'421'0,"0"0"-194"0,0 0-68 0,0 0 6 0,0 0-39 0,0 0-119 16,0 0-7-16,45 40-288 0,-34-35-364 15,11-2-1347-15</inkml:trace>
  <inkml:trace contextRef="#ctx0" brushRef="#br1" timeOffset="146797.276">13944 6210 1679 0,'0'0'539'0,"0"0"-238"0,0 0-1 0,0 0 17 16,0 0-27-16,0 0-30 0,0 0-61 16,0 0-36-16,0 0-9 0,0 0 8 15,0 0-48-15,0 0-33 0,0 0-32 16,15-41-25-16,-5 35-24 0,2-2-25 16,2 2 3-16,2 0-12 0,2 2-6 15,-3 3-12-15,2 1 8 0,-3 0-8 16,2 5-38-16,-3 3 43 0,-2 4-12 15,0 3-22-15,-4 2-18 0,-3 1 30 16,-4 6-3-16,0-1 41 0,-8 3-7 16,-4 2-13-16,-1-1 51 0,-6 1 7 15,0-4 18-15,-2 4 10 0,-1-6 2 16,2-1 26-16,1-4 19 0,4-2 7 0,3-3 7 16,4-3-8-16,4-5-14 0,3 0-12 15,1-4-9-15,1 0-6 16,6 0 5-16,4-4 133 0,7 0 42 0,11-7-108 15,12-3-76-15,10-8-43 0,2-2-70 16,-9 3-111-16,-12 5-133 0,-10 4-225 16,-10 4-692-16,12-8-1089 0</inkml:trace>
  <inkml:trace contextRef="#ctx0" brushRef="#br1" timeOffset="147831.828">14095 5775 1047 0,'0'0'625'0,"0"0"-297"0,0 0-14 0,0 0-4 0,0 0-7 16,0 0-28-16,0 0-26 0,0 0-15 15,0 0-82-15,0 0 5 0,-16-39 28 16,18 35-39-16,1-3-28 0,2 2-25 15,2-1-13-15,3-2-18 0,1 1-22 16,2-3-22-16,0 3-18 0,2 0-27 16,-1 2-13-16,1 3-16 0,-2 2-12 15,-1 0-24-15,-2 3-39 0,-2 5-27 16,-3 5 41-16,-2 2 10 0,-3 3 19 16,-1 3-16-16,-7 3 19 0,-3-1-22 15,-2 0 21-15,-1-1 32 0,-1-1 54 16,2-5 1-16,3-2 15 0,1-2 6 15,4-5 16-15,3-2 10 0,1-3-7 16,1-1-16-16,2-1 26 0,3 0 28 16,5-3 28-16,1-2 15 0,3-4-20 15,5-1-102-15,2-5-51 0,0 0-75 16,2-3-101-16,1-1-173 0,-1 1-281 16,-6 3-545-16</inkml:trace>
  <inkml:trace contextRef="#ctx0" brushRef="#br1" timeOffset="148266.509">14480 5572 1977 0,'0'0'628'0,"0"0"-370"15,0 0-85-15,0 0 3 0,0 0-20 16,0 0-53-16,0 0-103 0,0 0-29 15,-38-18-6-15,27 18 16 0,0 1 19 16,2 3 2-16,2 0 27 0,0 0-29 16,2 1-3-16,3-2-61 0,2 1-19 0,0 3 35 15,4-2 48-15,2 3 36 16,2 3 2-16,3-2 3 0,1 3-18 16,1-2-14-16,0 2-8 0,0-1-1 0,-3-1 0 15,-1 1-38-15,-2 1 16 0,-3 0 20 16,-3-1-2-16,-1 1-21 0,-5 2-4 15,-4-1 29-15,-1 0 11 0,-3-2 5 16,-1-1 35-16,0-2 12 0,1-3 4 16,3-2 57-16,2-3 28 0,3 0 15 15,0-6-3-15,5-2 13 0,0-4 28 16,5-3-69-16,3-2-83 0,4-2-10 16,3-1-28-16,2 1-15 0,1 0-15 15,0 2-4-15,-1-2-14 0,-3 4-60 16,0 0-74-16,-6-1-26 0,-4 3-68 15,-4 0-264-15,-4 4-1016 0,-14-3-305 0</inkml:trace>
  <inkml:trace contextRef="#ctx0" brushRef="#br1" timeOffset="159197.418">10812 5282 873 0,'0'-1'413'0,"0"-1"-87"0,0 0-34 0,0 0-42 0,0 0-120 0,1-1 219 16,1 2-104-16,0-3-79 0,1 2-60 15,0-2-29-15,3 1-29 0,0 1-23 16,1 0-9-16,2 1-16 0,4 1 0 16,0 0-16-16,3 5 0 0,0 3 0 15,2 1 3-15,-2 1-34 0,0 2-30 16,-3-1-29-16,-1 3 4 0,-5-1 15 16,0-3-10-16,-4 0-3 0,-3 1 13 15,0-1-3-15,-8-2 28 0,-2-2 30 0,-5 1-20 16,-2-3 26-16,-3-4 26 0,0 0 71 15,2-6 4-15,-2-2 28 0,5-1 36 16,1-1 35-16,3-3-7 0,4 3-23 16,2 0-13-16,5-2-131 0,3 2-48 15,9 0-173-15,4 1-210 0,0 3-385 16,16-5-962-16</inkml:trace>
  <inkml:trace contextRef="#ctx0" brushRef="#br1" timeOffset="159863.521">10891 5718 1668 0,'0'0'348'0,"0"0"-76"0,0 0 9 0,0 0 29 0,0 0-9 16,0 0-40-16,0 0-32 0,0 0-53 16,0 0-66-16,0 0-88 0,0 0-22 15,0 0-78-15,0 0 40 0,0 0 38 16,0 0 34-16,23 38-5 0,-17-17-17 16,-1-1-12-16,0 1-53 0,-2-2-98 15,1-2-80-15,0-2-245 0,-2-3-730 16,1-4-614-16</inkml:trace>
  <inkml:trace contextRef="#ctx0" brushRef="#br1" timeOffset="161129.7">10848 7951 427 0,'0'0'597'0,"0"0"-402"0,0 0-136 0,0 0-43 0,2-1-16 0,0-1-156 15,1-1-131-15,0 0-290 0</inkml:trace>
  <inkml:trace contextRef="#ctx0" brushRef="#br1" timeOffset="161281.265">10886 7943 1538 0,'0'0'234'0,"0"0"-107"15,0 0-69-15,0 0-58 0,0 0-13 16,0 0-71-16,0 0-407 0,0 0-320 16</inkml:trace>
  <inkml:trace contextRef="#ctx0" brushRef="#br1" timeOffset="162365.108">10875 7969 308 0,'0'0'443'0,"0"0"-88"0,0 0-45 0,0 0-8 15,0 0-23-15,0 0-19 0,0 0-60 16,0 0-32-16,0 0-13 0,0 0 2 16,0 0 1-16,0 0-27 0,0 0-29 15,0 0-23-15,0 0-25 0,0 0-9 0,-13-22-10 16,13 20-7-16,-2-1-15 16,2 3-12-16,0-3-1 0,0 2 0 15,0-1-1-15,0 1 0 0,0 1-1 0,0-2 0 16,0 1-11-16,0 0-3 0,0 1 0 15,0-2 1-15,2 1-5 16,0 0-2-16,0-2 6 0,2 2 4 0,-1-2 9 16,5 2 3-16,-3-1 0 0,4 0 0 15,-2 1-12-15,3 0-4 0,0 1-22 16,-1 0 22-16,-1 0-3 0,-1 2-10 16,3 2-3-16,-4 1 7 0,0 2-59 15,-2 0-8-15,-2 2-4 0,-2 1 28 16,0 1 14-16,-6 2 18 0,-2-1-2 15,-1 1 25-15,-3 1 13 0,1-2 0 16,-2-2 25-16,2-2 1 16,2-1 29-16,0 0 35 0,4-1 28 0,-1-2 1 15,4-2-8-15,2 0-18 0,0-2-20 16,0 0-26-16,4 0-24 0,3-1 37 16,3-2 28-16,3-2-28 0,4-1-19 15,3-3-41-15,4 0-67 0,-1-1-151 16,3-3-152-16,-10 4-393 0,12-5-1172 0</inkml:trace>
  <inkml:trace contextRef="#ctx0" brushRef="#br1" timeOffset="163331.068">10936 7733 280 0,'0'0'1168'0,"0"0"-852"0,0 0 67 0,0 0-60 16,0 0 0-16,0 0-57 0,0 0-10 15,-5-37-56-15,9 31-41 0,0 0-39 16,1 1-29-16,2-2-38 0,1 2-18 16,2-1-14-16,1 2-21 0,0 2-22 15,1 1-28-15,0 1 6 0,-2 1 3 16,-2 5-16-16,1 2-50 0,-5 2-14 16,-1 4 33-16,-3 1 21 0,-1 1 25 15,-3 1 1-15,-5-3 3 0,2 0 38 16,-2-2 3-16,3-1-2 0,-3-4 18 15,6-1-3-15,1-1 19 0,0-3 26 0,2 0-30 16,0-2-8-16,0 0-1 16,4 0 16-16,1 0 32 0,2-2-7 15,2-1-24-15,1-3-39 0,3-2-158 0,0 0-129 16,0-1-184-16,1 1-208 0,-4 1-459 16</inkml:trace>
  <inkml:trace contextRef="#ctx0" brushRef="#br1" timeOffset="163698.047">11219 7638 1577 0,'0'0'494'0,"0"0"-183"0,0 0-4 15,0 0 30-15,0 0-87 0,0 0-94 16,0 0-17-16,0 0-31 0,-40-19-45 16,36 18-28-16,-2 1-23 0,4 0-12 15,-2 0 0-15,3 0-34 0,0 0-17 16,1 3-31-16,0 0 12 0,2 1 51 0,4 3 19 15,0 0 23-15,1 0-11 16,3 1-9-16,2-1 20 0,-3 1-21 16,3-1 12-16,0 0-14 0,-3 0-31 15,-3 2 30-15,0-2-50 0,-2-1-9 16,-3 2 12-16,-1 0 32 0,-2 0 16 0,-5 0 15 16,-1-1 4-16,-1-2 19 0,-1-1-19 15,-2-3 7-15,3 0-1 0,-1-1 35 16,1-1 0-16,1-2 10 0,3-3-7 15,0-2-7-15,2-2 11 0,3-4 8 16,0 0-52-16,1-2-23 0,5-3-44 16,2 3-13-16,1 0-5 0,4 1-14 15,0 2-91-15,0 2-97 0,2 0-152 16,-4 2-274-16,0 4-912 0</inkml:trace>
  <inkml:trace contextRef="#ctx0" brushRef="#br1" timeOffset="163981.025">11253 7923 372 0,'0'0'2211'0,"0"0"-1731"0,0 0-94 0,0 0-73 0,0 0-121 15,0 0-98-15,0 0-27 0,0 0-49 16,0 0-18-16,40-22-31 0,-33 18-13 16,2 2-38-16,2-1-53 0,-2 0-77 15,2 0-115-15,2-1-214 0,-4 1-461 16,4-3-624-16</inkml:trace>
  <inkml:trace contextRef="#ctx0" brushRef="#br1" timeOffset="164196.532">11459 7719 2357 0,'0'0'452'0,"0"0"-141"0,0 0-78 0,0 0-55 15,0 0-51-15,0 0 27 0,0 0 13 16,9 42-25-16,-2-29-61 0,0 5-31 16,1 0-31-16,1 1-19 0,-1 3 0 15,2 1-38-15,-2 0-108 0,3 0-125 16,-1-1-236-16,-5-9-801 0,7-3-693 0</inkml:trace>
  <inkml:trace contextRef="#ctx0" brushRef="#br1" timeOffset="175446.919">14830 5737 329 0,'-7'-8'1024'0,"2"3"-663"0,1-1-137 0,-1 1 26 0,0 0 5 15,1-1 7-15,0 1-47 0,0 1-19 16,2-1 5-16,0 3 22 0,1 2-24 16,0 0-35-16,1 0-61 0,0 0-49 15,0 0-54-15,0 5-13 0,0 4-53 16,2 5 66-16,1 6 13 0,3 10-10 16,2 11 12-16,-1-3 1 0,-1-3-14 15,-1-3-2-15,-1-5 0 0,1 0-2 16,0 5-14-16,-1-3-9 0,-1-4 0 15,1-5-15-15,-1-2-11 0,-1-6 7 16,0-5 3-16,0-2 7 0,-1-3 34 16,0-2 3-16,1-1 85 0,-1-5 25 0,-1-1 1 15,0-2-70-15,2-5-23 0,-1-4-18 16,2 0 0-16,1-2-3 16,1 4-20-16,2 0-11 0,2 5 3 0,0 3 8 15,1 2 1-15,1 5 19 0,-1 1 1 16,2 0 2-16,-1 1-3 0,-1 5-3 15,-2 2-22-15,-2 2-6 0,-1 2-10 16,-4 3-16-16,-1 4-15 0,-7-2-48 16,-3 4-51-16,-2-2-36 0,-5 0-49 15,1-4-49-15,-1-2-47 0,2-6-105 16,4-3-320-16,1-8-376 0</inkml:trace>
  <inkml:trace contextRef="#ctx0" brushRef="#br1" timeOffset="175848.202">15069 5853 2035 0,'0'0'470'0,"0"0"-183"0,0 0 43 15,0 0-71-15,0 0-94 0,0 0-32 0,0 0-48 16,0 0-6-16,18 44-26 0,-18-34-12 16,1 0-38-16,-1-2-2 0,1-1-1 15,0-4-31-15,2-1-35 0,1-2-22 16,0 0 28-16,4-6 60 0,2-2 48 15,2-2 37-15,0-4-41 0,1-3-42 16,0-1 2-16,-1 1 15 0,-1 1-1 16,0 0 4-16,-4 6-9 0,-2 2-12 15,-3 6-1-15,1 2 0 0,-3 2 33 16,1 6 24-16,3 6 9 0,3 12-25 16,0 11-7-16,3 0-31 0,-4 1-1 15,4-4 2-15,-4-7-4 0,2 12-2 16,2 10-42-16,-3 8-34 0,-4-1-36 15,-3-5-5-15,-4-10-30 0,-3-13-31 16,-1-7-8-16,0-4-42 0,-3-2 163 16,-4 0 67-16,-3-1 80 0,0-7-42 15,-5-7-38-15,-1 0-60 0,1-9 5 0,-1-4-15 16,-1-6-24-16,3-5 17 0,2-10-129 16,-1-10-163-16,8-10-147 15,4-8-242-15,6 12-51 0</inkml:trace>
  <inkml:trace contextRef="#ctx0" brushRef="#br1" timeOffset="176048.008">15311 5477 1767 0,'0'0'512'0,"0"0"-108"16,0 0 49-16,0 0-147 0,0 0-65 16,0 0-112-16,0 0-56 0,0 0 24 15,7 66 48-15,-7-13 5 0,0 8-14 16,2-1-18-16,2-3-22 0,-1-6-13 15,0 1-34-15,-1-2-22 0,-1-3-27 16,1-3-31-16,-1-9-120 0,1-8-78 16,0-10-54-16,2-3-83 0,3-3-238 15,0-4-358-15,0-2-138 0</inkml:trace>
  <inkml:trace contextRef="#ctx0" brushRef="#br1" timeOffset="176211.817">15265 5814 3104 0,'0'0'389'16,"0"0"-234"-16,0 0 25 0,0 0-26 16,0 0-78-16,0 0 6 0,0 0 5 15,0 0-28-15,54-41-59 0,-28 24-25 16,2-3-156-16,1-1-61 0,-1 3-100 16,0-1-236-16,-1 5-422 0,-11 3-447 15</inkml:trace>
  <inkml:trace contextRef="#ctx0" brushRef="#br1" timeOffset="176749.068">15387 5941 2224 0,'0'0'508'0,"0"0"-309"16,0 0 0-16,0 0 24 0,0 0-51 16,0 0-23-16,0 0-36 0,0 0 13 15,0 0 0-15,0 0 12 0,0 0-10 16,48-4-63-16,-26-17-65 0,0-4-2 15,1-3-42-15,1-1 1 0,-2-1-10 0,-3 3 6 16,-3 1-3-16,-6 4 25 0,-2 4 25 16,-4 4 28-16,-4 3 41 0,0 7-16 15,-4 0 34-15,-3 4-34 0,-3 4-53 16,0 3-2-16,-4 9 2 0,1 1 2 16,-1 7 47-16,3 1-8 0,5 1-20 15,0-2-10-15,5-4-11 0,1-4-4 16,5-3-11-16,4-5 15 0,3-3 21 15,4-2 25-15,2-3 16 0,2-9 8 16,3-2-23-16,2-6-44 0,1-4-3 16,-4-3-50-16,1-2 10 0,-1-1 7 15,-3 1 33-15,-3 2 12 0,-3 1 22 16,-5 5 9-16,-2 4 0 0,-4 3 6 16,-2 7 15-16,-3 0 4 0,-3 2-25 15,1 2-43-15,-2 2-65 0,1 5 4 16,-1 2-10-16,1 5 13 0,1 3 12 15,5 4 24-15,0-3 1 0,6 1-1 0,4-1 4 16,3-1 17-16,3-4 1 0,1 2 12 16,0-3-11-16,1-1 1 0,-3-1-2 15,-2 0-18-15,-2 0-32 0,-6-1-30 16,-5 3 5-16,-3 1 54 0,-12 1-4 16,-3 3-50-16,-13 2-49 0,0-4 1 15,-3 1-12-15,0-5-32 0,4-2-150 16,5-3-317-16,-6-4-1066 0</inkml:trace>
  <inkml:trace contextRef="#ctx0" brushRef="#br1" timeOffset="177281.497">14641 6667 1691 0,'0'0'455'0,"0"0"-374"0,0 0 45 16,0 0 55-16,0 0-7 0,0 0-48 0,18 37 53 15,-13-16 68-15,1 11-94 0,1 10-42 16,-1-3-35-16,-1-3-35 15,-1-4-39-15,-2-5 1 0,1 1-3 0,-1 6-32 16,2-4-156-16,0-4-188 16,-1-7-356-16,2-3-1071 0</inkml:trace>
  <inkml:trace contextRef="#ctx0" brushRef="#br1" timeOffset="177463.698">14814 6589 3079 0,'0'0'604'0,"0"0"-330"0,0 0-144 16,0 0-99-16,0 0-9 0,0 0-4 0,12 59 48 15,-2-19 5-15,2 11-71 0,2-5 0 16,-3-8-146-16,-3 0-162 0,-3-11-157 16,-2-5-668-16,0 14-1017 0</inkml:trace>
  <inkml:trace contextRef="#ctx0" brushRef="#br1" timeOffset="177965.006">14286 7711 1451 0,'0'0'1433'16,"0"0"-1068"-16,0 0-94 0,0 0-142 15,0 0-84-15,0 0 12 16,33-42-4-16,-18 31-12 0,4 1-13 0,1-1-28 16,-1 2-24-16,2 4-1 0,-2 1-3 15,-2 4-7-15,-2 2-44 0,-3 5 16 16,-4 3 34-16,-1 6 14 0,-3 3-17 16,-4 4 32-16,-1 4 0 0,-7 9 3 15,-5 8 13-15,-3 8-16 0,-1 1 3 16,3-9 13-16,6-11-3 0,4-13-11 15,1-3 23-15,1 2 29 0,1-3-4 16,1 5-21-16,2-6-26 0,3-3-3 16,3-3-11-16,4-2 11 0,1-3 4 15,3-4 8-15,1 0 4 0,3-5-16 16,2-6-76-16,1-3-73 0,1-5-150 16,3-5-239-16,-6 5-631 0,9-15-378 0</inkml:trace>
  <inkml:trace contextRef="#ctx0" brushRef="#br1" timeOffset="178265.037">14716 7606 2202 0,'0'0'974'16,"0"0"-780"-16,0 0-67 0,0 0-6 0,-23 43-10 15,23-29-30-15,0 1-37 0,2 0-18 16,5 1-14-16,2-2-12 0,3-2-2 15,2 0-10-15,2-3-1 0,2-1 10 16,1-2 0-16,3-2 3 0,1 0 2 16,-1 0 0-16,1 0-2 0,-4 0 0 15,-3-1-1-15,-3 4-2 0,-4-1-23 16,-5 3 25-16,-4 1 1 0,-3 4 32 16,-7 2-32-16,-5 2-13 0,-3 2-50 15,-6 0-19-15,-3-2-16 0,0-1-19 16,-1-4-32-16,0-3-24 0,4-6-90 0,2-4-181 15,2-4-237-15,7-6-813 0</inkml:trace>
  <inkml:trace contextRef="#ctx0" brushRef="#br1" timeOffset="178413.139">14748 7539 1767 0,'0'0'1110'0,"0"0"-739"15,0 0 14-15,0 0-48 0,42-35-64 16,-31 26-47-16,-1 0-93 0,0-3-65 15,2 2-68-15,-1-4-3 0,-1 1-56 16,4-2-89-16,-2-1-57 0,2 0-52 16,0 1-165-16,1 0-564 0,-4 3-602 15</inkml:trace>
  <inkml:trace contextRef="#ctx0" brushRef="#br1" timeOffset="178731.385">15134 7242 2584 0,'0'0'697'16,"0"0"-414"-16,0 0-52 0,0 0-21 16,0 0-49-16,0 0-27 0,-22 57-4 15,15-18 3-15,3 13-13 0,2 7-28 0,1-2-21 16,1-6-19-16,3-5-6 0,3-7-28 16,0-5-18-16,-1-7-2 0,1-8-31 15,1-4-41-15,4 1-27 0,1-2 5 16,4-3 35-16,0-4 21 0,3-5 12 15,-3-3 12-15,2-7 13 0,-1-7-28 16,0-3 10-16,-3-5-26 0,-3-2-15 16,-5-2 25-16,-3-1 12 0,-3 4-9 15,-10-1 31-15,-6 5 0 16,-2 4 3-16,-5 4 43 0,-2 5 8 0,-2 6-51 16,0 2-37-16,0 7-47 0,4 4-35 15,2 4-205-15,3 2-366 0,7-3-869 16</inkml:trace>
  <inkml:trace contextRef="#ctx0" brushRef="#br1" timeOffset="179381.276">15692 7347 142 0,'0'0'180'0,"0"0"-178"0,0 0 21 0,0 0-22 0,-45 8-1 16,38-3 75-16,2 0 81 0,4 2 542 16,-1 2-266-16,2 3-126 0,4 1 44 15,3 5 2-15,2 1-28 0,2 2-55 16,-1 0-66-16,1 0-41 0,-1-2-30 15,-1 2-31-15,-2-4-41 0,-2-1-13 16,0-3-19-16,-2-1 1 0,-2-5-4 16,0-3-3-16,-1-2-19 0,1-2 28 15,-1-1 10-15,0-6 12 0,0-3 0 16,-2-8-53-16,-2-9-7 0,-2-12-24 0,-1-8 31 16,-1-4 0-16,1 3 3 15,-4 3 16-15,6 11-7 0,0 7 10 16,1 8-3-16,3 6 9 0,1 1 12 0,0 0 0 15,0 4-18-15,2 4-22 0,1 4-26 16,4 1-20-16,2 6 39 0,4 5 7 16,4 4 22-16,0 4-20 0,0 3-2 15,-3 2-31-15,-1 1-12 0,-2-3 6 16,-2-1-1-16,-2-2-5 0,0-4-17 16,-1-4-5-16,-1-5 17 0,-1-3 17 15,1-4 19-15,1-4 12 0,-1-6 41 16,4-6 16-16,-1-8-29 0,2-9-15 15,1-9-10-15,-4 3 19 0,-1 5 15 16,-2 6-6-16,-4 7 13 0,3 0-7 16,-1 6 13-16,3 5-4 0,-1 5-12 15,0 5-12-15,2 5-21 0,1 5 21 16,5 5 9-16,-1 8 12 0,0 3-12 16,1 4-31-16,-2-1-19 0,-3 1-33 15,2-1-26-15,-4-3-8 0,1-2-54 16,0-2-89-16,-1-3-137 0,1-3-326 15,-3-5-834-15</inkml:trace>
  <inkml:trace contextRef="#ctx0" brushRef="#br1" timeOffset="179897.171">16115 7149 2854 0,'0'0'630'0,"0"0"-466"0,0 0 4 0,10 40 78 0,-3-19 15 0,-3 1-81 15,0 0-93-15,1 1-50 0,-1-5-14 16,-1 1-23-16,0-4-18 0,-1 1 5 16,-2-4-36-16,0-2-56 0,0-2-53 15,0-4-54-15,0-1 26 0,0-3 44 16,-2-3 41-16,-1-4-3 0,0-5-4 16,1-3 19-16,-2-6 89 0,0-3 67 15,1-3 104-15,-1-3-16 0,0-1-42 16,0-2-6-16,0 3-9 0,4 1-7 0,0 5 18 15,0 3-13-15,1 5-22 0,7 3-6 16,-1 4-9-16,1 0-13 0,2 3-21 16,-1 2-25-16,0 0-1 0,-1 3-21 15,1 1-2-15,-2 0-10 0,-4 2-19 16,1 4-33-16,-2 4-1 0,-2 2-28 16,0 5 21-16,-4 2 25 0,-3 5 18 15,-4 0 11-15,2 0 11 0,0-1 17 16,2 0 12-16,1-2 3 0,5-6 35 15,1-2 5-15,4-1 9 0,4 0-5 16,0-4 6-16,4 0 9 0,2-1-15 16,1-1-7-16,1 0-12 0,-1 0-3 15,0-3-13-15,-3 2-12 0,1 0-1 16,-7-1-1-16,-1-1-10 0,-3 2 12 16,-2-1 11-16,-6 1 36 0,-3 1 30 15,-9 3-31-15,-3 0-35 0,-3 1-11 16,-5-1-25-16,3-1-28 0,0-1-64 0,5 0-83 15,8-4-212-15,4-3-999 16,9-5-925-16</inkml:trace>
  <inkml:trace contextRef="#ctx0" brushRef="#br2" timeOffset="192381.12">28290 15825 1390 0,'-10'-3'283'0,"-2"2"-92"0,1-2-25 0,-3 1 226 16,1 1-86-16,2 1-93 0,2 0-37 15,4 0-23-15,-1 0-19 0,4 0-32 16,-1 0-29-16,3 0-10 0,0 0 0 16,3 0-22-16,2 1-28 0,5 1 15 15,6 2 45-15,13 0 49 0,13 1 11 16,23-2-49-16,11-1-22 0,7-2-12 15,2-1 0-15,-1-2-1 0,3 0-18 0,1 3-15 16,1 0-16-16,-1 0 2 16,-1 1-3-16,-5 3 1 0,-4 2 0 0,-8-1-19 15,-6 1-6-15,-10 0-9 0,-11-3-31 16,-13 0-10-16,-9-2-15 16,-5 1-11-16,-1-1-31 0,-1-1-66 0,-3 3-74 15,-6-3-89-15,-5 0-63 0,-2 0-38 16,-8 0-126-16,-6 0-207 0,2-3-22 15</inkml:trace>
  <inkml:trace contextRef="#ctx0" brushRef="#br2" timeOffset="192716.918">28050 16115 1516 0,'0'0'1150'0,"0"0"-1085"15,0 0 5-15,0 0 30 0,0 0 25 0,40 11 51 16,-7-11 38-16,15 0 2 0,17-4-68 15,11-5-38-15,6-2-31 0,1 1-29 16,-1-1-2-16,6 2-20 0,1 0-9 16,3 4-7-16,3 0 10 0,-3 2-19 15,0 1-1-15,-3 2-2 0,-5 3-12 16,-6 4-19-16,-10 1-90 0,-10 1-86 16,-13-3-106-16,-14-1-134 0,-13-2-252 15,-9 0-739-15</inkml:trace>
  <inkml:trace contextRef="#ctx0" brushRef="#br2" timeOffset="-202849.65">4309 5291 1922 0,'0'0'447'0,"0"0"-224"0,0 0 70 0,0 0-43 0,0 0-23 15,0 0-33-15,0 0-49 0,0 0-50 16,0 0-61-16,0 0-18 0,-11-40-16 16,11 34-13-16,0 0-31 0,1 1 7 15,4-1-45-15,2-2-4 0,5-1 23 16,6 0 15-16,11-1 23 0,10 0 25 16,13-3 0-16,5 0 19 0,3 3 25 15,0 3 4-15,0 3 6 0,3-2-1 16,4 4 7-16,3-2 0 0,0 2-9 15,4 2-14-15,-6 0 7 0,-4 4-44 16,-5 2-1-16,-15-1-14 0,-11 0 2 16,-10 0 10-16,-7-1-10 0,0 0 13 15,1 2 13-15,-3-1 15 0,-4 0 0 16,-4-2-15-16,-2-1 6 0,-3 0-7 16,0-2 7-16,-1 1-3 0,0 0 3 0,0-1 10 15,0 0-1-15,0 0 0 0,1 0 0 16,-1 0-27-16,1 0-1 0,-1 0-3 15,1 0-19-15,0 1 19 0,2 1 0 16,0-1-13-16,2 1 4 0,2 0-1 16,0 2 10-16,0 0 0 0,1 1 3 15,1 0-19-15,0 1-7 0,-1 1 23 16,0 2-9-16,1-2-1 0,-3 2 12 16,0 0 1-16,1 2 10 0,-1 0 3 15,0 1 3-15,-1-2 3 0,0 2-16 16,0 1-2-16,-1 0-1 0,1 0 25 15,0 3-14-15,-2-2-10 0,0-2-1 16,1 4 13-16,-2-3-11 0,-1 1 26 16,-1 0-25-16,0 3 22 0,0-4-3 15,-3 0-10-15,0 1-9 0,-2-1 25 0,-1 0 7 16,-2 0-23-16,-3 1 13 16,1 0-3-16,-3-1-7 0,-1 2 4 15,-2-2-1-15,0-1 4 0,-4-1-3 0,0 0 2 16,-2-3-2-16,-2 2 6 0,-4-5-4 15,-1 0-2-15,-3 0-19 0,-7-2-15 16,-7-2-25-16,-9-1 0 0,0 0-13 16,5-1 10-16,4-2 12 0,5 3 6 15,1-1 0-15,-1 1 13 0,0-1-23 16,0 1 10-16,0 0 10 0,0 0 12 16,-1 0-13-16,1 0-3 0,-1 2 19 15,2-2 0-15,2 0 2 0,-1 3 11 16,0-2-12-16,1-1 0 0,5 0 15 15,4 0-4-15,-4 0-9 0,6 0 19 16,0-1-20-16,-2-2 17 0,7 0-16 16,-2-2 41-16,-1-1 2 0,3-5 10 15,4-2 9-15,0-6 0 0,3-3-9 16,1-12 21-16,1-12-13 0,2-10-17 16,4-7-32-16,7 4-3 0,4 7-12 15,9 6-3-15,4 4-18 0,3 0 18 0,5 1-28 16,-2 7-21-16,-2 4-13 0,-1 10-136 15,1 0-98-15,4 2-288 16,-5 1-1012-16,9-3-313 0</inkml:trace>
  <inkml:trace contextRef="#ctx0" brushRef="#br2" timeOffset="-201216.066">4301 8508 1104 0,'0'0'644'0,"0"0"-355"0,0 0 3 0,0 0-1 0,0 0-14 0,0 0-21 0,0 0-26 16,-39 5-40-16,32-14-63 0,-1-3-23 15,-3-4-28-15,-1-5-51 0,0-5-1 16,-3-3-24-16,-2-7-2 0,-4-9-4 16,-1-9 6-16,3-2 40 0,2 0-15 15,5 3 0-15,6 3-21 0,1 1-4 16,3 2 0-16,2 7 0 0,0 10 2 15,3 7 0-15,4 4 23 0,0 0 13 16,3 0 3-16,3-2-40 0,2 5-1 16,2 3-3-16,1 1-12 0,3 1 15 15,3 3 2-15,2 2-2 0,7 1-1 16,9 2-24-16,13 0 22 0,3 3 1 16,1 0 2-16,1 0 1 0,-5-1 24 15,6-1-11-15,5-2-12 0,4-2 24 0,0 1-1 16,4-1-3-16,-1-1-7 15,-2 1-12-15,0-2 25 0,-1 1 0 0,-3-2-3 16,-4 0-3-16,-1 4 0 0,-7-2-10 16,-7 5 10-16,-11-1-7 15,-10 3-15-15,-9 0 1 0,-6 0 2 0,1 0-3 16,-3 0 0-16,-2 0-3 16,-4 0-21-16,-3 2 2 0,-1-1 21 0,0 1-1 15,0 2-17-15,0 4 19 0,-1 4 28 16,1 3-9-16,-1 4-18 0,1 5 14 15,0 2-12-15,0 5-2 0,2 6-1 16,5 8 1-16,1 6-1 0,1 1-2 16,-2-8 2-16,0-11 1 0,-4-12 0 15,-1 0 2-15,0 4 16 0,0 2-6 16,-2 3 2-16,0-2 10 0,-6-1 0 16,-2 0 2-16,-5-3 10 0,-3 0 0 0,-5-2 4 15,-6-1 2-15,-7-2-9 0,-14-2 2 16,-19-1-11-16,-10-3-25 15,-10-3-43-15,-2-3-108 0,5-2-78 16,5-5-65-16,6-3-134 0,23-6-367 16,9-6-1452-16</inkml:trace>
  <inkml:trace contextRef="#ctx0" brushRef="#br2" timeOffset="-145616.491">11822 6912 1868 0,'0'0'460'0,"0"0"-240"0,0 0 67 0,0 0-101 0,0 0-32 15,0 0-17-15,15-41-23 0,-9 37-15 16,-2 0-26-16,1 0-16 0,-1 2-26 16,0 1-2-16,1 1 9 0,1 0-19 15,4 4 3-15,2 3 0 0,5 0-3 16,3 6-7-16,5 2 1 0,4 2-12 16,8 7-1-16,8 4 0 0,9 8 1 15,2 2 2-15,-1 1-2 0,-2-1 12 16,-5-3-10-16,1 3 9 0,1 2-12 0,0 3 2 15,4 4 17-15,-1 3-17 16,-2 4 20-16,3 2-20 0,-1 1 30 0,0 7 2 16,-1 0 7-16,-1 3 10 0,0 2-4 15,-1 5 0-15,-3 3 9 0,-2 4 18 16,-1 3-43-16,-3 2-9 0,-2 2 3 16,-2 2-6-16,0-2 24 0,-4 2-18 15,-2-2 2-15,-3 1 35 0,-3-3-19 16,-1 2-9-16,-3-3 0 0,-1-2 15 15,-5-1-21-15,1-1-16 0,-5-2 41 16,-1-4-32-16,-3-1-9 0,-1-7 7 16,-2-4-1-16,-4-5-8 0,0-3-10 15,0-5 0-15,-1-6 0 0,-1-9-2 16,-1-7-10-16,-1-8-12 0,1-5-38 16,-1 2-27-16,-1 1-25 0,-1-1-31 15,0-3-16-15,-2-3-33 0,3-4-67 16,-1-5-176-16,0-2-277 0,2 0-762 15</inkml:trace>
  <inkml:trace contextRef="#ctx0" brushRef="#br2" timeOffset="-145297.972">13345 9588 2455 0,'0'0'358'0,"0"0"-232"0,0 0 47 0,0 0 85 0,34 35-23 16,-24-19-71-16,-1 2-79 0,-1 1-25 16,0 4 0-16,-1 0-13 0,-2 4 4 15,-1-2-23-15,0 1 6 0,1 0 1 16,-3-1-13-16,3-2 2 0,0-1 8 15,-1-4 8-15,2-5-9 0,0-4-3 16,2-4-3-16,1-5 18 0,2-4 109 16,7-9-13-16,6-11-50 0,12-15-64 15,10-10-25-15,3-4-61 0,-8 9-87 16,-9 12-118-16,-11 11-128 0,-3 4-341 16,-3 3-893-16</inkml:trace>
  <inkml:trace contextRef="#ctx0" brushRef="#br2" timeOffset="-144263.625">13113 10658 2437 0,'0'0'480'0,"0"0"-201"0,0 0-56 0,0 0-17 16,0 0-108-16,0 0 0 0,0 0 18 16,0 0 29-16,55-18-17 0,-31 7-44 15,6-1-43-15,3-2-23 0,3-3-18 16,-3 0-9-16,1 3-16 0,-4-1-74 16,-1 2-26-16,-2 3-30 0,-5 0-43 15,-2 2-115-15,-4 0-234 0,-3 4-431 0,-7 1-374 16</inkml:trace>
  <inkml:trace contextRef="#ctx0" brushRef="#br2" timeOffset="-143965.569">13337 10595 1668 0,'0'0'1118'16,"0"0"-893"-16,0 0-84 0,0 0 79 15,0 0-1-15,9 37-29 0,1-23-55 16,0 4-16-16,1 3-14 0,2 2-40 15,0 2-18-15,1 2-44 0,-1 3 9 16,-4 0-9-16,-1 2-2 0,-4 2-1 16,-2 0-22-16,-2 0-41 0,-4-3-11 15,-4-2 24-15,-1-4 50 0,-4-4 31 16,-3-2 25-16,-3-4 3 0,-4-5 10 16,-3-3-4-16,-3-4 3 0,0-3-6 15,-2-3-34-15,2-7-19 0,2-1-9 16,5-5-27-16,2-4-67 0,4-2-14 15,8-2-39-15,5-1-63 0,4-3-55 16,10 0-177-16,1 6-546 0,16-14-831 0</inkml:trace>
  <inkml:trace contextRef="#ctx0" brushRef="#br2" timeOffset="-142848.794">13612 10725 1816 0,'0'0'1064'0,"0"0"-792"0,0 0-33 0,0 0 47 15,0 0-75-15,0 0-76 0,0 0-40 0,0 0-20 16,-16 40-16-16,16-24-25 0,0 3-15 15,4-1-1-15,-1 3-5 0,1-2-13 16,2-1-12-16,-1-1 0 0,2-3 0 16,1-4-13-16,-2-1 3 0,2-3-9 15,-1-5 6-15,1-1-3 0,-1 0 28 16,1-5 0-16,0-4 46 0,0-3 14 16,-2-5-20-16,-1-1-12 0,-2-2-26 15,-2 0 17-15,-1 1 2 0,-2 2 14 16,-2 2-11-16,0 5-2 0,1 2 46 15,0 4-3-15,2 4-13 0,1 0-52 16,0 6-40-16,0 4-15 0,2 5 38 16,2 2 17-16,0 3 3 0,1-1-2 15,0-1-1-15,1-4-24 0,2-1-7 16,-1-3 9-16,0-4 0 0,1-3 1 16,1-3 2-16,0-2 19 0,0-5 13 15,1-5 25-15,-1-5-14 0,0 0-23 0,-1-3 1 16,-1-1-1-16,-1 1 23 0,-3 4 4 15,0 3 3-15,-2 5-6 0,0 4 5 16,-1 3 29-16,1 1-10 0,-1 1-49 16,2 3-18-16,0 4 0 0,1 4 18 15,2 1 2-15,-1 1 0 0,0 2-2 16,0-1-2-16,0-4-31 0,-1-2-8 16,2-2 1-16,-1-4-6 0,0 0-3 15,0-3 11-15,-1 0-2 0,1-3 40 16,0-4 1-16,1-2 21 0,0-4-19 15,0-1 0-15,-1 0 22 0,0 0-7 16,-1 0 4-16,-1 3-9 0,1 4-13 16,-1 2-15-16,1 1 15 0,0 4 0 15,0 0 12-15,3 0-11 0,0 5 0 16,1 2 12-16,1 4-1 0,2 3-12 16,-1 0 0-16,0 0 0 0,1 5 0 15,0-1 2-15,-1 4-2 0,-1 2 2 16,0 1 1-16,-1 3-3 0,-1 0-2 0,-1-1-10 15,0 0 10-15,0-4 2 0,-2 0 3 16,-1-4 9-16,-2-3 4 16,0-2-1-16,0-3 7 0,0-4 2 0,-2-2 1 15,0-4 9-15,0 1 15 16,-1-2 10-16,0-6-1 0,0-3-12 0,-2-7-25 16,0-10-5-16,-1-12-7 0,0-12-9 15,1-4-34-15,2-1 1 0,1 5-14 16,1 4-2-16,1 6 6 0,0 9 13 15,0 8 11-15,3 4-18 0,2-1 12 16,2-1 10-16,1 1-13 0,0 4 4 16,0 6 8-16,0 2 14 0,0 2-10 15,-2 3-16-15,-1 3-3 0,2 0 3 16,-3 4 3-16,2 5 0 0,-3 1-24 16,-1 3-7-16,-2 3 34 0,-1 4 4 15,-6 0-42-15,-3-1-5 0,-3 2-8 16,0-1-43-16,-4-3-95 0,1 0-116 15,-2-2-130-15,3-3-175 0,3-4-189 0,3-2-499 16</inkml:trace>
  <inkml:trace contextRef="#ctx0" brushRef="#br2" timeOffset="-141926.642">14457 10376 1311 0,'0'-8'990'0,"0"4"-676"0,0-1-2 0,0 0 37 0,1 3-6 0,-1 2-66 0,0 0-75 15,2 0-62-15,-1 6-68 0,2 1-29 16,1 6 13-16,1 3 31 0,0 4-4 15,0 2-24-15,0 2-28 0,0-3-28 16,-2 1-1-16,0-7-2 16,0-1-1-16,0-4-27 0,0-1-18 0,1-3-25 15,-1-4 9-15,1-2-3 0,1 0 21 16,-1-4 44-16,1-1 10 0,0-6 2 16,2-2 1-16,-1-3-1 0,1-1 0 15,-2 1 7-15,-1 2-19 0,0 2 1 16,0 4-1-16,0 4-36 0,1 1 36 15,1 3 25-15,0 0 3 0,1 3-16 16,1 0-11-16,1 4-1 0,-2-3-1 16,-1 2-11-16,0-1-19 0,-2-2-28 15,1-1 0-15,-2-2 9 0,0 0 13 16,1-2 33-16,1-5 4 0,1-1 16 0,2-4-4 16,-1-2-10-16,2-3-1 15,-1-1 0-15,0 2 14 0,-2-1 4 16,1 2 8-16,-1 5-26 0,0 3 0 0,2 3 36 15,-2 4 13-15,1 1-13 16,0 6 6-16,2 6-6 0,-1 2 4 0,-1 2-17 16,-1-2-5-16,1 0-6 0,-4-1-13 15,0-4-46-15,-2 0-96 0,0-6-107 16,0-2-157-16,-1-2-658 0,0-9-964 16</inkml:trace>
  <inkml:trace contextRef="#ctx0" brushRef="#br2" timeOffset="-141780.93">14834 10115 3217 0,'0'0'556'0,"0"0"-368"0,0 0-21 0,0 0-42 0,0 0-73 0,0 0-52 16,0 0-94-16,0 0-113 0,0 0-371 15,0 0-1129-15</inkml:trace>
  <inkml:trace contextRef="#ctx0" brushRef="#br2" timeOffset="-141566.396">14955 9932 3105 0,'0'0'551'0,"0"0"-356"0,-9 47 35 15,6-16 44-15,2 1-72 0,0 4-61 16,1-1-58-16,0-4-33 0,0 9-49 15,0 7-1-15,0-4-16 0,0-7-85 16,-3-6-100-16,0-6-68 0,1-1-92 16,0 2-337-16,0-8-468 0,2-4-83 15,-2-6 478-15</inkml:trace>
  <inkml:trace contextRef="#ctx0" brushRef="#br2" timeOffset="-141131.944">14853 10250 1922 0,'0'0'825'15,"0"0"-478"-15,0 0-73 0,12-42 34 16,-3 28-81-16,3-1-73 0,1-2-35 0,2 1-4 16,1-2-15-16,0-1-23 0,0-1-24 15,-3 0-26-15,0 0-8 16,-3-1-17-16,-3 2 26 0,-2 2 6 0,-2 2 9 16,-1 3-12-16,-2 5 21 0,0 1 15 15,0 5 4-15,0 1-71 0,0 4-46 16,0 6-52-16,0 8 49 0,0 12 49 15,1 9 27-15,0 12-5 0,-1-5-20 16,1-8-2-16,0-10 1 0,0-7-1 16,1 3 27-16,1 2 1 0,0 1-16 15,1-7 16-15,-1-7-18 0,-1-2-10 16,0-7-2-16,1-1 0 0,-2-2 2 16,1-1 2-16,0-1 26 0,0-5 5 15,2-2 7-15,0-2 12 0,1-3-49 16,1 2-3-16,0 2-18 0,2 2 1 15,-1 3 17-15,1 4 2 0,0 1 1 16,3 5 18-16,-3 1 4 0,1 2-7 16,0-1-3-16,-2 1-15 0,0-2 0 15,-2-1 0-15,0-2-12 0,2-2-13 0,-3-2-63 16,1 0-53-16,0-3-32 0,1-4-9 16,3-5-20-16,-3 0-67 0,2-3-176 15,-1-2-236-15,0-1-391 0,-2 2-425 16</inkml:trace>
  <inkml:trace contextRef="#ctx0" brushRef="#br2" timeOffset="-141006.522">15150 10052 1963 0,'0'0'660'0,"0"0"-296"0,0 0-86 16,0 0-11-16,0 0-77 0,0 0-89 0,0 0-88 15,0 0-13-15,0 0-89 0,0 0-189 16,0 0-131-16,0 0-286 0,0 0-837 15</inkml:trace>
  <inkml:trace contextRef="#ctx0" brushRef="#br2" timeOffset="-140663.858">15245 10113 1406 0,'0'0'1598'0,"0"0"-1269"0,0 0-176 15,0 0 144-15,0 0-1 0,4 37-77 16,-3-27-40-16,0 5-30 0,0 0-45 15,2-1-58-15,-2 3-21 0,0-3-7 16,1 1-18-16,0-1-3 0,-1-1-31 16,2-4-30-16,-1 1-13 0,0-5 25 15,1 0 21-15,0-4 3 0,0 0 10 16,-2-1 18-16,3-4 31 0,1-3 9 16,3-5-3-16,0-2-9 0,1-6-12 15,3 1-4-15,1 1-11 0,0 3 0 16,3 3 23-16,2 4 37 0,-2 5 19 15,3 3-22-15,-2 1 3 0,2 5 10 16,-2 4-7-16,0 0 18 0,-4 0-21 16,1 0-34-16,-2-1-26 0,-1-2-1 15,-3-1 0-15,-1-5-64 0,0-1-91 0,2-6-108 16,-1-6-83-16,3-5-144 16,-3 3-901-16,7-14-1106 0</inkml:trace>
  <inkml:trace contextRef="#ctx0" brushRef="#br2" timeOffset="-138965.945">15950 9517 2229 0,'-1'5'1073'0,"1"0"-945"0,2 4-62 0,3 5 71 16,3 4 36-16,3 4-22 0,1 6-63 0,-2 2-18 15,3 1-17-15,-2 3-25 16,0-1-26-16,-3 0-2 0,-1 1-15 15,-4-3-10-15,-1-2-71 0,0-2-84 0,-1-5-79 16,-1-5-110-16,0-5-195 0,0-8-408 16,-2-1-495-16</inkml:trace>
  <inkml:trace contextRef="#ctx0" brushRef="#br2" timeOffset="-138199.819">15867 9715 1327 0,'0'0'1609'0,"0"0"-1372"15,0 0-58-15,0 0 34 0,50-25-39 16,-30 13-54-16,2 1-48 0,4-3-12 16,-5 0-17-16,2-1-41 0,-3-1 1 15,-2-1-2-15,-3 0 2 0,-2 2 23 16,-3 0-1-16,-3 0 3 0,-3 3 3 16,-2 0 7-16,-2 3 8 0,0 4 7 15,0 4 37-15,0-1 31 0,0 2-75 0,-3 3-46 16,3 6-61-16,-2 5-4 15,2 7 49-15,0 4 16 0,0 12 28 16,5 7-6-16,-2-4-1 0,1-3-2 0,0-6-16 16,-1-9 9-16,1 3-10 0,-1-1-2 15,2-4 41-15,0-5 2 0,-3-5-22 16,1-3-2-16,-1-5-1 0,0-2 1 16,1 0 12-16,-1-5 30 0,0-5 28 15,2-3-28-15,0-5-39 0,1-2-20 16,0-1-2-16,0 3-2 0,1 3-1 15,-3 4-31-15,2 5-9 0,0 4 16 16,1 2 27-16,4 0-13 0,-3 5 12 16,1 1 0-16,2 1 1 0,-1 1-2 15,1 0-1-15,-3-1 0 0,4-2 1 16,-4 0-1-16,2-2 1 0,0-3-1 16,-2 0 3-16,1-3 2 0,-1-4 19 15,4-1-19-15,-4-5 0 0,1 0-2 16,-1-3-12-16,0 1 12 0,-5 1 10 15,1 0 18-15,-3 6-10 0,1 2-18 16,0 3-1-16,-1 3-1 0,1 0 0 0,0 3-31 16,1 3 19-16,2 2 14 15,1 3 22-15,1 1-4 0,0-2-17 16,0-1-1-16,0-2-3 0,-1-2-9 0,3-3 11 16,1-2 1-16,1-5 12 0,5-5-12 15,-2-3 0-15,2-4-71 0,-1-2-2 16,-1-2 5-16,-1-1 32 0,-5 4 36 15,-1 1 22-15,-2 1-1 0,-4 3 16 16,0 5 12-16,0 2 4 0,-2 3 14 16,-3 2-24-16,2 1-25 0,2 1-18 15,-3 3-2-15,2 2-28 0,-2 2-7 16,4 2 15-16,0 1 21 0,4-1-11 16,0 0-6-16,4-1-1 0,2 0 17 15,3-3 2-15,-2 2 0 0,1-3 0 16,-3 0 0-16,1-2 0 0,-6 0-46 15,-1 1-46-15,-3-1-22 0,-1 0 2 16,-5 1 10-16,-7 3-32 0,-5-3-105 16,-3 3-200-16,-6-5-325 0,6-1-633 15</inkml:trace>
  <inkml:trace contextRef="#ctx0" brushRef="#br2" timeOffset="-138091.404">16263 9482 3195 0,'0'0'729'0,"0"0"-366"0,0 0-69 0,0 0-78 0,0 0-118 0,0 0-98 0,0 0-46 16,0 0-28-16,40-23-222 0,-25 16-335 16,8-8-2253-16</inkml:trace>
  <inkml:trace contextRef="#ctx0" brushRef="#br2" timeOffset="-137382.126">13311 11594 909 0,'0'0'1226'0,"0"0"-928"0,0 0-5 0,0 0 9 0,0 0-17 0,0 0-9 16,0 0-48-16,0 0-74 0,0 0-22 15,0 0-10-15,0 0-10 16,1-25-35-16,10 18-27 0,0-4-31 0,3 3-18 16,2-2-1-16,-1 7-16 0,2-1 13 15,0 4-25-15,0 1-9 0,-2 5-13 16,-2 6-30-16,-2 4-8 0,-1 1-12 16,-4 6 27-16,-3 5 36 0,-3 1 12 15,-4 9 3-15,-3-4 22 0,-4 1 0 16,-2 1 19-16,1-7 6 0,-1 1 22 15,0-5 54-15,3-3-5 0,2-6-11 16,4-3 1-16,2-6-5 0,2-1-19 16,1-3-28-16,4-2 6 0,3 0 18 15,3-1 16-15,3-1 43 0,4-3-22 16,0-4-49-16,4-1-31 0,1-2-15 16,-2-1-27-16,0-2-99 0,0 0-77 15,-2 0-41-15,-1-2-51 0,-2 1-270 16,-4 2-803-16,1-10-797 0</inkml:trace>
  <inkml:trace contextRef="#ctx0" brushRef="#br2" timeOffset="-137031.798">13703 11485 2093 0,'0'0'1199'16,"0"0"-939"-16,0 0-155 0,0 0 65 15,0 0-6-15,0 0-63 0,0 0-36 16,0 0 7-16,0 0-19 0,1 42-22 16,3-28-12-16,2 3-1 0,2-3 10 15,0 1-12-15,1-1-14 0,4 0 1 16,0 1 0-16,1-2 0 0,2 1 7 16,-1-2-10-16,0 0 0 0,-3 1 2 15,2-2 2-15,-6 1 8 0,0-2 13 16,-3 2-4-16,0 0-21 0,-4-1 16 0,-1 0-4 15,0 1-12-15,-3 0 3 0,-4 0 16 16,0-2-7-16,-2 1-12 0,-3 0-15 16,0-1-16-16,-2 0-19 0,-1-2-21 15,-1 1-16-15,-1-3-3 0,0-3-38 16,2-3-64-16,0-3-153 0,3-9-329 16,3 2-987-16</inkml:trace>
  <inkml:trace contextRef="#ctx0" brushRef="#br2" timeOffset="-136859.943">13637 11491 2436 0,'0'0'1037'0,"0"0"-733"0,0 0-78 16,0 0 19-16,0 0-93 0,0 0-34 16,0 0-17-16,40-29-21 0,-22 18-36 15,5-1-44-15,2-4-7 0,4 1-36 16,0-2-80-16,-1 3-97 0,1 0-136 15,-2 1-200-15,-1 2-542 0,-8 2-480 16,6-3 816-16</inkml:trace>
  <inkml:trace contextRef="#ctx0" brushRef="#br2" timeOffset="-136517.03">13973 11319 2494 0,'0'0'720'0,"0"0"-361"16,0 0-81-16,0 0 2 0,0 0-80 16,-31 37-33-16,28-20 9 0,1 4-7 15,2 11-44-15,1 10-51 0,7 9-10 16,2 3-15-16,3-1-16 0,1-7-30 16,-2-11-3-16,1-10-12 0,-1-8-58 15,1-4-19-15,3-2 13 0,3 0 27 16,5-1 9-16,-1-7 19 0,1-3-19 15,-1-8-22-15,-1-5-12 0,-6-5-12 16,-2-3 18-16,-6-2 34 0,-6 2-6 0,-3-3 37 16,-10 1 0-16,-4 3 3 15,-6 6-13-15,-2 3-15 0,-4 4 0 16,-1 4 4-16,0 3-20 0,1 8-24 0,2 2-29 16,1 3-152-16,6 1-362 0,5-4-717 15,4 1-606-15</inkml:trace>
  <inkml:trace contextRef="#ctx0" brushRef="#br2" timeOffset="-135732.018">14674 11312 1023 0,'0'0'755'0,"0"0"-269"0,0 0-166 0,0 0-59 0,0 0-17 15,0 0-14-15,0 0-67 0,0 0-15 16,0 0-31-16,0 0-28 0,0 0-30 16,0 0-15-16,-8 42-9 0,8-25-1 15,3-1-12-15,2 7 7 0,2 0-13 16,-1 2-16-16,1-1 1 0,-2-1-1 15,1-1 3-15,-1-3-3 0,-1-1-1 16,-1-4 0-16,0-1 1 0,-1-5 0 16,0-2 3-16,-2-3 22 0,0-3 13 15,0 0-7-15,-1-7-22 0,-3-3-9 16,-2-6-31-16,-2-5 6 0,0-6 22 16,-1-3 3-16,1-7 28 0,-2-9 6 0,1-4-6 15,1 4-6-15,3 10 0 16,3 11-3-16,2 8-7 0,0 0 16 15,4 2 9-15,1 2 4 0,1 5 2 0,2 6-43 16,2 2-10-16,0 1-6 0,3 8 14 16,2 4-1-16,-2 3-9 0,1 5-7 15,-2 1-18-15,-2-1 3 0,1 0 15 16,-4 0 0-16,0-1-2 0,-1-3-11 16,-1-4 11-16,-1-6 8 0,0 0 10 15,-1-7 2-15,-1 0 1 0,1-4 22 16,1-5 25-16,2-5-1 0,1-3-8 15,-2-7-17-15,0-1-18 0,-1-3 0 16,-1-1 10-16,1 1-1 0,-1 1-9 16,2 3 18-16,-2 6-21 0,1 4 0 15,0 7 0-15,1 4 13 0,0 3-13 16,3 5 0-16,1 6 0 0,2 5 47 16,3 5-13-16,-2 3-12 0,2 6-7 15,-2-2 4-15,-2 3-19 0,0 2 0 16,-2-2-31-16,-2 0-93 0,0-1-81 15,-1-1-116-15,0-4-290 0,-1-8-880 16,1-10-281-16</inkml:trace>
  <inkml:trace contextRef="#ctx0" brushRef="#br2" timeOffset="-135132.433">15127 10986 1869 0,'0'0'1585'0,"0"0"-1325"0,0 0-128 0,0 0 28 0,0 0-34 0,-24 36-23 15,23-15-22-15,1 9 9 0,0 10-25 16,2-2-37-16,3-3-16 0,-2-2-9 16,1-8-2-16,-1 3-1 0,2 3 0 15,-1-2-3-15,1-6-21 0,0-1-1 0,-1-5 6 16,-1-1 7-16,-1-4 9 15,0-2-13-15,-1-3-9 0,-1-3 4 16,1-2 4-16,-1-2 17 0,0 0 37 0,0-2 16 16,-3-6-3-16,-1-3-22 15,-2-6-28-15,-4-5-19 0,0-4 4 16,-1-3 15-16,0-2 2 0,2 0 0 0,0-4 16 16,1 5-17-16,3-1 15 0,3 2-14 15,2 3 1-15,1 2-3 0,5 2-1 16,4 1-2-16,1 6-25 0,3-1 10 15,3 5 18-15,-1 2 0 0,1 2-14 16,1 3-5-16,-3 3-2 0,3 1-13 16,-4 5-10-16,0 6-2 0,-6 4-14 15,-1 6-30-15,-4 2 31 0,-3 5 1 16,-3 3-4-16,-6 1-10 0,-5 1-23 16,-2 2-9-16,-3-3 19 0,1-3 47 15,2-3 38-15,3-4 28 0,3-6 7 16,7-3 6-16,3-5-3 0,0-3-19 0,9-1 44 15,4-2 31-15,5-1 13 16,5 0-18-16,5-1-24 0,2 0-30 16,0 0-15-16,0 0-20 0,-2 0-3 0,-4 2-9 15,-4 3-4-15,-7 2-3 16,-6 4-5-16,-6 2 20 0,-3 1 4 16,-10 3 13-16,-7 2-13 0,-11 3-47 0,-10 5-70 15,-10-1-97-15,-1-4-124 0,7-10-286 16,16-7-836-16</inkml:trace>
  <inkml:trace contextRef="#ctx0" brushRef="#br2" timeOffset="-134532.151">15745 10462 2813 0,'0'0'665'0,"0"0"-389"0,0 0-191 0,0 0-57 16,0 0 13-16,17 59 72 0,-6-18-12 15,-1 7-20-15,3 4-37 0,-8-11-23 16,0-9-18-16,-4-10-3 0,1-1 0 15,-2 5 2-15,0 2-2 0,2 2-1 16,-2-2 0-16,1-5-2 0,-1-6 2 16,3-4 0-16,-2-4-1 0,1-4-13 15,-1-4 2-15,0-1 13 0,2 0 3 16,-1-3 29-16,2-2 73 0,2-2 41 16,5-4-91-16,1-2-55 0,2 1-6 15,5 2-25-15,0 3 10 0,0 3 5 0,0 4 4 16,0 0-1-16,-1 9-2 0,-5 0-10 15,0 4 0-15,-6 3-31 0,-4-1-27 16,-3 2 11-16,-3 1 38 0,-9 0 6 16,-5-3-19-16,-2 2 5 0,-5-4-2 15,0-2-9-15,0-3-16 0,-2-4-22 16,6-4-70-16,-2-5-71 0,5-9-174 16,5-4-290-16,5-1-522 0</inkml:trace>
  <inkml:trace contextRef="#ctx0" brushRef="#br2" timeOffset="-134081.676">15972 10391 2375 0,'0'0'632'15,"0"0"-366"-15,0 0-44 0,0 0-47 16,0 0-8-16,0 0-29 0,3 51-21 16,-3-9 36-16,0 16-17 0,2 7-6 15,0-4-22-15,1-4-28 0,2-9-12 16,0-3-37-16,4-1-31 0,-3-9-12 0,3-9-4 15,-2-8-21-15,4-5-18 0,2-2 18 16,0-1 9-16,3-3 10 16,1-5-13-16,0-4 6 0,-1-8 7 0,1-4 5 15,-1-7-8-15,-4-1-1 0,-2-3-3 16,-2-1 25-16,-5 2 0 0,-1 2 44 16,-2 5-7-16,0 7 12 0,-2 3 31 15,0 6 6-15,1 1-41 0,0 4-45 16,1 3-73-16,-1 6 30 0,0 1 24 15,1 5 19-15,0-1 2 0,0-1-2 16,1-2-3-16,2-2-25 0,1-5 4 16,0-2-4-16,3-2 6 0,-2-4-6 15,4 0 28-15,0-4 14 0,1-4 29 16,2-4-15-16,-3-1-28 0,-1-3-25 16,-1-1-18-16,-2-2 12 0,-5 0 3 15,0 0 0-15,-7 2-55 0,0 2-11 16,-3 4 38-16,-1 3 16 0,1 5-29 0,1-1-13 15,-3 4-31-15,4 0-104 0,0 4-145 16,3-1-154-16,2 0-185 16,0 1-586-16</inkml:trace>
  <inkml:trace contextRef="#ctx0" brushRef="#br2" timeOffset="-133448.144">16370 10609 1421 0,'0'0'1899'0,"0"0"-1471"0,0 0-207 0,0 0 20 0,0 0-54 0,0 0-85 0,0 0-34 16,-38 44 3-16,35-23-19 0,1 1-27 15,2 0-1-15,0-1-24 0,2-3-2 16,1-2 0-16,6-2-1 0,-3-1-18 16,3-4 18-16,2-4-10 0,1-1-8 15,1-4 9-15,1-1 12 0,-1-11 27 16,1-2-2-16,0-6-25 0,-1-5-68 15,1-9-40-15,-3-10-9 0,-5-10 11 16,0-2 28-16,-6 1 47 0,0 5 31 0,-2 13 28 16,-2 8 28-16,2 9 19 15,0 3 30-15,0 0 12 0,-2 5-9 0,2 0-9 16,2 6-38-16,-1 4-15 0,1 2-46 16,0 2-12-16,2 9-68 0,5 8 40 15,4 16 40-15,3 11 28 0,-1 0-16 16,-2-7-12-16,-4-12 1 0,-1-6 0 15,2 4-1-15,0 6 1 0,-1-1-1 16,1-2 0-16,-3-4 0 0,0-4 2 16,-1-3 14-16,-3-6-14 0,1-4 10 15,-2-2-10-15,0-4 1 0,0-1 34 16,-3 0 21-16,-1-3-18 0,-4-4-16 16,2-3-2-16,-3-4-4 0,3-4-15 15,1-2 28-15,3-2-4 0,2-2 0 16,5 4-12-16,4 1-15 0,4 2-16 15,3 2-2-15,3 0 3 0,1 5-10 16,-1 2 4-16,-2 2 0 0,-1 2-1 0,-4 1-8 16,-2 2-16-16,-6 1-58 15,-3 0-25-15,-1 0-7 0,-1 0 28 16,-8 4 18-16,0 0 12 0,-6 5 19 0,-1-1 35 16,-1 3 24-16,-2 0 25 15,4 0 69-15,6-1 17 0,2 2-18 0,6 1-28 16,1-2-10-16,8 2 28 15,6 0 6-15,1 1-3 0,5-3-28 0,2-1-24 16,1-4-34-16,3-4 0 0,-3-2-107 16,1-1-222-16,-9-3-266 0,2-14-1878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2:41:10.81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25122 5583 1997 0,'0'0'402'0,"0"0"-211"0,-45-1-30 0,35-2 90 16,1 0-27-16,2 0-33 0,2 0-13 16,2 0-23-16,3 1-33 0,-1 2-24 0,1-1-29 15,0 0-69-15,1 1-7 16,4 0-55-16,6 0-10 0,4 0 18 0,15 0 26 16,16 6 15-16,22 2 13 0,9 3 3 15,9 0 0-15,4 1 13 0,-1-2-3 16,9 0 9-16,9-3 9 0,6 2 48 15,9-3 16-15,7 1 5 0,7 0 12 16,6-1 15-16,3 3 6 0,1 0-28 16,-1 1-25-16,-3-1-19 0,-6-1-11 15,-5 1-10-15,-7-1-1 0,-10-1-5 16,-12 1-10-16,-9-4-5 0,-15 1-19 16,-7-1 0-16,-17 0-1 0,-12-3-15 15,-15 1-29-15,-12-2-84 0,-6 0-84 16,-6 0-96-16,-3-1-127 0,-8-7-269 15,1 0-989-15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2:41:21.58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7363 7051 1573 0,'0'0'529'0,"0"0"-425"0,-37 1-59 0,24-1 65 0,3 0 42 0,-1 0 19 16,2-1-22-16,3-2-56 15,3 1-29-15,1-1 6 0,0 2 36 16,2-2 28-16,2 1-127 0,2 1-7 0,6 0 0 16,1-1 6-16,7 1 89 0,5 0 1 15,10 1-11-15,13 0-9 0,13 0 6 16,9-3 0-16,5-2-3 0,5 0 28 15,1-6 31-15,6 3-35 0,8-2-25 16,4 1-1-16,6 0-12 0,4 1 6 16,4 1 3-16,-2 1-9 0,2-1 6 15,-5 2-19-15,0-1-9 0,-5-1 0 16,-1 4-9-16,-7-1-1 0,-8 0-31 16,-6 1 1-16,-9 1-1 0,-7-2 11 15,-5 2-12-15,-7 1-1 0,-13-1-19 16,-10 2-54-16,-12 0-102 0,0 0-87 15,-1 0-74-15,-1-1-146 0,-1-2-545 16,-5 0-655-16</inkml:trace>
  <inkml:trace contextRef="#ctx0" brushRef="#br0" timeOffset="2331.754">13946 8190 429 0,'-1'0'170'0,"-1"0"260"0,0 0-72 0,0 0-78 0,0 0-49 0,-1-3-17 16,2 2-58-16,0-3-40 0,-1 0-38 16,1 0-17-16,-1 1-29 0,0-1 20 15,1-2-4-15,1 5-6 0,-1-3 13 16,1 2-25-16,0 1-30 0,0-1-35 16,1 2-17-16,2 0 4 0,3 0 6 0,4 0 27 15,2 0 15-15,4 0 39 0,1 2 3 16,5 0-14-16,3-1-11 15,2 0 37-15,8 0 30 0,9-1 19 0,10 0-4 16,4-1-12-16,0-1-27 16,-4 0-37-16,-2 0-7 0,2 2-14 0,3 0 14 15,-1 0-3-15,3 0-10 0,3 0 22 16,2 0-23-16,4 0 21 0,1 0-4 16,3 0 3-16,3 0 3 0,1 0-2 15,1 0 12-15,1-1-3 0,0 0 15 16,2 0 1-16,2 1 2 0,0 0 10 15,1 0 16-15,1 0-7 0,-1 0-6 16,4 0-12-16,-1 0-8 0,3-1-2 16,2 0-5-16,3-3 8 0,1 3-20 15,2-1 1-15,2 1-3 0,1-1-6 16,-2 2-1-16,3-1 20 0,-2 1-10 16,-3 0-10-16,-1 0 13 0,-2 1 0 0,-1 1 3 15,-3-1 6-15,-2 1 16 16,-2-2-1-16,-4 0 44 0,-1 0-10 15,-5 0-24-15,-2 0-10 0,-3 0-18 0,-6 0 6 16,-6 0-10-16,-7 1-14 0,-8-1-4 16,-14 2 0-16,-6-1-9 0,-7-1-1 15,3 0-1-15,-4 0-1 0,1 1-2 16,-8-1-16-16,-4 0-52 0,-4 0-56 16,-4 0-56-16,-5 0-66 0,-7-4-134 15,4 1-706-15,-11-8-1374 0</inkml:trace>
  <inkml:trace contextRef="#ctx0" brushRef="#br0" timeOffset="4332.954">20091 8303 1806 0,'0'0'541'0,"0"0"-392"0,0 0 32 0,0 0 28 0,0 0-32 15,3-42-120-15,3 35-25 0,-2 0 7 16,4 2 2-16,-3 0 7 0,5 1-19 0,-1-1 3 16,3 2-10-16,5 0 6 15,5 0 11-15,11 0-8 0,15-3 14 16,20 2 12-16,15-2 16 0,8 2 9 0,5 0 3 15,3 0 3-15,9-1 9 0,9 1 8 16,9-1-21-16,3 2-9 0,4-3-10 16,2 2-6-16,1 3-12 0,-2-3-4 15,-4 2-12-15,-6 1-28 0,-9 1-3 16,-6 0-2-16,-11 0-10 0,-16 0-19 16,-13-2-75-16,-11-3-121 0,-17-5-148 15,-14 1-600-15,-5-13-1272 0</inkml:trace>
  <inkml:trace contextRef="#ctx0" brushRef="#br0" timeOffset="7282.72">7426 11482 2161 0,'0'0'359'0,"0"0"-40"0,0 0-5 0,0 0-40 0,0 0-67 15,-36 15-37-15,36-15-13 16,0 0-2-16,0 0-27 0,4 0-10 0,2 0 15 15,5 0 89-15,3 0-47 0,11-2-71 16,14-4-40-16,19-10-21 16,11-4-19-16,8-4-8 0,2-1-13 0,1 4 9 15,7 3-11-15,2-1 0 0,3 6 1 16,5-1 25-16,0-1 7 0,1 2-4 16,-2 3-11-16,-5 0-7 0,-9 1-12 15,-9 1 0-15,-8 2 0 16,-9 1 1-16,-14 2-1 0,-14 0-2 0,-9 2 0 15,-7-2-17-15,2 3-51 0,-5-1-58 16,1-1-40-16,-6 2-90 0,-4-3-92 16,0-2-164-16,0 0-804 0,-4-12-1054 0</inkml:trace>
  <inkml:trace contextRef="#ctx0" brushRef="#br0" timeOffset="9181.804">20911 12901 1216 0,'0'0'767'0,"0"0"-491"0,0 0-53 0,0 0 13 0,-49 17-37 16,35-13-80-16,-2-1-29 0,0 3-23 16,-5-2-26-16,2 0-15 0,-3-2-10 15,-2 2-4-15,-1-1-10 0,-4-1 0 0,0 1 1 16,-9-1 10-16,-7-1-10 15,-11 1 10-15,-2-2 6 0,0 0 6 16,2 0-23-16,5-2 0 0,-3 0 11 0,-2-2 0 16,2 0 31-16,1 1-2 0,-3-5-4 15,1 2-7-15,-1-1 1 16,0-3-3-16,2 1-14 0,0-3 17 0,1-2-3 16,6-2 8-16,-2 1-8 15,13-3-17-15,7 2 1 0,5 3 3 0,5-4 15 16,-2-3-6-16,-3-6-25 0,-1-3 1 15,3-9-1-15,-2-6-3 0,4-6-16 16,4-2 4-16,5 4-23 0,7 4 38 16,4 7 19-16,2-2-16 0,9 2 22 15,0 0-9-15,10-1-14 0,4 2 14 16,7-4-15-16,8 0-1 0,8-1-15 16,4 0-1-16,10-3 13 0,4 5 3 15,9-1 3-15,4 0 23 0,8 4 2 16,6 1-9-16,4 0 22 0,5 3-4 15,4 1-15-15,7 0-19 0,-1 4-3 16,2 2-15-16,0 0-4 0,2 5 0 0,1 2-16 16,2 1-21-16,-3 3-4 15,2 2 10-15,-1 5 9 0,1 4 3 16,-1 3 0-16,0 0 0 0,-1 6 3 0,-3 4-3 16,0 4-16-16,-4 4-7 0,-2 1 33 15,-5 1-10-15,-4 5-13 0,-2 1 25 16,-7 1 1-16,-4 5 13 0,-5 2 11 15,-8-1 0-15,-5 4 1 0,-7 2 0 16,-5-1 1-16,-6 2 2 0,-6 0 13 16,-8 2 2-16,-7 3-18 0,-7 3-22 15,-9 2 19-15,-7-3-13 0,-5 1 12 16,-4 0-37-16,-9-2-33 0,-5 1-19 16,-7-3-3-16,-4-2 32 0,-4 0 28 15,-7-2 36-15,-2 0 23 0,-7-2 28 16,-5 3 36-16,-2-3-7 0,-5-1-22 15,-6-1-17-15,-2-2-15 0,-4-2 6 16,-5-2 3-16,-1-3-3 0,-5 0 0 16,-2-6-7-16,-3-1-2 0,-2-4-21 0,-5-3 11 15,-2-2-1-15,-3-3 1 16,-2-1 3-16,0-1 9 0,-2-3 13 16,-2-1 13-16,0 0-16 0,-1-1-13 0,3-1-19 15,0 0 20-15,5 0 5 0,3-5 4 16,4-1-10-16,3-3 3 0,6-3-6 15,4-2 0-15,5-2 6 0,6-4 16 16,5 0-13-16,4-1 2 0,4-2-30 16,7 2-1-16,4 0-37 0,11 1-34 15,7 5-26-15,8 2-45 0,3-1-63 16,-1-5-143-16,0-1-412 0,4 2-1233 16</inkml:trace>
  <inkml:trace contextRef="#ctx0" brushRef="#br0" timeOffset="14682.747">7342 15812 2686 0,'0'0'424'0,"0"0"-335"0,0 0-31 0,0 0-11 0,0 0 14 16,0 0-1-16,0 0 1 0,0 0-4 16,43-20 3-16,-20 12 3 0,9-1 1 15,13 0 24-15,17 0 25 0,7 2 0 16,5-2-6-16,-3 2-26 0,-2 2-22 15,4-2-18-15,0 0-1 0,3-1-3 16,0 0-12-16,1-1 3 0,1 2 6 16,-5-1-6-16,-3-1-4 0,-8 4-12 0,-5-2-12 15,-7 1-3-15,-11-1-59 0,-10 1-102 16,-11 2-127-16,-5-3-242 0,-3 0-1078 16</inkml:trace>
  <inkml:trace contextRef="#ctx0" brushRef="#br0" timeOffset="20782.088">14787 17034 2128 0,'15'5'324'0,"-4"-1"-221"0,6 1-15 0,5 1 79 16,14 3 71-16,13 1-37 0,15 1-67 16,8-2-29-16,4-4-20 15,2-3-15-15,2-1-13 0,6-1-16 0,10 0-25 16,7-1 3-16,8-2-16 0,6 0 22 15,8 0-22-15,4 0 29 0,8-1-7 16,6 1-6-16,4-1 15 0,4 0-12 16,3 1-3-16,3 0-18 0,3 3 1 15,-2 0-1-15,0 3-1 0,-1 3 0 0,1-1 1 16,-2 2 15-16,-5-1 6 16,2 2 0-16,-6-2 17 0,-2 3 20 15,-8-1 25-15,-3 1 65 0,-7-2-37 0,-9 1-53 16,-8-1-13-16,-7 0-12 0,-12-1-34 15,-13-2-10-15,-10-1-43 16,-12 1-77-16,-16-1-50 0,-11-3-30 0,-11 0-29 16,-5 0-87-16,1 0-127 15,-4-7-224-15,-3 2-627 0</inkml:trace>
  <inkml:trace contextRef="#ctx0" brushRef="#br0" timeOffset="22765.471">20461 16525 2176 0,'0'-3'530'0,"-1"0"-337"0,0-1-39 15,-1 0-26-15,2 1 38 0,0-1-58 16,-2 0-63-16,2 1-33 0,-1 0-12 16,0-1 0-16,0 4-12 0,1-3 8 15,0 2-12-15,-1-1 4 0,0 2 12 16,1-1 0-16,0-1 19 0,0 2 13 15,-2 0 6-15,2 0 0 0,0-1-4 16,0 1-19-16,0 0-15 0,0 0-22 16,0 0-19-16,0 0-10 0,0 0-9 15,0 0-1-15,0 0-2 0,0 0 2 16,0 0 20-16,0 0 18 0,0 1 11 16,2 1 12-16,-2-1 3 0,0-1 19 0,1 0 10 15,0 0 13-15,-1 0 18 16,0 0 27-16,0 0 2 0,0 0-1 0,0 0 1 15,0 0-10-15,0 2-19 0,0 2-63 16,2 6-6-16,-1 5 6 0,4 14 22 16,-1 13 3-16,-1 17 6 0,-2 2-6 15,-1-4-10-15,-8-8-14 0,2-9-2 16,-3-2-6-16,0-5-24 0,-1-5-3 16,4-8-13-16,-1-1-51 0,1 0-3 15,-4 1 9-15,5-4 38 0,-1-4-16 16,2-8-31-16,3-4-27 0,1-5-73 15,0-8 75-15,0-8 11 0,0-9 57 16,0-14 58-16,0-10 16 0,0-5 113 16,-2 3 47-16,0 6-6 0,0 4 11 15,1 1-16-15,1 0-10 0,2 3-35 16,2 0-4-16,2 9-11 0,0 8-18 16,-1 8 19-16,4 2-13 0,0 4-31 15,2-2 0-15,3 1 6 0,-1 4 3 16,1 1-15-16,0 4-44 0,-1 2-12 15,3 1-37-15,1 4-12 0,0 7-35 16,2 5-61-16,-3 5-23 0,1 10 8 0,-4 8-19 16,-7 9-33-16,-5-3-16 15,-2-8-37-15,-7-12-4 0,0-5 83 0,-6 2 63 16,-1 1 55-16,-4 0 29 0,-1-3 36 16,2-5 3-16,2-3 1 0,2-4-1 15,2-4-41-15,5-4-78 0,3-4-141 16,3-7-120-16,2-1 328 0,7-4-257 15,3-3 39-15,4 1-53 0,5-4-19 16,4 1 104-16,3 0 103 0</inkml:trace>
  <inkml:trace contextRef="#ctx0" brushRef="#br0" timeOffset="23482.494">20705 16551 389 0,'0'0'541'0,"46"-30"-26"0,-27 17-122 0,-4 3-55 0,-3 3-82 16,-3 2-43-16,-6 3-20 0,-3 1-20 15,-1 1-3-15,-6 1-58 0,-3 3-103 16,-4 5-9-16,-5 2-32 0,-2 6 32 15,0 3 10-15,-3 1 28 0,4 3 7 16,1-2-20-16,3-1-24 0,5-3 0 16,2-4 14-16,6-5 4 0,3-3 23 0,1-3-1 15,7-3 7-15,2 0 31 0,3-6 9 16,3 0-15-16,5-3-14 16,-2 0-18-16,1-1-15 0,-1 1-26 0,-1 4-14 15,-2 2-11-15,-1 3 0 0,-3 1-4 16,-1 6-5-16,-1 3 12 0,-3 3 0 15,0-2-10-15,-2 0-6 0,-1-1-3 16,0-2 19-16,-1-5 22 0,2-3 22 16,3-1 48-16,2-9 30 0,3-4-18 15,4-7-44-15,2-2-26 0,3-5-12 16,-1 0-2-16,-2-2 2 0,1 3 2 16,-4-1 20-16,-1 5 3 0,-1 1-9 15,-5 6-14-15,-3 3-2 0,-1 6-19 16,-3 2-3-16,-2 3-6 0,0 2-28 15,-2 7-58-15,-1 3 32 0,-1 2 3 16,-1 4-3-16,0 0 12 0,1 2-10 16,0-1 4-16,2 0 3 0,2-2 66 0,2-2 7 15,5-2 45-15,2-3 38 16,2 0 25-16,4-3-25 0,0 0-26 0,2-2-32 16,0 3-25-16,-1-2 0 0,-1 2-19 15,-1-2 6-15,-4 4-12 0,-1 0-7 16,-1 0-34-16,-2 2 5 15,-2-2 32-15,-1 1 29 0,-1-1 13 0,0-1 3 16,0-1 3-16,0-2 3 0,1 0 10 16,1-4 16-16,-1 0 28 0,3 0 9 15,0-6-22-15,3-2-27 0,2-3-36 16,2-6-85-16,3-2-42 0,0-4-34 16,2-3-37-16,0-4-20 0,1-6 6 15,1-9 32-15,-2-8 102 0,-1-2 78 16,-7 4 165-16,-3 2 47 0,-3 14-19 15,-1 6-2-15,-2 9-12 0,0 4-30 16,1 2-7-16,-1 3-35 0,-1 1-10 16,0 7-9-16,0 3-88 0,-1 6-16 15,-3 12-34-15,-1 18 2 0,-1 18 48 0,-2 9 16 16,-1 1-1-16,0-6-15 16,1-9-10-16,0-1-15 0,1-2-22 15,1-8-29-15,3-9-66 0,-1-9-61 0,2-4-64 16,0-4-121-16,1-1-245 0,-1-2-418 15</inkml:trace>
  <inkml:trace contextRef="#ctx0" brushRef="#br0" timeOffset="23764.787">21314 16467 2493 0,'0'0'496'0,"0"0"-266"0,0 0-7 0,0 0-13 0,0 0 7 0,0 0-31 16,36 9-23-16,-18-9-67 0,4-1-40 15,1-4-35-15,2 1-21 0,0-1-56 16,0 1-31-16,-3 1-26 0,-2 3 6 16,-2 0 35-16,-5 7 16 0,-2 2-23 15,-1 4-3-15,-3 3 44 0,-3 4 16 16,-1 0 20-16,-3 4 2 0,0-2 38 16,-1-1 28-16,-2-4 6 0,1-2-15 15,0-2-22-15,1-6-32 0,1-3-3 16,0-4-76-16,0 0-84 0,0-8-103 15,3-2-53-15,-1-7-214 0,1-3-134 0,-1-4-429 16,0-5 398-16</inkml:trace>
  <inkml:trace contextRef="#ctx0" brushRef="#br0" timeOffset="23852.654">21600 16439 262 0,'0'0'372'15,"-1"-47"-222"-15,0 30 39 0,-1 4-7 16,1 5 23-16,0 3-19 0,-1 3-82 16,1 2-78-16,-1 0-26 0,0 0-16 15,2 4-30-15,0 2-61 0,0 1-111 16,3 0-102-16,2 1-74 0,0-3-56 15</inkml:trace>
  <inkml:trace contextRef="#ctx0" brushRef="#br0" timeOffset="24765.619">21737 16435 1357 0,'0'0'306'16,"0"0"-85"-16,0 0 12 0,0 0-12 16,0 0-60-16,0 0-35 0,0 0-10 15,0 0-6-15,0 0-14 0,0 0-25 16,0 0-20-16,5 4-16 0,-5-4 0 0,0 0 20 15,0 1-1-15,0-1-35 16,0 0-19-16,0 1-25 0,0 1 23 16,0 2 0-16,0 2 2 0,0 1 4 0,-1 0 15 15,-1 2 6-15,-2-1 4 0,1 1 0 16,0-1-4-16,-2-1 4 0,1 0-4 16,0 0-9-16,2-1-16 0,-1-2 0 15,1 3-25-15,1-1-10 0,1 2-23 16,0-2 7-16,0 3-3 0,1-1-7 15,2-1 7-15,0 0 0 0,1-2 12 16,0 0 23-16,1-3 3 0,-1-1 16 16,-2-1 2-16,2 0 49 0,-1 0 0 15,1-3-3-15,0-2-9 0,1-4-1 16,2 0-6-16,-2-2-3 0,1-1-13 16,0-3 3-16,-1 1 13 0,-1 0 12 15,1 0 4-15,-3 0 0 0,1 1-13 16,-3 4 12-16,1 3-2 0,-1 2 2 15,0 2 10-15,0 2-7 0,0 0-50 0,0 2-71 16,0 1 11-16,0 3 12 16,0 1 10-16,0 2 37 0,0 1 1 15,2-2 0-15,2 2-1 0,0-2 0 16,2-1 0-16,1-1-15 0,0-1-9 16,1 0 9-16,-1-2 16 0,2 0 1 15,-2-1 11-15,0-2-12 0,-1 0-16 0,1 0-29 16,0 0-12-16,-1-4 3 0,0 0 29 15,-1 1 25-15,1-4 20 0,1 1-1 16,-1-5 9-16,0 0-2 0,0-2-10 16,0-1 3-16,0 0 13 0,-2-3 12 15,0 0 45-15,-2 0-23 0,-1 1-18 16,0 4-14-16,-1 0 7 0,0 4 0 16,0 2 19-16,0 0-6 0,-1 4-23 15,0 0 7-15,0 2-13 0,1 0-25 16,0 0-22-16,0 2-28 0,0-1-4 15,0 2 13-15,0 1 13 0,0-1 25 16,1 1 1-16,2 0 2 0,-2-1 1 16,1-3 14-16,0 2 8 0,1-2-1 15,-1 0-4-15,4-2 26 0,-2-3 0 0,1-4-6 16,1-2-13-16,0-5-9 0,2-3-16 16,-1-1-4-16,-2-6 4 0,0 1 35 15,-3-4-13-15,-2 0 9 0,0-4 19 16,-1 2 21-16,-2 3-8 0,0 1 23 15,-1 4 7-15,-1 5-37 0,0 5-4 16,1 6-12-16,1 4-14 0,0 3-26 16,-2 4-49-16,-3 14-31 0,-4 18 21 15,-3 22 57-15,-1 13 2 0,1 3 11 16,3-6-11-16,4-11 0 0,5-4 2 16,3-5-1-16,5-6 1 0,3-6 29 15,4-11-3-15,-2-6 34 0,3-5 5 16,4 0-14-16,7-3-25 0,10-1-28 15,8-10-49-15,8-8-71 0,3-12-118 16,-7-11-118-16,-5-7-333 0,-16 8-1074 16</inkml:trace>
  <inkml:trace contextRef="#ctx0" brushRef="#br0" timeOffset="27182.209">22788 16515 2752 0,'0'0'289'0,"0"0"-177"0,0 0-32 0,0 0 6 15,0 0-86-15,-40-27 0 16,29 27-48-16,-1 7-6 0,-2 4 6 15,1 2-6-15,0 2-29 0,0 2-1 0,4-3 10 16,2 0-16-16,3-3-13 0,4-2 42 16,0-2 22-16,8-6 39 0,2 1 26 15,5-2 74-15,1-3-3 0,4-4-4 16,2 0-19-16,0 0-20 0,1-1-6 16,0 4-6-16,-2 1 22 0,0 3 32 15,-2 5-20-15,-2 3-63 0,2 2 0 16,-4 4-13-16,-1 0-26 0,-2-1 23 15,0-2-32-15,-2-2-3 0,0 0 22 16,1-4 16-16,0-4 38 0,1-1 7 16,3-5 5-16,1-5 1 0,3-4-19 15,1-4-13-15,-2-2 4 0,0-3-1 16,-2 0 12-16,-1-2 1 0,-3 2 13 16,-3-2 12-16,-1 2 6 0,-4-2-3 0,-1 3-3 15,-1 0 3-15,-2 2-13 16,0 6-9-16,-4 2-3 0,1 5-36 15,-1 3-2-15,-1 4-22 0,0 2-29 0,-1 5-37 16,0 4 22-16,-1 4 25 0,0 3 29 16,0 3-4-16,1 0 14 0,1-1-11 15,-1 1 12-15,1-1 1 0,-1 1 0 16,1-3 2-16,1 0 20 0,-2 1-19 16,1-2-2-16,-3 2 2 0,2-2 16 15,-3 2-4-15,2-3-13 0,-2 3 2 16,2-3-3-16,0-3-1 0,1-2-1 15,1-2-15-15,1-4-22 0,1 0 3 16,2-2 1-16,1-2 2 0,0 0 32 16,0-1 7-16,1 0 40 0,4-3 10 15,1-2-20-15,2-2-5 0,3-3-32 16,3-3 0-16,3-2-44 0,1-4-13 16,3-2-15-16,-3-1 8 0,1-2 48 15,-1-4 16-15,0-4 57 0,-3-11 19 16,1-8 25-16,-4-4-7 0,-1 0-12 0,-3 1 3 15,-3 5-7-15,1-2-3 16,-1 5 6-16,-3 6-1 0,1 9-30 0,-2 9 5 16,-1 3-15-16,0 0-21 15,0 2 3-15,0 1 18 0,-2 7-10 16,0 4-8-16,0 5-22 0,-1 3-37 0,-1 17-28 16,-3 14 31-16,-3 25 33 0,-2 14 1 15,1 9-15-15,2-4-4 0,1-6 17 16,3-4-10-16,2-2-13 0,3-7-12 15,2-7 6-15,4-12-6 0,2-13 15 16,-1-8-9-16,2-8-18 0,3 0-23 16,3-1-22-16,2-1-16 0,1-7-56 15,1-2-81-15,2-10-13 0,-1-4 27 16,2-2-40-16,0-6 67 0,0 0 29 16,-1-2 112-16,1 0 65 0,-5 0 94 15,1 2 35-15,-5 3 45 0,-1 0-20 16,-4 5 26-16,-3 1-1 0,-3 3-1 15,-2 2-10-15,0 1-14 0,-2 1-25 16,-4 2-35-16,-1 1-49 0,-5 3-14 16,1 0-27-16,-3 0-4 0,0 5-2 0,0 4 0 15,-2 1-19-15,2 4 8 16,-2 0 10-16,4 2-17 0,1 1 17 0,2-2-7 16,4-2 7-16,2-3-6 0,3-1-13 15,3-5-19-15,5-1 38 0,2-3-10 16,5-3 10-16,4-4 2 0,1-6-2 15,5-3 2-15,0-1-40 0,2-6 10 16,-1-1 31-16,-3-3 3 0,2-9 38 16,-1-9 22-16,-3-12 15 15,-4-4 1-15,-6 2 5 0,-2 1-27 0,-4 10 17 16,-3 1 19-16,1 10 12 0,-2 9-21 16,-1 10-11-16,0 5-11 0,0 2-16 15,0 3-9-15,-1 0-37 0,-1 8-6 16,-1 0-83-16,-2 13-34 0,-6 14 30 15,-6 22 53-15,-8 25 38 0,-2 11-20 16,-1 1-3-16,3-8-31 0,7-13 16 16,1-7 0-16,6-6-4 0,5-11-9 0,5-11 53 15,1-10 19-15,3-6 18 16,5 0-24-16,4-4-13 0,4-4-31 16,3-6 0-16,2-4 9 0,5-8 6 0,1-9-12 15,1-6 16-15,0-3-32 16,-3-2 41-16,-1-2 3 0,-2 0 22 0,-2 2-10 15,-4 6 13-15,-3 3-22 0,-4 6 35 16,-4 7-1-16,-3 5 0 0,-2 3-37 16,-1 2-15-16,-6 7-63 0,-2 5-3 15,-4 3 46-15,-1 4 19 0,-2 0-3 16,1 0-12-16,3-1-10 0,4-2 6 16,3-5 10-16,4 0-6 0,2-3-51 15,6 0-35-15,4-2 19 0,0-1 31 16,4 1-6-16,0-1 22 0,-1 0-31 15,0 0 21-15,-3 0 19 0,1 0 40 16,-4 1-13-16,0 1 15 0,-3 0 0 16,-1 3-3-16,0 0-19 0,-4 2 9 15,0-2-13-15,-6 1 26 0,1 1 32 0,-1-2 16 16,1-3 19-16,1 1 19 16,1-4 4-16,0-1-17 0,3-2 9 15,0-1 35-15,6-5-3 0,1-2-48 0,5-4-53 16,2-3-13-16,2-3-19 0,3-1-3 15,1-1-9-15,-2-1 6 16,1-5 25-16,-3 2 0 0,0-1 38 0,-3-1 2 16,0 4-2-16,-4 2-13 0,-2 5 3 15,-3 3-2-15,-2 5 8 0,-2 3 14 16,0 3-48-16,-5 6-41 0,-3 5-21 16,-2 7 43-16,-4 5 19 0,0 3 3 15,0 2 0-15,1-1 16 0,2 1-7 16,3-4 23-16,3-1-3 0,3-2 28 15,2-4-13-15,1-4 2 0,5-3 11 16,2-1 30-16,4-6-7 0,2 0-12 16,5-3-27-16,3-4-17 0,0-6-27 15,2-3-2-15,1-2-28 0,0-5-14 16,-4-1 7-16,-1 0 25 0,-1-1 12 16,-3 0 0-16,-4 6 3 0,-4 2-3 15,-3 3-12-15,-4 5-16 0,-1 3 28 16,-5 2-19-16,0 1-18 0,-7 4-16 0,0 1 16 15,-1 4 15-15,-3 2 0 16,3 1 7-16,0 0 13 0,3 3 1 0,2-3-3 16,3 1-11-16,3-4-23 0,2-1 10 15,1-1 3-15,5 1-18 0,2-4 1 16,-3 1 4-16,5-2 4 0,-2 0 6 16,1 1-20-16,-1-1 11 0,-1 0-1 15,-1-2 0-15,-2 2-3 0,-1-2-9 16,-1 1 2-16,-2-1-6 0,0-1-28 15,0 0-17-15,0 0 36 0,-2 0 31 16,-1 0 32-16,0 0 9 0,-1-1 49 16,1-1 18-16,2 0 22 0,0-1 20 15,1 0 11-15,0-4-3 0,4-1-23 16,4-3-36-16,2-2-4 0,2-5-14 16,5 0-24-16,2-3-3 0,0-1 0 15,3-3-20-15,1 2 1 0,-2 1-3 16,1 3 0-16,-3 4 0 0,-3 2 25 0,-1 4 28 15,-5 2 12-15,-3 4 0 0,-1 1-9 16,-5 2-25-16,-1 0-31 16,0 0-62-16,0 6 0 0,-1 2 28 0,-4 6 32 15,2 3 1-15,-1 0-11 0,1 1 12 16,0-2-3-16,2-2-22 0,1 2 9 16,0-2 16-16,0 0 2 0,0 3 23 15,0-3-25-15,0 3 3 0,0-4 12 16,-2 0-12-16,0-1 0 0,-4 0-3 15,0-4-22-15,-3 2-18 0,-1-3-23 16,-4-3 4-16,0-1 0 0,-1-1-7 16,0-2-4-16,2-4-5 0,5-5-35 15,1-5-95-15,6-4-148 0,3-5-376 16,4 1-289-16</inkml:trace>
  <inkml:trace contextRef="#ctx0" brushRef="#br0" timeOffset="27291.515">24627 16454 2643 0,'-9'5'356'0,"2"-5"-356"0,-1 0-32 0,1-4-247 0,-2 0-440 0,-1-8-1241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2:42:16.01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26885 11222 1608 0,'-44'21'584'0,"8"-6"-393"0,-8 2-62 0,-5 3 23 15,4 0 32-15,0-5 18 0,-1 0-4 16,-3-1-32-16,1-2-58 0,-4 1-29 16,-1-3-13-16,0 0-9 0,-7-3-6 15,-2-1-1-15,-1-2-3 0,-6-3-9 16,0-1-3-16,-2-4-14 0,-3-3-2 16,-1-3-17-16,-2 0-2 0,-5-2-1 15,-1-2-39-15,-2-1-4 0,1-3-7 0,-2-2 1 16,3-5 34-16,1-2-3 15,2-3 19-15,0-2 3 0,4-4 1 16,0 2-1-16,4-4 9 0,3-2 17 0,5-1-27 16,4-1 29-16,5-4-15 15,6-2 9-15,7-2-9 0,7-2 9 16,8-4-12-16,5-2-13 0,10-5-1 0,7-4-17 16,5-1 17-16,12-6-11 0,9 2-7 15,8-2 16-15,10 0 2 0,8 3 1 16,7 0 3-16,8 2 10 0,7 0-13 15,0 2 12-15,4 3 1 0,2 3-11 16,1 3 14-16,3 3-16 0,0 4 2 16,1 5-2-16,3 2-1 0,0 2-9 15,0 4 9-15,4 1 1 0,0 5-1 16,6 3 1-16,1 4-3 0,1 0-16 16,4 4 16-16,1 0-16 0,3 1 7 15,1 4 9-15,0 2 2 0,2 1 0 16,0 7 1-16,1 2 2 0,-3 3 26 15,2 1 19-15,-1 5-45 0,-5 4 0 16,0 5-2-16,-5 2 0 0,0 3-3 16,-7 5 0-16,1 2-10 0,-5 5 11 15,-5 1 1-15,-4 3-18 0,-4 4-2 16,2 2 20-16,-6 2-1 0,-1 2 0 0,-5 3 0 16,-1 1-14-16,-3 0 14 0,-8 3-10 15,1 3-7-15,-8 4 17 0,-4 1-24 16,-3 1 14-16,-6 3 11 0,-5-2-12 15,-4 1 12-15,-4-2 0 0,-7 2-8 16,-5-1 9-16,-4 1 2 0,-2 1 0 16,-7 1 10-16,-5-2-12 0,-2 1-9 15,-5-3 7-15,-1-1-20 0,-2-3-3 16,-5 0 3-16,-2-1 18 0,-4-1 4 16,-2-1 15-16,-5-2-15 0,0-1 13 15,-7-1 12-15,0-1 6 0,-4-2 4 16,-1-5-3-16,-2-2-4 0,-2-5-3 0,-4-1 6 15,-2-2-12-15,0-1 9 16,-3-2-9-16,-2-2 6 0,-3-3-5 16,-2-1-4-16,-3-5 6 0,2 1-7 15,-1-4 4-15,1-1 3 0,0-1 3 16,1-3 3-16,3-3-3 0,3-3-6 16,0-4-4-16,4 0 10 0,1-7 9 0,3-1 10 15,5-4 15-15,-2-2 18 0,5 2 3 16,1-3-27-16,3 0-22 0,4-1-7 15,5 3-2-15,10 1-4 0,6 2-3 16,2 0-13-16,-2-3-2 0,-3-3-2 16,1-3-50-16,3-1-87 0,2-3-43 15,4-1-73-15,3-8-215 0,5 5-952 16,1-15-799-16</inkml:trace>
  <inkml:trace contextRef="#ctx0" brushRef="#br0" timeOffset="8253.118">26374 7118 1767 0,'0'0'493'0,"0"0"-315"0,0 0-78 0,0 0-13 0,0 0 13 15,0 0 19-15,-3 46-19 0,5-28-20 0,4 2-6 16,-2 2-10-16,1 4-13 0,1 7 16 16,2 11-38-16,4 8 12 15,-3 7 7-15,2 2-26 0,0-2 7 0,-4-1 18 16,-1 1-9-16,1 2-34 0,-3 2 34 16,-1-1-37-16,-1 2 11 0,-2 1 14 15,0-4 2-15,0 0 29 0,0 0-3 16,0-5 18-16,0 1-12 0,-2-6 6 15,-1-2-7-15,3-4-14 0,0-3-4 16,0-1 21-16,0-8-37 0,0-6-9 16,0-8-15-16,0-2-1 0,0 0-22 15,3 2-28-15,-1-1-70 0,-2-5-62 16,2-3-93-16,-2-4-151 0,0-6-292 16,0 0-514-16</inkml:trace>
  <inkml:trace contextRef="#ctx0" brushRef="#br0" timeOffset="8536.802">26274 8304 1425 0,'0'0'1283'0,"0"0"-942"16,0 0-16-16,0 0-42 0,0 0-78 16,0 0-70-16,0 0-37 0,0 0-45 15,0 0-53-15,0 0-22 0,0 0-31 16,0 0 53-16,0 0 19 0,8 52-7 15,8-23-12-15,0-2-15 0,0 0-10 16,-2 1-36-16,1-5-5 0,-2 0 19 16,2-5 6-16,-4-4 41 0,3-4 1 15,-1-4 28-15,0-6 68 0,3-6 35 16,4-7 43-16,2-13-4 0,7-14-32 16,8-14-65-16,2-7-65 0,-2-3-9 15,-3 3-108-15,-3 3-140 0,2-5-112 0,-8 16-438 16,-1-3-1816-16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0T02:43:23.33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13010 12718 1922 0,'0'0'673'0,"0"0"-473"0,0 0-7 15,-45 30 31-15,31-21-36 0,-2 1-20 16,-2-2-32-16,-3 2-38 0,-2 0-32 16,-2-1-28-16,-4-1-22 0,-1-1-16 0,-2-1 15 15,-6-1-15-15,-6-4-15 0,-9-1-39 16,-2-3-15-16,2-4-19 15,3-2-4-15,4-2 13 0,0-1 28 0,2-2 45 16,2-3 6-16,7 2 28 0,6-1 13 16,6 3 10-16,3-1 3 0,-2-6 19 15,-4-2-17-15,0-6-2 0,4-2-10 16,3-3-6-16,3-4-4 0,5-11 13 16,7-7-6-16,4-3 7 0,8 0-1 15,9 1-13-15,4 4-22 0,4-1 10 16,6-3-22-16,2-1-2 0,2 2 0 0,3-1-17 15,3 3 16-15,1 0-19 16,2 2-6-16,2 1 28 0,0 2-2 16,2 3-10-16,1 1 9 0,2 3-13 0,2 1 0 15,1 2 4-15,2 3-1 0,2 3 11 16,1 2 0-16,1 4-15 0,2 3 14 16,0 6 1-16,0 0-13 0,2 5 11 15,-2 6 1-15,-1 1-9 0,-2 6 10 16,1 0 2-16,-2 8 0 0,1 2-1 15,-1 6-1-15,-2 2-2 0,1 2-8 16,-4 5-35-16,-3 2 16 0,-1 1-4 16,-8 5 3-16,-2 4-4 0,-6 3 35 15,-4 5-14-15,-5 1 15 0,-4 4 18 16,-6 0 4-16,-3 3-10 0,-4 2-12 16,-5-2 0-16,-2-1-16 0,-5-1 12 15,-7-3-33-15,-3 2 18 0,-5-1-1 16,-6 1 20-16,-6 1 22 0,-3-3 3 15,-5 3 0-15,-5-4 7 0,-3 0-1 16,-2-3 7-16,-3-2 9 0,0-3-16 16,-3-2 13-16,-2-6-15 0,-2-1-7 15,-2 0-22-15,-3-5 19 0,-2 0-6 0,-2-5 8 16,-4-4 1-16,1-5 3 0,-2-4 3 16,3-5 3-16,1-2-3 15,4-9-9-15,2-2-19 0,4-6-16 0,3-4-50 16,4-3-49-16,7-3-49 15,2-3-69-15,10 3-88 0,8 3-229 16,10 7-603-16,-2-10-417 0</inkml:trace>
  <inkml:trace contextRef="#ctx0" brushRef="#br0" timeOffset="16632.025">11772 7231 1284 0,'0'0'222'0,"50"8"-40"0,-12-3-75 0,17 0 33 16,9 1 77-16,2-1 23 0,1-4-59 15,-3-1-17-15,7-1-42 0,5-4 0 16,7-1-32-16,6-2 6 0,8-2-6 16,5 0-1-16,8-2 3 0,3 0 3 15,7 1 23-15,4-1-17 0,8 2-23 16,3 1-8-16,5 4-14 0,2-1 0 16,5 3-1-16,0-1-5 0,2 2-16 15,1 1 16-15,-1-1 6 0,1 2-12 16,1 0 5-16,-2 0 10 0,1 0 9 15,0 2 22-15,-4 0-7 0,1 1-9 16,-3 1-3-16,-3 0-7 0,-5 2-12 0,-2-2-9 16,-4 0-3-16,-6 2 3 0,-4 0-7 15,-7-1 4-15,-7 0 6 16,-6 0-10-16,-8-1-2 0,-7-3-7 0,-8 1-8 16,-7-2-4-16,-9 0-15 0,-4 0 0 15,-17 0 0-15,-9-2-2 0,-10-2-20 16,-3 2-45-16,-3-2-39 0,-1-1-53 15,-3 0-65-15,-7-5-94 0,-6-3-189 16,-1 4-818-16,-19-21-1001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2/10/2025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88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71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84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3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57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89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63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err="1"/>
              <a:t>rs</a:t>
            </a:r>
            <a:r>
              <a:rPr lang="en-SG"/>
              <a:t> is easy to remember: </a:t>
            </a:r>
            <a:r>
              <a:rPr lang="en-SG" b="1"/>
              <a:t>"source"</a:t>
            </a:r>
            <a:r>
              <a:rPr lang="en-SG"/>
              <a:t> register.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err="1"/>
              <a:t>rd</a:t>
            </a:r>
            <a:r>
              <a:rPr lang="en-SG"/>
              <a:t> is easy too: </a:t>
            </a:r>
            <a:r>
              <a:rPr lang="en-SG" b="1"/>
              <a:t>"destination"</a:t>
            </a:r>
            <a:r>
              <a:rPr lang="en-SG"/>
              <a:t> register (result storage in R type).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/>
              <a:t>rt is the </a:t>
            </a:r>
            <a:r>
              <a:rPr lang="en-SG" b="1"/>
              <a:t>tricky one</a:t>
            </a:r>
            <a:r>
              <a:rPr lang="en-SG"/>
              <a:t> because it sometimes acts as a </a:t>
            </a:r>
            <a:r>
              <a:rPr lang="en-SG" b="1"/>
              <a:t>source</a:t>
            </a:r>
            <a:r>
              <a:rPr lang="en-SG"/>
              <a:t> and sometimes as a </a:t>
            </a:r>
            <a:r>
              <a:rPr lang="en-SG" b="1"/>
              <a:t>destination</a:t>
            </a:r>
            <a:r>
              <a:rPr lang="en-SG"/>
              <a:t>. Holds the second input operand (or destination in I-type instructions)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err="1"/>
              <a:t>rs</a:t>
            </a:r>
            <a:r>
              <a:rPr lang="en-US"/>
              <a:t> in </a:t>
            </a:r>
            <a:r>
              <a:rPr lang="en-US" err="1"/>
              <a:t>sll</a:t>
            </a:r>
            <a:r>
              <a:rPr lang="en-US"/>
              <a:t> or </a:t>
            </a:r>
            <a:r>
              <a:rPr lang="en-US" err="1"/>
              <a:t>srl</a:t>
            </a:r>
            <a:r>
              <a:rPr lang="en-US"/>
              <a:t> is always set to 0.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SG" err="1"/>
              <a:t>rs</a:t>
            </a:r>
            <a:r>
              <a:rPr lang="en-SG"/>
              <a:t> = </a:t>
            </a:r>
            <a:r>
              <a:rPr lang="en-SG" b="1"/>
              <a:t>"source"</a:t>
            </a:r>
            <a:r>
              <a:rPr lang="en-SG"/>
              <a:t> (first operand)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err="1"/>
              <a:t>rd</a:t>
            </a:r>
            <a:r>
              <a:rPr lang="en-SG"/>
              <a:t> = </a:t>
            </a:r>
            <a:r>
              <a:rPr lang="en-SG" b="1"/>
              <a:t>"destination"</a:t>
            </a:r>
            <a:r>
              <a:rPr lang="en-SG"/>
              <a:t> (result register in R-type)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/>
              <a:t>rt = </a:t>
            </a:r>
            <a:r>
              <a:rPr lang="en-SG" b="1"/>
              <a:t>"the tricky one"</a:t>
            </a:r>
            <a:endParaRPr lang="en-SG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/>
              <a:t>In </a:t>
            </a:r>
            <a:r>
              <a:rPr lang="en-SG" b="1"/>
              <a:t>R-type</a:t>
            </a:r>
            <a:r>
              <a:rPr lang="en-SG"/>
              <a:t>, rt is just a second operand.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/>
              <a:t>In </a:t>
            </a:r>
            <a:r>
              <a:rPr lang="en-SG" b="1"/>
              <a:t>I-type (loads, stores, immediate ops)</a:t>
            </a:r>
            <a:r>
              <a:rPr lang="en-SG"/>
              <a:t>, rt is the </a:t>
            </a:r>
            <a:r>
              <a:rPr lang="en-SG" b="1"/>
              <a:t>destination</a:t>
            </a:r>
            <a:r>
              <a:rPr lang="en-SG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/>
              <a:t>In </a:t>
            </a:r>
            <a:r>
              <a:rPr lang="en-SG" b="1"/>
              <a:t>stores and branches</a:t>
            </a:r>
            <a:r>
              <a:rPr lang="en-SG"/>
              <a:t>, rt is a </a:t>
            </a:r>
            <a:r>
              <a:rPr lang="en-SG" b="1"/>
              <a:t>source</a:t>
            </a:r>
            <a:r>
              <a:rPr lang="en-SG"/>
              <a:t>.</a:t>
            </a:r>
          </a:p>
          <a:p>
            <a:r>
              <a:rPr lang="en-SG" b="1"/>
              <a:t>Mnemonic:</a:t>
            </a:r>
          </a:p>
          <a:p>
            <a:r>
              <a:rPr lang="en-SG"/>
              <a:t> </a:t>
            </a:r>
            <a:r>
              <a:rPr lang="en-SG" b="1"/>
              <a:t>R-type</a:t>
            </a:r>
            <a:r>
              <a:rPr lang="en-SG"/>
              <a:t> → </a:t>
            </a:r>
            <a:r>
              <a:rPr lang="en-SG" err="1"/>
              <a:t>rd</a:t>
            </a:r>
            <a:r>
              <a:rPr lang="en-SG"/>
              <a:t> gets the result</a:t>
            </a:r>
            <a:br>
              <a:rPr lang="en-SG"/>
            </a:br>
            <a:r>
              <a:rPr lang="en-SG"/>
              <a:t> </a:t>
            </a:r>
            <a:r>
              <a:rPr lang="en-SG" b="1"/>
              <a:t>I-type</a:t>
            </a:r>
            <a:r>
              <a:rPr lang="en-SG"/>
              <a:t> → rt gets the result (except in </a:t>
            </a:r>
            <a:r>
              <a:rPr lang="en-SG" err="1"/>
              <a:t>sw</a:t>
            </a:r>
            <a:r>
              <a:rPr lang="en-SG"/>
              <a:t> and branches)</a:t>
            </a:r>
          </a:p>
          <a:p>
            <a:pPr>
              <a:buFont typeface="Arial" panose="020B0604020202020204" pitchFamily="34" charset="0"/>
              <a:buChar char="•"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</a:p>
        </p:txBody>
      </p:sp>
    </p:spTree>
    <p:extLst>
      <p:ext uri="{BB962C8B-B14F-4D97-AF65-F5344CB8AC3E}">
        <p14:creationId xmlns:p14="http://schemas.microsoft.com/office/powerpoint/2010/main" val="16464809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531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94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88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71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/>
              <a:t>Wasting bits in instruction encoding leads to </a:t>
            </a:r>
            <a:r>
              <a:rPr lang="en-SG" b="1"/>
              <a:t>higher memory usage, slower execution, and reduced scalability</a:t>
            </a:r>
            <a:r>
              <a:rPr lang="en-SG"/>
              <a:t>. Good instruction set designs try to </a:t>
            </a:r>
            <a:r>
              <a:rPr lang="en-SG" b="1"/>
              <a:t>minimize wasted bits</a:t>
            </a:r>
            <a:r>
              <a:rPr lang="en-SG"/>
              <a:t> while keeping the format simple and extensible. 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842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3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783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2’s complement binary </a:t>
            </a:r>
            <a:r>
              <a:rPr lang="en-US" b="1"/>
              <a:t>1111 1111 0001 1101</a:t>
            </a:r>
            <a:r>
              <a:rPr lang="en-US"/>
              <a:t> is negative since the MSB is </a:t>
            </a:r>
            <a:r>
              <a:rPr lang="en-US" b="1"/>
              <a:t>1</a:t>
            </a:r>
            <a:r>
              <a:rPr lang="en-US"/>
              <a:t>. Converting it by inverting the bits and adding </a:t>
            </a:r>
            <a:r>
              <a:rPr lang="en-US" b="1"/>
              <a:t>1</a:t>
            </a:r>
            <a:r>
              <a:rPr lang="en-US"/>
              <a:t> gives </a:t>
            </a:r>
            <a:r>
              <a:rPr lang="en-US" b="1"/>
              <a:t>227</a:t>
            </a:r>
            <a:r>
              <a:rPr lang="en-US"/>
              <a:t>, so the final decimal value is </a:t>
            </a:r>
            <a:r>
              <a:rPr lang="en-US" b="1"/>
              <a:t>-227</a:t>
            </a:r>
            <a:r>
              <a:rPr lang="en-US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</a:p>
        </p:txBody>
      </p:sp>
    </p:spTree>
    <p:extLst>
      <p:ext uri="{BB962C8B-B14F-4D97-AF65-F5344CB8AC3E}">
        <p14:creationId xmlns:p14="http://schemas.microsoft.com/office/powerpoint/2010/main" val="2478051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2’s complement binary </a:t>
            </a:r>
            <a:r>
              <a:rPr lang="en-US" b="1"/>
              <a:t>1111 1111 0001 1101</a:t>
            </a:r>
            <a:r>
              <a:rPr lang="en-US"/>
              <a:t> is negative since the MSB is </a:t>
            </a:r>
            <a:r>
              <a:rPr lang="en-US" b="1"/>
              <a:t>1</a:t>
            </a:r>
            <a:r>
              <a:rPr lang="en-US"/>
              <a:t>. Converting it by inverting the bits and adding </a:t>
            </a:r>
            <a:r>
              <a:rPr lang="en-US" b="1"/>
              <a:t>1</a:t>
            </a:r>
            <a:r>
              <a:rPr lang="en-US"/>
              <a:t> gives </a:t>
            </a:r>
            <a:r>
              <a:rPr lang="en-US" b="1"/>
              <a:t>227</a:t>
            </a:r>
            <a:r>
              <a:rPr lang="en-US"/>
              <a:t>, so the final decimal value is </a:t>
            </a:r>
            <a:r>
              <a:rPr lang="en-US" b="1"/>
              <a:t>-227</a:t>
            </a:r>
            <a:r>
              <a:rPr lang="en-US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</a:p>
        </p:txBody>
      </p:sp>
    </p:spTree>
    <p:extLst>
      <p:ext uri="{BB962C8B-B14F-4D97-AF65-F5344CB8AC3E}">
        <p14:creationId xmlns:p14="http://schemas.microsoft.com/office/powerpoint/2010/main" val="22157504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9AFDC-A244-3D98-97C9-B7D638009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B23BA8-5ABE-223C-D014-3B8B4F5B7A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F958B8-B1ED-4F76-27C5-53A51DDDC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1"/>
              <a:t>Correct Answer:</a:t>
            </a:r>
            <a:br>
              <a:rPr lang="en-SG"/>
            </a:br>
            <a:r>
              <a:rPr lang="en-SG" b="1"/>
              <a:t>C) Microprocessor without Interlocked Pipeline Stages</a:t>
            </a:r>
            <a:endParaRPr lang="en-SG"/>
          </a:p>
          <a:p>
            <a:r>
              <a:rPr lang="en-SG" b="1"/>
              <a:t>Explanation:</a:t>
            </a:r>
            <a:endParaRPr lang="en-SG"/>
          </a:p>
          <a:p>
            <a:pPr>
              <a:buFont typeface="Arial" panose="020B0604020202020204" pitchFamily="34" charset="0"/>
              <a:buChar char="•"/>
            </a:pPr>
            <a:r>
              <a:rPr lang="en-SG"/>
              <a:t>Many people think MIPS stands for </a:t>
            </a:r>
            <a:r>
              <a:rPr lang="en-SG" b="1"/>
              <a:t>"Millions of Instructions Per Second"</a:t>
            </a:r>
            <a:r>
              <a:rPr lang="en-SG"/>
              <a:t> (Option D), which is actually a </a:t>
            </a:r>
            <a:r>
              <a:rPr lang="en-SG" b="1"/>
              <a:t>performance metric</a:t>
            </a:r>
            <a:r>
              <a:rPr lang="en-SG"/>
              <a:t>, not the name of the architecture.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/>
              <a:t>The actual meaning of MIPS refers to how it is designed: </a:t>
            </a:r>
            <a:r>
              <a:rPr lang="en-SG" b="1"/>
              <a:t>Microprocessor without Interlocked Pipeline Stages</a:t>
            </a:r>
            <a:r>
              <a:rPr lang="en-SG"/>
              <a:t>, which improves speed by simplifying instruction handling.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C81A-CC48-7AC3-C47E-1E4FD6D8B9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56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7EA9204-1982-E091-05DF-DB82D2FC137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</a:p>
        </p:txBody>
      </p:sp>
    </p:spTree>
    <p:extLst>
      <p:ext uri="{BB962C8B-B14F-4D97-AF65-F5344CB8AC3E}">
        <p14:creationId xmlns:p14="http://schemas.microsoft.com/office/powerpoint/2010/main" val="38320178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SG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MIPS, immediate operands for </a:t>
            </a:r>
            <a:r>
              <a:rPr lang="en-SG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addi</a:t>
            </a:r>
            <a:r>
              <a:rPr lang="en-SG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instruction is typically 16-bit 2s Complement signed integers (used in instructions like </a:t>
            </a:r>
            <a:r>
              <a:rPr lang="en-SG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addi</a:t>
            </a:r>
            <a:r>
              <a:rPr lang="en-SG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SG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andi</a:t>
            </a:r>
            <a:r>
              <a:rPr lang="en-SG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SG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ori</a:t>
            </a:r>
            <a:r>
              <a:rPr lang="en-SG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etc.), meaning they range from -32,768 to 32,767.</a:t>
            </a:r>
            <a:endParaRPr lang="en-SG" b="0">
              <a:effectLst/>
            </a:endParaRPr>
          </a:p>
          <a:p>
            <a:br>
              <a:rPr lang="en-SG"/>
            </a:br>
            <a:r>
              <a:rPr lang="en-SG"/>
              <a:t>-2^15 to 2^15-1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57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</a:p>
        </p:txBody>
      </p:sp>
    </p:spTree>
    <p:extLst>
      <p:ext uri="{BB962C8B-B14F-4D97-AF65-F5344CB8AC3E}">
        <p14:creationId xmlns:p14="http://schemas.microsoft.com/office/powerpoint/2010/main" val="4439545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8FED7-B941-6342-D5E9-89C0ED60E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E85A8-80F7-9121-2DD7-E0D0906ED0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466175-FF3F-756F-4CE0-11853CD594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SG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MIPS, the R-type instruction has 6-bits function code – 2^6 = 64 possible instructions.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176EC-90F7-EA3E-D94A-89782BAAE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58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92665F2-1FE5-783D-918E-842BB0C6602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</a:p>
        </p:txBody>
      </p:sp>
    </p:spTree>
    <p:extLst>
      <p:ext uri="{BB962C8B-B14F-4D97-AF65-F5344CB8AC3E}">
        <p14:creationId xmlns:p14="http://schemas.microsoft.com/office/powerpoint/2010/main" val="20599924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61651-2484-6AD1-1AC3-C757673C8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6724C4-139E-55EB-84F2-DEE2D1C0D2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1FC6F6-6CCF-167E-4584-2F9B411EA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189A0-03C3-8A46-660A-F35CE9B130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59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FBA2BD2-8E01-822B-79ED-7068BEFD150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</a:p>
        </p:txBody>
      </p:sp>
    </p:spTree>
    <p:extLst>
      <p:ext uri="{BB962C8B-B14F-4D97-AF65-F5344CB8AC3E}">
        <p14:creationId xmlns:p14="http://schemas.microsoft.com/office/powerpoint/2010/main" val="33063540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0773F-770B-3AC1-34D7-D47BEAF03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C6FE26-F6C8-B1B4-8A8C-0F9D876C18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7EB80B-EC17-64AB-68FE-40263D5CDE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86899-5F8A-845D-EA43-35AE963953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60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C9C97E5-67BE-7CC9-CDB5-1147C7BD536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</a:p>
        </p:txBody>
      </p:sp>
    </p:spTree>
    <p:extLst>
      <p:ext uri="{BB962C8B-B14F-4D97-AF65-F5344CB8AC3E}">
        <p14:creationId xmlns:p14="http://schemas.microsoft.com/office/powerpoint/2010/main" val="171680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71E1E-5EFA-A1DE-3978-DB98FD0D1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5797FE-1254-6D9B-560D-8E32A6D9FC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2317F4-20E7-A8A8-84D0-D3283C2B8B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084AC-A3BB-0D4D-B6D2-E65660CDFF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61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D0227BCF-2AC6-6EC4-F8FE-4D353655C5F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</a:p>
        </p:txBody>
      </p:sp>
    </p:spTree>
    <p:extLst>
      <p:ext uri="{BB962C8B-B14F-4D97-AF65-F5344CB8AC3E}">
        <p14:creationId xmlns:p14="http://schemas.microsoft.com/office/powerpoint/2010/main" val="40731930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462CF-44A0-F347-A729-EB5EB7CCC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A291D7-D4F8-9394-B305-507495956E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AED222-7763-6ABE-3322-63A270561A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05E28-D33B-BF25-AAAA-55FEE6907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62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D5BAFEE2-1398-E461-122A-A0F2DD48E10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</a:p>
        </p:txBody>
      </p:sp>
    </p:spTree>
    <p:extLst>
      <p:ext uri="{BB962C8B-B14F-4D97-AF65-F5344CB8AC3E}">
        <p14:creationId xmlns:p14="http://schemas.microsoft.com/office/powerpoint/2010/main" val="11373652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3BCC2-F2E4-A822-1D37-079758460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40205-9D36-CBD7-3CC8-BEEF93E028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35CB0D-18C6-BBAB-7BF3-B3B682D81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FD92C-F754-8DA7-277B-E7B9488323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63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C34FAEB-E077-5221-92FE-10FFB945B05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</a:p>
        </p:txBody>
      </p:sp>
    </p:spTree>
    <p:extLst>
      <p:ext uri="{BB962C8B-B14F-4D97-AF65-F5344CB8AC3E}">
        <p14:creationId xmlns:p14="http://schemas.microsoft.com/office/powerpoint/2010/main" val="15815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33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76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70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38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1277" y="18288"/>
            <a:ext cx="911123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1947" y="18288"/>
            <a:ext cx="9504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2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customXml" Target="../ink/ink29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customXml" Target="../ink/ink3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customXml" Target="../ink/ink3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customXml" Target="../ink/ink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customXml" Target="../ink/ink3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customXml" Target="../ink/ink4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customXml" Target="../ink/ink4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4754034" y="2816537"/>
            <a:ext cx="268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rgbClr val="C00000"/>
                </a:solidFill>
                <a:latin typeface="Calibri" panose="020F0502020204030204" pitchFamily="34" charset="0"/>
              </a:rPr>
              <a:t>Recitation-4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2529840" y="3462868"/>
            <a:ext cx="7254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>
                <a:solidFill>
                  <a:srgbClr val="C00000"/>
                </a:solidFill>
                <a:latin typeface="Calibri" panose="020F0502020204030204" pitchFamily="34" charset="0"/>
              </a:rPr>
              <a:t>MIPS – 3 &amp; ISA</a:t>
            </a:r>
          </a:p>
          <a:p>
            <a:pPr algn="ctr"/>
            <a:r>
              <a:rPr lang="en-SG" sz="2800">
                <a:solidFill>
                  <a:srgbClr val="C00000"/>
                </a:solidFill>
                <a:latin typeface="Calibri" panose="020F0502020204030204" pitchFamily="34" charset="0"/>
              </a:rPr>
              <a:t>L9 and L10 videos</a:t>
            </a:r>
          </a:p>
          <a:p>
            <a:pPr algn="ctr"/>
            <a:endParaRPr lang="en-US" sz="200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000">
                <a:latin typeface="Calibri" panose="020F0502020204030204" pitchFamily="34" charset="0"/>
              </a:rPr>
              <a:t>Prabhu NATARAJAN</a:t>
            </a:r>
            <a:endParaRPr lang="en-SG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42" y="4984152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7667" y="564501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CS2100: Recitation-4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5. R-Format (1/2)</a:t>
            </a:r>
            <a:endParaRPr lang="en-US" sz="3600" b="1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/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1905000" y="1310078"/>
            <a:ext cx="8382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Define fields with the following number of bits each: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6 + 5 + 5 + 5 + 5 + 6 = 32 bits</a:t>
            </a:r>
            <a:endParaRPr lang="en-US" b="1">
              <a:solidFill>
                <a:schemeClr val="tx2"/>
              </a:solidFill>
              <a:latin typeface="Courier New" pitchFamily="49" charset="0"/>
            </a:endParaRPr>
          </a:p>
        </p:txBody>
      </p:sp>
      <p:grpSp>
        <p:nvGrpSpPr>
          <p:cNvPr id="58" name="Group 4"/>
          <p:cNvGrpSpPr>
            <a:grpSpLocks/>
          </p:cNvGrpSpPr>
          <p:nvPr/>
        </p:nvGrpSpPr>
        <p:grpSpPr bwMode="auto">
          <a:xfrm>
            <a:off x="1981200" y="2224479"/>
            <a:ext cx="8153400" cy="461963"/>
            <a:chOff x="288" y="1152"/>
            <a:chExt cx="5136" cy="291"/>
          </a:xfrm>
        </p:grpSpPr>
        <p:grpSp>
          <p:nvGrpSpPr>
            <p:cNvPr id="59" name="Group 5"/>
            <p:cNvGrpSpPr>
              <a:grpSpLocks/>
            </p:cNvGrpSpPr>
            <p:nvPr/>
          </p:nvGrpSpPr>
          <p:grpSpPr bwMode="auto">
            <a:xfrm>
              <a:off x="679" y="1152"/>
              <a:ext cx="4361" cy="291"/>
              <a:chOff x="679" y="1152"/>
              <a:chExt cx="4361" cy="291"/>
            </a:xfrm>
          </p:grpSpPr>
          <p:sp>
            <p:nvSpPr>
              <p:cNvPr id="66" name="Text Box 6"/>
              <p:cNvSpPr txBox="1">
                <a:spLocks noChangeArrowheads="1"/>
              </p:cNvSpPr>
              <p:nvPr/>
            </p:nvSpPr>
            <p:spPr bwMode="auto">
              <a:xfrm>
                <a:off x="679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latin typeface="Courier New" pitchFamily="49" charset="0"/>
                  </a:rPr>
                  <a:t>6</a:t>
                </a:r>
                <a:endParaRPr lang="en-US" sz="24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67" name="Text Box 7"/>
              <p:cNvSpPr txBox="1">
                <a:spLocks noChangeArrowheads="1"/>
              </p:cNvSpPr>
              <p:nvPr/>
            </p:nvSpPr>
            <p:spPr bwMode="auto">
              <a:xfrm>
                <a:off x="1545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latin typeface="Courier New" pitchFamily="49" charset="0"/>
                  </a:rPr>
                  <a:t>5</a:t>
                </a:r>
                <a:endParaRPr lang="en-US" sz="24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68" name="Text Box 8"/>
              <p:cNvSpPr txBox="1">
                <a:spLocks noChangeArrowheads="1"/>
              </p:cNvSpPr>
              <p:nvPr/>
            </p:nvSpPr>
            <p:spPr bwMode="auto">
              <a:xfrm>
                <a:off x="2344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latin typeface="Courier New" pitchFamily="49" charset="0"/>
                  </a:rPr>
                  <a:t>5</a:t>
                </a:r>
                <a:endParaRPr lang="en-US" sz="24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3143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latin typeface="Courier New" pitchFamily="49" charset="0"/>
                  </a:rPr>
                  <a:t>5</a:t>
                </a:r>
                <a:endParaRPr lang="en-US" sz="24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70" name="Text Box 10"/>
              <p:cNvSpPr txBox="1">
                <a:spLocks noChangeArrowheads="1"/>
              </p:cNvSpPr>
              <p:nvPr/>
            </p:nvSpPr>
            <p:spPr bwMode="auto">
              <a:xfrm>
                <a:off x="4808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latin typeface="Courier New" pitchFamily="49" charset="0"/>
                  </a:rPr>
                  <a:t>6</a:t>
                </a:r>
                <a:endParaRPr lang="en-US" sz="24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71" name="Text Box 11"/>
              <p:cNvSpPr txBox="1">
                <a:spLocks noChangeArrowheads="1"/>
              </p:cNvSpPr>
              <p:nvPr/>
            </p:nvSpPr>
            <p:spPr bwMode="auto">
              <a:xfrm>
                <a:off x="3942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latin typeface="Courier New" pitchFamily="49" charset="0"/>
                  </a:rPr>
                  <a:t>5</a:t>
                </a:r>
                <a:endParaRPr lang="en-US" sz="24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3"/>
            <p:cNvSpPr>
              <a:spLocks noChangeShapeType="1"/>
            </p:cNvSpPr>
            <p:nvPr/>
          </p:nvSpPr>
          <p:spPr bwMode="auto">
            <a:xfrm>
              <a:off x="12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4"/>
            <p:cNvSpPr>
              <a:spLocks noChangeShapeType="1"/>
            </p:cNvSpPr>
            <p:nvPr/>
          </p:nvSpPr>
          <p:spPr bwMode="auto">
            <a:xfrm>
              <a:off x="20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5"/>
            <p:cNvSpPr>
              <a:spLocks noChangeShapeType="1"/>
            </p:cNvSpPr>
            <p:nvPr/>
          </p:nvSpPr>
          <p:spPr bwMode="auto">
            <a:xfrm>
              <a:off x="283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>
              <a:off x="36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17"/>
            <p:cNvSpPr>
              <a:spLocks noChangeShapeType="1"/>
            </p:cNvSpPr>
            <p:nvPr/>
          </p:nvSpPr>
          <p:spPr bwMode="auto">
            <a:xfrm>
              <a:off x="44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" name="Rectangle 18"/>
          <p:cNvSpPr>
            <a:spLocks noChangeArrowheads="1"/>
          </p:cNvSpPr>
          <p:nvPr/>
        </p:nvSpPr>
        <p:spPr bwMode="auto">
          <a:xfrm>
            <a:off x="1981200" y="2986478"/>
            <a:ext cx="838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Each field has a name:</a:t>
            </a:r>
          </a:p>
        </p:txBody>
      </p: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1981200" y="4358078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Each field is an independent 5- or 6-bit unsigned integer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A 5-bit field can represent any number 0 – 31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A 6-bit field can represent any number 0 – 63 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981200" y="3596078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SG" sz="2400" b="1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505200" y="359607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SG" sz="2400" b="1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800600" y="359607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SG" sz="2400" b="1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096000" y="359607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</a:t>
            </a:r>
            <a:endParaRPr lang="en-SG" sz="24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391400" y="359607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shamt</a:t>
            </a:r>
            <a:endParaRPr lang="en-SG" sz="2400" b="1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686800" y="3596078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</a:t>
            </a:r>
            <a:endParaRPr lang="en-SG" sz="2400" b="1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945D69-870E-4732-A6FB-9D3D711E3C92}"/>
                  </a:ext>
                </a:extLst>
              </p14:cNvPr>
              <p14:cNvContentPartPr/>
              <p14:nvPr/>
            </p14:nvContentPartPr>
            <p14:xfrm>
              <a:off x="8745120" y="2562480"/>
              <a:ext cx="1544400" cy="1638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945D69-870E-4732-A6FB-9D3D711E3C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35760" y="2553120"/>
                <a:ext cx="1563120" cy="165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  <p:bldP spid="72" grpId="0" build="p"/>
      <p:bldP spid="7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CS2100: Recitation-4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5.1 R-Format: Example (1/3)</a:t>
            </a:r>
            <a:endParaRPr lang="en-US" sz="3600" b="1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712720" y="1474515"/>
            <a:ext cx="4724401" cy="1295400"/>
            <a:chOff x="838200" y="1752600"/>
            <a:chExt cx="4724401" cy="129540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724400" cy="9143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  <a:r>
                <a:rPr lang="en-US" sz="2800" b="1">
                  <a:latin typeface="Courier New" pitchFamily="49" charset="0"/>
                </a:rPr>
                <a:t>  </a:t>
              </a:r>
              <a:r>
                <a:rPr lang="en-US" sz="2800" b="1">
                  <a:solidFill>
                    <a:srgbClr val="C00000"/>
                  </a:solidFill>
                  <a:latin typeface="Courier New" pitchFamily="49" charset="0"/>
                </a:rPr>
                <a:t>$8</a:t>
              </a:r>
              <a:r>
                <a:rPr lang="en-US" sz="2800" b="1">
                  <a:latin typeface="Courier New" pitchFamily="49" charset="0"/>
                </a:rPr>
                <a:t>, </a:t>
              </a:r>
              <a:r>
                <a:rPr lang="en-US" sz="2800" b="1">
                  <a:solidFill>
                    <a:srgbClr val="006600"/>
                  </a:solidFill>
                  <a:latin typeface="Courier New" pitchFamily="49" charset="0"/>
                </a:rPr>
                <a:t>$9</a:t>
              </a:r>
              <a:r>
                <a:rPr lang="en-US" sz="2800" b="1">
                  <a:latin typeface="Courier New" pitchFamily="49" charset="0"/>
                </a:rPr>
                <a:t>, </a:t>
              </a:r>
              <a:r>
                <a:rPr lang="en-US" sz="2800" b="1">
                  <a:solidFill>
                    <a:srgbClr val="006600"/>
                  </a:solidFill>
                  <a:latin typeface="Courier New" pitchFamily="49" charset="0"/>
                </a:rPr>
                <a:t>$10</a:t>
              </a:r>
              <a:endParaRPr lang="en-US" sz="2800"/>
            </a:p>
          </p:txBody>
        </p:sp>
        <p:sp>
          <p:nvSpPr>
            <p:cNvPr id="10" name="Snip Single Corner Rectangle 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255519" y="2998515"/>
          <a:ext cx="7848600" cy="350955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R-Format Fields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err="1"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(textbook pg 94 - 101)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err="1">
                          <a:latin typeface="Courier New" pitchFamily="49" charset="0"/>
                          <a:cs typeface="Courier New" pitchFamily="49" charset="0"/>
                        </a:rPr>
                        <a:t>funct</a:t>
                      </a:r>
                      <a:endParaRPr lang="en-US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C00000"/>
                          </a:solidFill>
                        </a:rPr>
                        <a:t>32</a:t>
                      </a:r>
                      <a:endParaRPr lang="en-US" sz="240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(textbook pg 94 - 101)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urier New" pitchFamily="49" charset="0"/>
                          <a:cs typeface="Courier New" pitchFamily="49" charset="0"/>
                        </a:rPr>
                        <a:t>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240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(destination register)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err="1"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240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(first operand)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err="1"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sz="240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(second operand)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err="1">
                          <a:latin typeface="Courier New" pitchFamily="49" charset="0"/>
                          <a:cs typeface="Courier New" pitchFamily="49" charset="0"/>
                        </a:rPr>
                        <a:t>shamt</a:t>
                      </a:r>
                      <a:endParaRPr lang="en-US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(not a shift instruction)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4C7865-2A7B-41F3-8131-756568E26F3E}"/>
                  </a:ext>
                </a:extLst>
              </p14:cNvPr>
              <p14:cNvContentPartPr/>
              <p14:nvPr/>
            </p14:nvContentPartPr>
            <p14:xfrm>
              <a:off x="4237920" y="2559960"/>
              <a:ext cx="2004480" cy="2059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4C7865-2A7B-41F3-8131-756568E26F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8560" y="2550600"/>
                <a:ext cx="2023200" cy="207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001495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CS2100: Recitation-4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5.1 R-Format: Example (2/3)</a:t>
            </a:r>
            <a:endParaRPr lang="en-US" sz="3600" b="1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/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1905000" y="2440191"/>
            <a:ext cx="8229600" cy="1328738"/>
            <a:chOff x="144" y="1392"/>
            <a:chExt cx="5184" cy="837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0" y="1392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decimal:</a:t>
              </a:r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144" y="1680"/>
              <a:ext cx="5184" cy="549"/>
              <a:chOff x="144" y="1554"/>
              <a:chExt cx="5184" cy="549"/>
            </a:xfrm>
          </p:grpSpPr>
          <p:grpSp>
            <p:nvGrpSpPr>
              <p:cNvPr id="12" name="Group 7"/>
              <p:cNvGrpSpPr>
                <a:grpSpLocks/>
              </p:cNvGrpSpPr>
              <p:nvPr/>
            </p:nvGrpSpPr>
            <p:grpSpPr bwMode="auto">
              <a:xfrm>
                <a:off x="144" y="1776"/>
                <a:ext cx="5184" cy="327"/>
                <a:chOff x="192" y="2496"/>
                <a:chExt cx="5184" cy="327"/>
              </a:xfrm>
            </p:grpSpPr>
            <p:grpSp>
              <p:nvGrpSpPr>
                <p:cNvPr id="20" name="Group 8"/>
                <p:cNvGrpSpPr>
                  <a:grpSpLocks/>
                </p:cNvGrpSpPr>
                <p:nvPr/>
              </p:nvGrpSpPr>
              <p:grpSpPr bwMode="auto">
                <a:xfrm>
                  <a:off x="623" y="2496"/>
                  <a:ext cx="4446" cy="327"/>
                  <a:chOff x="623" y="2496"/>
                  <a:chExt cx="4446" cy="327"/>
                </a:xfrm>
              </p:grpSpPr>
              <p:sp>
                <p:nvSpPr>
                  <p:cNvPr id="28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3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>
                        <a:solidFill>
                          <a:srgbClr val="660066"/>
                        </a:solidFill>
                        <a:latin typeface="Courier New" pitchFamily="49" charset="0"/>
                      </a:rPr>
                      <a:t>0</a:t>
                    </a:r>
                    <a:endParaRPr lang="en-US" sz="2800">
                      <a:solidFill>
                        <a:srgbClr val="660066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2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>
                        <a:solidFill>
                          <a:srgbClr val="006600"/>
                        </a:solidFill>
                        <a:latin typeface="Courier New" pitchFamily="49" charset="0"/>
                      </a:rPr>
                      <a:t>9</a:t>
                    </a:r>
                    <a:endParaRPr lang="en-US" sz="280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0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20" y="2496"/>
                    <a:ext cx="385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>
                        <a:solidFill>
                          <a:srgbClr val="006600"/>
                        </a:solidFill>
                        <a:latin typeface="Courier New" pitchFamily="49" charset="0"/>
                      </a:rPr>
                      <a:t>10</a:t>
                    </a:r>
                    <a:endParaRPr lang="en-US" sz="280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1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6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>
                        <a:solidFill>
                          <a:srgbClr val="C00000"/>
                        </a:solidFill>
                        <a:latin typeface="Courier New" pitchFamily="49" charset="0"/>
                      </a:rPr>
                      <a:t>8</a:t>
                    </a:r>
                    <a:endParaRPr lang="en-US" sz="2800">
                      <a:solidFill>
                        <a:srgbClr val="C000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2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84" y="2496"/>
                    <a:ext cx="385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>
                        <a:solidFill>
                          <a:srgbClr val="002060"/>
                        </a:solidFill>
                        <a:latin typeface="Courier New" pitchFamily="49" charset="0"/>
                      </a:rPr>
                      <a:t>32</a:t>
                    </a:r>
                    <a:endParaRPr lang="en-US" sz="280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3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5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itchFamily="49" charset="0"/>
                      </a:rPr>
                      <a:t>0</a:t>
                    </a:r>
                    <a:endParaRPr lang="en-US" sz="2800">
                      <a:solidFill>
                        <a:schemeClr val="bg1">
                          <a:lumMod val="65000"/>
                        </a:schemeClr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22" name="Rectangle 15"/>
                <p:cNvSpPr>
                  <a:spLocks noChangeArrowheads="1"/>
                </p:cNvSpPr>
                <p:nvPr/>
              </p:nvSpPr>
              <p:spPr bwMode="auto">
                <a:xfrm>
                  <a:off x="192" y="2496"/>
                  <a:ext cx="5184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6"/>
                <p:cNvSpPr>
                  <a:spLocks noChangeShapeType="1"/>
                </p:cNvSpPr>
                <p:nvPr/>
              </p:nvSpPr>
              <p:spPr bwMode="auto">
                <a:xfrm>
                  <a:off x="1151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7"/>
                <p:cNvSpPr>
                  <a:spLocks noChangeShapeType="1"/>
                </p:cNvSpPr>
                <p:nvPr/>
              </p:nvSpPr>
              <p:spPr bwMode="auto">
                <a:xfrm>
                  <a:off x="1967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>
                  <a:off x="2784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9"/>
                <p:cNvSpPr>
                  <a:spLocks noChangeShapeType="1"/>
                </p:cNvSpPr>
                <p:nvPr/>
              </p:nvSpPr>
              <p:spPr bwMode="auto">
                <a:xfrm>
                  <a:off x="36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20"/>
                <p:cNvSpPr>
                  <a:spLocks noChangeShapeType="1"/>
                </p:cNvSpPr>
                <p:nvPr/>
              </p:nvSpPr>
              <p:spPr bwMode="auto">
                <a:xfrm>
                  <a:off x="44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Text Box 21"/>
              <p:cNvSpPr txBox="1">
                <a:spLocks noChangeArrowheads="1"/>
              </p:cNvSpPr>
              <p:nvPr/>
            </p:nvSpPr>
            <p:spPr bwMode="auto">
              <a:xfrm>
                <a:off x="334" y="1554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15" name="Text Box 22"/>
              <p:cNvSpPr txBox="1">
                <a:spLocks noChangeArrowheads="1"/>
              </p:cNvSpPr>
              <p:nvPr/>
            </p:nvSpPr>
            <p:spPr bwMode="auto">
              <a:xfrm>
                <a:off x="1372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16" name="Text Box 23"/>
              <p:cNvSpPr txBox="1">
                <a:spLocks noChangeArrowheads="1"/>
              </p:cNvSpPr>
              <p:nvPr/>
            </p:nvSpPr>
            <p:spPr bwMode="auto">
              <a:xfrm>
                <a:off x="2226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rt</a:t>
                </a:r>
              </a:p>
            </p:txBody>
          </p:sp>
          <p:sp>
            <p:nvSpPr>
              <p:cNvPr id="17" name="Text Box 24"/>
              <p:cNvSpPr txBox="1">
                <a:spLocks noChangeArrowheads="1"/>
              </p:cNvSpPr>
              <p:nvPr/>
            </p:nvSpPr>
            <p:spPr bwMode="auto">
              <a:xfrm>
                <a:off x="2964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rd</a:t>
                </a:r>
              </a:p>
            </p:txBody>
          </p:sp>
          <p:sp>
            <p:nvSpPr>
              <p:cNvPr id="18" name="Text Box 25"/>
              <p:cNvSpPr txBox="1">
                <a:spLocks noChangeArrowheads="1"/>
              </p:cNvSpPr>
              <p:nvPr/>
            </p:nvSpPr>
            <p:spPr bwMode="auto">
              <a:xfrm>
                <a:off x="3609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shamt</a:t>
                </a:r>
              </a:p>
            </p:txBody>
          </p:sp>
          <p:sp>
            <p:nvSpPr>
              <p:cNvPr id="19" name="Text Box 26"/>
              <p:cNvSpPr txBox="1">
                <a:spLocks noChangeArrowheads="1"/>
              </p:cNvSpPr>
              <p:nvPr/>
            </p:nvSpPr>
            <p:spPr bwMode="auto">
              <a:xfrm>
                <a:off x="4474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funct</a:t>
                </a:r>
              </a:p>
            </p:txBody>
          </p:sp>
        </p:grpSp>
      </p:grp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1981200" y="3887991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Field representation in binary: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269164" y="1234159"/>
            <a:ext cx="3094037" cy="1343052"/>
            <a:chOff x="5668963" y="3607145"/>
            <a:chExt cx="3094037" cy="1422055"/>
          </a:xfrm>
        </p:grpSpPr>
        <p:sp>
          <p:nvSpPr>
            <p:cNvPr id="36" name="Rectangle 35"/>
            <p:cNvSpPr/>
            <p:nvPr/>
          </p:nvSpPr>
          <p:spPr>
            <a:xfrm>
              <a:off x="6019800" y="3962400"/>
              <a:ext cx="2743200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Note the ordering of the 3 registers</a:t>
              </a:r>
              <a:endParaRPr lang="en-SG" sz="2400">
                <a:solidFill>
                  <a:schemeClr val="tx1"/>
                </a:solidFill>
              </a:endParaRPr>
            </a:p>
          </p:txBody>
        </p:sp>
        <p:pic>
          <p:nvPicPr>
            <p:cNvPr id="37" name="Picture 1" descr="C:\Users\sooyj\AppData\Local\Microsoft\Windows\Temporary Internet Files\Content.IE5\GOO9WY7Z\MC90043475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68963" y="3607145"/>
              <a:ext cx="609600" cy="609600"/>
            </a:xfrm>
            <a:prstGeom prst="rect">
              <a:avLst/>
            </a:prstGeom>
            <a:noFill/>
          </p:spPr>
        </p:pic>
      </p:grpSp>
      <p:grpSp>
        <p:nvGrpSpPr>
          <p:cNvPr id="38" name="Group 37"/>
          <p:cNvGrpSpPr/>
          <p:nvPr/>
        </p:nvGrpSpPr>
        <p:grpSpPr>
          <a:xfrm>
            <a:off x="1905000" y="4345191"/>
            <a:ext cx="8229600" cy="457200"/>
            <a:chOff x="457200" y="3429000"/>
            <a:chExt cx="8229600" cy="457200"/>
          </a:xfrm>
        </p:grpSpPr>
        <p:sp>
          <p:nvSpPr>
            <p:cNvPr id="39" name="Rectangle 38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800" b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01001</a:t>
              </a:r>
              <a:endParaRPr lang="en-SG" sz="28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01010</a:t>
              </a:r>
              <a:endParaRPr lang="en-SG" sz="28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8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8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endParaRPr lang="en-SG" sz="2800" b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905000" y="5411991"/>
            <a:ext cx="8229600" cy="457200"/>
            <a:chOff x="304800" y="4876800"/>
            <a:chExt cx="8229600" cy="457200"/>
          </a:xfrm>
        </p:grpSpPr>
        <p:grpSp>
          <p:nvGrpSpPr>
            <p:cNvPr id="46" name="Group 45"/>
            <p:cNvGrpSpPr/>
            <p:nvPr/>
          </p:nvGrpSpPr>
          <p:grpSpPr>
            <a:xfrm>
              <a:off x="304800" y="4876800"/>
              <a:ext cx="4114800" cy="457200"/>
              <a:chOff x="304800" y="4876800"/>
              <a:chExt cx="3962400" cy="4572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0001</a:t>
                </a:r>
                <a:endParaRPr lang="en-SG" sz="2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0010</a:t>
                </a:r>
                <a:endParaRPr lang="en-SG" sz="2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1010</a:t>
                </a:r>
                <a:endParaRPr lang="en-SG" sz="2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419600" y="4876800"/>
              <a:ext cx="4114800" cy="457200"/>
              <a:chOff x="304800" y="4876800"/>
              <a:chExt cx="3962400" cy="4572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0100</a:t>
                </a:r>
                <a:endParaRPr lang="en-SG" sz="2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0010</a:t>
                </a:r>
                <a:endParaRPr lang="en-SG" sz="2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1981200" y="4954792"/>
            <a:ext cx="731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Split into 4-bit groups for hexadecimal conversion: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905000" y="5945391"/>
            <a:ext cx="8229600" cy="457200"/>
            <a:chOff x="304800" y="4876800"/>
            <a:chExt cx="8229600" cy="457200"/>
          </a:xfrm>
        </p:grpSpPr>
        <p:grpSp>
          <p:nvGrpSpPr>
            <p:cNvPr id="58" name="Group 79"/>
            <p:cNvGrpSpPr/>
            <p:nvPr/>
          </p:nvGrpSpPr>
          <p:grpSpPr>
            <a:xfrm>
              <a:off x="304800" y="4876800"/>
              <a:ext cx="4114800" cy="457200"/>
              <a:chOff x="304800" y="4876800"/>
              <a:chExt cx="3962400" cy="4572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baseline="-2500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2600" b="1" baseline="-2500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sz="2600" b="1" baseline="-2500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A</a:t>
                </a:r>
                <a:r>
                  <a:rPr lang="en-US" sz="2600" b="1" baseline="-2500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9" name="Group 80"/>
            <p:cNvGrpSpPr/>
            <p:nvPr/>
          </p:nvGrpSpPr>
          <p:grpSpPr>
            <a:xfrm>
              <a:off x="4419600" y="4876800"/>
              <a:ext cx="4114800" cy="457200"/>
              <a:chOff x="304800" y="4876800"/>
              <a:chExt cx="3962400" cy="4572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r>
                  <a:rPr lang="en-US" sz="2600" b="1" baseline="-2500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sz="2600" b="1" baseline="-2500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r>
                  <a:rPr lang="en-US" sz="26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endParaRPr lang="en-SG" sz="2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2133600" y="1297191"/>
            <a:ext cx="4419600" cy="990600"/>
            <a:chOff x="838200" y="1752600"/>
            <a:chExt cx="4419600" cy="990600"/>
          </a:xfrm>
        </p:grpSpPr>
        <p:sp>
          <p:nvSpPr>
            <p:cNvPr id="6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419599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  <a:r>
                <a:rPr lang="en-US" sz="2800" b="1">
                  <a:latin typeface="Courier New" pitchFamily="49" charset="0"/>
                </a:rPr>
                <a:t>  </a:t>
              </a:r>
              <a:r>
                <a:rPr lang="en-US" sz="2800" b="1">
                  <a:solidFill>
                    <a:srgbClr val="C00000"/>
                  </a:solidFill>
                  <a:latin typeface="Courier New" pitchFamily="49" charset="0"/>
                </a:rPr>
                <a:t>$8</a:t>
              </a:r>
              <a:r>
                <a:rPr lang="en-US" sz="2800" b="1">
                  <a:latin typeface="Courier New" pitchFamily="49" charset="0"/>
                </a:rPr>
                <a:t>, </a:t>
              </a:r>
              <a:r>
                <a:rPr lang="en-US" sz="2800" b="1">
                  <a:solidFill>
                    <a:srgbClr val="006600"/>
                  </a:solidFill>
                  <a:latin typeface="Courier New" pitchFamily="49" charset="0"/>
                </a:rPr>
                <a:t>$9</a:t>
              </a:r>
              <a:r>
                <a:rPr lang="en-US" sz="2800" b="1">
                  <a:latin typeface="Courier New" pitchFamily="49" charset="0"/>
                </a:rPr>
                <a:t>, </a:t>
              </a:r>
              <a:r>
                <a:rPr lang="en-US" sz="2800" b="1">
                  <a:solidFill>
                    <a:srgbClr val="006600"/>
                  </a:solidFill>
                  <a:latin typeface="Courier New" pitchFamily="49" charset="0"/>
                </a:rPr>
                <a:t>$10</a:t>
              </a:r>
              <a:endParaRPr lang="en-US" sz="2800"/>
            </a:p>
          </p:txBody>
        </p:sp>
        <p:sp>
          <p:nvSpPr>
            <p:cNvPr id="70" name="Snip Single Corner Rectangle 6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091253-70FA-43B2-923A-4C6B0B7FD2C2}"/>
                  </a:ext>
                </a:extLst>
              </p14:cNvPr>
              <p14:cNvContentPartPr/>
              <p14:nvPr/>
            </p14:nvContentPartPr>
            <p14:xfrm>
              <a:off x="1060200" y="1305720"/>
              <a:ext cx="5079600" cy="2333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091253-70FA-43B2-923A-4C6B0B7FD2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0840" y="1296360"/>
                <a:ext cx="5098320" cy="235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2927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CS2100: Recitation-4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5.1 R-Format: Example (3/3)</a:t>
            </a:r>
            <a:endParaRPr lang="en-US" sz="3600" b="1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805940" y="2448069"/>
            <a:ext cx="8153400" cy="1333501"/>
            <a:chOff x="192" y="1392"/>
            <a:chExt cx="5136" cy="840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0" y="1392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decimal:</a:t>
              </a:r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192" y="1680"/>
              <a:ext cx="5136" cy="552"/>
              <a:chOff x="192" y="1554"/>
              <a:chExt cx="5136" cy="552"/>
            </a:xfrm>
          </p:grpSpPr>
          <p:grpSp>
            <p:nvGrpSpPr>
              <p:cNvPr id="12" name="Group 7"/>
              <p:cNvGrpSpPr>
                <a:grpSpLocks/>
              </p:cNvGrpSpPr>
              <p:nvPr/>
            </p:nvGrpSpPr>
            <p:grpSpPr bwMode="auto">
              <a:xfrm>
                <a:off x="192" y="1776"/>
                <a:ext cx="5136" cy="330"/>
                <a:chOff x="240" y="2496"/>
                <a:chExt cx="5136" cy="330"/>
              </a:xfrm>
            </p:grpSpPr>
            <p:grpSp>
              <p:nvGrpSpPr>
                <p:cNvPr id="20" name="Group 8"/>
                <p:cNvGrpSpPr>
                  <a:grpSpLocks/>
                </p:cNvGrpSpPr>
                <p:nvPr/>
              </p:nvGrpSpPr>
              <p:grpSpPr bwMode="auto">
                <a:xfrm>
                  <a:off x="623" y="2496"/>
                  <a:ext cx="4378" cy="330"/>
                  <a:chOff x="623" y="2496"/>
                  <a:chExt cx="4378" cy="330"/>
                </a:xfrm>
              </p:grpSpPr>
              <p:sp>
                <p:nvSpPr>
                  <p:cNvPr id="28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3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>
                        <a:solidFill>
                          <a:srgbClr val="660066"/>
                        </a:solidFill>
                        <a:latin typeface="Courier New" pitchFamily="49" charset="0"/>
                      </a:rPr>
                      <a:t>0</a:t>
                    </a:r>
                    <a:endParaRPr lang="en-US" sz="2800">
                      <a:solidFill>
                        <a:srgbClr val="660066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2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7" y="2496"/>
                    <a:ext cx="252" cy="33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itchFamily="49" charset="0"/>
                      </a:rPr>
                      <a:t>0</a:t>
                    </a:r>
                    <a:endParaRPr lang="en-US" sz="2800">
                      <a:solidFill>
                        <a:schemeClr val="bg1">
                          <a:lumMod val="65000"/>
                        </a:schemeClr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0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87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>
                        <a:solidFill>
                          <a:srgbClr val="006600"/>
                        </a:solidFill>
                        <a:latin typeface="Courier New" pitchFamily="49" charset="0"/>
                      </a:rPr>
                      <a:t>9</a:t>
                    </a:r>
                    <a:endParaRPr lang="en-US" sz="280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1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6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>
                        <a:solidFill>
                          <a:srgbClr val="C00000"/>
                        </a:solidFill>
                        <a:latin typeface="Courier New" pitchFamily="49" charset="0"/>
                      </a:rPr>
                      <a:t>8</a:t>
                    </a:r>
                    <a:endParaRPr lang="en-US" sz="2800">
                      <a:solidFill>
                        <a:srgbClr val="C000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2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51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>
                        <a:solidFill>
                          <a:srgbClr val="002060"/>
                        </a:solidFill>
                        <a:latin typeface="Courier New" pitchFamily="49" charset="0"/>
                      </a:rPr>
                      <a:t>0</a:t>
                    </a:r>
                    <a:endParaRPr lang="en-US" sz="280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3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5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>
                        <a:solidFill>
                          <a:srgbClr val="002060"/>
                        </a:solidFill>
                        <a:latin typeface="Courier New" pitchFamily="49" charset="0"/>
                      </a:rPr>
                      <a:t>4</a:t>
                    </a:r>
                    <a:endParaRPr lang="en-US" sz="280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22" name="Rectangle 15"/>
                <p:cNvSpPr>
                  <a:spLocks noChangeArrowheads="1"/>
                </p:cNvSpPr>
                <p:nvPr/>
              </p:nvSpPr>
              <p:spPr bwMode="auto">
                <a:xfrm>
                  <a:off x="240" y="2496"/>
                  <a:ext cx="513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6"/>
                <p:cNvSpPr>
                  <a:spLocks noChangeShapeType="1"/>
                </p:cNvSpPr>
                <p:nvPr/>
              </p:nvSpPr>
              <p:spPr bwMode="auto">
                <a:xfrm>
                  <a:off x="12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7"/>
                <p:cNvSpPr>
                  <a:spLocks noChangeShapeType="1"/>
                </p:cNvSpPr>
                <p:nvPr/>
              </p:nvSpPr>
              <p:spPr bwMode="auto">
                <a:xfrm>
                  <a:off x="20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>
                  <a:off x="2784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9"/>
                <p:cNvSpPr>
                  <a:spLocks noChangeShapeType="1"/>
                </p:cNvSpPr>
                <p:nvPr/>
              </p:nvSpPr>
              <p:spPr bwMode="auto">
                <a:xfrm>
                  <a:off x="36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20"/>
                <p:cNvSpPr>
                  <a:spLocks noChangeShapeType="1"/>
                </p:cNvSpPr>
                <p:nvPr/>
              </p:nvSpPr>
              <p:spPr bwMode="auto">
                <a:xfrm>
                  <a:off x="44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Text Box 21"/>
              <p:cNvSpPr txBox="1">
                <a:spLocks noChangeArrowheads="1"/>
              </p:cNvSpPr>
              <p:nvPr/>
            </p:nvSpPr>
            <p:spPr bwMode="auto">
              <a:xfrm>
                <a:off x="334" y="1554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15" name="Text Box 22"/>
              <p:cNvSpPr txBox="1">
                <a:spLocks noChangeArrowheads="1"/>
              </p:cNvSpPr>
              <p:nvPr/>
            </p:nvSpPr>
            <p:spPr bwMode="auto">
              <a:xfrm>
                <a:off x="1372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16" name="Text Box 23"/>
              <p:cNvSpPr txBox="1">
                <a:spLocks noChangeArrowheads="1"/>
              </p:cNvSpPr>
              <p:nvPr/>
            </p:nvSpPr>
            <p:spPr bwMode="auto">
              <a:xfrm>
                <a:off x="2226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rt</a:t>
                </a:r>
              </a:p>
            </p:txBody>
          </p:sp>
          <p:sp>
            <p:nvSpPr>
              <p:cNvPr id="17" name="Text Box 24"/>
              <p:cNvSpPr txBox="1">
                <a:spLocks noChangeArrowheads="1"/>
              </p:cNvSpPr>
              <p:nvPr/>
            </p:nvSpPr>
            <p:spPr bwMode="auto">
              <a:xfrm>
                <a:off x="2964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rd</a:t>
                </a:r>
              </a:p>
            </p:txBody>
          </p:sp>
          <p:sp>
            <p:nvSpPr>
              <p:cNvPr id="18" name="Text Box 25"/>
              <p:cNvSpPr txBox="1">
                <a:spLocks noChangeArrowheads="1"/>
              </p:cNvSpPr>
              <p:nvPr/>
            </p:nvSpPr>
            <p:spPr bwMode="auto">
              <a:xfrm>
                <a:off x="3609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shamt</a:t>
                </a:r>
              </a:p>
            </p:txBody>
          </p:sp>
          <p:sp>
            <p:nvSpPr>
              <p:cNvPr id="19" name="Text Box 26"/>
              <p:cNvSpPr txBox="1">
                <a:spLocks noChangeArrowheads="1"/>
              </p:cNvSpPr>
              <p:nvPr/>
            </p:nvSpPr>
            <p:spPr bwMode="auto">
              <a:xfrm>
                <a:off x="4474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funct</a:t>
                </a:r>
              </a:p>
            </p:txBody>
          </p:sp>
        </p:grpSp>
      </p:grp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1882140" y="3895867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Field representation in binary: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805940" y="4353067"/>
            <a:ext cx="8229600" cy="457200"/>
            <a:chOff x="457200" y="3429000"/>
            <a:chExt cx="8229600" cy="457200"/>
          </a:xfrm>
        </p:grpSpPr>
        <p:sp>
          <p:nvSpPr>
            <p:cNvPr id="36" name="Rectangle 35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800" b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8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01001</a:t>
              </a:r>
              <a:endParaRPr lang="en-SG" sz="28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8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00100</a:t>
              </a:r>
              <a:endParaRPr lang="en-SG" sz="2800" b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800" b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805940" y="5419867"/>
            <a:ext cx="8229600" cy="457200"/>
            <a:chOff x="304800" y="4876800"/>
            <a:chExt cx="8229600" cy="457200"/>
          </a:xfrm>
        </p:grpSpPr>
        <p:grpSp>
          <p:nvGrpSpPr>
            <p:cNvPr id="43" name="Group 79"/>
            <p:cNvGrpSpPr/>
            <p:nvPr/>
          </p:nvGrpSpPr>
          <p:grpSpPr>
            <a:xfrm>
              <a:off x="304800" y="4876800"/>
              <a:ext cx="4114800" cy="457200"/>
              <a:chOff x="304800" y="4876800"/>
              <a:chExt cx="3962400" cy="4572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1001</a:t>
                </a:r>
                <a:endParaRPr lang="en-SG" sz="2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4" name="Group 80"/>
            <p:cNvGrpSpPr/>
            <p:nvPr/>
          </p:nvGrpSpPr>
          <p:grpSpPr>
            <a:xfrm>
              <a:off x="4419600" y="4876800"/>
              <a:ext cx="4114800" cy="457200"/>
              <a:chOff x="304800" y="4876800"/>
              <a:chExt cx="3962400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0100</a:t>
                </a:r>
                <a:endParaRPr lang="en-SG" sz="2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0001</a:t>
                </a:r>
                <a:endParaRPr lang="en-SG" sz="2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1882140" y="4962668"/>
            <a:ext cx="731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Split into 4-bit groups for hexadecimal conversion: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805940" y="5953267"/>
            <a:ext cx="8229600" cy="457200"/>
            <a:chOff x="304800" y="4876800"/>
            <a:chExt cx="8229600" cy="457200"/>
          </a:xfrm>
        </p:grpSpPr>
        <p:grpSp>
          <p:nvGrpSpPr>
            <p:cNvPr id="55" name="Group 79"/>
            <p:cNvGrpSpPr/>
            <p:nvPr/>
          </p:nvGrpSpPr>
          <p:grpSpPr>
            <a:xfrm>
              <a:off x="304800" y="4876800"/>
              <a:ext cx="4114800" cy="457200"/>
              <a:chOff x="304800" y="4876800"/>
              <a:chExt cx="39624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baseline="-2500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9</a:t>
                </a:r>
                <a:r>
                  <a:rPr lang="en-US" sz="2600" b="1" baseline="-2500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6" name="Group 80"/>
            <p:cNvGrpSpPr/>
            <p:nvPr/>
          </p:nvGrpSpPr>
          <p:grpSpPr>
            <a:xfrm>
              <a:off x="4419600" y="4876800"/>
              <a:ext cx="4114800" cy="457200"/>
              <a:chOff x="304800" y="4876800"/>
              <a:chExt cx="3962400" cy="4572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r>
                  <a:rPr lang="en-US" sz="2600" b="1" baseline="-2500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2600" b="1" baseline="-2500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r>
                  <a:rPr lang="en-US" sz="26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endParaRPr lang="en-SG" sz="2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6880860" y="1243034"/>
            <a:ext cx="3413760" cy="1327785"/>
            <a:chOff x="5349240" y="3623310"/>
            <a:chExt cx="3413760" cy="1405890"/>
          </a:xfrm>
        </p:grpSpPr>
        <p:sp>
          <p:nvSpPr>
            <p:cNvPr id="66" name="Rectangle 65"/>
            <p:cNvSpPr/>
            <p:nvPr/>
          </p:nvSpPr>
          <p:spPr>
            <a:xfrm>
              <a:off x="5715000" y="3962400"/>
              <a:ext cx="3048000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Note the placement of the source register</a:t>
              </a:r>
              <a:endParaRPr lang="en-SG" sz="2400">
                <a:solidFill>
                  <a:schemeClr val="tx1"/>
                </a:solidFill>
              </a:endParaRPr>
            </a:p>
          </p:txBody>
        </p:sp>
        <p:pic>
          <p:nvPicPr>
            <p:cNvPr id="67" name="Picture 1" descr="C:\Users\sooyj\AppData\Local\Microsoft\Windows\Temporary Internet Files\Content.IE5\GOO9WY7Z\MC90043475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49240" y="3623310"/>
              <a:ext cx="609600" cy="609600"/>
            </a:xfrm>
            <a:prstGeom prst="rect">
              <a:avLst/>
            </a:prstGeom>
            <a:noFill/>
          </p:spPr>
        </p:pic>
      </p:grpSp>
      <p:grpSp>
        <p:nvGrpSpPr>
          <p:cNvPr id="68" name="Group 67"/>
          <p:cNvGrpSpPr/>
          <p:nvPr/>
        </p:nvGrpSpPr>
        <p:grpSpPr>
          <a:xfrm>
            <a:off x="2034540" y="1305067"/>
            <a:ext cx="4419600" cy="990600"/>
            <a:chOff x="838200" y="1752600"/>
            <a:chExt cx="4419600" cy="990600"/>
          </a:xfrm>
        </p:grpSpPr>
        <p:sp>
          <p:nvSpPr>
            <p:cNvPr id="6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419599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err="1">
                  <a:solidFill>
                    <a:srgbClr val="660066"/>
                  </a:solidFill>
                  <a:latin typeface="Courier New" pitchFamily="49" charset="0"/>
                </a:rPr>
                <a:t>sll</a:t>
              </a:r>
              <a:r>
                <a:rPr lang="en-US" sz="2800" b="1">
                  <a:latin typeface="Courier New" pitchFamily="49" charset="0"/>
                </a:rPr>
                <a:t>  </a:t>
              </a:r>
              <a:r>
                <a:rPr lang="en-US" sz="2800" b="1">
                  <a:solidFill>
                    <a:srgbClr val="C00000"/>
                  </a:solidFill>
                  <a:latin typeface="Courier New" pitchFamily="49" charset="0"/>
                </a:rPr>
                <a:t>$8</a:t>
              </a:r>
              <a:r>
                <a:rPr lang="en-US" sz="2800" b="1">
                  <a:latin typeface="Courier New" pitchFamily="49" charset="0"/>
                </a:rPr>
                <a:t>, </a:t>
              </a:r>
              <a:r>
                <a:rPr lang="en-US" sz="2800" b="1">
                  <a:solidFill>
                    <a:srgbClr val="006600"/>
                  </a:solidFill>
                  <a:latin typeface="Courier New" pitchFamily="49" charset="0"/>
                </a:rPr>
                <a:t>$9</a:t>
              </a:r>
              <a:r>
                <a:rPr lang="en-US" sz="2800" b="1">
                  <a:latin typeface="Courier New" pitchFamily="49" charset="0"/>
                </a:rPr>
                <a:t>, </a:t>
              </a:r>
              <a:r>
                <a:rPr lang="en-US" sz="2800" b="1">
                  <a:solidFill>
                    <a:srgbClr val="002060"/>
                  </a:solidFill>
                  <a:latin typeface="Courier New" pitchFamily="49" charset="0"/>
                </a:rPr>
                <a:t>4</a:t>
              </a:r>
              <a:endParaRPr lang="en-US" sz="2800">
                <a:solidFill>
                  <a:srgbClr val="002060"/>
                </a:solidFill>
              </a:endParaRPr>
            </a:p>
          </p:txBody>
        </p:sp>
        <p:sp>
          <p:nvSpPr>
            <p:cNvPr id="70" name="Snip Single Corner Rectangle 6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FB5373-37BB-45A2-B52D-D4DD953BE770}"/>
                  </a:ext>
                </a:extLst>
              </p14:cNvPr>
              <p14:cNvContentPartPr/>
              <p14:nvPr/>
            </p14:nvContentPartPr>
            <p14:xfrm>
              <a:off x="7479000" y="3173040"/>
              <a:ext cx="1859040" cy="760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FB5373-37BB-45A2-B52D-D4DD953BE7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69640" y="3163680"/>
                <a:ext cx="1877760" cy="77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52056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CS2100: Recitation-4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6. I-format (2/4)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81200" y="1474515"/>
            <a:ext cx="8382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Define fields with the following number of bits each: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6 + 5 + 5 + 16 = 32 bits</a:t>
            </a:r>
            <a:endParaRPr lang="en-US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1981200" y="3074715"/>
            <a:ext cx="838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Again, each field has a name:</a:t>
            </a: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1981200" y="4446315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Only one field is inconsistent with R-format. </a:t>
            </a:r>
          </a:p>
          <a:p>
            <a:pPr marL="625475" lvl="1" indent="-282575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2000"/>
              <a:t>, </a:t>
            </a:r>
            <a:r>
              <a:rPr lang="en-US" sz="2000" b="1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000"/>
              <a:t>, and </a:t>
            </a:r>
            <a:r>
              <a:rPr lang="en-US" sz="2000" b="1" err="1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2000"/>
              <a:t> are still in the same locations.</a:t>
            </a:r>
          </a:p>
        </p:txBody>
      </p:sp>
      <p:grpSp>
        <p:nvGrpSpPr>
          <p:cNvPr id="15" name="Group 34"/>
          <p:cNvGrpSpPr>
            <a:grpSpLocks/>
          </p:cNvGrpSpPr>
          <p:nvPr/>
        </p:nvGrpSpPr>
        <p:grpSpPr bwMode="auto">
          <a:xfrm>
            <a:off x="2133600" y="2388916"/>
            <a:ext cx="8153400" cy="827088"/>
            <a:chOff x="432" y="3120"/>
            <a:chExt cx="5136" cy="521"/>
          </a:xfrm>
        </p:grpSpPr>
        <p:grpSp>
          <p:nvGrpSpPr>
            <p:cNvPr id="16" name="Group 35"/>
            <p:cNvGrpSpPr>
              <a:grpSpLocks/>
            </p:cNvGrpSpPr>
            <p:nvPr/>
          </p:nvGrpSpPr>
          <p:grpSpPr bwMode="auto">
            <a:xfrm>
              <a:off x="835" y="3120"/>
              <a:ext cx="4311" cy="327"/>
              <a:chOff x="623" y="2496"/>
              <a:chExt cx="4311" cy="327"/>
            </a:xfrm>
          </p:grpSpPr>
          <p:sp>
            <p:nvSpPr>
              <p:cNvPr id="26" name="Text Box 36"/>
              <p:cNvSpPr txBox="1">
                <a:spLocks noChangeArrowheads="1"/>
              </p:cNvSpPr>
              <p:nvPr/>
            </p:nvSpPr>
            <p:spPr bwMode="auto">
              <a:xfrm>
                <a:off x="623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>
                    <a:solidFill>
                      <a:srgbClr val="660066"/>
                    </a:solidFill>
                    <a:latin typeface="Courier New" pitchFamily="49" charset="0"/>
                  </a:rPr>
                  <a:t>6</a:t>
                </a:r>
                <a:endParaRPr lang="en-US" sz="2800">
                  <a:solidFill>
                    <a:srgbClr val="66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27" name="Text Box 37"/>
              <p:cNvSpPr txBox="1">
                <a:spLocks noChangeArrowheads="1"/>
              </p:cNvSpPr>
              <p:nvPr/>
            </p:nvSpPr>
            <p:spPr bwMode="auto">
              <a:xfrm>
                <a:off x="1488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>
                    <a:solidFill>
                      <a:srgbClr val="006600"/>
                    </a:solidFill>
                    <a:latin typeface="Courier New" pitchFamily="49" charset="0"/>
                  </a:rPr>
                  <a:t>5</a:t>
                </a:r>
                <a:endParaRPr lang="en-US" sz="2800">
                  <a:solidFill>
                    <a:srgbClr val="0066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28" name="Text Box 38"/>
              <p:cNvSpPr txBox="1">
                <a:spLocks noChangeArrowheads="1"/>
              </p:cNvSpPr>
              <p:nvPr/>
            </p:nvSpPr>
            <p:spPr bwMode="auto">
              <a:xfrm>
                <a:off x="2287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>
                    <a:solidFill>
                      <a:srgbClr val="C00000"/>
                    </a:solidFill>
                    <a:latin typeface="Courier New" pitchFamily="49" charset="0"/>
                  </a:rPr>
                  <a:t>5</a:t>
                </a:r>
                <a:endParaRPr lang="en-US" sz="2800">
                  <a:solidFill>
                    <a:srgbClr val="C000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29" name="Text Box 39"/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30" name="Text Box 40"/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31" name="Text Box 41"/>
              <p:cNvSpPr txBox="1">
                <a:spLocks noChangeArrowheads="1"/>
              </p:cNvSpPr>
              <p:nvPr/>
            </p:nvSpPr>
            <p:spPr bwMode="auto">
              <a:xfrm>
                <a:off x="3818" y="2496"/>
                <a:ext cx="385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>
                    <a:solidFill>
                      <a:srgbClr val="002060"/>
                    </a:solidFill>
                    <a:latin typeface="Courier New" pitchFamily="49" charset="0"/>
                  </a:rPr>
                  <a:t>16</a:t>
                </a:r>
                <a:endParaRPr lang="en-US" sz="280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7" name="Rectangle 42"/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43"/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44"/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45"/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46"/>
            <p:cNvSpPr txBox="1">
              <a:spLocks noChangeArrowheads="1"/>
            </p:cNvSpPr>
            <p:nvPr/>
          </p:nvSpPr>
          <p:spPr bwMode="auto">
            <a:xfrm>
              <a:off x="528" y="3408"/>
              <a:ext cx="11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23" name="Text Box 47"/>
            <p:cNvSpPr txBox="1">
              <a:spLocks noChangeArrowheads="1"/>
            </p:cNvSpPr>
            <p:nvPr/>
          </p:nvSpPr>
          <p:spPr bwMode="auto">
            <a:xfrm>
              <a:off x="1440" y="3408"/>
              <a:ext cx="11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24" name="Text Box 48"/>
            <p:cNvSpPr txBox="1">
              <a:spLocks noChangeArrowheads="1"/>
            </p:cNvSpPr>
            <p:nvPr/>
          </p:nvSpPr>
          <p:spPr bwMode="auto">
            <a:xfrm>
              <a:off x="2208" y="3408"/>
              <a:ext cx="11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25" name="Text Box 49"/>
            <p:cNvSpPr txBox="1">
              <a:spLocks noChangeArrowheads="1"/>
            </p:cNvSpPr>
            <p:nvPr/>
          </p:nvSpPr>
          <p:spPr bwMode="auto">
            <a:xfrm>
              <a:off x="3840" y="3408"/>
              <a:ext cx="11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133600" y="3684315"/>
            <a:ext cx="8229600" cy="457200"/>
            <a:chOff x="457200" y="3429000"/>
            <a:chExt cx="8229600" cy="457200"/>
          </a:xfrm>
        </p:grpSpPr>
        <p:sp>
          <p:nvSpPr>
            <p:cNvPr id="33" name="Rectangle 32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SG" sz="2800" b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SG" sz="28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SG" sz="28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  <a:endParaRPr lang="en-SG" sz="2800" b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9D2C0A-E0CD-440A-81CA-66A273726C82}"/>
                  </a:ext>
                </a:extLst>
              </p14:cNvPr>
              <p14:cNvContentPartPr/>
              <p14:nvPr/>
            </p14:nvContentPartPr>
            <p14:xfrm>
              <a:off x="8195040" y="2711160"/>
              <a:ext cx="3570120" cy="1094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9D2C0A-E0CD-440A-81CA-66A273726C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85680" y="2701800"/>
                <a:ext cx="3588840" cy="111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1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CS2100: Recitation-4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6.1 I-format: Example (1/2)</a:t>
            </a:r>
            <a:endParaRPr lang="en-US" sz="3600">
              <a:solidFill>
                <a:srgbClr val="C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80360" y="1358536"/>
            <a:ext cx="5029200" cy="1295400"/>
            <a:chOff x="838200" y="1752600"/>
            <a:chExt cx="5029200" cy="129540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838200" y="2133601"/>
              <a:ext cx="5029200" cy="9143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err="1">
                  <a:solidFill>
                    <a:srgbClr val="660066"/>
                  </a:solidFill>
                  <a:latin typeface="Courier New" pitchFamily="49" charset="0"/>
                </a:rPr>
                <a:t>addi</a:t>
              </a:r>
              <a:r>
                <a:rPr lang="en-US" sz="2800" b="1">
                  <a:latin typeface="Courier New" pitchFamily="49" charset="0"/>
                </a:rPr>
                <a:t>  </a:t>
              </a:r>
              <a:r>
                <a:rPr lang="en-US" sz="2800" b="1">
                  <a:solidFill>
                    <a:srgbClr val="C00000"/>
                  </a:solidFill>
                  <a:latin typeface="Courier New" pitchFamily="49" charset="0"/>
                </a:rPr>
                <a:t>$21</a:t>
              </a:r>
              <a:r>
                <a:rPr lang="en-US" sz="2800" b="1">
                  <a:latin typeface="Courier New" pitchFamily="49" charset="0"/>
                </a:rPr>
                <a:t>, </a:t>
              </a:r>
              <a:r>
                <a:rPr lang="en-US" sz="2800" b="1">
                  <a:solidFill>
                    <a:srgbClr val="006600"/>
                  </a:solidFill>
                  <a:latin typeface="Courier New" pitchFamily="49" charset="0"/>
                </a:rPr>
                <a:t>$22</a:t>
              </a:r>
              <a:r>
                <a:rPr lang="en-US" sz="2800" b="1">
                  <a:latin typeface="Courier New" pitchFamily="49" charset="0"/>
                </a:rPr>
                <a:t>, </a:t>
              </a:r>
              <a:r>
                <a:rPr lang="en-US" sz="2800" b="1">
                  <a:solidFill>
                    <a:srgbClr val="002060"/>
                  </a:solidFill>
                  <a:latin typeface="Courier New" pitchFamily="49" charset="0"/>
                </a:rPr>
                <a:t>-50</a:t>
              </a:r>
              <a:endParaRPr lang="en-US" sz="2800">
                <a:solidFill>
                  <a:srgbClr val="002060"/>
                </a:solidFill>
              </a:endParaRPr>
            </a:p>
          </p:txBody>
        </p:sp>
        <p:sp>
          <p:nvSpPr>
            <p:cNvPr id="9" name="Snip Single Corner Rectangle 8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194560" y="3034936"/>
          <a:ext cx="7848600" cy="257338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I-Format Fields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err="1"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240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(textbook pg 94 - 101)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err="1"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C00000"/>
                          </a:solidFill>
                        </a:rPr>
                        <a:t>22</a:t>
                      </a:r>
                      <a:endParaRPr lang="en-US" sz="240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(the only source register)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err="1"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C00000"/>
                          </a:solidFill>
                        </a:rPr>
                        <a:t>21</a:t>
                      </a:r>
                      <a:endParaRPr lang="en-US" sz="240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(target</a:t>
                      </a:r>
                      <a:r>
                        <a:rPr lang="en-US" sz="2400" baseline="0"/>
                        <a:t> register</a:t>
                      </a:r>
                      <a:r>
                        <a:rPr lang="en-US" sz="240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urier New" pitchFamily="49" charset="0"/>
                          <a:cs typeface="Courier New" pitchFamily="49" charset="0"/>
                        </a:rPr>
                        <a:t>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</a:rPr>
                        <a:t>-50</a:t>
                      </a:r>
                      <a:endParaRPr lang="en-US" sz="240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(in base 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0AFBA50D-3218-449F-8B2E-FA3DA5A7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05078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CS2100: Recitation-4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6.1 I-format: Example (2/2)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1981199" y="5167711"/>
            <a:ext cx="71628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Hexadecimal representation of instruction:</a:t>
            </a:r>
          </a:p>
          <a:p>
            <a:pPr>
              <a:spcBef>
                <a:spcPct val="20000"/>
              </a:spcBef>
            </a:pPr>
            <a:r>
              <a:rPr lang="en-US" sz="2400" b="1"/>
              <a:t> 		</a:t>
            </a:r>
            <a:r>
              <a:rPr lang="en-US" sz="3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 2 D 5 F </a:t>
            </a:r>
            <a:r>
              <a:rPr lang="en-US" sz="3200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3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 E</a:t>
            </a:r>
            <a:r>
              <a:rPr lang="en-US" sz="3200" b="1" baseline="-250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</a:t>
            </a:r>
          </a:p>
        </p:txBody>
      </p: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1981199" y="2632475"/>
            <a:ext cx="8229600" cy="1360488"/>
            <a:chOff x="240" y="1392"/>
            <a:chExt cx="5184" cy="857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0" y="1392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decimal:</a:t>
              </a:r>
            </a:p>
          </p:txBody>
        </p:sp>
        <p:grpSp>
          <p:nvGrpSpPr>
            <p:cNvPr id="10" name="Group 53"/>
            <p:cNvGrpSpPr>
              <a:grpSpLocks/>
            </p:cNvGrpSpPr>
            <p:nvPr/>
          </p:nvGrpSpPr>
          <p:grpSpPr bwMode="auto">
            <a:xfrm>
              <a:off x="288" y="1728"/>
              <a:ext cx="5136" cy="521"/>
              <a:chOff x="432" y="3120"/>
              <a:chExt cx="5136" cy="521"/>
            </a:xfrm>
          </p:grpSpPr>
          <p:grpSp>
            <p:nvGrpSpPr>
              <p:cNvPr id="12" name="Group 54"/>
              <p:cNvGrpSpPr>
                <a:grpSpLocks/>
              </p:cNvGrpSpPr>
              <p:nvPr/>
            </p:nvGrpSpPr>
            <p:grpSpPr bwMode="auto">
              <a:xfrm>
                <a:off x="835" y="3120"/>
                <a:ext cx="4311" cy="327"/>
                <a:chOff x="623" y="2496"/>
                <a:chExt cx="4311" cy="327"/>
              </a:xfrm>
            </p:grpSpPr>
            <p:sp>
              <p:nvSpPr>
                <p:cNvPr id="2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623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>
                      <a:solidFill>
                        <a:srgbClr val="660066"/>
                      </a:solidFill>
                      <a:latin typeface="Courier New" pitchFamily="49" charset="0"/>
                    </a:rPr>
                    <a:t>8</a:t>
                  </a:r>
                  <a:endParaRPr lang="en-US" sz="2800">
                    <a:solidFill>
                      <a:srgbClr val="66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421" y="2496"/>
                  <a:ext cx="385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>
                      <a:solidFill>
                        <a:srgbClr val="006600"/>
                      </a:solidFill>
                      <a:latin typeface="Courier New" pitchFamily="49" charset="0"/>
                    </a:rPr>
                    <a:t>22</a:t>
                  </a:r>
                  <a:endParaRPr lang="en-US" sz="280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220" y="2496"/>
                  <a:ext cx="385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>
                      <a:solidFill>
                        <a:srgbClr val="C00000"/>
                      </a:solidFill>
                      <a:latin typeface="Courier New" pitchFamily="49" charset="0"/>
                    </a:rPr>
                    <a:t>21</a:t>
                  </a:r>
                  <a:endParaRPr lang="en-US" sz="2800">
                    <a:solidFill>
                      <a:srgbClr val="C000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750" y="2496"/>
                  <a:ext cx="519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>
                      <a:solidFill>
                        <a:srgbClr val="002060"/>
                      </a:solidFill>
                      <a:latin typeface="Courier New" pitchFamily="49" charset="0"/>
                    </a:rPr>
                    <a:t>-50</a:t>
                  </a:r>
                  <a:endParaRPr lang="en-US" sz="280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13" name="Rectangle 61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62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63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64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65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19" name="Text Box 66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20" name="Text Box 67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22" name="Text Box 68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1904999" y="3851675"/>
            <a:ext cx="8305800" cy="1360488"/>
            <a:chOff x="240" y="2304"/>
            <a:chExt cx="5232" cy="857"/>
          </a:xfrm>
        </p:grpSpPr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240" y="2304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binary:</a:t>
              </a:r>
            </a:p>
          </p:txBody>
        </p:sp>
        <p:grpSp>
          <p:nvGrpSpPr>
            <p:cNvPr id="31" name="Group 70"/>
            <p:cNvGrpSpPr>
              <a:grpSpLocks/>
            </p:cNvGrpSpPr>
            <p:nvPr/>
          </p:nvGrpSpPr>
          <p:grpSpPr bwMode="auto">
            <a:xfrm>
              <a:off x="336" y="2640"/>
              <a:ext cx="5136" cy="521"/>
              <a:chOff x="432" y="3120"/>
              <a:chExt cx="5136" cy="521"/>
            </a:xfrm>
          </p:grpSpPr>
          <p:grpSp>
            <p:nvGrpSpPr>
              <p:cNvPr id="32" name="Group 71"/>
              <p:cNvGrpSpPr>
                <a:grpSpLocks/>
              </p:cNvGrpSpPr>
              <p:nvPr/>
            </p:nvGrpSpPr>
            <p:grpSpPr bwMode="auto">
              <a:xfrm>
                <a:off x="500" y="3120"/>
                <a:ext cx="4852" cy="327"/>
                <a:chOff x="288" y="2496"/>
                <a:chExt cx="4852" cy="327"/>
              </a:xfrm>
            </p:grpSpPr>
            <p:sp>
              <p:nvSpPr>
                <p:cNvPr id="41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88" y="2496"/>
                  <a:ext cx="92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>
                      <a:solidFill>
                        <a:srgbClr val="660066"/>
                      </a:solidFill>
                      <a:latin typeface="Courier New" pitchFamily="49" charset="0"/>
                    </a:rPr>
                    <a:t>001000</a:t>
                  </a:r>
                  <a:endParaRPr lang="en-US" sz="2800">
                    <a:solidFill>
                      <a:srgbClr val="66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219" y="2496"/>
                  <a:ext cx="788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>
                      <a:solidFill>
                        <a:srgbClr val="006600"/>
                      </a:solidFill>
                      <a:latin typeface="Courier New" pitchFamily="49" charset="0"/>
                    </a:rPr>
                    <a:t>10110</a:t>
                  </a:r>
                  <a:endParaRPr lang="en-US" sz="280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3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018" y="2496"/>
                  <a:ext cx="788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>
                      <a:solidFill>
                        <a:srgbClr val="C00000"/>
                      </a:solidFill>
                      <a:latin typeface="Courier New" pitchFamily="49" charset="0"/>
                    </a:rPr>
                    <a:t>10101</a:t>
                  </a:r>
                  <a:endParaRPr lang="en-US" sz="2800">
                    <a:solidFill>
                      <a:srgbClr val="C000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4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6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880" y="2496"/>
                  <a:ext cx="226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>
                      <a:solidFill>
                        <a:srgbClr val="002060"/>
                      </a:solidFill>
                      <a:latin typeface="Courier New" pitchFamily="49" charset="0"/>
                    </a:rPr>
                    <a:t>1111111111001110</a:t>
                  </a:r>
                  <a:endParaRPr lang="en-US" sz="280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33" name="Rectangle 78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79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80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81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82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38" name="Text Box 8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39" name="Text Box 84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40" name="Text Box 85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2133599" y="1413274"/>
            <a:ext cx="5029200" cy="1066800"/>
            <a:chOff x="838200" y="1752600"/>
            <a:chExt cx="5029200" cy="1066800"/>
          </a:xfrm>
        </p:grpSpPr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>
              <a:off x="838200" y="2133601"/>
              <a:ext cx="5029200" cy="6857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err="1">
                  <a:solidFill>
                    <a:srgbClr val="660066"/>
                  </a:solidFill>
                  <a:latin typeface="Courier New" pitchFamily="49" charset="0"/>
                </a:rPr>
                <a:t>addi</a:t>
              </a:r>
              <a:r>
                <a:rPr lang="en-US" sz="2800" b="1">
                  <a:latin typeface="Courier New" pitchFamily="49" charset="0"/>
                </a:rPr>
                <a:t>  </a:t>
              </a:r>
              <a:r>
                <a:rPr lang="en-US" sz="2800" b="1">
                  <a:solidFill>
                    <a:srgbClr val="C00000"/>
                  </a:solidFill>
                  <a:latin typeface="Courier New" pitchFamily="49" charset="0"/>
                </a:rPr>
                <a:t>$21</a:t>
              </a:r>
              <a:r>
                <a:rPr lang="en-US" sz="2800" b="1">
                  <a:latin typeface="Courier New" pitchFamily="49" charset="0"/>
                </a:rPr>
                <a:t>, </a:t>
              </a:r>
              <a:r>
                <a:rPr lang="en-US" sz="2800" b="1">
                  <a:solidFill>
                    <a:srgbClr val="006600"/>
                  </a:solidFill>
                  <a:latin typeface="Courier New" pitchFamily="49" charset="0"/>
                </a:rPr>
                <a:t>$22</a:t>
              </a:r>
              <a:r>
                <a:rPr lang="en-US" sz="2800" b="1">
                  <a:latin typeface="Courier New" pitchFamily="49" charset="0"/>
                </a:rPr>
                <a:t>, </a:t>
              </a:r>
              <a:r>
                <a:rPr lang="en-US" sz="2800" b="1">
                  <a:solidFill>
                    <a:srgbClr val="002060"/>
                  </a:solidFill>
                  <a:latin typeface="Courier New" pitchFamily="49" charset="0"/>
                </a:rPr>
                <a:t>-50</a:t>
              </a:r>
              <a:endParaRPr lang="en-US" sz="2800">
                <a:solidFill>
                  <a:srgbClr val="002060"/>
                </a:solidFill>
              </a:endParaRPr>
            </a:p>
          </p:txBody>
        </p:sp>
        <p:sp>
          <p:nvSpPr>
            <p:cNvPr id="49" name="Snip Single Corner Rectangle 48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50" name="Slide Number Placeholder 6">
            <a:extLst>
              <a:ext uri="{FF2B5EF4-FFF2-40B4-BE49-F238E27FC236}">
                <a16:creationId xmlns:a16="http://schemas.microsoft.com/office/drawing/2014/main" id="{CAE3CE2D-564A-49EA-BF1B-76FACA11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CS2100: Recitation-4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6.2 Try It Yourself #2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2057400" y="5178851"/>
            <a:ext cx="71628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Hexadecimal representation of instruction:</a:t>
            </a:r>
          </a:p>
          <a:p>
            <a:pPr>
              <a:spcBef>
                <a:spcPct val="20000"/>
              </a:spcBef>
            </a:pPr>
            <a:r>
              <a:rPr lang="en-US" sz="2400" b="1"/>
              <a:t> 		</a:t>
            </a:r>
            <a:endParaRPr lang="en-US" b="1" baseline="-25000">
              <a:solidFill>
                <a:srgbClr val="0000CC"/>
              </a:solidFill>
            </a:endParaRPr>
          </a:p>
        </p:txBody>
      </p:sp>
      <p:sp>
        <p:nvSpPr>
          <p:cNvPr id="15" name="Text Box 44"/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pSp>
        <p:nvGrpSpPr>
          <p:cNvPr id="16" name="Group 83"/>
          <p:cNvGrpSpPr>
            <a:grpSpLocks/>
          </p:cNvGrpSpPr>
          <p:nvPr/>
        </p:nvGrpSpPr>
        <p:grpSpPr bwMode="auto">
          <a:xfrm>
            <a:off x="2057400" y="2588051"/>
            <a:ext cx="8229600" cy="1589088"/>
            <a:chOff x="240" y="1440"/>
            <a:chExt cx="5184" cy="1001"/>
          </a:xfrm>
        </p:grpSpPr>
        <p:sp>
          <p:nvSpPr>
            <p:cNvPr id="17" name="Text Box 46"/>
            <p:cNvSpPr txBox="1">
              <a:spLocks noChangeArrowheads="1"/>
            </p:cNvSpPr>
            <p:nvPr/>
          </p:nvSpPr>
          <p:spPr bwMode="auto">
            <a:xfrm>
              <a:off x="240" y="1440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decimal:</a:t>
              </a:r>
            </a:p>
          </p:txBody>
        </p:sp>
        <p:grpSp>
          <p:nvGrpSpPr>
            <p:cNvPr id="24" name="Group 63"/>
            <p:cNvGrpSpPr>
              <a:grpSpLocks/>
            </p:cNvGrpSpPr>
            <p:nvPr/>
          </p:nvGrpSpPr>
          <p:grpSpPr bwMode="auto">
            <a:xfrm>
              <a:off x="288" y="1680"/>
              <a:ext cx="5136" cy="761"/>
              <a:chOff x="192" y="1680"/>
              <a:chExt cx="5136" cy="761"/>
            </a:xfrm>
          </p:grpSpPr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334" y="1680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26" name="Text Box 22"/>
              <p:cNvSpPr txBox="1">
                <a:spLocks noChangeArrowheads="1"/>
              </p:cNvSpPr>
              <p:nvPr/>
            </p:nvSpPr>
            <p:spPr bwMode="auto">
              <a:xfrm>
                <a:off x="1372" y="1680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27" name="Text Box 23"/>
              <p:cNvSpPr txBox="1">
                <a:spLocks noChangeArrowheads="1"/>
              </p:cNvSpPr>
              <p:nvPr/>
            </p:nvSpPr>
            <p:spPr bwMode="auto">
              <a:xfrm>
                <a:off x="2226" y="1680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err="1">
                    <a:latin typeface="Courier New" pitchFamily="49" charset="0"/>
                  </a:rPr>
                  <a:t>rt</a:t>
                </a:r>
                <a:endParaRPr lang="en-US" sz="2000" b="1">
                  <a:latin typeface="Courier New" pitchFamily="49" charset="0"/>
                </a:endParaRPr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1200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immediate</a:t>
                </a:r>
              </a:p>
            </p:txBody>
          </p:sp>
          <p:grpSp>
            <p:nvGrpSpPr>
              <p:cNvPr id="29" name="Group 47"/>
              <p:cNvGrpSpPr>
                <a:grpSpLocks/>
              </p:cNvGrpSpPr>
              <p:nvPr/>
            </p:nvGrpSpPr>
            <p:grpSpPr bwMode="auto">
              <a:xfrm>
                <a:off x="192" y="1920"/>
                <a:ext cx="5136" cy="521"/>
                <a:chOff x="432" y="3120"/>
                <a:chExt cx="5136" cy="521"/>
              </a:xfrm>
            </p:grpSpPr>
            <p:grpSp>
              <p:nvGrpSpPr>
                <p:cNvPr id="30" name="Group 48"/>
                <p:cNvGrpSpPr>
                  <a:grpSpLocks/>
                </p:cNvGrpSpPr>
                <p:nvPr/>
              </p:nvGrpSpPr>
              <p:grpSpPr bwMode="auto">
                <a:xfrm>
                  <a:off x="3365" y="3170"/>
                  <a:ext cx="1781" cy="250"/>
                  <a:chOff x="3153" y="2546"/>
                  <a:chExt cx="1781" cy="250"/>
                </a:xfrm>
              </p:grpSpPr>
              <p:sp>
                <p:nvSpPr>
                  <p:cNvPr id="39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3" y="2546"/>
                    <a:ext cx="11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000">
                      <a:solidFill>
                        <a:schemeClr val="accent1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40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8" y="2546"/>
                    <a:ext cx="11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000">
                      <a:solidFill>
                        <a:schemeClr val="accent1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31" name="Rectangle 55"/>
                <p:cNvSpPr>
                  <a:spLocks noChangeArrowheads="1"/>
                </p:cNvSpPr>
                <p:nvPr/>
              </p:nvSpPr>
              <p:spPr bwMode="auto">
                <a:xfrm>
                  <a:off x="432" y="3120"/>
                  <a:ext cx="513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56"/>
                <p:cNvSpPr>
                  <a:spLocks noChangeShapeType="1"/>
                </p:cNvSpPr>
                <p:nvPr/>
              </p:nvSpPr>
              <p:spPr bwMode="auto">
                <a:xfrm>
                  <a:off x="1392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57"/>
                <p:cNvSpPr>
                  <a:spLocks noChangeShapeType="1"/>
                </p:cNvSpPr>
                <p:nvPr/>
              </p:nvSpPr>
              <p:spPr bwMode="auto">
                <a:xfrm>
                  <a:off x="2208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58"/>
                <p:cNvSpPr>
                  <a:spLocks noChangeShapeType="1"/>
                </p:cNvSpPr>
                <p:nvPr/>
              </p:nvSpPr>
              <p:spPr bwMode="auto">
                <a:xfrm>
                  <a:off x="2976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528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3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440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3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208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3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840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</p:grpSp>
        </p:grpSp>
      </p:grpSp>
      <p:grpSp>
        <p:nvGrpSpPr>
          <p:cNvPr id="41" name="Group 65"/>
          <p:cNvGrpSpPr>
            <a:grpSpLocks/>
          </p:cNvGrpSpPr>
          <p:nvPr/>
        </p:nvGrpSpPr>
        <p:grpSpPr bwMode="auto">
          <a:xfrm>
            <a:off x="1981200" y="4035851"/>
            <a:ext cx="8305800" cy="1360488"/>
            <a:chOff x="240" y="2304"/>
            <a:chExt cx="5232" cy="857"/>
          </a:xfrm>
        </p:grpSpPr>
        <p:sp>
          <p:nvSpPr>
            <p:cNvPr id="42" name="Text Box 66"/>
            <p:cNvSpPr txBox="1">
              <a:spLocks noChangeArrowheads="1"/>
            </p:cNvSpPr>
            <p:nvPr/>
          </p:nvSpPr>
          <p:spPr bwMode="auto">
            <a:xfrm>
              <a:off x="240" y="2304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binary:</a:t>
              </a:r>
            </a:p>
          </p:txBody>
        </p:sp>
        <p:grpSp>
          <p:nvGrpSpPr>
            <p:cNvPr id="43" name="Group 67"/>
            <p:cNvGrpSpPr>
              <a:grpSpLocks/>
            </p:cNvGrpSpPr>
            <p:nvPr/>
          </p:nvGrpSpPr>
          <p:grpSpPr bwMode="auto">
            <a:xfrm>
              <a:off x="336" y="2640"/>
              <a:ext cx="5136" cy="521"/>
              <a:chOff x="432" y="3120"/>
              <a:chExt cx="5136" cy="521"/>
            </a:xfrm>
          </p:grpSpPr>
          <p:grpSp>
            <p:nvGrpSpPr>
              <p:cNvPr id="44" name="Group 68"/>
              <p:cNvGrpSpPr>
                <a:grpSpLocks/>
              </p:cNvGrpSpPr>
              <p:nvPr/>
            </p:nvGrpSpPr>
            <p:grpSpPr bwMode="auto">
              <a:xfrm>
                <a:off x="902" y="3167"/>
                <a:ext cx="4244" cy="253"/>
                <a:chOff x="690" y="2543"/>
                <a:chExt cx="4244" cy="253"/>
              </a:xfrm>
            </p:grpSpPr>
            <p:sp>
              <p:nvSpPr>
                <p:cNvPr id="53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690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latin typeface="Helvetica" pitchFamily="34" charset="0"/>
                  </a:endParaRPr>
                </a:p>
              </p:txBody>
            </p:sp>
            <p:sp>
              <p:nvSpPr>
                <p:cNvPr id="5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555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354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6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952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45" name="Rectangle 75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76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77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78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Text Box 79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50" name="Text Box 80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51" name="Text Box 81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52" name="Text Box 82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2133600" y="1368850"/>
            <a:ext cx="5029200" cy="1066800"/>
            <a:chOff x="838200" y="1752600"/>
            <a:chExt cx="5029200" cy="1066800"/>
          </a:xfrm>
        </p:grpSpPr>
        <p:sp>
          <p:nvSpPr>
            <p:cNvPr id="60" name="Rectangle 5"/>
            <p:cNvSpPr>
              <a:spLocks noChangeArrowheads="1"/>
            </p:cNvSpPr>
            <p:nvPr/>
          </p:nvSpPr>
          <p:spPr bwMode="auto">
            <a:xfrm>
              <a:off x="838200" y="2133601"/>
              <a:ext cx="5029200" cy="6857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err="1">
                  <a:solidFill>
                    <a:srgbClr val="660066"/>
                  </a:solidFill>
                  <a:latin typeface="Courier New" pitchFamily="49" charset="0"/>
                </a:rPr>
                <a:t>lw</a:t>
              </a:r>
              <a:r>
                <a:rPr lang="en-US" sz="2800" b="1">
                  <a:latin typeface="Courier New" pitchFamily="49" charset="0"/>
                </a:rPr>
                <a:t>  </a:t>
              </a:r>
              <a:r>
                <a:rPr lang="en-US" sz="2800" b="1">
                  <a:solidFill>
                    <a:srgbClr val="C00000"/>
                  </a:solidFill>
                  <a:latin typeface="Courier New" pitchFamily="49" charset="0"/>
                </a:rPr>
                <a:t>$9</a:t>
              </a:r>
              <a:r>
                <a:rPr lang="en-US" sz="2800" b="1">
                  <a:latin typeface="Courier New" pitchFamily="49" charset="0"/>
                </a:rPr>
                <a:t>, </a:t>
              </a:r>
              <a:r>
                <a:rPr lang="en-US" sz="2800" b="1">
                  <a:solidFill>
                    <a:srgbClr val="002060"/>
                  </a:solidFill>
                  <a:latin typeface="Courier New" pitchFamily="49" charset="0"/>
                </a:rPr>
                <a:t>12</a:t>
              </a:r>
              <a:r>
                <a:rPr lang="en-US" sz="2800" b="1">
                  <a:latin typeface="Courier New" pitchFamily="49" charset="0"/>
                </a:rPr>
                <a:t>(</a:t>
              </a:r>
              <a:r>
                <a:rPr lang="en-US" sz="2800" b="1">
                  <a:solidFill>
                    <a:srgbClr val="006600"/>
                  </a:solidFill>
                  <a:latin typeface="Courier New" pitchFamily="49" charset="0"/>
                </a:rPr>
                <a:t>$8</a:t>
              </a:r>
              <a:r>
                <a:rPr lang="en-US" sz="2800" b="1">
                  <a:latin typeface="Courier New" pitchFamily="49" charset="0"/>
                </a:rPr>
                <a:t>)</a:t>
              </a:r>
              <a:endParaRPr lang="en-US" sz="2800"/>
            </a:p>
          </p:txBody>
        </p:sp>
        <p:sp>
          <p:nvSpPr>
            <p:cNvPr id="61" name="Snip Single Corner Rectangle 60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488406" y="3317040"/>
            <a:ext cx="711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985419" y="3317040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210175" y="3317040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934928" y="3317040"/>
            <a:ext cx="66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127162" y="4536240"/>
            <a:ext cx="8216721" cy="523220"/>
            <a:chOff x="270456" y="4203397"/>
            <a:chExt cx="8216721" cy="523220"/>
          </a:xfrm>
        </p:grpSpPr>
        <p:sp>
          <p:nvSpPr>
            <p:cNvPr id="67" name="TextBox 66"/>
            <p:cNvSpPr txBox="1"/>
            <p:nvPr/>
          </p:nvSpPr>
          <p:spPr>
            <a:xfrm>
              <a:off x="270456" y="4203397"/>
              <a:ext cx="1578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100011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820198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01000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9722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01001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81500" y="4203397"/>
              <a:ext cx="4105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latin typeface="Courier New" panose="02070309020205020404" pitchFamily="49" charset="0"/>
                  <a:cs typeface="Courier New" panose="02070309020205020404" pitchFamily="49" charset="0"/>
                </a:rPr>
                <a:t>0000000000001100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209780" y="5681335"/>
            <a:ext cx="437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D 0 9 0 0 0 C</a:t>
            </a:r>
            <a:r>
              <a:rPr lang="en-US" sz="3200" b="1" baseline="-250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72" name="Slide Number Placeholder 6">
            <a:extLst>
              <a:ext uri="{FF2B5EF4-FFF2-40B4-BE49-F238E27FC236}">
                <a16:creationId xmlns:a16="http://schemas.microsoft.com/office/drawing/2014/main" id="{453AF03D-61ED-467A-A4DA-B15B474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4F261D-7F59-4C03-ACB9-008F4111E91F}"/>
                  </a:ext>
                </a:extLst>
              </p14:cNvPr>
              <p14:cNvContentPartPr/>
              <p14:nvPr/>
            </p14:nvContentPartPr>
            <p14:xfrm>
              <a:off x="4212000" y="2299320"/>
              <a:ext cx="433800" cy="97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4F261D-7F59-4C03-ACB9-008F4111E9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2640" y="2289960"/>
                <a:ext cx="452520" cy="11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2" grpId="0"/>
      <p:bldP spid="63" grpId="0"/>
      <p:bldP spid="64" grpId="0"/>
      <p:bldP spid="65" grpId="0"/>
      <p:bldP spid="7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CS2100: Recitation-4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6.4 Branch: PC-Relative Addressing </a:t>
            </a:r>
            <a:r>
              <a:rPr lang="en-SG" sz="2800">
                <a:solidFill>
                  <a:srgbClr val="0000FF"/>
                </a:solidFill>
              </a:rPr>
              <a:t>(5/5)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981200" y="1280161"/>
            <a:ext cx="8305800" cy="5273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/>
              <a:t>Branch calculation:</a:t>
            </a:r>
          </a:p>
          <a:p>
            <a:pPr fontAlgn="auto">
              <a:spcAft>
                <a:spcPts val="0"/>
              </a:spcAft>
            </a:pPr>
            <a:endParaRPr lang="en-US" sz="2600"/>
          </a:p>
          <a:p>
            <a:pPr fontAlgn="auto">
              <a:spcAft>
                <a:spcPts val="0"/>
              </a:spcAft>
            </a:pPr>
            <a:endParaRPr lang="en-US" sz="2600"/>
          </a:p>
          <a:p>
            <a:pPr fontAlgn="auto">
              <a:spcAft>
                <a:spcPts val="0"/>
              </a:spcAft>
            </a:pPr>
            <a:endParaRPr lang="en-US" sz="2600"/>
          </a:p>
          <a:p>
            <a:pPr fontAlgn="auto">
              <a:spcAft>
                <a:spcPts val="0"/>
              </a:spcAft>
            </a:pPr>
            <a:endParaRPr lang="en-US" sz="2600"/>
          </a:p>
          <a:p>
            <a:pPr lvl="1" fontAlgn="auto">
              <a:spcAft>
                <a:spcPts val="0"/>
              </a:spcAft>
              <a:buNone/>
            </a:pPr>
            <a:endParaRPr lang="en-US" sz="2800" b="1"/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/>
              <a:t>Observations:</a:t>
            </a:r>
          </a:p>
          <a:p>
            <a:pPr marL="898525" lvl="2" indent="-2730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000" b="1"/>
              <a:t> </a:t>
            </a:r>
            <a:r>
              <a:rPr lang="en-US" sz="2000"/>
              <a:t>field specifies the number of words to jump, which is the same as the number of instructions to “skip over”</a:t>
            </a:r>
          </a:p>
          <a:p>
            <a:pPr marL="898525" lvl="2" indent="-2730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000"/>
              <a:t> field can be positive or negative</a:t>
            </a:r>
          </a:p>
          <a:p>
            <a:pPr marL="898525" lvl="2" indent="-2730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/>
              <a:t>Due to hardware design, add </a:t>
            </a:r>
            <a:r>
              <a:rPr lang="en-US" sz="2000" b="1">
                <a:latin typeface="Courier New" pitchFamily="49" charset="0"/>
              </a:rPr>
              <a:t>immediate</a:t>
            </a:r>
            <a:r>
              <a:rPr lang="en-US" sz="2000"/>
              <a:t> to (PC+4), not to PC (more in later topic)</a:t>
            </a:r>
          </a:p>
        </p:txBody>
      </p:sp>
      <p:sp>
        <p:nvSpPr>
          <p:cNvPr id="13" name="Round Single Corner Rectangle 12"/>
          <p:cNvSpPr/>
          <p:nvPr/>
        </p:nvSpPr>
        <p:spPr>
          <a:xfrm>
            <a:off x="2758440" y="1855299"/>
            <a:ext cx="5943600" cy="1270419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kern="0">
                <a:solidFill>
                  <a:prstClr val="black"/>
                </a:solidFill>
              </a:rPr>
              <a:t>If the branch is </a:t>
            </a:r>
            <a:r>
              <a:rPr lang="en-US" sz="2400" b="1" kern="0">
                <a:solidFill>
                  <a:srgbClr val="006600"/>
                </a:solidFill>
              </a:rPr>
              <a:t>not taken</a:t>
            </a:r>
            <a:r>
              <a:rPr lang="en-US" sz="2400" kern="0">
                <a:solidFill>
                  <a:srgbClr val="006600"/>
                </a:solidFill>
              </a:rPr>
              <a:t>:</a:t>
            </a:r>
          </a:p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200" kern="0">
                <a:solidFill>
                  <a:prstClr val="black"/>
                </a:solidFill>
              </a:rPr>
              <a:t>			</a:t>
            </a:r>
            <a:r>
              <a:rPr lang="en-US" sz="2200" b="1" kern="0">
                <a:solidFill>
                  <a:srgbClr val="C00000"/>
                </a:solidFill>
              </a:rPr>
              <a:t>PC</a:t>
            </a:r>
            <a:r>
              <a:rPr lang="en-US" sz="2200" b="1" kern="0">
                <a:solidFill>
                  <a:prstClr val="black"/>
                </a:solidFill>
              </a:rPr>
              <a:t> = </a:t>
            </a:r>
            <a:r>
              <a:rPr lang="en-US" sz="2200" b="1" kern="0">
                <a:solidFill>
                  <a:srgbClr val="C00000"/>
                </a:solidFill>
              </a:rPr>
              <a:t>PC</a:t>
            </a:r>
            <a:r>
              <a:rPr lang="en-US" sz="2200" b="1" kern="0">
                <a:solidFill>
                  <a:prstClr val="black"/>
                </a:solidFill>
              </a:rPr>
              <a:t> + 4</a:t>
            </a:r>
            <a:r>
              <a:rPr lang="en-US" sz="2200" kern="0">
                <a:solidFill>
                  <a:prstClr val="black"/>
                </a:solidFill>
              </a:rPr>
              <a:t> </a:t>
            </a:r>
          </a:p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200" kern="0">
                <a:solidFill>
                  <a:prstClr val="black"/>
                </a:solidFill>
              </a:rPr>
              <a:t>(</a:t>
            </a:r>
            <a:r>
              <a:rPr lang="en-US" sz="2200" b="1" kern="0">
                <a:solidFill>
                  <a:srgbClr val="C00000"/>
                </a:solidFill>
              </a:rPr>
              <a:t>PC </a:t>
            </a:r>
            <a:r>
              <a:rPr lang="en-US" sz="2200" b="1" kern="0">
                <a:solidFill>
                  <a:prstClr val="black"/>
                </a:solidFill>
              </a:rPr>
              <a:t>+ 4</a:t>
            </a:r>
            <a:r>
              <a:rPr lang="en-US" sz="2200" kern="0">
                <a:solidFill>
                  <a:prstClr val="black"/>
                </a:solidFill>
              </a:rPr>
              <a:t> is  address of next instruction)</a:t>
            </a:r>
            <a:endParaRPr lang="en-US"/>
          </a:p>
        </p:txBody>
      </p:sp>
      <p:sp>
        <p:nvSpPr>
          <p:cNvPr id="14" name="Round Single Corner Rectangle 13"/>
          <p:cNvSpPr/>
          <p:nvPr/>
        </p:nvSpPr>
        <p:spPr>
          <a:xfrm>
            <a:off x="2758440" y="3233274"/>
            <a:ext cx="5943600" cy="896766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kern="0">
                <a:solidFill>
                  <a:prstClr val="black"/>
                </a:solidFill>
              </a:rPr>
              <a:t>If the branch is </a:t>
            </a:r>
            <a:r>
              <a:rPr lang="en-US" sz="2400" b="1" kern="0">
                <a:solidFill>
                  <a:srgbClr val="660066"/>
                </a:solidFill>
              </a:rPr>
              <a:t>taken</a:t>
            </a:r>
            <a:r>
              <a:rPr lang="en-US" sz="2400" kern="0">
                <a:solidFill>
                  <a:srgbClr val="660066"/>
                </a:solidFill>
              </a:rPr>
              <a:t>:</a:t>
            </a:r>
          </a:p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200" kern="0">
                <a:solidFill>
                  <a:prstClr val="black"/>
                </a:solidFill>
              </a:rPr>
              <a:t>		   </a:t>
            </a:r>
            <a:r>
              <a:rPr lang="en-US" sz="2200" b="1" kern="0">
                <a:solidFill>
                  <a:srgbClr val="C00000"/>
                </a:solidFill>
              </a:rPr>
              <a:t>PC</a:t>
            </a:r>
            <a:r>
              <a:rPr lang="en-US" sz="2200" b="1" kern="0">
                <a:solidFill>
                  <a:prstClr val="black"/>
                </a:solidFill>
              </a:rPr>
              <a:t> = (</a:t>
            </a:r>
            <a:r>
              <a:rPr lang="en-US" sz="2200" b="1" kern="0">
                <a:solidFill>
                  <a:srgbClr val="C00000"/>
                </a:solidFill>
              </a:rPr>
              <a:t>PC</a:t>
            </a:r>
            <a:r>
              <a:rPr lang="en-US" sz="2200" b="1" kern="0">
                <a:solidFill>
                  <a:prstClr val="black"/>
                </a:solidFill>
              </a:rPr>
              <a:t> + 4) + (</a:t>
            </a:r>
            <a:r>
              <a:rPr lang="en-US" sz="2200" b="1" kern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200" b="1" kern="0">
                <a:solidFill>
                  <a:prstClr val="black"/>
                </a:solidFill>
              </a:rPr>
              <a:t> </a:t>
            </a:r>
            <a:r>
              <a:rPr lang="en-US" sz="2200" b="1" kern="0">
                <a:solidFill>
                  <a:prstClr val="black"/>
                </a:solidFill>
                <a:sym typeface="Symbol" pitchFamily="18" charset="2"/>
              </a:rPr>
              <a:t></a:t>
            </a:r>
            <a:r>
              <a:rPr lang="en-US" sz="2200" b="1" kern="0">
                <a:solidFill>
                  <a:prstClr val="black"/>
                </a:solidFill>
              </a:rPr>
              <a:t> 4)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1C6BA86F-B03C-443C-B1A7-5E8933EE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386719-9FBA-4149-BBEF-3B7DA8C6BB7F}"/>
                  </a:ext>
                </a:extLst>
              </p14:cNvPr>
              <p14:cNvContentPartPr/>
              <p14:nvPr/>
            </p14:nvContentPartPr>
            <p14:xfrm>
              <a:off x="4275360" y="2463120"/>
              <a:ext cx="5060520" cy="2874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386719-9FBA-4149-BBEF-3B7DA8C6BB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6000" y="2453760"/>
                <a:ext cx="5079240" cy="289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391504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CS2100: Recitation-4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6.5 Branch: Example (1/3)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981200" y="3687518"/>
            <a:ext cx="2514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400" b="1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/>
              <a:t> is an </a:t>
            </a:r>
            <a:br>
              <a:rPr lang="en-US" sz="2400"/>
            </a:br>
            <a:r>
              <a:rPr lang="en-US" sz="2400"/>
              <a:t>I-Format instruction </a:t>
            </a:r>
            <a:r>
              <a:rPr lang="en-US" sz="2400">
                <a:sym typeface="Wingdings" pitchFamily="2" charset="2"/>
              </a:rPr>
              <a:t></a:t>
            </a:r>
            <a:endParaRPr lang="en-US" sz="2400"/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1714500" algn="l"/>
                <a:tab pos="2286000" algn="l"/>
              </a:tabLst>
            </a:pPr>
            <a:r>
              <a:rPr lang="en-US" sz="2400" b="1">
                <a:latin typeface="Courier New" pitchFamily="49" charset="0"/>
              </a:rPr>
              <a:t> </a:t>
            </a:r>
            <a:endParaRPr lang="en-US" sz="2400" b="1">
              <a:solidFill>
                <a:srgbClr val="0000CC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343400" y="3687518"/>
          <a:ext cx="5638800" cy="2529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992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I-Format Fields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err="1"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40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err="1"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240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(first operand)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err="1"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(second operand)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urier New" pitchFamily="49" charset="0"/>
                          <a:cs typeface="Courier New" pitchFamily="49" charset="0"/>
                        </a:rPr>
                        <a:t>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</a:rPr>
                        <a:t>???</a:t>
                      </a:r>
                      <a:endParaRPr lang="en-US" sz="240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(in base 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09800" y="1325318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>
                <a:latin typeface="Courier New" pitchFamily="49" charset="0"/>
                <a:cs typeface="+mn-cs"/>
              </a:rPr>
              <a:t>  </a:t>
            </a:r>
            <a:r>
              <a:rPr lang="en-US" sz="2400" b="1">
                <a:latin typeface="Courier New" pitchFamily="49" charset="0"/>
              </a:rPr>
              <a:t>Loop:	</a:t>
            </a:r>
            <a:r>
              <a:rPr lang="en-US" sz="2400" b="1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>
                <a:latin typeface="Courier New" pitchFamily="49" charset="0"/>
              </a:rPr>
              <a:t>,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>
                <a:latin typeface="Courier New" pitchFamily="49" charset="0"/>
              </a:rPr>
              <a:t>, End 	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>
                <a:latin typeface="Courier New" pitchFamily="49" charset="0"/>
              </a:rPr>
              <a:t> 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>
                <a:latin typeface="Courier New" pitchFamily="49" charset="0"/>
              </a:rPr>
              <a:t>,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>
                <a:latin typeface="Courier New" pitchFamily="49" charset="0"/>
              </a:rPr>
              <a:t>,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>
                <a:latin typeface="Courier New" pitchFamily="49" charset="0"/>
              </a:rPr>
              <a:t>,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>
                <a:latin typeface="Courier New" pitchFamily="49" charset="0"/>
              </a:rPr>
              <a:t>, </a:t>
            </a:r>
            <a:r>
              <a:rPr lang="en-US" sz="2400" b="1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>
                <a:latin typeface="Courier New" pitchFamily="49" charset="0"/>
              </a:rPr>
              <a:t>    Loop	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>
                <a:latin typeface="Courier New" pitchFamily="49" charset="0"/>
              </a:rPr>
              <a:t>  End:</a:t>
            </a:r>
            <a:r>
              <a:rPr lang="en-US" sz="2400" b="1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810000" y="1325318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F25335C-18D6-4D52-8E33-846EE7D9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53E011-1867-4106-9292-38EFBA3D00F6}"/>
                  </a:ext>
                </a:extLst>
              </p14:cNvPr>
              <p14:cNvContentPartPr/>
              <p14:nvPr/>
            </p14:nvContentPartPr>
            <p14:xfrm>
              <a:off x="3051720" y="1043280"/>
              <a:ext cx="4690800" cy="2149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53E011-1867-4106-9292-38EFBA3D00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2360" y="1033920"/>
                <a:ext cx="4709520" cy="216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2282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/>
              <a:t>MIPS Revision</a:t>
            </a:r>
          </a:p>
          <a:p>
            <a:r>
              <a:rPr lang="en-US" sz="4400"/>
              <a:t>Quiz Questions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177E5E-7279-4FBB-A1E6-881F24020D6E}"/>
                  </a:ext>
                </a:extLst>
              </p14:cNvPr>
              <p14:cNvContentPartPr/>
              <p14:nvPr/>
            </p14:nvContentPartPr>
            <p14:xfrm>
              <a:off x="865440" y="2294280"/>
              <a:ext cx="1360080" cy="92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177E5E-7279-4FBB-A1E6-881F24020D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080" y="2284920"/>
                <a:ext cx="1378800" cy="9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250748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CS2100: Recitation-4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6.5 Branch: Example (2/3)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09800" y="1325318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>
                <a:latin typeface="Courier New" pitchFamily="49" charset="0"/>
                <a:cs typeface="+mn-cs"/>
              </a:rPr>
              <a:t>  </a:t>
            </a:r>
            <a:r>
              <a:rPr lang="en-US" sz="2400" b="1">
                <a:latin typeface="Courier New" pitchFamily="49" charset="0"/>
              </a:rPr>
              <a:t>Loop:	</a:t>
            </a:r>
            <a:r>
              <a:rPr lang="en-US" sz="2400" b="1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>
                <a:latin typeface="Courier New" pitchFamily="49" charset="0"/>
              </a:rPr>
              <a:t>,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>
                <a:latin typeface="Courier New" pitchFamily="49" charset="0"/>
              </a:rPr>
              <a:t>, End 	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>
                <a:latin typeface="Courier New" pitchFamily="49" charset="0"/>
              </a:rPr>
              <a:t> 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>
                <a:latin typeface="Courier New" pitchFamily="49" charset="0"/>
              </a:rPr>
              <a:t>,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>
                <a:latin typeface="Courier New" pitchFamily="49" charset="0"/>
              </a:rPr>
              <a:t>,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>
                <a:latin typeface="Courier New" pitchFamily="49" charset="0"/>
              </a:rPr>
              <a:t>,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>
                <a:latin typeface="Courier New" pitchFamily="49" charset="0"/>
              </a:rPr>
              <a:t>, </a:t>
            </a:r>
            <a:r>
              <a:rPr lang="en-US" sz="2400" b="1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>
                <a:latin typeface="Courier New" pitchFamily="49" charset="0"/>
              </a:rPr>
              <a:t>    Loop	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>
                <a:latin typeface="Courier New" pitchFamily="49" charset="0"/>
              </a:rPr>
              <a:t>  End:</a:t>
            </a:r>
            <a:r>
              <a:rPr lang="en-US" sz="2400" b="1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810000" y="1325318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981200" y="3459480"/>
            <a:ext cx="8305800" cy="2712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800" b="1">
                <a:latin typeface="Courier New" pitchFamily="49" charset="0"/>
              </a:rPr>
              <a:t>immediate</a:t>
            </a:r>
            <a:r>
              <a:rPr lang="en-US" sz="2800"/>
              <a:t> field: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400"/>
              <a:t>Number of instructions to add to (or subtract from) the PC, starting at the instruction following the branch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400"/>
              <a:t>In </a:t>
            </a:r>
            <a:r>
              <a:rPr lang="en-US" sz="2400" b="1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/>
              <a:t> case,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</a:rPr>
              <a:t>immediate</a:t>
            </a:r>
            <a:r>
              <a:rPr lang="en-US" sz="2400" b="1">
                <a:solidFill>
                  <a:srgbClr val="C00000"/>
                </a:solidFill>
              </a:rPr>
              <a:t> = 3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400" b="1"/>
              <a:t>End = (</a:t>
            </a:r>
            <a:r>
              <a:rPr lang="en-US" sz="2400" b="1">
                <a:solidFill>
                  <a:srgbClr val="C00000"/>
                </a:solidFill>
              </a:rPr>
              <a:t>PC</a:t>
            </a:r>
            <a:r>
              <a:rPr lang="en-US" sz="2400" b="1"/>
              <a:t> + 4) + (</a:t>
            </a:r>
            <a:r>
              <a:rPr lang="en-US" sz="2400" b="1">
                <a:solidFill>
                  <a:srgbClr val="002060"/>
                </a:solidFill>
              </a:rPr>
              <a:t>immediate</a:t>
            </a:r>
            <a:r>
              <a:rPr lang="en-US" sz="2400" b="1"/>
              <a:t> </a:t>
            </a:r>
            <a:r>
              <a:rPr lang="en-US" sz="2400" b="1">
                <a:sym typeface="Symbol" pitchFamily="18" charset="2"/>
              </a:rPr>
              <a:t></a:t>
            </a:r>
            <a:r>
              <a:rPr lang="en-US" sz="2400" b="1"/>
              <a:t> 4) 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6FCE364-540A-4F4B-BBF6-98F24B94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F98D02-5766-48DB-8738-D575CBB2FE33}"/>
                  </a:ext>
                </a:extLst>
              </p14:cNvPr>
              <p14:cNvContentPartPr/>
              <p14:nvPr/>
            </p14:nvContentPartPr>
            <p14:xfrm>
              <a:off x="1652040" y="1018080"/>
              <a:ext cx="6942960" cy="4653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F98D02-5766-48DB-8738-D575CBB2FE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2680" y="1008720"/>
                <a:ext cx="6961680" cy="46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83593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CS2100: Recitation-4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6.5 Branch: Example (3/3)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09800" y="1325318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>
                <a:latin typeface="Courier New" pitchFamily="49" charset="0"/>
                <a:cs typeface="+mn-cs"/>
              </a:rPr>
              <a:t>  </a:t>
            </a:r>
            <a:r>
              <a:rPr lang="en-US" sz="2400" b="1">
                <a:latin typeface="Courier New" pitchFamily="49" charset="0"/>
              </a:rPr>
              <a:t>Loop:	</a:t>
            </a:r>
            <a:r>
              <a:rPr lang="en-US" sz="2400" b="1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>
                <a:latin typeface="Courier New" pitchFamily="49" charset="0"/>
              </a:rPr>
              <a:t>,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>
                <a:latin typeface="Courier New" pitchFamily="49" charset="0"/>
              </a:rPr>
              <a:t>, End 	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>
                <a:latin typeface="Courier New" pitchFamily="49" charset="0"/>
              </a:rPr>
              <a:t> 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>
                <a:latin typeface="Courier New" pitchFamily="49" charset="0"/>
              </a:rPr>
              <a:t>,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>
                <a:latin typeface="Courier New" pitchFamily="49" charset="0"/>
              </a:rPr>
              <a:t>,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>
                <a:latin typeface="Courier New" pitchFamily="49" charset="0"/>
              </a:rPr>
              <a:t>,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>
                <a:latin typeface="Courier New" pitchFamily="49" charset="0"/>
              </a:rPr>
              <a:t>, </a:t>
            </a:r>
            <a:r>
              <a:rPr lang="en-US" sz="2400" b="1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>
                <a:latin typeface="Courier New" pitchFamily="49" charset="0"/>
              </a:rPr>
              <a:t>    Loop	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>
                <a:latin typeface="Courier New" pitchFamily="49" charset="0"/>
              </a:rPr>
              <a:t>  End:</a:t>
            </a:r>
            <a:r>
              <a:rPr lang="en-US" sz="2400" b="1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810000" y="1325318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905000" y="3352801"/>
            <a:ext cx="8229600" cy="1589088"/>
            <a:chOff x="240" y="1440"/>
            <a:chExt cx="5184" cy="1001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40" y="1440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decimal:</a:t>
              </a:r>
            </a:p>
          </p:txBody>
        </p:sp>
        <p:grpSp>
          <p:nvGrpSpPr>
            <p:cNvPr id="12" name="Group 6"/>
            <p:cNvGrpSpPr>
              <a:grpSpLocks/>
            </p:cNvGrpSpPr>
            <p:nvPr/>
          </p:nvGrpSpPr>
          <p:grpSpPr bwMode="auto">
            <a:xfrm>
              <a:off x="288" y="1680"/>
              <a:ext cx="5136" cy="761"/>
              <a:chOff x="192" y="1680"/>
              <a:chExt cx="5136" cy="761"/>
            </a:xfrm>
          </p:grpSpPr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334" y="1680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1372" y="1680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18" name="Text Box 9"/>
              <p:cNvSpPr txBox="1">
                <a:spLocks noChangeArrowheads="1"/>
              </p:cNvSpPr>
              <p:nvPr/>
            </p:nvSpPr>
            <p:spPr bwMode="auto">
              <a:xfrm>
                <a:off x="2226" y="1680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err="1">
                    <a:latin typeface="Courier New" pitchFamily="49" charset="0"/>
                  </a:rPr>
                  <a:t>rt</a:t>
                </a:r>
                <a:endParaRPr lang="en-US" sz="2000" b="1">
                  <a:latin typeface="Courier New" pitchFamily="49" charset="0"/>
                </a:endParaRPr>
              </a:p>
            </p:txBody>
          </p:sp>
          <p:sp>
            <p:nvSpPr>
              <p:cNvPr id="19" name="Text Box 10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1200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immediate</a:t>
                </a:r>
              </a:p>
            </p:txBody>
          </p:sp>
          <p:grpSp>
            <p:nvGrpSpPr>
              <p:cNvPr id="20" name="Group 11"/>
              <p:cNvGrpSpPr>
                <a:grpSpLocks/>
              </p:cNvGrpSpPr>
              <p:nvPr/>
            </p:nvGrpSpPr>
            <p:grpSpPr bwMode="auto">
              <a:xfrm>
                <a:off x="192" y="1920"/>
                <a:ext cx="5136" cy="521"/>
                <a:chOff x="432" y="3120"/>
                <a:chExt cx="5136" cy="521"/>
              </a:xfrm>
            </p:grpSpPr>
            <p:grpSp>
              <p:nvGrpSpPr>
                <p:cNvPr id="22" name="Group 12"/>
                <p:cNvGrpSpPr>
                  <a:grpSpLocks/>
                </p:cNvGrpSpPr>
                <p:nvPr/>
              </p:nvGrpSpPr>
              <p:grpSpPr bwMode="auto">
                <a:xfrm>
                  <a:off x="835" y="3120"/>
                  <a:ext cx="4311" cy="327"/>
                  <a:chOff x="623" y="2496"/>
                  <a:chExt cx="4311" cy="327"/>
                </a:xfrm>
              </p:grpSpPr>
              <p:sp>
                <p:nvSpPr>
                  <p:cNvPr id="31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3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>
                        <a:solidFill>
                          <a:srgbClr val="660066"/>
                        </a:solidFill>
                        <a:latin typeface="Courier New" pitchFamily="49" charset="0"/>
                      </a:rPr>
                      <a:t>4</a:t>
                    </a:r>
                    <a:endParaRPr lang="en-US" sz="2800">
                      <a:solidFill>
                        <a:srgbClr val="660066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>
                        <a:solidFill>
                          <a:srgbClr val="006600"/>
                        </a:solidFill>
                        <a:latin typeface="Courier New" pitchFamily="49" charset="0"/>
                      </a:rPr>
                      <a:t>9</a:t>
                    </a:r>
                    <a:endParaRPr lang="en-US" sz="280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3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87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>
                        <a:solidFill>
                          <a:srgbClr val="006600"/>
                        </a:solidFill>
                        <a:latin typeface="Courier New" pitchFamily="49" charset="0"/>
                      </a:rPr>
                      <a:t>0</a:t>
                    </a:r>
                    <a:endParaRPr lang="en-US" sz="280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4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3" y="2546"/>
                    <a:ext cx="11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000">
                      <a:solidFill>
                        <a:schemeClr val="accent1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8" y="2546"/>
                    <a:ext cx="11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000">
                      <a:solidFill>
                        <a:schemeClr val="accent1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4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>
                        <a:solidFill>
                          <a:srgbClr val="002060"/>
                        </a:solidFill>
                        <a:latin typeface="Courier New" pitchFamily="49" charset="0"/>
                      </a:rPr>
                      <a:t>3</a:t>
                    </a:r>
                    <a:endParaRPr lang="en-US" sz="280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23" name="Rectangle 19"/>
                <p:cNvSpPr>
                  <a:spLocks noChangeArrowheads="1"/>
                </p:cNvSpPr>
                <p:nvPr/>
              </p:nvSpPr>
              <p:spPr bwMode="auto">
                <a:xfrm>
                  <a:off x="432" y="3120"/>
                  <a:ext cx="513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20"/>
                <p:cNvSpPr>
                  <a:spLocks noChangeShapeType="1"/>
                </p:cNvSpPr>
                <p:nvPr/>
              </p:nvSpPr>
              <p:spPr bwMode="auto">
                <a:xfrm>
                  <a:off x="1392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21"/>
                <p:cNvSpPr>
                  <a:spLocks noChangeShapeType="1"/>
                </p:cNvSpPr>
                <p:nvPr/>
              </p:nvSpPr>
              <p:spPr bwMode="auto">
                <a:xfrm>
                  <a:off x="2208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22"/>
                <p:cNvSpPr>
                  <a:spLocks noChangeShapeType="1"/>
                </p:cNvSpPr>
                <p:nvPr/>
              </p:nvSpPr>
              <p:spPr bwMode="auto">
                <a:xfrm>
                  <a:off x="2976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28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2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440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2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208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3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840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</p:grpSp>
        </p:grpSp>
      </p:grpSp>
      <p:grpSp>
        <p:nvGrpSpPr>
          <p:cNvPr id="37" name="Group 27"/>
          <p:cNvGrpSpPr>
            <a:grpSpLocks/>
          </p:cNvGrpSpPr>
          <p:nvPr/>
        </p:nvGrpSpPr>
        <p:grpSpPr bwMode="auto">
          <a:xfrm>
            <a:off x="1905000" y="4876801"/>
            <a:ext cx="8305800" cy="1360488"/>
            <a:chOff x="240" y="2304"/>
            <a:chExt cx="5232" cy="857"/>
          </a:xfrm>
        </p:grpSpPr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240" y="2304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binary:</a:t>
              </a:r>
            </a:p>
          </p:txBody>
        </p:sp>
        <p:grpSp>
          <p:nvGrpSpPr>
            <p:cNvPr id="39" name="Group 29"/>
            <p:cNvGrpSpPr>
              <a:grpSpLocks/>
            </p:cNvGrpSpPr>
            <p:nvPr/>
          </p:nvGrpSpPr>
          <p:grpSpPr bwMode="auto">
            <a:xfrm>
              <a:off x="336" y="2640"/>
              <a:ext cx="5136" cy="521"/>
              <a:chOff x="432" y="3120"/>
              <a:chExt cx="5136" cy="521"/>
            </a:xfrm>
          </p:grpSpPr>
          <p:grpSp>
            <p:nvGrpSpPr>
              <p:cNvPr id="40" name="Group 30"/>
              <p:cNvGrpSpPr>
                <a:grpSpLocks/>
              </p:cNvGrpSpPr>
              <p:nvPr/>
            </p:nvGrpSpPr>
            <p:grpSpPr bwMode="auto">
              <a:xfrm>
                <a:off x="500" y="3120"/>
                <a:ext cx="4852" cy="327"/>
                <a:chOff x="288" y="2496"/>
                <a:chExt cx="4852" cy="327"/>
              </a:xfrm>
            </p:grpSpPr>
            <p:sp>
              <p:nvSpPr>
                <p:cNvPr id="4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88" y="2496"/>
                  <a:ext cx="92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>
                      <a:solidFill>
                        <a:srgbClr val="660066"/>
                      </a:solidFill>
                      <a:latin typeface="Courier New" pitchFamily="49" charset="0"/>
                    </a:rPr>
                    <a:t>000100</a:t>
                  </a:r>
                  <a:endParaRPr lang="en-US" sz="2800">
                    <a:solidFill>
                      <a:srgbClr val="66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20" y="2496"/>
                  <a:ext cx="78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>
                      <a:solidFill>
                        <a:srgbClr val="006600"/>
                      </a:solidFill>
                      <a:latin typeface="Courier New" pitchFamily="49" charset="0"/>
                    </a:rPr>
                    <a:t>01001</a:t>
                  </a:r>
                  <a:endParaRPr lang="en-US" sz="280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019" y="2496"/>
                  <a:ext cx="78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>
                      <a:solidFill>
                        <a:srgbClr val="006600"/>
                      </a:solidFill>
                      <a:latin typeface="Courier New" pitchFamily="49" charset="0"/>
                    </a:rPr>
                    <a:t>00000</a:t>
                  </a:r>
                  <a:endParaRPr lang="en-US" sz="280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880" y="2496"/>
                  <a:ext cx="226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>
                      <a:solidFill>
                        <a:srgbClr val="002060"/>
                      </a:solidFill>
                      <a:latin typeface="Courier New" pitchFamily="49" charset="0"/>
                    </a:rPr>
                    <a:t>0000000000000011</a:t>
                  </a:r>
                  <a:endParaRPr lang="en-US" sz="280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40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Text Box 41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46" name="Text Box 42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47" name="Text Box 43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48" name="Text Box 44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E93DFA0A-A41E-487F-81DB-DD170246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29414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CS2100: Recitation-4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6.6 Try It Yourself #3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3614410"/>
            <a:ext cx="8229600" cy="116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What would be the </a:t>
            </a:r>
            <a:r>
              <a:rPr lang="en-US" sz="2800" b="1">
                <a:latin typeface="Courier New" pitchFamily="49" charset="0"/>
              </a:rPr>
              <a:t>immediate</a:t>
            </a:r>
            <a:r>
              <a:rPr lang="en-US" sz="2800"/>
              <a:t> value for the second </a:t>
            </a:r>
            <a:r>
              <a:rPr lang="en-US" sz="2800" b="1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/>
              <a:t> instruction?</a:t>
            </a:r>
          </a:p>
        </p:txBody>
      </p:sp>
      <p:sp>
        <p:nvSpPr>
          <p:cNvPr id="12" name="Text Box 47"/>
          <p:cNvSpPr txBox="1">
            <a:spLocks noChangeArrowheads="1"/>
          </p:cNvSpPr>
          <p:nvPr/>
        </p:nvSpPr>
        <p:spPr bwMode="auto">
          <a:xfrm>
            <a:off x="4495800" y="4643556"/>
            <a:ext cx="2362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Answer: </a:t>
            </a:r>
            <a:r>
              <a:rPr lang="en-US" altLang="en-US" b="1">
                <a:solidFill>
                  <a:srgbClr val="0000CC"/>
                </a:solidFill>
              </a:rPr>
              <a:t>– 4  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209800" y="1325318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>
                <a:latin typeface="Courier New" pitchFamily="49" charset="0"/>
                <a:cs typeface="+mn-cs"/>
              </a:rPr>
              <a:t>  </a:t>
            </a:r>
            <a:r>
              <a:rPr lang="en-US" sz="2400" b="1">
                <a:latin typeface="Courier New" pitchFamily="49" charset="0"/>
              </a:rPr>
              <a:t>Loop:	</a:t>
            </a:r>
            <a:r>
              <a:rPr lang="en-US" sz="2400" b="1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>
                <a:latin typeface="Courier New" pitchFamily="49" charset="0"/>
              </a:rPr>
              <a:t>,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>
                <a:latin typeface="Courier New" pitchFamily="49" charset="0"/>
              </a:rPr>
              <a:t>, End 	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>
                <a:latin typeface="Courier New" pitchFamily="49" charset="0"/>
              </a:rPr>
              <a:t> 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>
                <a:latin typeface="Courier New" pitchFamily="49" charset="0"/>
              </a:rPr>
              <a:t>,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>
                <a:latin typeface="Courier New" pitchFamily="49" charset="0"/>
              </a:rPr>
              <a:t>,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>
                <a:latin typeface="Courier New" pitchFamily="49" charset="0"/>
              </a:rPr>
              <a:t>,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>
                <a:latin typeface="Courier New" pitchFamily="49" charset="0"/>
              </a:rPr>
              <a:t>, </a:t>
            </a:r>
            <a:r>
              <a:rPr lang="en-US" sz="2400" b="1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>
                <a:latin typeface="Courier New" pitchFamily="49" charset="0"/>
              </a:rPr>
              <a:t> 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>
                <a:latin typeface="Courier New" pitchFamily="49" charset="0"/>
              </a:rPr>
              <a:t>,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>
                <a:latin typeface="Courier New" pitchFamily="49" charset="0"/>
              </a:rPr>
              <a:t>, Loop	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>
                <a:latin typeface="Courier New" pitchFamily="49" charset="0"/>
              </a:rPr>
              <a:t>  End:</a:t>
            </a:r>
            <a:r>
              <a:rPr lang="en-US" sz="2400" b="1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916680" y="2470188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B5AC7B31-9D7F-438A-A032-EABC21E2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4B0DDC-DFA5-41D1-A13C-27781EBB73D9}"/>
                  </a:ext>
                </a:extLst>
              </p14:cNvPr>
              <p14:cNvContentPartPr/>
              <p14:nvPr/>
            </p14:nvContentPartPr>
            <p14:xfrm>
              <a:off x="1731240" y="1308240"/>
              <a:ext cx="5841360" cy="2776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4B0DDC-DFA5-41D1-A13C-27781EBB73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1880" y="1298880"/>
                <a:ext cx="5860080" cy="27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004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CS2100: Recitation-4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7. J-Format (2/5)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81200" y="1264358"/>
            <a:ext cx="8305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Define fields of the following number of bits each:</a:t>
            </a:r>
          </a:p>
        </p:txBody>
      </p:sp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2057400" y="1950159"/>
            <a:ext cx="8153400" cy="519113"/>
            <a:chOff x="336" y="1488"/>
            <a:chExt cx="5136" cy="327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385" y="1488"/>
              <a:ext cx="920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>
                  <a:latin typeface="Courier New" pitchFamily="49" charset="0"/>
                </a:rPr>
                <a:t>6 bits</a:t>
              </a:r>
              <a:endParaRPr lang="en-US" sz="28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2829" y="1488"/>
              <a:ext cx="1054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>
                  <a:latin typeface="Courier New" pitchFamily="49" charset="0"/>
                </a:rPr>
                <a:t>26 bits</a:t>
              </a:r>
              <a:endParaRPr lang="en-US" sz="28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1296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36" y="1488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1981200" y="2788358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As usual, each field has a name:</a:t>
            </a:r>
          </a:p>
        </p:txBody>
      </p: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2057400" y="3397959"/>
            <a:ext cx="8153400" cy="519113"/>
            <a:chOff x="336" y="1488"/>
            <a:chExt cx="5136" cy="327"/>
          </a:xfrm>
        </p:grpSpPr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384" y="1488"/>
              <a:ext cx="923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err="1">
                  <a:solidFill>
                    <a:srgbClr val="660066"/>
                  </a:solidFill>
                  <a:latin typeface="Courier New" pitchFamily="49" charset="0"/>
                </a:rPr>
                <a:t>opcode</a:t>
              </a:r>
              <a:endParaRPr lang="en-US" sz="2800">
                <a:solidFill>
                  <a:srgbClr val="660066"/>
                </a:solidFill>
                <a:latin typeface="Helvetica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2357" y="1488"/>
              <a:ext cx="1998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>
                  <a:solidFill>
                    <a:srgbClr val="006600"/>
                  </a:solidFill>
                  <a:latin typeface="Courier New" pitchFamily="49" charset="0"/>
                </a:rPr>
                <a:t>target address</a:t>
              </a:r>
              <a:endParaRPr lang="en-US" sz="2800">
                <a:solidFill>
                  <a:srgbClr val="006600"/>
                </a:solidFill>
                <a:latin typeface="Helvetica" pitchFamily="34" charset="0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1296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336" y="1488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1981200" y="4236158"/>
            <a:ext cx="8305800" cy="193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/>
              <a:t>Keep </a:t>
            </a:r>
            <a:r>
              <a:rPr lang="en-US" sz="2800" b="1">
                <a:solidFill>
                  <a:srgbClr val="660066"/>
                </a:solidFill>
                <a:latin typeface="Courier New" pitchFamily="49" charset="0"/>
              </a:rPr>
              <a:t>opcode</a:t>
            </a:r>
            <a:r>
              <a:rPr lang="en-US" sz="2800"/>
              <a:t> field identical to R-format and </a:t>
            </a:r>
            <a:br>
              <a:rPr lang="en-US" sz="2800"/>
            </a:br>
            <a:r>
              <a:rPr lang="en-US" sz="2800"/>
              <a:t>I-format for consistency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/>
              <a:t>Combine all other fields to make room for larger target address</a:t>
            </a: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B67C749A-D51F-4A97-B97D-BB34EC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1746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7" grpId="0" build="p"/>
      <p:bldP spid="2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CS2100: Recitation-4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7. J-Format (3/5)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81200" y="1371600"/>
            <a:ext cx="8305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We can only specify 26 bits of 32-bit address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981200" y="2057400"/>
            <a:ext cx="8305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4638" indent="-274638" eaLnBrk="1" hangingPunct="1">
              <a:spcBef>
                <a:spcPct val="5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kern="0">
                <a:solidFill>
                  <a:srgbClr val="006600"/>
                </a:solidFill>
              </a:rPr>
              <a:t>Optimization: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/>
              <a:t>Just like with branches, jumps will only jump to word-aligned addresses, so last two bits are always </a:t>
            </a:r>
            <a:r>
              <a:rPr lang="en-US" sz="2400" b="1" kern="0">
                <a:latin typeface="Courier New" pitchFamily="49" charset="0"/>
                <a:cs typeface="Courier New" pitchFamily="49" charset="0"/>
              </a:rPr>
              <a:t>00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/>
              <a:t>So, let’s assume the address ends with ’</a:t>
            </a:r>
            <a:r>
              <a:rPr lang="en-US" sz="2400" b="1" kern="0">
                <a:latin typeface="Courier New" pitchFamily="49" charset="0"/>
                <a:cs typeface="Courier New" pitchFamily="49" charset="0"/>
              </a:rPr>
              <a:t>00</a:t>
            </a:r>
            <a:r>
              <a:rPr lang="en-US" sz="2400" kern="0"/>
              <a:t>’ and leave them out 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800" kern="0">
                <a:sym typeface="Wingdings" pitchFamily="2" charset="2"/>
              </a:rPr>
              <a:t> </a:t>
            </a:r>
            <a:r>
              <a:rPr lang="en-US" sz="2800" kern="0"/>
              <a:t>Now we can specify </a:t>
            </a:r>
            <a:r>
              <a:rPr lang="en-US" sz="2800" b="1" kern="0"/>
              <a:t>28 bits </a:t>
            </a:r>
            <a:r>
              <a:rPr lang="en-US" sz="2800" kern="0"/>
              <a:t>of 32-bit address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89C9284-4F41-4B95-8215-722D7512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439265-F45C-4BE4-AA96-BA0617D62EAE}"/>
                  </a:ext>
                </a:extLst>
              </p14:cNvPr>
              <p14:cNvContentPartPr/>
              <p14:nvPr/>
            </p14:nvContentPartPr>
            <p14:xfrm>
              <a:off x="7939440" y="3706560"/>
              <a:ext cx="834480" cy="36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439265-F45C-4BE4-AA96-BA0617D62E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0080" y="3697200"/>
                <a:ext cx="85320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7111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CS2100: Recitation-4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7. J-Format (4/5)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057400" y="1234159"/>
            <a:ext cx="83058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Where do we get the other 4 bits?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MIPS choose to take the </a:t>
            </a:r>
            <a:r>
              <a:rPr lang="en-US" sz="2400" b="1"/>
              <a:t>4 most significant bits from PC+4  </a:t>
            </a:r>
            <a:r>
              <a:rPr lang="en-US" sz="2400"/>
              <a:t>(the next instruction after the jump instruction)</a:t>
            </a:r>
          </a:p>
          <a:p>
            <a:pPr marL="715963" lvl="1" indent="-441325" fontAlgn="auto">
              <a:spcAft>
                <a:spcPts val="0"/>
              </a:spcAft>
              <a:buNone/>
            </a:pPr>
            <a:r>
              <a:rPr lang="en-US" sz="2400">
                <a:sym typeface="Wingdings" pitchFamily="2" charset="2"/>
              </a:rPr>
              <a:t> </a:t>
            </a:r>
            <a:r>
              <a:rPr lang="en-US" sz="2400"/>
              <a:t>This means that we cannot jump to anywhere in memory, but it should be sufficient </a:t>
            </a:r>
            <a:r>
              <a:rPr lang="en-US" sz="2400" b="1" i="1"/>
              <a:t>most of the time</a:t>
            </a:r>
            <a:endParaRPr lang="en-US" sz="240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057400" y="3367760"/>
            <a:ext cx="8305800" cy="106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4638" indent="-274638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800" kern="0"/>
              <a:t>Question:</a:t>
            </a:r>
          </a:p>
          <a:p>
            <a:pPr marL="625475" lvl="1" indent="-280988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/>
              <a:t>What is the </a:t>
            </a:r>
            <a:r>
              <a:rPr lang="en-US" sz="2400" b="1" kern="0"/>
              <a:t>maximum jump range?</a:t>
            </a:r>
            <a:endParaRPr lang="en-US" sz="2000" b="1" kern="0"/>
          </a:p>
          <a:p>
            <a:pPr lvl="1" eaLnBrk="1" hangingPunct="1">
              <a:buFont typeface="Wingdings" pitchFamily="2" charset="2"/>
              <a:buNone/>
            </a:pPr>
            <a:endParaRPr lang="en-US" sz="2400" kern="0"/>
          </a:p>
        </p:txBody>
      </p:sp>
      <p:sp>
        <p:nvSpPr>
          <p:cNvPr id="13" name="TextBox 12"/>
          <p:cNvSpPr txBox="1"/>
          <p:nvPr/>
        </p:nvSpPr>
        <p:spPr>
          <a:xfrm>
            <a:off x="7802880" y="3821611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256MB boundary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057400" y="4432327"/>
            <a:ext cx="8305800" cy="183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4638" indent="-274638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800" kern="0"/>
              <a:t>Special instruction if the program straddles 256MB boundary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/>
              <a:t>Look up </a:t>
            </a:r>
            <a:r>
              <a:rPr lang="en-US" sz="2400" b="1" kern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2400" kern="0">
                <a:solidFill>
                  <a:srgbClr val="7030A0"/>
                </a:solidFill>
              </a:rPr>
              <a:t> </a:t>
            </a:r>
            <a:r>
              <a:rPr lang="en-US" sz="2400" kern="0"/>
              <a:t>instruction if you are interested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/>
              <a:t>Target address is specified through a register</a:t>
            </a:r>
            <a:endParaRPr lang="en-US" sz="2000" kern="0"/>
          </a:p>
          <a:p>
            <a:pPr lvl="1" eaLnBrk="1" hangingPunct="1">
              <a:buFont typeface="Wingdings" pitchFamily="2" charset="2"/>
              <a:buNone/>
            </a:pPr>
            <a:endParaRPr lang="en-US" sz="2400" kern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E1F6CE0A-6D84-4ECD-B410-95189090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51528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CS2100: Recitation-4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7.1 J-Format: Example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981200" y="1234159"/>
            <a:ext cx="7239000" cy="1905000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 pitchFamily="49" charset="0"/>
              </a:rPr>
              <a:t>	</a:t>
            </a:r>
            <a:r>
              <a:rPr lang="en-US" sz="2400" b="1">
                <a:latin typeface="Courier New" pitchFamily="49" charset="0"/>
              </a:rPr>
              <a:t>Loop:	</a:t>
            </a:r>
            <a:r>
              <a:rPr lang="en-US" sz="2400" b="1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>
                <a:latin typeface="Courier New" pitchFamily="49" charset="0"/>
              </a:rPr>
              <a:t> $9, $0, End </a:t>
            </a:r>
            <a:r>
              <a:rPr lang="en-US" sz="2400" b="1">
                <a:solidFill>
                  <a:srgbClr val="9900CC"/>
                </a:solidFill>
                <a:latin typeface="Courier New" pitchFamily="49" charset="0"/>
              </a:rPr>
              <a:t> 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9900CC"/>
                </a:solidFill>
                <a:latin typeface="Courier New" pitchFamily="49" charset="0"/>
              </a:rPr>
              <a:t>	     	</a:t>
            </a:r>
            <a:r>
              <a:rPr lang="en-US" sz="2400" b="1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>
                <a:latin typeface="Courier New" pitchFamily="49" charset="0"/>
              </a:rPr>
              <a:t>  $8, $8, $10  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>
                <a:latin typeface="Courier New" pitchFamily="49" charset="0"/>
              </a:rPr>
              <a:t> $9, $9, -1   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>
                <a:latin typeface="Courier New" pitchFamily="49" charset="0"/>
              </a:rPr>
              <a:t>    Loop         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20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US" sz="2400" b="1">
                <a:latin typeface="Courier New" pitchFamily="49" charset="0"/>
              </a:rPr>
              <a:t>End:	                  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24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790634" y="2262859"/>
            <a:ext cx="3352800" cy="381000"/>
          </a:xfrm>
          <a:prstGeom prst="rect">
            <a:avLst/>
          </a:prstGeom>
          <a:noFill/>
          <a:ln w="222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49"/>
          <p:cNvGrpSpPr>
            <a:grpSpLocks/>
          </p:cNvGrpSpPr>
          <p:nvPr/>
        </p:nvGrpSpPr>
        <p:grpSpPr bwMode="auto">
          <a:xfrm>
            <a:off x="1787531" y="3977360"/>
            <a:ext cx="5054603" cy="584200"/>
            <a:chOff x="2336" y="2076"/>
            <a:chExt cx="3184" cy="368"/>
          </a:xfrm>
        </p:grpSpPr>
        <p:sp>
          <p:nvSpPr>
            <p:cNvPr id="15" name="Rectangle 47"/>
            <p:cNvSpPr>
              <a:spLocks noChangeArrowheads="1"/>
            </p:cNvSpPr>
            <p:nvPr/>
          </p:nvSpPr>
          <p:spPr bwMode="auto">
            <a:xfrm>
              <a:off x="3120" y="2112"/>
              <a:ext cx="2400" cy="2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0000………………………..01000</a:t>
              </a:r>
            </a:p>
          </p:txBody>
        </p:sp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2336" y="2076"/>
              <a:ext cx="799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Verdana" pitchFamily="34" charset="0"/>
                </a:rPr>
                <a:t>Address to jump to</a:t>
              </a:r>
            </a:p>
          </p:txBody>
        </p:sp>
      </p:grpSp>
      <p:grpSp>
        <p:nvGrpSpPr>
          <p:cNvPr id="22" name="Group 60"/>
          <p:cNvGrpSpPr>
            <a:grpSpLocks/>
          </p:cNvGrpSpPr>
          <p:nvPr/>
        </p:nvGrpSpPr>
        <p:grpSpPr bwMode="auto">
          <a:xfrm>
            <a:off x="3465513" y="3977359"/>
            <a:ext cx="3233738" cy="1295400"/>
            <a:chOff x="3393" y="1932"/>
            <a:chExt cx="2037" cy="816"/>
          </a:xfrm>
        </p:grpSpPr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3625" y="1932"/>
              <a:ext cx="1584" cy="384"/>
            </a:xfrm>
            <a:prstGeom prst="rect">
              <a:avLst/>
            </a:prstGeom>
            <a:noFill/>
            <a:ln w="25400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51"/>
            <p:cNvSpPr>
              <a:spLocks/>
            </p:cNvSpPr>
            <p:nvPr/>
          </p:nvSpPr>
          <p:spPr bwMode="auto">
            <a:xfrm rot="5400000">
              <a:off x="4314" y="1650"/>
              <a:ext cx="180" cy="1584"/>
            </a:xfrm>
            <a:prstGeom prst="rightBrace">
              <a:avLst>
                <a:gd name="adj1" fmla="val 7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52"/>
            <p:cNvSpPr txBox="1">
              <a:spLocks noChangeArrowheads="1"/>
            </p:cNvSpPr>
            <p:nvPr/>
          </p:nvSpPr>
          <p:spPr bwMode="auto">
            <a:xfrm>
              <a:off x="3393" y="2496"/>
              <a:ext cx="203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Verdana" pitchFamily="34" charset="0"/>
                </a:rPr>
                <a:t>immediate =</a:t>
              </a:r>
              <a:r>
                <a:rPr lang="en-US" sz="2000" b="1">
                  <a:solidFill>
                    <a:srgbClr val="C00000"/>
                  </a:solidFill>
                  <a:latin typeface="Verdana" pitchFamily="34" charset="0"/>
                </a:rPr>
                <a:t>2</a:t>
              </a:r>
              <a:r>
                <a:rPr lang="en-US" sz="2000">
                  <a:latin typeface="Verdana" pitchFamily="34" charset="0"/>
                </a:rPr>
                <a:t> (26 bits)</a:t>
              </a:r>
            </a:p>
          </p:txBody>
        </p:sp>
      </p:grpSp>
      <p:grpSp>
        <p:nvGrpSpPr>
          <p:cNvPr id="26" name="Group 56"/>
          <p:cNvGrpSpPr>
            <a:grpSpLocks/>
          </p:cNvGrpSpPr>
          <p:nvPr/>
        </p:nvGrpSpPr>
        <p:grpSpPr bwMode="auto">
          <a:xfrm>
            <a:off x="2422525" y="3443959"/>
            <a:ext cx="4419600" cy="457200"/>
            <a:chOff x="2688" y="2976"/>
            <a:chExt cx="2784" cy="288"/>
          </a:xfrm>
        </p:grpSpPr>
        <p:sp>
          <p:nvSpPr>
            <p:cNvPr id="27" name="Rectangle 54"/>
            <p:cNvSpPr>
              <a:spLocks noChangeArrowheads="1"/>
            </p:cNvSpPr>
            <p:nvPr/>
          </p:nvSpPr>
          <p:spPr bwMode="auto">
            <a:xfrm>
              <a:off x="3072" y="2976"/>
              <a:ext cx="2400" cy="2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0000………………………..10100</a:t>
              </a:r>
            </a:p>
          </p:txBody>
        </p:sp>
        <p:sp>
          <p:nvSpPr>
            <p:cNvPr id="28" name="Text Box 55"/>
            <p:cNvSpPr txBox="1">
              <a:spLocks noChangeArrowheads="1"/>
            </p:cNvSpPr>
            <p:nvPr/>
          </p:nvSpPr>
          <p:spPr bwMode="auto">
            <a:xfrm>
              <a:off x="2688" y="2976"/>
              <a:ext cx="32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Verdana" pitchFamily="34" charset="0"/>
                </a:rPr>
                <a:t>PC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056549" y="2224381"/>
            <a:ext cx="846885" cy="369332"/>
            <a:chOff x="7522714" y="2377159"/>
            <a:chExt cx="846885" cy="369332"/>
          </a:xfrm>
        </p:grpSpPr>
        <p:sp>
          <p:nvSpPr>
            <p:cNvPr id="29" name="Line 7"/>
            <p:cNvSpPr>
              <a:spLocks noChangeShapeType="1"/>
            </p:cNvSpPr>
            <p:nvPr/>
          </p:nvSpPr>
          <p:spPr bwMode="auto">
            <a:xfrm flipH="1" flipV="1">
              <a:off x="7522714" y="2565501"/>
              <a:ext cx="344936" cy="34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7848302" y="2377159"/>
              <a:ext cx="52129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C00000"/>
                  </a:solidFill>
                  <a:latin typeface="Verdana" pitchFamily="34" charset="0"/>
                </a:rPr>
                <a:t>PC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7620000" y="3443959"/>
            <a:ext cx="2514600" cy="1447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Check your understanding by constructing the new PC value</a:t>
            </a: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2206625" y="5425160"/>
            <a:ext cx="1098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opcode</a:t>
            </a: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5181600" y="5425159"/>
            <a:ext cx="28956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target address</a:t>
            </a:r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1981201" y="5806160"/>
            <a:ext cx="1523999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660066"/>
                </a:solidFill>
                <a:latin typeface="Courier New" pitchFamily="49" charset="0"/>
              </a:rPr>
              <a:t>000010</a:t>
            </a:r>
            <a:endParaRPr lang="en-US" sz="2800">
              <a:solidFill>
                <a:srgbClr val="660066"/>
              </a:solidFill>
              <a:latin typeface="Helvetica" pitchFamily="34" charset="0"/>
            </a:endParaRPr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6637338" y="5885535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000">
              <a:solidFill>
                <a:schemeClr val="accent1"/>
              </a:solidFill>
              <a:latin typeface="Helvetica" pitchFamily="34" charset="0"/>
            </a:endParaRP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3505201" y="5806159"/>
            <a:ext cx="662939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002060"/>
                </a:solidFill>
                <a:latin typeface="Courier New" pitchFamily="49" charset="0"/>
              </a:rPr>
              <a:t>00000000000000000000000010</a:t>
            </a:r>
            <a:endParaRPr lang="en-US" sz="2800">
              <a:solidFill>
                <a:srgbClr val="002060"/>
              </a:solidFill>
              <a:latin typeface="Helvetica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1981200" y="5806159"/>
            <a:ext cx="815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0"/>
          <p:cNvSpPr>
            <a:spLocks noChangeShapeType="1"/>
          </p:cNvSpPr>
          <p:nvPr/>
        </p:nvSpPr>
        <p:spPr bwMode="auto">
          <a:xfrm>
            <a:off x="3505200" y="5806159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970514" y="1121229"/>
            <a:ext cx="1316486" cy="646331"/>
            <a:chOff x="7446514" y="1121228"/>
            <a:chExt cx="1316486" cy="646331"/>
          </a:xfrm>
        </p:grpSpPr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 flipV="1">
              <a:off x="7446514" y="1422501"/>
              <a:ext cx="344936" cy="34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7781641" y="1121228"/>
              <a:ext cx="981359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>
                  <a:solidFill>
                    <a:srgbClr val="C00000"/>
                  </a:solidFill>
                  <a:latin typeface="Verdana" pitchFamily="34" charset="0"/>
                </a:rPr>
                <a:t>jump target</a:t>
              </a:r>
            </a:p>
          </p:txBody>
        </p:sp>
      </p:grp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ADDF9921-06DA-409A-8DEB-96326906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8917C4-6478-4044-8C1C-A1779F2058D8}"/>
                  </a:ext>
                </a:extLst>
              </p14:cNvPr>
              <p14:cNvContentPartPr/>
              <p14:nvPr/>
            </p14:nvContentPartPr>
            <p14:xfrm>
              <a:off x="3051000" y="1571760"/>
              <a:ext cx="5790960" cy="2751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8917C4-6478-4044-8C1C-A1779F2058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1640" y="1562400"/>
                <a:ext cx="5809680" cy="27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67376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CS2100: Recitation-4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>
                <a:solidFill>
                  <a:srgbClr val="0000FF"/>
                </a:solidFill>
              </a:rPr>
              <a:t>3.5 Fixed Length Instructions: Encoding (1/4)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133600" y="1412960"/>
            <a:ext cx="8229600" cy="2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Fixed length instruction presents a much more interesting challenge: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Q: How to fit multiple sets of instruction types into same (limited) number of bits?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A: Work with the most constrained instruction types first</a:t>
            </a:r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133600" y="4079958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1463" indent="-271463">
              <a:buFont typeface="Wingdings" panose="05000000000000000000" pitchFamily="2" charset="2"/>
              <a:buChar char="§"/>
            </a:pPr>
            <a:r>
              <a:rPr lang="en-US" sz="2800" b="1" kern="0">
                <a:solidFill>
                  <a:srgbClr val="C00000"/>
                </a:solidFill>
              </a:rPr>
              <a:t>Expanding Opcode</a:t>
            </a:r>
            <a:r>
              <a:rPr lang="en-US" sz="2800" kern="0">
                <a:solidFill>
                  <a:srgbClr val="C00000"/>
                </a:solidFill>
              </a:rPr>
              <a:t> </a:t>
            </a:r>
            <a:r>
              <a:rPr lang="en-US" sz="2800" kern="0"/>
              <a:t>scheme: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kern="0"/>
              <a:t>The opcode has variable lengths for different instructions. 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kern="0"/>
              <a:t>A good way to maximize the instruction bits.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DB03737-C54B-47BB-8A3A-D64E82AA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546D11-51EB-45F7-B134-0294223D61CE}"/>
                  </a:ext>
                </a:extLst>
              </p14:cNvPr>
              <p14:cNvContentPartPr/>
              <p14:nvPr/>
            </p14:nvContentPartPr>
            <p14:xfrm>
              <a:off x="10326960" y="1532160"/>
              <a:ext cx="763920" cy="621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546D11-51EB-45F7-B134-0294223D61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17600" y="1522800"/>
                <a:ext cx="782640" cy="6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2572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CS2100: Recitation-4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>
                <a:solidFill>
                  <a:srgbClr val="0000FF"/>
                </a:solidFill>
              </a:rPr>
              <a:t>3.5 Fixed Length Instructions: Encoding (2/4)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172604"/>
            <a:ext cx="8229600" cy="1676399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b="1"/>
              <a:t>Example: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/>
              <a:t>16-bit fixed length instructions, with 2 types of instructions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b="1"/>
              <a:t>Type-A: </a:t>
            </a:r>
            <a:r>
              <a:rPr lang="en-US"/>
              <a:t>2 operands, each operand is 5-bit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b="1"/>
              <a:t>Type-B: </a:t>
            </a:r>
            <a:r>
              <a:rPr lang="en-US"/>
              <a:t>1 operand of 5-bit</a:t>
            </a:r>
          </a:p>
        </p:txBody>
      </p: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1905001" y="3992003"/>
            <a:ext cx="5121275" cy="1609725"/>
            <a:chOff x="1686" y="1603"/>
            <a:chExt cx="3226" cy="1014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1686" y="1762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/>
                <a:t>Type-A</a:t>
              </a: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1734" y="2366"/>
              <a:ext cx="70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/>
                <a:t>Type-B</a:t>
              </a:r>
            </a:p>
          </p:txBody>
        </p:sp>
        <p:grpSp>
          <p:nvGrpSpPr>
            <p:cNvPr id="19" name="Group 8"/>
            <p:cNvGrpSpPr>
              <a:grpSpLocks/>
            </p:cNvGrpSpPr>
            <p:nvPr/>
          </p:nvGrpSpPr>
          <p:grpSpPr bwMode="auto">
            <a:xfrm>
              <a:off x="2518" y="1603"/>
              <a:ext cx="2394" cy="432"/>
              <a:chOff x="2699" y="1614"/>
              <a:chExt cx="2394" cy="432"/>
            </a:xfrm>
          </p:grpSpPr>
          <p:sp>
            <p:nvSpPr>
              <p:cNvPr id="28" name="Text Box 9"/>
              <p:cNvSpPr txBox="1">
                <a:spLocks noChangeArrowheads="1"/>
              </p:cNvSpPr>
              <p:nvPr/>
            </p:nvSpPr>
            <p:spPr bwMode="auto">
              <a:xfrm>
                <a:off x="2699" y="1807"/>
                <a:ext cx="915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6 bits</a:t>
                </a:r>
              </a:p>
            </p:txBody>
          </p:sp>
          <p:sp>
            <p:nvSpPr>
              <p:cNvPr id="29" name="Text Box 10"/>
              <p:cNvSpPr txBox="1">
                <a:spLocks noChangeArrowheads="1"/>
              </p:cNvSpPr>
              <p:nvPr/>
            </p:nvSpPr>
            <p:spPr bwMode="auto">
              <a:xfrm>
                <a:off x="360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30" name="Text Box 11"/>
              <p:cNvSpPr txBox="1">
                <a:spLocks noChangeArrowheads="1"/>
              </p:cNvSpPr>
              <p:nvPr/>
            </p:nvSpPr>
            <p:spPr bwMode="auto">
              <a:xfrm>
                <a:off x="434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31" name="Text Box 12"/>
              <p:cNvSpPr txBox="1">
                <a:spLocks noChangeArrowheads="1"/>
              </p:cNvSpPr>
              <p:nvPr/>
            </p:nvSpPr>
            <p:spPr bwMode="auto">
              <a:xfrm>
                <a:off x="2807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2" name="Text Box 13"/>
              <p:cNvSpPr txBox="1">
                <a:spLocks noChangeArrowheads="1"/>
              </p:cNvSpPr>
              <p:nvPr/>
            </p:nvSpPr>
            <p:spPr bwMode="auto">
              <a:xfrm>
                <a:off x="363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  <p:sp>
            <p:nvSpPr>
              <p:cNvPr id="33" name="Text Box 14"/>
              <p:cNvSpPr txBox="1">
                <a:spLocks noChangeArrowheads="1"/>
              </p:cNvSpPr>
              <p:nvPr/>
            </p:nvSpPr>
            <p:spPr bwMode="auto">
              <a:xfrm>
                <a:off x="437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  <p:grpSp>
          <p:nvGrpSpPr>
            <p:cNvPr id="20" name="Group 15"/>
            <p:cNvGrpSpPr>
              <a:grpSpLocks/>
            </p:cNvGrpSpPr>
            <p:nvPr/>
          </p:nvGrpSpPr>
          <p:grpSpPr bwMode="auto">
            <a:xfrm>
              <a:off x="2518" y="2185"/>
              <a:ext cx="2394" cy="432"/>
              <a:chOff x="2518" y="2185"/>
              <a:chExt cx="2394" cy="432"/>
            </a:xfrm>
          </p:grpSpPr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518" y="2378"/>
                <a:ext cx="915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6 bits</a:t>
                </a:r>
              </a:p>
            </p:txBody>
          </p:sp>
          <p:sp>
            <p:nvSpPr>
              <p:cNvPr id="23" name="Text Box 17"/>
              <p:cNvSpPr txBox="1">
                <a:spLocks noChangeArrowheads="1"/>
              </p:cNvSpPr>
              <p:nvPr/>
            </p:nvSpPr>
            <p:spPr bwMode="auto">
              <a:xfrm>
                <a:off x="3427" y="2378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4" name="Text Box 18"/>
              <p:cNvSpPr txBox="1">
                <a:spLocks noChangeArrowheads="1"/>
              </p:cNvSpPr>
              <p:nvPr/>
            </p:nvSpPr>
            <p:spPr bwMode="auto">
              <a:xfrm>
                <a:off x="4167" y="2378"/>
                <a:ext cx="745" cy="2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sq">
                <a:solidFill>
                  <a:srgbClr val="C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5" name="Text Box 19"/>
              <p:cNvSpPr txBox="1">
                <a:spLocks noChangeArrowheads="1"/>
              </p:cNvSpPr>
              <p:nvPr/>
            </p:nvSpPr>
            <p:spPr bwMode="auto">
              <a:xfrm>
                <a:off x="2626" y="2185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" name="Text Box 20"/>
              <p:cNvSpPr txBox="1">
                <a:spLocks noChangeArrowheads="1"/>
              </p:cNvSpPr>
              <p:nvPr/>
            </p:nvSpPr>
            <p:spPr bwMode="auto">
              <a:xfrm>
                <a:off x="3450" y="2185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  <p:sp>
            <p:nvSpPr>
              <p:cNvPr id="27" name="Text Box 21"/>
              <p:cNvSpPr txBox="1">
                <a:spLocks noChangeArrowheads="1"/>
              </p:cNvSpPr>
              <p:nvPr/>
            </p:nvSpPr>
            <p:spPr bwMode="auto">
              <a:xfrm>
                <a:off x="4190" y="2185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unused</a:t>
                </a:r>
              </a:p>
            </p:txBody>
          </p:sp>
        </p:grpSp>
      </p:grp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7162801" y="2949015"/>
            <a:ext cx="304799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</a:pPr>
            <a:r>
              <a:rPr lang="en-US" sz="2400" b="1">
                <a:solidFill>
                  <a:srgbClr val="C00000"/>
                </a:solidFill>
              </a:rPr>
              <a:t>Problem:</a:t>
            </a:r>
          </a:p>
          <a:p>
            <a:pPr marL="542925" lvl="1" indent="-357188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000"/>
              <a:t>Wasted bits in </a:t>
            </a:r>
            <a:br>
              <a:rPr lang="en-US" sz="2000"/>
            </a:br>
            <a:r>
              <a:rPr lang="en-US" sz="2000"/>
              <a:t>Type-B instructions</a:t>
            </a:r>
          </a:p>
          <a:p>
            <a:pPr marL="542925" lvl="1" indent="-357188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000"/>
              <a:t>Maximum total number of instructions is 2</a:t>
            </a:r>
            <a:r>
              <a:rPr lang="en-US" sz="2000" baseline="30000"/>
              <a:t>6</a:t>
            </a:r>
            <a:r>
              <a:rPr lang="en-US" sz="2000"/>
              <a:t> or 64.</a:t>
            </a:r>
          </a:p>
        </p:txBody>
      </p:sp>
      <p:sp>
        <p:nvSpPr>
          <p:cNvPr id="35" name="Snip and Round Single Corner Rectangle 34"/>
          <p:cNvSpPr/>
          <p:nvPr/>
        </p:nvSpPr>
        <p:spPr>
          <a:xfrm>
            <a:off x="2117725" y="3068077"/>
            <a:ext cx="2438400" cy="609600"/>
          </a:xfrm>
          <a:prstGeom prst="snip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rgbClr val="660066"/>
                </a:solidFill>
              </a:rPr>
              <a:t>First Attempt: </a:t>
            </a:r>
          </a:p>
          <a:p>
            <a:r>
              <a:rPr lang="en-US">
                <a:solidFill>
                  <a:srgbClr val="660066"/>
                </a:solidFill>
              </a:rPr>
              <a:t>Fixed length </a:t>
            </a:r>
            <a:r>
              <a:rPr lang="en-US" err="1">
                <a:solidFill>
                  <a:srgbClr val="660066"/>
                </a:solidFill>
              </a:rPr>
              <a:t>Opcode</a:t>
            </a:r>
            <a:endParaRPr lang="en-SG">
              <a:solidFill>
                <a:srgbClr val="660066"/>
              </a:solidFill>
            </a:endParaRPr>
          </a:p>
        </p:txBody>
      </p: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61C56CD0-33EA-4782-ADEF-FBA84BE5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730DE8-D957-41A9-AF83-908AAE575C4F}"/>
                  </a:ext>
                </a:extLst>
              </p14:cNvPr>
              <p14:cNvContentPartPr/>
              <p14:nvPr/>
            </p14:nvContentPartPr>
            <p14:xfrm>
              <a:off x="2832480" y="1924200"/>
              <a:ext cx="4672800" cy="3931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730DE8-D957-41A9-AF83-908AAE575C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3120" y="1914840"/>
                <a:ext cx="4691520" cy="395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32256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CS2100: Recitation-4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>
                <a:solidFill>
                  <a:srgbClr val="0000FF"/>
                </a:solidFill>
              </a:rPr>
              <a:t>3.5 Fixed Length Instructions: Encoding (3/4)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981200" y="1401203"/>
            <a:ext cx="8229600" cy="1265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Use </a:t>
            </a:r>
            <a:r>
              <a:rPr lang="en-US" b="1"/>
              <a:t>expanding opcode </a:t>
            </a:r>
            <a:r>
              <a:rPr lang="en-US"/>
              <a:t>scheme:</a:t>
            </a:r>
            <a:endParaRPr lang="en-US" b="1"/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Extend the opcode for type-B instructions to </a:t>
            </a:r>
            <a:r>
              <a:rPr lang="en-US" b="1"/>
              <a:t>11 bits</a:t>
            </a:r>
          </a:p>
          <a:p>
            <a:pPr lvl="1" fontAlgn="auto">
              <a:spcAft>
                <a:spcPts val="0"/>
              </a:spcAft>
              <a:buNone/>
            </a:pPr>
            <a:r>
              <a:rPr lang="en-US">
                <a:sym typeface="Wingdings" pitchFamily="2" charset="2"/>
              </a:rPr>
              <a:t> No wasted bits and result in a larger instruction set</a:t>
            </a:r>
            <a:endParaRPr lang="en-US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4648201" y="2743200"/>
            <a:ext cx="5045075" cy="1600200"/>
            <a:chOff x="1734" y="1659"/>
            <a:chExt cx="3178" cy="1008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1734" y="1803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/>
                <a:t>Type-A</a:t>
              </a: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1734" y="2407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/>
                <a:t>Type-B</a:t>
              </a:r>
            </a:p>
          </p:txBody>
        </p:sp>
        <p:grpSp>
          <p:nvGrpSpPr>
            <p:cNvPr id="16" name="Group 7"/>
            <p:cNvGrpSpPr>
              <a:grpSpLocks/>
            </p:cNvGrpSpPr>
            <p:nvPr/>
          </p:nvGrpSpPr>
          <p:grpSpPr bwMode="auto">
            <a:xfrm>
              <a:off x="2518" y="1659"/>
              <a:ext cx="2394" cy="432"/>
              <a:chOff x="2699" y="1614"/>
              <a:chExt cx="2394" cy="432"/>
            </a:xfrm>
          </p:grpSpPr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2699" y="1807"/>
                <a:ext cx="915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6 bits</a:t>
                </a:r>
              </a:p>
            </p:txBody>
          </p:sp>
          <p:sp>
            <p:nvSpPr>
              <p:cNvPr id="25" name="Text Box 9"/>
              <p:cNvSpPr txBox="1">
                <a:spLocks noChangeArrowheads="1"/>
              </p:cNvSpPr>
              <p:nvPr/>
            </p:nvSpPr>
            <p:spPr bwMode="auto">
              <a:xfrm>
                <a:off x="360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434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7" name="Text Box 11"/>
              <p:cNvSpPr txBox="1">
                <a:spLocks noChangeArrowheads="1"/>
              </p:cNvSpPr>
              <p:nvPr/>
            </p:nvSpPr>
            <p:spPr bwMode="auto">
              <a:xfrm>
                <a:off x="2807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" name="Text Box 12"/>
              <p:cNvSpPr txBox="1">
                <a:spLocks noChangeArrowheads="1"/>
              </p:cNvSpPr>
              <p:nvPr/>
            </p:nvSpPr>
            <p:spPr bwMode="auto">
              <a:xfrm>
                <a:off x="363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437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  <p:grpSp>
          <p:nvGrpSpPr>
            <p:cNvPr id="18" name="Group 14"/>
            <p:cNvGrpSpPr>
              <a:grpSpLocks/>
            </p:cNvGrpSpPr>
            <p:nvPr/>
          </p:nvGrpSpPr>
          <p:grpSpPr bwMode="auto">
            <a:xfrm>
              <a:off x="2518" y="2235"/>
              <a:ext cx="2394" cy="432"/>
              <a:chOff x="2569" y="3353"/>
              <a:chExt cx="2394" cy="432"/>
            </a:xfrm>
          </p:grpSpPr>
          <p:sp>
            <p:nvSpPr>
              <p:cNvPr id="19" name="Text Box 15"/>
              <p:cNvSpPr txBox="1">
                <a:spLocks noChangeArrowheads="1"/>
              </p:cNvSpPr>
              <p:nvPr/>
            </p:nvSpPr>
            <p:spPr bwMode="auto">
              <a:xfrm>
                <a:off x="2569" y="3546"/>
                <a:ext cx="1661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>
                    <a:solidFill>
                      <a:srgbClr val="C00000"/>
                    </a:solidFill>
                  </a:rPr>
                  <a:t>11 bits</a:t>
                </a:r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4218" y="3546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3050" y="3353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>
                <a:off x="4241" y="3353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</p:grp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1905000" y="45720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ct val="3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/>
              <a:t>Questions:</a:t>
            </a:r>
          </a:p>
          <a:p>
            <a:pPr marL="715963" lvl="1" indent="-27146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How do we distinguish between Type-A and Type-B?</a:t>
            </a:r>
          </a:p>
          <a:p>
            <a:pPr marL="715963" lvl="1" indent="-27146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How many different instructions do we really have?</a:t>
            </a:r>
          </a:p>
        </p:txBody>
      </p:sp>
      <p:sp>
        <p:nvSpPr>
          <p:cNvPr id="31" name="Snip and Round Single Corner Rectangle 30"/>
          <p:cNvSpPr/>
          <p:nvPr/>
        </p:nvSpPr>
        <p:spPr>
          <a:xfrm>
            <a:off x="1965325" y="2886075"/>
            <a:ext cx="2438400" cy="609600"/>
          </a:xfrm>
          <a:prstGeom prst="snip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rgbClr val="660066"/>
                </a:solidFill>
              </a:rPr>
              <a:t>Second Attempt: </a:t>
            </a:r>
          </a:p>
          <a:p>
            <a:r>
              <a:rPr lang="en-US">
                <a:solidFill>
                  <a:srgbClr val="660066"/>
                </a:solidFill>
              </a:rPr>
              <a:t>Expanding </a:t>
            </a:r>
            <a:r>
              <a:rPr lang="en-US" err="1">
                <a:solidFill>
                  <a:srgbClr val="660066"/>
                </a:solidFill>
              </a:rPr>
              <a:t>Opcode</a:t>
            </a:r>
            <a:endParaRPr lang="en-SG">
              <a:solidFill>
                <a:srgbClr val="660066"/>
              </a:solidFill>
            </a:endParaRP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88ABA7C4-C4B5-41E4-86B9-57A58C80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A74662-DF32-44FE-A7D0-3A56C531255A}"/>
                  </a:ext>
                </a:extLst>
              </p14:cNvPr>
              <p14:cNvContentPartPr/>
              <p14:nvPr/>
            </p14:nvContentPartPr>
            <p14:xfrm>
              <a:off x="6201000" y="3330360"/>
              <a:ext cx="633240" cy="72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A74662-DF32-44FE-A7D0-3A56C53125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1640" y="3321000"/>
                <a:ext cx="651960" cy="9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31860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/>
              <a:t>REVISION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38EF5-75C2-5CB5-CDC6-74EC797C9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73148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CS2100: Recitation-4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>
                <a:solidFill>
                  <a:srgbClr val="0000FF"/>
                </a:solidFill>
              </a:rPr>
              <a:t>3.5 Fixed Length Instructions: Encoding (4/4)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1981200" y="1172603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What is the maximum number of instructions?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1981200" y="3763403"/>
            <a:ext cx="8077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/>
              <a:t>Reasoning:</a:t>
            </a:r>
          </a:p>
          <a:p>
            <a:pPr marL="803275" lvl="1" indent="-346075">
              <a:spcBef>
                <a:spcPct val="30000"/>
              </a:spcBef>
              <a:buSzPct val="100000"/>
              <a:buFont typeface="+mj-lt"/>
              <a:buAutoNum type="arabicPeriod"/>
            </a:pPr>
            <a:r>
              <a:rPr lang="en-US" sz="2000"/>
              <a:t>For every 6-bit prefix (front-part) given to Type-B, we get </a:t>
            </a:r>
            <a:r>
              <a:rPr lang="en-US" sz="2000" b="1"/>
              <a:t>2</a:t>
            </a:r>
            <a:r>
              <a:rPr lang="en-US" sz="2000" b="1" baseline="30000"/>
              <a:t>5</a:t>
            </a:r>
            <a:r>
              <a:rPr lang="en-US" sz="2000"/>
              <a:t> unique patterns, e.g.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[111111]XXXXX </a:t>
            </a:r>
          </a:p>
          <a:p>
            <a:pPr marL="803275" lvl="1" indent="-346075">
              <a:spcBef>
                <a:spcPct val="30000"/>
              </a:spcBef>
              <a:buSzPct val="100000"/>
              <a:buFont typeface="+mj-lt"/>
              <a:buAutoNum type="arabicPeriod"/>
            </a:pPr>
            <a:r>
              <a:rPr lang="en-US" sz="2000"/>
              <a:t>So, we should minimize Type-A instruction and give </a:t>
            </a:r>
            <a:r>
              <a:rPr lang="en-US" sz="2000">
                <a:solidFill>
                  <a:srgbClr val="C00000"/>
                </a:solidFill>
              </a:rPr>
              <a:t>as many 6-bit prefixes as possible to Type-B</a:t>
            </a:r>
          </a:p>
          <a:p>
            <a:pPr marL="914400" lvl="1" indent="-457200">
              <a:spcBef>
                <a:spcPct val="30000"/>
              </a:spcBef>
              <a:buClr>
                <a:schemeClr val="accent1"/>
              </a:buClr>
              <a:buSzPct val="65000"/>
            </a:pPr>
            <a:r>
              <a:rPr lang="en-US" sz="2000">
                <a:sym typeface="Wingdings" pitchFamily="2" charset="2"/>
              </a:rPr>
              <a:t>        1 Type-A instruction, </a:t>
            </a:r>
            <a:r>
              <a:rPr lang="en-US" sz="2000" b="1">
                <a:sym typeface="Wingdings" pitchFamily="2" charset="2"/>
              </a:rPr>
              <a:t>2</a:t>
            </a:r>
            <a:r>
              <a:rPr lang="en-US" sz="2000" b="1" baseline="30000">
                <a:sym typeface="Wingdings" pitchFamily="2" charset="2"/>
              </a:rPr>
              <a:t>6</a:t>
            </a:r>
            <a:r>
              <a:rPr lang="en-US" sz="2000" b="1">
                <a:sym typeface="Wingdings" pitchFamily="2" charset="2"/>
              </a:rPr>
              <a:t> – 1</a:t>
            </a:r>
            <a:r>
              <a:rPr lang="en-US" sz="2000">
                <a:sym typeface="Wingdings" pitchFamily="2" charset="2"/>
              </a:rPr>
              <a:t> prefixes for Type-B</a:t>
            </a:r>
            <a:endParaRPr lang="en-US" sz="2000"/>
          </a:p>
        </p:txBody>
      </p:sp>
      <p:grpSp>
        <p:nvGrpSpPr>
          <p:cNvPr id="57" name="Group 4"/>
          <p:cNvGrpSpPr>
            <a:grpSpLocks/>
          </p:cNvGrpSpPr>
          <p:nvPr/>
        </p:nvGrpSpPr>
        <p:grpSpPr bwMode="auto">
          <a:xfrm>
            <a:off x="2057401" y="1858403"/>
            <a:ext cx="5045075" cy="1600200"/>
            <a:chOff x="1734" y="1659"/>
            <a:chExt cx="3178" cy="1008"/>
          </a:xfrm>
        </p:grpSpPr>
        <p:sp>
          <p:nvSpPr>
            <p:cNvPr id="58" name="Text Box 5"/>
            <p:cNvSpPr txBox="1">
              <a:spLocks noChangeArrowheads="1"/>
            </p:cNvSpPr>
            <p:nvPr/>
          </p:nvSpPr>
          <p:spPr bwMode="auto">
            <a:xfrm>
              <a:off x="1734" y="1803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/>
                <a:t>Type-A</a:t>
              </a:r>
            </a:p>
          </p:txBody>
        </p:sp>
        <p:sp>
          <p:nvSpPr>
            <p:cNvPr id="59" name="Text Box 6"/>
            <p:cNvSpPr txBox="1">
              <a:spLocks noChangeArrowheads="1"/>
            </p:cNvSpPr>
            <p:nvPr/>
          </p:nvSpPr>
          <p:spPr bwMode="auto">
            <a:xfrm>
              <a:off x="1734" y="2407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/>
                <a:t>Type-B</a:t>
              </a:r>
            </a:p>
          </p:txBody>
        </p:sp>
        <p:grpSp>
          <p:nvGrpSpPr>
            <p:cNvPr id="60" name="Group 7"/>
            <p:cNvGrpSpPr>
              <a:grpSpLocks/>
            </p:cNvGrpSpPr>
            <p:nvPr/>
          </p:nvGrpSpPr>
          <p:grpSpPr bwMode="auto">
            <a:xfrm>
              <a:off x="2518" y="1659"/>
              <a:ext cx="2394" cy="432"/>
              <a:chOff x="2699" y="1614"/>
              <a:chExt cx="2394" cy="432"/>
            </a:xfrm>
          </p:grpSpPr>
          <p:sp>
            <p:nvSpPr>
              <p:cNvPr id="66" name="Text Box 8"/>
              <p:cNvSpPr txBox="1">
                <a:spLocks noChangeArrowheads="1"/>
              </p:cNvSpPr>
              <p:nvPr/>
            </p:nvSpPr>
            <p:spPr bwMode="auto">
              <a:xfrm>
                <a:off x="2699" y="1807"/>
                <a:ext cx="915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6 bits</a:t>
                </a:r>
              </a:p>
            </p:txBody>
          </p:sp>
          <p:sp>
            <p:nvSpPr>
              <p:cNvPr id="67" name="Text Box 9"/>
              <p:cNvSpPr txBox="1">
                <a:spLocks noChangeArrowheads="1"/>
              </p:cNvSpPr>
              <p:nvPr/>
            </p:nvSpPr>
            <p:spPr bwMode="auto">
              <a:xfrm>
                <a:off x="360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68" name="Text Box 10"/>
              <p:cNvSpPr txBox="1">
                <a:spLocks noChangeArrowheads="1"/>
              </p:cNvSpPr>
              <p:nvPr/>
            </p:nvSpPr>
            <p:spPr bwMode="auto">
              <a:xfrm>
                <a:off x="434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69" name="Text Box 11"/>
              <p:cNvSpPr txBox="1">
                <a:spLocks noChangeArrowheads="1"/>
              </p:cNvSpPr>
              <p:nvPr/>
            </p:nvSpPr>
            <p:spPr bwMode="auto">
              <a:xfrm>
                <a:off x="2807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0" name="Text Box 12"/>
              <p:cNvSpPr txBox="1">
                <a:spLocks noChangeArrowheads="1"/>
              </p:cNvSpPr>
              <p:nvPr/>
            </p:nvSpPr>
            <p:spPr bwMode="auto">
              <a:xfrm>
                <a:off x="363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  <p:sp>
            <p:nvSpPr>
              <p:cNvPr id="71" name="Text Box 13"/>
              <p:cNvSpPr txBox="1">
                <a:spLocks noChangeArrowheads="1"/>
              </p:cNvSpPr>
              <p:nvPr/>
            </p:nvSpPr>
            <p:spPr bwMode="auto">
              <a:xfrm>
                <a:off x="437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  <p:grpSp>
          <p:nvGrpSpPr>
            <p:cNvPr id="61" name="Group 14"/>
            <p:cNvGrpSpPr>
              <a:grpSpLocks/>
            </p:cNvGrpSpPr>
            <p:nvPr/>
          </p:nvGrpSpPr>
          <p:grpSpPr bwMode="auto">
            <a:xfrm>
              <a:off x="2518" y="2235"/>
              <a:ext cx="2394" cy="432"/>
              <a:chOff x="2569" y="3353"/>
              <a:chExt cx="2394" cy="432"/>
            </a:xfrm>
          </p:grpSpPr>
          <p:sp>
            <p:nvSpPr>
              <p:cNvPr id="62" name="Text Box 15"/>
              <p:cNvSpPr txBox="1">
                <a:spLocks noChangeArrowheads="1"/>
              </p:cNvSpPr>
              <p:nvPr/>
            </p:nvSpPr>
            <p:spPr bwMode="auto">
              <a:xfrm>
                <a:off x="2569" y="3546"/>
                <a:ext cx="1661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>
                    <a:solidFill>
                      <a:srgbClr val="C00000"/>
                    </a:solidFill>
                  </a:rPr>
                  <a:t>11 bits</a:t>
                </a:r>
              </a:p>
            </p:txBody>
          </p:sp>
          <p:sp>
            <p:nvSpPr>
              <p:cNvPr id="63" name="Text Box 16"/>
              <p:cNvSpPr txBox="1">
                <a:spLocks noChangeArrowheads="1"/>
              </p:cNvSpPr>
              <p:nvPr/>
            </p:nvSpPr>
            <p:spPr bwMode="auto">
              <a:xfrm>
                <a:off x="4218" y="3546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64" name="Text Box 17"/>
              <p:cNvSpPr txBox="1">
                <a:spLocks noChangeArrowheads="1"/>
              </p:cNvSpPr>
              <p:nvPr/>
            </p:nvSpPr>
            <p:spPr bwMode="auto">
              <a:xfrm>
                <a:off x="3050" y="3353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5" name="Text Box 18"/>
              <p:cNvSpPr txBox="1">
                <a:spLocks noChangeArrowheads="1"/>
              </p:cNvSpPr>
              <p:nvPr/>
            </p:nvSpPr>
            <p:spPr bwMode="auto">
              <a:xfrm>
                <a:off x="4241" y="3353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</p:grpSp>
      <p:sp>
        <p:nvSpPr>
          <p:cNvPr id="72" name="Snip Single Corner Rectangle 71"/>
          <p:cNvSpPr/>
          <p:nvPr/>
        </p:nvSpPr>
        <p:spPr>
          <a:xfrm>
            <a:off x="7543800" y="1782203"/>
            <a:ext cx="2743200" cy="1828800"/>
          </a:xfrm>
          <a:prstGeom prst="snip1Rect">
            <a:avLst/>
          </a:prstGeom>
          <a:solidFill>
            <a:srgbClr val="FFFFCC"/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>
                <a:solidFill>
                  <a:prstClr val="black"/>
                </a:solidFill>
                <a:latin typeface="Arial" charset="0"/>
                <a:cs typeface="Arial" charset="0"/>
              </a:rPr>
              <a:t>Answer: </a:t>
            </a:r>
          </a:p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>
                <a:solidFill>
                  <a:srgbClr val="C00000"/>
                </a:solidFill>
                <a:latin typeface="Arial" charset="0"/>
                <a:cs typeface="Arial" charset="0"/>
              </a:rPr>
              <a:t>1 + (2</a:t>
            </a:r>
            <a:r>
              <a:rPr lang="en-US" sz="2400" b="1" baseline="30000">
                <a:solidFill>
                  <a:srgbClr val="C00000"/>
                </a:solidFill>
                <a:latin typeface="Arial" charset="0"/>
                <a:cs typeface="Arial" charset="0"/>
              </a:rPr>
              <a:t>6</a:t>
            </a:r>
            <a:r>
              <a:rPr lang="en-US" sz="2400" b="1">
                <a:solidFill>
                  <a:srgbClr val="C00000"/>
                </a:solidFill>
                <a:latin typeface="Arial" charset="0"/>
                <a:cs typeface="Arial" charset="0"/>
              </a:rPr>
              <a:t> –1) </a:t>
            </a:r>
            <a:r>
              <a:rPr lang="en-US" sz="2400" b="1">
                <a:solidFill>
                  <a:srgbClr val="C00000"/>
                </a:solidFill>
                <a:latin typeface="Arial" charset="0"/>
                <a:cs typeface="Arial" charset="0"/>
                <a:sym typeface="Symbol" pitchFamily="18" charset="2"/>
              </a:rPr>
              <a:t></a:t>
            </a:r>
            <a:r>
              <a:rPr lang="en-US" sz="2400" b="1">
                <a:solidFill>
                  <a:srgbClr val="C00000"/>
                </a:solidFill>
                <a:latin typeface="Arial" charset="0"/>
                <a:cs typeface="Arial" charset="0"/>
              </a:rPr>
              <a:t> 2</a:t>
            </a:r>
            <a:r>
              <a:rPr lang="en-US" sz="2400" b="1" baseline="30000">
                <a:solidFill>
                  <a:srgbClr val="C00000"/>
                </a:solidFill>
                <a:latin typeface="Arial" charset="0"/>
                <a:cs typeface="Arial" charset="0"/>
              </a:rPr>
              <a:t>5</a:t>
            </a:r>
            <a:r>
              <a:rPr lang="en-US" sz="2400" b="1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>
                <a:solidFill>
                  <a:prstClr val="black"/>
                </a:solidFill>
                <a:latin typeface="Arial" charset="0"/>
                <a:cs typeface="Arial" charset="0"/>
              </a:rPr>
              <a:t>= 1 + 63</a:t>
            </a:r>
            <a:r>
              <a:rPr lang="en-US" sz="240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</a:t>
            </a:r>
            <a:r>
              <a:rPr lang="en-US" sz="2400">
                <a:solidFill>
                  <a:prstClr val="black"/>
                </a:solidFill>
                <a:latin typeface="Arial" charset="0"/>
                <a:cs typeface="Arial" charset="0"/>
              </a:rPr>
              <a:t>32 </a:t>
            </a:r>
          </a:p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>
                <a:solidFill>
                  <a:prstClr val="black"/>
                </a:solidFill>
                <a:latin typeface="Arial" charset="0"/>
                <a:cs typeface="Arial" charset="0"/>
              </a:rPr>
              <a:t>= </a:t>
            </a:r>
            <a:r>
              <a:rPr lang="en-US" sz="2400" b="1">
                <a:solidFill>
                  <a:prstClr val="black"/>
                </a:solidFill>
                <a:latin typeface="Arial" charset="0"/>
                <a:cs typeface="Arial" charset="0"/>
              </a:rPr>
              <a:t>2017</a:t>
            </a:r>
            <a:endParaRPr lang="en-US" sz="240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algn="ctr"/>
            <a:endParaRPr lang="en-SG"/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D16C36D4-6D65-4D7A-AF0D-149006B4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5BC72D-0914-4CC4-8965-85E127A717F0}"/>
                  </a:ext>
                </a:extLst>
              </p14:cNvPr>
              <p14:cNvContentPartPr/>
              <p14:nvPr/>
            </p14:nvContentPartPr>
            <p14:xfrm>
              <a:off x="303840" y="1088280"/>
              <a:ext cx="10279800" cy="5095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5BC72D-0914-4CC4-8965-85E127A717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480" y="1078920"/>
                <a:ext cx="10298520" cy="511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88393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7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Recitation 5</a:t>
            </a:r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1948513" y="22066"/>
            <a:ext cx="8706597" cy="6714014"/>
            <a:chOff x="424512" y="-160814"/>
            <a:chExt cx="8706597" cy="6714014"/>
          </a:xfrm>
        </p:grpSpPr>
        <p:grpSp>
          <p:nvGrpSpPr>
            <p:cNvPr id="9" name="Group 8"/>
            <p:cNvGrpSpPr/>
            <p:nvPr/>
          </p:nvGrpSpPr>
          <p:grpSpPr>
            <a:xfrm>
              <a:off x="424512" y="228600"/>
              <a:ext cx="8567088" cy="6324600"/>
              <a:chOff x="533400" y="304800"/>
              <a:chExt cx="8567088" cy="63246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4419600" y="6019800"/>
                <a:ext cx="1371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>
                    <a:solidFill>
                      <a:srgbClr val="C00000"/>
                    </a:solidFill>
                  </a:rPr>
                  <a:t>ALU Control</a:t>
                </a:r>
              </a:p>
            </p:txBody>
          </p:sp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3648844" y="4495800"/>
                <a:ext cx="0" cy="268288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28"/>
              <p:cNvSpPr>
                <a:spLocks noChangeShapeType="1"/>
              </p:cNvSpPr>
              <p:nvPr/>
            </p:nvSpPr>
            <p:spPr bwMode="auto">
              <a:xfrm flipV="1">
                <a:off x="4191000" y="3200400"/>
                <a:ext cx="1371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29"/>
              <p:cNvSpPr>
                <a:spLocks noChangeShapeType="1"/>
              </p:cNvSpPr>
              <p:nvPr/>
            </p:nvSpPr>
            <p:spPr bwMode="auto">
              <a:xfrm>
                <a:off x="4267200" y="4191000"/>
                <a:ext cx="930002" cy="11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17" name="Straight Connector 16"/>
              <p:cNvCxnSpPr>
                <a:endCxn id="32" idx="0"/>
              </p:cNvCxnSpPr>
              <p:nvPr/>
            </p:nvCxnSpPr>
            <p:spPr>
              <a:xfrm>
                <a:off x="1259786" y="3067051"/>
                <a:ext cx="1300651" cy="5714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endCxn id="33" idx="0"/>
              </p:cNvCxnSpPr>
              <p:nvPr/>
            </p:nvCxnSpPr>
            <p:spPr>
              <a:xfrm flipV="1">
                <a:off x="1259786" y="3505200"/>
                <a:ext cx="1300651" cy="20955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285336" y="4433977"/>
                <a:ext cx="957532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 Box 309"/>
              <p:cNvSpPr txBox="1">
                <a:spLocks noChangeArrowheads="1"/>
              </p:cNvSpPr>
              <p:nvPr/>
            </p:nvSpPr>
            <p:spPr bwMode="auto">
              <a:xfrm>
                <a:off x="1296485" y="2819400"/>
                <a:ext cx="984565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>
                    <a:latin typeface="Verdana" pitchFamily="34" charset="0"/>
                  </a:rPr>
                  <a:t>Inst [25:21]</a:t>
                </a:r>
              </a:p>
            </p:txBody>
          </p:sp>
          <p:sp>
            <p:nvSpPr>
              <p:cNvPr id="22" name="Text Box 310"/>
              <p:cNvSpPr txBox="1">
                <a:spLocks noChangeArrowheads="1"/>
              </p:cNvSpPr>
              <p:nvPr/>
            </p:nvSpPr>
            <p:spPr bwMode="auto">
              <a:xfrm rot="21202696">
                <a:off x="1277064" y="3379355"/>
                <a:ext cx="984565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>
                    <a:latin typeface="Verdana" pitchFamily="34" charset="0"/>
                  </a:rPr>
                  <a:t>Inst [20:16]</a:t>
                </a:r>
              </a:p>
            </p:txBody>
          </p:sp>
          <p:sp>
            <p:nvSpPr>
              <p:cNvPr id="23" name="Text Box 324"/>
              <p:cNvSpPr txBox="1">
                <a:spLocks noChangeArrowheads="1"/>
              </p:cNvSpPr>
              <p:nvPr/>
            </p:nvSpPr>
            <p:spPr bwMode="auto">
              <a:xfrm>
                <a:off x="1266056" y="4419600"/>
                <a:ext cx="984565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>
                    <a:latin typeface="Verdana" pitchFamily="34" charset="0"/>
                  </a:rPr>
                  <a:t>Inst [15:11]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2250328" y="38862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>
                    <a:solidFill>
                      <a:srgbClr val="006600"/>
                    </a:solidFill>
                  </a:rPr>
                  <a:t>MUX</a:t>
                </a:r>
                <a:endParaRPr lang="en-SG" sz="1600" b="1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25" name="Shape 39"/>
              <p:cNvCxnSpPr>
                <a:stCxn id="22" idx="2"/>
              </p:cNvCxnSpPr>
              <p:nvPr/>
            </p:nvCxnSpPr>
            <p:spPr>
              <a:xfrm rot="16200000" flipH="1">
                <a:off x="1725051" y="3683246"/>
                <a:ext cx="576309" cy="459325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4" idx="3"/>
                <a:endCxn id="34" idx="0"/>
              </p:cNvCxnSpPr>
              <p:nvPr/>
            </p:nvCxnSpPr>
            <p:spPr>
              <a:xfrm flipV="1">
                <a:off x="2514471" y="3962399"/>
                <a:ext cx="112001" cy="38100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3"/>
              <p:cNvCxnSpPr>
                <a:stCxn id="50" idx="6"/>
              </p:cNvCxnSpPr>
              <p:nvPr/>
            </p:nvCxnSpPr>
            <p:spPr>
              <a:xfrm flipV="1">
                <a:off x="4171389" y="4800600"/>
                <a:ext cx="781611" cy="723900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 Box 324"/>
              <p:cNvSpPr txBox="1">
                <a:spLocks noChangeArrowheads="1"/>
              </p:cNvSpPr>
              <p:nvPr/>
            </p:nvSpPr>
            <p:spPr bwMode="auto">
              <a:xfrm>
                <a:off x="1254884" y="5334000"/>
                <a:ext cx="902811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>
                    <a:latin typeface="Verdana" pitchFamily="34" charset="0"/>
                  </a:rPr>
                  <a:t>Inst [15:0]</a:t>
                </a: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4959340" y="40386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>
                    <a:solidFill>
                      <a:srgbClr val="006600"/>
                    </a:solidFill>
                  </a:rPr>
                  <a:t>MUX</a:t>
                </a:r>
                <a:endParaRPr lang="en-SG" sz="1600" b="1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1259793" y="5562600"/>
                <a:ext cx="204710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>
                <a:off x="5223483" y="4495800"/>
                <a:ext cx="3391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Line 24"/>
              <p:cNvSpPr>
                <a:spLocks noChangeShapeType="1"/>
              </p:cNvSpPr>
              <p:nvPr/>
            </p:nvSpPr>
            <p:spPr bwMode="auto">
              <a:xfrm>
                <a:off x="2560437" y="3124200"/>
                <a:ext cx="543419" cy="12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Line 25"/>
              <p:cNvSpPr>
                <a:spLocks noChangeShapeType="1"/>
              </p:cNvSpPr>
              <p:nvPr/>
            </p:nvSpPr>
            <p:spPr bwMode="auto">
              <a:xfrm>
                <a:off x="2560437" y="3505200"/>
                <a:ext cx="543419" cy="15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" name="Line 26"/>
              <p:cNvSpPr>
                <a:spLocks noChangeShapeType="1"/>
              </p:cNvSpPr>
              <p:nvPr/>
            </p:nvSpPr>
            <p:spPr bwMode="auto">
              <a:xfrm flipV="1">
                <a:off x="2626472" y="3954462"/>
                <a:ext cx="477383" cy="7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" name="Rectangle 15"/>
              <p:cNvSpPr>
                <a:spLocks noChangeArrowheads="1"/>
              </p:cNvSpPr>
              <p:nvPr/>
            </p:nvSpPr>
            <p:spPr bwMode="auto">
              <a:xfrm>
                <a:off x="3093039" y="2895601"/>
                <a:ext cx="1129733" cy="167640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Text Box 17"/>
              <p:cNvSpPr txBox="1">
                <a:spLocks noChangeArrowheads="1"/>
              </p:cNvSpPr>
              <p:nvPr/>
            </p:nvSpPr>
            <p:spPr bwMode="auto">
              <a:xfrm>
                <a:off x="3058423" y="3030379"/>
                <a:ext cx="47801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latin typeface="Verdana" pitchFamily="34" charset="0"/>
                  </a:rPr>
                  <a:t>RR1</a:t>
                </a:r>
              </a:p>
            </p:txBody>
          </p:sp>
          <p:sp>
            <p:nvSpPr>
              <p:cNvPr id="37" name="Text Box 18"/>
              <p:cNvSpPr txBox="1">
                <a:spLocks noChangeArrowheads="1"/>
              </p:cNvSpPr>
              <p:nvPr/>
            </p:nvSpPr>
            <p:spPr bwMode="auto">
              <a:xfrm>
                <a:off x="3058423" y="3411379"/>
                <a:ext cx="47801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latin typeface="Verdana" pitchFamily="34" charset="0"/>
                  </a:rPr>
                  <a:t>RR2</a:t>
                </a:r>
              </a:p>
            </p:txBody>
          </p:sp>
          <p:sp>
            <p:nvSpPr>
              <p:cNvPr id="38" name="Text Box 19"/>
              <p:cNvSpPr txBox="1">
                <a:spLocks noChangeArrowheads="1"/>
              </p:cNvSpPr>
              <p:nvPr/>
            </p:nvSpPr>
            <p:spPr bwMode="auto">
              <a:xfrm>
                <a:off x="3058423" y="3810000"/>
                <a:ext cx="42992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latin typeface="Verdana" pitchFamily="34" charset="0"/>
                  </a:rPr>
                  <a:t>WR</a:t>
                </a:r>
              </a:p>
            </p:txBody>
          </p:sp>
          <p:sp>
            <p:nvSpPr>
              <p:cNvPr id="39" name="Text Box 20"/>
              <p:cNvSpPr txBox="1">
                <a:spLocks noChangeArrowheads="1"/>
              </p:cNvSpPr>
              <p:nvPr/>
            </p:nvSpPr>
            <p:spPr bwMode="auto">
              <a:xfrm>
                <a:off x="3058422" y="4325779"/>
                <a:ext cx="599177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000" b="1">
                    <a:latin typeface="Verdana" pitchFamily="34" charset="0"/>
                  </a:rPr>
                  <a:t>WD</a:t>
                </a:r>
              </a:p>
            </p:txBody>
          </p:sp>
          <p:sp>
            <p:nvSpPr>
              <p:cNvPr id="40" name="Text Box 21"/>
              <p:cNvSpPr txBox="1">
                <a:spLocks noChangeArrowheads="1"/>
              </p:cNvSpPr>
              <p:nvPr/>
            </p:nvSpPr>
            <p:spPr bwMode="auto">
              <a:xfrm>
                <a:off x="3794799" y="3048000"/>
                <a:ext cx="482824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>
                    <a:latin typeface="Verdana" pitchFamily="34" charset="0"/>
                  </a:rPr>
                  <a:t>RD1</a:t>
                </a:r>
              </a:p>
            </p:txBody>
          </p:sp>
          <p:sp>
            <p:nvSpPr>
              <p:cNvPr id="41" name="Text Box 22"/>
              <p:cNvSpPr txBox="1">
                <a:spLocks noChangeArrowheads="1"/>
              </p:cNvSpPr>
              <p:nvPr/>
            </p:nvSpPr>
            <p:spPr bwMode="auto">
              <a:xfrm>
                <a:off x="3794799" y="4097179"/>
                <a:ext cx="482824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>
                    <a:latin typeface="Verdana" pitchFamily="34" charset="0"/>
                  </a:rPr>
                  <a:t>RD2</a:t>
                </a:r>
              </a:p>
            </p:txBody>
          </p:sp>
          <p:sp>
            <p:nvSpPr>
              <p:cNvPr id="42" name="Text Box 36"/>
              <p:cNvSpPr txBox="1">
                <a:spLocks noChangeArrowheads="1"/>
              </p:cNvSpPr>
              <p:nvPr/>
            </p:nvSpPr>
            <p:spPr bwMode="auto">
              <a:xfrm>
                <a:off x="3241093" y="3581400"/>
                <a:ext cx="1000595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>
                    <a:solidFill>
                      <a:srgbClr val="C00000"/>
                    </a:solidFill>
                    <a:latin typeface="Verdana" pitchFamily="34" charset="0"/>
                  </a:rPr>
                  <a:t>Registers</a:t>
                </a:r>
              </a:p>
            </p:txBody>
          </p:sp>
          <p:sp>
            <p:nvSpPr>
              <p:cNvPr id="43" name="Line 37"/>
              <p:cNvSpPr>
                <a:spLocks noChangeShapeType="1"/>
              </p:cNvSpPr>
              <p:nvPr/>
            </p:nvSpPr>
            <p:spPr bwMode="auto">
              <a:xfrm flipH="1">
                <a:off x="2770926" y="3051175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" name="Line 38"/>
              <p:cNvSpPr>
                <a:spLocks noChangeShapeType="1"/>
              </p:cNvSpPr>
              <p:nvPr/>
            </p:nvSpPr>
            <p:spPr bwMode="auto">
              <a:xfrm flipH="1">
                <a:off x="2770926" y="3435350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Line 39"/>
              <p:cNvSpPr>
                <a:spLocks noChangeShapeType="1"/>
              </p:cNvSpPr>
              <p:nvPr/>
            </p:nvSpPr>
            <p:spPr bwMode="auto">
              <a:xfrm flipH="1">
                <a:off x="2770926" y="3868738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" name="Text Box 40"/>
              <p:cNvSpPr txBox="1">
                <a:spLocks noChangeArrowheads="1"/>
              </p:cNvSpPr>
              <p:nvPr/>
            </p:nvSpPr>
            <p:spPr bwMode="auto">
              <a:xfrm>
                <a:off x="2658358" y="2895600"/>
                <a:ext cx="27603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32219" y="3295650"/>
                <a:ext cx="27603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8" name="Text Box 42"/>
              <p:cNvSpPr txBox="1">
                <a:spLocks noChangeArrowheads="1"/>
              </p:cNvSpPr>
              <p:nvPr/>
            </p:nvSpPr>
            <p:spPr bwMode="auto">
              <a:xfrm>
                <a:off x="2632219" y="3752850"/>
                <a:ext cx="27603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9" name="Text Box 23"/>
              <p:cNvSpPr txBox="1">
                <a:spLocks noChangeArrowheads="1"/>
              </p:cNvSpPr>
              <p:nvPr/>
            </p:nvSpPr>
            <p:spPr bwMode="auto">
              <a:xfrm>
                <a:off x="3123823" y="4746625"/>
                <a:ext cx="990977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200" b="1" err="1">
                    <a:solidFill>
                      <a:srgbClr val="660066"/>
                    </a:solidFill>
                    <a:latin typeface="Verdana" pitchFamily="34" charset="0"/>
                  </a:rPr>
                  <a:t>RegWrite</a:t>
                </a:r>
                <a:endParaRPr lang="en-US" sz="1200" b="1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028390" y="5257800"/>
                <a:ext cx="1142999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>
                    <a:solidFill>
                      <a:srgbClr val="006600"/>
                    </a:solidFill>
                  </a:rPr>
                  <a:t>Sign Extend</a:t>
                </a:r>
                <a:endParaRPr lang="en-SG" sz="14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51" name="Line 32"/>
              <p:cNvSpPr>
                <a:spLocks noChangeShapeType="1"/>
              </p:cNvSpPr>
              <p:nvPr/>
            </p:nvSpPr>
            <p:spPr bwMode="auto">
              <a:xfrm>
                <a:off x="5562600" y="3011489"/>
                <a:ext cx="762000" cy="341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Line 33"/>
              <p:cNvSpPr>
                <a:spLocks noChangeShapeType="1"/>
              </p:cNvSpPr>
              <p:nvPr/>
            </p:nvSpPr>
            <p:spPr bwMode="auto">
              <a:xfrm>
                <a:off x="6324599" y="3352800"/>
                <a:ext cx="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Line 34"/>
              <p:cNvSpPr>
                <a:spLocks noChangeShapeType="1"/>
              </p:cNvSpPr>
              <p:nvPr/>
            </p:nvSpPr>
            <p:spPr bwMode="auto">
              <a:xfrm flipH="1">
                <a:off x="5562599" y="4267200"/>
                <a:ext cx="762000" cy="357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" name="Line 35"/>
              <p:cNvSpPr>
                <a:spLocks noChangeShapeType="1"/>
              </p:cNvSpPr>
              <p:nvPr/>
            </p:nvSpPr>
            <p:spPr bwMode="auto">
              <a:xfrm flipV="1">
                <a:off x="5563311" y="3971925"/>
                <a:ext cx="0" cy="652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36"/>
              <p:cNvSpPr>
                <a:spLocks noChangeShapeType="1"/>
              </p:cNvSpPr>
              <p:nvPr/>
            </p:nvSpPr>
            <p:spPr bwMode="auto">
              <a:xfrm flipV="1">
                <a:off x="5563311" y="3779838"/>
                <a:ext cx="153988" cy="1920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6" name="Line 37"/>
              <p:cNvSpPr>
                <a:spLocks noChangeShapeType="1"/>
              </p:cNvSpPr>
              <p:nvPr/>
            </p:nvSpPr>
            <p:spPr bwMode="auto">
              <a:xfrm>
                <a:off x="5562599" y="3549650"/>
                <a:ext cx="153988" cy="230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Line 38"/>
              <p:cNvSpPr>
                <a:spLocks noChangeShapeType="1"/>
              </p:cNvSpPr>
              <p:nvPr/>
            </p:nvSpPr>
            <p:spPr bwMode="auto">
              <a:xfrm flipV="1">
                <a:off x="5562599" y="3011488"/>
                <a:ext cx="0" cy="538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Line 41"/>
              <p:cNvSpPr>
                <a:spLocks noChangeShapeType="1"/>
              </p:cNvSpPr>
              <p:nvPr/>
            </p:nvSpPr>
            <p:spPr bwMode="auto">
              <a:xfrm flipH="1">
                <a:off x="6019800" y="4416425"/>
                <a:ext cx="0" cy="307975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59" name="Text Box 44"/>
              <p:cNvSpPr txBox="1">
                <a:spLocks noChangeArrowheads="1"/>
              </p:cNvSpPr>
              <p:nvPr/>
            </p:nvSpPr>
            <p:spPr bwMode="auto">
              <a:xfrm>
                <a:off x="5803900" y="3870325"/>
                <a:ext cx="596900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>
                    <a:latin typeface="Verdana" pitchFamily="34" charset="0"/>
                  </a:rPr>
                  <a:t>ALU</a:t>
                </a:r>
              </a:p>
              <a:p>
                <a:pPr algn="r"/>
                <a:r>
                  <a:rPr lang="en-US" sz="1000" b="1">
                    <a:latin typeface="Verdana" pitchFamily="34" charset="0"/>
                  </a:rPr>
                  <a:t>result</a:t>
                </a:r>
              </a:p>
            </p:txBody>
          </p:sp>
          <p:sp>
            <p:nvSpPr>
              <p:cNvPr id="60" name="Text Box 45"/>
              <p:cNvSpPr txBox="1">
                <a:spLocks noChangeArrowheads="1"/>
              </p:cNvSpPr>
              <p:nvPr/>
            </p:nvSpPr>
            <p:spPr bwMode="auto">
              <a:xfrm>
                <a:off x="5715000" y="3581400"/>
                <a:ext cx="523875" cy="27463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>
                    <a:solidFill>
                      <a:srgbClr val="C00000"/>
                    </a:solidFill>
                    <a:latin typeface="Verdana" pitchFamily="34" charset="0"/>
                  </a:rPr>
                  <a:t>ALU</a:t>
                </a:r>
              </a:p>
            </p:txBody>
          </p:sp>
          <p:sp>
            <p:nvSpPr>
              <p:cNvPr id="61" name="Line 47"/>
              <p:cNvSpPr>
                <a:spLocks noChangeShapeType="1"/>
              </p:cNvSpPr>
              <p:nvPr/>
            </p:nvSpPr>
            <p:spPr bwMode="auto">
              <a:xfrm>
                <a:off x="5895974" y="4572000"/>
                <a:ext cx="230188" cy="77788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62" name="Text Box 48"/>
              <p:cNvSpPr txBox="1">
                <a:spLocks noChangeArrowheads="1"/>
              </p:cNvSpPr>
              <p:nvPr/>
            </p:nvSpPr>
            <p:spPr bwMode="auto">
              <a:xfrm>
                <a:off x="6019800" y="4419600"/>
                <a:ext cx="274638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solidFill>
                      <a:srgbClr val="660066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64" name="Line 53"/>
              <p:cNvSpPr>
                <a:spLocks noChangeShapeType="1"/>
              </p:cNvSpPr>
              <p:nvPr/>
            </p:nvSpPr>
            <p:spPr bwMode="auto">
              <a:xfrm flipV="1">
                <a:off x="7924800" y="4953000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Text Box 55"/>
              <p:cNvSpPr txBox="1">
                <a:spLocks noChangeArrowheads="1"/>
              </p:cNvSpPr>
              <p:nvPr/>
            </p:nvSpPr>
            <p:spPr bwMode="auto">
              <a:xfrm>
                <a:off x="6920652" y="4267200"/>
                <a:ext cx="878767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>
                    <a:solidFill>
                      <a:srgbClr val="C00000"/>
                    </a:solidFill>
                    <a:latin typeface="Verdana" pitchFamily="34" charset="0"/>
                  </a:rPr>
                  <a:t>Data</a:t>
                </a:r>
              </a:p>
              <a:p>
                <a:pPr algn="ctr"/>
                <a:r>
                  <a:rPr lang="en-US" sz="1200" b="1" i="1">
                    <a:solidFill>
                      <a:srgbClr val="C00000"/>
                    </a:solidFill>
                    <a:latin typeface="Verdana" pitchFamily="34" charset="0"/>
                  </a:rPr>
                  <a:t>Memory</a:t>
                </a:r>
              </a:p>
            </p:txBody>
          </p:sp>
          <p:sp>
            <p:nvSpPr>
              <p:cNvPr id="66" name="Text Box 56"/>
              <p:cNvSpPr txBox="1">
                <a:spLocks noChangeArrowheads="1"/>
              </p:cNvSpPr>
              <p:nvPr/>
            </p:nvSpPr>
            <p:spPr bwMode="auto">
              <a:xfrm>
                <a:off x="6663899" y="3952347"/>
                <a:ext cx="763351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Address</a:t>
                </a:r>
              </a:p>
            </p:txBody>
          </p:sp>
          <p:sp>
            <p:nvSpPr>
              <p:cNvPr id="67" name="Text Box 57"/>
              <p:cNvSpPr txBox="1">
                <a:spLocks noChangeArrowheads="1"/>
              </p:cNvSpPr>
              <p:nvPr/>
            </p:nvSpPr>
            <p:spPr bwMode="auto">
              <a:xfrm>
                <a:off x="7458891" y="4708525"/>
                <a:ext cx="588623" cy="40011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latin typeface="Verdana" pitchFamily="34" charset="0"/>
                  </a:rPr>
                  <a:t>Read </a:t>
                </a:r>
              </a:p>
              <a:p>
                <a:r>
                  <a:rPr lang="en-US" sz="1000" b="1">
                    <a:latin typeface="Verdana" pitchFamily="34" charset="0"/>
                  </a:rPr>
                  <a:t>Data</a:t>
                </a:r>
              </a:p>
            </p:txBody>
          </p:sp>
          <p:sp>
            <p:nvSpPr>
              <p:cNvPr id="68" name="Text Box 59"/>
              <p:cNvSpPr txBox="1">
                <a:spLocks noChangeArrowheads="1"/>
              </p:cNvSpPr>
              <p:nvPr/>
            </p:nvSpPr>
            <p:spPr bwMode="auto">
              <a:xfrm>
                <a:off x="6705600" y="4937125"/>
                <a:ext cx="622286" cy="40011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latin typeface="Verdana" pitchFamily="34" charset="0"/>
                  </a:rPr>
                  <a:t>Write </a:t>
                </a:r>
              </a:p>
              <a:p>
                <a:r>
                  <a:rPr lang="en-US" sz="1000" b="1">
                    <a:latin typeface="Verdana" pitchFamily="34" charset="0"/>
                  </a:rPr>
                  <a:t>Data</a:t>
                </a:r>
              </a:p>
            </p:txBody>
          </p:sp>
          <p:sp>
            <p:nvSpPr>
              <p:cNvPr id="69" name="Line 61"/>
              <p:cNvSpPr>
                <a:spLocks noChangeShapeType="1"/>
              </p:cNvSpPr>
              <p:nvPr/>
            </p:nvSpPr>
            <p:spPr bwMode="auto">
              <a:xfrm>
                <a:off x="7341079" y="3648974"/>
                <a:ext cx="247" cy="152560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70" name="Elbow Connector 69"/>
              <p:cNvCxnSpPr/>
              <p:nvPr/>
            </p:nvCxnSpPr>
            <p:spPr>
              <a:xfrm>
                <a:off x="4724400" y="4191000"/>
                <a:ext cx="2057400" cy="990600"/>
              </a:xfrm>
              <a:prstGeom prst="bentConnector3">
                <a:avLst>
                  <a:gd name="adj1" fmla="val -617"/>
                </a:avLst>
              </a:prstGeom>
              <a:ln w="95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V="1">
                <a:off x="6323251" y="4075346"/>
                <a:ext cx="458549" cy="1087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91"/>
              <p:cNvGrpSpPr/>
              <p:nvPr/>
            </p:nvGrpSpPr>
            <p:grpSpPr>
              <a:xfrm rot="5400000">
                <a:off x="-1295400" y="3810000"/>
                <a:ext cx="4114800" cy="457200"/>
                <a:chOff x="457200" y="3429000"/>
                <a:chExt cx="8229600" cy="457200"/>
              </a:xfrm>
              <a:noFill/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457200" y="3429000"/>
                  <a:ext cx="15240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opcode</a:t>
                  </a:r>
                  <a:endParaRPr lang="en-US" sz="1200" b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31:26</a:t>
                  </a:r>
                  <a:endParaRPr lang="en-SG" sz="1200" b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1981200" y="3429000"/>
                  <a:ext cx="12954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err="1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rs</a:t>
                  </a:r>
                  <a:endParaRPr lang="en-US" sz="1200" b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25:21</a:t>
                  </a:r>
                  <a:endParaRPr lang="en-SG" sz="1200" b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3276600" y="3429000"/>
                  <a:ext cx="12954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err="1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rt</a:t>
                  </a:r>
                  <a:endParaRPr lang="en-US" sz="1200" b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20:16</a:t>
                  </a:r>
                  <a:endParaRPr lang="en-SG" sz="1200" b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4572000" y="3429000"/>
                  <a:ext cx="12954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>
                      <a:solidFill>
                        <a:srgbClr val="C00000"/>
                      </a:solidFill>
                      <a:latin typeface="Courier New" pitchFamily="49" charset="0"/>
                      <a:cs typeface="Courier New" pitchFamily="49" charset="0"/>
                    </a:rPr>
                    <a:t>rd</a:t>
                  </a:r>
                </a:p>
                <a:p>
                  <a:pPr algn="ctr"/>
                  <a:r>
                    <a:rPr lang="en-US" sz="1200" b="1">
                      <a:solidFill>
                        <a:srgbClr val="C00000"/>
                      </a:solidFill>
                      <a:latin typeface="Courier New" pitchFamily="49" charset="0"/>
                      <a:cs typeface="Courier New" pitchFamily="49" charset="0"/>
                    </a:rPr>
                    <a:t>15:11</a:t>
                  </a:r>
                  <a:endParaRPr lang="en-SG" sz="12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5867400" y="3429000"/>
                  <a:ext cx="12954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err="1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shamt</a:t>
                  </a:r>
                  <a:endParaRPr lang="en-US" sz="1200" b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10:6</a:t>
                  </a:r>
                  <a:endParaRPr lang="en-SG" sz="1200" b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7162800" y="3429000"/>
                  <a:ext cx="15240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err="1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funct</a:t>
                  </a:r>
                  <a:endParaRPr lang="en-US" sz="1200" b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5:0</a:t>
                  </a:r>
                  <a:endParaRPr lang="en-SG" sz="1200" b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grpSp>
            <p:nvGrpSpPr>
              <p:cNvPr id="74" name="Group 109"/>
              <p:cNvGrpSpPr/>
              <p:nvPr/>
            </p:nvGrpSpPr>
            <p:grpSpPr>
              <a:xfrm rot="5400000">
                <a:off x="-914400" y="3886200"/>
                <a:ext cx="4114800" cy="304800"/>
                <a:chOff x="457200" y="3429000"/>
                <a:chExt cx="8229600" cy="457200"/>
              </a:xfrm>
            </p:grpSpPr>
            <p:sp>
              <p:nvSpPr>
                <p:cNvPr id="150" name="Rectangle 149"/>
                <p:cNvSpPr/>
                <p:nvPr/>
              </p:nvSpPr>
              <p:spPr>
                <a:xfrm>
                  <a:off x="457200" y="3429000"/>
                  <a:ext cx="15240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19812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32766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45720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58674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7162800" y="3429000"/>
                  <a:ext cx="15240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cxnSp>
            <p:nvCxnSpPr>
              <p:cNvPr id="75" name="Elbow Connector 74"/>
              <p:cNvCxnSpPr/>
              <p:nvPr/>
            </p:nvCxnSpPr>
            <p:spPr>
              <a:xfrm>
                <a:off x="6477000" y="4080935"/>
                <a:ext cx="1905000" cy="1405465"/>
              </a:xfrm>
              <a:prstGeom prst="bentConnector3">
                <a:avLst>
                  <a:gd name="adj1" fmla="val -222"/>
                </a:avLst>
              </a:prstGeom>
              <a:ln w="95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100"/>
              <p:cNvCxnSpPr>
                <a:stCxn id="105" idx="3"/>
                <a:endCxn id="39" idx="1"/>
              </p:cNvCxnSpPr>
              <p:nvPr/>
            </p:nvCxnSpPr>
            <p:spPr>
              <a:xfrm flipH="1" flipV="1">
                <a:off x="3058422" y="4448890"/>
                <a:ext cx="5587721" cy="732710"/>
              </a:xfrm>
              <a:prstGeom prst="bentConnector5">
                <a:avLst>
                  <a:gd name="adj1" fmla="val -4091"/>
                  <a:gd name="adj2" fmla="val -94754"/>
                  <a:gd name="adj3" fmla="val 103030"/>
                </a:avLst>
              </a:prstGeom>
              <a:ln w="95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Line 28"/>
              <p:cNvSpPr>
                <a:spLocks noChangeShapeType="1"/>
              </p:cNvSpPr>
              <p:nvPr/>
            </p:nvSpPr>
            <p:spPr bwMode="auto">
              <a:xfrm flipV="1">
                <a:off x="5181600" y="16764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038600" y="1371600"/>
                <a:ext cx="1142999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>
                    <a:solidFill>
                      <a:srgbClr val="006600"/>
                    </a:solidFill>
                  </a:rPr>
                  <a:t>Left Shift 2-bit</a:t>
                </a:r>
                <a:endParaRPr lang="en-SG" sz="11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79" name="Rectangle 152"/>
              <p:cNvSpPr>
                <a:spLocks noChangeArrowheads="1"/>
              </p:cNvSpPr>
              <p:nvPr/>
            </p:nvSpPr>
            <p:spPr bwMode="auto">
              <a:xfrm>
                <a:off x="1976437" y="6096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>
                    <a:solidFill>
                      <a:srgbClr val="006600"/>
                    </a:solidFill>
                  </a:rPr>
                  <a:t>PC</a:t>
                </a:r>
              </a:p>
            </p:txBody>
          </p:sp>
          <p:grpSp>
            <p:nvGrpSpPr>
              <p:cNvPr id="80" name="Group 170"/>
              <p:cNvGrpSpPr/>
              <p:nvPr/>
            </p:nvGrpSpPr>
            <p:grpSpPr>
              <a:xfrm>
                <a:off x="3011487" y="609600"/>
                <a:ext cx="569913" cy="673099"/>
                <a:chOff x="3011487" y="674688"/>
                <a:chExt cx="569913" cy="673099"/>
              </a:xfrm>
            </p:grpSpPr>
            <p:sp>
              <p:nvSpPr>
                <p:cNvPr id="142" name="Line 155"/>
                <p:cNvSpPr>
                  <a:spLocks noChangeShapeType="1"/>
                </p:cNvSpPr>
                <p:nvPr/>
              </p:nvSpPr>
              <p:spPr bwMode="auto">
                <a:xfrm>
                  <a:off x="3011487" y="674688"/>
                  <a:ext cx="569912" cy="1762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3" name="Line 156"/>
                <p:cNvSpPr>
                  <a:spLocks noChangeShapeType="1"/>
                </p:cNvSpPr>
                <p:nvPr/>
              </p:nvSpPr>
              <p:spPr bwMode="auto">
                <a:xfrm>
                  <a:off x="3581400" y="850900"/>
                  <a:ext cx="0" cy="304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4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3011487" y="1155700"/>
                  <a:ext cx="569912" cy="1920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5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3011487" y="1076325"/>
                  <a:ext cx="1587" cy="2714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6" name="Line 159"/>
                <p:cNvSpPr>
                  <a:spLocks noChangeShapeType="1"/>
                </p:cNvSpPr>
                <p:nvPr/>
              </p:nvSpPr>
              <p:spPr bwMode="auto">
                <a:xfrm flipV="1">
                  <a:off x="3011487" y="995363"/>
                  <a:ext cx="74612" cy="809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7" name="Line 160"/>
                <p:cNvSpPr>
                  <a:spLocks noChangeShapeType="1"/>
                </p:cNvSpPr>
                <p:nvPr/>
              </p:nvSpPr>
              <p:spPr bwMode="auto">
                <a:xfrm>
                  <a:off x="3011487" y="900113"/>
                  <a:ext cx="74612" cy="952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8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3011487" y="674688"/>
                  <a:ext cx="1587" cy="2254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9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3024187" y="838200"/>
                  <a:ext cx="531812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i="1">
                      <a:solidFill>
                        <a:srgbClr val="006600"/>
                      </a:solidFill>
                      <a:latin typeface="Verdana" pitchFamily="34" charset="0"/>
                    </a:rPr>
                    <a:t>Add</a:t>
                  </a:r>
                </a:p>
              </p:txBody>
            </p:sp>
          </p:grpSp>
          <p:sp>
            <p:nvSpPr>
              <p:cNvPr id="81" name="Line 163"/>
              <p:cNvSpPr>
                <a:spLocks noChangeShapeType="1"/>
              </p:cNvSpPr>
              <p:nvPr/>
            </p:nvSpPr>
            <p:spPr bwMode="auto">
              <a:xfrm>
                <a:off x="2747962" y="1163638"/>
                <a:ext cx="265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82" name="Text Box 167"/>
              <p:cNvSpPr txBox="1">
                <a:spLocks noChangeArrowheads="1"/>
              </p:cNvSpPr>
              <p:nvPr/>
            </p:nvSpPr>
            <p:spPr bwMode="auto">
              <a:xfrm>
                <a:off x="2536825" y="10184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83" name="Line 175"/>
              <p:cNvSpPr>
                <a:spLocks noChangeShapeType="1"/>
              </p:cNvSpPr>
              <p:nvPr/>
            </p:nvSpPr>
            <p:spPr bwMode="auto">
              <a:xfrm flipV="1">
                <a:off x="2433635" y="750498"/>
                <a:ext cx="576983" cy="11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84" name="Straight Arrow Connector 136"/>
              <p:cNvCxnSpPr/>
              <p:nvPr/>
            </p:nvCxnSpPr>
            <p:spPr>
              <a:xfrm>
                <a:off x="4572000" y="914400"/>
                <a:ext cx="1522413" cy="351365"/>
              </a:xfrm>
              <a:prstGeom prst="bentConnector3">
                <a:avLst>
                  <a:gd name="adj1" fmla="val 504"/>
                </a:avLst>
              </a:prstGeom>
              <a:noFill/>
              <a:ln w="9525">
                <a:solidFill>
                  <a:schemeClr val="tx1"/>
                </a:solidFill>
                <a:round/>
                <a:headEnd type="oval"/>
                <a:tailEnd type="triangle" w="med" len="med"/>
              </a:ln>
            </p:spPr>
          </p:cxnSp>
          <p:sp>
            <p:nvSpPr>
              <p:cNvPr id="85" name="Line 28"/>
              <p:cNvSpPr>
                <a:spLocks noChangeShapeType="1"/>
              </p:cNvSpPr>
              <p:nvPr/>
            </p:nvSpPr>
            <p:spPr bwMode="auto">
              <a:xfrm flipV="1">
                <a:off x="3581400" y="914400"/>
                <a:ext cx="3505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86" name="Line 28"/>
              <p:cNvSpPr>
                <a:spLocks noChangeShapeType="1"/>
              </p:cNvSpPr>
              <p:nvPr/>
            </p:nvSpPr>
            <p:spPr bwMode="auto">
              <a:xfrm flipV="1">
                <a:off x="6705600" y="15240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grpSp>
            <p:nvGrpSpPr>
              <p:cNvPr id="87" name="Group 108"/>
              <p:cNvGrpSpPr/>
              <p:nvPr/>
            </p:nvGrpSpPr>
            <p:grpSpPr>
              <a:xfrm>
                <a:off x="6096000" y="1143000"/>
                <a:ext cx="587374" cy="673099"/>
                <a:chOff x="5945188" y="2195513"/>
                <a:chExt cx="587374" cy="673099"/>
              </a:xfrm>
            </p:grpSpPr>
            <p:sp>
              <p:nvSpPr>
                <p:cNvPr id="134" name="Line 176"/>
                <p:cNvSpPr>
                  <a:spLocks noChangeShapeType="1"/>
                </p:cNvSpPr>
                <p:nvPr/>
              </p:nvSpPr>
              <p:spPr bwMode="auto">
                <a:xfrm>
                  <a:off x="5945188" y="2195513"/>
                  <a:ext cx="571500" cy="1762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35" name="Line 177"/>
                <p:cNvSpPr>
                  <a:spLocks noChangeShapeType="1"/>
                </p:cNvSpPr>
                <p:nvPr/>
              </p:nvSpPr>
              <p:spPr bwMode="auto">
                <a:xfrm>
                  <a:off x="6516688" y="2371725"/>
                  <a:ext cx="0" cy="304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36" name="Line 178"/>
                <p:cNvSpPr>
                  <a:spLocks noChangeShapeType="1"/>
                </p:cNvSpPr>
                <p:nvPr/>
              </p:nvSpPr>
              <p:spPr bwMode="auto">
                <a:xfrm flipH="1">
                  <a:off x="5945188" y="2676525"/>
                  <a:ext cx="571500" cy="1920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37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5945188" y="2597150"/>
                  <a:ext cx="1587" cy="2714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38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5945188" y="2516188"/>
                  <a:ext cx="76200" cy="809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39" name="Line 181"/>
                <p:cNvSpPr>
                  <a:spLocks noChangeShapeType="1"/>
                </p:cNvSpPr>
                <p:nvPr/>
              </p:nvSpPr>
              <p:spPr bwMode="auto">
                <a:xfrm>
                  <a:off x="5945188" y="2420938"/>
                  <a:ext cx="76200" cy="952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0" name="Line 182"/>
                <p:cNvSpPr>
                  <a:spLocks noChangeShapeType="1"/>
                </p:cNvSpPr>
                <p:nvPr/>
              </p:nvSpPr>
              <p:spPr bwMode="auto">
                <a:xfrm flipV="1">
                  <a:off x="5945188" y="2195513"/>
                  <a:ext cx="1587" cy="2254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1" name="Text Box 183"/>
                <p:cNvSpPr txBox="1">
                  <a:spLocks noChangeArrowheads="1"/>
                </p:cNvSpPr>
                <p:nvPr/>
              </p:nvSpPr>
              <p:spPr bwMode="auto">
                <a:xfrm>
                  <a:off x="6000750" y="2362200"/>
                  <a:ext cx="531812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i="1">
                      <a:solidFill>
                        <a:srgbClr val="006600"/>
                      </a:solidFill>
                      <a:latin typeface="Verdana" pitchFamily="34" charset="0"/>
                    </a:rPr>
                    <a:t>Add</a:t>
                  </a:r>
                </a:p>
              </p:txBody>
            </p:sp>
          </p:grp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>
                <a:off x="7239000" y="1600200"/>
                <a:ext cx="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89" name="Straight Arrow Connector 136"/>
              <p:cNvCxnSpPr>
                <a:stCxn id="118" idx="3"/>
                <a:endCxn id="79" idx="0"/>
              </p:cNvCxnSpPr>
              <p:nvPr/>
            </p:nvCxnSpPr>
            <p:spPr>
              <a:xfrm flipH="1" flipV="1">
                <a:off x="2205037" y="609600"/>
                <a:ext cx="5145706" cy="609600"/>
              </a:xfrm>
              <a:prstGeom prst="bentConnector4">
                <a:avLst>
                  <a:gd name="adj1" fmla="val -4443"/>
                  <a:gd name="adj2" fmla="val 1375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0" name="Straight Connector 89"/>
              <p:cNvCxnSpPr>
                <a:endCxn id="78" idx="4"/>
              </p:cNvCxnSpPr>
              <p:nvPr/>
            </p:nvCxnSpPr>
            <p:spPr>
              <a:xfrm flipV="1">
                <a:off x="4572000" y="1905000"/>
                <a:ext cx="38100" cy="289560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52"/>
              <p:cNvSpPr>
                <a:spLocks noChangeArrowheads="1"/>
              </p:cNvSpPr>
              <p:nvPr/>
            </p:nvSpPr>
            <p:spPr bwMode="auto">
              <a:xfrm>
                <a:off x="533400" y="882134"/>
                <a:ext cx="184731" cy="36933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Text Box 55"/>
              <p:cNvSpPr txBox="1">
                <a:spLocks noChangeArrowheads="1"/>
              </p:cNvSpPr>
              <p:nvPr/>
            </p:nvSpPr>
            <p:spPr bwMode="auto">
              <a:xfrm>
                <a:off x="533400" y="304800"/>
                <a:ext cx="1152881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>
                    <a:solidFill>
                      <a:srgbClr val="C00000"/>
                    </a:solidFill>
                    <a:latin typeface="Verdana" pitchFamily="34" charset="0"/>
                  </a:rPr>
                  <a:t>Instruction</a:t>
                </a:r>
              </a:p>
              <a:p>
                <a:pPr algn="ctr"/>
                <a:r>
                  <a:rPr lang="en-US" sz="1200" b="1" i="1">
                    <a:solidFill>
                      <a:srgbClr val="C00000"/>
                    </a:solidFill>
                    <a:latin typeface="Verdana" pitchFamily="34" charset="0"/>
                  </a:rPr>
                  <a:t>Memory</a:t>
                </a:r>
              </a:p>
            </p:txBody>
          </p:sp>
          <p:sp>
            <p:nvSpPr>
              <p:cNvPr id="93" name="Text Box 49"/>
              <p:cNvSpPr txBox="1">
                <a:spLocks noChangeArrowheads="1"/>
              </p:cNvSpPr>
              <p:nvPr/>
            </p:nvSpPr>
            <p:spPr bwMode="auto">
              <a:xfrm>
                <a:off x="5751512" y="3335337"/>
                <a:ext cx="801688" cy="246063"/>
              </a:xfrm>
              <a:prstGeom prst="rect">
                <a:avLst/>
              </a:prstGeom>
              <a:noFill/>
              <a:ln w="1587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is0?</a:t>
                </a:r>
              </a:p>
            </p:txBody>
          </p:sp>
          <p:sp>
            <p:nvSpPr>
              <p:cNvPr id="94" name="Text Box 56"/>
              <p:cNvSpPr txBox="1">
                <a:spLocks noChangeArrowheads="1"/>
              </p:cNvSpPr>
              <p:nvPr/>
            </p:nvSpPr>
            <p:spPr bwMode="auto">
              <a:xfrm>
                <a:off x="1002647" y="1600200"/>
                <a:ext cx="763351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Address</a:t>
                </a:r>
              </a:p>
            </p:txBody>
          </p:sp>
          <p:cxnSp>
            <p:nvCxnSpPr>
              <p:cNvPr id="95" name="Straight Arrow Connector 136"/>
              <p:cNvCxnSpPr>
                <a:endCxn id="94" idx="3"/>
              </p:cNvCxnSpPr>
              <p:nvPr/>
            </p:nvCxnSpPr>
            <p:spPr>
              <a:xfrm rot="5400000">
                <a:off x="1659644" y="868354"/>
                <a:ext cx="961311" cy="748602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/>
                <a:tailEnd type="triangle" w="med" len="med"/>
              </a:ln>
            </p:spPr>
          </p:cxnSp>
          <p:sp>
            <p:nvSpPr>
              <p:cNvPr id="96" name="Text Box 56"/>
              <p:cNvSpPr txBox="1">
                <a:spLocks noChangeArrowheads="1"/>
              </p:cNvSpPr>
              <p:nvPr/>
            </p:nvSpPr>
            <p:spPr bwMode="auto">
              <a:xfrm>
                <a:off x="533400" y="1066800"/>
                <a:ext cx="990977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Instruction</a:t>
                </a:r>
              </a:p>
            </p:txBody>
          </p:sp>
          <p:cxnSp>
            <p:nvCxnSpPr>
              <p:cNvPr id="97" name="Straight Arrow Connector 136"/>
              <p:cNvCxnSpPr>
                <a:stCxn id="96" idx="1"/>
                <a:endCxn id="158" idx="2"/>
              </p:cNvCxnSpPr>
              <p:nvPr/>
            </p:nvCxnSpPr>
            <p:spPr>
              <a:xfrm rot="10800000" flipV="1">
                <a:off x="533400" y="1189910"/>
                <a:ext cx="12700" cy="2524839"/>
              </a:xfrm>
              <a:prstGeom prst="bentConnector3">
                <a:avLst>
                  <a:gd name="adj1" fmla="val 25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98" name="Left Bracket 97"/>
              <p:cNvSpPr/>
              <p:nvPr/>
            </p:nvSpPr>
            <p:spPr>
              <a:xfrm>
                <a:off x="533400" y="1981200"/>
                <a:ext cx="76200" cy="4038600"/>
              </a:xfrm>
              <a:prstGeom prst="leftBracket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9" name="Text Box 319"/>
              <p:cNvSpPr txBox="1">
                <a:spLocks noChangeArrowheads="1"/>
              </p:cNvSpPr>
              <p:nvPr/>
            </p:nvSpPr>
            <p:spPr bwMode="auto">
              <a:xfrm>
                <a:off x="1752600" y="4876800"/>
                <a:ext cx="805028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err="1">
                    <a:solidFill>
                      <a:srgbClr val="660066"/>
                    </a:solidFill>
                    <a:latin typeface="Verdana" pitchFamily="34" charset="0"/>
                  </a:rPr>
                  <a:t>RegDst</a:t>
                </a:r>
                <a:endParaRPr lang="en-US" sz="1200" b="1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00" name="Line 16"/>
              <p:cNvSpPr>
                <a:spLocks noChangeShapeType="1"/>
              </p:cNvSpPr>
              <p:nvPr/>
            </p:nvSpPr>
            <p:spPr bwMode="auto">
              <a:xfrm flipH="1">
                <a:off x="2362200" y="4800600"/>
                <a:ext cx="0" cy="152400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Line 60"/>
              <p:cNvSpPr>
                <a:spLocks noChangeShapeType="1"/>
              </p:cNvSpPr>
              <p:nvPr/>
            </p:nvSpPr>
            <p:spPr bwMode="auto">
              <a:xfrm>
                <a:off x="7391400" y="5325534"/>
                <a:ext cx="0" cy="304800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" name="Text Box 62"/>
              <p:cNvSpPr txBox="1">
                <a:spLocks noChangeArrowheads="1"/>
              </p:cNvSpPr>
              <p:nvPr/>
            </p:nvSpPr>
            <p:spPr bwMode="auto">
              <a:xfrm>
                <a:off x="6858000" y="5562600"/>
                <a:ext cx="1029449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 err="1">
                    <a:solidFill>
                      <a:srgbClr val="660066"/>
                    </a:solidFill>
                    <a:latin typeface="Verdana" pitchFamily="34" charset="0"/>
                  </a:rPr>
                  <a:t>MemRead</a:t>
                </a:r>
                <a:endParaRPr lang="en-US" sz="1200" b="1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03" name="Line 16"/>
              <p:cNvSpPr>
                <a:spLocks noChangeShapeType="1"/>
              </p:cNvSpPr>
              <p:nvPr/>
            </p:nvSpPr>
            <p:spPr bwMode="auto">
              <a:xfrm>
                <a:off x="5105400" y="3886200"/>
                <a:ext cx="0" cy="1920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Line 16"/>
              <p:cNvSpPr>
                <a:spLocks noChangeShapeType="1"/>
              </p:cNvSpPr>
              <p:nvPr/>
            </p:nvSpPr>
            <p:spPr bwMode="auto">
              <a:xfrm>
                <a:off x="8517148" y="4556182"/>
                <a:ext cx="0" cy="268288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8382000" y="47244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>
                    <a:solidFill>
                      <a:srgbClr val="006600"/>
                    </a:solidFill>
                  </a:rPr>
                  <a:t>MUX</a:t>
                </a:r>
                <a:endParaRPr lang="en-SG" sz="16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 rot="5400000">
                <a:off x="2514600" y="1752600"/>
                <a:ext cx="1371600" cy="762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rgbClr val="C00000"/>
                    </a:solidFill>
                  </a:rPr>
                  <a:t>Control</a:t>
                </a:r>
              </a:p>
            </p:txBody>
          </p:sp>
          <p:cxnSp>
            <p:nvCxnSpPr>
              <p:cNvPr id="107" name="Elbow Connector 106"/>
              <p:cNvCxnSpPr/>
              <p:nvPr/>
            </p:nvCxnSpPr>
            <p:spPr>
              <a:xfrm rot="5400000" flipH="1" flipV="1">
                <a:off x="5078802" y="5436798"/>
                <a:ext cx="1653396" cy="228600"/>
              </a:xfrm>
              <a:prstGeom prst="bentConnector3">
                <a:avLst>
                  <a:gd name="adj1" fmla="val -696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Elbow Connector 167"/>
              <p:cNvCxnSpPr>
                <a:endCxn id="132" idx="2"/>
              </p:cNvCxnSpPr>
              <p:nvPr/>
            </p:nvCxnSpPr>
            <p:spPr>
              <a:xfrm>
                <a:off x="3581400" y="2286000"/>
                <a:ext cx="3759892" cy="1334854"/>
              </a:xfrm>
              <a:prstGeom prst="bentConnector4">
                <a:avLst>
                  <a:gd name="adj1" fmla="val 99996"/>
                  <a:gd name="adj2" fmla="val 101588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Elbow Connector 108"/>
              <p:cNvCxnSpPr/>
              <p:nvPr/>
            </p:nvCxnSpPr>
            <p:spPr>
              <a:xfrm>
                <a:off x="3604404" y="2146540"/>
                <a:ext cx="4929996" cy="2425460"/>
              </a:xfrm>
              <a:prstGeom prst="bentConnector3">
                <a:avLst>
                  <a:gd name="adj1" fmla="val 99694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Elbow Connector 109"/>
              <p:cNvCxnSpPr/>
              <p:nvPr/>
            </p:nvCxnSpPr>
            <p:spPr>
              <a:xfrm>
                <a:off x="3581400" y="2514600"/>
                <a:ext cx="1524000" cy="1371600"/>
              </a:xfrm>
              <a:prstGeom prst="bentConnector3">
                <a:avLst>
                  <a:gd name="adj1" fmla="val 99811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Elbow Connector 110"/>
              <p:cNvCxnSpPr/>
              <p:nvPr/>
            </p:nvCxnSpPr>
            <p:spPr>
              <a:xfrm>
                <a:off x="3581400" y="2667000"/>
                <a:ext cx="3810000" cy="2971800"/>
              </a:xfrm>
              <a:prstGeom prst="bentConnector3">
                <a:avLst>
                  <a:gd name="adj1" fmla="val 21698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Elbow Connector 111"/>
              <p:cNvCxnSpPr/>
              <p:nvPr/>
            </p:nvCxnSpPr>
            <p:spPr>
              <a:xfrm rot="16200000" flipH="1">
                <a:off x="2362200" y="3429000"/>
                <a:ext cx="1905000" cy="685800"/>
              </a:xfrm>
              <a:prstGeom prst="bentConnector3">
                <a:avLst>
                  <a:gd name="adj1" fmla="val 100717"/>
                </a:avLst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Elbow Connector 112"/>
              <p:cNvCxnSpPr/>
              <p:nvPr/>
            </p:nvCxnSpPr>
            <p:spPr>
              <a:xfrm rot="16200000" flipH="1">
                <a:off x="990600" y="3581400"/>
                <a:ext cx="2438400" cy="304800"/>
              </a:xfrm>
              <a:prstGeom prst="bentConnector3">
                <a:avLst>
                  <a:gd name="adj1" fmla="val 99653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2057400" y="2514600"/>
                <a:ext cx="762000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endCxn id="106" idx="2"/>
              </p:cNvCxnSpPr>
              <p:nvPr/>
            </p:nvCxnSpPr>
            <p:spPr>
              <a:xfrm>
                <a:off x="1295400" y="2133600"/>
                <a:ext cx="1524000" cy="0"/>
              </a:xfrm>
              <a:prstGeom prst="line">
                <a:avLst/>
              </a:prstGeom>
              <a:ln w="2222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lbow Connector 115"/>
              <p:cNvCxnSpPr>
                <a:stCxn id="12" idx="1"/>
              </p:cNvCxnSpPr>
              <p:nvPr/>
            </p:nvCxnSpPr>
            <p:spPr>
              <a:xfrm rot="10800000">
                <a:off x="1295400" y="5715000"/>
                <a:ext cx="3124200" cy="609600"/>
              </a:xfrm>
              <a:prstGeom prst="bentConnector3">
                <a:avLst>
                  <a:gd name="adj1" fmla="val 67615"/>
                </a:avLst>
              </a:prstGeom>
              <a:ln w="2222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 Box 319"/>
              <p:cNvSpPr txBox="1">
                <a:spLocks noChangeArrowheads="1"/>
              </p:cNvSpPr>
              <p:nvPr/>
            </p:nvSpPr>
            <p:spPr bwMode="auto">
              <a:xfrm>
                <a:off x="7162800" y="1676400"/>
                <a:ext cx="683199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err="1">
                    <a:solidFill>
                      <a:srgbClr val="660066"/>
                    </a:solidFill>
                    <a:latin typeface="Verdana" pitchFamily="34" charset="0"/>
                  </a:rPr>
                  <a:t>PCSrc</a:t>
                </a:r>
                <a:endParaRPr lang="en-US" sz="1200" b="1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7086600" y="7620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>
                    <a:solidFill>
                      <a:srgbClr val="006600"/>
                    </a:solidFill>
                  </a:rPr>
                  <a:t>MUX</a:t>
                </a:r>
                <a:endParaRPr lang="en-SG" sz="1600" b="1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19" name="Elbow Connector 167"/>
              <p:cNvCxnSpPr/>
              <p:nvPr/>
            </p:nvCxnSpPr>
            <p:spPr>
              <a:xfrm flipV="1">
                <a:off x="3581400" y="1855433"/>
                <a:ext cx="3094608" cy="170158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Elbow Connector 167"/>
              <p:cNvCxnSpPr/>
              <p:nvPr/>
            </p:nvCxnSpPr>
            <p:spPr>
              <a:xfrm rot="5400000" flipH="1" flipV="1">
                <a:off x="5638800" y="2667000"/>
                <a:ext cx="1524000" cy="152400"/>
              </a:xfrm>
              <a:prstGeom prst="bentConnector3">
                <a:avLst>
                  <a:gd name="adj1" fmla="val -97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6477000" y="1981200"/>
                <a:ext cx="152400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Flowchart: Delay 121"/>
              <p:cNvSpPr/>
              <p:nvPr/>
            </p:nvSpPr>
            <p:spPr>
              <a:xfrm>
                <a:off x="6629400" y="1752600"/>
                <a:ext cx="304800" cy="304800"/>
              </a:xfrm>
              <a:prstGeom prst="flowChartDelay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 flipV="1">
                <a:off x="6934200" y="1899821"/>
                <a:ext cx="292223" cy="5179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 Box 319"/>
              <p:cNvSpPr txBox="1">
                <a:spLocks noChangeArrowheads="1"/>
              </p:cNvSpPr>
              <p:nvPr/>
            </p:nvSpPr>
            <p:spPr bwMode="auto">
              <a:xfrm>
                <a:off x="3528501" y="1752600"/>
                <a:ext cx="788999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rgbClr val="660066"/>
                    </a:solidFill>
                    <a:latin typeface="Verdana" pitchFamily="34" charset="0"/>
                  </a:rPr>
                  <a:t>Branch</a:t>
                </a:r>
              </a:p>
            </p:txBody>
          </p:sp>
          <p:cxnSp>
            <p:nvCxnSpPr>
              <p:cNvPr id="125" name="Elbow Connector 124"/>
              <p:cNvCxnSpPr/>
              <p:nvPr/>
            </p:nvCxnSpPr>
            <p:spPr>
              <a:xfrm rot="16200000" flipH="1">
                <a:off x="1790700" y="3467100"/>
                <a:ext cx="3429000" cy="1828800"/>
              </a:xfrm>
              <a:prstGeom prst="bentConnector3">
                <a:avLst>
                  <a:gd name="adj1" fmla="val 100123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2590800" y="2667000"/>
                <a:ext cx="228600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Text Box 46"/>
              <p:cNvSpPr txBox="1">
                <a:spLocks noChangeArrowheads="1"/>
              </p:cNvSpPr>
              <p:nvPr/>
            </p:nvSpPr>
            <p:spPr bwMode="auto">
              <a:xfrm>
                <a:off x="5410200" y="4724400"/>
                <a:ext cx="1138452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err="1">
                    <a:solidFill>
                      <a:srgbClr val="660066"/>
                    </a:solidFill>
                    <a:latin typeface="Verdana" pitchFamily="34" charset="0"/>
                  </a:rPr>
                  <a:t>ALUcontrol</a:t>
                </a:r>
                <a:endParaRPr lang="en-US" sz="1200" b="1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28" name="Text Box 324"/>
              <p:cNvSpPr txBox="1">
                <a:spLocks noChangeArrowheads="1"/>
              </p:cNvSpPr>
              <p:nvPr/>
            </p:nvSpPr>
            <p:spPr bwMode="auto">
              <a:xfrm>
                <a:off x="1295400" y="2133600"/>
                <a:ext cx="1077539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Inst [31:26]</a:t>
                </a:r>
              </a:p>
            </p:txBody>
          </p:sp>
          <p:sp>
            <p:nvSpPr>
              <p:cNvPr id="129" name="Text Box 324"/>
              <p:cNvSpPr txBox="1">
                <a:spLocks noChangeArrowheads="1"/>
              </p:cNvSpPr>
              <p:nvPr/>
            </p:nvSpPr>
            <p:spPr bwMode="auto">
              <a:xfrm>
                <a:off x="1219200" y="5697379"/>
                <a:ext cx="894797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Inst [5:0]</a:t>
                </a:r>
              </a:p>
            </p:txBody>
          </p:sp>
          <p:sp>
            <p:nvSpPr>
              <p:cNvPr id="130" name="Text Box 319"/>
              <p:cNvSpPr txBox="1">
                <a:spLocks noChangeArrowheads="1"/>
              </p:cNvSpPr>
              <p:nvPr/>
            </p:nvSpPr>
            <p:spPr bwMode="auto">
              <a:xfrm>
                <a:off x="2535692" y="5867400"/>
                <a:ext cx="740908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err="1">
                    <a:solidFill>
                      <a:srgbClr val="660066"/>
                    </a:solidFill>
                    <a:latin typeface="Verdana" pitchFamily="34" charset="0"/>
                  </a:rPr>
                  <a:t>ALUop</a:t>
                </a:r>
                <a:endParaRPr lang="en-US" sz="1200" b="1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31" name="Text Box 319"/>
              <p:cNvSpPr txBox="1">
                <a:spLocks noChangeArrowheads="1"/>
              </p:cNvSpPr>
              <p:nvPr/>
            </p:nvSpPr>
            <p:spPr bwMode="auto">
              <a:xfrm>
                <a:off x="7963638" y="4276576"/>
                <a:ext cx="1136850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err="1">
                    <a:solidFill>
                      <a:srgbClr val="660066"/>
                    </a:solidFill>
                    <a:latin typeface="Verdana" pitchFamily="34" charset="0"/>
                  </a:rPr>
                  <a:t>MemToReg</a:t>
                </a:r>
                <a:endParaRPr lang="en-US" sz="1200" b="1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32" name="Text Box 63"/>
              <p:cNvSpPr txBox="1">
                <a:spLocks noChangeArrowheads="1"/>
              </p:cNvSpPr>
              <p:nvPr/>
            </p:nvSpPr>
            <p:spPr bwMode="auto">
              <a:xfrm>
                <a:off x="6804927" y="3343855"/>
                <a:ext cx="1072730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 err="1">
                    <a:solidFill>
                      <a:srgbClr val="660066"/>
                    </a:solidFill>
                    <a:latin typeface="Verdana" pitchFamily="34" charset="0"/>
                  </a:rPr>
                  <a:t>MemWrite</a:t>
                </a:r>
                <a:endParaRPr lang="en-US" sz="1200" b="1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33" name="Text Box 319"/>
              <p:cNvSpPr txBox="1">
                <a:spLocks noChangeArrowheads="1"/>
              </p:cNvSpPr>
              <p:nvPr/>
            </p:nvSpPr>
            <p:spPr bwMode="auto">
              <a:xfrm>
                <a:off x="4759175" y="3685401"/>
                <a:ext cx="803425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err="1">
                    <a:solidFill>
                      <a:srgbClr val="660066"/>
                    </a:solidFill>
                    <a:latin typeface="Verdana" pitchFamily="34" charset="0"/>
                  </a:rPr>
                  <a:t>ALUSrc</a:t>
                </a:r>
                <a:endParaRPr lang="en-US" sz="1200" b="1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8597709" y="-160814"/>
              <a:ext cx="533400" cy="32004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err="1">
                  <a:solidFill>
                    <a:schemeClr val="tx1"/>
                  </a:solidFill>
                </a:rPr>
                <a:t>Datapath</a:t>
              </a:r>
              <a:r>
                <a:rPr lang="en-US" sz="2400" b="1">
                  <a:solidFill>
                    <a:schemeClr val="tx1"/>
                  </a:solidFill>
                </a:rPr>
                <a:t> &amp; Control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8155213" y="3886200"/>
            <a:ext cx="1175824" cy="15461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CD5705-D1AB-4938-B35A-22BB45486C74}"/>
                  </a:ext>
                </a:extLst>
              </p14:cNvPr>
              <p14:cNvContentPartPr/>
              <p14:nvPr/>
            </p14:nvContentPartPr>
            <p14:xfrm>
              <a:off x="514800" y="268920"/>
              <a:ext cx="10432080" cy="6055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CD5705-D1AB-4938-B35A-22BB45486C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440" y="259560"/>
                <a:ext cx="10450800" cy="607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484838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CS2100: Recitation-4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Past Midterm/Exam Questions (1/2)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057400" y="1474515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/>
              <a:t>A certain machine has 12-bit instructions and 4-bit addresses. Some instructions have one address and others have two. Both types of instructions exist in the machine.</a:t>
            </a:r>
          </a:p>
        </p:txBody>
      </p:sp>
      <p:sp>
        <p:nvSpPr>
          <p:cNvPr id="9" name="Rectangle 40"/>
          <p:cNvSpPr>
            <a:spLocks noChangeArrowheads="1"/>
          </p:cNvSpPr>
          <p:nvPr/>
        </p:nvSpPr>
        <p:spPr bwMode="auto">
          <a:xfrm>
            <a:off x="2257168" y="3235295"/>
            <a:ext cx="783006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400"/>
              <a:t>What is the maximum number of instructions with one address?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/>
              <a:t>15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/>
              <a:t>16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/>
              <a:t>240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/>
              <a:t>256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/>
              <a:t>None of the above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90853" y="4636785"/>
            <a:ext cx="22098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Answer: (c)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8695DB97-ABD0-4212-9998-5A1A3181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CS2100: Recitation-4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Past Midterm/Exam Questions (2/2)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057400" y="1474515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/>
              <a:t>A certain machine has 12-bit instructions and 4-bit addresses. Some instructions have one address and others have two. Both types of instructions exist in the machine.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232454" y="3274482"/>
            <a:ext cx="8229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rabicPeriod" startAt="2"/>
            </a:pPr>
            <a:r>
              <a:rPr lang="en-US"/>
              <a:t>What is the minimum total number of instructions, assuming the encoding space is completely utilized (that is, no more instructions can be accommodated)?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/>
              <a:t>31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/>
              <a:t>32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/>
              <a:t>48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/>
              <a:t>256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/>
              <a:t>None of the above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46606" y="4304095"/>
            <a:ext cx="22098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Answer: (a)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20DB3E2-014F-4D6D-8F56-CE74FC2D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04698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/>
              <a:t>quiz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38EF5-75C2-5CB5-CDC6-74EC797C9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29124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Week-4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17AE26-BFF1-4208-8C15-F3ADC1A82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9850225" cy="39724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4222D5-6132-4605-9B75-E357BBCE266A}"/>
                  </a:ext>
                </a:extLst>
              </p14:cNvPr>
              <p14:cNvContentPartPr/>
              <p14:nvPr/>
            </p14:nvContentPartPr>
            <p14:xfrm>
              <a:off x="835560" y="3339720"/>
              <a:ext cx="447120" cy="8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4222D5-6132-4605-9B75-E357BBCE26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6200" y="3330360"/>
                <a:ext cx="465840" cy="9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990601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Week-4 MIPS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621EB7-1B0C-6652-F7C9-B4C3A4FB4373}"/>
              </a:ext>
            </a:extLst>
          </p:cNvPr>
          <p:cNvGrpSpPr/>
          <p:nvPr/>
        </p:nvGrpSpPr>
        <p:grpSpPr>
          <a:xfrm>
            <a:off x="1447799" y="3350044"/>
            <a:ext cx="8229600" cy="457200"/>
            <a:chOff x="457200" y="3429000"/>
            <a:chExt cx="8229600" cy="457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5259C8-7955-EACD-4525-F005ACFB8E84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SG" sz="2800" b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0B168A-6BD6-CC43-651E-A8EB7EA5EDA7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SG" sz="28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44E90E-3629-D52B-6A78-67D5B1F7ABDB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SG" sz="28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00D577-C65D-151A-B1A0-56D01521F7E5}"/>
                </a:ext>
              </a:extLst>
            </p:cNvPr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  <a:endParaRPr lang="en-SG" sz="2800" b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4ECD704-BF5A-9D4B-4EE2-9357F7662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1938528"/>
            <a:ext cx="2518925" cy="690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87502E-B03A-4780-CFC2-6BB9A3B4DD45}"/>
              </a:ext>
            </a:extLst>
          </p:cNvPr>
          <p:cNvSpPr txBox="1"/>
          <p:nvPr/>
        </p:nvSpPr>
        <p:spPr>
          <a:xfrm>
            <a:off x="2209800" y="14040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299A3-4862-21C5-5E83-10EAF11E6556}"/>
              </a:ext>
            </a:extLst>
          </p:cNvPr>
          <p:cNvSpPr txBox="1"/>
          <p:nvPr/>
        </p:nvSpPr>
        <p:spPr>
          <a:xfrm>
            <a:off x="2870200" y="14040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rs</a:t>
            </a:r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25C53E-5673-2257-8ED5-F4CFD3B6B427}"/>
              </a:ext>
            </a:extLst>
          </p:cNvPr>
          <p:cNvCxnSpPr>
            <a:stCxn id="14" idx="2"/>
          </p:cNvCxnSpPr>
          <p:nvPr/>
        </p:nvCxnSpPr>
        <p:spPr>
          <a:xfrm flipH="1">
            <a:off x="2324100" y="1773428"/>
            <a:ext cx="114300" cy="334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64267B-4963-E649-2D84-320E9172D095}"/>
              </a:ext>
            </a:extLst>
          </p:cNvPr>
          <p:cNvCxnSpPr>
            <a:cxnSpLocks/>
          </p:cNvCxnSpPr>
          <p:nvPr/>
        </p:nvCxnSpPr>
        <p:spPr>
          <a:xfrm>
            <a:off x="2971800" y="1773428"/>
            <a:ext cx="0" cy="334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E6E210-B0B6-AFAE-3792-FAFB9A798418}"/>
              </a:ext>
            </a:extLst>
          </p:cNvPr>
          <p:cNvSpPr txBox="1"/>
          <p:nvPr/>
        </p:nvSpPr>
        <p:spPr>
          <a:xfrm>
            <a:off x="1676399" y="3827997"/>
            <a:ext cx="9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001000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72D6F6-46B6-6AF8-C012-0C39CA173BF0}"/>
              </a:ext>
            </a:extLst>
          </p:cNvPr>
          <p:cNvSpPr txBox="1"/>
          <p:nvPr/>
        </p:nvSpPr>
        <p:spPr>
          <a:xfrm>
            <a:off x="3098800" y="3835718"/>
            <a:ext cx="9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01010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2773F6-AA34-F853-E001-C32993A5DFD9}"/>
              </a:ext>
            </a:extLst>
          </p:cNvPr>
          <p:cNvSpPr txBox="1"/>
          <p:nvPr/>
        </p:nvSpPr>
        <p:spPr>
          <a:xfrm>
            <a:off x="4419598" y="3835718"/>
            <a:ext cx="9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01001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7033A9-3290-19C2-3812-E48F01E2EB69}"/>
              </a:ext>
            </a:extLst>
          </p:cNvPr>
          <p:cNvSpPr txBox="1"/>
          <p:nvPr/>
        </p:nvSpPr>
        <p:spPr>
          <a:xfrm>
            <a:off x="1513113" y="4260138"/>
            <a:ext cx="4414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-32 = -(0b0000 0000 0010 0000</a:t>
            </a:r>
            <a:r>
              <a:rPr lang="en-GB" baseline="-25000"/>
              <a:t>2s</a:t>
            </a:r>
            <a:r>
              <a:rPr lang="en-GB"/>
              <a:t>)</a:t>
            </a:r>
          </a:p>
          <a:p>
            <a:r>
              <a:rPr lang="en-GB"/>
              <a:t>= 0b1111 1111 1110 0000</a:t>
            </a:r>
            <a:r>
              <a:rPr lang="en-GB" baseline="-25000"/>
              <a:t>2s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1F6FDA-7F30-A0F0-8294-8175F06117D9}"/>
              </a:ext>
            </a:extLst>
          </p:cNvPr>
          <p:cNvSpPr txBox="1"/>
          <p:nvPr/>
        </p:nvSpPr>
        <p:spPr>
          <a:xfrm>
            <a:off x="5600699" y="3827997"/>
            <a:ext cx="40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1111 1111 1110 0000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844DD9-49B1-DFD1-3164-15F76F54B9E5}"/>
              </a:ext>
            </a:extLst>
          </p:cNvPr>
          <p:cNvSpPr txBox="1"/>
          <p:nvPr/>
        </p:nvSpPr>
        <p:spPr>
          <a:xfrm>
            <a:off x="1028700" y="5200650"/>
            <a:ext cx="725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Encoding = 0b0010 0001 0100 1001 1111 1111 1110 0000</a:t>
            </a:r>
          </a:p>
          <a:p>
            <a:r>
              <a:rPr lang="en-GB"/>
              <a:t>= 0x2149FFE0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928D35A-3977-1782-B7AE-0775E08DE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9" y="2627050"/>
            <a:ext cx="7759700" cy="457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0F50D9-6CD3-497C-B010-921EC2F358A5}"/>
                  </a:ext>
                </a:extLst>
              </p14:cNvPr>
              <p14:cNvContentPartPr/>
              <p14:nvPr/>
            </p14:nvContentPartPr>
            <p14:xfrm>
              <a:off x="641880" y="1299600"/>
              <a:ext cx="8369640" cy="2451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0F50D9-6CD3-497C-B010-921EC2F358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2520" y="1290240"/>
                <a:ext cx="8388360" cy="246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51464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5" grpId="0"/>
      <p:bldP spid="27" grpId="0"/>
      <p:bldP spid="28" grpId="0"/>
      <p:bldP spid="29" grpId="0"/>
      <p:bldP spid="30" grpId="0"/>
      <p:bldP spid="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D1B7-F175-2FE1-55CF-41D1B2FB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Week-4 MIPS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3475-32AE-AD1F-80C0-EBD25032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8177-FEB6-5D03-E34B-16FA0FA5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085659-7D70-B5A1-7D7C-257D25892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9850225" cy="39724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7B226D-69C9-6ED4-EA73-5D91C65F4B22}"/>
              </a:ext>
            </a:extLst>
          </p:cNvPr>
          <p:cNvSpPr txBox="1"/>
          <p:nvPr/>
        </p:nvSpPr>
        <p:spPr>
          <a:xfrm>
            <a:off x="1014413" y="4700588"/>
            <a:ext cx="238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0x2149FFE0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6ECFD2D-E33B-4506-8873-13EAF5B187D2}"/>
                  </a:ext>
                </a:extLst>
              </p14:cNvPr>
              <p14:cNvContentPartPr/>
              <p14:nvPr/>
            </p14:nvContentPartPr>
            <p14:xfrm>
              <a:off x="1064520" y="5012640"/>
              <a:ext cx="252360" cy="64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6ECFD2D-E33B-4506-8873-13EAF5B187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5160" y="5003280"/>
                <a:ext cx="271080" cy="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30015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Week-4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7007B-0356-46E1-BD99-B6257C222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2007"/>
            <a:ext cx="9167446" cy="497051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42649B2-6C0A-0CE5-6996-567C778C6216}"/>
              </a:ext>
            </a:extLst>
          </p:cNvPr>
          <p:cNvGrpSpPr/>
          <p:nvPr/>
        </p:nvGrpSpPr>
        <p:grpSpPr>
          <a:xfrm>
            <a:off x="1543050" y="4572000"/>
            <a:ext cx="2271713" cy="1600200"/>
            <a:chOff x="1543050" y="4572000"/>
            <a:chExt cx="2271713" cy="16002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99B965F-E917-3C83-D8E5-BE0EF3B7DB84}"/>
                </a:ext>
              </a:extLst>
            </p:cNvPr>
            <p:cNvCxnSpPr/>
            <p:nvPr/>
          </p:nvCxnSpPr>
          <p:spPr>
            <a:xfrm>
              <a:off x="2843213" y="4572000"/>
              <a:ext cx="97155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C88BCE1-181D-71D6-62FF-7E8EF2E67B39}"/>
                </a:ext>
              </a:extLst>
            </p:cNvPr>
            <p:cNvCxnSpPr/>
            <p:nvPr/>
          </p:nvCxnSpPr>
          <p:spPr>
            <a:xfrm>
              <a:off x="3800474" y="4586287"/>
              <a:ext cx="0" cy="1585913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6394A48-8C5C-6A40-86FA-168A88363567}"/>
                </a:ext>
              </a:extLst>
            </p:cNvPr>
            <p:cNvCxnSpPr/>
            <p:nvPr/>
          </p:nvCxnSpPr>
          <p:spPr>
            <a:xfrm flipH="1">
              <a:off x="1543050" y="6172200"/>
              <a:ext cx="22717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45E6A01-7601-D9B4-FF1B-1707EE1BAC4F}"/>
              </a:ext>
            </a:extLst>
          </p:cNvPr>
          <p:cNvSpPr txBox="1"/>
          <p:nvPr/>
        </p:nvSpPr>
        <p:spPr>
          <a:xfrm>
            <a:off x="3986213" y="4986338"/>
            <a:ext cx="191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4 instructions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C687FE3-6637-4048-B63E-6783CD61B7C1}"/>
                  </a:ext>
                </a:extLst>
              </p14:cNvPr>
              <p14:cNvContentPartPr/>
              <p14:nvPr/>
            </p14:nvContentPartPr>
            <p14:xfrm>
              <a:off x="311760" y="4057920"/>
              <a:ext cx="3850560" cy="2344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C687FE3-6637-4048-B63E-6783CD61B7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400" y="4048560"/>
                <a:ext cx="3869280" cy="236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07125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181F-638F-8861-AC13-E5BA1E28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Week-4 MIPS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A691B-3C5B-33D0-0994-0DADF2B2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02B4F-E3B0-7DAB-4A67-4937C810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07E6FB-86AE-8EDD-E73E-3CDCAECB7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1" y="2871268"/>
            <a:ext cx="7543800" cy="5715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58A4033-04E1-7732-ADAA-4DE3B3BD31DE}"/>
              </a:ext>
            </a:extLst>
          </p:cNvPr>
          <p:cNvGrpSpPr/>
          <p:nvPr/>
        </p:nvGrpSpPr>
        <p:grpSpPr>
          <a:xfrm>
            <a:off x="938211" y="4191000"/>
            <a:ext cx="8229600" cy="457200"/>
            <a:chOff x="457200" y="3429000"/>
            <a:chExt cx="8229600" cy="457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742E92-4DD6-37AC-1C7C-E0DB2B56C533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SG" sz="2800" b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E04DD62-5B20-1843-CF29-FE694229C2FC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SG" sz="28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374474-31D2-012B-B2BA-1CDC8A960FDB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SG" sz="28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2CFBE5-9265-8E1D-57EC-EC243DAE7154}"/>
                </a:ext>
              </a:extLst>
            </p:cNvPr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  <a:endParaRPr lang="en-SG" sz="2800" b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E50C44A-D030-4A75-2B65-0FE00E95AEAA}"/>
              </a:ext>
            </a:extLst>
          </p:cNvPr>
          <p:cNvSpPr txBox="1"/>
          <p:nvPr/>
        </p:nvSpPr>
        <p:spPr>
          <a:xfrm>
            <a:off x="938211" y="4762500"/>
            <a:ext cx="9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000100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867D02-4185-A6B7-6E98-D6AEBFE05154}"/>
              </a:ext>
            </a:extLst>
          </p:cNvPr>
          <p:cNvSpPr txBox="1"/>
          <p:nvPr/>
        </p:nvSpPr>
        <p:spPr>
          <a:xfrm>
            <a:off x="2360612" y="4770221"/>
            <a:ext cx="9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10000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21D55E-00E8-CF02-EF85-388CE00BF7D9}"/>
              </a:ext>
            </a:extLst>
          </p:cNvPr>
          <p:cNvSpPr txBox="1"/>
          <p:nvPr/>
        </p:nvSpPr>
        <p:spPr>
          <a:xfrm>
            <a:off x="3681410" y="4770221"/>
            <a:ext cx="9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10001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0AECC-F455-A58D-8118-86E2D2976DAA}"/>
              </a:ext>
            </a:extLst>
          </p:cNvPr>
          <p:cNvSpPr txBox="1"/>
          <p:nvPr/>
        </p:nvSpPr>
        <p:spPr>
          <a:xfrm>
            <a:off x="5091111" y="4762500"/>
            <a:ext cx="40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0000 0000 0000 0100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53722DE-9E2F-7B09-E001-609A6D7CA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449171"/>
            <a:ext cx="2881310" cy="5380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69EEE7B-3DFD-A65C-AB95-C0A8A1AF9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11" y="1987247"/>
            <a:ext cx="4724400" cy="762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07A141-6293-1D20-98EE-7C2D773B607E}"/>
              </a:ext>
            </a:extLst>
          </p:cNvPr>
          <p:cNvSpPr txBox="1"/>
          <p:nvPr/>
        </p:nvSpPr>
        <p:spPr>
          <a:xfrm>
            <a:off x="1090611" y="3429000"/>
            <a:ext cx="282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$s0 = 16, $s1=17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80D76D-F249-0DDF-A193-C41725301B6F}"/>
              </a:ext>
            </a:extLst>
          </p:cNvPr>
          <p:cNvSpPr txBox="1"/>
          <p:nvPr/>
        </p:nvSpPr>
        <p:spPr>
          <a:xfrm>
            <a:off x="4192585" y="7652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rs</a:t>
            </a:r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39D6F0-87BA-04F1-85C6-8C227661088A}"/>
              </a:ext>
            </a:extLst>
          </p:cNvPr>
          <p:cNvSpPr txBox="1"/>
          <p:nvPr/>
        </p:nvSpPr>
        <p:spPr>
          <a:xfrm>
            <a:off x="4852985" y="7652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rt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6D3D22-6A17-6CE5-813B-C1781D3915DA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343943" y="1134624"/>
            <a:ext cx="2077242" cy="416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6EC64B-7FE2-509F-104D-B825D6C29400}"/>
              </a:ext>
            </a:extLst>
          </p:cNvPr>
          <p:cNvCxnSpPr>
            <a:cxnSpLocks/>
          </p:cNvCxnSpPr>
          <p:nvPr/>
        </p:nvCxnSpPr>
        <p:spPr>
          <a:xfrm flipH="1">
            <a:off x="2857500" y="1134624"/>
            <a:ext cx="2097085" cy="416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915837-2ED6-233C-49F7-70DE76604B84}"/>
              </a:ext>
            </a:extLst>
          </p:cNvPr>
          <p:cNvSpPr txBox="1"/>
          <p:nvPr/>
        </p:nvSpPr>
        <p:spPr>
          <a:xfrm>
            <a:off x="800100" y="5329238"/>
            <a:ext cx="857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Encoding: 0b000100 10000 10001 0000 0000 0000 0100</a:t>
            </a:r>
          </a:p>
          <a:p>
            <a:r>
              <a:rPr lang="en-GB"/>
              <a:t>= 0b0001 0010 0001 0001 0000 0000 0000 0100</a:t>
            </a:r>
            <a:endParaRPr lang="en-GB" baseline="-25000"/>
          </a:p>
          <a:p>
            <a:r>
              <a:rPr lang="en-GB"/>
              <a:t>= 0x12110004</a:t>
            </a:r>
          </a:p>
        </p:txBody>
      </p:sp>
    </p:spTree>
    <p:extLst>
      <p:ext uri="{BB962C8B-B14F-4D97-AF65-F5344CB8AC3E}">
        <p14:creationId xmlns:p14="http://schemas.microsoft.com/office/powerpoint/2010/main" val="35947937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9" grpId="0"/>
      <p:bldP spid="20" grpId="0"/>
      <p:bldP spid="21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7E30-07DD-4C0B-BB6E-2AA066F7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MIPS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EBF6-CEF9-4F78-A458-D3836C0AB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74CFB-C638-4D1B-ADDF-7D0568F8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CCA3-AFAA-4026-8E4A-561D809F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9AE20A-7438-4504-BEE5-3403586601D9}"/>
                  </a:ext>
                </a:extLst>
              </p14:cNvPr>
              <p14:cNvContentPartPr/>
              <p14:nvPr/>
            </p14:nvContentPartPr>
            <p14:xfrm>
              <a:off x="1655640" y="512280"/>
              <a:ext cx="10394640" cy="551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9AE20A-7438-4504-BEE5-3403586601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6280" y="502920"/>
                <a:ext cx="10413360" cy="55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61127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Week-4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3768B-98AB-4FED-B40A-802A9CDE4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00200"/>
            <a:ext cx="9831172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3057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5C9D-0D18-053F-535B-E35D1530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Week-4 MIPS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C04E8-883E-35F2-EB9C-8EC30255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00E2C-62C6-7A32-AAC1-1B416C15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5A7AC2-70D1-5AC8-CCB7-ABB10CA66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37" y="1308100"/>
            <a:ext cx="1951133" cy="534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3A1860-E661-3711-4DB3-40D631B4571A}"/>
              </a:ext>
            </a:extLst>
          </p:cNvPr>
          <p:cNvSpPr txBox="1"/>
          <p:nvPr/>
        </p:nvSpPr>
        <p:spPr>
          <a:xfrm>
            <a:off x="971550" y="1843088"/>
            <a:ext cx="522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= 0b1000 1101 1000 1011 1111 1111 0001 1101</a:t>
            </a:r>
          </a:p>
          <a:p>
            <a:r>
              <a:rPr lang="en-GB"/>
              <a:t>= 0b100011 01 1000 1011 1111 1111 0001 1101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527FE-2DD6-3E51-F728-FB0B0ADC96AB}"/>
              </a:ext>
            </a:extLst>
          </p:cNvPr>
          <p:cNvSpPr txBox="1"/>
          <p:nvPr/>
        </p:nvSpPr>
        <p:spPr>
          <a:xfrm>
            <a:off x="971550" y="2489419"/>
            <a:ext cx="581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Opcode = 0x23 = </a:t>
            </a:r>
            <a:r>
              <a:rPr lang="en-GB" err="1"/>
              <a:t>lw</a:t>
            </a:r>
            <a:endParaRPr lang="en-GB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F08BDA-450B-519A-F565-02DEF22162D9}"/>
              </a:ext>
            </a:extLst>
          </p:cNvPr>
          <p:cNvSpPr/>
          <p:nvPr/>
        </p:nvSpPr>
        <p:spPr>
          <a:xfrm>
            <a:off x="1214438" y="2183844"/>
            <a:ext cx="1071562" cy="27699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72B66EE-F4B4-333E-2D76-DCA59D163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2881490"/>
            <a:ext cx="7683500" cy="3937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BFF6B9-35C4-F433-202E-636053A14E06}"/>
              </a:ext>
            </a:extLst>
          </p:cNvPr>
          <p:cNvSpPr txBox="1"/>
          <p:nvPr/>
        </p:nvSpPr>
        <p:spPr>
          <a:xfrm>
            <a:off x="971550" y="3999250"/>
            <a:ext cx="512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0b100011 01100 01011 1111 1111 0001 1101</a:t>
            </a:r>
          </a:p>
          <a:p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D297F3-FFE6-3AF7-3BF1-66E6B770576B}"/>
              </a:ext>
            </a:extLst>
          </p:cNvPr>
          <p:cNvGrpSpPr/>
          <p:nvPr/>
        </p:nvGrpSpPr>
        <p:grpSpPr>
          <a:xfrm>
            <a:off x="971550" y="3275190"/>
            <a:ext cx="8229600" cy="457200"/>
            <a:chOff x="457200" y="3429000"/>
            <a:chExt cx="8229600" cy="457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C3047B-1737-1CDE-5D9D-D9E3F71A89B1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SG" sz="2800" b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F497477-1181-A423-12D3-42F3088A16E3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SG" sz="28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6EC78A-32B0-35E7-C5DA-F40B77FAA7BD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SG" sz="28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F1D7959-C5A9-E352-D232-69ECEB31311D}"/>
                </a:ext>
              </a:extLst>
            </p:cNvPr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  <a:endParaRPr lang="en-SG" sz="2800" b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33010E-67E1-0ADC-6228-CA13A5643D84}"/>
              </a:ext>
            </a:extLst>
          </p:cNvPr>
          <p:cNvCxnSpPr>
            <a:cxnSpLocks/>
          </p:cNvCxnSpPr>
          <p:nvPr/>
        </p:nvCxnSpPr>
        <p:spPr>
          <a:xfrm flipH="1">
            <a:off x="1964724" y="3732390"/>
            <a:ext cx="2278664" cy="1111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7DA9D8-4BE1-43FE-B007-C9A033CC272D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759170" y="3732390"/>
            <a:ext cx="384080" cy="1041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FD2A18-6681-CAD9-A09D-5745EC887511}"/>
              </a:ext>
            </a:extLst>
          </p:cNvPr>
          <p:cNvSpPr txBox="1"/>
          <p:nvPr/>
        </p:nvSpPr>
        <p:spPr>
          <a:xfrm>
            <a:off x="971550" y="4450776"/>
            <a:ext cx="512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= </a:t>
            </a:r>
            <a:r>
              <a:rPr lang="en-GB" err="1"/>
              <a:t>lw</a:t>
            </a:r>
            <a:r>
              <a:rPr lang="en-GB"/>
              <a:t> $11, $12, -227</a:t>
            </a:r>
          </a:p>
          <a:p>
            <a:r>
              <a:rPr lang="en-GB"/>
              <a:t>= </a:t>
            </a:r>
            <a:r>
              <a:rPr lang="en-GB" err="1"/>
              <a:t>lw</a:t>
            </a:r>
            <a:r>
              <a:rPr lang="en-GB"/>
              <a:t> $11, -227($12)</a:t>
            </a:r>
          </a:p>
        </p:txBody>
      </p:sp>
    </p:spTree>
    <p:extLst>
      <p:ext uri="{BB962C8B-B14F-4D97-AF65-F5344CB8AC3E}">
        <p14:creationId xmlns:p14="http://schemas.microsoft.com/office/powerpoint/2010/main" val="1505007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7" grpId="0"/>
      <p:bldP spid="2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Week-4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3768B-98AB-4FED-B40A-802A9CDE4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9831172" cy="38105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F0CE7C-5790-1AF8-BB51-34F0531F78E2}"/>
              </a:ext>
            </a:extLst>
          </p:cNvPr>
          <p:cNvSpPr txBox="1"/>
          <p:nvPr/>
        </p:nvSpPr>
        <p:spPr>
          <a:xfrm>
            <a:off x="971550" y="4600575"/>
            <a:ext cx="248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lw</a:t>
            </a:r>
            <a:r>
              <a:rPr lang="en-GB"/>
              <a:t> $12, -227($11)</a:t>
            </a:r>
          </a:p>
        </p:txBody>
      </p:sp>
    </p:spTree>
    <p:extLst>
      <p:ext uri="{BB962C8B-B14F-4D97-AF65-F5344CB8AC3E}">
        <p14:creationId xmlns:p14="http://schemas.microsoft.com/office/powerpoint/2010/main" val="3318305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Week-4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DB3C1-DA5C-4701-99C3-D15D0AB90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9888330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4802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CE1C-6FE4-F392-70AC-1BDCDD2E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Week-4 MIPS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13A17-AA04-1102-3026-D469A17D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B0A74-C061-1213-8B40-4FCEEEC7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FFB2CC-78FF-239B-961A-764CF3154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524000"/>
            <a:ext cx="1721827" cy="476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01FCC9-31CA-914F-3D3E-927E3C07454F}"/>
              </a:ext>
            </a:extLst>
          </p:cNvPr>
          <p:cNvSpPr txBox="1"/>
          <p:nvPr/>
        </p:nvSpPr>
        <p:spPr>
          <a:xfrm>
            <a:off x="609599" y="2000250"/>
            <a:ext cx="53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= 0b0000 0000 0001 0010 1000 1001 1100 0010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DB998E-12A8-A1F7-95F2-EBF1D3067B5F}"/>
              </a:ext>
            </a:extLst>
          </p:cNvPr>
          <p:cNvSpPr txBox="1"/>
          <p:nvPr/>
        </p:nvSpPr>
        <p:spPr>
          <a:xfrm>
            <a:off x="609599" y="2334101"/>
            <a:ext cx="53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= 0b000000 00 0001 0010 1000 1001 1100 0010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6BDBA0-2A0A-1E6F-98AD-E91D4A508252}"/>
              </a:ext>
            </a:extLst>
          </p:cNvPr>
          <p:cNvSpPr txBox="1"/>
          <p:nvPr/>
        </p:nvSpPr>
        <p:spPr>
          <a:xfrm>
            <a:off x="609599" y="2700528"/>
            <a:ext cx="53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Opcode = 0x00 = R-Type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76A6E4-4D02-B443-03ED-4CB3081E5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993420"/>
            <a:ext cx="7645400" cy="622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0B027B-4C63-2E8D-B8EA-10102823FA21}"/>
              </a:ext>
            </a:extLst>
          </p:cNvPr>
          <p:cNvSpPr txBox="1"/>
          <p:nvPr/>
        </p:nvSpPr>
        <p:spPr>
          <a:xfrm>
            <a:off x="785813" y="4691905"/>
            <a:ext cx="737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= 0b000000 00000 10010 10001 00111 000010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F32E75-9969-47DC-5917-E0E5C47B6D4C}"/>
              </a:ext>
            </a:extLst>
          </p:cNvPr>
          <p:cNvSpPr txBox="1"/>
          <p:nvPr/>
        </p:nvSpPr>
        <p:spPr>
          <a:xfrm>
            <a:off x="609599" y="3069860"/>
            <a:ext cx="737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funct</a:t>
            </a:r>
            <a:r>
              <a:rPr lang="en-GB"/>
              <a:t> = 0b000010 = 0x2 = </a:t>
            </a:r>
            <a:r>
              <a:rPr lang="en-GB" err="1"/>
              <a:t>srl</a:t>
            </a:r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FE1ED4-07C2-13FC-9216-74DABC0301CE}"/>
              </a:ext>
            </a:extLst>
          </p:cNvPr>
          <p:cNvCxnSpPr/>
          <p:nvPr/>
        </p:nvCxnSpPr>
        <p:spPr>
          <a:xfrm flipH="1">
            <a:off x="3986213" y="4332764"/>
            <a:ext cx="871537" cy="359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069C1F-BDD0-51DE-258A-44F14D2CE246}"/>
              </a:ext>
            </a:extLst>
          </p:cNvPr>
          <p:cNvCxnSpPr/>
          <p:nvPr/>
        </p:nvCxnSpPr>
        <p:spPr>
          <a:xfrm flipH="1">
            <a:off x="3298031" y="4474242"/>
            <a:ext cx="502444" cy="217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216060B3-C0CA-9149-F924-21F40553D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47522"/>
            <a:ext cx="7772400" cy="2911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9B655C2-5119-0C91-24BC-DE55B7C65BC0}"/>
              </a:ext>
            </a:extLst>
          </p:cNvPr>
          <p:cNvSpPr txBox="1"/>
          <p:nvPr/>
        </p:nvSpPr>
        <p:spPr>
          <a:xfrm>
            <a:off x="784225" y="5137422"/>
            <a:ext cx="737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srl</a:t>
            </a:r>
            <a:r>
              <a:rPr lang="en-GB"/>
              <a:t> $17, $18, 7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94CCC54-3A66-5965-2F28-8C5BF9405F89}"/>
              </a:ext>
            </a:extLst>
          </p:cNvPr>
          <p:cNvSpPr/>
          <p:nvPr/>
        </p:nvSpPr>
        <p:spPr>
          <a:xfrm>
            <a:off x="4957763" y="2369582"/>
            <a:ext cx="742950" cy="33094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AC81DC8-FDDA-4488-BCD3-595C49EEBAB4}"/>
                  </a:ext>
                </a:extLst>
              </p14:cNvPr>
              <p14:cNvContentPartPr/>
              <p14:nvPr/>
            </p14:nvContentPartPr>
            <p14:xfrm>
              <a:off x="999000" y="1873440"/>
              <a:ext cx="214200" cy="64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AC81DC8-FDDA-4488-BCD3-595C49EEBA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640" y="1864080"/>
                <a:ext cx="232920" cy="8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22849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15" grpId="0"/>
      <p:bldP spid="25" grpId="0"/>
      <p:bldP spid="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Week-4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A5196-D6AD-4AA2-87B7-1B8EC1672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9869277" cy="3924848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F4B079-6929-E621-D3D9-97AD3B6ACDAA}"/>
              </a:ext>
            </a:extLst>
          </p:cNvPr>
          <p:cNvSpPr/>
          <p:nvPr/>
        </p:nvSpPr>
        <p:spPr>
          <a:xfrm>
            <a:off x="757238" y="3429000"/>
            <a:ext cx="9529762" cy="14001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1C54CCF-79E9-498F-A957-DAE61D0DCC15}"/>
                  </a:ext>
                </a:extLst>
              </p14:cNvPr>
              <p14:cNvContentPartPr/>
              <p14:nvPr/>
            </p14:nvContentPartPr>
            <p14:xfrm>
              <a:off x="927360" y="3381480"/>
              <a:ext cx="2425320" cy="1873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1C54CCF-79E9-498F-A957-DAE61D0DCC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8000" y="3372120"/>
                <a:ext cx="2444040" cy="18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77154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Week-4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FB62D-E851-4635-8A9C-3DEBA35D5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9859751" cy="3953427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8B08AA-A66E-1D45-9C47-186BE396B995}"/>
              </a:ext>
            </a:extLst>
          </p:cNvPr>
          <p:cNvSpPr/>
          <p:nvPr/>
        </p:nvSpPr>
        <p:spPr>
          <a:xfrm>
            <a:off x="771525" y="3429000"/>
            <a:ext cx="6815138" cy="4714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328506-B3F3-AA28-93E0-8530EB68F464}"/>
              </a:ext>
            </a:extLst>
          </p:cNvPr>
          <p:cNvSpPr/>
          <p:nvPr/>
        </p:nvSpPr>
        <p:spPr>
          <a:xfrm>
            <a:off x="771525" y="3890686"/>
            <a:ext cx="6815138" cy="4714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7B7319C-0743-8D33-33B6-BD53BE47CFB6}"/>
              </a:ext>
            </a:extLst>
          </p:cNvPr>
          <p:cNvSpPr/>
          <p:nvPr/>
        </p:nvSpPr>
        <p:spPr>
          <a:xfrm>
            <a:off x="760307" y="4786312"/>
            <a:ext cx="6815138" cy="4714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17C6953-D89B-426B-AD70-1AE8B3FF7ED8}"/>
                  </a:ext>
                </a:extLst>
              </p14:cNvPr>
              <p14:cNvContentPartPr/>
              <p14:nvPr/>
            </p14:nvContentPartPr>
            <p14:xfrm>
              <a:off x="768960" y="3339720"/>
              <a:ext cx="6963480" cy="1879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17C6953-D89B-426B-AD70-1AE8B3FF7E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600" y="3330360"/>
                <a:ext cx="6982200" cy="18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38001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Week-4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7C203-24D9-4D0E-A3A9-321BE0403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9831172" cy="329611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8C07354-F1AF-A5BE-695F-D1713C8EA5E8}"/>
              </a:ext>
            </a:extLst>
          </p:cNvPr>
          <p:cNvSpPr/>
          <p:nvPr/>
        </p:nvSpPr>
        <p:spPr>
          <a:xfrm>
            <a:off x="814388" y="3529013"/>
            <a:ext cx="1014412" cy="5715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8F88015-ACD6-4F8C-8525-4629278DC6B2}"/>
                  </a:ext>
                </a:extLst>
              </p14:cNvPr>
              <p14:cNvContentPartPr/>
              <p14:nvPr/>
            </p14:nvContentPartPr>
            <p14:xfrm>
              <a:off x="1194840" y="2425680"/>
              <a:ext cx="7674840" cy="794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8F88015-ACD6-4F8C-8525-4629278DC6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5480" y="2416320"/>
                <a:ext cx="7693560" cy="81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0670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Week-4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00C4C-D382-4B8F-8EBA-6CB5B95C8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7455877" cy="49273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73479F1-D739-4E87-9F89-9869C3B6F85C}"/>
                  </a:ext>
                </a:extLst>
              </p14:cNvPr>
              <p14:cNvContentPartPr/>
              <p14:nvPr/>
            </p14:nvContentPartPr>
            <p14:xfrm>
              <a:off x="1149480" y="1739880"/>
              <a:ext cx="10764720" cy="4802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73479F1-D739-4E87-9F89-9869C3B6F8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0120" y="1730520"/>
                <a:ext cx="10783440" cy="482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8718769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E16E-625A-9211-8CD5-C17FCF52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Week-4 MIPS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C42BD-8A53-CAA3-FB7A-D53281707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Type A: </a:t>
            </a:r>
          </a:p>
          <a:p>
            <a:pPr lvl="1"/>
            <a:r>
              <a:rPr lang="en-GB"/>
              <a:t>Total = 16 bits. 3 operands = 3 x 4 = 12 bits.</a:t>
            </a:r>
          </a:p>
          <a:p>
            <a:pPr lvl="1"/>
            <a:r>
              <a:rPr lang="en-GB"/>
              <a:t>Opcode = 4 bits</a:t>
            </a:r>
          </a:p>
          <a:p>
            <a:r>
              <a:rPr lang="en-GB"/>
              <a:t>Type B:</a:t>
            </a:r>
          </a:p>
          <a:p>
            <a:pPr lvl="1"/>
            <a:r>
              <a:rPr lang="en-GB"/>
              <a:t>Total = 16 bits, 2 operands = 2 x 8 = 8 bits.</a:t>
            </a:r>
          </a:p>
          <a:p>
            <a:pPr lvl="1"/>
            <a:r>
              <a:rPr lang="en-GB"/>
              <a:t>Opcode = 8 bits.</a:t>
            </a:r>
          </a:p>
          <a:p>
            <a:r>
              <a:rPr lang="en-GB"/>
              <a:t>Calculating maximum:</a:t>
            </a:r>
          </a:p>
          <a:p>
            <a:pPr lvl="1"/>
            <a:r>
              <a:rPr lang="en-GB"/>
              <a:t>Maximize number of opcodes for Type B.</a:t>
            </a:r>
          </a:p>
          <a:p>
            <a:pPr lvl="2"/>
            <a:r>
              <a:rPr lang="en-GB"/>
              <a:t>Set aside 0b1111 </a:t>
            </a:r>
            <a:r>
              <a:rPr lang="en-GB" err="1"/>
              <a:t>xxxx</a:t>
            </a:r>
            <a:r>
              <a:rPr lang="en-GB"/>
              <a:t> for Type A.</a:t>
            </a:r>
          </a:p>
          <a:p>
            <a:pPr lvl="2"/>
            <a:r>
              <a:rPr lang="en-GB"/>
              <a:t># of opcodes for Type B = 256 – 16 = 240 opcodes.</a:t>
            </a:r>
          </a:p>
          <a:p>
            <a:pPr lvl="2"/>
            <a:r>
              <a:rPr lang="en-GB"/>
              <a:t># of opcodes for Type A = 1</a:t>
            </a:r>
          </a:p>
          <a:p>
            <a:pPr lvl="2"/>
            <a:r>
              <a:rPr lang="en-GB"/>
              <a:t>Total = 241 opcodes.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FC01-EFD3-BD62-A59D-946C8189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FB76B-CA60-49B3-A1E3-9D7A995F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264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7E30-07DD-4C0B-BB6E-2AA066F7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MIPS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EBF6-CEF9-4F78-A458-D3836C0AB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74CFB-C638-4D1B-ADDF-7D0568F8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CCA3-AFAA-4026-8E4A-561D809F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99A977-72A6-4A65-8097-74C69F16DC91}"/>
                  </a:ext>
                </a:extLst>
              </p14:cNvPr>
              <p14:cNvContentPartPr/>
              <p14:nvPr/>
            </p14:nvContentPartPr>
            <p14:xfrm>
              <a:off x="1913760" y="628560"/>
              <a:ext cx="9999000" cy="536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99A977-72A6-4A65-8097-74C69F16DC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4400" y="619200"/>
                <a:ext cx="10017720" cy="537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4145127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Week-4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00C4C-D382-4B8F-8EBA-6CB5B95C8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7455877" cy="4927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C92996-BEAE-0321-2AD1-889C2B419121}"/>
              </a:ext>
            </a:extLst>
          </p:cNvPr>
          <p:cNvSpPr txBox="1"/>
          <p:nvPr/>
        </p:nvSpPr>
        <p:spPr>
          <a:xfrm>
            <a:off x="2222339" y="4038600"/>
            <a:ext cx="56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B7F3C5-4BDE-232A-5863-6B20B01BC0E8}"/>
              </a:ext>
            </a:extLst>
          </p:cNvPr>
          <p:cNvSpPr txBox="1"/>
          <p:nvPr/>
        </p:nvSpPr>
        <p:spPr>
          <a:xfrm>
            <a:off x="4337538" y="4038600"/>
            <a:ext cx="56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240</a:t>
            </a:r>
          </a:p>
        </p:txBody>
      </p:sp>
    </p:spTree>
    <p:extLst>
      <p:ext uri="{BB962C8B-B14F-4D97-AF65-F5344CB8AC3E}">
        <p14:creationId xmlns:p14="http://schemas.microsoft.com/office/powerpoint/2010/main" val="41190772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E16E-625A-9211-8CD5-C17FCF52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Week-4 MIPS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C42BD-8A53-CAA3-FB7A-D53281707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Type A: </a:t>
            </a:r>
          </a:p>
          <a:p>
            <a:pPr lvl="1"/>
            <a:r>
              <a:rPr lang="en-GB"/>
              <a:t>Total = 16 bits. 3 operands = 3 x 4 = 12 bits.</a:t>
            </a:r>
          </a:p>
          <a:p>
            <a:pPr lvl="1"/>
            <a:r>
              <a:rPr lang="en-GB"/>
              <a:t>Opcode = 4 bits</a:t>
            </a:r>
          </a:p>
          <a:p>
            <a:r>
              <a:rPr lang="en-GB"/>
              <a:t>Type B:</a:t>
            </a:r>
          </a:p>
          <a:p>
            <a:pPr lvl="1"/>
            <a:r>
              <a:rPr lang="en-GB"/>
              <a:t>Total = 16 bits, 2 operands = 2 x 4 = 8 bits.</a:t>
            </a:r>
          </a:p>
          <a:p>
            <a:pPr lvl="1"/>
            <a:r>
              <a:rPr lang="en-GB"/>
              <a:t>Opcode = 8 bits.</a:t>
            </a:r>
          </a:p>
          <a:p>
            <a:r>
              <a:rPr lang="en-GB"/>
              <a:t>Calculating minimum:</a:t>
            </a:r>
          </a:p>
          <a:p>
            <a:pPr lvl="1"/>
            <a:r>
              <a:rPr lang="en-GB"/>
              <a:t>Maximize number of opcodes for Type A:</a:t>
            </a:r>
          </a:p>
          <a:p>
            <a:pPr lvl="2"/>
            <a:r>
              <a:rPr lang="en-GB"/>
              <a:t>Set aside 0b1111 for opcodes for Type B.</a:t>
            </a:r>
          </a:p>
          <a:p>
            <a:pPr lvl="2"/>
            <a:r>
              <a:rPr lang="en-GB"/>
              <a:t>This gives us 15 opcodes for Type A</a:t>
            </a:r>
          </a:p>
          <a:p>
            <a:pPr lvl="2"/>
            <a:r>
              <a:rPr lang="en-GB"/>
              <a:t>For type B we have 0b1111xxxx: This gives us 16 Type B opcodes.</a:t>
            </a:r>
          </a:p>
          <a:p>
            <a:pPr lvl="2"/>
            <a:r>
              <a:rPr lang="en-GB"/>
              <a:t>Total = 15 + 16 = 31.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FC01-EFD3-BD62-A59D-946C8189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FB76B-CA60-49B3-A1E3-9D7A995F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47843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Week-4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00C4C-D382-4B8F-8EBA-6CB5B95C8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7455877" cy="4927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C92996-BEAE-0321-2AD1-889C2B419121}"/>
              </a:ext>
            </a:extLst>
          </p:cNvPr>
          <p:cNvSpPr txBox="1"/>
          <p:nvPr/>
        </p:nvSpPr>
        <p:spPr>
          <a:xfrm>
            <a:off x="2222339" y="4038600"/>
            <a:ext cx="56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B7F3C5-4BDE-232A-5863-6B20B01BC0E8}"/>
              </a:ext>
            </a:extLst>
          </p:cNvPr>
          <p:cNvSpPr txBox="1"/>
          <p:nvPr/>
        </p:nvSpPr>
        <p:spPr>
          <a:xfrm>
            <a:off x="4337538" y="4038600"/>
            <a:ext cx="56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240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385EBF-2FF7-F0C7-F77E-0BF38D27DCF6}"/>
              </a:ext>
            </a:extLst>
          </p:cNvPr>
          <p:cNvSpPr txBox="1"/>
          <p:nvPr/>
        </p:nvSpPr>
        <p:spPr>
          <a:xfrm>
            <a:off x="2222339" y="5441066"/>
            <a:ext cx="56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BDE19-7802-B628-A3DB-9318EC8F6324}"/>
              </a:ext>
            </a:extLst>
          </p:cNvPr>
          <p:cNvSpPr txBox="1"/>
          <p:nvPr/>
        </p:nvSpPr>
        <p:spPr>
          <a:xfrm>
            <a:off x="4402238" y="5441066"/>
            <a:ext cx="56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7045752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Week-4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5D22E-408C-4636-AB56-629A1CE37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9831172" cy="3905795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4BE25E-BCA4-62C8-92B6-F7F44914DB61}"/>
              </a:ext>
            </a:extLst>
          </p:cNvPr>
          <p:cNvSpPr/>
          <p:nvPr/>
        </p:nvSpPr>
        <p:spPr>
          <a:xfrm>
            <a:off x="771525" y="3429000"/>
            <a:ext cx="6815138" cy="4714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D5BD635-2AC2-C826-6CE7-2FB1026F04B8}"/>
              </a:ext>
            </a:extLst>
          </p:cNvPr>
          <p:cNvSpPr/>
          <p:nvPr/>
        </p:nvSpPr>
        <p:spPr>
          <a:xfrm>
            <a:off x="771525" y="3900488"/>
            <a:ext cx="6815138" cy="4714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E6D183-5BB6-459A-ABCE-114BBA6468AB}"/>
                  </a:ext>
                </a:extLst>
              </p14:cNvPr>
              <p14:cNvContentPartPr/>
              <p14:nvPr/>
            </p14:nvContentPartPr>
            <p14:xfrm>
              <a:off x="2881080" y="2364120"/>
              <a:ext cx="3979080" cy="855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E6D183-5BB6-459A-ABCE-114BBA6468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1720" y="2354760"/>
                <a:ext cx="3997800" cy="87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1971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Week-4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A5EB2-A1C8-4985-AF4F-0502EBDC5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72" y="1600200"/>
            <a:ext cx="9897856" cy="3334215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AA945B9-6F44-F3F5-3155-7618DF6133E4}"/>
              </a:ext>
            </a:extLst>
          </p:cNvPr>
          <p:cNvSpPr/>
          <p:nvPr/>
        </p:nvSpPr>
        <p:spPr>
          <a:xfrm>
            <a:off x="609600" y="3802856"/>
            <a:ext cx="1462088" cy="35480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2B4683A-7625-42ED-9670-003C3A38097A}"/>
                  </a:ext>
                </a:extLst>
              </p14:cNvPr>
              <p14:cNvContentPartPr/>
              <p14:nvPr/>
            </p14:nvContentPartPr>
            <p14:xfrm>
              <a:off x="5212440" y="2980440"/>
              <a:ext cx="1420920" cy="32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2B4683A-7625-42ED-9670-003C3A3809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3080" y="2971080"/>
                <a:ext cx="1439640" cy="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4567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6110-6184-6DDC-8B74-37A4D68C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</p:spPr>
        <p:txBody>
          <a:bodyPr anchor="ctr">
            <a:normAutofit/>
          </a:bodyPr>
          <a:lstStyle/>
          <a:p>
            <a:r>
              <a:rPr lang="en-US"/>
              <a:t>Mentimeter Quiz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DCA13-57D0-15E2-01C2-7B5D4070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fr-FR"/>
              <a:t>CS2100: Recitation-4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23B58-44DE-2DDA-C27A-EC4CB903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E4790E1-2590-4AEE-892D-AB46A7688113}" type="slidenum">
              <a:rPr lang="en-US" smtClean="0"/>
              <a:pPr>
                <a:spcAft>
                  <a:spcPts val="600"/>
                </a:spcAft>
                <a:defRPr/>
              </a:pPr>
              <a:t>55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02F8FE-E84E-F74B-1B68-5C98CFA04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21" y="1524000"/>
            <a:ext cx="9992691" cy="468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70964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366AC-7AAE-E2BC-E385-B40952BEC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018C-28F0-D565-88B0-25C05058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Q0 (just for fun)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4AAC54-C83C-6680-E314-9D4D17E06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2103"/>
            <a:ext cx="10972800" cy="516193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SG"/>
              <a:t>What does the abbreviation </a:t>
            </a:r>
            <a:r>
              <a:rPr lang="en-SG" b="1"/>
              <a:t>MIPS</a:t>
            </a:r>
            <a:r>
              <a:rPr lang="en-SG"/>
              <a:t> stand for?</a:t>
            </a:r>
          </a:p>
          <a:p>
            <a:pPr marL="0" indent="0">
              <a:lnSpc>
                <a:spcPct val="150000"/>
              </a:lnSpc>
              <a:buNone/>
            </a:pPr>
            <a:endParaRPr lang="en-SG"/>
          </a:p>
          <a:p>
            <a:pPr marL="0" indent="0">
              <a:lnSpc>
                <a:spcPct val="150000"/>
              </a:lnSpc>
              <a:buNone/>
            </a:pPr>
            <a:r>
              <a:rPr lang="en-SG"/>
              <a:t>A) Mega Instructions Per Second</a:t>
            </a:r>
            <a:br>
              <a:rPr lang="en-SG"/>
            </a:br>
            <a:r>
              <a:rPr lang="en-SG"/>
              <a:t>B) Many Integrated Processing Systems</a:t>
            </a:r>
            <a:br>
              <a:rPr lang="en-SG"/>
            </a:br>
            <a:r>
              <a:rPr lang="en-SG"/>
              <a:t>C) Microprocessor without Interlocked Pipeline Stages</a:t>
            </a:r>
            <a:br>
              <a:rPr lang="en-SG"/>
            </a:br>
            <a:r>
              <a:rPr lang="en-SG"/>
              <a:t>D) Millions of Instructions Per Second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SG"/>
              <a:t>E) Multiple Instructions Per Second</a:t>
            </a:r>
          </a:p>
          <a:p>
            <a:pPr marL="0" indent="0">
              <a:lnSpc>
                <a:spcPct val="150000"/>
              </a:lnSpc>
              <a:buNone/>
            </a:pPr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AE939-9054-A50C-1B4C-49FD117F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54DEC-6F80-B728-C767-812AA067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7780191-AEB7-A285-DB15-453EA0FA5220}"/>
              </a:ext>
            </a:extLst>
          </p:cNvPr>
          <p:cNvSpPr/>
          <p:nvPr/>
        </p:nvSpPr>
        <p:spPr>
          <a:xfrm>
            <a:off x="149902" y="3704937"/>
            <a:ext cx="459698" cy="3610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F21EF2-3FB1-A195-3019-99A1358A0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987" y="4787103"/>
            <a:ext cx="1794013" cy="20526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085976-20DF-4ADA-8CD3-23AA157CAC52}"/>
                  </a:ext>
                </a:extLst>
              </p14:cNvPr>
              <p14:cNvContentPartPr/>
              <p14:nvPr/>
            </p14:nvContentPartPr>
            <p14:xfrm>
              <a:off x="1052280" y="4502880"/>
              <a:ext cx="4568040" cy="162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085976-20DF-4ADA-8CD3-23AA157CAC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2920" y="4493520"/>
                <a:ext cx="4586760" cy="18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82095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226B-2F2E-0FEC-9E4E-953CC5DA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291C9A-FBE3-4AC3-BFB0-3305852E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2103"/>
            <a:ext cx="10972800" cy="516193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SG">
                <a:solidFill>
                  <a:srgbClr val="000000"/>
                </a:solidFill>
                <a:latin typeface="Arial" panose="020B0604020202020204" pitchFamily="34" charset="0"/>
              </a:rPr>
              <a:t>A MIPS jump instruction is encoded in a 32‑bit word with a 6‑bit opcode and a 26‑bit target address field. To compute the full 32‑bit jump target address, the 26‑bit field is first shifted left by ____ bits and then concatenated with the upper ____ bits of (PC + 4).</a:t>
            </a: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SG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SG">
                <a:solidFill>
                  <a:srgbClr val="000000"/>
                </a:solidFill>
                <a:latin typeface="Arial" panose="020B0604020202020204" pitchFamily="34" charset="0"/>
              </a:rPr>
              <a:t>A) 2, 2</a:t>
            </a: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SG">
                <a:solidFill>
                  <a:srgbClr val="000000"/>
                </a:solidFill>
                <a:latin typeface="Arial" panose="020B0604020202020204" pitchFamily="34" charset="0"/>
              </a:rPr>
              <a:t>B) 4, 4</a:t>
            </a: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SG">
                <a:solidFill>
                  <a:srgbClr val="000000"/>
                </a:solidFill>
                <a:latin typeface="Arial" panose="020B0604020202020204" pitchFamily="34" charset="0"/>
              </a:rPr>
              <a:t>C) 4, 2</a:t>
            </a: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SG">
                <a:solidFill>
                  <a:srgbClr val="000000"/>
                </a:solidFill>
                <a:latin typeface="Arial" panose="020B0604020202020204" pitchFamily="34" charset="0"/>
              </a:rPr>
              <a:t>D) 2, 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96EFA-35FC-1759-DCB1-B7561F8E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62363-E548-9A05-2CD6-43FB3A01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6434AD1-CAB1-7DA5-F3CF-2FB926470469}"/>
              </a:ext>
            </a:extLst>
          </p:cNvPr>
          <p:cNvSpPr/>
          <p:nvPr/>
        </p:nvSpPr>
        <p:spPr>
          <a:xfrm>
            <a:off x="149902" y="5849660"/>
            <a:ext cx="459698" cy="3610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B34FE6-6189-9B3C-D04A-1220C536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987" y="4787103"/>
            <a:ext cx="1794013" cy="20526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BE2A7AD-7987-48AE-A37D-28AE4E397C74}"/>
                  </a:ext>
                </a:extLst>
              </p14:cNvPr>
              <p14:cNvContentPartPr/>
              <p14:nvPr/>
            </p14:nvContentPartPr>
            <p14:xfrm>
              <a:off x="5286960" y="3088080"/>
              <a:ext cx="343800" cy="250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BE2A7AD-7987-48AE-A37D-28AE4E397C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7600" y="3078720"/>
                <a:ext cx="362520" cy="2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07838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F7086-9784-C4A3-0C2A-DAF5D4F0D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363F-8336-8A5E-196F-8D341AF9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6A980B-2145-D0C4-7725-59677394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2103"/>
            <a:ext cx="10972800" cy="516193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SG"/>
              <a:t>In MIPS, R-type instructions are uniquely identified by the </a:t>
            </a:r>
            <a:r>
              <a:rPr lang="en-SG" b="1" err="1"/>
              <a:t>funct</a:t>
            </a:r>
            <a:r>
              <a:rPr lang="en-SG"/>
              <a:t> field. Based on this, how many unique R-type instructions can theoretically be defined?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-SG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SG">
                <a:solidFill>
                  <a:srgbClr val="000000"/>
                </a:solidFill>
                <a:latin typeface="Arial" panose="020B0604020202020204" pitchFamily="34" charset="0"/>
              </a:rPr>
              <a:t>A) 16</a:t>
            </a:r>
            <a:br>
              <a:rPr lang="en-SG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SG">
                <a:solidFill>
                  <a:srgbClr val="000000"/>
                </a:solidFill>
                <a:latin typeface="Arial" panose="020B0604020202020204" pitchFamily="34" charset="0"/>
              </a:rPr>
              <a:t>B) 32</a:t>
            </a:r>
            <a:br>
              <a:rPr lang="en-SG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SG">
                <a:solidFill>
                  <a:srgbClr val="000000"/>
                </a:solidFill>
                <a:latin typeface="Arial" panose="020B0604020202020204" pitchFamily="34" charset="0"/>
              </a:rPr>
              <a:t>C) 64</a:t>
            </a:r>
            <a:br>
              <a:rPr lang="en-SG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SG">
                <a:solidFill>
                  <a:srgbClr val="000000"/>
                </a:solidFill>
                <a:latin typeface="Arial" panose="020B0604020202020204" pitchFamily="34" charset="0"/>
              </a:rPr>
              <a:t>D) 128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7F4A0-7417-8DE1-CFC2-7FDA3676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C2DA3-8E21-49E7-4D1D-9B258F0B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2A87BFA-C5CF-72C4-F5C6-E11F9979D75D}"/>
              </a:ext>
            </a:extLst>
          </p:cNvPr>
          <p:cNvSpPr/>
          <p:nvPr/>
        </p:nvSpPr>
        <p:spPr>
          <a:xfrm>
            <a:off x="149902" y="3562057"/>
            <a:ext cx="459698" cy="3610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8BF406-BE8F-78E2-8A1E-E06C13CD5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987" y="4787103"/>
            <a:ext cx="1794013" cy="205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84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18C5D-3875-5D97-2798-9C111B75F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949C-3E8B-084B-930F-1FB0AAEE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A04940-1DEE-4E6B-BECA-B09B555F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2103"/>
            <a:ext cx="10972800" cy="516193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SG">
                <a:solidFill>
                  <a:srgbClr val="000000"/>
                </a:solidFill>
                <a:latin typeface="+mj-lt"/>
              </a:rPr>
              <a:t>In the given MIPS code, what is the encoded offset value for the label </a:t>
            </a:r>
            <a:r>
              <a:rPr lang="en-SG">
                <a:solidFill>
                  <a:srgbClr val="188038"/>
                </a:solidFill>
                <a:latin typeface="Roboto Mono" pitchFamily="49" charset="0"/>
              </a:rPr>
              <a:t>End</a:t>
            </a:r>
            <a:r>
              <a:rPr lang="en-SG">
                <a:solidFill>
                  <a:srgbClr val="000000"/>
                </a:solidFill>
                <a:latin typeface="+mj-lt"/>
              </a:rPr>
              <a:t> in the instruction </a:t>
            </a:r>
            <a:r>
              <a:rPr lang="en-SG" err="1">
                <a:solidFill>
                  <a:srgbClr val="188038"/>
                </a:solidFill>
                <a:latin typeface="Roboto Mono" pitchFamily="49" charset="0"/>
              </a:rPr>
              <a:t>beq</a:t>
            </a:r>
            <a:r>
              <a:rPr lang="en-SG">
                <a:solidFill>
                  <a:srgbClr val="188038"/>
                </a:solidFill>
                <a:latin typeface="Roboto Mono" pitchFamily="49" charset="0"/>
              </a:rPr>
              <a:t> $9, $0, End</a:t>
            </a:r>
            <a:r>
              <a:rPr lang="en-SG">
                <a:solidFill>
                  <a:srgbClr val="000000"/>
                </a:solidFill>
                <a:latin typeface="+mj-lt"/>
              </a:rPr>
              <a:t>?</a:t>
            </a:r>
          </a:p>
          <a:p>
            <a:pPr marL="0" indent="0" rtl="0">
              <a:buNone/>
            </a:pPr>
            <a:r>
              <a:rPr lang="en-SG" sz="1800" b="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Loop:  </a:t>
            </a:r>
            <a:r>
              <a:rPr lang="en-SG" sz="1800" b="0" i="0" u="none" strike="noStrike" err="1">
                <a:solidFill>
                  <a:srgbClr val="188038"/>
                </a:solidFill>
                <a:effectLst/>
                <a:latin typeface="Roboto Mono" pitchFamily="49" charset="0"/>
              </a:rPr>
              <a:t>beq</a:t>
            </a:r>
            <a:r>
              <a:rPr lang="en-SG" sz="1800" b="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  $9, $0, End   </a:t>
            </a:r>
            <a:endParaRPr lang="en-SG" sz="1800" b="0">
              <a:effectLst/>
            </a:endParaRPr>
          </a:p>
          <a:p>
            <a:pPr marL="0" indent="0" rtl="0">
              <a:buNone/>
            </a:pPr>
            <a:r>
              <a:rPr lang="en-SG" sz="1800" b="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       add  $8, $8, $10   </a:t>
            </a:r>
            <a:endParaRPr lang="en-SG" sz="1800" b="0">
              <a:effectLst/>
            </a:endParaRPr>
          </a:p>
          <a:p>
            <a:pPr marL="0" indent="0" rtl="0">
              <a:buNone/>
            </a:pPr>
            <a:r>
              <a:rPr lang="en-SG" sz="1800" b="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       </a:t>
            </a:r>
            <a:r>
              <a:rPr lang="en-SG" sz="1800" b="0" i="0" u="none" strike="noStrike" err="1">
                <a:solidFill>
                  <a:srgbClr val="188038"/>
                </a:solidFill>
                <a:effectLst/>
                <a:latin typeface="Roboto Mono" pitchFamily="49" charset="0"/>
              </a:rPr>
              <a:t>addi</a:t>
            </a:r>
            <a:r>
              <a:rPr lang="en-SG" sz="1800" b="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 $9, $9, -1    </a:t>
            </a:r>
            <a:endParaRPr lang="en-SG" sz="1800" b="0">
              <a:effectLst/>
            </a:endParaRPr>
          </a:p>
          <a:p>
            <a:pPr marL="0" indent="0" rtl="0">
              <a:buNone/>
            </a:pPr>
            <a:r>
              <a:rPr lang="en-SG" sz="1800" b="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       </a:t>
            </a:r>
            <a:r>
              <a:rPr lang="en-SG" sz="1800" b="0" i="0" u="none" strike="noStrike" err="1">
                <a:solidFill>
                  <a:srgbClr val="188038"/>
                </a:solidFill>
                <a:effectLst/>
                <a:latin typeface="Roboto Mono" pitchFamily="49" charset="0"/>
              </a:rPr>
              <a:t>addi</a:t>
            </a:r>
            <a:r>
              <a:rPr lang="en-SG" sz="1800" b="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 $10, $9, 1    </a:t>
            </a:r>
            <a:endParaRPr lang="en-SG" sz="1800" b="0">
              <a:effectLst/>
            </a:endParaRPr>
          </a:p>
          <a:p>
            <a:pPr marL="0" indent="0" rtl="0">
              <a:buNone/>
            </a:pPr>
            <a:r>
              <a:rPr lang="en-SG" sz="1800" b="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       </a:t>
            </a:r>
            <a:r>
              <a:rPr lang="en-SG" sz="1800" b="0" i="0" u="none" strike="noStrike" err="1">
                <a:solidFill>
                  <a:srgbClr val="188038"/>
                </a:solidFill>
                <a:effectLst/>
                <a:latin typeface="Roboto Mono" pitchFamily="49" charset="0"/>
              </a:rPr>
              <a:t>sll</a:t>
            </a:r>
            <a:r>
              <a:rPr lang="en-SG" sz="1800" b="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  $7, $10, 10   </a:t>
            </a:r>
            <a:endParaRPr lang="en-SG" sz="1800" b="0">
              <a:effectLst/>
            </a:endParaRPr>
          </a:p>
          <a:p>
            <a:pPr marL="0" indent="0" rtl="0">
              <a:buNone/>
            </a:pPr>
            <a:r>
              <a:rPr lang="en-SG" sz="1800" b="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       j    Loop          </a:t>
            </a:r>
            <a:endParaRPr lang="en-SG" sz="1800" b="0">
              <a:effectLst/>
            </a:endParaRPr>
          </a:p>
          <a:p>
            <a:pPr marL="0" indent="0" rtl="0">
              <a:buNone/>
            </a:pPr>
            <a:r>
              <a:rPr lang="en-SG" sz="1800" b="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End:                      </a:t>
            </a:r>
            <a:endParaRPr lang="en-SG" b="0">
              <a:effectLst/>
            </a:endParaRP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SG" b="0" i="0" u="none" strike="noStrike">
                <a:solidFill>
                  <a:srgbClr val="000000"/>
                </a:solidFill>
                <a:effectLst/>
                <a:latin typeface="+mj-lt"/>
              </a:rPr>
              <a:t>Options:</a:t>
            </a:r>
            <a:br>
              <a:rPr lang="en-SG" b="0" i="0" u="none" strike="noStrike">
                <a:solidFill>
                  <a:srgbClr val="000000"/>
                </a:solidFill>
                <a:effectLst/>
                <a:latin typeface="+mj-lt"/>
              </a:rPr>
            </a:br>
            <a:r>
              <a:rPr lang="en-SG" b="0" i="0" u="none" strike="noStrike">
                <a:solidFill>
                  <a:srgbClr val="000000"/>
                </a:solidFill>
                <a:effectLst/>
                <a:latin typeface="+mj-lt"/>
              </a:rPr>
              <a:t>A) 6</a:t>
            </a:r>
            <a:br>
              <a:rPr lang="en-SG" b="0" i="0" u="none" strike="noStrike">
                <a:solidFill>
                  <a:srgbClr val="000000"/>
                </a:solidFill>
                <a:effectLst/>
                <a:latin typeface="+mj-lt"/>
              </a:rPr>
            </a:br>
            <a:r>
              <a:rPr lang="en-SG" b="0" i="0" u="none" strike="noStrike">
                <a:solidFill>
                  <a:srgbClr val="000000"/>
                </a:solidFill>
                <a:effectLst/>
                <a:latin typeface="+mj-lt"/>
              </a:rPr>
              <a:t>B) 5</a:t>
            </a:r>
            <a:br>
              <a:rPr lang="en-SG" b="0" i="0" u="none" strike="noStrike">
                <a:solidFill>
                  <a:srgbClr val="000000"/>
                </a:solidFill>
                <a:effectLst/>
                <a:latin typeface="+mj-lt"/>
              </a:rPr>
            </a:br>
            <a:r>
              <a:rPr lang="en-SG" b="0" i="0" u="none" strike="noStrike">
                <a:solidFill>
                  <a:srgbClr val="000000"/>
                </a:solidFill>
                <a:effectLst/>
                <a:latin typeface="+mj-lt"/>
              </a:rPr>
              <a:t>C) 4</a:t>
            </a:r>
            <a:br>
              <a:rPr lang="en-SG" b="0" i="0" u="none" strike="noStrike">
                <a:solidFill>
                  <a:srgbClr val="000000"/>
                </a:solidFill>
                <a:effectLst/>
                <a:latin typeface="+mj-lt"/>
              </a:rPr>
            </a:br>
            <a:r>
              <a:rPr lang="en-SG" b="0" i="0" u="none" strike="noStrike">
                <a:solidFill>
                  <a:srgbClr val="000000"/>
                </a:solidFill>
                <a:effectLst/>
                <a:latin typeface="+mj-lt"/>
              </a:rPr>
              <a:t>D) 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B77F5-463D-3C98-32F3-13A209EB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54FAC-7D63-9A49-FDFE-3D5172C8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A6D0EB0-E6BF-B6D4-36DF-0DCE47A7B51A}"/>
              </a:ext>
            </a:extLst>
          </p:cNvPr>
          <p:cNvSpPr/>
          <p:nvPr/>
        </p:nvSpPr>
        <p:spPr>
          <a:xfrm>
            <a:off x="149902" y="5494414"/>
            <a:ext cx="459698" cy="3610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D9AFB-00A4-6C33-E1E9-6AF60852D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987" y="4787103"/>
            <a:ext cx="1794013" cy="20526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EF9AA34-B52F-43B5-85BB-6D72F25C4859}"/>
                  </a:ext>
                </a:extLst>
              </p14:cNvPr>
              <p14:cNvContentPartPr/>
              <p14:nvPr/>
            </p14:nvContentPartPr>
            <p14:xfrm>
              <a:off x="438480" y="1729800"/>
              <a:ext cx="10189440" cy="2594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EF9AA34-B52F-43B5-85BB-6D72F25C48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9120" y="1720440"/>
                <a:ext cx="10208160" cy="261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990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7E30-07DD-4C0B-BB6E-2AA066F7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MIPS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EBF6-CEF9-4F78-A458-D3836C0AB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74CFB-C638-4D1B-ADDF-7D0568F8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CCA3-AFAA-4026-8E4A-561D809F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870B62-176E-4196-8895-2843E9468C1B}"/>
                  </a:ext>
                </a:extLst>
              </p14:cNvPr>
              <p14:cNvContentPartPr/>
              <p14:nvPr/>
            </p14:nvContentPartPr>
            <p14:xfrm>
              <a:off x="843120" y="612720"/>
              <a:ext cx="11231280" cy="454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870B62-176E-4196-8895-2843E9468C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3760" y="603360"/>
                <a:ext cx="11250000" cy="456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9367799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D845D-5354-A3D2-AF51-8B6F23C61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2872-FEA2-383F-DB51-ADA71640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A3BF65-6DF5-48C3-7FF3-7B96292D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2103"/>
            <a:ext cx="10972800" cy="516193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SG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the given MIPS code, what is the encoded offset value for the label </a:t>
            </a:r>
            <a:r>
              <a:rPr lang="en-SG" b="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End</a:t>
            </a:r>
            <a:r>
              <a:rPr lang="en-SG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the instruction </a:t>
            </a:r>
            <a:r>
              <a:rPr lang="en-SG" b="0" i="0" u="none" strike="noStrike" err="1">
                <a:solidFill>
                  <a:srgbClr val="188038"/>
                </a:solidFill>
                <a:effectLst/>
                <a:latin typeface="Roboto Mono" pitchFamily="49" charset="0"/>
              </a:rPr>
              <a:t>beq</a:t>
            </a:r>
            <a:r>
              <a:rPr lang="en-SG" b="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 $7, $0, Loop</a:t>
            </a:r>
            <a:r>
              <a:rPr lang="en-SG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endParaRPr lang="en-SG" b="0">
              <a:effectLst/>
            </a:endParaRPr>
          </a:p>
          <a:p>
            <a:pPr marL="0" indent="0" rtl="0">
              <a:buNone/>
            </a:pPr>
            <a:r>
              <a:rPr lang="en-SG" sz="1800" b="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Loop:  add  $8, $8, $10   </a:t>
            </a:r>
            <a:endParaRPr lang="en-SG" sz="1800" b="0">
              <a:effectLst/>
            </a:endParaRPr>
          </a:p>
          <a:p>
            <a:pPr marL="0" indent="0" rtl="0">
              <a:buNone/>
            </a:pPr>
            <a:r>
              <a:rPr lang="en-SG" sz="1800" b="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       </a:t>
            </a:r>
            <a:r>
              <a:rPr lang="en-SG" sz="1800" b="0" i="0" u="none" strike="noStrike" err="1">
                <a:solidFill>
                  <a:srgbClr val="188038"/>
                </a:solidFill>
                <a:effectLst/>
                <a:latin typeface="Roboto Mono" pitchFamily="49" charset="0"/>
              </a:rPr>
              <a:t>addi</a:t>
            </a:r>
            <a:r>
              <a:rPr lang="en-SG" sz="1800" b="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 $9, $9, -1    </a:t>
            </a:r>
            <a:endParaRPr lang="en-SG" sz="1800" b="0">
              <a:effectLst/>
            </a:endParaRPr>
          </a:p>
          <a:p>
            <a:pPr marL="0" indent="0" rtl="0">
              <a:buNone/>
            </a:pPr>
            <a:r>
              <a:rPr lang="en-SG" sz="1800" b="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       </a:t>
            </a:r>
            <a:r>
              <a:rPr lang="en-SG" sz="1800" b="0" i="0" u="none" strike="noStrike" err="1">
                <a:solidFill>
                  <a:srgbClr val="188038"/>
                </a:solidFill>
                <a:effectLst/>
                <a:latin typeface="Roboto Mono" pitchFamily="49" charset="0"/>
              </a:rPr>
              <a:t>addi</a:t>
            </a:r>
            <a:r>
              <a:rPr lang="en-SG" sz="1800" b="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 $10, $9, 1    </a:t>
            </a:r>
            <a:endParaRPr lang="en-SG" sz="1800" b="0">
              <a:effectLst/>
            </a:endParaRPr>
          </a:p>
          <a:p>
            <a:pPr marL="0" indent="0" rtl="0">
              <a:buNone/>
            </a:pPr>
            <a:r>
              <a:rPr lang="en-SG" sz="1800" b="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       </a:t>
            </a:r>
            <a:r>
              <a:rPr lang="en-SG" sz="1800" b="0" i="0" u="none" strike="noStrike" err="1">
                <a:solidFill>
                  <a:srgbClr val="188038"/>
                </a:solidFill>
                <a:effectLst/>
                <a:latin typeface="Roboto Mono" pitchFamily="49" charset="0"/>
              </a:rPr>
              <a:t>sll</a:t>
            </a:r>
            <a:r>
              <a:rPr lang="en-SG" sz="1800" b="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  $7, $10, 10   </a:t>
            </a:r>
            <a:endParaRPr lang="en-SG" sz="1800" b="0">
              <a:effectLst/>
            </a:endParaRPr>
          </a:p>
          <a:p>
            <a:pPr marL="0" indent="0" rtl="0">
              <a:buNone/>
            </a:pPr>
            <a:r>
              <a:rPr lang="en-SG" sz="1800" b="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       sub  $7, $10, $9 </a:t>
            </a:r>
            <a:endParaRPr lang="en-SG" sz="1800" b="0">
              <a:effectLst/>
            </a:endParaRPr>
          </a:p>
          <a:p>
            <a:pPr marL="0" indent="0" rtl="0">
              <a:buNone/>
            </a:pPr>
            <a:r>
              <a:rPr lang="en-SG" sz="1800" b="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       </a:t>
            </a:r>
            <a:r>
              <a:rPr lang="en-SG" sz="1800" b="0" i="0" u="none" strike="noStrike" err="1">
                <a:solidFill>
                  <a:srgbClr val="188038"/>
                </a:solidFill>
                <a:effectLst/>
                <a:latin typeface="Roboto Mono" pitchFamily="49" charset="0"/>
              </a:rPr>
              <a:t>beq</a:t>
            </a:r>
            <a:r>
              <a:rPr lang="en-SG" sz="1800" b="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  $7, $0, Loop </a:t>
            </a:r>
            <a:endParaRPr lang="en-SG" sz="1800" b="0">
              <a:effectLst/>
            </a:endParaRPr>
          </a:p>
          <a:p>
            <a:pPr marL="0" indent="0" rtl="0">
              <a:buNone/>
            </a:pPr>
            <a:r>
              <a:rPr lang="en-SG" sz="1800" b="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End:                      </a:t>
            </a:r>
            <a:endParaRPr lang="en-SG" sz="1800" b="0">
              <a:effectLst/>
            </a:endParaRP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SG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Options:</a:t>
            </a:r>
            <a:br>
              <a:rPr lang="en-SG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SG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A) 6</a:t>
            </a:r>
            <a:br>
              <a:rPr lang="en-SG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SG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B) 5</a:t>
            </a:r>
            <a:br>
              <a:rPr lang="en-SG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SG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C) -5</a:t>
            </a:r>
            <a:br>
              <a:rPr lang="en-SG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SG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D) -6</a:t>
            </a:r>
            <a:br>
              <a:rPr lang="en-SG"/>
            </a:br>
            <a:endParaRPr lang="en-SG" b="0" i="0" u="none" strike="noStrike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FB1C7-57EC-43BC-0B91-D076A875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655E3-001E-E63C-40EC-AE31CC1E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6BA2C01-35D9-9CE8-3B50-9EBBAD9AC5EF}"/>
              </a:ext>
            </a:extLst>
          </p:cNvPr>
          <p:cNvSpPr/>
          <p:nvPr/>
        </p:nvSpPr>
        <p:spPr>
          <a:xfrm>
            <a:off x="149902" y="6250109"/>
            <a:ext cx="459698" cy="3610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174A0-1278-633C-DE85-4111F630B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987" y="4787103"/>
            <a:ext cx="1794013" cy="20526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3C55A43-8D5E-4C75-815C-CF90C2DD9D3C}"/>
                  </a:ext>
                </a:extLst>
              </p14:cNvPr>
              <p14:cNvContentPartPr/>
              <p14:nvPr/>
            </p14:nvContentPartPr>
            <p14:xfrm>
              <a:off x="619920" y="1152360"/>
              <a:ext cx="10079280" cy="3480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3C55A43-8D5E-4C75-815C-CF90C2DD9D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0560" y="1143000"/>
                <a:ext cx="10098000" cy="34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63522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DBA50-FC6B-5EED-7452-D719D84A9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6EC5-FEF3-EF3F-D3B4-0C5B9E3F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355E02-7F52-78FD-831C-5B43BD9F8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2103"/>
            <a:ext cx="10972800" cy="516193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SG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the following MIPS code, the instruction </a:t>
            </a:r>
            <a:r>
              <a:rPr lang="en-SG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j Loop</a:t>
            </a:r>
            <a:r>
              <a:rPr lang="en-SG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located at address 0x00001014, and the label </a:t>
            </a:r>
            <a:r>
              <a:rPr lang="en-SG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Loop</a:t>
            </a:r>
            <a:r>
              <a:rPr lang="en-SG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at 0x00001000. What is the target address that is used to encode the jump instruction?</a:t>
            </a:r>
            <a:endParaRPr lang="en-SG">
              <a:effectLst/>
            </a:endParaRPr>
          </a:p>
          <a:p>
            <a:pPr marL="0" indent="0" rtl="0">
              <a:buNone/>
            </a:pPr>
            <a:r>
              <a:rPr lang="en-SG" sz="200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Loop:  </a:t>
            </a:r>
            <a:r>
              <a:rPr lang="en-SG" sz="2000" i="0" u="none" strike="noStrike" err="1">
                <a:solidFill>
                  <a:srgbClr val="188038"/>
                </a:solidFill>
                <a:effectLst/>
                <a:latin typeface="Roboto Mono" pitchFamily="49" charset="0"/>
              </a:rPr>
              <a:t>beq</a:t>
            </a:r>
            <a:r>
              <a:rPr lang="en-SG" sz="200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  $9, $0, End   # Address: 0x00001000  </a:t>
            </a:r>
            <a:endParaRPr lang="en-SG" sz="2000">
              <a:effectLst/>
            </a:endParaRPr>
          </a:p>
          <a:p>
            <a:pPr marL="0" indent="0" rtl="0">
              <a:buNone/>
            </a:pPr>
            <a:r>
              <a:rPr lang="en-SG" sz="200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       add  $8, $8, $10   # Address: 0x00001004  </a:t>
            </a:r>
            <a:endParaRPr lang="en-SG" sz="2000">
              <a:effectLst/>
            </a:endParaRPr>
          </a:p>
          <a:p>
            <a:pPr marL="0" indent="0" rtl="0">
              <a:buNone/>
            </a:pPr>
            <a:r>
              <a:rPr lang="en-SG" sz="200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       </a:t>
            </a:r>
            <a:r>
              <a:rPr lang="en-SG" sz="2000" i="0" u="none" strike="noStrike" err="1">
                <a:solidFill>
                  <a:srgbClr val="188038"/>
                </a:solidFill>
                <a:effectLst/>
                <a:latin typeface="Roboto Mono" pitchFamily="49" charset="0"/>
              </a:rPr>
              <a:t>addi</a:t>
            </a:r>
            <a:r>
              <a:rPr lang="en-SG" sz="200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 $9, $9, -1    # Address: 0x00001008  </a:t>
            </a:r>
            <a:endParaRPr lang="en-SG" sz="2000">
              <a:effectLst/>
            </a:endParaRPr>
          </a:p>
          <a:p>
            <a:pPr marL="0" indent="0" rtl="0">
              <a:buNone/>
            </a:pPr>
            <a:r>
              <a:rPr lang="en-SG" sz="200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       </a:t>
            </a:r>
            <a:r>
              <a:rPr lang="en-SG" sz="2000" i="0" u="none" strike="noStrike" err="1">
                <a:solidFill>
                  <a:srgbClr val="188038"/>
                </a:solidFill>
                <a:effectLst/>
                <a:latin typeface="Roboto Mono" pitchFamily="49" charset="0"/>
              </a:rPr>
              <a:t>addi</a:t>
            </a:r>
            <a:r>
              <a:rPr lang="en-SG" sz="200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 $10, $9, 1    # Address: 0x0000100C  </a:t>
            </a:r>
            <a:endParaRPr lang="en-SG" sz="2000">
              <a:effectLst/>
            </a:endParaRPr>
          </a:p>
          <a:p>
            <a:pPr marL="0" indent="0" rtl="0">
              <a:buNone/>
            </a:pPr>
            <a:r>
              <a:rPr lang="en-SG" sz="200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       </a:t>
            </a:r>
            <a:r>
              <a:rPr lang="en-SG" sz="2000" i="0" u="none" strike="noStrike" err="1">
                <a:solidFill>
                  <a:srgbClr val="188038"/>
                </a:solidFill>
                <a:effectLst/>
                <a:latin typeface="Roboto Mono" pitchFamily="49" charset="0"/>
              </a:rPr>
              <a:t>sll</a:t>
            </a:r>
            <a:r>
              <a:rPr lang="en-SG" sz="200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  $7, $10, 10   # Address: 0x00001010  </a:t>
            </a:r>
            <a:endParaRPr lang="en-SG" sz="2000">
              <a:effectLst/>
            </a:endParaRPr>
          </a:p>
          <a:p>
            <a:pPr marL="0" indent="0" rtl="0">
              <a:buNone/>
            </a:pPr>
            <a:r>
              <a:rPr lang="en-SG" sz="200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       j    Loop          # Address: 0x00001014  </a:t>
            </a:r>
            <a:endParaRPr lang="en-SG" sz="2000">
              <a:effectLst/>
            </a:endParaRPr>
          </a:p>
          <a:p>
            <a:pPr marL="0" indent="0" rtl="0">
              <a:buNone/>
            </a:pPr>
            <a:r>
              <a:rPr lang="en-SG" sz="2000" i="0" u="none" strike="noStrike">
                <a:solidFill>
                  <a:srgbClr val="188038"/>
                </a:solidFill>
                <a:effectLst/>
                <a:latin typeface="Roboto Mono" pitchFamily="49" charset="0"/>
              </a:rPr>
              <a:t>End:                      # Address: 0x00001018</a:t>
            </a:r>
            <a:endParaRPr lang="en-SG" sz="200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7BF70-28B5-D5D1-371B-1FE0D13A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FAC46-4B46-8D16-1158-F31921DD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B910103-2A77-9516-F686-2570AACD356C}"/>
              </a:ext>
            </a:extLst>
          </p:cNvPr>
          <p:cNvSpPr/>
          <p:nvPr/>
        </p:nvSpPr>
        <p:spPr>
          <a:xfrm>
            <a:off x="8644543" y="2924135"/>
            <a:ext cx="459698" cy="3610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687551-0E87-2EC1-5E67-7C5FEA90986A}"/>
              </a:ext>
            </a:extLst>
          </p:cNvPr>
          <p:cNvSpPr txBox="1"/>
          <p:nvPr/>
        </p:nvSpPr>
        <p:spPr>
          <a:xfrm>
            <a:off x="9104242" y="2459504"/>
            <a:ext cx="24781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SG" sz="240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Options:</a:t>
            </a:r>
            <a:br>
              <a:rPr lang="en-SG" sz="24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SG" sz="24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A)</a:t>
            </a:r>
            <a:r>
              <a:rPr lang="en-SG" sz="2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0x00001000</a:t>
            </a:r>
            <a:br>
              <a:rPr lang="en-SG" sz="2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SG" sz="24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B)</a:t>
            </a:r>
            <a:r>
              <a:rPr lang="en-SG" sz="2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0x00001014</a:t>
            </a:r>
            <a:br>
              <a:rPr lang="en-SG" sz="2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SG" sz="24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C)</a:t>
            </a:r>
            <a:r>
              <a:rPr lang="en-SG" sz="2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0x00000400</a:t>
            </a:r>
            <a:br>
              <a:rPr lang="en-SG" sz="2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SG" sz="24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D)</a:t>
            </a:r>
            <a:r>
              <a:rPr lang="en-SG" sz="2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0x00004000</a:t>
            </a:r>
            <a:endParaRPr lang="en-SG" sz="2400" b="0"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CAD87F-3788-94B7-3F16-3C869C96A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987" y="4787103"/>
            <a:ext cx="1794013" cy="20526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5EE0F1D-81C7-4977-8D7A-6983347DAB08}"/>
                  </a:ext>
                </a:extLst>
              </p14:cNvPr>
              <p14:cNvContentPartPr/>
              <p14:nvPr/>
            </p14:nvContentPartPr>
            <p14:xfrm>
              <a:off x="1536840" y="2105280"/>
              <a:ext cx="9379080" cy="2754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5EE0F1D-81C7-4977-8D7A-6983347DAB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7480" y="2095920"/>
                <a:ext cx="9397800" cy="277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4397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B210F-6DE1-2838-4760-3642F4CD4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4A11-B5F9-40F2-D6AC-3A564B42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B0E296-5BB0-4454-7A13-7DECC4501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2103"/>
            <a:ext cx="10972800" cy="516193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SG" b="0" i="0" u="none" strike="noStrike">
                <a:solidFill>
                  <a:srgbClr val="000000"/>
                </a:solidFill>
                <a:effectLst/>
              </a:rPr>
              <a:t>Which of the following correctly describes the addressing mode used by branch and jump instructions in MIPS?</a:t>
            </a:r>
            <a:endParaRPr lang="en-SG" b="0">
              <a:effectLst/>
            </a:endParaRP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SG" b="0" i="0" u="none" strike="noStrike">
                <a:solidFill>
                  <a:srgbClr val="000000"/>
                </a:solidFill>
                <a:effectLst/>
              </a:rPr>
              <a:t>A) Both branch and jump instructions use PC-relative addressing.</a:t>
            </a:r>
            <a:br>
              <a:rPr lang="en-SG" b="0" i="0" u="none" strike="noStrike">
                <a:solidFill>
                  <a:srgbClr val="000000"/>
                </a:solidFill>
                <a:effectLst/>
              </a:rPr>
            </a:br>
            <a:r>
              <a:rPr lang="en-SG" b="0" i="0" u="none" strike="noStrike">
                <a:solidFill>
                  <a:srgbClr val="000000"/>
                </a:solidFill>
                <a:effectLst/>
              </a:rPr>
              <a:t>B) Branch instructions use PC-relative addressing, while jump instructions use absolute addressing within the same 256MB region.</a:t>
            </a:r>
            <a:br>
              <a:rPr lang="en-SG" b="0" i="0" u="none" strike="noStrike">
                <a:solidFill>
                  <a:srgbClr val="000000"/>
                </a:solidFill>
                <a:effectLst/>
              </a:rPr>
            </a:br>
            <a:r>
              <a:rPr lang="en-SG" b="0" i="0" u="none" strike="noStrike">
                <a:solidFill>
                  <a:srgbClr val="000000"/>
                </a:solidFill>
                <a:effectLst/>
              </a:rPr>
              <a:t>C) Branch instructions use absolute addressing, while jump instructions use PC-relative addressing within the same 256MB region.</a:t>
            </a:r>
            <a:br>
              <a:rPr lang="en-SG" b="0" i="0" u="none" strike="noStrike">
                <a:solidFill>
                  <a:srgbClr val="000000"/>
                </a:solidFill>
                <a:effectLst/>
              </a:rPr>
            </a:br>
            <a:r>
              <a:rPr lang="en-SG" b="0" i="0" u="none" strike="noStrike">
                <a:solidFill>
                  <a:srgbClr val="000000"/>
                </a:solidFill>
                <a:effectLst/>
              </a:rPr>
              <a:t>D) Both branch and jump instructions use absolute addressing within the full 32-bit address space.</a:t>
            </a:r>
            <a:br>
              <a:rPr lang="en-SG"/>
            </a:br>
            <a:endParaRPr lang="en-SG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9D12E-9CA6-082E-E2FB-A469E98D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4062F-45BB-0DC1-EDBA-41D15AFD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0EC33C6-A875-F7C3-1F38-7F4B658DC01C}"/>
              </a:ext>
            </a:extLst>
          </p:cNvPr>
          <p:cNvSpPr/>
          <p:nvPr/>
        </p:nvSpPr>
        <p:spPr>
          <a:xfrm>
            <a:off x="149902" y="2818118"/>
            <a:ext cx="459698" cy="3610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D4D293-0177-A063-CE13-606B78971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987" y="4787103"/>
            <a:ext cx="1794013" cy="20526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00C6EF8-F382-4E69-A87C-6EF621269A7B}"/>
                  </a:ext>
                </a:extLst>
              </p14:cNvPr>
              <p14:cNvContentPartPr/>
              <p14:nvPr/>
            </p14:nvContentPartPr>
            <p14:xfrm>
              <a:off x="682560" y="3078360"/>
              <a:ext cx="6332760" cy="515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00C6EF8-F382-4E69-A87C-6EF621269A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3200" y="3069000"/>
                <a:ext cx="6351480" cy="53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75080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AA804-A3D7-8F26-72E2-180E10ED6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99B8-73DA-E344-B5C5-BF4142C6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Q7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136D3E-35EF-39A1-E1BC-0BDAB0846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2103"/>
            <a:ext cx="10972800" cy="516193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SG" b="0" i="0" u="none" strike="noStrike">
                <a:solidFill>
                  <a:srgbClr val="000000"/>
                </a:solidFill>
                <a:effectLst/>
              </a:rPr>
              <a:t>How did we do this week? Any suggestions/comments?</a:t>
            </a:r>
            <a:endParaRPr lang="en-SG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7265C-72D8-D66A-0168-3ED122B85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751AC-6204-6F8D-A82C-2B289233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E93C69-583F-3B77-950D-6A57BEE1C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987" y="4787103"/>
            <a:ext cx="1794013" cy="205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51329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4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fr-FR"/>
              <a:t>CS2100: Recitation-4</a:t>
            </a:r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61747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7E30-07DD-4C0B-BB6E-2AA066F7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MIPS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EBF6-CEF9-4F78-A458-D3836C0AB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74CFB-C638-4D1B-ADDF-7D0568F8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CCA3-AFAA-4026-8E4A-561D809F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633594-A170-46C1-A6C8-1A7AE44D13E6}"/>
                  </a:ext>
                </a:extLst>
              </p14:cNvPr>
              <p14:cNvContentPartPr/>
              <p14:nvPr/>
            </p14:nvContentPartPr>
            <p14:xfrm>
              <a:off x="948960" y="432720"/>
              <a:ext cx="11120040" cy="576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633594-A170-46C1-A6C8-1A7AE44D13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9600" y="423360"/>
                <a:ext cx="11138760" cy="57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479867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CS2100: Recitation-4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2. MIPS Encoding: Basics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81200" y="1474515"/>
            <a:ext cx="8229600" cy="4621485"/>
          </a:xfrm>
        </p:spPr>
        <p:txBody>
          <a:bodyPr/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Each MIPS instruction has a </a:t>
            </a:r>
            <a:r>
              <a:rPr lang="en-US" sz="2800" b="1"/>
              <a:t>fixed-length</a:t>
            </a:r>
            <a:r>
              <a:rPr lang="en-US" sz="2800"/>
              <a:t> of </a:t>
            </a:r>
            <a:r>
              <a:rPr lang="en-US" sz="2800">
                <a:solidFill>
                  <a:srgbClr val="C00000"/>
                </a:solidFill>
              </a:rPr>
              <a:t>32 bits</a:t>
            </a:r>
          </a:p>
          <a:p>
            <a:pPr marL="711200" lvl="1" indent="-436563">
              <a:spcBef>
                <a:spcPts val="600"/>
              </a:spcBef>
              <a:buNone/>
            </a:pPr>
            <a:r>
              <a:rPr lang="en-US">
                <a:sym typeface="Wingdings" pitchFamily="2" charset="2"/>
              </a:rPr>
              <a:t> 	</a:t>
            </a:r>
            <a:r>
              <a:rPr lang="en-US" sz="2400"/>
              <a:t>All relevant information for an operation must be  encoded with these bits!</a:t>
            </a:r>
          </a:p>
          <a:p>
            <a:pPr marL="271463" indent="-271463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Additional challenge:</a:t>
            </a:r>
          </a:p>
          <a:p>
            <a:pPr marL="541338" lvl="1" indent="-1857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To reduce the complexity of processor design, the instruction encodings  should be as regular as possible</a:t>
            </a:r>
          </a:p>
          <a:p>
            <a:pPr lvl="1">
              <a:spcBef>
                <a:spcPts val="600"/>
              </a:spcBef>
              <a:buNone/>
            </a:pPr>
            <a:r>
              <a:rPr lang="en-US">
                <a:sym typeface="Wingdings" pitchFamily="2" charset="2"/>
              </a:rPr>
              <a:t>     Small number of formats, i.e. as few variations as possible</a:t>
            </a:r>
          </a:p>
          <a:p>
            <a:pPr lvl="1">
              <a:buNone/>
            </a:pP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97AFE3-53D8-4DC5-A9F5-16FD18384EF8}"/>
                  </a:ext>
                </a:extLst>
              </p14:cNvPr>
              <p14:cNvContentPartPr/>
              <p14:nvPr/>
            </p14:nvContentPartPr>
            <p14:xfrm>
              <a:off x="9015120" y="2002680"/>
              <a:ext cx="1059480" cy="74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97AFE3-53D8-4DC5-A9F5-16FD18384E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05760" y="1993320"/>
                <a:ext cx="1078200" cy="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CS2100: Recitation-4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3. MIPS Instruction Classification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1981200" y="1234159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Instructions are classified according to their operands:</a:t>
            </a:r>
          </a:p>
          <a:p>
            <a:pPr lvl="1" fontAlgn="auto">
              <a:spcAft>
                <a:spcPts val="0"/>
              </a:spcAft>
              <a:buNone/>
            </a:pPr>
            <a:r>
              <a:rPr lang="en-US">
                <a:sym typeface="Wingdings" pitchFamily="2" charset="2"/>
              </a:rPr>
              <a:t> I</a:t>
            </a:r>
            <a:r>
              <a:rPr lang="en-US"/>
              <a:t>nstructions with same operand types have same encoding</a:t>
            </a:r>
          </a:p>
        </p:txBody>
      </p:sp>
      <p:graphicFrame>
        <p:nvGraphicFramePr>
          <p:cNvPr id="55" name="Diagram 54"/>
          <p:cNvGraphicFramePr/>
          <p:nvPr/>
        </p:nvGraphicFramePr>
        <p:xfrm>
          <a:off x="2095500" y="1949114"/>
          <a:ext cx="8001000" cy="448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FA07C3-C3A4-4DBE-B89C-22F0D41CB4EB}"/>
                  </a:ext>
                </a:extLst>
              </p14:cNvPr>
              <p14:cNvContentPartPr/>
              <p14:nvPr/>
            </p14:nvContentPartPr>
            <p14:xfrm>
              <a:off x="2617200" y="2481480"/>
              <a:ext cx="6248880" cy="3704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FA07C3-C3A4-4DBE-B89C-22F0D41CB4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7840" y="2472120"/>
                <a:ext cx="6267600" cy="372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5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457AEBEB0EED479AE28502770B2CA6" ma:contentTypeVersion="13" ma:contentTypeDescription="Create a new document." ma:contentTypeScope="" ma:versionID="ccae0ab66e2b4c60a382f5a0edad2228">
  <xsd:schema xmlns:xsd="http://www.w3.org/2001/XMLSchema" xmlns:xs="http://www.w3.org/2001/XMLSchema" xmlns:p="http://schemas.microsoft.com/office/2006/metadata/properties" xmlns:ns3="f42f906c-6fd7-4d23-99cc-d312b45e8275" xmlns:ns4="9c72a1f7-0518-44a8-b646-c6499bb05abf" targetNamespace="http://schemas.microsoft.com/office/2006/metadata/properties" ma:root="true" ma:fieldsID="e057198f2df7f6ae7b14f750773c1e9b" ns3:_="" ns4:_="">
    <xsd:import namespace="f42f906c-6fd7-4d23-99cc-d312b45e8275"/>
    <xsd:import namespace="9c72a1f7-0518-44a8-b646-c6499bb05a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2f906c-6fd7-4d23-99cc-d312b45e82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2a1f7-0518-44a8-b646-c6499bb05ab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5E9492-A1E0-4358-A8D8-EF6BF1DE1ECB}">
  <ds:schemaRefs>
    <ds:schemaRef ds:uri="9c72a1f7-0518-44a8-b646-c6499bb05abf"/>
    <ds:schemaRef ds:uri="f42f906c-6fd7-4d23-99cc-d312b45e827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8DEAADE-7387-4DC8-95D7-537906F7D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AC9B06-91EA-4458-B6F0-5312A22B330D}">
  <ds:schemaRefs>
    <ds:schemaRef ds:uri="9c72a1f7-0518-44a8-b646-c6499bb05abf"/>
    <ds:schemaRef ds:uri="f42f906c-6fd7-4d23-99cc-d312b45e82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4310</Words>
  <Application>Microsoft Office PowerPoint</Application>
  <PresentationFormat>Widescreen</PresentationFormat>
  <Paragraphs>852</Paragraphs>
  <Slides>64</Slides>
  <Notes>39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5" baseType="lpstr">
      <vt:lpstr>Helvetica</vt:lpstr>
      <vt:lpstr>Calibri</vt:lpstr>
      <vt:lpstr>Verdana</vt:lpstr>
      <vt:lpstr>Wingdings 2</vt:lpstr>
      <vt:lpstr>Arial</vt:lpstr>
      <vt:lpstr>Courier New</vt:lpstr>
      <vt:lpstr>Roboto Mono</vt:lpstr>
      <vt:lpstr>Times New Roman</vt:lpstr>
      <vt:lpstr>Wingdings</vt:lpstr>
      <vt:lpstr>Symbol</vt:lpstr>
      <vt:lpstr>Clarity</vt:lpstr>
      <vt:lpstr>http://www.comp.nus.edu.sg/~cs2100/</vt:lpstr>
      <vt:lpstr>Agenda</vt:lpstr>
      <vt:lpstr>REVISION</vt:lpstr>
      <vt:lpstr>MIPS Revision</vt:lpstr>
      <vt:lpstr>MIPS Revision</vt:lpstr>
      <vt:lpstr>MIPS Revision</vt:lpstr>
      <vt:lpstr>MIPS Revision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 solution</vt:lpstr>
      <vt:lpstr>Week-4 MIPS</vt:lpstr>
      <vt:lpstr>Week-4 MIPS</vt:lpstr>
      <vt:lpstr>Week-4 MIPS</vt:lpstr>
      <vt:lpstr>Week-4 MIPS</vt:lpstr>
      <vt:lpstr>Week-4 MIPS</vt:lpstr>
      <vt:lpstr>Week-4 MIPS</vt:lpstr>
      <vt:lpstr>Week-4 MIPS</vt:lpstr>
      <vt:lpstr>Week-4 MIPS</vt:lpstr>
      <vt:lpstr>Week-4 MIPS</vt:lpstr>
      <vt:lpstr>Week-4 MIPS</vt:lpstr>
      <vt:lpstr>Week-4 MIPS</vt:lpstr>
      <vt:lpstr>Week-4 MIPS</vt:lpstr>
      <vt:lpstr>Week-4 MIPS</vt:lpstr>
      <vt:lpstr>Week-4 MIPS</vt:lpstr>
      <vt:lpstr>Week-4 MIPS</vt:lpstr>
      <vt:lpstr>Week-4 MIPS</vt:lpstr>
      <vt:lpstr>Week-4 MIPS</vt:lpstr>
      <vt:lpstr>Week-4 MIPS</vt:lpstr>
      <vt:lpstr>Week-4 MIPS</vt:lpstr>
      <vt:lpstr>Week-4 MIPS</vt:lpstr>
      <vt:lpstr>Mentimeter Quiz</vt:lpstr>
      <vt:lpstr>Q0 (just for fun)</vt:lpstr>
      <vt:lpstr>Q1</vt:lpstr>
      <vt:lpstr>Q2</vt:lpstr>
      <vt:lpstr>Q3</vt:lpstr>
      <vt:lpstr>Q4</vt:lpstr>
      <vt:lpstr>Q5</vt:lpstr>
      <vt:lpstr>Q6</vt:lpstr>
      <vt:lpstr>Q7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Prabhu NATARAJAN</cp:lastModifiedBy>
  <cp:revision>2</cp:revision>
  <cp:lastPrinted>2022-08-06T08:00:37Z</cp:lastPrinted>
  <dcterms:created xsi:type="dcterms:W3CDTF">1998-09-05T15:03:32Z</dcterms:created>
  <dcterms:modified xsi:type="dcterms:W3CDTF">2025-02-10T03:42:01Z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  <property fmtid="{D5CDD505-2E9C-101B-9397-08002B2CF9AE}" pid="22" name="ContentTypeId">
    <vt:lpwstr>0x01010019457AEBEB0EED479AE28502770B2CA6</vt:lpwstr>
  </property>
</Properties>
</file>