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notesSlides/notesSlide8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9.xml" ContentType="application/vnd.openxmlformats-officedocument.presentationml.notesSlide+xml"/>
  <Override PartName="/ppt/ink/ink10.xml" ContentType="application/inkml+xml"/>
  <Override PartName="/ppt/notesSlides/notesSlide10.xml" ContentType="application/vnd.openxmlformats-officedocument.presentationml.notesSlide+xml"/>
  <Override PartName="/ppt/ink/ink11.xml" ContentType="application/inkml+xml"/>
  <Override PartName="/ppt/notesSlides/notesSlide11.xml" ContentType="application/vnd.openxmlformats-officedocument.presentationml.notesSlide+xml"/>
  <Override PartName="/ppt/ink/ink12.xml" ContentType="application/inkml+xml"/>
  <Override PartName="/ppt/notesSlides/notesSlide12.xml" ContentType="application/vnd.openxmlformats-officedocument.presentationml.notesSlide+xml"/>
  <Override PartName="/ppt/ink/ink13.xml" ContentType="application/inkml+xml"/>
  <Override PartName="/ppt/notesSlides/notesSlide13.xml" ContentType="application/vnd.openxmlformats-officedocument.presentationml.notesSlide+xml"/>
  <Override PartName="/ppt/ink/ink14.xml" ContentType="application/inkml+xml"/>
  <Override PartName="/ppt/notesSlides/notesSlide14.xml" ContentType="application/vnd.openxmlformats-officedocument.presentationml.notesSlide+xml"/>
  <Override PartName="/ppt/ink/ink15.xml" ContentType="application/inkml+xml"/>
  <Override PartName="/ppt/notesSlides/notesSlide15.xml" ContentType="application/vnd.openxmlformats-officedocument.presentationml.notesSlide+xml"/>
  <Override PartName="/ppt/ink/ink16.xml" ContentType="application/inkml+xml"/>
  <Override PartName="/ppt/notesSlides/notesSlide16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notesSlides/notesSlide17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18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notesSlides/notesSlide19.xml" ContentType="application/vnd.openxmlformats-officedocument.presentationml.notesSlide+xml"/>
  <Override PartName="/ppt/ink/ink27.xml" ContentType="application/inkml+xml"/>
  <Override PartName="/ppt/notesSlides/notesSlide20.xml" ContentType="application/vnd.openxmlformats-officedocument.presentationml.notesSlide+xml"/>
  <Override PartName="/ppt/ink/ink28.xml" ContentType="application/inkml+xml"/>
  <Override PartName="/ppt/notesSlides/notesSlide21.xml" ContentType="application/vnd.openxmlformats-officedocument.presentationml.notesSlide+xml"/>
  <Override PartName="/ppt/ink/ink29.xml" ContentType="application/inkml+xml"/>
  <Override PartName="/ppt/notesSlides/notesSlide22.xml" ContentType="application/vnd.openxmlformats-officedocument.presentationml.notesSlide+xml"/>
  <Override PartName="/ppt/ink/ink30.xml" ContentType="application/inkml+xml"/>
  <Override PartName="/ppt/notesSlides/notesSlide23.xml" ContentType="application/vnd.openxmlformats-officedocument.presentationml.notesSlide+xml"/>
  <Override PartName="/ppt/ink/ink31.xml" ContentType="application/inkml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5087" r:id="rId4"/>
  </p:sldMasterIdLst>
  <p:notesMasterIdLst>
    <p:notesMasterId r:id="rId41"/>
  </p:notesMasterIdLst>
  <p:handoutMasterIdLst>
    <p:handoutMasterId r:id="rId42"/>
  </p:handoutMasterIdLst>
  <p:sldIdLst>
    <p:sldId id="256" r:id="rId5"/>
    <p:sldId id="311" r:id="rId6"/>
    <p:sldId id="774" r:id="rId7"/>
    <p:sldId id="737" r:id="rId8"/>
    <p:sldId id="639" r:id="rId9"/>
    <p:sldId id="729" r:id="rId10"/>
    <p:sldId id="601" r:id="rId11"/>
    <p:sldId id="604" r:id="rId12"/>
    <p:sldId id="700" r:id="rId13"/>
    <p:sldId id="338" r:id="rId14"/>
    <p:sldId id="748" r:id="rId15"/>
    <p:sldId id="749" r:id="rId16"/>
    <p:sldId id="750" r:id="rId17"/>
    <p:sldId id="751" r:id="rId18"/>
    <p:sldId id="770" r:id="rId19"/>
    <p:sldId id="771" r:id="rId20"/>
    <p:sldId id="772" r:id="rId21"/>
    <p:sldId id="757" r:id="rId22"/>
    <p:sldId id="371" r:id="rId23"/>
    <p:sldId id="758" r:id="rId24"/>
    <p:sldId id="337" r:id="rId25"/>
    <p:sldId id="354" r:id="rId26"/>
    <p:sldId id="355" r:id="rId27"/>
    <p:sldId id="356" r:id="rId28"/>
    <p:sldId id="357" r:id="rId29"/>
    <p:sldId id="358" r:id="rId30"/>
    <p:sldId id="336" r:id="rId31"/>
    <p:sldId id="773" r:id="rId32"/>
    <p:sldId id="674" r:id="rId33"/>
    <p:sldId id="796" r:id="rId34"/>
    <p:sldId id="791" r:id="rId35"/>
    <p:sldId id="792" r:id="rId36"/>
    <p:sldId id="793" r:id="rId37"/>
    <p:sldId id="794" r:id="rId38"/>
    <p:sldId id="795" r:id="rId39"/>
    <p:sldId id="361" r:id="rId40"/>
  </p:sldIdLst>
  <p:sldSz cx="12192000" cy="6858000"/>
  <p:notesSz cx="7010400" cy="92964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Roboto Mono" panose="020B0604020202020204" charset="0"/>
      <p:regular r:id="rId47"/>
      <p:bold r:id="rId48"/>
      <p:italic r:id="rId49"/>
      <p:boldItalic r:id="rId50"/>
    </p:embeddedFont>
    <p:embeddedFont>
      <p:font typeface="Verdana" panose="020B0604030504040204" pitchFamily="34" charset="0"/>
      <p:regular r:id="rId51"/>
      <p:bold r:id="rId52"/>
      <p:italic r:id="rId53"/>
      <p:boldItalic r:id="rId54"/>
    </p:embeddedFont>
    <p:embeddedFont>
      <p:font typeface="Wingdings 2" panose="05020102010507070707" pitchFamily="18" charset="2"/>
      <p:regular r:id="rId55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E2FFC5"/>
    <a:srgbClr val="CCECFF"/>
    <a:srgbClr val="FFFFCC"/>
    <a:srgbClr val="0000FF"/>
    <a:srgbClr val="99CCFF"/>
    <a:srgbClr val="666699"/>
    <a:srgbClr val="FF6600"/>
    <a:srgbClr val="006600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21FF91-2480-7746-95C4-700E133E19B4}" v="28" dt="2025-03-02T22:53:40.422"/>
    <p1510:client id="{AC9523F0-1B86-4D4F-9644-46D2D360B4ED}" v="2" dt="2025-03-03T01:35:11.9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9" autoAdjust="0"/>
    <p:restoredTop sz="94595"/>
  </p:normalViewPr>
  <p:slideViewPr>
    <p:cSldViewPr snapToGrid="0">
      <p:cViewPr varScale="1">
        <p:scale>
          <a:sx n="84" d="100"/>
          <a:sy n="84" d="100"/>
        </p:scale>
        <p:origin x="56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929"/>
        <p:guide pos="22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font" Target="fonts/font9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4.fntdata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7.fntdata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3-03T02:01:13.526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10508 13149 232 0,'0'0'746'0,"0"0"-397"0,0 0-8 0,0 0-22 0,0 0-37 0,0 0-20 16,0 0-21-16,0 0-25 0,0 0-11 16,0 0-20-16,0 0-26 15,0 0-14-15,0 0 16 0,0 0-26 0,0 0-56 16,2 3-44-16,-1-3-32 0,1-2-3 15,0 2-41-15,8-1-10 0,2-2 20 16,9 2 31-16,11-1 0 0,17-1 15 16,20 3-13-16,9-1 24 15,7 1 18-15,3 0 19 0,-3 0 21 16,5-2 10-16,3 1 8 0,3 1 6 0,1 0-15 16,-1 0-10-16,-2 0-9 0,-1 3-3 15,-1-2 2-15,-3 2-15 0,-3-3-12 16,-6 0 0-16,-6 3 0 0,-8-3 3 15,-9 0-19-15,-15 3 4 0,-10-3-7 16,-11 0-6-16,-7 0 1 0,-1 0-10 16,-3 0-10-16,-2 0-2 0,-6 0-21 15,-2-3-62-15,-3 2-63 0,-5-4-90 16,-2-2-118-16,-1-1-319 0,1-2-825 16,-2-7-716-16</inkml:trace>
  <inkml:trace contextRef="#ctx0" brushRef="#br0" timeOffset="70685.959">21654 2159 924 0,'0'0'693'0,"0"0"-368"0,0 0-163 0,0 0 17 0,0 0 18 0,0 0 0 0,0 0-10 0,0 0-20 0,0 0-20 15,18-36-32-15,-17 28-10 16,0 2 3-16,-1-1-16 0,0 0-29 16,0 0-22-16,0 0-6 0,0 0-22 0,-2-3-1 15,0 1-10-15,-1-3-2 0,-2-1 0 16,0 0-1-16,-1-1 1 0,-2 0-2 16,-1 1 2-16,-2 2-1 0,-1 1 3 15,-3 1-1-15,-3 2-1 0,-4 4-46 16,-4 3-1-16,-3 0 2 0,-3 7 10 15,-7 5 10-15,-6 11 6 0,-5 8 16 16,-2 7 3-16,5 8-2 0,1 4 2 16,6 4-16-16,-2 5 3 0,2 2-9 15,3 0 21-15,7-4-9 0,7-5-2 16,10-12 11-16,9-8 1 0,4-12 41 16,4-1-19-16,5 0-22 0,7 2 0 15,3 1 17-15,7-3 21 0,9-3-25 16,10-3 18-16,8-5-27 0,4-5-4 15,-3-3-24-15,-7-8-61 0,-6-2-106 16,-7-3-241-16,-11 3-564 0,0-6-767 0</inkml:trace>
  <inkml:trace contextRef="#ctx0" brushRef="#br0" timeOffset="71435.044">22150 2353 2603 0,'0'0'392'0,"0"0"-193"0,0 0 18 0,0 0-71 0,0 0-10 0,0 0-4 0,0 0-55 0,0 0-77 0,0 0-60 15,0 0-53-15,0 0 113 0,-3 71 31 16,3-17 35-16,-6 6-34 0,-3 0 5 15,-5-5-37-15,0-7-9 0,-2-3-86 16,3-8-31-16,1-6-19 0,4-9 11 16,2-6 13-16,0 1 73 0,3-1 10 15,0-4 6-15,3-4 16 0,0-4 16 16,0-4 16-16,2-3 83 0,2-7 25 0,3-12-41 16,5-14-23-16,3-18-28 0,0-7-32 15,-2-3-15-15,-1 3 15 16,-2 5 1-16,0 1 1 0,2 3 30 0,0 4-7 15,-1 8 4-15,-1 9-1 0,0 7 14 16,0 5 5-16,2-1-45 0,2 1 0 16,1 2-2-16,-1 7-15 0,-1 4 13 15,-3 5-26-15,1 2-29 0,-2 5 6 16,-2 8 13-16,1 3 19 0,-6 4-1 16,-2 4 18-16,-3 1-63 0,-7 1-17 15,-2-1-8-15,-2-2-5 0,-1-2 12 16,-1-2-14-16,3-3-9 0,0-4-93 15,2-2-108-15,2-5-264 0,4-3-679 16</inkml:trace>
  <inkml:trace contextRef="#ctx0" brushRef="#br0" timeOffset="71916.092">22363 2342 2990 0,'0'0'364'15,"0"0"-227"-15,0 0 2 0,0 0 26 16,0 0 4-16,0 0-30 0,0 0-67 15,0 0-72-15,37-4-47 0,-31 9-12 16,0 1 30-16,1 4 13 0,-1 0-9 16,-1 2-66-16,0-1-13 0,-1 2-16 15,-3 1-32-15,0 1-29 0,-1-3-33 16,0 1 9-16,0-6 83 0,0 0 67 16,0-4 55-16,0-3 37 0,0 0 82 15,2-1 15-15,3-4-34 0,2-4-17 16,3-4-23-16,4-4-24 0,1-3-11 15,2-2-25-15,1 1-12 0,-2 2-16 16,1 5-4-16,-2 2-7 0,-1 5-2 16,-3 5 3-16,-1 2 35 0,-3 0-16 15,0 6-25-15,-3 4 21 0,-1 3 23 0,-2 1 0 16,0 3 16-16,-1 0-16 16,0-1 3-16,0 0 10 0,-1-1 3 0,1-1-16 15,0-4 3-15,1-1-3 0,3-2-9 16,2-4 9-16,4-2 51 15,0-1 0-15,2-5-22 0,3-3-29 0,-1-4 0 16,1-2-23-16,0 0 9 0,-2-1 14 16,-3-1 26-16,-4 3 0 0,-1 1 6 15,-3 0 25-15,-2 2 7 0,0 2 12 16,-5 2-25-16,-2 2 6 16,-1 1-57-16,-4 3-16 0,-2 1-54 0,-1 5-6 15,0 4 6-15,-1 2-13 0,3 0-112 16,3 2-155-16,1-1-109 0,8-1-157 15,1-5-456-15</inkml:trace>
  <inkml:trace contextRef="#ctx0" brushRef="#br0" timeOffset="72315.679">23111 2261 855 0,'0'0'1853'0,"0"0"-1413"0,0 0-118 0,0 0-28 0,0 0-27 16,0 0-66-16,0 0-125 0,0 0-76 0,-46-19-16 15,22 20-24-15,-3 5-32 0,-2 5 16 16,2 2 6-16,1 1-7 0,4 1 16 16,3-1-19-16,7-2 10 0,6-3-10 15,5-3-41-15,3-3-6 0,6 0 107 16,4-1 9-16,6-2 39 0,3 0 6 16,2 0-13-16,2 0-4 0,3 2-24 15,-2 5-13-15,0 4-15 0,-1 6-13 16,0 9 10-16,2 13 18 0,2 12 3 15,-6 1 12-15,-8-6-15 0,-6-12-13 16,-6-11-9-16,-3-1-47 0,0 4 2 16,-6 3-2-16,-4 5 18 0,-6-3 12 15,-4-2 8-15,-3-4 31 0,-2-7 0 16,0-6 155-16,-1-5 54 0,3-7-5 16,3-5 4-16,3-9-28 0,6-10-43 15,3-14-5-15,12-16-61 0,10-8-71 16,11-7-6-16,8 3-65 0,7 9-77 0,7 3-60 15,6 10-83-15,7 3-230 0,-13 11-759 16,4-1-885-16</inkml:trace>
  <inkml:trace contextRef="#ctx0" brushRef="#br0" timeOffset="75233.392">23826 2370 2361 0,'0'0'311'0,"0"0"-134"0,0 0-23 0,0 0 12 0,0 0-67 0,0 0-13 0,0 0-51 15,0 0 67-15,52 7 25 16,-14-6 28-16,11-1-7 0,7-1-26 0,-2-3-59 15,-5 0-56-15,-8 1-7 0,-6 0-54 16,-7 0-44-16,-8 0-21 0,1-1-23 16,1 2-54-16,3-1-104 0,0-2-168 15,1 1-101-15,-3-2-194 0,-7 2-474 16</inkml:trace>
  <inkml:trace contextRef="#ctx0" brushRef="#br0" timeOffset="75482.101">24380 2230 630 0,'0'0'1360'0,"0"0"-1081"16,0 0-1-16,0 0 47 0,0 0-116 16,0 0-72-16,0 0-38 0,0 0-73 15,0 0-26-15,0 0-96 0,0 0 96 16,0 0 35-16,-10 22 32 0,22-9-26 16,0 1-37-16,2 1 21 0,0 1-22 0,0 1-3 15,1-4-54-15,-2 2-10 16,-2-1 1-16,-3-2-17 0,-4-1-16 0,-4 1 28 15,-2 0 68-15,-9 1 36 0,-7 2 2 16,-9 3-9-16,-12 5-29 16,-9 3-42-16,4-1-80 0,7-5-90 0,11-5-43 15,9-5-46-15,0 2-176 0,3-1-239 16</inkml:trace>
  <inkml:trace contextRef="#ctx0" brushRef="#br0" timeOffset="76166.787">25398 2135 2332 0,'0'0'465'0,"0"0"-246"0,0 0-31 0,0 0-19 0,0 0 6 0,0-40-39 0,-2 34-47 0,-3 1-58 0,-2 1-30 0,1 1-1 16,-4 0-28-16,-2 3 9 0,-1 0-50 16,-3 6-1-16,0 3 16 0,-1 5 19 15,2 4 10-15,1 2 12 0,4 1 7 16,5 2-16-16,4-1-29 0,1-1 0 15,7-1 9-15,2 1 20 0,6-5 22 16,-1 2 0-16,4-4 0 0,-2 2 3 16,1-3-3-16,1-2 0 0,-5-2-9 15,-4-1-39-15,0-1-29 0,-6-3-41 16,-3 2-1-16,-1-2-29 0,-9 3-13 16,-3 1-7-16,-6-1-133 0,-1 1-46 15,-4-2 41-15,-1-2 65 0,2 0 91 16,2-4 62-16,3 0-123 0,7-1-305 15</inkml:trace>
  <inkml:trace contextRef="#ctx0" brushRef="#br0" timeOffset="77166.582">25692 2221 2157 0,'0'0'460'0,"0"0"-142"16,0 0-100-16,0 0-58 0,-36 0-17 15,18 3-44-15,-2 2-39 0,-6 2-16 16,1 2-3-16,0 1-28 0,0 4-13 16,2-2-32-16,1 1-28 0,3 0 0 15,4 3 0-15,2-6 2 0,3-2-8 16,6-2-4-16,2-4 22 0,2 0 0 16,0-2-10-16,3 0 30 0,3-2 28 15,4-3 51-15,2-1-3 0,4-2-10 16,-2 1-20-16,2-3-18 0,-2 0 0 15,-3 2-1-15,-1 2 1 0,-4 2 12 16,-1 3 26-16,-3-1 22 0,-2 2-41 16,2 0-19-16,-2 0-63 0,0 2-14 15,2 1 39-15,0 2 0 0,0-1-23 0,-1 2-45 16,0-2 0-16,0 0-38 16,3-1-5-16,1-3 27 0,0 0 122 15,5-3 19-15,2-5 68 0,0-2-16 0,2-2-16 16,1 0 22-16,-1-1-29 0,0 0-25 15,-2 0 16-15,-2 3 15 16,-3 1-3-16,-1 5 17 0,-2 1-1 0,-2 3-6 16,-1 0-52-16,0 0-9 0,0 4-73 15,1 3 41-15,0 0 6 0,1 5 26 16,-3 0 3-16,0 2-3 0,0 1-3 16,0-1-19-16,0 0-14 0,0-3-2 15,0-4 6-15,0 0 9 0,0-5 23 16,0-1 12-16,2-1 11 0,2 0 22 15,0-4 54-15,3-3 9 0,2-2-25 16,1-2-41-16,2 0-14 0,-3-2-28 16,2 1 4-16,-2 1-3 0,0 1-1 15,0 4-45-15,0 3 20 0,-2 1 15 0,1 2 7 16,-1 6-16-16,0 2-26 0,-1 4 23 16,1 3 10-16,-3 2 12 15,1 0 0-15,-2 3-22 0,-1-3-17 0,-2 0 4 16,2-4-16-16,-2-2 33 0,2-4 17 15,0-3 0-15,-2-1-14 0,3-3 15 16,-1 0 45-16,4-6 57 0,0-1-16 16,4-4-79-16,-1-1-7 0,1-3-29 15,2 1 14-15,-3 1 15 0,-1 0 0 16,0 5-18-16,-2 4-30 0,-2 2 48 16,1 2 2-16,-1 3-2 0,0 4-16 15,2 3 16-15,0 1 26 0,-3 2-23 16,0 1 16-16,0-2-19 0,-1-1 2 15,2-4-1-15,-2 0-1 0,-1-4-2 16,3-1-13-16,-1-1 14 0,3-1-1 16,-3 0 2-16,3-2 54 0,1-2-6 15,4 0-26-15,-4 0-22 0,1 1-12 16,-1 0-27-16,2 3 4 0,-4 0 34 0,3 5 2 16,1 1 21-16,0 2-10 15,0 1 4-15,4 0 0 0,1 0-16 0,-1-1-16 16,3-4-6-16,1-2-10 0,5-2-3 15,-1-4-19-15,0-3-23 0,0-5 19 16,1-1-6-16,-5 0-49 16,-1 1 53-16,-7-1 60 0,-2 2 58 0,-2 1 13 15,-5 2 41-15,0 4 16 0,0 0 0 16,-4 4-90-16,0 0-38 0,-2 6-76 16,-3 5-14-16,-2 2 49 0,0 8 38 15,4-3-13-15,1 1-13 0,6-1-87 16,2-4-141-16,7-1-89 0,7-3-127 15,1-6-41-15,-1-1-308 0</inkml:trace>
  <inkml:trace contextRef="#ctx0" brushRef="#br0" timeOffset="77817.472">27001 2245 2697 0,'0'0'373'0,"0"0"-200"0,0 0-36 0,0 0-93 0,0 0-13 0,0 0-31 15,0 0-60-15,-37-11-33 0,23 11 7 16,-1 0 16-16,-2 3-7 0,2 5 22 15,-3 0 20-15,0 2-10 16,5-1-29-16,2 0-16 0,4-3-3 0,5-1-33 16,2-5-10-16,2 0 72 0,7 0 64 15,0-3 51-15,6-4-18 0,5 0-30 16,1-5 26-16,0 0-13 0,2 0-13 16,-1 3 20-16,-3 2-7 0,-2 1 36 15,-3 6 9-15,-1 0 10 0,-5 10-48 0,-1 0-20 16,0 4 23-16,-5 1-7 15,0 1 0-15,1 1 1 0,-3-2-20 0,2-2 12 16,2-3-8-16,0-4 25 0,3-2 6 16,2-4 16-16,2 0 23 15,5-7-3-15,4-4-71 0,0-4-4 0,4-3-24 16,-4-3 8-16,4 1 20 0,-5-1 33 16,-4-2 22-16,-1 3 9 0,-4 2 9 15,-5 1-22-15,-3 4 35 0,-2 5-16 16,0 2 6-16,0 4 32 0,-4 1-89 15,2 1-19-15,-3 3-98 0,1 3-45 16,-1 2 48-16,-2 5 44 0,3 1 25 16,4 3 7-16,0-1-16 0,6-2 9 15,4 2 26-15,5-4 13 0,3 0 22 16,-1 0 3-16,4-3-6 0,-3-2-6 16,-1 1-26-16,-3 1-16 0,-5-2 3 15,-7 0-10-15,-2 0 23 0,-9 0 73 0,-7 2 29 16,-11 1-35-16,-10 2-67 15,-1-2-70-15,3-3-147 0,4-4-151 16,8-3-239-16,5 0-763 0</inkml:trace>
  <inkml:trace contextRef="#ctx0" brushRef="#br0" timeOffset="79849.711">28424 2057 3200 0,'0'0'436'0,"0"0"-316"0,0 0-76 0,0 0-25 0,0 0-19 0,0 0 0 16,-38-2-63-16,20 8-38 0,-3 4 15 16,-3 4 29-16,-4 6 25 0,1 3 10 15,2 1-16-15,3-1-38 0,7-1-42 16,3-5-13-16,7-6-14 0,5-3-19 16,3-6-16-16,11-2 180 0,3-6 19 15,14-9 20-15,9-7-20 0,7-8 4 16,-2 1-20-16,-8 5 0 0,-12 8 1 15,-10 7-1-15,3-1 26 0,-2 2-7 16,1 3 20-16,-7 5 0 0,-3 4-42 16,-3 8 1-16,-4 2 22 0,0 2 31 15,0 5 4-15,-6-3 0 0,1 2-26 16,0-1-7-16,2-5-21 0,1-4 18 16,1-3-20-16,1-6 14 0,4-1 73 0,8-5 55 15,5-4-36-15,6-6-108 16,2-3-38-16,6-6-64 0,2-1 16 0,1-2 52 15,-4 0 34-15,-4 1 32 16,-2 1-7-16,-5 1-21 0,-5 6 21 16,-4 5-6-16,-5 4 10 0,-4 5 25 0,-1 4-37 15,0 0-17-15,-6 1-89 0,-1 6-68 16,-2 6 46-16,-2 3 59 0,-2 4 27 16,0 3 5-16,3 2-12 0,-1 0 16 15,6-5-22-15,3 1 22 0,2-3 16 16,4-2 22-16,4-3 17 0,1-1 6 15,3-2-13-15,-3-1-10 0,1 0-8 16,0-1-14-16,-2-2-2 0,-4-2-50 16,0 0-28-16,-4-2 19 0,0-2 29 15,-5 3 29-15,-1-2 3 0,-2-1 3 16,1 0 39-16,-2 0 19 0,2 0 64 16,4 0 13-16,0-4-11 0,3 1-12 15,1-4-23-15,4-3-48 0,7-2-44 16,2-4 0-16,5-4-34 0,3 0-1 15,2-5-10-15,3 1-69 0,1-1-1 16,-2 3 22-16,-2 0 35 0,-4 4 10 0,-2 4 36 16,-7 3-5-16,-3 6 17 0,-4 3 33 15,-2 1 15-15,-2 1-48 0,0 0 0 16,0 5-77-16,-4 2 77 0,0 5 45 16,1 3 19-16,-1 3-23 0,1-1-38 15,3 1-3-15,0 1 0 0,2-2 0 16,4-1 0-16,4 0 13 0,0 0-11 15,0-3 21-15,1 3-20 0,-2-3-3 16,-1-1-48-16,-4-1-38 0,-1-1-7 16,-3-3 16-16,-3 1 12 0,-4 0 29 15,-4 0 36-15,-4-3 22 0,-3 1-22 16,-1-1-25-16,-2-1-33 0,5-4-46 16,2 1-18-16,2-1 18 0,6-1-38 15,4-2-43-15,2 0-94 0,2-1 165 16,4-1-42-16,5 2 156 0,2 1 3 15,2 2 118-15,4 0 113 0,-1 0 16 0,3 0-20 16,0 0-46-16,5 0-78 0,-3 0-9 16,4 0-26-16,-1-2-20 0,3-2-15 15,-1-1-8-15,1-4-28 0,1-2-6 16,-1-3-13-16,-1-2 3 0,-2-1-52 16,-6-1 55-16,-3 1 13 0,-6 1 49 15,-4-2 34-15,0 3 0 0,-5 1 33 16,-2 2-11-16,0 6 48 0,-2 1 6 15,-2 4-77-15,-2 1-82 0,0 2-77 16,-4 8-72-16,-3 5 73 16,2 5 76-16,-1 3 3 0,1 1 20 0,3 2-23 15,3-3-1-15,0 0-24 0,5-2-7 16,1-4 32-16,6-1 0 0,4-6 38 16,4 1-3-16,3-7-35 0,7-2-39 15,2-2-99-15,2-8-28 0,2-4 6 16,-1-1 44-16,-2-4 58 0,-1-1 58 15,-4 1 3-15,-2-2 62 0,-4 2 44 16,-4 2 29-16,-4 5-10 0,-2 3-19 16,-4 4 12-16,-3 3-12 0,0 0-109 0,0 3-124 15,-3 4 114-15,-2 3 10 16,1 4 29-16,-2 2-26 0,1-2-3 16,0 0-17-16,1-3-8 0,1-1 6 0,-1-3-13 15,4-2-16-15,0-2-42 16,4-1 7-16,3-2 83 0,3 0 61 15,2-1 28-15,3-4-9 0,1 1-22 0,0-2-27 16,1 2-2-16,-2-1-27 0,1 2-1 16,-4 3 0-16,-2 0 9 0,0 4-10 15,-2 1-26-15,-1 1 1 0,-2 0 24 16,0 1 1-16,1-1 2 0,-1-2 17 16,1-1 0-16,2-2 7 0,0-1 15 15,1 0-41-15,1-4-67 0,2-3 13 16,0-3 19-16,3 0-6 0,1-1 39 15,0 1 0-15,1 2 2 0,-3 2-28 16,1 3 9-16,-3 3 19 0,1 0 0 16,-3 7-10-16,-1 0-9 0,0 2-10 15,-1 2-9-15,-1-3-7 0,0 0-35 0,0 0-23 16,-1-4 7-16,0-4 15 16,1 0-12-16,4-3-72 0,-1-6-113 15,1-3-115-15,2-4 120 0,-1-3 88 0,2-4 159 16,-4-2 26-16,-2-1 120 0,0-2 69 15,-2-7 45-15,0-8 25 16,0-7-22-16,0-2-21 0,0 9-38 0,0 13-24 16,-3 10-6-16,-1 4 21 0,-2 4 48 15,0 3-11-15,1 0-27 0,-1 7-81 16,0 2-73-16,0 1-25 0,-1 5-110 16,0 6 25-16,-1 12 85 0,-3 13 38 15,-1 12-13-15,-1 4-25 0,1-3-10 16,-1-4-13-16,2-3-5 0,1-2-6 15,1-6-8-15,2-7-2 0,1-7-3 16,0-3 21-16,0 0 11 0,1-2 12 16,1-1-22-16,-1-3 12 0,1-7 13 15,0-2 13-15,2-3 54 0,0-3 56 0,4-3-41 16,2-6-22-16,5-2-38 0,1-3-10 16,4-3-12-16,0 0 0 15,-1 3-21-15,-1 6-23 0,-3 4-9 0,1 5 2 16,-3 2 1-16,-1 6-1 0,-3 6 29 15,-4 2-3-15,-3 1 2 0,-2 2 21 16,-6-1-39-16,-5-2-19 0,-5-2-17 16,-4-2-9-16,-3-1-35 15,-5-2 3-15,-4-3-78 0,1-4-181 0,2 0-203 16,6-4-442-16</inkml:trace>
  <inkml:trace contextRef="#ctx0" brushRef="#br0" timeOffset="80500.005">30486 1751 267 0,'6'-8'2465'0,"-5"8"-2074"0,-1 0-142 0,0 0-150 0,0 0-65 16,0 6-33-16,-2 5 23 0,-1 6 71 16,-2 7 25-16,-6 10-50 0,-2 10-29 0,-4 11-23 15,0 0 9-15,1-5-27 16,6-5-1-16,3-13-1 0,2-6-2 15,4-6-21-15,1-2 0 0,0-1-22 0,6-3 34 16,3 3 11-16,4-7 2 16,1-2 19-16,3-3-18 0,0-4 1 0,2-1 20 15,0-4 22-15,0-2-6 0,0-3-10 16,-4 0 0-16,-1 2-3 16,-5 0 4-16,-3 2-14 0,-3 3-12 0,-1 2 24 15,-1 0-27-15,-1 4-91 0,0 3 28 16,0 6 63-16,0 1 38 0,-1 0-13 15,-2 2-25-15,2-3 0 0,1-5-28 16,0-1-20-16,4-3-15 0,4-4 48 16,6 0 13-16,4-5-36 0,6-4-19 15,2-5-19-15,4 0-19 0,-2-2 16 16,-2 0 79-16,-1-1 35 0,-6 2 31 16,-2 2 42-16,-6 3-13 0,-3 2-26 0,-3 5-38 15,-3 3-31-15,-2 6-24 16,0 4 24-16,-2 7 35 0,-4 4 31 15,1 1-29-15,-1 4-18 0,-2-4-18 0,1 1 15 16,0-3-13-16,0-2 13 16,2 0-14-16,-1 0 14 0,1 0-16 15,1 1-2-15,0 1 0 0,3 1 2 0,1 0 0 16,0 3-1-16,0-1-2 0,3 3-13 16,0 0-38-16,0 4-40 15,-2-1 19-15,-1 4-1 0,-5-1 19 0,-4 1 10 16,-2-1 21-16,-4-2 26 0,-1-4 4 15,-4-6 24-15,1-5 35 16,-3-6 48-16,1-5 27 0,0-4 7 0,2-6-5 16,1-8-15-16,4-7-32 0,1-12-93 15,5-12-121-15,6-16-94 0,4-7-100 16,11 1-157-16,5 4-227 0,7 8-360 16,-6 15-127-16</inkml:trace>
  <inkml:trace contextRef="#ctx0" brushRef="#br0" timeOffset="82100.58">31413 2339 2561 0,'0'0'164'0,"0"0"-99"0,0 0-62 0,0 0-2 0,0 0 86 0,0 0 64 0,0 0 9 15,0 0-71-15,42-47-54 0,-20 17-33 16,6-11 13-16,-1-11-14 15,0-6 8-15,-6 2 7 0,-5 1 28 0,-5 4-3 16,-6-1-25-16,0 1-3 16,-2 2-13-16,-3 3 1 0,-1 11 15 0,-2 8 6 15,-2 9 35-15,4 6 22 0,0 1 41 16,0 1 25-16,0 5-82 0,-1 2-63 16,1 3-50-16,-3 6-142 0,-2 13 27 15,-4 18 83-15,-6 20 82 0,2 11-2 16,-2 4 2-16,-2-6-42 0,6-8-53 15,3-8-1-15,3-9 16 0,6-11 13 16,4-9-16-16,4-4 81 0,6 0 2 16,6 0 35-16,6-2 29 0,3-5-13 15,2-5-51-15,6-5 0 0,-5-7-121 16,3-5-1-16,-2-4 6 0,-7 0 3 16,-1-3 113-16,-7-1 4 0,-9 2 92 0,-3 0 20 15,-4 5 12-15,-2 3 23 0,-3 4-1 16,-4 3-134-16,-6 3-16 0,-3 3-51 15,-4 7 0-15,-4 4 22 0,0 2 6 16,-3 2 21-16,2 0-10 0,3 2-8 16,6-4-18-16,3-2 12 0,4-4 4 15,4-3 9-15,3-3 13 0,2-4 39 16,6 0-36-16,4-4 51 0,8-3 0 16,4-3-34-16,0 0-20 0,5-3-20 15,-3 1 17-15,-1-1 1 0,-3 3-17 16,-2 6 0-16,-4 1 19 0,-4 3 48 15,-4 1-25-15,-3 5-23 0,-2 1-15 16,0-1 14-16,1 4-1 0,4-3-1 16,2 1 3-16,-2-3 2 0,1 0 24 15,-5-5 9-15,2 0 6 0,1 0 16 16,3-3-12-16,2-3 22 0,0-1-26 16,4-1-13-16,-1-3-5 0,-1 2 15 15,-3 2 34-15,-1 0-24 0,-2 5-48 16,-2 2-50-16,1 1-4 0,-2 7-12 15,0 3 47-15,5 5 17 0,-1 2-1 16,2 1 0-16,-1 1 0 0,-3-3 0 0,2-2 1 16,-3-3-14-16,3-5 16 0,-2 0 18 15,1-4 14-15,6-3-13 16,2 0-16-16,4-6 18 0,2-3-20 0,-2-1 23 16,-3-1-22-16,0-2 45 0,-2 1-28 15,-1 2 0-15,2 2-19 0,-2 3-29 16,-3 5-56-16,-3 0 38 0,-2 9-20 15,-1-1 48-15,-1 5 16 0,2 1 3 16,1 0 0-16,-1 0 0 0,1-4-1 16,-1 0-18-16,-2-3-4 0,4 0 23 15,4-4 0-15,10-3-28 0,1-2-84 16,4-5 1-16,9-2 63 0,-7-1 13 16,9-3 35-16,1 0 12 0,-8 0 52 15,3-2-9-15,-2-2 24 0,-5 1-12 16,-2-2-19-16,-7 1 15 0,-3 4 13 15,-3 3 10-15,-8 5-29 0,-2 2-57 16,-7 3-19-16,-6 0-16 0,-5 2-6 16,-1 7 6-16,-4 2 32 0,-3 8 3 0,-2 2 6 15,2 6-6-15,3 0-12 0,3 1-4 16,8-1 16-16,6-2 22 16,6-1 73-16,13-1-10 0,4-3 10 0,3 1-1 15,4-1-47-15,9 3-13 0,-1-5-8 16,1 0-26-16,-2 1-2 15,-11-6-30-15,-3 3 10 0,-5-1-3 0,-7-2-16 16,-3-2-18-16,-7 0-1 0,-6-3-35 16,-6-1 54-16,-8-2 6 0,-12-2-37 15,-16-2-52-15,-9-4-115 0,-8-8-291 16,16-3 435-16</inkml:trace>
  <inkml:trace contextRef="#ctx0" brushRef="#br0" timeOffset="86799.112">23172 3019 1087 0,'0'0'1447'0,"0"0"-1164"0,0 0-58 0,0 0-23 0,0 0-52 0,0 0-30 0,0 0 4 16,-43 4-1-16,29-2-25 0,-5-2-35 15,-3 4-29-15,-4 0-12 0,-8-1-9 16,-12 3-10-16,-14 1 19 0,-8 0-19 0,-4-1-2 15,-2-2-1-15,-3 3 0 16,-5-3-1-16,-8-1-15 0,-3 1-15 16,-2-1-10-16,-5-2 13 0,-2 0 15 0,-1-1 12 15,-3 0-2-15,-1-2 0 0,-2-3 1 16,1 0 0-16,-2 1 0 0,1 1 2 16,0-1 1-16,2 4 1 0,0 0-2 15,6 0-2-15,1 0 1 0,6 0-1 16,7 0 2-16,4 0 2 0,13 0 0 15,7 0 0-15,8-4 0 0,5-1 1 16,15 0 10-16,8-1 2 0,9 1 4 16,4-2 25-16,1-2 19 0,2-5 16 15,0 1-20-15,6-4-3 0,5-4 3 16,0-2-59-16,8-5-1 0,8-9-14 16,6-11-16-16,5-7 13 0,0-6 17 15,-4 0-8-15,-2 2 8 0,-6 4 1 16,-1-1 0-16,-2 2-2 0,-3-1-19 15,2 3 21-15,-6 4-1 0,-1 1 1 16,-3 6 2-16,-1 2 38 0,-1 6-9 16,-1 6-18-16,0 3 15 0,2 4-28 15,0-4 0-15,0-4 0 0,0-2 0 0,3 4 2 16,-1 1 20-16,3 4-1 0,0 0-20 16,1 4-1-16,1 0-12 0,-1 2-10 15,2 3 1-15,2-1-7 0,-2 0-16 16,5 2-9-16,2 0-16 0,3 1 9 15,3-3-12-15,3 2-13 0,3-2-9 16,2 1-7-16,8-3-1 0,9 1 14 16,9-3 24-16,8-1 26 0,-1 5 22 15,2 1 13-15,-2 3 1 0,7-2 1 16,6 1 1-16,3 1 16 0,6-1 9 16,4 0-12-16,5 2 9 0,8 0 0 15,7 1 1-15,6 1 15 0,1 2-23 16,7 2 8-16,2 1-1 0,3 1-10 15,1 1-12-15,-4 1-2 0,-3 2-1 16,-1 2 3-16,-6-3-15 0,-4 3 14 16,-7-1-7-16,-5 0 8 0,-7 2 3 15,-8-1 13-15,-6-1-16 0,-7 1 3 0,-7-2 25 16,-7 0 7-16,-8-1 29 16,-11 0-20-16,-10 0-10 0,-9-2-12 15,-6 2 0-15,-1-2-6 0,0 2-16 0,-4-1-1 16,-4 1-18-16,-3-2 0 0,0 4 19 15,-3 0 17-15,-2 5 52 0,-2 3-19 16,-3 5-31-16,-1 3-19 0,-1 6 16 16,-4 7 0-16,-2 10-4 0,0 14-10 15,-2 7 17-15,6 0-19 0,1-1-5 16,5-8 4-16,1 3 2 0,0-2-2 16,0 0-13-16,1-1 2 0,0-4-17 15,0-1 14-15,-1-3-1 0,-1 0-6 16,2 1 22-16,-1-6 2 0,1 1 23 15,-2-2 0-15,2-1 16 0,-1 0-2 16,1-7 1-16,1-5-15 0,-2-7 13 16,2-2-23-16,-1 1-12 0,-3 2 0 15,1 1-1-15,-4-5 10 0,1-3 10 16,-3-5-20-16,-2-2 23 0,-5-2 9 0,-3-4 28 16,-10-3-15-16,-12-10-47 15,-19-6-37-15,-8-6-57 0,-5-1-30 16,-2 0-78-16,6 6-40 0,-1 4-164 15,3 2-246-15,5 4-373 0,19 3-332 0</inkml:trace>
  <inkml:trace contextRef="#ctx0" brushRef="#br0" timeOffset="87756.113">21720 3062 1281 0,'-3'0'624'0,"3"0"-406"0,0 0-40 0,0 0 39 15,0 0 15-15,0 0-1 0,-1 0-51 16,1 0-46-16,0 0-32 0,0 0-29 0,0 0-19 16,0 0-29-16,0 0-25 15,0 0-15-15,0 0-32 0,0 0-29 16,0 6-20-16,4 5 96 0,2 7 41 0,4 15 58 16,-1 9-13-16,2 13-17 15,0 6-18-15,-4-3-32 0,0-2 0 0,-1-6-17 16,1 0 1-16,0-2 8 0,-1 2-11 15,0 0-2-15,-2-3 1 16,0 2 1-16,-4 0-3 0,0-3-45 0,-4-2 13 16,-1-4-3-16,-2-2 7 0,1-6 2 15,1-7 13-15,-1-6 16 0,2-3-25 16,-1 4 3-16,0-2-26 0,-1 3-54 16,-1-4-86-16,0-5-143 0,1-5-250 15,2-5-641-15</inkml:trace>
  <inkml:trace contextRef="#ctx0" brushRef="#br0" timeOffset="88051.103">21594 3770 2981 0,'0'0'301'0,"0"0"-221"15,0 0-7-15,0 0-13 0,0 0 4 16,0 0 56-16,0 0 22 0,11 40 2 15,-2-23-17-15,2 6-12 0,6 1-40 0,0 3-22 16,3-1-22-16,0 0-3 0,0 1-28 16,-1-3-1-16,-2-1-18 0,-1-4-27 15,-3-2-26-15,0-2 16 0,-3-4 25 16,-1-4 31-16,-2-1 10 0,-1-5 21 16,-1-1 44-16,-2-2 86 0,2-7 46 15,1-14-62-15,3-13-99 0,2-20-46 16,1-10-138-16,2-3-69 0,0 0-72 15,3 6-82-15,4 4-210 0,-1 11-487 16,-3 16-670-16</inkml:trace>
  <inkml:trace contextRef="#ctx0" brushRef="#br0" timeOffset="89682.906">20876 4342 833 0,'0'3'1596'0,"0"-2"-1370"0,0 1-148 0,0 5-59 0,0 4 49 0,1 14 38 0,2 17 54 0,1 18-42 0,2 12-31 16,1 4 14-16,-1 2-24 16,1-6 9-16,-2 2-11 0,0 1 8 0,-3 0-20 15,-2 1-35-15,0-3-14 0,-4-1-14 16,-2-7-1-16,-1-5-12 0,1-6-15 16,-3-6-7-16,2-10-12 0,2-8 9 15,0-8 12-15,0-5-2 0,-1 2-26 16,2-2-28-16,0-2-58 0,2-5-113 15,2-9-171-15,0-6-113 0,1-4-256 16</inkml:trace>
  <inkml:trace contextRef="#ctx0" brushRef="#br0" timeOffset="90332.05">20881 4227 2336 0,'0'0'261'0,"0"0"-177"16,0 0 100-16,0 0 114 15,0 0-103-15,0 0-106 0,0 0-51 0,0 0-36 16,0 0 64-16,82-7 86 0,-9 8 6 16,13 1-23-16,6-1-53 0,-3-1-47 15,-7 0-32-15,4 0 0 0,2-1-3 16,3-1-1-16,0-1 0 0,3 0 1 15,1-2 0-15,1 3 1 0,1-1 1 16,-3 1-1-16,-4 2-1 0,-7 2-12 16,-5 1 12-16,-8 1-15 0,-5 2 15 15,-8 1 1-15,-8 1 2 0,-8-2 22 16,-13 1 3-16,-9-3 13 0,-3-1 9 16,-1 3-1-16,0 0 1 0,-2-1 9 15,-4-1 9-15,-3 0-12 0,-3 0-25 16,-1-1-11-16,-1 1-20 0,-1 2-12 15,0 3-7-15,-1 6 6 0,-3 5 13 0,-3 13 2 16,-2 15 32-16,0 14-6 16,0 7-7-16,1 1-20 0,5-4 20 15,3-7-20-15,0 0 16 0,5-1-17 0,2 0 0 16,0 3 0-16,-1 0 0 16,0 1 22-16,0-2-22 0,-1 3-2 15,-2-2 2-15,-1-1 2 0,-1-2 16 0,-1-4-15 16,-2-1 15-16,-6-4 3 0,-1-6-8 15,0-9 5-15,-1-7-2 0,-1-6 8 16,-2-4 4-16,-4 0-7 0,-5 4 13 16,-11 3 0-16,-13-5-25 0,-18-4-9 15,-11-4-12-15,-4-7-10 0,-1-4-2 16,2-1-7-16,-7-1-6 0,-3-2 9 16,-4 1 1-16,-2 3 2 0,1 0 25 15,2 1 0-15,4 3 1 0,8-1-1 16,1 2-2-16,5-3-19 0,1 1-53 15,3-2-47-15,3 1-21 0,6-2-13 16,8-3-100-16,13-2-91 0,11-2-183 0,11-3-238 16,8 3-659-16</inkml:trace>
  <inkml:trace contextRef="#ctx0" brushRef="#br0" timeOffset="91367.809">21187 3878 2164 0,'0'4'549'0,"2"-1"-520"0,1 7 103 16,1 1 32-16,0 6 25 0,3 6 15 16,-1-1-58-16,-1 5-80 0,-1-1-25 15,-1 0-41-15,0-1-16 0,-1-1-34 16,0-3-71-16,0-1-101 0,1-1-121 16,1-2-325-16,-2-6-747 0</inkml:trace>
  <inkml:trace contextRef="#ctx0" brushRef="#br0" timeOffset="91582.054">21792 3823 2842 0,'0'0'359'16,"0"0"-359"-16,0 0 1 0,0 0 79 15,0 0 114-15,7 52-4 0,-7-21-60 16,0 9-48-16,-1-1-57 0,-1-3-25 15,0-5-23-15,0-5-66 0,0 2-87 16,-1 5-110-16,2-3-243 0,1-4-517 16,0-7-570-16</inkml:trace>
  <inkml:trace contextRef="#ctx0" brushRef="#br0" timeOffset="91764.808">22403 3837 3086 0,'0'0'252'0,"0"0"-249"16,0 0 19-16,0 0 121 0,5 47 82 0,-5-26-24 15,-4 4-62-15,0 2-70 0,-2 3-38 16,-1-2-31-16,-1 2-13 0,0-2-74 16,2-2-71-16,0 0-97 0,3-4-187 15,1-4-550-15,2-1-815 0</inkml:trace>
  <inkml:trace contextRef="#ctx0" brushRef="#br0" timeOffset="92066.919">22885 4437 1748 0,'0'0'610'0,"0"0"-287"16,0 0 21-16,0 0-18 0,0 0-94 0,0 0-74 15,0 0-48-15,0 0-15 0,0 0-1 16,42-10 4-16,-9 2-36 0,11-5-47 15,11-2-15-15,5 0-99 0,-5 4-93 16,-12 5-111-16,-14 2-306 0,-12 4-794 16</inkml:trace>
  <inkml:trace contextRef="#ctx0" brushRef="#br0" timeOffset="92252.903">22916 4885 3074 0,'0'0'475'0,"0"0"-272"16,0 0-93-16,0 0-69 0,0 0 37 15,0 0-9-15,0 0 4 0,41 19-1 0,-18-26-26 16,9-5-46-16,10-7-155 16,-3-1-82-16,-4 2-171 0,-6 2-344 0,-13 6-782 15</inkml:trace>
  <inkml:trace contextRef="#ctx0" brushRef="#br0" timeOffset="92432.584">22793 5224 2380 0,'0'0'307'0,"0"0"-246"16,67 4-23-16,-17-14-38 0,7-4-107 15,0-1-197-15,-5 1-13 0,-7 2-131 16,-9 2-171-16,-11 3-372 0</inkml:trace>
  <inkml:trace contextRef="#ctx0" brushRef="#br0" timeOffset="92627.388">22911 5595 2255 0,'0'0'1307'0,"0"0"-1187"0,0 0 76 15,0 0-49-15,0 0-21 0,38 39-60 16,-19-36-66-16,2-2-53 0,5-1-139 16,1-4-142-16,1-5-355 0,-6 2-677 15,6-9-217-15</inkml:trace>
  <inkml:trace contextRef="#ctx0" brushRef="#br0" timeOffset="92999.782">21163 5789 3259 0,'0'0'362'0,"0"0"-286"0,-10 56 25 15,11-12-100-15,5 10 18 0,2 5-19 16,2-11-16-16,-3-12-88 0,-2-15-95 16,2 0-184-16,-2-6-622 0,9 8-799 0</inkml:trace>
  <inkml:trace contextRef="#ctx0" brushRef="#br0" timeOffset="93189.762">21917 5857 3466 0,'0'0'420'0,"0"0"-326"16,6 53-34-16,-4-26-37 0,-1 3-12 15,-1 2-11-15,-1-2-161 0,-5-2-107 16,-4 1-129-16,-1-3-226 0,3-7-577 16,-6 4-225-16</inkml:trace>
  <inkml:trace contextRef="#ctx0" brushRef="#br0" timeOffset="93399.852">22407 5834 3346 0,'0'0'355'16,"0"0"-292"-16,0 0 13 0,0 0-4 15,0 0 32-15,13 45 25 0,-15-15-23 16,-6 8-59-16,-5 14-47 0,-1 0-25 0,-2-1-50 16,5-10-63-16,2-12-76 0,1-6-127 15,2-3-272-15,1-4-633 16,-1 3-400-16</inkml:trace>
  <inkml:trace contextRef="#ctx0" brushRef="#br0" timeOffset="93782.387">20577 4420 980 0,'0'0'274'0,"0"0"-63"0,0 0 53 15,0 0 18-15,0 0-3 0,0 0-7 16,0 0-40-16,0 0 18 0,0 0 16 16,0 0-12-16,0 0-1 0,0 0-30 15,0 0-48-15,29-25-66 0,-21 23-22 16,6 1 0-16,10-2-22 0,12-1-65 16,15 1-3-16,5 0-158 0,1 2-141 15,-6 2-104-15,-15 3-250 0,-12 2-540 16,0 0-533-16</inkml:trace>
  <inkml:trace contextRef="#ctx0" brushRef="#br0" timeOffset="93966.388">20657 4999 2741 0,'0'0'334'0,"0"0"-302"15,0 0-32-15,0 0 68 0,55 15 8 0,-22-15 17 16,12-3-33-16,11-7-15 0,4-3-45 16,-3-3-42-16,-13 3-299 0,-15 2-381 15,-11 4-939-15</inkml:trace>
  <inkml:trace contextRef="#ctx0" brushRef="#br0" timeOffset="94148.694">20457 5493 1737 0,'0'0'1483'0,"0"0"-1352"0,0 0-96 16,0 0-6-16,38 12 15 0,1-14 29 16,14-12-22-16,8-1-51 0,1-6-44 15,-4 2-71-15,-8 0-184 0,-11 3-364 16,-12 6-709-16</inkml:trace>
  <inkml:trace contextRef="#ctx0" brushRef="#br0" timeOffset="94304.03">20622 5774 2999 0,'0'0'349'0,"0"0"-317"16,0 0 25-16,68 1 35 0,-15-16-32 15,7-11-60-15,4-9-206 0,-17 5-367 16,-7-2-1464-16</inkml:trace>
  <inkml:trace contextRef="#ctx0" brushRef="#br0" timeOffset="94781.779">22449 4525 2395 0,'0'0'750'15,"0"0"-451"-15,0 0-159 0,0 0-80 16,0 0-49-16,0 0-11 0,0 0-35 0,0 0-35 15,0 0-6-15,0 0 57 16,0 0-38-16,0 0-32 0,11 45-4 16,-10-36 0-16,-1-1 26 0,-1 0 48 0,-3-2 19 15,-2-1 26-15,0-2-4 0,-1-1 20 16,-1-2 31-16,2 0 48 0,1-5-9 16,1-3-7-16,1-1-14 0,2-2-84 15,1-1-7-15,5-1-86 0,5-3-127 16,-1 4-312-16,13-8-1053 0</inkml:trace>
  <inkml:trace contextRef="#ctx0" brushRef="#br0" timeOffset="97016.789">21905 5340 2217 0,'0'0'410'0,"0"0"-142"0,0 0 4 0,0 0-106 0,-38-5-64 16,29 10-19-16,-1 2-55 0,0 7-28 15,2 2 1-15,-1 4 25 0,-2 12 25 16,1 14-3-16,0 13-29 0,2 6-19 15,2 2 2-15,3-1-2 0,1-2-1 16,2 5-2-16,1 0-13 0,6 1 14 16,6-1 2-16,6-3 1 0,5-3 1 15,6-1 48-15,6-5 45 0,5-3 18 16,7-4 10-16,2-3-29 0,4-3-16 16,3-6-10-16,2-3 13 0,3-2-19 15,1-2-18-15,-1-4 8 0,1 0-12 16,2-2-15-16,-1-2-10 0,3-4 16 15,-2-1-15-15,-1-4-14 0,0 0-2 16,-3 0-4-16,-3-5-14 0,-4 1-44 16,-6-4-6-16,-1-1-12 0,-11-2-16 15,-7-2-10-15,-9-1 19 0,-3 0-8 0,0 0-12 16,2-1-25-16,-1-3-41 0,-5-3-103 16,-5 1-214-16,-3-3-185 0,-3 0-520 15</inkml:trace>
  <inkml:trace contextRef="#ctx0" brushRef="#br0" timeOffset="97330.894">23063 6502 2736 0,'0'0'472'0,"0"0"-345"15,0 0 23-15,0 0-65 0,0 0 58 16,0 0 39-16,34 36 4 0,-22-24-76 15,2 1-39-15,-1-2-18 0,3 4-19 16,0-1-15-16,2 1-4 0,-1-2-12 16,1 2 10-16,0-1-13 0,-1 0-19 15,0 1-2-15,-3 1 2 0,-2 0 3 0,-3 1 14 16,-3 0 0-16,-3 1 2 0,-3 1 2 16,-3 0-1-16,-6 2 27 0,-5 1 13 15,-3 2-4-15,-4 0-6 0,-4-2-14 16,-1 1-17-16,-2-2-21 0,2-1-29 15,-1-3-31-15,1-3-34 0,2-1-41 16,2-3-65-16,4-6-120 0,2-3-234 16,6-1-473-16,3-12-693 0</inkml:trace>
  <inkml:trace contextRef="#ctx0" brushRef="#br0" timeOffset="99349.622">23928 6356 2082 0,'0'0'366'0,"0"0"-50"0,0 0-59 0,0 0 21 0,0 0-55 15,0 0-55-15,0 0-46 0,0 0-122 16,0 0-12-16,0 0-54 0,0 0 66 16,0 0 22-16,8 81 53 0,-3-22-2 15,-2 5-45-15,-3-4-15 0,-3-6-13 16,-4-6-3-16,-2-1-12 0,-1 1 2 15,2-11-21-15,2-6-26 0,2-10-13 16,1-3-12-16,2 0 12 0,0-4 42 16,1-2 15-16,0-6 16 0,0-6 9 15,4-1 45-15,0-11 47 0,2-13-19 0,3-19-82 16,-1-17-50-16,-3-13-16 16,-5 2 18-16,0 4 14 0,-7 7 34 15,-2 1 45-15,1 2 34 0,1 2-13 0,3 5 22 16,2 9-44-16,2 10 13 15,0 12-14-15,1 6 21 0,2 1-14 0,0 3 9 16,0 2-3-16,1 5-56 0,0 3-21 16,4 4-51-16,3 9 18 0,2 6 52 15,3 13 2-15,2 14-1 0,1 14-21 16,-2 2-23-16,-5-4-5 0,-2-7 3 16,-2-15 0-16,-1-7 3 0,1-9-4 15,0-4 14-15,4 0 9 0,0 0 25 16,5-6 13-16,-3-6 25 0,3-4 34 15,0-8 29-15,0-9-7 0,6-12-30 16,0-15-40-16,0-14-5 0,-1-4-19 16,-8-1 0-16,-2 9 31 0,-6 14-3 15,-1 12 10-15,-1 7 24 0,0 7 9 16,1 2-15-16,1-1 15 0,0 1-9 16,-1 8-31-16,-1 2-31 0,2 2-44 0,3 6-21 15,1 8 36-15,4 11 29 16,4 15 16-16,-1 14-14 0,-1 9-1 0,-4 4-1 15,-5-7 0-15,-5-6 0 0,-2 1-19 16,0-1-40-16,-2-1-34 16,-3-2-35-16,2-11-41 0,-1-9-42 0,0-7-86 15,2-6-156-15,0-2-171 0,2-2-437 16</inkml:trace>
  <inkml:trace contextRef="#ctx0" brushRef="#br0" timeOffset="99599.652">24707 6264 942 0,'0'0'2219'0,"0"0"-1932"0,0 0 26 0,0 0-55 0,-42 22-54 0,33-8-58 0,-2 5-10 15,0 12-40-15,4 10-4 0,-2 13-36 0,7 3-4 16,2-2-9-16,2-3-19 0,5-5-8 15,-1-1-16-15,-1 1-16 16,-1-3 15-16,-1 0-39 0,-3-3-64 0,2-7-41 16,-2-7-19-16,0-6-63 0,0-4-46 15,0-1-74-15,0-1-144 0,2-5-282 16,-1-6-855-16</inkml:trace>
  <inkml:trace contextRef="#ctx0" brushRef="#br0" timeOffset="100065.938">24994 6264 2176 0,'0'0'992'0,"0"0"-915"0,0 0 82 16,-12 48 6-16,6-10 34 0,-1 12-13 0,1 7 12 15,-2-3-104-15,4-11-17 0,2-15-46 16,2-5-31-16,0-3-1 15,0 8 0-15,-2 1-11 0,1 3-25 0,1-1-47 16,0-4-4-16,0-6 16 0,1-5-51 16,3-7-18-16,-3-3 2 15,1-5 22-15,0-2 44 0,0-8 73 0,0-10-19 16,-2-16 19-16,0-17-137 0,-2-7 108 16,-5-3 29-16,-1 5 61 0,1 2 85 15,-2 1 25-15,4 0-10 0,3 1-17 16,2 2-42-16,3 8-12 0,3 13-2 15,3 8-17-15,2 4-46 0,5 1 49 16,3 1-15-16,13 0-3 0,13 7 9 16,-4 5-13-16,-3 4-46 0,-7 3-6 15,-11 6-46-15,1 5 31 0,0 5-41 16,-4 6-3-16,-3 2 35 0,-4 3-26 16,-5 1-15-16,-5 2 18 0,-7 0 1 15,-10 0 14-15,-5 0 11 0,-5-1 5 16,-4 0-25-16,0-3 4 0,-2-2-36 15,0-5-68-15,4-3-112 0,7-7-246 16,0-5-574-16,8-5-667 0</inkml:trace>
  <inkml:trace contextRef="#ctx0" brushRef="#br0" timeOffset="100432.655">25634 6169 2815 0,'0'0'401'0,"0"0"-238"0,0 0-74 0,30-45 12 0,-27 35 7 15,-3 3-1-15,0 2 13 0,-5 0-48 16,-3 3-31-16,-3 2-41 0,-3 0-13 16,-3 4 13-16,-2 6 54 0,0 6 34 15,1 5 9-15,-4 10-29 0,1 10-12 16,2 8 0-16,5 2 12 0,6-9-22 15,7-10-15-15,1-10 15 0,7-3-9 16,3 4 0-16,4 2 15 0,7 4 16 0,1-4-3 16,4-1-23-16,1-2-23 0,2 0-17 15,0 0 1-15,2 3 27 16,-4-3-11-16,-4-1-19 0,-8 2-1 0,-4-2-33 16,-9-1-12-16,-9 2 19 0,-13 1 11 15,-17 6-5-15,-16-1-13 0,-8 0-43 16,-7-9-34-16,6-7-55 0,4-10-95 15,4-4-164-15,12-10-335 0,13 2-633 16,5-12-223-16</inkml:trace>
  <inkml:trace contextRef="#ctx0" brushRef="#br0" timeOffset="101164.922">26549 6874 1851 0,'0'0'480'0,"0"0"-205"0,0 0 69 0,0 0-30 15,0 0-28-15,0 0-14 0,0 0-46 16,0 0-81-16,5-57-74 0,11 12-46 0,5-16-23 16,4-8 11-16,-2-3-13 0,-1 1-1 15,-5 3-24-15,1 0-19 0,-3-6 1 16,4 4 39-16,-1 1 4 0,-1 5 4 16,1 3 42-16,-3 18 1 0,-6 10 9 15,1 11-6-15,-4 8-10 0,1 3-6 16,-1 1 25-16,-1 4 12 0,-1 6-40 15,-1 3-31-15,7 15-74 0,6 19 74 16,2 21 47-16,-2 13 8 0,-3 4-39 16,-5 0 18-16,-6-6-34 0,-2 0-2 15,0 1-2-15,-2-5-14 0,-2-2 0 16,2-7 2-16,2-4-27 0,-2-13-19 16,2-9-9-16,0-9-10 0,0-6-36 15,0 2-46-15,0-5-66 0,0-2-125 16,0-8-291-16,0-2-469 0,-5-12-517 0</inkml:trace>
  <inkml:trace contextRef="#ctx0" brushRef="#br0" timeOffset="101732.549">26556 6556 2613 0,'0'0'524'0,"0"0"-240"0,0 0 55 0,0 0-46 15,0 0-6-15,0 0-40 0,45-2-25 16,-14-2-84-16,11-4-71 0,11-2-67 16,3-3-27-16,-5 2-114 0,-4-2-102 15,-7 1-88-15,1-1-168 0,-6 3-281 0,-12 4-890 16</inkml:trace>
  <inkml:trace contextRef="#ctx0" brushRef="#br0" timeOffset="102999.16">27097 6781 2633 0,'0'0'354'16,"0"0"-162"-16,0 0 31 0,-38 15-29 15,33-15-11-15,5 0 34 0,0-3 27 16,3-7-73-16,3-4-56 0,5-6-50 15,9-11-22-15,11-14-22 0,9-7 4 16,5-4-3-16,-1 6-10 0,-9 4-10 16,-6 8-2-16,-8 4-12 0,-4 10-31 15,-7 5-7-15,-4 7 19 0,0 2 0 0,-3 2-3 16,-1 2 4-16,-2 3 8 16,-2 3-34-16,-3 3-46 0,-5 7-4 15,-4 5 31-15,-3 12 25 0,-6 9 27 0,5 0 23 16,3-2 0-16,8-4-3 0,4-9 3 15,3 2 0-15,3 0 23 0,4-3 33 16,2-1 3-16,1-4-6 0,4-1-25 16,-1-1-3-16,-1 0-9 0,-2-6-16 15,-5-1-3-15,-1 0-10 0,-2-3-2 16,-2 1-19-16,-2 0-4 0,-4-1 23 16,-5 2-1-16,-3 0-6 0,-3-1 11 15,1 0 11-15,1-3 25 0,1-1 9 16,5 0 22-16,3 0 0 0,4-1 18 15,2-5-12-15,4-4-31 0,7-4-9 16,5-5 18-16,3-5-9 0,8-3-31 16,2-4-17-16,2 0-17 0,2 2-7 15,0-2-14-15,-2 7 33 0,-4 0 10 16,-2 7 12-16,-3 4 12 0,-7 2-12 0,-6 5 0 16,-3 4-31-16,-5 2-22 0,-1 2-21 15,-2 6 5-15,-5 4 67 0,1 3 2 16,-1 4 2-16,-1 2-2 0,0 2-1 15,2-3 0-15,3 2-2 0,3-4-13 16,0-3 4-16,5 0 11 0,5-1 0 16,0-2 1-16,-1-2 25 0,4 1-7 15,-4-1 1-15,0-3-8 0,0 0-11 16,-6-2-12-16,-1 0-4 16,-2 0-2-16,-2 1 5 0,-4 1-2 0,-4 1 13 15,-3 0-23-15,-3-1 3 0,0 0 19 16,0-3 3-16,3-1 28 0,2 0 0 15,6 0 12-15,1-3 1 0,2 0 6 16,2 0 2-16,4 0-18 0,3-2-15 16,5-3 27-16,5-3-12 0,8-3-6 15,6-7-25-15,2 1-53 0,2-3-30 16,6-6-8-16,-10 4 35 0,4-6 56 16,-2 4-15-16,-7 1-29 0,-2-2 16 0,-4 4 28 15,-7 6 19-15,-4 3 24 16,-5 4 32-16,-4 5 19 0,0 2-26 15,-4 1-68-15,-5 3-13 0,-1 7-46 0,-4 4 31 16,-1 4 28-16,0 6 41 0,-1 2 8 16,1 1-33-16,4 1-15 15,2-5 0-15,7 0-1 0,2-5-14 0,0-4 14 16,8-3 3-16,2-4 12 0,5-3 32 16,5-4-1-16,3-7-6 15,1-6-27-15,5-5-13 0,0-5-31 0,-1-2-16 16,-1-2 4-16,-4 2 31 0,-2 2 12 15,-3 5 2-15,-3 1 10 0,-1 8 19 16,-7 4 34-16,3 4-6 0,-6 1-59 16,2 6-19-16,-1 4 19 0,-1 6 22 15,2-2 8-15,-3 3-30 0,2 0 0 16,-1 0-21-16,-1-3 2 0,-1-1 1 16,-1 0-7-16,0-6-12 0,-1 2-9 15,2-5-16-15,0-1-13 0,2-3 22 0,0 0 53 16,2-2 29-16,2-2 12 15,1-2-1-15,2-1 0 0,3 2-15 0,-1-2-6 16,3 2-4-16,4 2 4 0,-2 3 12 16,1 0 3-16,-1 5-11 15,3 3-23-15,-2-1-30 0,-3 0-23 0,0 2-27 16,-2-2-10-16,0-2 3 16,-4-4-4-16,-2-1 1 0,2 0 7 0,-2-5 27 15,1-4 43-15,2-3 13 0,0-1 2 16,0-2 0-16,0-2 23 0,2 1 10 15,-4 2-1-15,0 2-6 0,1 5-26 16,-2 4 10-16,2 3 25 0,1 4-37 16,-1 7 0-16,-1 5 28 0,3 2-19 15,-2 0-9-15,-2 1-44 0,1-4-66 16,-3-2-29-16,1-4-18 0,1-4-116 16,0-5-280-16,-1-2-580 0,7-17-582 0</inkml:trace>
  <inkml:trace contextRef="#ctx0" brushRef="#br0" timeOffset="103365.595">28778 5995 2699 0,'-1'-6'635'0,"1"6"-390"0,0 0-40 0,0 0-38 0,0 3-60 0,0 4-75 16,0 9-1-16,1 19 62 0,0 12 47 15,-1 12-12-15,0 0-64 16,0-7-30-16,2-9 9 0,1-3-12 0,-1-8 6 15,3-4-6-15,-3-7-19 0,-1-5-12 16,1 3-1-16,-1-3-66 16,-1-1-7-16,2-4 30 0,-2-6 17 0,2-3 27 15,1-2 22-15,2-2 25 0,3-5 17 16,3-3-5-16,5 0-28 0,3-2-31 16,2 1-18-16,-1 2-13 0,1 2 4 15,-1 6 24-15,-4 3-16 0,0 7 16 16,-3 4-9-16,0 3 10 0,-6 3-1 15,-4-3-19-15,-3 1-18 0,-5-1-25 16,-6-3 9-16,-4-2 28 0,-6-1-15 16,-2 1-7-16,-4-6-37 0,-2 0-16 0,0-3-7 15,1-2-9-15,2-2-45 16,8-8-143-16,3-6-250 0,6-3-481 16,6 1-349-16</inkml:trace>
  <inkml:trace contextRef="#ctx0" brushRef="#br0" timeOffset="103933.698">29136 5887 3099 0,'0'0'430'0,"0"0"-180"0,0 0-40 15,0 0-21-15,0 0-39 0,0 0-39 16,0 0-71-16,0 0-24 0,-10 63 61 16,1-7 37-16,-1 15 21 0,-2 0 22 15,6-3-29-15,-2-10-27 0,8-4-25 16,0-3-28-16,3-2-24 0,5-10-24 15,-1-9-13-15,1-8-32 0,1-6-22 16,4-1 3-16,4-2 27 0,3-5 16 16,2-5 19-16,2-3 0 0,-1-10-13 0,4-7-16 15,1-5-18-15,-1-4-15 0,-1-1 27 16,-2 0 37-16,-7 3 3 16,-2 5-2-16,-6 8 18 0,-4 6 30 15,-3 5 0-15,-2 1-49 0,0 9 12 0,0 9-12 16,0 5 46-16,0 5-25 0,-2-2-15 15,0-2-6-15,1-4-43 0,1-6 13 16,1-5 2-16,6-3-2 0,4-2-10 16,2-4-3-16,6-1 25 0,2-7-13 15,5-5 6-15,0-4 1 0,0-2 4 16,-2-1 20-16,-4-2 40 0,-2 3 22 16,-6-1 5-16,-2 4-15 0,-5 4 31 15,-1 5 5-15,-3 2-15 0,-1 4-73 16,0 7-46-16,0 10 27 0,0 15 19 15,0 15 43-15,1 4-13 0,1-1-28 16,0-5 14-16,1-4-16 0,-1 1 3 16,-1 4 9-16,-1 3-11 0,0 5 1 15,-1 1-1-15,-5-1-1 0,-3 2-25 16,-5-4-2-16,-2-3-13 0,-6-4 4 16,0-10 2-16,3-9 1 0,-1-7 32 15,1-6 1-15,-5 2 14 0,-5-4 13 0,-2 0-27 16,-4-9-3-16,1-3-21 0,-1-11-31 15,1-14-52-15,-2-19-92 16,0-27-200-16,9 7-749 0,4-10-1792 0</inkml:trace>
  <inkml:trace contextRef="#ctx0" brushRef="#br0" timeOffset="106165.857">23991 7236 2275 0,'0'0'310'0,"0"0"-23"0,0 0-17 0,0 0 26 0,0 0-49 16,0 0-48-16,0 0-26 0,0 0-29 16,0 0-13-16,0 0-51 0,0 0-36 0,0 0-42 15,0 0 32-15,75-14 61 0,9 9 23 16,17-2-2-16,11 0-63 15,1 3-29-15,-6 0-22 0,2 4 0 0,1 0-2 16,-2 0 1-16,-2 0 18 16,1 2-4-16,-3 0 0 0,-8 1 3 0,-7-2 10 15,-9 1-28-15,-10-1-2 0,-10 0-1 16,-17 1-9-16,-12-1-13 0,-9-1-24 16,-11 1-34-16,1-1-46 0,-4 1-40 15,-6-1-67-15,-2 0-65 16,-12 0-108-16,-7 0-130 0,-12 0-273 0,4 0-706 15</inkml:trace>
  <inkml:trace contextRef="#ctx0" brushRef="#br0" timeOffset="106468.732">24718 7206 2188 0,'0'0'368'16,"0"0"-61"-16,0 0-73 0,0 0-33 0,0 0-48 16,0 0 12-16,44 33 21 0,-33-12-38 15,-1 9-41-15,2 12-25 16,-1 10 5-16,1 3-22 0,-6-2 7 0,-1-4-51 15,-1-7-5-15,-3 0-16 0,1-7 0 16,-2-7-3-16,0-6-69 0,0-4-24 16,0 3-51-16,0-2-45 0,0 1-51 15,-1-4-131-15,-1-6-288 0,0-3-682 16</inkml:trace>
  <inkml:trace contextRef="#ctx0" brushRef="#br0" timeOffset="106715.818">24642 7679 1611 0,'0'0'1385'0,"0"0"-1145"0,0 0-10 0,0 0-21 16,0 0-45-16,0 0-108 0,0 0 10 15,0 0 51-15,0 0 33 16,35 50-16-16,-16-30-66 0,1-2-53 0,-4-2-12 16,1 0 1-16,-2-3-4 15,1-3-1-15,-2-1-24 0,1-4 12 0,-1-3 13 16,4-2 16-16,3-9 40 0,0-5 24 15,4-6-18-15,1-6-16 0,0-5-46 16,0-2-40-16,-1-3-44 0,-3 0-49 16,-2 3-50-16,-2 1-84 0,-3 6-149 15,-1 6-364-15,-3 7-965 0</inkml:trace>
  <inkml:trace contextRef="#ctx0" brushRef="#br0" timeOffset="107432.62">24576 8122 2298 0,'0'0'394'0,"0"0"-41"0,0 0-71 0,0 0-34 0,0 0-65 16,0 0-73-16,0 0-110 0,0 0-45 15,11 52 45-15,-2 2 85 0,-3 11 31 16,-2 3-18-16,-3-4 8 0,-1-9-13 16,0-6-34-16,-2 1-22 0,0-4-33 15,-2-10-4-15,1-7-44 0,0-7-12 16,0-6-18-16,1 4-39 0,-1-3-25 15,2-3-44-15,1-3-87 0,0-11-219 16,0-5-596-16,2-3-405 0</inkml:trace>
  <inkml:trace contextRef="#ctx0" brushRef="#br0" timeOffset="107634.345">24439 8125 3033 0,'0'0'405'0,"0"0"-183"16,0 0-49-16,0 0 13 0,0 0-66 16,0 0 23-16,0 0 6 0,0 0-13 15,52-3-10-15,-21-2-12 0,11-3-43 16,-2-1-62-16,-4 1-9 0,-5-1-101 16,-9 4-106-16,3 0-115 0,1 0-190 15,-6 4-455-15,-5 1-554 0</inkml:trace>
  <inkml:trace contextRef="#ctx0" brushRef="#br0" timeOffset="107847.397">24378 8674 3280 0,'0'0'324'0,"0"0"-109"15,0 0-96-15,0 0-15 0,18 41 25 16,-3-31 11-16,3 1-13 0,4-2-28 15,3-3-40-15,2-1-28 0,2-3-10 16,1-2-21-16,-1-1-74 0,0-4-90 16,-2-3-72-16,0-5-116 0,-1-1-267 15,-7 2-717-15,6-15-531 0</inkml:trace>
  <inkml:trace contextRef="#ctx0" brushRef="#br0" timeOffset="108398.966">24816 8404 848 0,'0'0'2466'16,"0"0"-2202"-16,0 0-90 0,-10 41-14 0,10-21 57 15,2 3-92-15,0 2-54 0,0-1-43 16,2-1-28-16,-1-2-18 16,1-1-82-16,0-3-18 0,0-2-18 0,-1-2-2 15,2-5-42-15,-2-2-86 0,2-5-105 16,1-2-63-16,3-8 88 0,0-5 57 15,2-3 187-15,0-4 102 0,1-2 94 16,-1-1 97-16,-2-1 7 0,2 5 22 16,-5 1 15-16,1 5-20 0,-2 7-32 15,-1 3-33-15,1 4-7 0,-1 4-80 16,1 7-25-16,3 6 41 0,-3 6 22 16,0 2-41-16,1 3-25 0,-3-3-10 15,0-2-6-15,-1-3 0 0,-1-5 3 16,3-2 18-16,-2-6 4 0,0-2-5 15,2-3 11-15,4-2 50 0,-2-4 49 0,4-5-19 16,5-5-34-16,0-5-41 16,3-6-55-16,0-2-20 0,0-1 20 15,-3-4 18-15,-1 6 4 0,-5 3-10 0,-1 5 0 16,-5 4-11-16,-2 9 21 0,0 1-7 16,-1 4 7-16,0 0-22 0,-1 4-49 15,0 4-50-15,0 7 25 0,1 4 57 16,0 3 17-16,0 2 19 0,1-2-19 15,6 0 0-15,2-4-28 0,3-2-34 16,0-1 10-16,1-1 40 0,3-2 11 16,-3-2 0-16,1-3-18 0,-5-1-2 15,-3-3 8-15,-2-2-5 0,-4 2-23 16,-2-3-55-16,-6 2 8 0,-6-1-10 16,-1-1-31-16,-4 0-82 0,-5-4-81 15,2-5-156-15,1-4-252 0,7 3-666 16</inkml:trace>
  <inkml:trace contextRef="#ctx0" brushRef="#br0" timeOffset="108616.745">25345 7971 3168 0,'0'0'363'0,"0"0"-44"0,0 0-86 0,0 0-80 15,0 0-7-15,23 46 65 0,-11-6 44 16,-3 13-93-16,3 6-55 0,-2-3-46 0,-4-7-21 15,2-5-25-15,-3-2-14 0,3-2 2 16,-1-1-3-16,1-2-23 0,-2-5-32 16,0-5-67-16,-2-7-31 0,-3-4-59 15,1 1-60-15,0 0-81 0,0-3-126 16,0-8-230-16,-2-6-446 0,0 0-266 16</inkml:trace>
  <inkml:trace contextRef="#ctx0" brushRef="#br0" timeOffset="109248.789">25303 8454 245 0,'0'0'2682'16,"0"0"-2126"-16,0 0-139 0,0 0-113 0,0 0-102 16,0 0-66-16,0 0 3 15,0 0-4-15,48-6-3 0,-21-4-46 16,2-3-50-16,4-3-36 0,0-5-18 0,-1 2-22 16,-1-1-6-16,-4 0-9 0,-3 4 3 15,-8 3-3-15,-3 3 0 0,-6 4 27 16,-5 4 13-16,-2 1-13 0,0 1-28 15,-2 2-15-15,-2 6-24 0,-3 4-8 16,-2 7 32-16,-1 3 12 0,2 2 3 16,-1 0 6-16,6-2 15 0,1-5 13 15,2-3-14-15,8-3 36 0,1-4 54 16,5-1 40-16,2-2 12 0,0-3-16 16,2 1-19-16,0 0-15 0,-1 0-22 15,-3-1-22-15,-3 1-12 0,-2 2 0 16,-3 1-37-16,-1 0-3 0,-1 4 30 15,-3 1 10-15,0 1 3 0,0 3 12 16,0-1-14-16,0-2 15 0,1-2-14 16,0 0 1-16,2-2 15 0,-1-4-2 15,3-1 15-15,3-2 21 0,2-4 13 16,2-4-13-16,3-4-30 0,-1-5-22 16,1-6-28-16,1 0-6 0,-3-2 11 0,-1 2 23 15,-3 1 24-15,-3 4-8 16,-1 7 8-16,-4 2 19 0,0 6 37 15,-2 2 3-15,2 1-83 0,-2 7 0 0,2 4 0 16,2 4 16-16,0 2 21 0,2 4-13 16,-2-1-8-16,3-1-4 0,-2-3 0 15,4-5 3-15,-1-1-2 0,1-2-1 16,1-4-10-16,1-4-1 16,2-3 0-16,5-7 1 0,2-4-2 0,-1-4-12 15,0-2-10-15,-2 1 7 0,-1-4 15 16,-3 4 21-16,-2 5 10 0,-4 5-19 15,-3 3-11-15,-1 5 23 0,-1 1-24 16,0 7-13-16,2 7 13 0,4 4 19 16,-2 5-19-16,2 2-17 0,-1-1-62 15,1-3-13-15,0-3-12 0,1-6-10 16,1-2-80-16,0-7-138 0,3-3-392 16,-1 0-948-16,9-17-144 0</inkml:trace>
  <inkml:trace contextRef="#ctx0" brushRef="#br0" timeOffset="109665.515">26398 8370 1056 0,'0'0'2135'0,"0"0"-1823"0,0 0-62 0,0 0-55 0,0 0-22 16,-37 47-55-16,32-35 28 0,1 1 34 15,2 3-66-15,2 2-49 16,0-1-10-16,4 4 15 0,3-3-8 0,3-1-62 15,4-5-35-15,1 0-57 0,4-6-28 16,3-3-3-16,0-3 18 0,4-3 15 16,-1-7 12-16,0-5 7 0,1-6 21 15,-2-2 47-15,1-10-10 0,0-9 13 16,-3-14 25-16,-5-6-24 0,-5-5-1 16,-6 0-2-16,-4 4-4 0,-1-3 6 15,-1 3 28-15,0 1 47 0,0 7 21 16,2 16 12-16,-2 13 13 0,0 12 2 15,0 9 9-15,0 2-6 0,0 2-7 16,0 1-95-16,0 7-24 0,0 14-58 0,2 26 58 16,0 27 31-16,2 11 27 0,1 4 21 15,0-6 6-15,3-17-12 16,-3-2-9-16,3-6-25 0,-3-6-29 0,2-7-10 16,-3-9-79-16,-4-11-45 15,1-8-65-15,-1-7-53 0,0-1-59 0,0-6-115 16,-1-3-157-16,-1-8-226 0,0-3-529 15</inkml:trace>
  <inkml:trace contextRef="#ctx0" brushRef="#br0" timeOffset="109916.327">26578 8296 2521 0,'0'0'489'0,"0"0"-99"0,0 0-79 16,0 0-35-16,0 0-28 0,0 0-80 15,0 0-10-15,0 0-29 0,0 0-55 16,48-1-31-16,-23-6-43 0,2 1-17 15,0-2-20-15,2 5 3 0,-2 1 6 16,0 2 1-16,-5 4-4 0,-2 6 25 16,-2 6 6-16,-3 3 24 0,1 4 44 15,-3 4 6-15,-2-2 30 0,-2 4-3 16,-2-2-31-16,-1-2-27 0,-2-2-29 16,1-2-14-16,-4-6-24 0,1-3-56 0,-2-5-30 15,2-4-80-15,0-3-94 0,2-12-141 16,1-11-314-16,-1 0-1071 15</inkml:trace>
  <inkml:trace contextRef="#ctx0" brushRef="#br0" timeOffset="110052.467">26921 8054 2822 0,'0'0'426'16,"0"0"-162"-16,0 0-109 0,0 0-44 15,0 0-51-15,0 0-58 0,0 0-2 16,0 0-49-16,0 0-153 0,2 38-189 15,9-30-135-15,2 1-203 0,2 2-475 16,-1-4 465-16</inkml:trace>
  <inkml:trace contextRef="#ctx0" brushRef="#br0" timeOffset="110819.479">27103 8299 2177 0,'0'0'536'16,"6"42"13"-16,-4-20-86 16,-2 3-78-16,0 6-93 0,-4-1-79 15,-2-1-47-15,1-1-58 0,-3-5-41 16,2-1-33-16,0-5-19 0,4-4-12 15,0-4-3-15,2-6-2 0,0-1-19 16,4-2 19-16,3-4-11 0,4-5 13 0,0-5 0 16,5-7-20-16,3-11-35 0,2-10-37 15,-6-11-9-15,-1-3 17 0,-8 11 4 16,-6 11 46-16,0 13 3 0,-4 4 13 16,-2 1 18-16,-2 3 16 0,0 1-2 15,-1 5-14-15,-5 5-41 0,-1 4 1 16,-3 6 31-16,0 7 9 0,-2 2 34 15,3 3-3-15,3 2 0 0,3-2-7 16,5-1-8-16,4-4 18 0,2-5-6 16,6-3 9-16,3-3 3 0,7-1-6 15,3-3 9-15,4-1-7 0,4-7-36 16,1-1-9-16,1-3-25 0,-5 1-18 0,3-1 21 16,-5 5 16-16,-3 3 15 15,-4 4 12-15,-2 2 13 0,-2 7-13 16,-2 7 4-16,-1 3-13 0,-2 3-1 0,0 1 10 15,-4 1-12-15,1-1-11 16,-1-2-35-16,0-3-1 0,2-4 20 0,4-3-4 16,0-1-6-16,1-3 0 0,1-3 37 15,2-4 10-15,-1 0 18 0,3-6 15 16,-1-2 25-16,-2-4-10 0,3-1 16 16,-2 1-25-16,-2-1-21 0,-1 1-13 15,-1 5-2-15,-2 3 32 0,-3 2-8 16,2 2-22-16,-1 0-15 0,-1 3-18 15,1 3 16-15,0 1-10 0,3 2 10 16,-1-2 2-16,2 0-3 0,0-2-16 16,3-2 18-16,3-2 0 0,1-1-1 15,3-3 1-15,5-3 1 0,3-2 3 16,0-3 0-16,-1-1 16 0,2-3-7 16,-1-1 3-16,-3-2 5 0,0-3-20 15,-4-4-13-15,-1 1-11 0,-5-1-4 16,-2 3-14-16,-7 3-4 0,-1 8 27 15,-3 3 17-15,-3 4-56 0,-2 4-16 16,-3 2 0-16,-2 6 25 0,-4 4 8 16,0 8 41-16,0 2 15 0,4 2 31 0,5 0 13 15,5-2-4-15,2-2-6 0,5-2-3 16,5 0-6-16,1-1-3 0,0 1-18 16,3-1-16-16,-3-2 6 0,2 2-9 15,-3-1-25-15,-4-2 7 0,-2 0-4 16,-5-1-64-16,-3-2 0 0,-9-1 3 15,-5-3 3-15,-13 0 18 0,-15-6-65 16,-14-4-73-16,-5-9-127 0,3-10-385 16,18 1-851-16</inkml:trace>
  <inkml:trace contextRef="#ctx0" brushRef="#br0" timeOffset="123783.003">21687 7256 1148 0,'-6'0'1111'0,"4"0"-785"0,2 0-77 0,-1 0 62 16,1-1-47-16,0 1-95 0,0 0-46 15,0 0-44-15,0 0-44 0,0 0-35 16,0 0-47-16,0 5-57 0,0 3 35 16,0 6 56-16,0 7 13 0,0 9 1 15,-2 11 12-15,0 12 13 0,-2 6-26 16,1 1-32-16,1 1-12 0,2-1 0 15,3 0-14-15,3 1 33 0,3 0 15 16,2 3 10-16,5 0 0 0,4 1 16 16,2-1-6-16,4 1-10 0,5-1 0 15,3-2 14-15,5-1-2 0,4-2-8 0,5-1 24 16,4 0 1-16,3 0 21 16,2 0-15-16,5-2 13 0,1-3 9 15,0-2-19-15,2-1-4 0,2-3 10 0,1 1 16 16,4-2 6-16,-2-2 6 0,1 0-24 15,1-3 15-15,-3-1-7 0,-3-3-13 16,0-2-8-16,-2-4-1 0,-2-3-3 16,-3-2-30-16,-1-3 1 0,-6-3-2 15,-4-3-2-15,-3-3-11 0,-9-2 1 16,-8-5-35-16,-6-1-31 0,-4-4-21 16,1 2-21-16,-1-2-60 0,1 0-50 15,-6-2-127-15,-5-3-214 0,-5-6-246 16,-2 2-684-16</inkml:trace>
  <inkml:trace contextRef="#ctx0" brushRef="#br0" timeOffset="124066.352">23323 9074 2742 0,'0'0'440'0,"0"0"-325"0,0 0-20 0,0 0-63 0,0 0 6 16,0 0 115-16,44 32 11 0,-27-12-54 0,2 1-28 15,3 4-13-15,-1-1-34 0,2 2-10 16,0-2-3-16,1 1 0 0,-2-3-10 16,-1 4-10-16,-1-3-2 0,-3 2-1 15,-3-2-14-15,-7 3-13 0,-5-1 6 16,-4 1 3-16,-11 0 19 0,-14 6 0 16,-16 3 31-16,-17 5 19 0,-8-1-16 15,1-3-2-15,7-4-17 0,8-8-15 16,8-2-14-16,8-4-30 0,10-7-34 15,8-2-45-15,5-1-41 0,1-1-66 16,4-1-110-16,6-1-238 0,2-4-637 16,20-4-234-16</inkml:trace>
  <inkml:trace contextRef="#ctx0" brushRef="#br0" timeOffset="124432.314">24242 9553 398 0,'0'0'2417'0,"0"0"-2000"0,0 0-245 0,0 0-57 0,0 0-81 16,0 0-8-16,0 37 66 0,0-2 49 16,2 15-21-16,1 6-26 0,0-2-52 15,-1-4-17-15,0-9-25 0,-2 1-1 16,0-1-15-16,-5 3-54 0,0-4-58 15,0-5-68-15,0-10-105 0,3-6-144 0,0-8-251 16,0 0-462-16</inkml:trace>
  <inkml:trace contextRef="#ctx0" brushRef="#br0" timeOffset="124731.871">24182 9607 3119 0,'0'0'208'0,"0"0"5"15,-5-50-30-15,5 35 3 0,2 2-25 16,2 4 23-16,2 2 21 0,3 1-88 16,1 0-58-16,5 1-35 0,4 0-5 15,3 4-4-15,4 1-15 0,4 0 0 16,2 9-40-16,0 6-6 0,2 7-16 16,-2 13-65-16,-3 12-12 0,-8 14-11 15,-9 6-14-15,-12-2-18 0,-8-5-61 16,-8-9-28-16,-5-2 28 0,-4-7 76 15,-5-1 167-15,-4-4 93 0,-6-2 77 16,2-6-64-16,-4-2-26 0,-1-5-20 0,10-5-6 16,4-7-28-16,8-4-26 15,3-4-74-15,0-2-101 0,4 0-65 0,5-10-124 16,9-8-280-16,3 4-617 0</inkml:trace>
  <inkml:trace contextRef="#ctx0" brushRef="#br0" timeOffset="125149.902">25028 9990 1229 0,'0'0'238'0,"0"0"-37"0,-48-29 62 16,31 18-3-16,-5 0-30 0,3-1 44 15,2 4-65-15,1 0-23 0,3 5-55 16,0 2-13-16,3 1-28 0,2 1-62 0,-1 6-28 16,0 2-28-16,1 4 12 15,-1 2 15-15,-1 5 0 0,0 1-34 0,1 1 0 16,1 0-39-16,-1-1 10 0,3-1 52 16,2-5-27-16,2-5 23 0,2-4-3 15,3-4 19-15,3-2 3 0,6-3 52 16,2-6 24-16,3-5-2 0,4-2 6 15,3-3-17-15,-1-2-27 0,0 2-20 16,0 3-16-16,-3 4 9 0,-4 4 17 16,0 6-7-16,-4 2-22 0,0 6-29 15,-3 4 29-15,0 3 2 0,1 2 10 16,-4 2-10-16,-1-1-2 0,0-2-6 16,-2-3-41-16,0-3 21 0,1-4-31 15,1-4-48-15,2-1-45 0,2-10-129 16,4-9-178-16,-3 6-623 0</inkml:trace>
  <inkml:trace contextRef="#ctx0" brushRef="#br0" timeOffset="125366.22">25280 9567 2410 0,'0'0'458'0,"0"0"-122"0,0 0-160 0,0 0-81 15,0 0 16-15,-15 68 25 0,6-15 31 16,1 6-38-16,1 0-22 0,2-6-41 15,3-6-17-15,1-2-24 0,1-2-25 16,-2-4-16-16,0-3-53 0,0-9-60 16,0-8-34-16,0-1-54 0,2-1-98 15,0-2-94-15,0 1-100 0,0-7 65 16,2-9-186-16,0 0-412 0</inkml:trace>
  <inkml:trace contextRef="#ctx0" brushRef="#br0" timeOffset="125700.528">25203 10046 1511 0,'0'0'731'0,"0"0"-263"15,0 0-111-15,0 0-165 0,0 0-49 16,0 0-19-16,38-35-1 0,-19 32-18 16,3 1-52-16,1-1-15 0,-1 3-38 15,0-2 0-15,-3 0 0 0,-5 2-2 16,0-2 1-16,-7 1-18 0,-1 1 0 16,-4-1 10-16,-2 1 7 0,0 0 2 15,-2 0-54-15,-2 1-15 0,-2 4 8 0,-4 1-2 16,-1 5 28-16,-2 4 8 0,-1 2 27 15,-1 2 0-15,2 0 1 16,3-1-1-16,4-2-1 0,0-6-15 0,4-3 16 16,2-6 18-16,0 1-18 0,6-2 0 15,0 0 31-15,3-3 35 16,3-4-6-16,-1-2-9 0,2-1-23 0,2 0-25 16,-3 0-3-16,2 2-14 0,-2 5-18 15,-3 3-15-15,2 1 15 0,0 7 7 16,0 4 23-16,-1 1 1 0,1 0-1 15,-1 0 2-15,2-2-2 0,-3-3-29 16,2-2-46-16,4-6-50 0,1-4-116 16,3-8-271-16,-2 1-747 0</inkml:trace>
  <inkml:trace contextRef="#ctx0" brushRef="#br0" timeOffset="126448.694">26136 9996 2980 0,'0'0'514'0,"0"0"-302"0,0 0-120 0,0 0-1 16,0 0-28-16,-40 5-22 0,23 1-13 15,-2 2-19-15,2 3-9 0,-1 0-19 16,3 1-9-16,1 0 6 0,5-2-34 15,1 1-32-15,1 0-4 0,6-3-6 16,-1 0 7-16,2 1 33 0,4-1 17 16,4-1 16-16,2 0 9 0,3 0 16 15,2-2 1-15,2 0-1 0,3-2 0 16,-2-1-19-16,0-1 19 0,2-1 1 0,0-4 37 16,-3-2 41-16,2-2 7 15,-2-4-39-15,3 1-47 0,0-3-2 0,-2-3-29 16,0 0-39-16,-1-3-54 0,-1 2-67 15,-3 0-91-15,1 0-134 16,-3 2-118-16,-1 3-113 0,0 0-115 0,-3 5 192 16</inkml:trace>
  <inkml:trace contextRef="#ctx0" brushRef="#br0" timeOffset="126700.424">26560 9662 2361 0,'0'0'404'0,"2"-35"-115"15,-2 16 2-15,0-1-47 0,0-1-54 16,0 1-8-16,0 5 16 0,-2 3-57 0,0 5-36 16,2 3-3-16,0 4 6 15,-2 0-43-15,2 0-65 0,-2 2-31 0,2 7-74 16,-4 12-3-16,-3 22 105 16,-5 30 3-16,-1 16 19 0,-5 11 5 15,1-5 4-15,1-13-25 0,3-4-3 0,2-10 0 16,2-10-31-16,6-8-68 0,1-13-66 15,2-11-61-15,0-11 19 0,0-5-84 16,3-4-226-16,1-5-251 0,1-1-393 16</inkml:trace>
  <inkml:trace contextRef="#ctx0" brushRef="#br0" timeOffset="127149.202">26454 9864 1125 0,'0'0'1597'0,"0"0"-1221"0,0 0-98 15,0 0-47-15,0 0-63 0,0 0-61 16,0 0-7-16,0 0-34 0,0 0-49 0,0 0 1 16,42-25-18-16,-17 12-36 15,6-4-80-15,2 1-19 0,2-5-10 16,-2 0 18-16,-3-2 28 0,-4 2 64 0,-5 0 35 16,-6 4 51-16,-4 0 22 15,-6 4 29-15,-1 5-1 0,-4 2 6 0,0 5 3 16,0 1-16-16,-2 5-94 0,-5 14-59 15,-6 17 59-15,-3 22 25 16,-2 9 95-16,-1 4 11 0,3-7-51 0,7-11-30 16,1-4 12-16,2-2-22 0,4-7 1 15,0-6-14-15,2-7-25 0,0-10 11 16,2-2-10-16,0-2-3 0,0-2 31 16,2-4 0-16,0-5 15 0,2-2 40 15,-1-5 18-15,6-7-9 0,5-5-34 16,6-12-37-16,0-2-24 0,0-2-28 15,3 1 10-15,-5 9 16 0,-1 0-20 16,-2 12 22-16,-2 7 13 0,-1 4-10 16,1 10 15-16,1 4 0 0,-1 6 7 15,1 2 3-15,-1 1-28 0,-1-2-18 16,1-3-28-16,-1-2-12 0,-1-4-3 16,5-3-31-16,-1-3-40 0,12-5-66 0,11-2-116 15,13-9-211-15,3-6-241 16,-14 1-781-16</inkml:trace>
  <inkml:trace contextRef="#ctx0" brushRef="#br0" timeOffset="129448.029">21546 4276 611 0,'0'0'339'0,"0"0"-82"0,0 0 137 0,0 0-88 15,0 0-8-15,0 0 6 0,0 0 22 0,0 0-38 16,0 0-99-16,0 0-11 16,0 0-35-16,0 0-36 0,-25-3-57 0,13 8-50 15,-4 4-9-15,-6 7-19 0,-11 11-1 16,-9 14 1-16,-14 19-1 0,-5 11-21 15,-1 4-58-15,1 3-80 0,3-3-61 16,-2-3-159-16,6-1-145 0,5-10-175 16,15-20-276-16</inkml:trace>
  <inkml:trace contextRef="#ctx0" brushRef="#br0" timeOffset="129750.141">21795 4321 101 0,'0'0'1968'15,"0"0"-1835"-15,0 0-133 0,0 0-68 16,0 0 35-16,0 0 33 0,-47 51 3 0,31-31 17 15,-5 4 9-15,-3 3-3 0,-6 11 13 16,-8 10-3-16,-12 14 12 16,-2 8-3-16,-4 1-22 0,3-4-7 0,4-5 0 15,-1-2-12-15,-2-2-4 0,3-3-67 16,2-3-92-16,3-2-87 0,7-10-167 16,11-11-186-16,8-10-184 0</inkml:trace>
  <inkml:trace contextRef="#ctx0" brushRef="#br0" timeOffset="130068.019">22137 4466 365 0,'0'0'134'0,"0"0"-88"15,0 0 81-15,0 0 49 0,-36 49 104 0,18-30 81 16,-4 4-42-16,-9 7-37 0,-9 11-32 16,-12 10-8-16,-3 10-32 0,-2 4-69 15,-1 1-41-15,3 1-71 0,-2 5-29 16,-3 3-4-16,3-3-156 0,3-1-78 15,1-7-66-15,7-6-91 0,9-16-155 16,11-13-98-16,11-11-30 0</inkml:trace>
  <inkml:trace contextRef="#ctx0" brushRef="#br0" timeOffset="130298.575">22288 4788 1456 0,'0'0'517'16,"0"0"-446"-16,0 0 17 15,0 0 141-15,0 0 78 0,-41 49-11 0,19-25-88 16,-9 8-73-16,-9 9-81 0,-5 10-7 16,-2 2-18-16,4 0-5 0,2 1-24 15,2-2-15-15,1 6-81 0,-2 1-147 16,2-3-152-16,0-3-258 0,12-16-650 15,2-8 547-15</inkml:trace>
  <inkml:trace contextRef="#ctx0" brushRef="#br0" timeOffset="130500.287">22492 5064 2085 0,'0'0'469'0,"0"0"-362"0,-43 51 76 16,15-19 58-16,-12 10 40 0,-9 11-122 15,-5 4-80-15,4-3-79 0,3 2-9 16,5-5-137-16,4 0-122 0,1-2-130 0,9-9-251 16,9-13-839-16</inkml:trace>
  <inkml:trace contextRef="#ctx0" brushRef="#br0" timeOffset="130713.959">22529 5434 2949 0,'0'0'371'0,"0"0"-256"16,-42 48-93-16,16-9-22 0,-10 21-22 16,-6 11-93-16,-3 5-342 0,11-18-916 15</inkml:trace>
  <inkml:trace contextRef="#ctx0" brushRef="#br0" timeOffset="134833.152">29532 7848 1696 0,'0'0'367'0,"0"0"-117"0,0 0 73 15,0 0 18-15,0 0-50 0,0 0-23 16,0 0-53-16,0 0-52 0,0 0-50 16,0 0-62-16,0 0-32 0,0 0-19 15,0 0-1-15,0 0-15 0,-49 7-29 16,26 21 8-16,-11 26 7 0,-9 27 30 16,-3 23 18-16,2 7 29 0,5 0-11 15,8-6-20-15,4 0-16 0,1-6-2 0,9-3 0 16,3-10-26-16,10-12-48 15,5-14-9-15,8-10 19 0,4-12-6 16,-1-9 2-16,2-9 29 0,1 0-66 0,4 1-94 16,3-1-151-16,7-1-260 15,-10-9-628-15</inkml:trace>
  <inkml:trace contextRef="#ctx0" brushRef="#br0" timeOffset="135349.083">29660 8274 2387 0,'0'0'259'0,"0"0"-198"0,0 0 52 0,-44 10-14 0,27-1 10 0,-3 7 0 15,0 4-45-15,-3 5-47 0,-2 11-17 16,6-4 0-16,1 4 11 0,5-2-11 15,6-7-2-15,3 3-49 0,4-6-61 16,2-7-13-16,7-4 47 0,3-6 50 16,4-6 28-16,2-2 41 0,5-6 20 15,2-8-19-15,2-4-7 0,1-5-3 16,-1 1-6-16,-2-4 9 0,-3 4 20 16,-5 2 40-16,-4 7 30 0,-6 4 50 15,-3 5 2-15,-2 5-32 0,-2 0-130 16,0 9-12-16,0 2-3 0,1 10 38 0,0 3 0 15,1 3 2-15,-1 0-21 0,0-3-19 16,2-3-31-16,-1-4-63 16,1-7-64-16,3-3-142 0,2-5-244 0,4-4-626 15,-3-4-453-15</inkml:trace>
  <inkml:trace contextRef="#ctx0" brushRef="#br0" timeOffset="135477.379">29840 8247 2683 0,'0'0'466'0,"0"0"-233"16,0 0 21-16,0 0-96 0,0 0-80 16,0 0-78-16,0 0-23 0,0 0-8 15,0 0-32-15,0 0-130 0,0 0-205 16,-18 37-326-16,22-31-929 0</inkml:trace>
  <inkml:trace contextRef="#ctx0" brushRef="#br0" timeOffset="135798.169">29909 8456 3064 0,'0'0'446'16,"0"0"-395"-16,0 0 66 0,0 0-13 15,0 0 28-15,0 0-41 0,6 43-27 0,0-34-30 16,-2 2-19-16,0-1-15 0,0 3-3 16,-2-1-32-16,-1-2-35 15,-1 0-30-15,0-2-13 0,0 0-7 0,-3-1 19 16,0-1 34-16,0-3 51 0,1 1 16 15,2-4 76-15,0 0 29 0,1-2-11 16,2-3-12-16,3-3-25 0,1-3 2 16,2-2 10-16,2-6-24 0,2 0-20 15,3-1-25-15,0 0-37 0,3 5-8 16,-1 4-21-16,-1 4-3 0,0 3-10 16,-1 4 10-16,1 5 22 0,-3 5-7 15,1 1 19-15,-3 2-12 0,-2 2-68 16,-1-2-31-16,-3 1-33 0,-3-2-87 15,-1-3-406-15,-2-3-603 0</inkml:trace>
  <inkml:trace contextRef="#ctx0" brushRef="#br0" timeOffset="136383.138">30291 8429 2703 0,'0'0'433'0,"0"0"-203"0,0 0 11 0,0 0-26 15,0 0-33-15,0 0-71 0,0 0-99 16,0 0-12-16,0 0-59 0,-42 26 30 16,30-9 29-16,0 3 3 0,3 0-2 15,0-1-1-15,5 0-16 0,2-4-9 16,2 1 0-16,0-2-38 0,5-3 7 16,2-3 27-16,4-2 17 0,1-4-6 15,2-1 18-15,2-1 25 0,1-3 29 16,0-5-1-16,-2-1-9 0,-1-3-7 15,-3 0 1-15,-2 2 10 0,-2 0-20 16,-2 3 6-16,-3 2-34 0,0 3 41 0,-2 2 31 16,0 0-72-16,0 0-16 15,0 5-56-15,1 0 7 0,0 4 27 16,0 1 20-16,0 2 17 0,1-1-41 16,0-4-18-16,1-2-12 0,1-4-16 0,3-1-10 15,2 0-54-15,3-7 73 16,5-3 15-16,3-4 7 0,0-2 56 15,2-3 1-15,-2 0 31 0,-5 3 55 0,0 2 28 16,-5 5 0-16,-4 3-39 16,-2 5-2-16,-2 1-57 0,-1 8 6 0,0 4-7 15,0 6 20-15,-1 2 3 0,0 1-7 16,0 0-6-16,0-3-23 0,0-4 1 16,1-3 13-16,1-4-15 0,2-3 2 15,1-2 36-15,3-2-39 0,3-4-16 16,4-5-3-16,3-3-26 0,0-5-5 15,1-2-35-15,-2 2 13 0,-1-2 28 16,-4 3 12-16,-2 4 7 0,-2 5 9 16,-3 3-53-16,-1 4 69 0,-3 4 31 15,-1 3 4-15,0 5 0 0,0-2-13 16,0 2-3-16,-1-1-19 0,-2-2-43 16,1-4-39-16,1-3-118 0,0-2-328 0,1 0-793 15</inkml:trace>
  <inkml:trace contextRef="#ctx0" brushRef="#br0" timeOffset="136537.004">30653 8189 2733 0,'0'0'382'0,"0"0"-328"0,0 0-54 15,0 0 0-15,0 0-16 0,0 0 0 16,0 0-86-16,0 0-226 0,0 0-413 15,0 0-1041-15</inkml:trace>
  <inkml:trace contextRef="#ctx0" brushRef="#br0" timeOffset="136750.972">30859 8061 1459 0,'0'0'2128'0,"0"0"-1806"0,0 0-145 16,0 0-124-16,0 0 15 0,0 0-55 15,0 0-13-15,0 0-35 0,3 49 35 16,0-8 97-16,-1 12 8 0,0 6-39 0,-1-4-42 16,0-8-21-16,-1-6-3 15,0-2-24-15,-3-5-63 0,-1-6-65 0,0-8-56 16,0 0-65-16,0 2-184 0,-1-3-159 16,2-1 82-16,1-6 125 0,2-8-300 15</inkml:trace>
  <inkml:trace contextRef="#ctx0" brushRef="#br0" timeOffset="137148.263">30804 8457 2679 0,'0'0'437'0,"0"0"-207"16,0 0 18-16,0 0-90 0,0 0-4 16,41-21-22-16,-21 10-31 0,11-1-46 15,11-6-55-15,12-3-22 0,7 0-3 16,-12 1 6-16,-11 7-3 15,-15 3-28-15,-5 0-38 0,4 2 9 0,0-1 35 16,-4 0 13-16,-5 6 31 0,-9 1 12 0,-4 2-12 16,-4 2-16-16,-4 4-69 0,-4 7 85 15,-1 2 16-15,-3 6 25 0,-2 2-3 16,-2 1-4-16,3-2-11 0,2-2-8 16,5-3-12-16,5-3 41 0,5-2 3 15,1-3 26-15,5-2 40 0,5 1 15 16,6-1 14-16,3-1 28 0,7 2-74 15,7-2-81-15,-3 0-15 0,2 1-71 16,-3-2 0-16,-9 1 22 0,2 3 3 16,-9 0-26-16,-5 1-33 0,-4 3 8 15,-5 3 52-15,-5 0 45 0,-7 0 37 16,-5-1 10-16,-5-2-47 16,-5-2-3-16,-4-1-25 0,-1-4-63 0,1-5-85 15,1-1-180-15,4-7-414 0,9-1-1073 16</inkml:trace>
  <inkml:trace contextRef="#ctx0" brushRef="#br0" timeOffset="139864.015">31896 8442 3253 0,'4'3'204'0,"-4"-1"-204"0,-2 5-70 0,2 2 70 0,0 7 29 16,0 8 38-16,5 1-32 0,-4 5-32 15,-1 2-3-15,2-2-96 0,-2 0-104 16,0-3-47-16,-1-3-171 0,0-3-227 16,1-5-620-16</inkml:trace>
  <inkml:trace contextRef="#ctx0" brushRef="#br0" timeOffset="140039.061">31893 8206 3058 0,'0'0'297'16,"0"0"-122"-16,0 0 110 0,0 0-21 0,0 0-49 16,0 0-122-16,0 0-93 0,0 0-15 15,0 0-69-15,0 0-19 0,0 0 13 16,45-9-96-16,-22 24-145 0,4 1-372 15,-7-2-965-15</inkml:trace>
  <inkml:trace contextRef="#ctx0" brushRef="#br0" timeOffset="140716.146">32120 8518 2327 0,'0'0'706'0,"0"0"-610"0,0 0-7 0,-6 43 48 15,4-27 22-15,-2 0-48 0,-5 1-60 16,3-2-26-16,0-1-9 0,-2 1-16 15,7-2-3-15,1-3-10 0,0-1-3 16,0-2-31-16,0-3-7 0,0-1 10 16,0-3 41-16,4 0 3 0,-1-3 66 15,3-4 29-15,1-6-48 0,2-3-30 16,6-4-17-16,1-6-21 0,0 1 21 16,0-2 3-16,-4 1 22 0,-1 5-6 0,0 4-19 15,-4 8-1-15,4 5-32 0,-2 4 32 16,1 6-39-16,5 9 18 0,1 3 18 15,-3 6-21-15,0 1 6 0,-6 0-6 16,-2-2-1-16,-3-1 4 0,-1-3 22 16,-1-5 0-16,0-5 0 0,0-2 13 15,1-5 15-15,3-2 61 0,7-7-1 16,3-4-22-16,4-3-42 0,3-4-24 16,3-4 0-16,1 0 31 0,-1-2 19 15,4 2 29-15,-3 2-3 0,-4 4-45 16,-5 4-30-16,-7 6-1 0,-9 2 0 15,-1 4-14-15,-2 0-20 0,2 3-70 16,1 5-25-16,0 4 92 0,-2 4 37 16,-4 3 0-16,-4 0 0 0,0 0-3 15,0 1 3-15,7 0-13 0,3 1 10 16,2-2-31-16,4 1 9 0,1-3 25 16,1 0 16-16,3-2 6 0,-2-1-12 15,-1-2-10-15,-2-1-2 0,-2-2-11 0,-2-1-6 16,-2-1-28-16,-6-2 0 0,-5 1 15 15,-3 0 32-15,-1-1-2 16,-1-3-20-16,-1-1 21 0,5-1-3 0,-4-5 4 16,6 0 33-16,8-6-33 0,-1-1 0 15,6-4-28-15,7-3 25 0,6-2-25 16,5-3-4-16,5 0 17 0,0 1 15 16,1 1 0-16,1 1 0 0,-6 9 0 15,0 2 28-15,-3 6 29 0,-8 4 60 16,1 2-4-16,-4 7-47 0,-1 3-49 15,0 8-17-15,2 3-25 0,-4 3 23 16,-1 2-20-16,-2-2 19 0,-1 0-57 16,-1-5-22-16,-4-3-32 0,-2-2-114 15,-3-3-268-15,3-9-633 0,3-2-639 0</inkml:trace>
  <inkml:trace contextRef="#ctx0" brushRef="#br0" timeOffset="140868.233">32739 8449 3045 0,'0'0'234'0,"0"0"-88"0,-5-37 38 0,6 34 0 0,-1-1-27 0,1 3-138 0,-1 1-19 16,0 0-51-16,1 0-46 15,0 5-58-15,2 1 26 0,5 3-34 0,4 4-146 16,5 1-235-16,3 6-208 0,-2-3-392 16,-6-1 519-16</inkml:trace>
  <inkml:trace contextRef="#ctx0" brushRef="#br0" timeOffset="141364.063">32916 8606 1235 0,'0'0'541'0,"0"0"-71"0,0 0-50 0,0 0-111 16,0 0-34-16,0 0-77 0,-42 26-62 16,29-19-54-16,0 1-41 0,0 0-31 15,3 1-10-15,2 1-22 0,0 1 0 16,4-1-10-16,-2-1-3 0,5-3-19 16,1 1 29-16,6-2 25 0,7-4 98 15,2-1 22-15,5-1-9 0,2-7-108 16,9-7-3-16,-4-3-35 0,1-2 4 15,1-6-36-15,-9 1-11 0,4-14 78 0,-7-9 19 16,-7-11-15-16,4-5 59 16,-9 6 6-16,-4 6 16 0,0 16-25 0,-4 10 18 15,-1 8-5-15,4 8 11 0,0 3-15 16,0 2 2-16,-1 1-71 16,-3 4 0-16,-2 6-115 0,-6 11-42 0,-3 21 101 15,-10 18 56-15,-1 11 28 16,1 0-16-16,5-5-12 0,3-9-2 0,8-3-45 15,7-4-34-15,2-11 5 0,7-7 32 16,2-10 44-16,3-3 3 0,-1-1 23 16,9 1-11-16,3-5 23 0,3-4-22 15,3-6-16-15,-1-5-41 0,-2-6-16 16,-2-5-6-16,-2-4 3 0,-2-2 22 16,-2-3 38-16,-4 4 29 0,-5 0 15 15,-3 4 19-15,-4 7 63 0,-2 5 18 16,0 5-128-16,-5 1-16 0,-2 9-22 15,-4 9 22-15,-1 4 61 0,0 3 17 16,3 2-19-16,1-1-31 0,5-2 3 16,3-5-19-16,11 0-12 0,4-7 31 15,8 0-31-15,4-10-105 0,6-3-131 0,3-3-189 16,-8-7-694-16,8-10-1132 0</inkml:trace>
  <inkml:trace contextRef="#ctx0" brushRef="#br0" timeOffset="142032.194">30624 9159 2873 0,'0'0'464'0,"0"0"-270"0,0 0 116 0,0 0-80 16,0 0-105-16,0 0-116 0,0 0-9 15,0 0-128-15,0 0 83 0,-4 70 45 16,4-3 33-16,-5 8-18 0,-5-1-15 16,-1-5 2-16,-1-10-4 0,-1-1 2 15,-3 0-38-15,-1-2-53 0,-2-2-13 16,4-11-28-16,4-12-42 0,4-9-61 15,3-7 24-15,1 0 137 0,-1-4 74 16,3-2 48-16,1-9 105 0,0-3 131 0,3-11-97 16,2-17-175-16,2-20-12 15,2-24-53-15,4-10-20 0,-2 0 38 16,1 6 35-16,1 8 0 0,0 3 76 16,1 6 19-16,0 2-13 0,3 9 9 15,-3 12-22-15,0 11 0 0,-4 12-40 16,-2 6 12-16,0 1-29 0,2 2-12 15,1 2-25-15,-1 4-13 0,2 1-28 0,-2 4 16 16,1 3 3-16,-3 3 12 0,0 3-47 16,-5 3 10-16,-3 3 12 0,-4 2-39 15,-8 0 49-15,-4 2-23 0,-5 1-4 16,1-3-28-16,0-2-7 0,0-3-16 16,6-3-78-16,4-4-7 0,5-5-32 15,5-4-177-15,7-4-75 0,6-5-28 16,3-5-68-16</inkml:trace>
  <inkml:trace contextRef="#ctx0" brushRef="#br0" timeOffset="142499.634">30715 9246 660 0,'0'0'730'16,"37"-24"-171"-16,-22 17-76 0,1 2-58 16,-3 1-66-16,0 1-75 0,1 1-53 15,0 2-64-15,2 0-67 0,0 2-27 16,2 1-32-16,-1 4-41 0,1 3-25 16,-1 0-4-16,-3 3-31 0,-5 0-9 15,0 1 12-15,-3-1-9 0,-3 1 6 16,-1-1 10-16,-2-1-26 0,0-2 19 15,-4-3 18-15,0 1 39 0,1-4 38 0,1-3 3 16,1-1 32-16,1 0 72 16,0 0-7-16,1-3-8 0,3-3-27 15,3-5-25-15,2-6-60 0,5-6-18 0,1-3-40 16,5-1-20-16,-1-2-27 0,1 6-30 16,1 1-21-16,-1 5-4 0,0 7-3 15,-1 2 40-15,-3 4-22 0,-3 4-30 16,-4 0 65-16,-4 6 27 0,-3 1-56 15,-2 5 79-15,0 5 42 0,-1 2 109 16,-4 1 32-16,1 3-10 0,-3 1-13 16,0 1 3-16,3-3-20 0,1-2-12 15,1-3 3-15,2-6-29 0,0 0-4 16,2-3 1-16,5-4 15 0,2-1 33 16,2-2 16-16,5-1 53 0,3-5-68 15,10-8-61-15,0-3-48 0,4-3-34 16,0-4 3-16,-5 0-31 0,1-3 16 15,-7-1 34-15,-9 3 12 0,-4 0 15 0,-6 4-12 16,-3 5 22-16,-6 2-13 0,-3 4-12 16,-3 3-71-16,-3 3-47 0,-2 3 0 15,-2 5 13-15,-1 4-20 0,2 6-26 16,0 2-137-16,4 5-185 0,5-2-171 16,5-4-498-16</inkml:trace>
  <inkml:trace contextRef="#ctx0" brushRef="#br0" timeOffset="143349.418">31662 9178 2696 0,'0'0'587'0,"0"0"-348"0,0 0-43 0,0 0-51 0,0 0-13 0,0 0-92 16,0 0-40-16,0 0-47 0,0 0-22 15,-43 28 38-15,31-11 31 0,3 1 0 16,3-1 13-16,3 2-11 0,3-3-2 15,4 1-25-15,4-1-42 0,6-3 45 16,4-3 22-16,11-4 26 0,1-6-11 16,7 0-15-16,8-10-46 0,9-7-96 15,-1-2-48-15,-8 1-68 0,-9 1 27 16,-17 0 173-16,3 1 58 0,0-3 77 0,-8 2 13 16,-7 5-10-16,-7 5-10 0,-4 3 64 15,-5 3-48-15,3 1-48 0,-4 9-38 16,-5 4 3-16,-5 6 44 0,-3 4 26 15,0 3 9-15,0-2-15 0,7 0-26 16,3-4-28-16,6-2-13 0,7-4-1 16,3-6 1-16,5 0 95 0,8-5 72 15,8-3 11-15,16-9-48 0,1-4-130 16,-3-3-62-16,2-3-75 0,-2-5-48 16,1 2 31-16,-2-1 47 0,-8 3 56 15,-14 5 51-15,3 3 18 0,-4-2 20 16,-4 4 15-16,-3 7-5 0,-7 0-17 15,0 3-31-15,-7 0-82 0,-2 3 7 16,-4 3 27-16,-3 4 26 0,-1 3 6 16,-1 1 0-16,6 0 4 0,2 2-1 15,5-2-19-15,2 2-9 0,3-2 3 0,0 1 19 16,3-1 16-16,4 0 2 16,2-1 1-16,-2-2 0 0,5 0-31 0,0-3 9 15,-3 2-29-15,-4-3-26 0,-5 1-28 16,-7-3 22-16,-6 3 67 0,-4-2 16 15,-1 0 32-15,-1 0 28 0,-1-4-2 16,4 1 25-16,1-2-3 0,7-1 25 16,4 0-10-16,3 0 3 0,1-1 56 15,8-3 41-15,6-4-32 0,8-7-113 16,11-9-30-16,16-8-20 0,-3 0-37 16,-1 1-23-16,4 3-36 0,0 1-15 15,-3 3 14-15,1 0 49 0,-9 9 48 16,-14 3 0-16,1 3 35 0,-7-1 12 15,-9 5-19-15,-7 2 13 0,-2 2-28 16,-6 1-13-16,0 4-82 0,-4 3 38 16,-5 6 16-16,-2 4 28 0,-5 2 22 15,-2 4-19-15,5-2-2 0,3 1-1 16,8-5-9-16,9 2 9 0,8-3 47 16,3-2 37-16,3 2 1 0,2-2-12 0,1 1-11 15,4-3-21-15,-4 2-41 0,-7-4 0 16,-3 0-31-16,-4-1-16 0,-4-2-9 15,0 1-30-15,-3-1-11 0,-8 1 31 16,-8 1 0-16,-8-2-35 0,-7-2-54 16,-4 1-65-16,-12-5-96 0,5-1-222 15,1-3-228-15,10-1-804 0</inkml:trace>
  <inkml:trace contextRef="#ctx0" brushRef="#br0" timeOffset="144235.224">32641 9312 3268 0,'0'0'568'0,"0"0"-348"0,0 0-51 0,0 0-82 0,0 0-62 16,0 0-25-16,0 0-37 0,0 0-10 16,0 0-25-16,0 0 7 0,0 0 21 15,0 0 41-15,0 0-23 0,-18 39-15 16,27-35 19-16,-1-1 22 0,4-2 16 15,1-1 41-15,-2-2-7 0,5-5-50 16,1-4-9-16,3-1-55 0,-1-1-24 0,-6-2 41 16,-7 2 47-16,-6 1 22 0,-2 2-21 15,-4 0-1-15,-5 3-12 0,-5 2-48 16,-3 2 25-16,-6 3 33 16,0 0-10-16,0 7-4 0,-4 1-3 0,5 3-19 15,-1 1 10-15,8 1-29 0,5-3-29 16,6-2-18-16,8 1-11 0,6-5-16 15,8-2 119-15,5-2-1 0,2-1-61 16,15-11-134-16,-1-1-153 0,-2-1-99 16,6-4-53-16,-17 7 145 0,3-2 368 15,1-1 140-15,-13 5 218 0,0 1 45 16,-8 2-89-16,-4 3-40 0,-2 2 35 16,-1 0 11-16,0 1-85 0,1 0-127 15,-1 0-99-15,-2 0-9 0,-2 2-25 16,0 0-4-16,0 3 14 0,-2-1 12 15,1 1 2-15,1-2-1 0,4-1-1 16,0-1-7-16,2 2 10 0,4-3 63 16,-2 0 51-16,3 0-1 0,1 1-41 0,2 0-44 15,5 0-14-15,-1-1-14 0,1 3-28 16,-1 1 0-16,-2 2-16 16,-1 2-19-16,-1 3 9 0,-1 4 37 0,1 0 17 15,-4 4 16-15,0-1 9 16,-1 0 7-16,-2 1-10 0,0-5 6 0,1 2-15 15,0-2-1-15,0-1 7 0,-1-4-6 16,-1-1 27-16,1-2 26 0,1-1 20 16,-1-1-2-16,0 0-25 0,-1-1-28 15,3 0-31-15,0 0-118 0,5-3-108 16,6 0-89-16,3-4-168 0,-5-1-1033 16</inkml:trace>
  <inkml:trace contextRef="#ctx0" brushRef="#br0" timeOffset="144750.177">33171 7880 2753 0,'0'0'628'0,"0"0"-441"0,0 0-25 16,0 0-55-16,0 0-57 0,0 0-28 15,58 77 19-15,-12 1 116 0,3 19 46 16,3 12-42-16,-14-4-87 0,-16-9-74 0,-6 0 18 15,-16 1-40-15,-6 3 22 16,3 1-31-16,-11 0 30 0,-2-1 2 0,-6-1-2 16,-9 0 2-16,-4-2 0 0,-6-2-1 15,-2-5-12-15,-4-8-53 0,-4-10 65 16,6-11-121-16,-10-8-274 0,-4-10 20 16,-16-12 375-16,8-12-1152 0,14-12-1202 0</inkml:trace>
  <inkml:trace contextRef="#ctx0" brushRef="#br0" timeOffset="152165.287">25760 9862 1322 0,'0'0'706'0,"0"0"-489"0,0 0-3 0,0 0-8 15,0 0-29-15,0 0-10 0,-15-42-16 16,13 36-40-16,-2 1-15 0,1 0 38 16,1 1-30-16,0 1-12 0,2 2 2 15,-3 0 7-15,3 0 9 0,0 1-6 16,-2 0-44-16,1 0-60 0,0 5-7 16,-2 5-11-16,-1 12 15 0,-2 18 3 15,1 16 46-15,-1 10 7 0,-2-1-9 16,4-4-13-16,0-7-29 0,-2-2-2 15,1-3 0-15,-2-4-25 0,3-10-12 16,-1-5-22-16,1-10-16 0,0-2-8 16,-1 0 8-16,-2 1 19 0,0-1 12 15,1-5 0-15,0-4 33 0,1-4 11 0,1-5 32 16,0 0 31-16,1-7-38 16,2-13-25-16,1-17 2 0,1-18 36 0,8-11 13 15,4-6-3-15,-1 4-26 0,3 7-22 16,-2 1 0-16,2 2 0 15,0 4 0-15,0 12 29 0,-4 9-7 0,2 12-20 16,-4 6 0-16,0 0-2 0,4 4-2 16,0 3 1-16,3 8-15 0,-3 2 4 15,0 10 8-15,1 5-5 0,-3 7 7 16,-1 4-26-16,-6 8-11 0,-4-1-2 16,-6 0 16-16,-7 2 12 0,-7-6 12 15,-4 6 1-15,-5-3-44 0,-2-3-57 16,-4-1-76-16,-6-3-108 0,-5-11-282 15,7-4-852-15</inkml:trace>
  <inkml:trace contextRef="#ctx0" brushRef="#br0" timeOffset="153281.864">21292 8306 2270 0,'0'0'229'0,"0"0"-96"0,0 0 99 0,0 0-49 0,0 0-71 16,0 0-49-16,0 0-34 0,0 0-17 15,0 0-12-15,0 0 0 0,0 0 13 16,0 0 70-16,-5 59 12 0,5-15-3 16,0 18-3-16,2 7-20 0,1 6-6 15,4 3-19-15,-1-3-6 0,1 7-3 0,1 3-16 16,2-1-16-16,-2 0 0 15,1 1-2-15,1-2 0 0,4 0 9 16,2 2-8-16,4-4-2 0,5-1 12 0,2-1 4 16,4 0 3-16,4-1 15 0,3 1 1 15,4-1-9-15,2-3 2 0,3-1 3 16,5-2-6-16,5-2 0 0,1-1-9 16,4 0 49-16,4-4 3 0,2 0-6 15,5-2 13-15,0-3 2 16,3-3-12-16,1-2-16 0,-1-3-18 0,2-1-6 15,-1-2 8-15,-1-3-20 0,1-1 17 16,2 0-8-16,-4-2-1 0,3 1 19 16,-1-3 0-16,-1-3-3 0,-3 0-19 15,-2-3-17-15,-5-3-1 0,-5-2-2 16,-4-5-38-16,-9 1-24 0,-10-5-13 16,-10-5-55-16,-7-5-35 0,-6-2-15 15,2 1-49-15,-3-1-135 0,0-2-174 0,-8-6-445 16,-2-1-287-16</inkml:trace>
  <inkml:trace contextRef="#ctx0" brushRef="#br0" timeOffset="153550.699">23339 10959 2970 0,'0'0'313'0,"0"0"-300"0,0 0 73 0,27 42 130 15,-10-15 61-15,7 8-37 0,4 9-25 16,0 6-107-16,-3 2-31 0,-6-3-33 16,-6-2-13-16,-6-3 18 0,-3 1-15 15,-4 2-12-15,-1-2-20 0,-6 2 12 16,-4-3 4-16,-2-2-6 0,-6-3-8 16,-2 0 13-16,-5-1-16 0,-6-1 10 15,-3 0-11-15,-5-3-1 0,-1-2-26 16,-1-3-29-16,-1-5-55 0,-2-3-62 15,2-8-94-15,1-6-183 0,10-4-655 16,4-6-878-16</inkml:trace>
  <inkml:trace contextRef="#ctx0" brushRef="#br0" timeOffset="154581.809">24613 11271 3032 0,'0'0'465'0,"0"0"-237"0,0 0-26 0,0 0-29 0,-25-39-45 0,19 33-4 16,-6 1-34-16,-2 3-90 0,-3 2-3 16,-6 7-74-16,-7 13-4 0,-4 21 15 15,-7 26 45-15,0 14 20 0,6 10-18 16,7-3 18-16,9-12-2 0,3-4-28 16,9-11-13-16,6-16-4 0,2-14 10 15,7-12 16-15,6-7 22 0,2 1 0 16,7-4 0-16,5-2 51 0,8-6 31 15,8-6-7-15,7-14-19 0,3-10-22 16,-5-7-34-16,-5-2 0 0,-14 8-19 16,-5 3-34-16,-9 7-3 0,-2 5 25 15,-1-1 19-15,1 2 12 0,-2 3 33 16,-3 5 29-16,-1 6 1 0,-3 9 2 16,0 6 12-16,2 9-5 0,-3 3 20 15,2 4-24-15,-4-1-25 0,1 0-9 16,0-5-12-16,-1-7-19 0,1-5 15 15,2-6-16-15,0-4 13 0,5-3-15 0,2-8 37 16,3-7-21-16,5-11-16 0,5-12-49 16,-5-11-56-16,-2-4-37 0,-9 10 12 15,-7 11 28-15,-2 10 49 0,-1 7 52 16,-3-1 1-16,-2 1 16 0,1 3 15 16,-5 8 37-16,4 4-68 0,-4 7-3 15,3 5-34-15,-5 5-4 0,1 2 14 16,2 5 27-16,1 0 0 0,3-4-1 15,3 0-18-15,2-8 7 0,0 0-13 16,6-8 9-16,6-2 16 0,-1-2 21 16,7-6 20-16,-1-6-23 0,4-3-18 15,1-3-28-15,-2-1 16 0,2 0 12 16,-2 3 0-16,-4 5 22 0,0 6 28 16,-1 5 9-16,1 2-4 0,-2 9 29 15,1 5-4-15,-2 3-58 0,-1 3-19 16,-2 1 19-16,-2 0-4 0,1-4-15 15,-4 0-3-15,2-4 0 0,-1-4-31 16,-2-4-15-16,1-5 3 0,1-2 3 16,2 0 40-16,1-8 0 0,3-3 52 0,2-3-18 15,1-3-9-15,1-1-1 0,-3 2 1 16,-1 2-24-16,-1 4-1 0,0 7 0 16,2 3 20-16,0 9 10 0,1 4 35 15,-1 6-10-15,0 5-33 0,3 3-1 16,-5 0-5-16,1 0-16 0,-2-4-1 15,-1-5-18-15,-2 0 1 0,0-8-53 16,-1-1-92-16,1-8-122 0,3-4-219 16,-4-4-685-16,9-22-1007 0</inkml:trace>
  <inkml:trace contextRef="#ctx0" brushRef="#br0" timeOffset="154782.646">25685 11091 3138 0,'0'0'418'0,"0"0"-244"0,0 0-93 16,-3 64 45-16,2-2 72 0,-2 11 51 0,-1 6-41 15,0-3-88-15,1-8-31 0,1-3-46 16,0-1 37-16,1-5-50 0,-3-4-30 16,0-4-1-16,1-8-78 0,2-15-81 15,0-7-93-15,1-6-120 0,1-3-218 16,5-5-430-16,-2-1-226 0</inkml:trace>
  <inkml:trace contextRef="#ctx0" brushRef="#br0" timeOffset="155334.909">25594 11675 2334 0,'0'0'687'0,"0"0"-262"16,0 0-52-16,0 0-65 0,0 0-105 16,0 0-79-16,0 0-41 0,0 0-27 15,0 0-19-15,0 0-19 0,37-39-2 16,-14 28-16-16,4-3-13 0,2 0-36 15,-3 2-28-15,-4 2-4 0,-4 3 1 0,-5 4-7 16,-5 3 3-16,-2 4 6 16,-6 5 55-16,0 7 23 0,-2 3 22 15,-3 4 9-15,-4 4-31 0,0 0-13 0,0 1-5 16,5-3 18-16,2-5 11 0,2-1 23 16,3-6 26-16,5-1 11 0,7-5 4 15,1-2-1-15,4-1-6 0,-2-1 0 16,4-2-25-16,0 2-3 0,-2 3-6 15,-2 1-15-15,-5 0-7 0,-3 2-9 16,-2 3-3-16,-5 1 0 0,-1 0 1 16,-2 3-1-16,0-3 0 0,0 0-18 15,0-3-10-15,0-2-18 0,-1-3 6 16,1-2 0-16,0-2-13 0,3-1 7 16,3-3 14-16,0-5 32 0,6-4 37 15,-1-3-12-15,3-4-25 0,-3-1 2 16,0-2-5-16,2 5 3 0,-8 2-2 15,1 6-2-15,-4 6 4 0,-1 3 65 16,1 3-15-16,2 8-1 0,1 6-6 16,0 4 31-16,3-1-38 0,-2 3-36 15,3-5 0-15,0-1 2 0,2-5 13 16,5-2 22-16,-2-5 0 0,4-5-13 0,5-4-2 16,0-9-11-16,1-4-11 0,-1-3-37 15,-4-5-12-15,-3-1 18 16,-9-3 29-16,-5 2-1 0,-2 1-12 0,-11 2-16 15,-7 6-9-15,-2 4-27 0,-4 7-23 16,-7 6-24-16,2 4-35 0,-2 7-53 16,0 1-107-16,6 1-192 0,3 2-301 15,9-4-821-15</inkml:trace>
  <inkml:trace contextRef="#ctx0" brushRef="#br0" timeOffset="155597.177">26429 11204 3247 0,'0'0'438'0,"0"0"-139"0,0 0-29 0,0 0 9 0,0 0-85 0,0 0-43 0,0 0-60 16,0 0-60-16,0 0-30 15,-4 46 0-15,10 18 16 0,-5 19 14 0,1 10 3 16,-2 2-13-16,0-8 28 0,-3-1-7 15,-1-7-29-15,-2-8 5 16,4-8-18-16,0-8-47 0,2-16-78 0,0-9-95 16,4-14-125-16,0-5-81 0,5-6-238 15,0-1-839-15,6-16-394 0</inkml:trace>
  <inkml:trace contextRef="#ctx0" brushRef="#br0" timeOffset="156081.744">27016 11562 3253 0,'0'0'426'0,"-11"39"-268"0,7 0-8 16,2 21 23-16,0 9 11 15,-2 5-35-15,2-6-44 0,2-7-47 0,-2 2-18 16,2-1-3-16,-2-1-9 0,0 3-19 16,0-6-9-16,-2-3-12 15,1-4-71-15,-3-11-7 0,4-12-5 0,0-11-32 16,0-6 37-16,2-2 58 0,0-2 32 16,0-6 22-16,2-2 19 0,0-10-29 15,-2-16-12-15,0-22-43 0,0-25 43 16,-2-13 1-16,-2-2 11 0,2 3 47 15,2 5-3-15,0 5-3 0,0 3 33 16,4 6 1-16,2 16-44 0,3 15 27 16,-3 14-17-16,4 10-35 0,2 1 13 15,4 2-28-15,4 4 12 0,5 5-13 16,1 1 14-16,3 12 5 0,0 3 22 16,-5 3-28-16,-4 4-15 0,-6 2-21 15,-7 1-28-15,-7 4-9 0,-12 1 11 16,-12 4-2-16,-17 8-21 0,-14 2-48 15,-2-3-46-15,10-12-38 0,13-11 32 16,14-10 89-16,11-9 68 0,3 0-43 0,6-10-130 16,6-11-240-16,23-12-339 0,0 1-611 15</inkml:trace>
  <inkml:trace contextRef="#ctx0" brushRef="#br0" timeOffset="156582.892">27407 11762 10 0,'0'0'2006'0,"0"0"-1259"0,43-10-206 16,-32 7-160-16,0 2-91 0,-3 0-77 15,-7 1-51-15,-1 0-1 0,-2 0-16 16,-9 2-46-16,-3 4-56 0,-3 1-31 16,-6 6-11-16,-2 1-1 0,2 1 0 15,2 0 2-15,3-3-2 0,7 1-2 16,3-6-19-16,4-1-16 0,4-1-15 16,2-2 12-16,8 0 21 0,3 0 18 15,6 1 1-15,3-4 0 0,5 0 0 16,-1 0-43-16,3-2-4 0,-1-3 1 15,-5-1 18-15,-2-2 16 0,-5 1 12 16,-1 0 2-16,-3 0 10 0,-3 1 4 0,0 1-14 16,-4 2-2-16,1 1-12 0,-3 2-1 15,1 0 13-15,0 4 0 16,1-1-13-16,-2 3-31 0,3-3-5 0,0-1-51 16,1-2-52-16,3-4-69 0,5-5-56 15,1-8-76-15,7-10-163 0,9-12-50 16,6-11-70-16,1-3-87 0,-5-1 312 15,-5 2 411-15,-9 4 521 0,-1-5 66 16,-3 2 23-16,-3 1-47 0,0 0-94 16,-5 4-49-16,0 9-98 0,-3 7-83 15,-3 16-52-15,-2 6 14 0,2 2-22 16,-2 2-53-16,0 3-34 0,0 1-65 16,0 10-27-16,0 17-17 0,0 27 17 15,-6 28 21-15,-1 17 13 0,-1 2-13 16,-2-9-20-16,4-16 60 0,1-6-27 15,5-10-4-15,0-9-30 0,3-13-9 16,0-11-110-16,0-10-114 0,-1-7-149 16,4-6-125-16,-2-1-200 0,0-3-474 0,0-17-541 15</inkml:trace>
  <inkml:trace contextRef="#ctx0" brushRef="#br0" timeOffset="156965.011">27839 11555 2733 0,'0'0'615'0,"0"0"-298"0,0 0-109 0,0 0-79 0,0 0-50 16,0 0 27-16,0 0 53 0,62-20-50 16,-20-2-109-16,11-10-56 0,-5 0-93 15,-11 4 37-15,-12 7 17 0,-10 5 41 16,-1-3 20-16,1 0 34 0,1-1 47 16,-6 5 32-16,-5 5-7 0,-3 4 3 15,0 5 25-15,-2 2-100 0,0 9 0 16,0 14 0-16,0 19 12 0,-4 20 112 15,-3 12-16-15,-1-1 3 0,-4-5-43 16,6-9-28-16,0-5-10 0,3-4 10 16,1-12-6-16,2-13-16 0,0-12-2 15,2-7-4-15,4-4-11 0,1-3 17 0,7-1 1 16,3-14 8-16,10-12 7 16,10-14-11-16,9-11-23 0,-4 3-21 15,-9 12-7-15,-9 18 25 0,-8 14 3 16,4 5 0-16,4 5 77 0,1 9-10 15,4 14 30-15,0 14 34 0,-4-3-46 0,-6-3-70 16,-8-8-15-16,-3-10-91 0,-1 1-67 16,-2-5-89-16,0-8-227 0,-2-4-967 15,-2-18-1520-15</inkml:trace>
  <inkml:trace contextRef="#ctx0" brushRef="#br0" timeOffset="159314.678">24169 11062 3253 0,'0'0'315'0,"-6"-36"-204"0,6 15-57 0,3-1 91 16,7-3-17-16,4-1-61 0,6 1-20 15,12-6-38-15,11-3-9 0,14-4-12 16,11-1 9-16,5 2 1 0,6 4-17 15,1 0 6-15,9-3-19 0,11 0 29 16,9-2-16-16,10 0 0 0,9-1-9 0,7 0 9 16,6 3 4-16,5 0 2 0,5 1 12 15,3 5 0-15,6 3 1 0,-2 4 15 16,0 5-14-16,4 6 14 0,-3 4 10 16,2 8-3-16,-5 6 3 0,-1 6 1 15,-7 7-10-15,-7 5-14 0,1 4 0 16,-10 2 20-16,-6 8 19 0,-6 1-4 15,-4 4 10-15,-4 4 6 0,-6 2 6 16,-5 5-3-16,-9 0-53 0,-6 1 74 16,-6 0-77-16,-5-1-12 0,-8 3-10 15,-6 1 20-15,-9 3 0 0,-8 2 2 16,-9 2-1-16,-7 3-1 0,-11 4-23 16,-6-1-3-16,-9 4 13 0,-8-1-7 15,-10 2 0-15,-7 2 20 0,-11 0 1 16,-6 0 1-16,-8-2 16 0,-6 1-15 15,-7-4 33-15,-6 0-34 0,-3 0 15 0,-7 2-15 16,-4 0 0-16,-6-2 1 16,-5 1 1-16,-4-5-2 0,-2-2-18 15,-4-5-13-15,-4-2-5 0,-5-2 36 0,-3-5 0 16,-4-3 12-16,-1-3-11 16,-4-5 2-16,-8-4 10 0,0-2-13 0,-6-7-3 15,-8-3-22-15,-2-6-16 0,-7-5 1 16,-7-3 5-16,-4-5 1 15,-8-5-6-15,-3-2-10 0,0-5-2 0,-1-5 27 16,1-6 25-16,2-6 3 0,4-4 35 16,3-6 13-16,7-7 27 0,4-3-40 15,6-3-10-15,6-5-26 0,7-5 0 16,8-3-1-16,7-6 21 0,8-3-19 16,9-4 34-16,9-6 7 0,8-4-20 15,9-6-5-15,10-4 18 0,8-3-18 16,8-5 1-16,9 1-18 0,10-3-2 15,10-1 0-15,8 1-13 0,8-3 11 16,8 5-34-16,12 2 35 0,7 4-48 16,12 6 21-16,11 3-15 0,9 5 21 15,14 6 3-15,11 5 19 0,11 6 12 0,10 6-12 16,9 11-16-16,6 4-12 0,4 11-15 16,0 9 24-16,-2 11-9 0,-4 10-35 15,-4 7-44-15,-2 13-10 0,-3 7-12 16,-3 8 44-16,-2 5 31 0,-4 2-41 15,-3 5-58-15,-6-5-176 0,-21-9-371 16,-5-7-1248-16</inkml:trace>
  <inkml:trace contextRef="#ctx0" brushRef="#br0" timeOffset="169964.844">16777 2878 1200 0,'0'0'335'0,"0"0"-130"0,0 0 149 0,0 0-11 0,0 0-14 16,0 0-30-16,0 0-25 0,-12-35-57 15,12 33-25-15,0 2-34 0,0 0-42 0,0 0-40 16,0 0-32-16,0 0-44 16,0 0-18-16,0 5-51 0,5 5 43 15,0 7 26-15,3 13 26 0,0 14-10 0,-1 19-13 16,-2 7-1-16,-5 2 9 15,-7-1-11-15,-2-9-74 0,-1-1-48 16,0-5-7-16,2-6-73 0,3-11-21 0,1-13-10 16,1-9-30-16,2-7-56 0,1-1-124 15,0-2-198-15,0-4-549 0</inkml:trace>
  <inkml:trace contextRef="#ctx0" brushRef="#br0" timeOffset="170299.692">16796 2768 2820 0,'0'0'317'0,"0"0"-116"0,0 0 0 15,0 0-72-15,0 0-46 0,0 0 14 16,0 0 48-16,41 15 43 0,-18 6-29 16,6 9-85-16,6 11-24 0,2 11-19 15,-3 6-20-15,-6-1-11 0,-10-1-12 16,-5-2-41-16,-4-1-40 0,-5-1-31 15,0-9 8-15,-1-10-7 0,2-13 54 0,-1-4 48 16,0-3 21-16,3-3 38 16,-2-2 53-16,1-7 60 0,2-5 57 0,0-9 123 15,0-15-101-15,6-21-129 0,2-20-78 16,2-10-23-16,-3-3-36 0,-4 3-74 16,-4 8-44-16,-3 6-31 0,-4 0-6 15,0 4 35-15,0 10-38 0,0 13-10 16,0 14-17-16,0 11 11 0,2 6-83 15,-1 6-131-15,3 1-544 0,-2 3-514 16</inkml:trace>
  <inkml:trace contextRef="#ctx0" brushRef="#br0" timeOffset="170915.397">17351 3084 3110 0,'0'0'376'16,"0"0"-278"-16,0 0-47 0,0 0 34 0,0 0-31 15,0 0-26-15,0 0 3 16,0 40 14-16,1-17 2 0,2 4-16 0,-3 2-12 16,0 1 0-16,-4-3-16 0,2-2 12 15,-2-4-14-15,2-2-1 0,2-7 0 16,0-3-25-16,0-6 0 0,2-3-9 15,2 0 34-15,4-7 59 0,1-7 18 16,4-3-49-16,3-6-28 0,1-3-38 16,-3 1-13-16,-1-1 48 0,-2 6-15 15,-2 4 17-15,-3 6 1 0,-3 7 0 16,1 3 1-16,0 3-1 0,1 10 63 16,0 2 13-16,-1 5-1 0,0 4-28 15,-1-1-26-15,1-1-5 0,-2-2-13 16,0-5 3-16,0-4-6 0,1-4-12 15,0-4-13-15,1-3 25 0,2-1 19 0,1-7 37 16,1-2-19-16,4-7-3 16,-3-1-6-16,1 1-3 0,2 0-1 15,-5 4-23-15,1 6 0 0,0 4-2 0,-2 3 1 16,0 3 0-16,3 5 31 0,-1 4 9 16,0 4 1-16,-1 0-27 0,1 0-14 15,0-3-2-15,-2-3 2 0,-1-1-3 16,3-5-19-16,-2-2-3 15,2-2-5-15,0-2 8 0,1-7 22 0,0-1-19 16,2-2 16-16,0 0 2 0,-4 0 1 16,2 2 0-16,-4 4-1 0,1 3-14 15,-2 3 15-15,1 3 31 0,2 5 34 16,-2 3-13-16,3 2-24 0,-2 2-7 16,1-4-20-16,2 2-1 0,-2-5-3 15,-1-1-37-15,3-5-12 0,-1-2-59 16,2-4-88-16,3-7-121 0,1-6-240 15,-5 0-709-15,9-17-820 0</inkml:trace>
  <inkml:trace contextRef="#ctx0" brushRef="#br0" timeOffset="171698.54">18046 2695 2459 0,'0'0'999'0,"0"0"-881"0,0 0-20 0,0 0-19 16,0 0 75-16,-1 51 72 0,-1-6-14 15,0 11-69-15,-4 6-45 0,0-5-51 16,0-8-1-16,2-8-18 0,-1 0-4 16,-1 0-5-16,2-7-18 0,0-7-1 15,2-5-37-15,0-6-40 0,2 0 0 16,-2-1 9-16,2-2-3 0,0-7-19 16,2-5 29-16,0-1 61 0,4-1 31 15,2-5 12-15,-1-4 28 0,7-4-9 16,-1 0-49-16,5-2-13 0,1-4-13 15,1 5 1-15,0 1-4 0,2 1-2 16,-1 7-4-16,-6 2 4 0,-1 4-13 16,-4 0-25-16,-5 7-25 0,-5 1-60 15,0 4 12-15,-9 4-9 0,-2 3 59 16,-7 1 19-16,-4 0 19 0,2 3 25 0,-4-5 16 16,5-1 28-16,4-2 39 15,2-6 43-15,4-2 16 0,7-2-6 16,2-3-45-16,2-2-3 0,6 0 12 0,4 0 9 15,3 0 40-15,6-7-4 0,5-4-52 16,3-5-31-16,2-5-46 0,-1 1-56 16,0-7-49-16,-3 3 3 0,-3-4 13 15,-2 4 42-15,-3 0 47 0,-6 3 0 16,-1 3 13-16,-6 6 8 0,-4 6 44 16,-2 3-12-16,-4 3-53 0,-4 9-12 15,-2 5-1-15,-3 6 13 0,-1 7 37 16,1 4 10-16,1 0-7 0,4-1-19 15,3-1-21-15,5-8-24 0,2-4-10 16,7-8 34-16,5-6 40 0,7-5 24 16,10-13 7-16,10-12-71 0,7-14-58 15,2-4-62-15,-6-1 5 0,-6 4 66 16,-16 10 26-16,-2 6 23 0,-9 5 65 16,-2 3 34-16,-2-1 3 0,-1 6-13 15,-4 1 0-15,-2 6 12 0,-2 5-28 16,-8 2-73-16,-2 10-15 0,-3 2 0 15,-1 8 12-15,-1 6 3 0,1 3 0 0,5-1-1 16,6 2-21-16,3-5-36 0,5-2-52 16,7-4 39-16,6-3 37 0,2-3 31 15,4-4-9-15,1-1-3 0,0-1 3 16,-2-1 12-16,-1 0 0 0,-1 0-3 16,-3 3-17-16,-1 0 20 15,-1 0 12-15,-3 1 0 0,-2-1 1 0,2 0 8 16,-2-3-5-16,0 0 5 0,5-3-18 15,0-2-3-15,3-4-92 0,0-6-103 16,7-5-251-16,-7 2-813 0,10-16-1370 0</inkml:trace>
  <inkml:trace contextRef="#ctx0" brushRef="#br0" timeOffset="172148.245">17627 3930 2572 0,'0'0'986'0,"0"0"-948"0,0 0 95 0,0 0 62 16,0 0-13-16,-19-35 43 0,13 16-70 15,-2-2-84-15,0-3-41 0,-3 1-28 16,-5 0 22-16,0 3-24 0,-4 3-1 16,-4 5-24-16,-1 6 1 0,-1 4-47 15,-3 4-7-15,0 9 24 0,3 3 53 16,3 6 1-16,3 4-28 0,6 4-7 16,6 4 7-16,4 0-15 0,4-3 15 15,10 1-19-15,5-5-3 0,8-2 22 16,2 0 27-16,6-2-19 0,0-1 18 15,-2-2 1-15,-4-2-11 0,-4 1 0 16,-5 1-13-16,-10-2-63 0,-6 2 3 0,-2 2 22 16,-13 0-16-16,-5 0-16 0,-13 2 26 15,-5 1 34-15,-3-5 35 0,8-5 23 16,2-7-23-16,9-3-9 16,2-3-74-16,0-3-86 0,5-6-167 0,5-6-219 15,6-5-230-15,4 3-569 16</inkml:trace>
  <inkml:trace contextRef="#ctx0" brushRef="#br0" timeOffset="172930.953">17561 4045 2305 0,'0'0'485'0,"0"0"-251"16,6 40 35-16,-4-22 10 0,-2 6-7 16,0-5-26-16,0-1-53 0,-2 0-19 15,2-2-66-15,0-4-50 0,0-1-47 16,0 1-11-16,0-6-25 0,6-2-52 15,0-1 15-15,1-3 44 0,5-7-7 16,2-5-19-16,3-5 4 0,-1-4-16 16,3-4-22-16,-4 0 13 0,1-1 9 0,-6 2 55 15,-1 4 1-15,-4 4 28 16,-1 7-10-16,-4 4-2 0,0 5-4 16,0 6 17-16,3 12-14 0,1 17 54 0,0 14 21 15,1 6-28-15,3 2-6 0,-1-9-16 16,2-7-16-16,0 0-8 0,-3-3 4 15,-3 1-20-15,-1 0 0 0,-2-2-15 16,0-2-56-16,-5-8-44 0,1-7-9 16,-2-3 12-16,-3 1 5 0,-1-2 78 15,-5 1 29-15,0-7 77 0,1-5-3 16,-2-5 11-16,-1-1 8 0,1-7-9 16,-1-6-10-16,3-4 15 0,3-10-11 15,3-9-54-15,6-18-2 0,4-3-22 16,9-2-12-16,7 4-15 0,3 4-4 15,6 1 3-15,6 3-3 0,-4 10 7 16,-2 8 22-16,-4 10-2 0,-1 2 4 16,2-1 47-16,2 2 14 0,1-2-5 15,-6 7-35-15,-6 3-21 0,-7 4-21 0,-4 5-28 16,-4 0-35-16,-1 5-42 16,-6 5 82-16,-4 4 10 0,1 5 12 0,-4 4 21 15,3-1-14-15,-1 0-4 16,6-5-2-16,4-5-4 0,2-2 25 15,8-3 6-15,2-4 56 0,3 1-22 0,3 0-9 16,-1-1-3-16,1-1-6 0,-5 2-22 16,-1-4-1-16,-4 3-30 0,-4-1-28 15,-2 1-40-15,-6 2 24 0,-2 1 74 16,-3 1-21-16,-5 1-25 0,1-2-32 16,-3-2-9-16,5-3 10 0,-1-2-10 15,7-8-51-15,3-6-80 0,4-11 6 16,9-13-63-16,9-15 6 0,4-7 31 15,0 1 126-15,-2 4 77 0,-5 5 36 16,2 5 204-16,-5 7 57 0,0 11 35 16,-7 8-15-16,3 6 11 0,-4 0-43 15,2 2-9-15,0 4-38 0,-4 3-13 16,0 5-62-16,0 0-84 0,-1 8-25 16,5 3-12-16,1 14 47 0,2 11-10 15,-2 13-19-15,-1 5-9 0,-4-4-15 0,-2-5-2 16,0-6-45-16,-4 1-51 15,-1-10-84-15,-1-4-100 0,2-7-196 16,1-7-524-16,1-3-873 0</inkml:trace>
  <inkml:trace contextRef="#ctx0" brushRef="#br0" timeOffset="173564.587">17994 4078 3134 0,'0'0'702'0,"0"0"-527"0,0 0-76 0,0 0 35 0,0 0 21 15,0 0-44-15,47-4-49 0,-27-7-6 16,4-4-56-16,-1-3-176 0,1-3-92 16,-2-1-58-16,-2 1-31 0,-4 1-51 15,-5 4-10-15,-4 3 49 0,-3 6 165 16,-4 4 204-16,-2 3 107 0,-7 7 91 16,-4 7-50-16,-5 13 23 0,-7 13 29 15,-2 12-8-15,-1 4-7 0,8-2-26 16,4-13-54-16,8-14-29 0,5-10-25 0,3-4-13 15,0-2 21-15,3 0 14 0,5-3-13 16,4-6-1-16,3-2 27 16,3-7 51-16,2-7-9 0,0-3-51 0,5-7-40 15,-1-1-21-15,-2-1-16 0,0 2 15 16,-2 2-2-16,-6 7 30 0,-1 3 47 16,-4 6 5-16,-3 4-15 0,-3 2-49 15,-1 5-29-15,0 5 28 0,0 5-8 16,-2 3-19-16,0 2-3 0,0 2-21 15,-2 0-25-15,0-2-12 0,0-3-13 16,0-3-37-16,1-4 3 0,1-5-3 16,0-3 40-16,3-2 68 0,1-5 40 15,6-3 16-15,0-5 9 0,3 0-6 16,1-3-22-16,1 0-3 0,-1 5-10 16,1 2 1-16,1 5 18 0,-3 4 19 15,1 4-7-15,1 5-12 0,-1 3-25 16,-1 3-18-16,-2 1 0 0,0-1-24 0,-4-3-19 15,1-2 0-15,-4-2-16 16,-1-4-24-16,2-1 6 0,-1-3 25 16,-1-1 52-16,5-5 42 0,-1-3 47 0,6-5 4 15,0 0-20-15,4-3 4 0,-2 2 6 16,3 1 9-16,1 5-13 0,1 4 34 16,1 5 36-16,0 1-58 0,0 7-42 15,1 3-22-15,0 1-25 0,-2-1-2 16,-2 1-12-16,0-3-37 0,-1-2-54 15,-2-4-77-15,-1-3-146 0,-5 0-445 16,2-14-1447-16</inkml:trace>
  <inkml:trace contextRef="#ctx0" brushRef="#br0" timeOffset="174283.567">18826 3717 2040 0,'0'0'440'0,"0"0"-288"0,0 0 105 0,0 0 29 0,0 0-15 16,0 0-59-16,0 0-70 16,0 0-29-16,0 0-19 0,0 0-33 0,0 0-46 15,0 0 7-15,0 0 53 0,0 0 56 16,80 29 61-16,-5-15 2 0,21-2-58 15,10-6-26-15,-1-3-24 0,0-3-28 16,1 0-3-16,2-3-19 0,-3-1-2 16,-2-1-7-16,-5 1 13 0,-3-2-16 15,-7-1-9-15,-5 1-12 0,-3-1 15 16,-6-1-2-16,-8 1-14 0,-10 0-1 0,-14 0-1 16,-16 1-22-16,-10 3-38 0,-9 2-50 15,-4-1-61-15,-3 0-68 0,-2-1-45 16,-10 1-243-16,-8-4-243 0,4 3-1140 15</inkml:trace>
  <inkml:trace contextRef="#ctx0" brushRef="#br0" timeOffset="174583.511">20206 3567 3298 0,'0'0'526'0,"0"0"-460"16,0 0 69-16,0 0 35 0,0 0 50 15,0 0-16-15,39 4-68 0,-24-4-47 16,1 0-37-16,3 0-34 0,3-1-5 16,-2-1-13-16,3 1 0 0,-2 0-2 15,-3 1-17-15,-1 0-14 0,-2 2 5 16,-1 4-6-16,-4 2 10 0,3 2 24 16,-4 6 12-16,-1 1 19 0,-1 4-4 15,0-1-8-15,-3 3 8 0,-1-2-15 0,-2 0 4 16,-1 0 17-16,-2 0 4 15,-6 1 0-15,-6-3-13 0,-12 4-4 16,-15 4-20-16,-18 2-59 0,-8-2-72 0,-1-5-87 16,8-9-88-16,19-11-261 0,12-2-893 15,5-11-881-15</inkml:trace>
  <inkml:trace contextRef="#ctx0" brushRef="#br0" timeOffset="203430.502">28042 8564 1327 0,'0'0'1038'0,"0"0"-790"0,0 0-22 0,0 0-8 0,0 0-29 16,0 0-8-16,0 0-6 0,0 0-36 15,0 0-29-15,0 0-3 0,0 0-25 0,0 0-44 16,0 0-13-16,-12 0-13 16,14 0-12-16,2 0-16 0,3-1 4 15,2 1 11-15,4-2 1 0,8 2 2 0,3-3 1 16,10 0-1-16,9 0 7 0,9-2-9 15,3 2-15-15,-6 1-3 0,-4 0 17 16,-6 1-11-16,-9 0 12 0,-2 0 16 16,-7 0-15-16,-3 1 1 0,4 0 20 15,2-1 12-15,0 1-12 16,0-2-6-16,-5 2-1 0,-6 0-12 0,0 0 1 16,-8 0-1-16,0 0-1 0,-5 0 26 15,1 0 15-15,-1 0 16 0,0 0 10 16,0 0-1-16,0 0-9 0,0 0-19 15,0 0-9-15,0 0-4 0,-1 2-12 16,1-2-15-16,-1 2-28 0,1 3-3 16,0 3 31-16,0 2 1 0,0 3 2 15,1 0 16-15,0 2-4 0,1 1-13 0,0-1 11 16,1 3-13-16,2 0-1 16,1 0 0-16,-1 2 1 0,2-1 0 15,-1 4-2-15,3 0 0 0,-2-1 2 0,2 2 0 16,-3 0-2-16,5-1 1 0,-4 3-1 15,1-1 2-15,0 2 0 16,1-1 0-16,-2 1-3 0,-1 0 2 0,2 5 1 16,-1-1 2-16,0 2-1 0,-1 1 0 15,1 1 0-15,1 6-1 0,0 5 2 16,0 5-1-16,0 2 3 0,-1-4-1 16,0-4 0-16,-2-10 9 15,-2-7 7-15,1-4-19 0,1 3 2 0,1 12 0 16,2 12 25-16,0 6 7 0,-2-5 31 15,-2-6-65-15,-1-6 0 0,2 2 21 16,-1-1-5-16,-1 1-1 0,1-1-12 16,1 0 25-16,0 0-4 0,0-1-6 15,3 1-2-15,0 1-15 0,0-2 0 16,-1 3 16-16,1-1-5 0,-2 0-9 16,-1 0-1-16,-2 1 0 0,1 0 0 15,-3 1-1-15,-1 0 1 0,2-2-1 16,-2 0-1-16,2-2 21 0,2-2-21 15,-2 1-1-15,3 0-9 0,0 0 10 0,0 2 15 16,1-1 0-16,2-2-13 16,-2 2 0-16,2-2 1 0,-1 4 1 0,1-3 8 15,-1 3-11-15,-2 1 0 0,0-2 2 16,-1 1-1-16,0 1 9 0,-1-1-11 16,0 1 0-16,0 0 6 0,-1 1-6 15,1-1-2-15,0 2 2 0,-1-1 2 16,-1 5 1-16,0-2 13 0,1-1-14 15,0 0 0-15,-1 1 0 0,0 0-1 16,2 3 2-16,-1 0-3 0,0 1 18 16,0-3 0-16,2 0-15 0,-1-1-2 15,1 1 1-15,1-1 0 0,-1-1-1 16,1 1-1-16,-2-1-1 0,3-1 1 16,-2-3-1-16,-1 3-1 0,0-2 2 15,-2-3 0-15,0-1 0 0,0-6-2 16,-1-8-1-16,1-1-9 0,-1-6 11 15,0 6 0-15,0 2 1 0,0 0 0 16,0-1 0-16,-3-2-2 0,1-5-16 0,-1-3 6 16,-1-2-7-16,2-3-2 15,-2-3-1-15,2 0 1 0,0-4 9 0,1 1 10 16,0-4 2-16,-1 0 2 16,2 0 0-16,0 0 0 0,0 0-2 0,0 0-14 15,0-4-23-15,0-3-6 0,0-1-12 16,-4-5-16-16,-1-5-12 0,-1-1 3 15,-2-5 9-15,0 1 9 0,0-3 19 16,-2 0 18-16,-3-1-12 0,0 1 8 16,-3-1 29-16,3 2 1 0,-3 1 27 15,5 5 0-15,0 3 12 0,1 3 16 16,3 5 6-16,2 4 36 0,3 2-5 16,0 0 2-16,2 2-37 0,0 0-58 15,0 3-6-15,3 4-43 0,3 6 49 16,2 7 0-16,6 4 28 0,-1 3-7 15,2 3-20-15,-1-1-1 0,0-1 0 16,-1-2-1-16,-2 2 0 0,0-1-14 16,1 0-4-16,-2-1-27 0,-1-2 6 15,0-3 10-15,0-1 5 0,-1-6 23 16,0 0-1-16,-1-4 2 0,-1-1 1 0,1-5 14 16,-1-3 5-16,1 1 39 15,-1-2-6-15,2-3 16 0,0-6-1 0,4-5-18 16,1-10-49-16,4-17-34 0,-2-18-122 15,4-9-124-15,-6-4-145 0,-2 2-371 16,-6 25-860-16</inkml:trace>
  <inkml:trace contextRef="#ctx0" brushRef="#br0" timeOffset="204197.838">28079 13621 2402 0,'0'0'475'0,"0"0"-270"0,0 0-71 0,2 0 10 0,3 0 2 0,1-4 25 15,2 1-26-15,5 0-32 16,2-1-28-16,2-3-40 0,1 2-44 15,2 0 0-15,-1 1-1 0,-3 0-2 0,0 2-12 16,-1 1 11-16,-2 1-13 0,-3 1-12 16,-2 2-13-16,-3 4-31 0,1 1-19 15,-3 3 0-15,-2 2 5 0,-1 2-18 16,-1 6 27-16,-4 0 17 0,-3 2 28 16,-1 1 32-16,2-1 26 0,-1-3-11 15,1 1 11-15,5-4 28 0,0-2 9 16,2 0-2-16,0-2-11 0,3-1 4 15,2 1 6-15,3-2-29 0,0 0 7 16,3-1-3-16,3 1-13 0,1-2-6 16,1 1-16-16,-1 3 0 0,-1-5-2 15,-2 2-11-15,-5 2-9 0,0-1-3 16,-4-1-23-16,-3 1-24 0,-5 3 31 16,-6 0 41-16,-2-1 13 0,-8 0 25 15,-10 1 15-15,-8 0-15 0,-10-1-16 16,2-5-19-16,10-2-3 0,12-5-16 15,6-1-25-15,-3-4-50 0,3 0-51 0,0-6-126 16,7-3-141-16,9-5-276 16,2 6-503-16</inkml:trace>
  <inkml:trace contextRef="#ctx0" brushRef="#br0" timeOffset="204663.399">28448 13694 2361 0,'0'0'507'0,"0"0"-193"0,0 0-14 0,0 0-35 0,0 0-23 0,15-36-56 0,-7 28-49 15,4-1-38-15,1 2-46 0,2 4-43 16,0-1-10-16,1 4-21 0,0 0-4 0,-1 4 12 16,-2 2-11-16,-1 4-23 0,-2 1-31 15,-3 6 4-15,-2 0 5 0,-2 3 3 16,-3 4-7-16,-5 7-2 0,-9 10 22 15,-3-3 12-15,1-4 3 0,0-3 38 16,3-8 2-16,-1 1 48 0,0 0 57 16,1-4 16-16,6-4 5 0,1-3-22 15,3-4-25-15,3-3-13 0,0-3-27 16,0-2-20-16,5 2 4 0,2-2 15 16,4 0 37-16,2-1-18 0,7 0-59 15,0-5-62-15,6-5-126 0,0-4-98 16,3-7-354-16,-7 5-971 0,9-13-307 0</inkml:trace>
  <inkml:trace contextRef="#ctx0" brushRef="#br0" timeOffset="204824.022">28813 13882 3269 0,'0'0'479'16,"0"0"-327"-16,0 0-58 15,0 0-47-15,0 0 41 0,0 0-4 0,0 0-71 16,41-6-13-16,-24-5-179 0,2-5-195 16,5-4-372-16,-8 3-846 15</inkml:trace>
  <inkml:trace contextRef="#ctx0" brushRef="#br0" timeOffset="205363.375">29071 13473 3178 0,'0'0'512'0,"0"0"-327"16,0 0 5-16,0 0 6 0,0 0 21 16,0 0-62-16,0 0-75 0,0 0-19 15,-16 41-33-15,16-6 0 0,0 13 2 0,0 3 1 16,0-1-4-16,0-13-5 16,0-10-20-16,0-5-2 0,0-1-28 0,0 4-45 15,0 1-22-15,0 1 5 0,3-3 1 16,-1-8 24-16,0-5 6 15,0-5 28-15,-2-5 31 0,2-1 2 0,2-1 51 16,-1-5 15-16,3-5 15 0,1-5-18 16,2-1-23-16,2-7-42 0,0 4-18 15,1-1-7-15,-2 7-9 0,4 4 28 16,-2 3 6-16,0 6 34 0,2 1-9 16,-1 5-25-16,-2 4-3 0,2 2-21 15,-4 2 5-15,-2 1-8 0,-2 0-29 16,-5-1-6-16,0 1 4 0,-8-1-1 15,1 1 12-15,-2-3-21 0,-3-1-4 16,0-3 32-16,1-1 8 0,2-6 32 16,1 0 1-16,3-4-1 0,3-5 4 15,2-3-4-15,0-3 0 0,4-6-10 0,5-3 9 16,3-1-1-16,1-1-11 0,4 2-34 16,0 4 14-16,2 3 33 15,0 7 2-15,-2 2 25 0,-1 6 41 0,-3 2-21 16,-2 4-19-16,2 5-6 0,-4 5-22 15,0 2 16-15,-2 5 27 16,-1 3-12-16,-2 1 0 0,-3-2-6 0,-1 0-22 16,0-3-3-16,-2-3-84 0,0-3-87 15,-1-4-106-15,3-6-166 0,0-4-191 16,0-3-530-16,6-17-394 0</inkml:trace>
  <inkml:trace contextRef="#ctx0" brushRef="#br0" timeOffset="205490.323">29384 13485 2627 0,'0'0'451'0,"0"0"-186"0,0 0-24 0,0 0-7 0,0 0-61 15,0 0-98-15,0 0-75 0,0 0-45 16,0 0-84-16,0 0-91 0,0 0-129 0,0 0-386 16,0 0-1123-16</inkml:trace>
  <inkml:trace contextRef="#ctx0" brushRef="#br0" timeOffset="205699.444">29515 13358 2850 0,'0'0'706'0,"0"0"-529"16,0 0-20-16,-8 51 101 0,8-27 34 0,0 12-29 16,0 9-42-16,3 7-29 0,3 1-82 15,2-4-49-15,0-8-25 0,-3-14-24 16,-1-6-12-16,-1-1-11 0,-1 2-89 15,0 3-92-15,-2 1-87 0,0-3-98 16,0-3-240-16,0-6-460 0,0-7-308 16</inkml:trace>
  <inkml:trace contextRef="#ctx0" brushRef="#br0" timeOffset="205881.496">29389 13719 1436 0,'0'0'1575'0,"0"0"-1233"0,0 0-116 15,0 0 1-15,0 0-82 16,0 0 16-16,0 0 35 0,56 6 49 0,-19-8-70 16,12-5-80-16,6-4-39 15,-3-2-1-15,-10 0-23 0,-12 2-32 0,-9 4-52 16,-1-3-80-16,3-1-83 16,1-3-73-16,0-1-239 0,-7 1-746 0,0-7-1130 0</inkml:trace>
  <inkml:trace contextRef="#ctx0" brushRef="#br0" timeOffset="206912.483">30163 13621 2930 0,'0'0'505'0,"0"0"-372"0,0 0-57 0,0 0 32 16,0 0 24-16,-4 42-32 0,3-24-56 16,-1 2-5-16,1 0-36 0,0-1-2 0,0 0-1 15,0-1-23-15,0-2-65 16,0-4-78-16,1-2-103 0,0-2-158 15,0-6-301-15,3-2-758 0</inkml:trace>
  <inkml:trace contextRef="#ctx0" brushRef="#br0" timeOffset="207070.255">30076 13460 2088 0,'0'0'1244'16,"0"0"-1040"-16,0 0-203 0,0 0-1 15,0 0-23-15,0 0-27 0,0 0-11 16,0 0-41-16,0 0-118 0,39 25-240 16,-27-24-359-16,-1 0-808 0</inkml:trace>
  <inkml:trace contextRef="#ctx0" brushRef="#br0" timeOffset="207614.422">30224 13511 1357 0,'0'0'1369'16,"0"0"-1140"-16,0 0-31 0,0 0 86 0,0 0-2 15,-2 36-62-15,2-25-84 0,0 0-36 16,-1 0-41-16,1 2-37 16,-1 1-10-16,1 2-8 0,-1-2 14 15,1 0-18-15,-1-1-15 0,1-2-20 0,0 0-11 16,0-2-7-16,0-3-10 0,2-2-4 16,0 0-8-16,0-4-3 0,0 0 78 15,1 0 12-15,-1 0 67 0,0-1-17 16,1-2 8-16,0-1-1 0,2-2-10 15,1-3-12-15,0 2-25 0,2-3-22 16,-2 4 0-16,0 1-41 0,-1 5-5 16,0 0 33-16,0 4 10 0,0 5-14 15,1 5 17-15,1 2 1 0,-2 1-1 16,0 0-1-16,-1 0-27 0,-2-3-3 16,0-3 12-16,0-2 6 0,0-2 13 15,0-3 12-15,1-3 23 0,1-1 33 16,1-5 16-16,4-7 28 0,2 0-6 15,-1-7-57-15,4-1-15 0,-2-2-6 16,0-2 6-16,-2 0 18 0,-2 1-18 0,-3 3 9 16,-1 6-3-16,-2 4-19 0,-2 3 4 15,0 6-7-15,0 1-18 16,0 0-18-16,-2 1-87 0,1 6-49 0,0 4 49 16,1 6 59-16,0 3 46 0,3 3-1 15,2-1-35-15,1 0-60 0,2-5-4 16,3-2 34-16,2-2 26 0,0-3 5 15,1-2 35-15,-3-2 45 0,-2-2-3 16,-2 0-42-16,-4-2-22 0,-3 1 3 16,-1-2-18-16,-7 2-36 0,-5 0 38 15,-4-1-122-15,-3-1-86 0,-5-1-178 16,-1-2-222-16,6-2-558 0</inkml:trace>
  <inkml:trace contextRef="#ctx0" brushRef="#br0" timeOffset="207815.609">30611 13201 3102 0,'0'0'576'0,"0"0"-182"0,0 0-21 0,0 0-67 16,0 0-73-16,0 0-99 0,0 0-78 16,0 0-54-16,2 42 17 0,-2 8 45 0,0 7 0 15,-2 1-18-15,1-7-31 0,0-9-12 16,0 3-3-16,-1-2-19 0,-1-1-75 15,-2 0-74-15,1-7-71 0,2-9-99 16,1-8-267-16,1-7-528 0,0-1-483 16</inkml:trace>
  <inkml:trace contextRef="#ctx0" brushRef="#br0" timeOffset="208132.56">30494 13479 2959 0,'0'0'520'15,"0"0"-307"-15,0 0-37 0,0 0 3 16,0 0-31-16,0 0-30 0,49 6-37 16,-30-4-29-16,2 2-21 0,1-1-21 15,0 0-10-15,0 0-19 0,-2 4 18 0,1 0-39 16,-2 6-32-16,-1 3-5 16,-3 3 21-16,-3 5 18 0,-1 2-8 0,-3 2-29 15,-1 0-11-15,0-1 64 0,-2-6 22 16,-1-4 19-16,0-4 6 15,-2-6 16-15,-1-3 29 0,-1-1 35 0,0-2 51 16,0-1 20-16,0-1 68 0,0-3 47 16,0-3-69-16,1-7-70 0,2-9-13 15,4-14-51-15,4-12-64 0,3 2-24 16,2 7-39-16,-1 13-22 0,0 12-51 16,3-1-73-16,5-2-111 0,4 2-319 15,-5 6-1030-15,7-1-1059 0</inkml:trace>
  <inkml:trace contextRef="#ctx0" brushRef="#br0" timeOffset="209047.333">28043 14373 2419 0,'0'0'624'0,"0"0"-425"0,0 0-53 0,0 0 0 16,0 0 32-16,0 0-30 0,0 0-32 0,0 0-24 15,0 0-45-15,0 0-22 0,0 0-25 16,0 0 0-16,0 0 0 16,0 0 2-16,-42 39 26 0,22-23-10 0,-6 3 4 15,-6 6-6-15,-13 2 24 0,-7 8 19 16,-8 2 7-16,0 1 11 15,-2 0-15-15,3-1-7 0,-3 3 10 0,-4 1 6 16,1-1 18-16,2-1 15 0,6-1 19 16,4-5-23-16,6-5-14 0,11-5-22 15,9-5-25-15,6-4-37 0,3-4 17 16,-1 3-18-16,-2-2 1 0,3 2-2 16,1-2-19-16,5-4-23 0,5-1-71 15,1-2-36-15,6-2-35 0,0-2-44 16,0-3-84-16,2-3-162 0,5-6-215 15,-1 2-815-15,6-13-132 0</inkml:trace>
  <inkml:trace contextRef="#ctx0" brushRef="#br0" timeOffset="209731.811">27068 14789 2200 0,'0'0'658'0,"0"0"-245"0,0 0-50 0,0 0-80 0,0 0-75 15,0 0-61-15,0 0-36 0,0 0-27 16,0 0-38-16,0 0-21 0,0 0-25 0,-9 45 2 16,2-22 20-16,0-1-19 15,1 4 9-15,-3-2-12 0,2 0-21 0,0-4-32 16,1 0-6-16,1-2-31 0,1-2 7 15,0-2-2-15,4-1 26 0,0-1 9 16,0-2-20-16,0 0 4 0,6-3 35 16,1-1 12-16,3-1-12 0,4-4-17 15,6-1-49-15,9-6-160 0,11-8-344 16,-6-1-900-16</inkml:trace>
  <inkml:trace contextRef="#ctx0" brushRef="#br0" timeOffset="210130.036">26661 15349 2096 0,'0'0'1016'0,"0"0"-825"0,0 0-3 0,0 0 15 0,0 0-24 15,0 0-31-15,0 0-25 0,-2 40-23 16,2-22-23-16,0 2-36 0,0 4-41 16,0 0 0-16,0 2-3 0,0 1-32 15,0 1-30-15,-2-1-41 0,-1 1-48 16,2-2-72-16,1-1-91 0,-2-4-255 16,2-6-500-16,0-6-498 0</inkml:trace>
  <inkml:trace contextRef="#ctx0" brushRef="#br0" timeOffset="210414.875">26609 15302 2372 0,'0'0'1123'0,"0"0"-923"0,0 0 17 16,0 0-31-16,0 0-39 0,42-9-14 15,-23 9-21-15,1 1-29 0,2 4-30 16,2 3-53-16,1 3-14 0,-1 2-41 15,1 4-10-15,-1 1-16 0,-2 2-21 16,-3 3-35-16,-2 2 11 0,-3-1-43 16,-6 1-30-16,-3-3-39 0,-5 3 28 15,-1-2 63-15,-7-3 121 0,-8 0 26 16,-3-1 48-16,-4-2-6 0,-4-5-4 16,-4 2 1-16,0-4-36 0,0-3-3 15,-2-4-87-15,6-2-37 0,0-1-140 16,5-1-162-16,6-4-184 0,8 0-446 15,6-8 396-15</inkml:trace>
  <inkml:trace contextRef="#ctx0" brushRef="#br0" timeOffset="210731.398">27156 15477 2346 0,'0'0'699'0,"0"0"-331"0,0 0-80 15,0 0-11-15,0 0-54 0,-37-15-86 16,29 13-53-16,0 0-29 0,1 2-55 16,-1 3-41-16,2 2-40 0,0 4-12 15,0 1 3-15,1 3-7 0,1 1-7 16,2 0 3-16,2 0 16 0,0-1-3 16,0-5 15-16,6-2 13 0,-3-1 57 15,3-4 3-15,-2 2 25 0,1-3 51 16,2 0 60-16,-1-3 5 0,-1 0-37 15,1 0-28-15,1 2-45 0,2 1-31 16,0 0-11-16,2 4-14 0,0 3 23 16,2 4-23-16,1 3-36 0,-1-1-30 15,-2-1-47-15,1-4-39 0,-2-2-55 16,-1-4-145-16,1-4-232 0,-2-4-630 16</inkml:trace>
  <inkml:trace contextRef="#ctx0" brushRef="#br0" timeOffset="210947.309">27325 15170 1045 0,'0'0'1786'0,"0"0"-1395"16,0 0-167-16,0 0-41 0,-6 43 38 16,6-19-6-16,0 11-53 0,0 8-41 15,6 8-40-15,0 0-22 0,-2-8-22 16,0-12-34-16,-2-10-3 0,0-3-50 15,-2 6-114-15,0 1-105 0,0 3-137 16,0-4-283-16,-2-7-738 0,0-3-96 0</inkml:trace>
  <inkml:trace contextRef="#ctx0" brushRef="#br0" timeOffset="211314.861">27269 15522 2351 0,'0'0'429'16,"0"0"-204"-16,0 0-20 0,0 0-59 15,39-13-25-15,-20 8-19 16,2-1-17-16,1 0 7 0,0 2-32 0,2 1-7 16,-3 0-15-16,-1 1-19 0,-5 1-19 15,-4 1 1-15,-2 0-1 0,-4 0 0 16,-3 0-1-16,-2 0-15 0,0 2-19 16,-2 0-43-16,-1 1-33 0,-6 0-12 15,0 3 2-15,-2 4 16 0,-3 3 35 16,0 0 45-16,0 3 21 0,5-2 1 15,0-2 3-15,3 0 1 0,2-3 47 16,4-3 32-16,0-3 31 0,0-2 16 16,6-1-10-16,0 0 3 0,1-3 37 15,2-4 69-15,5 0-34 0,-1-1-46 16,2-1-75-16,-2 1-59 0,-1 2-12 16,-1 3-15-16,0 3-9 0,0 1 24 15,-2 6 0-15,2 2-10 0,1 1-15 0,0 0 0 16,-1-1 25-16,1-1-18 0,-1-3-63 15,3-2-46-15,1-3-53 16,3-4-69-16,1-6-139 0,6-5-252 16,-7 2-811-16</inkml:trace>
  <inkml:trace contextRef="#ctx0" brushRef="#br0" timeOffset="212464.587">29466 14325 2611 0,'3'8'470'0,"2"-4"-180"0,3 6 81 0,3 0-31 0,4 5-41 0,4 3-54 15,3 0-70-15,11 8-22 0,13 6-37 16,17 11-24-16,11 1-16 0,6-3-3 16,3-5-9-16,-4-5-22 0,2-4-11 0,-2 0-16 15,-2-1-14-15,-2-4 1 16,0-2 10-16,-2-1-9 0,-7-4 12 0,-5-2-15 15,-7-3-18-15,-15-3-33 0,-9-4-68 16,-11-2-42-16,-9-1-78 16,0 0-90-16,-6-4-241 0,-4-3-654 0,-2-2-1236 15</inkml:trace>
  <inkml:trace contextRef="#ctx0" brushRef="#br0" timeOffset="212764.61">30428 14616 1823 0,'0'0'820'0,"0"0"-476"16,0 0-53-16,0 0 90 0,0 0-60 16,0 0-57-16,0 0-66 0,0 0-59 15,0 0-62-15,0 0-40 0,0 0-9 16,0 0-16-16,29 24-11 0,-15-11 18 15,5-2 5-15,4 4 4 0,3 0-15 0,2 2-13 16,-1-1-2-16,1 1-10 16,-3 0-37-16,-4-2 12 0,-6 2 3 15,-3-1 13-15,-9-1-16 0,-3 2 3 0,-12 0-10 16,-4 2 42-16,-8 2-10 0,-11 0-53 16,-14 5-84-16,-9-1-91 0,6-2-138 15,11-8-232-15,19-8-668 0,5-4-538 0</inkml:trace>
  <inkml:trace contextRef="#ctx0" brushRef="#br0" timeOffset="213247.349">31181 15017 2612 0,'0'0'495'0,"0"0"-230"0,0 0 2 0,0 0 54 0,0 0-51 0,0 0-77 16,-16-44-73-16,7 38-33 0,-3 0-87 16,0 1-3-16,-3 3-41 0,0 2-5 15,-4 6 0-15,1 7-23 0,-3 18-2 16,-2 15 21-16,4 19 19 0,4 7 12 15,9-2 22-15,5-6-2 0,5-14-39 16,3-10-90-16,2-10-30 0,2-9 39 16,1-4 81-16,7-1 41 0,4-2 53 0,6-1-24 15,2-7-29-15,2-6-48 16,1-7-113-16,-1-9-291 0,-8 0-779 0,10-20-691 0</inkml:trace>
  <inkml:trace contextRef="#ctx0" brushRef="#br0" timeOffset="213431.075">31452 14818 2985 0,'0'0'440'0,"0"0"-164"15,0 0-40-15,0 0-53 0,0 0-46 16,-18 70-7-16,11-15-6 0,-2 7 9 16,4 1-44-16,3-7-21 0,2-9-37 15,3-6-19-15,2-6-12 0,-2-9-12 16,-2-3-41-16,0-4-76 0,-1 4-56 15,0 2-104-15,0-2-139 0,0-4-252 16,2-6-492-16,2-5-451 0</inkml:trace>
  <inkml:trace contextRef="#ctx0" brushRef="#br0" timeOffset="213713.59">31360 15191 2782 0,'0'0'494'0,"0"0"-278"0,0 0 12 15,0 0-33-15,0 0-56 0,0 0-39 16,0 0-13-16,39-8-9 0,-24 4-50 16,1-2-28-16,2 1-2 0,1 1-17 15,-2 2 4-15,2 2-19 0,0 2-7 16,-2 6-2-16,3 2 21 0,-4 3 9 16,-2 1-15-16,-1 5-3 0,-6 0 29 15,-1 1-17-15,-3 1 19 0,-3-1 26 16,0 1 43-16,-2-3-13 0,-2-2-6 15,3-3-31-15,1-4-17 0,0-2-2 16,0-3-47-16,-2-3-87 0,0-1-99 16,1-1-73-16,0-9-204 0,1 4-832 15,2-19-386-15</inkml:trace>
  <inkml:trace contextRef="#ctx0" brushRef="#br0" timeOffset="214430.202">31602 15179 1997 0,'0'0'1409'0,"0"0"-1190"15,0 0 5-15,0 0-3 0,0 0-53 0,0 0-56 16,0 0-59-16,28 39-24 0,-20-28-29 16,1 0-16-16,0 4-15 0,-1 2-6 15,4-1 6-15,0 1-6 0,-1 1-22 16,-1-2-1-16,-1 1-8 0,-5 0 26 15,-1-4 11-15,0 1 19 0,-1-3 12 16,-2-2 2-16,0-3 11 0,0-3 6 16,0-1-18-16,0 0-1 0,0-1-16 15,-1-1 15-15,-1 0 0 0,-2 0-21 0,1 0 13 16,-1-3 9-16,0 1 37 16,2 0 8-16,0 1-10 0,1-1-14 15,1 1 11-15,-2 1 11 0,1 0-5 0,1 0-4 16,0 0-9-16,0 0-10 15,0 0 1-15,0 0 2 0,0 0-15 0,1 0 0 16,1 0-3-16,-2 0-13 0,1-1 10 16,-1 1-22-16,0 0 3 0,0 0 1 15,-1 0-10-15,1 0 15 0,0 0 13 16,-2 0-10-16,2 0 13 0,0 0 0 16,2 0 1-16,-2 0-1 0,0 0 0 15,0 0-1-15,0 0-14 0,0 0 14 16,1 0 0-16,-1 0-1 0,0 0 1 15,0 0-1-15,0 0-2 0,0 0 3 16,0 0 1-16,-1 0 32 0,1 0 5 16,-2 0-15-16,1 0-10 0,1 0 4 15,-4 0-14-15,2 0 1 0,0 0 0 16,1 0-1-16,1 0 0 0,0 0 1 16,1 0 0-16,-1 0 10 0,2 0 5 15,0-1 7-15,-2-3 22 0,4-1 2 16,1-4-30-16,-2-4-17 0,1-1 14 0,-2-7-16 15,0-2-1-15,0-1-1 0,3-3 0 16,0 0 0-16,2 1-13 16,-1 0-1-16,1 8-5 0,0 2-20 0,0 5-5 15,1 4 5-15,-2 5 20 0,0 2-23 16,1 2-12-16,1 2-9 0,-1 5 8 16,-1 0 0-16,-2 1-3 0,-2-3 7 15,0 2 28-15,0-5 0 0,-2-1 6 16,0-3 6-16,0 0-40 0,0-3-134 15,0-4-188-15,0-2-621 0,0-14-1161 0</inkml:trace>
  <inkml:trace contextRef="#ctx0" brushRef="#br0" timeOffset="-214715.724">31868 14768 2597 0,'0'0'521'0,"0"0"-186"0,0 0 7 0,0 0-37 0,0 0-102 0,0 0-79 15,0 0-41-15,12 63 32 0,-5-5 57 16,1 7-40-16,2 2-53 0,3-5-33 16,-8-11-21-16,4 1-4 0,-1-3-3 15,-10-3 7-15,2-2 14 0,0-3-39 16,-2-7 0-16,5-7-27 0,1-7-62 16,0-3-42-16,-1 0-26 0,-3-3-15 15,0 0-79-15,0-7-140 0,0-7-343 16,0-1-883-16</inkml:trace>
  <inkml:trace contextRef="#ctx0" brushRef="#br0" timeOffset="-214197.768">32405 15007 2857 0,'0'0'531'0,"0"0"-328"0,0 0 18 0,0 0 57 16,16-41-26-16,-16 35-45 0,0 1-46 15,-3 2-66-15,0 0-46 0,-3 1-3 0,3 2-46 16,-3 0-37-16,-2 6-55 16,-4 3-3-16,0 8 24 0,-2 9 28 0,1 3 3 15,6 3 3-15,1 2-10 0,6-3-89 16,3 1-42-16,8 0 64 0,1-2 45 15,-1-3 51-15,0-2 18 0,-2 1 0 16,0-4 22-16,0 1 15 0,-1-3-15 16,-2-2-20-16,-2-2 0 0,-4-1-2 15,-5-2-19-15,-5-2-2 0,-2-1-5 16,-6-4-11-16,-2-2-17 0,0-3-18 16,0-1 3-16,3-5 5 0,6-5-2 15,6-3-52-15,5-5-191 0,6-5 11 16,5-2-367-16,2-4-69 0,6-2-61 15,-5 9 179-15</inkml:trace>
  <inkml:trace contextRef="#ctx0" brushRef="#br0" timeOffset="-214085.939">32523 15194 237 0,'0'0'1247'0,"0"0"-594"15,0 0-216-15,43 11-99 0,-31 2-66 16,-2 1-36-16,0 2-14 0,-3 2-83 0,-2-1-54 16,-1-1-28-16,0 0-40 15,1-3-17-15,-1-2-22 0,-4-2-69 16,2-2-66-16,1-3-62 0,-1-1-100 0,0-4-211 15,0-4-560-15</inkml:trace>
  <inkml:trace contextRef="#ctx0" brushRef="#br0" timeOffset="-213956.689">32603 15049 2415 0,'0'0'532'0,"0"0"-381"0,0 0 9 15,0 0-36-15,0 0-51 0,0 0-73 16,0 0 0-16,0 0-175 0,40 24-158 15,-25-18-357-15,0-5-946 0</inkml:trace>
  <inkml:trace contextRef="#ctx0" brushRef="#br0" timeOffset="-213398.202">32704 15141 1375 0,'0'0'1362'16,"0"0"-1018"-16,0 0-98 0,0 0 87 15,28 48-15-15,-24-32-117 0,-5 0-61 16,1-1-25-16,0 1-22 0,1-1-31 15,3-1-7-15,1-1-24 0,-3 1-7 0,2 0-24 16,1-2-1-16,0-2-17 0,-1-1-19 16,-2 0-9-16,0-3 3 15,0-2-4-15,-1-3-24 0,3-1-16 0,-2 0 63 16,1 0 24-16,3-5 28 0,-3-4-6 16,-2-2-22-16,1-3-14 0,1-3-24 15,1-3 1-15,5 0 12 0,2 0 24 16,-4 4-18-16,3 4-15 0,-1 1-16 15,1 2 7-15,2 2 18 0,-1 3 6 16,-4-2 19-16,0 3 0 0,-2 2 12 16,-5 0 17-16,1 0-27 0,-2 1-2 15,-6 0 15-15,1-1 4 0,-2-1-19 16,-2 1-29-16,1 1 29 0,-2 0 23 16,-1 2 27-16,0 3-16 0,-1 5-34 0,3 2-19 15,-1 2 19-15,2-2-15 0,4 0 8 16,3-2-14-16,2 1 8 15,6-2 4-15,2-1 9 0,3 1 34 0,0-1 16 16,5 0-3-16,-1 0-1 0,-3-1 1 16,-1 0-16-16,1 0-16 15,-1 0-15-15,3 0 0 0,0 0 0 0,-4 1-15 16,-1 1-16-16,-2 1 9 0,-4 3 19 16,-1 2 3-16,-2 5 3 0,0 0 19 15,-1 0-21-15,-3 1-1 0,-4-3-31 16,-3 2 31-16,0 0-53 0,0 0 53 15,-1-2 1-15,2 1-1 0,-2-3-62 16,-1-4-26-16,1 1-6 0,0-5-26 16,-3-4-62-16,-1-4-135 0,-2-4-249 15,2-7-434-15,4-1-722 0</inkml:trace>
  <inkml:trace contextRef="#ctx0" brushRef="#br0" timeOffset="-212681.027">32962 15186 2454 0,'0'0'496'0,"0"0"-233"0,0 0 30 0,0 0-9 0,0 0-61 15,0 0-75-15,0 0-66 0,0 0-45 16,0 0-34-16,0 0 25 0,0 0 9 16,23 36 3-16,-16-21-18 0,-4 1-19 15,-1-2-3-15,-1 0-19 0,-1-1-31 16,0-3 0-16,0-2 1 0,-1-2 8 15,1-3 39-15,0-2 2 0,1-1 16 16,3 0-14-16,-3-1 16 0,2-5 14 16,2-2-1-16,2-3-11 0,3-4-19 15,2 0 1-15,0-1 14 0,1 0-1 0,-2 1 5 16,1 4-20-16,-2 2-46 16,-1 5 8-16,1 4 36 0,-2 3-15 0,0 4-2 15,2 7 19-15,2 3-28 0,-2 2-84 16,-2 2-8-16,-1 0 120 0,-2-3-142 15,-3-3-47-15,0-4-122 0,0-3-282 16,-1-4-681-16,1-3-210 0</inkml:trace>
  <inkml:trace contextRef="#ctx0" brushRef="#br0" timeOffset="-212573.099">33316 15191 108 0,'0'0'2643'16,"0"0"-2181"-16,0 0-207 0,0 0-30 15,0 0-36-15,-45-8-58 0,34 8-131 16</inkml:trace>
  <inkml:trace contextRef="#ctx0" brushRef="#br0" timeOffset="-212544.563">33228 15199 4140 0,'0'0'0'0,"0"0"-25"0,0 0 6 0</inkml:trace>
  <inkml:trace contextRef="#ctx0" brushRef="#br0" timeOffset="-212029.702">33198 15250 3963 0,'0'4'0'0,"4"-1"-75"0,1 1 37 16,2 1 13-16,3-1 25 0,1-1 25 15,1 0 10-15,-1-2-4 0,-1 1-12 0,2 0 0 16,-3 0-7-16,0 0 10 15,-1-1-9-15,1 0-11 0,-6 0 1 16,3-1 22-16,-1-2 9 0,1-3-34 0,3-4-58 16,0-6-17-16,-2-2-13 0,1-4 3 15,1-4 53-15,-3-1 32 0,0-1 63 16,-1-2 45-16,-2 0-5 0,-3-2-5 16,0-1-17-16,1 0 3 0,3 0-3 15,0 1 3-15,-1 1-84 0,4 3-3516 16,-5 6 3516-16,0 4 3806 0,-2 4-3751 15,0 7-55-15,0 2 59 0,0 2-70 16,-2 2 11-16,-1 8-227 0,-5 12 190 16,4 15 37-16,-7 16 0 0,1 9-1 15,8 0 3-15,-4-4 0 0,5-7-2 16,2-4-13-16,-1-12 10 0,4-5-12 16,4-8 15-16,3-6 20 0,1 0-20 15,1 3-12-15,4-5-3 0,-3-4 15 16,-1-6-3-16,0-2-19 0,4-5 22 0,-4-6 12 15,9-6-12-15,-7-2-13 0,0-3-15 16,1-2-3-16,-2-2 31 16,-5 2 0-16,-4 1 19 0,-3 5 27 0,-2 6 19 15,0 6 3-15,-1 3-10 0,1 3-58 16,-1 3-30-16,-2 4-63 0,-1 10 87 16,0 4-6-16,1 2 24 0,3 4 34 15,0-2-21-15,0 1-13 0,11-3 1 16,0 1-12-16,4-2-1 0,-2 2 0 15,-10-4-3700-15,0-2 7420 0,-3-3-3751 16,0-3 31-16,-6-2-34 0,-6-3-34 16,-13 2 13-16,-21-5-91 0,-3-3-100 15,0-1-179-15,-9-11-382 0,22 1-822 16</inkml:trace>
  <inkml:trace contextRef="#ctx0" brushRef="#br0" timeOffset="-210264.635">27063 15939 388 0,'0'0'1456'0,"0"0"-1009"0,0 0-101 16,0 0-40-16,0 0-47 0,0 0-64 16,0 0-59-16,0 0-31 0,0 0-4 15,0 0-3-15,0 0-1 0,0 0-6 16,0 0-12-16,-6-4-1 0,6 4 0 0,0 0 0 16,0 3-29-16,-3 0-49 15,3 9-37-15,0 11-6 0,3 17 27 16,3 15 15-16,-1 7 1 0,-1-4 0 0,0-6 0 15,0-9 2-15,-2-7-2 0,-2-7-12 16,1-7-29-16,-1-2-46 16,0 2-26-16,0 0 3 0,0 1-10 0,0-6-44 15,0-4-61-15,0-6-68 0,0-6-141 16,0-1-236-16,0-1-807 16</inkml:trace>
  <inkml:trace contextRef="#ctx0" brushRef="#br0" timeOffset="-209983.644">26877 16299 688 0,'0'0'1548'16,"0"0"-1257"-16,0 0-36 15,0 0 18-15,0 0-59 0,0 0-74 16,0 0-44-16,0 0-11 0,0 0 32 0,-3 42 13 16,12-23-33-16,2 1-34 15,3 2-29-15,-1 1-18 0,0-1-13 16,0-2 0-16,-4-1-2 0,1 0-1 0,0-3 1 15,-3-2-1-15,1-1-20 0,0-3 8 16,-2-5 12-16,-3-2 10 0,3-3 35 16,0 0 21-16,0-8 5 0,4-7 23 15,6-10-82-15,4-16-12 0,5-10-115 16,-1-4-73-16,-2 1-57 0,-2 6-66 16,-7 11-94-16,1 7-106 0,-6 12-485 15,4-9-554-15</inkml:trace>
  <inkml:trace contextRef="#ctx0" brushRef="#br0" timeOffset="-202110.828">26568 16963 1003 0,'0'0'1505'0,"0"0"-1247"0,0 0-94 16,0 0 19-16,0 0 50 0,0 0-17 15,0 0-45-15,0 0-39 0,0 0-28 0,0 0-26 16,0 0-30-16,0 0-48 0,0 0-25 16,-6 59 25-16,12-2 0 15,-4 5 16-15,-2 0-6 0,-2-4-10 0,-8-12-79 16,2-2-44-16,-3-4-28 0,3-6-48 16,0-8-33-16,3-7-72 0,-1-5-101 15,4 1-175-15,-2-5-482 0</inkml:trace>
  <inkml:trace contextRef="#ctx0" brushRef="#br0" timeOffset="-201745.983">26500 16997 2831 0,'0'0'465'15,"0"0"-249"-15,0 0 81 0,0 0 6 16,0 0-45-16,0 0-60 0,0 0-56 0,0 0-69 15,0 0-54-15,-21-36-19 16,29 32-15-16,3 1-19 0,9 0 6 0,1 3-9 16,8 0-21-16,2 3-44 0,0 8-28 15,4 5-29-15,-4 1-3 0,0 4 4 16,-2 4-11-16,-4 1-31 0,-1 2-35 16,-6 0 56-16,-5 0 118 0,-1 1 61 15,-8-5 90-15,0 2 28 16,-4-5 29-16,-4 1 5 0,-3-3-29 0,-6-1 16 15,-2-4-4-15,-4-1-12 0,-3-2-4 16,0-1 2-16,-2-4 0 0,-3 0-44 16,2-4-27-16,0 0-50 0,-2-2-20 15,4 0-57-15,0-2-35 0,3-3-49 16,3 1-56-16,1-5-56 0,7 1-70 16,3-2-191-16,6-3-584 0,2 3-421 15</inkml:trace>
  <inkml:trace contextRef="#ctx0" brushRef="#br0" timeOffset="-201366.435">27059 17229 1383 0,'0'0'1796'16,"0"0"-1506"-16,0 0-151 0,0 0 19 15,0 0 3-15,0 0-61 0,0 0-68 16,0 0-32-16,-41 0-21 0,28 2-39 15,-1 5 0-15,2 0-12 0,-1 4 15 16,1 1 7-16,3 1-13 0,1-1 0 16,0-2 6-16,4 0 0 0,2-1 12 15,2-5 4-15,0 1 6 0,4-3 35 16,3 1 26-16,-2-2 54 0,3-1 21 16,1 0 0-16,3-4 13 0,-1 0-13 15,1-3-29-15,0 4-22 0,-1-4-18 16,3 1-16-16,-3 2-15 0,-1 1-1 15,0 2-2-15,-1 1-14 0,-1 1 0 16,-1 3-38-16,2 5-43 0,-2-1 21 16,-1 1 29-16,0-1 6 0,-1 0-9 15,0-2-17-15,0-3-21 0,-1-3-21 16,2 0-53-16,1-7-27 0,4-7-84 16,-2-4-23-16,6-14-213 0,-1 3-501 0</inkml:trace>
  <inkml:trace contextRef="#ctx0" brushRef="#br0" timeOffset="-201166.437">27287 16895 804 0,'0'0'1298'0,"0"0"-932"0,0 0-59 16,0 0 7-16,0 0-71 0,0 0-14 15,0 0 11-15,0 0-117 0,0 0-48 16,0 0-38-16,-2 56 12 0,6-5 4 16,-1 5-10-16,-1-2-18 0,-2-14 0 15,2-9-9-15,-2-8-16 0,0-2-11 16,0 3-67-16,-2 2-63 0,0 2-35 15,0-7-17-15,1-5-29 0,-1-7-39 16,0-6-53-16,2-4-60 0,-2-8-310 16,0-6 36-16,2 2-424 0</inkml:trace>
  <inkml:trace contextRef="#ctx0" brushRef="#br0" timeOffset="-200799.624">27252 17196 386 0,'0'0'1338'0,"0"0"-719"0,0 0-161 16,0 0-124-16,-9-38-72 0,9 36-12 15,0 1-45-15,3 0-60 0,3-1-53 16,1-2-27-16,8 0-27 0,1-2-20 0,4 0-2 15,4-1-14-15,2 1 0 0,1 2-2 16,2-3-15-16,0 3-34 0,0-1-26 16,-2 0-23-16,-2 2-28 0,-4 0 19 15,1-1 3-15,-6 1 47 0,-4 1 57 16,-4 0 1-16,-1-2 2 0,-4 4 10 16,-1 0 12-16,-2 0 16 0,-2 0 7 15,-1 0 11-15,-6 3 30 0,-2 1-61 16,0 0 0-16,-5 3-25 0,-2 4 41 15,3 2 29-15,-1 0 24 0,1 1-7 16,2 3-9-16,-1 3-37 0,6-2-13 16,-1 2-16-16,3-3-4 0,2 1-11 15,2-1-3-15,2-5-13 0,0-2 14 0,0-3-26 16,6-3 28-16,0-3 12 16,2-1 26-16,1 0 5 0,2-1 13 15,3-6 2-15,3-2-21 0,1-2-37 16,3-2-28-16,2 2-25 0,0-2-30 0,1 5-1 15,1 0 6-15,-1 5-15 16,-4 1-51-16,2 2-146 0,-1 0-310 0,-8 0-836 16,3-1-293-16</inkml:trace>
  <inkml:trace contextRef="#ctx0" brushRef="#br0" timeOffset="-199995.524">27847 16886 1828 0,'0'0'509'0,"0"0"-225"0,0 0-46 0,0 0-7 15,0 0-10-15,0 0-8 0,0 0-26 16,0 0-58-16,0 0-41 0,-4 41-35 16,6 0-22-16,2 20-15 0,-4 8-14 15,0 6 14-15,0-4 1 0,-4-9-5 0,0-1 4 16,0-1-4-16,-3-4-10 0,0-1-2 16,0-4-22-16,-1-11-76 0,4-11-34 15,-1-8 29-15,3-6 74 0,-3-4 29 16,4-1 0-16,-2-3-20 0,2-7-24 15,-1-3-32-15,2-11 60 0,-2-14 10 16,0-16 6-16,2-20 60 0,0-10 16 16,4-2-4-16,3 4-9 0,2 9-12 15,0 3-1-15,7 6 6 0,-5 10-18 16,2 12 19-16,-1 8-4 0,-2 8-6 16,6-1 12-16,2-1 10 0,2 5-23 15,-1 4-8-15,1 5-38 0,-1 4 0 16,-2 7-16-16,-1 6-6 0,-5 4-18 15,-3 5 9-15,-1 3-16 0,-7 2-12 16,-7 1 3-16,-4 2 37 0,-7 1 19 16,-1-3 0-16,-3-2 16 0,-1-4-4 15,-1-5-12-15,4-5-25 0,0-8-57 0,4-4-47 16,2-3-113-16,2-8-50 0,5-6 20 16,3-6-278-16,4-3-208 15,0 6-576-15</inkml:trace>
  <inkml:trace contextRef="#ctx0" brushRef="#br0" timeOffset="-199165.967">28309 17058 78 0,'0'0'1639'0,"0"0"-1006"0,0 0-375 0,0 0-106 15,0 0 18-15,0 0 45 0,0 0-17 16,-1-39-39-16,-3 35-33 0,-1 0-18 16,0 2-70-16,-1 2 31 0,-1 0 35 15,-2 7-101-15,2 3-3 0,-4 4-54 16,3 5 29-16,-2 3 25 0,2 3 2 15,0 1 20-15,3-2-3 0,0 0-19 16,3-4-1-16,2-3-37 0,0-2 4 16,2-6 31-16,3-2 3 0,0-4 32 15,0-3 12-15,4 0 10 0,0-10 21 16,2-1-15-16,5-7-16 0,-1-4-44 16,1-2-6-16,2-1-41 0,-2-1-7 0,-1 5 10 15,-2 7 0-15,-2 4 6 16,1 6-9-16,1 4-35 0,0 7 29 15,-1 7 8-15,1 1-8 0,1 2-11 0,-4 2-18 16,2-2-20-16,-2-2-44 0,-3-2-59 16,0-6-120-16,-3-5-273 0,-1-2-674 15</inkml:trace>
  <inkml:trace contextRef="#ctx0" brushRef="#br0" timeOffset="-198948.866">28566 16689 2956 0,'0'0'473'0,"0"0"-169"16,0 0-75-16,0 0-27 0,0 0-44 16,0 0-3-16,0 0-71 0,0 0-16 15,8 65-13-15,-1-7-6 0,1 10 4 16,-3-1-23-16,4-8-27 0,-4-9 31 16,-1-2-33-16,-1-1-1 0,-2-2-71 15,-1-7-82-15,0-10-48 0,-1-7-73 0,-2-6-59 16,-1-4-47-16,-1-1-137 15,0-7 37-15,-3-6 107 0,1-14 48 16,1 4-1286-16</inkml:trace>
  <inkml:trace contextRef="#ctx0" brushRef="#br0" timeOffset="-198548.878">28461 17053 1244 0,'0'0'1066'0,"0"0"-701"16,-11-40-44-16,11 26-77 0,6 0-72 0,6-1 27 16,6-1 22-16,4 1-38 15,5-2-67-15,1 1-32 0,3 0-31 16,0-1-18-16,3 0-10 0,-4 2-5 0,-2-1-20 15,-4 0-25-15,-1 2-24 0,-6 2-11 16,-4 0 20-16,-4 5 15 0,-4 3 10 16,-1 1 15-16,-3 3 19 0,-1 1 15 15,0 5-34-15,0 7-12 0,-3 10-11 16,0 12 23-16,-1 13 22 0,-2 3-3 16,2-1-17-16,1-14 1 0,1-9 0 15,0-7-1-15,2-3 14 0,0 3-13 16,2 1 25-16,1-1-3 0,-1-4 15 15,0-4 7-15,-1-5-13 0,-1-4-22 16,1 0-9-16,-1-3 0 0,0 0 0 16,0 0 10-16,2-3-13 0,-2 1 34 15,2-3 12-15,1 1 10 0,1-3-25 16,3 0-13-16,-1 0-5 0,0 0 2 16,2 2-12-16,-2 1-2 0,-1 3-1 0,2 1-17 15,-1 1-36-15,4 9 4 0,0 3-16 16,3 5 6-16,1 3 12 15,4 2-11-15,0-3-27 0,0-2-36 0,-1-5-40 16,4-5-81-16,2-8-127 0,2-8-382 16,-5-3-1220-16</inkml:trace>
  <inkml:trace contextRef="#ctx0" brushRef="#br0" timeOffset="-197849.59">31662 15777 2965 0,'0'0'511'0,"0"0"-340"0,0 0-22 0,0 0-96 0,0 0-24 15,0 0-14-15,0 0 17 0,18 52 37 16,-12-19-13-16,2 10-14 0,-4 8-11 16,-1 2-29-16,3-4-2 0,-6-10-2 15,0-10-35-15,-2-7-27 0,-3 0-30 16,3 2-10-16,1 4-19 0,0 1-10 0,0-1-32 16,-1-5-58-16,0-2-98 15,-2-3-133-15,0-5-253 0,-1-2-559 16</inkml:trace>
  <inkml:trace contextRef="#ctx0" brushRef="#br0" timeOffset="-197582.939">31497 16245 1907 0,'0'0'1172'16,"0"0"-958"-16,0 0-68 0,0 0-6 15,0 0 2-15,0 0-88 0,0 0-52 16,0 0 20-16,0 0 3 0,0 0-6 15,0 0-16-15,30 45-3 0,-20-30-34 16,0 2-60-16,2 1 2 0,-2 0 54 16,1-1 22-16,2-3-28 0,-1-1-7 15,1 0 10-15,0-6 41 0,-4-1 1 16,1-4 53-16,-1-2 95 0,-1-2 31 16,5-7-42-16,-2-8-47 0,6-2-41 15,3-7-50-15,3-4-60 0,2-4-13 16,1 0-11-16,-2 0-64 0,-3 0-268 15,-2 4-367-15,-7 8-1265 0</inkml:trace>
  <inkml:trace contextRef="#ctx0" brushRef="#br0" timeOffset="-187310.718">30884 16872 1137 0,'0'0'1005'0,"0"0"-620"0,0 0-91 0,0 0-66 16,0 0-36-16,0 0-11 0,0-37-16 16,-1 30-7-16,-1 1-25 0,0 1 5 15,-1 0-9-15,-1 1 11 0,0-1-19 16,0 2-19-16,-3 0-21 0,1 0-32 15,-3 2-32-15,0-1-17 0,-1 2-21 16,-2 3-38-16,-2 4-15 0,0 4 9 0,-2 7 19 16,-1 10 2-16,1 10 43 0,3 11 1 15,3 4 28-15,6-2-27 0,4-12 11 16,0-12 6-16,3-4-18 0,2-3 0 16,4 1-1-16,0 0 0 0,2 1 0 15,2-3 1-15,0-6-2 16,2 1-1-16,-2-5-10 0,3-2-21 0,-3-6-56 15,2-1-72-15,-1-8-112 0,1-4-125 16,-2-8-312-16,-4 5-928 0</inkml:trace>
  <inkml:trace contextRef="#ctx0" brushRef="#br0" timeOffset="-187080.825">31138 16532 3246 0,'0'0'384'0,"0"0"-204"16,0 0-41-16,0 0 22 0,-25 43-12 16,22-12-12-16,0 12-26 0,3 16-12 0,0 4-10 15,0 1-52-15,2-7-34 16,0-9 27-16,3-1-30 0,-2-3-3 16,0-2-37-16,-2 0-37 0,0-8-56 0,0-7-37 15,-1-7-42-15,0-4-68 0,0 1-32 16,0-2-67-16,0-2-129 0,0-6-262 15,-1-6-788-15</inkml:trace>
  <inkml:trace contextRef="#ctx0" brushRef="#br0" timeOffset="-186750.08">31031 17012 2611 0,'0'0'508'0,"0"0"-297"15,0 0 15-15,0 0-62 0,0 0-47 16,0 0 11-16,0 0-1 0,0 0-15 15,0 0-46-15,50-13-29 0,-33 12-22 16,-1 1-15-16,3 0 0 0,-3 0-24 16,3 4-33-16,0 6 1 0,-2 0-3 15,2 3 19-15,-1 3-2 0,-1 3-43 16,1 1 19-16,-3 1 63 0,-4-2-13 16,-1-1-2-16,-4-1 5 0,-1-3 12 15,-3-3 1-15,0-4 3 0,-1-2 22 0,-1-4 13 16,0-1 12-16,0 0 28 0,0-3-4 15,0-4 10-15,0-3-10 16,0-7-71-16,-1-2 40 0,-1-3 0 0,1-1-2 16,1 2-41-16,1 1-22 0,4 4-31 15,0 4-31-15,5 1-47 0,-2 1-149 16,3 3-153-16,-1 1-561 0,3-2-1105 0</inkml:trace>
  <inkml:trace contextRef="#ctx0" brushRef="#br0" timeOffset="-186399.358">31447 16719 2358 0,'0'0'417'0,"0"0"-154"0,0 0 22 0,0 0 22 15,0 0-13-15,0 0-52 0,0 0-49 16,0 0-45-16,0 0-37 0,0 0-74 16,0 0-37-16,0 0-68 0,0 0 68 15,13 72 4-15,-2-15 30 0,-1 4-13 16,-3-3-5-16,-7-9-14 0,-2-8-2 15,-1-5-31-15,-2-8-12 0,4-7-13 16,-1-1-18-16,-1 1-35 0,1 2-12 16,1-2-47-16,1-4-119 0,0-7-173 15,0-6-352-15,0-2-929 0,2-11 979 0</inkml:trace>
  <inkml:trace contextRef="#ctx0" brushRef="#br0" timeOffset="-185829.237">32041 16947 1178 0,'0'0'2031'0,"0"0"-1589"0,0 0-234 16,0 0-29-16,0 0-41 0,0 0-16 15,0 0-45-15,0 0-27 0,0 0-19 16,0 0-3-16,-34 48-10 0,29-10 1 16,3 13-16-16,2 4 15 0,4 1-15 15,-4-4 10-15,0-10-13 0,0 1 0 16,-4-4-56-16,7-5-28 0,1-7-27 15,-4-7 21-15,0-2 46 0,-3 2 34 16,-4-2 10-16,3-1 24 0,1-6 11 16,0-6 15-16,2-5 6 0,1-1 2 15,0-10-17-15,0-13-40 0,0-19-2 0,4-19-1 16,2-9 2-16,-6-4 2 0,17 7 1 16,-11 7 19-16,3 6 21 0,12 7 22 15,-17 10-16-15,7 11-32 0,-2 8-17 16,-4 5-22-16,6 1-18 0,2 2 0 15,2 1 3-15,0 6-7 16,0 3 1-16,-2 2-22 0,-1 7 9 0,-3 4-3 16,-1 4-19-16,-3 3-20 0,-3 5-21 15,-5 2 18-15,-5 2 16 0,-7 2-10 16,-4 1 10-16,-1-3 28 0,-2 2 57 16,0-5 1-16,0-1-1 0,1-8-24 15,7-2-23-15,3-4-46 0,3-4-92 16,6-5-161-16,3-1-216 0,6-1-431 15,3-5 308-15,-5 0 117 0</inkml:trace>
  <inkml:trace contextRef="#ctx0" brushRef="#br0" timeOffset="-185513.433">32266 17067 1076 0,'0'0'485'0,"0"0"-215"0,0 0-27 0,40-35 52 16,-36 29 15-16,-1 2-14 15,-3 4-40-15,0 0-14 0,0 0-55 0,1 4-70 16,1-3-76-16,-2 2-41 0,-3 2-82 15,-7 3-19-15,-5 3 31 0,1 2 29 16,1 4 19-16,-2 0 19 0,3-1-13 16,2-1 15-16,1-2-1 0,5-2 2 15,2-2 19-15,2-4 9 0,4-3-28 16,5-2 19-16,3-1 32 0,3-5 18 16,3-3-9-16,4-2-22 0,0 1-21 15,0 0-17-15,-4 2-2 0,-7 3-17 16,-2 5-25-16,-1 1 3 0,-1 8 28 15,3 1 13-15,-2 5-47 0,-1 0 2 16,3 2-2-16,-1-3-10 0,0-2-10 16,-1-4 10-16,-1-2 2 0,-1-5-37 15,-1-2-84-15,3-9-88 0,2-6-81 16,0-5-349-16,0 1-560 0</inkml:trace>
  <inkml:trace contextRef="#ctx0" brushRef="#br0" timeOffset="-185315.246">32631 16693 2632 0,'0'0'347'16,"0"0"-120"-16,0 0-13 0,0 0-1 16,0 0-27-16,0 0-64 0,0 0-109 15,0 0 9-15,0 0-6 0,-11 69 5 16,7-19-5-16,6 13 10 16,-6 3 9-16,0-7-10 0,4-6-2 0,-9-9-23 15,11-3-3-15,-2-6-59 0,-1-9-89 16,0-8-51-16,-2-5-32 0,1-2-27 15,-2-1-89-15,-3-3-91 0,-1-7-42 16,-2-4-57-16,3-3 48 0</inkml:trace>
  <inkml:trace contextRef="#ctx0" brushRef="#br0" timeOffset="-184915.176">32429 17083 1446 0,'0'0'601'16,"0"0"-222"-16,0 0-53 0,0 0-66 16,0 0-32-16,18-38-15 0,-5 33-42 0,10-1-29 15,-2-1-35-15,5 0-22 16,5 0-47-16,-6 0-23 0,3-1 20 15,4-1-12-15,-6-4-11 0,2 0-12 0,-3-1-18 16,-8-1-5-16,1 0-2 0,-4-1 13 16,1 2 12-16,-4-2 35 0,-7 4 28 15,-4 0 15-15,-6 4 16 0,-3 2-4 16,5 3 0-16,-3 3-16 0,4 0-74 16,1 9-31-16,0 12-74 0,0 14 58 15,-6 13 22-15,-1 6 25 0,-1 1 1 16,-1-7-1-16,8-15-3 0,-1-3-15 15,1-8-10-15,3-4 18 0,4 2 10 16,1 0 56-16,2 0 15 0,-1-6-36 16,-1-6 5-16,-4-5-15 0,2-3-22 15,1-1 18-15,1-7 35 0,4-4 30 16,0-6-36-16,4-2-23 0,-1-2-8 16,2 3-4-16,-1 2-13 0,2 5-1 0,1 7 2 15,1 5 9-15,2 7 4 0,2 6-14 16,0 5 10-16,0 1-10 15,2 2-2-15,-4-1-37 0,-2-3-21 0,0-4-37 16,-4-5-57-16,0-5-93 0,1-3-147 16,2-7-304-16,-4-2-751 0</inkml:trace>
  <inkml:trace contextRef="#ctx0" brushRef="#br0" timeOffset="-178033.178">29288 15437 2334 0,'0'0'655'0,"0"0"-444"0,38-38-112 0,-22 22 102 16,-1 3 4-16,1-1-19 0,-2 3 0 16,-1 1 14-16,-1 3-11 0,2 0 15 15,2 1-38-15,5-1-44 0,9 3-39 16,14 2-37-16,19 2-10 0,7 2-14 15,7 6-7-15,0 5-13 0,-1 3-2 16,2 4-1-16,3 2-11 0,0 6-1 16,-3 1-5-16,-2 4-9 0,-4 3 5 15,-5 5 20-15,-3-1-1 0,-5 5-15 16,-10 0 3-16,-5 1 12 0,-12-7 0 16,-9-9-18-16,-8-9 20 0,-7 0-14 15,-2-1-25-15,-3 3-12 0,-2 0-6 16,-3-3 2-16,-7-2 13 0,-5-4 0 0,-2-3 19 15,-2-1-10-15,1-3 9 16,0-7-104-16,5 0-26 0,4-7-4 0,5-6-52 16,3-5-158-16,8-12-108 0,6-13-645 15,-1 6-580-15</inkml:trace>
  <inkml:trace contextRef="#ctx0" brushRef="#br0" timeOffset="-177732.349">30693 15562 2915 0,'0'0'448'0,"0"0"-248"0,0 0 18 15,0 0-4-15,0 0-32 0,0 0-42 16,0 0-25-16,0 0-44 0,0 0-15 16,0 0-13-16,0 0-6 0,37 11 0 15,-23 10-16-15,3 2-20 0,-1 1-1 16,1 5-1-16,-1-2-2 0,-1 2 2 16,-1-1 1-16,-1-1 0 0,0 1 0 15,0-3 13-15,-3 0 2 0,-1-3 19 16,-2-1-32-16,0-5 22 0,-2 0 13 0,-3-5 0 15,0-3 3-15,-2-3 9 0,0-4-6 16,0-1-13-16,-3 0-28 0,-1-1 17 16,-7-6 24-16,-10-10-19 0,-22-11-24 15,-30-8-16-15,-18 0-33 0,-10 7-34 16,-2 14 7-16,13 15 11 0,8 7 4 16,15 7-31-16,21-3-106 0,21-3-339 15,18-6-1695-15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3-03T02:18:06.669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25994 12278 313 0,'0'0'0'0,"0"0"694"0,0 0-134 16,0 0-186-16,0 0-40 0,0 0 18 0,0 0-23 16,0 0-86-16,0 0-33 15,0 0-29-15,0 0-41 0,0 0-30 16,0 0-19-16,0 0-16 0,0 0 1 16,0 0-10-16,2 0-7 0,-2 0-6 15,0 0 3-15,0 0 12 0,0 0 56 16,0 0 6-16,-4 0-53 0,-1 0-43 0,-3 0-19 15,0 0-15-15,-2 0-15 0,-1 0 14 16,-1 0 0-16,-1-2 1 16,-1 1 0-16,-1-3-1 0,-5 2-15 0,1-2 7 15,0 0 9-15,-5 2 12 0,4 0 4 16,-2-1 8-16,2 3 13 0,2-1 12 16,2 1 6-16,3 0-12 0,0-1 3 15,4 1 6-15,3 0-6 0,3 0-3 16,-1 0-7-16,1 0-8 0,2 0-10 15,1 0-15-15,0 0-2 0,0 0-1 16,0 0-2-16,0 0-10 0,0 0 9 16,0 0 0-16,0 0 1 0,0 0 0 15,0 0-2-15,0 0 2 0,0 1-10 16,0 0 0-16,0 2 11 0,0 1 1 0,0 2 0 16,0 2 1-16,0-1 0 15,1 4 2-15,2-1-2 0,-1 1 1 16,0 4 0-16,0-1 0 0,0 1 0 0,0 0 13 15,0 3-13-15,1 2 16 16,-1-1-17-16,-2 1 2 0,2 3 18 0,0-1-9 16,-2 2-10-16,0 3 1 0,0-1 0 15,0 3 1-15,0 0 14 0,0 3-6 16,0 0-12-16,0 0 0 0,0 6 24 16,0 7 1-16,-2 5-10 0,2 2-12 15,-2-5 18-15,2-4-9 0,0-3-12 16,0 1 21-16,0-1-21 0,2-2-1 15,0 3 1-15,-1 2 1 0,-1-2 2 16,1 1 15-16,-1-1-6 0,0-1-10 16,0-1-1-16,-1 0 14 0,-2 0-13 15,-1 2 10-15,0-3-11 0,-1 1 2 16,-1-2-2-16,1-5 11 0,2-4-8 16,-3 3 8-16,2-5-10 0,0 0 34 0,1 5-3 15,-4-6-2-15,3 5 2 16,1 2 18-16,-3-2 67 0,2-3-57 15,1-2-31-15,-3-1-12 0,3-4-16 0,-1-2 10 16,1-2-12-16,1-2 0 0,0 0 2 16,0-4 0-16,0 0 1 15,0-4-1-15,1-2 16 0,0 2-6 0,1-5-9 16,0 2 16-16,-1-3-1 0,1 0-15 16,-1 0 27-16,1 0-15 0,0 0 9 15,0 0-6-15,0 0-6 0,0 0 0 16,0 0 0-16,0 0 6 0,-1 0 0 15,-1 0-16-15,-2 0 1 0,-1 0 1 16,0 0-2-16,-5 3-2 0,-2-2 0 16,-4 5-22-16,-4-2 19 0,-5 5-15 15,-7 3 3-15,-17 5 3 0,-11 5-9 16,-5 1-12-16,1-2-15 0,4-4-4 16,7-4-26-16,4-5-34 0,0-3-42 15,10-5-46-15,10-4-71 0,10-3-232 16,9 1-695-16,-2-16-1409 0</inkml:trace>
  <inkml:trace contextRef="#ctx0" brushRef="#br0" timeOffset="2185.133">15512 14462 2338 0,'0'0'1308'0,"0"0"-1090"0,-40-14-118 0,29 5 5 0,0-1-43 0,2-1 29 16,4 1-26-16,2-4-40 0,1-1 9 15,2-1-25-15,3-4-9 0,6 2-27 16,7-5 5-16,12-4-6 0,14-5 12 15,16-4 16-15,5 2 1 0,4 5-1 16,-3 6 13-16,-2 5-10 0,1 2 19 16,3 6-19-16,0 2 18 0,3 3 4 15,-3 5-6-15,-1 7 6 0,-5 8-13 16,-4 7 22-16,-2 9-34 0,-4 9-1 16,-1 4-17-16,-6 6 15 0,2 6 3 15,-4 2-2-15,-1 3 0 0,-6 2-13 16,-3-1 2-16,-7 2-1 0,-4 1 14 15,-4 1 15-15,-7 0 1 0,-5-2 24 16,-4-1 13-16,-8 0-13 0,-4-1-15 16,-6-1-13-16,-4-3 25 0,-5-3 0 0,-6 0-9 15,-2-7-4-15,-3 0 1 16,-7-5-25-16,-1-5-2 0,-5-2-13 16,-3-7-13-16,-4-3-15 0,-3-7 0 0,-5-4 29 15,-1-7 14-15,-3-6 22 0,-7-4 21 16,2-8-15-16,-4-9-10 15,4-5-2-15,1-7 27 0,0-2-3 0,2-7 12 16,2-2-42-16,5-5-8 0,9-5 33 16,3-2 20-16,6-4 27 0,5-3-5 15,4 2-34-15,5-5-7 0,6-1-2 16,3 0-13-16,4-3 3 0,6 0-3 16,6-3-20-16,4 0 34 0,4-1-20 15,4-3 0-15,6 3-15 0,3-1-19 16,6 0 7-16,3 5-6 0,3 1-12 15,6 1 29-15,4 3-1 0,4 2-10 16,6 0 9-16,5 4-12 0,6 5 0 16,4 2-4-16,2 8 1 0,2 5-9 15,1 8-16-15,-2 10 19 0,0 9-1 0,-2 10 23 16,-2 10-19-16,0 15-31 16,-4 11 50-16,-2 6-14 0,-5 9-2 15,-4 7 0-15,-2 6 15 0,-9 8-30 0,-3 2 32 16,-2-1-13-16,-10-1-11 15,-2-3 1-15,-5-5 21 0,-3-3 0 16,-5-5-34-16,-3-4-46 0,-9-3-65 0,-1-6-69 16,-2-9-231-16,2-13-854 0,-5-6-1229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3-03T02:18:29.737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14222 5159 1515 0,'0'0'1075'0,"0"0"-721"0,0 0-8 0,0 0-26 0,0 0-42 0,0 0-39 16,0 0-33-16,0 0-33 0,0 0-49 16,0 0-32-16,-31-38-15 0,30 38-10 15,-1-1-11-15,2 1-26 0,0 0-30 16,0 0-43-16,0 0-18 0,0 0-19 16,2 5-9-16,1 3 52 0,2 2 37 15,1 4 1-15,0 4 36 0,2-1-34 16,-1 1 11-16,0 0-13 0,0-1 2 15,0 1 20-15,1 0-22 0,-1 0 10 16,1-1 12-16,0 0-23 0,-2-3-46 16,0 3-10-16,0-4 10 0,-1-1 3 15,-1 1 24-15,1 0-2 0,-1-1 5 16,0-1 16-16,0 1 0 0,0-2 0 16,1-1-2-16,2-1 0 0,1-2-7 15,2 0 9-15,0 1 3 0,4-2-3 16,1-2 0-16,2 0-2 0,3-1 2 0,1 0-2 15,2-1-9-15,1 0 11 16,3 0 0-16,2-1 0 0,5 0-3 16,9 0 3-16,9 0 3 0,4-2 12 0,-1-1-13 15,-1 0 0-15,-2 0 0 0,2-1-2 16,-1 2 0-16,6-2 0 0,0 0 0 16,2 2 1-16,2-2 1 0,2 2 0 15,2-1 29-15,1 1 12 0,1-1-12 16,1 2-12-16,2 1-16 0,-2 0-1 15,1 0 32-15,-1 1-16 0,1 0-18 16,0 2 0-16,0-2-1 0,2 1 1 16,1 0 13-16,4-2 5 0,-1 1-6 15,2-1 1-15,4 0-10 0,2 0 9 16,2 0-9-16,2 0 0 0,-2 3 16 16,2-3-4-16,-1 1 3 0,3 1 7 15,0 1 0-15,2 1-7 0,1-1 0 16,-1 1 1-16,1 0-4 0,2 0 0 15,-1-1 0-15,5 1-2 0,-2-1-10 16,2 0 9-16,3 1-9 0,1-1 18 16,0-1-8-16,5 1-10 0,-1-1 18 0,0 1 1 15,3 1 5-15,0-2 0 0,2 2 4 16,1-2-10-16,1 0 7 0,3 2-4 16,2-3-3-16,0 2-2 0,4-1-16 15,-2 0 12-15,2 0-3 0,1-1-10 16,2-1-1-16,0 2 1 0,3-1 1 15,-1 0 0-15,0-1 0 0,2 1 9 16,0 0 1-16,0-1-11 0,1 2 13 16,-2-2-15-16,3 0 2 0,0 0 0 15,-2 0 0-15,1 0 10 0,3 1-10 16,-1-1-2-16,2 2 2 0,0-1 0 16,-2 1-1-16,2 0 1 0,-2 1 1 15,-1 0 9-15,-1 1 0 0,-2-1-12 16,-3 0 1-16,0 1-1 0,-4-2 0 15,0 1 0-15,-2-1 0 0,-3-1-1 16,0 1 1-16,-4 0 0 0,0-1 16 16,-1 1-14-16,-5 2-1 0,-1-2 1 15,-2 2 13-15,-3-2-12 0,-2-1 0 0,-4 2-1 16,-5 0 0-16,-2-2-1 0,-8 0 0 16,0-1 1-16,-8 1-1 0,-1 0 1 15,-5 0 10-15,-3-1 6 0,-4 1 10 16,-5-1-4-16,-2 0-3 0,-3 0 0 15,-2 0 34-15,-1 0 66 0,-5 0-67 16,-4-2-29-16,-9 0-22 0,-9 1-1 16,2-2 1-16,-1 2 0 0,2-4 12 15,2 0-3-15,-5-1 3 0,-5 0 12 16,-1-1 3-16,-3-1 7 0,-3-3-1 16,2 1-3-16,-3-4 6 0,1 0 3 15,-1-4 0-15,2-1-11 0,-2 0-10 16,1-3-3-16,1-1-16 0,0-2 10 15,0 0 0-15,2-1 6 0,-2-1-16 16,2 0-2-16,-2-2-10 0,1 1-8 16,0-1-39-16,-1 1-55 0,0-1-78 15,-4 1-103-15,-3 6-261 0,0-17-1214 0</inkml:trace>
  <inkml:trace contextRef="#ctx0" brushRef="#br0" timeOffset="5717.111">9094 7474 2967 0,'0'0'419'0,"0"0"-206"0,0 0-74 0,0 0-4 0,0 0-12 15,0 0-6-15,0 0 1 16,0 0-9-16,0 0-19 0,0 0-31 0,0 0-32 15,0 0-11-15,0 7-4 0,5-6 25 16,6 2 68-16,4-2 9 0,12 3-19 16,16-2-12-16,16-1-25 0,11-1-12 15,3 0-28-15,3 0 0 0,-3 0-6 16,4-1-9-16,8-1 31 0,4 0-13 16,9-3 10-16,7 0 8 0,9-3 7 15,11-1 6-15,5-2 24 0,7 2 9 16,6-4-19-16,6 2-11 0,5 0-10 15,0 2 7-15,2 2-1 0,-1 1 0 16,-1 1 13-16,-1 1 29 0,-2 1 22 16,-5 0-34-16,-3 1-17 0,-6 0-19 15,-7 2-15-15,-9-1-9 0,-7 0-6 16,-11-1-12-16,-11 1 9 0,-12-4 0 16,-11 4-11-16,-12-3-1 0,-15 2 0 15,-15 0-3-15,-12 1-18 0,-6-1-15 0,-1 1-24 16,-3 0-22-16,-1-2-17 15,-4 2-34-15,0-3-15 0,-6-1-103 0,-5-4-294 16,3 2-911-16,-14-8-1795 0</inkml:trace>
  <inkml:trace contextRef="#ctx0" brushRef="#br0" timeOffset="10250.529">15720 7365 2024 0,'0'0'1122'0,"0"0"-883"0,0 0-71 0,0 0 54 16,0 0-56-16,0 0-8 0,0 0-77 0,0 0 6 16,0 0-15-16,40-14-41 0,-22 12-28 15,3 1 0-15,11 1-1 0,11 0 20 16,17 1-10-16,11 0 1 0,4-1 15 16,6 0-4-16,0-4 44 0,8 0-24 15,9-1-20-15,7 1 19 0,4 0 13 16,11 3-7-16,6 1 9 0,6 0 19 15,5 3 42-15,6-1 10 0,4 4-44 16,1 0-27-16,6 0-10 0,6 1-2 16,2-2 6-16,3-1-7 0,4-2-2 15,2-1-10-15,2-1 6 0,3 0 4 16,1 2-1-16,-3-2 10 0,2 2-1 16,-1 2 22-16,-5 0-1 0,-5 4 7 15,-5-2-37-15,-9 3-18 0,-6-3-6 16,-11 0 0-16,-11-1-16 0,-8-2-2 15,-15-1 0-15,-9-1-12 0,-12-1-18 16,-13 0-21-16,-12-1-22 0,-14-1-36 0,-15-1-48 16,-9-1-52-16,-6-3-71 0,-5-4-314 15,-1 2-957-15,-10-22-1407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3-03T02:18:53.48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17879 12182 1961 0,'-24'9'683'0,"8"-6"-474"0,-4-2-77 0,-6 3 5 16,-6 0 58-16,-11-3 12 0,-5-1-14 15,-6-3-1-15,3-6-31 0,3-1-21 16,3-4-40-16,1 0-19 0,-1-3-19 15,-1-3-28-15,1-1-13 0,1-2-19 16,2-4 0-16,1-1 14 0,6 4-16 0,8 1-16 16,7 2-21-16,2 1 6 0,-5-5 3 15,4-5 4-15,-1-2 2 16,5 0 6-16,3 3 4 0,6 2 12 0,4 1 28 16,2 2 0-16,10 1-26 15,2 0 20-15,12-6-4 0,14-9 4 0,17-4-7 16,12-4 4-16,5 4 12 0,3 5-3 15,-2 6-4-15,0 6-8 0,4 2-4 16,-2 3-10-16,1 7 1 0,1-1 22 16,-1 6 0-16,1 2-4 0,2 2 1 15,-4 1-19-15,-2 3 12 0,-1 0-14 16,-4 4-1-16,-5 3-12 0,-4 5-10 16,-5 5-15-16,-6 1-31 0,-12 2-3 15,-7-1 16-15,-5-3 8 0,-7 2 1 16,2 5 30-16,3 4-15 0,-1 7-3 15,-4 0 3-15,-3 7-10 0,-4 7 1 16,-7 9-7-16,-5 3 7 0,-11-2-21 0,-6-3 14 16,-9-6-3-16,-4 1 22 15,-7-2-16-15,-4-4-19 0,-3-1 28 0,-3-1 32 16,-4-3-13-16,-5-2 14 16,-4-2-1-16,-8-3-8 0,-7-1 11 0,-4-4 14 15,-8-3-14-15,-2-6-13 0,-4-3 13 16,3-5 38-16,5-6 38 0,8-4 18 15,11-8 32-15,10-6-7 0,16-3-60 16,11-2-59-16,8 1-18 0,5-9-79 16,3-12-83-16,8-15-141 0,10-11-333 15,9 17-841-15</inkml:trace>
  <inkml:trace contextRef="#ctx0" brushRef="#br0" timeOffset="1716.313">18365 10924 2141 0,'-13'9'489'0,"5"-6"-306"0,0 1 36 0,-2 0 43 0,-1 0 5 15,1 0-33-15,-1 1-71 0,-1-1-24 16,-2 0-21-16,-1 2-24 0,-6-1-44 15,-3 1-29-15,-7 3-20 0,-12 1 0 0,-14 5-1 16,-6 2 0-16,-3-1 0 16,-1-1-12-16,3 0-1 0,-3 0 11 15,2 0-1-15,-3 0 3 0,3-3 28 0,5-2-12 16,2-5 12-16,4-5 3 0,6-2 18 16,1-7 19-16,5-5 3 0,0-5-12 15,1-1-13-15,8 0-16 0,5 3-27 16,8 2-3-16,0-2-1 0,0-2 0 15,0-5 1-15,-4-5-2 0,7-2 1 16,4-7 1-16,5-7 2 0,6-10 4 16,4-3-6-16,8 3-21 0,6 4 18 15,4 3-12-15,3 5 14 0,3 0 0 16,5 3-12-16,1 4 1 0,7 0 12 16,1 2 0-16,7 2 2 0,2 2 19 15,8-2 1-15,3 3-20 0,5 3 16 16,5 2-14-16,4 6-4 0,5 2-1 15,2 0-3-15,4 6-8 0,2-1 9 16,4 6 2-16,-2 4-2 0,2 1-15 16,-5 7 5-16,-3 4-2 0,-5 4-7 15,-7 5-5-15,-5 1-1 0,-12 7-3 16,-4 5-6-16,-7 3 9 0,-7 5 7 0,-5 1-7 16,-2 5-6-16,-7-1 3 15,-3 5 6-15,-2 0 22 0,-5 3-12 0,-2-1 14 16,-8-1-16-16,-2-3 17 0,-9-2 0 15,-2-2 15-15,-5 0 4 0,-4-1 31 16,-6-1-16-16,-5-2 3 0,-3-3-16 16,-5-3-2-16,-4-5-7 0,-1-3 1 15,-5-4 5-15,-5-6 4 0,-1-8-7 16,-7-4 16-16,0-8 15 0,-4-6-6 16,-2-6-28-16,1-6-12 0,1-3-43 15,3 1-24-15,6-4 20 0,9 6 10 16,9 2-21-16,12 2-1 0,8 4-47 15,3 1-74-15,2-2-159 0,1 1-664 16,4-12-1224-16</inkml:trace>
  <inkml:trace contextRef="#ctx0" brushRef="#br0" timeOffset="3101.575">18399 9797 424 0,'0'4'1762'0,"0"-4"-1449"0,0 0-51 0,0 0 62 16,0 2-65-16,0-2 1 0,-3 0-14 16,-3 1-51-16,0 1-72 0,-5 0-67 15,-3 0-25-15,-4 1-15 0,-6 1-14 0,-3-2 0 16,-10 2 13-16,-13 2-15 15,-14 4-2-15,-5-3-20 0,-3 1-9 16,2 0 3-16,5-1 28 0,-3 0 0 0,-1-1 13 16,-3-1-13-16,1 1 15 0,-2-3-13 15,-1 1 11-15,-1-1 5 16,1-3 3-16,3 0-20 0,3-4 20 0,5-8 60 16,4-3 5-16,3-4-8 0,4-5-32 15,0-1-15-15,5-5-19 0,2-1 10 16,5-3 15-16,5-3 15 0,8 0 18 15,7 1 71-15,4-3-34 16,6 1-39-16,9-1-35 0,1-2-2 0,9-1-30 16,9-3 10-16,2 4-11 0,9-4-12 15,11 2 8-15,4-2-8 0,10-1-3 16,10 2-3-16,5 1 3 0,9 2-4 16,6 5 4-16,7 2-3 0,5 3-7 15,7 7-2-15,1 2 2 0,3 5 7 16,1 5 0-16,1 3-10 0,2 6 10 15,0 3 5-15,-6 7 1 0,-2 9-9 16,-8 3-4-16,-6 8 1 0,-8 3 23 16,-7 6-30-16,-9 3 6 0,-9 3 4 15,-8 2 18-15,-8 4-13 0,-9 3-2 16,-4 0 3-16,-9 0 12 0,-5-2-16 16,-6 0 16-16,-7-1 0 0,-7-2 3 0,-6 0 0 15,-6-1 12-15,-7 0-9 0,-5-1-2 16,-7 1-1-16,-10-1 28 15,-3-3-13-15,-8-1 4 0,-7-2-18 0,-1 1-1 16,-7-6-19-16,-3 0-5 0,-5-2 5 16,2-4 4-16,-4-1 12 0,5-4 0 15,0-3 3-15,3-3 3 0,7-6 22 16,5-4-7-16,6-6 7 0,8-6-8 16,6-7-17-16,9-6-2 0,6-1-38 15,0-11 18-15,2-11-36 0,3-4-38 16,4-6-9-16,9 4-34 0,13 6-36 15,10-1-114-15,9-1-155 0,6 0-289 16,-3 13-543-16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3-03T02:19:15.70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13033 9431 1732 0,'0'0'523'0,"7"-39"-400"0,1 16 6 15,3-4 29-15,2-5-39 0,5 2 13 16,1 0 12-16,0 6-12 0,1 1-24 16,0 5-25-16,0 4-13 0,2 0-13 15,1 1-3-15,4 1 3 0,6-2-6 16,11-1-17-16,9-5-2 0,7 2-30 0,-3 4 0 15,-1 2-2-15,-4 5 16 0,1 2-13 16,1 3-3-16,-1 3-16 0,1 10 1 16,-2 6 15-16,-3 8-4 0,-2 6 4 15,-3 5 0-15,-1 4 13 0,-3 2 3 16,-3 3 18-16,-2 4-12 0,-2 0 0 16,-4 2-3-16,-2 1-3 0,-2 0-1 15,-4 1-14-15,-4 3 0 0,-3-2 0 16,-5 2 0-16,-3 2 14 0,-6-1 0 15,-4 2 1-15,-6 0 3 0,-4 0 3 16,-3-3 6-16,-5-2-9 0,-6-1 6 0,-2-1-2 16,-4-1-7-16,-5 0-1 15,-1-4 4-15,-4-2 3 0,-2-4 3 16,-6-2-10-16,-1-6-12 0,-1-5 25 0,-4-4-12 16,-1-6 9-16,-3-6 0 15,-2-3 15-15,-2-7-12 0,2-2 9 16,1-6 10-16,-1-7-22 0,3-3 3 0,0-7-1 15,5-3 10-15,0-7 10 0,4-5-32 16,5-3 4-16,3-6 5 0,4-8 22 16,4-2 4-16,2-5-47 0,3-2-3 15,5-4-25-15,4-2 4 0,4-2-1 16,6 1 4-16,4-2-7 0,4 1-18 16,4-1 15-16,6 4-6 0,5 2-15 15,4 2 46-15,8 2-41 0,7 0 4 16,5-1 18-16,9 1-21 0,6-1-1 15,6 5 7-15,8 3 6 0,3 5 0 16,4 9-1-16,3 9 14 0,-2 11-7 16,1 9 0-16,-3 11 25 0,-1 8 0 15,-4 9 11-15,2 8 27 0,-5 7-4 16,-3 8-6-16,-5 6-16 0,-3 7 23 16,-8 8-33-16,-3 4-2 0,-9 6 1 0,-4 2 18 15,-8 6-19-15,-6-3 0 16,-6-1-11-16,-7-3-32 0,-2-6-29 15,-8-3-35-15,-3-8-38 0,-3-12-202 16,5-14-609-16,-5-6-1073 0</inkml:trace>
  <inkml:trace contextRef="#ctx0" brushRef="#br0" timeOffset="3515.044">11121 16365 1054 0,'0'0'710'0,"0"0"-282"15,0 0-92-15,0 0-107 0,0 0 12 0,0 0 12 16,0 0 5-16,0 0-30 0,0 0-27 0,0 0-40 15,0 0-27-15,-37 32-6 16,30-30-7-16,-2 1-1 0,0 0-12 16,-4 1-47-16,-3-1-36 0,-2 0-25 0,-5 1-30 15,-9-1-31-15,-10 3-29 0,-11 0 13 16,-3 0 31-16,0-3 6 16,1 1 21-16,8-4 16 0,-4 0 2 0,-1-2 0 15,0-3-18-15,-2-1 19 16,-1-6 16-16,1-1 2 0,3-4 13 0,0-2 19 15,5-7-32-15,-1-3 13 0,5-4-12 16,1-7-17-16,2 0 7 0,7-4-9 16,4-4-22-16,3-1 10 0,8-4 12 15,5 0 0-15,4-4 9 0,5-3-9 16,3 0-21-16,7-3 20 0,6 1-15 16,3 0 4-16,6-1-10 0,7 3 10 15,0 0-13-15,6 0-12 0,1 0 25 16,4 4 10-16,4 0-13 0,-1 4 3 0,4 5 11 15,-1 4-43-15,1 8 44 16,1 2 0-16,0 9 2 0,-1 4 23 16,1 6-24-16,2 5-1 0,-1 2-31 0,3 7 29 15,2 0-23-15,0 4 25 16,4 6-1-16,2 3-27 0,0 5 3 0,-1 2-3 16,0 4-6-16,-1 3-32 0,-2 1 17 15,0 3-15-15,-3 1 20 16,-4 0 31-16,0 4 1 0,-3-1 12 0,-5 5 26 15,-2 2-7-15,-2 3 12 0,-6 2 8 16,-3 4-5-16,-6 0 0 0,-3 2 4 16,-5-1 22-16,-3 3-58 0,-6 4-1 15,-4 3 27-15,-2 1 3 0,-6 2-6 16,-5-1-3-16,-3 1 0 0,-3-1-4 16,-4-4 16-16,-3-1-21 0,-1-3 15 15,-4-1-26-15,-1-6 44 0,-2-2-33 16,-5-4 14-16,-3-5-2 0,-3-3-10 15,-2-6 22-15,-4-4-6 0,-4-5-12 16,1-4 2-16,0-7 13 0,-2-3 0 0,5-5 9 16,-3-1 0-16,5-6-22 15,1-4 1-15,4-5 8 0,3-5 29 0,6 2-44 16,7-3-13-16,6 5-2 16,3-1-3-16,-1-3-12 0,0-4 12 15,-3-2-22-15,7 0 10 0,4 1-25 0,2 0-18 16,5 1-1-16,4-1-27 0,1-2-3 15,4-1-50-15,9-1-57 0,0-2-92 16,5-1-255-16,-4 9-717 0,6-11-882 0</inkml:trace>
  <inkml:trace contextRef="#ctx0" brushRef="#br0" timeOffset="6782.784">18839 13143 921 0,'0'0'735'0,"0"0"-351"0,0 0-128 0,0 0 47 0,0 0-22 15,0 0-63-15,0 0 5 0,0 0-6 16,0 0-65-16,0 0-39 0,0 0-34 15,0 0-26-15,-20-38-15 0,18 31-36 16,2-2 0-16,0-1-2 0,0-4-19 16,4 2-3-16,3-4 0 0,7-2 7 15,2-2 12-15,5-3 3 0,4 0 13 16,12-5 15-16,7-4 10 0,12-6 3 16,6 1 0-16,-4 3 9 0,0 3 3 0,-4 4 0 15,1 1-9-15,-2 2-7 0,1 3-21 16,-3 2-13-16,-1 6 9 0,-3 4-12 15,-4 3 0-15,-8 3-24 0,-6 3 11 16,-5 3 13-16,-5 3-15 0,7 4 14 16,0 3 1-16,3 5 0 0,-3 2 0 15,-2 3 1-15,0 2-1 0,-5 2-2 16,-2 2 2-16,-2 1-1 0,1 1-34 16,-5 1 23-16,-1 1 10 0,-4 5-11 15,-4 6 13-15,-2 9 0 0,-2 1 0 16,-10-2 1-16,-1-5-1 0,-7-7-2 15,2 2-32-15,-8-1 12 0,-3-3-3 16,-3 0 3-16,-5 0-3 0,-4 1 6 16,-3-1-19-16,-7-1-15 0,1-1 2 15,-7 1 17-15,-2-3-7 0,-2 0-3 16,-3-3 15-16,-2-2 1 0,1-5 6 16,-5 1 22-16,0-5 12 0,3-2 25 15,-2-4-11-15,3-5 27 0,-1-5 1 0,7-4 12 16,2-3 2-16,3-7 27 0,3-5-17 15,1-2-31-15,5-6 9 0,-2-2 15 16,4-2-2-16,9 0-20 0,6 3 28 16,4-6 65-16,3-11 33 0,5-10-80 15,1-7-19-15,12-1-36 0,8 4-19 16,10-2 13-16,7 2-22 0,12 0-10 16,6 3 19-16,7 0 16 0,5 4 3 15,7 3-13-15,5 2-24 0,7 5 27 16,1 6-30-16,3 6-15 0,-1 6-6 15,-4 8-16-15,-2 7-14 0,-6 4-32 16,-5 1-33-16,-6 4 0 0,-4 2-22 16,-3 4-28-16,-10-2-26 0,-6-2-79 15,-4 1-195-15,-13-3-631 0,12-1-981 0</inkml:trace>
  <inkml:trace contextRef="#ctx0" brushRef="#br0" timeOffset="11000.036">15585 13769 1365 0,'0'0'818'0,"0"0"-484"0,0 0-25 0,0 0 47 0,0 0-34 0,0 0-63 15,0 0-80-15,0 0-21 0,0 0-21 16,0 0-19-16,0 0-18 0,0 0-8 16,0 0-2-16,0 0-32 0,-27-16-48 15,27 16-10-15,0 0-53 0,0 1-33 16,0 5-47-16,0 5 3 0,5 12 70 15,6 17 60-15,4 16 40 0,1 11-15 0,-2 2 0 16,1-1-1-16,-7-4-22 16,-1-1-1-16,-3-2 1 0,0-3 23 0,0-4-6 15,-2-7-3-15,-2-8-15 0,0-8-1 16,0-11-2-16,0-1 2 0,0 2 2 16,0-1-2-16,0 1-2 0,-2-5 2 15,2-4-1-15,-4-4 1 0,4-3-32 16,0-3-48-16,0-2-26 0,0 0-25 15,-1-5-55-15,0-2-51 0,-2-5-201 16,0-3-289-16,1 1-512 0</inkml:trace>
  <inkml:trace contextRef="#ctx0" brushRef="#br0" timeOffset="11331.907">15482 14330 2576 0,'0'0'450'15,"0"0"-188"-15,0 0 21 0,0 0-27 16,0 0-49-16,0 0-65 0,0 0-52 16,0 0-47-16,0 0-43 0,0 0-25 15,0 0 25-15,8 47 30 0,2-24 26 16,4 4 0-16,-1 2-4 16,5 1-36-16,-3-1-15 0,1-1 11 0,0 1-12 15,1-2 0-15,0-1 0 0,-1-1-2 16,-2-3 2-16,0-3-2 0,-3 1 1 15,0-6 1-15,-2 0 2 0,-2-4 10 16,-2-3 7-16,-1-2 30 0,-1-4 25 16,-3-1 65-16,3 0 11 0,-2-1-34 15,-1-4-12-15,2-3 24 0,-1-12 15 16,2-17-64-16,3-18-79 0,4-13-48 16,9-4-73-16,3 1-93 0,6 2-184 15,-3 15-691-15,-1-1-1399 0</inkml:trace>
  <inkml:trace contextRef="#ctx0" brushRef="#br0" timeOffset="17883.61">14662 8980 2300 0,'0'0'645'0,"0"0"-446"0,0 0-75 0,0 0 45 16,0 0-36-16,0 0 41 0,0 0-73 15,0 0 72-15,0 0 6 0,0 0 10 16,57-36 9-16,-26 7-50 0,10-13-40 16,11-14 2-16,6-7-24 0,1-1-25 15,0 3-12-15,0 6-16 0,1-3-18 16,3 2 4-16,1-3 5 0,-3 4-9 16,-1 8-13-16,-6 2-2 0,-4 4-2 15,-11 10 2-15,-10 6-3 0,-9 9-15 16,-6 4 6-16,-1 1-22 0,-2 2-33 0,-5 3-49 15,-5 4-68-15,-5 2-77 0,-8 8-77 16,-12 5-247-16,-12 11-528 0,3-2-491 16</inkml:trace>
  <inkml:trace contextRef="#ctx0" brushRef="#br0" timeOffset="18215.033">14795 8550 2936 0,'0'0'515'0,"0"0"-331"0,0 0 2 15,0 0 37-15,0 0-32 0,0 0 20 16,0 0-25-16,0 0-45 0,0 0-46 16,0 0-39-16,0 0-38 0,0 0 6 15,-7 60 1-15,1-16-1 0,-6 17-21 16,-3 8 19-16,1 1-22 0,-1-6 1 15,3-13-1-15,3-11 0 0,3-10 0 16,3-11 14-16,2-1 32 0,-1 2-16 16,2 0-8-16,0 1 2 0,0-4 10 0,5-4 5 15,4-3-11-15,3-4-16 16,6-2-11-16,9-4 2 0,15-13 15 0,14-12-15 16,6-16-3-16,2-10-38 0,-3-7-121 15,-6-2-98-15,-12 11-314 16,-5 1-1243-16</inkml:trace>
  <inkml:trace contextRef="#ctx0" brushRef="#br0" timeOffset="20132.866">17366 13579 2414 0,'0'0'365'0,"0"0"-201"0,0 0 60 0,0 0 28 0,0 0-36 16,-21 52-71-16,12-28-32 0,1 1-19 16,-4 10-11-16,-1 10-18 0,-3 13-18 15,1 9-9-15,-1-1-1 0,3 1 28 16,-3-4 7-16,3 1-13 0,-3-2 2 16,1 0-20-16,-1-5-20 0,1-2-19 0,-1-6 0 15,5-10-2-15,0-8-3 0,4-7-34 16,-1-7-34-16,3 3-25 0,-3-4-10 15,3-1-15-15,0-6-71 0,1-8-104 16,2-1-184-16,0-11-608 0,1 1-225 16</inkml:trace>
  <inkml:trace contextRef="#ctx0" brushRef="#br0" timeOffset="20415.472">16981 14086 2646 0,'0'0'494'15,"0"0"-232"-15,0 0 42 0,0 0-58 16,0 0-101-16,0 0-48 0,0 0-44 16,0 0-22-16,0 0-19 0,-7 37 19 15,7-15 3-15,2 12-6 0,-2 9 6 16,0 12-18-16,0 4 3 0,0-1-16 16,0-7 13-16,0-11-14 0,0-8 8 15,0-12-9-15,3-4 0 0,1-2 39 0,3-2 15 16,-2-3 44-16,3-5 70 0,1-4 33 15,4 0-95-15,3-7-40 16,8-5-9-16,7-10-13 0,14-11-26 0,10-13-18 16,5-9-1-16,-2-5-40 0,-8 1-146 15,-7 1-184-15,-14 13-645 16,-4-1-1432-16</inkml:trace>
  <inkml:trace contextRef="#ctx0" brushRef="#br0" timeOffset="38731.527">16014 7236 2651 0,'0'0'613'0,"0"0"-425"0,0 0 75 0,0 0-24 0,0 0-100 0,0 0-5 0,0 0-16 16,0 0-3-16,0 0-90 15,0 0-25-15,0 0-65 0,12 46 65 0,-2 4 43 16,2 21 9-16,0 12-18 0,-6-1-15 16,-1-8-19-16,-2-11-32 15,-1-7-14-15,2-6 9 0,1-6 15 0,1-9-3 16,-1-9 25-16,-1-6 31 0,3-6-29 15,-2 1 57-15,3 1-10 0,4-2 7 16,-3-4-1-16,2-4 1 0,5-3 2 16,2-2-3-16,3-1-12 0,2-4-3 15,4-2-3-15,2-4-9 0,0 0-7 16,0-4-9-16,-1 1 7 0,1-1-19 16,-3-1-10-16,-1 0-45 0,0 0-52 15,-3-1-53-15,-1 0-74 0,-4 0-96 16,0 1-164-16,-4-1-513 0,-4 5-576 15</inkml:trace>
  <inkml:trace contextRef="#ctx0" brushRef="#br0" timeOffset="39032.082">16765 7170 3195 0,'0'0'600'0,"0"0"-421"15,0 0 75-15,0 0 22 0,0 0-45 16,0 0-28-16,0 0-78 0,0 0-15 16,0 0-25-16,18 39-9 0,2-5 22 15,6 16 56-15,5 12 28 0,0 3-55 16,-2 0-37-16,-6-8-17 0,-1 0-40 15,-1-5-18-15,-4-13-15 0,-6-9-18 16,-1-13-51-16,-2-3-61 0,-1-2-85 16,2-1-91-16,-3-4-179 0,-4-3-980 15,-2-15-1778-15</inkml:trace>
  <inkml:trace contextRef="#ctx0" brushRef="#br0" timeOffset="40032.291">15082 12629 630 0,'0'0'2623'0,"0"0"-2254"0,0 0-258 0,0 0 74 16,0 0 51-16,0 0 22 0,0 0-7 16,0 0-42-16,0 0-57 0,0 0-57 15,0 0-22-15,0 0-37 0,-6-4-36 16,6 4-28-16,0 2-17 0,0 0-19 16,2 4-16-16,4 7 28 0,2 4 46 15,5 15 6-15,7 8 1 0,3 12 1 16,2 5-2-16,-5-3-2 0,0-5-10 15,-7-4-31-15,1-2-3 0,-4-7-15 16,-2-8 8-16,-1-4 10 0,-2-4 19 16,0 1 11-16,0 3 12 0,1 0 1 0,-2-4 19 15,2-2 6-15,-2-4 18 16,0-1 15-16,0-6-18 0,-1-1-9 16,2-2-13-16,3-2 0 0,3-1 10 0,5-1 33 15,5-2 0-15,6-6 3 0,7-8-9 16,11-8-18-16,6-7-13 15,-2-1-12-15,-9 5-1 0,-11 7-11 0,-10 3-21 16,4-2-40-16,4-2-33 0,-1-1-68 16,-3 2-78-16,-6 1-162 0,-3 1-331 15,-8 5-869-15,-6-8-346 0</inkml:trace>
  <inkml:trace contextRef="#ctx0" brushRef="#br0" timeOffset="40531.597">15773 12458 3232 0,'0'0'558'0,"0"0"-385"0,0 0 57 0,0 0 12 0,-24-44-54 0,21 30-31 15,3 0-25-15,0 0-37 0,3-3-49 16,3-1-46-16,4 2 0 0,3-4-15 16,5 2-1-16,1 0 13 0,2 2-12 15,3 2-9-15,2 4-16 0,2 4 6 16,-3 5 1-16,-1 2 11 0,0 10-6 15,-2 5 1-15,1 10 5 0,-5 14-15 16,-2 13-9-16,-6 6 0 0,-8-1 28 16,-2-4 5-16,-7-9 13 0,-1-3 15 15,0-7 12-15,1-7 20 0,2-3 32 16,-1-6 7-16,3 2 34 0,-4 0-16 16,3-1-1-16,2-7 7 0,1-6-22 15,1-5-12-15,1-1-9 0,4-1-1 0,3-2 31 16,5-2 6-16,4-6 0 0,10-7-22 15,14-12-32-15,8-17-7 16,6-6-42-16,-3-3-18 0,-5 0-67 0,-5 5-108 16,0-1-80-16,-1 0-155 0,-12 10-692 15,-4-3-1118-15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3-03T02:20:07.934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27588 3476 1562 0,'0'0'1341'0,"0"0"-1094"0,0 0 97 0,0 0-65 0,0 0-66 15,0 0 4-15,-3-37-18 0,6 32-60 16,-1 2-25-16,2 0 6 0,3-1-6 16,1-3-16-16,4 0-28 0,1 0-18 15,5 1-22-15,2 0-30 0,0-1 0 16,0 5-33-16,3 2-22 0,-4 2-49 16,-1 8-16-16,0 6-12 0,-3 8 28 15,-6 3-14-15,-2 8-3 0,-7 7 0 16,-9 8 21-16,-2-4 12 0,-5-10 31 15,3-10 32-15,1-8 25 0,0 1 22 16,-4 3 19-16,2-3 20 0,2-4 32 16,4-5 13-16,4-3 37 0,4-6 5 0,0-1-18 15,0 0-11-15,6-1-2 16,0-5 36-16,7-2-25 0,5-4-67 0,8-7-49 16,3-3-12-16,7-3-88 0,0-2-71 15,-5 3-95-15,4-6-178 16,-2 2-338-16,-10 7-653 0,6-7-601 0</inkml:trace>
  <inkml:trace contextRef="#ctx0" brushRef="#br0" timeOffset="149.132">28034 3550 3287 0,'0'0'476'0,"0"0"-340"0,0 0-14 15,0 0 44-15,0 0 12 0,0 0 20 16,0 0 11-16,43-8-25 0,-23-4-184 15,2-4-125-15,4-5-245 0,-3-3-328 16,-5 3-914-16,8-17-538 0</inkml:trace>
  <inkml:trace contextRef="#ctx0" brushRef="#br0" timeOffset="684.383">28297 2956 3204 0,'0'0'455'0,"0"0"-125"15,0 0-4-15,0 0-87 0,0 0-91 16,0 0-121-16,0 0-27 0,0 0-15 0,10 39 15 16,4 0 74-16,3 16-13 0,0 5-18 15,-4 2-25-15,-3-4-15 0,-4-8-3 16,-4-1-14-16,0-3-38 0,0-12-28 16,1-8 3-16,-1-9 34 0,-1-5 3 15,1-1 40-15,-1-2 1 0,-1-1 14 16,0-5 7-16,2-1 77 0,-2-2 42 15,2-6 15-15,-2-4-37 0,3-7-80 16,-2-6-17-16,4-5-21 0,-2-3-1 16,6-1-15-16,3 2-10 0,5 3 1 15,3 5-13-15,4 4-9 0,0 8 13 16,1 4-4-16,-3 5 0 0,-2 4-5 16,-2 4-20-16,-3 6-5 0,-2 3 18 15,-3 3 30-15,-5 3-33 0,-5 2 0 0,-1 3 27 16,-8-2 7-16,-5 1 17 15,1-4-13-15,-2-5-2 0,-1-4-17 0,4-6-39 16,0-4-52-16,3-3-50 0,2-10-87 16,3-4-226-16,4-12-124 0,5-15 45 15,10-10-60-15,4-7 105 0,-1 5 417 16,-2 10 104-16,-5 16 371 0,-3 9 65 16,0 3 25-16,0 4-57 0,-1 2-51 15,1 2 31-15,-2 5-67 0,-2 4-87 16,-1 6-63-16,3 4-98 0,-2 7 8 15,4 2 45-15,-4 6-11 0,3-1 0 16,-2 1-24-16,-2-1-29 0,3-3-48 16,1-2-10-16,-4-2-61 0,3-4-130 15,-2-1-148-15,-1-6-238 0,-1-3-854 16,5-10-700-16</inkml:trace>
  <inkml:trace contextRef="#ctx0" brushRef="#br0" timeOffset="970.223">28732 2846 3233 0,'0'0'350'0,"0"0"-129"0,0 0 41 0,0 0-13 0,0 0-26 0,0 0-84 16,0 0-62-16,0 0-71 0,0 0-6 16,0 0-62-16,0 0-21 0,0 0-6 15,0 0-26-15,0 0-21 0,0 0 97 16,11 29 39-16,1-9 25 0,1 2-24 15,1 5 21-15,0 3-19 0,2 6 22 16,0 7-3-16,4 11 15 0,-3 1 13 16,0-2-13-16,-4-6-35 0,-2-11-2 15,0-7 0-15,-5-7-2 0,0-1-11 16,0 1-11-16,1 0-51 0,-1 2-65 16,-1-7-58-16,-2-4-97 0,-1-9-278 15,-2-4-628-15,0-1-551 0</inkml:trace>
  <inkml:trace contextRef="#ctx0" brushRef="#br0" timeOffset="1335.592">28741 3264 2987 0,'0'0'437'0,"0"0"-215"0,0 0-39 16,0 0-1-16,0 0-9 0,0 0-29 16,0 0 51-16,0 0 33 0,0 0 17 15,0 0-41-15,65-21-88 0,-22-5-64 16,8-7-49-16,-5-2-3 0,-8 7-31 15,-14 8-17-15,-5 8 5 0,-3 0 22 16,1-3 9-16,-2 5 12 0,-6 4-1 16,-3 2 1-16,-6 4-31 0,0 0-69 15,-6 7-14-15,0 5 53 0,-3 6 48 16,-2 5 13-16,-1 6 12 0,1 2 0 16,5-1-9-16,2-3-1 0,4-4 40 15,7-3 13-15,5-4 7 0,6-2 20 16,1-1 18-16,8 1-2 0,3-2-19 15,0-1-37-15,3 2-21 0,-1 1-8 16,-1-1 11-16,-4 0 13 0,-5 2-37 16,-6-2-18-16,-5 1 3 0,-7 0-3 15,-4 1-4-15,-9 4 4 0,-9-1-55 0,-6 2-69 16,-12 3-35-16,-17-2-13 0,-14-3-142 16,-6-5-357-16,15-9-1109 15,8-6-290-15</inkml:trace>
  <inkml:trace contextRef="#ctx0" brushRef="#br0" timeOffset="14320.857">8659 3461 1337 0,'0'0'800'0,"0"0"-473"0,0 0-14 0,0 0-53 0,0 0 9 16,0 0-53-16,0 0-17 0,-15-46-32 15,15 35-29-15,4-1-9 0,1-2-35 16,5 1-23-16,0-3-15 0,3 4-6 15,-2 0-22-15,4 2-28 0,-1 2-14 16,1 3-14-16,-2 3-28 0,1 2-6 0,-1 5-3 16,-2 5 15-16,-1 8 3 15,0 8-3-15,-5 12 12 0,-5 12 10 16,-7 4-13-16,-6-5-12 0,-1-10 9 0,1-11 9 16,2-7 22-16,2-3 13 15,-2 4 7-15,-3 1 30 0,1-3-5 16,3-2-1-16,0-5 19 0,6-5 27 0,2-3-2 15,2-5-32-15,0 0-30 0,6 0-13 16,4-3 56-16,3-3 22 0,7-2-16 16,2-3-22-16,6-2-40 0,-1-4-44 15,0 1-130-15,0-2-102 0,-5-2-169 16,-6 6-339-16,6-10-1183 0</inkml:trace>
  <inkml:trace contextRef="#ctx0" brushRef="#br0" timeOffset="14494.201">9042 3485 1357 0,'0'0'1786'16,"0"0"-1582"-16,0 0-55 0,0 0-16 16,0 0-25-16,0 0 46 0,0 0 48 15,0 0-18-15,0 0-113 0,39-30-71 16,-23 9-303-16,4-1-198 0,-2-3-531 15,-3 6-716-15</inkml:trace>
  <inkml:trace contextRef="#ctx0" brushRef="#br0" timeOffset="15056.698">9239 3036 3235 0,'0'0'344'15,"0"0"-158"-15,0 0-32 0,0 0 29 16,0 0 17-16,0 0-51 0,0 0-91 15,0 0-55-15,-20 41-3 0,22-11 41 16,8 11 8-16,0 10 0 0,3 1-28 16,3-3-21-16,-3-6-16 0,-3-9-5 15,-1-8-19-15,-3-5 9 0,-2-3 0 16,2 2 6-16,0-3-6 0,-2 0 10 16,0-6-10-16,-1-4-13 0,-1-4-18 15,0-3 59-15,-2 0 3 0,2 0 59 16,-2-1-6-16,2-5 49 0,0-1-13 15,2-3-21-15,0 2-16 0,0-2-50 16,1 4 14-16,1-1-16 0,3 0-22 0,4 1-5 16,0 4 27-16,3 2-1 15,-3 1-12-15,1 6-14 0,-5 1-26 16,-1 4 13-16,-3 0 0 0,0 1-9 0,-5 1 5 16,0-1-9-16,-2-1-30 0,-4-1-32 15,-2-1-27-15,-1-3-2 0,-4-1-39 16,2-4-64-16,0-2-43 0,1-1-56 15,2-7 40-15,4-5-73 0,1-2 81 16,3-3-106-16,0-5-107 0,4-2 78 16,3 0 400-16,0 2 33 0,4-1 447 15,0 2-171-15,-2 3 60 0,2-1-47 16,-2 6 55-16,-1 0-1 0,0 5 15 16,-4 2-3-16,0 3-119 0,-1 1-61 15,1 3-40-15,0 3-56 0,1 1-25 16,4 6-7-16,-2 0 15 0,1 4 2 15,1 0-17-15,0 4-25 0,-2-1 9 16,-1 2-31-16,-1-1-44 0,2 0-107 0,-2-3-75 16,-1-1-78-16,0-7-140 0,2-2-362 15,-5-4-804-15</inkml:trace>
  <inkml:trace contextRef="#ctx0" brushRef="#br0" timeOffset="15228.14">9526 3032 3137 0,'0'0'474'0,"0"0"-212"0,0 0-114 15,0 0-10-15,0 0 31 0,0 0-30 16,0 0-65-16,0 0-74 0,0 0-44 16,0 0-40-16,0 0-34 0,0 0-103 15,0 0-110-15,0 0-186 0,0 0-619 16,31-7-770-16</inkml:trace>
  <inkml:trace contextRef="#ctx0" brushRef="#br0" timeOffset="15399.956">9691 2998 1596 0,'0'0'1385'0,"0"0"-1202"16,13 41-8-16,-5-21 29 0,2 8 42 16,-1-1-38-16,-1 5-54 0,-2 0 36 0,2 0-35 15,-2 1-47-15,1-2-56 0,-1 0-30 16,-1-1-22-16,4-2-46 0,-4-2-121 15,-1-4-110-15,2-4-93 0,-2-6-223 16,-1-5-656-16,2-7-572 0</inkml:trace>
  <inkml:trace contextRef="#ctx0" brushRef="#br0" timeOffset="15772.744">9716 3319 2618 0,'0'0'427'16,"0"0"-251"-16,0 0-61 0,0 0 60 15,0 0 15-15,0 0-29 0,0 0-45 16,0 0 23-16,0 0 45 0,45 10 45 16,-30-20-13-16,4-2-45 0,1-3-18 15,-3-1-49-15,-1-1-40 0,-1 0-24 0,-3 2-10 16,-1 0-6-16,-4 2 4 16,-3 6-1-16,1 0-12 0,-5 4 6 15,0 3-14-15,0 0-7 0,0 0-43 0,-3 0-33 16,1 3 18-16,0-1-21 15,1 3 3-15,1 2 33 0,0 4 19 0,0 2 24 16,1 0 1-16,8 0 11 0,2 2 12 16,0-1 16-16,7-4-3 0,4 0 5 15,-4 2-11-15,4-3-10 0,0-1-3 16,-4 0-17-16,-2 1-1 16,-3 0 0-16,-4 3-1 0,-4-2-11 0,-3 2 11 15,-4-1 1-15,-6 5 33 16,-7-3-33-16,-12 2 0 0,-14 2-107 0,-11-7-67 15,-2-6-133-15,-1-8-263 0,17-4-1043 16,3-9-889-16</inkml:trace>
  <inkml:trace contextRef="#ctx0" brushRef="#br0" timeOffset="18802.611">14835 3110 2436 0,'0'0'583'0,"0"0"-350"0,0 0 44 0,0 0 4 16,0 0-48-16,0 0-51 0,-21-36-27 16,19 32-49-16,0 0-8 0,0 4-5 15,2 0-4-15,-2 0-15 0,1 0-7 0,-1 4-67 16,0 4-24-16,-2 3-41 15,1 11 7-15,-2 16 58 0,0 17 19 16,0 7 9-16,3-3-16 0,2-6-11 0,0-14-1 16,2-11 0-16,3-8-3 0,1-6-21 15,4 0 2-15,3 0-2 0,2-2 2 16,3-6-18-16,1-4 37 16,-1-2 3-16,0-7 12 0,-3-4-12 0,-1-2 0 15,-5-1-1-15,-5-2 1 0,-4-1 3 16,-3 2 22-16,-8-2 6 0,-7 3-31 15,-4 2-24-15,-3 1 3 0,-3 4 18 16,0 7-16-16,2 0-2 0,1 9-32 16,5 3-33-16,3 1-66 0,5 1-88 15,5-1-150-15,5-3-335 0,2-5-785 0</inkml:trace>
  <inkml:trace contextRef="#ctx0" brushRef="#br0" timeOffset="19001.702">15131 3353 2217 0,'0'0'1760'0,"0"0"-1509"16,0 0-145-16,0 0 8 0,0 0 59 15,0 0-74-15,0 0-99 0,0 0-31 16,0 0-132-16,0 0-169 0,49-48-171 15,-37 34-647-15,4-6-940 0</inkml:trace>
  <inkml:trace contextRef="#ctx0" brushRef="#br0" timeOffset="19552.615">15323 3074 3098 0,'0'0'509'0,"0"0"-344"0,0 0 8 0,0 0 40 15,0 0 42-15,0 0-85 16,0 0-168-16,0 0 26 0,17 37 52 16,-4-14 0-16,-2 5-9 0,2 2-22 0,-1 1-15 15,-2-1-22-15,-1 2-12 16,-1 2-2-16,-2-4-50 0,-1 1-7 0,0-2-33 16,0-8 25-16,-1-6 30 0,-1-5-3 15,2-6 3-15,-3-4-10 0,1 0 47 16,-1-4 9-16,-1-5 69 0,1-3-35 15,1-2-18-15,0-5-23 0,1 0-2 16,2 0-25-16,4-2-21 0,2 8-7 16,3 3-2-16,2 2 55 0,4 6 17 15,-1 2-17-15,0 2-12 0,-2 6 9 16,-2 0-10-16,-3 4-21 0,-3-2 16 16,-5 4-20-16,-2 0 4 0,-3 0 31 15,0-3-15-15,-6 2-29 0,-3 0-15 16,-3-3 24-16,-2 0 38 0,1-2 34 15,-1-2-32-15,3-3-2 0,1-3-41 16,4 0-12-16,4-3-10 0,-1-4-25 0,3-4-38 16,3-3 3-16,5-2 28 15,4-4-6-15,4-4-20 0,6-2-38 0,1 1-52 16,2-2 12-16,0 4 128 16,1 3 71-16,-4 4 188 0,-2 6 20 0,-4 3-42 15,-3 7 21-15,-2 0-3 0,-4 9-11 16,0 2 95-16,-3 2-1 0,0 2-109 15,0 2-53-15,-2-1-38 0,-2 1-24 16,1-1-22-16,0 0-21 0,0-5-74 16,-1-2-89-16,2-2-97 0,-1-7-116 15,1 0-343-15,0-3-894 0</inkml:trace>
  <inkml:trace contextRef="#ctx0" brushRef="#br0" timeOffset="19697.858">15802 3017 23 0,'0'0'3194'0,"0"0"-2758"0,0 0-285 0,0 0-25 16,0 0 16-16,0 0 23 15,0 0-102-15,0 0-63 0,0 0-60 0,0 0-77 16,0 0-156-16,0 0-277 0,0 0-1047 16</inkml:trace>
  <inkml:trace contextRef="#ctx0" brushRef="#br0" timeOffset="19867.957">15967 2998 2493 0,'0'0'1382'0,"0"0"-1272"0,-4 38-12 15,4-21 186-15,3 7 105 0,1 0-80 16,0 3-101-16,1-2-66 0,1 1-38 16,1-1-62-16,2-2-42 0,-5-1-18 15,0 0-113-15,1-2-118 0,-3 1-91 16,-2-1-297-16,2-3-672 0,-2-6-702 15</inkml:trace>
  <inkml:trace contextRef="#ctx0" brushRef="#br0" timeOffset="20235.661">15945 3315 2712 0,'0'0'520'16,"0"0"-297"-16,0 0-36 0,0 0 90 0,0 0 40 15,0 0-65-15,0 0-144 16,0 0-59-16,46-12 10 0,-23 4-7 0,2-3-29 15,3-6-23-15,0 0-30 0,0 0-26 16,0-2-15-16,-5 2 10 0,-1 2 18 16,-6-1 43-16,-2 5 15 0,-4 2 3 15,-6 4-2-15,-3 3 43 0,-1 2 18 16,-1 0-22-16,-3 2 7 0,-3 3-60 16,-1 4-2-16,-3 2 22 0,2 5 24 15,0 5 6-15,-2 3 15 0,3-4 19 16,3 3 36-16,3-5-4 0,2-4-8 15,1-2-22-15,5-2-19 0,3-1-8 16,5 0-7-16,0 1-2 0,6 1-28 16,0-4-24-16,0 2-18 0,1-1-27 15,0 0-13-15,-3 1 4 0,-2 1-4 16,-4-3-9-16,-3 2-9 0,-4-1-24 16,-5 0-31-16,-7 1-15 0,-7 1-22 15,-12 0-156-15,-18 0-384 0,4-2-932 16,-12-5-560-16</inkml:trace>
  <inkml:trace contextRef="#ctx0" brushRef="#br0" timeOffset="24821.387">8868 5538 1527 0,'0'0'273'0,"0"0"198"0,0 0-216 0,49-49-13 0,-18 32-65 16,9-5-29-16,14-3-5 0,1 3 4 15,2 5-42-15,-5 5-38 16,-6 8-36-16,4 4-29 0,1 4-2 0,1 7 0 16,2 6-16-16,4 6 14 0,-2 5-13 15,2 5 13-15,-4 2-17 0,0 7-66 16,-4 1-68-16,-6 1-26 0,-2 1 3 16,-7 2-4-16,-3-1 31 0,-3 0 107 15,-4 1 42-15,-6-1 10 0,-1-3 45 16,-7 4 71-16,-1-1-20 0,-4 1-13 15,-4 2-13-15,-2-6 0 0,-5-1-32 16,-4-8 16-16,0-6-3 0,-2-5 12 16,-2-2 29-16,-4 2 28 0,-6 4-1 15,-6 2-31-15,-7 1-29 0,-11-3-15 0,-12-3 5 16,-6-3-15-16,-2-9-5 0,-1-5-5 16,-1-6-6-16,-5-2-6 15,-5-7 0-15,-1-3 15 0,-1-7-12 0,2-3 6 16,3-4-15-16,7-4 24 15,4-5 0-15,3-3-21 0,6-5 18 0,3-5-37 16,4-3 15-16,4-2-14 0,8-3-2 16,2-1 1-16,8 0 0 15,7-2-19-15,9 3-18 0,6-1 6 0,7-1-13 16,13 1 26-16,8-2-16 0,12-2 9 16,11-3 22-16,13 0-25 0,12 1-10 15,10 4 26-15,6 6 10 0,4 10-2 16,0 11 4-16,-1 14 2 0,-3 8 13 15,-4 10 7-15,-10 14-22 0,-4 8-2 16,-16 12-29-16,-6 6-13 0,-11 6 10 16,-7 8-27-16,-9 8-20 0,-8 6-51 15,-7 4-67-15,-5 2-90 0,-7-5-82 16,-5-4-116-16,-2-15-99 0,3-18-478 16</inkml:trace>
  <inkml:trace contextRef="#ctx0" brushRef="#br0" timeOffset="45552.884">21069 3117 1535 0,'0'0'1390'0,"0"0"-1086"0,0 0-30 0,0 0-2 16,0 0-30-16,0 0-7 0,0 0-49 15,0 0-68-15,0 0-69 0,0 0-49 16,0 0-31-16,0 0 31 0,-7 38 19 15,2-18 8-15,-4 5-2 0,-1 3 0 16,-1 1-13-16,-3-1 7 0,0 2 2 16,-1-3-20-16,1 1 11 0,-1-4-12 15,2-1-1-15,3-4 0 0,0-3-1 0,4-3-13 16,4-4-7-16,1-5-21 16,1-1-25-16,3-3-15 0,4 0 83 15,4 0 43-15,3-3 25 0,4-3-18 0,1-1-14 16,1 1-8-16,2-5-25 0,-2 4-1 15,1-3-2-15,-1 3-18 0,-1 0-1 16,-2 0-52-16,-2 0-55 0,-2 2-60 16,-4 1-74-16,-2 1-108 0,-3-3-134 15,-1 3-160-15,-3-1-570 0</inkml:trace>
  <inkml:trace contextRef="#ctx0" brushRef="#br0" timeOffset="45803.124">21079 3198 2551 0,'0'0'393'0,"0"0"-115"16,0 0-13-16,0 0-37 0,0 0-14 16,0 0-47-16,0 0-117 0,0 0 15 0,8 43 41 15,-3-18 0-15,0 2-4 16,-1 1-19-16,-2 4-21 0,-1 0-22 0,-1 0-23 15,-2-1-17-15,-2 1-18 0,0 0-41 16,-2-5-49-16,1-2-40 16,0-4-73-16,1-4-106 0,2-4-103 0,0-5-294 15,1-3-810-15</inkml:trace>
  <inkml:trace contextRef="#ctx0" brushRef="#br0" timeOffset="46023.225">21294 3377 3143 0,'0'0'575'0,"0"0"-364"0,0 0 59 15,0 0 16-15,0 0-61 0,46-11-118 16,-34 8-72-16,3-3-35 0,-2 0-104 15,3 1-63-15,-2-2-40 0,1 3-26 0,-2-1-88 16,0 0-266-16,-4 1-760 0,1-5-539 16</inkml:trace>
  <inkml:trace contextRef="#ctx0" brushRef="#br0" timeOffset="46803.09">21690 3070 1937 0,'0'0'728'16,"0"0"-410"-16,0 0 22 0,0 0-42 15,0 0-2-15,0 0-1 0,0 0-68 16,0 0-109-16,0 0-118 0,0 0-22 15,0 0-8-15,0 0 30 0,-14 37 56 16,16-10 12-16,-1 2-31 0,1 0-13 16,-1 0-5-16,0-1-4 0,0-3-13 15,0-1 1-15,-1-1 0 0,0-2 0 16,0-3 0-16,0-4 0 0,-1-3 0 16,1-5 9-16,-1-2-9 0,1-2 12 15,0-2 28-15,0 0 3 0,1-2 19 0,2-2 45 16,0-5-40-16,2 0-61 15,3-3-9-15,2 0-30 0,2 1-10 16,3 2 12-16,-1 1-11 0,1 6-10 0,-2 2 0 16,-1 0 15-16,-1 2 3 15,-3 6-3-15,0-2 10 0,-3 3 12 0,-3 0 9 16,-2 4-13-16,-2-2-8 0,-6 0 11 16,-1 2 11-16,-3 0 0 0,-4 1 2 15,-2-1 19-15,0-2 2 0,-1-1-18 16,1-3 25-16,2-2 3 0,5-1-10 15,2-3-9-15,5-1-12 0,1 0-6 16,3-3-31-16,0-2-49 0,5-4-3 16,2-6 15-16,5-1-3 0,7-1-7 15,3-5-12-15,0 3-10 0,3-1 3 16,-1 4 14-16,-2 2 17 0,-3 2 34 16,-4 6 25-16,-3 1 12 0,-3 3-14 15,-1 2-5-15,-3 7 20 0,-1 2 69 16,-1 2 9-16,0 3 17 0,-2 0-20 15,0 2 6-15,-1-1-9 0,0 1-28 16,0-2-43-16,0-3-1 0,-2-2-47 16,2-2-90-16,-2-3-71 0,1-3-176 0,0-1-429 15,0-2-963-15</inkml:trace>
  <inkml:trace contextRef="#ctx0" brushRef="#br0" timeOffset="46952.438">21901 3147 3210 0,'0'0'492'0,"0"0"-300"0,0 0-98 0,0 0 42 0,0 0 42 15,0 0-60-15,0 0-118 0,0 0-78 16,0 0-196-16,0 0-180 0,0 0-614 16,0 0-1125-16</inkml:trace>
  <inkml:trace contextRef="#ctx0" brushRef="#br0" timeOffset="47186.767">22021 3075 2433 0,'0'0'1067'0,"0"0"-821"0,0 0-79 16,0 0 25-16,0 0 42 0,0 0-98 15,0 0-49-15,0 0-1 0,4 46-18 0,-1-29-28 16,0 4 0-16,0 2-16 15,0 0-8-15,-3 2-16 0,0 2-16 0,0 1-67 16,-3 2-46-16,-1-1-53 0,0-2-30 16,0-1-17-16,0-6-51 0,0-3-69 15,1-2-217-15,0-4-227 0,1-5-574 16</inkml:trace>
  <inkml:trace contextRef="#ctx0" brushRef="#br0" timeOffset="47552.206">21987 3346 3005 0,'0'0'571'0,"0"0"-294"16,0 0-37-16,0 0 40 0,0 0 17 16,0 0-94-16,30-41-99 0,-20 34-66 15,2 0-38-15,1 0-15 0,0 3 3 16,1-2 10-16,1 2-17 0,-1 0-14 16,1 0-28-16,-1-1-32 0,-1 3 20 15,-2 0 30-15,-2 0 27 0,-5 1 16 0,-1 1 13 16,-2 0-1-16,-1 0-9 15,-2 0-1-15,-2 0-2 0,-2 3-25 16,-2 1-12-16,1 3 37 0,-1 0 40 0,-1 4 7 16,2 0-1-16,1 1-6 15,3 2-16-15,1-4-2 0,2 0-19 16,2 0-1-16,3-2 1 0,2-2-1 0,2 1 13 16,1-3 22-16,2 0-3 0,0 1 2 15,0-1 10-15,0 0-12 16,-3 2-13-16,-1 0-8 0,-1 3-11 0,-3 0 13 15,-3 3-13-15,-1 0 22 0,-9 2 22 16,-3 0 6-16,-5 1-43 0,-4 0-9 16,-6-2-143-16,-1-2-96 0,-1-4-193 15,6-4-800-15,-7-12-1826 0</inkml:trace>
  <inkml:trace contextRef="#ctx0" brushRef="#br0" timeOffset="73659.111">8761 9072 1611 0,'-2'0'526'0,"2"0"-209"0,0-3-46 0,0-1-33 0,0-1-78 0,0 0-3 16,0-1-23-16,2-1-14 0,-2 0-12 16,3-1-29-16,-1 0-41 0,-2-1 12 15,2 2-6-15,0-3 13 0,1 2-1 16,1-3-21-16,0 4 9 0,1-2 1 15,6 0-14-15,-2-1 0 0,4-1-6 16,1 0-3-16,1 0-19 0,5 0-1 16,-2 2 0-16,4-3 11 0,0 5-10 15,1-1 15-15,0 1-5 0,0 2-10 16,-1 0 9-16,1 2-10 0,-2-1 1 16,0 0 12-16,1 1 7 0,-2 0-20 15,2 1 1-15,-1 1-3 0,0-1 0 16,2 1-3-16,1 1 1 0,-1 0-17 15,3 0 2-15,-2 3 16 0,3-2 1 16,2 2-12-16,0 0 12 0,0 1 3 16,0-1-3-16,0 0-1 0,0 0 1 15,0 0 14-15,0-1-14 0,-1 0-21 16,-1 0 21-16,-3 1 3 0,-1 0-3 0,1 0 0 16,-3 1 0-16,-4 1-2 15,1 0 1-15,-3-1-21 0,1 4-6 0,-3-1 16 16,1 0 11-16,-1 3-1 0,-2 0 1 15,3 2-1-15,-4 0-22 0,1 0 13 16,-2 3 11-16,0 0 0 0,-3 2-2 16,2 2-16-16,-4 3 18 0,-1 2 13 15,-2 1-13-15,-1 1 3 0,0 0 28 16,0 0-28-16,-2-1 32 0,0 1 2 16,-2-1-15-16,-1 0-22 0,0-1 25 15,-3 1-1-15,1-2-24 0,-4 1 2 16,0-2 19-16,0 2-8 0,-3 1 2 15,-1-3 10-15,-3 0-22 0,3 0-1 16,-5-1 1-16,3-3 12 0,0 1-14 16,-1-2 13-16,1 0-11 0,-3-1 16 15,1-1-8-15,-2 1-10 0,-1-2 14 16,-3-1-3-16,0 0 3 0,1 0-11 16,-4 0 20-16,0-1 1 0,-2-1 0 15,1-1-10-15,-1-2-3 0,-1-1 7 0,-2-2 6 16,-4-3 2-16,-8-2-14 15,-4 0-13-15,-2-7-20 0,2-1-4 0,7-3 5 16,2-1 0-16,5 0 16 0,8 1-15 16,2 1 18-16,3-5 0 15,-5 1 0-15,-2-6 1 0,-6-4 0 0,5-1 2 16,-1 0 12-16,3-2 26 0,6 2-8 16,-3-1-31-16,5 2 23 15,1-2 15-15,3 2-6 0,3 0 18 0,1 0 22 16,1 0-35-16,3-1-2 0,2 0-22 15,2-3-15-15,0 0-16 0,2-2-15 16,2 1 28-16,0 1-12 0,6 0-16 16,-2 3 16-16,6 2-3 0,-2 0 2 15,3 4-2-15,3 0 18 0,-1 3 2 16,5 0 0-16,1 4-1 0,6 0-1 16,0 2-3-16,2 3-12 0,4 2 12 15,0 1-22-15,0 4-9 0,2 0 1 0,-4 6-1 16,-2 0-9-16,0 2-22 15,-6 1-52-15,-2 1-38 0,-1 2-88 0,-5 1-136 16,-1-2-286-16,-4 0-780 0</inkml:trace>
  <inkml:trace contextRef="#ctx0" brushRef="#br0" timeOffset="78377.896">14656 9314 1230 0,'-4'-5'410'0,"1"3"-134"0,0-1 81 0,0 2-34 0,-1-1-46 0,2 1-52 15,0 0-24-15,-1 1-32 0,2 0-20 16,1 0-32-16,0 0-32 0,0 0-19 16,0 0-13-16,0 0-15 0,0 0-38 15,0 0-20-15,0 1-33 0,0 3 37 16,1 2 16-16,1 3 1 0,-1 0 0 15,1 2 0-15,-1 1 15 0,-1 0-15 16,0 1 11-16,1 1-10 0,-1-1 16 0,0-1-16 16,2 0-2-16,-2 0-12 15,2-2 12-15,1 1 1 0,0 0-1 16,0-4-1-16,0 3 1 0,-1-2 16 0,0 1-15 16,1-3 0-16,-1 1 0 0,1-3 0 15,0 0 11-15,-1-2-9 16,0-1 10-16,1 1-12 0,0-1 24 0,0 0 3 15,0-1 1-15,2 2 9 0,1-2 3 16,-1 1-10-16,3-1-6 0,-1 0-13 16,0 0 1-16,1 0 12 0,2 0-10 15,0 0-12-15,0 0 16 0,2 0-18 16,0 0 11-16,1 0 4 0,0 0-4 16,0 0 4-16,1 0-1 0,0-1 1 15,2-1 2-15,-2 1-15 0,1 1-2 16,-1-1-1-16,0-1-7 0,-1 2-5 15,1 0 11-15,-2 0 1 0,0 0 1 16,1 0 2-16,-3 0 9 0,1-1-10 16,0 0-2-16,-1 0 12 0,0 1 7 15,1 0-18-15,0-1 0 0,-1-1-1 16,3 1 0-16,-3 1-1 0,4-2 0 16,-1 2 1-16,2 0-4 0,-1 0 4 0,2 0 4 15,0 0 20-15,1 0-12 0,1 0-12 16,-2 0 0-16,2 0 15 15,0 0-15-15,2-1-1 0,-2 1 1 0,1 0 0 16,0 0 1-16,0 0-1 16,1 1 3-16,-1 1 10 0,0-2 5 0,0 1-2 15,1 1-13-15,1-1 15 0,-2-1 7 16,3 0-7-16,0 0 1 0,0 0 9 16,-1 0 3-16,1 0 33 0,1 1-15 15,-2 0-9-15,1 0-21 0,0-1-1 16,0 3-16-16,-2 0 10 0,0-2-10 15,-2 4 0-15,2-4 16 0,-1 1-6 16,-1 0-10-16,0-1 23 0,0 1-4 16,2-1-3-16,0 0 1 0,-1 1-1 15,2-2 4-15,2 0-7 0,-2 1 0 16,1 0 0-16,1 0 7 0,-2 0-21 16,-1 1 1-16,-1-2 0 0,-2 1-2 15,0 0 2-15,0 0 16 0,-2 0-17 16,1 0 1-16,-2-1 10 0,0 0 7 0,2 0-4 15,-2 0-3-15,1-2 6 16,0 0-2-16,1 1-4 0,0 0 3 0,2 0-13 16,-2-1 10-16,1 1-12 0,1 0 1 15,2 1 0-15,2 0 0 16,-1 0 9-16,0 0-10 0,-1 0-2 0,-1 0 2 16,0 0 0-16,-3 0 1 0,-1 0 3 15,-1 0-1-15,-1 0 12 0,-2 0-13 16,-1 0 19-16,-2 0-6 0,-2 0-3 15,-1 0 4-15,2-1-13 0,-3 1 9 16,1 0-9-16,1 0 12 0,0-1-12 16,4 1 12-16,-3-1-13 0,3 0 17 15,4-1-18-15,-1 0 1 0,1-1 1 16,3 2-3-16,-1-1-2 0,0-1-11 16,2 0 11-16,-1 2-10 0,1-2 10 15,-3 2-10-15,1-1 10 0,-1 2 1 0,1-3 1 16,-3 2 1-16,1-1 0 15,-3 0 1-15,1-1 0 0,0 1 1 16,-3 1-3-16,-2-1 0 0,2 1 0 0,-4 1-2 16,-1 0-1-16,2 0-12 0,-3 0 3 15,1 0 9-15,3 0-16 16,-3 0 4-16,0 1 3 0,1 1 12 0,1-1 0 16,-1 1 0-16,2-2 0 0,-4 2 2 15,0-2 0-15,0 1 1 0,-1-1 12 16,-2 0 7-16,0 0-1 0,0 0 12 15,0 1 7-15,0-1 5 0,0 0 28 16,0 0 24-16,0 0 12 0,0 0-15 16,0-2-13-16,0-2-26 0,2-1-28 15,0-3-24-15,-2-2 0 0,2-3 6 16,-2 0-9-16,1-4-21 0,1-1-9 16,2-1-28-16,1-1-23 0,-1 1-28 15,1-2-27-15,1 2-40 0,-1 1-101 16,4 0-210-16,-5 4-541 0,0 2-860 15</inkml:trace>
  <inkml:trace contextRef="#ctx0" brushRef="#br0" timeOffset="81349.095">20837 9536 1121 0,'0'0'310'0,"0"0"-209"0,0 0 58 0,0 0-3 15,2 0 26-15,2 0-30 0,1 0 30 16,2 0 15-16,4 0-30 0,1 0-28 15,1 0-14-15,3 0-29 0,0 0-13 16,4 0-12-16,1 0-17 0,1 0-10 16,4 3 4-16,2-1 0 0,9-1 0 15,9 1-1-15,12 0-2 0,6 1 2 16,-1-1-9-16,-2 0-16 0,-4-2-20 16,3 1 1-16,-2-1 1 0,1 0 21 15,1-1 22-15,-5-1-3 0,1-2 26 16,0-1 8-16,-6-1 73 0,3-1 21 15,-6 1-70-15,-11 1-49 0,-9 1-31 16,-7 0-21-16,-4 2 1 0,-1-3 10 16,1-1-9-16,0 2-3 0,-3 1-10 15,-2-2-24-15,-3 1-19 0,-1 1-28 0,-2-1-15 16,-3 4-7-16,0-2-17 0,0 1-12 16,-2 1-3-16,0-2-33 15,0 0-109-15,-1-1-291 0,-2 0-627 0</inkml:trace>
  <inkml:trace contextRef="#ctx0" brushRef="#br0" timeOffset="92324.296">30600 8476 1639 0,'0'0'1115'0,"0"0"-951"0,0 0 0 0,0 0-81 0,0 0-3 16,0 0-23-16,0 0-28 0,0 0 28 16,0 0 1-16,27 38-4 15,-14-7 25-15,1 14-6 0,1 21-7 16,-2 11-3-16,1 8 0 0,-5 2 3 0,-1-2 0 16,1 3-10-16,-4 3 5 15,-3-1-46-15,0 0 14 0,-2-4-28 0,0-7 0 16,0-6 2-16,0-6 9 0,0-6 7 15,0-5 34-15,0-5-6 0,0-13 5 16,-2-8-11-16,0-10-30 0,2-4-11 16,0 0-15-16,0-3-35 0,0-1-75 15,0-7-44-15,0-3-23 0,0-4-45 16,0-8-65-16,-2-12-320 0,0 0-585 16,-4-24-251-16</inkml:trace>
  <inkml:trace contextRef="#ctx0" brushRef="#br0" timeOffset="93105.773">30572 8319 2791 0,'0'0'199'0,"0"0"-113"15,0 0 109-15,0 0-29 0,-2-37-26 16,8 32-64-16,0-1-38 0,5 4-13 16,4-2 3-16,6 0 48 0,11 1 6 15,13 0-1-15,18 2-8 0,10-3-13 16,6-1 11-16,3 1-8 0,-2-2 5 16,10-1-3-16,4 1-15 0,-1-3-19 15,4 2-28-15,-4 0 22 0,2 0-22 16,4 1 22-16,-11-1-10 0,2 1 16 15,-5 1 3-15,-11 0 6 0,3 2-18 16,-11 0-19-16,-17 2-2 0,-6-1-1 16,0 2-2-16,-8-1 0 0,0 1 2 15,2 0 2-15,-11 0 13 0,4-2 3 16,-2 2 4-16,-4-1 6 0,-10 0-7 16,-9 1 7-16,-3 0-1 0,-2 0 7 15,-2 0-6-15,0 0 5 0,0 0-2 16,2 0 0-16,3 0-7 0,2 0-22 0,2 0-2 15,-4 2-21-15,-3 2-10 0,0 4 13 16,0 6 18-16,0 6 0 0,0 14 18 16,-1 9-6-16,2 12-11 0,-1 6-1 15,1-4 0-15,4-1 10 0,0-5-10 16,-5 1-13-16,0 6 12 0,-1 3-2 16,-5 2 3-16,6 0-15 0,3-2 15 15,-3-2 17-15,-4-1-17 0,13 3 1 16,-6-1 0-16,-3 4 0 0,7 2 12 15,-8-1-11-15,1 0 16 0,0-1-18 16,0-3 0-16,0-6 3 0,-1 0 0 16,2-6 6-16,-1-1-6 0,-4-6-3 15,4-6 1-15,-1-7-1 0,1-7 2 16,-3-2 11-16,-5 4-10 0,-7 2 0 16,0 1 0-16,-3-3 9 0,-1-3-11 0,-9-2-1 15,-1-6 12-15,-9-4 1 16,-11-5 5-16,-12-4 3 0,-20-6-20 15,-12-4 1-15,1-1 20 0,7-2-7 0,3 2 0 16,-3 0-12-16,-4 1-2 0,-2 1-1 16,-9 1-18-16,2 1 0 15,3 4-10-15,0 2-5 0,10 0 14 0,8 1 7 16,7 0 12-16,19 0-3 0,13 1-19 16,14-1-66-16,5 0-84 0,-2-3-115 15,2-2-187-15,2-1-953 0,7-15-1112 0</inkml:trace>
  <inkml:trace contextRef="#ctx0" brushRef="#br0" timeOffset="93888.334">31167 8935 2623 0,'0'0'226'0,"0"0"-159"0,0 0 119 0,-15-36-26 0,7 27-17 16,-1-2 22-16,-1 5-3 0,-2 0 1 16,2 4-53-16,-1 2-59 0,-1 0-51 15,1 9-59-15,-5 12-38 0,-1 13 2 16,-4 18 45-16,4 6-7 0,4 0 29 16,8-10 15-16,5-17-9 0,0-8-38 15,7-5-61-15,2 1 32 0,4-1 25 16,1-1 7-16,5-7 57 0,2-6 16 15,2-4 0-15,3-6 54 0,2-8-29 16,0-7-41-16,-1-3-27 0,-2-3-2 16,-4-3 29-16,-3 2 0 0,-4 3 38 15,-4 4 29-15,-2 4 47 0,-3 5 22 16,-3 7 13-16,-1 4-43 0,0 1-65 16,0 7-28-16,2 6 2 0,1 3 52 0,1 4 17 15,0 5-18-15,-2-2-47 0,2-2-19 16,-1-1-14-16,0-5-73 0,3-3-74 15,-1-3-56-15,1-7-176 0,1-2-373 16,0-5-772-16</inkml:trace>
  <inkml:trace contextRef="#ctx0" brushRef="#br0" timeOffset="94040.36">31337 8873 3052 0,'0'0'287'0,"0"0"-140"0,0 0-8 15,0 0-85-15,0 0-54 0,0 0-24 16,0 0-17-16,0 0-83 0,0 0-118 16,0 0-133-16,24 40-147 0,-14-35-166 15,-2-1-571-15</inkml:trace>
  <inkml:trace contextRef="#ctx0" brushRef="#br0" timeOffset="94302.603">31447 8968 2066 0,'0'0'498'0,"0"0"-41"0,0 0-7 0,0 0-149 16,0 0-50-16,18 38-66 0,-14-30-32 15,1 0-42-15,1 2-30 16,1 0-26-16,2 0-30 0,-2 1-22 0,0 0-2 16,-1 0-1-16,1 0-3 0,-2-1-16 15,-2 1-18-15,0-2-9 0,-2 0 9 16,-1-2 15-16,0-3 4 0,0 0 17 16,-1-3 1-16,1-1 34 0,0 0 27 15,1 0 13-15,0 0-3 0,-1-2 3 16,0-5 27-16,0-2-55 0,2-2-46 15,2-7-25-15,1 2-21 0,1 2-31 16,1 0-55-16,-1 6-13 0,-1 4-13 16,-2 2-48-16,-1 2-74 0,-1 2-144 15,-1 4-152-15,0 3-238 0,0-1-538 16</inkml:trace>
  <inkml:trace contextRef="#ctx0" brushRef="#br0" timeOffset="94849.633">31612 9110 758 0,'0'0'1401'0,"0"0"-1052"0,0 0-36 0,0 0-105 16,0 0-60-16,0 0 21 0,0 0-29 15,0 0-48-15,-21 45-23 0,14-29-18 16,0-3-16-16,2 0-10 0,4 0 3 16,0-3-17-16,1-1-11 0,0-3-16 15,3 0 0-15,2-3-28 0,2-3-25 16,3 0 50-16,1 0 18 0,2-3-37 15,-1-3 0-15,-1-2 38 0,1 1 10 16,-4-2 12-16,-1 2 10 0,-3 2-4 16,-1 1-2-16,0 2-7 0,-3 0 12 15,2 2 4-15,-2 0-35 0,0 2-35 16,-1 2-44-16,0 3 54 0,1 2 23 16,0 1-27-16,4-1-9 0,0 0-12 15,2-4-17-15,0-2 39 0,2-2 28 16,1-1 26-16,1-1 31 0,3-6-19 0,-1 1-35 15,-1-3 35-15,0 1 7 0,-3-1-20 16,0 3 3-16,-3 2-2 0,-2 1 18 16,1 3 9-16,-2 0-46 0,-2 0-7 15,2 0 0-15,-2 4 1 0,0 0 1 16,3 1-1-16,-1-2-1 16,1 1-13-16,-1-3 1 0,1 0 1 0,0-1 11 15,2-2 35-15,3-5 15 16,-2 0-21-16,2-5-27 0,2-2-2 0,-2-2-13 15,1 4 13-15,0 0 6 0,-3 3 23 16,1 4-1-16,-2 2 28 0,-2 3-21 16,1 0-34-16,-1 5 31 0,1 2 9 15,2 3-22-15,-1 2-16 0,0-2-3 16,1 0-13-16,-2-1-41 0,-1-2-56 16,-1-6-72-16,0 1-77 0,-1-2-159 15,4-6-255-15,-2 0-631 0</inkml:trace>
  <inkml:trace contextRef="#ctx0" brushRef="#br0" timeOffset="95012.931">31989 8831 2315 0,'0'0'1099'0,"0"0"-899"0,0 0 68 0,0 0-60 0,0 0-12 16,0 0-10-16,0 0-44 0,0 0-59 15,0 0-83-15,0 0-6 0,0 0-40 16,0 0-59-16,0 0-78 0,0 0-100 15,-18-38-209-15,31 30-323 0,0 0-566 16,-1 3-5-16</inkml:trace>
  <inkml:trace contextRef="#ctx0" brushRef="#br0" timeOffset="95179.32">32063 8754 1385 0,'0'0'654'0,"0"0"28"16,0 0-194-16,0 0-214 0,0 0-81 16,-1 50-26-16,1-23 6 0,0 3 15 15,0 3-42-15,0 1-34 0,0 1-4 16,-1-2 3-16,1-1 9 0,0 0-25 15,3 0-43-15,0-1-36 0,-3-2-16 0,0 0-42 16,-4-4-100-16,-2-2-70 0,1-2-57 16,-1-6-48-16,1-4-70 15,2-7-120-15,1-4-91 0,-1-4 2 0,0-3-814 16</inkml:trace>
  <inkml:trace contextRef="#ctx0" brushRef="#br0" timeOffset="95322.976">32015 9110 2137 0,'0'0'543'0,"0"0"-84"0,0 0-26 15,0 0-101-15,0 0-46 0,0 0-72 16,0 0-53-16,0 0-44 0,0 0-22 16,0 0 7-16,0 0-1 0,8-13-28 15,26-2-15-15,20-12-58 0,-2-2-161 16,9-10-134-16,-5-1-229 0,-21 11-915 16,10-3-1129-16</inkml:trace>
  <inkml:trace contextRef="#ctx0" brushRef="#br0" timeOffset="97577.748">29571 8758 2527 0,'0'0'425'0,"0"0"-325"0,0 0 60 0,0 0-36 15,0 0-3-15,0 0 25 0,0 0-29 16,47 10-19-16,-16-7 6 16,19-3-1-16,20 0 14 0,6-4-30 0,3-3-34 15,-3-2-3-15,-5 2 18 0,1-1-9 16,-4 3-10-16,-3 1 1 0,-10 2-50 15,-3 0-11-15,-8 2-26 0,-10 0-15 16,-8 0 5-16,-7 2 13 0,-5 0 3 16,2-1-15-16,-3 0-35 0,0 1-25 15,-2-2-21-15,-6 0-52 0,-2 0-156 16,-3-6-237-16,0 1-754 0</inkml:trace>
  <inkml:trace contextRef="#ctx0" brushRef="#br0" timeOffset="97831.2">30286 8541 2772 0,'0'0'357'15,"0"0"-185"-15,0 0-60 0,0 0 50 16,0 0 40-16,0 0 43 0,41 32-19 16,-26-23-62-16,6 2-46 0,1 0-35 15,1 2-37-15,1-3-15 0,1 2-28 16,-3-2-3-16,-3 1 0 0,-1-1-18 15,-5 1-13-15,-5 1-9 0,-5 1-6 16,-3 3-1-16,-9 4 18 0,-6 3 29 16,-12 5 12-16,-12 7-11 0,-12 6-1 15,-5-2-1-15,11-8-11 0,10-9-23 16,13-10-51-16,5-2-126 0,0-2-150 16,3 0-706-16,-1-8-1313 0</inkml:trace>
  <inkml:trace contextRef="#ctx0" brushRef="#br0" timeOffset="104205.777">29998 8536 931 0,'0'0'830'0,"0"0"-233"0,0 0-139 0,0 0-153 0,0 0-84 15,0 0-31-15,0 0 19 0,0 0-39 16,0 0-76-16,0 0-24 0,0 0 30 15,-4 43 34-15,-1-5 40 0,-5 12 72 16,-1 6-105-16,-1 2-55 0,-2-4-19 16,2-3-63-16,-2-4-4 0,0-1-13 15,2-8-91-15,1-9-65 0,3-7-77 16,4-5-58-16,2-3-140 0,0-4-655 16,2-10-1196-16</inkml:trace>
  <inkml:trace contextRef="#ctx0" brushRef="#br0" timeOffset="104607.422">29892 8096 2615 0,'0'0'450'16,"0"0"-83"-16,0 0 12 0,0 0-67 15,0 0-72-15,0 0-52 0,0 0 10 16,-23-42-42-16,25 30-85 0,4-1-47 16,4-3-24-16,6-1-15 0,3 2-7 15,2-1-5-15,2 3-7 0,-2 5-15 16,-2 3-3-16,-1 5-6 0,-5 4-26 15,-1 8 17-15,-3 8-4 0,-3 11 15 16,-4 13 28-16,-6 12 9 0,-7 1-12 16,-3-10 10-16,4-15 21 0,4-16 13 15,3-7 96-15,1-2-4 0,1-2-37 0,1-2-41 16,6-3 13-16,5-8 46 16,13-9-9-16,15-17-77 0,19-12-151 15,7-9-207-15,-12 9-420 0,-7 5-1362 0</inkml:trace>
  <inkml:trace contextRef="#ctx0" brushRef="#br0" timeOffset="108202.953">27405 9219 1480 0,'0'0'1465'0,"0"0"-1177"0,0 0-46 15,0 0 2-15,-22-37-2 0,18 33-28 16,1 0-30-16,-1 4-54 0,2 0-69 16,0 0-61-16,0 5-80 0,-3 6-10 15,-2 5 10-15,0 14 39 0,-3 11 26 16,-2 9 0-16,3 2 14 0,-1-2 0 15,2-11-24-15,2-14-25 0,4-9 3 16,1-3 32-16,0-3 2 0,0-3 10 16,1-1-26-16,0-6 26 0,0-3 3 15,3-10 98-15,5-12-48 0,4-22-13 16,5-22-37-16,-1-11-56 0,-5 1-50 16,-1 10 23-16,-6 15 83 0,-2 13 28 0,-2 15 52 15,0 10 16-15,2 10 13 0,-2 1-6 16,0 2-38-16,2 3-40 0,1 0-25 15,1 8-53-15,2 7 53 0,8 11 68 16,5 15 12-16,-2-1-40 0,0-2-15 16,-5-5-25-16,-6-6-1 0,0 4-54 15,-1 4-26-15,-3-1-15 0,1 0-49 16,-1-6-68-16,-2-5-92 0,0-6-258 16,0-7-637-16,-9-10-662 0</inkml:trace>
  <inkml:trace contextRef="#ctx0" brushRef="#br0" timeOffset="108344.839">27272 9322 2633 0,'0'0'472'0,"0"0"-290"15,0 0 3-15,0 0 11 0,36 6-60 16,-17-6-57-16,6-3-38 0,2-3-10 0,2-5-31 16,0 0-104-16,-1-4-139 15,-3-2-209-15,-6 4-654 0,2-10-866 0</inkml:trace>
  <inkml:trace contextRef="#ctx0" brushRef="#br0" timeOffset="108581.048">27545 8909 2870 0,'0'0'483'15,"0"0"-172"-15,0 0-81 0,0 0-82 16,-4 45-29-16,4-16 19 0,4 2 26 15,5 2-16-15,-4 3-40 0,5-6-47 16,-3 4-24-16,3-2-21 0,-2-1-16 16,-1 0-2-16,1-3-35 0,0-1-117 15,-2-1-103-15,0-3-99 0,-1-3-253 16,-1-7-800-16,4-8-597 0</inkml:trace>
  <inkml:trace contextRef="#ctx0" brushRef="#br0" timeOffset="108925.054">27719 9171 2153 0,'0'0'1157'0,"0"0"-786"16,0 0-69-16,0 0-70 16,0 0-57-16,0 0-89 0,0 0-27 0,-25 39-16 15,25-27-18-15,0-1-13 0,4 2-12 16,2-2-1-16,0 0-1 0,0-3-16 15,-1-2-4-15,1-3-30 0,-1 0-44 16,2-3 12-16,1-3 25 0,-1-3 27 16,1-2 32-16,0-7 3 0,1 0-3 15,-3-3-13-15,1 0 1 0,-2 3 12 16,-3 2 9-16,0 5-6 0,-2 3 19 16,2 4 31-16,-1 1 3 0,0 6-47 15,2 3-6-15,3 6 25 0,1 5 13 16,4 4-4-16,-2-1-10 0,1-2-27 15,1-2 0-15,-3-6-37 0,2-4-18 0,-2-5-57 16,1-4-81-16,2-3-87 16,0-8-147-16,0-10-343 0,-3 6-1063 0</inkml:trace>
  <inkml:trace contextRef="#ctx0" brushRef="#br0" timeOffset="109258.712">28025 9092 2095 0,'0'0'1135'0,"0"0"-722"0,0 0-60 16,0 0-115-16,0 0-67 0,0 0-41 16,0 0-16-16,0 0-25 0,-16 43-9 15,16-24-6-15,0 1 2 0,4 3 1 16,0 0-19-16,2-4-12 0,1-4-31 15,1-1-15-15,2-4-14 0,0-3-14 16,0-2-8-16,1-4-44 0,2-1-6 16,-1-8 22-16,1-4 30 0,2-7-2 15,-2-4-17-15,-1-3 19 0,-6-1 31 16,-3 0 3-16,-6 0 34 0,-8 2 9 0,-6 4-40 16,-2 2-2-16,-5 4-1 15,2 5-34-15,-2 6-25 0,3 4-9 0,1 3-34 16,3 5-43-16,3 4-110 0,3 1-186 15,5 0-347-15,4-3-800 0</inkml:trace>
  <inkml:trace contextRef="#ctx0" brushRef="#br0" timeOffset="109650.222">28212 8958 2073 0,'0'0'1644'0,"0"0"-1201"16,0 0-126-16,0 0-95 0,0 0-96 15,0 0-70-15,5 45 11 0,-1-23 6 16,6 4-14-16,2 5-14 0,4 0-29 16,1 7-13-16,2 7-3 0,-2 8-2 15,-1 2-32-15,-6-4-45 0,-5-10-38 16,-3-12-15-16,1-8 0 0,-3-4 52 0,0-2 77 16,0 0 3-16,0-2 28 15,2-6 18-15,-2-5 46 0,0-2 65 16,-3-5 11-16,-3-8-28 0,-7-10-18 0,-6-18 30 15,-5-16-52-15,-1-7-54 0,4-1-16 16,5 6-12-16,9 10-17 0,5 2 0 16,2 10-1-16,0 10-21 0,5 9 0 15,1 4-10-15,3 0-11 0,2 0 3 16,1 0-7-16,1 6-9 0,-2 4 4 16,0 4-16-16,-2 4 0 0,-3 6-12 15,-1 7-19-15,-5 10 15 0,-4 14 22 16,-15 11-3-16,-10 5-44 0,-8-4-80 15,5-14-144-15,9-13-186 0,5-12-183 16,9-8-612-16,-9-6-368 0</inkml:trace>
  <inkml:trace contextRef="#ctx0" brushRef="#br0" timeOffset="110324.008">29413 9765 2749 0,'0'0'459'0,"0"0"-240"0,0 0-44 0,0 0-74 0,0 0-47 0,0 0 40 16,47 35 98-16,5-29 9 0,26 0 13 15,17-3-17-15,8-3-55 0,4-1-50 16,-6-3-10-16,-4 2 10 0,-3 0-22 15,-6-1-30-15,-6 0-19 0,-7-3 1 16,-7-2 16-16,-10 0-38 0,-16 2-18 16,-15 1-61-16,-12-1-74 0,-7 3-3 0,-4-1-41 15,-3-3-25-15,-1-3-61 16,-8-1-348-16,-7-5-605 0,1 5-661 0</inkml:trace>
  <inkml:trace contextRef="#ctx0" brushRef="#br0" timeOffset="110565.102">30338 9501 2709 0,'0'0'424'16,"0"0"-220"-16,0 0-32 0,0 0-86 15,0 0 50-15,0 0 118 0,45 27 10 16,-26-19-28-16,6 2-51 0,0-2-56 16,0 0-52-16,-4 1-28 0,-2-3-25 15,-4 1-15-15,-4 2-9 0,-3 1-24 16,-3 2 2-16,-5 1 11 0,-4 7 11 15,-8 3 15-15,-14 9-15 0,-15 10 22 16,-10 9-7-16,-4 0-12 0,3-3 12 0,10-6-15 16,11-10-14-16,5-6-81 15,8-6-129-15,-2-2-123 0,1 0-262 0,4-4-1089 16,-7-2-286-16</inkml:trace>
  <inkml:trace contextRef="#ctx0" brushRef="#br0" timeOffset="111024.581">29969 9635 1830 0,'0'0'629'0,"0"0"-220"0,0 0-89 0,0 0-90 0,0 0-33 0,0 0-49 16,0 0 19-16,2 50 66 0,-7-9-31 15,-5 15-10-15,-4 6-17 0,-3-5-43 16,-1-7-43-16,3-8-43 0,0-8-32 15,3-7-14-15,3-5-39 0,1-3-145 16,-1 2-177-16,2 2-230 0,1-6-1197 16,4-13-262-16</inkml:trace>
  <inkml:trace contextRef="#ctx0" brushRef="#br0" timeOffset="111673.065">29753 9217 2194 0,'0'0'630'0,"0"0"-290"0,0 0-107 0,0 0-40 15,0 0-41-15,-39 47-42 0,24-11-18 16,-1 12-20-16,0 4-9 0,7-6-13 16,4-11-6-16,5-15-10 0,0-3-3 15,2 0-6-15,5 1-22 0,1-2-1 16,5-5 1-16,-1-3 25 0,4-5 15 16,0-3 53-16,1-3-6 0,2-7-41 15,-1-3-49-15,-4-2-19 0,-2-3 19 16,-5-1 0-16,-6 1 27 0,-2 1 32 0,-8 3-25 15,-5 1-34-15,-1 5-12 0,-6 5-35 16,-1 3-39-16,0 5-19 16,-2 8-10-16,2 3-103 0,4 3-252 0,4-3-707 15,6-3-1044-15</inkml:trace>
  <inkml:trace contextRef="#ctx0" brushRef="#br0" timeOffset="112379.506">27541 9894 2545 0,'0'0'479'0,"0"0"-156"0,0 0 13 0,0 0-71 0,0 0-86 0,-40-20-45 0,31 20-19 16,-2 0-28-16,0 4-4 0,-2 3-6 15,-1 3-21-15,-1 1-16 0,1 3-19 16,-1 2-21-16,-1 3-15 0,3 1 12 15,-1 2 1-15,3 3-13 0,1-2 12 16,-2 3-22-16,3 0 25 0,1 0-1 16,-2 0 1-16,4 0-2 0,3-2-10 15,-1 0-1-15,4-1 10 0,0 2-25 16,6-4 7-16,1 2-4 0,1-1 0 16,4-1-9-16,-3-1 0 0,3-1-12 15,-2 0-28-15,-3-2-35 0,3 1-31 16,-2-2-49-16,-1-1-60 0,-3-3-145 15,0 1-283-15,-4-6-622 0</inkml:trace>
  <inkml:trace contextRef="#ctx0" brushRef="#br0" timeOffset="112974.095">27196 10354 2509 0,'0'0'618'0,"0"0"-268"15,0 0-77-15,0 0-57 0,0 0-99 16,0 0-88-16,0 0-29 16,0 0-35-16,0 0 33 0,38-19 2 0,-18 10 1 15,5-4-1-15,4-4-2 0,0-1-68 16,-2-1-52-16,1 1-61 0,0 0-36 16,-5 3 6-16,1 3 57 0,-6 3 69 15,-2 4 49-15,-6 2 35 0,-2 3 3 16,-2 0 22-16,-3 5 39 0,1 2 60 15,-2 3-12-15,-2 2 6 0,2 2 15 16,-2 1-16-16,0-2-1 0,0 4 7 16,0-3-26-16,0 1-14 0,0-1-24 15,0-3-22-15,2-1-32 0,0-2 0 16,-1-2-2-16,1-4-2 0,2-1-9 16,-1-1 11-16,1-1 22 0,-1-5-1 15,3-3 26-15,1-2 25 0,-1-5-41 16,3-4-31-16,-2-2-41 0,0 0 4 15,-3 3 9-15,0 3 25 0,-2 8-13 0,1 4 14 16,-1 2-10-16,-1 2-26 0,3 3-40 16,4 5 43-16,1 4 35 0,5 3 0 15,-1 2 3-15,1 2-3 0,-1-4-28 16,0-1-16-16,-2-4-3 0,-2-1 6 16,0-6-9-16,0-2 2 0,-2-2-14 15,1-7 24-15,2-3 38 0,0-2 11 16,-1-3 2-16,0-1 3 0,1 1-13 15,-2 2 9-15,1 2 0 0,0 4-11 16,0 4 14-16,1 4 38 0,0 0-31 16,1 7-9-16,2 4 12 0,3 1 10 15,-3 1-34-15,1 1-1 0,-2 0-22 16,-5-5-22-16,2-1-13 0,-4-3-63 16,-1-4-105-16,-2-1-276 0,-1-7-707 15,-1 0-538-15</inkml:trace>
  <inkml:trace contextRef="#ctx0" brushRef="#br0" timeOffset="113528.828">28044 10051 1698 0,'0'0'804'0,"0"0"-334"0,0 0-112 0,0 0-129 0,0 0-84 16,-45 27-22-16,34-11-10 0,1 0-31 15,4 2-12-15,4 0-27 0,2-2-29 16,4 1-13-16,8-1-1 0,3-1 3 15,3-2-3-15,3-4-29 0,4-4-75 16,4-5-41-16,0-2-72 0,2-6-219 16,-6 1-680-16,2-10-898 0</inkml:trace>
  <inkml:trace contextRef="#ctx0" brushRef="#br0" timeOffset="114342.848">28338 9872 2445 0,'0'0'650'0,"0"0"-268"0,0 0-65 16,-39 7-43-16,29-2-71 0,-1 4-64 16,1 1-34-16,-1 4-30 0,4 2-54 15,0 6-21-15,5 2-3 0,2 3-9 16,2-1 12-16,5 0-13 0,3-2-5 0,0-3-28 16,5-4-16-16,1-4 0 15,3-2 9-15,0-6 3 0,1-3 13 0,0-2 3 16,2-2-13-16,-1-5 3 0,0-3-28 15,-3-2-13-15,-2-2-6 16,-3 2 6-16,-2 0 50 0,-4 4 35 0,-1 1 38 16,-4 3 12-16,-2 2 19 0,0 2 10 15,0 0-3-15,-2 4-70 16,-1 2-6-16,0 4-25 0,1 0 2 0,2 4 11 16,-2-1 12-16,2 0-13 0,2-4-6 15,2-3-6-15,0-1-9 0,1-3 34 16,2-2 16-16,-1 0 18 0,4-2-6 15,-2-3-3-15,2-2-25 0,1-3-14 16,-3-1-11-16,-1-1-4 0,-3 0 27 16,0 0 2-16,-4 1 12 0,-2-2-9 15,-5 1-3-15,-5 1-19 0,-3-1-22 0,-3 4-28 16,-1 1-54-16,-1 3-32 0,1 4-96 16,2 0-184-16,2 3-360 15,5-1-837-15</inkml:trace>
  <inkml:trace contextRef="#ctx0" brushRef="#br0" timeOffset="115107.517">28681 9942 196 0,'0'0'1721'0,"0"0"-1215"16,0 0-293-16,0 0-91 0,0 0-25 0,0 0-52 16,0 0 13-16,0 0 54 0,0 0 0 15,0 0-39-15,0 0-5 0,0 0-11 16,0 0 3-16,0 0 17 0,-29-6 5 0,29 6-9 16,0 0-16-16,0 0-20 15,0 0-8-15,0 0-4 0,0 0 3 16,0 0-3-16,0 0 13 0,0 0-3 0,0 0 8 15,0 0-21-15,-2 0-9 0,1 0-13 16,-2 0-19-16,-1 3-9 16,1-1-16-16,-1 1-6 0,2 1-1 0,-2 2 20 15,-2 2-10-15,3 2 19 0,-1 4 0 16,1 0 22-16,3 2 22 16,0 1 9-16,0-1-12 0,4-1 10 0,0-1-4 15,4-4-6-15,-2-1-16 0,3-3 22 16,-1-3-9-16,1-2 3 0,0-1 6 15,0-7 34-15,4-5 43 0,-1-5-3 16,1-8-43-16,-2-2-56 0,0-3-22 16,-3-4-31-16,-3 4 33 0,-4-1 20 15,-1-1 22-15,-10-4 18 0,2 1-2 16,-4 1 17-16,-3-1-2 0,2 7 25 16,-3-2-26-16,5 5 25 0,-1 8 41 15,5 5 54-15,3 6-62 0,1 5-49 16,3 1-61-16,0 0-46 0,0 8-58 15,1 13-3-15,6 19 50 0,7 16 55 16,1 9-5-16,1-5 7 0,1-9 0 16,-1-14-3-16,-3-10 0 0,0-6-22 15,-3-7 10-15,4 2 13 0,1-2 2 0,2 2 0 16,-2-8 3-16,0-5-2 16,-2-3 2-16,-2-2 13 0,2-9-16 15,-4-3 0-15,1-5 1 0,-5-3-1 0,0-1 3 16,-5 0 21-16,-2 1 28 0,-5 5-52 15,-2 4 13-15,1 5 17 0,1 6 10 16,2 2-31-16,-2 6-9 0,3 8-55 16,0 5 55-16,0 7 32 0,4 2 26 15,0 1-15-15,4-3-34 0,4-4-9 16,4-5-52-16,3-4-74 0,5-7 6 16,9-6 43-16,11-12 25 0,15-19 6 15,5-9-113-15,-6-9-298 0,-14 10-1235 16,-11 3-484-16</inkml:trace>
  <inkml:trace contextRef="#ctx0" brushRef="#br0" timeOffset="117621.373">32586 9226 1205 0,'0'0'829'0,"0"0"-508"0,0 0 92 15,0 0-101-15,0 0-63 0,0 0-42 16,0 0-14-16,0 0-30 0,0 0-47 16,0 0-27-16,0 0-23 0,2 0-17 15,3 0-5-15,2 0 49 0,8 1-12 16,2 1 12-16,8-2 2 0,10 3-45 16,-1-3-28-16,7 0-22 0,10-1-1 15,10-1-33-15,-5-1-67 0,-4 2 8 16,-2-1-25-16,-1 2-41 0,9 0-47 0,-2 0-25 15</inkml:trace>
  <inkml:trace contextRef="#ctx0" brushRef="#br0" timeOffset="118959.527">33136 9185 4221 0,'0'0'1'0,"0"0"-2"15,0 0 0-15,39 37 1 0,-35-31 0 16,-1-1 18-16,-2 1-2 0,-1-1-15 16,0-2-1-16,-3 2-34 0,-1 0 34 0</inkml:trace>
  <inkml:trace contextRef="#ctx0" brushRef="#br0" timeOffset="119022.483">33140 9278 4223 0,'0'0'1'0,"-49"21"1"0,20-12-2 15,-2 5-25-15,2-1-75 0,4-2-83 0,3 2-78 16,4-1-235-16,8-7-875 0,6-2-419 16</inkml:trace>
  <inkml:trace contextRef="#ctx0" brushRef="#br0" timeOffset="119760.881">32998 8985 2305 0,'0'0'478'0,"0"0"-170"0,0 0 37 0,0 0-104 0,0 0-52 0,0 0-42 0,0 0-33 16,0 0-36-16,0 0-53 0,0 0-3 16,0 0 28-16,0 43 12 0,12-22-6 15,2 4-25-15,1 1-29 0,-1 0-2 16,2-2-19-16,-2-2-52 0,2-1-85 15,-1-4-111-15,0-1-121 0,-1-3-321 16,-2-5-914-16</inkml:trace>
  <inkml:trace contextRef="#ctx0" brushRef="#br0" timeOffset="120353.153">32895 8996 1459 0,'0'0'1237'0,"0"0"-915"0,0 0-44 0,0 0-14 16,0 0-27-16,0 0-61 0,0 0-37 16,0 0-58-16,0 0-35 0,0 0 35 15,-14 69-28-15,4-15 3 0,2 8 6 16,-17-1-22-16,3-7-17 0,2-5-23 16,-5-3-53-16,11 0-52 0,-1-2-113 15,1-7-165-15,1-11-220 0,8-9-738 0,-7-4-510 16</inkml:trace>
  <inkml:trace contextRef="#ctx0" brushRef="#br0" timeOffset="120895.996">32904 8471 2539 0,'0'0'367'0,"0"0"-161"0,0 0 100 0,0 0-65 16,0 0 8-16,0 0-13 0,0 0-74 15,0 0-57-15,0 0-37 0,0 0-27 16,0 0-41-16,0 0-27 0,0 0-29 15,-1-14-3-15,-3 28 34 0,-2 5 23 16,-2 5-1-16,3 2-50 0,-1-1 10 16,3-3-4-16,-1-1 16 0,-1-4 3 15,1-3 3-15,2 0 9 0,2-3 15 16,2-1-8-16,5-1 9 0,2-1 31 16,4-2-18-16,4 0 8 0,3-4 1 15,2-2-19-15,2-4 0 0,1-4-3 16,2-2-65-16,0-2-55 0,-1-1-59 15,1-1-121-15,-6-2-94 0,-2 0-406 0,-4 3-725 16</inkml:trace>
  <inkml:trace contextRef="#ctx0" brushRef="#br0" timeOffset="121090.878">32989 8456 2618 0,'0'0'245'0,"0"0"-146"0,0 0 26 16,0 0 19-16,0 0 41 0,-4 48 15 16,9-27-33-16,-1 4-19 0,4 8-12 15,-1 9-24-15,1 9-31 0,-3 1-16 16,4-1-39-16,-6-5-26 0,-5-2-121 16,-2-7-149-16,-4-8-194 0,0-12-644 15,6-1-1067-15</inkml:trace>
  <inkml:trace contextRef="#ctx0" brushRef="#br0" timeOffset="121944.053">32087 11059 2748 0,'0'0'411'0,"0"0"-274"0,0 0 25 0,0 0-41 15,0 0 78-15,0 0-98 0,0 0-26 0,15-60-19 16,-15 23-24-16,5-12-21 0,-9-5-11 16,3 2-4-16,2 4 2 15,0 4-1-15,5 1 1 0,-4 7 2 0,-1 7 1 16,0 8-1-16,3 4 0 0,2 0-2 16,-1 2 2-16,1 4 28 0,1 3 7 15,-2 8-33-15,4 3-1 0,2 7 31 16,6 6 33-16,0 6-15 0,-1 12-6 15,-3-4-7-15,-5 5-35 0,-3 0-2 16,-4-6-28-16,1 4-66 0,-2-1-49 16,0 2-30-16,-1-3-58 0,0 0-54 15,0-7-86-15,0-4-157 0,-1-6-463 16,0-7-382-16</inkml:trace>
  <inkml:trace contextRef="#ctx0" brushRef="#br0" timeOffset="122078.607">32158 10886 443 0,'0'0'1925'0,"0"0"-1448"0,0 0-79 0,0 0-14 16,0 0-90-16,0 0-71 0,0 0-64 16,0 0-51-16,0 0-52 0,0 0-39 15,44-32-17-15,-30 23-56 0,2-4-90 16,-3-1-86-16,0-1-129 0,-3-4-276 16,-4 6-637-16,-5-12-504 0</inkml:trace>
  <inkml:trace contextRef="#ctx0" brushRef="#br0" timeOffset="122389.904">32327 10533 1045 0,'0'0'1648'0,"0"0"-1227"16,0 0-128-16,0 0-71 0,0 0-32 16,0 0-11-16,0 0-22 0,0 0-26 15,0 0-16-15,5 36-28 0,-1-21-22 16,2 2-7-16,1-1-21 0,1 3-9 15,0 0-7-15,2 2-17 0,-1 0-2 16,-1 1 0-16,0 2-2 0,-3 2 0 0,2-1-15 16,0 2-3-16,-3-1-1 15,-2-1-8-15,0-3 5 0,-2-3 22 0,2-4 0 16,4-2 15-16,-3-4-12 0,3-5 7 16,1 0-10-16,-2-1-34 15,5-3 21-15,4 0-2 0,0-4-47 0,4-5-46 16,-1-2-54-16,1-4-51 0,-3-2-89 15,2-2-174-15,-3-2-500 0,-1 6-527 16</inkml:trace>
  <inkml:trace contextRef="#ctx0" brushRef="#br0" timeOffset="122865.132">32506 10565 2824 0,'0'0'471'0,"0"0"-261"16,0 0 11-16,0 0-19 0,0 0-1 15,0 0-5-15,0 0-50 0,0 0-53 16,0 0-41-16,0 0-52 0,0 0-9 16,0 0-17-16,0 0 26 0,25 34 40 0,-15-16 1 15,-2 6-17-15,1 3-21 16,-1 0 13-16,0 0-16 0,-2-3 0 15,1 1-21-15,0-2 20 0,2-3-10 0,2-1 10 16,-3-3-1-16,4-5-11 0,1-2 1 16,-3-3 10-16,0-4 0 15,-4-2 0-15,0 0 2 0,-1-6 11 0,3-3 57 16,-3-3 18-16,-4-5-40 0,1-3-46 16,-2-3 0-16,-2-4-25 0,-1-1 22 15,-2 0 3-15,-3-1 1 0,2 3 2 16,-3-1 13-16,-2 5-13 0,2 1 0 15,1 4 0-15,3 10 31 0,0 1 30 16,5 4-9-16,0 2-15 0,0 0-19 16,4 0-21-16,0 4-58 0,4 4-17 15,2 13 75-15,8 13 52 0,-2 2-10 16,-2-2-17-16,-2-2-10 0,-2-6-15 16,1 0-12-16,4 0-55 0,-1-2-50 0,-4-5-70 15,-2-5-54-15,1-6-107 16,-1-5-214-16,0-3-583 0,11-15-668 0</inkml:trace>
  <inkml:trace contextRef="#ctx0" brushRef="#br0" timeOffset="123811.169">33009 10490 1080 0,'0'0'401'0,"0"0"-63"0,0 0-36 16,0 0-30-16,0 0-20 0,0 0 24 16,0 0-86-16,0 0-59 0,0 0-45 15,0 0-19-15,0 0-10 0,0 0-16 0,0 0-26 16,0 0-15-16,0 0-13 16,0 0-6-16,0 0-3 0,-22 1 3 0,21-1 6 15,1 0 13-15,0 0 0 0,0 0 29 16,0 0 3-16,1 2 6 0,-1-2-3 15,1 0-10-15,0 1 10 0,-1-1 0 16,-1 0-13-16,0 0 0 0,-1 0-6 16,1 0 3-16,1 0-4 0,0 0 7 15,0 0 7-15,0 0-1 0,-2 0 4 16,1 0-4-16,-1 0-3 0,1 2-9 16,-2-2-1-16,0 1-11 0,1-1-2 15,-1 0 0-15,1 2-1 0,-1-2 2 16,0 1 13-16,1-1-13 0,-3 1 12 0,2-1-12 15,1 2 10-15,1-2 3 16,0 0 6-16,-2 1 7 0,-3 2-7 16,0 0 3-16,1 1-13 0,2 2-9 15,1 1-3-15,-4 1-2 0,2 3-10 0,-4 3-16 16,0 3 6-16,4 3 22 16,0 4 1-16,1 2 36 0,3 2 10 0,0 0 3 15,2-1 9-15,5 0 10 0,3-3-29 16,2-4-25-16,1 0 0 15,1-5-14-15,2-2 1 0,1-4 1 0,0-2-3 16,1-3-25-16,-1-4-68 0,0 0-78 16,0-9-109-16,0-4-141 0,-3-7-297 15,-3 4-826-15</inkml:trace>
  <inkml:trace contextRef="#ctx0" brushRef="#br0" timeOffset="124004.835">33029 10347 2877 0,'0'0'314'0,"0"0"-196"0,0 0-10 15,-7 38 60-15,9-14 85 0,6 4 2 16,2 6-28-16,0-1-59 0,1 2-48 0,-1-5-58 16,-2 2-31-16,0-5-31 15,5 0-28-15,-6-1-71 0,2-3-59 0,-1-1-93 16,-2-3-124-16,-1-5-218 15,-2-4-497-15,-1-4-281 0,-2-6 635 0</inkml:trace>
  <inkml:trace contextRef="#ctx0" brushRef="#br0" timeOffset="124575.475">33053 10694 973 0,'0'0'1926'0,"0"0"-1564"16,0 0-79-16,0 0-18 0,0 0-108 15,0 0-72-15,0 0-24 0,0 0-5 16,41-36-31-16,-24 24-24 0,3-1-1 15,-3 3-22-15,0 1-9 0,-2 2-35 16,-1 1-6-16,-2 4-4 0,-1 2-6 16,-1 0 16-16,1 4 66 0,-2 6 0 15,-4 0 60-15,0 4-4 0,-2 3-9 16,1 4 0-16,1-2-47 0,1 0 44 16,2-3 23-16,0 1-20 0,2-4 0 15,0-3-44-15,-3-4 0 0,0-3 9 16,-3 0 16-16,-2-3-28 0,0 0 50 15,-1 0 96-15,0-2-22 0,1-2 24 16,0-4-29-16,-1-1-42 0,-1-6-44 0,0-2-33 16,-1-4-22-16,-3-1-11 0,4 1 5 15,0 4-9-15,2 1 0 0,2 4 10 16,0 2-19-16,4 4 21 0,-1 0 25 16,3 4-71-16,0 2 40 0,3 1 31 15,0 5-27-15,-2 1-11 0,4 3 8 16,-4-1-14-16,-1-2-173 0,0 2 117 15,-5-2 100-15,1-3-79 0,-3-3 50 16,-1-1 26-16,0 0 6 0,-1-5 157 16,1-8-38-16,1-4-36 0,-1-8-30 15,0-9-37-15,-2-9-19 0,-5-11 25 16,-9-4 49-16,-7 3-74 0,12 2 21 0,-10 6-33 16,1 3 12-16,5 9-28 15,-7 10 28-15,8 8 21 0,7 7 0 16,0 2 13-16,2 3 34 0,0 2-6 15,2 3-32-15,1 6-30 0,3 18-66 0,9 22 66 16,6 26 18-16,15 10-18 16,1 4 65-16,-4-11 30 0,1-18-74 0,-1-7 4 15,7-5-25-15,0-12-15 0,-5-7-92 16,-4-9-201-16,-3-7-260 0,-4-6-903 16,16-4-833-16</inkml:trace>
  <inkml:trace contextRef="#ctx0" brushRef="#br0" timeOffset="127390.817">30768 8917 928 0,'0'0'1211'0,"0"0"-910"0,0 0-49 0,22-43-24 15,-7 23-35-15,5-3-11 0,4-2-13 16,4-5-14-16,1 0 6 0,2-2-32 16,8-5-13-16,5-7-21 0,12-7-20 15,-5 6-25-15,-9 11-19 0,3 0-30 16,2 9-1-16,1 2-22 0,-4 2-19 16,0 8-52-16,-17 8-21 0,1 2-5 0,3 3 3 15,-9 2-14-15,1 5-3 16,-1 5 3-16,-6 6 21 0,-8 3 23 15,-8 13 29-15,-16 15 15 0,-20 17 39 0,-11 10 3 16,-9 5 15-16,-5-4 30 0,1-6 73 16,0 0 38-16,-2 0 15 0,11-6 9 15,0-1-16-15,8-6-9 0,7-6-24 16,7-4-29-16,12-15-40 0,3-5-43 16,7-10-19-16,3-5-21 0,2-2-7 15,2-4-21-15,0-4-39 0,9-3-2 16,10-9 90-16,12-14 37 0,20-19 76 15,20-24-11-15,13-15-55 0,2-4-47 16,-3 5-3-16,-7 11-22 0,-10 3-6 16,-3 6 0-16,-3 6-7 0,-10 5 26 15,-5 11 11-15,-2 2 1 0,-14 9 2 16,-4 9 1-16,-5 4-1 0,-13 8-2 16,2 2-18-16,-1 2-29 0,-2 2-78 0,-6 11 2 15,-8 11 92-15,-12 20 28 16,-10 23-15-16,-14 14-14 0,0 9-46 0,3 0-23 15,2-4-26-15,3 0-9 0,3-4 28 16,5-5 60-16,1-9 35 0,14-16-3 16,5-16 15-16,2-15 1 15,7-6 53-15,7-2-21 0,3-5-32 0,8-3 0 16,11-7 20-16,13-12 44 0,13-12-13 16,5-6-18-16,-3-2-33 0,-3 2-48 15,-15 8 48-15,-8 6-38 0,4 0 22 16,6 5 0-16,3 5-5 0,-6 1 20 15,-14 9 2-15,-16 3-2 0,-3 5-3 16,4 7-82-16,-4 11 26 0,-5 13 60 16,-6 13 38-16,-9 5 13 0,0 1-16 15,-10-2-3-15,6-5-9 0,1 0-23 16,5-12-75-16,7-9 75 0,2-13 1 16,2-8 15-16,0-3 54 0,3-4-6 15,9-2 37-15,7-11 79 0,5-4-82 0,7-6-57 16,13-11-41-16,15-8-10 15,13-11-97-15,0 2-79 0,-8 8-167 16,-23 15-741-16,-19 7-1007 0</inkml:trace>
  <inkml:trace contextRef="#ctx0" brushRef="#br0" timeOffset="130010.952">30835 5506 760 0,'-7'-11'322'0,"1"4"695"0,-1-1-667 0,-2 0-53 0,0-1 33 16,1 2-83-16,2 1-15 0,-2-1-27 0,1 3-48 15,-1 2-18-15,0 1 2 0,-3 0-48 16,1 1-68-16,-3 1-23 0,1 4-2 15,-2 5 1-15,1 7-1 0,-2 11-22 16,0 17-18-16,4 19-4 0,4 7 23 16,5 3 5-16,3-10 4 15,7-9 8-15,1-11 1 0,1-13 0 0,0-9-12 16,0-6 14-16,3-3-3 0,2-2 4 16,3 1 12-16,2-9-12 0,4-3-1 15,5-6-1-15,6-14 1 0,9-14-46 16,3-14-86-16,0-8-99 0,-10 0-139 15,-8 8-322-15,-12 13-403 0,-6 12-68 16</inkml:trace>
  <inkml:trace contextRef="#ctx0" brushRef="#br0" timeOffset="130273.4">31074 5572 1266 0,'0'0'585'16,"0"0"-59"-16,0 0-136 0,0 0-139 16,-33 36-66-16,26-19-22 0,-2 4 5 15,4 1-22-15,3 3-26 0,0 0-35 0,2-2-25 16,0-1-10-16,3-4-32 15,2-3-3-15,1-5-15 0,0-5 0 16,3-3 22-16,1-2 17 0,3-7 1 0,0-4 4 16,2-7 3-16,0-6-22 15,0-5-25-15,-4-2-15 0,-4 1-29 16,-4-1 24-16,-3 6 20 0,-7 4 49 0,-4 5 1 16,-7 5-22-16,-1 3-26 0,-4 8 12 15,1 0-14-15,-2 8-13 0,4 5-18 16,-1 4-19-16,4 2-24 0,5 1-27 15,2 1-97-15,7-3-143 0,3-4-215 16,4-6-238-16,3-2-641 0</inkml:trace>
  <inkml:trace contextRef="#ctx0" brushRef="#br0" timeOffset="130704.845">31223 5431 2821 0,'0'0'442'0,"0"0"-229"0,0 0-73 15,0 0-39-15,0 0 15 0,0 0-43 16,0 0-1-16,0 44-19 0,4-36-20 16,-1 2-30-16,1 0 0 0,0 1 0 15,-1-1-3-15,2 0-13 0,-2 1-3 16,1-1-31-16,-1-2-25 0,1-2-20 16,0-3-5-16,1-3 8 0,2 0 89 15,-1-2 7-15,1-3 37 0,-1-1 28 0,0-5 17 16,0-1 2-16,0-1-32 0,-1 0-30 15,-3 0-26-15,1 5-3 0,1 2-25 16,-2 3-7-16,4 3-2 0,2 0 19 16,1 3 15-16,3 5 1 0,2 3-1 15,-2 1-2-15,1-1-26 0,-2 2-16 16,-1-3 15-16,0-1-2 0,-2-3-7 16,-3-2-19-16,-1-2-22 0,0-2-6 15,2-3 56-15,-2-3 29 0,2-3 48 16,-1-4-4-16,-1-2-15 0,0-1 12 15,-2-2-10-15,1 2-8 0,0 2-8 16,1 1 23-16,0 6-6 0,1 4 5 16,1 3-21-16,3 2 3 0,5 6 0 15,1 3-3-15,3 2-16 0,0-1-41 0,-3-2-85 16,0-1-48-16,-1-5-157 16,-5-2-488-16,3-6-1230 0</inkml:trace>
  <inkml:trace contextRef="#ctx0" brushRef="#br0" timeOffset="131357.154">31535 5011 1786 0,'0'0'552'0,"0"0"-207"0,0 0 44 0,0 0-28 0,0 0-51 16,0 0-55-16,0 0-79 0,0 0-76 15,0 0-82-15,0 0-18 0,0 0-69 16,0 0 69-16,23 63 50 0,6-12 6 0,2 10-16 15,-7-2-29-15,-3-8-11 16,-6-13-2-16,-6-6-10 0,2-10-19 0,0-2-44 16,-1-3-21-16,-2 1 14 0,-1-1 16 15,0-7 3-15,-2-7 6 0,0-3 7 16,-2 0 50-16,-1-5 85 0,1-6 44 16,1-4-41-16,3-2-35 0,-1-6-19 15,0 3-33-15,1 1-1 0,1-1-1 16,0 8-30-16,-1 1-19 0,0 5 13 15,0 3-1-15,-1 3 3 0,-2 3-3 16,0 3 13-16,-1 3 0 0,1 2-25 16,-2 2 12-16,-2 3-6 0,-2 0-10 15,-7 1 39-15,-3-1 15 0,1 0-2 16,0-4 1-16,-2-1 1 0,4-5 11 16,3-3 13-16,2-3-24 0,4-3-69 15,0-7-64-15,0-7-13 0,7-4 73 16,3-5 35-16,4 0-7 0,2-2 7 15,0 4-10-15,0 2 45 0,-1 3 3 16,-4 5 67-16,-1 4 73 0,0 4 16 16,-5 4-27-16,0 0-50 0,-1 2-9 0,-2 0 18 15,0 2-1-15,1 3 15 0,-1 2-12 16,4 2-37-16,0 1-28 0,-1-2-25 16,2 1-9-16,-4 0-79 0,1-2-88 15,1-2-91-15,-3-3-235 0,1-2-776 16,1-10-657-16</inkml:trace>
  <inkml:trace contextRef="#ctx0" brushRef="#br0" timeOffset="131489.225">31880 5082 443 0,'0'0'2609'0,"0"0"-2217"0,0 0-106 0,0 0-63 16,0 0-59-16,0 0-164 0,0 0 0 15,0 0-126-15,0 0-148 0,0 0-231 16,0 0-289-16,0 0-1016 0</inkml:trace>
  <inkml:trace contextRef="#ctx0" brushRef="#br0" timeOffset="132359.39">31969 5034 440 0,'0'0'2008'0,"0"0"-1737"0,0 0-165 0,0 0 58 0,0 0 82 0,0 0 9 15,42 45-81-15,-27-29-48 0,-2 1-37 16,3 0-52-16,-5 0-34 0,-1 0 16 16,-4-3 0-16,-3 1 6 0,1-3-3 15,-3 0 3-15,0-4-3 0,-1-1-5 16,0-4 2-16,1 0-16 0,0-3 25 16,2 0 19-16,-1-1 34 0,-2-4 108 15,0-2-68-15,2-3-50 0,2-4-31 16,6-4-40-16,0-4 0 0,1 3-31 15,1-1 6-15,-3 7 4 0,1 3 5 16,1 1 1-16,0 5-4 0,-1 4 1 16,1 0-10-16,-1 1 6 0,-1 4-6 0,2 3-9 15,-3-2-50-15,-2 0-9 16,-2-2-26-16,-2 2-20 0,2-4-31 0,-3-2-124 16,2-2-211-16,2-7 38 15,0-2 92-15,0-5-48 0,3-3-143 16,2-1-83-16,-3 1 238 0,3 1 414 0,-1 4 124 15,-3 1 365-15,-1 6 19 0,-2 4 0 16,-1 2-21-16,-2 1-31 0,1 0-38 16,-1 1-86-16,0 2-136 0,0 3-12 15,-5 1-96-15,-5 1-28 0,-1 4-7 16,4 0-9-16,0 1-9 0,2-2-7 16,4 1-13-16,0-2-15 0,1 0-16 15,0-1 1-15,0-3-5 0,-1-2-27 16,0-1-19-16,1-2-31 0,2-1 12 15,7 0 85-15,0-4 3 0,1-2 44 16,0 1-9-16,0-1-13 0,-3 1-25 16,2-1-1-16,-2 5-24 0,-1 1 23 15,2 0-2-15,2 1 1 0,-2 2 2 16,-1 1-1-16,0-3-1 0,-2-1-57 0,0 0-66 16,1-8-58-16,-2-6-93 15,7-10-240-15,0-14-531 0,-4 4-465 0</inkml:trace>
  <inkml:trace contextRef="#ctx0" brushRef="#br0" timeOffset="132522.909">32402 4645 1898 0,'0'0'357'0,"-30"-45"-82"0,17 28 118 0,2 4-86 15,1 0 5-15,4 6 13 0,6 3-45 16,0 4-87-16,0 0-116 16,4 4-77-16,1 2-58 0,5 15 39 0,3 16 19 15,16 18 53-15,-6 7-4 0,10-5-21 16,9-7-28-16,-25-11 0 0,6-7-37 15,-7-7-3-15,-11-3-125 0,13-3-133 16,-4 4-185-16,-3-3-315 0,-2-4-964 16</inkml:trace>
  <inkml:trace contextRef="#ctx0" brushRef="#br0" timeOffset="132816.109">32462 4907 1709 0,'0'0'1422'0,"0"0"-1148"16,0 0-131-16,0 0-73 15,25-37-4-15,-12 24-21 0,-1-2-20 0,2 0-13 16,2 0-12-16,2 2-41 0,4 2-9 16,-1 5 24-16,-4 2 24 0,0 4-29 15,-1 4 31-15,-4 7 25 0,1 2 117 16,-1 4 3-16,-4 2 16 0,1 2-30 16,1-1-41-16,1-2-40 0,1-3-29 15,0-3-20-15,1-6-1 0,-3-2-12 16,0-4 12-16,-3-4 63 0,-3-6 5 15,0-3-22-15,0-5-46 0,-3-2-32 16,-1-3-26-16,-10-2 8 0,-6 2 0 16,-1 2-30-16,-5 1-54 0,-2 5 17 15,3 2-34-15,-2 7-15 0,2 2-34 16,4 4-301-16,5 0-664 0,-3 0-678 0</inkml:trace>
  <inkml:trace contextRef="#ctx0" brushRef="#br0" timeOffset="133175.166">32692 4696 2564 0,'0'0'1494'0,"0"0"-1297"15,0 0-29-15,0 0-1 0,0 0-4 16,0 0-71-16,0 0-28 0,0 0-32 16,0 0-32-16,0 0-28 0,49-5 13 15,-25 5 12-15,2 0 0 16,2 0-12-16,-3 0-7 0,-2 4-2 0,-7-1 2 15,-3 1-24-15,-4 2-31 0,-4-1 25 16,1-2 30-16,-2 0 1 0,-3-2 21 16,2-1 18-16,-3 0 65 0,-3 0 25 15,-2 0 15-15,-2-5-7 0,0-3-46 16,1-3-43-16,2-6-8 0,1-2-19 16,3-3-25-16,0 4-17 0,0 1 2 15,2 3-15-15,5 5 3 0,5 2 0 16,-1 4 6-16,3 2 3 0,0 1 9 15,2 2 16-15,3 4-25 0,-2 2-34 16,-2 0-38-16,-2 0 7 0,-2 0 9 0,-4-2-38 16,-2-1-55-16,0-2-104 0,-4-3-158 15,3-2-305-15,-2-4-582 16</inkml:trace>
  <inkml:trace contextRef="#ctx0" brushRef="#br0" timeOffset="133323.37">32858 4282 3273 0,'0'0'460'0,"0"0"-243"16,0 0-75-16,0 0-61 0,0 0-81 15,0 0-90-15,0 0-27 0,0 0-81 16,0 0-156-16,50-2-461 0,-31 2-1019 16</inkml:trace>
  <inkml:trace contextRef="#ctx0" brushRef="#br0" timeOffset="133798.824">33173 4411 3087 0,'0'0'383'0,"0"0"-138"15,0 0-98-15,0 0 61 0,-32 48-65 16,23-37-27-16,0 3-27 0,-1-2-76 16,3 1-13-16,0-4-50 0,3 0-6 15,-1-2 1-15,4-5-2 0,1-1-24 0,0-1-7 16,5-2 75-16,4-4 13 0,2-3 51 15,3-2-10-15,-1-3-13 0,0 0-28 16,-4 0-34-16,-1 4 21 0,-3 3 13 16,-2 4 12-16,0 2-12 15,0 1 0-15,3 4 0 0,-2 3 0 0,-1 0 50 16,1 2 21-16,0-3-60 0,0 0-11 16,2-3-16-16,1-2 15 0,-2-1 2 15,2-1-2-15,0-6 45 0,0-6 182 16,0-5-140-16,-2-5-36 0,1-4-10 15,-3-1-40-15,-2-3 49 0,-1 2 68 16,-2-1-117-16,-3-2 52 0,-5 0 18 16,-2-1-57-16,-1-2 8 0,-5 1-18 15,1 0 28-15,-1 3-13 0,4 1 10 16,-2 6-28-16,4 7 39 0,4 5 110 16,2 7-33-16,4 5-89 0,-1 0-27 15,2 8-203-15,1 17 172 0,9 21 62 16,7 25-7-16,5 11 1 0,-1 3 5 15,7-10 18-15,-6-12-23 0,2-17-25 16,-3-12 0-16,-4-14-31 0,1-7-191 0,8-2 11 16,0-2 211-16,0-4-280 0,-1-8-1345 15,-7-1-1152-15,-4-18 2777 0</inkml:trace>
  <inkml:trace contextRef="#ctx0" brushRef="#br0" timeOffset="134441.038">31020 6475 2583 0,'0'0'367'0,"0"0"-181"0,-27-48 44 0,21 32 21 15,0 0-15-15,1 3-12 0,0 4-43 16,-1 3 15-16,1 0-17 0,1 2-10 16,-1 3-1-16,1 1-27 0,0 0-34 15,1 3-77-15,-2 5-30 0,1 11-46 16,0 17 13-16,4 23 12 0,2 10 21 0,6 1 11 15,4-8-11-15,0-17-31 16,-1-12 29-16,0-11-28 0,0-4-13 16,4-1-24-16,2-3-25 0,4-3 6 0,2-9 3 15,1-4 49-15,2-12 33 16,6-13-11-16,1-15-56 0,2-15-15 0,-3-1-38 16,-12 9 9-16,-7 13 50 0,-5 15 59 15,-5 8 3-15,2 1 16 0,3 4 33 16,1-1 35-16,1 9 9 0,4 3 12 15,1 8 25-15,6 4-14 0,0 5-14 16,0 2-32-16,0 2-36 0,-2-1-23 16,-5-3-11-16,-1-3-25 0,-2-4-33 15,-1-4-89-15,-2-5-112 0,0-4-110 16,-3-9-624-16,-2-3-761 0</inkml:trace>
  <inkml:trace contextRef="#ctx0" brushRef="#br0" timeOffset="134592.909">31296 6247 2406 0,'0'0'1178'0,"0"0"-969"0,0 0-118 0,0 0-16 16,0 0 7-16,0 0-50 0,0 0-32 16,6 41-50-16,1-36-233 0,2-3-270 15,0-2-761-15,11-7-559 0</inkml:trace>
  <inkml:trace contextRef="#ctx0" brushRef="#br0" timeOffset="135096.084">31520 6350 1680 0,'0'0'1122'0,"0"0"-993"0,0 0-39 15,-23-41-32-15,15 31 18 0,2 3 1 16,0 3 6-16,0 2 35 0,1 2 9 15,2 0-29-15,3 0-25 0,0 0-46 16,2 2-27-16,0 2-38 0,3 3 38 16,1 0 0-16,4 5 35 0,2-3 6 15,4 2-7-15,4-2 4 0,4 0 12 16,2 2-3-16,3-1-3 0,-1 2-9 16,1 0-6-16,-4 2-27 0,-2 2-2 15,-4-2-13-15,-5 4-4 0,-2-3 14 16,-3 0 2-16,-4 2 1 0,-4-4 13 15,-1-2 15-15,-4-2 22 0,-2-2 35 16,-4-3 20-16,1-2 4 0,1-2 27 16,-2-7-16-16,2-5-15 0,2-7-24 15,1-10-81-15,4-10-40 0,1-10-37 16,2 4-34-16,4 10-71 0,2 9-42 0,3 10-83 16,0-2-179-16,2 0-319 0,-1 3-732 15</inkml:trace>
  <inkml:trace contextRef="#ctx0" brushRef="#br0" timeOffset="135671.349">31827 6295 3087 0,'0'0'450'0,"0"0"-283"16,0 0 22-16,0 0-35 0,0 0-75 15,0 0-48-15,0 0 29 0,0 0 11 16,26 39-34-16,-21-27-6 0,-4 3-12 15,3 1-7-15,-2-2-12 0,4-1-3 16,4-2-12-16,-4-2 12 0,3-2-13 16,-2-5-6-16,-3-2 22 0,7 0 2 15,0-5 41-15,0-4-12 0,2-1-9 16,-6-4-22-16,2-1 1 0,-2 2 9 16,-3-4 9-16,1 4 12 0,-1 3-4 15,-1 2-25-15,-3 4-2 0,2 2-27 0,-1 2-1 16,0 0 12-16,6 4-27 0,2 1 43 15,2 5 25-15,1 1-10 0,-5 1-12 16,0 0-3-16,0-2-17 0,-1-1-8 16,1-4 0-16,2-3-3 0,-2-2-18 15,-2 0-26-15,-1-1 69 0,0-5 3 16,-2-5 50-16,5-1 0 0,-2-1-13 16,-1-2 6-16,1 1 1 15,-1 3-1-15,-2 1 3 0,1 5 22 0,-2 2-9 16,2 2-29-16,2 1-30 0,0 0 0 15,4 4 0-15,2 1 2 0,1 1-2 16,0 2 0-16,1-3 0 0,-3-2 3 16,-1 0 9-16,1-3-9 0,-1 0 9 15,-1-5 1-15,4-5-1 0,1-5-12 16,-1-2-19-16,3-4-21 0,-1 1-6 16,-1-1 22-16,-4 4 24 0,0 4 11 15,-1 4-11-15,-1 4-25 0,-3 3 25 0,-2 2 19 16,-2 5-18-16,0 3 42 15,4 2 12-15,0 3-9 0,5 0-36 0,2 0-10 16,-6-3-47-16,1-2-51 0,-1-5-59 16,-2-3-114-16,3-3-200 15,-1-2-496-15,-8-17-900 0</inkml:trace>
  <inkml:trace contextRef="#ctx0" brushRef="#br0" timeOffset="135824.908">32247 5919 1223 0,'0'0'2075'0,"0"0"-1713"0,0 0-170 0,0 0-63 0,0 0-3 0,0 0-57 15,0 0-46-15,0 0-23 0,0 0-119 16,0 0-208-16,0 0-146 0,0 0-916 16</inkml:trace>
  <inkml:trace contextRef="#ctx0" brushRef="#br0" timeOffset="136031.111">32355 5646 3302 0,'0'0'460'0,"0"0"-343"16,0 0-48-16,0 0 120 0,3 50 41 0,9-19-26 16,5 12 15-16,3 8-17 0,1 4-98 15,13-4-65-15,-5-11-28 16,-8-12-11-16,-2-8-19 0,-15 1-17 0,4 3-53 15,4 2-73-15,3-1-131 0,-2-2-60 16,0-5-65-16,-2-6-134 0,-7-7-459 16,-1-5-591-16</inkml:trace>
  <inkml:trace contextRef="#ctx0" brushRef="#br0" timeOffset="136245.517">32418 6082 1759 0,'0'0'1548'16,"0"0"-1117"-16,0 0-133 0,0 0-53 15,36-12-34-15,-22 3-29 0,5-4 5 16,4-3 12-16,2-5-62 0,4-1-63 16,0-3-35-16,-2 3-6 0,2-2-16 0,-4 2-17 15,-2 0-15-15,-4 3-13 16,-1 2-33-16,-5 1-24 0,-3 5 6 0,-5 2 2 16,-3 3-2-16,-2 2-10 0,0 1-25 15,-4 1-58-15,-6-2-129 0,0 2-286 16,2-1-842-16,-3-2-808 0</inkml:trace>
  <inkml:trace contextRef="#ctx0" brushRef="#br0" timeOffset="156689.508">31868 7161 2100 0,'0'0'366'0,"-58"13"-324"0,28-8 10 0,-15 2-14 0,-13 0 27 16,-12-1 22-16,-6-3 22 0,0-3 221 15,10-2-135-15,3-3-17 0,-3-4 21 16,2-3-35-16,-3-5-19 0,-4 1-58 16,2-8-46-16,-2-3-39 0,-1-4-2 15,-1-7-13-15,5-3 13 0,1-4 3 16,1-5-3-16,3-4-16 0,5-7-15 15,1-2-10-15,1-5 10 0,4-2-14 16,4-3 26-16,0-4-9 0,6-1 26 0,3-2 2 16,6-2 19-16,6 0 9 0,5-3 14 15,8 0 33-15,5-4-47 0,9-2-28 16,5-3 0-16,13 0 34 0,9-5-9 16,8 2 9-16,8-3-13 0,9 0-21 15,6 1-31-15,7 2 29 0,8 3-11 16,5 5-2-16,4 4-4 0,7 6 7 15,4 3 11-15,3 6 1 0,9 4 24 16,8 4-8-16,5 7 0 0,9 6-16 16,-1 8-13-16,3 7 10 0,6 10-16 15,2 8-6-15,-5 10 0 0,-2 8-3 16,-7 12 10-16,-9 6 5 0,2 10 12 16,0 4 1-16,-12 6-12 0,-2 8 11 15,1 6 0-15,-10 7 2 0,-2 6 9 16,-5 8-9-16,-13 11 1 0,-10 4 0 0,-3 7-2 15,-12 5-10-15,-13 4-12 16,-6 8-14-16,-21 4 18 0,-11 2 18 0,-5-1-22 16,-18 0 8-16,-10-2 14 15,-1-1 16-15,-18-1-16 0,-5-5 31 0,-7-3 45 16,-8-1-57-16,-8 0-19 0,-10-6 34 16,-4-4 29-16,-15-4-45 0,-8-7-5 15,-6-4-11-15,-14-5 57 0,4-6 40 16,5-5 10-16,2-8 73 0,7-8-17 15,4-12-9-15,5-6 28 0,8-10-14 16,16-8-73-16,7-10-33 0,8-7-64 16,9-14-24-16,7-11-71 0,14-8-57 15,7-14-15-15,13-12-93 0,11-14-187 16,6 14-839-16,9-7-1709 0</inkml:trace>
  <inkml:trace contextRef="#ctx0" brushRef="#br0" timeOffset="157752.964">30931 10530 1311 0,'0'0'729'0,"0"0"-215"0,0 0-214 0,0 0-34 0,0 0-14 0,0 0-58 0,0 0-33 16,0 0-44-16,0 0-51 0,0 0-35 15,0 0-12-15,8 5-18 0,-6-1 12 16,1 2-11-16,0 4-2 0,3 6-1 16,1 3 1-16,1 7 12 0,0 10 1 15,3 13-10-15,0 15 10 0,0 13-13 16,1 4 0-16,-1 4-1 0,-3-2-2 15,0 4-9-15,-1 2 12 0,2-3 0 16,-2 0 0-16,3-3 11 0,-3-2-7 16,-3 0 8-16,-2 0 7 0,-2-1-6 15,-2-3 3-15,1-1-14 0,-4-2 1 16,1-6 0-16,2-1 35 0,-4-7-19 16,1-5-1-16,3-8 10 0,-2-9-13 15,2-8-15-15,-2-10-13 0,0-4-18 16,0 0-101-16,-1-1-66 0,-1-1-99 15,0-9-117-15,-1-5-320 0,2 0-806 0</inkml:trace>
  <inkml:trace contextRef="#ctx0" brushRef="#br0" timeOffset="158063.123">30823 11954 3404 0,'0'0'528'16,"0"0"-305"-16,0 0-181 0,0 0-40 16,0 0 46-16,32 53 42 0,-8-12 3 15,4 14-34-15,-2 4-16 0,-5 2-27 16,-7-6-16-16,-6-7-21 0,-3 1-7 16,-1-1 6-16,0-3-2 0,-1-6-11 15,0-13 20-15,1-6 15 0,0-8 12 16,0 1 26-16,2-4 54 0,1 2 7 15,2-9 70-15,0-2 73 0,3-9-16 0,3-5-62 16,4-11-64-16,8-17-94 16,3-14-6-16,2-9-121 0,1-1 11 15,-6 0-85-15,1 3-126 0,2-1-323 0,-9 12-1118 16,5 3-636-16</inkml:trace>
  <inkml:trace contextRef="#ctx0" brushRef="#br0" timeOffset="159347.491">30078 13140 2555 0,'0'0'477'0,"0"0"-260"0,0 0 126 0,0 0-40 15,0 0-76-15,0 0-62 0,0 0-62 16,0 0-41-16,0 0-59 0,0 0 12 15,0 0-6-15,0 0 56 0,28 67 31 16,-15-25-13-16,-1 13-22 0,-2 4-27 16,-4-3-12-16,-6-4-19 0,0-5-3 15,-4 1-1-15,-2-3-51 0,2 1-41 16,1-11-30-16,1-9-25 0,2-8-14 16,0-4-6-16,2-3-68 0,4-1-188 15,1-4-319-15,3-6-532 0,-1-4 16 0</inkml:trace>
  <inkml:trace contextRef="#ctx0" brushRef="#br0" timeOffset="159692.354">30402 13276 1912 0,'0'0'706'0,"0"0"-352"0,5-41-2 16,-3 34 35-16,0 1-48 0,-2 4-14 16,0 2-59-16,0 0-118 15,-1 1-72-15,-1 0-21 0,0 2-18 16,-2 3-15-16,-2 4-4 0,-2 5-6 0,-5 5 3 15,-1 3 1-15,-4 2-14 0,0 1 0 16,0-3 0-16,1-1 0 0,-1-1-1 16,1-4-1-16,3-1 3 0,2-3 18 15,0-3-5-15,3-1-1 0,2-4-12 16,0 0 9-16,2 0-9 0,3-3 0 16,-2 1 0-16,3-3-3 0,0 3-21 15,1-2-25-15,0 2-3 0,0 3 13 16,0 0 17-16,1 1 16 0,2 1 0 15,2 1-12-15,0 0-1 0,5 0 1 16,1 1 13-16,3-2 0 0,3 2 0 16,4 1-10-16,4-1-3 0,1-1-47 0,2-2-64 15,2 2-68-15,-1-2-95 16,0 0-186-16,2-4-553 0,-10-1-615 16</inkml:trace>
  <inkml:trace contextRef="#ctx0" brushRef="#br0" timeOffset="159898.604">30621 13455 3104 0,'0'0'668'0,"0"0"-458"0,0 0-40 0,0 0 70 0,0 0-24 16,43 9-65-16,-29-9-44 0,4-4-35 15,1-6-72-15,4-1-135 0,0-6-124 16,1-3-98-16,-3 0-294 0,-4 4-978 16,0-13-278-16</inkml:trace>
  <inkml:trace contextRef="#ctx0" brushRef="#br0" timeOffset="160473.427">31025 13130 3123 0,'0'0'1097'0,"0"0"-973"0,0 0-102 16,-1 36 68-16,3-16 33 0,2 5-6 16,-2 3-18-16,2 1-47 0,-2-1-31 15,0 0-21-15,0-1-3 0,-2 1-21 16,0-2-41-16,0 2-12 0,-2-2 4 15,0-4 2-15,0-2 18 0,1-6 28 16,1-2 22-16,0-7 3 0,0-3 0 16,0-2 28-16,0 0 15 0,0-5 31 15,0-6-15-15,-1-4-38 0,-3-7-21 16,-1-12 40-16,2-11 7 0,0-9-11 16,3-2 38-16,0 3-13 0,1 12-3 15,3 12-12-15,2 10-15 0,2 2 5 16,0 2-26-16,2 0-10 0,3 1-21 15,-1 7-15-15,3 6-10 0,-2 1-12 16,5 7 33-16,-3 6 1 0,1 8-16 0,-4 2-31 16,-1 3-30-16,-1 3 27 15,-3 1 12-15,1-1 25 0,-2-2 3 16,2-4-18-16,-2-5-7 0,-1-5 28 0,2-6 31 16,2-7 12-16,0-3 66 0,0-7-1 15,2-7 9-15,1-5-21 0,-1-7-34 16,2-8-3-16,-4 2 11 0,-1 0-8 15,-2-1 24-15,-3 8-18 0,0-1 9 16,-1 7 0-16,1 5-9 0,0 9-37 16,1 6-15-16,-1 2-61 0,3 13 15 15,5 7 39-15,-1 5 7 0,2 5-25 16,0 11-21-16,-3 4 2 0,-3 12-15 16,-4 0-22-16,0-4-61 0,-1-6-80 15,3-12-226-15,-1-12-845 0,-1-4-990 0</inkml:trace>
  <inkml:trace contextRef="#ctx0" brushRef="#br0" timeOffset="161264.93">31660 13307 1391 0,'0'0'2141'0,"0"0"-1812"0,0 0-188 0,0 0 48 0,0 0 16 15,0 0-69-15,-21-36-133 0,10 31-3 16,-1 4-83-16,-3 1-48 0,1 3 32 16,-3 8 36-16,1 0 17 0,-2 10 2 15,2 1 8-15,2 2 21 0,3 1-23 16,2 1-18-16,5-4 2 0,4-3 38 16,0-5 16-16,7-2 0 0,0-6 58 15,4-4 36-15,2-2-21 0,3-2-4 16,2-4-35-16,1-6 7 0,2-1-4 15,1-4-3-15,-3 2-15 0,-1-2 6 16,-4 2-13-16,0 4 1 0,-6 3 15 16,-1 3 30-16,-2 1 17 0,-4 4-41 15,-1 0-34-15,0 4-37 0,2 2 3 16,1 5 31-16,2 1 3 0,-1 2-4 16,-2 0-14-16,0 0 5 0,0-4-5 0,1-4-19 15,1-5 24-15,5-1 13 0,2-5 56 16,0-8 9-16,3-6-65 0,2-3-3 15,2-4-34-15,0-3 8 0,0 0 29 16,-3 2 56-16,-3 2 33 0,-5 4-39 16,-1 5 5-16,-3 5 7 0,-2 5 11 15,-1 3 13-15,0 3-3 0,-4 0-56 16,2 5-27-16,2 3-76 0,0 8-4 16,1 10 80-16,1 11 0 0,6 10 16 15,-7 7-16-15,4-2 0 0,1 2 0 16,-4-5-16-16,7 7-45 0,-9 2-22 15,-4-2-25-15,-2-1 12 0,1-5-9 16,2-12 49-16,3-8 56 0,-2-12 22 16,-5-4-19-16,5-1 19 0,2-3 6 15,-5-4 21-15,4-2 35 0,-2-4 30 16,-3-7-25-16,3-6-18 0,-1-12 21 0,-7-13 2 16,7-15-39-16,-7-8 16 15,4-2-4-15,7 0-25 0,-2 5-14 0,6 2 8 16,5-2-34-16,0 1 12 0,4 8-14 15,0 9 0-15,-1 10-24 16,-2 10-9-16,5 6 11 0,1-1 7 0,-1 2-3 16,-1 0-7-16,0 6 1 0,-1 4-6 15,-1 3-19-15,-3 0-22 0,-1 6 10 16,-1 4-46-16,-5 6-3 0,0 3-14 16,-2 4 35-16,-4 1 15 0,-8 3 5 15,-3 0-8-15,-5 0-26 0,-6-2-9 16,3-1-43-16,-1-3-100 0,-3-2-81 15,6-6-228-15,1-6-554 0,3-3-478 16</inkml:trace>
  <inkml:trace contextRef="#ctx0" brushRef="#br0" timeOffset="161708.508">31885 13426 1653 0,'0'0'1738'0,"0"0"-1405"0,0 0-103 0,0 0 74 0,0 0-9 16,47-21-49-16,-22 5-65 16,14-11-68-16,-3-2-49 0,-1 1-34 0,0-2-5 15,2-2-10-15,-2 0 6 0,0 2-3 16,-5 5-15-16,-14 4 55 0,3-2-56 15,-1 0-2-15,-6 5 12 0,-4 5 1 16,-4 6 26-16,-4 4 7 0,0 2-46 16,-1 1-6-16,-6 0-37 0,-2 3-30 15,-6 5-6-15,0 7 12 0,-1 3 15 16,-1 3 34-16,3 6 15 0,6-3-12 0,2-1 15 16,7-4 9-16,7-2 24 15,5-5 16-15,3 0-6 0,0-2-4 16,2 2-5-16,2-1-22 0,0-4-11 0,-2 3-1 15,-5-1 0-15,-3 0-12 0,-4 0-3 16,-5 1-1-16,-1 0 1 16,-7 1 15-16,-8 3 3 0,-10 0-3 0,-3-1-39 15,-7 0-28-15,-1-5-31 0,3-2-52 16,-2-3-50-16,1-3-87 0,5-3-157 16,9-3-583-16,3-15-985 0</inkml:trace>
  <inkml:trace contextRef="#ctx0" brushRef="#br0" timeOffset="183176.249">22168 5670 221 0,'0'-25'0'0,"0"18"-221"0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3-03T02:23:30.71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8048 8292 2353 0,'-3'5'599'0,"1"-3"-310"0,2-2-130 0,-2 0-83 0,2 0-9 0,0 0 25 0,-2 0 53 16,0 0 9-16,-3-6-15 0,1-3-48 16,-3-2-10-16,2-5-56 0,-3-3 6 15,-1-2 9-15,0-4 6 0,2-2 4 16,-3-1 9-16,3-2-16 0,-2 0-6 15,2-2 3-15,0 0-12 0,1 0 3 16,-3 0-16-16,4 1 1 0,-3 3-1 16,3 3 16-16,1 2 3 0,0 5-1 15,0 3 23-15,0-1 11 0,2 4 37 16,0 1-61-16,-1 1-43 0,2 0-10 16,0 2-12-16,1-1-8 0,0 3-7 15,3-1 0-15,1 1-9 0,2 1 3 16,4-1 13-16,3 0-10 0,1 1 6 15,5-1-3-15,3-1 16 0,5 3 18 0,7-2 1 16,7 1-10-16,11-2-3 16,2 1 15-16,-4 3-13 0,0-3 13 15,-1 1 0-15,-1-1 0 0,3 0 1 0,3 2 12 16,-1-2-13-16,2 2 0 0,3-1 0 16,0 0 0-16,2 1 1 0,3-1 0 15,3 2 0-15,1 0 0 0,3-1-1 16,4 2 1-16,-1-4-1 0,4 0-2 15,4 1 2-15,0-2 12 0,8 0-12 16,4 0 1-16,2 0-1 0,-1-1 14 16,5 0-12-16,-1-1 8 0,5 1-7 15,-1 1 25-15,2-1-4 0,1 1 7 16,-3 1-10-16,0 1 4 0,1 0 3 16,1 1-13-16,1 0 6 0,0 0-20 15,0-1 12-15,4 2-1 0,-2 0-10 16,4 0-1-16,1 1 2 0,0-1 11 15,4 1-13-15,1-2-1 0,2 0 2 16,1 0 1-16,-1 2-3 0,6 0 1 0,0-1 12 16,1 2-12-16,1-1 0 15,0-1 2-15,3 3 15 0,-1-3 3 16,4 2 1-16,-1-1-19 0,-1 1 24 16,3 1-14-16,-1 0 2 0,0-2 0 15,2 1-12-15,0 1 18 0,2 0-17 16,1 0 11-16,-1 0-3 0,3 0-9 0,-2 0-1 15,2 0 0-15,0 0 0 0,1 0 16 16,0 1-16-16,0 1 0 0,1 0-1 16,0 0 2-16,2 1 10 0,0 2-12 15,-1-2 1-15,2 1 1 0,1-2 12 16,1 2-13-16,0-1 10 0,0 1-9 16,0 0 9-16,3-1-8 0,1 0-1 15,0 0 0-15,2 0-1 0,1 1 10 16,1 2-11-16,-2-2-1 0,1 3 2 15,-1-1-2-15,-2 2 0 0,2 0-1 16,2 1 1-16,-3 2 0 0,1-2-1 16,1 1 1-16,-1 0 0 0,-1 2 1 15,0-2 1-15,0-1 0 0,-1 1 0 16,0-1 13-16,-1-1-13 0,-1 0 1 16,-3-1 0-16,1-1 9 0,-2 1-10 0,-2 1 11 15,-4-2-1-15,0 2-9 0,-5-1 15 16,-2 0-15-16,-4 1 24 0,-2-2-11 15,-3 1-4-15,-2-1 3 0,-4 1 3 16,-1-2 6-16,-8 0-2 0,1-2 5 16,-6 0-6-16,-2 1-9 0,-4-1-9 15,-5 1 12-15,-2-3-3 0,-4 1-8 16,-2 0-1-16,-3 0 15 0,-3-2-3 16,-2 3 0-16,-3-2 0 15,-2-1-3-15,-1 2 6 0,-4 0-5 0,-2 0 2 16,-5 0 0-16,-4-1-3 0,-5 1 0 15,-5 1 3-15,-7-3-12 0,-9 3 12 16,-8-2 6-16,-4 0-3 0,4 1 4 16,-2-2 2-16,2 2-6 0,-5-1 21 15,-5 3 55-15,-1-2-37 0,-4 0-24 16,-2 0-12-16,-1 0-9 0,0-1 3 16,0 2-13-16,-1-2-2 0,0 3-1 15,2 3-2-15,0 1-12 0,1 2 12 0,0 4-12 16,0 4 13-16,-1 3 0 15,2 3 2-15,-1 6 0 0,3 6 0 0,0 10 0 16,1 9 2-16,-1 7-1 0,1-3 11 16,-2-2-11-16,1-4 0 15,-3 1 2-15,3 0-2 0,0 1 1 0,0 0-2 16,-1 3 3-16,2-2 6 0,-4 2 6 16,-1-4-12-16,2 0 12 15,-3-5-3-15,0-1-9 0,-1-11 18 0,-1-10-6 16,-1-6-12-16,0-5-3 0,0 0-11 15,0 0 10-15,-2-2-81 0,-4-7-96 16,-2-7-78-16,-7-8-50 0,-7-18-222 16,1 0-1233-16,-15-31-1272 0</inkml:trace>
  <inkml:trace contextRef="#ctx0" brushRef="#br0" timeOffset="1036.013">19621 7595 2446 0,'-1'2'659'0,"1"-2"-333"0,0-2 47 0,0 0-108 0,0-1-106 16,0 2 15-16,0-1 18 0,0 1 5 15,0-2-72-15,0 2-30 0,1 0-6 16,-1 0 14-16,0-1 44 0,0 1 17 16,1-2-31-16,0-1-24 0,1-5-6 15,1-3 8-15,1-8 4 0,6-10-40 16,5-14-23-16,3-15-19 0,6-9-30 0,-4-2 7 15,2 1-10-15,-4 5-12 16,-2-6 10-16,2 0-1 0,-1-3-18 16,-1-1 6-16,-3 1-7 0,-1 0-8 0,1 5-3 15,-3 7 12-15,0 6 19 16,-3 13-16-16,-3 12-5 0,0 9 23 16,-2 5 0-16,0 0 12 0,0 1 6 15,-2 0 3-15,0 4-18 0,0 4-3 0,0 3-12 16,0 4-15-16,-1 0-15 0,0 0-13 15,-1 0-2-15,1 3-3 0,-2 0-10 16,1 2 10-16,-2 3 8 0,-2 2 22 16,0 0 18-16,1 0 12 15,-1-2 3-15,2-1 18 0,1-2-9 0,-1-1 6 16,0-1 6-16,2 0 1 0,-2 0-10 16,0-1-13-16,-4 2 1 0,2 1-3 15,-4 2-2-15,-3 3-13 0,0 0 3 16,-5 6 11-16,0-1 1 0,-4 5 2 15,3-1 19-15,-3 2-9 0,1 0-10 16,2-5-1-16,2 0-1 0,3-2 2 16,3-5 10-16,3-3 3 0,1-3 9 15,7-2 19-15,0-1 23 0,0-3 16 0,7-4 2 16,-1-7-42-16,5-12-27 16,10-11-15-16,10-13-11 0,2 4-22 15,-2 7 21-15,-8 14-9 0,-6 9 0 0,1 1 3 16,2 2 0-16,0 1 6 15,-2 8-7-15,0 4 4 0,0 3 3 16,0 8 11-16,-1 2 1 0,5 6 1 0,-4-3-1 16,-1 7-3-16,-2-1-54 0,-1 0-49 15,-3 2-45-15,-2-2-7 0,0-3-39 16,-4-3-139-16,1-5-596 0,-3-3-673 16,1-12-794-16</inkml:trace>
  <inkml:trace contextRef="#ctx0" brushRef="#br0" timeOffset="1333.866">20159 5666 3068 0,'0'0'507'0,"0"0"-318"0,0 0 56 0,0 0-50 0,0 0-77 0,0 0-3 15,0 0 40-15,25 40 63 0,-12-18-22 16,0 3-52-16,1 2-50 0,-3 0-48 16,2-2-22-16,-3-1-24 0,-4-3-20 15,0-1-62-15,-2-1-59 0,-3-1-33 16,-1-5-137-16,0-6-265 0,-1-1-670 15,-5-10-1047-15</inkml:trace>
  <inkml:trace contextRef="#ctx0" brushRef="#br0" timeOffset="1496.953">20121 5275 3698 0,'0'0'384'0,"0"0"-162"16,0 0 81-16,0 0-112 0,0 0-81 0,0 0-79 15,0 0-31-15,0 0-77 16,0 0-42-16,0 0-137 0,0 0-171 16,10 4-217-16,-2 1-851 0,11-5-426 0</inkml:trace>
  <inkml:trace contextRef="#ctx0" brushRef="#br0" timeOffset="1718.013">20440 5302 3191 0,'0'0'944'16,"0"0"-788"-16,0 0 52 0,0 0-20 16,0 0 6-16,-14 51-23 0,13-29-9 15,0 9 11-15,1 9-39 0,0 12-40 16,2 5-31-16,3-1-30 0,-1-1-14 16,-1-3-19-16,0 5-1 0,-2 4-51 15,1-1-84-15,-1 1-95 0,1-3-52 16,1-6-123-16,1-10-273 0,-1-12-119 15,1-10 28-15,2-7 89 0,-2-4-585 16</inkml:trace>
  <inkml:trace contextRef="#ctx0" brushRef="#br0" timeOffset="2132.624">20675 5646 2796 0,'0'0'465'0,"0"0"-271"15,0 0 129-15,-18 53 26 0,13-28-47 16,1 4-70-16,2 1-39 0,1 5-37 16,1-3-58-16,0 0-52 0,0-1-34 15,0-1-12-15,0-2 0 0,2-2-24 16,3-5-28-16,-1-3 6 0,1-6 21 16,-1-4 25-16,0-4 2 0,1-4 20 15,-2 0 15-15,1-6 33 0,-1-6 21 16,-2-10-18-16,-1-12-73 0,-8-15-3 15,1-9-24-15,-2 3 27 0,1 4 0 16,2 9 27-16,5 0 25 0,1 10-4 16,0 6-5-16,2 9-19 0,5 4-9 15,0-1-15-15,3 1 0 0,3 2-15 0,1 3 0 16,4 4-25-16,-1 4 13 0,2 4 9 16,-2 5-9-16,-1 4 2 0,-4 5 1 15,-3 3-37-15,-6 1-3 0,-3 4 34 16,-9-2-10-16,-5 3 19 0,-7-3 2 15,-2 0 19-15,-6-4 19 0,-2 1-7 16,0-4-12-16,2-5-24 0,2-2-49 16,6-6-108-16,8-4-207 0,5-5-762 15,9-21-1986-15</inkml:trace>
  <inkml:trace contextRef="#ctx0" brushRef="#br0" timeOffset="8448.019">14318 11435 1577 0,'0'0'208'0,"0"0"-162"0,0 0 149 0,0 0 12 0,0 0-26 16,0 0-29-16,-46-12-20 0,32 11-41 16,-1 1-17-16,0 0-7 0,-2 0 16 15,1 0 14-15,-2 0-11 0,0-1-6 16,-1 0-17-16,-2-1 7 0,-1 2 7 16,-2 0 5-16,-3 0 39 0,-7 0-11 15,-8 2-25-15,-12 2-25 0,-4 1-13 16,-1 1-10-16,1 1-1 0,4-2-8 0,-4 1-6 15,-3 1-10-15,-6 1-10 16,0 0 0-16,-5 0 11 0,-5 1-12 16,0 1 0-16,-3-3 1 0,-2 2-2 15,-3-1-19-15,-4-2 16 0,-2 2-16 16,-2-1 16-16,-2 0-25 0,-1 0 27 16,-3-2 1-16,0-1 21 0,-2-2 1 0,0 2 9 15,-3-3-9-15,0 2 12 0,1-2 3 16,-2 2-5-16,3-3-1 0,-1 0-13 15,-1 0-17-15,2 0 0 0,1-3 0 16,0-1 12-16,3-2-11 0,-1-1-3 16,3 0 1-16,-1 0 0 0,1-3 14 15,-1-1 2-15,2 2-15 0,-1 1-1 16,1-2-1-16,-2 1 0 0,3-1 0 16,-1 2 1-16,3 0-3 0,-1-1-10 15,0-1 10-15,0 4 3 0,2-4 18 16,2 2-18-16,0 0 2 0,2-2 7 15,0 0 7-15,3 3-13 0,1-2-3 16,1-1 46-16,3-1-21 0,0 0 28 16,4-1-29-16,1 1 38 0,1-4-31 15,2-1 15-15,5 0-21 0,-2-2 2 16,6 0-5-16,0-2-19 0,4-2-3 16,3 0 0-16,0-2-1 0,7 2-8 15,2-3 7-15,6 1-11 0,4 0-14 0,10 6 8 16,6 2 18-16,1-3-17 0,0-2-1 15,-4-3-18-15,1-5 25 16,3 1-10-16,3 0 10 0,3 2 10 0,3 1-22 16,4 0 24-16,1 2 1 0,3 0-1 15,2 1 0-15,2 1-12 0,5-1-10 16,4 3-2-16,2-3-20 0,6 0 7 16,2 2 3-16,6-3 12 0,5 1 0 15,14-5 22-15,12-4 0 0,5-1 3 16,3 2 0-16,-3 1 0 0,0 1 12 15,2 1 32-15,6-1-47 0,3 1 3 16,3 2-3-16,2 0 0 0,2 1-2 16,4 2 1-16,1-1 0 0,1 3 0 15,5 2 2-15,1-1-1 0,2 1 1 0,1 0-1 16,1-1 25-16,3 1-4 16,-1 1 1-16,3-1 9 0,2 2-3 15,1-1-7-15,-1 0-2 0,2 0-16 16,2 2 19-16,3 0 2 0,1 0-5 15,0 2-16-15,2 0 9 0,-1 1-12 16,3-1-1-16,2 2-22 0,-1 1 23 0,-1-2 2 16,2 3 0-16,1 1 0 0,1-2-2 15,0 1 0-15,2 0 3 0,0-1-2 16,1 0 27-16,3 1-16 0,-1-1-9 16,3 0 12-16,-1 0-13 0,4 1 17 15,-2-1-18-15,2 0 11 0,0 1-12 16,0 0 19-16,2 2-17 0,-2-1 13 15,1 2-15-15,-2-1 0 0,3 0-1 16,-4 1 1-16,-1 0-3 0,1 3 2 16,-3-4-15-16,3 2 15 0,-3 1 1 15,-1-1 1-15,0 0 0 0,-2-1 12 16,0 2-1-16,-1-1 13 0,-3 1 11 16,-2 1 14-16,1 0-17 0,2 0-2 15,-3-1 3-15,1 1-4 0,0 1-15 16,-3 1-12-16,5 0 1 0,-2 1-4 0,-2 0-2 15,0 0-1-15,-2 0 1 16,4 0-1-16,-2 0 1 0,0 2 1 16,-3-1 1-16,-1 1 0 0,3 1 0 0,-2 0 1 15,-1 1 2-15,1 1 16 0,-2-1-16 16,2 1 21-16,-1 0-8 0,-1 1-4 16,2 0 3-16,-1-1-3 0,0 2-9 15,2 0 9-15,0 0-9 0,0 3 1 16,-2-3-3-16,2 1 0 0,1-1 0 15,0 1-1-15,-1-1 0 0,-1 0 0 16,4 1 0-16,-1 0 1 0,0 0 0 16,-2-2 1-16,1 1 0 0,0 0 0 15,-2 1-1-15,-1-1 1 0,1 0 1 16,-2-2 12-16,-1 2-2 0,-1 1-13 16,0-3-2-16,0 2 2 0,-2-2-1 15,2 2-1-15,-3-3 2 0,2 2-1 16,-1 0 0-16,-1 0 1 0,-1 1 0 15,0 0 1-15,0 3 0 0,-1-2 0 16,0 2 1-16,0 0-1 0,-1 0 0 16,1 3-1-16,-3-3 0 0,1 0 0 15,-1 3-1-15,-2 0 0 0,-3 2-2 0,-1-1-9 16,-2 2 11-16,-1-1-1 0,-3 2 0 16,-2 1 2-16,-3 0 0 15,-1 0 0-15,0 0 1 0,-3 3 0 0,1-1-1 16,-1-2-1-16,-2 2-1 0,1 1-1 15,-3 1 3-15,0 2-12 0,-3-1 10 16,-2 2 1-16,0 0 0 0,-4 1-1 16,-5 2-1-16,-4-1 3 0,-5 0 3 15,-4-2 12-15,-6 2-3 0,-6-4 0 16,-11-3 6-16,-4-5-15 0,-3 2 16 16,2 2-18-16,2 2 0 0,3 7-1 15,-1-5 0-15,-3 5-2 0,-2-1-10 16,0-1 9-16,-4-1-16 0,0 3 1 15,-3-1 3-15,0 0 13 0,-6 1-14 16,1-1 14-16,-4 3-1 0,-2-3 1 0,0 1 2 16,-2-1 0-16,0 1 1 15,-5 1 0-15,0-4-2 0,-2 2 1 0,-1 1-2 16,-4-2-13-16,-1-1 12 0,-3 0-12 16,-1-1 14-16,-4-1 0 15,-1 0 1-15,-6-2-1 0,-1-1 1 0,-11 1 0 16,-7-1 2-16,-12 3 1 0,-6-2 12 15,-2-4 0-15,-2-3-14 0,3-4 1 16,-4-1-1-16,-7-2 2 0,-1 1 10 16,-9-2-11-16,-2 2-1 0,-6 0 0 15,0-3 1-15,-3 1 10 0,-3-1-10 16,-4 1-1-16,-2-2 0 0,-3-1 1 16,-3 1-1-16,-4-1 1 0,-1-1 0 15,-4 0 0-15,0 0-1 0,-3 1 0 16,-3-2 0-16,-3-1 2 0,0 0-1 15,-3 0 10-15,-2 0-10 0,-2 0 0 16,-2 0 2-16,0 0-2 0,-4 0 0 16,-2-4 0-16,0 0-1 0,-3-2 0 15,-1 0-1-15,-1-4-2 0,-2 0-14 16,0 1 4-16,-4-4-21 0,-1 3-1 0,-1 0 10 16,-4-2-4-16,0 1 4 0,0 0 8 15,-3 0 15-15,-1 2 1 16,1-1 1-16,0 0-1 0,-2 2 2 0,-3-1 0 15,2 1-1-15,-2 5 1 0,0-1 1 16,1-2 0-16,-3 3 0 0,6-1-3 16,-1 0 0-16,1 0-1 0,0 2 0 15,4 0-1-15,0 1-11 0,3 0 13 16,4 1 0-16,0 0 0 0,5 0 1 16,2 3 2-16,5 0-2 0,2 1 0 15,3 0 0-15,5 0 0 0,5-2 1 16,3 2 16-16,6-1-15 0,3 0 0 15,5-2 9-15,5 2-9 0,5-3 13 16,2 3-1-16,5-2-12 0,5-1 9 16,1 0-9-16,6 3 9 0,2-2 1 15,4 2 11-15,2 0 0 0,3 1 4 16,2 1-13-16,0-1 0 0,3 2-13 16,3 1 23-16,1 1-10 0,3-1 3 0,1 3 0 15,2 0 4-15,5 1-4 16,0 0 12-16,3-2-2 0,6 1 2 0,6 0-3 15,9-3 31-15,5 0 78 0,4-3-57 16,-2 3-40-16,-2 0-9 0,-1 0 4 16,3-1-7-16,2 0-6 0,3 1 0 15,3-4-9-15,2 1 3 0,1-1-3 16,2 0-11-16,1-1 0 0,2-2-1 16,-1 1-2-16,2-1-28 0,0 0-70 15,-2-3-36-15,-1-7-88 0,-3 0-196 16,3 0-582-16,-5-17-922 0</inkml:trace>
  <inkml:trace contextRef="#ctx0" brushRef="#br0" timeOffset="10564.33">25612 8508 3142 0,'0'0'433'0,"0"0"-90"0,0 0-88 0,0 0-37 0,0 0-76 0,0 0-31 16,0 0-22-16,0 0-33 0,-29-47 2 15,25 24 0-15,1-1-12 0,3-4 6 16,0-2 15-16,3-6-21 0,3-11-6 16,-1-9-4-16,1-4-14 0,2 4-21 15,0 5-1-15,0 7-2 0,-1 7 1 16,-2 8-15-16,0 7 1 0,1 5 12 16,0-1 0-16,1 0 3 0,2-1 18 15,2 5 1-15,-4 4-17 0,4 2-2 16,2 1-14-16,0 3-4 0,3 0-9 15,0 2 2-15,4 0 1 0,2 2 6 16,0 0-1-16,2 0 4 0,3 1 15 16,2 2-34-16,0-2 34 0,4 1 0 15,5 1 0-15,9 1 0 0,6-2 25 16,1-1-22-16,-1-1 24 0,-5 0 1 16,-3 0-4-16,-1-1 1 0,3-1-4 0,0-2-3 15,2-2-6-15,-1 0 4 0,0-4-1 16,1 0 9-16,-1 0 13 15,1-3-7-15,-5 1-12 0,-8 1 4 0,-7 2-1 16,-7 1-18-16,-3 1 18 0,0-3-6 16,3 0 4-16,-3 0 2 0,-2 0 18 15,-3 2 7-15,-4-1 87 0,-1 1-45 16,-1 1-46-16,0 0-21 0,-2 1-19 16,1-1-2-16,-1 1-1 0,0 0-17 15,-2 0 0-15,2 2-12 0,-3 1 3 16,1-1-10-16,-2 3-5 0,-2 0-3 15,2 1-4-15,-2 0 1 0,0 0 5 16,0 3 30-16,0 4 13 0,0 0 36 16,2 4 4-16,-2 2-1 0,2 2-18 15,-1 3-18-15,4 0 13 0,-3 0-13 16,2 2 9-16,1-3-9 0,1 1 15 16,3-2-3-16,2-3-14 0,-2 1 2 15,4-3 27-15,3-1-2 0,2-1-7 16,2-5-3-16,4 1 15 0,9-5 3 0,7-2 4 15,12-6-7-15,1-5 0 16,1-1-3-16,-6 2-15 0,-1 4-2 0,-3 2-11 16,-4 3-2-16,-7 3 0 0,-4 0-1 15,-6 0 1-15,-1 3 15 16,3 3-12-16,4 4 0 0,2 3 0 0,0 0-2 16,-2 4-1-16,-1 4-1 15,3 2 0-15,-2 2-11 0,0 2 11 16,4 9-1-16,4 9 1 0,0 9-11 0,1 4 10 15,-7 1-2-15,-4-7 1 0,-5-1-9 16,-3 1 9-16,-2 0 0 0,-3-1-9 16,-3 1 9-16,-5 0-21 0,-4-3 22 15,-2-2-13-15,-3 0 12 0,-10-4-30 16,0-7-13-16,-3-8-14 0,3-7-37 16,-5-3-27-16,-3-1-52 0,-13-2-77 15,3-6-228-15,4-5-692 0,-12-20-1232 0</inkml:trace>
  <inkml:trace contextRef="#ctx0" brushRef="#br0" timeOffset="11497.131">26939 7682 1266 0,'0'0'533'0,"0"0"-182"0,0 0-8 0,0 0-37 0,0 0-62 0,0 0-49 15,0 0 28-15,0 0 37 0,0 0-65 16,0 0 32-16,0 0 40 15,37 14-7-15,-32-24-48 0,-1-3-59 0,4-5-50 16,0-2-32-16,-1-4-7 0,1-9-10 16,2-9 4-16,-4-14 9 0,3-6 9 15,-3-5 9-15,1 1-19 0,2 0-27 16,-2-3-2-16,3-6-1 0,0-3 0 16,3-4-15-16,3-2 10 0,-3 1-1 15,5 2 9-15,-3 3-12 0,1 9-24 16,-3 8-3-16,-4 2 2 0,3 9-1 15,-8 3 1-15,0 11-1 0,-2 7 0 16,-2 9 0-16,0 3 1 0,0 2-2 16,-2-1-3-16,-2 2-36 0,2 6-3 15,0 5-9-15,-1 0-13 0,3 3-12 16,-2 0-33-16,2 0-21 0,-3 3 3 16,1 2 14-16,-2 4 52 0,-1 2 27 15,-1 3 7-15,1 1 25 0,-2-3 2 0,3 0 1 16,2-3 0-16,0-1 11 15,1-2-11-15,-1 0 15 0,0-1 8 0,0 2 9 16,-2 0 1-16,2 2-7 0,-3 0-5 16,-2 4 2-16,0 0-9 0,-3 3 19 15,1 1-7-15,-3 2 6 0,-1-1-11 16,1-1-4-16,-2 0-3 0,3-1-12 16,-5-5 15-16,5 0 4 0,1-3-7 15,2-4 6-15,3-1 12 0,3-3 49 16,0-2 15-16,2-3-22 0,0-6-38 15,2-8-25-15,3-10 12 0,7-12 12 16,5-10-15-16,5-4-18 0,2 5-2 16,-4 13-1-16,-6 10 0 0,-1 9-18 15,-2 2 6-15,3 2 9 0,-2 0 2 0,2 1 0 16,-5 6 1-16,-1 3-12 16,-1 4-33-16,1 2 8 0,0 10 4 15,1 6 9-15,4 12 24 0,-2 12 0 16,-2 8-1-16,0 5-20 0,-6-5-25 0,-3-13-35 15,2-10-16-15,-2-10-25 16,2-2-27-16,0-4-27 0,2-1-210 0,-1-3-601 16,1-11-1013-16</inkml:trace>
  <inkml:trace contextRef="#ctx0" brushRef="#br0" timeOffset="11916.126">27190 5299 3202 0,'0'0'581'0,"0"0"-361"0,0 0-137 0,0 0-80 0,-20 57 50 0,13-17 34 15,1 17 19-15,1 5-16 16,0 0-1-16,5-8-24 0,0-16-25 16,3-8-6-16,4-14-12 0,-1-2 21 15,5-2 9-15,7-2 28 0,4-4 33 0,8-6-30 16,9-11 21-16,12-18-7 0,-2-10-21 16,-6-8-21-16,-15-1-34 0,-12 4-21 15,-8 0 0-15,-10-4 10 0,-9 1 39 16,-11-3-1-16,-1 2-20 0,-2 10-7 15,2 8-19-15,5 9 28 0,1 5-5 16,-4 2-16-16,-6 1-9 0,-3 0-58 16,1 9-27-16,-3 4-12 0,4 6-37 15,1 8-52-15,3 4-56 0,6 5-165 16,7 1-294-16,4-3-611 0,7 2-901 0</inkml:trace>
  <inkml:trace contextRef="#ctx0" brushRef="#br0" timeOffset="12115.845">27706 4975 916 0,'0'0'2709'0,"0"0"-2233"0,0 0-47 0,0 0-75 16,0 0-128-16,0 0-144 0,0 0-79 16,0 0-1-16,-29 65 26 0,13-5 21 15,1 13 5-15,-1 8-2 0,5-3-22 16,-1-4-15-16,-1 3-11 0,0 0-4 15,-5 3-89-15,0-2-105 0,3-7-72 16,4-8-200-16,4-18-553 0,6-18-542 16,1-11-273-16</inkml:trace>
  <inkml:trace contextRef="#ctx0" brushRef="#br0" timeOffset="12534.531">28039 5102 3741 0,'0'0'546'0,"0"0"-369"0,-20 48-72 16,6-9 21-16,-1 19 43 0,-3 5-28 15,5-3-34-15,1-5-28 0,5-8-33 0,-1 0-15 16,1-1-31-16,-2-1-12 0,3-5 9 16,2-8-39-16,1-7-28 0,3-11-10 15,0-3 28-15,0-4 12 0,4 0 25 16,-1-7 12-16,1 0 3 0,3-11 43 15,-2-10 12-15,3-18-34 0,-2-20-20 16,-1-10-1-16,-3-5 13 0,5 3 8 16,-4 10 31-16,5 1 24 0,1 6-3 15,7 4-24-15,-3 11 24 0,1 13-43 16,-1 9 0-16,1 4-27 0,5 0-3 16,4 1 1-16,3 2-2 0,1 5-1 15,2 5-19-15,-3 5-6 0,0 8-1 16,-3 5 16-16,-3 7 9 0,-9 10-30 15,-8 9 21-15,-12 6 12 0,-10-3-1 16,-7-10-12-16,-6-6 13 0,-9-5 14 16,-5-4 16-16,-4 0-12 0,10-10-7 15,12-7-11-15,9-3-45 0,3-2-34 16,-1-7-80-16,4-2-156 0,1 0-384 0,9-16-1315 16</inkml:trace>
  <inkml:trace contextRef="#ctx0" brushRef="#br0" timeOffset="20350.943">27845 11097 783 0,'0'0'742'0,"0"0"8"0,0 0-256 0,0 0-218 0,0 0-48 15,0 0-25-15,0 0-6 0,0 0-43 16,0 0-75-16,0 0-45 0,0 0-15 16,0 0 9-16,-37 14 23 0,23-8 9 15,3-1-4-15,-2 0 7 0,-1 1-1 0,3 1-9 16,-2 0-7-16,-1 1-6 16,0-1 4-16,-2 3-4 0,2 0-12 15,-2-2 0-15,-4 2-1 0,1 0 4 0,-2 1-6 16,-3 0-3-16,0-2-4 0,0 1-15 15,-5-2 16-15,0 1-7 16,0-2 3-16,-7-1-2 0,-9-2-1 0,-7 2 3 16,-2-3-3-16,0 0 1 0,6-2 2 15,3 0 10-15,5 1 8 0,-5-2-2 16,4 0-6-16,-1 0-4 0,-3 0 6 16,1-2 4-16,-4 0-10 0,0 2-17 15,1-2 23-15,3 1 22 0,-1 1 0 16,5 0-13-16,-2 0-17 0,2 0-16 15,2 0 12-15,-1 0-3 0,7 1 3 16,4-1 7-16,5 2-7 0,2-1-3 16,-6 0 3-16,-2 1 3 0,-6-2 1 15,2 2-7-15,0-2 0 0,0 0 0 16,1 0-10-16,-1 0 13 0,0-2-12 16,2 0 9-16,-2-2-9 0,1 0 25 15,2-2-7-15,1 0-6 0,-1-1-15 16,2-1 1-16,0-2-1 0,0 0 15 15,1-2-14-15,1 0 15 0,0-1-1 16,1-1 6-16,4-1 0 0,0-1 0 16,2-1-18-16,1-2 0 0,3-3-3 0,-1 2 2 15,3-2 0-15,0-3 1 0,2 1-3 16,4-2-3-16,-1 0-9 0,2-2 9 16,0 0 3-16,1 0-2 0,1-1 1 15,2-1 1-15,-2 2-2 0,2-3 0 16,2 1 0-16,0 2 2 0,0 1 3 15,0-2-1-15,4-2-1 0,0 0-1 16,2 2-2-16,1-1-10 0,2 0 9 16,1 5-12-16,0-1 3 0,2 2 10 15,3 2-10-15,1 3 9 0,1-2 0 16,4 1-12-16,6 0-1 0,5-1 1 16,10 0 3-16,10-2 0 0,2 4 0 15,0 4-3-15,-2 1-1 0,-5 5 13 16,3 1 0-16,0 2-15 0,3 0 4 15,-2 0 13-15,5 1 1 0,1 0-2 16,-1 1-1-16,2 0 2 0,2 2 0 0,0-1 0 16,-1 1 1-16,1 0 1 15,1 2-1-15,4 0 0 0,-3 0 0 0,-3 0 0 16,6 0-2-16,-6 4 0 16,0 0 0-16,-2-1-1 0,-1 1 3 0,-6 1-3 15,-2 2-13-15,-1 1-2 0,-5 2-3 16,-7 0-9-16,-6-3 17 0,-6 0-11 15,-3 3-3-15,4-2 11 0,5 5 14 16,0 0 0-16,0 1-13 0,-1-1 14 16,-5 1-10-16,2 0 11 0,1 1 2 15,-4 0 10-15,3 2-12 0,-1 1 1 16,-1-1 0-16,2 3 1 0,-2 0-1 16,0-1 0-16,-1 1 0 0,-1-4-1 15,0 4 3-15,1-4-1 0,-4 1 1 16,0-2 0-16,-1 2-1 0,3 0 14 15,-2-3 5-15,-4 2-6 0,2-2 3 16,-1 3-2-16,-1-3-1 0,-1 0 3 16,-3 3-6-16,-2-2 0 0,0 1-9 15,-3-2 16-15,-1 0 2 0,-2 1-3 0,-2 0-18 16,0 2 0-16,0 0 0 0,0 0 2 16,0 1 0-16,-2 0 1 0,0 1 9 15,0-2-11-15,1 0 1 0,0 2 1 16,-1-4 10-16,1 2-11 0,-1-3 1 15,0 1 15-15,2 0-16 0,-2-1 1 16,0-1 12-16,-1 3-3 0,1-2 3 16,0-3 4-16,-1 2 2 0,1-3-3 15,-2 3-3-15,2-1 9 0,-3-1 1 16,1 1-4-16,0-1-3 0,-4 1-3 16,2 0-3-16,-3-2-9 0,2 1 9 15,-4-2 1-15,2 0-10 0,-2-2 12 16,-3-1 3-16,0-1 3 0,-2-1 0 15,-1 0 6-15,-4-3 19 0,0 0 35 16,-5-1-23-16,0 0-16 0,-1 0-12 16,-2 0-12-16,0-1-6 0,-2 1-11 15,0 0-1-15,0 0-2 0,0 3 0 16,-2 0-1-16,4 0-9 0,-2 1 10 0,4-1-13 16,2 0 12-16,3-2-24 0,2 1-9 15,4-1-19-15,3-1-20 16,1 0-19-16,2-1-18 0,3-3-42 0,1-1-50 15,4-2-46-15,2-4-256 0,0 3-581 16,10-12-1025-16</inkml:trace>
  <inkml:trace contextRef="#ctx0" brushRef="#br0" timeOffset="34897.23">29829 6654 2251 0,'0'0'562'0,"0"0"-347"0,0 0-42 0,0 0 50 0,0 0 9 0,0 0-5 15,0 0-7-15,0 0-48 0,0 0-45 16,0 0-28-16,0 0-68 0,-29-10-31 0,34 19-40 16,5 13 40-16,6 17 105 0,5 14 3 15,0 11-25-15,0 0-34 0,-6-4-25 16,-6-4-8-16,0 0-15 0,-2 1-1 15,-2-4-16-15,-1-3-76 0,-3-9 9 16,0-12-37-16,-1-5 2 0,0-8-9 16,0 2-31-16,0 0-72 0,1-3-110 15,0-7-247-15,3-7-442 0,-2-1-399 16</inkml:trace>
  <inkml:trace contextRef="#ctx0" brushRef="#br0" timeOffset="35248.945">30209 6651 2887 0,'0'0'442'0,"0"0"-182"0,0 0 65 16,0 0-64-16,0 0-22 0,0 0-22 15,0 0-51-15,0 0-62 0,0 0-49 16,0 0-55-16,0 0-15 0,0 0 15 16,-20 37 3-16,-7 0-2 0,-8 12-1 15,-5 2-11-15,5-9 11 0,7-10 3 0,8-13 18 16,4-2-5-16,-4 1 11 0,-1-1 1 15,1 2-16-15,2-6 15 16,7-3-14-16,4-4 5 0,2-3-6 0,3-1-12 16,1-1-2-16,1-1-22 0,0 0 2 15,0 0 1-15,2 0 21 0,3 0 0 16,2 1 21-16,3 5-5 16,6 0 5-16,2 2 15 0,4 1-8 0,4-2-25 15,3 4-1-15,2-1 1 0,1-1-1 16,1 0-2-16,0 1-21 0,-3 2-13 15,1-2-88-15,-1 2-53 0,-2 1-58 16,0 3-68-16,-4-3-131 0,-2 0-292 16,-6-3-940-16</inkml:trace>
  <inkml:trace contextRef="#ctx0" brushRef="#br0" timeOffset="35425.146">30408 6878 3540 0,'0'0'782'0,"0"0"-648"0,0 0-5 0,0 0 16 15,0 0-16-15,42 5-49 0,-24-9-13 16,4-2-52-16,4-6-15 0,3-2-223 16,2-2-188-16,-2-2-224 0,-7 4-921 15,6-11-639-15</inkml:trace>
  <inkml:trace contextRef="#ctx0" brushRef="#br0" timeOffset="35980.066">30794 6595 3443 0,'0'0'364'0,"0"0"-266"0,4 51 88 16,1-26 38-16,1 5 2 0,1 0-65 0,0-1-54 15,-1 0-58-15,0-1-33 0,0 0-16 16,0-3-1-16,-1 1-36 0,-1-4-3 16,-2-3-22-16,0-5-11 0,0-5 26 15,0-6 47-15,-1-3 6 0,0-3 25 16,0-11 68-16,-2-12-59 16,-6-16 9-16,-3-17-25 0,-2-6-21 0,-1-1 13 15,3 6 20-15,0 9 29 0,4 9 2 16,2 9-9-16,3 12 21 0,1 5 37 15,0 0 27-15,1 3-58 0,3 1-37 16,3 7-48-16,3 4-25 0,3 2 13 16,4 8 2-16,2 5 9 0,3 4 1 15,-1 5-12-15,-4 4-19 0,1 0-2 16,-3 3-1-16,-2-2 4 0,-1-2-12 16,-3-2-10-16,-1-6-18 0,0-4 27 15,-3-8 21-15,1-4 22 0,-1-5 3 16,3-6 55-16,1-7 3 0,3-12-25 15,4-12-21-15,0-8-12 0,0-6 13 0,-7 12-1 16,-2 11 30-16,0 12-26 16,-1 4 5-16,1 3 9 0,-1 0 4 15,4 4-25-15,-2 7-12 0,3 4-2 0,3 10 2 16,-1 6 10-16,3 13-10 0,-1 11-9 16,-4 10-34-16,0 1-27 15,-6-3-15-15,-5-3-24 0,0-14-43 0,0-4-47 16,2-9-127-16,6-6-229 0,2-3-96 15,5-2-125-15,-2-5-299 0,0-4-115 16</inkml:trace>
  <inkml:trace contextRef="#ctx0" brushRef="#br0" timeOffset="36876.592">31407 6686 1120 0,'0'0'706'0,"0"0"-222"0,7-48-13 0,-7 34-44 16,0 1-58-16,-2 4 15 0,0 2-8 16,0 5-51-16,0 1-86 0,-1 1-153 15,0 4-86-15,-4 3-6 0,-1 5-22 16,-1 2 10-16,-3 7-1 0,1 0 4 15,2 1 14-15,2-2-11 0,2-2-3 16,1-2-10-16,3-4-33 0,1-4-44 16,1-5-12-16,6-3-13 0,4 0 109 15,2-5 18-15,4-5 37 0,0 0 0 16,1-6 0-16,-3 3-6 0,-1 1-9 16,-3 1-22-16,-1 7 46 0,-3 2 46 0,-1 2-55 15,-2 3-22-15,1 6 38 16,-1 2 26-16,0 1-11 0,-1 1-35 0,-3-1-14 15,2-4-16-15,0-3-3 0,0-2-24 16,2-3-3-16,3-7-12 16,4-4 39-16,3-7 21 0,4-7-21 0,0-3-33 15,2-4 33-15,-1 2 3 0,0 0 21 16,-3 5 34-16,-4 5 37 0,-2 4-16 16,-2 8-15-16,-3 3 22 0,-3 3 38 15,-1 2-24-15,0 8-57 0,1 5-25 16,1 6 24-16,1 11-6 0,0 11-35 15,5 9 0-15,-6 2-1 0,4-1-15 16,1-2 12-16,-6-1-9 0,1 0-3 16,-3 4-12-16,0-1-7 0,0-4 16 0,0-9 17 15,0-9 1-15,0-11 3 16,-3-5 0-16,1-2 0 0,2-3 0 0,-2-2-1 16,2-5 0-16,0-1 35 15,3-9 8-15,2-12-15 0,3-19-2 0,0-22-25 16,1-13-3-16,-7-5-24 0,2 0-4 15,4 12 4-15,2 3-3 0,3 8 8 16,8 10 19-16,-1 9 15 0,-5 10 27 16,3 8-10-16,-3 7-32 0,-2 1-1 15,1 1-1-15,0 2 0 0,-5 3-22 16,-3 4-18-16,-1 2-22 0,-3 9-6 16,-4 5-24-16,-7 10 24 0,-14 15-9 15,-8 12-3-15,-8 4 30 0,5-7-15 16,7-15 48-16,10-12 19 0,10-7 21 15,1-3 10-15,1-2 8 0,5-4-2 16,3-3 24-16,7-4 42 0,5-4-8 16,6-8-10-16,3-3-16 0,3-6-29 15,4-4-40-15,-1-1-22 0,3-5-17 16,1 1 12-16,-2-2 18 0,3-4 9 16,1-7 27-16,-4 5-3 0,-7 4-6 0,-5 7 4 15,-9 12 2-15,-3 0 9 16,-3 3 0-16,-5 6-33 0,-3 7-26 15,-8 1-89-15,-2 4 9 0,-6 8 12 0,-4 9 36 16,1 4 28-16,1 5 29 0,0 0 1 16,13-6 12-16,4-1-12 15,5-3 24-15,12-6 46 0,7-2 15 0,4-4-12 16,4 3-22-16,1-4-17 0,-1 0-13 16,-2-1-18-16,-5 3 9 0,-3 1 3 15,-7 2 6-15,-7 1 28 0,-8 4-47 16,-9 2 1-16,-10 1 10 0,-13 8-13 15,2-3-30-15,-10-2-28 0,-9 2-57 16,-4-4-46-16,-21 0-49 0,10-9-181 16,18-6-792-16,8-10-1560 0</inkml:trace>
  <inkml:trace contextRef="#ctx0" brushRef="#br0" timeOffset="46766.093">27603 9858 15 0,'0'0'0'0</inkml:trace>
  <inkml:trace contextRef="#ctx0" brushRef="#br0" timeOffset="47350.41">27541 9769 739 0,'0'0'515'0,"0"0"-186"15,0 0 44-15,0 0-100 0,0 0-121 16,0 0 229-16,0 0-73 0,0 0-94 15,0 0-51-15,0 0-21 0,0 0-9 16,0 0-23-16,-15-15-9 0,15 15-16 16,0-2-15-16,0 1-17 0,2 0-19 15,-2 0-9-15,2-2-3 0,0 2-12 16,2 0-10-16,0 0-25 0,1 0-3 16,5 1 13-16,0 0 15 0,1 0-3 0,3 0-12 15,1 3 2-15,1 1 10 16,-1 1-56-16,1 2-11 0,-1 1-8 0,-3 1 12 15,-1 3-7-15,-1 1-9 0,-4 2 3 16,-2-1 6-16,-4 3 16 0,0-1 13 16,-4 2 18-16,-6-2 14 0,-1 0-4 15,-4-2 12-15,-3-1 4 0,0-4 42 16,-1-3 31-16,1-4 19 0,-1-2 34 16,2-2 10-16,1-5-4 0,1-2-28 15,1-3-39-15,5 0 1 0,1-4-41 16,5-1-25-16,3-5-106 0,3-9-80 15,17-14-116-15,-3 6-386 0,12-12-1340 0</inkml:trace>
  <inkml:trace contextRef="#ctx0" brushRef="#br0" timeOffset="48469.72">26887 9827 2523 0,'0'0'541'0,"0"0"-216"0,0 0-39 0,0 0-72 0,0 0-85 16,0 0 34-16,0 0 77 0,0 0-92 0,0 0-74 15,3-39-49-15,-1 25-24 0,2-1 0 16,-2 0 17-16,0-1-2 0,1 2-13 16,0 0 0-16,-1 0-3 0,0 3-2 15,0 1 0-15,-2 0-1 0,2 3-10 16,0 1-8-16,-2 3-1 0,0 1-6 15,2 2-15-15,-2 0 12 0,0 4-15 16,3 1-38-16,1 2 35 0,5 5 49 16,-2 1 11-16,2 6 11 0,-1 0-19 15,0 0-2-15,0-1-1 0,-1-2-25 16,-1-1-9-16,0-2 3 0,-2-1-6 16,0-2-16-16,0-2-25 0,-2-2-23 15,1 0-25-15,-1-3-44 0,-2-1-92 16,2 0-102-16,-2-1-124 0,0 1-94 15,0-1-101-15,-4 0 51 0,2 1-105 16</inkml:trace>
  <inkml:trace contextRef="#ctx0" brushRef="#br0" timeOffset="48612.66">26958 9907 887 0,'0'0'495'0,"0"0"-88"16,0 0 27-16,0 0-17 0,0 0-85 0,0 0-89 16,0 0-36-16,0 0-42 15,0 0-32-15,0 0-32 0,0 0-16 0,0 0 3 16,0 0 0-16,8 12-16 0,-2-16-9 15,1-1-14-15,1-2-14 16,4-3-35-16,-1-6-72 0,2-1-223 0,-2 3-392 16,7-14-1439-16</inkml:trace>
  <inkml:trace contextRef="#ctx0" brushRef="#br0" timeOffset="49763.149">26336 9739 1435 0,'0'0'449'0,"0"0"-63"0,0 0-53 16,0 0-53-16,0 0-56 0,0 0-16 16,0 0-17-16,0 0-20 0,0 0-20 15,0 0-22-15,0 0-15 0,0 0-11 16,0 0-10-16,0 0-27 0,0 0-32 15,0 0-19-15,0 0-14 0,0 0-1 16,18-43-1-16,-11 37-20 0,1 0-10 0,-1 3 0 16,4 1-10-16,-4 2-3 15,1 3-21-15,2 5-7 0,-1 2-17 0,-1 4 5 16,-3 4-30-16,2 2-21 16,-5 2-11-16,0 0 0 0,-2 0 41 15,-2-1 34-15,-3-4 11 0,3-2 32 0,0-2 28 16,0-3 13-16,1-4 0 0,1-2 12 15,0-4 29-15,3 0 36 16,1 0 28-16,4-4 12 0,2-5 15 0,3-1-37 16,1-6-42-16,1-3-66 0,1-5-142 15,1-3-309-15,-1 6-794 0,-1-13-778 0</inkml:trace>
  <inkml:trace contextRef="#ctx0" brushRef="#br0" timeOffset="50712.572">25603 9742 1952 0,'0'0'425'0,"0"0"52"0,0 0-115 0,0 0-120 0,0 0-42 16,0 0-20-16,0 0 2 0,0 0-50 16,0 0-57-16,0 0-19 0,7-38-13 0,-1 30-5 15,-1-3 8-15,1 2-18 16,0 0-15-16,-1 0-13 0,4 2-13 15,-6 2-12-15,3 1-9 0,-2 3 0 16,-1 1-9-16,1 0-10 0,-1 4-6 0,1 2-10 16,-2 1-4-16,-1 3 1 0,1 3 15 15,-2 2 10-15,0-1 6 0,-2 2-3 16,1-3 22-16,-1-2 10 0,0-2-4 16,2-1-9-16,0-4-10 0,4-1 19 15,-1-1 16-15,3-1 70 0,1-1 2 16,4 0 0-16,-2 0 10 0,2-3-16 15,2 1 1-15,-4 1-30 0,1-1-15 16,0 2-3-16,-3 0-10 0,1 2-9 16,-3 3-18-16,-1 1 18 0,-2 3 19 15,1 1 15-15,-3 3 7 0,0 0 15 16,-3 2 3-16,-3 0-13 0,-1 0 16 16,-4 0-9-16,-2-2-10 0,0 0-43 15,-3-2-37-15,1-2-84 0,-3-1-68 0,3-3-65 16,0-3-220-16,4-2-785 15,1-8-966-15</inkml:trace>
  <inkml:trace contextRef="#ctx0" brushRef="#br0" timeOffset="115122.884">27903 3684 1600 0,'0'0'636'0,"0"0"-474"0,0 0 13 0,0 0 41 16,0 0-40-16,37 37 1 0,-26-35 5 16,-1-2 75-16,5-2 46 15,5-8 17-15,8-8-25 0,13-14-45 0,17-17-45 16,10-10-49-16,3-5-49 0,-3 3-25 16,-2 3-15-16,1-1-31 0,1-1-15 15,-1 5-21-15,0 4-2 0,-6 7-34 16,-1 9-28-16,-7 15-9 0,-13 7 0 15,-13 8-12-15,-9 5-38 0,-7 1-51 16,-1 9-70-16,-7 11-122 0,-8 17-115 16,-6-2-248-16,-15 10-1131 0</inkml:trace>
  <inkml:trace contextRef="#ctx0" brushRef="#br0" timeOffset="116032.806">28268 5011 2867 0,'0'0'359'0,"0"0"-264"0,0 0-21 0,0 0 37 0,17 46 22 0,-7-29-45 16,1-3-6-16,-1-1-16 0,4-4 4 16,1-1 56-16,4-5 126 0,3-3 8 15,11-6-41-15,14-14 20 0,19-18-23 16,12-11-42-16,5-9-62 0,-4-3-58 15,-5 4-41-15,-3 0-13 0,-2 3-33 16,-6 4-43-16,-5 4-21 0,-6 6 15 16,-7 8-30-16,-10 8-35 0,-9 9-55 0,-9 7-44 15,-6 5-76-15,-3 3-132 16,-2 2-280-16,-4 3-744 0,-13 17-149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3-03T02:25:34.409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18004 9285 1311 0,'0'0'306'0,"0"0"65"0,0 0 137 0,0 0-134 0,0 0-121 0,0 0 0 16,0 0-28-16,0 0-14 15,0 0-91-15,0 0-51 0,0 0-34 16,0 0-35-16,-8 5-47 0,10-5-28 0,2 0 6 16,2 1 19-16,1 3 34 0,3 0 16 15,2 1 0-15,3-1 14 0,3 3 11 16,2-1-3-16,2-1 12 0,3 0 17 16,4-1 21-16,6 0-5 0,12-4 11 15,10 0 3-15,5 0 0 0,0-3-1 16,-1-1 1-16,-3 1-10 0,2 1-22 15,2 0-15-15,-2 0-33 0,4 1 1 16,-2 1 2-16,1 0 17 0,6 0-18 16,0 0 10-16,0 0-2 0,2 0-10 15,1-1 1-15,-4 1 10 0,3 0-11 16,-1 0 24-16,2 0 12 0,-1 1 9 16,0 2 9-16,1 0 16 0,-1 0 66 15,-1 1-42-15,-2-1-34 0,0 1-13 16,-5 0-5-16,4 1 6 0,-3-1-16 15,-1 2-12-15,0 1-2 0,-4-1-4 16,0-1-13-16,-4 3 0 0,-4-2 1 16,0 4 0-16,-4-3-1 0,-3 2-2 15,-8-2 0-15,-6-2 0 0,2 3 0 16,-6-5-1-16,0 2 1 0,4-1 1 16,-6 0 11-16,4 0-9 0,2 0 9 0,-3-2-9 15,1 1 0-15,-3-2 12 0,-2-1-12 16,-3 2 0-16,-2-2-1 0,-2 0 0 15,-5 0 0-15,-1 0-2 0,-3 0-1 16,-3 0-12-16,-2 0-14 0,-1 0-12 16,-1 0-10-16,0 0-9 0,0 0-15 15,0 0-6-15,-1 0-22 0,-1 0-39 16,-1-2-7-16,-1 1 14 0,-1 0-5 16,0-2-8-16,-1 0-47 0,0 0-118 15,-2-1-160-15,1 0-286 0,3 0-712 16</inkml:trace>
  <inkml:trace contextRef="#ctx0" brushRef="#br0" timeOffset="22901.312">21023 11346 1167 0,'0'4'241'0,"-2"2"-26"0,-3 1 48 15,1 1-75-15,-3 2 42 0,-2-1-13 0,-2 1-72 16,0 0-29-16,-2 1-19 0,-4 0-20 15,-1 0-16-15,0 1-26 16,-3-2-13-16,0 3-18 0,-1-1-4 0,-1 1 0 16,-3-1 0-16,0 0 3 0,-2-2-1 15,-1 3 11-15,-4-3 0 0,-6 1-1 16,-10 0 1-16,-11 1-10 0,-5-1 16 16,-2-1-6-16,1-2 6 0,-1-1-6 15,-5-2 10-15,-7 0-7 0,-3 1 6 16,-3-2-3-16,-3 0-17 0,-2 1 11 15,-3-1-13-15,2 2 0 0,0-2-2 16,2 1-1-16,2-1-13 0,5 1-26 16,0-2 1-16,2 1-20 0,-2-1 23 15,-3 1 2-15,-2 2 7 0,-4 0 0 16,2-1 17-16,7-1 12 0,0-1 83 0,7-3 13 16,5-1-10-16,4-5 23 15,3-1 8-15,5-4-3 0,2-2 23 16,2-3 4-16,5-1-15 0,1-4-22 0,4 1-35 15,2-6-26-15,-3-1-27 16,4-3-16-16,-2-3-11 0,3 1-24 16,-2 0-21-16,-1 0 0 0,1 4 30 0,-1 0 26 15,2 2 0-15,1 1 20 0,7 4 2 16,6 2-10-16,5 6 16 0,6 0 22 16,-6-5-3-16,1-3-16 0,2-4 3 15,1 0-6-15,5-3-9 0,5 2-19 16,2-3 0-16,6 0-13 0,2-3-15 15,14-5 27-15,11-7-1 0,15-8 2 16,9 0 13-16,10 4 2 0,5 5-13 16,1 8 1-16,7 0-2 0,7-1 3 15,6 1 8-15,8 2-12 0,3-1 0 16,5 3-3-16,3 1 0 0,2 2 0 16,4 1 0-16,2 3-10 0,4-1 12 15,2 4-2-15,2-1 0 0,0 2 2 16,1 2 0-16,3 4 1 0,-3 2 1 15,1 0 0-15,-1 4 1 0,-2 2 0 0,-1 1 10 16,0 4-12-16,0 1 1 16,-6 0 1-16,-1 3-2 0,-7 6-13 15,-7 0 12-15,-6 7 1 0,-7 1-1 0,-4 8-2 16,-4 3-16-16,-4 3 18 0,-5 3 0 16,-4 2-1-16,-5 2 1 0,-4 0-10 15,-4 3-15-15,-6 1 24 0,-5-1-9 16,-4 1-4-16,-9-2-23 0,-8-5 10 15,-5-7-6-15,-5 6 0 0,-3-8 12 16,-3 1 8-16,-2 5-5 0,-2-4-3 16,-2 5 22-16,-5 2-12 0,-4 5 10 15,-1-3-1-15,-1-2 1 0,-2 3 0 16,2-8 1-16,-4 9-16 0,1-3 16 16,-2-1 0-16,2-3-18 0,-2 1 3 15,1-3 14-15,-1 0 2 0,1-2 12 16,-2 0 0-16,-1-2 10 0,-1-2 16 15,-3 0-4-15,-3-3 17 0,-8 3-13 0,-11 0-13 16,-14 0 9-16,-8-4 0 16,-4-3-6-16,-3-4 10 0,3-1-26 15,-3-3 13-15,-2 1-22 0,2-3 31 0,4 0-15 16,2-4-7-16,2-1 3 0,1-2 7 16,-1-2 3-16,4-5-25 0,4-3 0 15,3-5 15-15,7-4-15 0,11 2-16 16,7 0-58-16,12 4-35 0,5-3-62 15,-1-6-125-15,3-3-307 0,3 2-1116 16</inkml:trace>
  <inkml:trace contextRef="#ctx0" brushRef="#br0" timeOffset="25915.251">23092 8020 1627 0,'0'0'403'0,"0"0"-218"0,0 0 57 16,36-8 7-16,-17 4-37 0,3-1-19 16,3-3-34-16,4 3-47 0,6-4-7 15,8-1-7-15,9 0-16 0,2 3-31 16,2 1 3-16,-2 0-29 0,-4 2-13 15,8 1-9-15,4-1 1 0,6 1-2 16,5 0 10-16,3 2 1 0,7-1-12 16,2 2 0-16,4 0 17 0,5-2 20 15,3 2-7-15,4 0 25 0,5 0 14 16,4-1 37-16,6 0 14 0,4-1-15 16,5-1 5-16,6 0-37 0,2-1-24 15,7-2 20-15,2 2 4 0,3 1-12 16,1 3-13-16,1 0 0 0,-1 0 3 15,-3 3 0-15,0 4-10 0,-2 0 10 0,-1 2-6 16,-4 3-6-16,-2 1 5 16,-5 0-23-16,-5 1-7 0,-6-1-12 15,-5-2 0-15,-2 0 9 0,-11-2-11 0,-2-2 2 16,-7 3 9-16,-5-5 4 0,-7 0-1 16,-6-2 9-16,-5-2-3 0,-8 2-9 15,-13-3 7-15,-13 0-1 0,-10 0-15 16,-9 0 8-16,1-3-11 0,-3 2-1 15,-6-2 0-15,-3 2-38 0,-4-5-59 16,-6-3-109-16,-3-5-206 0,0 1-530 16,-17-29-2137-16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3-03T02:26:19.441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7719 4486 2251 0,'0'0'398'0,"0"0"-141"0,0 0 0 0,0 0-59 0,0 0-17 0,0 0-51 0,-24-39 2 15,24 35-22-15,0-2-44 16,4 1-19-16,0 0-31 0,5-1-16 15,3 1-19-15,5 0 19 0,14-3 12 0,14 3 6 16,21-2-16-16,8-1 15 0,10 4-14 16,3 0 13-16,0 0-1 0,8 1 10 15,5-1 3-15,4 0 35 0,3 0-1 16,0 1 16-16,4 2 36 16,-2-3 41-16,2 3-35 0,-6 1-22 0,-7 0-24 15,-7 0-35-15,-12 2-36 0,-9 2-3 16,-13 2-12-16,-14 0-28 0,-14-1-98 15,-10 0-105-15,-7 2-130 0,-2 0-346 16,-3 0-924-16,-3-1-155 0</inkml:trace>
  <inkml:trace contextRef="#ctx0" brushRef="#br0" timeOffset="616.521">10473 4416 320 0,'0'0'2493'0,"0"0"-2213"0,0 0-105 0,0 0-3 0,0 0-16 16,0 0-30-16,0 0-57 0,0 0 76 16,0 0 88-16,73 27 0 0,1-23-54 15,19 0-28-15,11-4-46 0,2 0-35 16,-7-4-21-16,-1 0-21 0,-7 0-16 16,-2 0-12-16,-7 3 9 0,-9-1-12 15,-7 1 3-15,-9 1-24 0,-14 0-47 16,-10-1-33-16,-12 1-47 0,-5-2-93 0,-3 1-203 15,-2 1-692-15,-4-9-1104 0</inkml:trace>
  <inkml:trace contextRef="#ctx0" brushRef="#br0" timeOffset="23481.951">5389 5014 1618 0,'0'0'436'16,"51"-45"-339"-16,-11 19 68 0,14-5 113 0,11-4-7 0,1 8-60 0,0 2-41 16,-4 6-62-16,4 2-25 15,6 4-29-15,4 3 0 0,4 1-51 16,4 7-3-16,5 2-16 0,1 8 13 0,3 3-48 16,1 6-38-16,2 2 0 15,1 4 19-15,-9 1 12 0,-3 4 46 0,-15-1-36 16,-10 2 48-16,-15-3 15 0,-15-2-15 15,-11-4 0-15,-7 7 22 0,-4 12 51 16,-8 11 14-16,-6 8 5 0,-18-2 3 16,-8 1 13-16,-11-6-16 0,-9 2-23 15,-10 5-28-15,-10 1-25 0,-9 3-3 16,-9 4-10-16,-8-1-1 0,-3 0-2 16,-4-2-41-16,2-10 16 0,3-9 25 15,1-15 28-15,4-13 32 0,0-10 12 16,3-11 28-16,3-11 20 0,4-9 5 15,4-7-41-15,5-11-83 0,8-5 61 16,6-8-25-16,7-5-22 0,9-7 32 16,9-6-32-16,11-3 4 0,12-1-19 15,14 0 0-15,13-1 0 0,16 0 1 16,14-2 17-16,14 3-15 0,10 2-3 16,13 7-18-16,9 7-16 0,4 8-6 0,6 7 9 15,-3 10-25-15,0 10-22 0,-5 13-96 16,-7 11-74-16,-14 9-255 15,-22 4-1076-15,-14 8-241 0</inkml:trace>
  <inkml:trace contextRef="#ctx0" brushRef="#br0" timeOffset="24631.492">5450 6335 1874 0,'0'-48'722'0,"11"5"-622"0,8-8 35 0,8 6 39 0,6-4-20 15,5 1-17-15,3 2-32 0,7 1-48 16,5 2-9-16,3 2-1 0,3 3-2 16,7 1 2-16,4 3-19 0,2 4-28 0,5 7-19 15,2 6-7-15,0 6 4 0,1 7-22 16,-4 6 0-16,1 13-61 0,-5 4-26 15,-3 13 10-15,-5 7-7 0,-6 8-23 16,-9 6 35-16,-9 1 36 0,-10 0 18 16,-10-1 46-16,-8-6-32 0,-10 1 48 15,-7-2 6-15,-10 0 59 0,-12 0 15 16,-6 0 59-16,-10 3-11 0,-8 1 7 16,-8 1-20-16,-8-2-7 0,-10-1-19 15,-10-2-31-15,-11-5-17 0,-8-7-38 16,-5-7 10-16,-4-6-11 0,2-10 45 15,4-7 36-15,6-5 74 0,11-12 19 16,12-9-31-16,13-9-17 0,10-12-38 16,12-12-13-16,14-6-77 0,15-6-28 0,14-1-30 15,11 1-1-15,19 2-7 16,14-1 47-16,12 2 19 0,12 2 22 16,11 2 16-16,6 6-4 0,10 1 11 0,3 5-45 15,4 4-15-15,1 8 2 0,-6 9-5 16,-8 10-1-16,-6 13-62 0,-13 13-56 15,-9 17-68-15,-9 20-117 0,-14 16-172 16,-12-6-610-16,-10 6-743 0</inkml:trace>
  <inkml:trace contextRef="#ctx0" brushRef="#br0" timeOffset="25432.088">5643 7147 1190 0,'0'0'1978'0,"0"0"-1837"0,-5-57-138 0,20 17 64 0,12-15 9 15,13-5 13-15,8-1-4 0,5 9-28 16,0 8-12-16,8 4 18 0,4 4 3 16,6 4 9-16,9 7 7 0,0 4-19 15,5 6-22-15,3 6-40 0,0 6-1 16,-4 5-16-16,-3 8-18 0,-6 8-2 16,-19 5-36-16,-6 14-12 0,-14 7-14 15,-15 6-69-15,-4 7 72 0,-14-8 57 16,-7-4 38-16,-14-3 10 0,-11 2 66 15,-10-1-9-15,-14 6 12 0,-12-2-23 16,-12 6-30-16,-10-3-7 0,-9-2-4 16,-10-2 0-16,-6-7-14 0,-3-5-2 15,0-7 2-15,5-4 32 0,5-8 36 16,11-8 31-16,10-7 20 0,14-13-2 16,12-10-28-16,10-9-12 0,13-12-50 0,11-4-28 15,14-4-27-15,10-2-1 16,19-1-16-16,13-4 35 0,15-1 9 0,16-2 43 15,11 0 13-15,13-3-9 0,6 1-27 16,7 6-20-16,2 3-12 16,-2 12-4-16,-6 10-18 0,-9 15-28 0,-9 14-93 15,-12 15-29-15,-10 24-36 0,-8 20-106 16,-12 17-46-16,-12 14-271 16,-10-16-779-16</inkml:trace>
  <inkml:trace contextRef="#ctx0" brushRef="#br0" timeOffset="26181.829">5418 8120 2425 0,'0'0'781'0,"0"0"-640"0,-40-42-106 0,34 21 38 0,6-11 6 15,11-11-9-15,17-12 19 0,11-5-39 16,13 2-18-16,8 6 31 0,5 6 12 16,9 2-6-16,9 0-9 0,9 1 6 15,7 4-19-15,7 2-19 0,3 3-6 16,2 6-20-16,-4 5-1 0,-6 9-1 15,-3 8-24-15,-10 6-1 0,-8 13-28 0,-8 10-7 16,-8 10 47-16,-10 11-2 0,-6 7 12 16,-9 10-1-16,-8 5 4 0,-10 1 32 15,-8 1-32-15,-8 0 0 0,-5-6 20 16,-10 0 11-16,-11-3-3 0,-5-2 28 16,-10 0 0-16,-5-1 3 15,-11-1-12-15,-8-1-1 0,-13 5-11 0,-12 0-35 16,-11 3 0-16,-8-1-22 0,-8-3 0 15,-5-6 21-15,-1-12 1 0,3-12 22 16,1-13 27-16,7-15 19 0,9-12 47 16,9-14-1-16,8-12-50 0,9-12-46 15,8-7-18-15,9-8 0 0,8-3-43 16,11-2-6-16,10 0 0 0,15 2 28 16,11 2 21-16,10 2 3 0,16-3 40 15,11-2 3-15,13-1 9 0,10 2-9 16,12 0-6-16,10 7-9 0,4 4-30 15,8 7-1-15,2 10-2 0,2 11-1 16,-3 15-16-16,-6 17 4 0,-11 22-16 0,-11 19-24 16,-9 23-59-16,-9 21 16 15,-10 20-54-15,-10 17-43 0,-12 5-128 16,-10-29-457-16,-7-12-1359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3-03T02:26:59.670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27188 2623 1562 0,'0'0'1319'0,"0"0"-1053"0,0 0-27 0,0 0 88 0,0 0-25 16,0 0-52-16,0 0-32 0,0 0-27 15,0 0-56-15,0 0-40 0,0 0-37 16,0 0-55-16,0 0-3 0,0 0-27 15,0 0 27-15,0 37 34 0,6 4 25 0,1 11-14 16,-1 6-17-16,-1 0-10 0,-3-6-16 16,-1-6 0-16,1-1 0 15,-2-1 1-15,0-3 0 0,2-7 9 0,-2-6-11 16,0-5-1-16,2-6 2 0,2 3-2 16,-2-1-11-16,0 0 8 0,-1-2-36 15,1-7-53-15,-2-3-61 0,2-3-68 16,-2-4-129-16,2 0-256 0,-2-6-842 15,5-15-755-15</inkml:trace>
  <inkml:trace contextRef="#ctx0" brushRef="#br0" timeOffset="1150.308">27901 2804 2528 0,'0'0'419'0,"0"0"-185"0,0 0 24 0,0 0 2 16,0 0-5-16,0 0-38 0,0 0-86 16,-18-38-17-16,18 31-5 0,0 0-1 15,2-3-28-15,3 3-16 0,2-3-5 16,2 1-1-16,1 0-12 0,6 0-9 15,4-2-7-15,0 2-8 0,7-2-7 16,1 4-15-16,2 2-10 0,1 3-21 16,2 2 29-16,3 4-35 0,-2 8 13 15,0 4-1-15,1 7 4 0,-3 3 0 16,1 9-35-16,-4 10-27 0,-6 7 13 16,-4 3-4-16,-12-9-4 0,-4-9 1 15,-4-5 65-15,-5-6 9 0,-3 3-13 16,-4 0 16-16,-3-6 25 0,-11 7 6 15,-14 6 12-15,-15-2 3 0,-5-3 16 0,-5-10-3 16,4-8 15-16,2-7 12 0,2-6 24 16,0-6-21-16,7-7 8 15,2-6 13-15,4-7 18 0,6-5-10 0,5-8-18 16,5-7-48-16,7-1-28 0,11-1-24 16,9 4-15-16,4-1 0 0,11 11-46 15,3 3-21-15,13 1 31 0,15-4-10 16,12 0 0-16,12-1-9 0,-3 7-12 15,-3 9-123-15,-2 2-179 0,-2 3-397 16,-15 7-1004-16,-6 0-220 0</inkml:trace>
  <inkml:trace contextRef="#ctx0" brushRef="#br0" timeOffset="1782.338">28948 2573 205 0,'0'0'2548'0,"0"0"-2032"0,0 0-176 0,0 0-12 0,0 0-36 16,0 0-59-16,0 0-51 0,0 0-40 15,0 0-35-15,0 0-61 0,0 0-34 16,0 0 6-16,0 0 65 0,10 63 48 16,-1-19 24-16,-1 12-27 0,1 9-19 15,-3 0-21-15,-2-1-18 0,0-9-4 16,-2 2-21-16,2-2-5 0,-2-4 2 16,0-10-6-16,2-9 4 0,-2-10-7 15,1-3-18-15,1 1-15 0,0-1-15 16,3 1 3-16,-4-6-28 0,3-3-50 15,-3-4-73-15,0-4-74 0,0-3-27 16,-1-7-170-16,1-3-671 0,5-18-1344 0</inkml:trace>
  <inkml:trace contextRef="#ctx0" brushRef="#br0" timeOffset="2651.304">29849 2794 1284 0,'0'0'1551'0,"0"0"-1263"16,0 0 15-16,0 0 21 0,0 0-42 0,-7-42-22 15,8 32-43-15,4 0-29 0,2-3-31 16,3-1-50-16,4 0-30 0,4-3-13 0,6 3-3 15,8-4-9-15,11 3-25 0,12 1-3 16,6 6 4-16,-3 6-26 16,-4 5-2-16,-3 7-14 0,-2 7-5 0,0 3-5 15,-1 5 3-15,-9-1-13 0,-10-1-18 16,-1 11-15-16,-5 11-9 0,-1 10-13 16,-5 6-3-16,-10-3 15 0,-7-7 40 15,-10-1 19-15,-8-1 6 0,-7-2-7 16,-8-2-3-16,-5-3-2 0,-3-4 11 15,-3-4 13-15,-3-2 41 0,0-9 5 16,-3-5-12-16,-5-5 24 0,1-9 3 16,-4-4-2-16,2-10 17 0,5-9 13 15,3-7 3-15,10-4 32 0,3-11 1 16,8-5 21-16,6-7-46 0,3-10-49 0,10 3-24 16,5 0-7-16,7 5-20 15,11 6-28-15,5 6-17 0,2 8-7 16,0 8 19-16,9 3 3 0,8 0-6 0,9 0-22 15,8 0-52-15,-3 11-75 0,-4 7-127 16,-2 3-340-16,-13 3-801 0,-5 0-1178 16</inkml:trace>
  <inkml:trace contextRef="#ctx0" brushRef="#br0" timeOffset="9700.715">27708 6056 2919 0,'0'0'508'15,"0"0"-308"-15,-39-24-58 0,33 17 3 0,1 1-13 16,3 2 3-16,2 2-4 0,0 0-26 15,2 1-43-15,5-3-31 0,5 0-6 16,15-3 6-16,16-4 3 0,20-3 18 16,12 1-12-16,8 1-21 0,1 0-10 15,-1-2-9-15,7 1 0 0,8-4 1 16,5 0 2-16,6 0-2 0,6-1 1 16,11-1 10-16,4 2-8 0,7 1-2 15,6 2 1-15,0 3 18 0,4 2-2 16,3 4-1-16,-2 1 0 0,1 1 10 15,-3 3-10-15,-2 0-14 0,-4 4-2 16,-6 3 10-16,-6-1-11 0,-10 2 0 0,-10 1 11 16,-8-1-10-16,-14 3 26 15,-6-2-10-15,-12-1 0 0,-10-1 4 16,-5-2 11-16,-8 1 16 0,-12-4 37 0,-6 1 2 16,-8-2-30-16,-5 0-15 0,4 1-13 15,1-1-6-15,-2 0-6 0,0-1-17 16,-5 0-1-16,-2 2 0 15,-3-1-18-15,-4 0 3 0,-3 2-12 0,1 0-10 16,0 4-2-16,1 4 8 0,0 6 4 16,-1 13 15-16,-1 11 10 0,-4 17 1 15,-2 7 1-15,0 0 0 0,1-2 0 16,1-4 1-16,4 2-1 0,0 2 3 16,0 4 9-16,6-1 6 0,3 5 0 15,-1 0 4-15,5 4-19 0,1 2 0 16,0 3 27-16,-2 2-15 0,0 0 7 15,-2 0 8-15,-1-1 3 0,-3 1-8 16,-1 1 2-16,-3 0 10 0,-2 1-10 16,0-3 0-16,-5-1-9 0,-1-3 13 15,-10-6-1-15,6 1-24 0,-6-5 18 16,-9 0-21-16,-1-1 39 0,-6-8-30 16,-4 0-11-16,-4-6 16 0,-3-5-14 0,-4-5 12 15,-4-3-15-15,1-5 3 0,-7-3 24 16,-5-2-25-16,-4 0 1 15,-7-9 18-15,-4 3-20 0,-5-5 11 16,-4-4-12-16,-3-2 1 0,-3-3 11 0,-4-3-10 16,-6-2-2-16,-1-3 3 15,-7-1-2-15,-5 0-1 0,-5-3-12 0,-7-1 0 16,-6 1-6-16,-2-1 3 0,-5-1 15 16,-1-1 2-16,-4-1 10 0,-1 0-10 15,-1 0 1-15,0-3 12 0,2 0-3 16,7 0 7-16,3-1-4 0,10 1 6 15,9 0-6-15,12-2 15 0,11 2-3 16,10 0-12-16,14-2-12 0,11 2-2 16,15 0-1-16,12 2-21 0,8-1-60 15,8-1-64-15,-3-3-58 0,5-4-116 16,-1-10-303-16,8 2-1183 0,6-19-937 0</inkml:trace>
  <inkml:trace contextRef="#ctx0" brushRef="#br0" timeOffset="11266.603">30276 3782 2097 0,'0'0'582'0,"0"0"-244"0,0 0-28 0,0 0-59 0,0 0-36 16,0 0-30-16,0 0 7 0,0 0-18 0,18 57 3 16,-10-23-54-16,3 13-24 15,3 18-1-15,1 10-12 0,0 2 5 16,-3-2 19-16,-3 2-9 0,-2 4-31 0,-2 6-24 15,-4 8-22-15,0 1-6 16,-1 3-15-16,0 0-1 0,-1-2 0 16,1 0-1-16,0 1-1 0,0-5 18 0,5-4-2 15,2-7 5-15,1-7 24 0,3-2 25 16,-3-6 51-16,0-5-51 16,-1-4-28-16,-4-7-41 0,0-11-1 0,-3-11-11 15,0-9-46-15,0-4-65 0,-1-2-35 16,-1-2-13-16,0 0-53 15,-2-9-120-15,0-4-149 0,-2-13-166 0,-3-13-682 16,0 2 111-16</inkml:trace>
  <inkml:trace contextRef="#ctx0" brushRef="#br0" timeOffset="11533.192">30203 5367 2771 0,'0'0'1071'16,"0"0"-920"-16,0 0 3 0,0 0-61 15,0 0 10-15,0 0 70 0,-10 48 31 0,11-27-26 16,3 4-46-16,2 1-53 16,0 5-27-16,2-1-19 0,3 1-17 0,-1 4 20 15,1-5-18-15,1 0-5 0,-1-2-10 16,-2-5 12-16,1-3-14 16,-3-6 1-16,1-5 1 0,0-4-1 0,2-5 19 15,3-3 49-15,3-11 24 16,7-13 0-16,9-19-27 0,7-23-67 0,0-12-15 15,-4-6-61-15,-5 2-106 0,-8 10-52 16,-1 0-204-16,2 6-343 0,-7 20-989 16,-1 5-383-16</inkml:trace>
  <inkml:trace contextRef="#ctx0" brushRef="#br0" timeOffset="12116.849">29018 3701 3120 0,'0'0'544'0,"0"0"-251"0,0 0-92 0,0 0-14 15,0 0 5-15,0 0-113 0,0 0-78 16,0 0 14-16,0 70 37 0,7-13 31 0,2 13 3 16,1 6-28-16,1 1-3 15,0-4-9-15,1 5-24 0,-1 5-7 0,-1 6-14 16,-1 6-1-16,0 6 2 0,0 1-1 15,1 0 1-15,0-6 23 0,2-2 20 16,-2-5-20-16,3-3 20 16,-3-2 7-16,0-8 42 0,1-5-21 15,-1-4-42-15,0-7-19 0,-2-5-12 0,-4-11-12 16,1-13 11-16,-3-8-18 0,-2-6-23 16,1 1-67-16,-1-1-32 0,0-2-27 15,-2-8-65-15,-4-7-97 0,-1-6-104 16,-4-19-668-16,0 2-354 0</inkml:trace>
  <inkml:trace contextRef="#ctx0" brushRef="#br0" timeOffset="12399.898">28930 5034 3406 0,'0'0'405'0,"0"0"-229"15,0 0-40-15,0 0-14 16,0 0-1-16,0 0-7 0,-8 43 75 15,18-6 26-15,9 18 5 0,4 7-49 16,0 2-59-16,-1-9-21 0,-1-10-18 16,-1-1-6-16,-1-3-22 0,1-6-3 0,-6-7-20 15,-3-8 5-15,1-4 3 0,0 0-6 16,2 0 3-16,1-2-2 0,0-5 5 16,-2-3 48-16,0-4 10 0,0-2-34 15,0-8-18-15,0-6-6 0,5-14-30 16,-2-18-47-16,0-20-61 0,-6-9-34 15,-4-3-118-15,-3 2-62 0,0 11-259 16,3 3-482-16,-2 16-454 0,3 5-619 0</inkml:trace>
  <inkml:trace contextRef="#ctx0" brushRef="#br0" timeOffset="12966.427">27974 3608 775 0,'0'0'2341'0,"0"0"-2009"0,0 0-117 0,0 0 9 0,0 0-32 16,0 0-79-16,0 0-26 0,0 0-25 16,0 0-40-16,0 0 6 0,0 65 55 15,9-4 19-15,0 17 3 0,2 8-16 16,3-1-6-16,-1 0-28 0,1 3-6 0,1 3-3 16,1 8-15-16,1 6-4 0,-3 10-2 15,1 3-11-15,-1 4-14 0,1-4-2 16,-2-2-20-16,5-5-39 0,-5-6 60 15,3-8 1-15,-1-7 1 0,-3-10-1 16,0-7 0-16,-4-5 2 0,-1-8 0 16,-5-7 0-16,0-14-2 0,-2-10-3 15,0-13-49-15,0-5-42 0,0-4-60 16,-2-4-68-16,1-3-79 0,-3-19-152 16,-7-22-26-16,2 2-1019 0,-4-20-267 0</inkml:trace>
  <inkml:trace contextRef="#ctx0" brushRef="#br0" timeOffset="13283.299">27878 5042 2719 0,'0'0'634'0,"0"0"-399"0,0 0 12 16,-42 11-65-16,36-5-28 0,2-1-26 15,1 6-17-15,3 5-21 16,11 11 21-16,7 15 55 0,13 18 46 0,10 6-72 15,0 1-45-15,-1-2-34 0,-5-6-7 16,0-2 7-16,-6 1-5 0,-1 0-56 16,-2-3 0-16,-3 0 0 0,-2-2 1 15,-2-3 0-15,-3-12 17 0,-4-7-15 16,-4-11 31-16,0-5 17 0,-1 0 13 16,2-2 48-16,0-3 15 0,-4-6-79 15,1-4-33-15,1-9 6 0,-1-13 73 16,5-23-30-16,-8-28-64 0,-1-17-96 15,-2-7-55-15,-4 3-76 0,3 10-113 16,2 7-290-16,6 4-521 0,-1 23-728 16</inkml:trace>
  <inkml:trace contextRef="#ctx0" brushRef="#br0" timeOffset="13849.713">27238 3609 3103 0,'0'0'510'0,"0"0"-249"0,0 0-40 0,0 0 3 0,0 0-35 0,0 0-50 15,0 0-68-15,0 0-71 16,0 0-27-16,0 0-53 0,-2 37 65 0,10 9 15 16,2 25 61-16,3 16 10 0,3 6-28 15,-1 2-24-15,-1-2-4 16,-1 7 3-16,3 3 1 0,-3 10-18 0,3 3 1 16,-3 3 36-16,3 0-11 0,-1-5 10 15,5-1-9-15,-2-3-13 0,0-3 61 16,2-7 40-16,-1-6 3 0,-2-5-43 15,-2-7-24-15,-2-4 5 0,-4-5-29 16,-2-6-13-16,-1-6-13 0,1-13 1 16,-4-11-2-16,-1-11-1 0,-2-11-14 15,0-2-26-15,0-4-33 0,0-2-42 16,0-4-13-16,-3-3-37 0,-8-11-96 16,-4-15-180-16,-8-18-74 0,1 3-1062 15,-2-15-531-15</inkml:trace>
  <inkml:trace contextRef="#ctx0" brushRef="#br0" timeOffset="14149.637">27128 5376 3421 0,'0'0'440'16,"0"0"-201"-16,0 0-18 0,-36 21-32 16,32-13-10-16,1 1-77 0,3 2 2 15,5 9 12-15,10 11 25 16,10 12 41-16,12 12-36 0,3 3-49 0,1-5-33 15,-2-9-10-15,-10-10-23 0,-4-8-28 16,-4-8-1-16,-2-1-1 0,3 0 2 16,3 1 0-16,-1-2 0 0,-2-2 9 15,0-4-9-15,-8-6 21 0,-3-1 3 16,-4-1-12-16,-3-2 16 0,-2 0 38 16,0-2-6-16,-2-5 13 0,0-4 26 15,0-17-17-15,-8-23-53 0,-1-26-32 16,2-15-60-16,4-7-40 0,6 8-51 15,17 9-18-15,11 5-106 0,-4 20-377 0,6 3-1543 16</inkml:trace>
  <inkml:trace contextRef="#ctx0" brushRef="#br0" timeOffset="15082.778">29322 8674 2262 0,'0'0'809'0,"0"0"-525"0,0 0-36 16,0 0 58-16,0 0-27 0,0 0-45 16,0 0-27-16,0 0-35 0,0 0-65 15,0 0-76-15,0 0-31 0,0 0-43 16,-5 16 25-16,10 11 18 0,2 19 52 16,6 20 3-16,1 11 0 0,3 3 6 15,-2-1-3-15,-3-2-6 0,-1 3 2 16,-3 6 7-16,-5 3-36 0,-2 4-22 0,-1 0-3 15,-4-2-1-15,3-6 0 16,-2-2-24-16,2-11 13 0,1-8 9 16,0-9-36-16,0-14-7 0,0-12-24 0,0-10-22 15,0-5-33-15,0-3-62 0,-1-2-103 16,-3-6-150-16,-2-7-345 0,1-4-819 16,-9-21-30-16</inkml:trace>
  <inkml:trace contextRef="#ctx0" brushRef="#br0" timeOffset="15365.819">29094 9593 3350 0,'0'0'563'0,"0"0"-343"0,0 0 23 16,0 0-70-16,0 0-40 0,0 0-10 16,0 0 42-16,39 29 10 0,-19-12-26 15,5 4-25-15,1 4-48 0,0 3-21 16,0 1-16-16,1 7-24 0,-1 6 16 15,-5-3-19-15,-3-3-10 0,-7-6-2 0,-3-5-1 16,0 0 1-16,1 3 2 16,-3-6 10-16,2-6 9 0,-3-4 22 15,-2-5 20-15,2-4 4 0,-1-3 114 0,0-6-58 16,8-14-23-16,2-20 14 0,7-30-99 16,2-17-15-16,0-11-135 0,2 7-67 15,2 16-88-15,4 11-241 0,-5 21-822 16,2 7-1420-16</inkml:trace>
  <inkml:trace contextRef="#ctx0" brushRef="#br0" timeOffset="16333.129">29647 11157 1820 0,'0'0'1475'0,"0"0"-1176"0,0 0-60 0,0 0 20 16,0 0-32-16,0 0 2 0,0 0-10 15,0 0-47-15,0 0-50 0,0 0-21 16,0 0-19-16,0 0-21 0,34-39-21 15,-14 8-21-15,7-10-19 0,4-8-3 16,-2 4-28-16,-8 9-8 0,-7 10 14 16,-4 8 22-16,1 0 3 0,0-1 1 15,2 1 2-15,-4 4 25 0,-2 5-1 16,-3 5 7-16,0 1-1 0,-3 3-12 16,-1 0-21-16,1 3 0 0,-1 1-39 15,3 9 8-15,2 9 31 0,2 17 1 16,1 12 21-16,2 8-22 0,-3 2-3 15,1-3-22-15,-2-4 4 0,1 2 20 16,-1-3 1-16,0 0-1 0,0-7 0 16,-2-4-1-16,2 0-10 0,-2-10-19 15,-2-6 19-15,0-6-6 0,-1-4 3 16,1 1 12-16,-1 1-19 0,-1-1-11 16,0-3-1-16,0-3-2 0,-1-4-22 0,-3-2-22 15,-1-1 7-15,-1-4-16 0,-2 2-7 16,-1-2 4-16,-4 0 12 15,-2-2 21-15,-4-2 25 0,2-3 18 0,-3 2 16 16,1 0 2-16,-2 1 36 0,0 0 20 16,1 2 17-16,0 2-1 15,-1 0 9-15,4 4 3 0,0 0 2 0,2 0-14 16,2 0-4-16,3 0 0 16,2 0 0-16,2-1-2 0,5 0-14 0,1-2 4 15,0-1 0-15,3 0 27 0,4 0 12 16,1 2-25-16,6-1 10 0,6 2 6 15,5 0 5-15,10-2 7 0,12-2-22 16,11-6-24-16,7-6-11 0,0-1-22 16,-2 0 3-16,-4 1-9 0,-3 2-15 0,-5-1 0 15,-4 2-63-15,-11 2-82 16,-10 4-42-16,-7 3-22 0,-5-1-33 16,-2 2-249-16,-3-3-904 0,-7-1-1788 0</inkml:trace>
  <inkml:trace contextRef="#ctx0" brushRef="#br0" timeOffset="16999.853">27959 12414 134 0,'0'0'2673'0,"0"0"-2170"0,0 0-221 16,0 0-7-16,0 0-39 0,0 0-80 0,0 0-32 15,2 41 6-15,4-7 37 0,1 12-4 16,2 4-50-16,-4-6-64 0,-1-11-22 16,-4-13-27-16,0 3-3 0,0 2-31 15,0 2-64-15,0 1-40 0,-4-2-78 16,2-6-109-16,-1-6-175 0,2-10-585 15,-1-4-764-15</inkml:trace>
  <inkml:trace contextRef="#ctx0" brushRef="#br0" timeOffset="17166.687">27981 12004 3161 0,'0'0'445'16,"0"0"-205"-16,0 0-7 0,0 0 1 15,0 0-79-15,0 0-82 0,0 0-73 16,0 0-55-16,0 0-41 0,0 0-50 16,0 0-124-16,0 0-118 0,22 22-285 0,-8-17-645 15</inkml:trace>
  <inkml:trace contextRef="#ctx0" brushRef="#br0" timeOffset="17466.691">28514 12117 1691 0,'0'0'1912'0,"0"0"-1546"0,0 0-156 15,0 0 29-15,-46-12-13 0,29 7-75 16,-4 3-44-16,-1 1-37 0,0 1-30 16,0 6-24-16,1 4-1 0,3 4-15 15,1 5-16-15,4 10-12 0,3 15 10 16,8 18-1-16,4 10 19 0,12 5-3 15,1 0-12-15,1-7 12 0,-1 2-58 16,-1-2-7-16,-1-1 7 0,-2-3 33 16,-2-3-3-16,-3-4 29 0,-1-5-29 15,-1-7-18-15,-2-12-6 0,-2-8-4 0,0-9-50 16,-4-2-58-16,-2-3-50 0,-3-1-72 16,-5-6-248-16,-3-6-539 15,1-6-450-15</inkml:trace>
  <inkml:trace contextRef="#ctx0" brushRef="#br0" timeOffset="17632.335">28135 12697 2724 0,'0'0'701'0,"0"0"-412"0,0 0 73 16,50 24-32-16,-25-18-77 0,11 0-90 16,7-2-43-16,9-8-22 0,3-5-40 15,-3-6-42-15,-3-5-16 0,-5-4-116 16,0 2-154-16,0-3-147 0,-10 7-580 15,-3-3-1199-15</inkml:trace>
  <inkml:trace contextRef="#ctx0" brushRef="#br0" timeOffset="17876.166">29315 12421 3665 0,'0'0'504'16,"0"0"-342"-16,0 0-82 0,11 43 56 16,-1-18 52-16,-1 5-86 0,-1 1-69 15,-2-3-33-15,-1-1-52 0,0-3-49 16,-4-1-72-16,-1-3-81 0,-2-3-128 15,-5-5-408-15,2-4-1166 0</inkml:trace>
  <inkml:trace contextRef="#ctx0" brushRef="#br0" timeOffset="18035.431">29282 12089 3337 0,'0'0'435'0,"0"0"-275"0,0 0-100 15,0 0-60-15,0 0-79 0,0 0 1 16,0 0 33-16,0 0-138 16,19 41-205-16,-12-34-671 0,5-1-909 0</inkml:trace>
  <inkml:trace contextRef="#ctx0" brushRef="#br0" timeOffset="18265.857">29541 12130 1854 0,'0'0'1426'0,"0"0"-1149"0,0 0-47 16,0 0 79-16,0 0-20 0,5 51-69 16,-3-27-14-16,2 11-1 0,-3 10-52 15,2 11-46-15,0 3-22 0,1-1-3 16,0-2-15-16,0-3-34 0,-4 1-10 16,1 0-23-16,-1 2-3 0,-1-2-42 15,-2-2-71-15,1-5-33 0,0-9 0 16,0-10 5-16,2-9-18 0,0-2-51 15,0-4-112-15,1-5-199 0,1-4-486 16,1-6-709-16</inkml:trace>
  <inkml:trace contextRef="#ctx0" brushRef="#br0" timeOffset="18633.525">29786 12354 2579 0,'0'0'684'16,"0"0"-372"-16,19 46 41 0,-8-11 20 15,-1 12-42-15,-1-1-110 0,-4-9-89 16,-4 2-31-16,-1-2-46 0,0 5-10 16,-3 1-17-16,0-11-10 0,0-11-18 15,-1-5-15-15,0 1-7 0,0-3-4 16,2-1 26-16,0-7 12 0,2-6 31 16,0-2 9-16,-1-11-4 0,-2-10 1 15,-2-19-22-15,0-19-12 0,1-10-15 16,1 1 3-16,3 5 0 0,5 13-3 15,2 10 0-15,1 11-2 0,1 9-22 16,0 6-31-16,3-1 13 0,6 0-1 16,-1 1-2-16,3 6-1 0,-2 4-9 15,2 4 0-15,-4 2 0 0,-3 6 6 16,-4 3-24-16,-2 6-41 0,-5 2-15 0,-2 4-26 16,-10 6 31-16,-4 0 3 0,-5 4 3 15,-5-1 20-15,1 1 16 0,-2-3-37 16,2-4-134-16,2-4-257 0,7-10-587 15,5-4-673-15</inkml:trace>
  <inkml:trace contextRef="#ctx0" brushRef="#br0" timeOffset="18974.679">30392 12389 3347 0,'0'0'774'0,"0"0"-420"0,0 0 34 0,0 0-149 0,0 0-47 16,0 0-40-16,0 0 2 0,0 0-45 15,0 0-72-15,0 0-35 0,37-4 1 16,-18-3-3-16,3-2-55 0,4-1-99 16,1 0-40-16,1-2-114 0,-3 2-252 15,-2 3-539-15,-6 1-386 0,1 3-411 0</inkml:trace>
  <inkml:trace contextRef="#ctx0" brushRef="#br0" timeOffset="19149.522">30385 12653 620 0,'0'0'3079'16,"0"0"-2598"-16,0 0-115 0,0 0-61 0,0 0-94 15,0 0-7-15,0 0-79 0,0 0-25 16,49 16-18-16,-7-30-79 0,11-10-3 15,7-6-142-15,-2-2-96 0,-7-1-208 16,-8 4-680-16,-13 4-1051 0</inkml:trace>
  <inkml:trace contextRef="#ctx0" brushRef="#br0" timeOffset="19799.627">31302 12162 1004 0,'0'0'674'0,"0"0"-219"16,0 0-61-16,0 0-20 0,0 0-38 0,0 0-43 16,0 0-40-16,0 0-11 0,39 22-26 15,-30-19-29-15,3 2-42 0,6 1-37 16,-1 1-37-16,4 2-37 0,1 3-32 16,1-2-2-16,0 4-19 0,-1 3-21 15,-1 0-27-15,-1 0-29 0,-4 2 3 16,-3-3 6-16,-2 1 4 0,-3-1 8 15,-4-2 47-15,-4 0 15 0,-1 0 13 16,-3-4 16-16,-3 0 18 0,0-4 19 0,0 1-3 16,0-1 6-16,-2-2 3 0,-1-1 9 15,1-2 12-15,-1-1-18 16,3 0-32-16,-1 0-17 0,2 0-13 0,2 0-2 16,-1 0-11-16,3 0 10 0,2 0-21 15,0 0-57-15,0 0-42 0,2 0-17 16,-1 0 6-16,2 0-10 0,0 0 22 15,0 0 15-15,-2 0 3 0,0 0-10 16,-1 0-45-16,0 0-115 0,-1 0-127 16,-1 0-110-16,0 0-219 0,-5-8-715 0,5 16 1368 15</inkml:trace>
  <inkml:trace contextRef="#ctx0" brushRef="#br0" timeOffset="20216.37">31026 12275 2784 0,'0'0'580'0,"0"0"-260"0,0 0 26 0,0 0-42 0,0 0-47 15,0 0-42-15,0 0-68 0,0 0-43 16,0 0-49-16,0 0-34 0,0 0-8 15,9 54 5-15,-3-18 6 0,2 12 1 16,-1 1-1-16,0-8-9 0,-3-11-4 16,-1-7-11-16,2-3-15 0,0 2-43 15,0 2-42-15,-1 3-38 0,1-4-24 0,-2-5-35 16,0-4-63-16,1-7-119 16,0-4-289-16,0-4-587 0,-1-5-530 0</inkml:trace>
  <inkml:trace contextRef="#ctx0" brushRef="#br0" timeOffset="20615.615">31271 12216 1102 0,'0'0'2233'16,"0"0"-1814"-16,0 0-140 0,0 0-16 15,0 0-80-15,0 0-47 0,0 0-3 16,0 0-11-16,0 0-27 0,0 0-58 16,45-34-22-16,-32 34-2 0,4 0-13 15,1 3 1-15,5 4-1 0,-1 2 3 0,1 4-3 16,0 3-19-16,0 3-24 16,0 1-5-16,-2 5 8 0,-1-1 21 15,-3 2 19-15,-4 2-1 0,-1-3 0 0,-7 1-20 16,-1-3-4-16,-4-1 22 0,-4-5 1 15,-4-1-19-15,-4-4 19 16,-6-2-20-16,-5-3-15 0,-5-5 36 0,-9-2 1 16,0-4 22-16,0-5 11 0,2-3 10 15,10-4 10-15,-2-3 2 0,6-3-12 16,4-4-7-16,5 0-35 0,7 0-1 16,4-1-49-16,4 2-49 0,14-4-52 15,15 1-109-15,1 1-209 0,-4 7-821 16,8-2-1305-16</inkml:trace>
  <inkml:trace contextRef="#ctx0" brushRef="#br0" timeOffset="21016.295">31807 12075 2214 0,'0'0'1635'0,"0"0"-1258"0,0 0-14 0,0 0-22 0,0 0-127 0,0 0-96 16,0 0-48-16,0 0-9 0,15 47 0 15,-3-11-3-15,3 13-16 0,3 3 9 16,-7-10-11-16,-4-10 11 0,-5-9 13 0,-2-1-34 16,6 4-21-16,-2 3-9 15,-1 6-30-15,-1-4-58 0,0-1-63 16,-1-6-53-16,0-4-12 0,0-6-124 0,-1-3-213 15,2-8-577-15,-1-3-877 0</inkml:trace>
  <inkml:trace contextRef="#ctx0" brushRef="#br0" timeOffset="21398.091">32253 12155 1266 0,'0'0'2293'16,"0"0"-1782"-16,0 0-104 0,0 0-34 16,0 0-116-16,0 0-83 0,0 0-62 15,0 0-33-15,0 0-27 0,0 0-31 16,45-7-21-16,-31 6-14 0,1 1-17 16,2 3-20-16,4 5-31 0,-1 7 6 15,1 3 9-15,0 4-6 0,-5 4 6 16,1 0 15-16,-2 2 6 0,-7 0 12 15,-3-1-6-15,-5 0 17 0,-7-3 23 16,-6 0 21-16,-3-3 22 0,-6-3 15 0,-3-1 10 16,-15-2-4-16,-15-4-4 15,4-6 11-15,4-2 14 0,11-3 6 0,14-5 6 16,-1-5 0-16,3-2 6 0,4-5 6 16,5-5-25-16,5-9-33 0,5-12-41 15,2 2-10-15,7 3-49 0,10 1-44 16,3 12-13-16,10-4 3 0,10-3-67 15,-4 11-110-15,2 4-258 0,-9 6-850 16,7 6-1658-16</inkml:trace>
  <inkml:trace contextRef="#ctx0" brushRef="#br0" timeOffset="22834.645">28119 14159 3218 0,'0'0'568'0,"0"0"-436"0,0 0-22 0,0 0 10 15,0 0 70-15,0 0-26 0,0 0-59 16,0 0-13-16,40 36 4 0,-25-41-7 15,3-6-25-15,4-6-3 0,5-9-42 16,2-12-19-16,2-10-56 0,-4 3-8 16,-10 9-3-16,-7 11-38 0,-6 5 47 15,0 0 35-15,-3-2 23 0,-1 2 37 16,-3 6 12-16,-4 3 22 0,-2 5-6 16,1 4 17-16,-3 2-63 0,-3 7-19 0,-1 13-50 15,-3 17-2-15,2 14 52 0,2 6 15 16,6-1 31-16,3-12-19 15,5-15-25-15,0-10-2 0,1-3-3 0,8-1 3 16,-1 0 26-16,4-1-14 0,3-5 16 16,1-4 8-16,1-4 7 15,4-2 0-15,-1-8-4 0,3-6-18 0,0-4-21 16,3-5-19-16,-3-4-5 0,2-9 0 16,1-7-19-16,-3-11 6 0,-3-3-6 15,-8-1 28-15,-5 5-6 0,-1 2 21 16,-4 2 24-16,-2 3-9 0,0 9 28 15,0 6 6-15,-2 9 21 0,-1 6 9 16,0 2 7-16,1 2-32 0,1 4 31 16,-2 5 6-16,1 4-21 0,1 0-70 15,-1 7-36-15,2 12-67 0,0 23 11 16,0 24 65-16,6 12 24 0,-1 6-12 16,2-8-6-16,-2-11-28 0,3-5 37 15,-1-15-37-15,2-10 6 0,-2-15 20 0,2-3 23 16,4-3 0-16,1-4 2 15,4-3 29-15,0-7 2 0,1-4 7 16,1-13-13-16,4-10-9 0,2-14-18 0,-2-10-38 16,-3-4-29-16,-8 7 21 0,-8 15 46 15,-2 12 12-15,-2 5 22 0,-1 2-22 16,1 2 6-16,-1 3 22 0,0 5-1 16,-1 4-39-16,0 0-6 0,0 7-55 15,-1 2-27-15,2 7 24 16,0 3 37-16,3 2 14 0,-1 4 3 0,2-2 8 15,1-3-8-15,2-3-14 0,-1-2 20 16,4-2 4-16,1-1 16 0,-1-1 14 16,2-1-5-16,-2-2-13 0,-3-1-12 15,0 0-2-15,-3 0-16 0,-3 1-4 16,-1 0 19-16,-3 1-30 0,-6 3-1 16,-2 1 32-16,-3 1 2 0,-3 0 17 15,1-1 8-15,3-3-1 0,0 1 16 0,4-4 15 16,4-2-7-16,3-4 7 0,2-1 15 15,3 0 27-15,4 0-51 16,5-6 33-16,4-2 24 0,4-5-15 0,6-5-16 16,5-5-32-16,0-4-26 0,4-1-14 15,-2-3-16-15,-3-2-5 16,0 1 0-16,-6-1-18 0,-3-2 12 0,-5 2 6 16,-6 1-7-16,-5 5 16 0,-5 4-3 15,-1 8 12-15,-6 7 3 0,-5 4 0 16,-2 4-33-16,-4 7-22 0,-2 10 1 15,-4 13 48-15,0 17 6 0,1 12 21 16,7 1-6-16,10-12-15 0,6-17 0 16,4-16-3-16,7-5 3 0,6 0 18 15,10-3-3-15,14-5-15 0,12-11-13 16,7-13-63-16,0-11-109 0,-8-5-215 16,-18 7-802-16,-3 1-1489 0</inkml:trace>
  <inkml:trace contextRef="#ctx0" brushRef="#br0" timeOffset="24971.915">29809 14189 917 0,'4'-10'0'0,"0"0"-342"0,-1 2-233 0</inkml:trace>
  <inkml:trace contextRef="#ctx0" brushRef="#br0" timeOffset="25517.054">30121 13597 2857 0,'0'0'550'0,"0"0"-223"16,0 0-22-16,0 0-33 0,0 0-9 15,0 0-26-15,0 0-44 0,0 0-80 16,0 0-40-16,0 0-27 0,0 0-24 16,-39-21-22-16,35 27-3 0,0 4-15 15,-1 7 6-15,0 11 12 0,0 14 24 16,0 12 4-16,0 4-1 0,3-3-24 15,1-8 15-15,1-10-6 0,0-10-9 16,1-5 13-16,2-6-13 0,3 1 18 16,0 2 18-16,4-1-20 0,2-4-7 15,1-4 0-15,4-3 18 0,2-5 1 16,2-2 14-16,3-5 34 0,1-9-28 16,1-4-48-16,6-14-3 0,3-9-12 15,1-13-12-15,-4-2-12 0,-9-2-1 0,-10 7-8 16,-11 3 15-16,-2 0-4 0,-9 2 33 15,-7-3 1-15,-3 7 21 16,-2 6 19-16,1 9 8 0,5 10 10 0,-2 6 2 16,-3 0-44-16,-6 5 5 15,-9 3 5-15,-8 12-25 0,-6 20-2 0,-1 17-1 16,8 13-46-16,6 10 32 0,9 2 1 16,3 6-6-16,4 0 0 0,7-3-19 15,8-6-53-15,5-16 20 0,3-15-9 16,6-13-25-16,6-8-36 0,10-2-50 15,14-11-430-15,-4-1-1108 0,9-16-800 0</inkml:trace>
  <inkml:trace contextRef="#ctx0" brushRef="#br0" timeOffset="26120.388">29741 14226 1006 0,'0'0'759'0,"0"0"-182"0,0 0-138 0,0 0-70 0,0 0-31 15,0 0-63-15,0 0-49 0,0 0-46 16,0 0-43-16,0 0-38 0,46-22-34 16,-31 15-31-16,1-4-34 0,2 4-20 15,1-6-108-15,4-1-99 0,0-1-69 16,3-4-73-16,3 1-197 0,1-2-404 15,-7 2-313-15</inkml:trace>
  <inkml:trace contextRef="#ctx0" brushRef="#br0" timeOffset="30248.701">29387 11067 1714 0,'-12'-15'749'0,"8"2"-526"0,-1-5 63 0,-2-2 30 15,4-3-112-15,0-2-45 0,3 0-11 16,0-2-16-16,0 1-25 0,2-1 9 16,4-3-7-16,5 2-19 0,2-2-9 15,5-1-31-15,5 2-13 0,8-4-10 16,12-1-8-16,15 0-18 0,6 3-1 15,4 8 1-15,-1 6 2 0,-2 9 12 16,4 5-12-16,1 4 8 0,1 9-11 16,-3 9-40-16,-1 8 9 0,-5 7-6 15,-7 7-7-15,-2 4-33 0,-3 3-25 16,-6 3 27-16,-2 1 22 0,-4 3 6 16,-4 2 16-16,-3 0 8 0,-8 3 20 15,-2-2-16-15,-7-1 6 0,-8 2 13 16,-6-2 2-16,-4-2 46 0,-8-1 6 15,-7-3 14-15,-7-1-9 0,-4-1 7 0,-7-1-17 16,-4-5-5-16,-1-4-4 16,-3-5-6-16,-1-4-6 0,0-8 0 15,-3-3 0-15,1-5-10 0,-3-5-3 0,-5-4 1 16,-3-5-1-16,-5 0-15 0,-5-7 2 16,-4-6 15-16,-1-9 4 0,1-4-5 15,1-5-4-15,4-6 22 0,3-5 6 16,6-8 9-16,5-6 3 0,7-6-6 15,5-5 9-15,5-4 3 0,9-1 1 16,8-2 14-16,4 0-3 0,10 3 3 16,6 4-31-16,6 3-8 0,13 8-19 15,7 5-15-15,10 4-12 0,8 7-15 16,13 2 2-16,10 7-11 0,9 3-10 16,13 5 28-16,5 3-16 0,5 8-8 15,0 5-1-15,-3 7-64 0,-7 4-111 16,-9 10-161-16,-12 7-323 0,-23-5-836 15,-5 0-621-15</inkml:trace>
  <inkml:trace contextRef="#ctx0" brushRef="#br0" timeOffset="31716.283">29620 13353 1623 0,'0'0'701'0,"0"0"-546"0,47-44 39 16,-21 28 37-16,5-2 13 0,8-1-11 15,9 0-17-15,8 2-33 0,3 1-35 16,-2 6-32-16,-4 3-15 0,-3 5-23 16,1 2-31-16,1 5-13 0,-1 5-24 15,1 4-10-15,-4 7-31 0,1 6-9 0,-3 4-45 16,-2 6-28-16,-3 1-6 0,-3 6 9 15,-5 1 28-15,-2 6 41 16,-5 3-10-16,-3 2-19 0,-6 1-12 0,-4-1 69 16,-7 0 13-16,-5 0 51 0,-2-2-7 15,-7-1 10-15,-7-1 19 0,-4 0-16 16,-4-3 3-16,-10 1-13 16,-5-3-6-16,-7 0-4 0,-3-3 10 0,-5-5 4 15,-3-3-19-15,-3-6 15 0,-1-4-45 16,0-5 26-16,2-6 31 0,2-7 7 15,0-8 5-15,3-1 34 0,-1-11 22 16,3-6-34-16,-2-6-35 0,0-7-24 16,2-6-13-16,1-4-20 0,2-7 18 15,3-3-19-15,7-5 0 0,3-4 24 16,9-4 26-16,6-2-14 0,7-5 10 16,4-1-9-16,9 1-10 0,4-4-27 15,11 0-1-15,6 4-20 0,3-1-10 16,8 9 10-16,6 6-13 0,3 6 13 0,3 7 6 15,7 6 13-15,2 4 1 16,7 4 1-16,1 2 15 0,2 4 9 16,3 1-23-16,0 6-1 0,-2 6-18 0,-4 5 0 15,-3 9-31-15,-6 16-56 16,-7 13-77-16,-9 9-38 0,-9 16-83 16,-13 11-205-16,-10 5-237 0,-3-13-780 0</inkml:trace>
  <inkml:trace contextRef="#ctx0" brushRef="#br0" timeOffset="38848.424">30369 5488 1519 0,'2'-2'646'0,"0"-3"-319"0,2 1-43 0,-1-1-53 0,0 2-23 0,-2 0-26 0,0 1-33 15,-1 1 12-15,0 1-25 16,0 0-17-16,0 0-27 0,0 0-26 0,0 0-26 15,0 2-15-15,-1 3-25 0,1 2-74 16,0 7 74-16,3 13 41 0,4 14 46 16,1 10 81-16,4 6-63 0,1 1-86 15,-2-2 18-15,0 1 15 0,-2 0 22 16,-3 2 3-16,0 2 15 0,-3 1-30 16,-3 0-13-16,2-1-19 0,-2-2-12 15,-2 0 4-15,2-5 8 0,-3-2 7 16,2-3 12-16,1-3 9 0,-3-8 12 15,2-8 73-15,0-7-25 0,-1-2-45 16,1 2-16-16,0 1-21 0,-1 2-14 16,0-5-10-16,1-1-12 0,-1-8-1 0,0-2-11 15,1-4-16-15,0-4-50 16,-1-1-95-16,1-1-40 0,0-2-28 16,-2-7-127-16,0-5-345 0,0 1-1193 0,-2-24-110 15</inkml:trace>
  <inkml:trace contextRef="#ctx0" brushRef="#br0" timeOffset="39415.336">29219 5410 1285 0,'0'0'1352'0,"0"0"-1136"0,0 0-24 0,0 0-12 0,0 0 20 16,0 0-19-16,-6 42 2 0,6-21 3 16,0 3-41-16,0 12-30 0,5 10-43 15,2 16 95-15,2 7-59 0,1 3 0 16,-2 1 6-16,-3-1-19 0,1 0-12 16,-3-1-4-16,0 4-42 0,-2-4-19 15,-1 1-6-15,0-4-11 0,0-6-1 0,2-4 0 16,-2-7-15-16,4-11 13 15,-3-11-16-15,0-10-25 0,-1-5-37 16,1 2 13-16,-1-2-37 0,0-2-102 0,0-5-129 16,-1-6-192-16,-1-1-720 0,-5-18-1166 15</inkml:trace>
  <inkml:trace contextRef="#ctx0" brushRef="#br0" timeOffset="40015.516">28339 5593 1536 0,'0'0'1232'0,"0"0"-869"0,0 0-60 0,0 0-65 0,0 0-87 15,0 0-63-15,0 0-35 0,0 0-34 16,0 0 54-16,0 0 40 0,18 64 8 0,-10-24 6 15,-1 13-21-15,2 6-35 16,-4 1-16-16,-1 2 10 0,2-5-10 16,-3 5 7-16,3-1-4 0,1 3-15 0,-4 2 6 15,3-4-7-15,-1 0-2 0,-1-4-12 16,0-5-10-16,2-4-6 16,-2-10-12-16,-2-11-11 0,0-7 8 0,0-3-31 15,-1 1-18-15,-1 1-33 16,0 2-26-16,0-7-30 0,-1-1-50 0,-3-7-39 15,0-2-39-15,-4-5-154 0,2-2-273 16,1-5-736-16</inkml:trace>
  <inkml:trace contextRef="#ctx0" brushRef="#br0" timeOffset="47153.53">27732 6002 816 0,'0'0'290'0,"0"0"212"0,0 0-135 0,0 0-53 16,0 0 0-16,0 0 8 0,0 0-31 16,0 0-23-16,0 0-43 0,0 0-27 15,0 0 0-15,0 0-32 0,3-17-39 16,-3 17-3-16,0 0-10 0,-3 0-6 15,3 1-16-15,-5-1-25 0,3 2-24 16,-4-1-9-16,-3 1-13 0,-1 0-3 16,-3 0 7-16,-2-1 2 0,-5 2-5 15,-2-3 2-15,-3 0 1 0,-8 1-13 16,-11-1-9-16,-10 2 9 0,-4-1-11 16,0 2-1-16,3 3 0 0,4 0 12 15,0 1 19-15,2 3 8 0,0-1 7 16,5 1 33-16,1 0 79 0,10-1-70 0,8-2-43 15,6-1-12-15,3-1-18 0,1 0 4 16,-1 0-16-16,3 0 12 16,3-1-14-16,6-1-1 0,2-1-27 0,2 2-13 15,0 4-2-15,2 2 33 0,2 3 9 16,4 3 21-16,0 4-18 0,-1-1 0 16,-1 3-2-16,2-2 0 0,-2 4 1 15,0 2 0-15,-1 2 0 0,-3 7 10 16,0 9-11-16,0 9 1 0,-2 3-1 15,0-1 0-15,-2-1 1 0,0-4 1 16,0 3-2-16,-3 3 2 0,1 3 9 16,-2 0-9-16,3-2 10 0,-4 2-10 15,3 0 0-15,0-1-1 0,1-1 0 16,-3 0 0-16,2 1-1 0,-1 1 0 16,-2 0 1-16,2-3 1 0,-1 3-1 15,0-1-2-15,3 1 1 0,-1-2 1 0,-1 0 1 16,1-3 9-16,1 1-11 15,-1-4 0-15,0 0 34 0,0-5-11 0,1-2-6 16,-4-3 1-16,3-5-4 16,1-8-13-16,1-7 0 0,2-2 0 15,-2 3-1-15,0 0-1 0,2 3-1 0,0-3 0 16,0-2-1-16,0-3-10 0,4-1 10 16,-1-1 0-16,1-2 2 0,-2-2 0 15,1 2 0-15,1-1 1 0,-1 1 0 16,1-2-1-16,0 1 15 0,0-2-15 15,-1-2 0-15,1 0-2 0,1 0 1 16,-3-3 0-16,1 2-1 0,-1-1 0 16,2 2 1-16,-2-3 0 0,2 3-1 15,1-1 1-15,-1 0 0 0,1-1 1 16,-2 1 0-16,1-1 0 0,0-1-1 16,2 0 1-16,-3-2-3 0,-1-1 1 15,2 0 0-15,1 0-1 0,-2 0-10 16,1-1 13-16,2-1 13 0,-3 1-10 15,3-1 12-15,-2 0-12 0,2 0 0 16,-2 1 9-16,-2-1-11 0,4 2-1 0,-3-2 0 16,1 0 0-16,0 1-1 15,2 1-1-15,2-2 0 0,1 2 2 16,1 0 0-16,6 0 12 0,0-2-9 0,8 2 0 16,9-2 0-16,12 0-1 0,15 0 0 15,5-4 10-15,4-2 0 0,-1 1-10 16,-5-2-2-16,-1-3-1 0,0 2-111 15,-2-2-121-15,0-3-55 0,-6-6-103 16,-14 4-652-16,-7-9-1737 0</inkml:trace>
  <inkml:trace contextRef="#ctx0" brushRef="#br0" timeOffset="48165.311">27612 5867 1197 0,'0'0'586'0,"0"0"-161"0,0 0-50 0,0 0-14 0,0 0-47 16,0 0-31-16,0 0-52 0,0 0-37 15,0 0-36-15,0 0-39 0,0 0-42 16,0 0-30-16,-14-7-7 0,14 10-20 16,1 4-18-16,3 7 21 0,5 11 32 15,0 13 13-15,2 14-15 0,1 6 5 16,0 4-21-16,-3-2 15 0,0-5-24 16,-2-1-4-16,0 0-8 0,-3 1-1 15,2-3 10-15,0-2 2 0,-2-9 13 0,0-8-3 16,-2-9 9-16,-1-3-7 0,0 6 13 15,-1 1-9-15,0 3-19 16,0-3-12-16,-1-4-9 0,-2-5 0 0,1-4-3 16,0-5-3-16,0-4-40 0,0-1-24 15,2-5 0-15,-1 0 24 0,-6-1-3 16,3-7-52-16,-7-1-34 0,-1-8-4 16,-1-2-9-16,-5-3 42 0,5 1 35 15,2-1 68-15,0 1 16 16,5 4 27-16,-1 2 4 0,3 3 15 0,2 3 12 15,-1 1 22-15,0 4-1 0,3 1-6 16,0 2-3-16,0 1-30 0,0 0-34 16,0 1-22-16,6 6-38 0,0 5 38 15,2 5 55-15,1 7 22 0,1 0-28 16,0 2-7-16,-3-3-8 0,3 0-10 16,-4-4-5-16,2-1-1 0,-3-1-6 15,1-5 6-15,0-1 7 0,-2-4 11 0,0-3-2 16,-2-1 5-16,0-3 25 15,-1 0 81-15,3-5-30 0,0-8-27 16,8-13-39-16,5-17-49 0,6-19-178 0,3-8-171 16,-8 13-321-16,2 8-1343 0</inkml:trace>
  <inkml:trace contextRef="#ctx0" brushRef="#br0" timeOffset="49097.982">28285 6573 760 0,'-2'-9'404'0,"0"1"230"0,-2 2-170 0,-1-3-128 0,1 0-7 0,2 4-25 15,-1-1-11-15,1 3-43 0,1 1-5 0,1 1-69 16,0 0-55-16,0 1-53 0,0 0-68 16,5 5-4-16,0 3 4 15,6 5 47-15,3 3 30 0,1 2-3 16,3 3-31-16,-1 1-12 0,1-1 9 0,-2 2-3 15,-1-2-9-15,-2-2-1 0,-1-2 1 16,-1-4-9-16,-4-5-4 0,0-2 0 16,-3-3 31-16,-1-3 116 0,-1 0 73 15,-1-6-28-15,2-7-41 0,-1-6-114 16,5-13-52-16,2-10-64 0,1-9-51 16,2-2-40-16,-1 10-40 0,2 11-92 15,-2 11-224-15,0 9-621 0,16-12-973 0</inkml:trace>
  <inkml:trace contextRef="#ctx0" brushRef="#br0" timeOffset="49598.534">29124 6423 2001 0,'0'0'440'0,"0"0"-62"0,0 0 35 0,0 0-54 0,0 0-87 0,0 0-84 16,0 0-25-16,0 0-122 0,0 0-25 16,0 0 2-16,0 0 72 0,42 31 6 15,-24-11-3-15,-1 2-31 0,1 1-38 16,-2 0 38-16,-1-1-61 0,-1-3 14 15,-2 1 16-15,-2-2 0 0,-1-2 6 16,-3-2-7-16,2-2-8 0,-3-4-4 16,-2-2 22-16,-1-4 9 0,-1-2 30 0,0 0 119 15,1-5 3-15,0-6-34 0,3-13-146 16,4-13-21-16,5-16-161 0,4-7-70 16,3 0-62-16,6 6-128 0,6 4-281 15,-7 14-760-15,4 4-891 0</inkml:trace>
  <inkml:trace contextRef="#ctx0" brushRef="#br0" timeOffset="50150.974">30264 6425 1527 0,'0'0'1064'0,"0"0"-704"0,0 0-71 0,0 0-86 16,0 0-79-16,0 0-32 0,0 0 25 0,3 40 43 15,3-19 20-15,1 6-3 0,3 0-25 16,0 0-10-16,3 1-18 0,1-4-20 16,-1 1-33-16,0-4-25 0,0-1-22 15,-2-4 4-15,0-3-10 0,-3-3 0 16,-2-3 22-16,-2-3 36 0,-1-2 113 0,-1-1-25 16,0-1-12-16,-1-2 2 15,1-6 45-15,2-6-48 0,3-11-81 16,2-14-70-16,5-12-18 0,-2-6-67 0,-1 5-63 15,0 12-42-15,-2 14-58 16,1 8-117-16,3 1-388 0,-3 6-786 0,9-8-1213 16</inkml:trace>
  <inkml:trace contextRef="#ctx0" brushRef="#br0" timeOffset="51130.15">27621 6904 1856 0,'0'0'512'0,"0"0"-179"0,0 0-67 0,0 0-48 0,0 0-65 0,0 0-19 0,0 0-4 16,0 0-16-16,0 0-29 0,0 0-22 16,0 0-16-16,0 0 10 15,0 0 2-15,0 0 36 0,0 0 33 0,8-2-29 16,5-1-15-16,3-1-13 16,5-3-9-16,6 1-16 0,2-2-12 0,6 2-18 15,9 1-15-15,8 1 2 0,5-1 18 16,-4 5 10-16,1-2 0 0,-3 0-1 15,3-1 1-15,3-1 6 16,3-2 0-16,4 0 9 0,3-2 6 0,2 0-6 16,0-1-1-16,4 2-2 0,3-3-3 15,-3 2-4-15,6 0 4 0,-5 0-4 16,1 3 10-16,-2-1-6 0,-2 0-7 16,1 3 0-16,-5 0-2 0,2-1-7 15,-2 1 3-15,0 1-8 0,2 0-7 16,-4 0 6-16,-1 1 0 0,2 0-3 15,-3-1-13-15,-3 1 1 0,1-1 0 16,-2-1 0-16,-1 0 0 0,-4 1 9 0,-1-1-12 16,-3-1 0-16,-3 1 3 15,1 0-1-15,-4 1 13 0,0-1-13 16,-9 0 16-16,-6 2-6 0,-6-1-9 0,-3 1-1 16,4 1 0-16,2-1-1 15,2 0-1-15,-3 1-1 0,-4-1 0 16,-2 1 1-16,-4 0 0 0,-2 0 0 0,-3 0 3 15,-3 0-1-15,-1 0 1 0,-4 0 15 16,-1 0-3-16,-1 0 7 0,0 0 2 16,0 0-21-16,-1 0 15 0,1 0 39 15,-2 0-20-15,1 0-37 0,0 0-16 16,0 0-27-16,1 0-8 0,0 0-10 16,-2 0-17-16,2 0-19 0,-1 0-25 15,0 0-18-15,-1 0-24 0,-1 0-47 16,1 1-84-16,-2 1-140 0,-1 1-154 15,1-2-559-15,-2-1-852 0,36-7 1580 0</inkml:trace>
  <inkml:trace contextRef="#ctx0" brushRef="#br0" timeOffset="52430.639">30680 6707 290 0,'0'0'792'0,"0"0"-232"0,0 0-118 0,0 0-108 0,0 0-60 16,0 0-23-16,0 0-24 0,0 0-54 0,0 0-49 15,0 0-35-15,0 0-20 16,0 0 10-16,0 0 3 0,-7 43 3 15,7-34-3-15,-1 1 6 0,0 3-22 0,1 2 6 16,0 1 15-16,0 2-6 0,0-2-13 16,0 2-6-16,0 3-15 15,-1-1-7-15,0 2-12 0,0 1-4 0,0 3 4 16,-2-1 3-16,0 4 0 0,-1-1-19 16,1 0 20-16,0 2-30 0,0-1 5 15,0-1-5-15,-1 1-2 0,-1 0 18 16,1 0 1-16,-3 3-1 0,1-1 4 15,0 0-7-15,-2 1 13 0,1 0-4 16,-1-2 7-16,-1 0-4 0,0 1 7 16,-1-2 12-16,-1 2 21 0,0-2-18 15,-1-1-13-15,-1 0-8 0,0-2-1 16,-1 1-12-16,1-2 1 0,-2-1-4 16,0-1-10-16,-1 0 0 0,1-2 10 15,-1 0-12-15,1-1 2 0,-3 2 1 0,0-3-1 16,1-1 13-16,-1 0-13 15,1-2 0-15,-2-1 11 0,0 0-1 16,3-1-10-16,-2-1 10 0,2 0 3 0,-2 0 0 16,0-4-12-16,0 2 9 0,-1-1 1 15,1-1-10-15,-1-1 12 16,-1 0 0-16,-1 0-12 0,-1-2 9 0,-1 1-9 16,-1-1 9-16,0 0-9 0,-2 0 0 15,-2-2 0-15,-1 2 0 0,0-2 1 16,-2 1 8-16,1-1-11 0,-2 1 1 15,1 0 0-15,-3-1 1 0,1-1 0 16,-1 1 0-16,0-1 12 0,1-2-12 16,-2 2 12-16,1-2 0 0,-1-1 6 15,-1 0-5-15,-1 0-13 0,1 0-1 16,2-1 10-16,-6-3-10 0,-1 0 0 16,1-1 1-16,4 1 0 0,-2-2 0 15,13 1 9-15,-9 0-10 0,-3-2 0 16,5 0 0-16,-9-3 10 0,-3 0-10 15,-7-3 10-15,5 0-10 0,9 5 0 16,8 0 0-16,3-2 1 0,-10-2 0 0,-10-2 10 16,-6-2-13-16,6 1 1 15,5 1-1-15,8 4 0 0,6-1 1 16,6 3 0-16,0-1 0 0,-4-1-1 0,-4-3 0 16,-3-3-2-16,1 2-17 0,1-1 17 15,0-2-1-15,3 1 2 0,-1 0-2 16,0-2 2-16,2 1-1 0,1 1-1 15,1-3 1-15,-1 2 2 0,6 1 12 16,-4 1-10-16,3-2 1 0,4 1 9 16,-1 0-8-16,3 0-2 0,-1 0 13 15,1-1-13-15,1 2-1 0,2-2 0 16,0 1-1-16,1 0 1 0,0 0 0 16,-1 0 1-16,2-1 10 0,-2 0-10 15,4 0 22-15,-2 0-6 0,0-1-16 16,3-1-2-16,-1-2-1 0,0 0-2 15,3 0-9-15,-3-2 11 0,3 3-1 16,2-2-1-16,-1 3-9 0,1-2 9 16,0 3-9-16,2 2 10 0,0-1-8 0,-2 3 10 15,2 1 12-15,0-1-9 16,-2 3 15-16,2-1-15 0,-3 2-1 16,3-4 1-16,-1 2 0 0,-1 0-1 0,0 2-2 15,2 1 0-15,0 0-12 0,0 1 0 16,-2 2-6-16,2 3-6 0,0 1-4 15,0 1-8-15,0-1-40 0,0 2-21 16,0-1-30-16,0-2-41 0,0 0-67 16,4-2-121-16,4-5-264 0,-4 2-748 15,9-13-1185-15</inkml:trace>
  <inkml:trace contextRef="#ctx0" brushRef="#br0" timeOffset="57864.676">30390 6473 58 0,'0'0'124'0,"0"0"-109"0,0 0-14 0,0 0 17 0,0 0 5 0,0 0 46 16,0 0 61-16,0 0 95 15,0 0 52-15,0 0-160 0,0 0-68 0,0 0 456 16,0 0-170-16,0 0-82 0,0 0-24 16,0 0-45-16,0 0-22 0,-30-38 11 15,28 34-51-15,1 1 6 0,-1-1-13 16,1 1 3-16,0 0-20 0,0-2 0 15,-1 1-6-15,1-1-26 0,1 0-15 16,0 1-4-16,0 0-45 0,0 0 23 16,0-1-9-16,0 1 28 0,4-1-19 15,-1 1 6-15,1-2-18 0,1 2 9 16,1-2-9-16,-2 3 0 0,3-1 2 16,-1 0 0-16,0 3-15 0,0-1-13 15,2 2-9-15,0 0-16 0,1 0 19 0,-1 4 0 16,3 0 3-16,-1 2 16 15,0 2 2-15,-1 0 15 0,3 0-17 16,-4 1 0-16,2 0 0 0,1 2 1 0,-3-1 0 16,1 2 1-16,0-1-1 0,-1 1-1 15,0 1-1-15,-1-1-2 0,-1 1-12 16,-1 1 14-16,-3 1 1 0,-2 1 3 16,-2 0 9-16,-2-1 1 0,-3 1 9 15,0 2-2-15,-1-2 2 0,0 0-1 16,-1 1-5-16,-1-2 9 0,1-1 6 15,-1-3-15-15,0 1 2 0,1-2 4 16,-2-1 9-16,1-3 0 0,-1 2 1 16,1-3-8-16,-2-1 26 0,2-1 12 15,-3-3 6-15,1 0 0 0,-3-3-22 16,1-3-18-16,-4-2-4 0,3-2-2 16,-1-4 18-16,2-1 6 0,2-3-12 15,0 0-10-15,2-4 16 0,3 0 18 0,1-1-15 16,2 1-40-16,3 0-3 15,1 0-20-15,1 3-2 0,2 0-2 16,3 3-4-16,-1 1 25 0,2 2 0 0,1 2-15 16,2-1 3-16,1 1 13 0,1 0-11 15,4 1-5-15,-1 2 2 0,2 1 13 16,0 0-9-16,1 1-9 0,-1 2 2 16,-1 3 1-16,0-1-4 0,-3 2 4 15,1 2-1-15,-1 2 7 0,0 2 0 16,0 2 10-16,-2 1 0 0,0 1 1 15,-1 2 1-15,-2 3 0 0,-1 2 2 16,-2 0 0-16,-1 4 0 0,-2-1 10 16,-2 4-10-16,0-3 10 0,-1 1 4 15,-4-4 5-15,0 3-8 0,-1-3 2 16,-1 0 3-16,0 1-5 0,-2-5 5 16,-2 1-3-16,2-2 4 0,-3-1-1 15,0-2 4-15,0-1 5 0,0-1-11 16,-1-3-13-16,-2-1 12 0,2-2 9 15,-3-2 7-15,1 0 0 0,-1-5 14 16,1-1-11-16,-1-3 0 0,1-2-4 16,-1-1 1-16,3-2 2 0,-1-3-9 0,3-1-8 15,0-3-4-15,2 1 18 16,3-2-29-16,1 2-1 0,3 3-1 0,2-2-17 16,0 3 17-16,3 0-11 0,4 3-13 15,3-1 4-15,3 1 0 0,1-1 18 16,4 4-16-16,2-2-2 0,0 3-3 15,2 1-4-15,0 2 10 0,-2 3-12 16,1 2-7-16,0 1-6 0,-3 1 6 16,0 6-2-16,-2 3-1 0,-1 0 21 15,-2 4-14-15,-2 2 8 0,-4 0 25 16,0 3 0-16,-4 2 0 0,-2 0-10 16,-1-1-6-16,-4 0-2 0,-4 1 3 15,-2-1 12-15,-3-1 3 0,0 0 3 16,-4-4 15-16,2-1 7 0,-2-4-1 15,1 0-8-15,0-3-4 0,1-3-10 16,1-2-1-16,0-2 39 0,0-1 6 16,1-4-13-16,-1-4-17 0,2-2-14 15,1-4-1-15,-1-1-1 0,3-3 24 16,1-2 16-16,1 2 0 0,3 1-38 16,2 1 22-16,2 0-6 0,0 4-5 15,3-1-13-15,4 2 0 0,2-1-3 0,2 0-22 16,3 4 7-16,2 2-4 0,2-1-5 15,-1 4-10-15,2 3 1 0,0 1-4 16,-2 4 0-16,0 2-3 0,-3 3 0 16,-1 1-15-16,-3 1 2 0,-1 4 32 15,-3-2 24-15,0 1 0 0,-5 0 2 16,-1 0 1-16,-2-1 9 0,-5 0 1 16,-3 0 14-16,-3-1-5 0,-3-1-12 15,-2-2-10-15,-2-1 0 0,-2-1 2 16,1-2 32-16,1-2-3 0,-1-3 2 15,4 0 13-15,2 0 3 0,4-3 9 16,2-2 7-16,4-4-17 0,1 0-11 16,2-4-2-16,2 1-35 0,0-2-24 15,4 1-6-15,4 0 5 0,4 0-5 0,2 0 2 16,4 3 26-16,0 0-10 16,2 4-3-16,0 1-16 0,-2 5 4 15,-1 3-7-15,-3 4-6 0,-1 2 13 0,-4 3 8 16,-2 2-8-16,-1 0 23 0,-1 0 2 15,-4 2-13-15,0-1-16 0,-1-1 4 16,-2 0-1-16,-1-1 27 0,-3-3 1 16,1-1 22-16,-1-1 2 0,-1-3 7 15,-2 0 0-15,-2-1-4 0,1-3 7 16,-2-1 0-16,-1 0 5 0,0-1 4 16,0-5-9-16,3-1 9 0,-1-2 5 15,4-1-8-15,2 0-3 0,2-2-10 16,1 1-26-16,2 2-1 0,0-3-20 15,4 3-5-15,3-2-2 0,4 2-13 16,2 0-2-16,3 4-1 0,-1-1-3 16,2 5-6-16,-2 1 0 0,2 3-22 15,-4 2 19-15,-1 2 0 0,0 3-13 16,-4 1-3-16,-2 2-25 0,-2-1 47 0,-2 0 21 16,-2 0 8-16,0-2 20 15,-4 0 25-15,-2-1 15 0,-2-2 10 16,-1-1 8-16,-1 0 4 0,0-2-6 0,0-4 5 15,-2 0 10-15,2 0-7 0,1-1 7 16,-1-5-13-16,3-2-3 16,2-1-12-16,0-3 2 0,2 1-14 0,2 0-31 15,1 0-12-15,0 2-19 0,2 0-5 16,5 2 5-16,1-1-6 0,4 2 4 16,1 1-1-16,0 3-6 0,2 2-6 15,-2 0-6-15,0 2-25 0,-3 4 13 16,-1 1 11-16,-2 2 19 0,-2 0-21 15,-2 2-16-15,-2 1 68 0,-1 0 2 16,-1-1-3-16,-3 2 4 0,-3-2 16 16,-2 0 24-16,0-3 19 0,-1-1 12 15,-2 0 0-15,2-3-1 0,1-4 13 16,-1 1 15-16,3-1-12 0,2-1-16 16,1-4-9-16,1-2-61 0,1-2-15 15,2-2-86-15,0-2-92 0,4-4-102 16,1 3-278-16,12-13-1259 0</inkml:trace>
  <inkml:trace contextRef="#ctx0" brushRef="#br0" timeOffset="66281.14">28316 6600 271 0,'0'0'1550'0,"0"0"-1303"0,0 0 2 0,0 0-64 0,0 0-43 16,0 0 12-16,0 0 36 15,0 0-20-15,0 0-123 0,-22-39 21 0,25 30 33 16,3 0-15-16,0 0 0 0,1-1 0 15,2 1-33-15,-4 0 1 16,2 2 0-16,-3 0 5 0,3 2 4 0,-1 0-9 16,-3 2-23-16,4-2-9 0,-1 1-6 15,1 1-4-15,2 1-11 0,1 0 1 16,-1 2-2-16,1 0-13 0,3 4 2 16,-1 4 11-16,1 3 29 0,0 5 21 15,2 1-25-15,0 2-3 16,0 2 0-16,-2-1-21 0,0 1 0 0,0-3 15 15,-2 1-14-15,-1-2-2 0,-2-1 0 16,1 0 3-16,-5-2 9 0,2-1 4 16,-4-2-13-16,-1 0 16 0,-1-1 15 15,-2-1 0-15,-5 0-3 0,-1-2 10 16,-3 0 5-16,-3 0 4 0,-1 0-13 0,-3-2-3 16,-2-2-7-16,-1-1-5 15,-3-2 3-15,3-2-7 0,-2-2 1 16,-1-4-4-16,1 0-12 0,4-3 34 0,0-2-3 15,1-1-3-15,5-4-10 0,4-1 7 16,0-4 21-16,6-1-16 0,2 1-14 16,1-1-17-16,2 0 19 0,6 3-21 15,0 2 2-15,4 4 11 16,0 0-11-16,0 2 0 0,0 3 13 0,0 4 9 16,-1 1-21-16,0 4-3 0,2 1-2 15,-2 0-25-15,5 3-7 0,-1 4 10 16,1 4-4-16,0 1-2 0,0 3-7 15,0 0 3-15,0 4 9 0,-3-3 7 16,0 2-16-16,-3 0 10 0,-2-1-10 16,-3 1 0-16,-2-1 0 0,-3-1 9 15,0 0 10-15,-5-1 14 0,-4-2 1 16,0 0 2-16,-4-3-1 0,-2 0-1 16,-5-3 0-16,0-4 3 0,-2 0 19 15,-3-3 5-15,2-1 13 0,2-6 4 16,1-1-5-16,1-3 8 0,4-3-8 15,1-2 4-15,6-3 6 0,1-1 3 0,3-1-50 16,4 0 2-16,0 0 20 0,7 0-21 16,1 2 9-16,6 2-11 15,1 0-1-15,1 0-1 0,1 4 0 0,1 2-2 16,-1 1-18-16,-1 7-7 16,-1 1 4-16,1 2-10 0,1 3 7 0,-2 5 25 15,3 2-20-15,-3 1-9 0,1 2-18 16,-3 1 0-16,0 2 21 0,-2-1-5 15,-1 2-11-15,-4-1 14 0,-4 1 2 16,-2 1 0-16,0 0 25 0,-4-3 3 16,-5 2 27-16,-4-3 16 0,-3-1-9 15,-2-1-3-15,-3-1-1 0,-2-4-5 16,-2-2-22-16,2-4 31 0,0-1 3 16,1-5-7-16,1-2 1 0,4-5 12 15,1-3-9-15,3-2 9 0,1-5 15 16,6 1-37-16,4-3-6 0,2 1 6 15,1 0-21-15,4 2-1 0,7 0 1 0,0 2 0 16,4 0-1-16,-2 2-1 0,6 3 0 16,-2 2 0-16,3 0-17 15,-4 6 4-15,2 0 0 0,-1 5-13 0,-1 1-6 16,-1 0 1-16,-1 5-4 0,-1 6 3 16,-1 1 7-16,0 1-4 0,-3 3 19 15,-2 2-4-15,-3 0 4 0,0-2-16 16,-4 4 13-16,-1-2 13 0,0 0 0 15,-4 1-10-15,-1-2 9 0,-3 1 0 16,0-1-19-16,-4-2 10 0,-1-2 12 16,-3-1 0-16,1-2 1 0,-3-3 0 15,0-3 11-15,-2-3-9 0,5-1 9 16,-3-4-8-16,3-4-3 0,0-2 14 16,1-4-12-16,2-3 15 0,4-2 16 15,-1 0-15-15,6-2-1 0,-1 0 44 16,4 0-41-16,0 2-9 0,6-1 4 15,-1 2 5-15,6 2-6 0,2 0 1 16,0 2-13-16,3 4-3 0,-3 4-13 0,2 0-20 16,1 4-1-16,-1 2 6 15,0 1 7-15,-1 6-7 0,0 3-5 16,-3 3-1-16,-1 2-22 0,-1 2-5 16,-5 0 24-16,0 2 0 0,-2 1-3 0,-2 2-4 15,-4 0 17-15,-2-2-8 16,-3 1 20-16,-5-2 12 0,-1 0 2 0,-1-2 1 15,-3-3-16-15,-1-1 16 0,-1-4 13 16,-1-3 27-16,0-3 10 0,3-2 11 16,2-1-8-16,1-5 15 0,3-2 5 15,2-2 13-15,5-2-9 0,1-1 15 16,5-2-52-16,0 0-38 0,5-1 0 16,3-2-2-16,8 0-1 0,1 0-1 15,3 1-11-15,1 1 10 0,4 2-18 16,-6 3-7-16,2 5-8 0,-6 1 8 15,1 4-36-15,-4 0 2 0,-2 2 13 16,0 4 6-16,-5 1-9 0,0 1-22 16,-2 3 40-16,-3 2 21 0,0 3-11 0,-6 0-13 15,0 2-7-15,-5-1 10 16,-3 0 6-16,-1-1 10 0,-1-1 16 16,1-4 2-16,-2 0 21 0,1-3 10 15,-1-2 16-15,2-3 18 0,3-2 12 16,2-1 16-16,3-2 2 0,0-6-12 15,2-1-31-15,0-4 18 0,0-2-67 0,3 0-2 16,2-2-1-16,0 2-21 0,4-2 3 16,4-1 16-16,1 3-14 15,3 0-11-15,1 1 5 0,1 4 4 0,1 1-7 16,1 4-18-16,-1 4-3 0,-1 1 6 16,-1 4 25-16,-1 3 12 0,-1 2 0 15,-3 3-10-15,0-1-21 0,-2 2-21 16,-4 0 30-16,0 1 13 0,-2 1-7 15,0-3-2-15,-2 1 18 0,-4-2 3 16,-4-1 21-16,3-1 10 0,-3-1-12 16,-2-3-4-16,-1-1 16 0,1-3 18 0,-1-1-6 15,-1-3-21-15,0-5-20 16,0-1 0-16,1-5 23 0,0 0 30 16,3 0-3-16,4 2-18 0,2 0 9 0,2 2 21 15,2 3-61-15,0 0-2 0,3 0 11 16,2-1-10-16,6 1-2 15,-2-2-3-15,6 2-15 0,2 3-13 0,3 3-2 16,-3 1 8-16,4 2 1 0,-3 4 5 16,0 4-2-16,-4 0-4 0,1 2 1 15,-5 2 8-15,-1 1-15 0,-3-2-15 16,-2 2 31-16,-3 0 12 0,-1-2-28 16,0-1 0-16,-3 1 14 0,-5-2 17 15,-2-2 3-15,-3 0-1 0,-3-1-1 16,-3-2 39-16,1-4 12 0,-1-2 13 15,1 0-7-15,-1-4 19 0,4-4-4 16,1-2 4-16,4-5-16 0,0-2 9 16,1-3-39-16,3 1 5 0,3 0-8 15,3 1-4-15,0 1 15 0,5 0 4 16,5 0-13-16,0 1-2 0,1 1-7 16,3 4-3-16,1 0-18 0,3 4-30 15,-3 3-10-15,4 1-2 0,-1 3 5 16,-1 3 1-16,1 3 2 0,-3 0-14 15,-1 5 20-15,-3 0 7 0,-2 2-16 16,-3 2-5-16,-1 3 8 0,-2 0 31 16,-3-1-8-16,-1 1 11 0,-6-1 1 0,0-1 14 15,-2 0 9-15,-5-2-2 16,0-2-19-16,-3-2 9 0,-1-2 6 0,-1-2 1 16,2-4-1-16,-1-2 9 0,2 0 10 15,0-5 21-15,3-4 3 0,2-2-25 16,3-4 13-16,3 1-25 0,1-2-3 15,4-2-21-15,2 2 12 0,4-3 3 16,5 1-13-16,3 0 2 0,4 1-2 16,3 2-2-16,0 5-19 0,-1 2-11 15,2 2 0-15,-1 5-7 0,-3 1 4 16,-2 0 5-16,-2 2 4 0,-2 3-19 16,-4 2 13-16,-1 0 3 0,-3 2 11 15,-2 1-20-15,-2 3 36 0,0 0 1 16,-3 1 11-16,-2-2-10 0,-3 1 22 0,0-4 7 15,-1-1 2-15,-2-2 13 16,3-2 6-16,-3-2 2 0,1-2 13 16,-1 0 0-16,1-5 0 0,0-3-10 15,1 1-8-15,1-5 20 0,2 0-27 16,2 2-8-16,2-1-34 0,2 2 0 0,0 0-22 16,0 0-5-16,6 1-9 0,0 1-6 15,2 1-13-15,3 3-8 0,0 0-1 16,4 3-3-16,-3 0 13 0,0 6-10 15,-2-2-3-15,-2 5 3 0,-5 0 21 16,-1 1-5-16,-2 3-22 0,0-3 59 16,-2 4 11-16,-4 0 25 0,-3-4 11 15,0 0 16-15,-2-1 12 0,0-3 0 16,-3-1 6-16,3-3-3 0,0-1-10 16,2-1 7-16,0 0 0 0,2-3-7 15,1 0-23-15,1-1-22 0,-1-2-12 16,3 3-25-16,-1-2-11 0,2 2-12 15,2-1-28-15,0 0-39 0,0-1-56 16,0 0-91-16,2-4-224 0,5 1-597 16,0-1-768-16</inkml:trace>
  <inkml:trace contextRef="#ctx0" brushRef="#br0" timeOffset="71380.36">30360 7088 152 0,'-1'-1'349'0,"1"1"-108"0,0-1-65 0,0 1-65 16,0-1-88-16,0-1-23 15,2 1-33-15,1 0 1 0,-1-1 15 16,0-1 17-16,-1 2 2 0,1-1 27 0,0-1 26 16,-1 1 40-16,0 1 9 0,1-1-3 15,0 0-7-15,-1 0 4 0,1 0 6 16,-1-2-39-16,-1 3-58 0,0-2-7 15,0 2-20-15,0-1 7 0,0 0-6 16,0 1-7-16,2-2-10 0,-2 1-7 16,1 0 27-16,-1 0 16 0,0 1 33 15,1-2 48-15,-1 2 88 0,1-1 45 16,-1 1 0-16,0 0-13 0,0-1-46 16,0-1-42-16,0 2-30 0,0-1-5 15,1 2-2-15,-1-1-8 0,0 1-7 16,0 0-26-16,0 0-3 0,0 0 0 15,0 0 3-15,0 0 13 0,0 0 9 16,0 0 23-16,0 0-1 0,0 0 7 16,0 0-23-16,0 0-3 0,0 0-6 15,0 0 3-15,0 0 9 0,0 0 0 16,0 0-4-16,0 0-7 0,0 0-5 16,0 0-13-16,0 0 0 0,0 0-8 15,0 0-5-15,0 0 1 0,0 0 3 0,0 0 3 16,0 0 10-16,0 0-7 15,0 0 6-15,0 0-3 0,0 0 4 0,0 0-14 16,0 0-27-16,0 0-9 0,0 0-37 16,0 4-16-16,0 3 33 0,1 5 29 15,3 2 31-15,2 7 12 0,0 3-3 16,3 5 28-16,-2-1 3 0,0 2-58 16,-1-2-10-16,1 0 27 0,-2-3-30 15,-1-3-2-15,-1 1-19 0,-1-5-109 16,0-4-105-16,0-2-97 0,1-5-214 15,-1-6-840-15,2-9-660 0</inkml:trace>
  <inkml:trace contextRef="#ctx0" brushRef="#br0" timeOffset="73597.908">29384 7031 2062 0,'0'1'424'0,"0"1"-156"0,0-1 47 0,0 1-82 0,0 1-48 15,0 2-11-15,0 0-23 0,0 4-50 16,3 2-41-16,-1 6-1 0,-1 2-4 16,2 4 7-16,-1 1 10 0,1 1 6 15,0 0-35-15,-1 1-9 0,-1-2-18 16,1 0-16-16,-2-2-14 0,0-2-57 16,0-1-97-16,0 0-109 0,-3-3-207 15,0-5-714-15,-4-3-959 0</inkml:trace>
  <inkml:trace contextRef="#ctx0" brushRef="#br0" timeOffset="77813.13">28552 7067 2124 0,'-2'1'475'0,"2"-1"-117"0,0 0 0 0,0 0-91 16,0 0-62-16,0 1-63 0,0-1-20 15,0 1-43-15,0 1-66 0,0 1-13 16,0 4 0-16,2 6 9 0,3 3 50 15,-1 7 16-15,3 2 12 0,-1 2-16 16,1 0-24-16,-2 1-33 0,-1-4-14 16,0 0-28-16,2-2-83 0,-3-5-70 0,0 0-89 15,-1-2-153-15,-2-6-579 16,2-4-952-16</inkml:trace>
  <inkml:trace contextRef="#ctx0" brushRef="#br0" timeOffset="81031.196">28032 7113 1251 0,'-2'0'475'0,"2"-2"-82"0,0 1-76 0,0 1-27 0,-2-2 0 16,2 2-35-16,0 0-16 0,0 0-43 15,0 0-16-15,-1 0-42 0,1 0-28 16,0 1-4-16,0 0-106 0,0 3-6 16,0 5-56-16,0 3 62 0,1 7 31 15,3 5 28-15,-2 4-18 0,4 4-4 16,-2 0-18-16,2-2-7 0,0 2-12 15,-1-1 0-15,-1-4-2 0,4 0-107 16,-4-6-113-16,0-2-153 0,0-7-636 16,-1-10-1390-16</inkml:trace>
  <inkml:trace contextRef="#ctx0" brushRef="#br0" timeOffset="87330.693">29202 8225 1539 0,'0'0'1232'0,"0"0"-888"0,0 0-89 15,0 0-42-15,0 0-20 0,0 0-52 16,0 0-40-16,0 0-34 0,0 0-24 0,0 0-43 16,0 0-10-16,0 0 8 15,0 0-1-15,0 0 1 0,-5-21 2 0,5 17 2 16,0 1 26-16,2 2 9 0,-2-2 13 15,0 2 9-15,0-1 9 0,0 2 22 16,0-1 46-16,0-1 9 0,0 2-40 16,0-1-26-16,0 1-24 0,0-3-6 15,0 2-18-15,0 0-19 0,0-1-12 16,0 0 1-16,0 0-1 0,0 0 1 16,0 0 1-16,0 0 10 0,0 0 7 15,0-1 20-15,0 2 10 0,0 1 0 16,0-2 3-16,0 2 15 0,0 0 54 15,0 0-45-15,0 0-31 0,0 0-17 16,0 0-10-16,0 0-6 0,0 0-12 16,0 0-1-16,0 0-14 0,0 0-16 15,0 2-8-15,0 0-3 0,0 4-7 16,3 0 13-16,1 4 35 0,3 6 1 16,2 4 24-16,-1 4-9 0,2 3-3 15,1 10-10-15,2 6 0 0,1 10 10 16,-2 3-9-16,-1-2 0 0,-2-4 13 0,-4-7-14 15,0-3 1-15,-1 0 0 0,-2-8 12 16,1-3-12-16,-2-7-2 16,2 0 0-16,1 2-1 0,0 4-3 0,1 1 1 15,0-2 0-15,-1-4-22 0,0-4-71 16,0-5-93-16,1-4-136 0,-2-5-196 16,1-2-844-16,1-12-1518 0</inkml:trace>
  <inkml:trace contextRef="#ctx0" brushRef="#br0" timeOffset="92163.858">23498 1826 98 0,'0'0'2304'0,"0"0"-1994"0,0 0-65 0,0 0 91 0,-10-38 26 0,9 34 6 16,0 3-27-16,1-1-44 15,-1 2-85-15,0 0-96 0,1 0-64 16,0 0-52-16,0 7-40 0,0 3 22 0,4 11 18 16,1 18 98-16,2 17-10 0,-2 11-21 15,-1 5-30-15,-2-4-10 0,-2-7-6 16,-2 2-20-16,-4-1-1 0,-1 0-12 15,-2-5-34-15,0-4-42 0,3-15-58 16,1-6-32-16,2-11-65 0,0-6-51 16,1-1-97-16,0 0-380 0,1-4-1071 15</inkml:trace>
  <inkml:trace contextRef="#ctx0" brushRef="#br0" timeOffset="93231.579">24234 1879 368 0,'0'0'2306'0,"0"0"-1937"0,0 0-49 0,0 0 3 0,0 0-2 0,0-40 14 0,0 40-54 16,0-1-50-16,0 1-60 0,0 0-54 15,0 1-44-15,0 2-40 16,2 7-31-16,4 12-2 0,4 21 101 0,2 21 90 16,-2 10-31-16,-5 0-63 0,-3-6-46 15,-2-8-35-15,-1-1-3 0,-3-1-13 16,-1-6-18-16,1-5-4 0,1-9-56 16,2-11-25-16,1-8-27 0,0-7-52 15,0 0-83-15,3-4-171 0,2-1-552 16,-3-7-870-16</inkml:trace>
  <inkml:trace contextRef="#ctx0" brushRef="#br0" timeOffset="93846.584">25043 2041 1429 0,'0'0'1690'0,"0"0"-1431"0,0 0-18 0,0 0 24 15,-5-37-7-15,5 28 15 0,0-1-29 16,3-3-62-16,3 3-69 0,4-4-39 15,4 3-22-15,5-2-13 0,5 2-8 16,10 4-10-16,8 4-21 0,9 6-11 16,-3 8-14-16,-11 6-17 0,-11 4-10 15,-2 3 9-15,-2 13 6 0,-2 14-6 16,-4 11 13-16,-16-2 5 0,-7-2 7 16,-13-7-4-16,-7-2-27 0,-10-5-21 0,-3-6 20 15,-8-6 50-15,-1-5 22 0,-1-5 42 16,-3-7 41-16,3-6 11 15,0-7-24-15,3-4-7 0,7-7-14 16,9-2-7-16,9-2-10 0,6-6 37 0,-4-10 70 16,3-14-55-16,7-19-106 0,10-5-6 15,10 3-79-15,14 6 4 0,12 11-32 16,5 9-42-16,7 4-6 0,5 7-20 16,2 6-83-16,-2 1-220 0,-2 7-483 15,-15 2-559-15</inkml:trace>
  <inkml:trace contextRef="#ctx0" brushRef="#br0" timeOffset="94213.608">25807 1839 3908 0,'0'0'519'0,"0"0"-266"0,0 0-81 0,0 0-7 0,44-10 37 0,-24 6-74 0,5 2-74 16,6 0-45-16,9 4-9 0,10 10-42 15,2 9-7-15,-7 4 19 0,-12 1-7 16,-6 6 10-16,-2 13 5 0,-4 8-17 16,-5 8-7-16,-13-6-3 0,-6-7 16 15,-8-11 32-15,-4-6 1 0,-1-8 0 16,-8-1 52-16,-17 5 33 0,-14 1-21 15,-9-3 0-15,-1-10 0 0,10-10 18 16,16-8 27-16,8-4 3 0,9-4 12 16,4-4-12-16,1-10 6 0,-1-17 8 15,5-22-53-15,8-13-73 0,12-8-31 16,11 2-74-16,15 5-82 0,10 3-101 16,11 7-170-16,7 0-747 0,-12 20-2501 15</inkml:trace>
  <inkml:trace contextRef="#ctx0" brushRef="#br1" timeOffset="103229.446">30190 7502 1406 0,'-1'1'1110'0,"1"-1"-679"0,0 0-140 0,2 0-1 0,-2 0-72 16,2 0-73-16,-1 0-23 0,0-1-8 15,2 1-23-15,-2-3-1 0,1 1 0 16,0 0 0-16,2-3 5 0,0 1 4 15,3-4-19-15,0 0-37 0,2-3-25 16,-1-2-18-16,1 0 0 0,1-1-2 16,-2 3-13-16,-1-1 0 0,0 4-1 15,0 1-5-15,-2 2 2 0,-2 3-14 16,0 1-11-16,-2 0-5 0,1 1-10 0,-1 0 4 16,0 1 12-16,1 1-13 0,0 1 9 15,0 0 7-15,0 0 3 0,-1 1 9 16,1 1 14-16,2 3 14 0,-2 1 3 15,0 3 13-15,2 1-13 0,-1 4 12 16,1 4 1-16,-1 2 3 0,0 3-4 16,-1-2-13-16,1 2 0 0,-1-1-2 15,1-3-28-15,-1-3-37 0,-1 0-22 16,0-4-21-16,-1-1 5 0,0-3-51 16,0-2-49-16,-3-3-76 0,-1-1-134 15,-1-5-197-15,0 0-179 0,0 0-516 16</inkml:trace>
  <inkml:trace contextRef="#ctx0" brushRef="#br1" timeOffset="103417.836">30196 7725 1123 0,'0'0'1240'0,"0"0"-843"16,0 0-51-16,0 0-52 0,0 0-53 0,0 0-49 15,0 0-38-15,0 0-74 0,0 0-61 16,0 0 27-16,0 0 54 0,38 3 31 15,-17-3 2-15,5-4-50 0,4-2-49 16,0-1-34-16,2-1-105 0,0 0-105 16,-1 0-57-16,0 2-158 0,-9 2-673 15,5-1-1133-15</inkml:trace>
  <inkml:trace contextRef="#ctx0" brushRef="#br1" timeOffset="106849.684">26981 1734 2812 0,'0'0'452'0,"0"0"-169"0,0 0 14 15,0 0-61-15,0 0-55 0,0 0-81 16,0 0-56-16,0 0-44 0,0 0-53 16,0 0 53-16,0 0 3 0,10 67 103 0,4-19-13 15,-3 4-32-15,3-1-11 16,-5-6-35-16,-3-5-14 0,-2 1-1 0,1-3-40 16,-2 2-71-16,-3-5-90 0,2-9-81 15,-2-6-159-15,0-11-348 0,0 2-1217 16</inkml:trace>
  <inkml:trace contextRef="#ctx0" brushRef="#br1" timeOffset="107345.5">27934 1698 2578 0,'0'0'402'0,"0"0"-158"0,0 0 29 0,0 0-23 0,0 0-17 16,0 0-29-16,0 0-14 0,0 0-32 15,0 0-59-15,0 0-99 0,0 0-10 16,0 0 10-16,0 72 4 0,9-8 149 16,-1 7 25-16,-2-1-71 0,0-8-49 15,-2-12-22-15,-2-2-36 0,-1-5-3 16,-1-7-28-16,0-7-82 0,0-7-61 16,2-5-131-16,-2 3-102 0,2-6-580 15,0-3-1668-15</inkml:trace>
  <inkml:trace contextRef="#ctx0" brushRef="#br1" timeOffset="110163.507">28733 1784 1914 0,'-3'0'1048'0,"3"0"-728"0,0 0-18 0,0 0 7 0,1-3-95 0,1 2-70 0,1-1-32 15,4-5-35-15,5 0-21 0,7-4-1 16,10-1 1-16,12 0-28 0,7 6-28 16,-2 3-3-16,-10 3-44 0,-10 9-14 15,-7 4-20-15,7 9-12 0,5 12 3 16,0 17-6-16,-7 10 21 0,-11-2-2 15,-12-1 9-15,-7-11-11 0,-9-4 25 16,-3-7 17-16,-2-8 37 0,0-6 34 16,-6-1 39-16,-12 4 18 0,-14-1 19 15,-8-6 18-15,7-15 6 0,4-10 30 16,13-8-22-16,6-5 12 0,0-9-19 16,3-14 6-16,1-8-4 0,1-12-43 0,12 0-36 15,6 5-46-15,7 0-12 0,11 3-40 16,7 6-5-16,6 9-13 15,14 3-9-15,7 6-18 0,6 9-16 0,5 0-46 16,-3 15-102-16,-3 7-155 0,-11 4-168 16,-12 2-527-16,-5 4-994 0</inkml:trace>
  <inkml:trace contextRef="#ctx0" brushRef="#br1" timeOffset="111046.424">29793 1784 2808 0,'0'0'516'0,"0"0"-164"0,0 0-81 0,0 0-98 0,0 0-20 0,0 0-39 16,0 0 4-16,45-13-7 0,-16 6-9 16,9 1-16-16,11 5-49 0,1 1-23 15,0 11-14-15,-13 4-18 0,-9 0-7 16,-7 0-39-16,-1 8-4 0,5 11 16 0,2 16-7 15,-3 5 16-15,-14-1-13 16,-10-5-12-16,-8-4-6 0,-11-6 42 16,0-4 30-16,-3-8 2 0,2-7 42 0,-6 1 35 15,-13 1 7-15,-9 1 21 0,-6-6 3 16,5-13-7-16,12-5 13 16,11-10 8-16,7-2 24 0,2-5-21 0,-2-11-15 15,0-16 5-15,0-16-55 16,7-7-60-16,10 3-9 0,4 7-45 0,8 17-13 15,4 11 9-15,1 8-8 0,10 1 8 16,13-1-9-16,15 3-61 0,7 3-148 16,-9 9-242-16,-16 7-632 0,-5 0-1570 0</inkml:trace>
  <inkml:trace contextRef="#ctx0" brushRef="#br1" timeOffset="116832.599">29359 7669 1004 0,'0'0'508'0,"0"0"2"0,0-1-163 16,2 0-137-16,-2-1-55 0,0 0-33 16,2 0-10-16,1-1-15 0,0 0-20 15,-1 0-14-15,2 0 1 0,1-1-6 16,0 1-1-16,0-1 3 0,3 2 4 0,-3-1-13 15,2 1-26-15,-1 2-25 16,2 0 0-16,1 0-19 0,-1 4-6 16,2 3 3-16,0 2 3 0,0 1-4 0,1 4 11 15,0 1-8-15,-1 1-15 0,0 1 7 16,-2-2 6-16,-2 1-17 0,-1-2 4 16,-1-1-9-16,-4 1-4 0,0-3 3 15,-3 1 45-15,-3-2 10 0,-4 0 28 16,0-3-19-16,-2 1-18 15,-4-4 0-15,1 0 22 0,-1-4 44 0,1 0 18 16,-3-1 27-16,3-5 24 0,2-1 41 16,0-2 2-16,0-2-34 0,4-1-39 15,1 1-23-15,1-1-83 0,3-1-25 16,3 2-28-16,1-2-62 0,9 0-65 16,4-4-163-16,0 3-452 0,15-12-1650 0</inkml:trace>
  <inkml:trace contextRef="#ctx0" brushRef="#br1" timeOffset="123830.689">28590 7617 1179 0,'0'-2'537'0,"0"1"-86"0,0 1-111 0,2-1-98 16,-2-1-33-16,0 2-42 0,0-2-37 16,2 1-27-16,-2 0-37 0,4 0-24 15,-1 0-23-15,1 0-3 0,1 0-14 16,3-1 20-16,-1 1-3 0,3 1-19 15,1 0 0-15,1 4-13 0,-2 2-12 16,1 1-4-16,2 1-25 0,-2 3 22 16,0 1 1-16,-1 1 18 0,-3 0-9 15,0 0-4-15,-4-1-9 0,-1 0-19 16,1 0-1-16,-3-2 27 0,0 1 12 16,-3-3 15-16,-2-1 0 0,-2-1-2 15,-1 0-22-15,-5 0 8 0,2-2 17 16,-3-2 45-16,-1 0 15 0,1-2-2 15,0 0 34-15,2-5-6 0,0-1-13 16,0-1-6-16,4-3 6 0,-1 2-16 16,3-4-19-16,0 0-38 0,3-2-10 15,0-1-34-15,3-2-19 0,0 1-58 16,3 1-67-16,4 0-45 0,1 3-172 0,-3 3-372 16,7-3-1047-16</inkml:trace>
  <inkml:trace contextRef="#ctx0" brushRef="#br1" timeOffset="126633.542">28309 7567 942 0,'0'0'512'0,"0"0"-242"0,0 0-166 0,0 0 6 16,0 0 33-16,0 0 22 0,0 0-36 15,12 40-9-15,-7-28-17 0,-3 1-19 16,2 2-29-16,-1-1-23 0,-2 4 0 0,1 0-12 16,-2 0 5-16,0-1-18 0,0 0-7 15,0-5-22-15,0 1 21 16,-1-2-14-16,-1-3-62 0,1 1-133 0,0-5-81 15,1-1-78-15,0-2-282 0,0-1-543 16</inkml:trace>
  <inkml:trace contextRef="#ctx0" brushRef="#br1" timeOffset="131680.505">30319 9599 1831 0,'0'0'738'0,"0"0"-390"0,0 0-146 16,0 0 38-16,0 0-12 0,-37-32-38 0,34 25-33 15,0 0-24-15,2 1-24 0,1 0-28 16,0-3-22-16,3 0 6 16,3-1 0-16,2 0-65 0,0-2 0 0,3 0-2 15,3 4 2-15,2-3 0 0,3 1 2 16,4 3 0-16,0 3 17 0,3 0-17 15,4 4 11-15,-1 0-1 0,2 10 6 16,0 3 7-16,-2 7-24 0,-2 5-1 16,-2 8-55-16,-3 12-7 0,-6 6 6 15,-9 2 9-15,-7-5 25 0,-12-10-40 16,-14-5-47-16,-11-2 14 0,-6-6 39 16,-9 0 56-16,1-10 9 0,-1-7 41 15,2-6 55-15,2-4 7 0,10-6 6 16,10-5 34-16,8 0 8 0,5-3 30 15,1-6-15-15,-1-11-17 0,2-16-45 0,10-8-47 16,6-1-66-16,10 9-40 16,3 13-36-16,1 17-15 0,10 2-55 0,17-1-90 15,23 0-100-15,-5 4-362 0,5 4-1592 16</inkml:trace>
  <inkml:trace contextRef="#ctx0" brushRef="#br1" timeOffset="143562.745">11353 9535 1335 0,'0'0'1682'0,"2"0"-1407"0,3-2-75 0,5 0-114 16,6 0 75-16,10-1 59 0,15-1 22 16,16-1-34-16,9 0-44 0,4-1-22 0,-3 1-28 15,-1 0-26-15,1-1-26 0,1 0-17 16,-1 0-20-16,1 0-4 15,-1-1-19-15,-1 0 11 0,-4-1-13 0,-9 0 0 16,-9 1-19-16,-12 1-30 0,-12 2-30 16,-3 1-19-16,-2-2-10 15,-1 0-21-15,-3 0-44 0,-9-3-26 0,-2-1-152 16,-11-3-656-16,1 3-277 0</inkml:trace>
  <inkml:trace contextRef="#ctx0" brushRef="#br1" timeOffset="143929.208">11721 9152 2874 0,'0'0'436'0,"0"0"-229"0,0 0-11 15,0 0-14-15,0 0-100 0,0 0 47 0,0 0 27 16,0 0 21-16,0 0-38 15,0 0-25-15,0 0-43 0,0 0-46 16,-5 2-24-16,2 2 20 0,0 6 16 0,-5 3-6 16,-3 2-7-16,-4 6 1 0,-2 1-10 15,-5 0-12-15,-2 1 15 16,-2-1 4-16,-2 0 2 0,-3 0-5 0,0-1 11 16,-2-1 19-16,5-1 18 0,1-2 15 15,4-2 110-15,5-2-74 0,5-1-42 16,2-3-34-16,8 0-15 0,1 1-14 15,2 2-11-15,5 0 10 0,8 2 24 16,3 2 58-16,13 2 14 0,13-1-50 16,18-2-58-16,6-7-24 0,4-7-140 15,3-5-126-15,-4-12-160 0,-17 2-900 0,0-3-2207 16</inkml:trace>
  <inkml:trace contextRef="#ctx0" brushRef="#br1" timeOffset="149262.688">1754 8576 3275 0,'0'0'438'0,"0"0"-224"0,0 0-31 0,0 0-37 0,0 0 3 16,0 0-13-16,0 0-46 0,-38 6-50 15,30 2-40-15,4 5-13 0,2 9-20 16,-1 22 11-16,-1 18 21 0,0 10 1 0,0 1 12 16,1-5 1-16,3-16-13 15,0-12-2-15,3-11-1 0,3-8-15 16,0-4 18-16,1 0-22 0,5 0 7 0,0 0 12 15,-1-6-13-15,0-2 1 0,-1-6-13 16,0-3 18-16,1-1 10 0,-1-4 34 16,1-7 37-16,-4-2 49 0,-3-3-6 15,-2-5-19-15,-2 0-13 0,-4-2-33 16,-4 0-18-16,-6 0-31 0,-1 2 0 16,-4 5-28-16,0 3 4 0,-1 4 5 15,0 5-33-15,1 3-46 0,-2 2-12 16,1 2-41-16,4 4-41 15,2 3-50-15,6 1-170 0,3 2-303 0,3-3-484 16,9-2-523-16</inkml:trace>
  <inkml:trace contextRef="#ctx0" brushRef="#br1" timeOffset="149862.758">2022 8586 3499 0,'0'0'416'0,"0"0"-199"0,0 0-5 15,0 0-32-15,0 0-23 0,0 0-40 16,0 0-99-16,0 0-18 0,0 0-92 16,0 0 80-16,27 50 12 15,-10-15 34-15,-1 13-4 0,-3 4-29 0,-2-1-1 16,-9-6-40-16,1-9-18 0,-3-10-10 15,0-6 10-15,2-5 30 0,3 1 6 16,-3-1 7-16,0-1-7 0,-2-4 0 16,0-4-9-16,0-4-3 0,0-2 31 15,0 0-12-15,0-5-20 0,0 0 34 16,0-3 1-16,4-6-2 0,1-2-38 16,5-3-10-16,4 0 7 0,4 0 5 15,2 1 17-15,3 4 21 0,1 2 28 16,1 7 13-16,-2 3 9 0,-2 2-22 15,-3 3-28-15,-3 5 0 0,-6 3-1 16,-2 0-1-16,-4 3-45 0,-3 1-18 0,-6 2 46 16,-3-3 18-16,-4 1-18 15,-5-3 19-15,1-3 6 0,-3-5 44 16,2-1 13-16,0-3-11 0,4-3-52 16,6-6-9-16,0-4-10 0,7-2-18 0,1-5-7 15,7-1 7-15,7-2 0 16,3 1 19-16,5-1 18 0,0 4 40 0,1-1 10 15,1 4 13-15,0 5-14 0,-4 2 4 16,-2 4-12-16,-1 4-40 16,-4 1 2-16,-2 6 18 0,-1 4 10 0,-2 4-6 15,-3 4 0-15,-2 2-3 0,-1 0 5 16,-2 2-27-16,0-5-34 0,0-3-34 16,2-4-22-16,-1-5-50 0,2-5-57 15,2-1-121-15,0-9-34 0,1-6-363 16,-1 1-896-16</inkml:trace>
  <inkml:trace contextRef="#ctx0" brushRef="#br1" timeOffset="149983.973">2499 8482 2869 0,'0'0'442'0,"0"0"-283"0,0 0-7 0,0 0-63 0,0 0-89 15,0 0-38-15,0 0-48 0,0 0-114 0,0 0-167 16,0 0-242-16,0 0-570 0</inkml:trace>
  <inkml:trace contextRef="#ctx0" brushRef="#br1" timeOffset="150179.616">2651 8379 2941 0,'0'0'476'16,"0"0"-295"-16,0 0-26 0,8 57 58 15,-2-28 104-15,1 2-66 0,1 1-32 16,-2 1-23-16,1 1-58 0,0 0-71 15,-1 1-43-15,0 0-12 0,-1 1-12 16,-2-2-55-16,1 0-91 0,1-2-81 16,-1-6-94-16,1-3-116 0,1-10-191 15,-2-6-392-15,1-5-216 0</inkml:trace>
  <inkml:trace contextRef="#ctx0" brushRef="#br1" timeOffset="150527.897">2621 8778 3191 0,'0'0'388'0,"0"0"-233"0,0 0-17 16,0 0 13-16,0 0-9 0,41 4-18 16,-19-5 19-16,1-7 2 0,10-5-52 15,-2-3-41-15,2-4-18 0,-2-1-3 16,-5 0 2-16,1 0-14 0,-4-1-19 16,-3 3 0-16,-6 3 18 0,-4 3 7 15,-4 5-4-15,-4 4 16 0,-2 4 6 16,0 0-28-16,-5 2 9 0,-2 3-24 15,-1 4-27-15,-2 6 2 0,1 2 16 16,0 5 9-16,2 2 16 0,3-1 2 16,4-2 3-16,2-3 13 0,5-5 30 15,2-3 24-15,4-1-17 0,1-2 2 16,2 0 2-16,3 1 1 0,1-2-9 16,0 2-28-16,-1 1 4 0,-3 1-13 15,-2 1-12-15,-5 3-15 0,-5 0-3 16,-4 6-11-16,-7 0 8 0,-7 4-36 15,-9 0-70-15,-10 1-70 0,-13 1-105 16,-12-7-148-16,11-7-875 0,-2-12-1874 0</inkml:trace>
  <inkml:trace contextRef="#ctx0" brushRef="#br1" timeOffset="159412.234">1204 11626 3332 0,'0'0'0'0,"0"0"453"0,-9 71-296 0,3-19-97 0,6 6-26 0,-2 1-11 16,-14-6-2-16,9 0-20 0,-8-4-2 15,3-11-30-15,9-8-32 0,2-12 35 16,1-3 17-16,0-4 11 0,0 2 1 16,0-4 21-16,-2-6 9 0,2-3 55 15,0-1 35-15,-4-10-6 0,-2-9-28 16,-2-20-87-16,-3-19 0 0,5-14 22 15,2-8-22-15,-2 1-1 0,4 1-27 0,2 1 0 16,0 4-3-16,2 4-12 16,6 7 41-16,4 10 1 0,-5 12 1 15,9 11 52-15,5 4-5 0,-5 5 2 0,5 6 26 16,7-1-23-16,-6 10-3 0,5 4-49 16,2 2 0-16,-4 11-52 0,-1 7 6 15,-4 15 9-15,-4 14 6 0,-3 15-34 16,-17 7 12-16,-14-4 0 15,4-11 19-15,-6-14 15 0,10-12 16 0,3-9 3 16,-9-3 22-16,-2 0-7 0,1 0-15 16,-4-2-18-16,-1-2 18 0,2-5 20 15,-2-2 12-15,3-3 23 0,2-2-2 16,2 0 34-16,11 0-7 0,2-1-46 16,0 0-34-16,2 1-68 0,6 0-12 15,3 0 80-15,11 4 83 0,1 3-9 16,9 3-37-16,-2 0-6 0,3 2-15 15,0 1-14-15,-6-3-2 0,0 0 0 16,-1 4-47-16,-6-2-79 0,6-3-88 16,-1-2-108-16,-4-4-199 0,-3-2-720 15,-1-9-840-15</inkml:trace>
  <inkml:trace contextRef="#ctx0" brushRef="#br1" timeOffset="159590.481">1646 11646 980 0,'0'0'3148'0,"0"0"-2868"0,0 0-218 16,0 0 15-16,0 0 62 0,0 0 12 15,0 0 5-15,0 0-46 0,51-23-107 16,-35 11-3-16,4-4-144 0,1-1-83 16,0 1-87-16,-1-5-171 0,0 1-253 15,-5 4-758-15,11-13-206 0</inkml:trace>
  <inkml:trace contextRef="#ctx0" brushRef="#br1" timeOffset="159812.656">1935 11055 3105 0,'0'0'405'0,"0"0"-190"16,0 0 78-16,0 0-8 0,0 0-10 0,0 0-75 16,0 0-80-16,0 0-108 0,0 0-12 15,0 0 0-15,0 0 16 16,2 71 63-16,20-15-18 0,1 8-12 0,-10-5-21 15,3-5-16-15,0-6-9 16,-10-3 7-16,7-7-10 0,-4-7-70 16,-4-9-71-16,5-5-21 0,1-2-7 0,-3 0-42 15,-2-1-87-15,-1-7-251 0,-3-4-769 16,-2-7-846-16</inkml:trace>
  <inkml:trace contextRef="#ctx0" brushRef="#br1" timeOffset="160296.874">1924 11346 3572 0,'0'0'416'0,"0"0"-252"0,0 0-64 15,0 0 33-15,0 0 41 16,0 0-26-16,54-35-19 0,-34 18-53 16,5-2-76-16,2 2-29 0,-6 4-36 15,4 0-42-15,-5 4 8 0,-3 5 0 0,0 2 10 16,-3 2 17-16,0 5 20 15,-4 3 8-15,-2 3 38 0,0 2 6 0,-3 4 62 16,-1 1 16-16,0 2 5 0,-1 1 1 16,2-5-7-16,-2 3-16 15,1-5-5-15,0-3-16 0,0-4 9 0,1-4 6 16,-1-2-6-16,0-1 12 0,-1 0-9 16,1-5 30-16,1-4 13 0,2-1-7 15,-1-7-12-15,1-4-36 0,-1-4-40 16,3 0-20-16,-5 1 20 0,-1 4 25 15,-1 5 2-15,-2 6-3 0,0 5-2 16,0 3-22-16,-2 1-34 0,2 3-33 16,2 5 7-16,6 11 38 0,6 16 22 15,6 14 28-15,4 5-13 0,1 3-15 16,-4-3 0-16,-6-3 0 0,-1 2-43 16,-8 5-36-16,0 2-15 0,-6-2-28 15,-1-6 21-15,0-11 0 0,-3-12 91 0,2-10 10 16,-3-7 50-16,-4-1 17 15,-2-4 12-15,-5-3-36 0,-2-4-43 16,-2-11-91-16,-7-14-96 0,-1-18-29 0,-1-25-75 16,9-14-211-16,11-7-274 15,6 21-681-15,6 4-88 0</inkml:trace>
  <inkml:trace contextRef="#ctx0" brushRef="#br1" timeOffset="160895.891">2526 11080 1395 0,'0'0'1497'0,"0"0"-1046"0,0 0-52 0,42-24-15 15,-31 24-67-15,-3 1-97 0,-2 4-24 16,0 6-76-16,-2 2-35 0,1 5 4 16,-2 5-13-16,0 3 0 0,0 10-18 15,-2 8-22-15,6 5-34 0,-2-3-2 16,1-10-2-16,-1-13-28 0,-4-7 2 16,2 1 13-16,1 0 15 0,1 1-1 15,-1-5 1-15,-1-5 0 0,-2-2-3 0,-1-2-36 16,-1-4 8-16,-3 0 13 15,-2 0 18-15,-4-5 3 0,-3-5-1 16,-2-3-1-16,-3-5 11 0,2-4 49 16,1-6-6-16,3-2-28 0,-1-5-9 0,5-8-18 15,3 4-1-15,5 3-1 0,5 7-16 16,8 6-3-16,4 1-16 0,3-1 13 16,-1 4 21-16,-1 5 3 0,0 2 13 15,-5 4-13-15,-2 5-15 0,0 2 0 16,-6 1-3-16,0 1-10 0,-4 3-5 15,-1 3-28-15,-2 5-37 0,-5 1-6 16,-4 4 12-16,1 2 68 0,0-2 24 16,2-2 2-16,0-1 47 0,4-7 24 15,0-1 1-15,4-5-7 0,2-1 15 16,4 0-33-16,4 0 24 0,1 0 27 16,7-1 13-16,3-5-13 0,4-4-40 15,0-1-21-15,1-4-14 0,0-2-4 16,-1-5-6-16,1 1-13 0,0-4 1 15,-2-1-3-15,-5-1-1 0,-1 0-14 16,-7-1-1-16,-2 1 16 0,-7 5 21 16,-2 3-6-16,-3 6 6 0,-3 6-18 0,-2 4-1 15,-1 4-4-15,-4 10-29 16,-2 14-36-16,-5 22 31 0,-1 23 36 16,3 11-1-16,7-6 1 0,9-20-18 0,5-25-12 15,6-11-7-15,5-8 4 0,6-3 33 16,5-3 3-16,11-5 15 0,-3-7-18 15,2-8-30-15,3-9-101 0,-3-6-127 16,-1-4-405-16,-11 9-1087 0,3-16-946 0</inkml:trace>
  <inkml:trace contextRef="#ctx0" brushRef="#br1" timeOffset="161447.73">1496 12625 3398 0,'0'0'462'0,"0"0"-352"0,0 0 32 0,-45 10 38 15,30 3-6-15,-4 8-149 0,-5 15-25 16,-1 17 0-16,6 12 0 0,13 3 12 16,2-4-12-16,14-8-12 0,3-13 10 15,-1-12-14-15,5-13-2 0,-1-8-23 0,-1 2 41 16,7-7 54-16,5-2-23 16,2-6 28-16,0-11 12 0,5-13 12 0,3-14 0 15,-4-13-19-15,-12-9-9 0,-13 3 0 16,-8 7-9-16,-7 7 25 0,-12 1-16 15,-2 3-55-15,-4 6-7 0,-15 4-23 16,8 5 6-16,-9 9 23 0,4 5-21 16,11 11 4-16,3 2-13 0,8 2-33 15,-5 4-31-15,1 4-43 0,4 2-60 16,1 6-96-16,12-1-187 0,2 0-494 16,8-3-652-16</inkml:trace>
  <inkml:trace contextRef="#ctx0" brushRef="#br1" timeOffset="161678.65">2256 12208 4073 0,'0'0'556'0,"0"0"-458"0,0 0 71 16,0 0 42-16,0 0-4 0,0 0-73 0,-43 52-52 15,10-12-22-15,-5 16-36 16,0 9-24-16,-2 2-2 0,10-5 0 0,6-9-10 15,-6-3-21-15,14-11-21 0,2-10-16 16,4-7-64-16,10-10-43 16,0 1-40-16,0-4-130 0,-3-4-179 0,1-5-455 15,0-7-768-15</inkml:trace>
  <inkml:trace contextRef="#ctx0" brushRef="#br1" timeOffset="161846.729">1874 12250 3670 0,'0'0'525'15,"0"0"-135"-15,0 0-116 0,0 0-133 16,0 0-28-16,0 0-37 0,0 0-18 16,43 43 33-16,-20-7 34 0,1 3 5 15,-6-4-66-15,6 2-37 0,-8-9-12 16,6 2-15-16,7 7-2 0,-5-10-70 16,5 2-116-16,-2 0-95 0,-2-10-100 15,1 1-553-15,-10-7-769 0,4-12-425 0</inkml:trace>
  <inkml:trace contextRef="#ctx0" brushRef="#br1" timeOffset="162229.101">2466 12117 711 0,'0'0'3497'0,"0"0"-3115"15,0 0-235-15,0 0-2 0,3-48-29 16,2 33 6-16,3 0-18 0,1 0-7 16,5 2-36-16,3 0-46 0,4 4-15 15,1 1-11-15,4 3 8 0,1 4-12 16,2 1 14-16,3 7-2 0,0 5-12 16,0 5 15-16,0 5-22 0,-1 10 1 15,-2 10-31-15,-8-2-9 0,-9-2 6 16,-8-7 55-16,-5-7 25 0,-5 3 18 15,-5 0 14-15,-6 0 13 0,-6-5-12 16,-5-3-12-16,-3-5-19 0,-4-3-6 16,-3-7 19-16,3-4-10 0,2-9 18 15,1-4 1-15,7-7-13 0,1-3 28 16,0-12 20-16,7 4-32 0,5-3-52 16,1-7-17-16,10-1-38 0,8-14-41 15,9 0-68-15,11 0-115 0,8-1-244 0,-10 17-1051 16,3-8-1499-16</inkml:trace>
  <inkml:trace contextRef="#ctx0" brushRef="#br1" timeOffset="173612.566">6583 10027 2425 0,'0'0'647'0,"0"0"-324"0,0 0-146 0,0 0-37 16,0 0 20-16,0 0 33 0,-43 34 3 16,33-30-50-16,1 2-65 0,-5 1-29 15,1-1-15-15,-2 0 0 0,-1 1 13 16,-5 2-1-16,-2-2 0 0,-1 2-15 15,-5 0-13-15,-7 0-20 0,-9 2 2 16,-11 2-3-16,-6 2-12 0,1 0 0 16,1-1-7-16,5 0 9 0,-3-1 10 15,-2-1 3-15,-1-1 0 0,-1 0-1 16,0-4 11-16,0-1-12 0,1-2 20 16,0-2 7-16,-1-2-16 0,2-2-12 15,0-1 0-15,-2-2-39 0,4 1 37 16,3-5 2-16,4-1 30 0,6-3 4 15,10-1 18-15,6 1-19 0,8 1-14 0,4-5 17 16,-2-2 16-16,-1-6-36 16,0-4-16-16,1-3-46 0,3-2 18 15,3 0 16-15,4-1-1 0,5-1 13 0,4-3 0 16,4-5-1-16,11-7-2 0,8-3-16 16,4 6 1-16,4 0 15 0,1 7-28 15,2 1-2-15,2 2 17 0,4 0 1 16,-1 2 13-16,4 0-20 0,2 4 4 15,2 2 18-15,5-1 0 0,2 1 12 16,4 1 10-16,4 1-1 0,3 1-19 16,0 2 23-16,3 2-22 0,0 3 0 15,2 5-1-15,-1-1-2 0,-1 6-1 16,-1 1-2-16,-1 5-12 0,2 0 12 16,-6 4 1-16,0 0 0 0,-4 0 0 15,-2 7 2-15,-1-4-1 0,-1 5-1 16,-3 1 2-16,-2 1 0 0,-2 2 3 15,-10 0 0-15,-7-1 10 0,-6-1 5 16,-6 2-3-16,3 4 7 0,2 4-4 0,1 1 4 16,-3 6-19-16,-2-1-1 15,-5 2 1-15,0 2 9 0,-2 1-9 16,-1 0 0-16,-2-1-1 0,0 1 0 0,-2-1 10 16,-1-2-12-16,0 0 2 0,0-4 11 15,-4 3-12-15,-1-3 0 0,-1 1 17 16,0 1-3-16,-1-1 1 0,-3 0 2 15,-2 1 9-15,1-1 7 0,-1-1-1 16,0 0-5-16,0-2 2 0,-2-1-2 16,2-2-1-16,-3 1 0 0,1-2 1 15,-2 1 2-15,-1-2 10 0,0 1-1 16,-5-3 13-16,1 1-16 0,-3-1-9 16,-1 0-9-16,-1-1-5 0,-1-2-10 15,-2-1 12-15,0 1 0 0,0-3-3 16,-1 2 3-16,-3-4-13 0,2 2 1 15,1-2 0-15,-2-1 9 0,-2 0-9 16,-1 2 12-16,-2-2 7 0,1-3-1 16,-1 1-6-16,-1-2-13 0,1-1 10 15,2-1-9-15,3 0 21 0,1-2-3 16,3-2-19-16,1 0 1 0,1-2 0 16,3-1-3-16,1 1-21 0,1 1-39 0,1-2-16 15,4-1-21-15,2 1-57 0,1 0-117 16,3-6-309-16,2 3-1087 0,3-18-1187 15</inkml:trace>
  <inkml:trace contextRef="#ctx0" brushRef="#br1" timeOffset="179211.291">6338 10371 74 0,'0'0'342'0,"0"0"-19"0,0 0-131 0,0 0 49 16,0 0-52-16,0 0-88 0,0 0 176 16,0 0-89-16,0 0-13 0,0 0-6 15,0 0-4-15,0 0 9 0,0 0-3 16,0 0-20-16,0 0-16 0,0 0-30 16,0-4 1-16,0 4-1 0,0 0-6 15,0 0-14-15,0 0-15 0,0 0-20 0,0 0-15 16,0 0-13-16,0 0-9 0,0 0-11 15,1 4 23-15,0 2 35 16,0 2 34-16,0 3-9 0,-1 2-21 0,0 1-27 16,-1 3-15-16,-1 2-10 0,-2 2-12 15,0 0-46-15,-2 0-65 0,1-1-40 16,-1 0-47-16,0-3-85 0,0 0-213 16,1-6-542-16,1-4-775 0</inkml:trace>
  <inkml:trace contextRef="#ctx0" brushRef="#br1" timeOffset="179620.647">6212 10412 1633 0,'0'0'542'0,"0"0"-99"0,0 0-96 16,0 0-97-16,0 0-56 0,0 0-9 15,0 0-12-15,0 0-53 0,0 0-54 16,0 0-25-16,0 0 12 0,-9 39-2 16,8-23 8-16,-1 4-6 0,1 2-37 15,-1 1-16-15,1 2-9 0,-1-1-122 16,-1-1-93-16,1 1-117 0,-1-2-256 15,0-5-714-15,-2 0-302 0</inkml:trace>
  <inkml:trace contextRef="#ctx0" brushRef="#br1" timeOffset="180134.668">6033 10425 1976 0,'0'0'628'0,"0"0"-229"0,0 0-60 0,0 0-101 0,0 0-49 16,0 0-19-16,0 0-18 0,0 0-65 16,0 0-37-16,0 0-16 0,-4 40 7 15,2-21 15-15,0 7-1 0,0 1-21 16,1 1-22-16,-2 3-12 0,2-4-106 15,0 0-133-15,1-5-145 0,0-2-230 16,0-7-891-16</inkml:trace>
  <inkml:trace contextRef="#ctx0" brushRef="#br1" timeOffset="180838.325">5806 10446 1603 0,'0'0'565'0,"0"0"-154"0,0 0-98 0,0 0-70 0,0 0-23 16,0 0 15-16,0 0-20 16,0 0-51-16,-9 37-69 0,7-24-24 15,0 4 1-15,0 2-6 0,1 3-17 0,-2 2-42 16,0 2-7-16,-1 0-66 0,-3 1-127 16,0-3-84-16,1-1-164 0,1-8-628 15,-1 2-864-15</inkml:trace>
  <inkml:trace contextRef="#ctx0" brushRef="#br1" timeOffset="181695.42">5640 10464 995 0,'0'0'401'0,"0"0"-118"0,0 0-13 0,0 0-11 0,0 0-22 0,0 0 43 15,0 0-16-15,0 0-47 0,0 0-32 16,0 0-7-16,0 0-29 0,0 0-42 15,0 0-41-15,0 0-56 0,0 0-10 16,0 0-19-16,0 0 19 0,-5 32 25 16,5-15-9-16,0 0-16 0,0 3-12 15,0-1-67-15,0 3-59 0,-2 0-55 16,-2-2-100-16,0 1-179 0,-1-4-233 16,2-6-659-16</inkml:trace>
  <inkml:trace contextRef="#ctx0" brushRef="#br1" timeOffset="182239.503">5505 10459 680 0,'0'0'988'0,"0"0"-617"0,0 0-96 0,0 0-36 15,0 0-29-15,0 0-30 0,0 0-13 16,0 42-40-16,1-30-50 0,0 2-42 16,-1 3-3-16,1 1-10 0,-1 2-9 15,0 1-13-15,0-2-17 0,-1 0-136 16,-1 1-148-16,-1-5-211 15,2-5-579-15</inkml:trace>
  <inkml:trace contextRef="#ctx0" brushRef="#br1" timeOffset="191512.692">5431 12048 1413 0,'0'0'1519'0,"0"0"-1196"0,0 0-46 0,0 0-58 0,0 0-62 15,0 0-25-15,0 0 25 0,0 0 8 0,0 0-63 16,9-44-50-16,-2 26-24 0,-1-3-15 15,2 2 5-15,0-1 1 16,-1 3 5-16,-1 2-11 0,-1-1-1 0,-1 3-9 16,-1 5-1-16,-1 1 1 0,0 3 25 15,-1 3 3-15,-1 1-1 0,0 0-11 16,0 0-19-16,0 1-49 0,1 3-28 16,1 1 0-16,3 5 77 0,1 3 0 15,1 4 15-15,2 1 4 16,1 2-4-16,0 0 7 0,1 0-10 0,-2 1-11 15,0-1 1-15,-1 1 1 0,0-1 0 16,-2-2-2-16,0-1-1 0,-1-2-16 16,0-1-18-16,-2-3-12 0,1-1-1 15,-2-3-12-15,-2-1-18 0,0-2-26 16,0-3-21-16,0 1-6 0,-1 0 18 16,-4-2 11-16,1 1 0 0,-3 1 0 15,-1-1 47-15,-1 1 54 0,-1 1 22 16,1-1 26-16,-1 0 28 0,0 1 12 0,-1 1 9 15,1 1 16-15,-2 0-11 16,2 1-15-16,0-1-6 0,0 0-3 16,2 0-4-16,0 0 4 0,3-1-10 0,0 0-10 15,3-4 4-15,2 0 2 0,0 0-21 16,1 0-43-16,3 0 0 16,3 0 0-16,2 0 108 0,4-4 57 0,5-2-31 15,3-2-39-15,3-2-38 0,3-3-14 16,1-1-40-16,2-4-3 0,0-2-119 15,-1 1-112-15,-1-2-202 0,-7 3-734 16,6-14-1943-16</inkml:trace>
  <inkml:trace contextRef="#ctx0" brushRef="#br1" timeOffset="193211.971">5806 16638 1152 0,'0'0'1559'0,"0"0"-1302"0,0 0-55 0,0 0-20 0,0 0-20 16,0 0-13-16,0 0-26 0,0 0-19 15,0 0-22-15,20-43-13 0,-15 31-15 16,-1-1-17-16,0-1 13 0,-1 1-12 16,1-1-17-16,-1 2-2 0,-1 1-18 15,0 2 12-15,-1 3 12 0,0 3 6 16,0 3 18-16,-1 0 19 0,1 0 13 15,-1 2 11-15,0-2-27 0,0 3-25 16,1-2-40-16,-1-1-18 0,1 3-22 16,0-1-16-16,1 3 17 0,1 2 39 15,2 3 22-15,1 0 5 0,-1 4 1 16,0 3 0-16,0 1-16 0,-1 2 16 0,1 1 0 16,0 2-7-16,-1 0 4 0,1 1-1 15,-1 0-2-15,2-2-20 0,-1 1-1 16,0-2 2-16,1 0 0 0,-2-1-3 15,1 1-1-15,-1-3 0 0,0-3-1 16,1 2-38-16,-2-4-15 0,-1-4-7 16,1-1-12-16,-2-4 0 0,0 2 0 15,0-5-13-15,-1-1-9 0,0 0-13 16,0 0 0-16,0 0-37 0,-1-3-65 16,-1-1-134-16,-1-1-235 0,-1 0-429 15,-2 0-526-15</inkml:trace>
  <inkml:trace contextRef="#ctx0" brushRef="#br1" timeOffset="193427.842">5861 16943 802 0,'0'0'1771'0,"0"0"-1452"0,0 0-53 0,0 0 20 15,0 0-48-15,0 0-83 0,0 0-39 0,0 0-28 16,0 0-34-16,0 0-51 0,0 0 94 15,0 0 43-15,0 0 21 0,44-21-35 16,-25 10-33-16,4-1-41 0,3-1-52 16,1-3-6-16,3-2-182 0,1 1-144 15,-1-3-164-15,-7 7-724 0,8-12-1239 0</inkml:trace>
  <inkml:trace contextRef="#ctx0" brushRef="#br1" timeOffset="196512.173">5909 11043 734 0,'0'0'1419'0,"0"0"-976"0,0 0-69 0,0 0-48 0,0 0-94 15,0 0-61-15,0 0-1 0,0 0-7 0,0 0-27 16,0 0-12-16,0 0-9 16,0 0-3-16,-1 2-17 0,1-1-18 15,0-1-21-15,0 3-38 0,0 1-18 0,0 1-3 16,0 2 3-16,1 6 0 0,1 3 21 16,1 0-2-16,0 5-1 15,0 1-15-15,0 0 22 0,0 0-10 0,1 1-12 16,0-2 25-16,-2 2-13 0,2-2 13 15,0-1-1-15,0 1 1 0,0-1 9 16,0 3-13-16,0-3-6 0,0 0-2 16,-1 0-1-16,0-1-13 0,0 1 1 15,-1-2 12-15,1 1-13 0,-1 0 13 16,0 0-11-16,1 0 8 0,-1-3 0 16,-1 4 6-16,2-2 4 0,-3 1-1 15,1 0-18-15,-1-2 9 0,0-1-9 16,0 1 0-16,-1-3 0 0,-2 1-1 15,1 1 0-15,1-2-2 0,0 1 0 16,0 1-1-16,1 0 1 0,-1-2 0 16,1 2 1-16,0-1 0 0,0 1 1 15,0-2 10-15,1 2-12 0,0-3 0 16,-1-1 1-16,0 2 1 0,0-1-1 16,0-3-1-16,0 3 0 0,0-2-2 15,0 3 2-15,0-1 11 0,0 2 4 16,0-1 0-16,0-1-13 0,0 0 19 0,0 0-20 15,-1-1 12-15,1-1-10 16,-1 1 9-16,1-2-11 0,0 0 2 16,0 1 9-16,0-1 3 0,0 3 0 0,0-2-3 15,0 1 4-15,2 1 5 0,-2-1 0 16,0 2 3-16,0-1 25 0,0 0 12 16,0 1-31-16,-1-1-12 0,0 1-6 15,-1 0-10-15,2 0-2 0,-2 2 1 16,2-1 2-16,-2 2 9 0,1 1 6 15,1-1-2-15,0-1-1 0,0 1-13 16,0 2 13-16,0 0 0 0,0 0-12 16,0 1 12-16,0 2-12 0,2-2 12 15,-1 4-14-15,-1 0 2 0,0 0-1 16,0 3 0-16,0 0 0 0,0 1 0 16,0-1-2-16,0 0 1 0,0 0 0 15,0-2 0-15,0 2 0 0,0 0 0 16,0 1 2-16,0-1 9 0,0 0 1 15,0 1 2-15,0-1-3 0,0 2-9 16,0-1 12-16,0-1-15 0,0 3 1 16,0-1 1-16,-1 0-1 0,-1 3 0 15,0-1 0-15,0 0-1 0,-1 3 0 0,0-1 0 16,1 1 1-16,-1-3 0 0,0 2 1 16,1-1 0-16,0-1 1 0,0 0 12 15,0 2 0-15,1-1 0 0,-1-2-12 16,1 2 0-16,1 0 12 0,-1-4-12 15,1 3-1-15,0 2-2 0,0-3 3 16,0 0 10-16,0 0-12 0,0 1-1 16,1-1 2-16,0 0 0 0,-1 0-1 15,0-1 1-15,0 2-1 0,0-1 0 16,0 0 0-16,0-1 1 0,0 0-1 16,-1-1 0-16,0 1 1 0,0-2-2 15,0-1 2-15,1 0-1 0,0-2 0 16,0 0-1-16,-1-1 0 0,1-1 0 15,-1 1 1-15,1-1-1 0,0 0-1 16,-1-2 0-16,1 1 1 0,0-3-1 16,0 2 0-16,0-2 0 0,0-1 0 15,0 2 0-15,0-2 0 0,1-1-1 0,-1 2-1 16,0-4 0-16,0 3 1 0,0-2 0 16,0 1 0-16,1-2 1 0,0 2 0 15,0-1 1-15,0-2-2 0,-1 1 2 16,0-2 1-16,1 1-1 0,0-1-1 15,-1-1 1-15,1 2 0 0,0-2 1 16,-1 1 0-16,0 0 2 0,0-2-2 16,0 2 1-16,0-2 0 0,0 1 0 15,0-3 8-15,0 2-10 0,0 0-2 16,0-1 1-16,-1 2-1 0,1 0 0 16,0 0 1-16,0-1 1 0,0 3-2 15,0-3 2-15,0 4-2 0,0-2 1 16,0 2 1-16,0-3 0 0,0 1 0 15,-1-1-1-15,0 2 1 0,0-1-1 16,1 1-2-16,-1-2-10 0,0 3 10 16,1-1-12-16,0 0 14 0,0 1-1 15,-1 2 2-15,1-1-1 0,-1 1 1 16,1 2 1-16,0-2 1 0,0 0-2 0,-1 2 1 16,0-2 0-16,1 3 0 0,0-2-1 15,0-1 0-15,0 2-1 16,0-2 1-16,0-1-1 0,0 2 1 0,0-1 1 15,0-1 1-15,0 1 0 0,1-2 1 16,0 2 0-16,-1 0 0 0,0 0 10 16,0 0-11-16,0 1-1 0,0-2 0 15,0 2-1-15,0 0 0 0,0-1-1 16,0-1 0-16,0 1 1 0,0 0 0 16,0-1 12-16,1 2 6 0,0-4 3 15,1 2-6-15,-1-1 0 0,0-1-12 16,1 0 9-16,-1 1-11 0,-1-2 0 15,1 1-1-15,-1 0 0 0,0-1-1 16,0 0 0-16,0 0-2 0,0 0 0 16,0-2-9-16,0 3 12 0,0-2 1 15,1 2 0-15,-1-3 2 0,0 1 0 16,1-1 9-16,-1-1 0 0,1 0 0 16,-1-2-9-16,0 1-1 0,1-3-2 0,-1 2 0 15,1-4-1-15,-1 3 1 0,0-2 0 16,0-1 1-16,0 1-1 0,0 0 1 15,0-1 1-15,0-1 16 0,0-1-16 16,0 1 19-16,0 1-9 0,0-1-11 16,0 0 2-16,0 0 0 0,0 0 10 15,0 0-11-15,0-1 0 0,0 0 1 16,0 1 0-16,0 0 0 0,0 0 0 16,-1 0 9-16,1 0 0 0,-1 1-10 15,1-2 13-15,-1 2-12 0,0 0 12 16,1-3-12-16,0 4 0 0,0 0 0 15,0-1 0-15,0 3-1 0,0-2-1 16,-1 0 0-16,0 1-1 0,0 0-1 16,0 0 0-16,0 1-1 0,0-1 2 0,1 0-2 15,-1 1 0-15,1 0 0 16,0 0 0-16,-1-1 0 0,0 1-1 16,1-2 0-16,-1 1 1 0,1 0-10 0,-1-1 10 15,1 1-13-15,0 1 12 0,0-3-12 16,0 0 3-16,0-1 0 0,0 0 9 15,0 0 1-15,0-1-11 0,0 1 12 16,0-1-1-16,0 2-10 0,0-2 10 16,0 1 0-16,0-2-1 0,0 2 1 15,0-1-10-15,0 0 11 0,0-1-2 16,0 0-15-16,0 0 3 0,0 0-9 16,0 0-12-16,0 0-12 0,0 0-13 15,0 0-14-15,0 0-16 0,0 0 12 16,-1 0-2-16,0-2-22 0,1 0-49 15,-1-4-101-15,0-2-293 0,1 2-507 16,-2-17-1325-16</inkml:trace>
  <inkml:trace contextRef="#ctx0" brushRef="#br1" timeOffset="204647.833">5860 11511 723 0,'0'-1'456'0,"0"0"-30"0,0 0-68 0,0 1-21 0,0-1-36 0,0 1-21 16,0 0-62-16,0 0-62 0,0 0-28 16,-1 0-23-16,1 0-20 0,0 0-9 15,0 0-6-15,0 0-10 0,0 0-16 16,1 0-13-16,0-2-5 0,0 1-1 15,0 1-22-15,0-1-3 0,3 1 0 0,1 0 0 16,1-2 13-16,3 2-13 16,0 0-3-16,2 0-28 0,0 0 15 0,1 3 14 15,-1 0 0-15,0 0-14 0,2 0-5 16,-1 1 20-16,2 0 1 16,1-1-15-16,1 0 15 0,0 0 17 0,2-1-13 15,0-1-1-15,1 1 28 0,-3-1-28 16,3 0 10-16,1-1 3 0,-2 0-4 15,2 0-10-15,-2 0 23 0,1 0-3 16,0 2 7-16,-1-1-27 0,1 0-2 16,-2 1-2-16,2 0 2 0,0-1 2 15,0 1-1-15,2 0-1 0,2-2 1 16,-1 0 0-16,2 0-1 0,2 0 22 16,1 0-10-16,1-2 1 0,0 0-12 15,4 1 1-15,-2-1 33 0,2 2-34 16,-2 0 21-16,0 0-22 0,1 0 1 15,-3 0 27-15,0 0-3 0,-2 1-6 16,1 0-18-16,-2-1 30 0,1 0-30 16,0 0 2-16,0 0 10 0,-2 0 6 15,3 0 9-15,0 0 6 0,0 0 15 16,1 0-24-16,-1 0 19 0,-1 0-16 0,2 0 3 16,-2 0 9-16,0-1-25 0,3 0 19 15,-4-1-34-15,1 1 0 16,-1 0 0-16,2-1 0 0,-3-2 0 0,2 3-1 15,1-1 1-15,-2-1 2 0,1 2 1 16,1-2 0-16,-2 1 21 0,3 0-24 16,1 0 0-16,0 0-1 0,-2 1 1 15,4-2 0-15,-2 2-16 0,2 0 16 16,0-1 2-16,0 2-1 0,1 0 2 16,1 0-1-16,0 0 1 0,0 1-2 15,-2 1-1-15,1 1-16 0,1-2 15 16,1 2 0-16,-1-3 1 0,-2 2 0 15,0-1 3-15,0 0-2 0,0-1 12 16,1 0-1-16,-3 0 4 0,2 0 2 0,-2 0-6 16,0 0 4-16,-4 0-1 0,2 1 4 15,-2 0 2-15,0 2-18 16,-3-2 10-16,0-1-13 0,0 3-3 0,-1-3 3 16,0 0 1-16,-1 0-1 0,3 2 0 15,-4-2 2-15,2 0 9 16,1 0 4-16,0 0-14 0,0 0 15 0,3-2-14 15,0 2 10-15,1-4-11 0,-2 1 0 16,3 1-1-16,0 0 0 0,-1-1 1 16,-1 1 1-16,2-1 0 0,-2 2 10 15,0-2-11-15,0 1-1 0,0 0 0 16,1-1 1-16,1 1 0 0,2 0 0 16,-3 1-1-16,5-1-2 0,-2 0 2 15,2 0 1-15,0-1 1 0,3 2 0 16,-2-2 2-16,3 2 8 0,-2-1-12 15,3-1 2-15,-1 2 10 0,5-1-9 16,5 0 13-16,-3 0-1 0,-5 1 3 16,0 1-6-16,0 0 4 0,9-3-1 15,1 3-3-15,-11 0 4 0,0 0-4 16,-10 0-9-16,3 0 15 0,2 0-17 16,-4 0 11-16,4 0-8 0,5 0 14 0,3 0-16 15,-3 3 0-15,2-3 19 0,-3 1-8 16,1-1-1-16,0 3 6 15,-1-2 3-15,0 1 1 0,-4-1-4 0,4 1 3 16,4 1-2-16,-6-2-7 0,1 2 6 16,3-2-3-16,-6 2-2 15,10-2-10-15,4 2 9 0,6-1-10 0,0 0 13 16,-7 0-12-16,-12-1 9 0,2 0-11 16,3 1 1-16,1-1 13 0,-1 2-2 15,-11-3-13-15,1 1 1 0,1 1-1 16,4-2 15-16,11 3-12 0,-2-2-1 15,11 1 0-15,-1-1-1 0,-4-1 0 16,-4 0 0-16,-7 0 0 0,-3 0 2 16,-5 0-3-16,-6-1 2 0,0 0 0 15,5 0 0-15,3 0 1 0,3-1 0 16,-1 1 9-16,-1 1-9 0,-2 0 12 16,0 0-12-16,-1 0-1 0,-1 0-1 15,-1 0 1-15,0 0-2 0,0 0-1 16,-1 1 1-16,-1 1 0 0,0-2 1 0,1 1 2 15,0-1-2-15,-1 0 1 16,-1 0 0-16,2 0 1 0,-1 0-1 0,-1 0 13 16,-3 0-3-16,2 0 6 15,-4 0-3-15,-1 0-12 0,-3 0 10 16,-1 0-11-16,-2 0 1 0,-4 0 0 0,-3 0-1 16,-1 0 10-16,-2 0 0 0,-1 0 6 15,0 0 0-15,0 0-3 0,0 0 10 16,0 0 2-16,-1 0-18 0,1 0-9 15,-1 0-58-15,0 0-32 0,0 0-59 16,-1-1-83-16,0-5-169 0,2 0-614 16,0-13-2071-16</inkml:trace>
  <inkml:trace contextRef="#ctx0" brushRef="#br1" timeOffset="205429.396">13885 11080 1672 0,'-2'-4'441'0,"1"2"-127"0,1-1 118 0,0 3-70 16,-1-2-43-16,0 2-32 0,1 0-44 16,-2 0-81-16,0 2-59 0,-2 3-51 15,0 2-24-15,-3 4 6 0,-1 8 19 0,-4 3 0 16,1 5-13-16,-2 9-9 16,0 7 2-16,1 7 1 0,1 2-3 0,4-4 15 15,5-4-15-15,2-3-10 0,2-3 7 16,3-6-13-16,2-6-15 0,-1-7-1 15,1-2-20-15,2 1-7 0,2 2-46 16,3-1-52-16,2-3-75 0,-2-3-72 16,3-3-105-16,-2-6-193 0,-1-1-517 15,-4-3-582-15</inkml:trace>
  <inkml:trace contextRef="#ctx0" brushRef="#br1" timeOffset="205695.744">13981 11332 2768 0,'0'0'491'16,"0"0"-139"-16,0 0-2 0,0 0-114 16,0 0-68-16,0 0-44 15,0 0-47-15,0 0-65 0,0 0-12 0,0 0-43 16,0 0 18-16,0 0 25 0,0 0 0 15,14 33 1-15,-7-18-1 0,-3 2 0 16,0 4-3-16,1 0-25 0,-1 0-15 16,-2 1-19-16,0-1-43 0,0-1-54 15,2-2-49-15,-2-1-73 0,0-3-120 16,0-2-273-16,0-5-656 0</inkml:trace>
  <inkml:trace contextRef="#ctx0" brushRef="#br1" timeOffset="206061.806">14091 11132 1739 0,'0'0'376'0,"0"0"-62"0,0 0 44 16,0 0-33-16,0 0-57 0,0 0-21 16,0 0-23-16,0 0-26 0,0 0-35 15,0 0-20-15,0 0-28 0,0 0-19 16,0-14-22-16,0 14-22 0,2 0-27 16,1 5-22-16,4 1 6 0,2 4 34 15,6 5 3-15,2 6-6 0,3 2-12 16,2 6-13-16,-1 1 0 0,0 2-15 15,-1 1-1-15,0 5 0 0,-3 9-1 16,-4 6 1-16,-5 3-17 0,-8-4 0 16,-7-6-25-16,-6-5-22 0,-5-9-36 15,0-5-51-15,-10 5-108 0,-10-6-164 16,3-3-748-16,-4-4-1400 0</inkml:trace>
  <inkml:trace contextRef="#ctx0" brushRef="#br1" timeOffset="-205018.475">9557 12871 746 0,'0'0'374'0,"-2"0"150"0,2 0-118 15,0 1-82-15,0-1-33 0,0 0-27 0,0 0-30 16,0 0-43-16,0 0-28 16,0 0-21-16,0 0-16 0,0 0-28 0,0 0-23 15,0 0-18-15,0 0-26 0,0 0-5 16,0 0-10-16,2-1 12 0,2-3 25 15,1 0-19-15,0-3-15 0,1 1-19 16,1-1 0-16,-1 0-13 0,1 1 10 16,-2-1-9-16,1 2 12 0,-1-1 2 15,-1 3 8-15,0-1-10 0,-2 0-25 16,1 2 0-16,-2 1 3 0,0 1-2 16,-1 0-11-16,0 0-16 0,0 0-5 15,1 0-4-15,-1 0 0 0,0 3 22 16,2 0 37-16,0 2 1 0,0 1 3 15,2 1 1-15,-2 1 11 0,1 1-13 16,1-2 1-16,0 1-3 0,1-2 0 16,-2 3 0-16,3-2 0 0,-1 1-3 15,-1-2 1-15,0 1 0 0,-2-3-54 16,2 3-42-16,-1-1-16 0,-2-2-29 16,-1 1-32-16,0 0-52 0,0-1-105 15,0 1-104-15,0-1-109 0,-2-1-155 0,-2-1-66 16</inkml:trace>
  <inkml:trace contextRef="#ctx0" brushRef="#br1" timeOffset="-204818.238">9615 12962 747 0,'0'0'404'0,"0"0"-1"0,0 0-39 0,0 0-26 16,0 0-31-16,0 0-43 0,0 0-20 16,0 0-33-16,0 0-20 0,0 0-23 15,0 0-29-15,0 0-29 0,0 0-22 16,-31 6-9-16,31-6-4 0,2 0-22 15,0 0-35-15,2 1-17 0,3 1 0 16,2 0 43-16,4 1-22 0,3 0 6 16,4-3-4-16,2 0-24 0,3 0-70 15,4-7-190-15,2 1-172 0,-6-1-649 16,8-3-1226-16</inkml:trace>
  <inkml:trace contextRef="#ctx0" brushRef="#br1" timeOffset="-203617.94">14146 13190 1845 0,'0'0'502'0,"0"0"-59"0,0 0-39 0,0 0-98 0,0 0-75 15,0 0-58-15,0 0-48 0,0 0-58 0,0 0-67 16,0 0 0-16,0 0 0 16,0 0 16-16,-11 54 15 0,8-29-6 15,-1 3-10-15,2 1-13 0,-1 0-2 16,2 1-1-16,-1-3 0 0,2-2-27 16,0 0-44-16,4-3-38 0,0-2-3 15,3-2-10-15,0-5-16 0,4 1-58 0,-1-5-109 16,1-2-154-16,3-4-298 0,-5-3-751 15</inkml:trace>
  <inkml:trace contextRef="#ctx0" brushRef="#br1" timeOffset="-203392.918">14337 13244 2316 0,'0'0'539'15,"0"0"-174"-15,0 0-43 0,0 0-54 16,0 0-79-16,0 0-29 0,0 0-32 16,0 0-32-16,2 46-24 0,3-31-29 15,1 3-9-15,1-1-31 0,-2-2-1 16,2 3-1-16,-3-2-1 0,0 0-46 0,-1 1-47 16,-1-3-47-16,0 0-41 15,-1-2-49-15,0-3-70 0,-1-1-172 16,0-4-343-16,1-1-730 0</inkml:trace>
  <inkml:trace contextRef="#ctx0" brushRef="#br1" timeOffset="-203118.21">14461 13136 802 0,'0'0'2044'16,"0"0"-1541"-16,0 0-82 0,0 0-52 15,0 0-93-15,0 0-59 0,0 0-60 16,0 0-71-16,0 0-71 0,0 0-13 16,0 0-2-16,0 0 37 0,44 30-4 15,-25-12-2-15,-1 3-16 0,2 5-15 16,-5 1-1-16,0 1-1 0,-5 3-22 16,-2-1-31-16,-3 5-1 0,-5-1-33 0,0 0-12 15,-8 1-22-15,-4-5-35 16,-3 4-50-16,-3-3-53 0,-5-4-130 15,-1-4-315-15,7-9-944 0</inkml:trace>
  <inkml:trace contextRef="#ctx0" brushRef="#br1" timeOffset="-192918.416">12588 15847 2276 0,'-6'0'427'0,"4"0"54"0,1 0-96 16,1 0-69-16,0 0-64 0,0 0-103 15,0 0-40-15,0 0-4 0,3 0-15 0,-2-2-16 16,2 1-19-16,2 0-15 16,2 1-12-16,3 0 2 0,4 0-11 15,2 0 8-15,6 4 16 0,8 0 15 16,12 1-15-16,14 2-9 0,6 0-10 15,3 2-8-15,-1-2 2 0,-4-2 0 16,1 1-6-16,-2-1 4 0,-2 0-16 16,-4-1-1-16,-5-3-15 0,-8-1-42 15,-9 0-12-15,-9 0-28 0,-2-3-49 16,0 1-72-16,-1-2-100 0,-1-1-285 0,-7 1-952 16,-6-7-501-16</inkml:trace>
  <inkml:trace contextRef="#ctx0" brushRef="#br1" timeOffset="-191416.62">13986 15427 1261 0,'-4'-3'683'0,"1"1"-352"0,1 1-14 16,0-2-30-16,-1 1-40 0,0 1-40 16,-1 1-48-16,1 0-26 0,0 0-25 0,-1 0-33 15,1 0-9-15,-1 4-12 0,0 3-13 16,0 4-4-16,-2 6 7 0,1 4 26 15,0 5-5-15,3 3-15 0,1 8 6 16,1 7-22-16,4-4-3 0,1-5-18 16,-1-5-4-16,3-9-9 0,0 5-3 15,2 1-9-15,2-2-47 0,0-6-72 16,0-2-61-16,1-6-22 0,1-3-42 16,-2-6-126-16,2-2-223 0,-4 0-535 15</inkml:trace>
  <inkml:trace contextRef="#ctx0" brushRef="#br1" timeOffset="-191188.221">14133 15494 2678 0,'0'0'485'15,"0"0"-246"-15,0 0-39 0,0 0 34 16,0 0 11-16,2 41-61 0,2-29-32 15,2 2-22-15,1 1-43 0,-1 0-41 16,0 2-24-16,0 0-21 0,-1-1-1 16,-1 1-34-16,2-2-74 0,-3 1-81 15,0-2-88-15,-2-1-85 0,0-2-121 16,-1-1-230-16,0-3-510 0</inkml:trace>
  <inkml:trace contextRef="#ctx0" brushRef="#br1" timeOffset="-190870.315">14237 15329 2684 0,'0'0'635'0,"0"0"-282"0,0 0-10 0,0 0-40 16,0 0-58-16,0 0-60 0,0 0-69 15,0 0-57-15,0 0-35 0,37 3-9 16,-21 6 10-16,1 6-7 0,2 5-15 16,0 4-2-16,0 5 14 0,-1 3-2 15,1 6-13-15,-3 10-2 0,-2 7-1 16,-4 2-22-16,-7-1 7 0,-4-4-19 16,-7-4 0-16,-4-2-33 0,-2-3-7 15,0-9-74-15,2-9-22 0,2-5-32 16,1-10-83-16,0-1-237 0,1-2-792 15,-1-14-792-15</inkml:trace>
  <inkml:trace contextRef="#ctx0" brushRef="#br1" timeOffset="-185252.437">14499 15322 2076 0,'0'0'383'0,"0"0"-141"0,0 0 8 0,0 0 16 0,0 0-33 16,0 0-49-16,0 0-14 0,0 0-41 15,0 0-44-15,0 0-3 0,0 0-4 16,0 0 9-16,16-38 0 0,-5 30-9 16,2-1-13-16,1-1-10 0,2 1-14 15,1 1-14-15,-1 0-15 0,2 2-12 16,-3 2-28-16,1 4-9 0,-3 0 0 16,0 3-9-16,-2 5 2 0,0 2-2 15,-1 3 44-15,-2 1-1 0,1 3 0 16,-2 0-34-16,2 1 25 0,-3-1-1 15,-1 3-5-15,-1 0 17 0,-1-2-12 16,-2 4 10-16,0 0-22 0,-1 4 10 0,0-1 15 16,-4 1 17-16,-1 1-16 15,0-2 17-15,-2-2-16 0,-1-1 11 16,1 0 8-16,0-1-2 0,0-3 6 0,0-1 18 16,1-3-15-16,2 0 18 0,-1-4 1 15,1 0-7-15,2 0 9 0,0-3-2 16,1-1-7-16,0-2-7 0,1 0-5 15,0-1-3-15,0-3-1 0,0 0-2 16,0 0-4-16,0 0-6 0,1 0-9 16,0 0-2-16,0 0 0 0,0 0 18 15,1 0 2-15,0 0-2 0,2-2 2 16,-1 2-6-16,-1-1-13 0,0 1 14 16,-1 0 5-16,-1 0-18 0,0 0 15 15,0 0-18-15,0 0-3 0,0 0-15 16,-1 0 3-16,1 1 0 0,-1 1-10 15,0 0 10-15,0 0 15 0,0 2 0 16,-1-2 2-16,2 2 1 0,-1-2 12 16,0 0 3-16,1 0-5 0,-1 0 5 0,1-1 0 15,-1 0 7-15,1 1 15 16,-1-1 2-16,1-1 7 0,-1 0-6 16,1 0 2-16,-1 0 1 0,1 0-3 0,-1 2-10 15,0-1-3-15,1-1-8 16,0 0-19-16,-1 0 12 0,1 0-13 0,-1 3 10 15,1-3-9-15,0 0 9 0,0 0-9 16,0 0 0-16,0 0 9 0,0 0-9 16,0 0 0-16,0 1 0 0,0-1-2 15,-1 0-1-15,1 2 0 0,-1-1 0 16,1 0 0-16,0 1 0 0,-1-1 1 16,1 1 1-16,-1-1 10 0,0 1 0 15,1-1 0-15,0-1-9 0,0 0 12 16,0 3 3-16,0-3-6 0,0 0-10 15,0 1 14-15,0-1-15 0,0 0 1 16,0 0-1-16,0 0 1 0,0 3 0 16,0-2-1-16,0 2 2 0,1 1 0 15,1 2-1-15,0 2 13 0,0-2-14 16,2 3 0-16,1 2-1 0,-1 0 0 16,1 3 0-16,3-1 0 0,-1 3 2 15,2 1 19-15,0-2-19 0,2 1-2 0,-2-3 0 16,1-2-1-16,1-1 1 0,-1-2-1 15,-1 0 1-15,2-3-1 16,-2 2 0-16,0-1 0 0,0-2 0 0,-2-1 1 16,-1 1 0-16,-1-2 2 0,-2-1 1 15,-1 0-1-15,-1 0 0 16,-1 0 1-16,0 0 15 0,0-1-17 0,0 0-1 16,0 0 0-16,0 0-1 0,0 0-14 15,0 0 13-15,0 0-13 0,-2 0-3 16,1 1-3-16,-1 0-4 0,0 1 7 15,-1 2 6-15,-1 0 10 0,-2 2-1 16,0 0 1-16,-3 0 2 0,0 1 1 16,0 3 1-16,-3 0 10 0,-1 3-12 15,-1 0 0-15,-1 3-2 0,0 4 0 16,1 2 0-16,0 3 1 0,1 2 1 16,1 1 0-16,4 1 0 0,3 0 0 15,3 2-11-15,2 2-1 0,3-2 12 0,4 0 2 16,2 2 0-16,1-2 0 0,2 0 0 15,-2-3-2-15,1 0-3 16,0 0 1-16,-2-1 0 0,-1-1 2 0,-1-2 1 16,-2 1-1-16,-3-6 12 0,-2 2 6 15,-2-1 6-15,-7-3-2 0,-3 0-22 16,-4 0-19-16,-8 0-15 0,-14 0 1 16,-12-4-37-16,-9-3-51 0,-2-7-50 15,3-3-79-15,6-4-61 0,4-7-98 16,8 1-236-16,15-1-582 0,-1-3-736 15</inkml:trace>
  <inkml:trace contextRef="#ctx0" brushRef="#br1" timeOffset="-184435.749">12592 16702 1339 0,'-13'-5'403'0,"5"2"-43"0,1-1 0 0,-1 2-41 0,-1-2-49 0,2 1-21 16,1-1-17-16,1 1-26 0,1 0-33 16,1 1-15-16,-1 0-27 0,1 0-13 15,1-1 0-15,0 1-16 0,1-1-25 16,-1 0-18-16,2 0-19 0,-1 0-22 15,1 2-5-15,0-2-12 0,0 0-1 16,1 3-22-16,3-1-6 0,2-1 1 16,6 2 27-16,4 0 15 0,14 2 34 15,14 5 10-15,16 3 14 0,8 2-2 0,1-2 39 16,0 0 27-16,-3-2-18 0,-1-3-25 16,0-1-6-16,-1-2-6 15,0-1 15-15,-1 2 0 0,-4 0-19 0,-4-2-29 16,-5-1-22-16,-10 0-24 0,-9 0-2 15,-10 0-1-15,-2 0 0 0,0 3 0 16,0-3 0-16,1 0-21 0,-7 0-43 16,-3 0-41-16,-6 0-38 0,-2 0-8 15,-2 0-50-15,-1 0-166 0,-4-3-338 16,-1 0-963-16,-7-8-742 0</inkml:trace>
  <inkml:trace contextRef="#ctx0" brushRef="#br1" timeOffset="-180269.071">14750 16054 1835 0,'-2'3'1509'0,"2"-3"-1214"0,0 0-55 0,0 0-26 0,2-3-36 0,3 3-8 16,4-3-6-16,8 0-22 0,10-4-1 15,17 0-7-15,19-4-14 0,10 1-41 16,3 0-12-16,-4 1-34 0,-6 4-12 15,0-1-10-15,-1 6-11 0,2-2-3 16,-1 1-19-16,-1 1 1 0,-1 0-6 16,-2 1 2-16,-4 1-20 0,-6 0-7 15,-7-1 6-15,-8 2-3 0,-8-2-6 16,-11-1-12-16,-2 0-40 0,-1 2-50 16,-1-2-81-16,-4 0-132 0,-5 0-173 15,-5-6-253-15,-8 1-589 0,1-1 115 16</inkml:trace>
  <inkml:trace contextRef="#ctx0" brushRef="#br1" timeOffset="-179985.456">15587 15727 2035 0,'0'0'1185'16,"0"0"-850"-16,0 0-76 0,0 0-30 0,0 0 6 15,0 0-6-15,48 10-41 0,-29-3-43 16,3 3-10-16,-1 1-56 15,5 1-24-15,-4 3-3 0,1-2-13 0,1 3 1 16,-4 0-22-16,1-1-7 0,-2 0-9 16,-4 1-2-16,1-1 0 0,-5 0 1 15,-2 1-1-15,-2 0 0 0,-3 1-4 16,-4 0-17-16,0 1 11 0,-10 1 8 16,-1 2 2-16,-4-1-31 0,-6 0 1 15,-2-2-13-15,-2 0-2 0,-1-2-13 16,3-4-37-16,-1 0-68 0,3-4-68 15,1-3-95-15,3-1-205 0,3-4-592 16,5-3-716-16</inkml:trace>
  <inkml:trace contextRef="#ctx0" brushRef="#br1" timeOffset="-178802.509">17017 15826 2900 0,'0'0'461'0,"0"0"-217"0,0 0 90 0,0 0-33 0,0 0-28 15,0 0-35-15,0 0-27 0,0 0-37 0,0 0-52 16,0 0-49-16,0 0-36 0,51-38-25 15,-31 27-9-15,2 2-3 0,0 2-3 16,3 3-21-16,-1 1-7 0,-1 3-2 16,-2 0-13-16,-1 9-30 0,-4 1-3 15,0 6 5-15,-6 4-11 0,-2 5-7 16,-8 8-16-16,-6 15-12 0,-15 7-16 16,-6 2-22-16,-2-11 15 0,4-14 65 15,10-12 78-15,-1-4 21 0,-4 3 38 16,5 1 35-16,-3-3 23 0,7-3 14 15,3-4 14-15,7-6-10 0,1-2-12 16,0-2-32-16,7 0-72 0,3 0 20 16,7-2 10-16,7-2 6 0,7-6-43 15,0 0-12-15,5-3-82 0,-3 1-108 16,-2-2-120-16,2 0-174 0,-1 1-488 16,-8 3-540-16</inkml:trace>
  <inkml:trace contextRef="#ctx0" brushRef="#br1" timeOffset="-178616.725">17660 15972 1577 0,'0'0'2059'16,"0"0"-1653"-16,0 0-118 0,0 0-65 16,0 0-51-16,0 0-15 0,0 0-1 15,0 0-10-15,0 0-64 0,0 0-69 16,0 0-13-16,43-25-95 0,-30 13-155 15,3-1-159-15,1-2-291 0,-5 2-918 16,3-8-585-16</inkml:trace>
  <inkml:trace contextRef="#ctx0" brushRef="#br1" timeOffset="-178036.229">18002 15491 3617 0,'0'0'448'16,"0"0"-311"-16,0 0 99 0,0 0-72 16,0 0 24-16,0 0-23 0,8 49-39 0,-4-22-8 15,1 4-17-15,-1 1-65 0,-2 1-23 16,2 1-11-16,-3-1-1 0,2-2-1 16,-3 0-2-16,0-1-35 0,0-1-30 15,-3-4-6-15,0-4 27 0,3-7 43 16,-2-4 3-16,2-4 12 0,0-4 10 15,0-1 23-15,0-1 29 0,0 0 8 16,0-2 3-16,2-2 9 0,1-2-6 16,2-1-31-16,1-2-57 0,3-3 0 15,0-1-18-15,4 3 0 0,2 0-6 16,-1 4-13-16,-1 2-5 0,3 0 5 0,-3 4 7 16,1 0-22-16,-3 4-26 15,0 2-2-15,0 2 13 0,-4 1-3 16,-3 5 15-16,-2-1-15 0,-2 2-12 0,-6 3-10 15,-3 0-4-15,-5 0 16 16,-3-1 34-16,-3 0 24 0,1-2 7 16,0-4 12-16,-1-3-37 0,0-2-47 0,6-5-37 15,-1-1 3-15,6-7-36 0,3-7-142 16,5-6 90-16,2-7 9 0,11-11 40 16,9-9 10-16,1 3-4 0,0 9 96 15,-4 12 58-15,-2 9 19 0,1 0 103 16,1 0 99-16,2 1 41 0,-2 5 20 15,-1 5 13-15,-3 3-50 0,1 2-37 16,-1 6-54-16,-1 5-27 0,1 2-14 16,-1 6 16-16,-1 1-41 0,2-1-24 15,-3 1-33-15,-1-2-31 0,-4-1-55 16,-1-4-107-16,-1-1-28 0,-2-2-81 16,0-4-124-16,0-5-319 0,1-3-612 0,2-3-471 15</inkml:trace>
  <inkml:trace contextRef="#ctx0" brushRef="#br1" timeOffset="-177753.878">18402 15404 3200 0,'0'0'420'0,"0"0"-180"16,0 0 30-16,0 0-21 0,0 0-11 0,0 0-68 16,0 0-60-16,0 0-37 0,0 0-30 15,0 0-37-15,0 0-6 0,0 0-21 16,0 0 9-16,0 0 11 0,-8 33-1 15,13-10-11-15,0 2-20 0,1 3-10 16,1 11-6-16,3 9-22 0,0 10 41 16,-1 1-13-16,2-9 28 0,-4-15 15 15,1-12 12-15,-3-5 1 0,5 3-13 16,0 3-30-16,1 0-66 0,-1-4-36 16,0-3-39-16,-1-3-16 0,-3-4-37 15,-1 0-31-15,-1-7-95 0,-2-3-169 16,-2-3-274-16,0-1-376 0,-4-14 384 0</inkml:trace>
  <inkml:trace contextRef="#ctx0" brushRef="#br1" timeOffset="-177603.691">18357 15737 460 0,'0'0'2675'0,"0"0"-2182"0,0 0-168 0,0 0-30 16,0 0-63-16,0 0-31 0,0 0-29 15,66 0-4-15,-25-3-64 16,13-5-59-16,4-3-45 0,-10-1-134 0,-13-1-185 15,-12 6-186-15,-4 0-438 0,-5 1-468 16,13-8-447-16</inkml:trace>
  <inkml:trace contextRef="#ctx0" brushRef="#br1" timeOffset="-177019.144">19400 16063 2372 0,'0'0'1452'0,"0"0"-1245"0,0 0 28 0,0 0-14 0,0 0-21 0,0 0-31 16,0 0-31-16,0 0 18 0,0 0-65 15,28-69-91-15,-13 16-6 0,1-8-55 16,-3-1 0-16,-1 6 40 0,-3 7 10 16,1-2 11-16,0 1 15 0,3 2-3 0,-3 9 9 15,-2 9 4-15,-1 10-22 0,-3 6 24 16,3 0-26-16,-2 1 24 0,1 6-13 15,0 3-12-15,-1 4-9 0,1 8-80 16,5 15 89-16,5 14 15 0,3 19 19 16,-2 5-13-16,-3 0-19 0,-8-4 14 15,-2-6-16-15,0 1-19 0,-4-4-51 16,0-7-37-16,0-10-15 16,0-11 8-16,0-6-27 0,0 0-41 15,0-2-98-15,-2-3-182 0,0-6-612 0,-2-3-691 16</inkml:trace>
  <inkml:trace contextRef="#ctx0" brushRef="#br1" timeOffset="-176866.484">19513 15769 2752 0,'0'0'656'0,"0"0"-332"16,0 0-29-16,0 0-72 0,0 0-43 16,0 0-19-16,0 0-1 0,0 0 2 15,0 0-36-15,51 10-62 0,-32-10-29 16,2-6-35-16,3-3-143 0,2-4-130 0,2-4-126 15,1-2-231-15,0-3-595 16,-7 5-364-16</inkml:trace>
  <inkml:trace contextRef="#ctx0" brushRef="#br1" timeOffset="-176552.841">19953 15485 2411 0,'0'0'647'0,"0"0"-254"0,0 0-14 15,0 0-98-15,0 0-11 0,0 0-50 16,0 0-60-16,0 0-34 0,0 0-7 15,0 0-27-15,0 0-34 0,-7 4-19 16,7 5 7-16,0 4 15 0,0 5 27 16,0 6 21-16,0 2-57 0,0 3-1 15,0 2-16-15,0 1-35 0,0 0-12 16,0-1 9-16,0 2-22 0,0-2-14 16,0-3 3-16,0-3 14 0,3-3 20 15,1-4 2-15,2 0 19 0,2-2-4 0,2-2 12 16,1-2 6-16,0-1-5 15,5-3-1-15,2 1 0 0,0-5-24 16,2-1-3-16,1-3-47 0,2 0-29 0,3-3-6 16,0-1-12-16,0-5-49 0,1 1-80 15,-3-3-123-15,0-2-216 0,-1-2-432 16,-7 4-773-16</inkml:trace>
  <inkml:trace contextRef="#ctx0" brushRef="#br1" timeOffset="-176099.703">20246 15495 1918 0,'0'0'1792'16,"0"0"-1591"-16,0 0 38 0,0 0 19 15,15 48 29-15,-8-28-112 0,-1 0-55 16,3 4-22-16,-2-1-31 0,1 3-28 0,1 3 4 15,3 1-22-15,-2-1 1 16,0 2-1-16,4-4-20 0,-2 0-1 16,2-3-3-16,-1-4-37 0,3-2-21 0,-2-4 7 15,2-4 51-15,0-7 3 16,0-3 0-16,-1-3 12 0,0-4-10 0,0-7-1 16,0-7-1-16,-2 0 0 0,-3-13-31 15,-3-11 28-15,-3-9-9 0,-3-6 12 16,-1 3 15-16,-5 6 13 0,1 13-7 15,2 10 28-15,0 10-13 0,1 5 16 16,-1 2 3-16,2 2 6 0,-1 2 2 16,0 6-2-16,1 1 0 0,0 0-10 15,-1 3-51-15,1 5-51 0,0 13 23 16,1 14 28-16,3 15 30 0,1 7 9 16,3-1-6-16,0-5 28 0,2-7-31 15,1-6-15-15,-1-11-12 0,-2-6-3 16,2-5-3-16,1-2-24 0,1 0-3 15,4-2-46-15,-1-6-76 0,2-6-36 0,0-5-101 16,3-9-308-16,-6 1-866 16,5-20-1379-16</inkml:trace>
  <inkml:trace contextRef="#ctx0" brushRef="#br1" timeOffset="-175637.4">21034 15470 1266 0,'0'0'2256'0,"0"0"-1793"0,0 0-168 0,0 0-69 0,0 0-68 16,0 0-75-16,0 0-47 16,0 0 26-16,-42 29-10 0,35-9 6 15,0 12 3-15,3 7-12 0,2 0 6 16,2-5 0-16,0-3-9 0,4-8-13 16,2 3-30-16,3-1 0 0,1-1 10 15,1-7-10-15,3-1 18 0,1-6 3 0,1-5 16 16,1-2 42-16,1-6-25 0,3-7-8 15,1-5-1-15,-1-6-48 0,-2-6-20 16,-4-9-19-16,-5-10-10 0,-10-10 4 16,-4-1 11-16,-7 10 34 0,-4 13 1 15,3 14 12-15,0 3-10 0,-4 0-6 16,-4 4 0-16,1 0-45 0,-2 4-34 16,3 4-25-16,-2 4-76 0,3 2-114 15,2 6-136-15,2 6-285 0,4-3-778 16,5 7-561-16</inkml:trace>
  <inkml:trace contextRef="#ctx0" brushRef="#br1" timeOffset="-175151.637">21431 15512 1952 0,'0'0'1875'15,"0"0"-1501"-15,0 0-107 0,0 0-79 16,0 0-9-16,0 0-60 0,-6 48 3 0,4-20 40 15,2 14-7-15,0 11-43 0,7 4-24 16,3-2-27-16,-1-1-25 16,1-6-18-16,-4 0-18 0,-2 0-26 0,0-3-47 15,-2-10-20-15,1-6-8 0,-2-9 25 16,2-2 34-16,-1 1 11 0,0-1 31 16,0-1 1-16,-2-6 27 0,0-5-13 15,0-6 25-15,-2 0 2 0,-2-9 10 16,-5-13-4-16,-3-18-8 0,-5-20-4 15,1-14 3-15,2-5-36 0,5 1 46 16,5 4-35-16,1 1-14 0,3 0-3 16,0 5-12-16,5 5 14 0,3 16-14 15,1 13 13-15,-1 12-21 0,2 6 22 16,3-1 0-16,2 0-36 0,2 3-11 16,1 3-7-16,2 3 6 0,-1 4-8 15,3 4 5-15,-2 7-9 0,-2 7-24 16,-1 6 3-16,-3 13-16 0,-4 11-3 15,-10 7 6-15,-10 2 18 0,-5-10 34 0,-5-11 8 16,3-13 35-16,-8 2 61 16,-10 2 50-16,-12 2 12 0,0-2-35 15,9-12-23-15,13-4-4 0,7-4-10 0,-1-3-14 16,2 0-37-16,-2-3-61 0,8-5-73 16,5-3-111-16,6-4-156 0,0 4-346 15,13-12-1209-15</inkml:trace>
  <inkml:trace contextRef="#ctx0" brushRef="#br1" timeOffset="-169335.769">21880 15676 333 0,'0'0'632'0,"0"0"-186"0,0 0 139 16,0 0-176-16,0 0-74 0,0 0-39 16,0 0-37-16,0 0-21 0,0 0-32 15,0 0-36-15,0 0-35 0,0 0-22 16,0 0-16-16,0 0-16 0,-8-1-7 16,10 1-3-16,-2 0-18 0,3 0-28 15,2 0-4-15,4 1 22 0,5 3 13 0,13-1-7 16,16 3 19-16,16-2-4 15,13 0-3-15,5-3 7 0,2-1-10 16,-5 1 15-16,6 0 0 0,2 1-6 16,1 1-6-16,5 3-21 0,0 0-13 15,0 1-12-15,-1 2 3 0,-4-1 1 0,-1 2-1 16,-2-3-15-16,-5 2 0 0,-4-1 24 16,-5 0-5-16,-6-1-10 0,-13-2 3 15,-12 2-15-15,-11-5-2 0,-7-1-1 16,1 3-12-16,-3-1-19 0,-1 0-33 15,-8-3-30-15,-4 1 0 0,-2-1-16 16,-2 0-64-16,-2-1-78 0,-2-5-85 16,-4 1-205-16,-3-5-682 0,3 2-604 15</inkml:trace>
  <inkml:trace contextRef="#ctx0" brushRef="#br1" timeOffset="-168136.815">21577 17344 1615 0,'-8'5'1483'0,"7"-3"-1012"0,0-2-139 0,1 0-78 0,0 0-48 0,0 0-30 15,0 0-22-15,1 0-34 16,0 0-49-16,1 0-19 0,4-2-22 0,0 2-11 16,5-2 14-16,6 0 19 0,13 1 22 15,14-3-14-15,16 1-2 0,8-2-24 16,4 0-16-16,-1 3-3 0,2-1-14 16,5 3 11-16,3 0-11 0,6 0 18 15,4 4 2-15,3-1 3 0,4 1 1 16,4 0 14-16,0 1-3 0,1 2-2 15,-2 0 17-15,-5-1 4 0,-4-1 2 16,-5 2-26-16,-6-4-15 0,-4 0-16 16,-8 0-18-16,-7-2-7 0,-8 2-23 15,-13-2-25-15,-10-1-15 0,-10 0-12 16,-6 0-15-16,-1 0-29 0,-2 0-30 16,-3-1-31-16,-4-2-32 0,-5 0-80 15,-4-2-126-15,-5-4-218 0,-1 3-586 0,-13-12-607 0</inkml:trace>
  <inkml:trace contextRef="#ctx0" brushRef="#br1" timeOffset="-167153.746">22423 16945 1547 0,'0'0'2078'0,"0"0"-1580"0,0 0-252 0,0 0-73 0,0 0 6 16,0 0-35-16,0 0-46 0,0 0-21 0,0 0-1 15,-21 53-3-15,8-22-3 0,-5 13-6 16,-2 12-3-16,-3 4 24 0,2-2 27 16,3-6-24-16,3-4-43 0,1-4-45 15,0 0-12-15,3-9-94 0,0-7-39 16,2-7-7-16,0-4-61 0,-2-1-134 16,-2 1-278-16,2-5-782 0,-5-10-1024 0</inkml:trace>
  <inkml:trace contextRef="#ctx0" brushRef="#br1" timeOffset="-166668.789">21884 17538 82 0,'0'0'2842'15,"0"0"-2245"-15,0 0-303 0,0 0-100 16,0 0-36-16,0 0-27 0,-37 45-60 15,31-28-37-15,-1 12-6 0,-1 12-3 16,0 11-1-16,4 6-11 0,2 0 8 16,2-6 10-16,1-15-6 0,3-7-10 15,1-11-15-15,1-4-2 0,2 1-16 16,3-2 2-16,5-1-18 0,-1-5 10 16,4-5 24-16,1-3 15 0,-1-6 38 15,2-5-13-15,0-5 0 0,-3-2-3 16,-3-3-25-16,-5-1-12 0,-4 1-18 15,-6 1-1-15,0 4 19 0,-8 1 22 16,-5 3 6-16,-3 3-28 0,-5 2-21 16,-1 4-7-16,-4 3-18 0,-1 3-16 15,-2 4-24-15,1 3-17 0,1 1-21 0,2 3-44 16,5-1-63-16,4-3-177 0,6-1-592 16,8-4-970-16</inkml:trace>
  <inkml:trace contextRef="#ctx0" brushRef="#br1" timeOffset="-166235.62">22834 17664 2267 0,'0'0'712'0,"0"0"-245"0,0 0-138 0,0 0-78 15,0 0-47-15,0 0-24 0,0 0-16 16,0 0-37-16,0 0-45 0,0 0-42 16,0 0-12-16,0 0-16 0,0 0-12 15,0 0-45-15,-42-7-13 0,30 27 0 16,-1 16 21-16,1 17 11 0,5 8 26 16,4 7 12-16,3-2 3 0,2-5-15 15,2 0-19-15,1-3-9 0,-1-6-15 16,-1-9-34-16,1-9-62 0,0-13-26 15,1-3-18-15,0 1-74 0,-1-2-194 16,1 0-345-16,-3-9-732 0</inkml:trace>
  <inkml:trace contextRef="#ctx0" brushRef="#br1" timeOffset="-165802.667">22636 18049 2511 0,'0'0'1235'0,"0"0"-999"16,0 0-113-16,0 0-91 0,0 0 14 16,43 30-21-16,-24-30-25 0,1-3 0 15,1-7-65-15,1-1-36 0,0-5 25 16,-2-3-8-16,0 0-17 0,-1-2 10 16,-3 1 37-16,0 2 25 0,-4 3 4 15,-3 7 24-15,1 2 1 0,-4 6 35 16,-1 2-10-16,2 7 23 0,1 6 15 15,0 5 0-15,-1 4 9 0,1 0 16 16,-1 1-6-16,0-2 0 0,-3-3 5 16,1-5-12-16,-1-5 8 0,0-3-8 15,0-4-20-15,0-3-8 0,0-1 27 16,0-5 15-16,2-4 3 0,0-4-9 16,1-3-16-16,2-1-33 0,-2-1-17 0,0 4-17 15,-1 5-24-15,2 4-13 16,-3 6 25-16,1 0 9 0,2 7-9 0,3 4-10 15,1 6 10-15,-1-1 0 0,2 2-16 16,-4-1-12-16,-1-3 6 0,-1-5 13 16,-2-3-13-16,-2-3-46 0,1-3-46 15,0-6-66-15,-1-5-73 0,1-7-73 16,0-4-311-16,0 4-844 0</inkml:trace>
  <inkml:trace contextRef="#ctx0" brushRef="#br1" timeOffset="-165367.887">23397 17966 1170 0,'0'0'1991'0,"0"0"-1482"0,0 0-214 0,0 0-128 0,0 0-42 16,0 0-19-16,0 0-10 0,-42-8 0 0,34 11 64 15,1 0-43-15,0 3-99 16,-1 1-18-16,4 5-21 0,1 1-7 0,1 4 9 15,2 1-2-15,2 0 9 0,4-1 12 16,4 0-13-16,-1-3 1 0,2-4-9 16,3 1 8-16,-1-5 13 0,1-5 21 15,1-1 16-15,1-7 3 0,0-8-28 16,1-2-12-16,-2-9-52 0,2-6-38 16,-3-1-36-16,-2-2-23 0,-4-7-47 15,-5-2-20-15,-3-10 11 0,-1 0 88 16,-7 4 73-16,-1 12 44 0,2 11 60 15,3 7 19-15,-1 5 16 0,2 2-20 16,0 4-12-16,1 2 41 0,2 5 27 16,0 3 16-16,0 6-20 0,0 3-77 15,1 11-48-15,6 16 18 0,6 15 38 16,5 8-2-16,-1-1-13 0,1-8 12 16,-2-10-15-16,-1-4-37 0,-2-3-3 15,-2-7-55-15,-3-7-37 0,-2-5-35 0,1 2-9 16,0-4-32-16,-2-3-36 0,-1-6-79 15,-4-4-205-15,0-10-511 16,0 0-82-16</inkml:trace>
  <inkml:trace contextRef="#ctx0" brushRef="#br1" timeOffset="-165001.101">23436 17800 2711 0,'0'0'724'0,"0"0"-259"0,0 0-170 0,0 0-68 16,0 0-45-16,0 0-77 16,0 0-50-16,0 0 22 0,38-1 24 0,-18-4 0 15,4-5-34-15,2-1-67 0,2-4-90 16,1-1-142-16,-3 0-160 0,-1 2-238 15,-6 4-698-15,2 2-832 0</inkml:trace>
  <inkml:trace contextRef="#ctx0" brushRef="#br1" timeOffset="-164351.919">24067 17795 2564 0,'0'0'620'0,"0"0"-324"0,0 0-71 0,0 0-45 15,0 0-17-15,0 0-25 0,0 0-19 16,0 0 5-16,0 0-53 0,0 0-52 16,0 0-19-16,0 0-59 0,-18 31 28 15,18-6 30-15,2 4-27 0,1 3-40 16,1-2 12-16,0-1 21 0,1-2-11 16,1-4 5-16,1-2-6 0,-1-6 4 15,2-2-12-15,1-6 18 0,0-4 37 16,1-3 13-16,4-4 25 0,1-9 26 15,3-1 7-15,1-6-24 0,1-2-44 16,-1 0-3-16,-3 1-42 0,-1 6 23 16,-2 4 6-16,-5 5 13 0,0 3 15 15,-6 3 22-15,-1 0-37 0,0 4-1 16,-1 1-1-16,0 4 1 0,0 1-2 0,0 3 0 16,-1-2-9-16,0-1-7 15,0-1 16-15,1-4 1 0,0-3-23 0,1-2-19 16,4 0-32-16,2-2 29 0,4-2 44 15,3-3 0-15,0-3-22 0,4 0-38 16,-1-3-25-16,-2 1-35 0,-1 0 9 16,0 1 12-16,-3 4 20 0,-4-2 12 15,0 4 6-15,-4-1 22 0,-3 2 42 16,0 0 45-16,-5 2 83 0,-3-1-46 16,-3 2 7-16,-1-1-6 0,-4 2-33 15,1 0 4-15,-1 1-22 0,2 2-32 16,-1 1-40-16,3 1-33 0,1 1-38 15,3 1-35-15,1 3-126 0,2-3-113 16,4 5-285-16,0-5-838 0</inkml:trace>
  <inkml:trace contextRef="#ctx0" brushRef="#br1" timeOffset="-163952.892">24551 17879 3145 0,'0'0'670'0,"0"0"-384"16,0 0-117-16,0 0-141 0,0 0 92 0,0 0-73 15,-41-11-19-15,32 11 24 0,1 5-52 16,-1 2-49-16,3 2-50 0,-1 4-41 16,1 4 28-16,5 1-27 0,1 3-24 15,0 1 2-15,6-4 0 0,2-1 72 16,5-4 31-16,0-6 58 0,2-4 70 15,4-3 38-15,-3-6 29 0,4-7 4 16,2-7 1-16,-1-9-35 0,4-14-47 0,-4-8-17 16,-4-3-11-16,-7 2-32 15,-8 4 0-15,-4 6 13 0,-9-1 40 16,1 8 9-16,1 4-3 0,0 12-22 16,2 5-9-16,0 3-3 0,0 4 9 15,2 4-3-15,-3 3 43 0,3 13-74 16,2 11-3-16,3 24-65 0,0 21-16 15,8 12-30-15,5 4-8 0,-1-10 69 0,0-13-28 16,-3-5-20-16,-1-13-43 16,-3-12-125-16,0-10-279 0,-1-13-745 0,0-3-448 0</inkml:trace>
  <inkml:trace contextRef="#ctx0" brushRef="#br1" timeOffset="-163336.099">23543 17431 49 0,'0'0'1684'0,"0"0"-1271"0,0 0 26 0,0 0-120 0,0 0-107 15,0 0-52-15,0 0-58 0,0 0-20 16,0 0-12-16,0 0 0 0,0 0 9 16,0 0-3-16,0 0-1 0,0 0 1 15,0 0-1-15,-14-20-9 0,14 20-12 16,0 0-16-16,0 0-13 0,0 0-13 15,0 0-12-15,0 0-3 0,3 0-22 16,2 0 3-16,6 1 22 0,6 2 69 0,14-1 27 16,15 0 22-16,20-2 28 15,12 0-35-15,6-4-13 0,2-3-15 16,-1 1-6-16,3-2-4 0,4-2-15 0,6 2-18 16,3-1-4-16,3-4 31 15,5 3-27-15,0-1 15 0,-2 0 0 0,-4 4-55 16,-10-2-3-16,-7 5-22 0,-12-3-5 15,-14 4-37-15,-15 0-6 0,-17 0-16 16,-13 1-70-16,-10 1-124 0,-3-3-222 16,-7 0-508-16,-1 0-325 0,-21-6-425 0</inkml:trace>
  <inkml:trace contextRef="#ctx0" brushRef="#br1" timeOffset="-162652.741">23475 15767 947 0,'0'0'1621'0,"0"0"-1132"0,0 0-138 0,0 0-116 0,0 0-61 16,0 0-80-16,0 0-28 0,0 0 3 16,0 0 19-16,0 0 6 0,0 0 15 15,41 6 40-15,-11-6 17 0,14 0-12 16,17-1-37-16,11 1-13 0,7 0-13 15,1 0-6-15,0 1-14 0,4 3-8 16,1 0-17-16,0 3-19 0,-1 0-24 16,-4 0-3-16,-2 3-13 0,-4 0-23 15,-3 2-34-15,-5 1 3 0,-6-3 15 16,-6 3 6-16,-4-3-36 0,-11 0-50 16,-6-3-64-16,-13-2-60 0,-1 0-139 15,2 0-256-15,-6 0-697 0,4-1-673 0</inkml:trace>
  <inkml:trace contextRef="#ctx0" brushRef="#br1" timeOffset="-162152.944">25148 15505 3058 0,'0'0'520'0,"0"0"-280"0,0 0-17 0,0 0 21 0,0 0-49 16,0 0-34-16,0 0-10 0,0 0 17 15,0 0-18-15,0 0-40 16,0 0-49-16,0 0-43 0,0 0-18 0,0 0-3 16,-19-1-28-16,17 42 31 15,2 26 7-15,0 15-6 0,0 9 32 0,2 1-9 16,0-3-12-16,2 6-9 0,3 3 0 16,-4 5 12-16,2 5-15 0,-4 3-1 15,-1 3 1-15,0-1 1 0,0-4 2 16,1-5 0-16,3-3 9 0,0-6 37 15,2-6 17-15,1-6-5 0,1-6-6 16,0-8-10-16,-1-6-42 0,-1-7 27 16,-3-11-28-16,-1-12-2 0,1-11-18 15,-2-6-27-15,0-2-1 0,3-1-17 16,-4-6-59-16,0-6-48 0,0-3-53 16,0-10-80-16,-2-9-112 0,-3-19-261 15,0 5-746-15,-1-15-751 0</inkml:trace>
  <inkml:trace contextRef="#ctx0" brushRef="#br1" timeOffset="-161236.133">24967 15502 2792 0,'0'0'375'0,"0"0"-171"0,0 0-19 0,0 0 4 0,0 0-53 0,0 0-45 0,0 0-57 15,0 0 14-15,0 0 40 0,49 3 43 16,-4 1 30-16,19-1-19 0,11-3-22 16,4 0-30-16,5 0-1 0,-6-3-34 0,8 2 9 15,7-2 9-15,7 2 1 16,5-1 5-16,4 2 15 0,5 0-9 0,6 2-21 15,2 2-9-15,6-1-7 16,-1 1-6-16,0 0-8 0,-3 3 11 0,-2 1-8 16,-8-2 8-16,-12 5 0 0,-6-2-2 15,-12-2-13-15,-13 3-20 0,-7-1-10 16,-10 1-1-16,-16-2-11 0,-10-1-3 16,-11-3 0-16,-6-1 2 0,-1 1-11 15,-2-1 6-15,-2 0 3 0,-2-2-3 16,-4 1 0-16,0-2 17 0,0 1-14 15,0 1 3-15,-2 1-16 0,0 3 4 16,0 7-3-16,-3 10 3 0,-6 11 11 16,0 20 11-16,0 9 2 0,-2 10 0 15,-1 4 0-15,0 0 0 0,0 2 1 16,0 2 0-16,1 0-1 0,2 2 0 0,1-1 0 16,2-1-2-16,6-2 4 15,2-3 9-15,6-5 7 0,5 2 12 16,3-4-3-16,-1 2 28 0,1-3-13 0,-2 0-21 15,-5-4 3-15,0-4-10 0,-4-5-14 16,-3-2 0-16,-1-2 0 0,-6-2 0 16,0-1 19-16,-5-2 5 0,0-8-12 15,1-9 0-15,0-8-2 0,-2 0-10 16,-1-1-33-16,-8 3-3 0,-3-1-22 16,-4-3 4-16,-10-2-1 0,-9-6 28 15,-15-4 24-15,-8-6 3 0,-2-2 12 16,-4-6 6-16,4 0 6 0,-9 0-8 15,-4 0 5-15,-5-1 15 0,-2 1 6 16,-4-1-2-16,-1 1 5 0,-1 0-12 16,-1 1-3-16,2-3-11 0,-3-3-19 15,-2 1-3-15,1-3-30 0,-3-3-12 16,2 0-6-16,2 1-10 0,0-1-2 16,5-1-10-16,1 4-21 0,4-2-30 15,8 5-16-15,10 1 6 0,6 2 12 16,18 2 9-16,14 0 9 0,14 0-16 0,7-1-65 15,7-6-141-15,6-5-285 0,1 0-1001 16,26-19-367-16</inkml:trace>
  <inkml:trace contextRef="#ctx0" brushRef="#br1" timeOffset="-160784.652">27252 16443 1520 0,'0'0'620'0,"0"0"-296"0,0 0-82 0,0 0-11 0,0 0 61 16,0 0-9-16,42 27-17 0,-24-20 27 15,2 0-16-15,4 3-23 0,11 1-20 16,17 2-23-16,19-1-7 0,16-1 9 15,8-4-28-15,8-4-37 0,3-3-33 16,8-3-64-16,6-2-30 0,7 0-20 16,-1 2-1-16,1 0-2 0,1 2-1 15,-3 1-12-15,-5-2-6 0,-8 2-12 16,-12-1-31-16,-13-2-44 0,-14 0-35 16,-20 0-20-16,-19-3-96 0,-18 0-311 15,-12 1-890-15,-6-13-1493 0</inkml:trace>
  <inkml:trace contextRef="#ctx0" brushRef="#br1" timeOffset="-159386.06">25236 16166 3229 0,'-15'18'410'0,"8"-1"-281"0,-3 9-78 0,-1 13-26 0,-3 15-25 16,0 1 0-16,1-4-57 0,1-7 1 16,1-11-17-16,3-8-22 0,1-6-45 15,4-4-19-15,-1-1 38 0,1 0 63 0,2-4 58 16,1-4 31-16,0-6 52 15,4 0-25-15,2-4 21 0,0-6 74 16,2-6 75-16,5-8-30 0,3-15-31 0,4-11-29 16,0-5-26-16,-2 0-13 0,-5 4 0 15,-1 7 21-15,-2-2 22 16,-1 4-14-16,-1 0-20 0,2 6-35 0,-3 9-21 16,-1 6-19-16,0 4-31 0,4 1-1 15,-5 2-1-15,3 3-18 0,-3 4 6 16,-1 4-28-16,1 3-55 0,0 9 7 15,3 5 51-15,5 10 37 0,3 15-1 16,4 10 1-16,-5 3-40 0,-2-3 6 16,-3-12-24-16,-4-10 27 0,-1-5 4 15,1-2 14-15,1 2 12 0,0 3-11 16,2 2-6-16,-1-3-7 0,0-3-9 16,0-4-40-16,-4-4-53 0,0-3-59 15,-1-3-53-15,-3-4-190 0,0-3-280 0,0-3-469 16,-4 0-233-16</inkml:trace>
  <inkml:trace contextRef="#ctx0" brushRef="#br1" timeOffset="-159223.927">25216 16285 703 0,'0'0'2331'16,"0"0"-1824"-16,0 0-88 0,0 0-102 16,0 0-88-16,0 0-56 0,0 0-62 15,0 0-35-15,0 0-57 0,0 0-19 16,0 0-3-16,0 0 1 0,0 0 2 15,54 8-2-15,-19-8-35 0,7-8-98 16,9-11-112-16,4-6-184 0,-12 3-523 16,-14 2-840-16</inkml:trace>
  <inkml:trace contextRef="#ctx0" brushRef="#br1" timeOffset="-158886.955">25629 15939 2285 0,'0'0'1347'0,"0"0"-995"0,0 0-91 15,0 0-78-15,0 0-53 0,0 0-69 16,0 0-2-16,0 0 18 16,-6 41 6-16,6-21 9 0,0 3-7 0,4 5-24 15,0 0-27-15,-2 1-7 0,2 0 19 16,0 0-43-16,0-2 0 0,-1-1 0 15,0-4 0-15,0 3-3 0,3-5 1 16,0-1 2-16,4-1 34 0,-1-3 6 16,1 0-10-16,3-3-9 0,1 0-2 15,1-3-7-15,1-2-13 0,3-1-2 16,0-3-15-16,0-3-58 0,3 0-40 16,-1-3-40-16,2-5-52 0,-1-3-87 15,1-4-153-15,-1-3-272 0,-4 4-731 16,6-13-466-16</inkml:trace>
  <inkml:trace contextRef="#ctx0" brushRef="#br1" timeOffset="-158486.165">26043 15918 3158 0,'0'0'581'15,"0"0"-238"-15,0 0-112 0,0 0-57 0,0 0-23 16,0 0-46-16,0 0-7 0,-18 55 33 15,20-23 50-15,5 10-20 0,4-2-39 16,-4-2-28-16,4-7-19 0,0-6-32 16,0 2-13-16,4 3-29 0,1-2-1 15,0-5-51-15,1-3-46 0,0-2 21 16,-1-5 15-16,1-5 25 0,2-5 11 16,-1-3 25-16,-1-6 0 0,2-6 25 15,3-14 8-15,1-9-12 0,-2-12-21 16,-3-5-14-16,-7 1 14 0,-6 6 15 15,-5 6 28-15,0 3-10 0,0 9 10 16,0 8 2-16,0 4-15 0,0 5 7 16,0 1-10-16,0 2 3 0,0 7-30 15,0 0-25-15,0 0-17 0,0 8-16 16,4 14 1-16,3 19 57 0,2 18 12 16,0 7 15-16,4-4-24 0,-2-8 15 15,0-19-17-15,-1-7-1 0,0-7-22 0,1-6-112 16,3 0-72-16,1-5-2 0,5-3-111 15,1-7-317-15,-6-4-652 0,11-21-1142 16</inkml:trace>
  <inkml:trace contextRef="#ctx0" brushRef="#br1" timeOffset="-157969.061">25890 16826 2669 0,'0'0'600'0,"0"0"-263"0,0 0-62 0,0 0-42 16,-14-36-37-16,12 26-26 0,-1 1-12 15,-1 2 5-15,-2 3-37 0,1 1-22 16,-2 1-43-16,-1 2-22 0,1 0-39 16,-5 6-34-16,0 3-30 0,-4 15-1 15,-4 13 23-15,0 18 24 0,3 7 18 16,5 2 0-16,7-6 1 0,5-9 15 16,0-9-15-16,0-9-1 0,4-12-37 15,6-3-15-15,-1-1-4 0,4-3-17 16,7-2-10-16,3-7 5 0,4-8 23 15,4-11-54-15,8-16-80 0,1-17-119 0,3-17-217 16,-3-7-522-16,-12 16-569 16</inkml:trace>
  <inkml:trace contextRef="#ctx0" brushRef="#br1" timeOffset="-157785.549">26147 16498 264 0,'0'0'2269'0,"0"0"-1646"15,0 0-126-15,0 0-167 0,0 0-157 16,0 0-61-16,-11 71 25 0,9-16 21 15,0 7 42-15,2 3-44 0,4-9-24 16,1-7-16-16,4-2 21 0,1 2-19 16,0-2-57-16,-2-2-43 0,-3-1-18 15,-1-7-88-15,0-10-61 0,-4-7-52 16,0-5-90-16,0 0-119 0,0-1-157 16,0-5-392-16,0-4-371 0,-2-14-176 0</inkml:trace>
  <inkml:trace contextRef="#ctx0" brushRef="#br1" timeOffset="-157469.066">26094 16890 2168 0,'0'0'1605'0,"0"0"-1209"0,0 0-141 0,0 0-17 16,0 0-88-16,0 0-64 0,0 0-16 16,0 0 19-16,42 3-13 0,-26-6-9 15,6-2-36-15,5-4-10 0,0-1-6 16,2 2-15-16,0 1-13 0,-1 3-14 15,-2 2 12-15,-3 4-34 0,1 7 9 16,-4 6 7-16,-2 7 11 0,0 3 20 16,-3 5-16-16,-4 3 0 0,-1-1-19 15,-6 0-6-15,0-1 0 0,-2-4 6 16,-2-2 34-16,0-5 3 0,0-6 22 16,-2-6 8-16,2-5 19 0,0-3 58 15,0-1-36-15,0-8-32 0,0-2 25 16,0-7-24-16,0-13-23 0,0-9-17 15,0-1-61-15,3 5-73 0,3 4-74 16,4 8-72-16,2-3-35 0,4-3-165 16,4 2-212-16,-4 8-839 0</inkml:trace>
  <inkml:trace contextRef="#ctx0" brushRef="#br1" timeOffset="-157219.678">26741 16481 333 0,'0'0'3043'15,"0"0"-2619"-15,0 0-162 0,0 0-1 16,0 0-59-16,0 0-88 0,0 0-59 16,0 0 25-16,-9 72 55 0,13-8 18 15,5 8 9-15,0 3-22 0,2-7-10 16,-2-11-36-16,2-3-6 0,-4-4-55 15,-1-5-33-15,-4-3-46 0,-1-7-142 16,-1-9-55-16,0-8-96 0,0-4-325 16,0-4-1175-16,0-10-550 0</inkml:trace>
  <inkml:trace contextRef="#ctx0" brushRef="#br1" timeOffset="-156519.746">28205 16266 2981 0,'0'0'502'0,"0"0"-139"0,0 0-86 0,0 0-44 0,0 0-38 0,0 0-34 15,0 0-60-15,0 0-24 16,0 0-28-16,0 0 0 0,0 37 15 0,16 3 52 16,9 19 6-16,4 6-46 0,2 2-31 15,-1-11-14-15,-5-8-21 16,4-5-10-16,-4-8-15 0,-2-8-46 0,-5-7-46 16,-1-4-30-16,5 2-40 0,0-4-105 15,2-4-208-15,-7-6-689 0,2-14-1293 16</inkml:trace>
  <inkml:trace contextRef="#ctx0" brushRef="#br1" timeOffset="-156086.053">28219 15577 3088 0,'0'0'617'0,"0"0"-260"0,0 0-93 16,0 0-34-16,0 0-58 15,0 0-58-15,0 0-68 0,0 0-34 0,0 0-12 16,-18 38 3-16,8-18 16 0,-2 8-4 16,-4 2-15-16,1-1-3 0,2 0 0 15,-3-5-13-15,3 0 15 0,3-5-11 16,2-1 10-16,1-4 2 0,5-5-3 16,0-2 3-16,2-3 1 0,2-1 39 15,4-3-40-15,1 3 18 0,5-2 25 16,3 1 18-16,8-2-18 0,3 0-13 15,5-2-10-15,1-5-20 0,2 0-67 16,-2-3-68-16,1-3-92 0,-2-2-100 16,-2-2-196-16,-2-2-257 0,-8 3-901 15</inkml:trace>
  <inkml:trace contextRef="#ctx0" brushRef="#br1" timeOffset="-155886.892">28289 15605 2591 0,'0'0'1138'0,"0"0"-824"16,0 0-104-16,0 0-61 0,0 0-1 16,0 0 53-16,-1 44 10 0,6-23-3 15,1 3-41-15,4 9-60 0,1 11-40 16,1 7-37-16,-3 3-27 0,-3-12-3 16,-1-7-2-16,-4-15-32 0,1 0-114 15,-2 3-93-15,2 2-92 0,0 1-299 16,0-7-882-16,2-4-1069 0</inkml:trace>
  <inkml:trace contextRef="#ctx0" brushRef="#br1" timeOffset="-155185.004">29640 16286 3395 0,'0'0'540'0,"0"0"-307"0,0 0-53 0,0 0-56 15,0 0-65-15,0 0-34 16,-17 52 15-16,11-25 9 0,-1 3 3 0,1 4-12 16,2-6-21-16,-2 1-6 0,1 0-13 15,-2-6-43-15,2-2-34 0,-1-4-3 16,3-4-10-16,0-6 38 0,2-4 52 15,1-3-3-15,0-6 3 0,0-7 40 16,1-5 9-16,0-14-5 0,2-12-1 16,1-12 22-16,3-6 21 0,5 1-6 15,1 5-22-15,2 7-12 0,-2 7-3 16,1 11-16-16,-3 7-16 0,1 8-11 16,3 2-21-16,-1 0 19 0,5 4 1 15,-4 6 0-15,0 4-26 0,0 10-12 16,1 6 39-16,0 9 16 0,2 10 14 15,0 9-30-15,-5 8-3 0,-3 2-27 16,-5-6-25-16,-4-10-13 0,-1-10-21 16,-1-6-56-16,-4-5-68 0,-1 3-83 15,-4-3-158-15,0-3-216 0,-2-7-367 0,3-7-521 16</inkml:trace>
  <inkml:trace contextRef="#ctx0" brushRef="#br1" timeOffset="-155035.766">29640 16299 2079 0,'0'0'1291'0,"0"0"-986"0,0 0-59 16,0 0 52-16,0 0-50 0,0 0-63 16,47 32-31-16,-27-23-19 0,2-2-49 15,2-3-41-15,4-4-45 0,-1 0-9 16,0 0-125-16,-1-7-97 0,-3-3-81 16,-1-2-138-16,-1-3-259 0,-1-3-650 15,-5 4-420-15</inkml:trace>
  <inkml:trace contextRef="#ctx0" brushRef="#br1" timeOffset="-154785.648">30005 15986 843 0,'0'0'1718'0,"0"0"-1271"15,0 0-54-15,0 0-35 0,0 0-62 0,0 0-77 16,0 0-105-16,0 0-24 16,0 0 15-16,-5 43 19 0,5-15-11 15,2 4 1-15,1 1-10 0,1-1-16 0,0 2-36 16,1 7-3-16,-2 3-38 0,1 9-11 15,-2 0-18-15,0-3-25 0,-2-12-51 16,2-11-26-16,-1-6 1 0,2-4 27 16,2 2 33-16,4-2 7 0,2-2 3 15,3-4 27-15,1-5 7 0,4-6-38 16,0-7-89-16,3-7-126 0,4-12-227 16,-2-2-721-16,-7 5-823 0</inkml:trace>
  <inkml:trace contextRef="#ctx0" brushRef="#br1" timeOffset="-153635.876">30245 16405 1187 0,'0'0'998'0,"0"0"-279"0,0 0-242 0,0 0-125 16,0 0-63-16,0 0-54 0,0 0-43 15,0 0-19-15,0 0-34 0,0 0-28 16,0 0-14-16,0 0-8 0,0 0-31 15,0 0-58-15,0 0-44 0,0 0-44 16,0 0 23-16,0 0 63 0,6 52 2 0,-2-21 0 16,2 2 0-16,-1-9-45 15,2 4-2-15,2-5-17 0,1-3 9 16,-2-6 36-16,3-3 18 0,1-4 1 16,1-4 2-16,3-6 14 0,1-7 0 0,1-7-16 15,1-5-28-15,-1-6-39 16,-4-4-14-16,-2 1 50 0,-5-2 31 0,-4 1 53 15,-3 5 9-15,0 2-7 0,-2 5 0 16,-2 7-2-16,1 6 14 0,0 3-9 16,1 4-58-16,1 4-71 0,-2 10-49 15,0 10 74-15,2 12 46 0,1 2 0 16,3-4 1-16,5-4 27 0,2-8-13 16,3 2-15-16,4 1-83 0,3-5-22 15,3-4 12-15,3-7-96 0,0-7-147 0,4-6-361 16,-8-3-685-16,7-18-456 0</inkml:trace>
  <inkml:trace contextRef="#ctx0" brushRef="#br1" timeOffset="-150570.306">30950 16344 1170 0,'-1'-3'1296'15,"1"2"-854"-15,0-3-103 0,-3-1-21 0,1 0-24 0,0 0-49 0,-1-1-42 16,1-2-17-16,-2 3-23 0,2 2-49 16,0 1-25-16,1 0-31 0,0 2-21 15,-2 0-37-15,1 0-22 0,-2 4-40 16,-2 4-51-16,-3 9 24 0,-3 12 52 16,-1 12 37-16,1 12 36 0,1 0 1 15,7-8-19-15,4-11-3 0,1-14-15 16,4-2 0-16,2-1 0 0,2 3 22 15,1 0-19-15,2-5 15 0,2-5-7 16,-1-3-11-16,4-7-50 0,2-4-42 0,1-12-112 16,8-10-144-16,4-16-217 0,-5 3-856 15,0-11-688-15</inkml:trace>
  <inkml:trace contextRef="#ctx0" brushRef="#br1" timeOffset="-150353.07">31178 15917 2602 0,'0'0'690'0,"0"0"-262"16,0 0-145-16,0 0-88 0,0 0-40 16,-30 55 0-16,22-11 15 0,2 17 8 15,0 5-58-15,3-1-47 0,3-3-3 16,2-10 3-16,1 1 3 0,3-4-18 16,-4 0-33-16,-2-5-25 0,1-8-2 15,-1-9-78-15,-1-8-96 0,1-3-41 16,0-1-60-16,0-1-70 0,0-4-77 15,-1-6-194-15,0-4-199 0,0-7-377 16,1-14 56-16</inkml:trace>
  <inkml:trace contextRef="#ctx0" brushRef="#br1" timeOffset="-150052.191">31136 16419 2711 0,'0'0'718'0,"0"0"-273"0,0 0-118 0,0 0-51 15,0 0-57-15,0 0-80 0,0 0-66 16,0 0-18-16,0 0-15 15,0 0 15-15,0 0 12 0,36 0-18 0,-19 0-12 16,3 0-37-16,0 0 0 0,1 3-34 16,-1 4-30-16,-1 1-55 0,-1 4-3 15,-2 6 45-15,-1 1 6 0,-4 6-3 16,-2-1 22-16,-3 4-4 0,0-2 44 16,-2-2 12-16,-3-3 68 0,0-6 12 15,-1-3 6-15,0-6-3 0,0-2 0 16,0-4-4-16,0 0 16 0,1 0-10 15,1-4-33-15,0-5 3 0,2-4-10 16,1-5-45-16,1-6 0 0,4-6-17 16,0-2-31-16,0 2-41 0,2-1-39 15,-1 4-16-15,3 3-21 0,-2 0-54 16,2 3-122-16,1 1-280 0,-4 4-719 16,5-6-764-16</inkml:trace>
  <inkml:trace contextRef="#ctx0" brushRef="#br1" timeOffset="-149836.342">31608 15935 1208 0,'0'0'2674'16,"0"0"-2136"-16,0 0-221 0,0 0-139 16,0 0-80-16,0 0-40 0,0 0-15 15,-12 82 42-15,10-6 49 0,0 11-67 16,2 3-6-16,0-9-9 0,2-13 44 15,3-1 4-15,-2-8 24 0,2-11-69 16,-3-14-55-16,0-12-97 0,4-7-188 16,0-5-89-16,-2-1-575 0,6-18-1084 0</inkml:trace>
  <inkml:trace contextRef="#ctx0" brushRef="#br1" timeOffset="-131720.6">12596 13562 2115 0,'-6'3'450'0,"4"-3"-128"0,1 0-37 0,0 0-52 15,1 0-71-15,0 0-32 0,0 0-4 16,0 0-3-16,2 0-3 0,-1-2-61 16,0 2 3-16,0-1-2 0,1 1-14 15,0 0-27-15,1 0-18 0,2 0 18 16,2 0-4-16,5 0-2 0,0 4-1 16,4-2-9-16,3 2 16 0,3 0-19 15,8 2 2-15,9 1 0 0,11 3 0 16,4-2 20-16,0-1-4 0,-1-1 29 15,-1-3 30-15,2-2 18 0,1-1 65 16,3 0 36-16,-2-1-55 0</inkml:trace>
  <inkml:trace contextRef="#ctx0" brushRef="#br1" timeOffset="-129636.355">12885 13582 1538 0,'0'0'552'0,"0"0"-305"0,0 0-76 0,0 0 29 0,-39-2 12 16,32 2-6-16,1 0-28 0,2 0-31 15,-2 0-42-15,4 0-29 0,0 0-23 16,2 0-15-16,0 0-35 0,0 2 13 16,0-2 12-16,0 0 10 0,1 1-3 15,2 2 9-15,3 0 13 0,1 1 53 16,3 0 18-16,5-1 12 0,3 0 52 16,10-1 37-16,13 0-48 0,14-2-50 15,8 0-27-15,3 0-34 0,0-2 0 16,-4 0-12-16,2-1-13 0,-2 3-11 0,0-1-10 15,-7 1-6-15,-3 0-3 0,-11 1-13 16,-10 1-2-16,-8 0-15 0,-3 1 0 16,3-1 15-16,0 0 0 0,0 1 0 15,-3 0-24-15,-5-2-19 16,-5 1-5-16,-4-1-4 0,-3 0 3 0,-3-1-6 16,0 1-6-16,0-1 3 0,-1 0-12 15,-3 0-46-15,-4-2-96 0,-1-3-147 16,-3-2-313-16,1 2-769 0,-6-7-622 0</inkml:trace>
  <inkml:trace contextRef="#ctx0" brushRef="#br1" timeOffset="-128218.975">14252 12505 2340 0,'-7'-2'342'0,"4"0"-248"0,0-1-30 0,0 0 64 0,-1 2 33 0,0-2 8 0,1 1-10 16,0 2-16-16,0-1-4 0,1 1-7 15,0 0-44-15,-1 2-53 0,1 3-35 16,-2 5-3-16,-1 4 3 0,1 7 15 16,-2 6 26-16,1 4 13 0,-1 0-4 15,1 2-19-15,2 1-12 0,1-3-17 16,0-3-2-16,2-2-29 0,0-2-2 15,0-4-89-15,4-2-56 0,3-6-54 16,2-3-62-16,0-2-115 0,2-6-186 16,3-2-415-16,-4-3-293 0</inkml:trace>
  <inkml:trace contextRef="#ctx0" brushRef="#br1" timeOffset="-127953.201">14388 12641 2210 0,'0'0'559'0,"0"0"-366"15,0 0 22-15,0 0 24 0,0 0-87 0,-42 18-22 16,33-4-7-16,-2 3-16 0,3 4-19 16,2-2-37-16,1 1-23 15,4-3-9-15,-1-2-16 0,2 1 12 0,5-5-12 16,1-2 1-16,2-2 55 16,1-3 34-16,3-3 65 0,2-1-3 0,1-1-56 15,-2-6-53-15,1-6-46 0,-2 2-3 16,-3-8-19-16,-3-2-15 0,-5-1-24 15,-1-3-7-15,-7 0 0 0,-3 1-13 16,-2 1 19-16,-3 5-6 0,0 4-4 16,-1 5-28-16,2 2-67 0,0 4-170 15,2 3-368-15,2 2-738 0</inkml:trace>
  <inkml:trace contextRef="#ctx0" brushRef="#br1" timeOffset="-127686.191">14411 12471 2797 0,'0'0'814'16,"0"0"-492"-16,0 0-102 0,0 0 38 0,0 0-69 16,0 0-54-16,0 0-58 0,0 0-12 15,46 17-16-15,-26-7-34 16,1 5-15-16,0 0-34 0,-1 3-55 0,-3 3-31 15,-4 10-3-15,-5 8 6 0,-8 11-1 16,-6 4 15-16,-10-1 4 0,-2-12-31 16,-2-13 2-16,3-4-30 0,-3-4-70 15,-4 3-135-15,-5 0-219 0,5-4-543 16,-8-1-299-16</inkml:trace>
  <inkml:trace contextRef="#ctx0" brushRef="#br1" timeOffset="-125052.25">7280 12662 1159 0,'0'0'476'0,"0"0"-138"15,0 0-27-15,0 0-7 0,0 0-47 16,0 0-42-16,0 0-55 0,0 0-70 16,0 0-46-16,0 0-25 0,0 0-3 15,0 0 0-15,0 0 3 0,37-18-8 0,-28 17-11 16,-1 1-16-16,0 0-16 15,0 2 0-15,-4 2-15 0,0 0-33 0,-1 1-19 16,-3 2-10-16,0 0 13 0,-4 1 51 16,-3 2 44-16,-5 0 1 0,-1-1 54 15,-4-1 4-15,1-1-16 0,-2-1 19 16,3-3 34-16,1 1 59 0,1-4 46 16,4 0 46-16,2-1-23 0,3-4-25 15,1 0-14-15,1-1-14 0,2-3-31 16,0 1-35-16,0-1-61 0,0-3-28 15,3 2-4-15,3 0-11 0,-2-3-31 16,4 3-15-16,0 0 0 0,1 2-3 16,3 1-1-16,-1 1 1 0,1 5-13 15,2 1-3-15,1 0 6 0,0 4 4 16,-2 5-20-16,1 1-46 0,-2 3-30 16,-5 2-13-16,0 0-22 0,-3 1 25 15,-4 2-24-15,0-3 32 0,-7 0 41 16,-1-2 56-16,-2-1 56 0,-4-1 39 15,-1-2-1-15,-2-2 20 0,0-1 12 16,1-3 26-16,1 0 19 0,0-3-10 0,1 0 9 16,1-2 21-16,5-2 4 0,0 0 12 15,3-2 2-15,2 0-6 16,3-2-20-16,0-1-41 0,0 1-6 0,3-2-49 16,4 0-31-16,3 2-9 0,4-1-31 15,3 3 12-15,1-1-3 0,-1 3-18 16,2 4-4-16,-3 0-12 0,-1 1-56 15,-5 5-41-15,-1-2-5 0,-4 2-6 16,-4-1-20-16,-1 0 19 0,-4 1 21 16,-3-2 118-16,-5 0 19 0,-1-1-42 15,-2-3-41-15,1 0 16 0,1 0-94 16,3-4-220-16,5-5-300 0,2 4-896 16</inkml:trace>
  <inkml:trace contextRef="#ctx0" brushRef="#br1" timeOffset="-111701.678">7118 16648 2035 0,'-2'3'731'0,"1"-3"-403"0,1 0-57 16,0-3-8-16,0 2-64 0,0 1-26 15,0-3-16-15,0 3-29 0,0-1-26 16,1-1-18-16,1 1-37 0,0-1-20 0,3 0-24 16,2-1-3-16,4 0-2 0,2 0-25 15,4 0 8-15,6 3-12 0,4 2-12 16,1 6-50-16,2 1-1 0,0 5-15 15,-1 2-8-15,-3 2-8 0,-2 2 15 16,-4-1-4-16,-7 2 22 0,-2-2 48 16,-6-1 41-16,-5-1 3 0,-3 0 32 15,-8 0-1-15,-4-4 23 0,-8-2 16 16,-1-4 15-16,-11-6-13 0,-7-2-6 16,-7-10 22-16,-1-5 35 0,9-2-8 15,10 1-6-15,10 3-10 0,1 0-15 16,-2-3-23-16,1-3-11 0,2-4-40 15,6 4-10-15,10 0-12 0,3-1-16 16,9 1-25-16,15-7 1 0,14-8 12 16,17-3-44-16,10 1-155 0,-4 3-148 15,-6 10-670-15,-21 9-1118 0</inkml:trace>
  <inkml:trace contextRef="#ctx0" brushRef="#br1" timeOffset="-110953.516">8624 16532 2195 0,'0'0'598'0,"0"0"-300"0,0 0 57 0,0 0-86 16,0 0-96-16,0 0-60 0,0 0 19 15,0 0-4-15,0 0-7 0,0 0-34 16,0 0-19-16,0 0-6 0,0 0-34 16,0 0-28-16,37-20-20 0,-25 19 5 15,1 1-4-15,0 2-12 0,5 6 7 0,2 2-17 16,2 4 4-16,5 4 12 15,1 2 7-15,1 3-16 0,0 0 31 16,-2 2-25-16,0-4 6 0,-5 3-9 0,-2-4 28 16,-4 1-10-16,-5-3 13 15,-3 0 13-15,-6 0 24 0,-2-3 16 0,-8 1 6 16,-7-3-25-16,-10 0-9 0,-13-5 18 16,-11-4-9-16,-7-4 9 0,6-9 49 15,3-4-9-15,7-6-27 0,7 3-13 16,6 0-13-16,5 2-18 0,6 1-12 15,-2-2-18-15,2-4-46 0,1-2-41 16,9-2-24-16,6-4-60 0,10-8-87 16,15-11-121-16,11-9-380 0,1 10-1019 15</inkml:trace>
  <inkml:trace contextRef="#ctx0" brushRef="#br1" timeOffset="-109670.751">10066 16683 680 0,'-2'2'1091'0,"2"-2"-633"0,0 0-187 0,-2-2 36 16,2 0-41-16,0 0-52 0,0-2-29 15,-2 2-42-15,2-2-39 0,0 0-16 16,0-3-3-16,0 3-19 0,0-2-3 16,0 1-3-16,0 2 6 0,0-1 12 15,0 2 3-15,0-1-4 0,2-1-5 16,0 2-20-16,0-1-5 0,3-1-23 15,-1-1 1-15,5-2-13 0,2 1-2 16,2-1-10-16,3 3-34 0,3 1 15 16,2 0 4-16,4 3-16 0,-1 3-19 15,0 5-9-15,1 4 10 0,-3-1 18 16,-2 3 18-16,-5 2-15 0,-1-1-9 0,-7 0-13 16,0 2 7-16,-6-2 40 0,-1 1 3 15,-6-1 12-15,-2 2 13 16,-6-1 9-16,-5-1 16 0,-2-1-3 15,-4-1 21-15,-4-4-6 0,-2-3 12 16,0-2 34-16,2-4 12 0,0-2-3 16,2-5-13-16,5-3-13 0,2-3-48 0,2-1-43 15,7-4-14-15,3 0-47 0,4-4-37 16,5-9-28-16,12-10-120 0,14-10-151 16,7-3-366-16,-5 10-1268 0</inkml:trace>
  <inkml:trace contextRef="#ctx0" brushRef="#br1" timeOffset="-106738.415">13771 11922 1017 0,'0'0'742'0,"0"0"-323"0,0 0-92 0,0 0-101 16,0 0-88-16,0 0-51 0,0 0-23 15,0 0-26-15,0 0-34 0,0 0-4 16,0 0 1-16,0 0-1 0,0 0 19 0,0 0 10 15,3-15 15-15,-3 15 14 0,0 0-7 16,0 1 13-16,0 2-13 16,-1 2 19-16,-1 5-39 0,0 3-8 0,0 3-1 15,1 5 10-15,0 3-20 0,1 2-9 16,0-2 1-16,3 2-4 16,2-1-31-16,3 1 9 0,3-3 6 0,0-1-3 15,3-2-35-15,-1-3-48 0,2-1-35 16,-1-6-52-16,2-4-84 0,-1-4-163 15,1-2-178-15,-5-3-636 0</inkml:trace>
  <inkml:trace contextRef="#ctx0" brushRef="#br1" timeOffset="-106436.715">13991 11965 1999 0,'0'0'663'0,"0"0"-293"0,0 0-38 15,0 0-88-15,0 0-86 0,-30 42-54 16,27-31-47-16,0 1-29 0,1 1-12 16,1-3-16-16,1-1-2 0,0 4-23 15,1-6-13-15,3 4-12 0,2-3 2 16,2 2-18-16,-1-4 3 0,1 0 19 16,1-2 23-16,0-1 21 0,-1-3 15 15,0 0 14-15,-2 0 15 0,0-3 19 0,-3 0 22 16,0 0 10-16,-2-3 15 0,-1-2 3 15,0-2-63-15,-4-1-50 16,-2-2-41-16,-4-1-15 0,0 3 3 0,-1-1-39 16,-1 3 4-16,0 0-22 0,0 2-77 15,3 3-92-15,2-2-160 0,2-1-235 16,2 3-545-16</inkml:trace>
  <inkml:trace contextRef="#ctx0" brushRef="#br1" timeOffset="-106219.427">14104 11814 1820 0,'0'0'1434'15,"0"0"-1078"-15,0 0-91 0,0 0-69 16,0 0-87-16,0 0-15 0,0 0-35 0,0 0 6 16,0 0 40-16,0 0-12 15,44 44-35-15,-26-29-37 0,1 2-21 16,-1 0-16-16,-1-1-51 0,-3 4-48 15,-2 0-30-15,-5 2-52 0,-5 4-20 0,-2 2-69 16,-7-2-141-16,-8 7-247 16,4-9-466-16</inkml:trace>
  <inkml:trace contextRef="#ctx0" brushRef="#br1" timeOffset="-104252">14132 13776 385 0,'0'0'310'0,"0"0"-271"0,0 0 547 0,0 0-189 0,0 0-92 16,0 0-29-16,0 0-14 0,0 0-27 15,0 0-36-15,0 0-39 0,0 0-29 0,0 0-13 16,-1 0-29-16,1 0-22 0,-1 0-13 15,0 0-32-15,0 1-22 16,1-1-21-16,0 0-21 0,-1 4-21 0,0 2-26 16,-1 3 13-16,0 6 31 0,-2 2 29 15,0 6 13-15,1 2-10 0,0 1 13 16,1-1 0-16,2 1-22 0,0-4 3 16,2 1-20-16,2-5-21 0,3 0-27 15,1-5-22-15,2-1-48 0,1-2-72 16,3-3-105-16,1-6-182 0,-3 1-476 15,7-8 289-15</inkml:trace>
  <inkml:trace contextRef="#ctx0" brushRef="#br1" timeOffset="-103720.455">14329 13866 717 0,'0'0'1216'0,"0"0"-853"0,0 0-76 16,0 0-64-16,0 0-50 0,0 0-45 15,0 0-25-15,0 0-17 0,0 0-16 16,0 0-19-16,0 0-19 0,0 0-7 16,0 0 1-16,0 0-7 0,-4 2-19 15,3 1-23-15,-1 2-53 0,1 4-7 16,-1 3 39-16,1 2 9 0,0 1 32 15,1 0-9-15,0 2-27 0,0-4-5 16,1 1 9-16,2-4-14 0,1 0 21 16,1-2 15-16,0 0 2 0,2-3 11 15,0 0 19-15,0-2 29 0,0-2 0 0,1-1 7 16,-2 0-1-16,0-4 0 0,-1-1 4 16,-1-3-7-16,-1-1-4 15,-1 1-25-15,-2-4-22 0,0-2-13 0,-4 1-35 16,-3-2-6-16,-2-2-23 0,-4 1-15 15,-1 1 6-15,2 2-30 0,0 2-54 16,2 2-65-16,1 2-173 0,1 3-323 16,4-1-687-16</inkml:trace>
  <inkml:trace contextRef="#ctx0" brushRef="#br1" timeOffset="-103468.963">14370 13805 463 0,'0'0'2229'0,"0"0"-1693"0,0 0-208 16,0 0-76-16,0 0-79 0,0 0-47 0,0 0-41 16,0 0-29-16,0 0-38 15,0 0-18-15,0 0-15 0,43 9 2 0,-28 0-37 16,1 0-59-16,0 7-45 0,-3 2-19 15,-2 2-17-15,-2 5-45 0,-4 1-63 16,-4 4-113-16,-1 1-87 0,-4 1-133 16,-5-2-102-16,2-8-23 0</inkml:trace>
  <inkml:trace contextRef="#ctx0" brushRef="#br1" timeOffset="-102852.756">14039 14330 2063 0,'0'0'770'0,"0"0"-453"0,0 0-75 0,0 0-35 0,0 0-43 0,0 0-60 0,0 0-69 0,0 0-35 16,-26 39 0-16,18-11-19 0,2 12-3 16,0 12 20-16,4 2-14 0,2-5 0 15,2-10 13-15,3-11-25 0,-1-10-23 16,2 3-56-16,1-4-29 0,3 3-39 15,3 1-58-15,1-5-85 0,2-5-99 16,2-8-150-16,1-3-165 0,-5 0-280 16</inkml:trace>
  <inkml:trace contextRef="#ctx0" brushRef="#br1" timeOffset="-102585.983">14212 14473 1368 0,'0'0'1027'15,"0"0"-666"-15,0 0-68 0,0 0-47 0,0 0-97 16,0 0-69-16,-39 48-17 16,36-28-15-16,2 3-23 0,1-1-24 0,1 0-1 15,3-4-3-15,1-3-19 0,3-1-23 16,-1-6-8-16,0-1 5 0,0-4 10 16,2-3 6-16,-2 0 32 0,1-6 0 15,-1-4 41-15,2-2 13 0,-3-5-19 16,-1-2-9-16,-3-1-26 0,-2-2-31 15,0-1-29-15,-6 1 6 0,-3 0-19 16,-2 2-20-16,-2 2-25 0,0 4-90 16,1 3-114-16,2 3-131 0,0 2-255 15,4 1-615-15</inkml:trace>
  <inkml:trace contextRef="#ctx0" brushRef="#br1" timeOffset="-102354.802">14273 14287 1755 0,'0'0'1654'0,"0"0"-1226"16,0 0-89-16,0 0-31 15,0 0-105-15,0 0-74 0,0 0-49 16,0 0-13-16,0 0-15 0,0 0 3 0,43 49-9 16,-25-30-13-16,3 2-33 0,-2 1-2 15,-3-2-20-15,0 3-63 0,-3 1-56 16,-4 1-28-16,-2 3-74 0,-6 8-74 15,-5 8-152-15,-7-6-321 0,0-8-653 16</inkml:trace>
  <inkml:trace contextRef="#ctx0" brushRef="#br1" timeOffset="-101753.634">13652 14912 95 0,'0'0'1828'0,"0"0"-1465"0,0 0-59 0,0 0-1 16,0 0-63-16,0 0-74 0,-32 45-39 15,28-29-44-15,0 5-45 0,2 3-38 16,2 5 0-16,0 3 0 0,3 1-35 16,2 2-9-16,2-3-10 0,2-2-35 15,1 1-68-15,0-5 20 0,2-6-140 16,1-3-91-16,2-5-154 0,-4-7-462 15</inkml:trace>
  <inkml:trace contextRef="#ctx0" brushRef="#br1" timeOffset="-101486.104">13868 15043 421 0,'0'0'1364'0,"0"0"-712"0,0 0-214 15,0 0-79-15,0 0-85 0,0 0-59 0,-36-14-79 16,32 22-136-16,-1 3 0 0,1 4-26 15,1 5 1-15,2-3 13 16,1 2-7-16,0-4 6 0,2-1-25 0,2-5-34 16,2-3-1-16,0-2 25 0,1-3 26 15,1-1 22-15,0-3 17 16,-1-5 34-16,0-2 25 0,0-3 0 0,-2-3-20 16,-1 1 1-16,-3-2 3 0,-1 1-13 15,-3 0-19-15,-4 1-12 0,-2 3-16 16,-2 0-16-16,1 4-62 0,-2 0-67 15,3 2-67-15,2 0-100 0,0 2-227 16,3-2-504-16,2 2-459 0</inkml:trace>
  <inkml:trace contextRef="#ctx0" brushRef="#br1" timeOffset="-101287.307">13848 14817 1679 0,'0'0'1515'0,"0"0"-1095"0,0 0-89 15,0 0-68-15,0 0-42 0,0 0-82 16,0 0-31-16,0 0 39 0,49 30-30 16,-26-16-53-16,3 2-40 0,-1 0-24 15,-3 0-16-15,0 0-54 0,-4-1-19 16,-3 2-43-16,-1 3-41 0,-6 5-124 16,-6 7-124-16,-6 10-328 0,-6-3-639 15,0-7-305-15</inkml:trace>
  <inkml:trace contextRef="#ctx0" brushRef="#br1" timeOffset="-100270.983">13999 16202 1023 0,'0'0'1039'0,"0"0"-695"0,0 0-38 15,0 0 16-15,0 0-50 0,0 0-59 16,0 0-68-16,0 0-41 0,0 0-53 16,0 0-51-16,-33 49-28 0,29-25 0 15,1 10 3-15,3 8 25 0,0 0-3 16,3-6 0-16,4-6-10 0,0-8-12 0,3 1-83 16,2 1-31-16,1-4-43 15,2-3-74-15,2-6-169 0,0-4-180 16,-4-4-427-16</inkml:trace>
  <inkml:trace contextRef="#ctx0" brushRef="#br1" timeOffset="-99982.137">14208 16251 615 0,'0'0'1866'0,"0"0"-1457"15,0 0-127-15,0 0-62 0,-36 35-80 16,29-19 19-16,1 4-46 0,2-1-37 15,1 2-17-15,1-2-18 0,2-2-17 16,0-2-24-16,4-2-1 0,1-3-18 16,0-3-15-16,1-3 2 0,1-2 7 15,2-2 2-15,-2 0 23 0,1-4 38 16,-1-3 18-16,1-2 23 0,-2-1-6 16,-2-7-11-16,-1 4-12 0,-2-3-50 15,-1 0 0-15,-2 0-28 0,-3-1-19 16,-3 0-18-16,-4 0-8 0,0 3-25 15,-2-1-75-15,1 3-42 0,2 2-100 0,1 2-195 16,3 2-286-16,2 0-876 0</inkml:trace>
  <inkml:trace contextRef="#ctx0" brushRef="#br1" timeOffset="-99768.268">14201 16063 2980 0,'0'0'666'0,"0"0"-310"16,0 0-52-16,0 0-7 0,0 0-69 16,27 38-48-16,-15-26-15 0,2 3-22 15,-2-3-97-15,3 2-36 0,-1 2-10 16,0 0-15-16,1 2-7 0,1 3-17 16,-1-1-62-16,-1 1-33 0,-5 3-52 15,-2 4-63-15,-4 7-114 0,-6 9-151 16,-7-2-488-16,0-8-584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3-03T02:33:28.12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12070 11131 1471 0,'0'0'682'0,"0"0"-368"0,0 0-85 0,0 0 3 0,0 0-65 0,0 0-49 15,0 0 6-15,0 0-63 16,0 0-7-16,0 0-6 0,0 0-1 0,47-17-3 16,-16 17-9-16,11-1 13 0,12 1 15 15,3 0-13-15,2 0-12 0,-1 0 6 16,-2 0-9-16,3 0 12 0,3 0-13 16,4 0 7-16,2 1-5 0,6-1 1 15,3 0 4-15,5 3-10 0,4-3-6 16,3 1 0-16,4 2 0 0,2-2-13 15,2 3 13-15,1-2-6 0,0 2-7 16,1-1 7-16,2 2 2 0,-3 0 4 16,1 1 16-16,-2-2-4 0,-1 3 15 15,4-1 13-15,-2-2 40 0,2 1-13 16,-2-3-24-16,3 1-19 0,0-1-15 0,-1-1-16 16,2 0 0-16,-1-1-15 0,-2 0 0 15,0 0-1-15,-5 1-2 16,2-1 0-16,-3 2 0 0,-1-1-1 0,-1 1 1 15,-2-1-2-15,0 0-8 0,-2-1 8 16,0 1 2-16,0 0 11 16,-1 0-11-16,1 0 1 0,0-1 12 0,0 0-11 15,-4 1 1-15,2 0-1 0,-2-1 1 16,-4 1-1-16,-2-1-1 0,-3 2 11 16,-2-2-11-16,-3 0 2 0,-4 0 9 15,-1 0 7-15,-4 0 5 0,0 0-2 16,-4 0-10-16,-4-3-9 0,-2 3 0 15,-3-1-3-15,-1 0-1 0,-4 0-2 16,-6 1-9-16,-7 0-1 0,-9 0 1 16,2 0-3-16,0 0-7 0,2 0 7 15,1 1-18-15,-5 0-10 0,-5 0-28 16,-7-1-18-16,-4 3-62 0,-4-3-81 0,-6 1-105 16,-10-1-202-16,3 1-807 15,-21-3-819-15</inkml:trace>
  <inkml:trace contextRef="#ctx0" brushRef="#br0" timeOffset="7732.471">15790 12675 1375 0,'-1'0'170'0,"1"0"132"0,0 0-10 0,0 0-78 0,0 0-14 0,0 0-19 16,0 0-17-16,2-2-13 0,3 2-14 15,2-1 7-15,6-2-7 16,7-1 5-16,13 1 23 0,13-1-8 0,16-1-18 16,8 1-5-16,1-2-13 0,-2 0-24 15,-2 1-17-15,-3 0-18 0,1 0-25 16,-3 1-16-16,-4 0-17 0,-2 1-2 15,-6 0-2-15,-2 2 0 0,-7-1-16 16,-11 1 13-16,-6 1-28 0,-6 0-15 16,0 0-47-16,4 1-65 0,-5 1-54 15,-5-1-62-15,-4-1-119 0,-7 3-302 16,0-2-553-16,-5 1-211 0</inkml:trace>
  <inkml:trace contextRef="#ctx0" brushRef="#br0" timeOffset="8548.819">17699 12566 1927 0,'0'0'347'0,"0"0"-224"0,0 0 113 0,0 0 9 0,0 0-88 15,0 0-55-15,0 0 10 0,0 0-3 0,0 0-30 16,0 0 20-16,0 0-8 0,0 0-15 15,0 0 16-15,0 0 37 16,0 0 47-16,42 15 24 0,-11-15 7 0,18-1-68 16,22-7-47-16,8-4-21 0,6 1-31 15,-4-2-19-15,-6 5-2 0,1-1 2 16,-5 3-2-16,-3 0-19 0,-7 2 0 16,-3 0 0-16,-7 3-2 0,-11 1-14 15,-11-3 4-15,-7 3-22 0,-5 0-58 16,1 0-65-16,-3 0-96 0,0 0-76 15,-7 0-203-15,-3 0-648 0,-5 0-779 0</inkml:trace>
  <inkml:trace contextRef="#ctx0" brushRef="#br0" timeOffset="13800.155">23107 12246 3074 0,'0'0'453'0,"0"0"-247"0,40-16-14 0,-1-3 37 0,21-11 14 0,12-8-48 16,8-5-20-16,1 1-52 0,1 1-50 15,4 0-15-15,4 1-24 0,5 1-16 16,3 3-6-16,-1 1-11 0,-3 3 0 16,-2 3-1-16,-11 3-18 0,-5 1 6 15,-7 5-12-15,-12 2-38 0,-12 4-11 16,-14 4 6-16,-13 1-53 0,-5 3-56 15,-3 1-69-15,-4-1-99 0,-5-2-133 16,-5 2-295-16,-3 2-681 0</inkml:trace>
  <inkml:trace contextRef="#ctx0" brushRef="#br0" timeOffset="14066.571">24165 11543 1106 0,'0'0'2096'0,"0"0"-1742"16,0 0-114-16,0 0-52 15,0 0-30-15,0 0-90 0,0 0 82 0,48 7 79 16,-21 0 11-16,9 0-78 0,8 4-43 16,7-1-55-16,2-1-6 0,-4 0-22 15,-11-3-8-15,-10-2-28 0,-9-1 0 16,0 0-34-16,0 1-14 0,0 3-19 16,-2 2 0-16,-7 2 8 0,-7 2-5 15,-5 5 15-15,-11 6 25 0,-13 6 23 16,-13 10 1-16,-11 2-40 0,-3 1 6 15,9-9-37-15,13-12-42 0,12-8-51 16,5-3-66-16,0-2-194 0,5-2-542 16,-2-5-900-16</inkml:trace>
  <inkml:trace contextRef="#ctx0" brushRef="#br0" timeOffset="14648.174">25279 10899 1653 0,'0'0'1530'0,"-14"40"-1444"0,7-4-31 15,-4 16 24-15,-2 6 93 0,0 1-27 16,-1-6-25-16,3-7-7 0,0-3-44 15,0-6-21-15,4-8-26 0,2-8-22 16,1-3-32-16,2 1 29 0,-3-1 3 16,2-1-29-16,0-7 7 0,2-5 11 15,1-3 11-15,0-5 0 0,0-9 0 16,1-12-25-16,1-18-29 0,0-17-5 16,1-10-20-16,1-2 60 0,1 6 19 15,5 5 69-15,1 2 32 0,5 3 15 0,4 6-24 16,-3 11-5-16,2 10 0 15,-1 10-10-15,-1 4-5 0,6 4-7 16,2 0-22-16,5 4-31 0,-1 6-12 16,-3 4-12-16,-3 8-3 0,1 5-7 0,-7 3 10 15,-3 4 11-15,-7 1 2 16,-3 3-2-16,-6 0-19 0,-11 1 17 0,-13 3 2 16,-15 4 0-16,-12 0-15 0,-5-4 16 15,10-8 11-15,12-9 16 0,16-8 23 16,4-3 30-16,-1-2 6 0,0 1 0 15,3-1-21-15,4-1-19 0,4 0 3 16,5-1-4-16,1 0 1 0,3 1 31 16,5 3-41-16,6 2-8 0,8 8-10 15,16 6 31-15,18 8-22 0,6 0-9 16,1 0-17-16,-3-7-1 0,-12-5-18 16,-8-3-89-16,-12-5-73 0,-7-2-89 15,-1-2-161-15,-4-1-302 0,0-2-843 16,6-6-436-16</inkml:trace>
  <inkml:trace contextRef="#ctx0" brushRef="#br0" timeOffset="14850.518">25853 10617 3816 0,'0'0'280'0,"0"0"-124"0,0 0-69 0,-4 43 77 0,4-6 80 16,-2 12-36-16,0 8 21 0,0-3-64 15,0-2-41-15,1-6-27 0,-1 2-51 16,0-2-22-16,-2-1-24 0,-2 0-23 16,-2-6-65-16,0-9-73 0,1-8-74 15,0-2-107-15,-2-3-302 0,2-3-630 16,3-4-382-16</inkml:trace>
  <inkml:trace contextRef="#ctx0" brushRef="#br0" timeOffset="15133.351">25836 10635 3842 0,'0'0'305'16,"0"0"-28"-16,0 0-61 0,0 0 21 0,0 0-23 15,0 0-59-15,0 0 18 0,0 0-36 16,0 0-34-16,0 0-21 16,0 0-58-16,0 0-24 0,48-9 24 0,-5 12 12 15,13 5-5-15,6 4-16 0,-4 1-15 16,-10 9-52-16,-14 1-60 15,-3 10-30-15,-11 9-1 0,-9 7 19 0,-7 11-10 16,-8 1 55-16,-11 1 11 0,-10 2 16 16,-6-3 31-16,-4-5 21 0,-8-4 16 15,1-7 21-15,-4-5 6 0,-3-5 0 16,1-8-13-16,2-7-6 0,4-2-24 16,8-10-62-16,8-5-97 0,8-3-210 15,5-8-257-15,0 2-470 0,2-22-755 0</inkml:trace>
  <inkml:trace contextRef="#ctx0" brushRef="#br0" timeOffset="15466.4">26392 10967 3156 0,'0'0'547'0,"0"0"-197"15,0 0 33-15,0 0-74 0,0 0-24 0,39 1-87 16,-24-4-49-16,2 0-37 0,3-2-45 15,2 0-52-15,-2-1-15 0,2 4-12 16,-1 1-9-16,-4 1-6 0,-3 2-7 16,-1 6-21-16,-3 3 7 0,0 7-1 15,-6 3 16-15,-4 9 31 0,-8 14-1 16,-13 6 1-16,-5-4 2 0,1-8 3 16,5-12 33-16,4-8 31 0,-1 2 30 15,-3 0-3-15,0 3-6 0,5-8-9 16,5-2 20-16,4-4 4 0,3-2-54 15,3-4-22-15,2 1-15 0,3-2 12 16,9-2-12-16,13 0 18 0,16-9-30 16,17-7-78-16,11-5-82 0,1-5-94 15,-7 0-99-15,-5 1-392 0,-16 7-980 16,-2-2-994-16</inkml:trace>
  <inkml:trace contextRef="#ctx0" brushRef="#br0" timeOffset="16266.549">27926 11009 3037 0,'0'0'488'0,"0"0"-352"0,-10 56 9 15,8-28-22-15,-2 2 22 0,3 0-67 0,1-6-44 16,-1-3-33-16,1-5 2 16,0-4-3-16,2-5-16 0,2-4 0 0,3-2 16 15,0-1 38-15,4-5 55 0,3-6-15 16,1-7-72-16,3-6-6 0,-3-4-56 16,1-9-40-16,-6-10-17 0,-7 7 15 15,-3 3 83-15,-11 7 15 0,-3 7 34 16,-3 2 55-16,-5 0 14 0,-3 8-7 15,0 6-9-15,1 7-19 0,-2 3-62 16,-1 12-6-16,2 2-27 0,3 5 2 16,6 0 15-16,3 2 7 0,9-3-6 15,4-2-25-15,4-4 34 0,10-2 3 16,6-5 68-16,9-5 38 0,11-3 8 16,13-11-10-16,4-6 7 0,1-7-50 0,-2-2-24 15,-9-1-6-15,-3-4-10 16,-9 5-6-16,-8 4 10 0,-9 4-4 15,-7 5 1-15,2-2-10 0,-3 2 9 0,-4 0-2 16,-6 6-22-16,0 3-10 0,-6 1-8 16,-4 1-43-16,0 2-21 15,-5 5-7-15,-4 2 22 0,-1 10 15 0,1 2 9 16,3 5-4-16,4 1-36 0,6 0-6 16,6-5-7-16,11-1 34 0,9-3 62 15,9-3 53-15,13-1-4 0,9 0-15 16,-5-3 6-16,-12-3-12 0,-8-1-6 15,-13 3-7-15,2 0 22 0,-2 3 12 16,-2 7 37-16,-3 2 9 0,-7 4 25 16,-1 7 17-16,0-1-3 0,-2 1-43 15,-1-1-36-15,2-5-54 0,1-3-1 16,6-7-3-16,5-2-21 0,4-4-1 16,11-4-32-16,13-5 5 0,17-14-64 15,10-9-95-15,-1-6-207 0,-4-5-328 16,-21 9-921-16,-3-4-470 0</inkml:trace>
  <inkml:trace contextRef="#ctx0" brushRef="#br0" timeOffset="16916.445">30008 10743 3440 0,'0'0'443'0,"0"0"-290"0,13-38 30 0,-7 22-62 0,0-2 6 0,-1-2-13 16,-1-1-15-16,0 4-13 0,-3-1-15 15,-1 2 2-15,0 2-15 0,0 4-9 16,-2 4-15-16,-2-1-12 0,1 2-22 16,-1 3-15-16,-1-1-15 0,-1 3-41 15,-6 1-14-15,-3 8 5 0,-6 4 27 16,-9 14 37-16,-9 14 16 0,-4 10 18 16,4-4 25-16,15-8-39 0,9-12 20 15,10-9-5-15,3 4 8 0,2 3-27 16,2 1 12-16,8 0 7 0,5-2 15 15,4 0-1-15,6-2 13 0,1-2-18 16,3 0-26-16,0-1-2 0,0 0 0 16,-4-2-2-16,-5 1 1 0,-2-4 0 15,-8 2-21-15,-5-4-33 0,-5-1-6 0,-7-2 46 16,-7 1 13-16,-9 0-11 16,-11-3-11-16,-15-4-35 0,-9-3-14 0,-3-2-1 15,11-6 3-15,13-2-25 0,15 2-81 16,3-1-102-16,2-5-175 15,1-3-514-15,4 3-699 0</inkml:trace>
  <inkml:trace contextRef="#ctx0" brushRef="#br0" timeOffset="17728.309">30162 10995 2427 0,'0'0'509'0,"0"0"-256"0,0 0-7 0,0 0-46 0,0 0-39 15,0 0-48-15,16 38-16 16,-12-18 26-16,-2 3 14 0,1-2-62 0,-1 0-35 16,-2 0-40-16,1-5-25 0,-1 0-18 15,1-5-44-15,0-3-57 0,1-3-79 16,0-5-144-16,2-1-353 0,-1-6-706 16</inkml:trace>
  <inkml:trace contextRef="#ctx0" brushRef="#br0" timeOffset="17856.38">30119 10846 2836 0,'0'0'381'0,"0"0"-123"0,0 0-23 16,0 0-62-16,0 0-129 0,0 0-44 15,0 0-57-15,0 0-25 0,0 0-95 16,0 0-42-16,41 18-177 0,-23-9-365 16,17 2-1008-16</inkml:trace>
  <inkml:trace contextRef="#ctx0" brushRef="#br0" timeOffset="18465.387">30460 10978 3135 0,'0'0'582'0,"0"0"-245"0,0 0-41 15,0 0-91-15,-37-4-119 0,22 4-43 0,-1 0 3 16,-1 1-18-16,0 5-28 16,-1-1-43-16,2 3-3 0,-1 1-10 15,2 2-39-15,0 2 2 0,3-3 9 0,2 2-16 16,6-4 4-16,4-1 18 0,1 0 78 15,7-2 19-15,1-2 59 0,3 0 3 16,3-2 49-16,2-1 16 0,4 0-29 16,0 0-34-16,-1 0-25 0,0 0-18 15,-2 1-39-15,-2 9-1 0,0 4 1 16,-1 11-3-16,1 15 3 0,-1 11-3 16,-3 6-20-16,-3-8-46 0,-4-14 28 15,-4-13-3-15,-1 1-46 0,0 0-10 16,-7 6 15-16,-6 0 3 0,-2-1 0 15,-6-4-18-15,-1-6-12 0,0-7 111 0,2-6 79 16,0-7 84-16,2-8-8 16,1-9-50-16,2-11-34 0,2-14 3 15,5-15 37-15,7-8 36 0,2 3-34 0,9 1-51 16,5 9-44-16,3 6-18 0,3 10 3 16,-1 9 18-16,-3 12 28 0,3 3-47 15,5 2 32-15,3 0-13 0,3 2 0 16,1 6-21-16,-3 2-6 0,-3 2-18 15,-2 7 12-15,-3 2-13 0,-4 4-11 16,-5 1-13-16,-4 3 27 0,-3-2 21 16,-1 4-2-16,-4-2 1 0,0-3-10 15,1-1-6-15,-1-4 18 0,1-3 3 16,0-3 18-16,2-3 46 0,-1 0 19 16,2-2-28-16,1-3-7 0,3-5 16 15,2-3-3-15,2-3-43 0,1-2-19 16,2 1-2-16,-1 5-36 0,1 3-19 15,0 8 34-15,1 1 6 0,3 8-25 16,1 5-12-16,3 5 7 0,0 1 8 16,-1 1-115-16,-1 1-124 0,0-6-210 15,-8-6-679-15,5-9-1640 0</inkml:trace>
  <inkml:trace contextRef="#ctx0" brushRef="#br0" timeOffset="19182.97">31321 10718 3059 0,'0'0'494'0,"0"0"-323"0,0-37-7 0,-5 21 31 0,-4-2 24 16,-3 0-86-16,-4 2-28 0,-3-2-6 15,-1 2-34-15,-2 2-35 0,0 4-28 16,-1 1-2-16,2 5-30 0,-2 2-7 16,0 2 18-16,2 4 1 0,4 4 5 0,0 2-8 15,4 5-26-15,0 5 20 0,4 4 12 16,2 9 15-16,7 10 31 15,1 9 19-15,9 0 8 0,4 0-18 0,-3-4 12 16,1-8-18-16,-2 2 15 16,-3-3-12-16,-2-1 3 0,-1 2-15 15,-3-1-13-15,1-3-12 0,-1-4 0 0,-1-7 0 16,2-6 0-16,1-3-13 0,1-1 13 16,0 0 16-16,3 1 2 0,1-6 13 15,5-3-1-15,2-4-2 0,5-3-28 16,4-4-34-16,3-10-94 0,2-7-140 15,6-9-103-15,2-13-195 0,-5-13-603 16,-6 12-575-16,-11 0 977 0</inkml:trace>
  <inkml:trace contextRef="#ctx0" brushRef="#br0" timeOffset="19349.167">31007 10913 1087 0,'0'0'2578'15,"0"0"-2200"-15,0 0-137 0,0 0 32 16,0 0 44-16,19 41-94 0,6-31-98 16,13-6-49-16,15-4-21 0,12-6-55 0,-2-8-25 15,0-4-157-15,-7-2-149 16,-5 1-265-16,-11 5-650 0,-7-1-786 0</inkml:trace>
  <inkml:trace contextRef="#ctx0" brushRef="#br0" timeOffset="19533.229">31738 10860 1732 0,'0'0'1900'0,"0"0"-1629"16,-41 39-32-16,22-21 78 0,-5 5-77 15,-3 1-77-15,-2 1-10 0,2-1-12 16,0-1-68-16,1-1-49 0,2-2-24 16,-1-1-94-16,1-5-71 0,1 1-99 15,5-6-162-15,1-5-183 0,5-4-345 16,2-8-81-16,4-1-516 0</inkml:trace>
  <inkml:trace contextRef="#ctx0" brushRef="#br0" timeOffset="19665.915">31371 10937 962 0,'0'0'1678'16,"7"-40"-1221"-16,-3 28-110 0,1 2-61 15,1 3-57-15,3 4-53 0,0 3 8 16,3 11-29-16,5 4-3 0,1 4-42 0,4 6-48 16,1 2 8-16,1 2-57 0,2-1 8 15,-3-1-18-15,3-4-3 0,-1-2-85 16,0-4-102-16,0-3-126 0,-2-5-88 15,2-4-197-15,-9-3-615 0,15-6-645 0</inkml:trace>
  <inkml:trace contextRef="#ctx0" brushRef="#br0" timeOffset="20082.342">32052 10926 2451 0,'0'0'1244'0,"0"0"-1039"16,0 0-13-16,0 0 17 0,-45-13-5 16,27 13-96-16,-2 1-25 0,-5 6-21 15,-6 5-4-15,1 2-55 0,0 6 34 16,2 1-9-16,8 2-16 0,2-1-12 16,7 0-12-16,7-2-34 0,4-5-46 0,4-5 15 15,13-2 30-15,17-8 35 0,2 0 12 16,-2-8 25-16,1-8-25 15,-9-3-1-15,4-3 1 0,5-13 3 0,0-9 52 16,3-12 44-16,-10-6 11 0,-5-2 9 16,-7 1-3-16,-4 6 49 15,-7 0-68-15,-3 11-39 0,-2 13 33 0,-5 12-37 16,8 10 10-16,-1 2 51 0,0 4-18 16,-1 2-76-16,-2 3-21 0,-1 4-58 15,-2 18-44-15,-4 20 65 0,-11 28 37 16,1 14 1-16,3 4-1 0,-6-4-12 15,17-10-27-15,3 0-31 0,1 0-39 16,9-7-58-16,6-5-71 0,1-9-207 16,1-14-521-16,-3-17-438 0,1-5-810 0</inkml:trace>
  <inkml:trace contextRef="#ctx0" brushRef="#br0" timeOffset="20398.703">32556 10545 3383 0,'0'0'644'0,"0"0"-387"0,0 0-58 0,0 0-79 0,0 0-68 0,0 0-36 15,-2 45 82-15,0-5 3 0,-6 15-21 16,-7 6-34-16,11-3-22 0,-3-4-21 16,-8-9-3-16,13 0-3 0,-8-8-79 15,2-8-47-15,9-4-99 0,-2-5-138 0,-5 2-304 16,-1-6-1069-16,8 1-67 0</inkml:trace>
  <inkml:trace contextRef="#ctx0" brushRef="#br0" timeOffset="20583.391">32311 10528 3447 0,'0'0'549'15,"0"0"-233"-15,0 0-31 0,0 0-21 16,0 0-56-16,0 0-80 0,0 0-33 15,39-38-95-15,-2 35-9 0,1 3-19 16,6 0-8-16,4 0-59 0,-9 4-122 16,1 2-96-16,-4 1-159 0,-10 3-261 15,-6-3-759-15,5 5-405 0</inkml:trace>
  <inkml:trace contextRef="#ctx0" brushRef="#br0" timeOffset="21060.653">32207 11078 3336 0,'0'0'397'0,"0"0"-196"16,-4 49 172-16,14-29-39 0,9 4-143 0,10-2-57 15,2-5-8-15,0-6 5 0,0-5-113 16,4-6-18-16,-1 0-73 0,8-6-49 16,4-8-68-16,-16-3-40 0,7-4 47 15,-4-3 28-15,-7-3-73 0,6-4 8 16,-3-6 78-16,-2-8 142 0,-8 5 35 15,-7 4 78-15,-6 8 85 0,-6 6 31 16,0 5-49-16,4 3 17 0,-1 5-9 16,-1 5-26-16,-2 4-31 0,-4 0-125 15,-2 5-6-15,2 6-58 0,1 6 58 16,3 9 36-16,0 3 10 0,2 5-25 16,2-2-9-16,-1 0-9 0,3-3-1 15,-2-2-2-15,2-7-62 0,0 0 1 16,-4-7 16-16,0-4 20 0,-2-6 25 15,0-3 46-15,0-2 12 0,5-6-12 0,9-6-46 16,1-4-17-16,-1-6 15 16,1-6 0-16,-4 2 2 0,1 2 22 15,0 5 20-15,1 4-41 0,1 8 18 0,-1 5 2 16,0 4-21-16,-4 4-22 16,2 5-30-16,0 4 43 0,-2 4 9 15,2 0 13-15,1 1-13 0,-3-1-12 0,1-3-13 16,0-2 13-16,-5 0-3 0,-1-5-58 15,-2-3-71-15,-2-2-80 0,1 1-110 16,-1-3-102-16,-2 0-111 0,-1-3-229 16,0 0-892-16</inkml:trace>
  <inkml:trace contextRef="#ctx0" brushRef="#br0" timeOffset="21599.339">33036 11008 1600 0,'0'0'286'0,"0"0"-23"0,0 0 138 0,11 35-11 0,-6-20-102 16,0 1-43-16,-5-3-20 0,1 1-45 16,-1-1-180-16,0-1 131 0,-1-3 17 15,1-3-85-15,0-2-63 0,0-1 90 16,1-2 179-16,0-1-93 0,3 0 142 0,0-4-171 16,2-6-294-16,0-3 294 15,1-6-172-15,3-3 25 0,-1-5-58 16,0 0 58-16,1 1-30 0,-2 3-4 0,0 2-3767 15,-2 5 3801-15,0 4 3707 16,0 6-3707-16,-2 4-74 0,1 2-12 16,1 9-61-16,1 8 30 0,-1 7 33 0,-1 4 7 15,-4 5-54-15,-1-3-116 0,0 1-204 16,0-6-284-16,0-7-929 0</inkml:trace>
  <inkml:trace contextRef="#ctx0" brushRef="#br0" timeOffset="22149.543">33182 10946 3349 0,'0'0'576'0,"0"0"-378"0,0 0-5 0,0 0 36 0,0 0-90 16,0 0-139-16,0 0 0 0,34 37 23 16,-26-29-23-16,1 0-37 0,-2 0-16 15,0-1 16-15,-3-2 16 0,-2-1 21 16,0 0 0-16,-1-2 21 0,2-2 16 15,0 0 19-15,0 0 21 0,3-2-77 16,-2-3 58-16,5-2-21 0,0-3-16 16,-2 0-2-16,2-2-1 0,-4 0 19 15,1 1-10-15,-2 2-8 0,-1 3 2 16,-1 2-21-16,2 3-11 0,0 1-26 16,0 4-39-16,0 4 33 0,-3 4 41 0,1 3-20 15,-1 1 19-15,3 2-111 16,-1-3 90-16,-1-1 24 0,0-6-12 15,-2 0-16-15,0-4-56 0,0-2 84 0,-2-2 2 16,2 0 28-16,1-4 66 0,6-2-10 16,2-5-28-16,3 0 4 15,2-5 36-15,-1 3-4 0,-3 1-23 0,1 3 8 16,-1 5-64-16,0 2 67 0,3 2 7 16,3 5-89-16,-2 5-42 0,-1 2 5 15,-4 3-5-15,-4 0-68 0,-5 1-134 16,0-5-1717-16,0-2-911 0,2-9 2872 0</inkml:trace>
  <inkml:trace contextRef="#ctx0" brushRef="#br0" timeOffset="37031.088">14594 15512 1299 0,'-13'4'771'0,"9"-4"-350"0,1 0-163 0,1 0-30 0,1 2-42 0,1-2-68 0,0 0-51 16,1 0-26-16,2 0-3 0,1 0 20 16,3 3 15-16,4-2 6 15,7 3 6-15,4 0-12 0,11 0 5 0,15-3-5 16,16-1-42-16,8 0-12 0,5-4-16 16,2-1 16-16,1 0 3 0,7-3 38 15,6 0 31-15,9-2 27 0,6-2 71 16,8-4-62-16,5 0-23 0,5-2 4 15,6 1-26-15,1 0-14 0,6 3-13 16,-1 4-9-16,-5 3-7 0,-1 5 1 16,-9 2-4-16,-7 0-8 0,-10 9-10 15,-9-1-3-15,-16 2 10 0,-9 2-1 16,-12 1-21-16,-18-2-3 0,-11-3-12 16,-14-2-25-16,-5-1-54 0,-2 0-13 15,-4 0-39-15,-1-2-54 0,-5-1-87 0,0-2-162 16,0 0-617-16,-7-12-821 0</inkml:trace>
  <inkml:trace contextRef="#ctx0" brushRef="#br0" timeOffset="53416.257">12001 17176 1323 0,'9'-1'332'0,"4"-4"-114"0,6-3-69 0,7 0 23 0,7-1 261 16,9-2-162-16,12-1-59 0,4-2-49 16,-2 4-17-16,1 2-19 0,-2-1-10 15,3 1 0-15,6 1 3 0,5-2 8 0,3-1-2 16,4 1-17-16,5 1-22 16,3 0-12-16,2 2-4 0,4 2-6 15,1 0-13-15,2-2 7 0,-1 3-13 0,-3 1-9 16,-2-1-10-16,-3 2-5 15,-5 1-20-15,-2 0 13 0,-5 0-12 0,-6 0 19 16,-5 2-7-16,-5 1-2 0,-4-1 11 16,-7 0-3-16,-11 2 1 0,-7-2 2 15,-7-1-11-15,-6-1-13 16,2 3 0-16,-2-2-16 0,-2 2 1 0,-6-3-13 16,-3 3-24-16,-3-3-27 0,0 0-20 15,-1 0-9-15,-3 0-28 0,-2 1-6 16,-6 1-48-16,-2 2-72 0,-5-4-266 15,5 1-659-15,-8-2-750 0</inkml:trace>
  <inkml:trace contextRef="#ctx0" brushRef="#br0" timeOffset="54399.639">16267 17002 1865 0,'0'0'344'0,"0"0"-124"0,0 0 10 0,0 0 1 16,-39-4-38-16,34 1-11 0,1 1 3 16,1-1-24-16,-1 1-3 0,4-1 0 15,-1 1-7-15,1-1-7 0,0 0-11 16,2 0-46-16,6 0-19 0,-1-1-15 15,6-2-10-15,13-1-3 0,12-3-9 16,15 4-6-16,9-2-4 0,5 2-3 16,-2 2-2-16,4 0-14 0,4 1 13 15,5-1 13-15,6 1 6 0,5-3 21 16,5 2-6-16,5 0 55 0,6 1 0 16,2-3-37-16,6 3-9 0,5 0-16 15,0 2-2-15,6 1-7 0,3 0-6 16,4 0-5-16,4 4 2 0,3 2-3 15,3 1 0-15,3 0 1 0,3 2 5 16,4 1 3-16,-4-2 1 0,1 1 2 16,-1-4 0-16,-3 2 0 0,-6-4-11 15,-6 0-21-15,-9 1-1 0,-11-4-15 16,-9 3-4-16,-10-3-8 0,-12 0-9 0,-11 0-10 16,-20-4-17-16,-15-2-25 15,-14-1-67-15,-7-3-129 0,-2-6-208 16,-5 1-629-16,-3-20-978 0</inkml:trace>
  <inkml:trace contextRef="#ctx0" brushRef="#br0" timeOffset="63364.446">22711 16634 1758 0,'0'0'422'0,"0"0"-134"0,0 0 15 0,0 0 76 0,0 0-108 0,0 0-62 15,0 0-29-15,0 0-41 0,0 0-10 16,0 0-35-16,-28 30-22 16,31-30-1-16,3 0 10 0,5 0 33 15,5-2 13-15,11-2-19 0,12-3-47 0,15-6-43 16,7-3-17-16,2-3-1 0,2 2-2 16</inkml:trace>
  <inkml:trace contextRef="#ctx0" brushRef="#br0" timeOffset="64598.143">22346 16808 3572 0,'0'0'432'15,"0"0"-385"-15,0 0 1 0,0 0 11 0,0 0 10 0,0 0-10 16,0 0 9-16,42-3 32 0,-5-7 23 16,23-8 22-16,11-5-19 0,10-5-34 15,5-4-22-15,-1-4-6 0,6-3-12 16,6-4-6-16,3-2-9 0,4 0-7 16,6-1 4-16,3 1 2 0,-2 1 4 15,2 2 8-15,-4 2-5 0,-1 1-4 16,-5 4 1-16,-4 4-13 0,-8 4-12 15,-6 5-3-15,-10 2 3 0,-9 4-15 16,-7 4-1-16,-16 3-17 0,-11 2-12 16,-10 4-46-16,-7-1-82 0,1 1-19 15,-4 0-64-15,-1 1-101 0,-8 0-216 16,-3-1-719-16,-10-4-875 0</inkml:trace>
  <inkml:trace contextRef="#ctx0" brushRef="#br0" timeOffset="65281.366">24234 15826 3636 0,'0'0'422'0,"0"0"-275"0,0 0-44 0,0 0 12 16,0 0-23-16,0 0-42 0,0 0 15 16,0 0 12-16,0 0 9 0,0 0 15 15,41 13 9-15,-15-12 15 0,9 2-39 0,-1-2-13 16,1 2-19-16,1 0-29 15,-10 1-13-15,1 1-12 0,-5 0-2 16,-5 4-10-16,-7 1 9 0,-2 1-16 0,-8 3 19 16,0 5 2-16,-9 5 37 15,-4 1-15-15,-6 5-23 0,-4 2-1 0,-10 5-20 16,-9 4-4-16,3-3-4 16,2-5-23-16,6-5-25 0,7-8-40 0,-5 3-49 15,4-1-72-15,1-5-93 16,8-5-184-16,9-9-658 0,5-3-958 0</inkml:trace>
  <inkml:trace contextRef="#ctx0" brushRef="#br0" timeOffset="66232.292">25598 15270 1694 0,'0'0'1567'0,"-11"51"-1462"0,7-10-105 0,-4 16 19 0,0 7 89 0,0-7-22 16,-2-6-42-16,-1-11-6 0,2-5-19 15,0-11-16-15,3-3-3 0,3-8 0 0,1 0-2 16,0-2 2-16,0-2 10 15,2-8 43-15,0-2 35 0,2-9-31 16,2-7-7-16,2-13 51 0,4-16-19 0,1-17-48 16,3-6-15-16,-3 4-7 15,0 3 29-15,-2 11 21 0,-2 1 47 0,-1 3-1 16,1 9 34-16,-1 9-34 0,1 7-19 16,-2 7-22-16,3-1 1 0,0 2-16 15,3 3-3-15,-1 6-19 0,2 5-18 16,-1 5-10-16,4 9-2 0,5 11 2 15,0 17-2-15,-4 12 0 0,-2 7-18 16,-6 3-25-16,-6-7-48 0,-2-14-29 16,0-10-9-16,0-12-9 0,0-6 26 15,0-1 26-15,2-3-42 0,-2-3-126 16,0-5-269-16,-6-3-480 0,0-1-437 16</inkml:trace>
  <inkml:trace contextRef="#ctx0" brushRef="#br0" timeOffset="66398.937">25425 15390 2826 0,'0'0'538'0,"0"0"-202"16,0 0-106-16,0 0-60 0,0 0 14 0,0 0-7 15,55 10 14-15,-22-10-16 0,10 0-49 16,6-5-49-16,-3-4-47 0,-8-1-30 16,-13 2 0-16,-5-1-58 0,0-2-37 15,6-2-31-15,1-1-34 0,-2-3-106 16,-2-2-209-16,-2-2-562 0,-5 5-647 15</inkml:trace>
  <inkml:trace contextRef="#ctx0" brushRef="#br0" timeOffset="66716.81">26048 14875 2992 0,'0'0'530'0,"0"0"-340"15,0 0-8-15,0 0 73 0,0 0-9 16,0 0-33-16,26 48-41 0,-19-28-24 0,-3 1-14 15,2 6 22-15,-5 0-22 16,1 2-19-16,0 0-18 0,-2-1-15 16,0 2-25-16,0 1-17 0,-3-1-22 0,1 3-17 15,0-2-1-15,0-2-2 16,0-2 1-16,2-3 0 0,0-4-1 0,0-4 1 16,0-6-1-16,4-2 1 0,-1-4 1 15,1-2 12-15,0 1 0 0,1-2 24 16,0 1-12-16,3 0-8 0,3 0-14 15,3-2 10-15,1 0-12 0,5 0-11 16,-1-5-32-16,4 0-26 0,2-4-40 16,0-1-40-16,4-4-6 0,0-4-12 15,0-3-185-15,1-4-430 0,-10 6-908 16,4-14-615-16</inkml:trace>
  <inkml:trace contextRef="#ctx0" brushRef="#br0" timeOffset="67115.388">26311 14892 3555 0,'0'0'450'0,"0"0"-286"0,0 0-68 16,0 0 22-16,0 0 142 0,25 51-8 16,-11-28-38-16,1 5-25 0,1 2-71 15,-1 2-51-15,-1 1-36 0,-3-1-29 16,0-3 1-16,-2 0 8 0,-2-3-11 15,-1 2-15-15,1-5-22 0,-1-3-39 16,1-5-27-16,0-5 42 0,1-6 24 16,1-4 25-16,1-1 12 15,0-12 43-15,3-2 3 0,3-16-4 0,2-12-31 16,-4-15-10-16,1-3 0 0,-10-1 36 16,-1 7-1-16,-2 17-8 0,-2 9 5 15,2 11 0-15,-2 5 13 0,2 2-4 16,-1 2-11-16,1 2-13 0,-2 7-18 15,2 0-2-15,4 12-53 0,2 10 55 16,5 18 12-16,0 15 25 0,3 9-22 16,-4-1-5-16,-2-6-10 0,1-12-24 15,0-7-7-15,2-12-44 0,-4-9-98 16,5-7-41-16,3-3 28 0,6-6-56 0,6-2-191 16,-7-8-752-16,11-23-1323 0</inkml:trace>
  <inkml:trace contextRef="#ctx0" brushRef="#br0" timeOffset="68582.315">27332 14934 2629 0,'0'0'1671'0,"0"0"-1507"0,0 0-121 0,0 0 71 0,0 0-3 15,0 0-25-15,49 6-3 0,-27-8-13 16,3 0-39-16,1 0-31 0,3 1 0 0,-1 1-55 16,-5 0-40-16,0 4 0 0,-6 2 12 15,-3 1-16-15,-4 2-21 16,-5-1 5-16,-3 1 31 0,-2-1 60 0,-2-2 24 15,-2-2 2-15,-3 1 20 16,0-2 18-16,-2-3 44 0,3 0 40 0,1-3 18 16,1-3 6-16,2-4 11 0,2-4-27 15,2-2-50-15,2-3-21 0,3-4-31 16,2 1-30-16,2 0-18 0,2 5-9 16,1 1-10-16,1 5 0 0,3 5-8 15,-5 3 5-15,1 3 3 0,-1 1 4 16,-2 7-10-16,-4 3 15 0,-1 3-5 15,-3 3-4-15,1 3-3 0,-4 0 37 16,2-2-9-16,-2-1-1 0,2-2 12 16,3-3-1-16,0-3 0 0,1-4 2 15,1-2 34-15,5-3 46 0,3-5 5 16,2-7-14-16,3-3-56 0,3-6-15 16,2-5-31-16,-2 0 22 0,4-5 9 15,-2-1 15-15,-3-1-15 0,-1 0 0 0,-5 4 21 16,-5 2 1-16,-1 6-20 15,-6 8 12-15,-1 5-2 0,-3 5 12 0,0 3-24 16,-5 4-67-16,-2 6 3 0,-4 7 30 16,0 4 16-16,-3 3-7 15,3 4 23-15,0-2 0 0,-2-1 0 0,6-3-12 16,1-7 14-16,6-5 18 0,0-3 13 16,4-5 42-16,4-2 43 15,4-2-39-15,3-3-1 0,4-5-12 0,2-6-28 16,6-4-18-16,0-4-18 0,0-1-14 15,0-2-35-15,-3 4 1 0,-4 1 24 16,-3 5 11-16,-7 5 10 0,-2 5-18 16,-3 7-16-16,-3 0-8 0,-1 5 45 15,-1 4 9-15,1 6-7 0,0 4-2 16,-1 0 0-16,1 1-2 0,0 2 0 16,1 1-1-16,4-3-9 0,1-3 9 15,3-2 3-15,2-1 1 0,-1-4 17 0,5 0 12 16,-3-1-5-16,-1-1-25 15,-2-4 0-15,-5 1-28 0,-1-1-5 16,-2-3 2-16,-2 2-8 0,-2-3-38 0,-2 3 31 16,-1-3 10-16,-3 4 36 15,2-4 0-15,0 0 55 0,2 0 33 0,3-4 28 16,1-2-46-16,1-4-3 0,3-7-64 16,6-5 22-16,3-4-24 0,4-1-1 15,-1-2 0-15,4 2-28 0,2 4 7 16,-4 7-16-16,0 4 37 0,-5 6 3 15,1 5 1-15,-3 2 11 0,-1 8-3 16,0 3-10-16,-1 5-2 0,0 4-12 16,-3 1-7-16,1-1 4 0,-1-2 15 15,-1-1 3-15,2-4-1 0,-1-1-2 16,2-5-15-16,0-4 0 0,0-4 15 16,2 0 27-16,1-8 13 0,2-2-4 15,1-4-25-15,0-2-11 0,0-2-1 16,-1 1 0-16,0 0-1 0,-3 4-1 15,0 3-30-15,-5 5 9 0,4 2 23 16,-4 3-27-16,2 0 28 0,-1 3 2 16,4 0 1-16,-2 1-1 0,1 0-1 0,0-4-1 15,2 0-2-15,0-4 2 16,2-7-2-16,1-4-22 0,0-9-49 0,2-4-13 16,-3-4 7-16,1-7 2 0,-5-6 77 15,-4-10 31-15,-5-1 55 16,-5 1 30-16,-3 3-7 0,-1 4-11 0,-3 1-22 15,3 11-10-15,1 11-23 0,5 10 11 16,-1 8 7-16,1 1 24 16,1 5-7-16,0 1-78 0,2 1-3 0,0 16-90 15,2 20 17-15,3 22 70 0,2 11 6 16,2 6 3-16,1-4-3 0,2-8 2 16,3-2 1-16,-1-14-3 0,-1-12-14 15,0-11-32-15,0-11-39 0,2-2 0 16,2-1-30-16,6-6 24 0,-3-6-7 15,2-14-58-15,2-11-58 0,2-16-176 16,-3-15-199-16,-1-7-120 0,-10-1 181 16,-6 3 454-16,-6 3 74 0,0-2 342 0,0-3-8 15,-3 6 45-15,-1 2 31 16,1 12-46-16,-1 14-42 0,2 13-54 16,2 8-64-16,-1 4-42 0,0 3-22 0,-1 2-82 15,2 3-58-15,0 17-31 0,0 17 31 16,2 19 34-16,0 12 23 0,3 1-23 15,2-7-10-15,1-12 3 0,2-4-6 16,0-10-21-16,0-6-1 0,-3-8-120 16,-2-3-219-16,2 1-98 0,-2-2-601 15,1-4-1160-15</inkml:trace>
  <inkml:trace contextRef="#ctx0" brushRef="#br0" timeOffset="68735.548">28888 14459 3962 0,'-3'7'657'0,"4"-7"-383"0,8 0-26 0,6 0 1 16,13-7 9-16,15-5-101 0,20-10-93 15,8-9-64-15,5-3-121 0,-4 0-88 16,-9 3-40-16,-5 2-145 0,-7 3-569 16,-15 6-557-16,-7 2-856 0</inkml:trace>
  <inkml:trace contextRef="#ctx0" brushRef="#br0" timeOffset="70055.018">27312 15951 3047 0,'0'0'519'0,"0"0"-323"0,0 0-67 0,0 0 6 0,0 0-37 16,-38 24-92-16,27-6-4 0,0 4-2 15,0 7 19-15,0 4 31 0,6 1-91 0,1-2 41 16,4-5 0-16,2-3 26 0,5-5-1 16,6-5 16-16,2-6 46 15,2-4 49-15,2-4-15 0,3-5-26 0,-1-7-18 16,2-7 12-16,0-4-58 0,-1-5-7 15,-5-2-24-15,-2 0 0 0,-7-1 0 16,-4 1 0-16,-4 1 31 0,-10-1-13 16,-3 3 53-16,-6 3-32 0,-3 5-20 15,3 4 17-15,0 7-17 0,-1 6-19 16,5 2-14-16,-1 11-10 0,3 3-25 16,2 5 6-16,2 1 10 0,4 5 33 15,5 2 11-15,1-5-8 0,5-3 9 16,6-6-11-16,5-6 45 0,5-3 55 15,5-5 5-15,8-12-14 0,9-14-19 16,6-14-38-16,4-10-35 0,-6-1-52 0,-7 1 28 16,-13 15-22-16,-8 7-14 15,-6 8 57-15,-4 4 3 0,-3 0 36 0,3-2 16 16,-4 6-1-16,-4 2 1 0,0 8 6 16,-2 2-4-16,-2 1-54 15,-2 4-42-15,-1 7-10 0,-4 2-24 0,3 9 28 16,-1 10 48-16,1 1 3 0,3 2 15 15,0 1-16-15,3-7 0 0,6-2-1 16,4-6 57-16,5-1 42 0,3-5-27 16,3-2-46-16,3 0-25 0,2-2-2 15,-1-2 0-15,0 1-33 0,1-2-16 16,-3 2 10-16,-1-1-40 0,-4 0-43 16,-3 3 16-16,-1-2 20 0,-2 4-5 15,-5-2-22-15,3 0-41 0,-6 2-9 16,1 0-19-16,-2-4 14 0,-2 1 0 15,1-3-106-15,0 0-150 0,0-5-117 16,0-3-150-16,2 0-348 0,-4-3-61 16</inkml:trace>
  <inkml:trace contextRef="#ctx0" brushRef="#br0" timeOffset="71216.168">25878 17261 3646 0,'0'0'1307'0,"0"0"-1188"0,0 0-119 0,0 0-12 0,-15 34-3 0,15-23-43 15,2 5 55-15,2-1 3 0,-1 2 1 16,1 0-1-16,0-1-24 0,0-3-37 16,0-5-3-16,0-1-35 0,0-7-24 0,-2 0-3 15,1-7 20-15,1-7 11 16,2-13 95-16,-3-13 0 0,4-16-43 15,-5-9 18-15,0 1 25 0,-2 9 71 0,0 5 44 16,-2 4 0-16,0 9 5 16,2 9-9-16,0 9-10 0,0 5-6 0,4 0-22 15,-2 1-30-15,1 5-15 0,1 5-27 16,2 3 0-16,-1 6 25 0,8 6-4 16,4 14 8-16,6 13 0 0,2 12-3 15,-1 4-27-15,-6-1-12 0,-6-4-1 16,-4-12-2-16,-2-9-6 0,-4-10-13 15,1-5 13-15,1-4 21 0,1-3 2 16,-2-5 13-16,1-4 7 0,2-9-7 16,1-5 40-16,4-16-3 0,0-12-25 15,0-13-12-15,-2-1 0 0,-2 8-3 16,-3 14 7-16,-1 16-1 0,1 3-15 16,2 2-3-16,2 3-2 0,-2 1-9 15,1 8 11-15,-1 3 24 0,4 3-6 16,1 8 4-16,3 7 8 0,5 11-30 15,-1 10 0-15,3 10-30 0,-4 3 5 0,-3-2 4 16,-2-4 6-16,-3-4 3 0,0-10-16 16,0-7-11-16,0-9 21 15,-1-9 17-15,-1 0 1 0,5-4 19 0,2-3-7 16,1-4 0-16,2-7-10 0,1-6 26 16,-1-6-10-16,1-4-18 15,-3-5-28-15,-5-1-14 0,-1 2 2 0,-3 2 7 16,-4 4 33-16,2 4 0 0,-4 6 27 15,0 5 1-15,-2 5-7 0,0 2-21 16,-2 3-29-16,0 7 17 0,-3 4-70 16,0 5-19-16,-2 14 43 0,2 11 46 15,1 0 11-15,2-4 1 0,2-3-1 16,2-10-14-16,2-2-4 0,2-2-26 16,2-5 5-16,1-9 40 0,3-6 15 15,2-3 31-15,1-8 6 0,3-8 9 16,1-5-6-16,0-11-24 0,-1 0-31 15,-1 2-34-15,-1 1 0 0,-4 6 4 16,1 4-1-16,-1 5 28 0,0 7 3 0,-3 7 21 16,0 3-20-16,4 7 16 15,-4 7-2-15,3 6-3 0,0 4-12 0,-1 2-17 16,1-1-4-16,-3 1-16 0,0-3 13 16,0-3-4-16,-1-4-3 0,-1-6-18 15,1-2 0-15,1-6-3 0,-4-2 12 16,3-7 40-16,1-6 50 0,1-3 18 15,0-3-13-15,0-4 0 0,1 3 6 16,2-1-3-16,-2 4-12 0,2 4-18 16,1 5 5-16,0 3-8 0,-1 3 11 15,3 2-34-15,-1 5 10 0,1 5-9 16,-1 0 9-16,-1 3-12 0,0-2-4 16,-3 2-14-16,1-5 15 0,-2-1 0 15,-3-2 0-15,1-2-12 0,-2-3 0 16,-2-2-4-16,1-3-32 0,4-3 14 15,-1-6-3-15,-1-1-55 0,5 2-42 16,2-1-17-16,3 2-50 0,2 6-66 16,2 2 16-16,3 3-61 0,1 1-265 0,2 1-622 15,-4 1-589-15</inkml:trace>
  <inkml:trace contextRef="#ctx0" brushRef="#br0" timeOffset="72398.335">28025 16661 440 0,'-8'0'3048'0,"4"-3"-2697"0,-6-1-185 0,4 1-37 0,-5-3-35 16,-1 4-32-16,1 0-34 0,0 2 8 16,-1 8-36-16,0 5-40 0,0 6-44 15,2 12 68-15,1 12-65 0,2 13 55 16,0-5 26-16,5-10 1 0,2-11 2 15,0-14-3-15,2 0-19 0,0-2 6 16,5-4-22-16,0-5 35 0,1-5 59 16,1-10 44-16,5-13 25 0,3-17 42 15,3-22-31-15,-3-6-71 0,-3-3-68 16,-9 5-65-16,-3 11 53 0,-2-3 12 16,-8 1 55-16,-5-1 13 0,-3 2 39 15,-5 1-3-15,2-1 3 0,1 16 3 16,5 7-3-16,1 11-19 0,1 10-15 15,3 0 12-15,1 3 6 0,0 4-7 16,3 5-62-16,1 2-22 0,1 10-55 16,2 18-39-16,8 21 28 0,6 26 29 0,2 14 25 15,6 4-6-15,0-3-3 0,0-14-16 16,3-10-33-16,2-9-12 16,0-15 18-16,-5-17 52 0,0-9 12 0,-2-7 43 15,3-2-4-15,3-5-8 0,5-3-13 16,-4-6-6-16,-3-9-12 0,0-8-3 15,-3-10-12-15,-4-7-25 0,-1 1-9 16,-8 2 19-16,-5 3 30 0,-3 8 46 16,-2-2-10-16,-2 2-2 0,-3 7-1 15,4 9 28-15,-2 6 15 0,-1 3-49 16,4 6-27-16,-1 5-48 0,-3 6-19 16,2 5 33-16,0 4 32 0,0 4-10 15,-2-2 0-15,4-3-3 0,2-4-6 16,0-6 19-16,0-8-10 0,0-4 12 0,5-3 25 15,0-4-13-15,1-5 21 16,2-4 22-16,1-4 9 0,3-4-13 16,0-1-26-16,2-3-24 0,-2 4-1 0,-2 2-22 15,2 5-8-15,-1 5-18 0,-1 3 2 16,0 4-9-16,1 2 10 0,-2 0 2 16,0 1-45-16,0-1-71 0,-3 0-86 15,5-4-185-15,-3-5-169 0,-2-1-743 16,6-18-985-16</inkml:trace>
  <inkml:trace contextRef="#ctx0" brushRef="#br0" timeOffset="72598.214">28603 16051 2176 0,'0'0'1761'0,"0"0"-1453"0,0 0-85 0,0 0-25 0,0 0-42 15,0 0-45-15,0 0-35 0,-15 57 4 16,21-4 26-16,8 8-20 0,1 3-59 15,4-7 37-15,0-9-9 0,1-2-16 16,-2-10-39-16,-3-6 0 0,-5-8-85 16,0-3-116-16,-1 2-74 0,2-3-159 15,-3 1-510-15,-2-9-428 0,-4-7-6 16,0-3 601-16</inkml:trace>
  <inkml:trace contextRef="#ctx0" brushRef="#br0" timeOffset="72932.457">28576 16503 2052 0,'0'0'1173'0,"0"0"-836"0,0 0-100 16,0 0-52-16,0 0-5 0,0 0 6 0,0 0-56 16,58-13-25-16,-26 3-46 0,1-3-59 15,3-2-43-15,-1-2-40 0,-4 1 14 16,3-2 14-16,-4 1-29 0,-5 1-25 16,-4 2 25-16,-6 4 24 15,-6 4 25-15,-5 5 35 0,-4 1 67 0,0 1-5 16,-7 5-21-16,-1 4-41 0,-3 9 0 15,-6 10 0-15,2-1 62 0,-2 5 3 16,1 1-9-16,3-4-19 0,0 1-12 16,3-8 9-16,3-5 46 0,5-8 38 15,2-6 14-15,3-4 55 0,6-6 5 16,4-3-21-16,8-6-20 0,3-5-29 16,9-5-29-16,12-5-44 0,7 2-13 15,1 7-12-15,-2 11-9 0,-7 10 19 16,-13 2-16-16,-6 4-18 0,-6-2-15 15,-5-1-100-15,3 3-127 0,-2-5-93 16,1-1-340-16,-4 0-1439 0,-3-12-283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3-03T02:05:39.139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7543 6132 2402 0,'0'0'645'0,"0"0"-438"0,0 0-207 0,0 0-54 0,0 0-7 15,0 0 39-15,48-14 22 0,-29 10 26 0,1 2-23 16,-1 0 19-16,6 1 1 0,0 1 2 16,10 0-23-16,11-2 11 15,15 0-10-15,6-1 20 0,4 0-4 0,-1-1 16 16,1 0 9-16,6-1 10 0,7 1 29 16,6-1 9-16,7 1-3 0,5 1-4 15,5 1-22-15,6 1-3 0,1-3-4 16,8 4 13-16,2-2-5 0,3 0 8 15,4-1 12-15,3 1 9 16,5 1 13-16,1-2-4 0,3-1-7 0,1 3-14 16,5-2-17-16,1 3-6 0,2 0-24 15,-2 0-12-15,3 0-4 0,-2 1 7 16,-3 2-4-16,0 1 10 0,-3-1-10 16,-5 1 13-16,-2 2-1 0,-5-2 1 15,-4 2-1-15,-3-2 10 0,-7 2 6 16,-4-2-19-16,-7 1-2 0,-6 0-7 15,-5 0-20-15,-9-1 10 0,-8 1-11 0,-9-2 0 16,-8 1 0-16,-10-1-2 16,-14 0-16-16,-13-2-10 0,-10 2-39 0,-6-3-39 15,-3 0-38-15,-3 0-80 0,-4 0-131 16,-7-6-231-16,-3 0-618 0,-23-19-1323 0</inkml:trace>
  <inkml:trace contextRef="#ctx0" brushRef="#br0" timeOffset="2465.652">3436 6252 2592 0,'0'0'213'0,"0"0"-197"0,0 0 77 0,-40-33-13 16,24 24 7-16,-3-1-10 0,-10 2-77 15,-10 2-37-15,-12 6-36 0,-5 0-1 16,-1 7 29-16,3 6 16 0,5 2 16 0,0 1-28 16,0 1 41-16,2 3 4 15,1 1 63-15,3-1 13 0,9 0 1 0,6-4-30 16,7 0-13-16,8-3 7 0,-2 4 16 16,0 5-17-16,2 2-18 15,4 0 21-15,4-1-18 0,5 1 3 0,2 0-30 16,8 2-2-16,4-3-16 0,5 2 3 15,3-1 13-15,4 1 38 16,2 1-35-16,1 1 19 0,-2 4-20 0,3 5 1 16,1 10 13-16,-1 10-13 0,-5 3 0 15,-8-1 12-15,-7-1-14 0,-8-5-1 16,-2 0 1-16,-9 2 12 0,-6 1-11 16,-6 3 23-16,-10 1 7 0,-4 3 3 15,-9 3-16-15,-5-1 3 0,-3 2 22 16,1-2-3-16,2-5 10 0,4-4 12 15,7-5-13-15,7-11 0 0,8-9 16 16,8-11-28-16,2-4-9 0,2 1-28 0,2-1-1 16,0-2-32-16,7-3-16 15,3-1 11-15,8-1 37 0,3 0 41 16,6 1 45-16,4 2 17 0,5 0-35 0,2-1-30 16,2 0-4-16,2 0-19 15,-3 3-13-15,1 0 0 0,0 1-2 16,-1 4-15-16,-1 1 12 0,0 2-19 0,-5 3-3 15,-2 0 7-15,-2 5-4 0,-3 3-3 16,0 13-9-16,-1 12 34 0,-6 9 16 16,-3 5 22-16,-7 0-10 0,0 2-4 15,-4 1 14-15,0 7 11 0,0 1 7 16,1 2 3-16,1 0 6 0,-1 2-13 16,3 1 10-16,2-3 8 0,1-2 16 15,5-2-24-15,0-2-13 0,7-2-10 16,2-1-20-16,6-4 5 0,2-1-24 15,4-7-1-15,3-2-2 0,4-6-73 16,4-7-78-16,5-9-104 0,1-10-167 16,-12-12-607-16,3-8-1233 0</inkml:trace>
  <inkml:trace contextRef="#ctx0" brushRef="#br0" timeOffset="12099.91">15371 3789 1145 0,'0'0'677'0,"0"0"-417"0,0 0-8 0,0 0 94 0,0 0-50 15,0 0-27-15,0 0-5 16,0 0-46-16,0 0-7 0,0 0-34 0,-17-9-25 16,17 8-6-16,-1 0-53 0,1 1-43 15,0 0-50-15,0 0-22 0,0 0-65 16,0 0-40-16,0 0-22 0,6 4-37 15,5 6 86-15,7 6 80 0,11 12 20 16,14 10 35-16,15 9-32 0,8 5-3 16,1-1-60-16,0-6 16 0,-4-8-32 15,4 0 4-15,1-2 68 0,3-4 4 16,2-1 48-16,1 1 72 0,-1-3 40 16,-1 2-68-16,-4 1-36 0,-1-5-9 15,-4 0-10-15,-6-3-25 0,-3 0-12 16,-14-9-4-16,-9 0-42 0,-9-6-48 15,-7 0-26-15,-1 0-62 0,-1-2-71 16,-4 3-63-16,-2-4-46 0,-7-1 17 16,0-2 25-16,-5-2-109 0,1-1-589 15,-5-10 288-15</inkml:trace>
  <inkml:trace contextRef="#ctx0" brushRef="#br0" timeOffset="12367.641">16489 4143 2959 0,'0'0'307'0,"0"0"-253"0,0 0 61 0,0 0 9 16,0 0-77-16,0 0-15 15,0 0-29-15,0 0 45 0,0 0-4 0,39 17-16 16,-20 1-3-16,2 2 7 0,5 6-17 16,-3 0 1-16,1 2 3 0,0 1-19 15,-4 1 25-15,-3-1 29 0,-2 0 5 16,-3-1 24-16,-5-4-8 0,-4 3-19 15,-3-3-22-15,-9 3-6 0,-6 0 12 16,-10 4 7-16,-15 6-10 0,-18 6-37 16,-9 0-6-16,-5-2-103 0,2-10-50 15,3-4-64-15,1-7-89 0,-4-8-92 16,19-5-320-16,0-7-1078 0</inkml:trace>
  <inkml:trace contextRef="#ctx0" brushRef="#br0" timeOffset="15730.191">20856 11976 679 0,'0'0'665'0,"0"0"-210"0,0 0-68 0,0 0-12 0,0 0-47 16,-43-13-20-16,32 13-72 0,3-1-52 0,0 1-29 16,3-2-14-16,1 2-15 0,1 0-16 15,3 0-26-15,0 0-9 0,0 0-52 16,0 0-23-16,0 0-56 0,3 0-7 16,2 2 14-16,5 1 49 0,4 3 0 15,2-1 31-15,6 3-3 0,4 1 0 16,7-1-25-16,9 2 40 0,14-3 13 15,7 1 19-15,3-5 14 0,1-3 29 16,-1 0-4-16,5 0-19 0,2 0-37 16,3-1 6-16,2 0-15 0,0 1-18 15,1-1-4-15,2 1 4 0,3 0-13 16,1 0 0-16,5 0 1 0,1-4 8 0,2 2-15 16,-3-4 10-16,-1 3-4 15,-5-1-6-15,-6 0 3 0,-5 2 10 16,-11 1-1-16,-15 1-9 0,-15 0-15 0,-10 0 0 15,-7 0-2-15,-1 1-1 16,-4-1-30-16,0 2 8 0,-7-1-26 16,-3-1-41-16,0 0-33 0,-1 0-43 0,-4 0-76 15,1 0-100-15,-2-6-259 16,2 2-703-16,-3-12-984 0</inkml:trace>
  <inkml:trace contextRef="#ctx0" brushRef="#br0" timeOffset="16479.247">24182 12045 2206 0,'0'0'688'0,"0"0"-333"0,0 0-72 0,-39 11-24 16,32-8-42-16,2 0-38 0,1-3-14 15,3 0-22-15,1 0-38 0,0 0-19 16,1 0-15-16,4 0-68 0,3 0-3 16,5 0 28-16,14 0 5 0,16 0 1 15,21-7-12-15,12-2-1 0,8-2-19 16,5 3 1-16,-2 2-1 0,6 2 13 16,4 1 4-16,4 3 2 0,7 0 19 15,1 0-9-15,3 0 21 0,0 3-4 16,2-2 29-16,-4 5 69 0,0 0-43 15,-3 1-30-15,-7 1-16 0,-9-3-29 16,-9 1-28-16,-10-3-1 0,-14 0-57 0,-14-2-51 16,-17-1-55-16,-11 0-65 15,-10-1-123-15,-2-8-370 0,-4 2-929 16,-8-18-677-16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3-03T02:34:51.51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3399 8269 2549 0,'0'0'262'0,"-41"0"-260"0,14 0 57 0,-9-5 66 16,-15-1 141-16,-2-1-50 0,0 0-54 15,-1-1-73-15,2 1 8 0,-4 0-34 16,-4-1 31-16,-5 0-14 0,-3 1-27 16,0-2 28-16,-2 1-25 0,2-1-12 15,2-3 2-15,2-2-9 0,6-2-15 16,2-3 9-16,3-3 25 0,-1-4 12 0,4 0-19 15,8 3 31-15,10 3-15 0,10 4 8 16,2-4-8-16,-3-2 2 0,-3-6 0 16,2-4 22-16,1-3-59 15,5-4-29-15,6-7-1 0,2-6 0 0,10-2-13 16,9 3 13-16,1 2 0 16,13 3-17-16,7-2-7 0,5 1-4 0,14-2 1 15,5 4 5-15,1 1-2 0,8 3-1 16,9 3 7-16,4 2 6 0,7 6-7 15,0 2 4-15,0 4-6 0,-2 6 8 16,-2 6 1-16,1 4 0 0,1 8 0 16,-2 0-1-16,3 8 10 0,-3 7-18 15,-1 2 8-15,0 5 11 0,-2 2-16 16,-3 4 3-16,-2 4 14 0,-1 3-24 16,-5 3 23-16,-6 6-1 0,-6 7 0 15,-4 6-13-15,-8 3 16 0,0 3 18 16,-4-1-6-16,-4 0-10 0,-3-2 1 15,-3-5 19-15,-4-2-21 0,-7 1-1 0,-5-4 12 16,-4 2-12-16,-7-2 40 16,-1 1-15-16,-10-2-7 0,-3-4 10 0,-6-1 5 15,-5-2 19-15,-5-1-15 0,-5-1 6 16,-2-3-7-16,-4-1-8 16,-1-4-13-16,-1 0 13 0,0-3-4 0,-1-3 3 15,1-5 10-15,-2-6 15 0,-1-5 12 16,-4-4 2-16,0-6 13 0,-4-4-3 15,0-9-12-15,-1-8-13 0,0-4-5 16,2-7-7-16,1-2 6 0,5-4-27 16,3-2-2-16,7-1-14 0,5-1-2 15,7-2-21-15,9 3 3 0,5 0-6 16,9 0-15-16,2 1-43 0,5 6-48 16,6 6-1-16,-1 7-69 0,8 3-109 15,3-2-380-15,-2 4-1003 0,11-13-820 0</inkml:trace>
  <inkml:trace contextRef="#ctx0" brushRef="#br0" timeOffset="8032.446">24145 11254 1353 0,'0'0'432'0,"0"0"-140"0,-42 4-71 0,23-4 25 0,-4 0-21 16,-2 0 7-16,-3 0-63 0,-10-1-12 15,-8-2-36-15,-12-3-10 0,-3-1-32 16,1-1-38-16,4-4 28 0,6-2 13 16,-1-3-6-16,-2-2-20 0,2-4-15 15,1-2-10-15,0-4-27 0,3-1 40 16,0-4-22-16,2-4 0 0,-1-2-19 16,1-5 16-16,1-3-7 0,0-4 1 15,1-3-11-15,2-5 20 0,4-4-22 16,2-4-2-16,5-2 2 0,2-1 0 15,5 1 10-15,2-2-10 0,5 1-15 16,3 0 11-16,4 0-17 0,5 0 19 16,4-5-11-16,4 1 12 0,9-6 1 15,4-1 0-15,10 2-12 0,3-2 8 16,7 4 2-16,5-1-12 0,3 2 14 16,7 2 31-16,3 2-12 0,3-1 2 0,5 6 17 15,2 4-10-15,2 6-9 0,2 1-19 16,1 6-24-16,4 3 22 0,1 4-17 15,4 4-3-15,2 2 0 0,5 5 8 16,3 2 13-16,3 6-1 0,1 3-17 16,1 5-12-16,-1 7 12 15,-2 4-9-15,-1 4-1 0,-2 4 10 0,-2 9 17 16,-4 3 2-16,-1 5 1 0,-6 10 27 16,-1 3-5-16,-5 5 11 0,-5 4-12 15,-2 6-19-15,-7 6 22 0,-1 5-12 16,-5 3-1-16,-2 5 16 0,-4 0-12 15,-5 6-14-15,-4 2-2 0,-4 3 0 16,-5 2 12-16,-6 1-11 0,-4 1-1 16,-3-1-23-16,-4 1 23 0,-4-2 0 15,-3 4 21-15,-1-1-8 0,-5 0 9 16,-6 0-21-16,-3 0-1 0,-3-2 0 16,-5-2 10-16,-1 2-9 0,-4-2 12 0,-2-4 14 15,-4 1-4-15,-4-5-21 0,1-1 9 16,-6-6-8-16,-3-1 28 0,1-2-10 15,-5-3-19-15,-2-1 33 0,-2-2-14 16,2-3 13-16,-3-3-18 0,4-3-13 16,0-5-1-16,1-2-2 0,0-5 0 15,0-4 0-15,-1-1-1 0,-2-2 1 16,-1-3-22-16,0 2 5 0,-2-2 17 16,-2-4 18-16,2-3-5 0,0-3 8 15,4-2 7-15,3-2-6 0,2-4-10 16,3-3 28-16,-1 0-18 0,3-2 8 15,-2-4 7-15,1-1 3 0,-1-4-15 16,0-1 2-16,1 0 13 0,1-2-3 16,1-1 15-16,8 2 3 0,6 1 31 15,8 1-4-15,1 0-3 0,1-1-15 16,1-3 0-16,-1-1-3 0,4-2 6 16,2-1-4-16,0-1-54 0,4-1-9 15,1 0-33-15,3 0 6 0,1 2-10 0,1 0-39 16,0 0-45-16,0 4-80 0,1-1-133 15,2 1-279-15,-1 5-969 16,4-8-923-16</inkml:trace>
  <inkml:trace contextRef="#ctx0" brushRef="#br0" timeOffset="9846.906">29913 14759 1255 0,'0'0'1088'0,"0"0"-842"0,0 0 11 0,0 0-22 16,0 0-24-16,0 0-8 16,0 0 0-16,0 0-17 0,0 0-42 15,0 0 4-15,0 0 45 0,0 0-35 0,0 0-16 16,0 0-25-16,52 14-10 0,-18-11-24 16,12 0-31-16,7 0-25 0,5-2-25 15,-10 1-2-15,-12-1-12 0,-12 2-13 16,-3 1-36-16,5 0 6 0,2 2-3 15,4 0-13-15,-4 2-9 0,-1-2-3 16,-2 1-9-16,-5-1-29 0,-2-1-19 16,-5-2-63-16,-3 0-39 0,-6-2-110 15,-2-1-88-15,-2 0-59 0,-1-1-58 16,-3-5-457-16,0 2 267 0</inkml:trace>
  <inkml:trace contextRef="#ctx0" brushRef="#br0" timeOffset="10147.429">29864 14853 1309 0,'0'0'534'0,"0"0"-229"16,-45 20 38-16,33-11-72 0,-2 0-94 0,4-1-14 16,1 2-6-16,3-3 5 0,-1 0-10 15,4 0-38-15,0-2-35 0,3 0-25 16,0 0 9-16,0 0 28 0,0-1 38 15,4 1 8-15,1 0 6 0,2 0-22 16,0 2-22-16,3 0-7 0,2 0 7 16,4 1 8-16,6-1-6 0,4 0-24 15,4 2-20-15,3-2-20 0,3 0-21 16,7-1-16-16,11 3-15 0,6-1-25 16,2-1 10-16,-5-3-31 0,-9-4-65 15,-6 0-88-15,-7-1-64 0,-8-1-116 16,-7-3-345-16,-9 2-964 0</inkml:trace>
  <inkml:trace contextRef="#ctx0" brushRef="#br0" timeOffset="19430.943">31980 11350 1873 0,'0'0'1337'0,"0"0"-1127"0,0 0 56 0,0 0 36 0,0 0-29 0,0 0 0 16,0 0-82-16,0 0-53 0,0 0-61 15,0 0-43-15,0 0-7 0,0 0 4 16,7-1-1-16,10-2-2 0,17 3 5 16,4 0 4-16,1 0-19 0,9 0-6 15,9 4 4-15,23 2-13 0,-5 0-3 16,-12-1 0-16,-6 0-16 0,-12 1-57 15,11-1-43-15,-3 2-49 0,-17-3-20 0,-14-2 13 16,-9-1-161-16,-2-1-313 0,-6 3-575 16,-10-3-1020-16</inkml:trace>
  <inkml:trace contextRef="#ctx0" brushRef="#br0" timeOffset="21263.689">10593 8315 1653 0,'0'0'0'0,"0"0"-29"0,0 0 22 0,0 0 7 0,44-28 121 16,-26 23 28-16,2 2-26 0,0-2-25 16,8 4-11-16,6-1 10 0,13 2-3 15,7 7-6-15,5 1 2 0,1-1-16 16,0 1-19-16,-2-1-16 0,9-2 6 15,7-3 9-15,5-2-5 0,9 0-8 16,4-7 40-16,4-2 12 0,3-2 12 16,2-1-41-16,2 0 22 0,4-2-10 15,0 0-6-15,2 1 19 0,-1-3-16 16,-1 2 3-16,-1 0 6 0,0 0-35 16,-3 3-12-16,-5-1-34 0,-7 6-1 0,-6-1-14 15,-7 2-93-15,-9 3-114 0,-17-3-200 16,-18 2-384-16,-7-5-1378 0</inkml:trace>
  <inkml:trace contextRef="#ctx0" brushRef="#br0" timeOffset="30462.814">10620 8349 33 0,'-7'5'2116'0,"-2"-5"-1754"0,2 0-168 0,0 1 2 0,-1-1-7 0,0 0 9 16,2 0-3-16,0 0-8 0,1-4-33 16,-1-1-6-16,-3-4-3 0,0-3-2 15,2-4-3-15,-4-5-32 0,2-3-31 16,0-5-55-16,-1-7 67 0,0-9-18 16,-1-9-25-16,0-4-18 0,2 0-19 15,1 2-9-15,1 5-2 0,0-2-26 16,0 2 4-16,2 0 21 0,-1-1 1 15,0 0-11-15,4-1-5 0,0 3 4 16,1 4 13-16,1 2-17 0,0 1 6 16,0 9 10-16,2 8 2 0,-1 4 6 15,1 5-6-15,0-2-3 0,2-2-9 16,0 0 10-16,-1 2 1 0,1 4-14 0,0 5-9 16,1 1-20-16,-4 3 4 0,3 3-28 15,2 0-21-15,1 3 2 0,4 0 12 16,5 0 44-16,6 0 18 0,3 0 13 15,13-2-3-15,8 1-22 0,13-2 7 16,4-1-4-16,1 0-3 0,-4-1 22 16,-2 2-10-16,-2-1 1 0,8 0 9 15,2 0 2-15,5 1 1 0,5 1 12 16,5 0-10-16,2 0-2 0,7 1 0 16,5-1 3-16,3 1 16 0,4-3 0 15,-2 3-19-15,4-2 3 0,1 0-1 16,-4 0 1-16,1-1 13 0,0-1-14 15,0 0 23-15,-1 1 3 0,2-4 3 16,-1 3 6-16,-1-3 4 0,1 1-4 16,-4-1-12-16,-3 0 0 0,-2-1-7 15,-3 2-17-15,-3-1 24 0,-3 0 0 16,-3 3-10-16,-3 0-12 0,-4 0 0 0,-6 1 0 16,-5 2-1-16,-7 1 11 0,-5 0-13 15,-7 1 0-15,-9 0-1 16,-8 0-1-16,-6 1-1 0,-5 1-10 0,3-1 10 15,-1 3-21-15,1 1-4 0,-3 0 3 16,-3 2-16-16,-2 0-8 0,0 0 49 16,-2 2-3-16,-2-2 0 0,2 1 0 15,-2 1-1-15,-1 1 1 0,1 5 2 16,-1 2-2-16,2 5 3 0,-2 4 3 16,-2 3-1-16,2 7 14 0,-3 13-16 15,-2 11 3-15,0 3-3 0,-1-2 0 16,0-4-50-16,-1-4 7 0,0-2 12 15,1 0-13-15,0 0 28 0,0-4-2 16,0-1-13-16,0 0 12 0,0-1-16 16,-1-3 15-16,-2-7 9 0,-1-5 11 15,1-10 25-15,-1 0-21 0,-1 4 12 16,-4 5 15-16,-1 2 7 0,-2-2-1 16,-2-1 7-16,0-2-10 0,-5-3-3 15,1-2 13-15,1-2-13 0,-4-3 0 0,0-2-7 16,-3-2 7-16,-1 0 3 15,-2-6-9-15,-2 0 12 0,-2-2 0 0,-7-4 0 16,-8-1-6-16,-7-8-6 0,-3 0-4 16,1-2-18-16,2 1 16 15,3-1-8-15,-3 3-11 0,0-1 0 0,-2 2 2 16,-1 0 17-16,0-1-16 0,-3 1 0 16,0 0 9-16,-1 1-11 0,-1 1-1 15,-1-1-1-15,0 0 1 0,2-1 1 16,2 0 2-16,2 1-1 0,4-3 17 15,2 3-18-15,5-4 11 0,8 3 3 16,9 1-12-16,3 0 8 0,5 0-11 16,-2-1-50-16,0-2-51 0,0-2-66 15,7-3-93-15,6-1-258 0,5 2-936 16,2-16-828-16</inkml:trace>
  <inkml:trace contextRef="#ctx0" brushRef="#br0" timeOffset="33999.159">31139 9461 1347 0,'0'0'423'0,"0"0"-293"0,0 0 214 16,0 0-43-16,0 0-40 0,0 0-69 16,0 0-60-16,0 0-27 0,0 0-22 0,0 0-29 15,0 0-19-15,0 0 0 0,0 0 10 16,-12 44-10-16,11-34-16 16,1 1 6-16,0 2 10 0,0-3-10 0,1 0 1 15,1 0-24-15,0-2 26 16,1 1-25-16,1-2 26 0,-1 0 2 15,0-3 17-15,-1 0 30 0,0-3 35 0,-1 0 45 16,2-1 78-16,1 0 39 0,0-2-63 16,4-3-37-16,2-5-35 0,6-4-30 15,8-12-25-15,10-17-43 0,10-17-42 16,1-7-23-16,2 1-50 0,-2 6-55 16,-4 13-55-16,4 8-87 0,4 4-159 15,1 5-335-15,-12 10-876 0,3 1-267 0</inkml:trace>
  <inkml:trace contextRef="#ctx0" brushRef="#br0" timeOffset="38296.635">31268 10469 1405 0,'0'0'345'0,"0"0"-173"0,0 0 9 15,0 0-22-15,1 2-7 0,-1-2-6 16,0 0-4-16,1 0-23 0,0 0-36 15,-1 0-22-15,1 0 10 0,-1 0 3 16,0 0 12-16,0 0-6 0,0 1-17 0,0-1-18 16,0 0-7-16,0 0-12 0,1 1-26 15,0 0 0-15,1 1 0 16,-1 0 9-16,1 3 13 0,0-1 7 0,2 3-4 16,-2-2 10-16,2 0-6 0,-1 1 6 15,0-2 9-15,1 0 32 0,-1-1 24 16,0-2 48-16,1 1 0 0,-2 0-8 15,-1-1-19-15,0-1-19 0,0 0-21 16,-1 1-17-16,1-1-8 0,0 0-13 16,0 0-3-16,0 0 15 0,1 0 49 15,0 0 64-15,0-1-40 0,0 1-12 16,0-1-4-16,0 1 0 0,1-2-21 16,0-1-30-16,2-1-22 0,1-5-15 15,3-5-6-15,6-3-18 0,3-7-20 16,9-11-71-16,13-15-33 0,16-11-15 15,12-4-68-15,5 2-101 0,2 3-380 16,-21 19-970-16,4 0-896 0</inkml:trace>
  <inkml:trace contextRef="#ctx0" brushRef="#br0" timeOffset="41846.484">19804 8093 1944 0,'0'0'738'0,"0"0"-480"0,0 0-25 0,0 0 96 16,0 0-83-16,0 0-44 0,0 0-23 16,0 0-10-16,0 0-24 0,0 0-30 15,0 0-29-15,-14-25-21 0,15 24-10 16,3 1-21-16,5 0-10 0,4-2-2 16,5 2 6-16,13-1 5 0,14 1-11 15,14 0-4-15,12 3-15 0,0 3 7 16,0-1-10-16,-3 3-18 0,7 1 15 15,4-1 1-15,1 1 2 0,7 1 0 16,3-3 12-16,6-1 3 0,7-3 37 16,6 0 6-16,1-2 6 0,4 2 22 15,3-2 11-15,2 1-30 0,5 0-21 16,1 1-16-16,3-1 6 0,1 1-8 16,4 2-4-16,2 0-3 0,0-1 0 0,-1-2 1 15,-2 1-7-15,-3-2 0 0,-2 0 9 16,-2-1 6-16,-2 0 1 15,-2-2 2-15,1-2-3 0,-3-1 3 0,-2 0-5 16,-2 0-16-16,-6 1-12 0,-3 0-2 16,-5 0-14-16,-10 2-11 0,-7-1-30 15,-10-2-40-15,-10-2-48 0,-6 0-44 16,-8-9-103-16,-16 3-373 0,-6-7-1421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3-03T02:35:49.34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12237 7450 940 0,'-7'2'391'0,"5"0"-105"0,0-2-143 0,1 1 201 0,0 0-62 0,0-1-75 16,1 0-62-16,0 0-29 0,0 0-26 15,0 0-23-15,1 0-31 0,0 0 12 16,0 0 9-16,1 0 4 0,0-1-23 15,3 1-37-15,0 0-1 0,3 0 2 16,1 0 1-16,2 0 9 0,3 2-10 16,1-2 11-16,2 0-10 0,2 2 1 15,2-1 12-15,2 0-13 0,0-1 19 16,1 0-3-16,1 2 13 0,1-2-10 16,0 1 4-16,-1-1 5 0,1 1-11 15,-1 1-8-15,1-1-9 0,-1-1 13 16,1 2-16-16,2-2 0 0,-2 3 0 15,4-2 2-15,5 1 14 0,7 0-15 16,8 1 12-16,1-1-13 0,-3 0 1 0,-4-1-1 16,-2 1 1-16,-1 0-1 15,0 1 19-15,3-1 19 0,-2 2-3 16,2-1 9-16,-2-1-3 0,0 0 3 0,1-1-9 16,0 1 0-16,0-2-10 0,1 0 6 15,0 0 1-15,1 0 2 16,-1 0-12-16,2 0-9 0,-1 0 12 0,1 0-3 15,-1 0 1-15,1 0-11 0,0 0 4 16,1 0-13-16,-1 1-1 0,1 1 1 16,1-2 0-16,0 2-2 0,0-1 2 15,1 1 0-15,2-1-2 0,-1 0-1 16,0 0 2-16,1 0 10 0,-2-1 7 16,1 1 12-16,-2-1 13 0,1 0-16 15,-1 0 6-15,0 0 0 0,1 0 10 16,-1 0 2-16,2-3-6 0,-1 2-6 15,1-2-18-15,0 2 6 0,-1 0-4 16,1 0-15-16,-1-1 16 0,3 2-17 16,-4-1 10-16,0 1-9 0,-1 0 0 15,-3-2 0-15,-1 2-3 0,-4-1 0 16,-5 1 16-16,-7 0-15 0,-3 0 2 0,-5 0 12 16,6 0-14-16,1 0 15 15,4 0-16-15,-2 1 0 0,-3 1-1 0,-5 0-2 16,-2-1-13-16,-5 1 1 0,-3-1-7 15,-4-1 1-15,-3 3-16 0,-3-3-1 16,0 1-20-16,0-1-54 0,-3 1-41 16,-3 1-32-16,-2 0-39 0,0 1-181 15,1-1-567-15,-7-3-1077 0</inkml:trace>
  <inkml:trace contextRef="#ctx0" brushRef="#br0" timeOffset="4599.629">15464 6973 1860 0,'0'0'448'0,"0"0"-251"0,0 0 99 0,0 0-23 0,0 0-23 0,0 0-12 15,0 0-42-15,0 0-17 0,0 0-18 16,0 0-42-16,0 0-35 15,5-25-29-15,0 15-14 0,3-3-13 0,3 0-28 16,5-4 0-16,4-4-28 0,11-3 0 16,12-8 9-16,12-7 16 15,10-2-19-15,2 0 21 0,0 1 1 0,-2 5 4 16,4-4-1-16,3 3 15 0,1-1 7 16,0 0 3-16,1 1-6 0,-1-1 6 15,-2 5-13-15,-3-1-15 0,-4 4-2 16,-7 3 1-16,-12 6-21 0,-12 7-9 15,-12 3-46-15,-5 5-60 0,-2 0-42 16,-3 1-82-16,-6 2-123 0,-5 2-202 16,-7 0-141-16,-2 0-553 0</inkml:trace>
  <inkml:trace contextRef="#ctx0" brushRef="#br0" timeOffset="4881.788">16270 6250 2489 0,'0'0'972'0,"0"0"-832"0,0 0 9 16,0 0 67-16,0 0-131 0,0 0-43 0,0 0 30 16,0 0 37-16,49-4 12 15,-10 0 3-15,8 0-44 0,4 1-25 16,0 3-28-16,-13 0-27 0,-12 2-18 0,-5 2-1 16,-3 0-6-16,1 3-2 15,2 2 5-15,-4 4-9 0,-5 1 6 0,-7 3-5 16,-5 3 14-16,-5 3 16 0,-11 6 34 15,-13 5-22-15,-11 5-1 0,-9 6-11 16,3-5-25-16,7-8-28 0,12-11-18 16,8-3-41-16,-4 0-50 0,2 4-65 15,-4-3-164-15,7-4-258 0,5-7-807 16</inkml:trace>
  <inkml:trace contextRef="#ctx0" brushRef="#br0" timeOffset="6048.479">17320 5091 3606 0,'0'0'444'0,"0"0"-412"0,0 0 18 0,0 0 116 16,0 0-70-16,0 0 6 0,0 0-102 16,0 0-19-16,0 0-80 0,0 0-13 15,0 0 81-15,14 58 31 0,-1 2 41 16,1 9 18-16,1 0-38 0,1-1-18 16,-1-11-3-16,-1-1 0 0,-1-5-3 15,1-1 3-15,-3-5 3 0,-2-1-1 16,2-5 0-16,-7-5 1 0,1-7 18 15,-3-9-2-15,0-3 0 0,-2 1 5 16,2-2 4-16,-2 0 6 0,0-7 13 16,0-3-1-16,0-4 22 0,2 0 46 0,-1-6 36 15,1-3 27-15,2-7-89 0,5-9-88 16,0-3-3-16,4-2-39 16,5-3-16-16,2 3 21 0,2 1-6 0,1 2 7 15,3 5-4-15,-3 6-6 16,0 6 0-16,-4 3 6 0,1 6 0 0,-5 1 6 15,-6 2 4-15,0 6-10 0,-6 0-13 16,-3 6-21-16,-3 1 0 0,-9 6 18 16,-7 2-12-16,-8 5-3 0,-12 3 18 15,-11 3 35-15,5-7 18 0,6-7 28 16,14-9 9-16,8-5 10 0,-4-1 27 16,4 0-2-16,-1-1 8 0,7-4 19 15,2 0 27-15,9 0 9 0,0-5-46 16,7-3-89-16,4-3-28 0,7-3 26 15,10-6 2-15,13-2-1 0,15-5 1 16,0 1 0-16,0 0 2 0,-6 3 20 16,-7 2 14-16,-4-2-2 0,-6 4 3 15,-7 3-10-15,-6 4-9 0,-1-3-2 16,-2-1-1-16,3 0 0 0,-3-5 0 16,-1 4-3-16,-5-1-8 0,-5 1-2 15,-2 1 13-15,-4 0-3 0,0 1-12 0,-6 1-3 16,-2-1 1-16,-1 4-8 15,1-2 10-15,-2 5 15 0,2 3-12 16,1 2-3-16,1 1-14 0,0 2-32 0,2 1-24 16,-2 5-12-16,1 5 17 15,-1 5 16-15,2 5 19 0,1 2 28 16,3 5-11-16,0 0 10 0,7-2 0 0,2-2 2 16,3-2 0-16,4-5-2 0,-1-2 3 15,4-5 3-15,1-3 25 0,2-5 6 16,2-2-10-16,1-5 13 0,4-4 2 15,0-4-2-15,2-6-9 0,2 0-13 16,-2-7 9-16,2 1 13 0,-3-3-22 16,-4 0 0-16,-1 0 4 0,-8 4-4 15,-1 1-13-15,-9 4-1 0,-5 3 26 16,-2 4-11-16,0 2 8 0,-5 3-21 0,-3 4-3 16,-2 0-15-16,-3 3-40 15,-3 3-6-15,-3 6-9 0,-2 3 18 16,-1 3 12-16,1 4 22 0,2-1-1 15,4 0 4-15,3 1 0 0,2-2 13 16,5-3-10-16,1-3 10 0,4-4 0 16,0-4 2-16,0-2 18 0,4-1 6 15,3 1 4-15,2 0-7 0,4 0 7 0,0 1-13 16,5 2-12-16,-4 0 16 16,2 4-16-16,-1 2 0 0,-1 3 9 0,-2 3-12 15,1 7 1-15,-1 2 0 0,-3 11 20 16,-1 10-6-16,-5 14-2 0,-3 5-1 15,-1 3 5-15,-5-4-17 0,0-7-3 16,3-10 0-16,1-9 1 0,2-10 2 16,0-10 3-16,4-4 9 0,1-1-11 15,3-1 24-15,2-3-4 0,3-5 28 16,3-4 5-16,6-10 28 16,8-10-6-16,9-14-76 0,9-13-6 0,2-7-137 15,-4 0-115-15,-6 0-193 0,-18 16-778 16,-1-5-1618-16</inkml:trace>
  <inkml:trace contextRef="#ctx0" brushRef="#br0" timeOffset="21180.824">25753 7406 1155 0,'-1'0'466'0,"1"0"-112"0,0 0-24 0,0 0-39 16,0 0-52-16,0 0-43 0,0 0-36 16,0 0-26-16,1 0-20 0,0 0-12 15,-1 0-23-15,0 0-32 0,0 0-21 16,0 0-7-16,0 0-16 0,0 0 0 16,0 0-3-16,0 0-19 0,1 0-13 15,-1 0 1-15,1 0-7 0,1 0 6 16,5 0 32-16,-3 3 2 0,5-1 20 15,0 0 7-15,3 0-10 0,1 1 16 16,3-2 3-16,1 2-1 0,5-2-8 16,-1 0 9-16,4 0-7 0,0-1 35 15,6 0-3-15,0 0-7 0,7 0-5 16,9-2-13-16,6-1 6 0,3 1-13 16,-3-1-9-16,-2 1-19 0,-6-1 15 0,4 1-5 15,0 0 6-15,0-1-1 16,2 3-2-16,-1 0-1 0,0 0-12 15,1 0 13-15,-2 0-14 0,0 0-2 0,4 0 3 16,-2 0-2-16,2 3 1 0,1-3 0 16,2 0 1-16,-2 3 10 0,2-3-10 15,0 1 22-15,2-1-22 0,2 1 22 16,0-1-7-16,0 0-5 0,0 1 2 16,0 0-3-16,-1 0-10 0,1 2 1 15,0-2 9-15,-1 0-11 0,-1 2-1 16,2-2-3-16,1 1 1 0,0 0 1 15,-1 0-1-15,2 0-14 0,0-1 16 16,-1 0 0-16,-1-1 3 0,0 2-1 16,-2 0 14-16,1-2-14 0,0 1 1 15,-3 2 0-15,0-2 9 0,-1-1-9 16,-5 2 10-16,-2-1-11 0,-3 1 1 16,-3 0 0-16,-9-1-1 0,-6 0-1 15,-6 0-1-15,-4 1 0 0,3-2-2 16,2 0 1-16,-1 2 1 0,-2-1 0 15,-4-1 0-15,-3 2 2 0,-4-2 10 16,-2 0 1-16,-4 0-1 0,-2 0-9 16,0 0-1-16,0 1-2 0,0-1-15 0,0 0-28 15,-1 0-7-15,0 0-9 0,0 0-6 16,-3 1 3-16,3-1 0 0,-3 2-13 16,0 0 0-16,-2 1-32 0,-2 2-63 15,0-2-96-15,-3 0-196 0,3-1-340 16,-6-2-1268-16</inkml:trace>
  <inkml:trace contextRef="#ctx0" brushRef="#br0" timeOffset="33965.969">29406 7384 729 0,'0'0'290'0,"0"0"-241"0,0 0 257 0,10 47-55 0,-7-34-17 0,0-2 16 16,-1 1-30-16,0-3-16 0,-2 0-24 15,0-2-15-15,-3 0-8 0,-1 0-10 16,-2 0 6-16,-1-1 3 0,1-1-20 15,-2 0-22-15,-1-2-38 0,-1 1-10 16,-4-2-13-16,1-1-9 0,-4-1-9 0,0 2 6 16,-4-2 9-16,-1 0 3 15,-6 0 0-15,2 0-15 0,-8 0-4 0,-10 0-18 16,-4 0-1-16,-6 0 10 0,5-3-3 16,4-2 2-16,1-3 14 15,0 2 8-15,-3-3 25 0,-2-5 3 0,-1 0 25 16,-5-1-7-16,4-5-18 0,-2-2-10 15,3-1-6-15,5-4-6 0,9 0 6 16,1-6 24-16,6-5-12 0,4-4-15 16,3-10 9-16,10 1-18 0,3-4-46 15,9-3-23-15,0-1-16 0,7-2 5 16,2-1-5-16,4 2-10 0,6 2 16 16,2 0 2-16,2 4 28 0,6 3-15 15,9 0 3-15,6 2-7 0,10 0-8 16,8 2 29-16,4 4-11 0,3 1-7 15,7 5-2-15,-3 5 5 0,2 8-8 0,-3 5 6 16,-4 6-7-16,-3 11 4 0,0 6-22 16,-1 13 3-16,-3 7-9 15,0 10-28-15,-3 6 31 0,-4 8-40 0,-3 7 15 16,-4 3-22-16,-7 4-3 16,-1 0-22-16,-6-2 12 0,-2 0 49 15,-8-4 57-15,-5 1 3 0,-5-2 0 0,-7-3 35 16,-6-2 12-16,-4 0 15 0,-8-3 13 15,-6-1-9-15,-5-4-7 0,-2-8-4 16,0-7 13-16,-11 4-12 0,-14 4-6 16,-12 4-29-16,-11 4-8 0,3-7 5 15,4-6 7-15,3-1 2 0,6-6 1 16,6 0-12-16,12-5 2 0,11-4 1 16,8-4-4-16,5-4-18 0,-2 4-11 15,2-4 8-15,1-1 1 0,4-2-26 16,5-3-55-16,2-7-77 0,1-3-84 15,2-7-110-15,0-6-312 0,5-5-566 16,0 6-382-16</inkml:trace>
  <inkml:trace contextRef="#ctx0" brushRef="#br0" timeOffset="35997.18">2319 8035 233 0,'0'0'371'0,"0"0"-162"0,0 0 13 0,0 0 155 16,0 0-126-16,-39-23-14 0,34 17 23 16,1 0-43-16,0-1-7 0,-1 1 28 15,4 0 25-15,-1-1-49 0,0 2-16 16,0 0-31-16,0 2-18 0,-2 1-14 16,2 1-3-16,2 1-29 0,0 0-22 15,0 0-15-15,0 0-26 0,0 0-29 0,0 0-11 16,0 0-24-16,0 0-20 0,0 0-15 15,2 0-16-15,0 0-15 0,3 3-5 16,4 0 95-16,1 0 28 0,6 1 42 16,6 4 8-16,7-4 6 0,9 0-16 15,17-1-2-15,10-2-1 0,9-1 9 16,-1 0-19-16,-7-4 16 0,-2 0-15 16,1 0 2-16,-1 0 13 0,3 0-4 15,-4 2 1-15,0 0 2 0,-4-1-15 16,-3 0-9-16,-2 0-22 0,-5 0 3 15,-2-1 7-15,-2 1 2 0,-2-1 1 16,-7-1 15-16,-6 1 27 0,-6 0-7 16,-3 1-20-16,3-2-19 0,4 1-11 15,0-1-20-15,-3 1 0 0,-2 0-2 16,-7 2-1-16,-1 2-24 0,-6-1 7 16,-2 1-3-16,-1 0-6 0,-3 0 2 15,0 1 1-15,-2-1 3 0,0 2 3 16,-1-2 2-16,0 0 4 0,0 1 0 15,0-1-3-15,-1 0 12 0,0 0-15 0,0 0 15 16,-1-1-46-16,-2-2-61 16,-2-4-140-16,2 0-156 0,-3-5-299 0,3 3-848 15,2-10-699-15</inkml:trace>
  <inkml:trace contextRef="#ctx0" brushRef="#br0" timeOffset="36847.172">3420 8432 2908 0,'0'0'422'0,"0"0"-273"0,0 0 0 0,0 0 34 0,0 0 76 15,0 0-63-15,0 0-81 0,2-49-56 16,1 33-59-16,3-5-1 0,1 0 1 16,-1-1 24-16,1 2 10 0,-1 0 37 15,1-1-3-15,-1 2-13 0,-1 3-2 16,1 1 2-16,-2 1 0 0,-1 4-9 15,-1 3 0-15,0 4 6 0,-1 1-15 16,-1 2-4-16,0 0-33 0,0 1-18 0,0 2-80 16,0 2-40-16,3 4 12 15,1 4 114-15,1 6 12 0,3 4 18 16,1 2 1-16,0 0-19 0,0-1 0 0,-1-2-3 16,2-1 0-16,-1-2-10 15,-1-1 12-15,1-1 0 0,-1 0-1 16,0-2-19-16,-3-1-32 0,0 0-21 0,-2-3-3 15,-1-1-19-15,-1-2-50 0,0-1-61 16,-1 0-108-16,0-4-206 0,-2 1-203 16,0-1-492-16</inkml:trace>
  <inkml:trace contextRef="#ctx0" brushRef="#br0" timeOffset="37081.577">3457 8632 962 0,'0'0'1588'0,"0"0"-1205"0,0 0-79 16,0 0 53-16,0 0-51 0,0 0-83 16,0 0-11-16,0 0-33 0,0 0-43 15,0 0-37-15,0 0-32 0,0 0 44 16,0 0 51-16,15 0-16 0,1-7-27 16,5 0-46-16,4-5-34 0,1-3-18 15,1 0-19-15,1-1-2 0,-1-1-45 16,-1 1-71-16,-2 1-24 0,-2-1-21 0,-2 2-39 15,-1 0-101-15,-3 0-323 0,-5 2-856 16,-2-5-908-16</inkml:trace>
  <inkml:trace contextRef="#ctx0" brushRef="#br0" timeOffset="38113.977">5520 8070 1567 0,'0'0'459'0,"0"0"-207"0,0 0 46 0,0 0 40 0,0 0-53 15,-38-7-33-15,36 5-24 0,2 2-48 16,0 0-27-16,0 0-26 0,0-1-43 15,0 0-13-15,2-1-2 0,0 2-26 16,4 0-41-16,4 0 26 0,3 0 28 0,7 0-10 16,4 0 3-16,6 4-15 15,10-1-12-15,8 2-8 0,12 0-13 16,5 2 2-16,-1-1-3 0,3-1 3 0,-2-2 21 16,6-1 7-16,5 1 6 0,5-2 0 15,4-1-7-15,6 0 10 0,4-1 3 16,7-4 12-16,6 2 89 0,0-3-10 15,5-2-43-15,0 1-21 0,0-1-6 16,7-1-12-16,-5 0 2 0,1 0-2 16,-2-1-1-16,1 2-6 0,1 0 1 15,-6-1-13-15,0 1-6 0,-4-1-12 16,-3 0-2-16,-5 1 2 0,-3-1-12 16,-10 2 0-16,-8 1 0 0,-10 2-1 15,-12 0 0-15,-10 2-1 0,-16-1-1 16,-11 2-2-16,-4-1-10 0,-2 2 0 15,-3 0-10-15,-2 0-17 0,-6 0-55 16,-1 0-66-16,-3-1-31 0,-4-3-56 16,-4-3-269-16,2 0-795 0,-11-14-1704 0</inkml:trace>
  <inkml:trace contextRef="#ctx0" brushRef="#br0" timeOffset="61454.415">18844 5300 1641 0,'0'0'682'0,"0"0"-385"0,0 0-46 0,0 0-58 0,0 0-27 16,0 0 6-16,0 0-1 0,0 0 13 0,0 0-55 16,0 0-38-16,0 0 10 0,39-11 15 15,-12 1 2-15,13-2-16 16,16-5-30-16,8-2-20 0,5-2-21 0,2 0-13 15,-6 2-5-15,4-2 15 16,1-1-7-16,2-2 1 0,1 0 12 0,5-2 15 16,-2 0 3-16,1-2 22 0,-3-2 27 15,-4 2-34-15,-5 1-21 0,-5 0-19 16,-4 3 1-16,-9 5-15 0,-9 3-13 16,-11 6-3-16,-9 2-12 0,-4 3-4 15,-1-1-11-15,0 0-34 0,-3 1-25 16,-4 2-28-16,-3 0-24 0,-2 2-29 0,-1-2-34 15,0 0-87-15,-2-2-258 16,0-1-443-16,-1 2-334 0</inkml:trace>
  <inkml:trace contextRef="#ctx0" brushRef="#br0" timeOffset="61780.401">20096 4628 2609 0,'0'0'335'15,"0"0"-162"-15,0 0 82 0,0 0 2 0,0 0 8 16,0 0-13-16,0 0-53 0,0 0-62 16,0 0-45-16,0 0-27 0,0 0-53 15,0 0-9-15,0 0 13 0,14-1 39 16,-4 7 10-16,3 2-13 0,5 1-18 16,1 0-16-16,1-2-3 0,2 2 7 15,1 0-19-15,2 2 8 0,0-3-11 16,-2 4-2-16,-2 0-1 0,-1 3-12 15,-6 0-4-15,-2 2-5 0,-6-2-7 16,-6 3 28-16,-4 2 3 0,-10 3 34 16,-5 0 12-16,-12 7-7 0,-12 3-11 15,-11 0-1-15,-3 0-5 0,0-6-22 16,7-9-82-16,13-6-120 0,10-7-141 16,9-5-223-16,10 0-968 0,-2-17-783 0</inkml:trace>
  <inkml:trace contextRef="#ctx0" brushRef="#br0" timeOffset="62697.111">21167 4120 2043 0,'0'0'656'0,"0"0"-446"0,0 0-21 0,0 0 44 0,0 0 24 15,0 0-58-15,0 0-51 16,0 0-110-16,0 0-38 0,0 0-38 0,-2 37 38 16,2 1 60-16,0 9 13 0,-2 8-26 15,0-5-19-15,-1-10-10 0,0-12-5 16,1-9 3-16,-1-3-4 0,1 0 7 15,0-1 3-15,0-3-19 0,1-4 15 16,1-6 13-16,0-2 53 0,0-2 56 16,2-10-8-16,0-10-43 0,1-15-89 15,2-20-33-15,-1-9 8 0,0-2-12 16,-2 4 24-16,-2 6 13 0,1 3 24 16,0 0-2-16,1 3-10 0,0 11 25 15,2 9 18-15,-1 10 4 0,0 6 11 16,0 2-21-16,1 1-15 0,0 3-13 15,0 6-21-15,3 4-49 0,5 7 0 16,2 6 49-16,10 14 37 0,5 14-6 16,3 15-19-16,-3 7-10 0,-7 2-1 15,-6-6-1-15,-6-17-21 0,-3-9-10 0,-2-9-9 16,-2-5 19-16,2 2 18 0,-1-2 1 16,1 1-1-16,-2-5-28 15,-1-5-27-15,-2-4-47 0,0-4-49 0,-1-2-38 16,-6-1-57-16,-3-6-265 0,-5-5-559 15,-1 4-242-15</inkml:trace>
  <inkml:trace contextRef="#ctx0" brushRef="#br0" timeOffset="62863.789">21163 4231 1387 0,'0'0'501'0,"0"0"-15"0,0 0 1 16,-38 22-112-16,34-18-82 0,3-1-56 16,1 0-73-16,3-3-45 0,7 0 97 15,5 0 5-15,4 0 4 0,12-6-32 16,14-8-40-16,9-8-61 0,1-1-47 15,-9-1-45-15,-13 5-24 0,-11 7-92 16,-3 0-55-16,4-5-32 0,2-1-60 16,1-4-118-16,-3 0-355 0,-7 4-788 15,-2-9-252-15</inkml:trace>
  <inkml:trace contextRef="#ctx0" brushRef="#br0" timeOffset="64130.731">21545 3621 2300 0,'0'0'1560'0,"0"0"-1381"0,0 0-110 15,0 0 3-15,0 0 34 0,0 0 0 16,0 0 30-16,0 0 12 0,22 52-4 16,-8-21-9-16,2 11-46 0,3 10-31 15,-1 3-22-15,-2 3-5 0,-3-3-10 16,-3-6-20-16,1-1 9 0,-1-9-10 15,-1-10-12-15,-2-10-6 0,1-3-3 16,3 0 18-16,-1 0-13 0,2 0 14 16,-1-5 0-16,-2-2-1 0,-2-4-9 15,-2-2 9-15,-1-3-12 0,0 0 15 16,-1-3 21-16,0-4 25 0,-1-8 18 0,3-4-35 16,-2-8-29-16,2-4-27 0,-1-3-25 15,3 1 22-15,-1 1 11 0,1 1 4 16,1 6 13-16,1 3-1 0,-1 1 2 15,-1 4 1-15,-1 4 15 0,-1 3 0 16,0 3-2-16,-2-3 5 0,0 3 3 16,-1 2-18-16,-1-2 11 0,0 0-14 15,0-2-18-15,0 1 15 0,-1-3 1 16,0 0 2-16,0 0 0 0,-2-2 2 16,-1-1 1-16,-1 1 9 0,0 1 1 15,-1 1-10-15,3-1 0 0,-2 6 15 16,2-1-6-16,-1 3-10 0,1 1-2 15,0 0 0-15,0 2-15 0,0 0-6 16,2-1-10-16,-1 2-2 0,0 0-13 16,1 0-15-16,0 0-6 0,0 0-25 15,0 0-25-15,0 0-28 0,0 0-40 16,0 0-17-16,2 3 53 0,0 1 47 16,0-1 24-16,1 1 18 0,-2-1 38 0,2 0 22 15,-2 0 0-15,0-2 2 0,0 1 14 16,0-1 9-16,-1-1 19 15,0 0 16-15,0 0 5 0,1 0 27 0,-1 0 17 16,0 0 3-16,0 0 0 0,0 0 2 16,0 0-9-16,0 0-4 0,0 0-18 15,0 0-9-15,0 0-10 0,0 0-9 16,0 0-15-16,0 0-13 0,0 0-24 16,0 0-1-16,0 0 1 0,0 0-1 15,0 0-2-15,0 0 0 0,0 0-2 16,0 0 1-16,0 0 1 0,0 0 3 15,0 0 22-15,0 0-1 0,0 0-3 16,0 0-5-16,0 0-2 0,0 0-14 16,0-1-3-16,0-4-15 0,0 1 15 15,0 1-13-15,-1-1 4 0,1-1 12 16,-2 0 3-16,1-1 0 0,-1 1 0 16,0 0 16-16,0-2-7 0,0 1 0 15,0 1 0-15,0-2 6 0,0 4 22 0,1-3-13 16,-1 2 7-16,0-3-7 15,-2 0 6-15,2 2 4 0,-1-2 12 0,-1-1-13 16,1 0-12-16,-1 2 6 0,1-2-8 16,0-1-4-16,0 3 3 15,-1 0-18-15,1 1 12 0,2 1-14 0,-1 2 16 16,1 0-16-16,0-1 0 0,0 3 2 16,1-3 0-16,-1 3-3 0,1 0-11 15,0 0-22-15,0 0-19 0,0 2 4 16,2 3-16-16,3 4 13 0,6 6 51 15,3 12 21-15,8 15 12 0,3 11-2 16,0 2-10-16,-4-3-20 0,-2-6 11 16,-6-13 3-16,-1-6-13 0,-3-6 0 15,-1-2 1-15,3-2-2 0,0 3 1 16,1-3 1-16,1-1 12 0,-3-6 1 16,-1-4-1-16,-1-2-3 0,-2-2 15 15,-2-2-3-15,0-3 13 0,0-7-1 16,-1-5 73-16,1-15-109 0,0-11-12 15,-3-14-40-15,-1-6-2 0,0 0 5 16,-4 3 46-16,2 7-9 0,0-1 9 0,0 12 1 16,2 6 2-16,0 13 0 0,0 5 25 15,0 1-10-15,0 2 18 16,0 3 0-16,0 6-33 0,0 4 0 0,0 0-36 16,2 8-13-16,3 11-2 0,4 16 51 15,3 16 28-15,3 10 18 0,0 1-22 16,1-11 3-16,-2-15-12 0,1-10-3 15,-1-9 9-15,3-4-2 0,4 0-1 16,5-3-3-16,5 1-15 0,0-7-23 16,1-4-119-16,0-4-89 0,-1-5-79 15,-2-4-389-15,-7 0-1078 0,4-16-890 0</inkml:trace>
  <inkml:trace contextRef="#ctx0" brushRef="#br0" timeOffset="65614.679">22534 4221 3064 0,'-2'-6'440'0,"1"1"-241"0,0 3-38 0,0-1 24 0,-1 3 62 16,0-2-23-16,0 2-73 0,-1 0-93 15,-1 0-58-15,0 4-40 0,0 3-40 16,-3 4 12-16,0 6 13 0,2 4 42 15,1 2 13-15,2 3 1 0,2-2 1 16,4-1-2-16,5-6 0 0,3-1 2 16,2 0 23-16,4-4-3 0,0-1-4 15,4-1 19-15,-2-1-6 0,-2 0-19 16,-2-2-12-16,-3 1-1 0,-1 0-2 16,-6 1-27-16,-4 2 20 0,-2 1 10 15,-6 1 40-15,-7 2-6 0,-5 3-34 16,-5-1-30-16,-6-1-25 0,-4 1 12 15,0-3 3-15,0-4 2 0,2-3-17 16,3-2-54-16,5-5-37 0,6-4-40 16,5-5-117-16,8-6-228 0,5-7-568 15,3 3-534-15</inkml:trace>
  <inkml:trace contextRef="#ctx0" brushRef="#br0" timeOffset="66397.422">22686 4101 2531 0,'0'0'518'0,"0"0"-177"16,0 0-24-16,0 0 52 0,0 0-58 16,0 0-82-16,0 0-75 0,0 0-68 15,0 0-86-15,0 0-43 0,0 0 40 16,0 0 3-16,-14 58 55 0,20-29-3 15,4-2-21-15,-3 0-20 0,1 0-11 16,-1-3 0-16,2-3-1 0,-1-2 0 16,1-4-14-16,1-3 14 0,-2-3-1 15,0-3 0-15,-1-2-10 0,1-4 9 16,-2 0 3-16,1-4 0 0,-1-5-12 16,1-4 11-16,0-2-1 0,-2-6-38 0,-1-3-33 15,-1-1 17-15,-2-1 29 16,-1 4 27-16,0 4 0 0,0 4 18 0,0 7 41 15,0 3 14-15,0 4-8 0,0 0-65 16,0 4 0-16,3 3-46 0,2 3 46 16,2 7 21-16,0 1 1 0,0 1-19 15,0-1-2-15,-1-2-1 0,1-2-31 16,0-5-3-16,1-4 10 0,1-2 24 16,4-5 34-16,-1-6 18 0,2-6-52 15,3-13-30-15,3-12-1 0,0-10-18 16,-3-6-34-16,-6 3-21 0,-4 5 45 15,-7 5 59-15,-4-1 0 0,-6 0 43 16,-3 0 13-16,-1 7 30 0,3 7 0 16,3 7-7-16,2 8 4 0,-1 3 15 15,2 0-1-15,1 4-5 0,1 5-11 16,2 2-81-16,1 7-55 0,0 6-24 0,4 15 61 16,5 16 18-16,2 14 27 0,0 10-15 15,2-5-9-15,-2-6 0 0,-1-10 13 16,-2-10-16-16,0-9 0 0,-3-8 1 15,-1-4-1-15,2 1 2 0,-1-2-1 16,0-1 11-16,1-4-11 0,-4-7 2 16,0-3 15-16,0 0 19 0,0 0 17 15,3-9 16-15,3-2 24 0,2-6 18 16,3-6-69-16,4-1-43 0,2-3-14 16,3 3-10-16,2 3 6 0,-2 6-3 15,1 2 20-15,0 9-1 0,-4 4-19 16,-4 0 2-16,-5 4-8 0,-2 6-12 15,-6 0-16-15,-3 4-15 0,-8 4 40 16,-5-2 6-16,-7 4 2 0,-5-2 20 16,-1-3 2-16,-4 0 17 0,0-4-3 15,1-5-14-15,4-5-21 0,2-2-22 16,6-9-85-16,6-6-190 0,5 2-446 16,7-24-1243-16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3-03T02:37:11.42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4847 9342 621 0,'2'-1'345'0,"-1"-1"56"0,1 2 113 0,-1-1-109 16,-1 0-75-16,1 1-25 0,-1 0-61 16,0 0-62-16,0 0-36 0,0 0-25 15,0 0-23-15,0 0-29 0,0 0-19 16,0 0-21-16,1 0-20 0,0 0-9 0,2 0-26 15,2-1 26-15,4 1 19 0,3 0-3 16,3 0 21-16,4 0-2 16,4 0-1-16,4 0-6 0,3 0 17 15,2 0-1-15,7 0 0 0,-4 0 18 0,2 0-18 16,5-1 12-16,6-3-13 16,9 1-6-16,4-2-18 0,-4 1-17 0,-7 0 14 15,-1 1-13-15,0-2 9 0,1 2-10 16,4 0 14-16,-2 1-4 15,3-1 4-15,2 0 11 0,0 1-5 0,3 1 27 16,0-1-2-16,0 2 24 0,0 0 30 16,0 0-37-16,-1 0-36 0,-1 0 9 15,3 2 2-15,-3-1-8 0,2 3-7 16,0 0-8-16,-2 0-1 0,2-1 0 16,0 3 1-16,0-3-1 0,0 1-15 15,0-1 3-15,-1 0 12 0,2 0-14 16,-1 0 2-16,-2 1 22 0,-3-2-22 15,1 2 12-15,-6 0 0 0,-1-2 6 16,-1 2-20-16,-4-1 2 0,-2 1 9 16,-2 1 0-16,-7-1 3 0,-6-2-15 15,-6 0 0-15,-2 1 2 0,2-1 1 0,3 1 12 16,1 2-2-16,-5-1-13 16,-3-1-1-16,-4 1-15 0,-1-2 15 15,-6 1-14-15,-1 0-3 0,-5-3-43 0,0 0-34 16,0 1-48-16,-2-1-20 0,-2 0-59 15,-1 0-82-15,-5-4-375 16,4 0-1219-16</inkml:trace>
  <inkml:trace contextRef="#ctx0" brushRef="#br0" timeOffset="1382.231">11630 9429 2061 0,'-29'6'386'0,"10"-4"-206"0,-4 0 17 0,-6 0 37 0,-9-2-42 0,-10-1-64 0,-10-7-46 15,-2-2-59-15,1-5 8 16,5-2-15-16,7-1 16 0,1-4 12 15,1-2 4-15,0-3 5 0,2-3-5 0,-3 0-20 16,4-3 0-16,-2-2 7 16,2-1-22-16,5-3-13 0,7 6 3 15,6 6 50-15,8 3 7 0,5 3 19 0,2-2-32 16,0-3-13-16,5-4-2 0,4 2 52 16,7-2-3-16,8 2-19 0,16-3-10 15,16-4-11-15,21-3-1 0,11 4-12 16,5 5-10-16,5 6 1 0,-1 7-7 15,4 4-9-15,8 3 6 0,4 5-8 16,-1 4-2-16,-2 0-10 0,1 8-8 16,-7 4 18-16,-3 2-17 0,-8 8-16 15,-8 4-6-15,-7 7 0 0,-10 3 15 16,-8 6-28-16,-7 1 10 0,-9 4-16 16,-5 0 6-16,-9-3-7 0,-6-1-8 15,-6-4 4-15,-8-1 11 0,-6-1 18 16,-12-2 23-16,-3-2 11 0,-12 2 1 15,-5 0 13-15,-8-2 0 0,-9 2-10 16,-2-8-3-16,-3-3 16 0,-3-4-4 0,-3-1 1 16,-5-8 6-16,-7-2 19 15,-6-5-6-15,-7 0-14 0,-6-3 1 16,-1-1-18-16,2 0 15 0,8-6-1 0,10-2 16 16,8-3 22-16,9-5-19 0,9-2-33 15,11 0-1-15,13-2 0 0,8 2-2 16,4-9-14-16,2 1-12 0,7-6-6 15,5-2-38-15,13-4-54 0,21-8-72 16,27-9-150-16,17 2-363 0,-9 13-776 16</inkml:trace>
  <inkml:trace contextRef="#ctx0" brushRef="#br0" timeOffset="10166.533">15068 10472 1202 0,'-7'4'754'0,"5"-3"-472"0,2-1-68 0,0 0-27 0,1 0-48 0,4 0-1 16,1 0 58-16,5 0 15 0,4 0-27 15,5 0-16-15,6 0-20 0,10 0-50 16,11-1-30-16,13-4-36 0,5-2-29 16,1 0 0-16,-2 1 10 0,-4 1-13 15,4-1 2-15,0 2 30 0,4 0 37 16,4 0 18-16,4 1-3 0,0 0-16 15,6 0 7-15,3 2-13 0,0 1-13 16,3-2 0-16,1 2-15 0,1 0 3 16,2 0-9-16,1 0 3 0,0 0 5 15,-1 0-5-15,3 0 0 0,-1 0 9 16,1 0 9-16,3 0-3 0,0 0-10 16,0-2 7-16,-3 1-12 0,-1-1-7 0,-3 0-9 15,-2 0 7-15,0 0-4 16,-6 0 0-16,0 0-3 0,-5 1 4 0,-5 0 5 15,-4-1 0-15,-3 1 4 0,-5 1-4 16,-2-1 1-16,-7 0 2 16,-3 1 0-16,-3-2-3 0,-12 2 1 0,-5 0-10 15,-5 0-3-15,-3-1 0 0,2 1-11 16,4 0 0-16,0-2 2 0,0 2-3 16,-2-2-1-16,-6 0 0 0,1 2-1 15,-2-2 1-15,-7 1 1 0,0 0-1 16,-2 1-1-16,-6 0 1 0,-1 0 0 15,-2 0-1-15,0 0-22 0,0 0-31 16,-2 0-21-16,1 0-12 0,-1 0 3 0,-2 0-31 16,-3-2-43-16,-2 2-38 0,0-1-78 15,-4 1-97-15,0-2-345 16,4 0-962-16</inkml:trace>
  <inkml:trace contextRef="#ctx0" brushRef="#br0" timeOffset="13482.326">17598 9926 1208 0,'0'0'1421'0,"0"0"-1013"0,-37 6-136 0,32-5 71 0,-1-1-69 16,2 2-45-16,2-2-5 0,2 0-17 0,0 0 6 16,0 0-29-16,4 0-56 0,-2 0-49 15,4 0 7-15,-1 0 23 0,9 2-3 16,11 3-36-16,21 4 6 0,24 5-7 15,13 0-20-15,8 2-19 0,0-2-9 16,-2-1-9-16,2 0-9 0,1 1 24 16,5-4 1-16,1 0 14 0,4-2 6 15,-1-3 1-15,-4-2 41 0,-8-2-18 16,-9 0-41-16,-9-1-31 0,-12-2 0 16,-16 0-22-16,-13 0-29 0,-14-1-54 15,-8 3-89-15,-2 0-78 0,-3-2-132 0,-2-3-552 16,-1 1-869-16,-8-12-549 0</inkml:trace>
  <inkml:trace contextRef="#ctx0" brushRef="#br0" timeOffset="14199.241">18655 11100 3132 0,'0'0'446'0,"0"0"-389"0,-16 52 85 0,14-28-70 0,-3 4-25 15,1 1-3-15,-2-3-19 0,-2-1 7 16,0-5-20-16,3-3-9 0,-1-5 0 15,2-5 15-15,1-4 15 0,3-3 39 16,0 0 27-16,0-7 19 0,0-10-49 16,2-17-26-16,3-18-3 0,5-6 3 15,1-6 13-15,5 6-13 0,-3 4 0 16,5-1 28-16,0 0-34 0,-2 1-10 16,2 4 7-16,-3 11-21 0,-1 12 11 15,-3 9-3-15,-3 3 10 0,2 5-3 0,0-1-4 16,-1 5-24-16,0 6-9 0,3 8-49 15,-2 7 58-15,4 8 12 0,1 14 28 16,-3 12-13-16,-4 11-14 0,-5 6-13 16,-3-5-56-16,-2-7-20 0,-1-15 33 15,1-9-58-15,0-8-4 0,2-3 0 16,0 1-25-16,0-1-34 0,0-1-119 16,0-6-266-16,-2-4-625 0,-1-6-687 15</inkml:trace>
  <inkml:trace contextRef="#ctx0" brushRef="#br0" timeOffset="14382.417">18554 11060 2719 0,'0'0'612'0,"0"0"-367"0,0 0-43 16,0 0-14-16,0 0 20 0,0 0 127 16,43 23-8-16,-19-20-104 0,2-2-55 15,5-1-49-15,2 0-50 0,-2-4-53 0,2-2-4 16,-4-4-12-16,-3 1-16 0,0 0-82 15,-5-1-54-15,1-1-71 16,-5-2-109-16,0 1-246 0,-3-2-608 0,-4 3-938 16</inkml:trace>
  <inkml:trace contextRef="#ctx0" brushRef="#br0" timeOffset="14698.431">19080 10635 1205 0,'0'0'2042'0,"0"0"-1737"16,0 0-140-16,0 0 74 0,-4 52 31 16,0-31 6-16,2 1-35 0,-2 3-33 15,3 0-25-15,-1 2-52 0,0 1-45 16,-2 9-35-16,0 8-5 0,1 9-7 16,-2 1-5-16,1-4-7 0,2-11-24 15,2-12-1-15,0-9-2 0,2-1-3 16,7-1-9-16,-2 1 12 0,4-2 11 0,1-1 19 15,3-5 55-15,1-1 54 0,1-4-42 16,1-2-46-16,0 0-27 0,2-3-12 16,0-3-12-16,2-1-14 0,0-7-76 15,2 1-55-15,-4-3-28 0,4-1-9 16,-3 0-58-16,4 0-134 0,-3 0-108 16,0-2-64-16,-4 5-738 0,3-8-1000 0</inkml:trace>
  <inkml:trace contextRef="#ctx0" brushRef="#br0" timeOffset="15215.565">19484 10678 3325 0,'0'0'472'0,"0"0"-303"0,0 0 2 15,0 0-69-15,0 0 7 0,0 0 9 0,0 0 12 16,-2 38 21-16,2-19-22 16,2 10-53-16,4 11-36 0,-3 14-13 15,1 2-5-15,0-2-7 0,0-8 0 0,-1-10-15 16,2-8 0-16,1-6-2 16,-1-4-19-16,2 3 19 0,1-1-13 15,5 2 14-15,-2-6 1 0,1-4 3 0,-1-4 21 16,0-2 22-16,4-5 64 0,-2-1 8 15,2-7-57-15,0-6-34 0,3-7-27 16,2-11-12-16,0-13-39 0,-2-12 2 16,-4-6 34-16,-5 3 15 0,-4 4 0 15,-3 17 18-15,-1 7 9 0,1 13 10 16,-2 3-7-16,0 3 31 0,0 2 18 16,0 2-9-16,0 5-7 0,0 3-2 15,-2 0-13-15,2 0-36 0,-1 0 9 16,0 0-21-16,0 0 0 0,-1 1-27 15,-1 2 0-15,-1 1 0 0,0 3-1 0,0 5 1 16,-1 6 25-16,1 13 2 16,2 16 15-16,2 12 22 0,4 9 5 15,6-6-3-15,2-8-18 0,-1-15-21 0,0-9-1 16,0-11-26-16,1-4-33 0,3 1-67 16,3-3-71-16,8-3-33 0,0-7-142 15,0-5-360-15,-3-4-972 0,11-22-638 0</inkml:trace>
  <inkml:trace contextRef="#ctx0" brushRef="#br0" timeOffset="17564.604">23055 17054 912 0,'-25'-3'1188'0,"10"-3"-929"0,-3 0-110 0,-5-2-17 15,-4-4-12-15,0 2-21 0,-2-2 4 16,0-1-7-16,0-2-54 0,-1 0 35 0,4 2 9 16,-1-1 22-16,4 0 13 15,4-1 3-15,5 0-33 0,6-5-9 16,2 0-9-16,4-4-71 0,2-1-2 0,8-5-1 16,3-2-15-16,4-1-9 0,5-2 3 15,5-2 9-15,2 2 10 16,3 1 1-16,7-5 2 0,6 0 19 0,9-2 22 15,3 4 3-15,1 3 19 0,1 7 12 16,2 4 14-16,7-1 10 0,5 5-8 16,6-2-32-16,6 6-25 0,2 3-34 15,3 4 0-15,1 2-28 0,-2 5-3 16,1 1 9-16,-1 6 7 0,-4 3 11 16,-6 5-11-16,-2 1-4 0,-7 5 1 15,-5 0-4-15,-8 3 22 0,-5 2-19 16,-8-2-6-16,-11-2 3 0,-10-4-12 15,2 8 6-15,0 11-3 0,-1 13-8 16,-7 6-2-16,-11-1-9 0,-10-3 0 0,-11-4 15 16,-10-3 4-16,-9-1 5 15,-8 0 20-15,-8-1 6 0,-8-2 3 16,-8-5 16-16,-5-1-17 0,-7 0 20 0,-5-4 13 16,-6 0-10-16,-7-3-9 15,-2-4-16-15,-4-4-44 0,-3-2 12 0,-1-4 30 16,1-6 2-16,1-1 20 0,1-6 27 15,7-2 7-15,3-6-7 0,10-4-25 16,9-6 13-16,10-6 0 0,16 4-4 16,16 0 9-16,12 5-40 0,9-2-65 15,4-3 20-15,7-6-43 0,10-10-151 16,30-12-224-16,-1 5-695 0,30-13-817 0</inkml:trace>
  <inkml:trace contextRef="#ctx0" brushRef="#br0" timeOffset="18448.114">20442 10892 1534 0,'0'0'270'0,"0"0"-82"0,0 0 91 0,0 0-43 15,-3-44 15-15,3 33 26 0,-2 0 1 16,0-1-8-16,-1 2-36 0,1 0-36 0,0-3-26 16,0 1 3-16,-1-1-27 0,1 0-21 15,-2 3-53-15,0 0-25 16,1 2-15-16,-1 2-13 0,-3 0-18 0,0 3-3 16,-3-1-46-16,-1 4-40 0,-2 0-3 15,-2 5 2-15,-4 6 13 0,1 10-7 16,1 17 41-16,3 13 28 0,8 9 12 15,6-1 37-15,5-5-15 0,6-9-22 16,-1-8-1-16,3-13-21 0,-1-4 19 16,2-6 1-16,3 2-11 0,5-2 13 15,2-1 31-15,4-5 0 0,2-7 10 16,1-2-41-16,1-12-7 0,6-11-188 16,5-14-119-16,1-14-313 0,-10 6-784 15,-5-2-459-15</inkml:trace>
  <inkml:trace contextRef="#ctx0" brushRef="#br0" timeOffset="18631.519">20794 10569 2324 0,'0'0'516'0,"0"0"-58"16,0 0-14-16,0 0-139 0,0 0-132 0,0 0-24 15,0 0-76-15,0 0-73 16,0 0-18-16,-15 42 18 0,13 18 55 16,-1 4 26-16,0 2 2 0,3-8-21 0,-2-9-22 15,2-3-19-15,-3 1-21 0,2-2-14 16,0-7-29-16,0-8-108 0,1-9-85 15,0-4-45-15,2-1-53 0,-1-3-171 16,3-5-296-16,-3-4-750 0</inkml:trace>
  <inkml:trace contextRef="#ctx0" brushRef="#br0" timeOffset="18948.522">20641 10962 2925 0,'0'0'374'15,"0"0"-66"-15,0 0 23 0,0 0-104 16,0 0-41-16,0 0-37 0,0 0-26 15,0 0-42-15,0 0-5 0,0 0 41 16,38-8-37-16,-18 7-47 0,2 0-15 16,2 1-18-16,-3 0-4 0,3 1-23 0,-2 4-4 15,-1 2-8-15,0 6-13 0,-1 0 12 16,-4 4 3-16,0 4 3 16,-2 0-9-16,-1 4 23 0,-3-3 20 0,-1-1 0 15,-1-2 0-15,-3-3 3 0,-2-4 9 16,-1-2 3-16,-1-4-2 0,0-3 8 15,-1-1 16-15,0-2 18 0,1 0 37 16,0 0 15-16,1-4 6 0,0-1-9 16,2-8-1-16,3-10-73 0,5-14-30 15,5-12-45-15,1 3-53 0,2 9-54 16,-5 11-41-16,0 10-46 0,4-1-79 16,5-2-168-16,2 0-640 0,-6 6-661 15</inkml:trace>
  <inkml:trace contextRef="#ctx0" brushRef="#br0" timeOffset="19332.325">21205 10517 1782 0,'0'0'1502'0,"0"0"-1143"0,0 0-50 15,0 0-42-15,0 0-59 0,0 0-54 16,0 0-40-16,0 0-52 0,11 36-13 16,0 10 43-16,5 22 137 0,1 7 18 15,-1 1-65-15,-5-8-64 0,-1-13-42 16,-5-1-16-16,-4-3-39 0,-1-3-21 16,-5-9-72-16,-2-10-158 0,1-9-138 15,0-5-156-15,2-5-776 0,-4-7-1838 0</inkml:trace>
  <inkml:trace contextRef="#ctx0" brushRef="#br0" timeOffset="31381.47">8519 11441 1717 0,'-9'2'477'0,"5"-2"-347"0,2 0-101 0,1 0 26 0,1 0 35 0,0 0 65 16,0 0 35-16,0 0-68 0,0 0-51 16,1 0-55-16,1 0-13 0,0 0 23 15,4 0 19-15,1-1-1 0,6-2-42 16,4 0 30-16,6 0-6 0,10-3-4 15,10-3 1-15,13 1-21 0,2-2 0 16,2 3 0-16,-3 1 0 0,-1 2 11 16,0 3 12-16,3 0 10 0,2 1 0 15,-3 0 4-15,6 0 18 0,-2 1-3 0,3 0-19 16,3 0 6-16,4 1 22 16,1-1-25-16,0-1 0 0,5 0-7 0,0 3-15 15,0-2 3-15,4 1-16 0,-4-1 0 16,4 2-3-16,0 1-16 0,5-1 15 15,0 1 1-15,2-2 0 0,2-1 13 16,2 2 3-16,3 0-4 0,1 1 4 16,1 1 16-16,2-1-1 0,-2 1 3 15,0 1 7-15,2-1 10 0,0 2 12 16,1-1 9-16,-2 0-10 0,6 1-6 16,1-3-3-16,1 2-1 0,3-2 7 15,-1 0-15-15,2-1-11 0,1-2-8 16,-1 0-6-16,4 0-17 0,-1-1 19 15,0 0-20-15,2 0 2 0,0 0 15 16,0 0-18-16,-4 1 0 0,0-1-2 16,-4 0 0-16,0 1 2 0,-2 1-2 0,-1-2 2 15,-5 3 3-15,-3-2 9 16,-4 0 7-16,-4 1 11 0,-4-1-2 16,-5 1-3-16,-4-2-7 0,-6 1-3 0,-5 1-12 15,-6-2 0-15,-4 0-3 0,-4 0-19 16,-5-3-24-16,-9 0-55 0,-8-1-60 15,-8 1-68-15,-4-2-63 0,1-1-207 16,-2-1-657-16,3-10-966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3-03T02:38:01.87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14515 7575 1403 0,'-20'0'695'0,"8"0"-355"0,0 0-98 15,-2 0 60-15,0 0-20 16,-1 0-59-16,2 0-65 0,2 0-38 16,-1 0-22-16,3 0-20 0,1 0-21 0,2 0-13 15,2 0-3-15,2 0-3 16,2 0 9-16,0 0-16 0,0 0-31 0,2-1-14 16,4 1 14-16,2 0 0 0,3 0 44 15,6 0 31-15,4 3 15 16,13-1 3-16,8-1-10 0,14 1-24 15,6-2-4-15,1 0 0 0,2 0 4 0,0 0-10 16,5-3-9-16,6-2 3 0,5 1 9 16,3-3 6-16,5 1 6 0,3 2 27 15,3-3 4-15,4 2-16 0,3 0-12 16,-3 1-1-16,0 1 10 0,-2-1-21 16,-6 3-13-16,-1-1 0 0,-3 2-8 15,-6 0-1-15,-3 0-3 0,-9-1-6 16,-3 1-5-16,-8 0-1 0,-5 0-3 15,-12 0-3-15,-10 0-10 0,-9 0-2 16,-4 0-1-16,-3 1-2 0,1-1-12 16,-3 2 0-16,-8-1-10 0,-1-1-17 0,-4 0-70 15,0 0-36-15,0 0-13 0,-4 0-31 16,0 2-61-16,1-2-144 0,-1 0-161 16,-1 0-633-16,3-3-1060 0</inkml:trace>
  <inkml:trace contextRef="#ctx0" brushRef="#br0" timeOffset="3683.944">19246 7715 1465 0,'0'2'689'0,"2"-1"-436"0,4 0 5 0,-3 2 28 16,6-2-61-16,-2 1-50 0,5 0-6 15,2-2-17-15,3 2-36 0,2-2-21 16,8 0-29-16,1 0 9 0,8 0-11 15,13-2-2-15,11-3-3 0,4 0-21 16,5 1-20-16,-6-1 10 0,1 0-6 16,5 1 15-16,4-2 22 0,3 3-3 15,3-1-16-15,3 1-15 0,3 2-3 0,1 0 5 16,1-1 7-16,2 2-6 16,2 0 0-16,0 0-13 0,1 0-12 15,2 2 0-15,2-1 22 0,-2 2-7 0,2-2 19 16,-2 3-37-16,0-1 16 15,0-1 5-15,1-1 10 0,-1 2-1 0,-2-2 4 16,0 2 3-16,-1-3 6 0,-1 3 3 16,1-1-1-16,1 0-5 0,-5 0-19 15,1 0-8-15,-1-1-11 0,-2 2-1 16,1-1 0-16,-3 0 2 0,1-1 0 16,-2 1 0-16,-1 0 21 0,1-2-21 15,-1 2-1-15,-1-2 0 0,1 0 14 16,-3 2-1-16,2-2 0 0,0 0 9 15,-2 0 4-15,1 1 5 0,-2-1 4 16,0 1-13-16,0-1 12 0,-1 2 4 16,-2-2 2-16,-2 0-2 0,-2 0 5 15,-2 0-8-15,-3 0-7 0,0 0-3 16,0-3-3-16,-2 2 1 0,-3-2-10 16,-2 2-3-16,-1-1-10 0,-9 1 0 15,-2 0-1-15,-5 0 1 0,-6 1 10 16,-8-2-9-16,-4 1 12 0,-3 0-12 0,3 0 12 15,-1-2-13-15,4 1-1 16,-1 0 0-16,-5 1 1 0,-2-2 1 16,-1 3-1-16,-3-1 0 0,0-1-1 15,-4 2 0-15,-3-1 1 0,1 1 0 0,-2 0-1 16,0 0-1-16,-4 0 0 16,-1 0 0-16,0 0 0 0,-1 0 2 0,0 0 0 15,0 0-1-15,0 0-1 0,0 0-15 16,0 0-6-16,0 0-30 0,0 0-46 15,-1 0-39-15,0-2-56 0,1 1-58 16,-2-6-148-16,-2 1-644 0,2-23-2210 0</inkml:trace>
  <inkml:trace contextRef="#ctx0" brushRef="#br0" timeOffset="22401.366">17998 2810 2153 0,'0'0'476'0,"0"0"-306"0,0-44 116 0,0 31 40 0,4-1-85 0,-2 0-99 16,0 4 5-16,-2 2 20 0,0 3-20 15,0 1-20-15,0 4-31 16,0 0-96-16,0 0-12 0,0 6-100 0,0 2-59 15,6 15 30-15,3 22 141 0,5 24 0 16,1 15 48-16,-1 2-30 0,-1 0-14 16,-3-9 19-16,-2 1-23 0,0 1-18 15,-5-4-32-15,3-8 2 0,-2-6 1 16,-1-15 6-16,-1-10 6 0,0-11 1 16,-2-8-20-16,5 4-2 0,-3-2-39 15,0-4-63-15,0-6-49 0,1-8-84 16,1-5-128-16,3-19-37 0,-1-1-550 15</inkml:trace>
  <inkml:trace contextRef="#ctx0" brushRef="#br0" timeOffset="22869.441">18089 2721 2785 0,'0'0'373'16,"0"0"-134"-16,-19-47 46 0,15 33-30 0,-1 5 9 15,3 1-22-15,1 5-72 16,1 1-74-16,0 1-96 0,3 1 0 15,8 0-59-15,9-2 59 0,23-2 2 0,29 0 38 16,17-6-6-16,7 3-34 0,0-4-2 16,-7 1-81-16,-2 2-7 0,-5 1 7 15,-1-1 27-15,-4 1 38 0,-7-3 18 16,-7 3 18-16,-7-1-5 0,-13 4 5 16,-12 3 7-16,-10 0 12 0,-8 1-3 15,-1 2-11-15,0 2-23 0,-5 3-56 16,-4 3 1-16,-3 4 55 0,-7 12 24 15,-8 13 16-15,-8 16 7 0,-2 12 2 16,2 0 1-16,3 1-20 0,7-5-5 16,3 1-13-16,8 1-11 0,2-3-1 15,0 0-18-15,8 1 17 0,2-4 0 16,1-2-1-16,2-5 1 0,0-1 1 16,-1-6 21-16,-3-9 22 0,0-7 6 15,-5-9-15-15,-2-1-12 0,0 2 5 16,-2 2 16-16,-2 1 6 0,-7-2 6 15,-7-1 9-15,-13-1 64 0,-19 0-12 16,-20-3-46-16,-19-3-31 0,-12-7-9 0,-3-7-27 16,6 0-3-16,-3-4-39 0,5-5-25 15,10-2 9-15,13-6 28 16,17 0-28-16,12-14-82 0,13-10-117 0,18-9-134 16,13-11-277-16,12 15-806 0,17-2-834 0</inkml:trace>
  <inkml:trace contextRef="#ctx0" brushRef="#br0" timeOffset="23167.938">20277 2606 3459 0,'0'0'462'0,"0"0"-324"0,0 0-16 0,-18 37-41 0,10-11 47 0,0 16-39 16,5 17-18-16,2 9 16 0,2 5 24 15,6-3 2-15,2-7-33 0,-2 0-19 16,-1-1-40-16,-2-1-19 0,-3-3-2 16,0-4-27-16,0-11-71 0,-1-11-49 15,1-13-16-15,4-6-29 0,-2-1-73 16,2-5-49-16,0-6-212 0,4-15-540 15,-1-3-479-15</inkml:trace>
  <inkml:trace contextRef="#ctx0" brushRef="#br0" timeOffset="23633.802">20308 2446 3302 0,'0'0'422'0,"0"0"-211"15,0 0 84-15,0 0-40 0,0 0-61 16,0 0-28-16,0 0-31 0,0 0-28 15,0 0-28-15,0 0 0 0,0 0 3 16,73-22-27-16,-16 13-9 0,10 2-32 16,3 0-14-16,-5 0-15 0,-9 6-28 0,-1 0-45 15,0 1 12-15,-4 0 30 0,0 3 16 16,-5 0 11-16,-1 4 17 16,-10-1 2-16,-8 0 0 0,-6 0 0 0,-4 3 12 15,2 2 1-15,0 5 35 0,-2 2-48 16,-4 2-25-16,-5 7 25 0,-6 14 10 15,-2 13 15-15,-2 8 29 0,-5 6 1 16,2-3 3-16,3-4-3 0,1 3-13 16,1-3 4-16,2-1-13 0,3-3-3 15,2 0-15-15,-1-3 16 0,-1-1-7 16,-1-2 6-16,-1-3-15 0,-3-4 0 16,0-2-2-16,-2-9 8 0,-3-5 3 15,-1-9 3-15,-3-1-12 0,-3 2 0 16,-6 4-12-16,-13 3 31 0,-11 1 20 15,-18-3 3-15,-10-6-14 0,-7-9-7 16,-3-8-6-16,1-7-12 0,-5-8-17 16,1-4-1-16,2-4-42 0,8-3-28 15,9 0-5-15,16 0-1 0,15 4-8 16,14 2-49-16,7-5-40 0,11-12-144 16,11-14-309-16,17-8-689 0,4 11-804 0</inkml:trace>
  <inkml:trace contextRef="#ctx0" brushRef="#br0" timeOffset="23805.532">22235 3046 3198 0,'0'0'470'0,"0"0"-403"0,0 0-7 15,0 0-1-15,0 0-14 0,0 0-45 16,0 0-262-16,0 0-279 0,0 0-881 16</inkml:trace>
  <inkml:trace contextRef="#ctx0" brushRef="#br0" timeOffset="23960.285">23352 3020 2947 0,'0'0'240'16,"37"8"-240"-16,-14-8-211 0,5 0-82 15,5-5-143-15,-7-1-724 0</inkml:trace>
  <inkml:trace contextRef="#ctx0" brushRef="#br0" timeOffset="24097.935">24249 2960 2255 0,'0'0'693'0,"0"0"-558"16,0 0 9-16,0 0-17 0,0 0-15 15,0 0-96-15,43 25-16 0,-30-25-310 16,5-6-339-16,-3-2-1031 0</inkml:trace>
  <inkml:trace contextRef="#ctx0" brushRef="#br0" timeOffset="24214.476">24925 2953 3220 0,'0'0'455'16,"0"0"-383"-16,0 0-43 0,0 0-14 0,0 0-15 15,0 0-231-15,0 0-462 0,0 0-1230 0</inkml:trace>
  <inkml:trace contextRef="#ctx0" brushRef="#br0" timeOffset="24501.255">25585 2278 4003 0,'0'0'391'0,"0"0"-245"15,0 0-146-15,0 0 0 0,20 49 37 16,-6-9 50-16,-2 22 2 0,-2 10-6 15,-3 12-7-15,-3 5-5 0,-2 3-7 0,-2 4 6 16,0-1-3-16,2 1-6 16,2-4-27-16,2-9-31 0,4-6-3 15,1-12-21-15,3-7-61 0,1-11-58 0,-4-12-13 16,0-11 27-16,-4-9-19 16,0-8-43-16,-1-3-76 0,4-4-170 0,0-14-331 15,-1-5-753-15</inkml:trace>
  <inkml:trace contextRef="#ctx0" brushRef="#br0" timeOffset="25033.559">25726 2353 3790 0,'0'0'309'0,"0"0"-247"16,-45-7-5-16,34 5 86 0,-1 1-10 15,2 1 6-15,5 0 33 0,0 0-16 16,4 0-46-16,1 0-33 0,1 0 2 15,6 0 15-15,-1-1-12 0,6-4 46 0,14-2 5 16,21-6-72-16,26-5-37 16,12-2-23-16,4 3-1 0,-5 3-18 15,-8 4-7-15,-3 3-17 0,-3 4-28 16,-2 3 4-16,-1 0 11 0,-1 2 31 0,-4 4 21 16,-2 3 3-16,-2 1 2 0,-4 4 1 15,-4-2 15-15,-11 1 3 0,-11-1-6 16,-8-2 1-16,-6-3-14 0,-1 4 1 15,-2 2-3-15,1 1-12 0,-6 2 12 16,-4 0 15-16,-2 5-3 0,-6 0 6 16,-1 6-3-16,-6 2 0 0,0 0-13 15,-1 3 0-15,5 1-1 0,1 9-1 16,5 6-1-16,5 11-1 0,5 4 0 16,6-5 1-16,1-3-1 0,3-8 2 15,-1 1 3-15,1-2-1 0,1 0 16 16,-1-4-2-16,-2-6 2 0,-3-7 15 15,-4-6 3-15,0-3-5 0,-3 4-7 16,-1 3-3-16,-4 4-18 0,0-1 24 16,-9-2-3-16,-13 2 4 0,-16 4-7 15,-22 0 0-15,-17-3-3 0,-14-7-15 16,-10-7 14-16,-1-6-17 0,-7-3 0 0,0-2 0 16,-2 1 1-16,3 2 1 0,3-2-2 15,7-3-45-15,6-2-115 16,6-2-83-16,7-1-45 0,8-7-316 0,21 1-908 15,8-4-1441-15</inkml:trace>
  <inkml:trace contextRef="#ctx0" brushRef="#br0" timeOffset="25884.571">18568 3905 2584 0,'0'0'659'0,"0"0"-430"0,0 0 9 16,0 0-2-16,0 0-26 0,0 0-57 15,0 0-69-15,0 0 6 0,0 0 24 16,0 60 18-16,4-22 9 0,1 14 0 15,6 4-3-15,-2 3-23 0,0-2-17 16,1-2-19-16,-2 4-28 0,-2 6-14 0,-2 3-19 16,-4-3-18-16,0 3-2 0,-2-10-50 15,0-13-60-15,-2-13-19 16,2-13 15-16,0-6 10 0,1 1 2 0,-4-2-31 16,1 0-38-16,-3-6-93 0,-1-6-125 15,-4-4-295-15,4-5-737 0,-7-21-427 0</inkml:trace>
  <inkml:trace contextRef="#ctx0" brushRef="#br0" timeOffset="26200.601">18444 4193 2771 0,'0'0'711'16,"0"0"-436"-16,0 0-133 0,0 0-77 16,0 0 11-16,0 0 47 0,-14 38 4 15,9-22 19-15,-3 3-13 0,1 1-40 16,-1-3-29-16,2-3-18 0,2-3 6 15,2-6 1-15,2-5 2 0,0-2 61 16,6-8 70-16,6-13 5 0,5-16-96 16,10-22-63-16,2-6-32 0,4-2-15 15,-4 8-5-15,-4 12 20 0,-1 11 2 16,-8 9 1-16,-2 10-3 0,-2 6-12 16,-1 1-10-16,5 3-11 0,0 4-13 0,-1 8 25 15,3 16 5-15,0 16 16 0,4 16 3 16,-5 10-1-16,-5 3-2 0,-5-4-2 15,-3-6-50-15,2-3-51 0,2-3-96 16,0-14-89-16,3-8-253 0,-4-13-724 16,11-13-1242-16</inkml:trace>
  <inkml:trace contextRef="#ctx0" brushRef="#br0" timeOffset="27783.738">18056 5269 2792 0,'0'0'532'0,"0"0"-345"0,0 0 57 0,0 0-43 0,54-35-25 16,-32 25-67-16,3 0-68 0,-3 3-18 16,4 1-23-16,-1 6-19 0,0 0-21 0,-1 6-1 15,-2 5 19-15,0 2-18 16,-4 4 12-16,-4 4-29 0,-4-1-6 15,-6 0 9-15,-4 0 4 0,-4 0 50 0,-7-2 10 16,-9-1 18-16,-3-2 16 16,-4-3-7-16,-4-3-8 0,-3-4 3 15,-2-5 43-15,3 0-7 0,4-5 4 0,5-5 37 16,4-3 15-16,2-2-10 0,9-6-31 16,2-2-80-16,5-1-3 0,4-4-80 15,9-2-74-15,14-2-120 0,14 0-121 16,15-3-320-16,-7 7-844 0</inkml:trace>
  <inkml:trace contextRef="#ctx0" brushRef="#br0" timeOffset="28100.322">18592 5231 1106 0,'0'0'2475'16,"0"0"-2072"-16,0 0-93 0,0 0 34 15,0 0-135-15,0 0-62 0,0 0 33 16,0 0-86-16,0 0-66 0,53-20-10 0,-24 14-18 16,0 2-21-16,4 4-10 15,0 0-17-15,-4 4-41 0,-2 6-8 16,-4 3 8-16,-3 2 3 0,-7 5 9 0,-6-1 22 16,-3 1 6-16,-4 1 49 15,-7-2 9-15,-8 2 49 0,-12-2 32 0,-15 0-23 16,-7-2 6-16,0-6 1 0,10-6 14 15,12-5 13-15,9-2 8 0,-2-3-14 16,-2-4-7-16,4-3-13 0,4-5-11 16,4-2-64-16,8-2-42 0,2-3-104 15,17-5-51-15,23-4-136 0,11-6-346 16,0 8-1237-16,-1 3-434 0</inkml:trace>
  <inkml:trace contextRef="#ctx0" brushRef="#br0" timeOffset="30300.185">20659 3749 2857 0,'0'0'490'0,"0"0"-312"0,0 0-4 0,0 0-42 0,0 0-37 16,0 0-55-16,0 0-36 16,0 0-4-16,0 60 37 0,0-10 58 0,0 24-4 15,1 10-10-15,1 6-50 0,3-2 3 16,0-10-19-16,-2 1-15 0,-1 2 3 16,3-3-6-16,-4-4 0 0,1-7-28 15,-2-16-81-15,1-15-22 0,-1-15 39 16,1-7 45-16,0-3-22 0,-1-1-73 15,0-6-90-15,0-4-160 0,0-17-178 16,-3 1-833-16</inkml:trace>
  <inkml:trace contextRef="#ctx0" brushRef="#br0" timeOffset="30634.495">20594 3871 2873 0,'0'0'458'0,"0"0"-363"15,0 0-41-15,0 0 54 0,0 40 85 16,-5-9 14-16,-6 9-49 0,-1-1-33 16,-3-1-60-16,-1-8-28 0,0-6-9 15,-1 0 3-15,-1-1-3 0,4-8 3 16,1-7 27-16,8-6 41 16,0-3 86-16,4-10-32 0,1-15-55 0,6-15-98 15,8-20 3-15,4-10 0 16,5-1 24-16,1 6-6 0,1 5 7 0,-4 14-25 15,-2 12 12-15,-3 12-13 0,2 6 10 16,0 3-12-16,7 4-1 0,1 5-32 16,2 8 5-16,1 17 10 0,3 20 6 15,-2 21-3-15,-5 8-13 0,-8 3-60 16,-7-4-32-16,-6-8 3 0,-2 5-21 16,-2-3-94-16,2-4-209 0,-1-16-815 15,2-10-1270-15</inkml:trace>
  <inkml:trace contextRef="#ctx0" brushRef="#br0" timeOffset="35000.335">26361 3592 2636 0,'0'0'1070'0,"0"0"-940"0,0 0-8 0,0 0-8 15,0 0-11-15,0 0-13 0,0 0-24 16,0 0-7-16,8 71 15 0,6-20 34 15,1 13 9-15,3 1-22 0,-5 1 4 16,-1-5-11-16,-3 6-36 0,-3-1-21 0,-1 1-19 16,-4-4-12-16,0-7-15 15,-1-4-49-15,0-11-68 0,0-10-34 16,-1-11-31-16,0-4-30 0,0-1-42 0,-1 0-214 16,-2-3-496-16,0-5-491 0</inkml:trace>
  <inkml:trace contextRef="#ctx0" brushRef="#br0" timeOffset="35300.124">26207 4089 3038 0,'0'0'370'16,"0"0"-173"-16,-41 25-64 0,27-12-23 15,-1-3 3-15,3-3 14 0,1-1 16 16,5-3 19-16,3-3 45 0,3-7 27 15,0-16-45-15,4-18-179 0,14-24-10 16,8-8-13-16,8-6-11 0,5 6 3 16,-4 9 21-16,3 9 1 0,-5 10 32 15,-6 15 10-15,-5 10-3 0,-3 10-22 16,2 3-18-16,4 6-15 0,3 4 15 16,3 19 0-16,-1 23 49 0,3 22 2 0,-7 10 13 15,-6 1-3-15,-8-5-21 16,-4-9-19-16,-3-1-21 0,-1-7 0 15,0-14-73-15,2-14-140 0,-2-15-109 0,0-9-344 16,3-12-1503-16</inkml:trace>
  <inkml:trace contextRef="#ctx0" brushRef="#br0" timeOffset="46082.968">20353 5249 2259 0,'0'0'709'0,"0"0"-449"0,0 0 20 0,0 0 14 0,0 0-112 16,0 0-52-16,0 0-24 0,0 0-41 15,0 0-37-15,0 0-16 0,0 0 29 16,6-22 11-16,17 19 10 0,5 2-37 15,2 1-24-15,1 0-1 0,0 4-24 16,-2 3-26-16,-1 4-40 0,-7 4-3 16,-2 4-4-16,-7 4 0 0,-2 6 12 15,-7-1 3-15,-3 1-12 0,-8-2 27 16,-5-1-8-16,-6-1 8 0,-11-2-18 16,-10-2-27-16,-13-7-31 0,-1-7 98 15,0-7 45-15,15-7 45 0,11-3 66 16,6 2 55-16,5-3 5 0,0-3-52 15,0-3-18-15,2-3-22 0,4-1-79 0,9 0 0 16,4 0-104-16,12-1-63 0,13 0-61 16,14-4-135-16,14-3-332 0,-5 6-761 15</inkml:trace>
  <inkml:trace contextRef="#ctx0" brushRef="#br0" timeOffset="46384.296">20823 5370 3215 0,'0'0'527'0,"0"0"-332"15,0 0 72-15,0 0-118 0,0 0-56 16,0 0-3-16,0 0-34 0,44 1-53 16,-25-1-3-16,2 0-77 0,2 0-109 15,-4 5-11-15,1 1 15 0,-5 3 18 0,-2 2-19 16,-5 2-10-16,-3 1 11 15,-3-1 25-15,-3 1 68 0,-7-4 89 0,-5 1 102 16,-7-3 52-16,-5-2-62 0,-3-4 32 16,0 0 79-16,-1-4 8 15,6-4-6-15,4-4 26 0,3-4-11 0,7-5-66 16,3-4-90-16,5-5-64 0,4-2-65 16,9-5-80-16,16-4-118 0,17-2-167 15,-5 7-671-15,16 0-1370 0</inkml:trace>
  <inkml:trace contextRef="#ctx0" brushRef="#br0" timeOffset="50066.038">26061 5332 2066 0,'0'0'1303'0,"0"0"-992"0,0 0-25 16,0 0-3-16,0 0-54 0,0 0-31 0,0 0-35 16,26-43-56-16,-15 33-62 0,7-3-45 15,2 2-19-15,0 1-14 0,2 2-1 16,-1 2 1-16,-2 4-4 0,1 2-12 15,-1 4-4-15,-4 4 10 0,1 3 6 16,-4 4-6-16,-3 0-16 0,-4 3-8 16,-2 0-17-16,-6-1 16 0,-4 0 2 15,-4-2 23-15,-7-1 8 0,-1-4 35 16,-2-2 35-16,-1-5 5 0,0-3 19 16,-2 0 13-16,4-9 14 0,4-2-24 15,0-3-46-15,5-4 8 0,2-1-5 16,7-3-19-16,2-1-14 0,4 0-38 15,8 1-81-15,3 4-82 0,7 1-143 16,3 4-286-16,-4 6-643 0,12 1-611 0</inkml:trace>
  <inkml:trace contextRef="#ctx0" brushRef="#br0" timeOffset="50468.728">26626 5239 3238 0,'0'0'663'0,"0"0"-315"0,0 0-100 16,0 0-63-16,0 0-62 0,0 0-40 15,39-33-37-15,-28 31-46 0,3 2-46 16,1 0-12-16,3 7 2 0,-1 5 16 16,0 2-21-16,-2 4 36 0,-1 2-6 15,-4 4-9-15,-3 0 16 0,-3-1-26 0,-4 1 26 16,-4-3 24-16,-9 2 4 16,-6-5 36-16,-2 0-40 0,-8-2 46 15,-2-5-6-15,2-2 28 0,-2-7 15 0,4-2 6 16,5-5 18-16,7-6 6 0,3-4 6 15,7-4-18-15,3-1-31 0,4-3-70 16,9 1 0-16,7-1-64 0,11 2-21 16,13-2-4-16,12 0-2 0,4 5-136 15,-3 3-258-15,-19 6-768 0,-9 4-1089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3-03T02:39:00.04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4021 13354 257 0,'0'0'596'0,"0"0"-553"0,0 0 598 0,0 0-225 15,0 0-66-15,0 0 2 0,0 0-33 16,0 0-63-16,0 0-33 0,0 0-33 0,0 0-48 16,0 0-25-16,-36 10-14 0,36-10-11 15,0 0-5-15,0 0-15 0,0 0-19 16,1 0-16-16,0 0-24 0,1 0-13 16,-1 0-13-16,-1-2-2 0,1 2 15 15,0 0-25-15,1 0-6 0,2 0 31 16,1 0 12-16,4 0 29 0,4 1 8 15,-1 1-9-15,6-1 7 0,0 1 5 16,4-2 10-16,4 0-6 0,1 0-1 16,3 0-24-16,7 0-3 0,8 0 2 15,11-1-11-15,3 0 8 0,-2 0 7 16,-1 1 6-16,-5 0-6 0,3 0 2 16,4-1 1-16,1-1 0 0,0 2 12 15,1 0 18-15,2 0 9 0,-2 0-3 0,0 0-18 16,2 1 2-16,-1-1-11 15,1 0-4-15,1 0-2 0,0 0-4 16,-2 0 1-16,-2-1-4 0,-3 1-9 0,-5 0 0 16,-3 0-5-16,-10 2 2 15,-8-1 0-15,-8 1-3 0,-3-1 12 16,3 2-15-16,-1-2-3 0,0 2-12 0,-6-1-2 16,-5 0-13-16,-4 0 0 0,-5-1-39 15,-1-1-73-15,0 3-37 0,-2-3-37 16,-5 1-18-16,1 0-134 0,-3-1-199 15,1 0-643-15,2-2-990 0</inkml:trace>
  <inkml:trace contextRef="#ctx0" brushRef="#br0" timeOffset="3083.969">2151 9045 1307 0,'0'0'1528'0,"0"0"-1211"0,0 0-46 0,0 0 24 0,0 0-59 0,0 0 9 16,0 0-15-16,0 0-32 0,0 0-45 15,0 0-51-15,0 0-38 0,-15-9-64 16,15 10-21-16,0 1-35 0,0 5-14 16,1 2 18-16,1 10 52 0,4 0 16 15,0 6-1-15,-2 2-13 0,5 0-2 16,0-2-2-16,-1 0-31 0,2-3-60 16,-2-1-123-16,0-3-132 0,-2-4-424 15,-2-5-1306-15</inkml:trace>
  <inkml:trace contextRef="#ctx0" brushRef="#br0" timeOffset="3800.114">2191 10975 1585 0,'0'0'626'0,"0"0"-418"0,0 0 5 0,0 0 57 16,0 0 25-16,0 0-12 0,0 0-32 16,0 0-50-16,0 0-56 0,0 0-67 15,0 0-72-15,0 0-2 0,0 0-4 0,0 0 62 16,4 44 37-16,8-17-15 0,1 2 0 15,-2 0-16-15,2 0-19 16,-4 0-21-16,0 0-16 0,0 1-12 0,-2-3-11 16,0 2-11-16,-3-5-113 0,-2 0-170 15,0-10-337-15,-2-7-1731 0</inkml:trace>
  <inkml:trace contextRef="#ctx0" brushRef="#br0" timeOffset="5167.619">6230 7267 287 0,'0'0'1846'0,"0"0"-1423"0,0 0-39 0,0 0-13 0,0 0-50 16,0 0-75-16,0 0-32 0,0 0-24 15,0 0-50-15,0 0-83 0,0 0-57 16,0 0-55-16,0 0-45 0,0 0-40 15,0 0 97-15,4 39 43 0,4-14 46 0,-1-1-27 16,1 2-19-16,1-2-12 16,0-2-13-16,-2-3-50 0,-2-1-89 0,0-1-110 15,-3-5-427-15,-2-2-1418 0</inkml:trace>
  <inkml:trace contextRef="#ctx0" brushRef="#br0" timeOffset="9503.905">3626 7514 2098 0,'0'0'427'0,"0"0"-188"0,0 0 56 0,0 0-36 16,0 0-33-16,0 0-14 0,0 0-83 16,0 0-26-16,0 0-1 0,0 0 13 15,0 0 16-15,0 0-29 0,0 0-52 16,0 0-29-16,-10-37-21 0,14 31-1 16,0 2-30-16,1 0-37 0,1 2-12 15,4 2-4-15,3 0 6 0,2 2 25 16,5 3 3-16,0 1 5 0,2 3 4 15,-2 1-19-15,0 0-9 0,-4-1-13 16,-2 1-6-16,-4-3-20 0,-4 0 7 16,-3-1-10-16,-3 1 34 0,-3 0 64 15,-5-2 11-15,-5 2-59 0,-3-3 61 16,-4-2 13-16,-3-2 51 0,0 0 3 0,0-1 19 16,1-4-10-16,3-2-9 0,0-1-13 15,4-3-54-15,2 4-45 16,3-3-9-16,4 3-44 0,5 0-55 0,1 2-151 15,9 1-302-15,4-3-146 0,-1 5-591 16</inkml:trace>
  <inkml:trace contextRef="#ctx0" brushRef="#br0" timeOffset="10000.959">4238 7349 2143 0,'0'0'502'0,"0"0"-245"0,0 0-32 0,0 0-69 16,0 0-54-16,12-37-16 0,-7 31-19 15,2 0-52-15,3 3-15 0,2 2-15 16,4 0-3-16,0 1 17 0,3 2-30 16,0 2-4-16,1 2 0 0,-1 5-6 15,-1-2-17-15,-1 2 14 0,-3 1-7 16,0 2 22-16,-5 1-3 0,-1-1 31 15,-4 3 1-15,-2 0 11 0,-2-1 31 16,-5 2-10-16,-5-1 22 0,-3 0-9 16,-5 0 3-16,-2-1 9 0,0-3-9 15,-2-1 15-15,0-4 22 0,5-5 51 16,1-3 37-16,4-1 6 0,1-6-20 16,2-5-25-16,1-4-20 0,1-5-114 15,2-3-40-15,4-3-56 0,2-1-34 16,9-1-76-16,7 2-106 0,4-3-167 15,-2 9-618-15,17-13-915 0</inkml:trace>
  <inkml:trace contextRef="#ctx0" brushRef="#br0" timeOffset="12633.459">7288 7363 1482 0,'0'0'711'0,"0"0"-365"0,0 0-72 16,0 0-4-16,0 0-85 0,0 0-6 15,0 0 8-15,0 0-61 0,0 0-60 16,0 0-44-16,0 0-6 0,0 0 9 16,18-35-6-16,-11 31-17 0,5 2-2 0,-1 1-25 15,3-1-7-15,-1 2-5 16,3 2 24-16,1 2 12 0,2 2-27 15,-2 0-10-15,1 2 19 0,-3 1-25 0,-1 2 3 16,-6-1-29-16,-1 2-3 0,-3 0-32 16,-4 0 16-16,-2 1 15 0,-7 0 26 15,-1 0 7-15,-2 1-13 0,-3-1 21 16,-4-3 33-16,2-2 38 0,-2-4 23 16,3-4 3-16,0 0 28 0,3-7-34 15,0-2-33-15,6-3-25 0,-1-2-32 16,5-2-51-16,1-2-73 0,2-2-117 15,4 2-182-15,5 0-255 0,-2 3-636 16</inkml:trace>
  <inkml:trace contextRef="#ctx0" brushRef="#br0" timeOffset="13000.835">7683 7267 2547 0,'0'0'415'0,"0"0"-156"0,0 0-48 0,0 0-56 0,0 0-28 16,29-38-20-16,-17 31-35 0,2-1-72 15,5 3-3-15,-2 0-35 0,3 3-21 16,0 2 14-16,0 0-46 0,-2 3-17 15,-5 3 26-15,1 3 18 0,-6 2-15 16,-1 1 8-16,-3 1 38 0,-4 1 33 16,-2 2 32-16,-7-1 10 0,-3 2 12 15,-8 0-13-15,-1-2-3 0,-3-1 4 16,-4-3 15-16,1-1 0 0,0-5 16 16,2-3 53-16,2-2 9 0,4-4 4 15,3-5-8-15,3-3-40 0,1-5-32 16,6-2-59-16,4-5-25 0,4-1-146 15,12-4-125-15,9-6-262 0,2 4-970 16</inkml:trace>
  <inkml:trace contextRef="#ctx0" brushRef="#br0" timeOffset="20452.051">6352 8555 5 0,'0'0'92'0,"0"0"-90"16,0 0-2-16,0 0 13 0,0 0 7 16,0 0 12-16,0 0 11 0,0 0 41 0,-36 19 53 15,32-16 0-15,1-1-23 0,-1-2-113 16,0 2 296-16,-1-2-141 16,0 1-87-16,0-1-17 0,0 1-13 0,-1 1-16 15,0-1 0-15,-2 0 29 0,1 2-4 16,1-2 11-16,-1 1 32 0,-1-2 42 15,2 2 43-15,-2-2 25 0,2 0-19 16,0 0-1-16,-1 0 3 0,2 0-20 16,0 0-55-16,1 0-22 0,1 0-7 15,-2-2-6-15,0 2 6 0,3 0-4 16,-1 0 7-16,2 0-16 0,1 0-4 0,0 0-19 16,0 0-9-16,0 0-13 0,0 0-22 15,0-2 0-15,0 2-28 16,2-1 22-16,2 1 6 0,3 0 126 0,0 0 16 15,3 0-20-15,3 3-30 0,4-1-20 16,-1 0-7-16,3 0-8 16,2-1 5-16,2 0 0 0,1-1-3 0,-1 0-10 15,2 0 7-15,1 0-13 0,-2 0-12 16,-1 0-7-16,-1 0-8 0,1 0-13 16,-1 2 12-16,-3-2 1 0,0 1-13 15,-1 1-2-15,-1-2 1 0,-1 3 0 16,-1-2 0-16,-2 1-1 0,-1-1 1 15,-2 1 1-15,-3 0-1 0,-1-1 0 16,-2-1 1-16,-2 1 0 0,-2 0-1 16,0-1 14-16,0 2-1 0,0-2 0 15,0 0 19-15,0 0 6 0,0 0 0 16,0 0-3-16,0 0-10 0,0 0-8 16,0 0-4-16,0 0-13 0,0 0-2 0,0 0-2 15,0 0-20-15,0 0-14 16,0 3-10-16,0 0-6 0,2 2 33 15,0 4 19-15,1 3 3 0,-1 2-1 0,-1 1 0 16,-1 2-1-16,1 2 15 0,0 3-13 16,-1-2-1-16,0 4 16 0,0 1-16 15,-1 4 14-15,-1-3-13 0,-2 2 12 16,0 1-12-16,-1-2 0 0,0-2-1 16,0 0 1-16,1-2-1 0,2 1 0 15,-3-1 0-15,3-1-2 0,0-1-1 16,2-1 0-16,-2-1 1 0,2-1-1 15,0-3-1-15,-1-2 0 0,1 0-1 16,0-3 0-16,0-3 1 0,0-1 0 16,0 0 2-16,1-1 14 0,-1-2-1 15,2 1-1-15,0-1 0 0,0 0 0 16,-2 0-10-16,1-2 11 0,1 2-12 16,-2-3 2-16,0 1 9 0,0-1-10 15,0 0 1-15,2 2 9 0,-2-2-9 0,0 1 0 16,0-1 0-16,0 1-1 15,0-1-1-15,0 2 1 0,0 0-2 16,0-1 1-16,0 2 0 0,0 1 0 0,0-1 1 16,0 1-1-16,0-1-1 15,2 2-2-15,-2 0 0 0,2 0-11 16,-1 1 12-16,0 1-1 0,0-1 1 0,0 1 1 16,0 0 1-16,1-1 1 0,-2-1 0 15,3-1 0-15,-3 1 1 0,0-1 0 16,0 0 10-16,1 0-11 0,-1-1 1 15,1-1 9-15,0 1 3 0,0 0 1 16,-1 0 2-16,0-1-6 0,1-1 0 16,0 0 1-16,-1 0 2 0,0-1 3 15,1 0 12-15,0 0 1 0,0 0 9 16,0 0 30-16,0-1-7 0,1-1-17 16,1 2-4-16,2-3 1 0,5 1-4 15,1-1-5-15,2 0-7 0,6-1 0 0,1 1-6 16,1-1-6-16,1 0-3 0,1 2-10 15,-2-2 2-15,2 4 11 16,0-1-13-16,1-1 0 0,-5 1 1 0,2-1 0 16,-1-1 15-16,-3 2-15 0,-1-2 0 15,-1 2 0-15,-1-1 0 0,-3-1 0 16,0 2-2-16,-2-2-1 16,-2 2-2-16,-3-2 0 0,-1 3-25 0,0 0-16 15,0-1-5-15,-3 1-7 0,2 0 4 16,-2 0 12-16,0 0-1 0,0 0 7 15,0 0-1-15,0 0 4 0,0 0 0 16,0 0-1-16,-2 0 4 0,2 0 5 16,0 0-5-16,0 0 12 0,0 0-7 15,0 0-5-15,-2 0-13 0,2 0-21 16,0 0-36-16,0 0-66 0,0 0-108 16,0-2-296-16,0-1-771 0,0-13-1211 0,2 37 2461 15</inkml:trace>
  <inkml:trace contextRef="#ctx0" brushRef="#br0" timeOffset="22083.294">7159 9287 1197 0,'0'0'716'0,"0"0"-392"0,0 0-104 0,0 0-36 16,0 0-39-16,0 0-38 0,0 0 8 16,0 0-38-16,46-4-29 0,-35 6-33 15,1 1-15-15,-1 2-19 0,-3-1-4 16,2 3 20-16,-5 1-12 0,0 0 15 0,0 0 42 16,-3 2-23-16,0-2-17 0,-2 1 17 15,0 1 0-15,-2-3 45 0,-3 0 13 16,-2 0 15-16,-4-2-35 0,-1 0-57 15,-3-2 0-15,-2-3-15 0,2 0 15 16,-2 0 47-16,1-6 13 0,3 2 10 16,3-6 22-16,1 2-26 0,2-5-39 15,3 0-27-15,3-1-38 0,1 0-21 16,5-3-27-16,6 3-25 0,2 0-95 16,6 3-137-16,1 0-162 0,0 3-270 15,-7 5-738-15</inkml:trace>
  <inkml:trace contextRef="#ctx0" brushRef="#br0" timeOffset="22467.709">7342 9309 1654 0,'0'0'727'0,"0"0"-253"0,0 0-77 16,0 0-88-16,0 0-79 0,0 0-32 16,0 0 4-16,0 0-59 0,16-35-75 15,-9 32-68-15,-1 1 0 0,2 1-31 16,-2 1-6-16,3 0-4 16,-2 3 7-16,2 3-10 0,0 0 7 0,-3 1-3 15,-2 2-4-15,-1-2-1 0,-1 2 11 16,0 0 21-16,-2-1 13 0,-2-1 25 15,-5 0-3-15,1-1-8 0,-3 1-12 16,-2-3 16-16,2-2 20 0,-2-2 21 16,0 0-3-16,2-2-15 0,1-3 8 15,1-2-2-15,0-2 15 0,4-1-50 16,-1 0-12-16,4-4-52 0,0-1-66 16,6-1-101-16,6-2-130 0,-4 5-362 0,13-7-1369 0</inkml:trace>
  <inkml:trace contextRef="#ctx0" brushRef="#br0" timeOffset="23883.31">5689 8514 960 0,'0'0'628'0,"0"0"-348"0,0 0-8 0,0 0 13 0,0 0-1 16,0 0-33-16,0 0-30 0,0 0-36 15,0 0-20-15,0 0-13 0,0 0-23 16,0 0-25-16,0 0-10 0,0 0-36 16,0 0-41-16,0 0-17 0,0 0-26 15,2-18 26-15,7 14 44 0,5 0 22 0,5-3 5 16,5-1-11-16,8-5-32 16,8-5-7-16,-1 3-18 0,-3 1-3 15,-6 2 0-15,-6 4-15 0,4 0-75 0,1 1-98 16,-5 2-45-16,-3 3-51 0,-8 1-159 15,-3 1-262-15,-6 1-581 16</inkml:trace>
  <inkml:trace contextRef="#ctx0" brushRef="#br0" timeOffset="24150.656">5696 8767 1497 0,'0'0'705'0,"0"0"-343"16,0 0 8-16,0 0-24 0,0 0-19 15,0 0-90-15,0 0 2 0,0 0-64 16,0 0-60-16,0 0-59 0,16-39 15 16,4 21-12-16,4-2-7 0,10-6-12 15,9-3-15-15,8-2-25 0,2 1 0 0,-11 7-3 16,-10 7-53-16,-12 6-70 15,-1 3-39-15,4-2-37 0,1 0-18 0,2 1-58 16,-4 3-126-16,-6 1-167 0,-3 4-173 16,-4 0-502-16</inkml:trace>
  <inkml:trace contextRef="#ctx0" brushRef="#br0" timeOffset="24383.826">5920 8844 1474 0,'0'0'553'15,"0"0"-246"-15,0 0 36 0,0 0-60 16,0 0-5-16,0 0-36 0,0 0 31 16,48-24-47-16,-28 12-59 0,5-3-67 15,4-1-29-15,7-4-27 0,9-5-20 16,-4 3-24-16,-5 5-13 0,-5 1-77 15,-6 4-151-15,1 1-118 0,2-2-226 0,-8 4-658 16,2-1-611-16</inkml:trace>
  <inkml:trace contextRef="#ctx0" brushRef="#br0" timeOffset="30932.892">14701 13198 1144 0,'0'0'1047'0,"0"0"-762"0,0 0 15 0,-43 20 72 0,35-13-85 16,1 0-65-16,3 2-61 15,1-2-39-15,2 0-18 0,1 0-28 0,2-1-23 16,6-1-6-16,6 1 58 0,13 1 81 16,20 2 52-16,26-4-27 0,14-1-70 15,8-4-41-15,4-8-39 0,-10-2-27 16,0-1-13-16,-3-2-21 0,-5 3-12 15,-1 2 9-15,-5-1-9 0,-5 3-6 16,-4-1-4-16,-9 3-8 0,-5 1-13 16,-14 2-3-16,-8 1-45 0,-12 0-41 15,-5 0-55-15,1 0-109 0,-6-2-223 16,-2-2-475-16,-3 3-598 0</inkml:trace>
  <inkml:trace contextRef="#ctx0" brushRef="#br0" timeOffset="31849.106">15937 12076 1304 0,'0'0'1276'0,"0"0"-1018"0,0 0 43 0,0 0 28 16,0 0-82-16,-19-39-52 0,13 26-28 15,-3 0-17-15,2-2-32 0,-6 0-22 0,-1-1-15 16,-1 1-10-16,-1 1-25 16,1 4-6-16,-1-1-9 0,3 5-7 0,-1 2 7 15,2 3-16-15,2 1-5 0,1 5-10 16,0 5-105-16,3 8-21 0,-1 12 33 15,3 14 37-15,4 10 34 0,0 0 22 16,1-15-2-16,4-12-1 16,2-13-21-16,-1 0-1 0,3-1 9 0,2-2 1 15,1-5 12-15,0-4 3 0,0-2 29 16,1-9 42-16,2-2 6 0,-1-9-12 16,2-3-22-16,-2-4-2 0,2-1-23 15,-4-2 4-15,-1 2-1 0,-3 5 10 16,-1 5-16-16,-2 4-1 0,-2 7-13 0,-1 4-1 15,0 3 0-15,1 0-33 16,1 7-32-16,-1 0 25 0,4 6 39 16,-1 1-1-16,5 3 2 0,-6-1-40 0,2 0 0 15,0-1 0-15,-3-3-7 16,1-3-6-16,1-3-12 0,-1-5 19 16,2-1 46-16,-2-2 9 0,6-7 25 0,-3-6 10 15,3-2-9-15,1-5-35 16,-1-2-21-16,-1-2 21 0,-1 2 25 0,-2 1 3 15,-2 3 3-15,0 5-16 0,-2 4-13 16,0 4 26-16,1 4-3 0,-1 3-25 16,3 3-49-16,2 5 13 0,2 5 36 15,4-1 0-15,-2 4-1 0,1 3 1 16,0-2-12-16,-2 0-10 0,0 0 10 16,-3-4-19-16,1-2-19 0,-4-1 30 15,2-6 20-15,-3-1 3 0,-1-3 37 16,0-3 16-16,2-4 15 0,0-3-6 15,2-4-22-15,-1-3-12 0,1-3-12 16,1 0-7-16,-1 0 0 0,2 2-12 16,0 4 2-16,-1 4 8 0,4 3 14 15,1 4-23-15,1 3-1 0,-1 3-37 0,5 5-6 16,-3 2 9-16,1 0-3 16,-3 0-56-16,0 1-28 0,-1-1-37 15,-3-1-84-15,1-5-258 0,-2 0-511 0,0-2-589 16</inkml:trace>
  <inkml:trace contextRef="#ctx0" brushRef="#br0" timeOffset="32283.188">16683 11811 1342 0,'0'0'1332'0,"0"0"-1001"0,0 0 8 0,0 0 19 15,0 0-103-15,-42-17-66 0,30 17 13 16,0 1-144-16,0 4-58 0,1 5-37 15,-2 3-10-15,6 4 1 0,-1 3 18 16,5 2 12-16,3 1 15 0,0 1-21 16,2-3 10-16,4-2-19 0,3-4 24 15,3-3 7-15,-1-5 22 0,2-3 9 16,-1-4 32-16,1 0-14 0,1-7 35 16,-2-6 0-16,2-3-4 0,-3-5-18 15,-2-3-16-15,0-5-46 0,-2-9-3 16,-3-8-19-16,-4-11 1 0,-4-2 21 0,-5 1 31 15,-5 5 6-15,-1 6-10 16,-4 1 25-16,2 2 25 0,1 9 15 0,3 6 15 16,4 11-6-16,2 4-13 0,1 1-12 15,0 5-15-15,1 2-19 0,4 3-42 16,1 3-54-16,0 7-77 0,10 9 3 16,5 20 58-16,9 23 67 0,4 14 3 15,-2 7 15-15,-4-2-13 0,0-7-2 16,-3-4-12-16,5-8-49 0,-5-12-13 15,2-13-12-15,-4-13-21 0,3-7 21 16,3-1 42-16,4-4-8 0,4-5-66 16,0-4-186-16,0-13-404 0,-7 0-962 15</inkml:trace>
  <inkml:trace contextRef="#ctx0" brushRef="#br0" timeOffset="40667.905">14504 14969 2153 0,'-22'7'711'0,"13"-7"-445"0,-2 1-1 0,-1 1 1 0,-1-1-55 0,0 0-44 16,3 1-32-16,2-1 14 0,2 0 0 0,1-1-16 16,4 0-37-16,1 0-14 0,0 0-23 15,2 0-7-15,2-1-12 0,2 0 0 16,5-1 11-16,13 1 38 0,20-2 12 15,26-1 20-15,16-3-11 0,11-2-28 16,2-1-34-16,-5 1-21 16,3 0-5-16,2 2-7 0,0 1 12 0,3-1 6 15,0 3 13-15,3 1-1 0,2 2 3 16,-5 1 7-16,-2 0 14 0,-1 1-11 16,-8-1 8-16,-5 3-18 0,-9-3-18 15,-9 0-27-15,-10 0-3 0,-19 0-1 16,-11 0-23-16,-12 0-42 0,-6-1-43 15,-4-1-39-15,-1 2 6 0,0-1 39 16,-5 1 0-16,-3-2-79 0,-4-2-139 0,1-2-292 16,-2 1-676-16,-4-13-1198 0</inkml:trace>
  <inkml:trace contextRef="#ctx0" brushRef="#br0" timeOffset="43319.273">6224 9582 695 0,'0'0'55'0,"0"0"463"0,0 0-176 16,0 0-128-16,0 0 14 0,0 0-28 16,0 0 27-16,0 0-27 0,0 0-7 15,0 0-32-15,0 0-33 0,0 0-29 16,0 0-7-16,0 0-6 0,-21 9 0 16,21-9-13-16,0 0-23 0,0 0-24 0,0 0-7 15,0 0 0-15,0 0-16 0,0 0-2 16,0 0-1-16,0 0-3 15,-1 0-32-15,1 0-3 0,0 0-6 0,0 0 2 16,0 0 17-16,0 0 25 0,0 0 11 16,0 0 14-16,0 0 7 15,0 0 2-15,0 0 14 0,0 0 9 0,0 0 6 16,0 0-3-16,0 0 6 0,0 0-7 16,0 0-9-16,0 0-11 0,0 0-11 15,0 0-6-15,0 0-6 0,0 0-13 16,0 0 9-16,0 0-10 0,0 0 11 15,0 0 2-15,0 0-2 0,0 0-1 16,0 0-10-16,0 0-2 0,0 0-1 16,0 0 0-16,0 0-2 0,0 0-19 15,0 0-28-15,0 0-57 0,0 0-88 16,0 0-114-16,0 0-199 0,0 0-584 16,0 0-687-16,0 0 1636 0</inkml:trace>
  <inkml:trace contextRef="#ctx0" brushRef="#br0" timeOffset="45785.431">6280 10685 919 0,'0'0'684'0,"-1"0"-317"0,1 0-114 15,-1 0 9-15,1 0-10 0,-2 0-56 16,0 0-48-16,1 0-20 0,0 0-23 0,-1 0-25 15,1 0-14-15,1 0 1 16,0 0-7-16,0-1-3 0,0 1-9 16,0-1-4-16,0 1 0 0,0 0-6 0,0 0-7 15,0 0 1-15,0 0-1 16,0 0 13-16,0 0 6 0,0 0-2 0,0 0-1 16,0 0-6-16,0 0-1 0,0 0-15 15,0 0-6-15,0 0-7 0,0 0-10 16,0 0 1-16,0 0-2 0,0 0-1 15,0 0-3-15,0 0 1 0,0 0 0 16,0 0 2-16,0 0 1 0,0 0 2 16,0 0 10-16,0 0-11 0,0 0 10 15,0 0-8-15,0 0 11 0,0 0-14 16,0 0-1-16,0 0 0 0,0 0-1 16,0 0 1-16,0 0 3 0,0 0 10 15,0 0-11-15,0 0 1 0,0 0 0 16,1 0 12-16,3-1 16 0,0 1 4 15,1-1-4-15,0 1-16 0,1-2-2 0,2 1 21 16,2 1-10-16,0-1 1 0,4 0-3 16,-1 1-10-16,3-1 3 15,1-2-13-15,4 2 23 0,-1-2 12 0,1 2-9 16,2-2 3-16,0 0 9 0,0 0-4 16,0 0 26-16,-2 2-13 15,0-1-25-15,-5 2-24 0,0 0 0 0,-4 0-1 16,-3 0 1-16,1 1 0 0,-3 0 0 15,-1 2 1-15,-1-2 1 0,0 0 2 16,-2 1-2-16,1-1 1 0,-2-1-1 16,-1 0 13-16,0 0-13 0,0 0 1 15,-1 0 15-15,0 0 4 0,0 0 15 16,0 0 11-16,0 0 7 0,0 0 15 16,0 0 19-16,0 0-7 0,0 0-12 15,0-1-13-15,-1-2-20 0,-1-1-25 16,-1 0-12-16,0-5-11 0,0 0 10 15,-1-2-1-15,0-1-10 0,2-2 12 0,-3-3 1 16,-1 1 11-16,2-5-12 16,-1 1 1-16,0-4-1 0,1 2 0 0,0-2 0 15,1 2 15-15,-1 0-15 0,0 0 2 16,1-2 9-16,-1 3-11 0,1-2-3 16,1 0-9-16,0 1 10 15,0 0-1-15,-1 0 1 0,1 2-1 0,-1 3-9 16,1 2 11-16,0 0 1 0,1 6 0 15,-1 1 22-15,1 3-20 0,1 2-1 16,-1-1 2-16,0 1 8 0,1 0-11 16,0 0-12-16,0 0 9 0,0-1 1 15,0 3 0-15,0-2 1 0,0 0 0 16,-2 1 1-16,2-1 0 0,0 0 10 16,-1-1-10-16,1 2-1 0,0-2-1 15,0 2 1-15,-1-2-1 0,1 2 1 16,0-2 0-16,-1 2 1 0,1-1-2 15,0-2-1-15,0 0-9 0,0 1 12 16,0-1 1-16,0 1 1 0,0 2 0 16,0-2 0-16,0 0 1 0,0 0-2 15,0 2 0-15,0 0-1 0,0 0-1 16,0 0 1-16,0 2-1 0,0-1 0 0,0 0-1 16,0 1 1-16,1 0-2 0,0-1 0 15,-1 1-12-15,1 0 12 16,2 0 0-16,-1-1-12 0,2-1 12 0,2 1 0 15,2-3 1-15,5 1 2 0,-1-1 1 16,5 1 2-16,3-2 12 0,4 1 1 16,0-1 8-16,5 1-6 0,7-3 9 15,5-2 4-15,10 2 5 0,4-2 3 16,-8 2-11-16,-2 1-1 0,-11 3-3 16,-7 0-21-16,-5 0 12 0,-2 2-3 15,3-2-9-15,3 0 0 0,-1 1-3 16,-3 0-1-16,-4 0-1 0,-6 1-43 15,-5 1-79-15,-6 0-31 0,-1-1 3 16,-1 0-21-16,-6-1-118 0,-1-1-314 16,-1-1-939-16,-10-3-1093 0</inkml:trace>
  <inkml:trace contextRef="#ctx0" brushRef="#br0" timeOffset="47049.81">7306 9796 1783 0,'-1'1'813'0,"1"-1"-382"0,0 0-117 0,-2 0-79 0,2 0-65 16,0 0-56-16,0 0-17 16,0 3-75-16,0 0-22 0,2 3 0 0,-1 2 19 15,3 4 51-15,3 5 5 0,-3 1-7 16,0 2-27-16,1 0-29 0,-1-1-9 15,-2 0-3-15,0 0-16 0,0-2-65 16,0-1-32-16,-1-3-32 0,2-2-60 16,-1-2-131-16,0-3-221 0,-1-3-424 15,1-2-475-15</inkml:trace>
  <inkml:trace contextRef="#ctx0" brushRef="#br0" timeOffset="47416.286">7430 9812 1737 0,'0'0'522'0,"0"0"-92"16,0 0-48-16,0 0-66 0,0 0-40 16,0 0-24-16,0 0-32 0,40-31-57 0,-33 26-61 15,2 1-40-15,1 3-25 0,-1-1-17 16,1 2-20-16,0 0-13 0,2 2-11 15,-2 5 2-15,1 1 3 0,1 3 17 16,-3 1-13-16,-1 2-4 0,-4 2-15 16,2-2 9-16,-6 4-3 0,0-3 11 15,0 0 17-15,-3 1 3 0,-4-2 15 16,-2-3 4-16,-3 1-6 0,0-4-4 16,-3 1-12-16,1-4 15 0,1-2 20 15,-1-3 11-15,2-1 19 0,3-6 6 16,2-4-12-16,0-2-10 0,1-6 0 15,3-2-21-15,3-4-28 0,0-3-37 16,5 1-28-16,6 3-15 0,0-2-71 16,6 3-141-16,0 0-234 0,-1 6-969 15,7-11-648-15</inkml:trace>
  <inkml:trace contextRef="#ctx0" brushRef="#br0" timeOffset="58583.395">15228 15557 1489 0,'0'0'1987'0,"0"0"-1702"0,0 0-203 16,0 0 12-16,-23-41 10 0,18 33 22 16,-2 1 17-16,2 1 31 0,-1 2-23 0,0 2-43 15,-5 1-70-15,-1 1-38 0,-1 4-33 16,-3 6 2-16,-3 6-6 0,2 5-15 15,-3 6-4-15,3 4 31 0,1 1-9 16,3 1-18-16,3-5-4 16,5-2-6-16,5-6 19 0,0-5 5 0,6-8 16 15,5-1 22-15,2-6 13 0,4-2 40 16,2-6 27-16,4-9-11 0,4-2-38 16,0-5-16-16,2-4-4 0,-2 0-11 15,-1 2-11-15,-5 2 11 0,-3 6 1 16,-5 7-1-16,-3 5 19 0,-5 4 18 15,-2 2-37-15,-1 3-14 0,-2 6 14 16,1 5 25-16,-1 3-16 0,0 4-9 16,0 3-40-16,-2-1-28 0,1-2-19 15,1-5-15-15,0-4-54 0,6-3-39 16,3-6-73-16,4-3-68 0,3-2-103 16,3-6-216-16,3-3-437 0,-5 2-48 0</inkml:trace>
  <inkml:trace contextRef="#ctx0" brushRef="#br0" timeOffset="58966.235">15597 15617 1769 0,'0'0'623'0,"0"0"-53"0,0 0-49 16,0 0-86-16,0 0-121 0,0 0-87 15,0 0-54-15,0 0-50 0,-43-23-31 16,34 20-22-16,-1 2-21 0,4 1-49 16,-1 1-65-16,2 6-18 0,-1 3-3 15,0 3 28-15,2 1 2 0,3 6 10 16,1 0-25-16,0-2 0 0,5-2-28 15,6-1 15-15,-1-5 24 0,4-4 11 16,1-5 49-16,4-1 26 0,-2-10 8 16,3-4-9-16,1-6-3 0,-1-11 3 15,4-10-25-15,-4-8-10 0,-4-2 10 16,-5 1 3-16,-11 8 47 0,0 2 31 16,-8 2 33-16,1 6 13 0,0 5 20 15,1 7-24-15,3 4 6 0,-4 1-4 0,2 2-28 16,1 3-18-16,1 4 3 15,0 3-3-15,1 3-79 0,0 8-12 16,0 5-70-16,-1 14 18 0,-2 20 34 0,1 20 27 16,2 5-24-16,1-3-22 0,1-5-49 15,1-15-15-15,5-9-12 16,1-10-10-16,0-12-16 0,1-5 28 0,6-2-23 16,-1-1-195-16,6-4-154 0,1-6-48 15,3-9-173-15,-5-2-589 0</inkml:trace>
  <inkml:trace contextRef="#ctx0" brushRef="#br0" timeOffset="59348.828">16020 15467 326 0,'0'0'1645'0,"0"0"-1165"16,0 0 0-16,0 0-61 0,0 0-67 15,0 0-12-15,0 0-105 0,0 0-74 16,0 0-117-16,0 0-44 0,-41 4 12 16,20 14 28-16,0 4 9 0,3 1-2 15,0 0-16-15,5 0-29 0,3 0-2 16,1-2-34-16,4-4-34 0,5-4 31 15,1-5 37-15,6-4 16 0,6-4 18 16,3-3 40-16,5-7 31 0,4-6 2 0,3-6-27 16,6-10-53-16,5-13-27 0,2-8-24 15,-3-6-34-15,-7-1-1 16,-11 7 59-16,-8 6 49 0,-6 2-10 0,-5 9-11 16,-1 9 9-16,-3 9 45 0,-1 2 25 15,0 3 30-15,-2 0-28 0,2 4-5 16,0 3-14-16,1 6-29 0,0 3-61 15,0 10-45-15,-1 17-16 0,0 24 58 16,1 24 3-16,3 16 27 0,0 2-27 16,7-10 0-16,2-12-18 0,4-10-24 15,4-8-31-15,1-14 27 0,-2-11-2 16,-1-13-10-16,-1-3-24 0,4-2-43 16,3-3-89-16,4-4-174 0,-4-6-284 15,-6-3-715-15,2-20-1024 0</inkml:trace>
  <inkml:trace contextRef="#ctx0" brushRef="#br0" timeOffset="60049.078">15058 16334 355 0,'0'0'2867'0,"0"0"-2346"0,0 0-272 0,0 0-58 16,0 0-29-16,0 0-47 0,0 0-13 16,0 0-7-16,0 0-18 0,0 0-3 15,4 51 12-15,-1-12-22 0,-2 13-18 0,0 6-18 16,-1 0-1-16,0-3 1 0,-1-7-16 15,0 4-12-15,-1-6-1 0,1-1-54 16,0-10-43-16,0-8 15 0,1-6-15 16,-1-6-56-16,1 0-78 0,0-4-127 15,0-3-301-15,0-4-731 0,5-13-577 16</inkml:trace>
  <inkml:trace contextRef="#ctx0" brushRef="#br0" timeOffset="60317.267">15665 16368 2966 0,'0'0'1059'16,"0"0"-914"-16,0 0-98 0,0 0 18 15,9 41 81-15,-5-21 21 0,-1 2-16 16,2 0-10-16,1 4-56 0,-3 0-42 0,1 1-21 15,-1-2-22-15,0 4-36 0,-1-4-13 16,-2 2-30-16,0-4-23 0,0-2 1 16,0-4-1-16,0-2-56 0,-2-2-94 15,-1-3-109-15,-2-3-210 0,0-1-243 16,-2-3-505-16</inkml:trace>
  <inkml:trace contextRef="#ctx0" brushRef="#br0" timeOffset="60516.365">15504 16661 2072 0,'0'0'1403'16,"0"0"-1102"-16,0 0-37 0,0 0-23 16,0 0-30-16,0 0 2 0,0 0-11 15,0 0-58-15,0 0-25 0,0 0 30 16,0 0-82-16,0 0-9 0,12-4 12 16,17-9-1-16,9-6-20 0,14-8-25 15,7-5-24-15,-7 1-3 0,-1 7-70 16,-8 4-36-16,-3 2-31 0,-6 6 9 0,-5 2-82 15,-10 2-103-15,1 2-258 0,-7 2-578 16,11-7-949-16</inkml:trace>
  <inkml:trace contextRef="#ctx0" brushRef="#br0" timeOffset="60832.814">16259 16109 3246 0,'0'0'1006'0,"0"0"-820"0,0 0-75 16,-17 38-6-16,16-21 83 0,1 7-1 15,1 9 2-15,7 8 51 0,-2 10-19 16,5 1-61-16,-3-2-57 0,0-5-45 16,-3-2-22-16,-2 1-15 0,0-1-21 15,-1-2-2-15,-2-7-31 0,0-10-61 0,0-5-69 16,2-5-46-16,-2-1 0 0,2 1-93 16,0-4-304-16,-1-5-755 0,4-5-1187 15</inkml:trace>
  <inkml:trace contextRef="#ctx0" brushRef="#br0" timeOffset="61182.443">16894 16227 2081 0,'0'0'1731'0,"0"0"-1382"0,0 0-137 16,0 0-76-16,0 0 19 0,-9 49 4 15,9-31-8-15,0 6-2 16,2 2-18-16,5 3-18 0,0 3-25 0,0 0-18 15,3 1-19-15,0 2-27 0,-2-1-23 16,1-1-1-16,-4-2-27 0,2-1-67 16,-3-5-82-16,0-2-28 0,-3-5-69 15,1-8-93-15,-1-3-272 0,0-7-659 16,-1-1-789-16</inkml:trace>
  <inkml:trace contextRef="#ctx0" brushRef="#br0" timeOffset="61382.442">16700 16393 2440 0,'0'0'1710'0,"0"0"-1446"0,0 0-103 15,0 0 2-15,0 0 43 16,25 43-26-16,-14-32 6 0,5-1 18 16,4-3-47-16,-1-1-57 0,7-5-28 15,7-1-23-15,12-8-7 0,9-10-10 16,4-6-32-16,-2-7-18 0,-6 1-121 0,-6 1-97 15,0 3-104-15,-2 6-245 0,-9 4-551 16,-10 5-607-16</inkml:trace>
  <inkml:trace contextRef="#ctx0" brushRef="#br0" timeOffset="61717.172">17675 15903 3636 0,'0'0'644'0,"0"0"-480"0,0 0-80 15,6 53 79-15,2-12 77 0,2 13-48 16,1 8 0-16,0-2 12 0,3-3-35 0,-2-8-54 16,0 1-21-16,1-2-28 0,-4 1-23 15,2 1-16-15,-6-4-27 0,1-6-20 16,-4-10-50-16,0-7-36 0,-2-7-63 16,1 4-16-16,1-1-55 0,-2-1-160 15,2-7-539-15,-2-4-813 0,0-7-400 0</inkml:trace>
  <inkml:trace contextRef="#ctx0" brushRef="#br0" timeOffset="62883.717">18533 16312 170 0,'-5'3'2848'0,"5"-3"-2297"0,2 0-216 0,0-2-40 0,1 1-62 15,3-2-17-15,3 1-68 0,5 0-26 16,14-3 13-16,12-1-7 0,12-2-49 16,2-2-45-16,-2 3-34 0,-12-3-21 15,-12 6-65-15,-9 0-8 0,-1 1-47 16,1 0-55-16,2 1-66 0,-2 0-74 15,-3 2-132-15,-7 0-159 0,-3 4-182 16,-6 2-367-16,0-1 164 0</inkml:trace>
  <inkml:trace contextRef="#ctx0" brushRef="#br0" timeOffset="63067.044">18572 16481 2339 0,'0'0'657'0,"0"0"-273"15,0 0-96-15,-31 38-54 0,29-30-42 0,2-1-36 16,7-2 42-16,6 0 0 0,3-1 23 15,12 1 15-15,12-5-111 0,14-2-52 16,8-10-34-16,-2-2-20 0,-2-5-19 16,-5 0-66-16,-7-1-83 0,-1 4-102 15,-4-1-100-15,-8 2-235 0,-8 5-651 16,-1-4-1075-16</inkml:trace>
  <inkml:trace contextRef="#ctx0" brushRef="#br0" timeOffset="63614.483">19820 16147 1975 0,'0'0'1368'0,"0"0"-1004"15,0 0-153-15,0 0-40 0,0 0-15 16,0 0-51-16,40-42-46 0,-27 23-22 15,2-6-21-15,-2-2-16 0,2-4-1 16,-2 1-30-16,3-2 10 0,-3 3 21 16,-1 0 3-16,2 0 25 0,-3 4-3 15,1 4-6-15,-4 2-1 0,0 7 28 16,-3 3 4-16,0 3-1 0,-3 5 0 16,-1 1-2-16,-1 0-11 0,0 2-36 0,0 3-81 15,0 6 18-15,0 5 63 16,0 11 28-16,1 12 21 0,1 13 9 15,0 4-6-15,1-3-15 0,3-9 9 0,-2-15 6 16,1-2 6-16,2-6 13 16,0 6 2-16,3 1-15 0,-1 5-16 0,1-2-5 15,0-3-16-15,-3-3-19 0,-1-4-2 16,0-3-1-16,-2-3-20 0,-2-3-19 16,0-3-42-16,-1-1-22 15,-1-4-52-15,0-1-71 0,-1 1-54 0,-3-2-94 16,0-1-237-16,-2-1-486 0,2 0-675 15</inkml:trace>
  <inkml:trace contextRef="#ctx0" brushRef="#br0" timeOffset="64165.139">19804 16490 2310 0,'0'0'1042'0,"0"0"-845"0,0 0-32 0,0 0-33 0,0 0 31 0,0 0 29 16,0 0 56-16,0 0 9 15,0 0-21-15,0 0-71 0,0 0-7 16,57-10 7-16,-26 1 7 0,13-3-44 0,16-6-41 16,7 1-23-16,3 1-31 0,-3 1-21 15,-6 5 0-15,0 2 3 16,-1 3-3-16,-4 2-2 0,-5 1-10 0,-9-1-21 15,-8 2 0-15,-10-3-33 0,-6 1-49 16,3 0-54-16,-2-4-53 0,-1 0-161 16,-9-4-573-16,-6 3-942 0,-5-12-322 0</inkml:trace>
  <inkml:trace contextRef="#ctx0" brushRef="#br0" timeOffset="66165.929">20553 16927 1843 0,'0'0'1315'0,"0"0"-829"0,0 0-224 0,0 0-104 16,0 0 1-16,0 0-35 0,0 0-105 16,0 0-19-16,-30-44-1 0,19 34-12 15,-4 3-49-15,-2 3-9 0,-3 1 71 16,-1 3 0-16,-2 7-50 0,0 7 7 15,0 5 43-15,0 9 3 0,0 14 22 16,6 11 22-16,3 5-7 0,11-4-11 0,3-11 2 16,3-13-3-16,4-7-25 0,1-8 0 15,6 2-1-15,3 1 26 16,7-3 12-16,2-3-6 0,3-3 25 0,3-6-13 16,0-3 7-16,1 0-19 0,1-10-16 15,-2 3-18-15,1-6-1 0,0-2-36 16,-3-5 6-16,-1 4-34 0,-3-5 22 15,-4 3 15-15,-4 2 28 0,-2-2 0 16,-6 2 19-16,-2 2 27 0,-4 4 1 16,-3-2-4-16,-1 4-12 0,-1 2-4 15,-6 1 1-15,-1 2-12 0,-1 3-16 16,-3 0 12-16,-1 3 19 0,-2 4-31 16,-1 0-31-16,1 3 19 0,0 1 12 15,3 1 2-15,0 1-2 0,3-1-1 16,2-2-21-16,4-3 0 0,0-1 19 15,3-5 1-15,0-1 2 0,4 0-21 16,0-4 21-16,4-2 33 0,4-3 34 16,2-3 19-16,2-2-15 0,1 1-25 0,0 2-31 15,-3 1-15-15,-2 4-19 0,-1 5-33 16,-1 2 3-16,-1 9 42 16,1 4 7-16,-1 5 0 0,-1 3-1 0,1-2-23 15,-4 3-7-15,0-4 13 0,-1-3 18 16,0-6 1-16,1-3 29 0,2-4-27 15,1-3 1-15,0-8 26 0,5-7 19 16,1-5 7-16,5-10-1 0,0-10-49 16,-1 3-6-16,-5 3-17 15,-3 6 17-15,-5 7 37 0,1 1-6 0,-1 0-10 16,-2 6-18-16,0 4 0 0,-1 6 16 16,-2 2 5-16,0 2-24 0,0 0-24 15,0 3-35-15,-1 0-63 0,-1 6-25 16,0 0 27-16,0 4 49 0,1 4 34 15,1 1 12-15,0-1 24 0,1-4-1 16,5 1 1-16,1-4 0 0,1-3 1 16,2-3 0-16,3-1 31 0,-1-2-3 0,1 1 5 15,1-2 11-15,-1 0-20 0,-1 3-24 16,-2-1 1-16,1 4 12 16,-3 0 11-16,-1 3 7 0,-1 2-9 0,0-1 2 15,0 1 1-15,0 2-1 0,-2-5 4 16,0 0 3-16,0-3 21 0,0-2 0 15,-1-3-6-15,1 0-7 0,-1 0 7 16,3-4 18-16,0-3 46 0,0-5 8 16,0-5-48-16,1-1-31 0,0-5-39 15,-3 0-28-15,-2 1-5 0,0 2-4 16,-1 3-8-16,-1 6 14 0,0 2 13 16,0 5 15-16,0 4-24 0,-3 0-46 15,1 3-13-15,-2 2 13 0,-2 1 6 16,2 1-49-16,0 1 5 0,2 3 22 15,2 0 18-15,0 2 23 0,4-2 48 16,3 0 58-16,2-5 10 0,2 1 6 16,3-3 12-16,1-1-13 0,3 0 1 15,-1-3-13-15,1 2-15 0,-1-1 0 16,-2 2-45-16,-2 0 0 0,-2 4-1 16,-2 4 1-16,-3 2 0 0,0 3-1 15,-1 2 0-15,-1 0 0 0,-2-1 12 0,0 0 9 16,0-7-3-16,0-1 1 0,0-5-18 15,2-4 26-15,1-3-15 16,3-6 19-16,3-5 36 0,4-5-4 0,2-7-35 16,0-4-28-16,1-1-22 0,-3 0 1 15,0 4 19-15,-4 4 0 0,0 6-10 16,-5 7 0-16,-1 2 12 0,-1 6 1 16,-4 2 11-16,0 0-12 0,0 5 0 15,0 1-24-15,0 2-22 0,0 3 13 16,0 5 2-16,0-2 28 0,-1 0 3 15,1-3 6-15,0-1 6 0,1-5 4 16,2-4 26-16,3 0-11 0,1-1-1 16,2-4 28-16,3-5 24 0,3-2-1 15,-1-3-11-15,2-4-21 0,-1 2-22 16,-2 2-17-16,-2 4-10 0,-2 2-15 0,-1 5 1 16,-2 3 13-16,1 7-1 15,0 5-17-15,4 7-2 0,0 5-9 16,0 3-12-16,1 4-16 0,-1 0 10 0,-1-1 5 15,-1 0 7-15,-2-2-4 16,-1 3-2-16,-3 0-22 0,-2 3-6 0,-2 0-25 16,-6 2-12-16,-4-3-15 0,-5-1 12 15,-3-6 110-15,-1-7 15 0,-1-5 43 16,1-8 25-16,-1-6-10 0,3 0-15 16,4-9 46-16,2 0 48 0,5-3-15 15,4-1-13-15,3-5-30 0,4-2 0 16,9-11 12-16,9-9 18 0,13-18-37 15,2-7-84-15,4-1-3 0,-1 5-124 16,-3 10-48-16,1 4-103 0,-7 12-99 16,-4 9-261-16,-7 7-479 0,-8 10-518 15</inkml:trace>
  <inkml:trace contextRef="#ctx0" brushRef="#br0" timeOffset="70069.655">22330 16912 127 0,'0'0'1741'0,"0"0"-1103"0,0 0-255 0,0 0-113 0,0 0-73 0,0 0-22 16,0 0 25-16,0 0-5 0,0 0-59 16,0 0-33-16,0 0-38 0,-42 22-18 0,31-9-19 15,1 4-13-15,-1 3-15 16,0 2-2-16,2 1-20 0,2 1-6 15,1 0-6-15,2-3 12 0,3-1 1 0,1-4-11 16,3-2-2-16,4-6-6 16,-1-1 40-16,2-4 12 0,2-3-9 0,1 0 28 15,1-7 10-15,2-3 12 0,-2-4-10 16,2-4-39-16,-4-5 14 0,-1-1-18 16,-3-2-46-16,-2-2 8 0,-4 2 38 15,0 0 20-15,-7 1 24 0,0 2-16 16,0 4 3-16,-1 3-28 0,0 5 34 15,4 6-27-15,0 3-10 0,2 2-18 16,0 3-35-16,1 4-65 0,-1 9-17 16,2 2 50-16,0 8 41 0,2 1 1 15,3 2 42-15,1-2-14 0,4-3 13 16,-2-3-14-16,2-3 13 0,2-6 3 16,-1-4 6-16,1-4 10 0,2-4 16 15,0-1 27-15,2-10-6 0,-1-3-21 16,1-5-32-16,-1-1 0 0,-1-2 0 15,0 3 1-15,-1 1 22 0,-4 2-11 0,-2 5-11 16,-1 6 37-16,-4 3 18 0,1 4-6 16,0 5-22-16,0 4-3 0,-1 7 18 15,2 1-9-15,-2 1-3 0,-1 1-27 16,0-3 30-16,-1-2-10 0,1-3-20 16,-1-3-4-16,1-5-1 0,0-2-18 15,1-3 0-15,2-3 19 0,1-3 16 16,2-3 55-16,2-2 9 0,1-4-37 15,1 0-15-15,1 0-13 0,-1 0-15 16,1 4 0-16,-1 5-40 0,-2 3 3 16,2 4 24-16,-2 8 13 0,1 8 15 15,0 4 6-15,-1 2 7 0,0 2 3 16,0-1-19-16,-2-4 0 0,0-3-9 16,1-4 0-16,1-6-3 0,0-4 3 15,3-3 27-15,2-9-2 0,3-9-28 0,2-3-9 16,2-8-16-16,-3-3-21 15,0-1 12-15,0-6 19 0,-2-8 15 16,-3-5 24-16,-2-2-2 0,-5 4-4 16,-2 6-14-16,-2 8 11 0,-1 9-3 15,-1 8 0-15,0 4 10 0,0 2-4 16,0 3-17-16,0 3 2 0,0 6 53 0,-2 3-32 16,0 7-24-16,-2 11-12 0,-2 10 12 15,-2 17 10-15,1 17 21 0,1 7-10 16,3-3 22-16,2-7-24 0,1-11-7 15,4-8-12-15,0-11-3 0,1-8-25 16,1-6 27-16,3 1-2 0,2-4-18 16,1 1-22-16,3-8-68 0,-1-7-55 15,3-5-7-15,-2-9-91 0,3-13-138 16,1-12-192-16,-4-11-398 0,-1 8-478 16,-6 1 753-16</inkml:trace>
  <inkml:trace contextRef="#ctx0" brushRef="#br0" timeOffset="70228.596">22895 16736 2136 0,'0'0'736'0,"-41"25"-189"16,28-13-196-16,-1 1-137 0,3 1-19 0,5-3-36 15,4-3-60-15,2-2-59 16,6-1-24-16,5-1 24 0,5 0 12 16,4-4-8-16,10-3-44 0,11-7-74 0,7-3-84 15,0-1-85-15,-11 0-147 0,-8 5-210 16,-18 4-650-16,16-4-639 0</inkml:trace>
  <inkml:trace contextRef="#ctx0" brushRef="#br0" timeOffset="70483.504">23387 17006 3621 0,'0'0'719'0,"0"0"-391"0,0 0-144 16,0 0-77-16,0 0 64 0,41 3-30 16,-19-6-35-16,13-4-21 0,12-3-40 0,15-2-14 15,5 0-16-15,2 1-14 16,-7 2-1-16,-7 2 0 0,-3-1-1 16,-3-1-63-16,-5 1-91 0,-10 1-30 0,-8 0-2 15,-9 2-52-15,-5 1-104 0,1-3-214 16,-3-3-244-16,-3 2-641 0,-7-8-138 0</inkml:trace>
  <inkml:trace contextRef="#ctx0" brushRef="#br0" timeOffset="70765.494">23831 16640 2851 0,'0'0'995'15,"0"0"-771"-15,0 0-21 0,0 0 45 16,0 0-48-16,30 40 27 0,-13-25-7 15,5-1-13-15,3 2-52 0,4-1-67 16,0 1-25-16,1-2-54 0,0 3-9 16,-2-2-39-16,-3 2 9 0,-2-2-19 15,-5 0-2-15,-5-1-7 0,-2-1 3 16,-3 3 13-16,-5-2 14 0,-3 0 26 16,0 0 2-16,-6 1 0 0,-5-1-27 15,-3 0-9-15,-5-1-28 0,-2-1-7 0,-4-2-29 16,-1-2-32-16,1 1-21 0,0-4-14 15,4-3-65-15,3-2-171 16,4-1-52-16,5-7-222 0,4 0-563 0</inkml:trace>
  <inkml:trace contextRef="#ctx0" brushRef="#br0" timeOffset="71466.951">24695 16541 2877 0,'0'0'972'0,"0"0"-793"0,0 0-75 15,0 0 24-15,0 0-1 0,0 0-21 16,0 0-10-16,0 0 24 0,0 0-25 0,0 0-27 15,0 0-20-15,0 0-5 0,0 0 0 16,10-13 9-16,-2 0-15 0,2-7-34 16,3-2-3-16,3-4-37 0,3 0-21 15,-1-1 18-15,-2 2 27 0,1 3 13 16,-2 2 31-16,1 2 8 0,-3 3-5 16,0 4-31-16,-3 4 15 0,-3 3 4 15,-2 2 2-15,-1 2 10 0,-2 0-4 16,-2 3-30-16,0 3-24 15,0 1 24-15,0 7 3 0,-2 4 21 0,-5 4-2 16,2 5-7-16,-1 1-12 0,0 3 12 16,3 6 0-16,-1 7-14 0,2 8-1 15,2 2 2-15,0-10 1 0,0-11-1 16,1-10-2-16,2-2-12 0,-3 4 9 16,0 3 1-16,2 2 2 0,-2-2-1 15,0-2-10-15,0-2-4 0,0-3 3 16,0-3 10-16,-2-4-14 0,0-1 15 0,0-3-23 15,0-1 9-15,-1-3-10 0,1-3-17 16,-1 0 2-16,-2-2-12 16,0-1 3-16,-2 0 12 0,-4 0 10 0,0 0 14 15,-2 0 13-15,-5-1 13 0,-1-1 5 16,-5 1 3-16,0 1 1 16,-1 0 21-16,-1 0 6 0,1 0 0 0,5 0-10 15,2 3-5-15,3-2-16 0,2 1 6 16,4 0 4-16,4 0 5 0,3-1 4 15,0 1 2-15,2-2-2 0,0 0 2 16,3 0 10-16,3 1-22 0,2 2 16 16,6-1 45-16,4-1 27 0,12 1-40 15,14-2-45-15,12 0-30 0,5 0-26 16,4 0-43-16,-4 0-13 0,-5 0-24 16,-2-3-43-16,-3-8-76 0,-14 1-379 15,-7-6-1545-15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3-03T02:40:41.542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1467 3995 2726 0,'0'0'325'0,"0"0"-325"0,0 0 0 0,0 0 0 0,0 0 67 15,54-19 42-15,-26 13 9 0,16 2-23 16,21-3 13-16,29-2-13 0,7-2-38 15,11 2 0-15,-6-3-7 0,-1-1 4 16,9-1 34-16,5-3 35 0,5-2 39 16,2 0-34-16,5-3-17 0,-4 3-3 15,2-2 13-15,-6 2-5 0,-9 3 7 16,-6 4-25-16,-9-1-10 0,-5 6-24 0,-7 0-15 16,-7 0-28-16,-8 3-10 0,-9 2-11 15,-9 0-4-15,-12 2-29 0,-13 0-37 16,-8 0-113-16,-7 0-72 0,0 2-137 15,-2-2-318-15,-2 0-1045 0</inkml:trace>
  <inkml:trace contextRef="#ctx0" brushRef="#br0" timeOffset="22250.1">26356 3094 2320 0,'0'0'639'0,"0"0"-386"0,0 0-30 0,0 0 21 0,0 0-5 16,0 0-28-16,0 0-52 0,0 0-60 15,0 0-74-15,0 0-25 0,0 0-43 16,0 0-28-16,0 0 71 0,5 22 46 16,-5 3 13-16,0 9-22 0,-5 11-9 15,-9 10-3-15,-5 5-22 0,-5-3 15 16,-3-4-18-16,4-6 0 0,-1-3-12 16,2-9 12-16,6-5-12 0,3-10-13 15,4 0-25-15,-5 2-15 0,2-1-31 16,0 1-57-16,3-7-39 0,3-2-44 15,1-5-110-15,3-7-263 0,2-1-662 16</inkml:trace>
  <inkml:trace contextRef="#ctx0" brushRef="#br0" timeOffset="22499.486">26388 3136 3220 0,'0'0'423'0,"0"0"-230"15,0 0-74-15,0 0-38 0,0 0-7 16,0 0-74-16,0 0 28 0,0 0 3 16,28 53 100-16,-15-26-4 0,1 1-56 15,-1 6-53-15,0-2-14 0,-3 7-4 16,-4 6 0-16,-2 7-11 0,-4-6-13 16,0-8-51-16,-4-12-21 0,0-8-22 15,-1 3-27-15,-4-1-21 0,0 4-29 16,-3-4-116-16,-2-3-224 0,5-6-514 15,-11-5-623-15</inkml:trace>
  <inkml:trace contextRef="#ctx0" brushRef="#br0" timeOffset="22665.827">26120 3547 3183 0,'0'0'496'15,"0"0"-348"-15,0 0-60 16,0 0-34-16,0 0 53 0,0 0 71 0,0 0 116 15,60 9-75-15,-15-15-93 0,10-6-68 16,8-3-58-16,1-2-102 0,-6 0-200 16,-9 3-186-16,-13 4-675 0,-3 0-1451 0</inkml:trace>
  <inkml:trace contextRef="#ctx0" brushRef="#br0" timeOffset="23401.472">26065 4782 3037 0,'0'0'348'0,"0"0"-259"0,0 0-89 0,0 0 102 0,7 38 31 16,-7-15 5-16,0 11 10 0,-5 9-3 15,-1 7-55-15,-1-3-43 0,1-11-44 16,1-7-2-16,-2-9-1 0,2 5-41 15,-1 1-68-15,1 3-33 0,1-7-18 16,2-5-26-16,2-4-87 0,0-6-203 0,0-3-532 16,5-8-607-16</inkml:trace>
  <inkml:trace contextRef="#ctx0" brushRef="#br0" timeOffset="23782.989">26079 4757 2976 0,'0'0'450'15,"0"0"-139"-15,0 0 17 0,0 0-39 16,-12-39-75-16,12 34-63 0,0-1-37 16,2 1-50-16,5 1-64 0,2-2-3 15,4-1-31-15,3 3 7 0,6 0-7 16,-4 2-9-16,4 2-52 0,-4 7-66 16,-2 6-19-16,-1 2 15 0,-8 3 11 15,-3 5 10-15,-4 3-33 0,-9 2-42 16,-6 0 70-16,-3 2 59 0,-6-1 90 15,-1-3 54-15,0-1 51 0,1-2 35 16,5-2-10-16,2-3-14 0,5-3-18 16,5-3-7-16,4-3-31 0,3-3-3 0,3 1 30 15,4 0-15-15,5 1-16 0,5 1 16 16,2 1-20-16,5 1-21 16,1-1-12-16,2 2-16 0,-2 1 16 0,0 3-19 15,-6-2-2-15,-4 4-26 0,-4-1 3 16,-9 2 0-16,-2-1-6 0,-10 1-19 15,-10 0 35-15,-10 2-7 0,-14 0-59 16,-15 0-50-16,-4-6-42 0,3-3-64 16,7-9-160-16,17-3-342 0,11 0-814 15</inkml:trace>
  <inkml:trace contextRef="#ctx0" brushRef="#br0" timeOffset="24716.935">26112 6595 2489 0,'0'0'592'0,"0"0"-232"0,0 0-34 0,0 0-23 15,0 0-63-15,0 0-51 0,0 0-25 0,0 0-51 16,0 0-51-16,0 0-22 0,-12-38-1 16,8 35 10-16,-1-1-15 0,-1-1-6 15,-3 2-10-15,-4 1-15 0,0 0-3 16,-6 2-9-16,0 5-19 16,-5 4 13-16,-1 4-6 0,-4 5-7 0,2 5-15 15,-2 3 19-15,2 11-7 0,6-4 10 16,7 3 17-16,5 0 4 0,9-5 10 15,3 4 17-15,9-2 13 0,4-2 18 16,5-2 22-16,7-2 8 0,8-1 4 16,6-5 2-16,9 0-3 0,0-7-39 15,-8-6-40-15,-12-4-12 0,-9-4-12 16,-5 0-49-16,2-2-73 0,4-2-42 16,0-2-66-16,-1-3-88 0,-3-5-225 0,-5 5-893 15,5-15-1015-15</inkml:trace>
  <inkml:trace contextRef="#ctx0" brushRef="#br0" timeOffset="25382.743">27090 3498 3443 0,'0'0'478'0,"0"0"-403"0,0 0-74 0,42 8 197 0,-2-5 69 16,22-3-33-16,8 0-46 15,5 0-54-15,0-4-60 0,-6 0-41 16,-4 1-17-16,-1 1-13 0,-4 1-2 0,-2 1-1 16,-5 0-25-16,-4 0-33 15,-11-2-52-15,-8 1-31 0,-9 1-34 16,-6 0-48-16,5 0-50 0,-4-1-102 0,-4-2-334 15,-6 0-713-15,-6-7-212 0</inkml:trace>
  <inkml:trace contextRef="#ctx0" brushRef="#br0" timeOffset="25617.488">27772 3276 3280 0,'0'0'441'16,"0"0"-390"-16,0 0 12 0,0 0 84 15,0 0 117-15,54 29-1 0,-29-17-32 16,2-2-56-16,4 2-58 0,0-2-47 0,-1 4-40 16,-2 0-27-16,-5 2-3 15,-1 1 0-15,-7 2-12 0,-5 1 9 16,-3 4-21-16,-7 0-1 0,-10 2-5 0,-7 1-7 16,-12 7-3-16,-10 1-2 15,-11 5-4-15,-1-4-59 0,2-7-61 0,10-8-147 16,11-11-305-16,12-4-1186 0</inkml:trace>
  <inkml:trace contextRef="#ctx0" brushRef="#br0" timeOffset="31386.585">28963 3053 1105 0,'0'0'283'0,"0"0"-214"0,0 0-69 0,0 0-72 0,0 0 29 15,0 0 43-15,0 0 101 0,-22 41 26 16,22-30-33-16,1 1-55 0,3 2-39 15,4 0-55-15,-1 0-36 0,3-1-127 16,-2 0-105-16,-1-3-316 0</inkml:trace>
  <inkml:trace contextRef="#ctx0" brushRef="#br0" timeOffset="33118.127">28984 3163 192 0,'0'0'196'0,"0"0"-98"0,0 0-4 16,0 0 14-16,0 0 9 0,0 0 17 16,0 0-17-16,0 0-16 0,0 0 7 15,0 0 12-15,0 0 33 0,0 0 20 16,0 0-5-16,0 0-25 0,0 0-45 0,0 0-11 16,-2-2 7-16,2 2 3 0,0 0 3 15,0 0 10-15,0 0 0 16,0 0-7-16,0 0-10 0,0 0-13 0,0 0 4 15,0 0 2-15,0 0 3 0,0 0-12 16,0 0-7-16,0 0-19 0,0 0-13 16,0 0-16-16,0 0 7 0,0 0-1 15,0 0 7-15,0 0 16 0,0 0 9 16,0 0 9-16,0 0 13 0,0 0 3 16,0 0 6-16,0 0 3 0,0 0-31 15,0 0-26-15,0 0-18 0,0 0 6 16,-3-1 3-16,1 0 3 0,0-1 0 15,1 0-13-15,1 2 1 0,0 0-3 16,0 0-1-16,0 0 1 0,0 0-4 0,0 0 0 16,0 0 4-16,-1-2 2 0,1 2 16 15,-1-1-3-15,1 1-3 16,0 0-3-16,-1-1-1 0,1-1 1 0,0 2-4 16,-1 0-5-16,1 0-4 15,-1-1-11-15,1 1 2 0,0 0-3 0,0-1-1 16,0 0-11-16,-1 1 10 0,1 0 2 15,0 0 1-15,0-1 11 0,0 1 4 16,-1 0-1-16,1-1-3 0,0 0 4 16,-1-1-4-16,-2 2-9 0,3-3 18 15,-2 3 1-15,2-1-1 0,-1-2-2 16,0 3-4-16,0 0-3 0,0-3 10 16,0 2-7-16,0 1-3 0,-1-2 1 15,1 1-10-15,0-1 0 0,0 1-1 16,-1 1 13-16,2-3-12 0,-2 3 0 15,2-4 15-15,-1 3-15 0,0-1 16 16,-1-2-4-16,1 1-12 0,-1 1 12 16,1-1 10-16,0 2-7 0,-1-2 0 15,2 2 1-15,-3-2-7 0,3 2 0 16,0-1 3-16,-2 2-12 0,2-2 0 16,0 1 16-16,0 0-17 0,0 1 16 15,0 0-16-15,0 0 16 0,0 0-5 16,0 0-11-16,0 0-1 0,0 0-1 15,0 0-19-15,0 0-2 0,0 0 0 0,0 0 2 16,0 0 7-16,0 0 10 16,0 0 2-16,0 0 2 0,0 0 20 15,0 0 5-15,0 0-9 0,0 0 4 0,0 0-1 16,0 0-6-16,0 0-12 0,0 0 0 16,0 0-2-16,0 0-1 0,0 0-18 15,0 0-6-15,0 0-10 0,0 0-9 16,0 0 1-16,0 0 2 0,0 0 13 15,0 0 11-15,0 0 16 0,0 0 0 16,0 0 13-16,0 0 5 0,0 0 6 16,0 0 4-16,0 0-1 0,0 0-2 15,0 0-4-15,0 0-3 0,0 0-3 16,0 0 1-16,0 0-1 0,0 0 0 16,0 0-3-16,0 0-9 0,0 0 12 15,0 0-12-15,0 0 1 0,0 0-4 16,0 0 0-16,0 0-19 0,0 6-29 15,-1 2-17-15,0 7 65 0,-1 3 30 16,0 13-27-16,-3 10 9 0,-4 13-10 16,-4 3 1-16,-2-1 13 0,-2-6-16 0,1-5-23 15,-5-3 20-15,3-2 1 16,2-8-1-16,1-7 3 0,4-7 15 0,0-2 4 16,0 0-1-16,0 1 6 0,0 1 7 15,2-6-4-15,3-2-9 0,3-5 10 16,2-1-4-16,1-3 0 0,2-1 3 15,3 0 7-15,6 0 2 0,2 0 128 16,13 0-34-16,11-3-73 0,19-1-39 16,6-3-15-16,2 2-2 0,-2 0-1 15,-8 0-1-15,-4 1-35 0,-2 0-40 16,-12 2-20-16,-7 1-13 0,-7 1-22 16,-6-2-11-16,0 2-29 0,-1-2-49 15,-2 0-105-15,-7 0-187 0,-6-1-185 16,-4-1-424-16,-4 1-553 0</inkml:trace>
  <inkml:trace contextRef="#ctx0" brushRef="#br0" timeOffset="33400.874">29023 3260 3421 0,'-5'0'515'0,"4"0"-254"0,0 0-6 0,0 0-5 0,1 6-85 0,0 2-106 16,0 11-7-16,0 17 61 0,0 17 51 15,1 9 10-15,2 1-44 0,2-4-21 16,-1-6-30-16,-3 1-4 0,-1 1-32 16,0-1-7-16,-5 1-35 0,0-1-1 15,1-4-21-15,0-4-49 0,1-12-14 16,1-7-10-16,1-7 24 0,-1-5-27 15,1 1-37-15,-1-1-85 0,1-1-173 16,1-7-275-16,0-4-594 0,6-10-853 0</inkml:trace>
  <inkml:trace contextRef="#ctx0" brushRef="#br0" timeOffset="33736.172">29647 3487 3241 0,'0'0'533'15,"0"0"-253"-15,0 0-89 0,0 0-30 0,0 0-9 16,0 0-17-16,0 0-9 16,0 0-43-16,0 0-46 0,51 0-37 15,-34-2-29-15,2-4-66 0,1 0-89 0,2-2-107 16,0-2-116-16,0-4-386 0,-4 3-1185 15</inkml:trace>
  <inkml:trace contextRef="#ctx0" brushRef="#br0" timeOffset="34334.587">29954 3155 878 0,'0'0'2832'15,"0"0"-2499"-15,0 0-70 0,0 0-28 16,0 0 24-16,0 0-63 0,0 0-68 15,0 0-85-15,0 0-43 0,0 0-12 16,0 56 12-16,8-5 85 0,3 8 3 16,-1 4-27-16,-4-6-25 0,-2-6-32 15,-4 0-3-15,0-1-1 0,-2-1-26 16,-1-11-38-16,1-8 19 0,1-7 33 16,0-4-4-16,0-2 16 0,1-1 4 15,0 0 11-15,0-6 3 0,0-5-6 0,0-4 19 16,0-1 8-16,0 0-6 0,0-3 19 15,2-5 0-15,0-3-7 0,2-5-45 16,1-1-16-16,2-4-14 0,5 1-10 16,4 3-2-16,4 0-4 0,3 4 4 15,3 4-1-15,1 3 3 0,1 3-2 16,-3 3 8-16,0 3 10 0,-6 4-25 16,-2 4 3-16,-6 0 1 0,-2 2-14 15,-7 0-2-15,-2 0 0 16,-6 1 12-16,-5 0 9 0,-4-1 12 0,-5-1-18 15,-4 0 3-15,-3-4 33 0,3-2 10 16,-2-5 0-16,3-1 0 0,4-5-31 16,5-2-34-16,5-8-68 0,6-2 3 15,3-4-8-15,9-6-107 0,6-1 34 16,7-3 24-16,12-1 15 0,-3 6 45 0,5 1 85 16,-1 4 42-16,-5 8 44 15,3 1 80-15,-4 5 70 0,-4 3 34 16,-3 4-17-16,-7 0 12 0,-3 5 1 0,-5 4-36 15,-2 1-61-15,-3 3-29 0,0 4-9 16,-2 1 6-16,0 2-25 16,-3 0 7-16,-1 2-13 0,0-2-31 0,0-3-33 15,1 0-6-15,1-4-34 0,1-3-69 16,1-4-75-16,0-3-92 0,3-2-171 16,1-4-243-16,0 0-566 15,6-13-696-15</inkml:trace>
  <inkml:trace contextRef="#ctx0" brushRef="#br0" timeOffset="34467.217">30438 3237 3258 0,'0'0'403'0,"0"0"-217"0,0 0-26 0,0 0 4 0,-11-39-53 16,11 30-111-16,0-1-162 0,2 0-172 15,4-4-208-15,0 2-643 0,9-7-859 0</inkml:trace>
  <inkml:trace contextRef="#ctx0" brushRef="#br0" timeOffset="34668.525">30587 3052 3116 0,'0'0'547'16,"0"0"-446"-16,0 0-41 0,-1 45 242 16,4-14 46-16,2 13-92 0,3 11-32 15,-1 5-25-15,1-1-32 0,-2-4-36 16,-3-7-43-16,1 2-43 0,-4-2-21 15,-1-3-24-15,-4-2-11 0,0-8-83 16,2-8-54-16,0-7-29 0,1-3-89 16,0 1-100-16,1-4-87 0,1-1-99 15,0-8-420-15,2-4-436 0</inkml:trace>
  <inkml:trace contextRef="#ctx0" brushRef="#br0" timeOffset="35018.895">30590 3547 2383 0,'0'0'1322'0,"0"0"-1095"0,0 0-69 16,0 0 54-16,0 0 32 0,0 0-59 16,0 0-62-16,0 0-10 15,0 0 19-15,42 6-16 0,-25-10-22 0,6-5-21 16,3-1-48-16,0-4-25 16,2-3-21-16,-1 0 3 0,0 1 3 0,-3-1-1 15,-4 6 1-15,-6 1-6 0,-5 5 12 16,-6 3 9-16,-3 2 42 0,-1 0-26 15,-3 2-16-15,-1 2-98 0,-1 3 31 16,-1 2 43-16,-1 7 24 0,0-1 42 16,1 3 16-16,4 2-9 0,3-2 12 15,4 1 24-15,6-2 27 0,5-1 18 16,2 0-12-16,3 1-6 0,1 1-42 16,-1-1-43-16,-1-1-24 0,-3 0-3 15,-6 0 0-15,-5-2-27 0,-4 1 8 16,-5-1 1-16,-8 0 6 0,-14 3 10 15,-11 3-64-15,-15-3-43 0,-4-2-30 16,-1-5-70-16,6-10-221 0,17 0-681 16,2-9-1795-16</inkml:trace>
  <inkml:trace contextRef="#ctx0" brushRef="#br0" timeOffset="37100.768">27227 5035 447 0,'0'0'1523'0,"0"0"-1205"0,0 0-17 0,-37 15-21 0,30-12-33 0,-2 1-14 16,2 0 12-16,1-1-6 0,2 0-8 16,-1-1-19-16,0 0-39 0,5 0-33 15,0-1-26-15,0-1-22 0,0 0-6 16,7 1-19-16,0 1-15 0,8-1 46 15,14 4 103-15,20-2-34 0,22-1-58 16,16-2-36-16,2 0-37 0,-4-4-18 16,-10 2-16-16,-5-2-2 0,-7 4-11 0,-3 0-22 15,-6 0-9-15,-7 0-7 0,-10 0-21 16,-10 0-18-16,-8 0-12 0,-5 0-34 16,-1 0-43-16,1 0-90 0,-5-4-103 15,-5-1-153-15,-4-3-265 0,0 0-873 16,-9-8 270-16</inkml:trace>
  <inkml:trace contextRef="#ctx0" brushRef="#br0" timeOffset="37352.055">27781 4909 3109 0,'0'0'417'0,"0"0"-92"16,0 0 5-16,-36 5-69 0,32-3-63 16,4 1-57-16,0 1-36 0,6 1-47 15,3 5 40-15,9 3 33 0,5 0 52 16,10 4-38-16,9 0-54 0,-2-2-48 15,-5-1-19-15,-6-4-24 0,-6 0 0 16,2 0-18-16,-3 4-19 0,-5 0-2 0,-5 1-3 16,-8 0-4-16,-4 3 16 15,-12 2 30-15,-11 5 10 0,-16 4-10 0,-12 5-15 16,-7-1-25-16,3-6-5 0,13-7-7 16,15-7-30-16,5-3-58 0,7-3-93 15,-4 1-149-15,1-3-300 0,5 0-766 16,5-5-850-16</inkml:trace>
  <inkml:trace contextRef="#ctx0" brushRef="#br0" timeOffset="38467.999">28637 4914 2549 0,'0'0'409'0,"0"0"-159"0,0 0 39 0,0 0 21 0,0 0-45 16,0 0-72-16,0 0-10 0,0 0-53 15,0 0-6-15,0 0 29 0,44-8-6 16,-3 6-31-16,7-2-40 0,-3 0-24 16,-5 0-15-16,-13 1-25 0,-5 1-11 15,3 0 0-15,4-1-1 0,2-2 0 16,-2 3 0-16,-3 0-1 0,-4-1 1 16,-7 2 1-16,-1-2-1 0,-7 3 1 15,-4 0 11-15,-2 0 6 0,-1 0 1 16,0 0-4-16,0 0-12 0,-2 3 12 15,0 1-15-15,0 5-21 0,-3 5 21 16,2 5 21-16,-5 7 6 0,2 11-15 0,-3 12 1 16,0 8 2-16,-3 5-13 15,1 1 10-15,1-3-11 0,-2-11-1 16,3-10 0-16,3-8-37 0,1-9-57 0,0-3-30 16,4 0-35-16,-2 3-92 0,2-5-191 15,1-3-352-15,0-8-1074 0</inkml:trace>
  <inkml:trace contextRef="#ctx0" brushRef="#br0" timeOffset="38856.982">29503 5170 3595 0,'0'0'476'0,"0"0"-336"0,0 0 28 0,0 0-65 0,0 0-20 0,0 0-15 0,0 0 46 16,0 0 8-16,49 17-42 0,-28-18-80 15,7-7-130-15,6-6-134 0,11-7-156 16,5-7-274-16,-6 4-979 0,-5-1-95 0</inkml:trace>
  <inkml:trace contextRef="#ctx0" brushRef="#br0" timeOffset="39385.035">30114 4828 3418 0,'0'0'565'0,"0"0"-370"15,0 0 7-15,0 0-56 0,0 0-38 16,-28 38-59-16,21-1 43 0,0 11 28 15,4 7 5-15,0-2-21 0,1-7-40 16,2-8-33-16,-3-1-30 0,1-5-1 16,0-6-16-16,0-5-47 0,1-4-20 15,1 2-12-15,0-1 4 0,0-4 41 16,0-4 26-16,0-5 2 0,2-3 22 16,-1-2 33-16,0-1 44 0,1-4 21 15,2-4-16-15,2-4-2 0,2-4-13 16,1 0-28-16,2-2-5 0,3 1-13 15,0 4-9-15,4 6-11 0,2 3 0 16,3 5 2-16,0 0-3 0,1 5-23 16,-3 3-23-16,-1 3-2 0,-3 1-16 15,-6 1 0-15,-3-1-7 0,-3 1 4 16,-4 0-7-16,-1-2-15 0,-7 0 13 16,-3 0 14-16,-5-2 34 0,-1-3 15 15,-3 1 13-15,1-4 2 0,0-2 26 0,3-1 9 16,3-1-4-16,3-8-33 0,5 1 0 15,4-6-49-15,0-4-6 16,8-5 21-16,5-4 3 0,4-1-3 0,4-1 6 16,2 5-18-16,3 4-4 0,-1 7 50 15,0 2 6-15,-1 7 96 16,-2 3 19-16,-2 3-47 0,-1 8-25 0,-3 3-21 16,-1 5-16-16,-5 4 6 0,-3 2 10 15,-3 0-3-15,-3-1-25 0,-1-1-1 16,-1 0 1-16,-4-8-80 0,1-2-59 15,1-5-99-15,1-4-128 0,2-6-294 16,0-3-803-16,3-18-335 0</inkml:trace>
  <inkml:trace contextRef="#ctx0" brushRef="#br0" timeOffset="39528.145">30477 4812 3496 0,'0'0'445'0,"0"0"-175"0,0 0-71 0,0 0-38 0,0 0-93 15,0 0-68-15,0 0-50 0,0 0-130 16,0 0-182-16,0 0-250 0,0 0-807 16,51-28-569-16</inkml:trace>
  <inkml:trace contextRef="#ctx0" brushRef="#br0" timeOffset="39702.727">30698 4781 3029 0,'0'0'647'16,"0"0"-436"-16,-11 37-25 0,8-9 88 15,1 15-20-15,-2 11-54 0,3 5-4 16,1-1 15-16,0-7-53 0,5-6-64 16,-1-1-36-16,1-10-43 0,-3-5-15 15,-1-8-20-15,0-3-105 0,0 3-48 16,0-1-56-16,0 0-72 0,1-8-113 16,0-5-209-16,-1-7-579 0,1-4-353 0</inkml:trace>
  <inkml:trace contextRef="#ctx0" brushRef="#br0" timeOffset="40067.474">30609 5180 1785 0,'0'0'1406'0,"0"0"-1158"16,0 0-45-16,0 0 49 0,0 0 50 0,0 0-82 15,23 45-43-15,-7-36-39 0,6-3-39 16,10-5-14-16,10-3-26 16,12-10-59-16,6-8-31 0,-2-2-52 0,-3-2 6 15,-15 5 77-15,-8 4 37 0,-10 3 9 16,-7 2-24-16,-1 0 18 0,-3 1 12 15,-4 2 42-15,-5 4 1 0,-2 1 57 16,-5 2-79-16,-3 0-43 0,-4 1-30 16,-1 6-15-16,-2 2 15 0,0 5 1 15,3 4 24-15,0 1-23 0,7 0 0 16,3 3-2-16,2-3 12 0,7 2 21 16,5-3 28-16,3 1-4 0,3 0 13 15,2 1-15-15,1-2-22 0,0-1-12 16,-3 1-21-16,-2 0 0 0,-5-3 1 15,-4 2 1-15,-3-2-1 0,-4 0 1 0,-9-1-2 16,-3 3 0-16,-6 0-18 16,-5-1-61-16,-5 1-48 0,-10-2-46 15,-10 2-49-15,-11-2-133 0,-6-5-273 0,15-5-761 16,6-5-945-16</inkml:trace>
  <inkml:trace contextRef="#ctx0" brushRef="#br0" timeOffset="40668.239">26894 6750 2673 0,'0'0'430'0,"0"0"-143"0,-42-7 59 0,33 6-25 0,-2 0-59 15,4 0-11-15,5 1 20 0,0 0-69 16,2 0-37-16,6 0-53 0,3 2-48 16,11 1 27-16,18 3 30 0,18 2 13 0,14-3-20 15,4-1-53-15,-5-2-40 16,-5 1-21-16,-3-2-1 0,-2-1-20 15,-5 0-27-15,-5-2-31 0,-11-1-21 0,-10 1-30 16,-10 0-25-16,-2 0-49 0,-3-1-129 16,-2-1-216-16,1-2-209 0,-8-1-633 15,-4 0-416-15</inkml:trace>
  <inkml:trace contextRef="#ctx0" brushRef="#br0" timeOffset="40934.164">27347 6588 3151 0,'0'0'531'0,"0"0"-232"15,0 0 2-15,0 0 2 0,0 0-56 16,0 0-51-16,0 0 8 0,0 0-49 16,0 0-85-16,0 0-43 0,0 0 31 15,0 0 30-15,60 4 6 0,-28 4-25 16,3 2-47-16,2 0-22 0,-9 2-27 16,2 3-3-16,-7 2-6 0,-1 1-1 15,-8 1 7-15,-6 1-3 0,-6 2 14 16,-2 2-2-16,-8 0 21 0,-7 2 0 15,-6-1 24-15,-4-3 4 0,-4 0-10 0,-2-3-18 16,-4-3-9-16,2-2-64 16,2-3-54-16,-1-4-47 0,1-3-73 0,2-2-192 15,1-2-499-15,12-5-723 0,1-11-323 0</inkml:trace>
  <inkml:trace contextRef="#ctx0" brushRef="#br0" timeOffset="42185.807">29270 6803 3016 0,'0'0'513'0,"0"0"-276"0,0 0 21 0,0 0 36 15,25-40 16-15,-23 28-80 0,-1 0-22 16,-1-3-64-16,-5 0-62 0,-4-2-33 15,-5-2-49-15,0 1-2 0,-7 0 0 16,-2 3-13-16,-8 2-15 0,-2 4 2 16,0 2 1-16,-3 6 0 0,6 1 8 15,-2 3 17-15,1 4-1 0,6 3-30 16,4 2 8-16,3 2-27 0,6 2 34 16,3 3-40-16,9 1 47 0,3 5 11 15,9 2 30-15,7 0-11 0,4 2 36 0,6-1-22 16,3-1-31-16,1 0-4 0,1-3-8 15,-3 0 7-15,-3-1-12 0,-6 0-7 16,-5-3 1-16,-7 1-25 0,-8-2-6 16,-4-1 6-16,-10-3-3 0,-9 2 19 15,-6-2-1-15,-10-2 0 0,-12-1 28 16,6-7 3-16,1-2 12 0,14-3 44 16,7-4 14-16,0-4 13 0,3-4 18 15,4-3 8-15,8-2 7 0,4-3-16 16,5-4-36-16,8-3-64 0,8 1-3 15,14-6-39-15,17 0-7 0,13 0 6 16,7 3-2-16,-4 7-1 0,-3 3-54 16,-8 2-108-16,-4 0-118 0,-1 3-176 15,-5-2-234-15,-14 6-666 0,-2-4-559 0</inkml:trace>
  <inkml:trace contextRef="#ctx0" brushRef="#br0" timeOffset="42620.204">29686 6379 1003 0,'0'0'2411'0,"0"0"-2006"0,0 0-106 0,0 0-44 0,0 0-75 16,0 0-66-16,0 0-47 0,0 0-24 15,0 0 28-15,17 59 6 0,-11-18-1 16,-2 9-12-16,0 2-21 0,-3-1-19 15,-1-5-23-15,-3-3 24 0,0-7-24 16,-1-7-1-16,1-9-15 0,0-3 2 16,0 2 4-16,1-1 9 0,-1-1 12 15,1-5 1-15,1-4 2 0,1-3 0 16,0-5 3-16,0 0 37 0,0 0 6 16,3-2 9-16,2-3-15 0,3-5-13 15,3-2-27-15,4-4-15 0,4 0-27 16,5-1-28-16,0 4-15 0,1 4 7 0,1 6 8 15,0 3 12-15,-2 6 13 0,-1 5-16 16,-3 4 6-16,-3 4 16 0,-5 1-19 16,-3 2-6-16,-5 1-9 0,-4 0 15 15,0 0 25-15,-6-1 15 0,-3-1 3 16,0-3-46-16,-1-2 26 16,-4 0 19-16,-2-3-13 0,-4-1-2 0,-1 1-24 15,-4-3 0-15,-2-2-31 0,-1-1-68 16,0-6-66-16,1-1-105 0,5-8-234 15,7-1-729-15,2-18-786 0</inkml:trace>
  <inkml:trace contextRef="#ctx0" brushRef="#br0" timeOffset="42882.96">29343 6943 2857 0,'0'0'493'0,"0"0"-242"0,0 0-2 0,0 0-98 15,0 0-78-15,0 0 24 0,35-11-1 16,-13 4-83-16,3 0-13 0,3-2-150 15,3-1-196-15,2-2-241 0,-8 3-806 16,9-5-411-16</inkml:trace>
  <inkml:trace contextRef="#ctx0" brushRef="#br0" timeOffset="43568.913">29739 6817 232 0,'0'0'2190'0,"0"0"-1620"0,0 0-237 16,0 0-44-16,0 0-56 0,0 0-67 15,0 0-39-15,0 0-31 0,0 0-86 16,0 0-9-16,0 0-1 0,5 37 46 15,-5-15 20-15,2 4 14 0,-2 4 4 16,0-1 2-16,-2 3-6 0,1-3-18 0,-2 0-19 16,0-3-40-16,0-4-3 15,1-3-47-15,1-3-80 0,1-6-86 16,0-4-135-16,0-6-230 0,5 0-754 16,-1-4-472-16</inkml:trace>
  <inkml:trace contextRef="#ctx0" brushRef="#br0" timeOffset="43818.934">30198 6683 2899 0,'0'0'980'0,"0"0"-791"16,0 0-52-16,0 0 6 0,0 0 77 15,-3 45-32-15,3-21 2 0,-1 3 6 16,0 4-53-16,1 0-61 0,-2-2-25 16,2 0-20-16,-2-3-21 0,2 2-16 0,-2-6-21 15,2 0-107-15,-2-3-64 16,2-3-74-16,0-5-252 0,3-4-589 16,-1-3-802-16</inkml:trace>
  <inkml:trace contextRef="#ctx0" brushRef="#br0" timeOffset="43972.156">30143 6541 3518 0,'0'0'334'0,"0"0"-174"0,0 0 29 0,0 0 38 16,0 0 41-16,0 0-135 0,0 0-127 16,-31-38-6-16,31 37-145 0,4-5-114 15,5 0-125-15,6-3-263 0,-2 1-1096 16</inkml:trace>
  <inkml:trace contextRef="#ctx0" brushRef="#br0" timeOffset="44203.769">30480 6383 3512 0,'0'0'386'0,"0"0"-255"0,0 0-8 15,0 0 70-15,-11 64 2 0,6-22-4 16,0 7 30-16,3 6-13 0,2-6-65 15,0-3-55-15,1-6-33 0,1 0-25 16,0-6-30-16,-2-5 0 0,1-6-88 0,-1-3-64 16,-1 8-28-16,-1-1-22 15,-1 4-59-15,0-5-99 0,1-5-142 16,1-3-48-16,0-7-141 0,0-5-351 0,1-5-190 16</inkml:trace>
  <inkml:trace contextRef="#ctx0" brushRef="#br0" timeOffset="44551.955">30315 6980 1726 0,'0'0'1264'16,"0"0"-900"-16,0 0 26 0,0 0-37 16,0 0-70-16,0 0-100 0,0 0-20 15,43-25-22-15,-16 12-55 0,11-5-68 16,11-6-18-16,7-2 0 0,-2 2 3 16,-4-2 9-16,-14 7 6 0,-8 1 10 15,-9 3-1-15,-3 2 1 0,-1-3-1 16,0 1-3-16,-3 1 7 0,-6 6 9 15,-5 1 45-15,-1 4-15 0,-7 0-70 16,-2 3-105-16,-3 2-13 0,-6 5 26 0,-5 7 64 16,0 5 28-16,1 5 16 15,2-1 30-15,6 1-22 0,4-3 6 0,6-1 4 16,4-3 27-16,8 0 12 0,5 1 9 16,2-2-15-16,4 4-25 0,2-4-20 15,-2 1-7-15,0 1-13 0,-3-3-2 16,-3 2 0-16,-4 1 28 0,-6-3-10 15,-3 1 3-15,-7-1 1 0,-7-1 14 16,-5 0 0-16,-7-2-36 0,-4-3-60 16,-2-2-74-16,-2-4-51 0,-1-3-56 15,2-5-225-15,7-2-656 0,-3-20-1617 0</inkml:trace>
  <inkml:trace contextRef="#ctx0" brushRef="#br0" timeOffset="49769.573">7010 8990 1539 0,'0'0'345'0,"0"0"-154"0,0 0 17 0,-40 17 70 0,35-12-37 0,-1-2-19 16,4 1-8-16,1-3-54 0,1-1-74 15,0 1-39-15,4-1 1 0,1 1 31 0,3 2 25 16,6-1 25-16,3-1 0 16,5 2-25-16,4-2-38 0,8 2-29 15,9-2-12-15,13 2-10 0,4 0 10 16,1 0-23-16,0 0 0 0,1 0 0 0,5-2 0 15,3 1 22-15,9-1 4 16,6-1 25-16,6 0 21 0,7-3 47 0,1 1 79 16,6-1-74-16,4 0-38 0,3 1-5 15,3-1 2-15,-4 1-3 0,0 0-9 16,-7-2-6-16,-3 2-6 0,-11 1-3 16,-5 1-16-16,-9 0 0 0,-13 3-17 15,-9 1-23-15,-11 0-2 0,-16-1-15 16,-10 1-52-16,-5-1-64 0,-3 0-33 15,-1 2-83-15,-4 1-158 0,-4-1-218 16,-2-1-526-16,-6-4-1281 0</inkml:trace>
  <inkml:trace contextRef="#ctx0" brushRef="#br0" timeOffset="53719.595">18608 7467 1058 0,'0'0'694'0,"0"0"-266"0,0 0-17 0,0 0-25 0,0 0-79 0,0 0-59 16,0 0-26-16,0 0-37 0,0 0-18 15,0 0-23-15,0 0-54 0,0 0-53 0,0 0-6 16,-2-6-22-16,4 6-9 15,2 0-24-15,3 0 5 0,0 0 19 0,4 0 2 16,3 0 17-16,1 2-4 0,5 0 19 16,-1 1 0-16,4 0-6 15,3 0-6-15,2 1-1 0,2-1-19 0,4-1 20 16,10 1-10-16,12 1 7 0,2-2-7 16,1-1 7-16,-1-1-4 0,-4 0-12 15,8 0 0-15,0-1 10 0,3-3-11 16,6 2 0-16,1-1 0 0,5 0 10 15,5 0 22-15,0-3-33 0,2 2 21 16,-3 0-4-16,0 0-15 0,1 0 25 16,-3 0 18-16,3 0 18 0,-1 1 65 15,-3 0-26-15,0 0-51 0,-3 1-18 16,-1-1-13-16,-2 1-6 0,-2 0 4 16,3 0-16-16,-1 0-1 0,-1 1-1 15,2-1 0-15,-5 0-1 0,-3 1-1 16,-2 0-21-16,-5 1 7 0,-3-1 12 0,-4-2-12 15,-3 2 12-15,-5-2 1 16,-8-1 1-16,-7 4 0 0,-8-3 1 16,-3 1 1-16,0 0 2 0,1-1-1 0,-3 0-1 15,-3 2 0-15,-6-1-2 0,-3 2-19 16,-3-3-51-16,-3 2-90 0,-7-2-94 16,-4 1-134-16,-13-3-283 0,3 3-855 15,-12-5-597-15</inkml:trace>
  <inkml:trace contextRef="#ctx0" brushRef="#br0" timeOffset="56035.889">3631 8117 2561 0,'0'0'495'0,"0"0"-386"0,0 0-7 0,0 0-22 0,0 0 28 16,0 0 6-16,0 0 38 0,0 0-32 16,0 0-92-16,0 0-28 0,0 0 44 15,0 0 22-15,34 10-3 0,-22-8-34 16,6 1-10-16,0 0-1 0,3-1 7 16,3-1 16-16,4-1-10 0,1 0-9 15,7-2 9-15,10-3-12 0,6-2 15 16,3 0 3-16,-2 0-15 0,-6 3-4 15,-2 1-14-15,-3 0 11 0,3 0-13 16,-1 3 17-16,-2-1 15 0,2 1-16 16,-1-1-14-16,1 1 30 0,-1 0-10 15,3 0-5-15,1 1-4 0,2 0-12 16,-1 2 19-16,2-2-7 0,-2 3-3 16,1 0-11-16,1-3 19 0,-2 3 8 0,1-1-10 15,-3 0 1-15,2-1 8 0,-1 0 7 16,0-1-12-16,-1 2-7 0,0-2 10 15,0 1-10-15,-1-1-12 0,1-1 0 16,-1 3 13-16,0-2-16 0,-2 0 0 16,0 0 0-16,-1 2 1 0,1-2-1 15,-1 3 1-15,0-3 2 0,2 1-3 16,-1 0 2-16,1-2 10 0,1 2-10 16,-1-2 0-16,-2 0 10 0,0 0-11 15,1 0-1-15,-3 0 0 0,1 0 0 16,1 0 3-16,-3 0 10 0,1-2-13 15,1 2 0-15,-2 0 1 0,-4 0 1 16,-7 0-1-16,-4 0 1 0,-2 0-1 16,5 2 20-16,3-1-9 0,6 1-12 15,-2-1 3-15,-2 0-1 0,-1 2-2 16,0-3-1-16,-2 3 1 0,-1 0 0 16,-1-1 0-16,1 0-1 0,1 0 1 0,-1-1 1 15,1 0-1-15,1 1 1 0,-1-1-1 16,1 1 1-16,0 0-1 15,-1-2-1-15,1 1 1 0,-2 0 3 0,1 1 0 16,0-1-1-16,-3-1 0 0,1 0 1 16,0 1-2-16,-1-1 1 0,-1 0-1 15,2 0 0-15,0 0 0 0,-1 0-1 16,1-1 0-16,3-2 1 0,-1 1 0 16,3-1 0-16,-1-1 11 0,3 0-11 15,3 1 11-15,2-4-12 0,7 4-1 16,-4-1-1-16,-6 0 0 0,-3 2 0 15,-8 0 0-15,6 1 1 0,4 0 0 16,-2-1-1-16,3 1 2 0,-3-1 0 16,8 0-3-16,1 0 3 0,9-2 2 15,-1-2-2-15,0 3 2 0,-4-2-1 16,-3 1 1-16,1 0 1 0,-1 0-1 16,-1 0-2-16,2 0-1 0,1 2 1 15,-3 0 2-15,3 1 1 0,-4-1-1 0,1 0 0 16,1 0-1-16,-1-1 1 0,0-1 1 15,1 1 0-15,1 0 0 16,1-2-3-16,-1 0 2 0,1-1-2 0,-1-1 1 16,3 2 0-16,-3-2 0 0,5 0 0 15,-3-2 11-15,0 2-10 0,0 0 1 16,1 0 9-16,-3 1-9 0,0-1 10 16,-1 1-11-16,-2-1-1 0,-1 1 2 15,-6 1-1-15,-8 1-2 0,7-1 0 16,-6 1 0-16,0 1 0 0,4-1 0 15,-4 1-2-15,2-2-10 0,5 0 9 16,-2-1 2-16,0 3 0 0,1-1 0 16,-2-1 0-16,0 2 0 0,0 0 1 15,-2 0-1-15,0 0 1 0,0 1 0 16,-2 0-3-16,0 1-12 0,1 0 12 16,-1-1-9-16,1 2 11 0,0 0 1 15,-2 0-1-15,1 0 1 0,0 0-2 16,1 0 1-16,0 0-18 0,0 0 19 15,-1 0 1-15,2 0 0 0,-2 0 12 16,-1 2-12-16,3-1-1 0,0-1 2 16,-1 3 10-16,2-3-9 0,-1 1 15 0,0 0-18 15,1 1 0-15,-2-2 0 0,0 1 0 16,1-1 0-16,0 0 0 16,-1 0 0-16,1 1 0 0,-4 0-1 0,2-1 1 15,2 1 2-15,-2-1 0 0,0 0 14 16,1 0-15-16,0 0 2 15,0 0 0-15,1 0 12 0,0 0 3 0,-1-1-16 16,1 1 10-16,0-1-8 0,0 1 11 16,2 0-14-16,-3-1-1 0,1 1 1 15,0-1 2-15,0 1 9 0,0-2-10 16,0 2-2-16,0-1 3 0,-1 1 9 16,1 0 0-16,0 0-10 0,0 0 11 15,1-1-11-15,0 1 1 0,-1 0-2 16,2-2 1-16,1 1 0 0,-1 1-2 0,0 0 0 15,-2-1 0-15,4 1 1 16,-5 0-3-16,2 0 2 0,-1 0 0 16,-1 0 0-16,-2 0-1 0,0 0-2 0,-2 0-9 15,-2 1 9-15,0 2-13 0,1-2 13 16,-3 3 1-16,0-2-13 16,0 1 13-16,0 1-1 0,-1-1 2 0,1 0 0 15,-1 0 0-15,2 0 1 16,0 0 3-16,-2 0 0 0,2 1-1 0,0-1 10 15,-2 0-11-15,1-1 0 0,-2 1 0 16,-1 0 2-16,-1-1 15 0,-2 1-18 16,-1-2-3-16,-2 2 2 0,-1-2-1 15,1 1 1-15,-2 0-1 0,-1-1-10 16,-2 0-3-16,1 1 0 0,-3-2 3 16,0 1-7-16,-2 0 4 0,0-1-3 15,-1 0 2-15,-1 0 13 0,0 0-9 16,0 0 12-16,0 0 0 0,0 0-12 15,0 0-3-15,0 0-1 0,0 0-20 16,0 0-38-16,-2 0-55 0,1 0-61 16,-3-2-64-16,-3-1-197 0,0 0-1070 15,-7-10-826-15</inkml:trace>
  <inkml:trace contextRef="#ctx0" brushRef="#br0" timeOffset="160397.569">25119 6131 2443 0,'0'1'586'0,"0"-1"-304"0,1 0-34 0,-1 1-33 0,0 0-64 16,0-1-6-16,0 3-27 0,0-2-40 15,1 1-37-15,-1 1-1 0,1 3-3 16,0 1-3-16,1 3-18 0,0 1-14 15,0 3 10-15,-1 3-9 0,1 4 0 16,2 3 9-16,0 9-10 0,1 10 0 16,1 10 14-16,1 6-15 0,-2-1 1 15,-1-6 1-15,0-4 0 0,-2-1-1 16,-2-5-1-16,0 2 0 0,0-8 0 16,0-5-1-16,-2 1-2 0,-2-6-10 15,2 0 9-15,-2 3-50 0,1-6-15 16,-1-1-16-16,-2 3-13 0,2-6-21 15,0-2-24-15,0-7-104 0,2-3-164 0,0-7-245 16,1-1-419-16,0-5-439 16</inkml:trace>
  <inkml:trace contextRef="#ctx0" brushRef="#br0" timeOffset="160709.941">25027 6743 1444 0,'0'0'989'15,"0"0"-664"-15,0 0 16 0,0 0-38 16,0 0-49-16,0 0-56 0,0 0-16 16,0 0-43-16,0 0-52 0,0 0-87 15,0 0 16-15,0 0-16 0,13 24 53 16,-2-8 12-16,1 3 6 0,1 4-31 16,1-1-12-16,-1 1-27 0,1 2-1 0,-2-1 0 15,-1 0 0-15,-1-3-3 16,-1 0-9-16,-2-5 0 0,0-2 12 15,0-1 2-15,-2-5 0 0,-1-3 1 0,-1-4 22 16,-1-1 25-16,0 0 42 0,0-4 126 16,2-3-13-16,-1-6-68 0,4-5-134 15,0-2-3-15,5-4-125 0,2-3-89 16,3 0-84-16,5-1-239 0,-3 8-788 16,16-11-1200-16</inkml:trace>
  <inkml:trace contextRef="#ctx0" brushRef="#br0" timeOffset="173811.86">25022 4546 1832 0,'0'0'709'0,"0"0"-341"0,0 0-122 0,0 0-29 0,0 0 9 16,0 0-12-16,0 0-13 0,0 0-9 0,0 0 1 16,0 0-45-16,0 0-52 15,6-18-34-15,-6 2-16 0,0-5-19 16,2-11 4-16,2-14 0 0,3-16-4 15,0-9-5-15,2-2-10 0,-2 0 3 0,0 1-12 16,-2-1-3-16,1-2-7 0,-1 1 7 16,-1 2 0-16,-1 4-2 0,3 6 0 15,-3 8 2-15,0 13 0 0,2 11 12 16,-3 9-12-16,-1 4 4 0,2 2 8 16,0 0-10-16,-1 4-2 0,1 4 3 15,-3 4 15-15,0 3-9 0,0 0-9 16,-2 3-30-16,0 0-10 0,-2 5-6 15,-2 2 6-15,-4 5 6 0,-1 4-12 16,-1 2-12-16,1 3 8 0,1-4 1 16,-1-1-16-16,3-3-18 0,2 0-29 0,1-4-3 15,0-1-7-15,-1-2 18 16,4-1 50-16,0 0 38 0,1-4 16 16,-1-1 28-16,2 1 10 0,-2 2 40 0,-2-1 14 15,2 3-11-15,-1 0 0 16,-1 3-1-16,-1 0 7 0,0 0-7 15,1 3-6-15,-2-1-15 0,2-2-22 0,1-1-6 16,-1-3 2-16,1-4 4 0,2 0 9 16,1-3 19-16,0 0-1 0,0-7 3 15,-1-2 18-15,1-8-85 0,0-11 0 16,0-13-16-16,7-12 4 0,1-1-9 16,1 8 20-16,-2 15 0 0,1 12-24 15,-1 6 25-15,1-1 19 0,5 2 20 16,-4 3-9-16,3 5-30 0,3 4 0 15,0 9 2-15,3 6 31 0,1 5-33 16,-1 4-3-16,-1 3-9 0,-3 3-24 16,-2 2-71-16,1-1-80 0,-5 2-81 15,0-1-85-15,0-2-305 0,-1-7-914 16,-3-9-425-16</inkml:trace>
  <inkml:trace contextRef="#ctx0" brushRef="#br0" timeOffset="184095.921">16344 8881 2484 0,'0'1'538'0,"0"1"-359"0,0-1 0 0,-1 1 5 0,1 4-57 16,-4 2 14-16,-3 5-40 0,0 6-13 16,-3 6-24-16,-4 10-5 0,-2 11-28 15,-9 5-12-15,1 4 9 0,-3-4 0 16,7-11 0-16,4-12-13 0,6-7-2 15,-1-3-12-15,2-1 11 0,2-2-10 16,-1-3-1-16,5-5 12 0,3-6-1 16,0-1 44-16,3-9 111 0,5-6-4 15,1-15-104-15,9-17-58 0,5-17-1 16,1-7 0-16,4 0 0 0,-4 6 15 16,-3 10 7-16,-1 4 11 0,2 9 26 15,-6 11-4-15,-1 10-10 0,1 6-17 16,-1 3-4-16,4 2 4 0,2 5 5 0,-1 5 10 15,-1 9-15-15,2 9-10 0,2 11-6 16,1 13 9-16,-4 7-20 16,-4 5-1-16,-6-3 0 0,-9-2-12 0,-1-3-21 15,-5 1-50-15,-1-8-42 0,1-10-40 16,1-6-7-16,2-7-44 0,-5-1-30 16,4-1-77-16,-5-5-237 0,4-6-612 15,-9-8-605-15</inkml:trace>
  <inkml:trace contextRef="#ctx0" brushRef="#br0" timeOffset="184259.686">16185 9079 3038 0,'0'0'561'0,"0"0"-318"15,0 0-7-15,0 0-64 0,0 0-110 16,0 0 25-16,0 0 83 0,43 24 55 16,-1-21-23-16,17-3-86 0,4-3-58 0,1-5-58 15,-9-2-84-15,-5 1-112 16,-6 1-115-16,-8 1-192 0,-10 4-590 15,-1-3-1044-15</inkml:trace>
  <inkml:trace contextRef="#ctx0" brushRef="#br0" timeOffset="184961.098">16139 10042 3456 0,'0'0'700'0,"0"0"-553"16,0 0 20-16,0 0-90 0,0 0 13 16,-29 44-1-16,22-25-18 0,-5 2 15 15,2-1-31-15,-2 3-22 0,1-2-33 16,0 0-2-16,-2 1-1 0,2-4-12 0,4-4-22 16,2-5-21-16,2-5 52 15,2-4 6-15,1-2 12 0,0-9 4 16,0-5-16-16,3-11-31 0,3-11 31 0,-1-7 46 15,6-6 18-15,-3 4-6 0,0 9 16 16,-1 10-16-16,1 8-4 0,-1 2-8 16,3-1 9-16,4 0 12 0,2 0-40 15,6 7-25-15,-5 3-2 0,3 6 0 16,0 3-2-16,-2 5-13 0,0 7 13 16,-5 5-38-16,1 1 16 0,-4 5-12 15,-3 3-19-15,-6 3-43 0,-1 8-30 16,-5-3-7-16,-4 0 28 0,-2-2-22 15,2-6 17-15,-2 0 62 0,-2-4 50 16,4-5 34-16,2-3 6 0,1-3 13 0,2-5 18 16,3-3 12-16,1-3 21 15,0 0-3-15,2 0-28 0,5-2-30 16,1 0 46-16,6 0-19 0,4-1-15 16,3 3-37-16,5 0-18 0,-4 1-15 0,2 4-16 15,-7 2-21-15,-3 2-21 16,-5 4-3-16,-4 1-19 0,-5 1-24 0,-7 1 48 15,-4-2 31-15,-9 3 37 16,-11 0 3-16,-11-3 0 0,-10-3 37 0,-5-3 6 16,5-7-9-16,7-2-34 0,13-7 0 15,10-1-102-15,3 1-104 0,4-3-173 16,2-3-359-16,4 3-826 0,-2-11-285 0</inkml:trace>
  <inkml:trace contextRef="#ctx0" brushRef="#br0" timeOffset="185511.251">16255 11332 140 0,'0'0'3285'0,"0"0"-2637"0,0 0-365 0,0 0 39 0,0 0-31 16,0 0-56-16,0 0-19 0,0 0-91 15,0 0-55-15,0 0-31 0,-48-10-3 0,33 6-12 16,-3 2-2-16,0 1 11 15,-2 1-3-15,-2 4-30 0,-1 7-9 16,-1 4-6-16,-2 5-21 0,-1 9 11 0,-4 14-2 16,1 11 3-16,7 5-9 0,10-5-7 15,10-6 13-15,3-14-3 16,8-6 30-16,2-9 3 0,6 1 54 0,11 2 10 16,10 0 6-16,15 0 20 0,4-8-2 15,0-10-28-15,-4-4-63 0,-6-10-36 16,-1-3-100-16,-2-6-82 0,-1-5-27 15,-8-1-158-15,-9 5-835 0,-3-9-1586 0</inkml:trace>
  <inkml:trace contextRef="#ctx0" brushRef="#br0" timeOffset="187210.948">17216 11517 2821 0,'-4'2'518'0,"4"-2"-416"0,0 0 108 0,0 0 48 0,0 0-25 16,0 0-56-16,0 0-62 0,2 0-25 16,0 0-35-16,-1-2-21 15,5 2 6-15,3 0 37 0,5-1 25 0,12-1 35 16,12 1-14-16,18-2-41 0,6 2-15 16,4-1-24-16,-3-1-4 15,-4 0 1-15,0 2-10 0,0 1 4 0,-3 0-10 16,-3 0-6-16,-4 3-2 0,-11 1-16 15,-9-3-18-15,-7 1 3 0,-5-1-3 16,0 2-13-16,1 0-26 0,-5-1-23 16,-3 0-35-16,-5-1-23 0,-5-1-18 15,0 0-16-15,-2 0-47 0,-3-5-79 16,-4-2-266-16,-3-6-689 0,4 3-718 16</inkml:trace>
  <inkml:trace contextRef="#ctx0" brushRef="#br0" timeOffset="187510.586">17830 11292 3201 0,'0'0'531'0,"0"0"-346"0,0 0 29 0,0 0 110 16,0 0-71-16,0 0-48 0,0 0-21 16,0 0 11-16,0 0-4 0,0 0-39 15,0 0-25-15,42 26-30 0,-20-22-16 16,1 0-39-16,2 0-21 0,0 1-21 15,0 0-16-15,0 4-2 0,-1 1-3 16,-6 2 0-16,-2 4 0 0,-2 4 0 16,-6 2 18-16,-4 4 3 0,-4 3 1 15,-6 2 14-15,-6-1 0 0,-5 2 3 16,-3-1-15-16,-5-3 15 0,-4 1-18 16,-2-1-3-16,-2-4-36 0,1-2-37 15,-1-6-54-15,4-2-70 0,0-5-37 16,5-7-141-16,6-2-389 0,5-5-1175 15,4-15-238-15</inkml:trace>
  <inkml:trace contextRef="#ctx0" brushRef="#br0" timeOffset="-176230.351">16845 10033 2103 0,'-25'4'1247'0,"15"-4"-1009"0,1 0-10 0,-2 2 58 0,4-1-86 0,1-1-33 0,5 1-62 16,1-1-34-16,3 0-71 0,5 1 16 15,11 1-16-15,18 0 126 0,21 1 2 16,11-3 25-16,13 0-25 0,2-2-36 0,-3-1-28 16,7-1-13-16,-1 1-17 15,-3 3-7-15,-1 0-6 0,-7 0-6 16,-6 0 1-16,-9 4 2 0,-4 0-6 0,-8 1-12 16,-9-2-3-16,-11 1 0 0,-11-3-18 15,-4 2 2-15,-2-1-44 0,-3-1-83 16,-1 0-64-16,-8-1-84 0,-2 0-89 15,-8-4-205-15,-5-3-578 0,3 0-751 16</inkml:trace>
  <inkml:trace contextRef="#ctx0" brushRef="#br0" timeOffset="-175965.096">17679 9839 75 0,'0'0'3231'0,"0"0"-2813"0,0 0-197 16,0 0 8-16,0 0-61 0,0 0-1 15,0 0 61-15,0 0-59 0,0 0-25 0,56 39 69 16,-25-27-55-16,0 1-76 16,4-1-39-16,-6-1-28 0,2 2-15 0,-2-2-1 15,-6 0-17-15,-4 2 6 0,-5-1-19 16,-8 1-8-16,-6 1 6 16,-4 1 18-16,-12 3 15 0,-13 5 3 0,-15 4-1 15,-14 3-2-15,-6-1-2 0,6-2-46 16,8-5-31-16,13-4-67 0,8-5-84 15,10-4-123-15,3-2-268 0,5-3-815 16,-3-1-1005-16</inkml:trace>
  <inkml:trace contextRef="#ctx0" brushRef="#br0" timeOffset="-173672.505">19508 9706 267 0,'0'0'134'0,"0"0"-134"0,0 0-323 0</inkml:trace>
  <inkml:trace contextRef="#ctx0" brushRef="#br0" timeOffset="-132055.675">25212 9478 9 0,'0'0'463'0,"0"0"-382"0,0 0-81 15,0 0-81-15,0 0-92 0,0 0-39 16</inkml:trace>
  <inkml:trace contextRef="#ctx0" brushRef="#br0" timeOffset="-127863.702">13033 13401 1315 0,'0'0'754'0,"0"0"-485"0,48 0-253 16,-10-2 123-16,17 1 64 0,8-3 55 16,6-1-9-16,2 0-45 0,2-4-54 15,5 1-43-15,8-2-3 0,7-3 13 16,7 2 15-16,6-1 3 0,6-2-32 16,7 0-13-16,8 0-40 0,7-2 12 15,4 2-19-15,6 0-3 0,6 2 22 16,4 0-3-16,4-1 5 0,5 2-2 15,3 0 5-15,3-2 1 0,5 2-7 16,6-2-15-16,0-1-4 0,11-3 4 16,3-2 12-16,5-1-43 0,6 1 22 15,6-1-19-15,2-1-15 0,3 2 22 0,6 1-1 16,-4 0 0-16,6 1-3 16,3 1-5-16,-5 0-1 0,3 1-14 0,-3 1 1 15,1 0 13-15,1 2-13 0,-2 1 1 16,0-2 8-16,1 3-11 0,-7 1 0 15,4 0 1-15,-4-2 2 16,-2 2 13-16,-1-1 2 0,-4 2 15 0,-1 2 10 16,-3 0-1-16,-9 1 97 0,-2 2-30 15,-6 0-36-15,-5 3-19 0,-10-1-3 16,-3 1 4-16,-7 0-7 0,-9 0 12 16,-1 0 10-16,-5 0-19 0,-7 0-21 15,-3-3 0-15,-8 3-15 0,-7-3-12 16,-5-1 15-16,-6 1-17 0,-8 1 11 15,-6 0 0-15,-9 0-9 0,-9 1 0 0,-8-1-1 16,-9-1-1-16,-9 3 0 16,-14-2 1-16,-9 2-1 0,-12 0-1 15,-4 0 0-15,-1 0 0 0,-2 0 0 0,-1 0-2 16,-8 0-1-16,-1 0-39 0,-2 0-12 16,-1-2-12-16,-3-1-31 15,-5-2-57-15,-3-5-48 0,-6-6-25 0,-3-5-165 16,2 2-633-16,-10-20-1480 0</inkml:trace>
  <inkml:trace contextRef="#ctx0" brushRef="#br0" timeOffset="-125997.785">17308 8790 2500 0,'0'0'525'0,"0"0"-301"0,0 0 85 0,0 0-94 0,0 0-33 16,0 0 4-16,0 0-21 16,0 0-23-16,0 0-82 0,0 0-60 0,0 0-80 15,-16 6 80-15,34-2 120 0,13-1 75 16,18 1-45-16,18-3-22 0,10-1-30 15,3-4-9-15,-2-1-19 0,-7-2-13 16,2 0-17-16,-6 1 8 0,-1 3-11 16,-5 0-13-16,-6 1-22 0,-10-1 1 15,-14 2-1-15,-9-1-2 0,-4 1-12 16,0 0-27-16,-3 1-37 0,-4-2-55 16,-3 2-73-16,-4-1-78 0,-4 1-52 15,-2-5-11-15,-5-3-319 0,0 2-756 16,-8-13-532-16</inkml:trace>
  <inkml:trace contextRef="#ctx0" brushRef="#br0" timeOffset="-125746.6">18046 8522 134 0,'0'0'2751'0,"0"0"-2166"0,0 0-285 16,0 0 34-16,0 0-113 0,0 0-72 0,0 0-25 16,0 0-7-16,0 0 36 0,0 0 62 15,0 0-23-15,35 36-44 16,-13-25-26-16,1-2-16 0,1 0-6 0,5 0-16 15,0 0-47-15,-1 0-27 0,-1 0-10 16,-4 3-3-16,-2 0-31 0,-5 2 1 16,-5 2 0-16,-4 0 6 0,-6 3-16 15,-5 1 12-15,-9 5 31 0,-13 7 24 16,-12 6 4-16,-15 8-10 0,-5-2 6 16,3-7-9-16,3-6-15 0,11-7-25 15,6-5-63-15,9-3-60 0,4-8-95 16,4-2-206-16,7-3-822 0,-7-6-1839 0</inkml:trace>
  <inkml:trace contextRef="#ctx0" brushRef="#br0" timeOffset="-92012.258">15765 8488 1917 0,'0'-1'483'0,"0"0"-250"0,0 1 60 0,0 0-21 15,0 0-17-15,0 1-5 16,0 0-39-16,-2 1-66 0,1 1-66 0,-1 8-33 15,0 4-15-15,-1 16 19 0,0 16 16 16,0 19 14-16,-5 10 4 16,1 1-4-16,-4-3-18 0,-2-9-22 0,-2 2-22 15,-1-1-18-15,1-4-30 0,0-4-69 16,3-12-31-16,3-15-19 0,4-9-16 16,1-7-65-16,1-2-142 0,1-6-299 15,1 0-686-15,1-14-135 0</inkml:trace>
  <inkml:trace contextRef="#ctx0" brushRef="#br0" timeOffset="-91664.289">15640 8578 2834 0,'0'0'461'0,"0"0"-347"16,0 0 74-16,-37 21-55 15,24-10-23-15,0 1-25 0,-1 3-54 0,0 3 4 16,-2 3-14-16,2 2 8 0,0 0-6 16,1-1 14-16,3-2-3 0,0-5 7 15,4-1 31-15,1-7 5 0,4-4 23 16,1-3 23-16,2-6 38 0,7-8-29 16,6-13-46-16,10-19-25 0,12-18-31 15,5-8-29-15,2 2 0 0,-5 10 1 16,-7 17-1-16,-5 13 15 0,-7 9 24 15,1 6 14-15,3 2-5 0,2 1-28 16,3 6-21-16,-3 8-15 0,-1 18-21 16,1 21 5-16,-5 20 19 0,-8 12 9 15,-13 5-61-15,-5-1-65 0,-7-11-110 16,0-12-179-16,5-17-621 0,1-14-1574 0</inkml:trace>
  <inkml:trace contextRef="#ctx0" brushRef="#br0" timeOffset="-90447.883">19511 8465 329 0,'0'0'1338'0,"0"0"-951"0,0 0-102 0,0 0 57 0,0 0-14 0,0 0-14 15,0 0-13-15,-35-16-64 16,33 12-35-16,2 0-3 0,0-2 3 15,0 0-4-15,0-1-63 0,4-3-65 0,2-2-27 16,4 0-21-16,3-2-19 0,6 1-1 16,3 1-1-16,0 0 0 0,5 1-1 15,1 3-13-15,2 1-15 16,0 2-3-16,0 5 4 0,-2 4-16 0,-1 4-19 16,-6 3 1-16,-2 6-10 0,-5 2 12 15,-6 4-9-15,-6 8 6 0,-9 8-12 16,-14 9 27-16,-8 1-2 0,0-9 33 15,2-10 16-15,7-9 15 0,-2-4 16 16,-1 2-3-16,-5 2 31 0,4 0 43 16,1-3 6-16,4-3-12 0,6-4-13 15,3-3-10-15,5-5-5 0,3 1-7 16,2-4 3-16,0 0-24 0,4 0-38 16,4 0 13-16,5-1 65 0,6-2 14 15,11-2-9-15,10-2-33 0,15-4-35 16,1 0-17-16,-5 1-12 0,-11 0-37 15,-11 6-60-15,-7 0-50 0,-2 1-55 16,0-1-50-16,4 3-136 0,-3-4-297 0,-6 0-732 16,-2 1-574-16</inkml:trace>
  <inkml:trace contextRef="#ctx0" brushRef="#br0" timeOffset="-89930.016">19990 7600 2247 0,'0'0'674'0,"0"0"-347"0,0 0 29 0,0 0-78 16,0 0-30-16,0 0-21 0,0 0-16 15,0 0-45-15,0 0-61 16,0 0-38-16,0 0-58 0,0 0-8 0,0 0-1 15,0 0 37-15,-16 48-12 0,9-31-1 16,-2 2-23-16,0 2 14 0,-3 1-13 16,1 0 0-16,2-1 0 0,-1 1 2 15,0-3-3-15,5-1 11 0,0-2-10 16,2-3-2-16,1-3 1 0,2-1 0 16,3-3 0-16,2-1 11 0,0-1 16 15,3-1 11-15,4-1 16 0,1 0 0 16,6-1-12-16,1-1-13 0,2-1-27 15,2-3-3-15,4-1-49 0,-1-3-27 16,-3 0-37-16,1 1-55 0,0-3-56 16,-5 1-85-16,1-1-135 0,-3-1-247 15,-6-1-615-15,-3 3-362 0</inkml:trace>
  <inkml:trace contextRef="#ctx0" brushRef="#br0" timeOffset="-89730.173">20028 7670 3019 0,'0'0'418'16,"0"0"-206"-16,0 0 16 0,0 0-46 15,0 0-13-15,0 0 17 0,0 0 40 16,9 44 35-16,-5-21-59 0,2 3-74 16,-1 4-52-16,0 1-30 0,0 2-10 15,-1 0-20-15,-1 1-16 0,-1 0-79 16,0 1-82-16,0-3-136 0,1-3-196 15,0-6-703-15,4-3-1330 0</inkml:trace>
  <inkml:trace contextRef="#ctx0" brushRef="#br0" timeOffset="-79589.874">13935 9808 1577 0,'0'0'387'0,"0"0"-306"0,0 0 7 0,0 0-24 15,0 0 14-15,0 0-36 0,0 0-29 16,0 0-13-16,42-1 0 0,-32 0-2 0,1-1-40 15,1 1-55-15,0-1-78 16,2 1-49-16,0 0-128 0,1-2-146 16,-4 2-167-16</inkml:trace>
  <inkml:trace contextRef="#ctx0" brushRef="#br0" timeOffset="-78264.672">19230 9733 1948 0,'-2'-2'618'0,"2"0"-222"0,0 2 39 0,0 0-77 0,0 0-59 0,0 0-68 16,0 0-57-16,0 0-44 0,0 2-50 15,0 2-52-15,0 3-26 0,2 1 12 16,0 6 26-16,3 4 6 0,-1 7-9 16,-1 3-10-16,1 0-27 0,-2 3 16 15,1-1-16-15,-1 1-34 0,-1 0-58 16,0-2-28-16,-1 1-53 0,2-4-26 16,0-3-30-16,0-3-69 0,4-5-191 0,-3-4-292 15,0-5-717-15</inkml:trace>
  <inkml:trace contextRef="#ctx0" brushRef="#br0" timeOffset="-77997.646">19683 9649 2040 0,'0'0'1541'0,"0"0"-1185"0,0 0-76 15,0 0 11-15,0 0-78 0,0 0-53 16,0 0-59-16,0 0-28 0,3 41-15 16,1-22-18-16,0 3-10 0,2 5-15 15,-2 1-2-15,0 3 11 0,0-1-6 16,0 1-16-16,-1 1 14 0,1 0-15 16,1 0-1-16,-3-2-4 0,-1-1-84 15,1-2-61-15,0-2-69 0,-2-2-93 0,0-5-194 16,0-4-566-16,0-5-851 0</inkml:trace>
  <inkml:trace contextRef="#ctx0" brushRef="#br0" timeOffset="-77580.448">20204 9607 3025 0,'0'0'653'0,"0"0"-357"0,0 0 42 0,0 0-121 0,0 0-8 16,0 0-31-16,2 44 12 0,2-21-10 0,0 3-62 16,1 9-45-16,1 1-33 0,-1-2-7 15,-2 1-6-15,2-4-13 0,-2 2-14 16,-1 2-2-16,0-3-58 0,-2-2-74 15,0-3-79-15,0-2-80 0,-1-4-172 16,0-4-555-16,0-7-855 0</inkml:trace>
  <inkml:trace contextRef="#ctx0" brushRef="#br0" timeOffset="-77063.365">20625 9642 124 0,'0'0'2236'0,"0"0"-1803"0,0 0-199 0,0 0 67 15,0 0-25-15,0 0-11 0,0 0-19 0,0 0-25 16,0 0-48-16,0 0-43 16,0 0-32-16,0 0-18 0,0 0 21 0,0 0 37 15,11 57 18-15,-5-28-32 0,4 12-39 16,-1 9-27-16,-1 2 9 0,0-1-37 15,-1-5-9-15,-3-7-2 16,0-6-19-16,-2-6 0 0,0-7-19 0,0-2-65 16,2 0-74-16,0-1-147 0,4 0-329 15,-3-7-1223-15,3-10-667 0</inkml:trace>
  <inkml:trace contextRef="#ctx0" brushRef="#br0" timeOffset="-76131.25">19255 11114 1914 0,'0'0'973'0,"0"0"-640"0,0 0 46 15,0 0-4-15,0 0-59 0,0 0-71 16,0 0-60-16,0 0-25 0,0 0-32 15,0 0-54-15,0 0-47 0,0 0 13 16,13 55 39-16,-4-19 30 0,4 10-24 16,1 4-33-16,-4-8-25 0,-3-12-26 0,0-9 9 15,-2-1-10-15,-1 5-37 0,4 4-39 16,-3 1-64-16,3-2-52 0,-4-3-93 16,0-5-134-16,2-7-262 0,-2-6-679 15,-1-4-690-15</inkml:trace>
  <inkml:trace contextRef="#ctx0" brushRef="#br0" timeOffset="-75864.773">19727 11069 4038 0,'0'0'498'0,"0"0"-341"0,0 0-21 16,0 0-20-16,0 0 6 16,8 53-33-16,-4-28-16 0,0 4 3 15,-1 2-49-15,1 2-2 0,1 0-10 0,-1-1-12 16,-1 2 9-16,2-2-12 16,-2-6-1-16,2 4-17 0,-1-6-61 15,-1-2-55-15,3-2-80 0,-3-5-140 0,-1-4-306 16,3-6-860-16,-1-5-704 0</inkml:trace>
  <inkml:trace contextRef="#ctx0" brushRef="#br0" timeOffset="-75480.505">20254 10972 3037 0,'0'0'583'16,"0"0"-280"-16,0 0 82 16,0 0-39-16,0 0-39 0,15 42-75 0,-10-26-43 15,0 3-28-15,3 1-40 0,-2 4-39 16,1 1-25-16,1 4-27 0,1 2-8 16,-2 1-19-16,1 1 0 0,-1-1-3 15,-1-4-37-15,-1-1-69 0,-2-4-39 16,2-1-70-16,-2-3-111 0,1 1-212 15,-1-5-566-15,0-4-611 0,5-6 40 0</inkml:trace>
  <inkml:trace contextRef="#ctx0" brushRef="#br0" timeOffset="-75177.592">20797 11030 3173 0,'0'0'579'0,"0"0"-391"0,0 0 85 15,0 0 65-15,2 43-39 0,1-22-106 16,3 12-1-16,2 8 9 0,3 10-80 15,2 1-36-15,-1-10-37 0,-3-12 4 16,-2-6-13-16,0-4-25 0,-1 6-14 16,1 3-24-16,0 2-79 0,-1-1-39 15,-4-6-89-15,-2 0-178 0,-2-6-647 16,-1-5-1122-16</inkml:trace>
  <inkml:trace contextRef="#ctx0" brushRef="#br0" timeOffset="-62329.787">20405 8542 1556 0,'0'0'610'0,"0"0"-199"0,0 0-83 0,0 0-23 16,0 0-25-16,0 0-8 0,0 0-30 15,0 0-38-15,0 0-42 0,0 0-32 16,0 0-10-16,0 0 4 0,0 0 8 16,0 0-7-16,-9-4-30 0,10 6-16 15,4 0 6-15,3 1 37 0,3 2 90 16,5 0-21-16,4 1-31 0,6 0-6 16,4-2-12-16,1-2-46 0,4-2-36 15,-1 0-36-15,0 0-21 0,-4 0-3 16,1 0-12-16,-5 0-51 0,-4 0-54 15,-3 0-58-15,-4 1-18 0,-6-1-7 16,-2 0-61-16,-4 0-196 0,-2 0-290 16,-1 0-582-16,0-9-783 0</inkml:trace>
  <inkml:trace contextRef="#ctx0" brushRef="#br0" timeOffset="-61413.397">21190 8297 1433 0,'0'0'1120'0,"0"0"-724"0,0 0-69 0,0 0-19 0,0 0-33 0,0 0-36 15,0 0-8-15,0 0-27 0,0 0-56 16,0 0-40-16,0 0-25 0,0 0-25 16,0 0 3-16,0 0 43 0,12 41 45 15,-5-19 37-15,0 3-29 0,-2 4-23 16,1 8-20-16,-2-1-20 0,2-1-9 0,-2 2-22 15,0-6-12-15,1 4-18 16,-1 1 10-16,2-4-19 0,0-2-12 16,-2-1-12-16,0-5-1 0,0-1-11 0,-1-4-18 15,-2-4-55-15,0-3-84 16,-1-6-58-16,0-3-152 0,0-6-780 0,-2-4-1709 16</inkml:trace>
  <inkml:trace contextRef="#ctx0" brushRef="#br0" timeOffset="-58030.7">22063 8395 1896 0,'0'0'802'0,"0"0"-519"0,0 0-116 0,0 0-30 15,0 0-32-15,0 0-9 0,0 0 59 16,0 0 47-16,53-3-17 0,-19-2-43 16,17-4-49-16,18-1-9 0,12-4-34 15,3 1-29-15,0 0-2 0,-2 2-17 16,7-2 20-16,6 2-7 0,6 2 16 16,9-1 12-16,3 3-12 0,7-2 16 15,9 3-32-15,5-1-3 0,4 2-9 16,8 0 13-16,5 1-14 0,4 1 10 15,5 0 4-15,-1 3-4 0,4 0-10 16,0 3 1-16,1 1 19 0,1 2-10 0,-3 1 0 16,0 2 0-16,-2-2 7 0,-4 3 8 15,1 1-27-15,-5-1 4 0,-1 1 8 16,-4 1 6-16,-5-1 1 0,-6 1-16 16,-6-1 0-16,-5-2-1 0,-5-2 1 15,-4-1 27-15,-10 1-8 0,-3 0 2 16,-10 1-2-16,-6-2 2 0,-7 0 1 15,-6-2-4-15,-8-1-3 0,-8-2-16 16,-9 0-2-16,-11-1-18 0,-12 0-34 16,-6 0-64-16,-9-2-68 0,2 0-11 15,-4-1-28-15,-4-1-27 0,-5-2-84 16,-7-1-302-16,-6-2-566 0,2 2-341 16</inkml:trace>
  <inkml:trace contextRef="#ctx0" brushRef="#br0" timeOffset="-57747.609">27721 8189 2730 0,'0'0'474'0,"0"0"-216"0,0 0-10 0,0 0-12 0,0 0-19 0,0 0-3 15,0 0 6-15,0 0-60 0,0 0-59 16,0 0-21-16,37 17-13 15,-21-10-18-15,1 3-18 0,2 2-31 0,1 0-15 16,-3 5-15-16,0 1-7 0,-3 1-21 16,-2 2-3-16,-3-2 12 0,-3 1 9 15,-5 0 0-15,-1 2 15 0,-10 0-3 16,-5 2 25-16,-1 1 2 0,-8 0-42 16,-5-2 3-16,0 0-25 0,-2-3 28 15,0 0-31-15,2-2-49 0,0-4-98 16,6-4-176-16,4-2-332 0,5-2-821 0</inkml:trace>
  <inkml:trace contextRef="#ctx0" brushRef="#br0" timeOffset="-57181.745">29138 8204 2418 0,'0'0'544'0,"0"0"-243"0,0 0 68 16,0 0-64-16,0 0-19 0,0 0-47 0,0 0-109 15,43-27-50-15,-23 24-19 0,5 0-15 0,6 1-30 16,0 1-14-16,0 1-2 0,0 3-46 16,-3 5 6-16,-4 3-25 0,-5 2-6 15,-3 2 16-15,-6 2 5 0,-4-1-3 16,-4 2-5-16,-2 0-20 0,-5-2 12 16,-5-1 17-16,-7-2 14 0,-3-3 19 15,-5-2 16-15,-3-4 31 0,-3-3 13 16,0-1-4-16,3-4 10 0,1-4 12 15,6-3-6-15,5-2-56 0,4-4-3 16,6 2-53-16,5-2 9 0,5-2-43 16,4 1-16-16,6-1-99 0,5 2-88 15,3 3-265-15,4 3-254 0,-4 1-653 16,10 2 702-16</inkml:trace>
  <inkml:trace contextRef="#ctx0" brushRef="#br0" timeOffset="-56880.335">29655 8247 2911 0,'0'0'489'0,"0"0"-100"0,0 0 35 0,44 4-135 15,-23-3-101-15,2 1-99 0,1-1-39 16,-1 1-37-16,1 0-13 0,0 3-34 16,-3 2-30-16,-3-2-32 0,-3 2 44 15,-5 0-41-15,-3 2-9 0,-5-2-4 16,-2 1 25-16,-3 0 16 0,-6-1 65 15,-5 1 3-15,-4-1 41 0,-5-2 12 16,-2-2-9-16,-1-1-13 0,0-2 6 16,2-1 7-16,4-3 11 0,4-3 1 15,4 1-16-15,6-3 13 0,4-1-22 16,2-2-34-16,4-1-30 0,7-2-44 0,5-1-75 16,4 0 19-16,5 2-101 15,3 2-169-15,1 0-378 0,-6 4-716 16</inkml:trace>
  <inkml:trace contextRef="#ctx0" brushRef="#br0" timeOffset="-56597.469">30060 8235 2966 0,'0'0'505'0,"0"0"-258"0,0 0 14 15,0 0-44-15,0 0-6 0,46-4-65 16,-26 4-69-16,3-2-77 0,2 2-34 15,-1 2-40-15,-4 2-13 0,-3 0-6 16,-4 3 15-16,-4 1-6 0,-2-1 6 16,-5 3-1-16,-2 1 26 0,-5 0 37 15,-7-1 16-15,-1 2 50 0,-5-2 4 16,-1 0 12-16,-2-3-7 0,-1-3 4 16,2-1 11-16,0-3-9 0,2 0-3 15,6-3 19-15,3-2 2 0,4-3-21 16,5-3-62-16,2 0-53 0,7-4-36 15,5-2-47-15,6-1-69 0,4 0-169 0,4 3-309 16,-7 4-1027-16</inkml:trace>
  <inkml:trace contextRef="#ctx0" brushRef="#br0" timeOffset="-56112.08">30421 8173 3242 0,'0'0'583'0,"0"0"-253"0,0 0 43 0,0 0-59 0,0 0-127 16,45-19-81-16,-27 18-48 0,4 1-34 16,4 2-24-16,2 4-28 0,3 4 1 15,-2 1-13-15,-1 3-9 0,-3 2-6 16,-3 1-18-16,-7 1-28 0,-4 0-7 15,-6 1 4-15,-5-2 20 0,-3-1 57 16,-9-2 17-16,-3-3 10 0,-9-2 31 16,-3-2 3-16,-5-5 19 0,-2-2-7 15,-1-6 6-15,0-4 0 0,5-3 7 16,5-1 27-16,5-2 14 0,8 1-5 16,5 0-34-16,7-4-58 0,3 3-3 15,8 0-85-15,7 2-50 0,6 4-113 16,11 4-107-16,-5 5-600 0,10 2-1159 0</inkml:trace>
  <inkml:trace contextRef="#ctx0" brushRef="#br0" timeOffset="-55144.046">29418 8728 3243 0,'0'0'526'0,"0"0"-262"0,0 0 21 0,0 0-59 0,0 0-50 0,0 0-99 0,0 0-77 16,0 0-22-16,0 0-76 0,0 0-50 16,0 0-97-16,0 0-128 0,0 0-401 15,38 4-1037-15</inkml:trace>
  <inkml:trace contextRef="#ctx0" brushRef="#br0" timeOffset="-54992.056">29442 9197 2828 0,'0'0'356'0,"0"0"-282"15,0 0-39-15,0 0-35 0,0 0-114 16,0 0-197-16,0 0-118 0,39 35-317 15,-29-35-858-15</inkml:trace>
  <inkml:trace contextRef="#ctx0" brushRef="#br0" timeOffset="-54845.062">29505 9390 2996 0,'0'0'704'0,"0"0"-399"0,0 0-88 16,0 0-65-16,0 0-105 0,0 0-47 15,0 0-149-15,0 0-162 0,17 36-248 16,-10-33-797-16,6-3-690 0</inkml:trace>
  <inkml:trace contextRef="#ctx0" brushRef="#br0" timeOffset="-53770.055">29686 9767 3388 0,'0'0'519'16,"0"0"-358"-16,0 0-33 0,0 0-110 0,0 0-18 15,0 0-46-15,31-42 8 16,-26 35-27-16,0-1-34 0,-1 1 56 16,-2 1 43-16,1 2 36 0,-3-3 2 0,0 4-36 15,0-1 20-15,0 2 38 0,-3-1-28 16,3 1-20-16,-1 1 1 0,0 1 5 16,1 0 1-16,0 0-16 0,0 0-3 15,0 0-1-15,0 0-11 0,-1 0 12 16,1 0 14-16,0 0 14 0,0 0 10 15,0 0-7-15,0 0-6 0,0 0-4 16,0 0 7-16,0 0 13 0,0 0 2 16,0 0 10-16,0 0-1 0,0 0-2 15,0 0-1-15,0 0 3 0,0 0 1 16,0 0-1-16,0 0-3 0,0 0-12 0,0 0-7 16,0 0-5-16,0 0-1 15,0 0-5-15,0 0-1 0,0 0-15 16,0 0 0-16,0 0-3 0,0 0-3 0,0 0-15 15,0 0 2-15,0 0-2 0,0 0 0 16,0 0 5-16,0 0 1 16,0 0 10-16,0 0-1 0,0 0-18 0,0 0-16 15,0 0-40-15,0 0-15 16,0 0-4-16,0 0-9 0,0 0-31 0,0 0-54 16,0 0-109-16,0 0-220 0,0 0-604 15,0-3-775-15,0 6 1591 0</inkml:trace>
  <inkml:trace contextRef="#ctx0" brushRef="#br0" timeOffset="-51331.823">29191 9654 1190 0,'0'0'1971'0,"0"0"-1656"0,0 0-46 0,0 0-55 0,0 0 25 0,0 0 9 0,-5 38-31 16,5-26-24-16,0 4-55 15,1 3-65-15,2 0-30 0,0 4-28 0,1 2-3 16,0 1-10-16,-1 1 0 0,1 1-2 15,0-2-12-15,-3 0-46 0,1-4-104 16,1 1-71-16,-3-4-73 0,0-2-163 16,0-5-736-16,0-4-1252 0</inkml:trace>
  <inkml:trace contextRef="#ctx0" brushRef="#br0" timeOffset="-50980.126">29647 9710 2606 0,'0'0'1357'0,"0"0"-1118"0,0 0-90 16,0 0 0-16,0 0-4 0,0 0 3 15,0 0 2-15,6 41 6 0,-1-21-31 16,1 4-70-16,-1 3-16 0,2 4 1 16,-1 1-4-16,0 1-24 0,-1 0-12 15,1-1-15-15,0-4-149 0,-1 0-93 16,-1-4-71-16,-3-2-156 0,2-4-512 0,-3-6-1028 15</inkml:trace>
  <inkml:trace contextRef="#ctx0" brushRef="#br0" timeOffset="-50547.561">30122 9751 2206 0,'0'0'1647'0,"0"0"-1376"0,0 0-90 0,0 0 33 0,0 0-51 0,0 0 28 0,9 46 59 15,-3-21-27-15,1 3-29 0,0 4-31 16,3 0-54-16,0 2-63 0,-1-3-34 16,1-1-12-16,-2-2-55 0,0-2-108 15,-2-4-92-15,0-2-101 0,-2-3-293 16,-1-8-966-16,1-5-1085 0</inkml:trace>
  <inkml:trace contextRef="#ctx0" brushRef="#br0" timeOffset="-50013.237">30519 9874 2493 0,'0'0'1202'0,"0"0"-1029"0,0 0-123 0,0 0 10 0,0 0 82 15,53-32 8-15,-34 26-11 0,5 2-30 0,1 1-42 16,1 3-39-16,-1 0-28 16,-1 6 0-16,-2 3-15 0,-2 4-1 15,-2 4-8-15,-2 6-20 0,-5 2-42 0,-3 4-57 16,-6 1 31-16,-2-2-17 0,-8-1 22 15,-5-3 51-15,-7-3 56 0,-4-5 52 16,0-5 68-16,-3-6-23 0,0-5 3 16,1-5-26-16,2-9-52 0,3-4-22 15,3-7-43-15,5-1-13 0,6-3 56 16,7-2-1-16,1 1-33 0,10-1-9 16,1 4-7-16,6 6-42 0,3 4-55 15,3 5-131-15,-4 7-453 0,15 1-1690 0</inkml:trace>
  <inkml:trace contextRef="#ctx0" brushRef="#br0" timeOffset="-49049.028">31051 8110 2172 0,'0'0'1237'0,"0"0"-973"15,0 0-25-15,0 0-28 0,0 0-142 0,0 0 30 16,0 0 38-16,0 0 39 0,0 0-19 16,0 0-13-16,0 0-6 0,0 0-19 15,0 0-28-15,0 0-18 0,42-10-9 16,-22 7-44-16,9 1-20 0,7 0-12 15,2 2 10-15,2 2-10 0,3 3-3 16,-4 4-3-16,3 5-7 0,-4 4-2 16,-4 2-28-16,-6 7 0 0,-5 8-18 15,-6 10 18-15,-14 9-3 0,-9 2 6 16,-13 1 6-16,-10-6 9 0,-5-6 10 16,-2-2-1-16,1-8 28 0,-3 0 0 15,8-8 22-15,4-5 21 0,5-3 30 16,10-8 10-16,4 2-16 0,2 0-27 15,4-2-24-15,2 0-16 0,8-3 0 0,6 0 25 16,5-2-22-16,10 0-3 16,-2-2-12-16,2-4-22 0,1 0-14 15,-6 0 8-15,0 0 22 0,-6 0 16 0,-4 0-1 16,-7 3 3-16,-5 1 32 0,-3 0 35 16,-2 5 22-16,-6 5 2 0,-3 3-6 15,-5 7-6-15,-1 4-3 0,-4 10-6 16,2 8-22-16,5 9-12 0,4 6-17 15,8-4-4-15,8 0-15 0,6-6 1 16,3 0 8-16,2 1-9 0,1 1-18 16,-2 2 15-16,-2-1-10 0,1 3 11 15,0 1 0-15,-4-1 2 0,-2 2 2 16,-2-3 11-16,-7-1-11 0,0 0 0 16,-4-4-1-16,-4-2-1 0,-5-4 0 15,-6 0-1-15,-4-4-12 0,-4-1 11 16,-3 0 1-16,-1-2 1 0,1-4 3 15,3-8 19-15,6-4-1 0,-1-5-3 16,-4 3-18-16,-1 0 0 0,-1-1-61 16,1-6-42-16,3-8-88 0,2-6-107 15,0-20-202-15,6 3-644 0,-1-29-1424 0</inkml:trace>
  <inkml:trace contextRef="#ctx0" brushRef="#br0" timeOffset="-48496.703">31760 8701 3184 0,'0'0'423'0,"0"0"-107"0,0 0-18 0,0 0-134 0,0 0-9 0,0 0-22 0,0 0-56 15,0 0-31-15,43-4-12 0,-26 3-20 16,4 1-14-16,1 0-3 0,1 1-34 16,0 7-31-16,-3 0 1 0,-3 4 5 15,-3 4 6-15,-5 3 10 0,-9 3 0 16,0 4-7-16,-12 2 10 0,-4 1 30 15,-5 2 12-15,-5-1 1 0,-3 2 19 16,-2-5-1-16,2-2 26 0,5 0 39 16,6-9 25-16,9 0-12 0,6-4-35 15,3-1-2-15,7-2-32 0,6-2 19 16,3 0 28-16,11 0-7 0,1-4-21 16,5 0-46-16,10-3-55 0,-10-4-101 0,8-5-81 15,0-4-103-15,-11 3-222 16,-4-1-876-16,2-8-822 0</inkml:trace>
  <inkml:trace contextRef="#ctx0" brushRef="#br0" timeOffset="-48096.53">32142 8350 2932 0,'0'0'972'0,"0"0"-749"0,0 0 11 16,0 0-2-16,0 0-35 0,0 0-47 15,0 0-49-15,0 0-63 0,0 0-38 0,0 0-43 16,0 0-6-16,0 0 9 15,0 0 27-15,1 18 13 0,-4-3 12 16,-3 3-11-16,-4 1 2 0,2 0 0 0,2 0-3 16,0-1 0-16,6-1-1 0,0 0 1 15,0-1 0-15,1-1 2 16,5-1 13-16,6-2-13 0,0-2 14 0,4-1-4 16,3-4-12-16,-6 0 0 0,7-2-15 15,0-3-62-15,0-2-61 0,2-5-40 16,-1-1-73-16,1-3-33 0,-3-2-195 15,-3-3-336-15,-5 5-858 0</inkml:trace>
  <inkml:trace contextRef="#ctx0" brushRef="#br0" timeOffset="-47914.185">32231 8393 2919 0,'0'0'359'16,"0"0"-251"-16,0 0-6 0,0 0 75 15,0 0 53-15,3 40-25 0,0-23-37 16,2 6-56-16,-2 1-50 0,3 4-21 16,-2 2-17-16,-2 1 13 0,-1 0-37 15,-1-2 0-15,0-1-24 0,0-1-97 16,0-3-128-16,0 0-128 0,-1-5-336 16,-2-8-948-16</inkml:trace>
  <inkml:trace contextRef="#ctx0" brushRef="#br0" timeOffset="-47550.013">32488 8973 726 0,'0'0'2394'0,"0"0"-2024"16,0 0-123-16,0 0 45 0,0 0-69 15,0 0-68-15,0 0-16 0,0 0 0 0,41 14-22 16,-27-14-50-16,2 0-36 0,3 0-18 16,-2-2-13-16,2-2-61 15,-4-1-111-15,3 0-94 0,0 1-95 0,-4-2-280 16,-1 0-1011-16,3-3-108 0</inkml:trace>
  <inkml:trace contextRef="#ctx0" brushRef="#br0" timeOffset="-47297.519">32823 8731 2617 0,'0'0'1316'0,"0"0"-1046"15,0 0-68-15,0 0 58 0,0 0-85 0,0 0-68 16,0 0-12-16,13 50 36 15,-9-11 18-15,3 12-70 0,0 4-39 16,-1-3-22-16,-4-5-16 0,1-8-2 0,0-6-73 16,-3-5-134-16,1-6-135 0,0-5-140 15,-1-3-554-15,0 5-1430 0</inkml:trace>
  <inkml:trace contextRef="#ctx0" brushRef="#br0" timeOffset="-26449.415">21165 10112 902 0,'0'0'1040'0,"0"0"-570"0,0 0-15 0,0 0-23 0,0 0-41 16,0 0-83-16,0 0-70 15,0 0-48-15,0 0-45 0,0 0-59 0,0 0-52 16,0 0 6-16,0 0 37 0,37 2 6 15,-16-2-25-15,2 0-9 0,5-3-49 16,2-2-18-16,2-1-148 0,1-3-136 16,1 0-190-16,-9 1-634 0,8-5-1116 0</inkml:trace>
  <inkml:trace contextRef="#ctx0" brushRef="#br0" timeOffset="-26082.198">21816 10041 1497 0,'0'0'1454'0,"0"0"-1127"0,0 0-35 16,0 0-45-16,0 0-53 0,0 0-46 15,0 0-7-15,0 0 29 0,38 8-15 16,-21-8-72-16,5 0-34 0,2-3-37 15,9-1-12-15,-1 1 0 0,2-3-37 16,2 2-135-16,-5 1-107 0,4-1-163 16,-1 0-369-16,-11 0-1022 0</inkml:trace>
  <inkml:trace contextRef="#ctx0" brushRef="#br0" timeOffset="-25766.137">22357 10040 2214 0,'0'0'1437'0,"0"0"-1050"0,0 0-159 16,0 0-1-16,0 0 4 0,43 5-50 15,-23-5-43-15,2 0-56 0,2 0-76 16,4 0-6-16,0 0-33 0,1-2-80 16,0 0-80-16,0 1-66 0,0-2-107 15,0-1-312-15,-6 0-854 0,7-7-417 0</inkml:trace>
  <inkml:trace contextRef="#ctx0" brushRef="#br0" timeOffset="-25197.255">23043 9743 346 0,'0'0'2181'0,"0"0"-1714"0,0 0 6 0,0 0-78 0,0 0-81 0,0 0-87 16,0 0-29-16,0 0 11 0,0 0 42 16,74-1 5-16,-12-4-19 0,9-1-86 15,2 0-78-15,-4-1-16 0,-10 2-38 16,-1-1-2-16,-5 3-17 0,-3 2-12 15,-12-1-13-15,-8 1-29 0,-9 1-37 16,-4 0-27-16,0 0-43 0,-1 0-103 0,-1 0-205 16,-7-4-467-16,-4 1-521 15,-4-11-723-15</inkml:trace>
  <inkml:trace contextRef="#ctx0" brushRef="#br0" timeOffset="-24931.351">23538 9523 52 0,'0'0'3332'0,"0"0"-2867"16,0 0-88-16,0 0-64 0,0 0-39 16,0 0-41-16,0 0 56 0,39 23 18 15,-19-16-108-15,5 0-93 0,3 1-39 16,3-2-34-16,-1 3-21 0,0-1-12 16,-1 2 0-16,-4-1-21 0,-4 3-22 15,-5-2-20-15,-5 3-12 0,-5 0-7 16,-6 3-6-16,-5 0 28 0,-9 3 58 15,-12 3 2-15,-11 4 20 0,-12-1-20 16,-3 2-30-16,9-10-16 0,10-3-21 16,12-7-54-16,4-1-92 0,0 0-200 0,3-4-612 15,2 0-1081-15</inkml:trace>
  <inkml:trace contextRef="#ctx0" brushRef="#br0" timeOffset="-24331.887">24326 9478 2549 0,'0'0'588'0,"0"0"-199"0,0 0-98 0,0 0-33 0,0 0-61 0,0 0-5 16,0 0 61-16,0 0-5 0,0 0-22 15,0 0-52-15,0 0-47 0,0 0-24 16,0 0 0-16,0 0-24 0,37-9-34 16,-20 4-30-16,4-1-15 0,3 2 0 15,3 0-12-15,1 3-21 0,-1 1 3 16,-2 6-3-16,-3 4 5 0,-1 4-14 16,-2 4 3-16,-4 3 11 0,-4 2 7 15,-1-1 0-15,-7 1-15 0,-3 1 14 16,-3 1-14-16,-10 2 2 0,-4 2-2 15,-7-1 34-15,-9 3 2 0,-10 1 12 16,3-5 15-16,3-4 1 0,7-6 14 16,8-7 10-16,1 2 24 0,2 0 2 15,5-5 4-15,7-2-9 0,5-3-28 0,2 1-6 16,8-2 34-16,2 2-1 16,8 0 36-16,11 1-11 0,16 0-25 15,15 0-42-15,2-3-28 0,0-1-2 16,-7 0-15-16,-8 0-57 0,-2 0-58 15,-3 0-20-15,-8 1-59 0,-6 0-93 16,-7-1-247-16,-4 0-643 0,-3 0-769 0,4-3 149 0</inkml:trace>
  <inkml:trace contextRef="#ctx0" brushRef="#br0" timeOffset="-23632.199">24690 9007 2413 0,'0'0'603'0,"0"0"-64"0,0 0-136 0,0 0-61 0,0 0-76 16,40-17-94-16,-23 12-43 0,3-1-34 15,4 1-37-15,1 0-42 0,0 3-5 16,-2-1-11-16,-1 2-12 0,-3 1-13 15,-4 2-18-15,-3 2 10 0,-3 3-10 16,-4 2-6-16,-2-1 0 0,-3 2-10 16,-4 1 7-16,-3 1 36 0,-4 1 16 0,0-2 3 15,0 0 0-15,0 0 14 16,4-2-17-16,2-2-1 0,3-2 1 16,2-1 28-16,1 2 30 0,7-3 41 0,-1 4-2 15,5-1 1-15,2 1-15 0,2 0-13 16,0 1-31-16,0 0-17 0,-3 1-21 15,0 2-1-15,-6-1-25 0,1 2 7 16,-7 0-22-16,-1 2 4 0,-1-2-1 16,-7 1 37-16,-4-1 23 0,-1-1 13 15,-8 1 56-15,0-2-16 0,-4-2-28 16,-1-3-45-16,1-1-3 0,-1-4-100 16,4 0-71-16,4-3-91 0,7-5-164 15,6-3-656-15,4 0-1120 0</inkml:trace>
  <inkml:trace contextRef="#ctx0" brushRef="#br0" timeOffset="-16949.568">25116 9635 1527 0,'0'0'1056'0,"0"0"-775"0,0 0-34 0,0 0 18 0,0 0-5 0,0 0-33 16,0 0 53-16,0 0-10 0,0 0-22 16,0 0-58-16,0 0-9 0,0 0 5 15,46 17-16-15,-28-14-3 0,4 0-25 16,1-2-42-16,5 1-27 0,4 1-25 16,5 0-3-16,-3 1-11 0,1-1-7 15,0-1-15-15,-5 1-12 0,0 1 0 16,-3-1-18-16,0 0-3 0,-6-2-61 15,-6 1-45-15,-1-1-39 0,-6 0-53 0,-4-1-85 16,-4 0-190-16,-2-2-242 16,-4 0-891-16,-7-9-561 0</inkml:trace>
  <inkml:trace contextRef="#ctx0" brushRef="#br0" timeOffset="-16466.383">25900 9427 3249 0,'0'0'621'0,"0"0"-195"0,0 0-73 0,0 0-64 0,0 0-84 0,0 0-20 0,0 0-6 16,0 0-82-16,0 0-39 0,0 0-16 16,0 0 4-16,34 57 11 0,-26-32 22 15,0 7 8-15,0 8-20 0,-8 6-34 16,0 13-12-16,0 1 0 0,-6-2-6 16,0-9-12-16,2-11 9 0,-2-8-11 15,4-9-1-15,-1-4-2 0,0 2-10 0,0-1-21 16,-1-1-54-16,0-7-61 15,1-7-61-15,2-6-192 0,1-4-734 16,0-25-1945-16</inkml:trace>
  <inkml:trace contextRef="#ctx0" brushRef="#br0" timeOffset="-2848.746">27826 12029 3117 0,'0'3'610'0,"0"-3"-314"0,0 1-92 0,0 3-39 0,2 3-29 15,2 3-13-15,1 5 40 16,1 7 27-16,3 4-62 0,4 3-42 0,-4 3-41 16,2-1-17-16,0 3-16 0,-4-4-12 15,2 2-1-15,-2-2-54 0,-1 0-64 16,-3-4-61-16,3-3-50 0,-2-4-60 15,1-2-151-15,-1-5-232 0,4-5-529 16,-4-3-587-16</inkml:trace>
  <inkml:trace contextRef="#ctx0" brushRef="#br0" timeOffset="-2613.756">28246 12086 2976 0,'0'0'679'0,"0"0"-342"0,0 0-52 16,0 0-62-16,0 0-44 0,0 0-53 0,0 0 6 15,6 44 21-15,-1-24-13 0,1 5-55 16,-1-2-48-16,2 5-22 16,-1-2-15-16,2 0-14 0,-2 1 14 0,0 0-16 15,-1 3-75-15,-1-6-80 0,0 3-113 16,1-7-136-16,-1 2-254 0,-1-5-592 15,-1-4-651-15</inkml:trace>
  <inkml:trace contextRef="#ctx0" brushRef="#br0" timeOffset="-2348.795">28592 12095 2413 0,'0'0'1667'0,"0"0"-1346"0,0 0-40 0,0 0-63 15,0 0-59-15,0 0-52 0,0 0 18 16,14 38-13-16,-5-16-2 0,-1 5-35 16,3 1-38-16,-3 5-1 0,0-1-21 15,-2-2-1-15,1 2-14 0,-2-1-36 16,-1-2-43-16,1-3-48 0,-1-1-74 15,2-4-107-15,0-4-268 0,-2-5-893 16,3-9-1120-16</inkml:trace>
  <inkml:trace contextRef="#ctx0" brushRef="#br0" timeOffset="-664.9">21159 10290 1519 0,'-9'-4'367'0,"5"2"-124"0,-4-1 46 0,2-1-41 0,-1 1-16 16,1 0-17-16,0-3-14 0,1 5-10 15,2-2 24-15,0 2-17 0,2 0-12 16,0 1-30-16,1 0-41 0,0 0-47 15,0 0-68-15,0 2-6 0,0 2-34 16,0 7 24-16,0 2 16 0,2 4 28 16,1 3-9-16,1-1-16 0,1 1 12 15,2-1-13-15,2-2-2 0,2 0 0 16,3-5 0-16,2 1 1 0,3-2 55 16,3-3 15-16,3-3 6 0,1-1-9 15,9-4 6-15,6-2-10 0,10-9-21 16,0-2-15-16,-2-3-7 0,-6 0-18 15,-4 2 0-15,-6 1-2 0,-7 5-1 16,-5 1 0-16,-2 3-2 0,2-2-16 16,3 3 3-16,3-1-4 0,-2 3 19 15,-3 1 2-15,-1 0 0 0,-2 2-1 16,-2 4-1-16,0 0-14 0,-3-1-1 0,0 4 12 16,-3-2-25-16,1 2 3 0,-3 2 23 15,1 0 0-15,1 2-13 16,-1 0 15-16,0 2 1 0,2 0-1 0,-4 0 0 15,1 0 18-15,-2 0-18 0,0-3-15 16,-1-2 13-16,-1 0-13 0,-2-4 13 16,0-2 2-16,-1-2 1 0,0-1 26 15,0-1 10-15,-1 0 21 0,1-1 10 16,1-1 2-16,1-2-12 0,1-2 49 16,2-1-34-16,2-3-43 0,2 2-30 15,1-1-2-15,2 0-22 0,1 3-1 16,3-3 10-16,-1 2 13 0,2 3-1 15,-2 0-21-15,2 1 12 0,0 0-10 16,1 1 7-16,1 0-6 0,1 2-4 16,-1-2 7-16,4 2-9 0,2 0 5 0,1 0 0 15,8 4 20-15,7-1-12 16,11 0 14-16,2-1 1 0,-3-2 15 0,-5-2-13 16,-13-4 37-16,-5-3-37 0,-8 0-1 15,-2-1 13-15,4-3-3 0,1-3 28 16,2-4 12-16,-4-2-7 0,-3-1 1 15,-4-1-4-15,-4-2-11 0,-5-1 2 16,-4-3-33-16,-3 2-9 0,-3-2-58 16,-4 2-45-16,-4 1-47 0,-1 4-74 15,-3 2 6-15,1 3-61 0,-3 4-211 16,5 4-621-16,-8-1-954 0</inkml:trace>
  <inkml:trace contextRef="#ctx0" brushRef="#br0" timeOffset="151.148">21997 10584 2671 0,'0'0'440'0,"0"0"-195"0,0 0-57 0,0 0-65 0,0 0-110 16,0 0-13-16,0 0-38 0,0 0 38 15,0 0 0-15,0 0 22 0,25 37-6 16,-15-25 0-16,3 0-13 0,1 1 10 16,3 0 0-16,0-2-13 0,2 3 0 15,2-1 0-15,2 0 1 0,2 0 34 0,2-2 6 16,8 2 50-16,8 0 10 15,9 2-16-15,4-2-10 0,0-5-28 16,1-2-3-16,-2 0 2 0,6-3-5 0,3 0-1 16,5-2-6-16,4-1-6 0,4 0 9 15,1 0 0-15,6 0-9 0,3 0-6 16,6 0 15-16,3 0-16 0,3 0 10 16,5 0-12-16,1 0-16 0,5 0 0 15,1 1 11-15,5 1-14 0,2 0-12 16,3 1 12-16,3 1 15 0,3 1-12 15,3 1 19-15,-1 1-1 0,3 1 2 16,-1 2-21-16,2 1 17 16,-2 0-6-16,3 2-13 0,-1 0-19 0,-2 1 17 15,5 3 2-15,-3 0 0 0,0 2 1 16,-1 0 10-16,-2 5-11 0,-5 0-3 16,-3 3 2-16,-4 2 1 0,-5 2 15 15,-2 1 15-15,-5 1 4 0,-3 2 3 0,-5 0-13 16,-5 2 4-16,-3-3 0 15,-6 3 8-15,-4 0-14 0,-6 1 5 0,-6 0 4 16,-6-1-4-16,-8 1 4 0,-4 1-1 16,-12-7 13-16,-7-7 6 0,-8-5 17 15,-5 0-35-15,1-1-13 0,1 4-6 16,-1 0-11-16,-4-3-1 0,-5-5-27 16,-4-3-10-16,-4-5 1 0,-2 0-22 15,0-4-9-15,-2-3-3 16,-4 0 9-16,-2-7-10 0,-3-3-63 0,2-6-125 15,-4-2-119-15,2-9-344 0,5 9-889 16,-2-17 121-16</inkml:trace>
  <inkml:trace contextRef="#ctx0" brushRef="#br0" timeOffset="485.643">28085 11482 2980 0,'0'0'590'0,"0"0"-252"0,0 0-77 0,0 0-84 0,0 0-13 15,0 0 0-15,0 0-41 16,0 0-56-16,0 0 1 0,7 42-4 0,-3-25 12 16,0 3 7-16,0 0-16 0,0 0-15 15,1 1-19-15,-1 0-6 0,0 1-8 16,0-1 8-16,0 1-12 0,-2-1-15 15,-1-1 15-15,-1-1-12 0,-2-3 19 16,-5-2 5-16,-1-2 31 0,-6-5 51 16,-4-1-18-16,-6-3-40 0,-3-3-51 15,-8-4-6-15,-11-8-61 0,3-3-54 16,3 0-15-16,8 0-34 0,8 5-62 16,4-1-176-16,4-1-312 0,8 5-1152 15,12 0-167-15</inkml:trace>
  <inkml:trace contextRef="#ctx0" brushRef="#br0" timeOffset="1351.14">28973 12382 2179 0,'0'0'778'16,"0"0"-414"-16,0 0 17 0,0 0-48 0,0 0-48 0,0 0-68 15,0 0-1-15,0 0-29 0,0 0-37 16,40 10 42-16,1-6 14 0,22 0-57 15,9-3-55-15,2 1-34 0,-5-2-30 16,-11 1-15-16,-4-1-13 0,-5 3-2 16,-9-3-18-16,-10 0-24 0,-8 2-22 15,-5-2-11-15,0 1-19 0,-2-1-46 16,-1 0-39-16,-8 0-142 0,-5 0-172 16,-2-6-158-16,-7 0-572 0,-1 0-502 15</inkml:trace>
  <inkml:trace contextRef="#ctx0" brushRef="#br0" timeOffset="1601.082">29411 12263 2996 0,'0'0'584'15,"0"0"-297"-15,0 0-60 0,0 0-3 0,0 0 30 16,0 0-20-16,0 0-17 0,0 0 15 16,44 22 2-16,-8-9-46 0,0 0-58 15,-1-1-51-15,-3-3-46 0,-6 2-33 16,1-1-10-16,1 5-20 0,-5-1-28 15,-7 1-17-15,-6 2 5 0,-5 0 19 16,-7 2 8-16,-10 2 10 0,-8-2 21 16,-15 3 0-16,-11-1 12 0,-13-1 0 15,-3-2 0-15,7-5-19 0,15-3-23 16,13-1-46-16,9-5-76 0,7 0-123 16,-1-3-302-16,4 1-863 0,3-2-1053 0</inkml:trace>
  <inkml:trace contextRef="#ctx0" brushRef="#br0" timeOffset="2734.294">30431 12335 372 0,'0'0'1890'0,"0"0"-1386"0,0 0-109 15,0 0-51-15,9-41-63 0,-7 31-58 0,-2-2-65 16,0 0-24-16,0 2-13 0,-1 3-1 16,-2-1 22-16,-1 3 15 0,0 1-65 15,-1 0-34-15,-1 3-31 0,-4 1-27 16,-1 5-52-16,-4 6-6 0,-6 7 49 15,-1 5 9-15,-5 10 3 0,1 9 9 16,4-1-12-16,6-5 3 0,7-5 19 16,7-7 8-16,2 2 16 0,2 2 22 15,9-4 14-15,8 0 9 0,12-3 7 16,13-1-22-16,14-7-28 0,6-5-48 16,-6-8-76-16,-6-6-143 0,-9-8-142 15,-8 2-226-15,-10 2-676 0,0-6-780 0</inkml:trace>
  <inkml:trace contextRef="#ctx0" brushRef="#br0" timeOffset="4434.305">30172 11731 2436 0,'0'0'554'0,"0"0"-289"0,0 0-54 0,0 0-9 0,0 0-47 0,0 0-73 15,0 0-29-15,0 0-18 0,0 0-23 16,16-37 4-16,-13 30 19 0,0 3 9 16,-1 2 12-16,0-1 13 0,-1 3-1 15,2 0-68-15,1 2-49 0,3 4-11 16,4 5 54-16,5 5 6 0,0 2 22 15,3 2-22-15,-2 1-2 0,-3 1-26 16,-3-3-19-16,-1-2 16 0,-3-2 9 16,-2-3 20-16,-2-2 1 0,0-2 1 15,-2-5 15-15,-1 1 20 0,0-4 21 16,0 0 34-16,-2 0 28 0,-2 0 46 16,0-4-3-16,-2 1-45 0,1-5-24 15,-2-2-9-15,3-2 3 0,3-3 8 16,1-1-9-16,1-1-40 0,8-1-45 15,2 1-58-15,4 3-21 0,7 1-25 0,1 3-6 16,1 3-19-16,3 3-98 16,-4 4-136-16,-2 3-149 0,-2 2-239 15,-7 2-612-15,-3-1-248 0</inkml:trace>
  <inkml:trace contextRef="#ctx0" brushRef="#br0" timeOffset="5834.236">30501 11885 62 0,'0'0'2824'0,"0"0"-2408"16,0 0-120-16,0 0-31 0,0 0-57 16,0 0-52-16,0 0-7 0,0 0 31 15,0 0-119-15,0 0-59 0,32-39-2 16,-15 23-18-16,1 0 15 0,-2-1-10 15,0 0 10-15,-3-1-31 0,-5 5 34 0,-3-1 2 16,-1 5 32-16,-4 1 13 16,-1 3-13-16,-5 1-7 0,-1 3-27 15,-2 1-46-15,-2 3-9 0,-1 4-13 0,-2 5 18 16,0 4 29-16,1 3 18 0,1 1-18 16,3 2 18-16,4-5-25 0,2 0-9 15,3-1-1-15,0-5-11 0,4-1 21 16,3-3 28-16,4-5 15 0,2-1 66 15,3-2 24-15,3-5-37 0,2-6-18 16,1-2-25-16,0-2 5 0,-2-4-2 16,1-1 9-16,-4-1 12 0,-1 1-12 15,-5 2 3-15,-3 4-6 0,-2 3 6 16,-4 4 30-16,0 3 10 0,-2 3 2 16,0 2-6-16,-2 0-76 0,0 0-18 15,0 0-113-15,0 2-50 0,0 3 43 0,0 5 58 16,0 1 40-16,1 2-3 15,1 1-16-15,3-1 6 0,3 1 22 16,4-3-3-16,2-1 34 0,1 0 31 16,1-4 7-16,-1 0-7 0,-1-2-7 15,-2 0-11-15,-4-1-3 0,-2 0-8 16,-3-3 11-16,-1 3 55 0,-3-2-6 0,-3-1-41 16,-3 3 22-16,-2 0-6 0,-1-1 0 15,0 1 0-15,-1-1 3 16,5-1-6-16,2-1-4 0,4 0 1 0,2 0 15 15,0 0-31-15,4-1-3 0,2-3 0 16,5 1 10-16,6-4 8 0,4-3 4 16,2-1-16-16,4-1-17 0,0-2-1 15,-3-2-21-15,-1 2 2 0,-3 0 4 16,-4-3 12-16,-4 3-21 0,-3 1 24 16,-4-1 20-16,-4 6 26 0,-1 0-7 15,-2 2-5-15,-3 3 6 0,-1-1-29 16,-1 3-11-16,0 1-43 0,0 0-30 15,-2 6 0-15,3 4 21 0,-1 3 30 16,2 4 21-16,2 1 1 0,2 1 0 16,1-1-2-16,1-1-31 0,3-2 30 15,3-2 3-15,1-3 3 0,1-2 15 16,0-3 16-16,1-4 5 0,0-1 19 16,-1-1 0-16,0-5-6 0,1-3-28 0,1-2-24 15,-2-7-57-15,-1 1-20 0,0-1-8 16,-2-3-10-16,0-2-6 0,-3-1-13 15,0 2 41-15,-1 4 27 0,-1 2 46 16,0 7 3-16,-1 5-3 0,1 3-3 16,0 1-55-16,0 3-53 0,1 4 11 15,1 3 100-15,0 4 0 0,1 1 16 16,2 3-16-16,0 0 0 0,2-1-19 16,2 1 7-16,1-1 10 0,3-1 2 15,-3-2 18-15,2 1 72 0,-2-2 9 16,-2-1-12-16,1-2-17 0,-2 1-23 15,-2-3-33-15,-1-2-14 0,-1 1 0 16,-1-2 0-16,-1-1 1 0,-1-2 2 16,0 0-3-16,0-1-14 0,0-1-17 15,-1 0 9-15,0 0 22 0,0-1 40 16,2-3 0-16,2-2 0 0,0-4-27 16,2 0 5-16,1-4-3 0,0-2 4 0,4 0 11 15,-1-3-2-15,0 3-26 0,1 3 19 16,-3 2 19-16,-1 5 0 15,-1 3 6-15,-1 2-6 0,0 1-40 0,-1 3-12 16,2 3-12-16,1 2 8 0,1 0 13 16,-1 3-12-16,-1-1 13 0,-1 0-1 15,-1 0-21-15,0-2 11 0,1-1 1 16,-1-3 9-16,0 0 2 0,1-2 1 16,0-2 24-16,0 0 32 15,3-3 14-15,0-2-6 0,1-4-16 0,2 2-14 16,0-4-10-16,-1 1-7 0,0 0-17 15,3 3-15-15,-1 1-9 0,2 2 9 16,0 0 13-16,2 2-1 0,0-1-13 16,2 2 1-16,-1 1 13 0,1-2-10 15,-3 0 12-15,-1-1-3 0,-2 0-31 16,-2-2-11-16,-1-1-19 0,-2-3 27 16,-2 0 0-16,-4-3-9 0,-1 1-3 15,-4 0 49-15,-3 2 14 0,-1 1 1 0,-1 2 0 16,-1 3-12-16,-1 3 25 15,-2 7-7-15,0 7-20 0,-1 4 12 16,1 7 11-16,2 2 7 0,2 4-30 0,5-3-1 16,4-1-36-16,6-5-22 15,8-6 3-15,6-4 18 0,13-8-43 16,3-4-101-16,8-8-122 0,-10-1-712 0,21-18-1287 0</inkml:trace>
  <inkml:trace contextRef="#ctx0" brushRef="#br0" timeOffset="6684.947">32553 11555 703 0,'7'-15'2604'0,"-7"1"-2246"0,0-2-181 0,0-4-36 0,0-1 1 16,-2 1-142-16,-11 4 140 0,1 1 50 15,-1 4-125-15,-3 1-13 0,6 4-15 0,-1 5-3 16,-1 1-34-16,1 7-6 0,-5 17 6 16,0 14 3-16,-7 17 43 15,-1 8-12-15,8 3-5 0,-8-5-29 0,14-6 0 16,2 0-19-16,-2-4-39 0,10-9 21 15,-2-13 3-15,2-6 0 0,-1-4-9 16,1-1-16-16,0 0-65 0,0 3-82 16,-3-8-114-16,-2-6-235 0,-2-7-686 15,1 0-453-15</inkml:trace>
  <inkml:trace contextRef="#ctx0" brushRef="#br0" timeOffset="7334.469">32226 11795 3179 0,'0'0'562'0,"0"0"-326"0,0 0 2 16,0 0-29-16,0 0-49 0,48 0-46 16,-22 0-40-16,6-2-41 0,2-2-33 15,7-3-34-15,-7 3-58 0,0-2 3 16,-6-1 33-16,-12 4 22 0,1-4 21 0,-5 5 13 16,-6 0 15-16,-1 2 19 15,-5 0 3-15,-3 4-37 0,-3 6 0 16,-2 5 49-16,-3 5 32 0,-4 4-11 0,-2 3-24 15,3-3-3-15,4-2-42 0,4-4 2 16,6-3 22-16,2-5 6 16,5-4 8-16,2-2 38 0,2-2 33 0,1-2-10 15,5-6-15-15,3-3-15 0,3-5-55 16,0-2-15-16,0-6-33 0,-3-1 23 16,-3-2 10-16,-5 1 2 0,-8 0 10 15,-4 0-11-15,-3 5 1 0,-5 2 22 16,-2 6-6-16,0 4-18 0,-4 3-34 15,-5 4-24-15,2 1 10 0,-5 8 27 16,1 3-7-16,3 4 10 0,-1 1 16 16,3 1-32-16,5 1-18 0,4-3-8 15,6-1-5-15,1-1 49 0,8-4 16 16,7-2 21-16,1-3 37 0,5-4-12 16,6-1-46-16,-4-6 0 0,0-5-1 0,-2 0 1 15,1-6 1-15,-2 1 21 16,-2-2-4-16,-1-2 18 0,-8 0-5 0,2 2 2 15,-3 1-5-15,-5 4 11 16,-1 5 1-16,-3-1-28 0,-2 5-12 0,-1 1-46 16,0 1-30-16,3 2-24 0,-5 0-13 15,1 4 12-15,-1 2 37 0,-1 3 36 16,4 4 25-16,3-2-15 0,1 3 18 16,4 0 23-16,0-1 38 0,-1 3 16 15,2-1 12-15,3 0-10 0,3 1-21 16,-2-1 3-16,3 0-22 0,-3-2-14 15,-3 1-10-15,1-1 6 0,-3-3-18 16,-1 2 12-16,1-3-13 0,3-1 1 16,6-2-3-16,1 1 0 0,4-5-85 15,2-2-73-15,0 0-87 0,0-6-182 16,4-4-658-16,-8 0-1014 0</inkml:trace>
  <inkml:trace contextRef="#ctx0" brushRef="#br0" timeOffset="11335.52">21303 11046 96 0,'0'0'1566'0,"0"0"-1008"0,0 0-96 0,0 0 1 16,0 0-71-16,0 0-80 0,0 0-50 0,0 0-51 15,0 0-37-15,0 0-44 0,0 0-29 16,0 0-33-16,0 0-44 0,0 0-24 16,0 0-37-16,0 0-9 0,2 13 46 15,2 4 13-15,1 4 30 0,1 4 15 16,3 5-21-16,1 7 9 0,1 6-3 15,0-3-4-15,-1-5-11 0,-3-6-13 16,1-5-12-16,0 0 6 0,-1 3-9 16,-1-5-3-16,-1-1-30 0,-1-6-65 15,-2-2-19-15,0-3-33 0,-2-4-66 16,0-1-73-16,-3-5-190 0,-2-3-524 16,2-2-785-16</inkml:trace>
  <inkml:trace contextRef="#ctx0" brushRef="#br0" timeOffset="11717.29">21830 11114 914 0,'0'0'1309'0,"0"0"-895"16,0 0 33-16,0 0-26 0,-3-36-45 16,2 29-75-16,-1 0-46 0,1 1 1 15,1 1-32-15,-1 2-40 0,1-1-20 16,0 4-30-16,-1 0-37 0,1 0-36 16,0 0-61-16,0 3-9 0,0 2-58 15,2 5 28-15,3 7 39 0,1 6 51 16,2 5 4-16,0 4-31 0,1 2-22 15,-1 1 16-15,-1 0-16 0,-1-2 1 16,2-1-1-16,-2 0-2 0,0-3 0 16,-1-1-26-16,1-4-34 0,0-1-41 15,-3-6-35-15,0-3-81 0,-1-4-126 16,0-4-215-16,0-6-734 0,-1 0-871 16</inkml:trace>
  <inkml:trace contextRef="#ctx0" brushRef="#br0" timeOffset="12305.821">22263 11040 1210 0,'0'0'1001'0,"0"0"-532"0,0 0 6 16,0 0-35-16,0 0-69 0,0 0-70 16,0 0-46-16,0 0-55 0,0 0-62 15,0 0-52-15,0 0-52 0,0 0 27 16,9 40 49-16,-2-10 88 0,5 13-25 16,2 7-40-16,3 4-33 0,-4-10-25 15,-3-12-26-15,-4-10-19 0,-1 0-28 0,1 2-1 16,0 5-1-16,1 3-21 0,-3-2-52 15,-1-2-51-15,-2-4-30 16,-1-3-71-16,-5-4-150 0,-4-4-294 0,-1-3-841 16,1-5-992-16</inkml:trace>
  <inkml:trace contextRef="#ctx0" brushRef="#br0" timeOffset="13250.429">21314 11635 239 0,'0'0'1619'0,"0"0"-1107"0,0 0-34 0,0 0-104 0,0 0-125 0,0 0-81 0,0 0-23 16,0 0-3-16,-27 43-10 0,24-25-7 15,2 0-28-15,1 3-7 0,1 0-25 16,4 1-9-16,3-2-10 0,0-1-6 15,3-3-9-15,2 1-6 0,1-5 15 16,3 1 9-16,1-6 12 0,3 0 4 16,1-5-13-16,0-2-3 0,2 0 0 0,1-3-18 15,0-4-1-15,-1-1-12 0,2 0-2 16,-2 1-14-16,-1 0-2 16,-1 1-3-16,-3 1 0 0,0 1 2 0,-2 1 1 15,0 3 15-15,-2 0 0 0,-1 0-15 16,-2 7-12-16,0-1-3 15,-2 2-1-15,0 0 1 0,-1 2 3 0,0 2-3 16,-1-1-1-16,0 2 14 0,0-2-1 16,-1 3 0-16,-1-1-9 0,1 1 0 15,-2-1-1-15,1 1 10 0,-2-1-15 16,0-2 0-16,0-4 2 0,0-2 4 16,-2 0 12-16,1-4 1 0,-2 0 18 15,1-1 23-15,-2 0 35 0,1 0 2 16,0-3-3-16,1-3-18 0,-1-1-18 15,2-2-25-15,1-2-15 0,0 3-1 16,0-2-2-16,3 0 3 0,3 1-2 16,0 2-1-16,3-2 1 0,1 1-1 15,1 1 0-15,3-1 0 0,-2 1-12 0,2-1 2 16,0 2 13-16,0 1 0 0,2 2 0 16,-1-1 0-16,1 4 13 15,0 0 5-15,0 0-15 0,0 0 15 0,1 5-18 16,-2-1 0-16,2 0-12 0,0 1 9 15,-3-3-15-15,2 1 2 0,-2-3 6 16,0 0 10-16,-1 0 34 0,-2-5-1 16,2-1 7-16,-2-2 8 0,1 0 13 15,-1-4 21-15,1 1 106 16,-1-1-86-16,0-4-53 0,-1 0-33 0,-1-4-16 16,-1-5-70-16,-1-1-44 0,-1-10-56 15,-1-9-64-15,-2-9-144 0,0-1-588 16,-4 15-1329-16</inkml:trace>
  <inkml:trace contextRef="#ctx0" brushRef="#br0" timeOffset="16785.171">23023 11536 980 0,'0'0'1490'0,"0"0"-1077"0,0 0-58 0,0 0-5 16,0 0-22-16,-38 1-92 0,36 1-62 16,2-1-37-16,0 0-60 0,0-1-37 15,0 0-3-15,0 0 10 0,0 0 20 16,2 0 35-16,0 0 23 0,4 0-15 15,0 2 21-15,4-1 73 0,5 0 15 16,10 0-20-16,15-1-17 0,13 0-41 16,8 0-47-16,4-1-28 0,-6-1-27 15,-4 2-6-15,-3-2-6 0,-7 2-12 16,-8 0-15-16,-12-1-1 0,-6 1-11 16,-6 0 10-16,1 0-10 0,-3-1 10 0,1-1-25 15,-7 2-15-15,-3 0-18 0,-2 0-37 16,-2 0-14-16,-3 0-37 15,-4-1-64-15,-2 0-127 0,-5-1-316 0,0 1-556 16,4-1-727-16</inkml:trace>
  <inkml:trace contextRef="#ctx0" brushRef="#br0" timeOffset="23059.011">23163 11862 326 0,'0'0'199'0,"0"0"-199"0,0 0-192 0,0 0-131 0</inkml:trace>
  <inkml:trace contextRef="#ctx0" brushRef="#br0" timeOffset="23550.769">23277 11676 1587 0,'0'0'1081'15,"0"0"-756"-15,0 0-34 16,0 0-2-16,0 0-14 0,0 0-38 0,0 0-7 16,0 0-35-16,0 0-47 0,0 0-46 15,0 0-38-15,0 0-27 0,0 0-25 16,-5 13-11-16,-1-5 19 0,-1 9 20 16,-2 2 12-16,-7 6 6 0,1 2-15 15,-4 2-19-15,0-2 7 0,-1 0-19 16,0-3-12-16,2-2-12 0,2-3-34 15,2-2-9-15,1-5-43 0,5-2-40 16,1-3-62-16,5-5-103 0,2-2-158 16,0 0-311-16,5-9-605 0,1 0-315 15</inkml:trace>
  <inkml:trace contextRef="#ctx0" brushRef="#br0" timeOffset="23800.616">23128 11800 2441 0,'0'0'714'0,"0"0"-240"0,0 0-96 15,0 0-71-15,0 0-72 0,0 0-74 0,0 0-41 16,0 0-32-16,0 0-45 0,0 0-30 16,-39 22 2-16,32-8 9 0,0 1-2 15,-1 5-22-15,1 0 24 0,1 1-12 16,-1 0-12-16,3-2-18 0,-1-2-10 16,1 1 25-16,1-1-18 0,0-3 9 15,1-1 12-15,2-3 0 0,0-4 0 16,0-3-3-16,2 0-12 0,2-3 15 15,3 0 62-15,3-4 23 0,4 0-85 16,3-6-15-16,4-2-144 0,-1-3-170 0,1 1-281 16,-4 3-814-16,1-6-825 0</inkml:trace>
  <inkml:trace contextRef="#ctx0" brushRef="#br0" timeOffset="24267.226">22689 12208 3277 0,'0'0'724'0,"0"0"-321"0,0 0-67 0,0 0-72 16,0 0-102-16,42-14-80 0,-25 11-33 16,0 1-43-16,1 2-6 0,0 1-34 0,0 4-11 15,-3 3-4-15,-2 2-3 16,-4 3-9-16,-2 0 3 0,-5 2 15 15,-2 2 19-15,-3 2-4 0,-6-1 1 0,-4 4 24 16,-3-2-13-16,-2-1 16 0,-2-1 28 16,1-2 12-16,1-5 27 15,-1-4 22-15,3-5-10 0,1-2-3 0,2-9 3 16,2-4-39-16,3-6-19 0,4-1-6 16,2-9-14-16,2 1-1 0,6-1-21 15,5 2-22-15,3 4-63 0,3 1-7 16,6 4-79-16,3 4-63 0,8 0-148 15,8 2-374-15,-6 3-986 0</inkml:trace>
  <inkml:trace contextRef="#ctx0" brushRef="#br0" timeOffset="24684.565">23436 11765 2530 0,'0'0'575'0,"0"0"-230"0,0 0-54 0,0 0-43 0,0 0-71 16,0 0-68-16,0 0-19 0,0 0-44 16,0 0 13-16,0 0 55 0,25 40 19 15,-14-24-29-15,3 3-24 0,1-1-25 16,1 1-33-16,1-1-10 0,1-1-12 15,0-3-14-15,1 1-45 0,-3-2-57 16,0-2-35-16,-2 2-43 0,-2-2-42 0,-3 0-116 16,-2-3-224-16,-3-2-559 15,-1-2-725-15</inkml:trace>
  <inkml:trace contextRef="#ctx0" brushRef="#br0" timeOffset="24968.243">23716 11833 2767 0,'0'0'771'0,"0"0"-305"0,0 0-150 15,0 0-74-15,0 0-39 0,0 0-80 16,0 0-19-16,-9 42-25 0,14-29-24 16,3 0-15-16,2 0-13 0,1 2-16 15,2-1-11-15,1 0-15 0,0 0-37 16,0 1-24-16,-2-1 3 0,-2 0 24 15,0-1 9-15,-4-1 9 0,-3-2 7 16,-3 0-10-16,-3 0-15 0,-5-1-3 16,-6-1 39-16,-5 1 11 0,-5-1-44 15,-5-2-19-15,-2-2-12 0,-2-2-53 16,-1-2-53-16,2 0-97 0,3-1-191 16,3-2-249-16,6-1-558 0,8 0-83 0</inkml:trace>
  <inkml:trace contextRef="#ctx0" brushRef="#br0" timeOffset="25383.733">24086 12091 3222 0,'0'0'719'0,"0"0"-287"0,0 0-104 0,0 0-68 15,0 0-73-15,0 0-41 0,1 49 51 16,0-27-15-16,1 5-79 0,0 0-52 16,-2 2-40-16,1 1-11 0,0-2-15 15,-1 1-63-15,0 1-59 0,-2-2-105 16,-3 1-173-16,0-4-521 0,0-2-918 15,0-8-307-15</inkml:trace>
  <inkml:trace contextRef="#ctx0" brushRef="#br0" timeOffset="29716.871">23785 11342 2964 0,'0'0'568'0,"0"0"-255"0,0 0-109 0,0 0-28 0,0 0-30 16,0 0-4-16,0 0 40 0,0 0-62 15,0 0-55-15,53-5-19 0,-23 4 12 16,11 1-28-16,14 0 16 0,6 1-12 16,1 5 21-16,4 0-13 0,0 0 31 15,5 4 19-15,4 1 5 0,3 2-27 0,-1 1-25 16,1 1-6-16,-4-1-5 15,-4 0-10-15,-4 2 0 0,-8-5 3 16,-6 1-8-16,-12-3-17 0,-11-3-1 0,-9-2-1 16,-8-1-15-16,1 0-16 0,-4 0-57 15,-2-1-54-15,-6 0-46 0,-1-2-38 16,-6 0-90-16,-5-1-85 0,-3-5-217 16,-1 0-493-16,1-2-492 0</inkml:trace>
  <inkml:trace contextRef="#ctx0" brushRef="#br0" timeOffset="30017.603">24729 11182 3381 0,'0'0'506'0,"0"0"-226"0,0 0-44 15,0 0 76-15,0 0-85 0,0 0-35 16,0 0 3-16,27 46-3 0,-9-31-44 0,6 0-42 15,3 2-21-15,4 0-31 16,2 0-24-16,-2 0-20 0,-2 0-10 16,-6 0-30-16,-6-1-33 0,-5-1-31 0,-6 2 9 15,-6 1 28-15,-10 2 17 16,-12 3 28-16,-14 5 11 0,-16 5 1 16,-7-3 0-16,2-5 0 0,5-3 2 0,12-8-2 15,10-3-20-15,11-3-38 0,2-2-60 16,2 1-116-16,1-1-180 0,5-3-316 15,6-3-905-15,11-4-689 0</inkml:trace>
  <inkml:trace contextRef="#ctx0" brushRef="#br0" timeOffset="30667.928">25791 11613 1541 0,'0'0'996'0,"0"0"-664"0,0 0 52 0,0 0-34 0,0 0-44 0,-22-41-58 15,21 34-14-15,-1 0 4 0,2 0-32 16,0-1-20-16,4 2-27 0,4-1-34 15,1-1-40-15,7 0-21 0,6 1-22 16,9-3-11-16,11 4-7 0,10 4-6 16,-4 2-16-16,-8 2-1 0,-13 4-1 15,-7 4-12-15,0 2-3 0,2 2-3 0,0 7-10 16,-5 0-5-16,-5 3 3 16,-7 2 14-16,-3-1 4 0,-6 3-3 15,-7 1 15-15,-9-1 1 0,-12 6 1 0,-12 2-2 16,-13 2 15-16,-1-6 10 0,4-4 5 15,12-9 0-15,13-6 16 0,7-5 20 16,6-1 1-16,-4 0 12 0,2 2 2 16,5-2 19-16,5-1-6 0,7-4-19 15,1-1-48-15,1-1-6 0,7 2 37 16,7-1 77-16,12 3 43 0,16 0-49 16,17-1-54-16,8-1-48 0,1 0-24 15,-2-2 0-15,-3 1 0 0,3-1-1 16,-6 0-2-16,-2 3-24 0,-4-3-75 15,-9 0-79-15,-9-1-41 0,-10-1-65 16,-10-1-303-16,-7-1-1240 0,7-9-1542 0</inkml:trace>
  <inkml:trace contextRef="#ctx0" brushRef="#br0" timeOffset="38468.023">13500 9304 1038 0,'0'0'1778'0,"0"0"-1457"0,0 0-132 0,0 0 8 16,0 0-1-16,0 0-13 0,0 0-19 16,0 0-39-16,0 0-54 0,23-46-5 15,-9 35-17-15,3-1-2 0,2-1 5 16,3 1-5-16,1 3-7 0,0 1-16 15,0 2-24-15,-1 2-3 0,0 3-27 16,-2 1-8-16,-2 5 8 0,-1 3-32 0,-3 3 9 16,0 5 0-16,-5 3 10 0,-2 3 15 15,-4 3-16-15,-3 2-12 16,-1 2-6-16,-9 1 23 0,-4 3 1 0,-6 1 1 16,-6-1-7-16,-2-1 20 0,-2-2 24 15,-2-1 19-15,2-4 6 16,2-2 6-16,4-4 32 0,4-2 13 0,5-5-17 15,5-2 13-15,5-3-1 0,5-3-24 16,2-1-44-16,7-2 56 16,8-1 24-16,10-1 4 0,13-8-29 0,11-7-51 15,5-3-7-15,-3-2-118 0,-13 2-61 16,-11 4-67-16,-7 3-173 0,-3 1-546 16,-4 1-632-16</inkml:trace>
  <inkml:trace contextRef="#ctx0" brushRef="#br0" timeOffset="39767.376">13948 8944 1929 0,'0'-3'464'0,"0"1"-138"0,2-1 56 0,-1 0-47 0,0 1-25 0,1-1-61 0,-1 1-39 16,-1 2-48-16,0 0-72 0,0 0-35 16,0 0-27-16,0 0-28 0,0 0-21 15,-1 6-47-15,-1 1-41 0,-1 7 71 16,-1 4 38-16,-1 4 21 0,-3 6 10 15,0 0-31-15,1-1-12 0,-1 0-41 16,2-4-9-16,1-4 25 0,2-3 5 16,3-3-2-16,0-5 32 0,0 0-15 15,4-5 17-15,1 1 19 0,4 0 9 16,2-2 0-16,5-2 0 0,1 0-9 16,3-2-19-16,3-3-52 0,0-1-51 15,2-2-52-15,-1 0-55 0,-1-1-82 0,-1 2-130 16,0-1-132-16,-3 0-104 0,-6 3-405 15,2-6 343-15</inkml:trace>
  <inkml:trace contextRef="#ctx0" brushRef="#br0" timeOffset="39984.74">14000 9007 2511 0,'0'0'368'0,"0"0"-234"0,0 0-44 16,0 0-20-16,0 0 77 0,0 0 35 16,15 40-37-16,-9-22-22 0,-2 4-63 15,2 1-25-15,-2 3-19 0,-2-1-16 0,-2 4 0 16,0-4-2-16,0 1 2 16,0 1-85-16,-1-4-89 0,0 1-166 0,0-3-302 15,1-7-644-15</inkml:trace>
  <inkml:trace contextRef="#ctx0" brushRef="#br0" timeOffset="40211.827">14193 9374 1441 0,'0'0'1936'0,"0"0"-1717"0,0 0-162 16,0 0 144-16,0 0 42 0,47 2-78 16,-31-4-72-16,2-4-43 0,1 1-49 15,2-3-1-15,0 2-68 0,3-2-66 16,-3 2-73-16,0-3-79 0,-3 2-137 16,0 0-302-16,-5-1-585 0</inkml:trace>
  <inkml:trace contextRef="#ctx0" brushRef="#br0" timeOffset="40469.309">14599 9007 2737 0,'0'0'685'15,"0"0"-381"-15,0 0-105 0,0 0 83 16,0 0-5-16,0 0-52 0,0 0-78 15,0 0-40-15,0 0-15 0,9 47 30 16,-2-23-9-16,1 4-16 0,1 10-30 16,4 8-22-16,-1 6-23 0,1 1-22 15,-2-2-9-15,-3-12-73 0,-2-11-64 16,-2-6-46-16,1-3-84 0,1 4-184 16,-2 0-299-16,0-3-975 0,-2-1-129 0</inkml:trace>
  <inkml:trace contextRef="#ctx0" brushRef="#br0" timeOffset="40974.352">13946 9754 2260 0,'0'0'504'0,"0"0"-177"0,0 0-46 16,0 0 8-16,0 0-75 0,0 0-44 15,0 0-57-15,0 0-25 0,0 0-14 16,0 0 16-16,15 53 6 0,-5-33 3 16,-1 4-28-16,1-1-13 0,1 3-39 15,-2-1-4-15,0 0-15 0,-3-3-6 16,0 1-83-16,-3-4-93 0,-1-1-42 16,-1-4-102-16,-1-2-211 0,0-5-698 15,-2-3-739-15</inkml:trace>
  <inkml:trace contextRef="#ctx0" brushRef="#br0" timeOffset="41184.5">13787 10013 3078 0,'0'0'642'0,"0"0"-378"0,0 0 12 15,0 0 37-15,0 0-36 16,0 0 7-16,0 0 12 0,52 2 1 0,-11-10-104 15,13-9-78-15,6-5-61 0,0-2-51 16,-4-1-3-16,-9 5-124 0,1 1-127 16,-2 1-140-16,-2 2-568 0,-12 3-946 15,-4 0-529-15</inkml:trace>
  <inkml:trace contextRef="#ctx0" brushRef="#br0" timeOffset="42833.836">13837 10579 1472 0,'-4'0'734'0,"4"0"-339"0,-1 0-16 15,1-1-8-15,0 0-38 0,0-1-49 16,0 1-52-16,0-2-39 0,1 0-26 16,0-1-32-16,1 0-49 0,2-1-30 15,3 1-16-15,1-2-20 0,3 0-20 16,4 0-18-16,1 2-10 0,2 2-12 15,1 2-15-15,1 1 3 0,-1 6-22 0,-3 4 0 16,0 5-13-16,-2 1 19 16,-3 7-16-16,-4-1 22 0,-5 5-47 15,-2 0-39-15,-4 0-22 0,-7 2 22 0,-3-3 31 16,-2 0 50-16,-2-3 43 16,-1 0 24-16,-1-4 29 0,1-3 12 15,2-1 44-15,3-3 13 0,2-4 9 0,3-2 7 16,4-2-11-16,4-1-5 0,1-4-26 15,0 0-16-15,3 0-16 0,2 0 47 16,6 0 37-16,1-4-16 0,6-1-37 16,3-2-41-16,3-2-30 0,1-2-54 15,2 0-97-15,0-3-91 0,-2 1-115 16,-1 0-292-16,-5 3-743 0,2-8-398 0</inkml:trace>
  <inkml:trace contextRef="#ctx0" brushRef="#br0" timeOffset="43334.92">14050 10309 1175 0,'0'0'1997'0,"0"0"-1694"0,0 0-170 0,0 0 88 16,0 0 3-16,14-44-62 0,-8 34-49 0,0 2-45 15,1 0-34-15,2-2-34 0,0 3-40 16,0 0 2-16,-1 0 14 0,2 3-1 16,-2 0-3-16,-1 3-7 0,3-1-18 15,-4 2-18-15,2 0-18 0,-1 6 4 16,-1-1 10-16,1 6-1 0,-1-2-5 15,-2 4 24-15,0-1 12 0,-1 0 26 16,0 1 19-16,0-1-1 0,-1-1 1 16,2-1 2-16,0-1 14 0,-2-2 38 15,2-1 12-15,0-2 4 0,0 1 12 16,0-1-1-16,1 0-21 0,0-2-15 16,0 0-17-16,1 1-26 0,-1 0 9 0,-1 0-11 15,0 1-15-15,-3 0-20 16,0-1 9-16,-1 1 26 0,0 2 35 0,-2 0 5 15,-2 0-21-15,-2 1 6 0,-1 0 0 16,-1-1-22-16,-2 0-3 0,-1-2-53 16,-3-1-32-16,0 1-3 0,0 0-51 15,-2-1-50-15,3-1-84 0,0 1-159 16,3-2-268-16,3 0-940 0</inkml:trace>
  <inkml:trace contextRef="#ctx0" brushRef="#br0" timeOffset="43937.789">14356 10607 1768 0,'0'0'1087'0,"0"0"-786"0,0 0-36 0,0 0 128 0,0 0-91 15,0 0-47-15,0 0 8 0,0 0-51 16,0 0-53-16,0 0-37 0,48-16-21 15,-27 8-22-15,4 0-27 0,1-2-52 16,0 0-3-16,1 1-34 0,-1 0-72 16,-2 1-71-16,0 2-78 0,-1 0-87 15,-6 0-202-15,0 2-452 0,-7 1-619 16</inkml:trace>
  <inkml:trace contextRef="#ctx0" brushRef="#br0" timeOffset="44485.367">14733 10310 3257 0,'0'0'759'0,"0"0"-397"0,0 0 12 0,0 0-92 0,0 0-112 0,0 0-81 16,0 0-89-16,0 0-73 0,0 0 21 16,22 43 52-16,-12-21 10 0,2 0 11 15,-1 6-8-15,0-2-11 0,-2 0-2 16,0 1 2-16,0 0-4 0,1-1-18 16,-2-2-77-16,-1-2-77 0,-1-2-106 15,-1-3-200-15,-3-4-726 0,-2-2-1397 0</inkml:trace>
  <inkml:trace contextRef="#ctx0" brushRef="#br0" timeOffset="45340.645">14400 10959 1213 0,'0'0'1611'0,"0"0"-1290"0,0 0-142 0,0 0 37 0,0 0-49 15,0 0-91-15,0 0 6 0,0 0-7 16,10 42-34-16,-2-24-16 0,0 3-3 16,1 1-9-16,0 1-10 0,-1 0-3 15,-2 0-63-15,-1-1-94 0,-2 0-67 16,-2-2-110-16,-1-1-166 0,0-3-192 16,-3-2-469-16,1-7 333 0</inkml:trace>
  <inkml:trace contextRef="#ctx0" brushRef="#br0" timeOffset="45535.534">14241 11158 2209 0,'0'0'974'0,"0"0"-757"0,0 0-39 16,0 0 2-16,0 0-13 15,0 0 15-15,45 0 15 0,-19-3-21 0,10 0-58 16,10-5-57-16,5-3-40 0,-3-1-21 15,-2-2-49-15,-6 0-103 0,2-1-105 16,-8 1-205-16,-6 2-731 0,-12 3-976 16</inkml:trace>
  <inkml:trace contextRef="#ctx0" brushRef="#br0" timeOffset="46484.292">14296 11782 241 0,'0'0'2578'0,"0"0"-2184"0,0 0-241 15,0 0 50-15,0 0 40 0,0 0-35 16,0 0-35-16,10-37-2 0,-3 28-16 16,0 2-51-16,3 0-17 0,3-1-10 15,1 1-7-15,4 0-21 0,-1 1-15 16,2-1-31-16,1 4-3 0,-1 2-28 15,0 1-2-15,-2 2-29 0,-2 6 7 0,-2 0-6 16,-1 2 15-16,-3 5 21 0,-3 1 7 16,-2 0-7-16,-4 2-15 0,-1 5-6 15,-5-1-13-15,-4 2-2 0,-3-1-1 16,-3 0 3-16,-1-1 15 0,0-2 26 16,-1 0 15-16,1-2 15 0,1-2-13 15,3-2 14-15,0-1 18 0,4 0 34 16,3-4 1-16,2-1-1 0,0-3-16 15,4-2 4-15,0-1-4 0,1-1-24 16,4 0 21-16,-1 1 37 0,4-1 46 16,3-1 69-16,3 0-55 0,4 0-61 15,6-1-36-15,3-4-22 0,8-3-13 16,11-2-14-16,8-4-42 0,1 0-71 16,-3 1-60-16,-13 5-127 0,-11 1-370 15,-10 1-1193-15,4-5-458 0</inkml:trace>
  <inkml:trace contextRef="#ctx0" brushRef="#br1" timeOffset="54850.454">15982 9461 307 0,'0'0'1565'0,"0"0"-1105"0,0 0-146 0,-47 3-31 16,36-3-49-16,1 0-20 0,-2 0 1 16,3 0-31-16,2 0-61 0,1 0-42 15,0 0-5-15,2 0-13 0,3 0-7 16,1 0-9-16,0 0-1 0,0 0-2 16,0 0 15-16,0 0-9 0,1 0-7 15,3 0-3-15,5 0 10 0,4 3 64 0,5 2 55 16,13 2 5-16,14 4-21 0,16-2-31 15,8-3-22-15,0-5-18 0,-1-2-3 16,-5-8-16-16,2-2 10 0,-2 0-18 16,-2-2-1-16,-4 1-12 0,-4 2-27 15,-13 2-15-15,-9 3-14 0,-9 1-7 16,-7 1-27-16,-1 2-37 0,-1-2-72 16,-8 1-147-16,-5-3-355 0,-1 0-1054 15,-23-10-1051-15</inkml:trace>
  <inkml:trace contextRef="#ctx0" brushRef="#br1" timeOffset="57800.221">28422 4282 3007 0,'0'0'469'0,"0"0"-130"0,0 0 3 0,0 0-59 0,0 0-82 16,0 0-84-16,0 0 3 15,57-4 2-15,6 4-21 0,13 0-25 16,10 0-33-16,0 2-28 0,-5-2-14 0,1 0 0 16,2 0 2-16,0 0 9 0,1 0-12 15,4 0 0-15,0 0 0 0,-3 2 0 16,-3 2-12-16,-5 2 0 0,-8 0 12 16,-8-2-11-16,-16-1 11 0,-15-1 18 15,-14-2-6-15,-8 0-2 0,-6 0-10 16,-3 0-45-16,-4-3-105 0,-12-1-52 15,-12-3-13-15,-13-3-17 0,-14-3-26 16,4 3-50-16,10 3-43 0,14 4-73 16,10-1-271-16,5 2-1009 0</inkml:trace>
  <inkml:trace contextRef="#ctx0" brushRef="#br1" timeOffset="69433.409">21112 8955 767 0,'0'0'424'0,"0"0"392"0,0 0-337 0,0 0-69 0,0 0-58 16,0 0-40-16,0 0-34 0,0 0-58 16,0 0-7-16,0 0 16 0,0 0 33 15,0 0-47-15,3-6-54 0,0 6-36 16,0-2-24-16,1 2-61 0,3 0-40 16,1 0-2-16,2 2-18 0,3-1 20 15,3 2 3-15,1-2 15 0,4 0 0 16,1 2-18-16,-1-3-14 0,2 0-43 15,1 0-22-15,-1 0-37 0,-3-2-46 16,0 0-80-16,-2 0-113 0,-3 0-171 16,-3 1-450-16,-2-2-407 0,-5 1-31 0</inkml:trace>
  <inkml:trace contextRef="#ctx0" brushRef="#br1" timeOffset="69733.492">21158 9033 815 0,'0'0'655'15,"0"0"-249"-15,0 0-39 0,0 0-47 16,0 0 5-16,0 0-20 0,0 0-57 16,0 0-35-16,0 0-24 0,0 0-20 15,0 0-14-15,0 0-15 0,0 0-4 16,-13 3-31-16,13-3-37 0,1 1-12 15,-1 0-4-15,1 0-12 0,0-1-15 16,1 0-7-16,2 2-6 0,2-1 41 16,2 2 32-16,5-1 10 0,0 0 9 15,5 0-10-15,1-1-12 0,3-1-30 16,0 0-52-16,2 0-39 0,-2-1-111 16,2-1-112-16,-2-2-172 0,-6 0-635 0,6-8-1897 0</inkml:trace>
  <inkml:trace contextRef="#ctx0" brushRef="#br1" timeOffset="73916.661">29292 10482 1053 0,'0'0'1726'0,"0"0"-1261"0,0 0-84 0,0 0-97 16,0 0-92-16,0 0-23 0,0 0-24 15,0 0-33-15,0 0-38 0,0 0-3 16,0 0 24-16,15 41 16 0,-9-20 23 16,-2 4-21-16,1 3-37 0,-2 2-45 15,0 0-19-15,-1-3-12 0,0-1-2 16,1-1-44-16,-1-3-42 0,0-2-34 15,1-3-59-15,-1-1-71 0,0-4-108 16,1-4-280-16,-1-3-743 0,1-5-561 16</inkml:trace>
  <inkml:trace contextRef="#ctx0" brushRef="#br1" timeOffset="74177.248">29647 10514 2812 0,'0'0'608'16,"0"0"-140"-16,0 0-61 0,0 0-94 16,0 0-39-16,0 0-97 0,0 0-64 15,0 0-90-15,0 0-22 0,0 0 38 16,22 43 52-16,-11-22-45 0,-2 2-31 15,1 1-15-15,1 0-12 0,0-1-64 16,0 0-61-16,1-2-65 0,-1-2-83 16,3-1-152-16,-3-4-509 0,-3-4-716 15,8-3 32-15</inkml:trace>
  <inkml:trace contextRef="#ctx0" brushRef="#br1" timeOffset="74533.104">30184 10499 140 0,'0'0'2699'0,"0"0"-2098"16,0 0-86-16,0 0-74 0,0 0-77 15,0 0-97-15,0 0-60 0,0 0-73 16,0 0-73-16,0 0-37 0,0 0 6 16,30 36-12-16,-20-16 8 0,1 4-26 15,-1 2-22-15,-4-2-8 0,0 1-49 16,-1-3-61-16,-2 1-15 0,-3-4-26 15,1-1-80-15,-1 0-116 0,0-3-157 16,0-3-557-16,1-3-713 0</inkml:trace>
  <inkml:trace contextRef="#ctx0" brushRef="#br1" timeOffset="74816.322">30734 10459 62 0,'0'0'3517'0,"0"0"-2916"16,0 0-210-16,0 0-126 0,0 0-124 15,0 0-47-15,0 0 28 0,6 40 21 16,-3-21 18-16,0 7-64 0,4 2-39 15,0 1-34-15,0-1-9 0,0 3-15 16,3-2-15-16,-2 0-79 0,0-1-103 16,-1-2-40-16,0-1-177 0,-4-4-560 15,-1-4-994-15,-2-1 176 0</inkml:trace>
  <inkml:trace contextRef="#ctx0" brushRef="#br1" timeOffset="76194.845">30582 11155 212 0,'0'0'1843'0,"0"0"-1503"0,0 0-88 0,-40 14 12 0,23-8-2 15,-1-2-29-15,-4 1-55 0,-1 0-64 16,-4-1-42-16,0 0-34 0,-8 0-9 15,-10 2 2-15,-13-3 7 0,-4 0 3 16,-2-3 6-16,1 0 19 0,6-3 9 16,-4 0 28-16,-1-4 6 0,-1 2-28 15,-1-1-10-15,-1-2-15 0,-3 0-16 16,4-3-6-16,0 2-4 0,-1-1 1 16,4-3-12-16,0 0 2 0,2-1-8 15,4-2-10-15,0 0 21 0,5-2-8 16,2-2 2-16,4 0-3 0,2-2 19 15,1-1-19-15,9 3 2 0,5 1-17 16,6 3-46-16,2 0 0 0,-4-5-7 16,-1-4 14-16,0-4 2 0,0 1 0 15,6-3-19-15,2 1 13 0,3 0 9 0,1-2 34 16,6 1 18-16,1 0 35 0,5 0-10 16,0 2-24-16,6 0 15 0,3 3 12 15,7-1 3-15,1 2-25 0,5 2-5 16,5-1-17-16,7 0-2 0,11-5-12 15,10 1-4-15,6 0 5 0,-2 4 11 16,-1 4 2-16,-3 5 16 0,0-1 10 16,2 4 6-16,-1 0 9 0,1 2 0 15,1 2-7-15,0 1-14 0,0 2-1 16,4 1 1-16,0 2-7 0,4 2-14 16,1 0-1-16,2 0 0 0,1 3-3 15,1 2-9-15,0 3-4 0,1 0 13 16,1 1 1-16,-1 1 1 0,4 0 1 15,-5 3 0-15,3 1 1 0,-1 0 18 0,-4 1 20 16,-2 2-8-16,-3 0-1 0,-6 0-5 16,1 0-23-16,-2 1 0 15,-5 0 0-15,0-1-1 0,-1 1-1 0,-2-2 2 16,-3-1-1-16,-1 2 0 0,-3-1-1 16,-2-2-3-16,-8-1 2 0,-6-3-11 15,-9-2 11-15,-4 1-2 0,4 0-13 16,0 2 4-16,1 3 9 0,-4-1-15 15,-3 0-7-15,-2-1-8 0,-2 2-13 16,-3-3 9-16,-1 3 22 0,-2-1 5 16,-1 4 10-16,-1-1 2 0,-3 2 22 15,0 0-12-15,-2 1-9 0,0 3 40 16,-1-2-43-16,-1 2-24 0,0-2-1 16,-3 2 13-16,1-2-3 0,-1 2 12 15,1 0 3-15,0-2 0 0,-1 1 0 16,-1-2 2-16,-4 1 19 0,-1 0-9 15,-2-3 4-15,-1 0-4 0,0 0 0 16,-5-2-10-16,-1 0-2 0,-2-2-12 16,-1-2 11-16,-1-2 1 0,1-1 0 15,-3-2 3-15,0-1 15 0,-6 0-2 16,-9-1-13-16,5-1 21 0,3-2-2 0,5 0-7 16,5 1 9-16,-2-1 7 0,-2 1 2 15,0 0-2-15,2-2-7 16,2 0-3-16,0 0 1 0,3 0 2 0,0 0 6 15,-1 0-5-15,3 0-7 0,0 0 0 16,-1 0 3-16,1 0 7 0,1 0-1 16,1-1 3-16,1 0 7 0,0-1 60 15,3 1 18-15,-2-1-34 0,2 0-23 16,3-1-16-16,0-1-3 0,2 2-14 16,2-1-13-16,-1 0 6 0,1 1-3 15,3 1-14-15,0 0-1 0,2 0-3 16,1 0-18-16,1 1-3 0,0-1 2 15,2 1 1-15,1 0-3 0,1 0-9 16,-1-1-37-16,-1 1-26 0,0-3-25 16,1 3-7-16,-1-1-2 0,-1 1-38 0,1-3-61 15,-1 3-167-15,1 0-287 16,2 0-911-16,0-3-616 0</inkml:trace>
  <inkml:trace contextRef="#ctx0" brushRef="#br1" timeOffset="77166.418">31401 10628 3501 0,'0'0'602'0,"0"0"-164"0,0 0-8 0,43-9-167 0,-19 0-111 15,5 0-82-15,3-2-25 0,6 0-23 16,11 3-22-16,-5 1 0 0,-5 2-19 16,3 3 19-16,-14 0 0 0,10 2 1 15,10 0 1-15,-8 0-2 0,2 0 0 16,-4 3-30-16,-11-3-76 0,-1 0-62 15,-6 0-39-15,-6 0-44 0,-7-3-101 16,-5-1-221-16,-2-2-551 0,-4 0-538 16</inkml:trace>
  <inkml:trace contextRef="#ctx0" brushRef="#br1" timeOffset="77417.262">31876 10433 2970 0,'0'0'564'16,"0"0"-132"-16,0 0-28 0,0 0-83 15,0 0-78-15,0 0-81 0,0 0-56 0,0 0-20 16,0 0 5-16,40 14-9 16,-21-10-12-16,3 0-31 0,0 0-13 0,0 1-26 15,1 0-12-15,-1 1-6 16,-4 0-9-16,-2 0-28 0,-4 4-39 0,-5-2 9 16,-1 1 12-16,-1 2 6 0,-5-1 6 15,-6 4 61-15,-3-1 27 0,-8 3 31 16,-8 0-12-16,-5 0-13 0,-1-1-33 15,-1 0-27-15,6-1-83 0,1-1-67 16,5-2-84-16,2 1-187 0,8-2-353 16,3-5-966-16,10-5 90 0</inkml:trace>
  <inkml:trace contextRef="#ctx0" brushRef="#br1" timeOffset="78033.096">32334 10532 2077 0,'0'0'1455'0,"0"0"-1227"16,0 0-14-16,0 0-44 0,0 0-77 16,0 0-52-16,0 0-23 15,0 0 10-15,0 0 19 0,-13 44 6 0,9-26-1 16,0 2-12-16,0-1-30 15,1-1-10-15,1-1 0 0,1-2-3 0,1-1 0 16,0-3 3-16,1-4 0 0,1-3 12 16,0-1-9-16,-1-2 43 0,0-1 47 15,0-4 36-15,-1-4-13 0,0-6-116 16,2-7-12-16,0-5-28 0,2-5 37 16,4-3 3-16,0 0 31 0,2-3 0 15,1 4-19-15,0-1-12 0,2 3 0 16,2 4-3-16,-1 6-9 0,3 3-4 15,-1 5-2-15,2 6-1 0,0 5-5 16,-5 2-13-16,-2 2-6 0,1 5 3 16,-4 2 9-16,1 2-9 0,-1 0-15 15,-3 4-1-15,-2 1 19 0,-3 0 9 0,-4 2-6 16,-7 0 13-16,-3 3-4 0,-2-3-3 16,-1 0 12-16,-2-2 16 15,5-5 28-15,2 4-6 0,1-3 15 0,5-3 13 16,2-1-10-16,1-1-15 0,3 1-4 15,5-2-5-15,-1-1 21 16,4 0 27-16,0 2 1 0,3 1-7 0,-1-1-2 16,-1 1-7-16,6 1-25 0,-6-4-22 15,4 3-2-15,-1-2-18 0,-7 0-13 16,3-2-15-16,-3-1-9 0,-5 1 15 16,-3 0 40-16,-6 1 95 0,-8 0 0 15,-15 0-37-15,1-1 0 0,-6-1-15 16,0-1-43-16,1-2-9 0,1 0-126 15,3 0-70-15,3 0-69 0,9-4-81 16,5 0-419-16,5 0-1215 0</inkml:trace>
  <inkml:trace contextRef="#ctx0" brushRef="#br1" timeOffset="78566.365">32896 10178 2234 0,'0'0'626'0,"0"0"-235"0,0 0 29 0,0 0-40 0,0 0-83 0,0 0-71 15,0 0-72-15,0 0-70 0,0 0-84 16,0 0-80-16,0 0 80 0,8 58 120 16,-10-5-34-16,0 7-1 0,-7 0-23 15,7-6-23-15,-5-4-8 0,-4-1-10 16,-1-1 0-16,-4 0-21 0,5-1 0 15,-5-10-24-15,5-8-95 0,-6-9-28 16,-2-4-3-16,6 2-50 0,-3-1-23 16,5-1-81-16,0-6-241 0,4-5-802 15,5-3-734-15</inkml:trace>
  <inkml:trace contextRef="#ctx0" brushRef="#br1" timeOffset="79184.062">33310 10426 1634 0,'0'0'1010'0,"0"0"-621"0,0 0 16 0,0 0-6 0,0 0-63 16,0 0-60-16,0 0-7 0,0 0-48 16,0 0-99-16,0 0-122 0,0 0 89 15,0 0 2-15,-46-27-73 0,29 31 7 16,-3 6 2-16,-3 4-3 0,-5 5-5 16,1 6 23-16,1 3-42 0,5 1 55 15,2 2 33-15,9-3-55 0,6 0-3 16,4-4 1-16,5-2 2 0,8-2 3 15,10-1 22-15,13-4 63 0,17-3-121 16,7-6-27-16,-2-6-106 0,-2-3-131 16,-9-8-266-16,-10-3-819 0,-12 5-1624 15</inkml:trace>
  <inkml:trace contextRef="#ctx0" brushRef="#br1" timeOffset="93269.367">19062 10408 2249 0,'0'0'530'0,"0"0"-244"0,0 0 68 0,0 0-53 0,0 0-71 15,0 0-41-15,0 0-49 16,0 0-38-16,0 0-46 0,0 0-34 0,0 0 30 15,0 0 56-15,62-5 40 0,-21 2-4 16,21-6-27-16,9 1-38 0,5 0 6 16,1-2-42-16,-4 4 12 0,10-1-7 15,0 0 7-15,6 2 12 0,3-2 24 16,-2 3 12-16,-3 0-52 0,-4-1-8 16,-2 1 5-16,-3-2 3 0,-9 2-5 15,-5-1-1-15,-6 1 0 0,-15 1-11 16,-9 0-10-16,-12 1 6 0,-4-1-6 15,0 1-6-15,-1 0 0 0,1-1 6 16,-7 2 3-16,-2 0 1 0,-4 1 5 16,0-1 3-16,-2 0 54 0,-1 1-21 15,0 0-26-15,-1 0-19 0,-1 0-12 16,0 0-12-16,0 0 0 0,0 0-1 16,-1 0-17-16,-2 0 3 0,0 0-19 15,-2 0-23-15,3-1-15 0,-1-2-6 0,1 0-43 16,0-1-36-16,2-2-66 0,0-2-89 15,6-2-394-15,-1 1-851 16,16-12-1277-16</inkml:trace>
  <inkml:trace contextRef="#ctx0" brushRef="#br1" timeOffset="107066.917">15900 10639 2479 0,'0'0'621'0,"0"0"-423"0,0 0-80 0,0 0-35 15,0 0 62-15,0 0 76 0,45 1-26 16,-16 0 24-16,15 0 7 0,17-1-35 15,7-2-46-15,-1-5-41 0,-4 2-28 16,-10-3-30-16,0 1-37 0,-7-3-9 16,-1 3-88-16,-11 1-99 0,-6 0-103 15,-8 1-157-15,-10 4-639 0,7-8-1314 0</inkml:trace>
  <inkml:trace contextRef="#ctx0" brushRef="#br1" timeOffset="107765.942">15917 12126 2786 0,'0'0'596'0,"0"0"-352"0,0 0 49 0,0 0 59 0,57 11-52 0,-27-8-2 16,14-3-56-16,15 0-29 0,7-3-40 16,2-1-76-16,-1-2-51 0,-10-2-46 15,1 2-3-15,-2-3-100 0,1 0-116 16,-1-4-129-16,0-4-336 0,-17 5-1297 15,1-9-320-15</inkml:trace>
  <inkml:trace contextRef="#ctx0" brushRef="#br1" timeOffset="121999.39">25687 10253 1687 0,'0'0'972'0,"0"0"-705"0,0 0 37 0,0 0-2 0,0 0 8 15,0 0-55-15,0 0-6 0,0 0-51 16,0 0-44-16,40 5-9 0,-20-5-23 16,5 0-33-16,10-4-28 0,9-3-18 15,7-1-13-15,5 0-30 0,-9-1-12 16,-5 4-21-16,-15-2-50 0,-7 5-39 16,0 0-41-16,0-1-34 0,-2 3-19 15,0-3-65-15,-5 3-185 0,-7 0-300 16,-4 0-523-16,-2 0-194 0</inkml:trace>
  <inkml:trace contextRef="#ctx0" brushRef="#br1" timeOffset="122266.498">25791 10368 2374 0,'0'0'410'16,"0"0"-6"-16,0 0-22 15,0 0-66-15,0 0-58 0,0 0-56 0,0 0-10 16,-39 17-59-16,38-17-44 0,1 2-28 16,0-1-2-16,0 0 2 0,0-1 15 15,2 0 40-15,3 0 9 16,2 0 15-16,4 0 33 0,7 0 18 0,6 0-37 16,17-6-63-16,11-1-55 0,6-2-36 15,-7 0-10-15,-6 1-51 0,-12 2-38 16,-4 2-68-16,-9 1-60 0,-1 1-101 15,0 0-243-15,-3-1-626 0,3-4-1488 0</inkml:trace>
  <inkml:trace contextRef="#ctx0" brushRef="#br1" timeOffset="128898.559">24119 10040 1334 0,'0'0'725'0,"0"0"-382"0,0 0-74 0,0 0 10 0,0 0-38 0,0 0-15 15,0 0-7-15,0 0-20 0,0 0-11 16,0 0-21-16,0 0-46 0,0 0-40 15,0 0-41-15,0 0-40 0,0 0-9 0,0 0-57 16,0 0-27-16,-14-13 0 0,14 19 65 16,0 6 28-16,0 2 47 0,1 3 6 15,2 0-22-15,0 0-6 0,3 2-7 16,1-2 7-16,2-3 21 0,0 3-21 16,2-1 0-16,1-2-6 0,2 1 2 15,1-2-17-15,1 0-3 0,2-1 11 16,0 0 0-16,2-2 10 0,1-2-10 15,-2-2 1-15,5 1-1 0,-2-4 12 16,2-1-23-16,0 0 13 0,1-2-12 16,3 0 35-16,1 0-34 0,1 0-3 15,1 0 1-15,7 0 9 0,7 0-10 16,5 3 0-16,3 0 58 0,-4 1-57 16,-4 1-1-16,-3-3 28 0,2 1 15 15,0 0-22-15,0 1 10 0,0 0-10 0,1 0 1 16,-1 0-20-16,0-2 25 15,2 0 1-15,-2-1 9 0,1 0 2 16,-3 2 10-16,0-3 0 0,-2 3-6 16,-5-1-25-16,-6 0-6 0,-7 1-12 15,0 0-2-15,3 1 2 0,2 0 0 16,8 3 3-16,-4 3-3 0,-2-1-14 0,0 4 11 16,-4-2-9-16,-2 2 9 0,0 2-25 15,0 3 16-15,-3-2 10 0,-1 4-22 16,0 1 11-16,-2 2 13 0,-3 0 31 15,-2 2-31-15,0-5-32 0,-5 2 8 16,1-5 13-16,-3-1 11 0,0-3 0 16,-3-1 0-16,2-5 0 0,-4-1 15 15,2-3 6-15,-2-3 7 0,0 2 33 16,0-2 24-16,0 0 19 0,0 0 5 16,1-2-3-16,1 1-15 0,0-5-34 15,2-2-17-15,1-2-21 0,4-5-19 0,0 1-21 16,4-1-15-16,3-2 2 15,3 3-5-15,1 0-1 0,3 0 7 16,3 1 3-16,3 0 12 0,0 0-7 0,1 1-8 16,1 0-13-16,2 2 1 15,0 1 8-15,0-1 13 0,-1 1 12 16,1-2 12-16,-2 1 1 0,0-2 17 16,-2 1-6-16,-2 0-10 0,-4-1-2 0,-2 2-14 15,-7-3-22-15,-2 0-7 0,-7 1-18 16,-5-4-73-16,-2-2-129 0,-7 3-201 15,-5-2-287-15,3 5-624 0,-13 0-512 0</inkml:trace>
  <inkml:trace contextRef="#ctx0" brushRef="#br1" timeOffset="130401.27">25921 10629 1138 0,'0'0'790'0,"0"0"-414"0,0 0-98 16,0 0 15-16,0 0-33 0,0 0-94 16,0 0-16-16,0 0 5 0,0 0-22 15,0 0-26-15,0 0-16 0,0 0-9 16,0 0-6-16,0 0 2 0,0 0-13 15,0 0-5-15,0 0-11 0,-2 0-5 16,-3 0-10-16,0 0-6 0,-2-1-4 16,1 1-21-16,-2 0-3 0,0 0-1 15,-1 0-11-15,-1 0 9 0,2 1 1 16,-3 2 2-16,1-2 2 0,0 5-1 16,-2-1 1-16,1 0 10 0,-1 0 1 15,-1 0-1-15,-1 1 7 0,3 0-1 16,-2 0-18-16,0 0 0 0,0 0 13 15,-1 2-11-15,0 0 16 0,2 1-18 16,-2-1 2-16,3 0 14 0,-3 1-13 16,2-2 25-16,0 2-28 0,3 0-24 0,-1 2 22 15,0-1 2-15,-1 2 1 0,3 2 12 16,-2 1-13-16,-1 1 0 16,2-1 0-16,-3 1 0 0,0 2 9 0,1 1-9 15,-1 0 0-15,0 2 0 0,-1 0 29 16,-1 0-7-16,3 1 15 0,-1 1-7 15,1 2 7-15,0 0-3 0,0-1-6 16,4 4 9-16,-4-2-35 0,2 4-1 16,-2 1 17-16,1-3 0 0,0 3-2 15,1 2-13-15,-3-2 18 0,1 2 13 16,-1 6-33-16,-1 5 23 0,-4 8 0 16,3-1-23-16,2-5 10 0,2-2 7 15,5-5-16-15,-2 3-2 0,2-1-16 16,1 2 16-16,-1 2 0 0,1 0-2 15,4-1 2-15,-2 3 2 0,2 2 8 16,0 1-8-16,0 2 11 0,2 1 9 16,3-2-21-16,1 4 16 0,1-1-16 15,2 2 0-15,0 2 9 0,1-1-8 0,3 2 37 16,1-2-39-16,2-1-3 0,-2 1-20 16,6 1 23-16,2 3 15 0,-1 0-13 15,4 0 19-15,0 1 10 0,1-2-19 16,2 0 15-16,0-1-8 0,-1 2-17 15,2-1 31-15,1-1-6 0,-1-2-11 16,0 2-1-16,-2-2 0 0,0-2 3 16,2-1 0-16,-3 0 1 0,1-2 5 15,0-1-12-15,-5-2 37 0,0-2-10 16,-3-3-6-16,-3-7 1 0,-3-10-31 16,-3-6 12-16,-4 0-15 0,3 0-2 15,-1 2-10-15,0 1-19 0,-5-4-14 16,-1-4-43-16,-2-4-30 0,0-3-47 15,-5-5-88-15,-3-1-160 0,-4-3-195 16,1-6-656-16,-1 2-502 0</inkml:trace>
  <inkml:trace contextRef="#ctx0" brushRef="#br1" timeOffset="130715.223">25917 13787 3458 0,'0'0'619'0,"0"0"-332"0,0 0-83 0,0 0-28 16,0 0-14-16,0 0-46 0,0 0-3 15,0 0-15-15,0 0-52 0,0 0-13 16,0 0-18-16,44 38 7 0,-32-22-21 16,2 2-1-16,-1 2-1 0,-3 4 1 15,-1 0 0-15,-3 2-27 0,0 0 26 16,-6 0-24-16,0 0 24 0,-6 0 2 15,-5 0 13-15,-3-1 10 0,-7 2 31 16,-8 0 18-16,-10 1 3 0,-9 1-22 16,-3-5-2-16,4-6-19 0,2-7-15 15,4-4-18-15,3-5-49 0,3-2-69 16,10-2-61-16,4-5-68 0,4-5-188 16,1-4-564-16,2 3-1013 0</inkml:trace>
  <inkml:trace contextRef="#ctx0" brushRef="#br1" timeOffset="131999.547">27063 14135 795 0,'0'0'2006'0,"0"0"-1691"0,0 0-50 0,-18-38-2 0,18 26-48 16,0 0-43-16,7 0-39 0,4 1-15 0,2 0-6 15,5 2-26-15,2 0-27 16,6 3-47-16,1 3-12 0,2 3-21 16,0 0 5-16,0 9-11 0,-2 4 2 0,-2 3-12 15,-2 3-32-15,-4 6-2 0,-3 2-22 16,-6-1-7-16,-6 2 5 0,-4-3 4 15,-8 1 66-15,-8-2 25 0,-4-2 37 16,-8-3 10-16,-1-5 58 0,-3-1 10 16,-3-8 10-16,1-5-13 0,1-1 8 15,4-10-9-15,5-5 31 0,4-6 11 16,4-8-64-16,7-10-74 0,5 2-15 16,4 3-58-16,10 5-61 0,6 7-47 15,11-1-94-15,11-4-110 0,16 1-347 16,-8 8-973-16,-3 2 18 0</inkml:trace>
  <inkml:trace contextRef="#ctx0" brushRef="#br1" timeOffset="132315.916">27659 14098 2677 0,'0'0'1495'16,"0"0"-1212"-16,0 0 28 0,0 0-78 15,55-7-56-15,-32 3-82 0,3 2-44 0,3-1-23 16,2 2-28-16,3 1-31 0,-3 2-21 16,-3 3-36-16,-1 5-25 0,-5 0-9 15,-5 4 21-15,-7 0 3 0,-5 3 5 16,-5 2-5-16,-7-1 5 0,-11-1 37 16,-9 3 56-16,-17 0 0 0,-14-4 47 15,-8-4 5-15,4-5 19 0,8-7 74 16,16-3 21-16,9-6-4 0,9 1-25 15,7-3 0-15,-1-3-21 0,5-4-31 16,1-8-79-16,6-1-6 0,6-2-49 16,11 0-69-16,14-2-41 0,20 3-100 15,16 0-147-15,7 5-529 0,-18 9-947 16,-4 2 161-16</inkml:trace>
  <inkml:trace contextRef="#ctx0" brushRef="#br1" timeOffset="132700.614">28386 14122 3628 0,'0'0'445'0,"0"0"-242"0,0 0-33 15,-23-37 16-15,19 25 44 0,4 2-40 16,0 1-13-16,2 0 5 0,4-1-78 15,3 1-71-15,5-1-31 0,7 3-2 16,0 0 0-16,4 6-18 0,3 2-25 16,0 9 16-16,-1 4-16 0,-4 7-5 15,-2 3-7-15,-4 5-9 0,-8 2 6 16,-3 1-18-16,-6 2-6 0,-6-1 27 16,-7-5 55-16,-8-1 18 0,-3-7 58 15,-11-3 19-15,-9-7-10 0,-7-6-18 16,-4-6 9-16,11-7 15 0,14-4 0 0,12 0-6 15,6-1-12-15,-1-8 8 16,4-8-30-16,3-3-51 0,6-1-46 16,8 0-56-16,17 5-53 0,17-3-82 0,18 6-150 15,7 4-582-15,-14 11-988 16,-4 4-60-16</inkml:trace>
  <inkml:trace contextRef="#ctx0" brushRef="#br1" timeOffset="134073.635">27304 14631 196 0,'-6'2'3123'0,"6"-2"-2613"0,0 0-270 0,0 0-75 16,0 1-65-16,0-1-100 15,0 0-28-15,0 2-56 0,0-1-158 0,5 5-209 16,-2 3-310-16,3-4-734 0</inkml:trace>
  <inkml:trace contextRef="#ctx0" brushRef="#br1" timeOffset="134356.34">27372 15416 2892 0,'0'0'983'0,"0"0"-851"0,0 0-6 0,0 0-29 16,0 0-97-16,0 0-162 0,0 0-166 15,0 0-244-15,0 0-1046 0</inkml:trace>
  <inkml:trace contextRef="#ctx0" brushRef="#br1" timeOffset="134815.294">27186 15717 1770 0,'0'0'1821'16,"0"0"-1402"-16,0 0-168 0,0 0-52 15,0 0 20-15,-8 37-13 0,6-18 14 16,0 6-13-16,2 8-76 0,0 13-68 15,2 9-32-15,0 3-19 0,3-10-12 16,-3-13 0-16,-1-11-52 0,1-3-54 16,2 4-61-16,-2 4-44 0,4 0-101 15,-1-5-187-15,4-4-549 0,-6-7-930 16</inkml:trace>
  <inkml:trace contextRef="#ctx0" brushRef="#br1" timeOffset="135148.727">27706 15894 2861 0,'0'0'750'0,"0"0"-428"16,0 0-108-16,0 0 10 0,0 0 11 16,0 0-63-16,0 0-15 0,0 0-10 15,0 0-62-15,0 0-33 0,0 0-19 16,0 0-21-16,0 0 16 0,9 45 42 16,-3-4-16-16,2 10-14 0,0 5-4 15,-2-4-36-15,-1-7-15 0,-3-11-33 0,0-7-92 16,0-6-22-16,0-2-73 15,3-1-119-15,0 3-198 0,1-4-545 0,-2-5-703 16</inkml:trace>
  <inkml:trace contextRef="#ctx0" brushRef="#br1" timeOffset="135615.11">28316 15804 2989 0,'0'0'682'0,"0"0"-380"0,0 0-126 0,0 0-45 16,0 0 61-16,17 73 52 0,-9-15 26 16,3 9-8-16,-6-1-43 0,-1-6-58 15,0-11-37-15,-3-1-28 0,-1-3-44 16,0-8-25-16,0-7-27 0,0-10-30 0,0-4-94 16,2-1-118-16,0-2-260 15,0-5-921-15,5-8-1822 0</inkml:trace>
  <inkml:trace contextRef="#ctx0" brushRef="#br1" timeOffset="137748.941">28467 16488 3058 0,'0'0'586'0,"0"0"-425"0,0 0-117 0,0 0-43 0,0 0 28 15,0 0-14-15,0 0-15 0,0 0 4 16,0 0-4-16,-37 10 3 0,31-4 15 16,-3 1 8-16,-3 1 2 0,-3 0 12 15,-1 3 2-15,-3 3 5 0,-6-1 9 16,-4-1 4-16,-5 3 5 0,-12 0-15 16,-10 1-7-16,-3-1-9 0,1-2 7 15,0-2-7-15,7-4-4 0,-3-2 8 16,1-4 8-16,0-1 3 0,-3-2-18 15,2-4 3-15,1-4-7 0,-2-3-5 16,-1-1-19-16,2-4 6 0,0-2-9 16,-2-2-24-16,2-5 23 0,-1-3-1 15,1-2-17-15,-1-4-5 0,1-1-7 0,-3-4-19 16,3-2 10-16,4 2 25 0,2-4 15 16,4 2 12-16,1 3 25 0,8 0 19 15,4 2-1-15,9 5-12 0,7 6-6 16,1-4 9-16,5-7-15 0,2-5-7 15,3-5-24-15,6 6-37 16,9 4 12-16,9-2-3 0,5 3 7 0,8 0-1 16,5-1-2-16,9 0-13 0,6 3 0 15,7 1 6-15,4 1 3 0,6 6-2 16,1 3 11-16,4 5 19 0,5 3-49 16,1 7 49-16,2 2 6 0,2 7 22 15,-2 0 2-15,2 2-5 0,-2 6-8 16,-1 2-17-16,-2 5-4 0,3 1-11 15,-5 4 0-15,-3 3-13 0,-4-2 16 0,0 3-84 16,-4-1 49-16,-2-1 25 16,-3 2 22-16,0 2 0 0,1-2 13 15,-1 4 2-15,-2-2 26 0,-1 0-7 0,-5 1 0 16,-5 0-25-16,-12 0-9 0,-8-7-12 16,-8 1-16-16,-4 3-15 15,-2 13-10-15,-5 10 9 0,-4 5 13 0,-12 2-3 16,-10-9 31-16,-8 0 1 15,-7-4-1-15,-5 0 3 0,-6 0 3 0,-5-2 16 16,-4 0 12-16,-3-3 18 0,-5-1 10 16,-3-3 0-16,-5-2-25 0,-2 1-22 15,-1-2-10-15,-2 0 0 0,0-6 1 16,8-1 18-16,5-6 13 0,9-6 12 16,13-3-3-16,10-7-43 0,11-1-9 15,5-9-130-15,4-6-164 0,0-13 39 16,7-14-890-16,2 6-1103 0</inkml:trace>
  <inkml:trace contextRef="#ctx0" brushRef="#br1" timeOffset="138116.278">28985 16113 1899 0,'0'0'1403'0,"0"0"-1155"0,0 0-131 0,-40-11 3 0,33 8 25 16,1 1 0-16,3 0-4 0,3-1 20 15,0 2 40-15,1 1-22 0,4-1-75 16,4 1-15-16,5 0 43 0,12 0 35 15,18 1 6-15,19 1-45 0,8 0-37 16,5-2-25-16,0 0-29 0,-10 0-19 16,1 3-15-16,-6-2-3 0,-2 2-1 15,-7 0-14-15,-12-3-22 0,-10 4-20 16,-9-2 2-16,-5 0-57 0,1 1-55 16,-4-1-92-16,1-1-133 0,-8-1-188 15,-4 0-198-15,-2-1-401 0,0-1-177 16,-8-2 577-16</inkml:trace>
  <inkml:trace contextRef="#ctx0" brushRef="#br1" timeOffset="138382.88">29459 15912 2917 0,'0'0'1168'0,"0"0"-885"0,0 0-54 16,0 0-42-16,0 0-58 0,0 0-31 15,0 0 40-15,0 0 78 0,0 0-19 16,47 46-46-16,-25-34-57 0,1 4-21 15,1-3-13-15,2-1-15 0,-1 0-11 16,3 1-13-16,-2-2-20 0,-1 0 16 16,-4-1-17-16,-3-1-12 0,-3 1 12 15,-4-2-2-15,-7 1-40 0,-4 0-16 16,-10 3 16-16,-7 3-22 0,-11 5 13 16,-13 6 15-16,-11 3-7 0,4-3 13 0,10-6-12 15,12-6-31-15,8-8-63 0,-2-1-114 16,-1-1-166-16,4-4-231 15,5-1-753-15,7-18-1064 0</inkml:trace>
  <inkml:trace contextRef="#ctx0" brushRef="#br1" timeOffset="139887.526">30467 15968 2647 0,'-6'5'970'0,"5"1"-778"0,-1 1-69 0,0 7 13 0,0 6 57 16,-1 4-10-16,0 2-28 0,0 3-17 16,0-2-30-16,1-2-56 0,2-3-40 15,0 0-12-15,2-2 0 0,2-3-1 0,-1-2 1 16,-1-3 2-16,0-1 17 0,-1-5 1 15,0-3-20-15,0-2-1 16,-1-1 1-16,1 0 16 0,-1-4 21 0,0-6 18 16,0-2-12-16,0-7-4 0,0-4-11 15,0-5 33-15,0-2-12 0,1-2 5 16,3 2 1-16,3-1 0 0,3 1-10 16,1 1-17-16,2 3-16 0,4 3-12 15,3 5-19-15,0 1-2 0,2 7 10 16,1 4 10-16,1 2-13 0,-3 3-16 15,-2 1-19-15,-2 6 6 0,-3 3-2 16,-5 1-16-16,-3 3-6 0,-4 1-18 16,-2 2-1-16,-3 0 25 0,-4 0 9 15,-3 0 36-15,-2 0 16 0,2-4 37 16,1 0 49-16,4-4 24 0,-1-2-4 16,5-3-14-16,1 0-10 0,0-1-21 15,2 0-34-15,4 2-9 0,1 1 34 16,2 2 11-16,3 2 1 0,0 1-19 15,1 3-14-15,1-2-21 0,-1 1-10 0,0 1-1 16,-5-1-11-16,-3-1-3 0,-5 2-22 16,-3-2-26-16,-7 3-16 0,-7-1 6 15,-6 3 73-15,-8-1 0 0,-2-4 3 16,-7 1 30-16,4-4-8 0,1-5-25 16,2-1-3-16,8-2-79 0,1-6-61 15,4-1-76-15,8-3-168 0,6-3-155 16,6 1-589-16,0 3-873 0</inkml:trace>
  <inkml:trace contextRef="#ctx0" brushRef="#br1" timeOffset="140351.709">31161 15794 411 0,'0'0'2041'0,"0"0"-1481"0,0 0-249 0,0 0-54 16,0 0 24-16,0 0-29 0,-12 50-31 15,5-28-20-15,-1 3-10 0,-3 9-40 16,-3 13-14-16,-2 10 1 0,1 3 17 16,1 1-3-16,1-7-1 0,3-6-32 15,0-3-59-15,1-4-37 0,3-9-23 0,2-7-33 16,2-7-61-16,0-5-81 0,1-1-75 16,1-2-98-16,1-4-219 0,5-6-772 15,0-3-936-15</inkml:trace>
  <inkml:trace contextRef="#ctx0" brushRef="#br1" timeOffset="140699.171">31466 16159 2771 0,'0'0'1122'0,"0"0"-827"0,0 0-105 16,0 0 11-16,0 0-28 0,0 0-44 16,0 0-31-16,-3-44-16 0,-5 31-15 15,0 2-9-15,-1 0 0 0,-3-1-30 16,-1 2 2-16,-5 5-27 0,-4 3-2 0,-4 2-1 16,-3 10 3-16,-1 8 15 15,-2 5 34-15,-1 11 48 0,-1 13 46 16,4 11-10-16,8 4-21 0,12-5-31 15,9-9-17-15,4-16-13 0,6-6-3 0,0-8-15 16,9 0-5-16,10 2-13 0,14-1-15 16,16-2-3-16,5-13-17 0,1-12-80 15,-6-12-69-15,-7-7-109 0,0-3-211 16,-13 7-806-16,-6-1-1602 0</inkml:trace>
  <inkml:trace contextRef="#ctx0" brushRef="#br1" timeOffset="143565.276">32421 9726 1152 0,'0'0'797'0,"0"0"-570"0,0 0-94 0,0 0 3 0,0 0 73 15,0 0 58-15,-10 46-17 0,10-30-36 16,-2 0-8-16,-1 2-41 0,0 2-33 16,0-1-28-16,-1 1-9 0,1-1-39 15,-1-1-16-15,1-1-27 0,2-2-1 16,0-5 10-16,-1-1 9 0,-1-4 13 16,1-2 21-16,-1-3 40 0,0 0 50 15,3-2 14-15,-2-4 15 0,2-8-41 16,4-9-63-16,3-14-53 0,11-13-26 15,0-5-1-15,4 4 1 0,-2 6 10 16,-8 10-11-16,3 9 12 0,-9 6 4 0,3 3-14 16,0-1 13-16,-3 2-14 15,2 3 1-15,-4 3 0 0,-2 6 28 16,2 4-30-16,2 0-41 0,2 7-45 0,4 9 16 16,-1 6 70-16,1 12 13 0,1 11-13 15,-10 10 0-15,4 3-1 0,-6-7-15 16,-1-10 15-16,5-14-11 0,-3-7-12 15,1-4-31-15,1 1-40 0,-3-2-9 16,5 0-41-16,1-3-68 0,-2-7-85 16,1-5-151-16,-2-1-95 0,-2-11-176 15,0 2-576-15</inkml:trace>
  <inkml:trace contextRef="#ctx0" brushRef="#br1" timeOffset="143731.459">32415 9857 2167 0,'0'0'595'15,"0"0"-188"-15,0 0-25 0,-42 14-44 16,36-11-108-16,2-3-74 0,4 3 21 16,3-3 45-16,7 1-105 0,14 0 33 15,1-1 18-15,9 0-55 0,11-2-68 16,13-6-45-16,-2 2-152 0,-4 0-163 16,-8 2-142-16,-18 0-338 0,-5 2-811 0,17-1-263 15</inkml:trace>
  <inkml:trace contextRef="#ctx0" brushRef="#br1" timeOffset="144181.625">32031 10115 189 0,'0'0'2657'0,"0"0"-2243"0,0 0-207 16,0 0 2-16,0 0-11 0,0 0 95 16,0 0 42-16,53 44-12 0,-25-32-44 15,14-2-29-15,15 0-20 0,25 0-24 16,17-3-40-16,0-1-33 0,-9-2-37 16,-4 0-17-16,-11-1-22 0,-3-1-18 15,12 2 0-15,-5 0-9 0,4 2-15 16,3-1-14-16,-16 0-1 0,-1-2-2 15,-19 1-163-15,-13-3 29 0,-14 1 136 16,-7-1-138-16,-4 1-20 0,-1-1-74 16,-5-1-246-16,-6 0-881 0,-9-10-1809 0</inkml:trace>
  <inkml:trace contextRef="#ctx0" brushRef="#br1" timeOffset="147340.822">27312 14766 166 0,'-2'0'2101'0,"-2"0"-987"0,4 0-690 0,-2 0-56 16,2 0-70-16,0 0-63 0,0 0-57 16,0 0-41-16,0 0-33 0,0 0-52 15,0 0-52-15,0 0-26 0,0 0-44 16,0 0-56-16,0 0-178 0,0 0-201 16,2 0-608-16,0 3-625 0,-6-6 443 0</inkml:trace>
  <inkml:trace contextRef="#ctx0" brushRef="#br1" timeOffset="147496.065">27304 14973 2782 0,'0'0'573'0,"0"0"-357"16,0 0-20-16,0 0 9 0,0 0-29 16,0 0-67-16,0 0-34 0,0 0-75 0,0 0-94 15,0 0-135-15,0 0-139 0,0 0-244 16,6 17-651-16,0-24-414 0</inkml:trace>
  <inkml:trace contextRef="#ctx0" brushRef="#br1" timeOffset="148799.167">29146 14031 2014 0,'0'0'320'0,"0"0"-38"0,0 0 116 0,0 0-59 0,0 0-56 15,0 0-44-15,0 0-52 0,0 0-10 16,0 0-21-16,-17-36-11 0,23 28-55 0,3 0-44 15,2-4-21-15,6 2-13 16,2 0 3-16,3 0-4 0,2 0-10 16,4 4-1-16,0 2 3 0,0 3-3 0,0 1-4 15,-3 7-42-15,-1 6-12 16,-3 5 21-16,-2 7 15 0,-4 8-15 0,-2 12-18 16,-9 9-14-16,-4 4 32 0,-6-1 0 15,-7-8 35-15,1-5 0 0,-2-2 2 16,0-4 11-16,3-5 2 0,1-6-1 15,4-4 7-15,1-1 33 0,-2 1 26 16,-1 7-4-16,-1-1-9 0,3 0 5 16,0-4 1-16,2-1-19 0,3-3-15 15,1-4-6-15,3-4-4 0,2 0-15 16,5-2 7-16,3-2 2 0,0-1 0 16,0-1-2-16,3-2-1 0,-2-1-15 15,-1-3 9-15,-4 1 1 0,-3-1-10 16,-2-1 12-16,-2 0 0 0,-2 0 10 15,0 0-25-15,-3 4-13 0,-1 1-38 16,-1 3 5-16,0 6 46 0,-2 3 17 0,1 6 7 16,-1-1-5-16,3 4 5 15,1 4-9-15,3 7-15 0,0 9 1 0,4 12 0 16,2 2 2-16,0-2 0 0,-2-6 12 16,1-5 3-16,2 2-16 15,-1 2 19-15,3 0-19 0,-1 4 0 16,0 1 2-16,1 3 8 0,1 0-12 0,-1 2 0 15,-2 1 8-15,1 3-8 0,-2-1-15 16,-3 0-7-16,0 1-11 0,-3-4-22 16,0 1-6-16,0-2 12 0,-1-4 9 15,-2-1 40-15,0 0 10 0,-1 1-10 16,-1-2-23-16,0-3 23 0,-3-2 15 16,3-9 0-16,-1-8 1 0,2-8-16 15,-2-4-1-15,0 1-18 0,-2 1-20 16,-4-1 17-16,0-5-8 0,-1-6-13 15,-6-4-31-15,-1-6-31 0,-2-10-74 16,-4-7-16-16,-8-14-97 0,-8-15-263 16,6 5-645-16,-3-13-878 0</inkml:trace>
  <inkml:trace contextRef="#ctx0" brushRef="#br1" timeOffset="149598.131">30190 14548 1069 0,'0'0'999'0,"0"0"-611"0,0 0-33 0,0 0-53 0,0 0-60 0,0 0-26 0,-41-24-23 16,36 20-7-16,-1 1-7 0,1-1-26 0,1 2-23 15,2 0 0-15,2 0 24 0,0 0 15 16,0 0-22-16,1-1-15 15,2 0-29-15,3 1-57 0,2-3-22 0,3 0-3 16,6 0-9-16,1 1-12 0,3 1-16 16,0 3-11-16,-2 0-9 0,0 7-7 15,-3 2 12-15,-1 4-5 0,-4 3 2 16,-3 3-11-16,-3 5-1 0,-4 1-6 16,-1 2 0-16,-8 1 3 0,-4 4 18 15,-2 0 3-15,-4 0 27 0,-2 0 1 16,4-3 16-16,1-4 11 0,5-4 35 15,4-4 35-15,3-6-2 0,3-1-9 16,1-3-29-16,4-3-8 0,4 1 3 16,3-1 5-16,4-4 10 0,5 0 0 15,6 0-16-15,2-3-23 0,4-4-28 16,7-6-18-16,-5 2-107 0,1-3-75 16,-1-3-87-16,-6 3-208 0,1-2-556 15,-9 2-761-15</inkml:trace>
  <inkml:trace contextRef="#ctx0" brushRef="#br1" timeOffset="150099.013">30446 14176 176 0,'0'0'3243'0,"0"0"-2747"0,0 0-132 0,0 0 41 0,0 0-95 16,-4-37-75-16,9 29-56 0,2-1-48 15,1-2-52-15,5 1-46 0,1 0-33 16,1 0 0-16,1 2-18 0,2 2-10 15,-2 1 1-15,1 2-15 0,-1 3 5 16,-1 0 4-16,-1 2-6 0,-4 4-28 16,0 3-34-16,-4 2-8 0,-3 5-7 0,-3 3 15 15,0 2 43-15,-5 1 33 0,-1-1 24 16,-2 0 1-16,4-1 28 0,1-3 11 16,2-3 29-16,1-2 8 0,3-1-3 15,3-3-3-15,4 1-6 0,2-2 0 16,3 1-3-16,1-2-24 0,1 1-7 15,-2-2-18-15,-1 0-11 0,-3-1-1 16,-4-1-2-16,-3 2-16 0,-4 1 6 16,-6 3 12-16,-7 1 45 0,-7 4 31 15,-5 1-24-15,-4 1-34 0,-3-3-18 16,0-1-31-16,1-3-75 0,2-3-64 16,2-5-107-16,6-1-285 0,6-5-885 15,9-15-1348-15</inkml:trace>
  <inkml:trace contextRef="#ctx0" brushRef="#br1" timeOffset="153964.63">27121 15122 897 0,'0'0'687'0,"0"0"20"0,0 0-261 0,0 0-83 16,0 0-41-16,0 0-49 0,0 0-72 0,0 0-47 15,0 0-44-15,0 0-32 0,0 0-18 16,0 0-23-16,0 0 6 0,-22-20 16 16,22 20 6-16,0 0 3 0,0 0 9 15,0 0 19-15,0 0 2 0,0 0-3 16,0 0-13-16,0 0-8 15,0 0-13-15,0 0-13 0,0 0-2 0,0 0-9 16,0 0-10-16,0 0-6 0,0 0 1 16,0 0-4-16,0 0-3 0,0 0-3 15,0 0 0-15,0 0-10 0,0 0 20 16,0 0-7-16,0 0 12 0,0 0 0 16,0 0 1-16,0 0-4 0,0 0-6 15,0 0 3-15,0 0 4 0,0 0-4 16,0 0-6-16,0 0 3 0,0-2-6 15,0 0 0-15,0-1 0 0,0 1-9 16,0-1 10-16,0 2-10 0,2-2 9 0,-2 0-12 16,0 0 1-16,2-1 0 15,-2 1 0-15,2-1-1 0,-2 1-2 0,0 0-10 16,0 3 9-16,0-1 1 0,0 1-1 16,0 0-28-16,0 0-2 0,2 1-6 15,-2 2-1-15,2 3 22 0,1 4 18 16,-1 1 19-16,5 7 5 0,-3 5 19 15,-1 0-1-15,1 3-2 0,-2 0-7 16,0 1-15-16,2-1-15 0,-3 0-3 16,-1 1-2-16,2-5-40 0,-2-3-52 15,0-2-61-15,2-7-67 0,0-3-138 16,1-7-229-16,-1 0-896 0,7-17-1234 0</inkml:trace>
  <inkml:trace contextRef="#ctx0" brushRef="#br1" timeOffset="154448.651">27667 15048 2020 0,'0'0'1174'0,"0"0"-789"0,0 0-1 0,0 0-33 16,0 0-26-16,0 0-42 0,0 0-42 15,0 0-37-15,0 0-34 0,0 0-43 16,0 0-9-16,3 47 0 0,-1-27 15 15,0 2-22-15,-1 7-23 16,1 3-28-16,0-1-30 0,-2 0-28 0,2 0-2 16,-2 0-51-16,0-2-70 0,0-1-54 15,0-7-48-15,2-1-86 0,3-6-344 16,-3-8-1234-16,8-6-940 0</inkml:trace>
  <inkml:trace contextRef="#ctx0" brushRef="#br1" timeOffset="155031.595">28325 15045 2160 0,'0'0'533'0,"0"0"-186"0,0 0-34 0,0 0 8 0,0 0 0 16,0 0-36-16,0 0-53 0,0 0-53 0,0 0-47 15,0 0-18-15,0 0-19 16,45-13-7-16,-25 20-24 0,3 3-33 15,-2 3-28-15,2 5-3 0,-1 2-31 0,-3 4-2 16,-3 2-10-16,-5 3 9 16,-5-3 7-16,-5 4 6 0,-1-1-1 15,-9-2 22-15,-6 0 0 0,-5-4 12 0,-2-2 10 16,-2-7 11-16,-5-1 4 0,2-9-13 16,0-4 10-16,3-4 18 0,3-10-4 15,4-8-32-15,5-10 11 0,8-16-25 16,4-7-2-16,11-3-33 0,6 2-34 15,9 10-95-15,3 5-95 0,5 4-163 16,-6 9-697-16,1-1-1975 0</inkml:trace>
  <inkml:trace contextRef="#ctx0" brushRef="#br1" timeOffset="160047.671">26879 14085 1800 0,'0'0'325'0,"0"0"15"0,0 0 50 0,0 0-31 16,0 0-85-16,0 0-100 0,0 0-92 16,11-38-53-16,-12 24-29 0,-3-1 34 15,0 2-15-15,0 0-16 0,-1 1 38 16,0 0-25-16,-1 2 34 0,-1 3 16 16,-1 0 7-16,0 3-10 0,-1 1-26 15,-4 2-24-15,-2 1-13 0,-1 1-1 16,-4 9 1-16,0 1 1 0,2 4 31 15,-2 3-17-15,5 2-12 0,1 2 25 16,6-1-3-16,3-2-3 0,5 2 3 16,0 0 12-16,2-2-3 0,5 0 0 15,4 0 10-15,0-2 2 0,2-1-12 16,-1 2-16-16,1-4-18 0,-2 3-14 16,0 0 11-16,-4 0-16 0,-3 0-8 0,-2 1 24 15,-2 2-1-15,-4-2 2 0,-5 1 2 16,-7 3 13-16,-3 0-1 15,-3-1 10-15,-1 0-4 0,1-1 1 0,2-2 2 16,0-3 4-16,5-4-10 0,3-1-11 16,5-3-3-16,5-4-1 15,0-2-28-15,2-1-9 0,3 0 21 0,1 3 16 16,4-3 0-16,0 4 13 0,2-1 8 16,3 1 4-16,1 1-23 0,-3 2 0 15,3 1-2-15,-3 1-3 0,-1 2-12 16,-4 2-13-16,-2 4-6 0,-4 2 34 15,0 4 11-15,-7 5-11 0,-2 1 0 16,0 3 30-16,-1 4-11 0,0-1-7 16,2-2 6-16,3 2 10 0,3-3 30 15,2-2-5-15,4 2 5 0,1-1 0 16,1-2 7-16,4 2-17 0,-2 0-14 16,1-2-12-16,-1 1-7 0,2-2-14 15,-1-1 1-15,1-1-2 0,0-2 0 0,1-4-3 16,0-2-28-16,3-6 1 0,1-3-4 15,3-5 22-15,-1-4-37 0,5-7-123 16,1-5-102-16,2-5-159 0,-6 3-663 16,6-14-1205-16</inkml:trace>
  <inkml:trace contextRef="#ctx0" brushRef="#br1" timeOffset="160549.448">26496 14589 3310 0,'0'0'673'0,"0"0"-459"0,0 0-99 0,0 0-19 0,0 0-6 15,0 0-31-15,0 0 5 0,-51 42-5 16,18-19-22-16,-14 8-22 0,-15 9-14 16,-9 6-1-16,-5-2 1 0,7-2 0 15,5-4 12-15,4-1 11 0,2-2 4 16,6 0 12-16,4-2 0 0,3 2-40 0,8-6 0 15,7-5-25-15,11-6 10 16,-1-5-19-16,2 5-77 0,3-3-98 16,-1 0-90-16,7-6-93 0,6-4-301 0,2-3-979 15</inkml:trace>
  <inkml:trace contextRef="#ctx0" brushRef="#br1" timeOffset="160865.99">25618 14879 3537 0,'0'0'564'0,"0"0"-259"0,0 0-85 16,0 0-2-16,0 0-56 0,0 0-46 15,0 0-30-15,0 0-32 0,0 0-11 16,-15 44 69-16,8-26-24 0,-2 3-63 15,-4 2-7-15,1 0-16 0,0 0 8 0,0 0-10 16,1-1-12-16,3 0 10 0,3-3 0 16,4-2 2-16,1-1 13 15,3-4-1-15,6-1-12 0,4-1 0 0,7-2-1 16,9-4-23-16,15-1-22 0,14-3-57 16,7-6-37-16,3-1-46 0,-4 3-49 15,-10 2-61-15,-4-2-309 0,-13 2-847 16,-4 1-928-16</inkml:trace>
  <inkml:trace contextRef="#ctx0" brushRef="#br1" timeOffset="161582.508">23861 15743 3127 0,'0'0'344'0,"0"0"-160"0,0 0 52 0,0 0 10 0,0 0-22 0,0 0-66 16,0 0-41-16,0 0-28 0,0 0-27 15,0 0 2-15,2-46-6 0,11 35-6 16,3 1-15-16,1 0-13 0,3 3-24 15,-1 1 0-15,-1 4-27 16,0 2-1-16,-3 3-24 0,0 5-6 16,-3 3-6-16,-2 5 5 0,-4 2-14 0,-3 5-5 15,-3 1 14-15,-6 6 14 0,-5 1 16 16,-3 1 8-16,-4 0 26 0,-1 0 31 16,-1-2 9-16,-1-1 13 0,2-2 18 15,2-2 6-15,2-3 6 0,3 0 3 16,2-4 9-16,5-4 3 0,2-3-4 15,3-2 13-15,2-1-28 0,3-2-77 16,4-1 1-16,4-2 28 0,4-3 5 16,5 0-6-16,3-7-30 0,4-4-12 15,2-3-94-15,0-4-122 0,1-2-60 16,0 0-120-16,-2-4-351 0,-9 5-864 16,8-9-378-16</inkml:trace>
  <inkml:trace contextRef="#ctx0" brushRef="#br1" timeOffset="162048.508">24101 15230 3713 0,'0'0'481'0,"0"0"-270"0,0 0-44 16,0 0-28-16,0 0-13 0,0 0-37 16,0 0-40-16,15-38-46 0,-10 32-3 15,0 0-34-15,2 1-21 0,0 2 6 16,-1 2-3-16,1 1 2 0,1 0-5 16,0 4-7-16,-1 4 10 0,0 2 15 15,-1 2 21-15,3 5 15 0,-6-2 1 0,1 1 3 16,1 1 12-16,-1-1 0 15,0-1 1-15,2-1-13 0,0-2-1 16,3-1 10-16,0-1-9 0,4-3 19 16,0 0 12-16,3-1-9 0,0-2-4 0,1 0-9 15,-2-1-9-15,1-2 14 16,-4 2-17-16,-3-3-22 0,-2 3-5 0,-5 1-13 16,-2-1 9-16,-3 4-3 0,-5 2 21 15,-3 3-2-15,-3 1 15 0,-3 3-37 16,-2-3 35-16,0-1-10 0,2 0 11 15,2-4-12-15,2-1-40 0,4-1-77 16,3-3-69-16,2-1-72 0,3-2-153 16,1 0-294-16,2-1-869 0</inkml:trace>
  <inkml:trace contextRef="#ctx0" brushRef="#br1" timeOffset="162362.395">24455 15777 3469 0,'0'0'1000'0,"0"0"-849"0,0 0-58 0,0 0 39 0,0 0 18 0,43-12-40 0,-25 4-46 16,4 1-64-16,-2-2-3 0,4 1-43 16,0-1-70-16,1 3-58 0,0 0-51 15,-3-1-100-15,1 1-284 0,-6 1-696 16,4-6-757-16</inkml:trace>
  <inkml:trace contextRef="#ctx0" brushRef="#br1" timeOffset="162585.737">24909 15417 140 0,'0'0'3518'0,"0"0"-2924"0,0 0-207 16,0 0-98-16,0 0-33 0,0 0-94 15,0 0-14-15,9 43 67 0,-5-18 9 16,1 6-58-16,2 8-54 0,-3 0-37 16,-1 2-9-16,-1-3-60 0,0-8-6 15,2-6-90-15,-1 6-88 0,4-2-76 16,4-4-121-16,-3-7-651 0,11-6-1610 0</inkml:trace>
  <inkml:trace contextRef="#ctx0" brushRef="#br1" timeOffset="172831.769">19319 11769 1178 0,'-2'-1'1013'0,"1"-2"-848"0,1 0 26 0,0 3 86 0,0-2-20 15,0 1-53-15,0 1-51 0,0 0-10 16,0 0-23-16,0 0-41 16,0 0-16-16,0 0-22 0,0 0-3 0,0 0 2 15,0 0-5-15,0 0-16 0,0 0-16 16,3 3 28-16,4-3 26 0,0 3 15 16,3 0 19-16,4 1 14 0,0-1-12 15,3 0-31-15,1-1-19 0,2 0-9 16,5 2-6-16,-1 0-16 0,3 0 4 15,2-2-16-15,-1 1 1 0,5-1 11 16,-1 1-11-16,1 0 0 0,0-1 11 16,2-1-10-16,-1 0 20 0,-2-1-4 15,-1 2 4-15,0-2 2 0,-2 1-2 16,-3 2-10-16,0-1-11 0,-1 1 1 16,-2 1 1-16,-3 0-2 0,1-1-1 0,-2 1 0 15,0-1 0-15,-1 0 1 0,0-1 0 16,-1-1 2-16,0 1 0 15,3-2 13-15,-1 2-4 0,1-2 3 16,1 0 1-16,-1 0-1 0,0 0 13 16,-1 0 5-16,1 0-2 0,-2-2 3 0,2-1 2 15,-2 1 25-15,-1-1 3 0,0 0-18 16,-1-1-16-16,-1 1-5 16,3 0 8-16,0 2 1 0,-1-2-31 0,1 1-3 15,-1 0 2-15,-1 0 10 0,0 2-9 16,1-2 12-16,0 1-3 0,-2 1 6 15,0-1 1-15,-1 1 5 0,2-2 3 16,-3 1 4-16,0-2-1 0,-2 3 15 16,-1 0 52-16,1-2-3 0,-2 1-43 15,-1 0-14-15,1-2-13 0,-1 3 0 16,0-2-6-16,-1 1-6 0,0-1-9 16,1 2 0-16,0-1 0 0,0 0 0 15,0 0 0-15,2 0 0 0,0 0 9 16,-1 1-9-16,1-1 10 0,-1 1-1 15,0-2-9-15,1 1 18 0,-1-1-9 16,-2 0 3-16,1 2 6 0,0 0-6 0,-2-2 3 16,-1 1-15-16,1 0 12 15,-2-1-3-15,2 1-9 0,-2 1 0 16,1-2-1-16,0 1 0 0,0-2-1 0,-1 3 0 16,1-1-1-16,1-2-2 0,-2 3-1 15,0 0 0-15,0 0-12 0,-1 0 13 16,0 0 2-16,0 0-1 0,0 0-1 15,1 0 0-15,-2 0-10 0,-1 0 10 16,0 0-16-16,-1 0-6 0,0 0-24 16,0 0-40-16,-2 0-27 0,0 0-27 15,-4 0-24-15,0-2-47 0,0 1-22 16,-2-3-160-16,0-3-308 0,2 0-1002 16,1-10-558-16</inkml:trace>
  <inkml:trace contextRef="#ctx0" brushRef="#br1" timeOffset="179566.753">21293 11650 752 0,'0'0'743'0,"0"0"-282"0,0 0-88 0,0 0 8 0,0 0-82 16,0 0-78-16,0 0-39 0,0 0-24 15,0 0-6-15,0 0-16 0,0 0-26 16,0 0-22-16,0 0-3 0,0 0 8 16,0 0 10-16,0 0-32 0,0 0-15 0,0 0-10 15,-19-4 1-15,19 4-1 0,0 0-9 16,0 0-3-16,1 0-10 0,-1 0-20 16,1 0-4-16,2 3 0 0,-1-2 17 15,3 2 14-15,1 1 6 0,3-1 2 16,-1 0-14-16,1 3-10 15,5-3 4-15,-1 0 30 0,5 0 15 0,2-1 37 16,2-1-16-16,3-1-24 0,1 0-15 16,2 0-7-16,1 0-5 0,-1 0-1 15,2 0-6-15,-1 0-5 0,-1 0-10 16,0 0 0-16,-1 0 0 0,0-2-9 16,-1 1 9-16,-1 0-10 0,-3 0 11 15,3 1-10-15,-1-1 18 0,0 1-9 16,0 0 9-16,2 0 3 0,-1 0-2 15,0 0-1-15,1 0-6 0,-1 0 0 16,-3 0-12-16,2 0 12 0,-1 1 0 16,-1 0-3-16,-2 1-9 0,1 0 16 15,-2 0-16-15,-1 1 0 0,-1-2 0 16,-2 2-1-16,0 1 10 0,-2-4-10 16,0 3 0-16,0-3 13 0,-1 3-12 15,1-2 9-15,-1-1-9 0,-2 0 15 0,2 3-6 16,-3-3 0-16,0 1 0 0,1-1 4 15,-1 0 5-15,-1 2 6 16,1-2-3-16,0 0 6 0,-1 0 91 0,2 1-52 16,0-1-33-16,-1 1-20 0,-1 1 2 15,2-2-6-15,-1 0-10 0,-1 0 1 16,-1 3-1-16,0-3-2 0,-1 0 0 16,-2 0 0-16,0 0-3 0,-2 0 0 15,0 3 1-15,-1-3 0 0,-1 0-13 16,1 0 14-16,-1 0-1 0,0 0 0 15,0 0-13-15,0 0 13 0,0 0-1 16,0 0 1-16,0 0-22 0,0 0-24 16,0 0-42-16,0 0-61 0,-1-3-64 15,-1 0-76-15,0-3-375 0,0 1-1281 16,-1-14-776-16,13 55 2686 0</inkml:trace>
  <inkml:trace contextRef="#ctx0" brushRef="#br1" timeOffset="186748.238">23051 11510 1223 0,'-6'5'830'0,"4"-3"-316"0,-1 0-156 0,0-1-45 0,0 1 2 15,1-1-30-15,1 0-24 0,-2-1-15 16,1 0-32-16,-2 0-42 0,-1 0-43 16,0-1-22-16,-3-1-9 0,0-2 3 15,-3-2-1-15,0 0-17 0,-2-3-26 0,-1-1-17 16,-1-1-7-16,-1-2 1 0,1-2-1 15,-1 0 6-15,2-3 1 16,-1-2-13-16,0 2 15 0,0-4-14 0,1 1 5 16,1 1 0-16,3-2-6 0,1 2-9 15,0-3 4-15,3 2-19 0,0-3 27 16,2 0-15-16,2 0-13 0,1 1 16 16,1 1-15-16,2 1 21 0,3 1-24 15,3 1 2-15,2 1-1 0,2-1-1 16,3 1 0-16,5-1-2 0,3 1-13 15,8-4 12-15,9-1 0 0,11 0-12 16,2 1 0-16,-1 5 12 0,-4 5-9 16,-6 2 9-16,-1 4 3 0,0 1 0 15,-4 1 2-15,-5 0 0 0,-5 2-1 16,-6-1 1-16,-3 2-1 0,2-2 0 0,3 3 2 16,-2-4 0-16,-3 4-3 15,-5 0 0-15,-3 0 0 0,-4 0 0 16,-2 0 0-16,-2 0 2 0,-1 0 0 15,-1 0 10-15,0 0 3 0,0 0-13 0,0 0-1 16,0 0-1-16,0 0-3 16,0 0-9-16,0 0 0 0,0 0 9 15,0 0-12-15,0 0 3 0,0 4 12 0,2 2 12 16,0 1 3-16,1 2-3 16,0 3 3-16,0 2 3 0,1-1-6 0,-1 4-9 15,1 3 15-15,0 0-15 0,1 4 0 16,-1 0-1-16,0 3 0 0,2 1 17 15,-1 0-16-15,1 2 0 0,-1-2-1 16,1 3-2-16,0-5-2 0,2 2 1 16,-3-2-2-16,0 0 1 0,-2 1 2 15,0-2 2-15,0 0 13 0,-3-2-12 16,0-1 9-16,0-4-11 0,0 0-1 16,-3 0-2-16,-1-4 0 0,-1 0-1 15,-1-1 0-15,0-4 2 0,-1-2-1 16,1 0-1-16,-1-2 3 0,0-1 2 0,-1-1 16 15,-1 0 3-15,-1 0 0 16,-2-2-9-16,-2-1-12 0,-3 0 0 16,-2 0 0-16,-3 1 0 0,-3 1-3 0,-8-2-12 15,-7 3 12-15,-9 3 1 0,-2 0-1 16,0-1 2-16,3 3-1 16,6-2-13-16,1-1 15 0,6 0 1 0,7-2-1 15,6 1 0-15,1-3 3 0,-1 2 12 16,-3-1-14-16,-1-1 2 0,4 2 12 15,5-3-12-15,3 3 0 0,5-3-1 16,3 1-2-16,2-1-1 0,2 0 0 16,0 0 1-16,2 0 1 0,0 0 0 15,0 0-1-15,0 0 0 0,0 0 3 16,2 0 15-16,-1-1 12 0,0-1 9 16,-1 0 10-16,0-3 11 0,0-3-21 15,0-5-25-15,-1-4-14 0,-3-4-2 16,1-4 0-16,-1-4-1 0,0-2 0 15,0-1 1-15,0-5-13 0,-1-7 14 16,2-7 0-16,-1-3 1 0,2 3-15 16,1 6-3-16,1 12-3 0,0 5 6 15,0 7-3-15,0 0 6 0,1 1 10 0,0-4 0 16,-1-3-1-16,0 5 2 16,0 1 1-16,-1 3 12 0,0 1-11 0,-1 0-1 15,0 2-1-15,0-1-2 0,0 3-15 16,0 2 17-16,2 2-2 0,0 2 3 15,0 3-2-15,0 1 1 0,0 3-1 16,0-1-17-16,2 1-5 0,5-1 3 16,5 0 21-16,6 0 3 0,11 0 0 15,12 0 0-15,14-1-2 0,7-1 17 16,3 3 9-16,0-3 4 0,-6 2-4 16,1-1 6-16,-3-1 6 0,-4 2-9 15,-12 1-6-15,-10 0-11 0,-8 0-13 16,-3 0-2-16,-1 0 1 0,2 1 0 15,-2 2-1-15,-5-1-10 0,-5 1 11 16,-2-2-2-16,-3-1 0 0,-3 3-12 16,0-3 15-16,-1 0 1 0,0 0 0 15,0 0-1-15,0 0-2 0,0 0-1 16,0 0 1-16,0 0-13 0,0 0 12 16,0 1-15-16,0 0-9 0,0 1 24 15,0 2 0-15,0 2 1 0,1 2 2 0,1 4 0 16,0 2 3-16,0 2 15 0,0 3-16 15,1 3-1-15,0 2 2 0,0 5-1 16,-1 1 1-16,3 8 12 0,-1 6-3 16,-1 12 6-16,1-9-6 0,0-7 3 15,-2-12-12-15,1-8-1 0,0 7 0 16,0 1 10-16,0 2 6 0,-1-2-3 16,-1-2-12-16,-1-2-1 0,0-3 1 15,-1-1-2-15,-4 1 1 0,1-5 0 16,-1 1 10-16,0-3-11 0,-1-1-1 15,-2-1 0-15,0-2 0 0,0-1 0 16,-1-2 0-16,-3 1 2 0,0-1 14 16,-5-1-1-16,-3-2 18 0,-3 0 6 15,-12 1-12-15,-13-4-10 0,-14 2-17 16,-5-2-15-16,-1 2-9 0,7 0-24 0,8 1-19 16,5-1-35-16,13-3-36 0,8 0-67 15,11-7-143-15,10 1-847 0,3-21-2933 16</inkml:trace>
  <inkml:trace contextRef="#ctx0" brushRef="#br1" timeOffset="194284.235">25579 12265 2914 0,'0'0'556'0,"0"0"-183"0,0 0 1 0,0 0-18 0,-36 6-88 0,36-6-118 16,5 0-22-16,5 0-79 0,13 0-9 15,16-2 51-15,22 0-30 0,14 0-28 16,7 0-15-16,-3-1-6 0,-5 3-12 16,-2 0 0-16,-1 0-2 0,-8 0-17 15,-3 0-14-15,-8 0-74 0,-11 3-75 16,-12-3-8-16,-12 2-34 0,-6 0-33 15,-2 2-82-15,-4 0-280 0,-3-2-721 16,-9 1-582-16</inkml:trace>
  <inkml:trace contextRef="#ctx0" brushRef="#br1" timeOffset="194481.95">25514 12498 3080 0,'0'0'522'15,"0"0"-153"-15,0 0-68 0,0 0 36 16,0 0-48-16,40 38-5 0,4-24-1 16,28-1-59-16,11-3-79 0,11-7-42 0,2-3-39 15,-5-7-31-15,4-3-22 16,2-3-11-16,0-2-42 0,1 0-85 16,-1-2-88-16,-3 0-100 0,-1-7-266 0,-24 6-974 15,-5-3-1507-15</inkml:trace>
  <inkml:trace contextRef="#ctx0" brushRef="#br1" timeOffset="203214.25">5415 10571 1456 0,'0'0'1495'0,"0"0"-1325"0,0 0 9 0,43-22-10 0,-19 12 30 16,4 3-57-16,9-1-22 0,10 1-20 0,9 0-27 16,5 1-20-16,1 5-22 0,-5-1 1 15,-5 2-11-15,1 2-18 0,-3 4 15 16,1 3-5-16,0 6 8 0,0 2 7 15,-2 1-3-15,-3 1 3 0,-1 4-9 16,-4-1-17-16,-2 1 10 0,-4-2-12 16,-9-1-1-16,-5-4 1 0,-3 1 0 15,2 7 28-15,0 7 0 0,0 11 21 16,-8 7 10-16,-8 0-6 0,-6-1-10 16,-11-6 9-16,-4-10-9 0,1-2-3 15,-12 2 6-15,-11 6 6 0,-6 5 0 0,-9 1-6 16,0-2-3-16,6-10-6 15,-3-3 2-15,-1-5-5 0,0-6-1 16,-2-3-2-16,-2-7-7 0,-4-6 10 0,-4-4-16 16,-4-10-3-16,-5-8-15 0,-4-9 0 15,2-6-36-15,1-2-25 0,7-7-25 16,6-4 74-16,12-7 12 0,9-8 37 16,10-4 2-16,12-5-2 0,11 1-10 15,10 1 28-15,15 4-3 16,13 6-19-16,13 3-12 0,9 7 19 0,10 4 21 15,9 6 20-15,3 8-5 0,1 10-6 16,1 12 2-16,-1 10-14 0,-5 6-31 16,-7 14-27-16,-5 6 0 0,-9 11-36 15,-8 8-22-15,-8 10-84 0,-6 10-46 16,-6 5-52-16,-5 1-93 0,-6-6-262 16,-6-17-741-16,-3-12-1483 0</inkml:trace>
  <inkml:trace contextRef="#ctx0" brushRef="#br1" timeOffset="210350.129">9701 14476 1640 0,'0'0'1201'0,"0"0"-909"0,0 0-46 0,0 0-8 0,0 0-24 0,0 0-25 15,0 0 2-15,0 0-76 0,0 0-71 16,0 0-41-16,-44 7-2 0,26-4 15 15,0 1 5-15,-1-1 13 0,-2 2 7 16,-1-1-7-16,0 1-16 0,-5-1-15 16,-2 2 13-16,-2-1 14 0,-11 3-2 15,-4-1 15-15,-13 6 13 0,-3-2-7 16,2 0 0-16,2-1-3 0,3-1-9 16,2-1-3-16,-7-2-7 0,-4 4-15 15,1-3-9-15,-6 0-2 0,0 0 1 16,0-2-2-16,-7 2-2 0,1-1 1 15,0-1 0-15,-7 0-1 0,3 0 1 16,-2-1 1-16,-2 2 1 0,0-3 2 16,2 1 0-16,-2 0-2 0,1-3 11 15,2 1-12-15,2-1-1 0,-1-1-2 0,4 0 0 16,3 0 1-16,3 0-14 16,0 0 15-16,4 3-1 0,-1-2 0 15,3 0 2-15,1 1 1 0,4-1 2 0,1 1 10 16,3 1-12-16,3 1 1 0,4-3 13 15,5 2 12-15,7-1 16 0,8-1-15 16,7-1 5-16,4 0 16 0,-1 0 3 16,1 0 85-16,-2 0-19 0,6 0-33 15,4 0-12-15,3 0-13 0,3 0-2 16,2-1-7-16,0-1-27 0,0 2-12 16,0-1-12-16,1-1-1 0,0 2-14 15,-1-1-3-15,0 1-3 0,0 0 18 16,0-3 1-16,1 3 0 0,0-3 2 15,-1 0 3-15,2-5 9 0,-2-3-9 16,0-3-1-16,0-5-1 0,0-5-1 16,-2-10-1-16,-2-10-14 0,-1-12-12 15,0-5 0-15,0 2 5 0,1 0-8 16,2 7 27-16,1-5-18 0,1-2-12 16,0 1 8-16,4 1 22 0,2-1-12 0,0 3 14 15,2 3-1-15,1 1 1 16,-1 8 1-16,0 3 0 0,0 8-1 0,0 8 1 15,-5 3-3-15,3 3 2 0,1-2-11 16,2-3 0-16,1 3 9 0,1 1-12 16,-2 4-7-16,2 3 1 0,-1 2-18 15,5 1 2-15,2 4 1 0,5 0 15 16,10 0 5-16,12 2 13 0,16-1 0 16,10 1 2-16,3 0 1 0,5-1 1 15,-3 0 2-15,7-2 10 0,7 0 8 16,7-1-3-16,4-3 3 0,4 2 7 15,4-1 2-15,7 1-3 0,0-1 1 16,3-1 2-16,0 0 0 0,2 2-3 16,2-1-2-16,-2 2-1 0,-3-1-3 15,-3 2-3-15,-4 2-3 0,-4-2 1 16,-1 2-1-16,-8 0 0 0,-7 2 3 16,-2-2 3-16,-10 3-9 0,-5-2-10 15,-4 1-1-15,-11-1 2 0,-5 2 9 0,-13 0-10 16,-10 1 10-16,-11 0-11 0,-3 0 0 15,-3 0 15-15,1 0-4 0,-3 0 3 16,-3 1-13-16,-4 0 0 0,-2 1-2 16,-1-1-2-16,-1 2-10 0,2 3-3 15,1 1-1-15,-1 4 14 0,0 6 2 16,0 4 0-16,1 11 16 0,1 10-1 16,2 12 0-16,-1 1 3 0,6-1-15 15,-2-5 9-15,1-9-11 0,2 1 14 16,-1-3-3-16,3 1-9 0,1 0 0 15,1 3 9-15,-1 1 0 0,1 1 3 16,-3 1 1-16,0-1 5 0,-1 1 3 16,-2-1-3-16,-3-1-6 0,0-8-12 15,-4-4 9-15,1-11-9 0,-2 3-1 16,-2 1 0-16,0 1 0 0,0 5-1 16,0-5 1-16,-2-1 13 0,-2-1-3 0,-2-7-9 15,-2 0 9-15,-1-4-12 16,-5-4 1-16,-5 1 2 0,-8-5 12 0,-13-4-13 15,-18 0 13-15,-8-3-12 0,-4-1-3 16,1 4-3-16,5 0 3 16,0 7 0-16,2 2 4 0,-1 0 11 15,3 1-12-15,-2-3 0 0,2-2-3 0,-2-4-18 16,2-1-49-16,2-6-23 0,0-11-49 16,2-11-82-16,8-11-140 0,13 3-367 15,10-8-1745-15</inkml:trace>
  <inkml:trace contextRef="#ctx0" brushRef="#br1" timeOffset="-214682.098">24077 6095 1653 0,'0'0'983'0,"0"0"-645"0,0 0-69 16,0 0-8-16,0 0-5 0,0 0-58 16,0 0-37-16,0 0-21 0,0 0-3 15,0 0-17-15,0 0-36 0,0 0-26 16,0 0-42-16,0 0-16 0,0 0-34 15,0 0 9-15,0 0 25 0,20 64 65 16,-3-12 12-16,4 10-16 0,0 1-18 16,0 0-9-16,-3-1-6 0,0 0-13 15,-4 0 6-15,-1-1 1 0,-1-1 8 16,0-1-5-16,-4-2 21 0,-1-5-7 16,-1-1 13-16,-3-3 6 0,-1-3 6 15,-2-3-16-15,0-9-26 0,0-6-10 16,0-5-12-16,-2-4 0 0,1 2-2 15,-3 0-12-15,2 2 13 0,0-6-20 16,0-5-42-16,0-2-50 0,1-2-28 0,-1-4-30 16,1-3-29-16,-4 0-35 0,1-8-104 15,-2-6-378-15,1 0-681 0,-1-18-564 16</inkml:trace>
  <inkml:trace contextRef="#ctx0" brushRef="#br1" timeOffset="-214182.522">24065 6124 421 0,'0'0'1905'0,"0"0"-1553"0,0 0-8 0,0 0-72 0,0 0-15 16,0 0-35-16,0 0-34 0,0 0-49 16,0 0-52-16,0 0-37 0,0 0-25 15,-35 17-3-15,28 3 6 0,-1 5-3 16,1 2-3-16,-4 2-7 0,3-1-13 15,0-3-2-15,0-2 0 0,1-5 1 16,2-3 0-16,1-2 12 0,1-5 2 16,1-3 13-16,1-3 25 0,1-2 45 15,0 0 78-15,0-4 29 0,2-4-52 16,1-8-43-16,1-10-40 0,3-11-34 16,3-11-23-16,1-5-1 0,-1 9-10 15,0 10 13-15,-4 14 0 0,1 5 0 16,-1 1 10-16,3 0-10 0,3 4 9 15,-1 5 9-15,6 3-8 0,4 2-4 16,10 10 6-16,0 2-27 0,5 5 0 0,-1 4-30 16,-4 0-49-16,4 3-97 15,-2 1-120-15,0-2-184 0,-9-6-625 0,10-3-1948 0</inkml:trace>
  <inkml:trace contextRef="#ctx0" brushRef="#br1" timeOffset="-212482.041">23740 3546 1239 0,'0'0'1269'0,"0"0"-976"0,0 0-100 16,0 0 18-16,0 0-38 0,0 0-62 15,0 0-54-15,0 0-32 0,0 0 42 0,7 39 34 16,-1-10 41-16,2 12 2 0,1 11-30 16,2 6-40-16,2-3-24 0,-2-1-9 15,0-1-10-15,-1-2-29 0,-2 1 1 16,1-3-1-16,-4-3 8 0,1-10-10 16,-3-6-1-16,-1-10-1 0,0 1-23 15,-2 0-9-15,1 3-50 0,-1 2-34 16,0-4-59-16,-2-2-56 0,-2-4-84 15,-2-2-150-15,-1-4-224 0,2-3-538 16</inkml:trace>
  <inkml:trace contextRef="#ctx0" brushRef="#br1" timeOffset="-212181.126">23661 4116 1155 0,'0'0'1353'0,"0"0"-1011"15,0 0-82-15,0 0-21 0,0 0-48 16,0 0-39-16,0 0-20 0,0 0-25 0,0 0-22 16,0 0 16-16,0 0 11 15,24 47 12-15,-13-28-3 0,1 0-13 16,0 1-21-16,0 0-26 0,-2-1-5 0,0-1-4 16,0-1-6-16,-2-1-6 0,1-3-13 15,-2 0 10-15,2-4 3 0,-3 0 5 16,1-3-2-16,-2-2 12 0,0-3 27 15,1-1 37-15,-1-1 5 0,2-5 46 16,0-6 11-16,6-11-90 0,4-16-91 16,0-19-36-16,0-12-127 0,1-2-86 15,-5 1-67-15,2 8-291 0,-4 17-807 16,3-2-1622-16</inkml:trace>
  <inkml:trace contextRef="#ctx0" brushRef="#br1" timeOffset="-199049.689">15489 13798 1600 0,'0'0'788'0,"0"0"-468"0,0 0-88 0,0 0 8 0,0 0-4 15,0 0-11-15,0 0-26 0,0 1-17 16,0-1-25-16,0 0-32 0,0 0-38 16,0 1-22-16,0 0-19 0,0 1-20 15,-1 2-26-15,-1 3-46 0,-2 4 30 16,-3 8 16-16,-2 10 43 0,-6 12-3 0,-5 10-24 16,0 2 9-16,-2-2-1 0,0-5-23 15,6-13 15-15,3-5-16 16,2-5 0-16,1-4 0 0,0 3-16 0,-1-1-12 15,0 2-24-15,2-6 6 0,4-5-19 16,1-3 12-16,2-5 0 0,2-2 13 16,0-2 9-16,0 0-1 0,0-6 1 15,1-3 29-15,4-5 0 16,0-3-13-16,2-7 11 0,2 0 1 0,-1-5 2 16,0 0 1-16,2-3 0 0,2-7 0 15,2-5 0-15,4-9 3 0,-1-1 13 16,0 11 0-16,-8 8 24 0,-2 14 29 15,1 2 30-15,-1-3 12 0,-1 1-3 16,1-1-3-16,-1 5 18 0,-2 6-16 16,-2 4-6-16,2 5-3 0,-4 2-34 15,0 0-43-15,0 0-21 0,0 0-55 16,2 6-42-16,1 3 17 0,5 5 80 16,-2 9 3-16,5 5 0 0,3 10-2 15,5 7 24-15,5 8-13 0,-2-2-10 16,2-3-2-16,-6-6 3 0,-2-10-3 15,-4-6-20-15,-3-6-26 0,-3-3-15 0,5 4-19 16,-5 2-12-16,1 0-31 16,-2-3-16-16,-4-2-22 0,-1-4-54 0,-1-3-144 15,-5-4-178-15,-3-4-224 0,-3-3-490 16,4 0 53-16</inkml:trace>
  <inkml:trace contextRef="#ctx0" brushRef="#br1" timeOffset="-198885.725">15403 14093 3097 0,'0'0'478'0,"0"0"-232"0,0 0 81 0,0 0-10 16,0 0-73-16,0 0-78 0,0 0-38 15,0 0-3-15,0 0-21 0,0 0-52 16,0 0-1-16,0 0 13 0,0 0 3 16,48-20-9-16,-13 8-58 0,9-9-28 15,13-10-212-15,-2-1-280 0,-13 5-731 16,-10 4-1557-16</inkml:trace>
  <inkml:trace contextRef="#ctx0" brushRef="#br1" timeOffset="-198065.912">15160 14935 3302 0,'0'0'570'0,"0"0"-324"15,0 0-78-15,0 0 3 0,0 0 23 16,0 0-55-16,0 0-115 0,0 0-24 0,0 0-86 16,-29 38 12-16,21 4 74 0,1 19 11 15,-4 7 22-15,5 1 14 0,0-5-23 16,1-9-7-16,1-4-17 0,0-8-3 15,2-12 3-15,2-11 18 0,-1-5 6 16,1 2-23-16,0-1 12 0,0-1 2 16,0-5 0-16,0-6 28 0,0-3 19 15,0-1 41-15,0-8 38 0,0-7-20 16,-5-12-60-16,1-17-59 0,-2-15-2 16,1-8-24-16,3 4 21 0,1 4 1 15,1 11 1-15,5 1-17 0,2 11 15 16,0 6 0-16,2 9 1 0,1 3-2 15,3 2 1-15,4 0 1 0,1 1-13 16,0 6 13-16,1 5-13 0,-1 4-3 16,2 1-1-16,-1 7 1 0,-4 3-12 0,-3 4 8 15,-2 4-35-15,-3 3-17 16,-5 3 1-16,-2 4-1 0,-5 0-5 16,-5 2-1-16,-4-1 28 0,-1-1 52 0,-1-3 9 15,1-4 34-15,-2-2-6 0,5-3 30 16,0-4 4-16,5-5-19 0,4-1-12 15,2-4-4-15,1-1 1 0,2-1 9 16,3 0-25-16,4 1 12 0,4 2 10 16,5 2-3-16,2 1-7 0,4 3-2 15,1 2-16-15,1 1-13 0,-5 0-2 16,-2 2-1-16,-6 3-30 0,-4 0-11 16,-6 0-19-16,-4 1-15 0,-10 2 27 15,-5-3 37-15,-12 3 12 0,-11 1 42 16,-15-4-42-16,-2-1 28 0,3-7 15 15,14-6-16-15,13-4-24 0,9 0-3 16,3-1-79-16,3-6-71 0,2-3-89 16,4-3-94-16,6 0-274 0,5 2-1150 15,19-12-314-15</inkml:trace>
  <inkml:trace contextRef="#ctx0" brushRef="#br1" timeOffset="-197566.419">15444 16535 3889 0,'0'0'624'0,"0"0"-475"0,2-37-63 0,-2 20 46 0,0-1-19 0,-5 0-15 16,1 4 11-16,-3 2 25 0,-1 2-33 15,-2 3-38-15,-1 0-20 16,0 5-7-16,-3 0-24 0,-2 2-12 0,-3 4-19 16,1 6-35-16,-6 7-10 0,-4 12 15 15,-3 14 13-15,1 14 21 16,3 7 15-16,11-2 1 0,10-6 11 0,6-9 12 16,8-9-24-16,1-9 27 0,1-7 31 15,5-2-3-15,3 0-19 0,11 5 0 16,13-1 19-16,8-5-10 0,7-6-5 15,-2-10-10-15,-5-3-30 0,-4-9 0 16,-4-6-58-16,0-3-69 0,-8 0-85 16,-6-2-77-16,1-8-252 0,-10 5-1263 15,4-10-885-15</inkml:trace>
  <inkml:trace contextRef="#ctx0" brushRef="#br1" timeOffset="-196566.38">15993 13955 2000 0,'0'0'650'0,"0"0"-309"0,0 0-44 16,0 0 9-16,0 0-10 0,0 0-57 16,0 0-36-16,0 0-36 0,0 0-16 15,0 0-25-15,0 0 22 0,0 0 29 16,59 18 15-16,-15-10-10 0,12-1-36 0,6 0-46 16,-4-3-49-16,-7 1-40 0,-12-4-11 15,-5 3-15-15,-7-4-9 16,-3 2-7-16,-4-2 1 0,6 0-6 0,1 0-7 15,3-2-66-15,0-2-58 0,-5 0-55 16,-4-2-60-16,-2 0-97 16,-1-4-180-16,-7-1-455 0,-1 4-373 0,-2-10-98 0</inkml:trace>
  <inkml:trace contextRef="#ctx0" brushRef="#br1" timeOffset="-196282.636">16476 13777 2433 0,'0'0'1000'0,"0"0"-718"0,0 0 35 16,0 0 21-16,0 0-41 0,0 0-67 16,0 0-59-16,0 0-52 0,0 0-40 15,0 0 19-15,0 0 44 0,0 0 4 16,11 44-37-16,1-30-52 0,-1 0-30 0,1-1-11 16,2-2-14-16,-1 2-1 0,1-2 2 15,-1 1 9-15,-1-2-9 16,-3 2 0-16,1-2 0 0,-3 4 0 0,0-1 9 15,-5 3 3-15,-2-1-15 0,-6 1-11 16,-4 1 11-16,-5 0 12 0,-3-3-12 16,-6 3-3-16,1-3-42 0,-1-1-25 15,-2-3-8-15,2-2-22 0,4-2-28 16,3-5-51-16,2-1-120 0,2-1-235 16,6-5-804-16,7-11-998 0</inkml:trace>
  <inkml:trace contextRef="#ctx0" brushRef="#br1" timeOffset="-188916.089">17283 13876 388 0,'0'0'2087'0,"0"0"-1620"0,0 0-106 0,0 0-21 0,0 0-97 16,0 0-1-16,18-35-46 0,-13 26-37 15,3 1-39-15,4-2-31 0,1 3-18 16,3-2-25-16,1-1-9 0,3 3 0 15,0 2-14-15,2 2-23 0,1 3-30 16,1 0-16-16,0 9-13 0,-2 3 1 16,-3 5 9-16,-2 4-1 0,-1 5 4 15,-7 2-3-15,-3 0-1 0,-4 1-15 16,-2-1 12-16,-4-1 10 0,-5-6 12 16,-2 0 9-16,-7-2 22 0,0-5 0 15,-3-5 59-15,-2-4-25 0,-2-5 22 16,-1-2 6-16,-1-10-19 0,1-2-12 0,1-5 0 15,1-3 6-15,5-2 0 16,2-3-15-16,6 1-22 0,6-1-22 16,3 2-15-16,2 1-25 0,7 2-18 0,6 0-38 15,6 2-106-15,4 3-179 0,4 2-599 16,-4 3-953-16,16-2 1191 0</inkml:trace>
  <inkml:trace contextRef="#ctx0" brushRef="#br1" timeOffset="-188510.015">17807 13889 2887 0,'0'0'633'0,"0"0"-267"0,0 0-33 0,0 0-39 16,0 0-59-16,0 0-119 0,0 0-51 0,41-35-23 16,-26 27-26-16,4 1-4 15,4 0-12-15,-2 5-17 0,3 2-14 0,-3 2-12 16,0 7-9-16,-1 3 3 0,-5 4-19 16,-1 4 13-16,-5 2 9 0,-5 3 0 15,-4 1-16-15,-6 0 28 0,-3-1 15 16,-7 1 16-16,-3-4 2 15,-6-2 1-15,0-3 0 0,-3-4 40 0,1-3 7 16,4-7 8-16,0-3 16 0,6-6 27 16,2-4-2-16,4-7-20 0,6-3-27 15,3-8-6-15,2-11 0 0,7-8-43 16,4 1-2-16,2 10-50 0,-2 10-43 16,1 9-15-16,3-1-56 0,7 1-103 15,3-3-156-15,2 9-568 0,-8 2-1054 16</inkml:trace>
  <inkml:trace contextRef="#ctx0" brushRef="#br1" timeOffset="-187982.088">18361 13740 33 0,'0'0'3026'0,"0"0"-2424"0,0 0-256 0,0 0-98 15,0 0-31-15,0 0-13 0,47-14-63 16,-36 14-55-16,5 0-31 0,1 4-54 0,4 1-1 16,-2 6-27-16,6 2 26 15,-3 4-2-15,0 5-31 0,-4 4-9 16,-2 3 3-16,-3 4 6 0,-5-1 7 0,-5 1 24 15,-3 1-9-15,-11-4 12 16,0-2 16-16,-9-2-4 0,-3-4 25 16,-3-2 6-16,-3-6 9 0,-4-5 9 0,0-7 6 15,-2-3 16-15,2-9-16 0,2-7-21 16,4-5-10-16,2-9 1 0,4-9 8 16,5-11-14-16,8 4-30 0,8 9-1 15,2 10-37-15,9 9-27 0,2-2-54 16,6 1-29-16,12-2-120 0,13 3-190 15,-5 6-735-15,11 2-1438 0</inkml:trace>
  <inkml:trace contextRef="#ctx0" brushRef="#br1" timeOffset="-187533.547">18899 13798 2062 0,'0'0'1511'0,"0"0"-1126"0,0 0-99 0,0 0-78 16,16-37-23-16,-10 29-19 0,5 0-37 15,-2 2-34-15,0 1-13 0,3 2-42 16,2 2-40-16,1 1-3 0,4 5-13 16,2 5-8-16,1 2 0 0,1 7-4 15,-2 3-12-15,-3 5 7 0,-5 1-10 16,-3 2-12-16,-6 1 33 0,-2 2 4 16,-4-5 18-16,-6-1 12 0,-3-1 7 15,-5-5 23-15,-5-4 4 0,1-4 19 0,-5-6 23 16,3-5 13-16,-4-2 20 15,3-8 4-15,1-6-22 0,6-5-21 16,0-11-3-16,6-8 5 0,8-10-2 0,2 3 5 16,2 8-60-16,6 13-27 0,1 10-31 15,5-3-29-15,3 3-34 16,8 0-48-16,8 5-109 0,0 4-259 0,-8 3-950 16,16 1-1778-16</inkml:trace>
  <inkml:trace contextRef="#ctx0" brushRef="#br1" timeOffset="-185983.438">20167 13323 1489 0,'0'0'429'0,"0"0"-120"0,0 0-22 0,0 0 52 0,0 0-3 0,0 0-7 15,0 0-54-15,0 0-65 0,0 0-71 16,0 0-30-16,0 0-22 0,-37 3 6 15,22 15 21-15,-3 13 7 0,-4 10 2 16,-1 19-16-16,-1 5-9 0,7 5-12 16,2-6-4-16,5-4-3 0,4-2-15 15,3-2-21-15,3-4-19 0,5-3 0 16,3-4-9-16,1-8-15 0,2-9-15 16,-2-7 0-16,2-3-3 0,1 1-28 15,3 4-39-15,1-2-67 0,-1-4-63 16,1-4-89-16,-3-6-137 0,0-6-546 15,-5-1-886-15</inkml:trace>
  <inkml:trace contextRef="#ctx0" brushRef="#br1" timeOffset="-185733.004">20397 13647 3461 0,'0'0'616'0,"0"0"-450"0,0 0 7 16,0 0 10-16,13 35-32 0,-10-19-65 15,3 2-4-15,-2 2-14 0,-1 5-25 16,0 4-16-16,-1 2-24 0,-2 1 0 16,0-2-3-16,0-1-12 0,-1-4-68 15,-1 0-54-15,0-5-32 0,2-1-94 16,0-5-99-16,0-3-221 0,0-6-548 15,3-2-812-15</inkml:trace>
  <inkml:trace contextRef="#ctx0" brushRef="#br1" timeOffset="-185433.031">20598 13344 3293 0,'0'0'620'0,"0"0"-334"16,0 0 18-16,0 0-24 0,0 0-71 15,0 0-81-15,0 0-3 0,0 0 24 16,50 51 15-16,-26-24-70 0,1 1-6 16,7 9-37-16,3 10-6 0,1 12 13 15,-1 3-7-15,-10 1-30 0,-10-2-18 16,-10-3-3-16,-5 4 19 0,-11 3-19 15,-6 0-3-15,-7-3-27 0,-6-4-36 16,-3-7-7-16,-3-7-17 0,-1-9-89 16,5-12-85-16,5-9-96 0,6-11-316 15,10-3-1186-15,-13-14-519 0</inkml:trace>
  <inkml:trace contextRef="#ctx0" brushRef="#br1" timeOffset="-169950.406">15869 15121 3149 0,'0'0'544'0,"0"0"-336"0,0 0 6 16,0 0-15-16,0 0-47 0,0 0-50 16,0 0-22-16,0 0-9 0,0 0 40 15,72-6 20-15,-9-2 4 0,12-2-22 16,7-1-37-16,-7 4-22 0,-7-2-2 0,0 2 0 16,-6 3-19-16,-3 4-30 15,-5-1-3-15,-6 1-24 0,-9 0-10 16,-10 0-17-16,-9 0-22 0,-5 0-15 0,1 0-25 15,-2 0-22-15,-1 1-39 0,-7-1-79 16,-5 0-148-16,-1-1-137 0,-5-4-209 16,-2 0-485-16,-8-11-255 0</inkml:trace>
  <inkml:trace contextRef="#ctx0" brushRef="#br1" timeOffset="-169699.568">16514 14824 2857 0,'0'0'1102'0,"0"0"-832"16,0 0-22-16,0 0 5 0,0 0-44 15,0 0-38-15,0 0-40 0,0 0-34 16,0 0-5-16,0 0-23 0,0 0-11 16,53 16-3-16,-32-8-22 0,0 2-30 15,-3 1 9-15,3 3-12 0,-6-2 0 16,1 1-3-16,-5 1-9 0,-3 1 9 16,-4 2-27-16,-4 2 30 0,-1 4 6 15,-8 2 36-15,-7 3 3 0,-5-1-8 16,-4 1-16-16,0-2-18 0,-2-2-3 15,-1-3-3-15,4-5-36 0,1-2-46 0,2-4-46 16,4-3-60-16,4-7-83 0,8 0-180 16,1-3-603-16,9-14-1141 0</inkml:trace>
  <inkml:trace contextRef="#ctx0" brushRef="#br1" timeOffset="-169199.793">17486 14534 2731 0,'0'0'650'0,"0"0"-308"0,0 0-59 0,0 0-48 15,0 0-8-15,0 0-23 0,0 0-14 16,0 0 31-16,8 55 34 0,-4-27-45 16,3 9-41-16,1 9-39 0,2 5-30 15,-3 0-21-15,-1-3-34 0,-1-11-15 16,-2-9-28-16,-1-6-2 0,2-3-21 15,-2 4-51-15,0 1-43 0,1 2-33 16,-1-5-55-16,2-3-92 0,0-3-197 0,4-8-438 16,-4-4-423-16,9-7-787 0</inkml:trace>
  <inkml:trace contextRef="#ctx0" brushRef="#br1" timeOffset="-168948.728">17983 14631 3851 0,'0'0'783'0,"0"0"-528"0,0 0-65 16,0 0 53-16,0 0 15 0,2 42-58 16,1-25-22-16,5 4-24 0,0 2-63 15,2 2-34-15,-1 2-18 0,3 3-15 16,-2 1-3-16,-1 7-18 0,-2 5-3 0,0-4-13 15,-3-1-65-15,-2-8-76 16,-2-6-27-16,0 3-15 0,0 0-86 16,0-6-249-16,3-4-656 0,1-7-922 15</inkml:trace>
  <inkml:trace contextRef="#ctx0" brushRef="#br1" timeOffset="-168615.912">18581 14639 3562 0,'0'0'714'0,"0"0"-442"0,0 0 2 16,0 0-13-16,0 0-9 0,0 0-33 16,12 37 5-16,-6-19-31 0,3 3-51 0,3 5-45 15,-2 2-34-15,-1 2-18 0,2 1-12 16,-4 1-12-16,-1 0-21 16,-3 0 0-16,-1-1-36 0,-2 0-84 0,0-4-46 15,0-1-3-15,-2-1-79 0,0-6-208 16,-1-6-656-16,3-4-923 15,0-9 5-15</inkml:trace>
  <inkml:trace contextRef="#ctx0" brushRef="#br1" timeOffset="-168215.46">19037 14650 3512 0,'0'0'727'0,"0"0"-475"0,0 0-86 0,0 0 59 0,0 0 74 16,-2 40-37-16,2-19-5 0,2 11-54 0,4 14-76 16,2 12-25-16,0 0-5 0,-2 0-4 15,-3-6-6-15,-3-9-39 0,0-2-48 16,-2-6 0-16,1-11-90 0,0-5-66 15,0-5-40-15,1 0-85 0,0-3-357 16,0-1-1060-16,2-10-1439 0</inkml:trace>
  <inkml:trace contextRef="#ctx0" brushRef="#br1" timeOffset="-167667.044">19819 14780 1273 0,'0'0'1981'0,"0"0"-1587"0,0 0-148 0,0 0-35 0,0 0 20 0,0 0-5 16,0 0-17-16,5 36 21 0,-1-18-1 15,2 6-59-15,0 4-24 0,0 1-31 16,-1 1-33-16,3 1-31 0,-3 1-24 16,-1-1-15-16,-1 0-12 0,0-3-72 15,-2-2-52-15,0-3-73 0,0-6-77 16,0-2-216-16,0-7-579 0,2-3-816 16,3-5 163-16</inkml:trace>
  <inkml:trace contextRef="#ctx0" brushRef="#br1" timeOffset="-167366.058">20191 14811 3597 0,'0'0'735'15,"0"0"-432"-15,0 0-54 0,0 0-5 16,0 0-18-16,0 0-72 0,0 0-14 16,0 0-46-16,0 0-46 0,0 0-9 15,12 46 22-15,-7-24 2 0,0 4 1 16,2 3-19-16,-2 0-9 0,2 2-15 16,-1 0-21-16,1-1-14 0,-1 0-55 15,1-3-58-15,-1-2-18 0,-1 0-64 16,0-4-162-16,-2-6-369 0,2-4-966 15,0-8-910-15</inkml:trace>
  <inkml:trace contextRef="#ctx0" brushRef="#br1" timeOffset="-166864.516">20565 14769 1923 0,'0'0'1212'0,"0"0"-868"0,0 0-12 0,0 0-36 0,0 0 0 0,0 0-6 16,0 0-47-16,0 0-26 0,0 0-13 15,5 46-25-15,-1-17 21 0,2 12-22 16,5 11-21-16,0 8-18 0,1-3-7 16,0-6-21-16,-3-6-35 0,-2-9-31 15,-2-9-45-15,1-5-17 0,-1-4-83 16,-1-1-77-16,3 0-61 0,1-2-201 15,-2-9-1121-15,3-10-2215 0</inkml:trace>
  <inkml:trace contextRef="#ctx0" brushRef="#br1" timeOffset="-165367.594">21446 14463 2630 0,'0'0'590'0,"0"0"-211"0,0 0-26 15,0 0-24-15,0 0-66 0,0 0-62 16,0 0-39-16,0 0-24 0,0 0-34 16,0 0-28-16,0 0-24 0,0 0-22 15,0 0-6-15,0 0 4 0,-23 30-7 0,9-4 40 16,-3 16 5-16,-5 15 1 0,0 8 6 15,4 1 3-15,2-1-4 0,6-6-8 16,0-2-10-16,6-2-12 16,3-5-18-16,3-2 1 0,8-1-7 0,1-10 3 15,1-6 0-15,1-10-19 0,2 0-1 16,5 2-1-16,5 1-14 0,3 1-28 16,0-6-61-16,1-6-51 0,-1-4-31 15,0-6-79-15,1-3-151 0,-2-7-159 16,-7-1-196-16,8-13-1610 0</inkml:trace>
  <inkml:trace contextRef="#ctx0" brushRef="#br1" timeOffset="-164815.991">21807 14805 2797 0,'0'0'1099'0,"0"0"-856"0,0 0-69 0,0 0-28 0,0 0 67 0,0 0-78 16,0 0-55-16,0 0-44 0,0 0-35 16,0 0 13-16,2 55 38 0,1-26 18 15,1 4-3-15,1 7-3 0,0-4-9 16,0-2-18-16,0 0-13 0,-3-5-24 15,2 2-3-15,-2-3-43 0,-1 0-51 16,-1-5-47-16,0-2-46 0,0-4-40 16,0-6-71-16,-2-2-150 0,0-6-330 15,-1-3-703-15,1-7-25 0</inkml:trace>
  <inkml:trace contextRef="#ctx0" brushRef="#br1" timeOffset="-164166.747">21941 14541 1007 0,'0'0'567'0,"0"0"-440"0,0 0 39 0,0 0 116 0,0 0-26 16,0 0-27-16,0 0 38 15,0 0 15-15,0 0-27 0,0 0-27 0,0 0-16 16,0 0 2-16,0 0-12 15,0 0-22-15,0 0-4 0,0-25-31 0,0 24-20 16,0 1-8-16,1 0 2 0,-1 0 3 16,0 0-10-16,2 0-21 0,0 0-6 15,0 0-9-15,1 0-16 0,1 0-2 16,3 0-7-16,4 2-5 0,5 3-7 16,5 4-3-16,12 10-3 0,11 13 1 15,10 12-4-15,-1 9-3 0,-6 2 9 16,-12 1-12-16,-11-5-23 0,-5 3-1 0,-9 1-2 15,-7 2-19-15,-3-1 6 16,-11 0 0-16,-6-2-3 0,-4-2 0 16,-3-4-6-16,-1-12-10 0,2-6-17 0,2-10-22 15,0-4-38-15,-5-1-95 16,-5 0-138-16,0-4-294 0,6-6-802 16,-4-14-1357-16</inkml:trace>
  <inkml:trace contextRef="#ctx0" brushRef="#br1" timeOffset="-150833.69">15896 16606 1411 0,'0'0'1000'0,"0"0"-629"0,0 0-63 0,0 0-62 0,0 0-45 15,0 0-15-15,0 0 0 0,0 0-41 16,0 0-35-16,0 0-29 0,0 0-28 0,5 1-19 16,6 3 21-16,2 1 42 15,9 2 26-15,10 3 22 0,13-2-47 0,14 5-31 16,7-5-15-16,-3-2-30 0,2-3-20 16,-7 1-1-16,3-2 1 0,-5 0-2 15,-1-1-1-15,-6-1-14 0,-6 0-43 16,-8-1-34-16,-9-2-34 0,-5 1-25 15,-6 1-14-15,1-2 1 0,-1-2-40 16,1 1-117-16,-5-3-210 0,-6-2-244 16,-2 2-533-16</inkml:trace>
  <inkml:trace contextRef="#ctx0" brushRef="#br1" timeOffset="-150515.992">16655 16429 2508 0,'0'0'984'0,"0"0"-797"16,0 0-4-16,0 0-48 0,0 0-12 0,0 0 5 16,0 0 42-16,0 0 22 0,0 0-38 15,0 0-31-15,0 0-25 16,0 0-10-16,19 48-11 0,-9-34-13 0,2 1-19 16,0 0-11-16,3-2-7 0,-2 0-2 15,3-1-4-15,-1 0 0 0,1 0 0 16,-1 0-2-16,-1 0-16 0,-1 1 0 15,-4 0 0-15,-2 1 9 0,-1-3-9 16,-4 2 15-16,-2 1 3 0,0-1 16 16,-4-2-7-16,-6 2-3 0,-6 2 10 15,-12 4-14-15,-15 2-23 0,-17 9-27 16,-5 1-25-16,1-3-21 0,14-5-15 16,18-9-24-16,11-5-62 0,6-6-172 15,3-3-590-15,4-13-2383 0</inkml:trace>
  <inkml:trace contextRef="#ctx0" brushRef="#br1" timeOffset="-143685.162">17496 16573 848 0,'-4'0'1702'0,"0"0"-1316"0,2-3-101 0,2-1-36 0,-3-1-46 0,3 0-49 16,0 0-69-16,0-3 6 0,0 0 10 15,0 2-4-15,3-2 3 0,3-1 2 16,-2 0 0-16,3 0-9 0,3-1-7 15,0 1-9-15,-1 0-3 0,5 0-10 16,-1 0-9-16,5 1-3 0,-1-1-6 16,3 2-9-16,3 2-10 0,1 2-16 15,2 2-11-15,3 1-15 0,-2 4 0 16,2 5-16-16,-4 3-5 0,2 2-13 16,-3 3 3-16,-5 3-6 0,-4 4 9 15,-1 2-19-15,-5 3 10 0,-4 0 21 16,-5 3 13-16,-7 2-13 0,-6 0-6 15,-5 0 0-15,-4-1-3 0,-7 0 40 16,-2-3 21-16,-2-1 40 0,-1-1 41 16,3-7 2-16,3-1-15 0,3-4 3 15,3-5-12-15,5 0 2 0,7-5 6 16,5-2 64-16,3-3-27 0,2-1-62 16,0 1-17-16,7 1-25 0,7 2 18 0,9 0 31 15,16 2 5-15,11-1 31 0,10-1-12 16,0-4-43-16,-4 0-21 0,-6 0-15 15,-2-3-15-15,-1 1 0 0,-9 0-75 16,-9 0-79-16,-7 0-49 0,-3 0-33 16,0-1-65-16,-4-2-278 15,1-1-666-15,-10-4-1559 0</inkml:trace>
  <inkml:trace contextRef="#ctx0" brushRef="#br1" timeOffset="-142967.188">18307 15966 1593 0,'0'0'708'0,"0"0"-304"0,0 0-144 0,0 0-10 0,0 0 27 15,0 0-21-15,0 0-32 0,6-35-29 0,-6 32-9 16,0 0-9-16,0 0-23 16,-2-1-43-16,-2 1-38 0,0-4-39 15,0 3-34-15,0-1 0 0,-3 0-30 0,0-1-4 16,-4 2-15-16,2 3-28 0,-2-1 9 15,-5 2-9-15,1 5 9 0,-1 3 18 16,-2 3 16-16,1 2 13 0,1 4 5 16,3-1 1-16,4-2-1 0,5 0 4 15,4-7-1-15,2 4-18 16,5-3 22-16,5 2 9 0,5 1 22 0,0-1 9 16,7 1-6-16,-1 0-7 0,2 0-2 15,1 3-15-15,-4-2-1 0,0 4-1 16,-3-1 0-16,-6 2-15 0,-3-3-9 15,-6 2-9-15,-4 1-12 0,0-1 18 16,-10-1 28-16,-1-2 1 0,-5-2 17 16,-3-1-5-16,0-3 2 0,-5-3 4 15,4-4 37-15,-2-1 9 0,2-8 25 16,4 1 18-16,1-5 18 0,4 0-6 16,4-1-13-16,0 0 18 0,5-3 6 15,2 2-46-15,2-2-33 0,10 0-29 16,5-3-23-16,5-1-21 0,11-5 6 0,12-6-40 15,8-11-180-15,3-4-225 16,-11 11-562-16,-10-3-1870 0</inkml:trace>
  <inkml:trace contextRef="#ctx0" brushRef="#br1" timeOffset="-126283.532">18459 16716 386 0,'-5'0'548'0,"3"0"613"0,-2 0-721 0,2 0-111 16,-1 0-50-16,1 0-59 0,0 0-36 15,2-1-26-15,-2 1-3 0,2-2-17 16,0 2-21-16,0-1-21 0,0 0-12 16,0-1-22-16,0 2-24 0,2 0 18 15,-2 0 15-15,0 0-3 0,0 0-10 16,2 0-9-16,-2 0 1 0,3 0 2 0,1 0 12 16,6 3 13-16,2 0 36 0,3-2 24 15,6 2-3-15,4 0-24 16,3 1-22-16,10-1-4 0,6-1-11 0,-1 0-15 15,-6-1-22-15,-6-1-21 0,-8 0-14 16,3 0-1-16,1-2 0 16,-1 0 0-16,-5 1-3 0,-4-2-33 0,-5 3-55 15,-3-1-67-15,-5 0-60 0,-4-1-66 16,0 0-75-16,-7-2-260 0,0 0-1129 16,-9-6-525-16</inkml:trace>
  <inkml:trace contextRef="#ctx0" brushRef="#br1" timeOffset="-119385.991">17341 15313 684 0,'-2'7'1575'0,"2"-6"-1007"0,0 1-436 0,2 2-46 0,2 0 36 16,0 2 22-16,-1 2-46 0,4-1-15 15,-3 0-26-15,1 0-19 0,1 0-6 16,-2-1 0-16,4-2 9 0,-2 2 3 16,-1-3 9-16,1 0 1 0,0-1 3 0,2 0 5 15,-2-1 10-15,-1 1 14 16,3-2 7-16,1 0-24 0,3 0-13 15,-1 0-7-15,4-4-8 0,-1 1-7 16,2-2-3-16,1 1 0 0,3-2 6 0,-1 1-6 16,2 0-13-16,-1-2-2 15,-1 2 5-15,2 0 1 0,3 1-4 0,-3 0 7 16,2 0-7-16,0 2-5 0,2 0 5 16,-1 0 0-16,3 2-15 0,-3-1 19 15,5-1-19-15,0 2 14 0,2 0-16 16,0 0 0-16,0-1 2 0,0 1-3 15,0 0 0-15,2 0-4 0,-1 0 4 16,1 0 1-16,3 0 24 0,4 0-7 16,4 0 4-16,7 0-1 0,-1 0 10 15,-4 1 3-15,-4 1-13 0,-4-1-9 16,0 1-11-16,-7 0 1 0,-4 0-2 16,-6-2 0-16,0 4 0 0,3-1-2 15,5 2-1-15,0 1 0 0,0 1-13 0,-2-1 14 16,-1 1 2-16,-2 0-3 15,-1 2 0-15,1-2-10 0,-4 3 10 16,0-1-15-16,-2 1-13 0,-1 0 13 16,-2 3 3-16,-2-1 12 0,0 1-10 15,-4-3 12-15,0 3 1 0,1-3-1 16,-4 0-2-16,2-2 1 0,-3-1 0 0,-1-1-13 16,0 2 12-16,0-3 1 0,-1-1-14 15,-2-1 13-15,1 0-15 0,0-2-4 16,-2-1 19-16,2 0 3 0,0 0 16 15,-2 0 14-15,2 0 1 0,1 0 3 16,1-3 24-16,2-1 3 0,0-2-3 16,2-1-18-16,-1-2-16 0,3 0-5 15,0-1-17-15,-1 0-2 0,2-1-15 16,0 0-3-16,0 1-12 0,2 0-4 16,1 1-3-16,0 2 4 0,1 0-1 15,0 0 8-15,3 4 24 0,2 0-21 16,-1 2-14-16,0 0 13 0,0 1 11 15,2 0 11-15,1 2-1 0,2 1 1 16,0 0 2-16,3 0 1 0,2 1 0 0,4 0 0 16,0 2-1-16,1 0-3 15,8 1-12-15,3 1 15 0,9 2 19 16,1-3-6-16,-4 0 5 0,-2-1-6 0,-7-3-11 16,3 1 15-16,1-1-4 0,2-2 9 15,-1 1-2-15,1-2-16 0,0 0 21 16,-3-3-2-16,5-3 14 0,-3 2 19 15,1-3 12-15,-3-2 1 0,-2 2 8 16,-11-2 36-16,-3 3-3 0,-9 0-24 16,-1-1-36-16,0-3-22 0,3 0-9 15,2-2 0-15,-3-1-18 0,-4-3-10 16,0 2-81-16,-4-4-3 0,-1-2-21 16,-3 2-74-16,-2-3-91 0,-2 0-170 15,-1 4-583-15,-1-7-1324 0</inkml:trace>
  <inkml:trace contextRef="#ctx0" brushRef="#br1" timeOffset="-104949.952">19470 16541 1288 0,'0'0'663'0,"0"0"20"0,0 0-281 16,0 0-121-16,0 0-52 0,0 0-39 0,0 0-42 16,0 0-26-16,0 0-2 0,0 0-8 15,-12-37-6-15,12 31-13 0,0 1-16 16,0-1-9-16,2 0 3 0,1 1 0 16,0-1 12-16,1 0 0 0,3 1-7 15,0-2-11-15,3 0-16 0,0 1-4 16,1-1-8-16,2 1-7 0,1 2-27 15,1 1-3-15,-2 3-9 0,1 0-15 16,-1 0-25-16,1 6 12 0,-3 1-18 16,-1 2 3-16,0 4 7 0,0 0 5 15,-3 4 6-15,2 1-3 0,-4 1-6 16,-1-1 16-16,-1 5 5 0,-3-2 22 16,0 5 2-16,-3-1 20 0,-4-1-4 15,-4 4 19-15,-2-1 0 0,-5 0 6 16,-2 3 9-16,-5-1 0 0,-5 2 9 0,0 0-9 15,-1 0 12-15,1-5-15 16,3-1-1-16,2-5 1 0,8-3-13 16,3-5-5-16,5-2-7 0,3-6 0 0,4-1 13 15,2-1-4-15,0-2-2 0,0 0 41 16,4 0-41-16,4 0 17 0,-1 1 7 16,7 3-1-16,1 0-6 0,9 3-11 15,2 0-16-15,8 0-6 0,10 3-13 16,10-3 16-16,6 2-15 0,-2 1 12 15,-6-4 3-15,-8-1-18 0,-6-3-63 16,-10-1-76-16,-8-1-88 0,-4 0-77 16,2-4-269-16,-2 0-897 0,2-15-1569 0</inkml:trace>
  <inkml:trace contextRef="#ctx0" brushRef="#br1" timeOffset="-89033.937">17270 14121 1150 0,'0'0'771'0,"0"0"-431"0,0 0-71 0,0 0-5 0,0 0-14 15,0 0-42-15,0 0-26 0,0 0-14 16,0 0-26-16,0 0-32 0,0 0-9 16,0 0-10-16,0 0-15 0,0 0-35 15,0 0-20-15,0 0-5 0,0 0-13 0,-6 0 0 16,6 0-3-16,2 0 0 15,-2 0-19-15,2 0 16 0,0 1 1 16,2 2 2-16,-1-1 18 0,3 2 16 0,2-1 10 16,4 0-1-16,-1 3 22 0,7-4-3 15,-3 3-6-15,4 0-16 0,3-1-6 16,-2 2-31-16,2-2 10 0,0 3-4 16,-2-1-9-16,2-2-1 0,-1 3-1 15,0-2 2-15,-1 0 12 0,3-1 4 16,-2 0-4-16,2 1 25 0,-1-2-37 15,1 0 2-15,-2-1 0 0,2 1 9 16,0 0-11-16,3 0 0 0,-4-2-3 16,2 2-9-16,1 0 10 0,-2 0-1 15,1 1-13-15,-2-1-2 0,2 1 16 16,1-1 2-16,0 1 0 0,2-1 3 16,-2 0-1-16,-2 0 1 0,2 0 19 15,1-1 5-15,1 0-5 0,-3 0-7 16,1-1-2-16,1 1-10 0,-1-2 0 0,0 0 0 15,1 2 0-15,-4-1-2 16,3-1-1-16,-1 1-1 0,1 0 1 16,-4 0 0-16,2 0 0 0,1-1 2 0,-3 0 13 15,2 0 1-15,-2-1 2 0,3-1-15 16,-4 1 25-16,2-2-4 16,-1 1 7-16,0-1 9 0,0 1 3 0,-3 0 57 15,3 1 7-15,-2 0-43 0,1 0-24 16,1 1-16-16,0-1 6 0,-1 0-8 15,0 1-4-15,0-1 9 0,0-1-2 16,1-1 5-16,0 1 0 0,2-1-11 16,1 0 8-16,-3-1-3 0,2 2-3 15,-2-2 3-15,-2 3-8 0,-1-2-1 16,-1 0 0-16,-3 3-12 0,-5-3 9 16,1 3-9-16,-2-1 12 0,-2-1-12 15,-1 2 12-15,-1 0-3 0,0 0-12 16,-2 0 0-16,0-1 0 0,0 1-1 15,0 0-1-15,0 0-1 0,3 0-9 16,-1 0-3-16,0 0 3 0,2 0 0 16,-1 1 0-16,4 1 0 0,-3-1 11 0,1-1-1 15,0 3 2-15,2-3 3 16,-2 4 12-16,1-2-13 0,-1-1 16 0,0 2-6 16,-1-3 12-16,-1 0 1 0,0 0-1 15,0 1-3-15,-2-1-3 0,-1 0-3 16,1 0 3-16,-3 0-3 15,0 0 4-15,0 0 2 0,0 0 6 0,0 0 15 16,-3 0-21-16,3 0-21 0,0 0-6 16,-2 0-21-16,2 0-6 0,0 0-9 15,0 0-19-15,0 0-17 0,0 0-34 16,0-4-64-16,0-3-135 0,0-4-405 16,0-1-1584-16,-2-16 190 0</inkml:trace>
  <inkml:trace contextRef="#ctx0" brushRef="#br1" timeOffset="-82432.79">20177 16641 2743 0,'0'0'775'0,"0"0"-504"0,0 0-85 0,0 0-66 0,0 0-36 0,0 0 7 16,0 0 5-16,0 0 15 0,0 0 19 16,0 0 52-16,45 13-11 0,-27-10-42 15,3-2-29-15,4 1-30 0,1-1-18 16,-1-1-18-16,3 0-4 0,-1 0-29 15,-1 0-1-15,1-1-1 0,-1-1-17 16,3-2-34-16,-2 3-45 0,-1-1-41 16,-1-1-42-16,-1 2-54 0,-1-2-84 0,-3 3-164 15,-3-3-469-15,-3 3-413 16,2-3-177-16</inkml:trace>
  <inkml:trace contextRef="#ctx0" brushRef="#br1" timeOffset="-81851.031">20995 16473 1433 0,'0'0'731'15,"0"0"-220"-15,0 0-148 0,0 0-88 16,0 0 8-16,0 0-31 0,0 0-34 16,0 0-34-16,0 0-29 0,0 0-16 15,0 0-3-15,0 0-25 0,0 0-13 0,10-30-9 16,-1 27-16-16,2-2-15 0,2 1-18 15,5 1-10-15,0 0-30 0,2 2 0 16,0 1-30-16,2 2 2 0,0 7 7 16,0 3-7-16,-2 2-5 0,-1 5-4 15,-2 3 3-15,-4 3 7 0,-3 3-7 16,-2 3 1-16,-5 0-10 0,-3 3 0 16,-1-2 3-16,-8 0-10 0,-2 2 10 15,-5-3 16-15,-3 0 24 0,-5-1 16 16,-1-5 33-16,-2 2 16 0,1-7 0 15,2 1 11-15,1-7-2 0,2 0-4 16,5-3 0-16,4-1 9 0,6-4 19 16,4-4 26-16,2 0-2 0,1-2-49 15,6 0-40-15,3 0 12 0,7 2-2 0,9-2 5 16,14 0-9-16,12 0-39 16,3-7 0-16,-4-1-45 0,-11-1-25 15,-13 5-20-15,-6 1-41 0,-2-1-33 0,2-2-67 16,2 3-60-16,1-4-95 0,-3 1-211 15,-1-5-644-15,-8 6-872 16</inkml:trace>
  <inkml:trace contextRef="#ctx0" brushRef="#br1" timeOffset="-81301.096">21519 15877 2989 0,'0'0'625'0,"0"0"-345"0,0 0-69 16,0 0-55-16,0 0-22 16,0 0-44-16,0 0-41 0,0 0-27 0,0 0 2 15,0 0-5-15,0 0-7 0,-12 41-12 16,8-27 2-16,-2-1 10 0,-1 1-12 15,1 2-13-15,-2-1 11 0,2 0-1 16,0 1 2-16,2-1-1 0,1 0-10 16,1-3 12-16,1 2 15 0,1-1 0 15,0-1 22-15,3-1-24 0,1 1 18 16,2-4 12-16,1-1 15 0,3 0 0 16,2-3 10-16,1 0-4 0,3 0-9 15,3-3-12-15,2-1-4 0,1 0-14 16,1-3-4-16,1-1-8 0,0 0-13 15,-2-2-27-15,-2 1-34 0,-1 0-19 16,-1-2-17-16,-3 3-26 0,-1-3-25 16,-2 1-24-16,0 1-55 0,-3-1-87 15,-2-2-178-15,-3 1-219 0,-1-1-347 0,-2 1-6 16,-1-3 448-16</inkml:trace>
  <inkml:trace contextRef="#ctx0" brushRef="#br1" timeOffset="-81099.995">21714 15970 1512 0,'0'0'1202'0,"0"0"-599"16,0 0-209-16,0 0-102 0,0 0-35 16,0 0 1-16,0 0-55 0,0 0-49 15,0 0-53-15,0 0-56 0,0 0-17 16,0 0 3-16,0 0 45 0,-24 64 33 16,26-36 1-16,0 5-34 0,0 3-43 15,0-5-21-15,-1 5-12 0,-1-2 0 16,0 0-42-16,-5-3-86 0,0-2-64 15,0-4-49-15,0-7-159 0,0-6-266 16,2-6-1250-16,2-14 5 0</inkml:trace>
  <inkml:trace contextRef="#ctx0" brushRef="#br1" timeOffset="-68001.435">5182 15618 2111 0,'-7'-5'1090'0,"5"0"-959"0,1 2-4 0,1-3 35 0,0-2-61 0,5 0 3 0,3-2-22 16,4-4-10-16,4-2 1 0,3-1-1 16,5-1-16-16,3-1-9 0,10-3 0 15,8-1-10-15,13-1 3 0,6 1 7 16,1 5-22-16,-2 4 12 0,-1 2-12 16,3 2-25-16,2 2-3 0,0 3 0 15,2 0-18-15,1 2 5 0,2 2 13 16,-1 1 3-16,-2 4-25 0,-4 3 10 15,-2 4 2-15,0 2 0 0,-5 4 13 16,-7 3 2-16,-2 2-1 0,-13-1 15 16,-7-3-15-16,-11 0 33 0,-2-2 0 15,-1 5-6-15,0 1 12 0,-1 4 6 0,-3 1-6 16,-5-2 31-16,-5 1 0 16,-1-2-19-16,-7 2-9 0,-4-2-9 0,-3 1-7 15,-2-1-27-15,-3 1 0 0,-1-4 0 16,-3-3 3-16,0 1 19 0,0-3-4 15,-8 0 1-15,-12-1-4 0,-15-1-3 16,-7-4 9-16,-6-4-21 0,-4-3-23 16,-3-3-4-16,-7 0-22 0,-2 0 12 15,-1-3-3-15,1-2 38 0,3-2 2 16,1-2 49-16,7-2-15 0,4-5 5 16,3 0 16-16,8-6 16 0,9-2-29 15,9 0 7-15,14 1 27 0,8 2-6 16,2-7-9-16,1-9-12 0,6-10-10 15,5-4-18-15,9 4-2 0,14 6 5 16,8 3 15-16,7 0-12 0,12 1 13 16,9 2-40-16,9 6-6 0,7 7 4 15,3 8-25-15,-1 10 5 0,0 9-8 0,-6 16 6 16,-6 11-3-16,-6 9-28 16,-8 6-24-16,-6 7-12 0,-6 5 5 15,-4 3-17-15,-4 1-38 0,-2-7-67 0,-8-14-216 16,-3-16-766-16,-7-15-1800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3-03T03:04:48.01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19259 12100 1592 0,'0'0'653'0,"0"0"-368"0,0 0-21 0,0 0 41 16,-40 3-2-16,34-3-68 0,3 0-30 16,-1-3 9-16,2 2-26 0,2-1-27 15,0 0-6-15,0 2-41 0,0-1-86 16,2 1-4-16,0 0-24 0,0 0-16 15,1 0-24-15,1 0-10 0,6 3 13 16,4 1 10-16,2 4-1 0,4 0 10 16,5 5 18-16,2-2 12 0,8 5-12 15,11 2 0-15,14-1 0 0,9 1 3 16,5-2 0-16,3-5 34 0,0-5 3 16,9-3 40-16,7 1 12 0,5-4-12 15,9 0 15-15,6 0 30 0,8-1 40 16,1-2-34-16,2 3-40 0,1 0-12 15,1 3 0-15,-1 2-7 0,1 0 19 16,-3 3 3-16,-1-2-40 0,-2 2-21 0,-4-2-10 16,-4 1-23-16,-6-1-1 15,-7-1-11-15,-7 1-6 0,-7-3-21 16,-11 0-18-16,-8-3-31 0,-10-3-45 0,-7-8-55 16,-8-2-83-16,-7-4-170 0,-10 3-628 15,0-9-1244-15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3-03T02:56:45.38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11258 4810 1964 0,'0'0'560'0,"0"0"-254"0,0 0-91 0,0 0 3 0,0 0-8 0,0 0-13 16,0 0-40-16,0 0-15 0,0 0-13 0,0 0-10 16,0 0-11-16,0 0-18 0,0 0-25 15,0 0-6-15,0 0-6 0,0 0-16 16,0 0-3-16,3-4 12 0,4 4 15 15,2 0 7-15,4 3-31 0,2-2-22 16,3 3-3-16,2 0 16 16,4-1 18-16,8 1-4 0,11 0 20 0,12-2 44 15,7 0-8-15,0-2-31 0,1 0-13 16,0 0 1-16,3 0 3 0,-2 0 11 16,3 1 7-16,-1 2 6 0,-1-1-13 15,-5 3-8-15,0 0-7 0,-5-1-9 16,-4 0-11-16,-2 2-1 0,-7-3-3 15,-6 0 0-15,-11-2-9 0,-7 2-3 16,-4-3-17-16,1 1 17 0,-3 0-17 16,0 0 0-16,-7 0 0 0,-3-1 11 15,-2 0 3-15,0 0-15 0,-2 0-39 16,-1 0-63-16,1 0-58 0,-1-4-73 16,0-4-116-16,1 2-695 0,4-14-1741 0</inkml:trace>
  <inkml:trace contextRef="#ctx0" brushRef="#br0" timeOffset="2282.92">15411 4934 1846 0,'-3'-3'813'0,"2"2"-517"0,0-2-11 0,-1 0 17 0,1 2-34 0,-1-1-51 16,1 1-75-16,0 1-61 0,1 0-25 15,0 0-7-15,0 0-49 0,0 0-31 16,0 1-49-16,0 2-14 0,0 6 63 16,2 3 31-16,0 4 53 0,1 4-13 15,2 0-12-15,-1 2-28 0,1-3 16 16,3-1-14-16,0-3 39 0,4-2-14 15,1-2 4-15,4-3 32 0,2-3 20 16,6-2 31-16,8-3 16 0,9-4-11 16,16-6-33-16,5-3-25 0,2-1 3 15,4 0-6-15,-3 3 9 0,6 0 13 16,6 2 5-16,5 0 0 0,4 3-6 16,2 1-7-16,3 2 7 0,5-1-3 15,4 1-1-15,3 0 1 0,2-1-19 16,-1 1-5-16,-1-3-13 0,1 2-3 15,-5-2 6-15,0 0-12 0,-2 2 7 16,-5-2-4-16,-4 0 9 0,-5 3-6 0,-8-3 48 16,-2 2-27-16,-10-1-41 15,-6 0-5-15,-8-2-10 0,-11 4-2 0,-10-2 0 16,-10 1-2-16,-5 1-19 0,-3-1-29 16,-2 0-33-16,0-1-33 15,-7-1-25-15,-4 1-21 0,-7-1-125 0,-7 0-277 16,-12 2-629-16,3 2-710 0,-17 2-43 0</inkml:trace>
  <inkml:trace contextRef="#ctx0" brushRef="#br0" timeOffset="3783.958">16794 5359 65 0,'0'0'3216'0,"0"0"-2797"0,0 0-343 0,0 0 47 16,-13 47 97-16,11-25-27 0,-2 6-35 15,1 2-44-15,-2 2-12 0,-1 7-37 16,-3 6-28-16,-4 6-19 0,-3 2-3 15,1-12-13-15,3-10 17 0,4-12-19 16,4-3-3-16,-1-1-10 0,-1-1 10 16,2-2-9-16,2-5 1 0,0-4 11 15,2-3 34-15,0-1 24 0,0-9 43 16,0-11-19-16,4-14-42 0,3-21-39 16,2-11-1-16,4-1 0 0,1 1-12 15,2 11 11-15,3 5 1 0,1 11 12 16,-4 12 28-16,-1 8-4 0,3 7 10 15,0-2-28-15,4 1-8 0,1 1-10 16,3 6-18-16,-3 4 3 0,-2 3-6 16,-3 4-4-16,-2 5 7 0,-2 5-6 15,-4 3 11-15,-6 1 10 0,-3 4-21 16,-1 0-16-16,-7 3-18 0,-8 0 0 0,-5 1 18 16,-3-1 10-16,-3-2 30 15,-2-4 0-15,-1-4 12 0,0-1 9 16,-1-4 1-16,4-4 5 0,1-3 7 0,2-1 6 15,6-2-4-15,2 0-11 0,8 0-7 16,1 0-17-16,6 0-2 16,0 1-41-16,8 8-13 0,0 4 55 0,6 5 65 15,2 4-8-15,4 4-26 0,0 0-29 16,-3 2 10-16,4-2-11 0,-4 0 1 16,1-2 0-16,1-2-1 0,0-2 0 15,1-6 11-15,1-4 4 0,0-4 8 16,2-6 28-16,3-5 15 0,1-8-19 15,0-4-20-15,1-3-1 0,-1-5-12 16,0-1-12-16,-3-3 9 0,-3 3-12 16,-4 0 1-16,-5 4 1 0,-2 3 17 15,-7 5-4-15,1 5 21 0,-4 5-6 16,0 1 4-16,-5 3 8 0,-1 3-42 16,-6 3-31-16,-1 8-39 0,-5 4 22 0,-4 5 48 15,2 5 1-15,-2 1 20 16,3 2-21-16,2-5-1 0,4-1-17 15,1-5-10-15,8-4-8 0,2-6-4 0,2-4-2 16,5-5 27-16,8-1 15 16,2-6 51-16,8-5-11 0,8-8-1 0,9-10-39 15,-1 0-45-15,-2 6-7 0,-6 0 7 16,-9 8 2-16,6 2 10 0,-1-4 5 16,-6 5 7-16,-3 6 3 0,-5 1 15 15,-5 2-1-15,-6 3 1 0,-2 0 3 16,0 0 25-16,-2 1-25 0,-4 1-14 15,-3 3-8-15,-2 1 1 0,-2 2 19 16,0 2 2-16,-3 1 2 0,3-2 10 16,-1 1-12-16,3 0-1 0,-1 1-11 15,2 1 0-15,3 2 10 0,3 1-1 16,0 0 0-16,1-1-10 0,3-2-2 16,3-2-9-16,3-1 2 0,2-4-20 15,4-5 11-15,4-2 22 0,6-9 6 0,-1-5-6 16,6-5-49-16,0-4-53 15,-2 1-39-15,-1-1 38 0,-6 5 109 16,0 2 3-16,-5 5 53 0,-4 7 39 0,-4 1 19 16,-3 3-28-16,-2 2-7 15,0 4-15-15,0 2-42 0,-4 5 11 16,1 4 1-16,-2 2-4 0,-2-2-5 0,3 3-19 16,2-5-3-16,0-2 0 0,2-5-25 15,0-2-5-15,6-2 5 0,-1-2 25 16,6-1 49-16,0-4 0 0,4-4-49 15,3-2-9-15,3-1-43 0,0 0-15 16,-2 1 6-16,3 4 0 0,-3 1-1 16,-2 1 1-16,0 1 12 0,-3 3 18 15,-1-1 9-15,-2 1-14 0,-2 0 2 16,-1-1 21-16,-5 2-18 0,1-1-18 16,-4 1 17-16,0-3 32 0,0 0 2 15,-4-2 10-15,-1-2 16 0,-1 1 22 16,-3-1 36-16,0 1 43 0,2 2 3 15,-2-1-31-15,3 3-13 0,-1 2-30 16,2 0-58-16,1 7-3 0,-2 3-15 0,3 3 9 16,1 6 9-16,0 2 3 15,2 1-3-15,0-3 0 0,4-2-15 16,5-3-4-16,-2-4-26 0,6-5 2 0,0-5 9 16,3-2 13-16,2-11-19 0,4-6-64 15,-1-6-25-15,0-4-13 0,2-10 62 16,-3-4 80-16,-1-9 102 0,-7-2-19 15,-6 3 83-15,-3 2 27 0,-3 11-29 16,0 8-11-16,0 11-17 0,0 8-12 16,0 2-11-16,-1 2 23 0,1 2-7 15,0 5-50-15,0 4-79 0,0 7-24 16,0 14-4-16,-2 19 28 0,2 16 30 16,-2 6-27-16,0-3 0 0,2-7-3 15,2-11-10-15,5-3-51 0,1-9-44 16,2-9-101-16,1-6-85 0,3-7-234 15,5-5-819-15,-1-2-505 0</inkml:trace>
  <inkml:trace contextRef="#ctx0" brushRef="#br0" timeOffset="4515.205">18757 5402 2660 0,'-2'3'536'0,"1"-1"-399"0,-1 1-3 0,0 4 8 15,-2 1 48-15,2 5 23 0,-3 5-12 0,0 2 23 16,1 2-42-16,0 3-55 0,-1 2-38 16,-1-1-34-16,1 0-18 15,-2 0-25-15,1-2-9 0,1-3-2 0,-1-5-1 16,2-3 1-16,0-3-1 0,2-4 3 15,2-4 15-15,0-2 37 16,0 0 19-16,0-5 42 0,1-5-10 0,3-7-30 16,-3-14-51-16,3-13-25 0,3-16-12 15,-3-6 11-15,2 2 1 0,1 7 0 16,-4 7 1-16,3 6-1 0,0 8 1 16,-1 10 1-16,1 9 35 0,-3 7 2 15,4 0-27-15,-3 3 4 0,3 2-13 16,-1 5-3-16,1 7-10 0,6 5-5 15,0 7 15-15,3 6 22 0,-1 3-19 16,0 6 12-16,-5-2-15 0,-1-1 0 16,-2-2 0-16,-3-2-1 0,-1-3-33 15,-1-7-29-15,2-3 8 0,0-8 12 16,1-2 31-16,2-5 12 0,2-7 85 16,2-7-3-16,4-3-54 0,0-8-28 15,0-2-3-15,-1-3-11 0,0 2 14 0,-5 3 31 16,-2 7-13-16,-1 6-16 0,-2 8-2 15,-1 5-12-15,0 12 12 0,1 12 12 16,1 16 58-16,-1 11-4 0,-2 5-11 16,0-10-25-16,-2-12-12 0,0-12-16 15,2-1 13-15,-2 3-15 0,0 1 0 16,0 2-2-16,2-7-82 0,0-3-98 16,0-9-55-16,2-5-28 0,4-6-196 15,-3-5-584-15,8-16-1317 0</inkml:trace>
  <inkml:trace contextRef="#ctx0" brushRef="#br0" timeOffset="4715.867">19244 5453 3414 0,'0'0'552'0,"0"0"-344"0,0 0 38 0,0 0 74 0,0 0-53 0,-21 40-84 16,19-26-43-16,0 0-24 0,2-1-52 0,0 1-43 15,0-1-19-15,0-1-2 0,0-2-1 16,0-1-72-16,0-1-73 0,0-2-37 16,0-4-31-16,0-2-90 0,4-1-161 15,0-6-42-15,1-5-220 0,0 1-716 16</inkml:trace>
  <inkml:trace contextRef="#ctx0" brushRef="#br0" timeOffset="5531.905">19268 5610 3238 0,'0'0'663'0,"0"0"-365"0,0 0 111 16,0 0-117-16,0 0-66 0,0 0-10 15,0 0-82-15,0 0-73 0,38-56-61 16,-25 31-12-16,3-2-22 0,-3-2 7 15,-2-1 0-15,-4 2-1 0,-2 1 10 16,-4 3-5-16,-1 3 23 0,0 9 24 16,-2 1 19-16,-2 7 2 0,0 4-11 15,2 0-19-15,-4 9-15 0,-2 9-40 16,-1 16 40-16,1 13 12 0,0 5 13 16,4-7-4-16,3-10-21 0,1-13-1 15,3-4-14-15,4 3 14 0,0-1 1 16,4 0 14-16,4-7 7 0,0-4 0 15,1-3 0-15,0-6-2 0,2-3 5 0,1-9 3 16,-2-2-27-16,-1-5-14 0,0-3-13 16,-3 0-7-16,-3 3 16 15,1 4 18-15,-3 4-1 0,-4 4-2 0,0 5 3 16,-2 2 0-16,0 4 2 0,0 4 25 16,1 6-2-16,-1 2-4 0,0 2-19 15,-2 1-2-15,2 0-11 0,0-5-19 16,-2-1 8-16,3-3-8 0,-1-3-15 15,1-4-7-15,0-3 0 0,4 0 52 16,0-6 67-16,4-3-12 0,4-3-28 16,-1-5-15-16,3-3 6 0,-1 2 7 15,4-1-23-15,-1 5 19 16,-2 4-3-16,0 4 52 0,-4 4-7 0,1 3-27 16,-4 7-36-16,2 2 0 0,-1 3 1 15,-2 3-1-15,-2-1 0 0,0-2-3 16,-1 0 1-16,-3-3-10 0,1-3 9 15,-2-3-33-15,2-2-22 0,-1-2-2 16,5-2 60-16,0-6 6 0,5 0 36 0,2-5-8 16,1-1-4-16,2-2 12 15,3 3 19-15,-2 3-4 0,2 6 9 16,-2 4 61-16,-1 4 3 0,-1 8-88 0,-3 5-39 16,0 2-3-16,-3 1-3 15,-2 0-45-15,-3-3-76 0,-2-6-75 0,1-5-122 16,-2-5-416-16,4-15-2444 0</inkml:trace>
  <inkml:trace contextRef="#ctx0" brushRef="#br0" timeOffset="6284.716">13861 2756 3246 0,'0'0'290'0,"0"0"-202"0,0 0 39 0,0 0-1 0,0 0-48 15,0 0 13-15,0 0 10 0,-10 63 36 16,10-20-4-16,0 12-15 0,5 8-1 16,1 0-9-16,1 1 6 0,-1-3-1 15,-1 4-3-15,-2 4-31 0,-3 5-39 16,-1 1-25-16,-5-3-12 0,-2-6 0 16,-1-6-3-16,1-12-43 0,-2-12-33 15,5-10-9-15,0-10-41 0,1-7-52 0,-1-1-65 16,-1-1-96-16,-2-6-260 15,3-1-776-15,-7-15-783 0</inkml:trace>
  <inkml:trace contextRef="#ctx0" brushRef="#br0" timeOffset="6532.917">13612 3424 2962 0,'0'0'978'0,"0"0"-739"16,0 0-77-16,0 0-23 0,0 0 7 15,0 0 14-15,0 0 23 0,17 56 4 16,-6-27-20-16,1 3-51 0,2 1-40 15,-2 1-10-15,0-1-23 0,-2 0 2 16,0 0-18-16,-1 1-6 0,2-3-21 16,-2-4 3-16,2-6-1 0,3-7 22 15,-2-5 9-15,3-6 18 0,2-3 28 16,3-9 12-16,5-8-22 0,6-11-33 16,8-12-18-16,-1-1-18 0,-5 4-51 15,-2 5-40-15,-8 7-75 0,2-4-27 16,5-9-87-16,-3-7-374 0,-7 8-1271 15,-2-11-798-15</inkml:trace>
  <inkml:trace contextRef="#ctx0" brushRef="#br0" timeOffset="7084.593">14630 2517 2630 0,'0'0'670'0,"0"0"-355"0,0 0-60 0,0 0-56 0,0 0-99 0,0 0-10 16,-12 42 53-16,12-17 21 0,2 7 2 16,2-1-43-16,2 3-62 0,-1-4-9 0,1 0-18 15,-1-5-9-15,0 0-22 16,-1-6 9-16,-2-5-12 0,2-2-2 16,-2-5-20-16,0-4-33 0,0-3 24 0,0 0 31 15,0-7 55-15,3-4 46 0,0-5-37 16,1-4-31-16,3-6-21 0,-1 2 18 15,2 1-30-15,-1 6-1 0,0 6-11 16,1 5-13-16,0 6-36 0,1 3 30 16,5 6 31-16,-1 2 21 0,3 4-9 15,-2 1 1-15,1 1-12 0,0-3 0 16,-4 0 2-16,-2-3 9 0,-1-3-10 16,-2-4-2-16,-2-4 0 0,0-3 52 15,0-7 66-15,-1-7-14 0,0-7-47 16,-2-9-57-16,-3-9-12 0,0-9-21 15,-4-3-28-15,0 5-24 0,1 9-64 16,3 13-62-16,0 9-81 0,2 6-39 16,5 0-142-16,2 2-196 0,5 3-437 15,-4 6-200-15,8 2 541 0</inkml:trace>
  <inkml:trace contextRef="#ctx0" brushRef="#br0" timeOffset="7399.123">15103 2544 2013 0,'0'0'1088'0,"0"0"-677"16,0 0-32-16,0 0 72 0,0 0-71 15,32 41-98-15,-23-37-90 16,0-1-39-16,-1 2-38 0,3-2-54 0,-1 0-43 16,-1 0-18-16,1 1 0 0,-2-1-3 15,0 1-31-15,-2 3-23 0,2 2-10 16,-3 0-6-16,-1 2 9 0,-1 0 0 16,-2-1 25-16,0-3 14 0,-1-1 23 15,0-5 2-15,0 0 31 0,1-1 51 16,0-2 24-16,1-6-2 0,-1-4-101 15,3-4-3-15,0-8-12 0,4-1 8 16,0-2 3-16,2 3-23 0,2 3 3 16,1 5-3-16,2 8-1 0,0 3 10 15,3 5-3-15,0 3-3 0,0 7 19 16,-2 4 1-16,2 4 1 0,-5 2-13 0,-2 1 11 16,-2-1-31-16,-3 0-43 15,-3-7-68-15,-1 0-113 0,-2-6-266 16,0-6-681-16,0-1-998 0</inkml:trace>
  <inkml:trace contextRef="#ctx0" brushRef="#br0" timeOffset="7534.93">15495 2261 3522 0,'0'0'491'0,"0"0"-215"16,0 0-31-16,0 0 1 0,0 0-37 15,0 0-105-15,0 0-92 0,0 0-12 16,0 0-138-16,0 0-128 0,0 0-180 15,0 0-620-15,17-37-1619 0</inkml:trace>
  <inkml:trace contextRef="#ctx0" brushRef="#br0" timeOffset="7716.877">15657 2108 3583 0,'0'0'498'0,"0"0"-401"15,0 0-10-15,0 0 214 0,15 48 10 16,-9-21-85-16,0 2-68 0,2 4-33 0,-1 1-49 15,-1 0-43-15,-1-4-30 0,-1 1-3 16,-2-3-14-16,-1-1-98 0,-1-1-101 16,0-2-99-16,0-4-188 0,0-5-764 15,0-8-1385-15</inkml:trace>
  <inkml:trace contextRef="#ctx0" brushRef="#br0" timeOffset="7879.957">15650 2434 3411 0,'0'0'552'0,"0"0"-388"16,0 0 119-16,0 0 90 0,0 0-146 16,0 0-99-16,0 0-57 0,0 0-7 15,0 0-10-15,50 1 1 0,-33-11-55 16,3-4-33-16,3-3-117 0,-2 1-94 16,3-1-88-16,-1 3-170 0,-2 3-177 15,-3 3-467-15,-2 3-262 0</inkml:trace>
  <inkml:trace contextRef="#ctx0" brushRef="#br0" timeOffset="8199.587">15657 2559 2173 0,'0'0'822'16,"0"0"-480"-16,0 0-107 0,0 0 43 0,0 0-4 16,-32 37-22-16,33-35-17 15,5-2-41-15,-1 0-93 0,5 0 0 0,4-6 37 16,3-1-23-16,5-6-39 0,4-4-70 15,0-4-6-15,2-1-82 0,-2-2-33 16,-1 2-11-16,-4-1 4 0,-6 5 12 16,-2 1 11-16,-7 4 99 0,-4 5 49 15,-2 2 40-15,0 6-9 16,-2 0-12-16,-3 3-68 0,-4 5-10 0,1 8 10 16,-4 13 65-16,-2 13 20 0,2 12 0 15,3-6-21-15,4-6-24 0,5-18-40 16,5-9 0-16,4 0 0 0,6-4 0 15,6-1 21-15,13-10 7 0,11-10-28 16,9-18-22-16,6-11-166 0,-5-7-238 16,-14 9-704-16,-11 0-2196 0</inkml:trace>
  <inkml:trace contextRef="#ctx0" brushRef="#br0" timeOffset="8515.76">16739 2132 893 0,'0'0'2558'0,"0"0"-2270"0,11-40-102 0,-9 29 90 0,0 0 96 0,0 3-40 16,-2 3-72-16,0 3-99 0,0 2-161 0,0 0-6 16,0 6-131-16,0 7-22 15,2 11 147-15,-2 19 12 0,0 10 22 16,0 6-16-16,-2-6-6 0,-2-12-80 0,-1-11-55 16,3-9-27-16,0 1-98 0,-2 2-212 15,-3 3-676-15,3-4-1076 16</inkml:trace>
  <inkml:trace contextRef="#ctx0" brushRef="#br0" timeOffset="8832.958">16598 2446 3803 0,'0'0'709'0,"0"0"-557"0,0 0-125 16,0 0 130-16,0 0 33 0,0 0-26 15,50-22-72-15,-31 9-50 0,6-4-42 16,-2 2-22-16,1 0-33 0,-4 2-6 15,0 3-9-15,-5 4 3 0,1 4-6 16,-7 2-25-16,-1 5 37 0,0 8 33 16,-2 3 28-16,0 5 15 0,-3 6-2 15,1 0 11-15,-4 2 7 0,2-3-28 16,2-3 49-16,0-8 21 0,4-4-5 16,0-5 8-16,5-5 12 0,2-2-3 0,3-9 16 15,3-8-16-15,0-3-10 16,1-7-75-16,-5-1-9 0,-3-2-33 15,-7 4 15-15,-5 2 14 0,-4 3-8 0,-7 8-12 16,-5 1-46-16,-3 5-31 0,-5 7-15 16,1 2-34-16,-4 7-61 15,2 6-166-15,3-2-613 0,-6 5-1253 0</inkml:trace>
  <inkml:trace contextRef="#ctx0" brushRef="#br0" timeOffset="10016.716">15974 3179 3586 0,'0'0'505'0,"0"0"-296"0,0 0-73 0,0 0-28 16,0 0-108-16,0 0 13 0,0 0-13 15,21 54 58-15,-11-28-30 0,-1 3-16 16,-2 0-12-16,-2 0-48 0,1-2-23 16,-4-2-16-16,-2-2 4 0,0-3-10 15,0-6 15-15,0-6 41 0,0-5 37 16,0-3 116-16,-2-6 2 0,-4-8-87 16,-2-8-31-16,-5-11-52 0,-5-15 24 15,-4-11 28-15,0-2 36 0,1 0 54 16,5 8-10-16,8 13-15 0,2 8-9 15,5 10-1-15,2 5 3 0,5-1 44 16,4-2-10-16,4 3-60 0,5 4-32 0,-1 4-27 16,8 4-13-16,-3 5-3 0,1 3 3 15,-1 5 10-15,-2 6-4 16,-6 2 21-16,1 5 11 0,-8-1-13 0,-3 5 0 16,-5 1-13-16,-5 0-3 0,-7 0 13 15,-4 1-8-15,-2-3 26 0,-3-4 37 16,0-3 15-16,3-3 1 0,1-4-4 15,6-4-12-15,2-2 12 0,4-4-1 16,3 1-14-16,2 0-16 0,0 1-18 16,5 1-76-16,2 4 58 0,5 2 18 15,2 2 36-15,1 3-17 0,2-1-16 16,0 1 12-16,1-3 0 0,-1-1 4 16,1 0-7-16,1-3 12 0,1-1 4 15,1-4 5-15,1-2 1 0,1-5 21 16,5-6 39-16,1-6-42 0,2-3-7 15,0-5-20-15,-2-2-14 0,-4-1-11 16,-2 2-3-16,-5 3-13 0,-3 6 16 16,-6 2 12-16,-4 6 6 0,-2 4 6 15,-1 3 7-15,-2 2 2 0,-2 0 24 16,-3 3-41-16,1 3-16 0,-2 2-67 16,-3 6 3-16,-2 3 43 0,4 3 21 0,-3 2 12 15,4 1-12-15,4-3-12 0,-1-2-6 16,3-2-16-16,5-4 4 15,4-3 27-15,3-3 3 0,5-3 19 0,3-3 45 16,3-6-3-16,5-4-10 0,-1-6-14 16,4-3-25-16,-2-2 0 0,2-2-10 15,-1-4 13-15,-1 0-3 0,-1 1 3 16,-1-1 6-16,-8 1 4 0,-4 0-1 16,-5 4 12-16,-6 2 3 0,-4 3-11 15,-2 4-1-15,-7 3-27 0,-2 6-18 16,0 0-28-16,-4 4 16 0,-3 4-15 15,2 6-1-15,-1 4 10 0,1 6 24 16,3 6 11-16,2 3 1 0,2 4 0 16,6-2 1-16,3 0-1 0,2-4-2 15,10-5-16-15,1-2 18 0,7-5 1 16,5 0 20-16,-1-3-3 0,4 0-3 16,0-2 3-16,1 2-17 0,-1-1 1 0,-3 3-2 15,-6 0-12-15,-2 7-21 16,-5 0-9-16,-9 2-7 0,-3 4 1 0,-7 1-7 15,-8 4 9-15,-7-3 22 0,1 1 24 16,-3-8 3-16,0-2 49 0,3-10 36 16,4-5 24-16,3-7 15 0,6-8 12 15,6-17-27-15,6-21-34 0,16-22-15 16,6-15-54-16,13-6-9 0,6 3-51 16,7 12-69-16,8 5-71 0,2 13-42 15,-13 14-296-15,5 7-1599 0</inkml:trace>
  <inkml:trace contextRef="#ctx0" brushRef="#br0" timeOffset="12665.495">15418 4889 881 0,'0'0'2036'0,"0"0"-1744"0,0 0-187 0,0 0 76 0,-43 11 82 16,35-10-2-16,-2-1-35 0,0 1-80 16,2-1-16-16,0 0-10 0,0-3 3 15,-5-4-6-15,0-3 8 0,-5-6 6 0,-4-3-30 16,-1-5-46-16,-3-4-28 0,-3-10-2 16,0-11-7-16,2-13-15 15,4-10-3-15,10 0-17 0,6-3-29 16,7 3 44-16,2-3-28 0,7 0 11 0,5 1 4 15,9 2-3-15,2 2 17 0,6 6 1 16,5 7 18-16,1 5-6 0,4 5 0 16,2 5 7-16,1 4-4 0,-1 5-3 15,1 5-12-15,-2 7 0 0,-1 6-18 16,-7 7-16-16,-7 6-2 0,-5 2-13 16,1 2 15-16,0 5 13 0,5 7 3 15,4 6 3-15,4 11 13 0,0 14-14 16,2 11 15-16,-4 7-12 0,-5 2 13 15,-7 1 0-15,-8-3-2 0,-2 1 1 16,-3 4 0-16,-7-3 0 0,-2 4 1 16,-4-1-3-16,-7-1 0 0,-4 0 3 15,-1-5 12-15,0-2 3 0,-5-5-15 0,1-6 3 16,3-6 13-16,-1-9-14 0,3-8 0 16,1-8 0-16,1-1-2 15,-5 0 0-15,-3 0-2 0,-6 4-26 0,-8-4-18 16,-9-4-15-16,-13-1 0 15,-5-5 3-15,1-5-1 0,3-2 1 0,12-1 52 16,10-5 6-16,8-1 70 0,7-3 29 16,5-2-4-16,-1-5-22 0,-1-12-6 15,-2-11-3-15,5-12 15 0,10-3 0 16,8 1-3-16,14 5-57 0,3 11-13 16,0 8-6-16,10-1-28 0,12 5-11 15,2 1-13-15,5 2-18 0,-9 11-61 16,-13 9-80-16,-7 2-118 0,0 1-234 15,-5 0-631-15,5 4-1327 0</inkml:trace>
  <inkml:trace contextRef="#ctx0" brushRef="#br0" timeOffset="13230.97">15373 4809 2678 0,'0'0'501'0,"0"0"-338"0,0 0 15 0,0 0 12 15,0 0-30-15,0 0-113 16,0 0 35-16,7 57 25 0,-2-11 9 0,-3 17-23 16,-2 9-31-16,-1 1-9 0,-3-4-25 15,-3-3 0-15,-1 2 18 0,1-2-31 16,1 2-12-16,0-4 13 0,0-6-15 15,2 0 11-15,-1-7 1 0,2-2-10 16,-1-5-3-16,2-9-31 0,1-9-31 16,1-9-77-16,-3-4-70 0,3-1-74 15,-1-3-102-15,1-3-293 0,-1-5-672 16,-1-8-108-16</inkml:trace>
  <inkml:trace contextRef="#ctx0" brushRef="#br0" timeOffset="13482.15">15170 5523 2817 0,'0'0'516'0,"0"0"-246"0,0 0-27 16,0 0 9-16,0 0-31 15,0 0-78-15,0 0-97 0,0 0 28 0,14 40 34 16,-4-16 3-16,2 5-40 0,-3 2-7 16,-1 0-18-16,0 1-19 15,-2-1-12-15,-1-1 1 0,-1-2 5 0,1-3-18 16,0-4 16-16,0-7 17 0,-1-6 34 15,-1-6 25-15,2-2 20 0,1-2 10 16,3-9 41-16,7-11 37 0,9-13-101 16,10-14-102-16,5-6-39 0,2 0-82 15,0 7-99-15,-5 7-154 0,-8 8-813 16,-4 0-1769-16</inkml:trace>
  <inkml:trace contextRef="#ctx0" brushRef="#br0" timeOffset="25148.671">14323 9649 2005 0,'0'0'1024'0,"0"0"-883"0,0 0-3 0,0 0 91 16,0 0 45-16,39 19 7 0,-17-13-44 16,12-1-24-16,16 2-43 0,17-3-38 15,10-4-25-15,5-1-34 0,-1-7-24 16,-6-2-30-16,3-3-8 0,-2 0-11 16,-2-1-43-16,-8 2-55 0,-5 2-58 15,-11 4-75-15,-8 3-97 0,-13 2-165 16,-12-1-569-16,-3-2-1076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3-03T02:58:38.48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13557 4855 1550 0,'0'0'727'0,"0"0"-474"0,0 0-50 0,0 0 31 0,0 0-48 16,0 0-68-16,0 0-41 0,0 0-17 0,0 0-25 15,0 0-32-15,0 0 0 0,0 0 54 16,0 0 44-16,-5 18 10 16,18-16 2-16,3-1-9 0,5-1-16 0,2 0-34 15,12-2 2-15,11-2-6 0,12-2-28 16,6 1 3-16,2-1-9 16,-1 3 2-16,-1-1 4 0,6 1 18 0,3 1-18 15,7 0-3-15,4-1-1 0,5 0 4 16,5 0 12-16,5 0 7 0,4 0 11 15,3 0 10-15,6 0 43 0,1 2 17 16,1 1-51-16,0 0-25 0,3 1 6 16,-3 2-9-16,6 1 12 0,-1 0-13 15,-1 1 4-15,2 0-6 0,1-1-10 16,-1-1-2-16,-2 0-1 0,-3-2-3 16,-3-1 10-16,-1 0 8 0,-3 0 52 15,-4-3 22-15,-3 2-35 0,-7-3-23 16,-5 1-10-16,-6 1-6 0,-9-3-8 0,-7 1-4 15,-11-1-12-15,-12 0-15 16,-13 2 0-16,-9-2 12 0,-9 2-15 16,-1-2-1-16,-4 2-32 0,-5-5-49 0,-3 0-11 15,-5-2-138-15,-6-6-182 0,-2 5-603 16,-4-19-1420-16</inkml:trace>
  <inkml:trace contextRef="#ctx0" brushRef="#br0" timeOffset="8982.311">19248 5138 1255 0,'0'0'1103'0,"-52"8"-1009"0,15-2-7 0,-11-1 71 0,-12 1 26 16,0-1-11-16,2-3-45 0,0-2-16 15,0 0 12-15,-2-4 9 0,0-1-19 16,-2-3-35-16,-3-2-16 0,-1-1-6 16,-3-4-7-16,-3-1-3 0,-1-2-6 15,-1-2-7-15,1-5 11 0,2-2-4 16,5-2 15-16,2-4-3 0,3-3 19 15,6-3-1-15,3-2 25 0,6-1-22 16,5-2-21-16,6-2-29 0,8 0-8 16,6-3 18-16,9-1-34 0,6-4 22 0,8-1-22 15,14-4 0-15,10-5-21 0,16 0-1 16,7-1-9-16,13-3 10 16,14 0 8-16,7 1 12 0,12 0-14 0,5 5 12 15,8 0-22-15,6 6 7 0,4 2 16 16,8 4-32-16,1 6 18 0,7 4-12 15,3 6 0-15,1 4-3 0,2 7-34 16,-2 5-9-16,0 4 11 0,-3 9 26 16,2 5 37-16,-6 3-1 0,-3 9-2 15,-2 6-13-15,-4 5 16 0,-4 5 0 16,-7 4 25-16,-5 3-3 0,-9 2-20 16,-5 8 1-16,-6 1 0 0,-7 5 10 15,-10 2-11-15,-7 4 12 0,-8 2-14 16,-7 2 0-16,-8 1-1 0,-4 0-14 15,-9 3 12-15,-6-1-10 0,-8 0 1 16,-5 0 8-16,-7-1 1 0,-10-2 3 16,-6 2-2-16,-9 0-12 0,-6-2 14 15,-8 0 0-15,-5-4 3 0,-7 0 9 0,-7-2-12 16,-5 2 25-16,-9-2-6 16,-2-4 18-16,-6-2-15 0,-2-3-6 15,-5-1 6-15,0-3 15 0,-3-3 9 0,0-4-12 16,-2-3 0-16,-5-3-18 0,2-5 9 15,-4-2-22-15,-2-3 22 0,-2-3-4 16,-1-6 1-16,-1-3 6 0,1-2 5 16,4-5 11-16,5-2 26 0,3-7 7 15,3-4-3-15,1-4-13 0,4-2-27 16,3-4-10-16,3-3 4 0,11 1 8 16,3-5-2-16,13-2 3 0,13 4 17 15,5-8 19-15,8-1 19 0,5-3 5 16,7-2-42-16,10 4-37 0,3-3-18 15,9 0-39-15,7-2-21 0,8 1-16 16,10-1-55-16,6 2-95 0,8 0-111 16,2-1-336-16,-11 9-1291 0,-3-2-60 0</inkml:trace>
  <inkml:trace contextRef="#ctx0" brushRef="#br0" timeOffset="28931.343">7995 12243 1383 0,'0'0'644'0,"0"0"-362"0,0 0-46 0,0 0 79 0,0 0-29 0,0 0-34 16,0 0-17-16,0 0-43 0,0 0-51 16,0 0-8-16,0 0-18 0,0 0-12 15,0 0-13-15,0 0-34 0,0 0-31 16,0 0-13-16,21-25 10 0,9 20 21 15,21 0-9-15,19 0 3 0,13 0 0 16,4 2-22-16,0 2 1 0,-6 1 14 16,6 0-2-16,3 0 3 0,3 0-1 15,-2 0 7-15,0 0 3 0,-4 0-3 16,-8 0 9-16,-5 0-7 0,-9 0-5 16,-9 0-16-16,-15 1-18 0,-12-1 0 0,-11 3-35 15,-7-3-112-15,-2 0-161 16,-7 0-246-16,0 0-990 0,-11-9-919 0</inkml:trace>
  <inkml:trace contextRef="#ctx0" brushRef="#br0" timeOffset="29984.998">14153 12301 2028 0,'0'0'1058'0,"0"0"-879"0,0 0-52 0,0 0 70 0,0 0-42 0,0 0-13 15,0 0-4-15,0 0 47 0,0 0 17 16,0 0-26-16,51 21 9 0,-7-15-28 16,17-2-35-16,8-1-27 0,5-3-16 15,0 0-9-15,-5-3-9 0,4-1-7 16,2 0-8-16,2 1-1 0,0 2-2 16,-3 1 2-16,-3 1-2 0,-8 3-7 15,-4 0 3-15,-7 2-5 0,-13-1-4 16,-10-1-15-16,-10-2-3 0,-5 0-12 15,-1-1-3-15,-2 2-21 0,-3-2-49 16,-4 0-75-16,-4-1-19 0,-5 0-52 16,-3-1-139-16,-3-3-264 0,1 0-890 15,-4-9-1049-15</inkml:trace>
  <inkml:trace contextRef="#ctx0" brushRef="#br0" timeOffset="35398.092">20379 12392 2741 0,'0'0'510'0,"0"0"-382"0,0 0 2 0,0 0 38 0,0 0 49 16,0 0-6-16,0 0-55 0,0 0-53 16,0 0-10-16,39-12 89 0,25 14 82 15,14-1-47-15,9 2-52 0,1 1-41 16,-3-1-27-16,2-1-15 0,1 0-15 0,0 1 0 15,-3 4-4-15,-3-3 13 16,-4 2-13-16,-6-1-18 0,-9 0-24 0,-15-2-20 16,-13 0-1-16,-14 0-12 0,-9-2-30 15,-3-1-76-15,-4 3-84 0,-4-3-47 16,-5 0-99-16,-9-7-385 0,1 4-946 16,-13-16-875-16</inkml:trace>
  <inkml:trace contextRef="#ctx0" brushRef="#br0" timeOffset="36099.921">26827 12198 3263 0,'0'0'504'0,"0"0"-265"0,0 0 12 0,0 0 10 16,0 0-21-16,-29 38 2 0,29-33-19 15,0 0-19-15,3-1-29 0,6 2-50 16,6 1-29-16,14 1 10 0,25 1 18 16,29-2 5-16,20-4-23 0,10-3-49 15,9-1-33-15,-4-4-24 0,5 2 0 16,1 2-18-16,1 0-9 0,-3 1-12 15,-2 2-6-15,0 0-1 0,-7 0-14 16,-11 0-30-16,-10-2-73 0,-14-4-55 16,-15-8-152-16,-22-2-762 0,-9-7-1614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3-03T03:00:47.13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18635 5015 2130 0,'-25'5'1281'0,"16"-2"-1170"0,1 1-35 16,3-3 6-16,-2 2-6 0,5 0-29 0,2 0-45 15,2 1 26-15,7 1 32 0,2 1 41 16,14 3 16-16,15-1 42 16,24-1 48-16,18-2-34 0,9-5-34 0,9 0-20 15,6-3-21-15,9-1-21 0,6-1-41 16,7 2-5-16,3 1 2 16,3 2 7-16,2 0 24 0,-2 0 3 0,-1 3 24 15,-7 1 63-15,1 1-60 0,-8 0-39 16,-5-1-13-16,-8 0-3 0,-9 2 4 15,-7-2-7-15,-9-1-12 0,-13 1-6 16,-12-1 3-16,-15-1-21 0,-14-1 0 16,-12 1-1-16,-6-2 0 0,-3 0-1 15,-4 0-1-15,0 0 2 0,-3 0-47 16,-6-2-58-16,-5-3-72 0,-6-2-101 16,-6-2-81-16,-9-1-293 0,4 0-776 0,-11-7-1345 15</inkml:trace>
  <inkml:trace contextRef="#ctx0" brushRef="#br0" timeOffset="3950.215">17150 3963 1982 0,'-9'-4'615'0,"4"-2"-437"0,-2 0-8 0,3-2 51 0,-4-1-10 16,3-3-18-16,0-1-72 0,-3-1-30 16,3-4-15-16,-1-2-13 0,2-1-7 15,1-1 3-15,1-3-4 0,2 2 13 16,0-5 32-16,5 1 6 0,5-2-32 15,6-3-40-15,10-5-34 0,15-5-26 16,15-5-1-16,10 1-8 0,1 6 1 16,5 4 6-16,-5 11 4 0,3 1 9 15,1 5 15-15,1 4 25 0,2 2 0 16,1 6-7-16,0 0 1 0,2 4 0 16,-1 3 5-16,-1 3-23 0,-2 7-1 15,-1 3-1-15,-1 5-33 0,-3 5 14 16,-3 5 19-16,-5 6-20 0,-2-2 21 15,-5 4-13-15,-7 2 13 0,-9-5 13 0,-11-8 2 16,-4-1 23-16,-4-5-14 16,1 6 10-16,0 3 13 0,3 4-7 15,-5-4 3-15,-3-2-30 0,-3-4-11 0,-5-2 13 16,-1-5-15-16,-3 0 0 16,-2-4 0-16,0-1-1 0,0-3-2 0,-4-1-9 15,2-2 9-15,-2-1 0 0,-1-2 0 16,1 1-21-16,-1-2-20 0,1 0-5 15,-5-2-19-15,4-5-56 0,-1 0-54 16,1-3-83-16,-1-4-144 0,1-3-239 16,3 4-519-16,-1-14-461 0</inkml:trace>
  <inkml:trace contextRef="#ctx0" brushRef="#br0" timeOffset="4766.731">17956 3339 2434 0,'0'0'438'0,"0"0"-216"0,0 0 14 0,0 0-10 15,0 0-8-15,0 0-27 0,0 0-55 16,19-39-8-16,-15 28-25 0,0 0-10 16,-1-4-4-16,-1-1-5 0,2-1-7 15,-2-2 6-15,-2 0-9 0,0-1-16 16,-2-3-18-16,-2-1 6 0,-1 0-13 0,-1-3-8 16,-2-1-4-16,-2 1 10 0,-1-3-13 15,-3 1 3-15,-3-1 7 0,-1-2-14 16,0-1-14-16,-6 1-3 0,-1-1 3 15,-8-5-12-15,-7-5-13 0,-14-2-2 16,-3 1 24-16,-1 3-31 0,0 5 34 16,2 4-27-16,-1 4 2 0,-7 1-5 15,-1 0 5-15,-2 5 10 0,-4 2 14 16,-2 3-30-16,-5 3 16 0,-1 1-10 16,0 6 10-16,-5 0-9 0,1 5-1 15,-3 2 7-15,-3 0-1 0,0 6 4 16,0 4 2-16,-1 4 1 0,4 1 9 15,-1 6 1-15,2 4-13 0,3 3 15 16,4 4 0-16,1 4 18 0,5 5-6 16,2 1 4-16,4 4-14 0,3 5 0 15,2 1-2-15,2 3-1 0,4 3 0 16,1 0 1-16,4 0 1 0,2 3 11 16,3-2 3-16,3 2-11 0,1 3 26 0,5-3-8 15,-1 1 18-15,6-1-7 0,1 0 7 16,3-3-9-16,4-7 5 0,3-1 1 15,2-5-6-15,3-3-4 0,2-6-9 16,4-8-5-16,2-7-11 0,1-4-2 16,-2 3 0-16,1 0-1 0,-1 0-12 15,2-5-2-15,0-4-34 0,3-5-49 16,1-3-21-16,0-3-4 0,1 0 12 16,-1-7-49-16,2-6-114 0,-1-7-200 15,1-11-156-15,0-13-186 0,3-8-333 16,-1 5 107-16</inkml:trace>
  <inkml:trace contextRef="#ctx0" brushRef="#br0" timeOffset="5050.185">14635 3373 2216 0,'0'0'472'0,"0"0"-202"0,0 0-27 0,0 0-17 16,0 0-51-16,0 0-55 0,0 0-98 15,0 0-22-15,0 0 0 0,0 0 38 0,-27 48 31 16,30-16 19-16,0 10 3 15,0 7-5-15,-1 5 1 0,-1-2-9 16,1-5-10-16,0-5-12 0,0-6-9 0,0-8-4 16,1-7-3-16,1-2-18 0,0 1-1 15,3 2 7-15,0 2 9 0,-1-3 9 16,2-2-3-16,1-5-24 0,-1-4-7 16,2 0 25-16,0-6 15 0,3-2 46 15,0-2 9-15,5-6-3 0,5-9-10 16,8-11-85-16,13-21-9 0,12-21-250 15,4-18-312-15,-14 15-1314 0,-4-2-682 0</inkml:trace>
  <inkml:trace contextRef="#ctx0" brushRef="#br0" timeOffset="6384.119">8097 13231 2563 0,'0'0'393'0,"0"0"-198"0,0 0 3 0,0 0 9 16,0 0-62-16,0 0-31 0,0 0-1 16,0 0-35-16,0 0 36 0,44-3 23 15,3 2 49-15,18-1 0 0,15-1-26 16,4-2-32-16,3-4-11 0,-5 2 2 15,0-3-19-15,6 0-21 0,-1-2 16 16,0-2 5-16,2 2 0 0,-6 2-19 16,-6 0-14-16,-4-1-13 0,-8 3-20 15,-8 2-10-15,-14 0-21 0,-10 3-2 16,-12 2-1-16,-6 1-15 0,1-1-19 0,-7 1-77 16,-1 0-138-16,-8 0-73 0,-4 0-159 15,-5 0-739-15,-16-2-1961 0</inkml:trace>
  <inkml:trace contextRef="#ctx0" brushRef="#br0" timeOffset="8766.739">13745 13275 2621 0,'0'0'549'0,"0"0"-332"0,-43 5-36 0,35-3 15 0,0-2-45 16,5 0-44-16,1 0-15 0,2 0-8 15,1 0-12-15,3 0-29 0,6 0-31 16,4 0 69-16,14-2 27 0,18 1 28 16,18-3 0-16,10 1-23 0,8-1-30 15,0-1-13-15,0 1-6 0,7 3 6 0,4-2 9 16,8 1 31-16,3 0 23 15,4 0-14-15,4 2-29 0,-1 0-5 0,3 0-3 16,-3-2-7-16,-2 1-2 0,-6-1-4 16,-5-1-9-16,-5 1 1 0,-6-2-7 15,-7 1-18-15,-9-1-15 0,-8 1-21 16,-11-2-1-16,-14-1-26 0,-12 0-72 16,-9 1-91-16,-7-4-106 0,-5-4-56 15,2 3-875-15,-13-25-1795 0</inkml:trace>
  <inkml:trace contextRef="#ctx0" brushRef="#br0" timeOffset="20234.286">21431 13180 1634 0,'-7'5'1631'0,"7"-5"-1341"0,0 0-110 0,0 0-35 0,1 0 41 16,1 0-33-16,1 0-29 0,0 0 46 16,2 0 49-16,6 0-16 0,7 0-69 0,11 0-39 15,17-1-16-15,22-2-15 16,8-2-21-16,2-2-22 0,-5 1 0 0,-8 3-21 15,0 0-1-15,-1 0-23 0,-1 2-7 16,-1-2-23-16,-4 3-13 0,-2 0-6 16,-5-1-40-16,-5 1-53 0,-3 0-67 15,-10-3-105-15,-5 0-182 0,-7 0-515 16,-9 0-745-16</inkml:trace>
  <inkml:trace contextRef="#ctx0" brushRef="#br0" timeOffset="20850.289">27483 13194 140 0,'0'0'3665'0,"0"0"-3169"0,0 0-199 0,55 5 10 0,-10-6-90 0,16-3-58 16,14-3-23-16,11 0-23 0,-1-2-31 15,-1-1-19-15,5 3-24 0,5 2 1 16,1-1-4-16,6 3-15 0,2 2-20 15,2-1-1-15,2 1-12 0,1 1 0 16,-3 0-24-16,-4 0-46 0,-4 0-57 16,-6 0 20-16,-2-3-42 0,-6 2-61 15,-7-3-63-15,-7-6-133 0,-5-4-294 16,-20-1-961-16,-7-7-268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3-03T02:06:35.83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9944 14205 1150 0,'0'0'309'0,"0"0"-286"0,0 0 399 0,-45 2-62 16,36-2-91-16,-1-2-101 0,0 1 2 15,5-3-42-15,-1 1-2 0,4 1-5 16,0-3 0-16,2 4-41 0,0-3-36 15,0 1-25-15,4-3 0 0,3-1-19 16,7-3-12-16,5 0 12 0,12-5 10 16,16-4 9-16,13 0 10 0,7 0 5 15,4 4 4-15,-1 3-12 0,-4 2 2 16,0 0 7-16,1 2 9 0,4-1-28 0,2 1 9 16,3 2-25-16,0-2 0 0,2-1-2 15,1 0 2-15,-3 0-1 16,0-1-15-16,-3 0 14 0,-2 0-39 0,0 2 39 15,-4 3-10-15,-2 5 11 0,-4 2-1 16,-5 9-14-16,-8 2 13 0,-8 2 1 16,-12-2-45-16,-8 1 2 0,-3-1-15 15,1 7-6-15,1 3 28 0,0 5 25 16,-4 0 0-16,-6 8-9 16,-5 9 6-16,-9 7 1 0,-8 3 15 0,-11-1 19 15,-4-6 13-15,-4-4 3 0,-7-3 3 16,-4 0 7-16,-7-1-23 0,-5-3 22 15,-3-1-12-15,-8 1-17 0,-6 0-15 16,-6-2-43-16,-6-1-17 0,-4-3-13 16,-3-6 40-16,-2-7 33 0,0-8 26 15,2-9 12-15,0-5 12 0,1-9 4 16,2-10-13-16,2-6-22 0,2-9-9 16,6-6 6-16,4-8 25 0,6-5-4 0,10-4 14 15,14 4 6-15,11-1-35 0,12 5-19 16,13 6-3-16,6 9-38 15,6 8 16-15,5 10-32 0,6-1 20 0,14-6-13 16,16-7 12-16,26-3-6 16,7 3-7-16,4 10-56 0,-4 7-193 0,-7 7-310 15,-22 2-930-15</inkml:trace>
  <inkml:trace contextRef="#ctx0" brushRef="#br0" timeOffset="1532.728">13238 13698 1739 0,'-1'0'318'0,"1"0"-137"0,0 0 52 0,0-4 9 16,2-1-65-16,5 1-103 0,6-2-45 15,3-5 61-15,13-2-4 0,17-8 16 16,19-2-15-16,8-2-24 0,2 1-34 16,-1 3-17-16,-6 5-10 0,1 2 0 15,3-1-2-15,0 3 2 0,2 0 1 16,5 0 29-16,2 1 3 0,4 2-1 16,3-1-11-16,2 2-12 0,2 2-10 15,-2 2-2-15,-3 3-1 0,-3 1-17 16,-5 7-32-16,-2 5-18 0,-6 5 5 15,-5 3 29-15,-3 6 11 0,-6 2 24 16,-3 1 16-16,-4 3-16 0,-4 0 0 16,-3 1 14-16,-8-5-14 0,-9-4-12 15,-4-2 10-15,-6 0-21 0,4 8-5 0,1 11 8 16,-6 1-24-16,-4-5 31 16,-8-7 13-16,-5-3 3 0,-7 2 23 15,-2 4 6-15,-7 1 3 0,-4-3-3 0,-11 4-1 16,-11 2-21-16,-14 3-10 0,-5-5-35 15,-3-5 3-15,0-5-3 16,2-6 6-16,-7-5 14 0,-4 0 15 0,-2-4 1 16,-7-3 2-16,-3 0-2 0,-5-1 11 15,-3-5-9-15,-1-1 28 0,0 0 20 16,0-7-9-16,6-3 18 0,3-1 42 16,5-6 9-16,7-4-26 0,6-5 6 15,2-5-41-15,4-6-31 0,3-4 10 16,4-3-29-16,2-2-21 0,4-2-14 15,6 1-22-15,3 0 4 0,6 6-23 16,8 7 16-16,8 6 0 0,5 7 9 16,5 1 29-16,0-1 9 0,2-2 13 15,2-4 42-15,5 4-42 0,9-1-1 16,12-5-44-16,19-6-28 0,24-5 3 16,15 2-16-16,12 3-58 0,6 7-170 15,-3 6-261-15,-20 5-681 0</inkml:trace>
  <inkml:trace contextRef="#ctx0" brushRef="#br0" timeOffset="2448.559">17596 10771 2260 0,'0'0'462'0,"0"0"-240"0,0 0 47 0,0 0-11 0,0 0-106 0,0 0-16 0,0 0 37 16,25-42-113-16,2 31-60 15,20-6 18-15,21-2-5 0,10-1-10 0,9 2-3 16,2 2-2-16,-7 3-11 0,2 1-12 16,1-1 3-16,4 5 8 15,0 0 14-15,4 2 3 0,0 3 9 0,-3 2-9 16,-4 1 9-16,-4 1-10 0,-4 2-2 15,-5 3-12-15,-5 2-10 0,-9 4-28 16,-6 4-7-16,-6 4-9 0,-13 2 3 16,-7 0-10-16,-10-4-6 0,-1 3-7 15,-2 5-28-15,1 9 34 0,-3-1-64 16,-9 2-35-16,-3-2-1 0,-3-5 64 16,-9 4 67-16,-4-5 36 0,-11 3 13 15,-13-1 13-15,-16 0 16 0,-10-3 29 16,-7-5 4-16,-6-4-4 0,-5-2-33 15,-8-3 14-15,-9-3-1 0,-3 3 14 16,-3-5 34-16,2-4 17 0,-2-4 18 16,7-4 35-16,1-7 22 0,7-7-5 15,5-3-44-15,3-4-60 0,7 0-37 0,8-2-1 16,9-2 5-16,13 4 7 0,16 3 4 16,12 3-16-16,7 0-28 15,5-3-3-15,7-4-12 0,7-9-66 0,24-5-83 16,24-7 20-16,20-2-36 0,12 2-74 15,9 5-113-15,-1 2-147 0,-21 8-538 16</inkml:trace>
  <inkml:trace contextRef="#ctx0" brushRef="#br0" timeOffset="3357.489">21785 8345 2141 0,'0'0'350'0,"0"0"-276"0,0 0 26 0,-42 9-26 15,22-4 7-15,-3-1-4 16,-10 1-29-16,-15 0-16 0,-16 0-19 15,-9-3 3-15,-6-1 13 0,-2-1-10 0,-2-2-19 16,-7-3-19-16,-10 0-65 16,-5-1-67-16,-2 1-3 0,-1-3 47 0,3 0 65 15,1-2 42-15,6-2 52 0,3-4 25 16,1 2 20-16,0-2-33 0,-3-3-51 16,3 3-13-16,3-4 1 0,6-3 40 15,12 0 84-15,9-5 42 0,15 4 37 16,15 0 0-16,12 5-17 0,5-9-33 15,1-9-54-15,10-15-27 0,6-8-73 16,12 1-20-16,13 4-14 0,10 4 9 16,8 1 6-16,8-1 18 0,11-1 2 15,16 1-1-15,10 1 3 0,9 0 10 16,18 2 2-16,10 2-15 0,11 3-11 16,10 5-8-16,6 8-18 0,4 6-14 15,3 7-27-15,0 9-8 0,-4 7 55 16,-2 6 6-16,-6 12 6 0,-6 6 0 15,-8 6 16-15,-11 6 1 0,-12 4 1 0,-9 5-1 16,-16 2-20-16,-14 6 0 0,-16 0 9 16,-17 1-6-16,-14 3 17 0,-14-2-14 15,-11 1 14-15,-16 1-10 0,-12-4 12 16,-11 0 16-16,-11-3 16 0,-10-2 6 16,-8-7 19-16,-8-2 19 15,-8-4-16-15,-6-2-16 0,-8-4-19 0,-8-3-12 16,-5-2-10-16,-7-4-3 0,-3-4-17 15,-3-4-5-15,3-2-10 0,4-5 20 16,8-4 11-16,13-7-28 0,14-7-18 16,20-3-108-16,18-16-259 0,17 5-579 15,23-11-1123-15</inkml:trace>
  <inkml:trace contextRef="#ctx0" brushRef="#br0" timeOffset="4214.679">23435 9686 3235 0,'0'0'166'0,"22"-41"-61"0,3 13-29 0,20-7 25 15,22-6 10-15,13 1-1 0,8 6-19 16,4 6-41-16,0 6-15 0,5 4-7 15,4 5 7-15,5 5-17 0,6 5-5 16,5 3-12-16,5 8-1 0,4 6-11 16,2 8-2-16,1 4-18 0,1 7-29 0,-3 2-31 15,-5 4-19-15,-12 2-26 16,-10 5-25-16,-11 4 59 0,-17 5-6 16,-19 4-19-16,-15 2 2 0,-23 1 35 0,-15 0 13 15,-14-4 77-15,-16-4 19 0,-15-7 33 16,-12-4 54-16,-12-5 44 0,-14-5-13 15,-14-4-35-15,-11-9-52 0,-11-5-2 16,-14-10-23-16,-11-5-6 0,-13-5-19 16,-9-12-20-16,-9-5 4 0,-3-9 16 15,5-2 40-15,9-9 74 0,15-5 65 16,18-5 51-16,20-4-25 0,23-5-59 16,21-3-54-16,20-4-42 0,16-4-50 15,17-2-72-15,17 2-55 0,22 0-53 16,23 4-10-16,24 4-15 0,25 5-57 15,28 11 94-15,27 13-269 0,19 9-165 16,19 12 57-16,12 8 34 0,-45 4-656 16</inkml:trace>
  <inkml:trace contextRef="#ctx0" brushRef="#br0" timeOffset="5079.953">24271 15887 2596 0,'0'0'463'0,"45"-50"-245"0,-5 18-40 0,17-7 15 0,12-5-60 16,4 5-39-16,2 4-34 16,-5 5-10-16,4 3-6 0,5 6 1 0,4-1-11 15,3 7-18-15,3 4-16 0,2 7 0 16,-1 4-22-16,-1 4 0 0,-1 8-10 0,-3 7 7 15,-5 5-38-15,-7 10-25 16,-10 4-34-16,-8 3-40 0,-13 6-44 16,-13 5 53-16,-12 2-17 0,-12 0-16 0,-9 1 35 15,-12-2 151-15,-13 0 0 0,-10-3 132 16,-10-2 80-16,-10-2-27 0,-11-1-13 16,-11-2-7-16,-12 0-26 0,-9-5-31 15,-11-4 2-15,-6-4 16 0,-8-4 8 16,-1-7 25-16,-3-8-20 0,0-7-34 15,-3-5-59-15,2-10-46 0,1-9-64 16,2-5-57-16,5-4-56 0,6-5 12 16,6-3 1-16,13-6 45 0,12-1 56 15,15 0 47-15,17 0-12 0,18 3 28 16,17 6 3-16,15 6 29 0,12-2-20 16,28-6-12-16,19-4-1 0,20-3-30 15,19 9 9-15,11 12-7 0,14 6 1 16,12 8 27-16,7 4 1 0,4 5 33 15,-1 0-17-15,-3 3-16 0,-8-3-209 16,-37 0-568-16,-6-3-1360 0</inkml:trace>
  <inkml:trace contextRef="#ctx0" brushRef="#br0" timeOffset="5963.425">26716 12344 1087 0,'0'0'2445'0,"0"0"-2041"0,24-44-316 0,3 17 7 15,20-7-5-15,18-7-12 0,10 0 12 16,7 3-19-16,-4 5-30 0,0 5-7 16,4 1-19-16,4 1-13 0,5 3-2 15,5 3-28-15,5 4-18 0,3 3-28 16,5 6 46-16,0 4-16 0,6 3 1 0,-1 3-10 16,-1 4 9-16,-3 6-9 0,-5 3-9 15,-3 4 1-15,-7 6 23 0,-4 3 7 16,-10 5 15-16,-7 4 16 0,-9 6 2 15,-8 2 19-15,-10 5 8 0,-9 0 27 16,-10 3-27-16,-7 2-4 16,-12-2-6-16,-7 0-6 0,-8-1-10 0,-12 0-2 15,-11-2-1-15,-9-1-1 0,-8-5-43 16,-13-4 15-16,-9-1-9 16,-10-5-6-16,-9-4 4 0,-9-2 11 0,-4-4-9 15,-11-2 38-15,-6-4 3 0,-4-3 9 16,-5-6-9-16,-4-4 10 0,-1-5 0 15,-4-2-10-15,-1-11 6 0,-1-5-9 16,4-7 0-16,1-7 9 0,7-8 29 16,9-4 0-16,12-5 15 0,11-3 11 15,16-3 17-15,12 0 25 0,20-1-23 16,14 0 35-16,11-4-13 0,18-2-22 16,11 0-38-16,17 0-45 0,15 3 0 0,19 3-43 15,11 5-18-15,20 3 11 16,15 5 10-16,10 8-6 0,11 3 9 15,9 7-13-15,1 1-71 0,1 6-69 0,-11-2-94 16,-5-5-254-16,-38 4-760 16,-8-9-677-16</inkml:trace>
  <inkml:trace contextRef="#ctx0" brushRef="#br0" timeOffset="6968.714">23534 5970 2560 0,'0'0'418'0,"0"0"-328"0,0 0 35 0,29-43-14 0,-19 29-12 0,3 3 47 0,0 0 0 16,4-1-39-16,1 3-38 0,6 2-18 15,12-3-17-15,13 3-3 0,20 1 1 16,11 0-13-16,9 4 0 0,2 1-19 16,-2 1 0-16,8 6-3 0,2 0-20 15,6 3-11-15,1 3-1 0,1 0 10 16,3 4 3-16,-4 1 0 0,0 1 21 16,-5 2-14-16,-7 1 13 0,-7 4-20 15,-11 1-19-15,-6 6-9 0,-13 0 0 16,-14-1-7-16,-7 5 54 0,-12 3-67 15,-13 3 22-15,-7 6-6 0,-12-3-3 16,-11 1 29-16,-9-4 9 0,-8 0 17 16,-6-4-1-16,-9-3 0 0,-5-2-32 15,-6-6-19-15,-5-2 9 0,-6-1 17 16,-7-4 28-16,-4 1 20 0,-9-3-8 16,-4 0 1-16,-5-3 3 0,-4-1-13 0,-5-5 26 15,-1-3-10-15,-2-3 7 16,2-3 25-16,4-9 28 0,5-5 38 15,6-9 7-15,5-9-23 0,6-8-23 0,8-7-18 16,4-7-29-16,10-8-9 0,6-3 1 16,10-7-22-16,6 0-1 0,11-2 29 15,12 2-10-15,8 4 9 0,11 5-15 16,10 8 5-16,3 13-18 0,5 10-1 16,12 0-6-16,17 3 7 0,15-1 41 15,16 2 18-15,10 11 19 0,5 10 9 16,7 8 6-16,7 13-44 0,0 6-49 15,-6 6-12-15,-15 6-81 0,-15 2-137 16,-15 7-59-16,-15 5-99 0,-18 4-216 16,-9-13-524-16,-14 1-537 0</inkml:trace>
  <inkml:trace contextRef="#ctx0" brushRef="#br0" timeOffset="25096.988">11772 6223 713 0,'0'0'169'0,"0"0"356"0,0 0-275 0,0 0-12 0,0 0 47 16,-8-37-6-16,7 28-15 0,-1 1-4 15,1-1-71-15,-1 0-38 0,1 0 8 16,-1 0-4-16,0-1-26 0,0 0-25 16,-2-1-28-16,2 0-54 0,0 0-22 15,1-1-13-15,0 0-9 0,0-1 19 0,0 2-25 16,0-3 12-16,-1 2 16 0,-2 1 0 15,0 2 25-15,-3 1 16 16,-2 1 3-16,0 3 29 0,-1 1-73 0,-4 3-1 16,1 0-38-16,-3 9-2 15,0 4-9-15,-1 5 10 0,0 12 14 0,-2 13 26 16,-2 13 0-16,3 7 13 0,4-2 0 16,3-3-13-16,3-6-3 0,3-6 2 15,0-4-14-15,5-8-29 0,0-10-4 16,2-6-18-16,4-6-10 0,3 2 16 15,1-1 6-15,5 0 19 0,0-5 35 16,4-4 13-16,-1-4 31 0,2-3 7 16,2-6 6-16,-2-1-16 0,3-4-9 15,-2-3-7-15,-1-1 10 0,-2-1-13 16,-2-3 12-16,-4 2-5 0,-4 0 15 16,1 5-4-16,-5 2 4 0,-2 7 4 15,-1 1 43-15,-1 3 9 0,0 2-20 16,0 2-18-16,0 5-30 0,0 3-5 15,0 7 8-15,3 8 26 0,0-1-8 0,2 5-13 16,0-4-37-16,4-2-3 16,-2-6-22-16,2-3-5 0,2-4-14 0,1-6 1 15,0-4 37-15,3-3 3 0,2-8 28 16,3-6-28-16,0-7-42 0,1-5-45 16,-1-4-6-16,-4 0 3 0,-2-2 31 15,-8 3 25-15,-5 4 33 0,-4 2 2 16,-7 6 5-16,-6 4 26 0,-2 7-23 15,-2 7-9-15,-2 3-53 0,-2 9-13 16,1 6-7-16,-1 5-11 0,2 3-46 16,3 2-189-16,2 0-160 0,6-3-296 15,3-6-815-15</inkml:trace>
  <inkml:trace contextRef="#ctx0" brushRef="#br0" timeOffset="25528.988">12154 6282 2435 0,'0'0'335'0,"0"0"-177"0,0 0 82 0,0 0 50 15,0 0 11-15,0 0-65 0,0 0-66 0,0 0-15 16,0 0-28-16,0 0-52 0,0 0-75 15,0 0-10-15,0 0-73 0,0 0-10 16,0 0 80-16,0 0 13 0,-17 27 13 16,21-4-7-16,0 2-6 0,-1 0-16 15,1 0-18-15,-2-4 19 0,0-2-13 16,0-3 6-16,1-4-3 0,0-5 13 16,0-2-7-16,0-5 16 0,1 0 3 15,1-6 51-15,2-3 33 0,2-6-38 16,1-4-36-16,1-5-10 0,-1-3-16 15,-2 1 16-15,1 3 19 0,-4 3 9 0,0 5-4 16,-2 7 4-16,0 2-6 0,0 6-22 16,1 0 1-16,2 8-1 15,3 4 37-15,0 4-3 0,0 3-12 0,1 2-22 16,-3 0-1-16,-1-1-67 0,-2-1-41 16,-2-2-65-16,-1-2-74 0,0-2-232 15,-1-4-651-15,2-9-1082 0</inkml:trace>
  <inkml:trace contextRef="#ctx0" brushRef="#br0" timeOffset="25730.631">12463 5889 2999 0,'0'0'428'16,"0"0"-164"-16,0 0 13 0,0 0-30 15,0 0-48-15,0 0-84 0,0 0-63 16,-12 45 16-16,12 9 24 0,0 8-15 15,3 4-34-15,1-4 3 0,-2-9-27 16,0-4-1-16,0 0-16 0,-2-4-2 0,0-1-89 16,1-11-148-16,0-7-109 15,0-8-90-15,2-7-186 0,-1 0-366 16,1-3-527-16</inkml:trace>
  <inkml:trace contextRef="#ctx0" brushRef="#br0" timeOffset="26096.533">12392 6270 2810 0,'0'0'513'16,"0"0"-316"-16,0 0-39 0,0 0-29 15,0 0 10-15,0 0-13 0,0 0-42 16,0 0-40-16,49-13-13 0,-36 13-6 16,1 0-13-16,0 2 16 0,1 2 13 15,-2 0-27-15,2 0-14 0,-1 3-2 16,3 0 2-16,-1 1 0 0,2 1-12 15,-3 0-16-15,2 1 0 0,-4 3-3 16,0-1-4-16,-2 3 11 0,-5-1-8 16,-2 0 30-16,-3 1-1 0,-1-1 1 15,-4-1 2-15,-3-1 0 0,-2-1 28 16,-1-2 13-16,2-5 15 0,2-2 55 16,2-1 81-16,3-1 51 0,1 0-10 15,0-7 2-15,3-6 11 0,3-2-134 16,3-9-67-16,5-4-45 0,5-1-33 15,3 4-6-15,1 1-13 0,2 4-15 0,-1 5-48 16,-4 2-55-16,-3 5-59 0,-3 2-115 16,-6 4-259-16,0 2-530 15,-5 0-923-15</inkml:trace>
  <inkml:trace contextRef="#ctx0" brushRef="#br0" timeOffset="26431.868">12913 6325 1413 0,'0'0'2090'0,"0"0"-1787"16,0 0-64-16,0 0 30 0,0 0 22 16,0 0-134-16,0 0-157 0,0 0-6 15,0 0-80-15,-40 35 24 0,33-13 44 16,1 3 15-16,-1-1-18 0,3-1 20 15,3-3-2-15,1-5-47 0,1-2-8 0,4-6-1 16,4-3-31-16,0-4 45 16,3-3 45-16,3-8 12 0,0-2-12 0,-1-6-4 15,-3-2 4-15,-2 0 24 0,-4-2-23 16,-5 3 1-16,-1 1-4 0,-8 0-4 16,-1 4-44-16,-2 4-9 0,-3 2-9 15,2 4 11-15,0 3-38 0,2 2-68 16,2 0-150-16,1 0-141 0,4 3-154 15,3-2-369-15,1 1-313 0</inkml:trace>
  <inkml:trace contextRef="#ctx0" brushRef="#br0" timeOffset="26679.732">13061 5954 2909 0,'0'0'549'15,"9"-44"-185"-15,-3 25-28 0,1-2-40 16,-1 1-10-16,-1 2-62 0,-1 5-28 15,-2 4-23-15,-1 3-30 0,-1 3-34 16,0 1-21-16,0 2-30 0,0 0-25 0,0 0-33 16,0 3-64-16,0 5-42 0,2 10 0 15,8 17 97-15,2 15 9 16,4 10 40-16,-1 3-22 0,1-3-16 0,-4-5 11 16,0-1-13-16,1-3 0 0,-1-5-2 15,0-9-25-15,-3-9-28 0,-2-10-18 16,-1-4-36-16,1 1-83 0,-1-1-90 15,-2 0-271-15,-2-8-572 0,-1-4-915 16</inkml:trace>
  <inkml:trace contextRef="#ctx0" brushRef="#br0" timeOffset="27878.883">12412 6743 2502 0,'0'0'406'0,"0"0"-109"0,0 0 22 0,0 0-35 0,0 0 6 16,0 0-66-16,-43-39-50 0,31 27-81 15,-1-3-60-15,-3 1-8 0,-1 1 3 16,-2-2-16-16,-1 2-10 0,1 3 20 0,-4 3-22 15,3 2-3-15,1 5-50 16,0 0 1-16,2 7-13 0,1 4 0 16,4 0-9-16,1 6 6 0,7 0 18 0,3 3 25 15,3 1 24-15,9-1 1 0,4 1 8 16,6-1-7-16,3-3 17 0,4 0-6 16,1 0-8-16,0-2 8 0,0 1 10 15,-1 0-22-15,-6-1 0 0,-4 2-2 16,-7 0 0-16,-6 2-14 0,-5 0-3 15,-7 1-34-15,-10 3-21 0,-10 2-29 16,-15 5-43-16,-13-1-27 0,-3-4 2 16,5-8 32-16,10-8 2 0,15-6-29 15,8-3-36-15,4-6-88 0,3-4-256 16,1-6 68-16,7-10-20 0,10-12 45 0,7 3-186 16</inkml:trace>
  <inkml:trace contextRef="#ctx0" brushRef="#br0" timeOffset="28039.252">12309 6779 477 0,'0'0'1072'0,"42"-12"-773"0,-18 8-52 0,-2 1-17 16,-3 3-10-16,-4 3-17 0,-7 6-4 16,-1 4 83-16,-3 4-72 0,-1 4-20 15,-3 2 25-15,0 0-14 0,-1 3-19 16,-3-2-52-16,1 3-52 0,-1-3-42 16,0-1-36-16,2-3-18 0,1-2-4 15,1-6-65-15,0-3-84 0,0-2-58 16,1-6-49-16,2-2-128 0,1-8-259 15,0 1-584-15</inkml:trace>
  <inkml:trace contextRef="#ctx0" brushRef="#br0" timeOffset="28167.004">12446 6709 2519 0,'0'0'473'0,"0"0"-249"0,0 0-106 15,0 0-118-15,0 0-19 0,0 0-51 16,0 0-39-16,0 0-167 0,0 0-175 15,0 0-220-15,38 0-865 0</inkml:trace>
  <inkml:trace contextRef="#ctx0" brushRef="#br0" timeOffset="28777.639">12706 6768 2354 0,'0'0'693'15,"0"0"-317"-15,0 0-100 0,0 0-21 16,0 0-35-16,0 0-89 0,0 0-57 15,-49 14-18-15,33-6-56 0,0 2-27 16,-2 3-10-16,2 1 6 0,2 4-6 16,2 0-7-16,4-2 7 0,4 1-1 15,4-3 7-15,0-4-6 0,5-2 12 16,2-3 25-16,2-2 22 0,1-1 37 16,1-1-6-16,-1-1 0 0,4 2-16 15,-2 0-12-15,2 1-25 0,0 5-10 16,-1 2-9-16,1 6-3 0,-2 3 20 15,0 3 2-15,-3 2 13 0,-1 1-12 16,-2 2 2-16,-1-1-3 0,-4 0-1 16,-1-1-18-16,-3 3-21 0,-5 1-26 15,-1-2-6-15,-2 1 6 0,-1-3 56 16,0-7 10-16,-1-4 51 0,1-6 15 0,1-4-4 16,0-4-18-16,0-4 3 15,2-6 5-15,0-7-27 0,2-14 46 16,2-11-49-16,4-14 6 0,1-3-16 0,9 4-11 15,4 12-1-15,-1 13 0 16,0 10 0-16,2 2 31 0,3 1-6 0,2-1 27 16,3 1 13-16,-3 5-3 0,1 5-29 15,-2 3-33-15,-2 4 2 0,-2 0-1 16,-2 4-1-16,-1 3-15 0,-2 2 3 16,-4 1 12-16,-1 3 11 0,-2-1 20 15,-1-1-10-15,-1-2-5 0,0-2-13 16,1-3 9-16,0-3-9 0,1-1 22 15,0 0 5-15,2-3-11 0,1-4 48 16,2-4-6-16,1 0-24 0,2-3-25 0,3-2-12 16,-2 3-31-16,1 5-14 15,-1 4-20-15,0 4 16 0,2 1 6 16,-1 8 31-16,3 5 9 0,-2 4 1 0,0 0-16 16,-1 1-44-16,0 0-52 15,-2-2-52-15,1-4-73 0,0-4-178 16,2-4-346-16,-2-4-879 0</inkml:trace>
  <inkml:trace contextRef="#ctx0" brushRef="#br0" timeOffset="29345.039">13302 6868 2385 0,'0'0'555'0,"0"0"-248"0,0 0-49 0,0 0-8 0,-46 13-49 16,35-9-3-16,0 0-36 0,0 2-50 15,3 1-56-15,0 1-29 0,2 1-27 16,-1 4-14-16,2 1-5 0,1 3-21 16,1 2-3-16,1-1-10 0,2 1-28 15,0-2-31-15,3-5-2 0,2-3 24 16,2-3 30-16,3-4 50 0,1-2 10 16,2-2 51-16,1-6 18 0,3-2 1 15,-2-4-23-15,2-3-10 0,-3 0-15 16,-1 3-19-16,-2 1 13 0,-2 4-15 15,-3 5-1-15,-1 3 0 0,0 1 0 0,1 7 1 16,1 3 30-16,0 4 31 0,2 1-9 16,0 1-28-16,-1-3-25 15,-1-2-1-15,2-3 0 0,0-3 1 0,0-3 18 16,3-2 41-16,1-8 37 0,3-6-16 16,2-7-37-16,3-3-30 0,-2-5-12 15,3-1-1-15,-2-4 24 0,0-7 16 16,1-9 13-16,-5-13-7 0,-3-5-3 15,-5 3-13-15,-4 2-18 0,-1 6 16 16,-3 2-10-16,0-1 19 0,-4 4 6 16,-1 10-3-16,1 11 18 0,0 11 27 15,0 9 21-15,0 1-33 0,0 3-18 16,-1 3-13-16,-1 7-42 0,-1 16-62 16,-5 24-8-16,-5 29 38 0,2 21 32 15,4 7 34-15,7-3 8 0,4-12-20 16,8-12-21-16,7-8 2 0,7-12 7 15,-1-13-10-15,1-13-3 0,-3-9-12 16,0-4 12-16,6-2-46 0,3-1-76 16,4-5-131-16,-2-6-106 0,0-8-304 0,-8-3-649 15,5-17-1211-15</inkml:trace>
  <inkml:trace contextRef="#ctx0" brushRef="#br0" timeOffset="30859.031">13883 7246 1231 0,'0'0'1828'0,"0"0"-1527"0,0 0-111 0,0 0 32 0,0 0 7 16,0 0-34-16,-42-8-40 0,29 5-40 15,0-1-35-15,-4-2-30 0,-1 3-16 16,-2-4-3-16,-5 1-10 0,-7-1-18 0,-15-2-1 15,-13 2 14-15,-10 0-13 16,-5 5 12-16,-2-1 7 0,3 3-4 16,-3 0-6-16,-4 3-12 0,-2-2-1 15,-2 1-2-15,-1 1-15 0,0 0-7 0,-1 0 7 16,-1 1 5-16,-1-2 10 0,-2 2 0 16,-1-1-9-16,-2 0 9 0,0 1 0 15,0-3 1-15,-1 0 2 0,2-1 3 16,3-1 15-16,3-4-5 0,7-1 2 15,7-5 6-15,8 1 7 0,5-3 6 16,5 0-6-16,9-1-1 0,10 1 4 16,8 0 2-16,7 3 7 0,4-1 9 15,-2-2 12-15,0-2 13 0,-1-1-32 16,3 0-8-16,2-1-22 0,0 2-11 16,4-1-1-16,0 3 0 0,1-2-12 15,0 3 9-15,3 0 3 0,-2-1 3 16,2 4 0-16,-1-1 15 0,2-2 3 15,-4 1-18-15,4-1 13 0,-2 0-15 16,0 0 1-16,-2-3 1 0,0 1 15 16,2-1-6-16,-2-2 6 0,1-1 1 15,1-3-1-15,-2-5-16 0,4-6 22 0,-3-9-13 16,1-12-10-16,-1-4 1 16,2-1-2-16,0-1-1 0,4 0 0 15,1-3-9-15,0-4 8 0,2-2 2 0,0-2-24 16,4 0 24-16,1 2-18 0,4 3 16 15,3 0-29-15,0 7 19 0,2 3 0 16,-1 6-3-16,0 11 3 0,-2 9 12 16,-4 7 0-16,1 4 0 0,-1-3 12 15,3 0 0-15,0-3 1 0,-1 3-13 16,0 3-2-16,1 3-10 0,-2 4-3 16,2 4-25-16,0 2-12 0,-1-1-6 15,6 5 13-15,1 0 20 0,6 1 1 16,1 0 24-16,12 1 6 0,7 4-6 15,11 0-19-15,7 0 18 0,3-1 1 16,1-1 4-16,0-2-3 0,5-1 23 16,7 2-23-16,2-1 1 0,8 0 16 15,3-1-18-15,2 0 3 0,3 0 28 0,1 0 6 16,-1 0-13-16,-1 0-9 16,1 0-13-16,0-1 1 0,-1-2 9 15,-1 3 7-15,-3 0-1 0,-2 0 0 0,-4 0-2 16,-4 0-1-16,-3 0-13 0,-7 2 1 15,-4 0 0-15,-6 1 0 0,-4-3 0 16,-5 2 15-16,0-2-15 0,-4 0-1 16,-3 0 10-16,-3-2-11 0,-7 1 2 15,-7-1-2-15,-6 2 0 16,-2 0-1-16,2 0-1 0,1 0 0 0,-1 0-1 16,-2 0-10-16,-6 0 9 0,-2 0-15 15,-4 2 0-15,-3-1-4 16,0-1-2-16,-2 3 9 0,0-1 15 0,0 2 0 15,1 1 18-15,-1 5-3 0,1 0 4 16,0 4-7-16,0 2 3 0,0 2-3 16,2 2-9-16,0 3 12 0,0 2-2 15,2 2-1-15,0 1-10 0,1 2 1 16,2 2 9-16,0 0-10 0,1 4 1 0,2-2 15 16,0 1-3-16,3 3 7 15,1 6-4-15,3 8-15 0,-2 3 18 16,0-1 6-16,-4-4-8 0,0-3 8 0,1 1-3 15,-2-2 6-15,-1 3-11 16,-1 1 5-16,1-1 0 0,-2 3 3 16,-1-1 10-16,0-1-7 0,0 1 9 0,-4-3 0 15,-1 0-8-15,-3-1-4 0,0-2 0 16,-2-2 6-16,-3-8 4 16,-1-8-34-16,1-6 9 0,-2-1 6 0,-3 3-15 15,-2 2 12-15,-4 4 0 0,-2-3-13 16,-3-2 1-16,-3-2 0 0,-3-2 15 15,-8-1-3-15,-7-3-3 0,-9-2-12 16,-4-3-13-16,0-7-44 0,2-4-22 16,8 0-23-16,6-4-7 0,11 0 0 15,8-1-18-15,6-1-68 0,2-3-226 16,3 2-843-16,6-13-1874 0</inkml:trace>
  <inkml:trace contextRef="#ctx0" brushRef="#br0" timeOffset="32580.1">12120 7228 1007 0,'0'-4'479'0,"-3"1"-163"0,2 0-73 16,-1-2 29-16,0 2 35 0,-1-1-52 16,1 1-69-16,-1 0-33 0,1 2-19 15,0-2-7-15,0 2-25 0,1 1-17 16,-1-2-3-16,1 2-3 0,0 0 0 16,1 0-13-16,0 0-26 0,0 0-22 15,0 0-18-15,-1 0-12 0,0 0-10 16,-1 2 6-16,-1 0-6 0,1 3-3 15,-1 2 22-15,0 3 3 0,-1 0 12 0,0 3-8 16,1-1 18-16,-1 4-4 0,1-3 1 16,-2 1-16-16,2 3 22 0,0 0 5 15,0 2-27-15,0 0 34 0,0 2-6 16,0 0-18-16,0 1 6 0,0 2-7 16,-1 2 16-16,0 2-12 0,0-1-1 15,2 3-13-15,-1-1 17 0,1 1-6 16,1 0-12-16,0-1 11 0,1 2 0 15,0 1-9-15,2 5-2 0,1 8 14 16,-1 10 19-16,0 1-32 0,-1 1 1 16,-1-5 22-16,0-2-22 0,-2 2 19 15,-1 0-6-15,0 1-13 0,-1 2 18 16,1 0 7-16,0 1-15 0,0 2 12 16,1 2-23-16,-2 4 30 0,2 1-7 0,0 1-13 15,0 4 13-15,0 1-6 16,0 3-4-16,-1 2-12 0,0 2 0 15,-1 2 0-15,0 3 37 0,1 2-21 0,-3 1-16 16,3 0 21-16,-3 3 7 16,2-1-16-16,0 2-12 0,-1 1 28 0,2-1-19 15,0 3-9-15,1-1 21 0,1 0-5 16,0 3-17-16,1 1-1 0,-2 4 40 16,0-2-22-16,-1 2-16 0,0-1 24 15,0-1-26-15,-3 4 1 0,-1 1 12 16,0-1 1-16,1-1-12 0,1-1 0 15,-2 0-3-15,0-2 0 0,-1 1 6 16,1-4-4-16,-1 1-1 0,0-3 2 16,-1-2 11-16,0 0-12 0,1-1 29 15,-4-2 3-15,1-1-16 0,0-3 19 16,1-5-22-16,-1 1 0 0,0-2 13 16,1-3 54-16,-2 1-21 0,0-4-25 15,-1-4-6-15,3-4-17 0,-3-5-11 16,2-1-2-16,-1-4 3 0,1-2 3 15,1-5-3-15,0-3 9 0,2-6-10 16,3-9 0-16,1-6 0 0,0-3-1 16,-2 2 1-16,1 4 0 0,0 1 0 0,0 0-1 15,0-7 2-15,0 1 9 0,1-2-11 16,-1-2 14-16,1-3-14 0,0-1 12 16,0-1-10-16,2-2 9 0,-1-3 0 15,1-1-9-15,0-2 9 0,-1-1-9 16,3-1 0-16,0-1 0 0,0 0 0 15,0-1 18-15,0 0-9 0,0 0 4 16,0 0-1-16,0 0-12 0,0 0 15 16,0 0 3-16,0 0-21 0,0 0-2 15,0 0-19-15,0 0-3 0,0 0-13 16,0 0-5-16,0 0-19 0,0 0-15 16,0 0-12-16,0 0-6 0,0 0-10 15,0 0-6-15,-1 0-30 0,1 4-51 16,-1-1-40-16,0 4-30 0,1-2-16 15,0 1-51-15,0 0-41 0,0 1-12 16,0 2-32-16,0-1 63 0,0 2 81 16,0-1 103-16,0-1-74 0,0-3-363 0,0-1-196 15</inkml:trace>
  <inkml:trace contextRef="#ctx0" brushRef="#br0" timeOffset="33193.154">11417 13505 1433 0,'1'-4'1180'0,"-1"3"-640"0,2 0-164 0,-2 0-47 0,0 1-81 16,0 0-48-16,2 0-42 0,-2 0-22 15,0 0-28-15,0 1-32 0,0 4-33 16,-2 2 16-16,2 3 57 0,0 5-43 16,0 7-33-16,0 3-19 0,0 5 4 15,0 0-7-15,0 2-18 0,0-2 1 16,3 0 14-16,1-2-2 0,0-1-11 16,1-3 16-16,1-3-7 0,0-6-10 15,1-3 0-15,-1-5 11 0,4-5 10 0,3-2 17 16,2-5 1-16,5-8-16 15,9-13-9-15,11-20-15 0,17-26-77 16,7-20-121-16,6-14-172 0,-17 21-376 0,-4 6-1748 0</inkml:trace>
  <inkml:trace contextRef="#ctx0" brushRef="#br0" timeOffset="34739.753">13079 7238 3038 0,'0'0'498'0,"0"0"-343"0,0 0 43 0,0 0 10 0,0 0-65 15,0 0-62-15,0 0-19 0,0 0 25 16,0 0-25-16,0 0-56 0,0 0-6 16,0 0-18-16,-16-20 16 0,16 21-26 15,0 2-25-15,0 4-12 0,3 7 65 16,2 10 15-16,4 13 23 0,1 14 8 16,-1 5-3-16,1 0-15 0,0-5-15 15,-1-2 8-15,1 1-21 0,0 3 13 16,0 4-13-16,2 3 1 0,-2 4 22 15,-2 3-23-15,0 2 0 0,0 5 6 16,-3 4 13-16,0 3-16 0,-2 0 15 0,1 3-14 16,-1 0-3-16,2 2 11 15,-1 4-12-15,1 4 21 0,1 2-8 0,2 2 8 16,2 2 16-16,-2 2 3 0,1 2-18 16,0 2 27-16,0 0 3 15,1 2-16-15,2 2-2 0,-1 0 21 0,2 2-37 16,-1 0 37-16,-1 1-30 15,1-1-13-15,0 0-12 0,1 1 2 0,-1-1 29 16,2-2 0-16,1-5-16 0,-1-2 6 16,3-1-6-16,-2-3-14 0,2-1 19 15,-2-1 1-15,1-5-6 0,-1-1-13 16,1-3-2-16,-1-3 1 0,1 0 24 16,-1-2-1-16,0-4-3 0,-1-2 7 15,2-3-7-15,-1-2 3 0,0-2-3 16,0-4 101-16,-1-4-35 0,0-3-47 15,-1-5-22-15,2-4-16 0,-4-2-1 16,3-3-1-16,-3-1-1 0,-1-2-17 16,2-2 18-16,-3-1 0 0,-2-5 2 15,-2-7-1-15,0-4 0 0,-1-5 1 0,0 6 0 16,0 1-1-16,0 1-1 0,1-2-1 16,-2-2-1-16,0-3-1 0,1 1 0 15,-1-3-9-15,-1-1 11 0,1-1 1 16,-2 1 1-16,0-1 0 0,1-1 1 15,-1 1 0-15,0-1 16 0,1-1-16 16,0-3 0-16,-1-1-1 0,1-3-1 16,-1-2-2-16,0 2 0 0,1-1 0 15,0 1 0-15,2 3 2 0,0-2 0 16,-1 1 24-16,1 2-6 0,0 0-3 16,1 0 6-16,-1 0-2 0,-1 0-1 15,1-2-3-15,-2 1 0 0,-1 1-3 16,0-2-9-16,-1-1 12 0,1 0 0 15,0-1 0-15,-1-2-12 0,1 0 9 16,-1-1-10-16,1 1 0 0,-1-3-1 16,0 0 1-16,0-1 0 0,0 0 0 15,0 0 0-15,0 0 0 0,0 0 8 16,0-1-10-16,0 0-3 0,0-1-19 0,-1 0 4 16,-4 0 6-16,-3-2-27 0,-5-1-15 15,-4-2-4-15,-2-3-2 16,-3-3-1-16,-1 2 13 0,3 0 17 0,1 1 1 15,1 1 6-15,3 2 3 0,2 0 18 16,1 4-19-16,3 0 21 16,3 1 0-16,2 0 0 0,0 2-1 0,2 0-1 15,1 0-15-15,1 0 0 0,0 0-16 16,0 2-14-16,3 0-16 0,5 5-18 16,5 6 82-16,6 3 9 0,4 5 22 15,2 3-7-15,1 1-3 0,-2-3-20 16,-3-2-1-16,-3-2-15 0,-2-4-9 15,-2-1 2-15,-2-3 22 0,-3-4 0 16,-2-2 3-16,-1-4 28 0,-2 0 51 16,2-9 24-16,-2-8-6 0,2-11-36 15,-1-22-64-15,-4-27-6 0,-1-14-158 16,-5-14-113-16,-2-2-286 0,3 30-1050 16,3-1-1308-16</inkml:trace>
  <inkml:trace contextRef="#ctx0" brushRef="#br0" timeOffset="36286.906">14000 6759 2622 0,'0'0'469'0,"0"0"-360"0,0 0 35 16,0 0-42-16,15-41-48 0,-7 30 9 15,3 3-16-15,1-3-2 0,6 2-14 16,3 0-18-16,12-2-10 0,13 2-1 15,20-2 9-15,10 4-9 0,6 3-2 16,6 1 1-16,0 3-1 0,8 0 0 16,7 4 2-16,10 3 26 0,9 3 4 15,2 1 15-15,6 4 4 0,6 2 2 16,1 1 0-16,6 3-3 0,0 3-2 16,2 1-4-16,2 3 3 0,0-1-7 15,4 2 4-15,-3 2-7 0,3-3 1 16,-1 2-4-16,-1-2 3 0,-5 0 3 15,-2 1 7-15,-2-4 11 0,-6 2 7 16,-4 0 9-16,-7 0 6 0,-5 0-9 16,-5-2-13-16,-6 1-6 0,-5 0 0 15,-8-1-6-15,-5 1 3 0,-3-3 6 0,-2 0-10 16,-8-2-2-16,-5-2-16 16,-6-2-8-16,-3 1-4 0,-4-4-3 15,-4-1-11-15,-2 2 2 0,-3-4 0 0,-2 2 0 16,-2-1 12-16,-7-4-12 0,-8-1 10 15,-7-2-12-15,-3 1-1 0,2 0 0 16,5 2 0-16,1-1 0 0,-5 0 0 16,-2-2 1-16,-5-1-1 0,-4-1 0 15,-5 0 3-15,-1-2 12 0,-4 1-15 16,-1-2 0-16,-1 0-15 0,0 0-16 16,0 0-14-16,-1-2-25 0,0 0-31 15,-2-3-64-15,3 0-105 0,-4-4-120 16,3-2-263-16,-3 2-611 0,-3-9-919 0</inkml:trace>
  <inkml:trace contextRef="#ctx0" brushRef="#br0" timeOffset="36555.136">19261 7351 1638 0,'0'0'1527'0,"0"0"-1275"0,0 0-36 0,0 0-30 0,0 0-32 16,0 0-28-16,0 0-1 0,0 0 36 0,0 0 19 15,18 42-32-15,-5-24-38 16,6 0-48-16,0 0-29 0,-1 3-29 16,2-3 14-16,-3 0-18 0,1 0-1 0,-2-2-1 15,-2 1-17-15,-3-2-2 0,-2 1 19 16,-3-2-1-16,-2 0 0 16,-4 0-11-16,0-2 14 0,-8 0 21 0,-3 0 0 15,-7-1 10-15,-7 1-3 16,-14 2-7-16,-19 0-21 0,-6 0-15 0,-8-2-92 15,1-6-78-15,-2-2-80 0,-4-4-90 16,14 0-379-16,-2-4-1298 0</inkml:trace>
  <inkml:trace contextRef="#ctx0" brushRef="#br0" timeOffset="37569.805">14153 6259 1241 0,'0'0'329'0,"0"0"-167"0,0 0 176 0,0 0-4 0,0 0-28 0,0 0-20 16,0 0-23-16,0 0-21 0,0 0-40 15,0 0-60-15,0 0-51 0,0 0-19 16,0 0 14-16,0 0-68 0,0 0-17 16,-9-31 32-16,35 26 42 0,13-2 3 15,16-6-23-15,9 1-17 0,5-1-18 16,0 1-19-16,-2 0 0 0,4 0 2 16,5 1 13-16,5-2 6 0,10 2-10 15,7 1 10-15,9-1-4 0,7 0 13 16,4 1-15-16,8 1-16 0,5 0 2 15,2 1 1-15,7 3-1 0,2 0 14 16,2 1-16-16,5 1-3 0,2 2 1 0,1 1 0 16,3 0 2-16,-1 1 1 15,3 2 0-15,3 1 0 0,0-1 1 16,4 1 0-16,3 1 14 0,0-1-13 0,-2 1 18 16,3-1 10-16,2 2-6 0,-4 1 6 15,0-1 2-15,-1 1 1 16,-3 0 9-16,-1 1 37 0,-2-2 3 0,2 0-31 15,-3 1-25-15,-1 0-12 0,-1 0-14 16,-2-2-1-16,-3 0 0 0,-3 0-2 16,-4-2-10-16,-2 0 10 0,0-1 0 15,-3 1-13-15,-2 0 15 0,-2-1 0 16,-1 0 2-16,-4 0-2 0,0 0 1 16,-6 0-1-16,-2 1 1 0,-3 1 0 15,-4-1-1-15,-4 1 0 0,-9 1 0 16,-4-2 2-16,-9 0-1 0,-7 0 2 15,-9-2 0-15,-9-1 9 0,-9 0-9 16,-12 0 0-16,-13 0 16 0,-9 0-7 16,-2-3 3-16,-2 1 3 0,1 0-5 15,0 0 5-15,-4-1-6 0,-4 1 3 16,0-1-13-16,-4 3 1 0,-1-2 0 16,-1 1-3-16,-2 1-21 0,0-1-3 15,-2 1-10-15,1 0-5 0,-1 0-7 16,0 0-19-16,0-1-23 0,0 1-38 0,-1 0-31 15,1-1-22-15,-2 0 2 0,-1 1-27 16,-2-2-117-16,0-1-277 16,-2-1-520-16,0 1-553 0</inkml:trace>
  <inkml:trace contextRef="#ctx0" brushRef="#br0" timeOffset="37855.011">22827 6029 1223 0,'0'0'1473'0,"0"0"-1276"0,0 0 65 0,0 0 9 16,-38-8-23-16,34 8-53 0,2 0 23 16,0 0 0-16,2 0-23 0,0 0-50 15,1 0-25-15,5 0 9 0,5 4-1 16,13 3-21-16,14 3-15 0,16 4-31 16,3 5-34-16,-1-2-24 0,-15-2-3 0,-14-1-21 15,-6-4-22-15,-7 2 7 16,1 2 5-16,0 3-5 0,-4 1 5 15,-4 3 7-15,-6 0 21 0,-3-1 3 0,-10 4 17 16,-6-2 1-16,-10 3 1 16,-14 4-16-16,-13 2-3 0,-7-1-43 0,-5-3-24 15,2-2-56-15,1-3-76 0,-4 0-60 16,-1-1-163-16,16-7-790 0,1-4-1495 0</inkml:trace>
  <inkml:trace contextRef="#ctx0" brushRef="#br0" timeOffset="39157.206">14101 6973 1706 0,'0'0'807'0,"0"0"-420"0,0 0-172 15,0 0-14-15,0 0-13 0,0 0-43 16,0 0-31-16,0 0-4 0,0 0-25 15,0 0-35-15,0 0-25 0,0 0-25 16,0 0-3-16,0 0-19 0,0 0 22 16,0 0 11-16,0 0 1 0,9 20 11 0,-2-13 2 15,2 1 7-15,0 2-1 0,4-3 9 16,3 2-2-16,1 0 8 16,5-1 1-16,4 2 9 0,6 3-13 0,11 0 1 15,10 5-20-15,4 1 1 16,0-1 6-16,0-3-16 0,-4 2-2 0,3-2-11 15,5 2 13-15,1 2 1 0,6 1 5 16,3 0 10-16,4 1 0 0,4-1-3 16,2 2-7-16,3-1 7 0,5 2-13 15,2 1 4-15,6 0-4 0,3 2-3 16,2 1-12-16,4 2 19 0,3 0-18 16,0 1 0-16,6 2-1 0,3 3 12 15,0 1-12-15,1-1 0 0,2 1 0 16,6-1 1-16,-2 1 0 0,3 0-1 15,1 4 3-15,2-2 13 0,3 3-14 16,3 1 13-16,1 0 9 0,4 1-11 16,1 0 17-16,3 1-15 0,3 1-14 15,2 2 18-15,4-2 11 0,-1 1-5 16,4 1-1-16,2 1 13 0,-4 2-16 16,2-2 22-16,2 2-13 0,-3-2 1 15,-3 0-16-15,3 1-13 0,-4-2 16 0,-3 2-16 16,-1-4 11-16,-3-3-10 0,-4 0 9 15,-3 0-9-15,0-3 12 16,-5 1-14-16,-2-1 20 0,-4-1 4 16,0-1-1-16,-2-1-6 0,-3-1-6 15,-3-3 4-15,-3 1-1 0,-5-1 0 16,-4-3 6-16,-6 0-3 0,-3-1 10 16,-7-3-7-16,-7-1-6 0,-5-4 3 0,-5-2 0 15,-3-1-5-15,-4-1-11 0,-3 1 1 16,-2-1 0-16,-4-1 9 0,-1-1-11 15,-4-1-1-15,-6-3-2 0,-2-1-10 16,-9-1-7-16,-8-2-8 0,-10-1-6 16,-1-2 3-16,-1 0 5 0,0-2-2 15,-1 2 3-15,-6-3-7 0,-4 0-11 16,-5 0-10-16,-1-4-12 0,-5-5-42 16,-6-3-102-16,-8-4-90 0,-5-1-99 15,-4-6-36-15,-5-2 25 0,2-1 8 0,0-1-89 16,-1 0-237-16,12 4-474 15</inkml:trace>
  <inkml:trace contextRef="#ctx0" brushRef="#br0" timeOffset="39434.677">23106 9335 915 0,'0'0'710'0,"0"0"-194"16,0 0-82-16,0 0-48 0,0 0-69 0,0 0-37 0,0 0-31 0,0 0-35 16,0 0-26-16,0 0-35 0,0 0-39 15,0 0-36-15,0 0-29 0,0 0-15 16,0 0-9-16,0 0-1 0,5 19 25 15,-2-1 7-15,2 3-4 0,4 6-12 16,3 0-10-16,5 3 7 0,4 2-6 16,0 0-16-16,2 1-12 0,1 0 12 15,-5-1-15-15,-3 1-1 0,-3-2-14 16,-6-5 14-16,-5-1-1 0,-3-2 0 16,-9-3 2-16,-7-2 17 0,-12 0 11 15,-19-2 30-15,-18-7 15 0,-13-3-30 16,-5-6-22-16,2-3-21 0,9-3-31 15,4 1-69-15,4-3-114 0,8-3-189 16,17 2-386-16,8-4-1318 0</inkml:trace>
  <inkml:trace contextRef="#ctx0" brushRef="#br0" timeOffset="40755.68">13835 7059 828 0,'0'0'574'0,"0"0"-330"0,0 0 19 0,0 0 38 0,0 0-51 0,0 0-12 0,0 0-51 16,-11-38-10-16,10 35-14 0,0-1-26 15,1 3-7-15,0-1-25 0,0 1-17 16,0 1-21-16,0 0-45 0,0 0-22 15,0 0-41-15,1 0-10 0,0 0 4 16,2 3 31-16,0 2 16 0,2 0 24 16,0 3-23-16,1-2-1 0,0 2 1 15,-1-2 2-15,1 2 16 0,1-2 10 16,1 2-1-16,0-2 1 0,-1 2-1 0,2 1 3 16,1-2-15-16,-1 2 9 15,3 1 4-15,-1-3 2 0,0 1 1 16,0 0-4-16,2-1 0 0,-2 0-6 0,2 2 10 15,0-3-7-15,1 3-23 0,-1 3-1 16,0-1 3-16,2 3-2 16,0 2 1-16,4-1-1 0,0 4 0 0,1-2 10 15,3 1-8-15,3 1 8 0,0 2-9 16,3-1 10-16,7 5-12 0,8 4 2 16,9 8-1-16,3 2 0 0,-2-2 0 15,-3 1 11-15,-2-3 8 0,1 1-5 16,5 2-4-16,2 1 1 0,5 0-11 15,3 3 0-15,3 0 17 0,4 3-19 16,4 2 3-16,4 1-1 0,-1 2 13 16,5 1-12-16,4 3-1 0,2 0 23 15,4 3 21-15,0 1-18 0,2 1 25 16,1 2-22-16,-1 1 9 0,3 2 3 16,0 2 16-16,-3-1-7 0,-1 3-15 15,-2 0-35-15,-2 0 29 0,0 1-16 16,-1 2 25-16,-1 0-9 0,-4 3 3 15,0-1 6-15,-5 2-16 0,-2-1-12 0,2 0 4 16,-5 0 2-16,0-1 3 16,0-1-2-16,-3 0-17 0,-2-1 19 15,-5-1-2-15,1-5-16 0,-4 0 21 0,0-5-6 16,-3-3 1-16,0-2 2 0,-3-4 0 16,-2 0-5-16,-2-2 14 0,-2-1 1 15,-4-5 5-15,1 1-5 0,-1-4-1 16,-5-2-15-16,-5-8-13 0,-8-6 10 15,-8-6-11-15,-2-3-1 0,2 0 0 16,-1 0-3-16,-2 0 0 0,-4-4 1 16,-4-5-10-16,-5-1 10 0,-3-5-13 15,-1 0-6-15,0 0-28 16,-1-5 0-16,-3-5-51 0,-3-8-96 0,2-3-93 16,-5-11-111-16,3 2-255 0,0 4-547 15,3-16-814-15</inkml:trace>
  <inkml:trace contextRef="#ctx0" brushRef="#br0" timeOffset="41050.291">18550 10195 760 0,'0'0'2214'0,"0"0"-1780"0,0 0-145 0,0 0 35 0,0 0-136 15,0 0-79-15,0 0-37 0,0 0 2 16,0 0 19-16,-36 11-16 0,28 3 0 15,-1 5-28-15,0 2-15 0,4 5-13 16,3 10-19-16,4 7 14 0,7 7-14 16,7 4 9-16,-1-5-11 0,-1-9-2 15,-4-12-41-15,-5-7-3 0,-3-2 3 16,-2 1 9-16,0 1 31 0,-6-2-9 16,-5-1 12-16,-7-4 12 0,-14-5 31 15,-18-7-3-15,-20-2 3 0,-11-11-15 16,-2-6-25-16,1-2-3 0,9-1-28 15,2 0-89-15,4-1-102 0,0-3-95 16,7-4-189-16,18 6-776 0,6-3-1033 0</inkml:trace>
  <inkml:trace contextRef="#ctx0" brushRef="#br0" timeOffset="42669.607">13669 7224 1441 0,'0'0'552'0,"0"0"-364"0,0 0-94 0,0 0 52 0,0 0 28 16,0 0 13-16,0 0-1 0,0 0 10 0,0 0-17 15,0 0-23-15,0 0-55 0,0 0-54 16,0 0-45-16,0 0 14 0,0 0 13 16,0 0-4-16,6 41 0 0,-1-24-6 15,1 4-3-15,3 4-14 0,-1 2 14 16,3 10-4-16,5 6-9 0,7 8 13 15,1 5 3-15,4-1-6 0,0 0 28 16,2-2 18-16,2 3 4 0,3 4 7 16,1 5-11-16,5 3-25 0,2 4 1 15,4 3-10-15,4 4 9 0,5 0-12 16,4 3-20-16,4-1 16 0,2 1-17 16,8 2 2-16,0 4 35 0,4 1 27 15,1 4-3-15,4 2 21 0,3 1 16 16,4 5-10-16,5 1-37 0,0 5 7 15,6 1-20-15,1-1-14 0,7 3 2 16,5 3-8-16,0 0-1 0,4 4 10 16,3-2-25-16,2 2 21 0,3 1-8 15,1-1-14-15,2 3 24 0,0-4-2 0,0 2 1 16,2-2 5-16,-2 0-27 0,2-1 31 16,0-2-16-16,0 0-6 15,0-4-11-15,3 1 1 0,-3 1 17 0,2-4-15 16,3-2 8-16,-3-3-10 0,0 0-2 15,1 0 1-15,-1-2 2 16,2-1 0-16,-1 0 0 0,0 2 9 0,-2-4-12 16,3 2-3-16,-3 0 3 0,-3-1 0 15,-2-5 0-15,2-1 3 0,-6-4-3 16,2 0 12-16,-4-2 3 0,-2-4 13 16,1 0-1-16,-1-1 3 0,1-4 4 15,0 0-10-15,0 0 16 0,0-2 87 16,1 1-70-16,-2-2-29 0,0 2-10 15,0-2-15-15,1-1 10 0,-1 0-13 16,-3-1-6-16,-5 1 6 0,0-5 0 16,-7-1-1-16,-2-2-2 0,-6-6-18 15,-5-4 5-15,-5-1-8 0,-6-3-3 16,-2-3 25-16,-6-1 1 0,-6-3 1 0,-3-2 0 16,-5-2 2-16,-1-2 10 15,-5-3 9-15,-3-1 7 0,-1-1 2 0,-5-3-3 16,-6-5-9-16,-7-6-3 0,-7-7-12 15,-2 1-2-15,3-2-1 0,0 5-1 16,3-2 1-16,-4-1 1 0,-4-2 1 16,-5-2-1-16,-3-3 0 0,-3 0 1 15,-3-3-2-15,-3-3 0 0,-2 0 0 16,0 0-1-16,0 0 0 0,0 0-17 16,0 0-6-16,0 0-33 0,0 0 5 15,0 0 7-15,0 0-1 0,0 0-5 16,0 0-7-16,0 0 9 0,0 0 1 15,0 0 2-15,0 0-2 0,0 0-7 16,0 0-6-16,0 0-9 0,0 0-7 16,0 0 10-16,0 0 6 0,0 0 9 15,3-3 6-15,1-3-3 0,1 0 22 16,-2-1 27-16,-1-1 21 0,0 1 19 16,-2-2 13-16,0-2-14 0,0-2 10 15,-2-2-3-15,-2-2-12 0,-1-4-6 16,-1 3-16-16,0-5 15 0,-1 3 19 0,-2 1 3 15,0-1-3-15,0 4 2 0,-1 3-5 16,2 0-4-16,2 4 1 16,1 2-1-16,1 2-2 0,0 3-10 0,2 1-6 15,1 1-5-15,1 0-4 0,0 0-11 16,0 2-1-16,3 2-3 16,0 2 3-16,1 7 16 0,2 5 14 0,3 3-3 15,2 4 7-15,1 1-13 0,0 2-3 16,2-2-16-16,-3-3-1 0,-1-1-1 15,-1-3 0-15,-4-1 0 0,-1 0 2 16,-1-3 0-16,-3 1-2 0,1-4-1 16,-1 3 0-16,0-1-1 0,0-4 0 15,-1 3 0-15,0-4-1 0,-1 0-12 16,-1 0 3-16,-2-2 0 0,-1 0 9 16,-5 0 0-16,-3 0 3 0,-5-4 12 15,-11-3 9-15,-12-3-3 0,-14-14-18 16,-10-5-3-16,1-8-67 0,1-6-69 15,8-4-101-15,1-8-151 0,16 9-773 0,6-7-1893 16</inkml:trace>
  <inkml:trace contextRef="#ctx0" brushRef="#br0" timeOffset="44348.179">13853 7127 121 0,'0'0'622'0,"0"0"46"0,0 0-203 0,0 0-134 0,0 0-66 15,0 0-23-15,0 0-20 0,0 0-20 0,0 0-23 16,0 0-36-16,0 0-28 0,-1 0-20 16,1 0-13-16,0 0-4 0,0 0-37 15,0 0-12-15,0 0-4 0,0 0-3 16,0 0-4-16,0 0 4 0,1 0-3 15,1 4-18-15,2 2-1 0,1 2-1 16,0-1 1-16,1 2 16 0,1 3-4 16,2 1 11-16,1 3 6 0,4 2-4 15,1 1 3-15,3 3 0 0,3 3 6 16,0 0 3-16,4 1 1 0,2 2-10 16,3 2-7-16,6 6 4 0,10 6-9 0,8 9 9 15,4 5-4-15,0-1 1 16,-3-3-10-16,-2-2-9 0,2 1 0 15,2 5 12-15,4 3-15 0,2 1 3 0,2 4 31 16,6 1-9-16,2 3 0 0,7 3 15 16,2 1 3-16,5 3-6 0,3 1 70 15,2-1-11-15,1 6-78 0,6 2 10 16,2 1-13-16,3 2-12 0,2 0 9 16,5 1 0-16,2 0 1 0,8 2 2 15,2 2 19-15,5 1 8 0,4-2-2 16,8 2 6-16,2-1-4 0,5-1-8 15,6 2-34-15,3 0 55 0,5-1-25 16,5 1-28-16,4-3 0 0,4 3-2 16,4-2 0-16,1 1 0 0,4-1 0 15,3-2-15-15,4-2 3 0,3-2-6 16,0-2-1-16,4-2-23 0,2 1 40 16,-1-2 2-16,4-1-3 0,-2-2-13 15,-1-3 16-15,1-2-3 0,0 0-20 16,-4-5 22-16,1-1-10 0,-2-4 8 15,-3-3-25-15,-1-4 7 0,0-3-3 16,-6-6 2-16,0 2 10 0,-4-3 9 0,0-2 3 16,-6 2 1-16,-1-3 17 0,-6 1-6 15,-2-2 1-15,-2-1 11 0,-4 0 0 16,-1-3-8-16,-3-1 5 0,-1 0-20 16,-4-4-1-16,-4 3 1 0,-4-4 0 15,-4-3-1-15,-4-2 1 0,-4-1-2 16,-3-1 2-16,-5-2 10 0,-4 0 4 15,-3-4 4-15,-6-1 5 0,-3-1 13 16,-5-2-4-16,-4-3 4 0,-2 0-16 16,-5-3-9-16,-3 3-9 0,-5-3 9 15,-6 2-10-15,-5-2 16 0,-10-2-17 16,-5-2 12-16,-5 1-10 0,-13-4 18 16,-9 0 6-16,-6 0 13 0,-6 0-7 15,2-1 37-15,0-2 5 0,2-1-26 16,-8-2-28-16,-1 3 0 0,-6-2 0 15,1-1-21-15,-5 2-12 0,1 0-12 16,-2 1-9-16,0-1-19 0,-2 1-5 16,0 1-13-16,0 2-42 0,0-1-37 15,0 1-52-15,-2-3-65 0,-2 0-231 0,-1-1-484 16,-3 0-402-16,-10-5-593 0</inkml:trace>
  <inkml:trace contextRef="#ctx0" brushRef="#br0" timeOffset="44681.124">26307 12441 1626 0,'0'0'759'0,"0"0"-336"0,0 0-150 0,0 0-27 0,0 0-49 0,0 0-77 15,0 0-34-15,0 0 40 0,0 0 34 16,0 0 12-16,20 38-19 0,-5-23-20 15,2 4 3-15,9-1-34 0,6 5-25 16,9 4-7-16,11 4 7 0,0 2-16 16,-4-3-6-16,-11-5-3 0,-10-7-6 15,-7-3-1-15,-3 2-14 0,4 1 5 0,3 5 13 16,-4 0 3-16,2 2-25 16,-6-2-15-16,-5 2-12 0,-4-1 0 0,-5 0-12 15,-4 0-1-15,-11 3 13 0,-14 1 39 16,-15 2-5-16,-26-3 27 0,-9-4-25 15,-5-9-27-15,2-8-9 0,8-6-109 16,8-2-101-16,8-11-181 0,19 3-791 16,10-11-2279-16</inkml:trace>
  <inkml:trace contextRef="#ctx0" brushRef="#br0" timeOffset="49397.617">6707 5813 1941 0,'0'0'1045'0,"0"0"-927"0,0 0-83 16,0 0 26-16,0 0 25 0,0 0-16 15,0 0 0-15,0 0-6 0,0 0-7 16,0 0 13-16,0 0-7 0,-37 10 10 15,31-11-23-15,1 0 0 0,2-1-5 16,1 1 20-16,-2-2-11 0,3 0 0 0,0 0-1 16,1-2-53-16,0-2-19 0,1-1-21 15,4-3-24-15,3-2 17 0,5-2 25 16,3-3 1-16,7 0 21 0,3-1 1 16,3-1 15-16,5 2-2 0,5-4-12 15,9 1 12-15,4-2-12 0,2 1 1 16,-5 3 16-16,-11 3-16 0,-11 7 16 15,-5 3-16-15,-2 1 10 0,6 2-13 16,3 2 0-16,3 1-3 0,-2 1-22 16,2 7 25-16,-3 1 25 0,0 4 3 15,0 0-2-15,2 2 2 0,0-2-9 16,0 1-4-16,5 0-15 0,7 1 0 16,9 2 13-16,3 0-1 0,-3-3-11 15,-5-2 1-15,-2 0 2 0,0-1-2 16,1 1 0-16,-3 0 0 0,-2 2-1 15,1 0-1-15,-11-2 1 0,-7-1-1 16,-4-1 1-16,-3 0 33 0,2 1 13 16,1 3 9-16,1 3-3 0,-4-3-4 15,-4 1 7-15,-2 0 6 0,-4 1 9 16,-3 0-9-16,-4 5 8 0,0 1-11 0,-2 2-19 16,-5 3-40-16,-6 9-22 0,-3 10-30 15,-6 14-56-15,1 8-77 0,2-1-91 16,-1-3-196-16,9-20-726 0,-2-5-1269 15</inkml:trace>
  <inkml:trace contextRef="#ctx0" brushRef="#br0" timeOffset="50428.989">6594 17181 2387 0,'0'0'410'0,"7"48"-297"0,0-26-1 0,2 1 22 0,3 5 1 16,2-1-40-16,3 1-47 15,-1 2-26-15,1 8 13 0,-1-5-32 16,-3 1 45-16,0 0-13 0,-5-4 6 0,-2 3 3 15,1-2 7-15,-5 0-10 0,2-5-4 16,-3 1-5-16,1-5-13 0,-1-3-16 16,0-2 13-16,1-5 9 0,3-3-3 15,-1-3 3-15,3-2-24 0,4-3-1 16,4 1 38-16,6-1 15 0,1-1 11 16,3 0-27-16,9-4-21 15,9-3 6-15,9-3-1 0,3 2-5 0,1-1 0 16,-2 2-16-16,-2 3 1 0,3 1-1 15,2-1 28-15,1-2-13 0,2 3 26 16,0-3 8-16,-1-1 23 0,3-3 5 16,-1-1 59-16,1-4-16 0,-2-4-25 15,-2 2-21-15,0-5-7 0,-5-1 0 16,2 1 3-16,-7-2-3 0,-5-2-15 0,-5 5-12 16,-11 1-10-16,-5 4-27 15,-4-2-3-15,0-5-9 0,4-10-37 16,-3-17-24-16,-4-16-21 0,-7-14-28 0,-8-8-59 15,-2-11-47-15,-9-4-56 16,-3-11-309-16,4 24-850 0,-1-2-832 0</inkml:trace>
  <inkml:trace contextRef="#ctx0" brushRef="#br0" timeOffset="56889.003">7746 6796 29 0,'0'0'529'0,"0"0"-243"0,0 0 376 0,0 0-237 15,0 0-87-15,0 0-15 0,0 0-65 16,0 0-40-16,0 0-42 0,0 0-39 15,0 0-48-15,0 0-10 0,0 0-3 0,0 0 3 16,-37-9 0-16,37 9-13 0,0 0-3 16,0 0 6-16,0-1 4 15,0 1-10-15,0 0-23 0,1 0-40 0,1 0-2 16,0 0-16-16,1 0-4 0,2 0 22 16,5 0 1-16,4-1 24 0,5-1 9 15,6 0-9-15,8-1-25 0,11-3 19 16,14-1-17-16,5-2 20 0,6 0 12 15,0-1-3-15,-3 0 6 0,7 1 3 16,3-2 1-16,2 1-1 0,6-1 19 16,-1 2 12-16,4-1 0 0,-1 3-7 15,-1 0-8-15,4 1-13 0,-1 1 3 16,-1 2 3-16,2 0 0 0,-5 1-4 16,3 0 1-16,-2 1-9 0,2 1 6 15,-4-2-16-15,0 2-15 0,-3-4 3 0,-3 4-14 16,-4-3 1-16,-3 1 11 15,-3 0-12-15,-1-1 2 0,-4 0 0 0,-4 0 18 16,-4-1-6-16,-3 1-2 16,-4 0-12-16,-10-1 2 0,-5 1-2 0,-10 0 0 15,-2 1-1-15,0 0 0 0,0-2-16 16,1 1 4-16,-7-1-30 0,-5 4-22 16,-4-1-25-16,-3 1 3 0,-2-3 7 15,-5 2-16-15,0-4-118 0,-3 0-131 16,-3-2-218-16,-1-2-426 0,2 3-420 15</inkml:trace>
  <inkml:trace contextRef="#ctx0" brushRef="#br0" timeOffset="57203.499">10350 6350 3083 0,'0'0'437'0,"0"0"-188"0,0 0-63 0,0 0-31 0,0 0-50 16,0 0-14-16,0 0-23 0,0 0-40 0,0 0 25 16,0 0 98-16,45 38 43 0,-23-24-68 15,5 2-29-15,2-3-23 16,4 1-10-16,-2 0-18 0,2-3-7 0,-4 1-18 16,0 1-19-16,-4-2 1 0,-2 1-3 15,-6 1 0-15,-2-1-13 16,-6 2-5-16,-7 2-6 0,-4 2 24 0,-18 9 15 15,-15 9 31-15,-21 9 2 0,-7 4-23 16,-7-4-25-16,4-4-58 0,7-8-27 16,0 0-50-16,2-8-106 0,-1-4-200 15,15-12-964-15,5-9-1494 0</inkml:trace>
  <inkml:trace contextRef="#ctx0" brushRef="#br0" timeOffset="61248.069">6573 7747 1413 0,'0'0'1444'0,"0"0"-1267"0,-44 17 11 0,26-12-66 0,-1-1-20 0,-4 0 2 15,1-2-6-15,0 0-47 0,0-2-32 16,-2 0 13-16,0-4 53 0,1-3 62 16,-1-4 8-16,-2-2-59 0,0-6-34 15,-3-2-9-15,-8-10-25 0,-4-9-28 16,-6-13-37-16,1-5 37 0,2-1 2 16,7-1 20-16,5 0-1 0,4-5 4 15,2-5 3-15,2-3-26 0,6-5-2 16,2-4-17-16,6-6-18 0,4-1 34 15,2 0-17-15,2 0 5 0,2 4 10 16,3 5 0-16,3 4 0 0,2 1 3 16,3 6 19-16,0 2 15 0,1 4-19 15,3 6-5-15,3 6-10 0,0 2-19 16,-2 12 4-16,-1 6-7 0,-2 8-6 16,1 3 26-16,3-1-11 0,4-2 13 0,4-1 0 15,2 6-1-15,1 6-2 0,1 5-12 16,8 5-4-16,8 6 4 0,9 11 15 15,3 6 4-15,-3 4-4 0,-4 3-16 16,-5 2 14-16,-3 3 1 0,-1 2-11 16,0 3 12-16,-1 4 1 0,0 1 1 15,-1 3 1-15,-4 0 9 0,1-2-12 16,-5 1 16-16,1-5-1 16,-2-1-11-16,-2 2-4 0,0 1 2 0,-1 2 16 15,-4 4 16-15,0 3 0 0,-5 5 16 16,-3 4 0-16,-3 3 5 0,-6 1 13 15,-2 5 37-15,-1-1-4 0,-3 1 3 16,0-2-33-16,0-4-28 0,0-4-16 16,-3-5 7-16,-1-4-34 0,0-3 0 0,-6 0 36 15,0-2-20-15,-1-1-1 16,-7 2-14-16,-2-3 2 0,0-1 18 16,-1-7-3-16,3-8-14 0,3-7 17 0,-1-2-3 15,-2 2 0-15,-4 0-2 0,-4 2 11 16,-3-2-6-16,-2 0-21 15,-8-3 2-15,-5 0 26 0,-9-3-4 0,-2-5-9 16,3-7-15-16,6-2-2 16,6-8 1-16,7-2-1 0,5-2-16 0,7-1-3 15,2 0 5-15,2-7-8 16,-4-9-18-16,3-16-32 0,10-16-26 0,10-6-4 16,19-2-22-16,12 2-76 0,11 7-104 15,4 1-252-15,-10 15-966 0,-1 3-754 0</inkml:trace>
  <inkml:trace contextRef="#ctx0" brushRef="#br0" timeOffset="65197.016">7717 15186 355 0,'0'0'783'0,"0"0"-568"0,0 0-72 0,0 0 16 0,0 0 72 0,42-35 42 16,-27 24-47-16,3-2-32 0,1 2-36 15,2-1-23-15,1 1-19 0,1 1-10 16,0 0-11-16,2 2-21 0,-2 2-20 16,-1 5-32-16,1 1-19 0,-4 1-3 15,0 9-3-15,-1 3-16 0,-1 2-3 16,-2 3 21-16,-2 4-12 0,-2 3-25 16,-2 4-10-16,-2 6 0 0,-4 9 7 15,-3 7-1-15,-3 4 19 0,-6-2 7 0,-2-3-3 16,-4-7 17-16,-3 1 2 15,-3-2 10-15,2 2 22 0,-1-7-3 16,2-8 51-16,7-6 47 0,0-6 23 16,-3 4 18-16,3-1-7 0,-1 0-29 0,2-2-41 15,2-4-21-15,3-2-26 0,3-2-13 16,-1 1-9-16,3-1-6 16,0 2-16-16,3 0-1 0,3 4-2 0,3-1 3 15,3 2 0-15,3 0 0 16,1-1-2-16,-1 1-30 0,5 1-11 0,-1 1 1 15,4 1-2-15,-2 2 6 0,0 4 4 16,-1 0 9-16,-1 4-13 0,-4 1 13 16,-1 2 23-16,-4 7 2 0,-3-4 3 15,-1-2 25-15,-4 2 1 0,-2-7-1 16,0 2 9-16,0-1 7 0,-2-1 26 16,-5-3 33-16,1-2 16 0,-2 0 30 15,-2-2 54-15,1-1-49 0,-5 0-25 16,0 0-4-16,0-1-18 0,-3 0-46 0,1-3-37 15,-4 0-13-15,-2-1-11 16,0-1-57-16,-5 1-87 0,-9 1-48 16,-6-1-70-16,2-6 33 0,4-1-133 0,6-9-155 15,7-6-216-15,3-1-716 16</inkml:trace>
  <inkml:trace contextRef="#ctx0" brushRef="#br0" timeOffset="66330.352">7997 15852 108 0,'0'0'1102'0,"0"0"-587"0,0 0-262 0,0 0-62 15,0 0-19-15,0 0-1 0,0 0-6 16,0 0-52-16,0 0-36 0,0 0-26 16,0 0-9-16,0 0 0 0,0 0 9 15,0 0 0-15,0 0-12 0,0 0 2 0,0 0-3 16,0 0 0-16,6 8-38 16,-5-9-42-16,1-1-12 0,2 1 41 15,2-3 13-15,2-1 11 0,-1-4-8 0,5 0 13 16,0-4-3-16,-1-1-12 15,1-2 0-15,4-3 11 0,0-4 7 16,2-1 16-16,-1-3 13 0,2-4 9 0,9-9-22 16,3-9 3-16,7-8-3 0,0-5-22 15,2-2 0-15,-2 5 6 0,-5 1-8 16,2 1-11-16,-1-5-28 0,4 0 2 16,-4-3-60-16,1-3-28 0,-2-2-20 15,-2-2 15-15,0-2-28 0,1-5 11 16,1-3-18-16,0-3 5 0,-2 0 13 15,2-4-29-15,-2-1-52 0,-1-4-24 16,1-2 43-16,-2-4 61 0,-1-2 46 16,-1 0 9-16,0-3 37 0,-2 3 45 15,1-1 94-15,0-3-3 0,-1 1 62 16,-2-1-19-16,3 1-4 0,-6-1-26 16,2 0 19-16,-2 0-25 0,0-1 25 15,-2 3 3-15,-1-2 13 0,-1 0-16 16,2-2 9-16,-2-1-29 0,2 0 7 15,-5-1-14-15,0 1-6 0,1-2-30 16,0-1 4-16,0 1-22 0,-1-1 15 16,1-4-12-16,-1 3-7 0,3-3 0 0,-1 0-3 15,2 1-9-15,-2-2-16 0,2-1-8 16,-1 0 25-16,2 3-24 0,-1-1 28 16,3 2-2-16,-1 3-7 0,0-5 13 15,3 1-7-15,1 2 20 0,-2 2-4 16,4 1-16-16,0 2-9 0,1-3 6 15,1 6 1-15,2 1 8 0,2 0-24 16,1 4-7-16,5-3-3 0,-1 5 17 16,3 3-16-16,2 2-2 0,-3 6 1 15,3-1-2-15,0 5 2 0,1 1 0 16,-2 5 2-16,4 2 14 0,-4 4 3 0,0 3-17 16,1 3 9-16,-1 3-9 15,0 2 22-15,0 5-22 0,-1 3-2 16,-3 4 0-16,-7 9-1 0,-6 10-3 0,-7 7 1 15,-1 3-12-15,0-1 12 16,1-1 3-16,-1 3-13 0,-4 5-9 0,-4 5-22 16,-5 3-19-16,-2 5-19 0,0 0-53 15,-2 0-68-15,-7 1-1 0,-2 3-194 16,-2 1-339-16,-1-1-819 0</inkml:trace>
  <inkml:trace contextRef="#ctx0" brushRef="#br0" timeOffset="66632.946">10248 7422 2805 0,'0'0'375'0,"0"0"-362"0,0 0-1 0,0 0 87 0,58-14 134 0,-22-1 19 0,14-4-57 16,2-5-78-16,3 1-30 0,-5 0-27 15,-6 2-1-15,-7 5-19 0,-6 2-6 16,-8 4-3-16,-2 4-29 0,2 0-2 16,2 0-17-16,1 6-2 0,-3 3-6 15,-6 8-6-15,-3 13-3 0,-8 14 34 0,-6 19 22 16,-10 10 6-16,-9 4-28 0,-7 1-25 16,1-5-18-16,-3 1-17 15,1-2-11-15,0 0-34 0,1-5-111 0,-3-3-193 16,9-17-712-16,-2-8-1154 0</inkml:trace>
  <inkml:trace contextRef="#ctx0" brushRef="#br0" timeOffset="74622.262">12615 4297 13 0,'0'0'2524'0,"0"0"-2221"0,0 0-40 0,0 0-42 0,0 0-34 15,0 0-16-15,0 0-26 0,0 0-54 16,0 0-69-16,0 0-3 0,0 0 16 15,-1 41-7-15,4-18 17 0,2 11 48 16,1 11 13-16,2 17-34 0,0 5-10 16,-3 0-28-16,-2-3-3 0,-3-7-6 15,0 0-7-15,-4-5-18 0,-3 1-1 16,2-5-11-16,-1-9 10 0,2-10-32 16,2-10-10-16,-1-2-24 0,0 1-34 0,1 0-42 15,0 0-23-15,1-4-41 16,-2-3-93-16,2-5-168 0,0-6-257 15,0 0-670-15</inkml:trace>
  <inkml:trace contextRef="#ctx0" brushRef="#br0" timeOffset="74954.795">12475 4861 2319 0,'0'0'378'0,"0"0"-249"16,0 0 32-16,0 0 60 0,0 0-2 15,0 0-6-15,0 0-77 0,0 0-108 16,0 0-28-16,0 0-63 0,0 0 63 16,4 42 63-16,14-27 32 0,2 1-48 15,1 4-18-15,0 1-29 0,-2 0-22 16,-1 0-9-16,-2 2-10 0,-2-3-3 16,-3 2 9-16,0-2-6 0,-3-1 13 0,-1-2 25 15,-2 1 3-15,-2-4 3 0,0-2 16 16,-2-5 6-16,-1-1 16 15,0-4 25-15,1-2 34 0,0 0 11 0,-1-2 29 16,2-5 109-16,1-4-40 0,4-10-73 16,7-16-63-16,11-19-58 0,8-12-15 15,7-9-36-15,3 1-47 0,-5 0-179 16,-8 18-249-16,-2-2-1767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3-03T03:02:24.49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22868 5125 2747 0,'0'0'254'0,"0"0"-254"16,0 0 0-16,0 0 99 0,0 0 48 0,0 0 0 0,0 0-36 15,48 31-16-15,-30-23 6 0,4-1 22 16,5-1-7-16,10 0-22 0,11-4-8 15,16-2-11-15,8-2 15 0,6-5-9 16,2-4 15-16,1 2-19 0,7-2-3 16,6 0 0-16,6 0-6 0,4 0-4 15,6 1-5-15,4 0-10 0,4 1-4 16,3 0-2-16,5 1-9 0,4 1-13 16,0 0 1-16,8 1 8 0,-2-2-8 15,4 3 8-15,2-1-3 0,2-1 7 16,-1 3-1-16,2-1 4 0,1 1-1 15,0-1 4-15,-6 5 6 0,1-2 11 16,-1 1 13-16,-5 1 15 0,0 0-7 16,-3 0-17-16,-1 0-1 0,-4 0-26 15,-3 0-1-15,-6 0 0 0,-2 2 0 16,-8-1-9-16,-1-1-2 0,-11 3-7 0,-3-2 0 16,-9-1 9-16,-6 0-3 15,-5 0 0-15,-5 0 0 0,-6-1 9 16,-7-2-6-16,-4 1 16 0,-11 1 17 0,-11-2-33 15,-7 2-12-15,-6-2-12 16,2 0 0-16,-2 2 0 0,-1-2 0 0,-6 2-3 16,-4-1-9-16,-5 2-9 0,0 0-15 15,-3 0-31-15,-2-3-41 0,1-1-49 16,-4-1-61-16,-2-2-112 0,-4-5-324 16,2 3-758-16,-4-12-1396 0</inkml:trace>
  <inkml:trace contextRef="#ctx0" brushRef="#br0" timeOffset="3100.216">22183 11199 680 0,'0'0'1329'0,"0"0"-1037"0,0 0-56 0,0 0 44 0,0 0-7 15,0 0-27-15,-37-2-7 0,32 0 4 0,1 0-36 16,1 0-22-16,1 0 8 15,0 0-4-15,-1 1-35 0,1-3-35 16,0 3-51-16,0-2-38 0,-2 0-18 16,1 0-12-16,-1 0-3 0,2-1 0 0,-1 4 0 15,2-3-9-15,0 3 11 0,1 0-1 16,0 0 0-16,0 0 0 0,0 0 2 16,1-2-2-16,0 2-16 0,2 0 15 15,1 0-22-15,3 0 25 0,6 2 0 16,7 1 46-16,9 1 9 0,13-4 3 15,16 0 6-15,9-4 0 0,1-2-9 16,2-2-6-16,-2 0-13 0,6-2-11 16,3 1-10-16,3-1 12 0,5 3 19 15,0-3-10-15,5 4 10 0,3-1-7 16,5 1 0-16,5-1 34 0,4 1 9 16,4 0-31-16,3 0-15 0,1-1-5 15,1 1-19-15,3-1-11 0,-1 1 14 16,-1-2 3-16,2 3 6 0,-3 0 9 0,0 0 4 15,-4 0-4-15,-3 1 12 16,-3 3 3-16,-6-2 16 0,-4-1-19 0,-6 0-18 16,-5-1-15-16,-10 2-9 0,-4-1 9 15,-5-2-9-15,-7 2 9 16,-4 0-12-16,-10-1 0 0,-9 3 0 0,-11-1-2 16,-9 1 1-16,-4 0-2 0,-1 2 0 15,-3-2 0-15,-1 1-9 0,-4 0 9 16,-3-1-27-16,0 2 0 0,-5 0-25 15,1 0-26-15,-1 0-28 0,-1 0-8 16,-3 0-35-16,-5 3-41 0,-1 0-44 16,-1 2-157-16,1 1-301 0,2-2-702 15,2 0-1249-15</inkml:trace>
  <inkml:trace contextRef="#ctx0" brushRef="#br0" timeOffset="7733.726">1670 12717 2119 0,'0'0'1168'0,"0"0"-1168"0,0 0-9 0,0 0 9 0,0 0 19 0,0 0 29 16,0 0 28-16,0 0 4 0,0 0-36 15,0 0-42-15,0 0 46 0,23 7 28 16,-12-4 18-16,5 1 10 0,3 2 6 16,10 1-12-16,-1-1 21 0,10-2 2 15,12 0-25-15,11-4-9 0,21 0-7 16,9 0 16-16,2-1 27 0,-2-2 0 16,-4-3-20-16,1 1-8 0,-1-1-16 15,0 0-18-15,1 2 0 0,-6 0 0 16,3 2 3-16,-1 0-4 0,-4 0-2 15,-1 2-13-15,-4 0 10 0,-5 0-13 0,-4 0-8 16,-4 0-10-16,-4 0-6 16,-3 0-18-16,-7 0-2 0,-9 0-43 15,-11 0-122-15,-9 0-103 0,-2-3-87 0,-5 0-774 16,6-12-1709-16</inkml:trace>
  <inkml:trace contextRef="#ctx0" brushRef="#br0" timeOffset="9666.896">29879 11143 2701 0,'0'0'475'0,"0"0"-325"0,0 0 66 0,0 0 11 0,0 0 53 16,0 0-5-16,0 0 4 0,51 22-33 16,-23-15-44-16,12 0-25 0,19 0-22 15,11-2-27-15,9-1-16 0,2-2-34 16,3 1-29-16,7-2-13 0,5 3-18 15,7 1-3-15,4 2 0 0,5 2-3 16,11 1-11-16,3 0-1 0,5 2 0 16,-1 1-12-16,-4-2 9 0,0 2-21 15,-3-3 3-15,-8 1 3 0,-10-2 0 16,-23-4 15-16,-14-2 0 0,-6-3 2 16,-16 0 0-16,-14-3-20 0,-18-1-49 15,-10-1 12-15,-7-4-63 0,-9-8-131 0,-5-3-103 16,-12-10-378-16,2 4-1196 0,-18-18-275 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3-03T03:04:14.214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14160 5073 1869 0,'0'0'628'0,"0"0"-528"0,0 0-19 0,0 0 61 0,0 0 47 0,0 0-42 16,0 0-44-16,0 0-36 0,0 0-20 15,44 3 1-15,-31-5-10 0,2 2 7 16,2-3 6-16,4 2-10 0,3-1-3 16,9 0-4-16,14-3 1 0,12 0-9 15,9-2 11-15,3 0 11 0,0 0 2 16,1 1 0-16,3 0 4 0,7-1 2 16,6-1 5-16,6 0-2 0,6 1-3 15,5-1-3-15,9 0-13 0,5 0 7 16,8 2-10-16,5-1 0 0,2 2 1 15,2 0 2-15,6 2 3 0,-2 1 6 16,4 1 1-16,1 0 14 0,-3 1 41 16,2 0-38-16,1 0 10 0,-5 4-16 15,-2-1-15-15,-3 2 12 0,-8-1-18 16,-5 2-4-16,-8-1-8 0,-6-1 2 16,-5 1 10-16,-7-2-16 0,-9 0 3 0,-8-2-5 15,-5-1-4-15,-8 0-6 0,-6 0-12 16,-11 0 0-16,-7-3-12 15,-13-1-15-15,-11 3-37 0,-2-1-22 0,-1-1-26 16,-1 0-38-16,-3 0-31 0,-7 0-78 16,-4-2-126-16,-2 1-573 0,-15-13-1032 0</inkml:trace>
  <inkml:trace contextRef="#ctx0" brushRef="#br0" timeOffset="2716.356">10477 14103 2649 0,'0'0'341'0,"0"0"-251"0,0 0 18 0,0 0 58 0,0 0-7 16,0 0-29-16,0 0 18 0,0 0 13 15,45 2 12-15,-14-9 11 0,15-6-1 16,21-11-4-16,17-6 8 0,8-7-43 16,6-6-37-16,-1-1-37 0,9-4-18 15,4 0-3-15,6-2-13 0,3 1 4 16,-3 2-10-16,-1 2-9 0,-4 1 4 16,-4 4 5-16,-6 3-9 0,-9 5-21 15,-13 5 0-15,-11 3-27 0,-20 6-49 16,-16 5-30-16,-13 7-62 0,-10 2-101 15,-6 1-132-15,-4 0-344 0,-5 2-1006 16,-22 1-189-16</inkml:trace>
  <inkml:trace contextRef="#ctx0" brushRef="#br0" timeOffset="4367.879">6685 14125 375 0,'0'0'2500'0,"0"0"-2176"0,0 0-206 0,0 0 19 15,0 0 22-15,0 0-42 0,0 0-32 0,0 0-16 16,0 0-22-16,0 0 22 0,0 0 17 16,53-18 20-16,-19 1 9 0,13-9-19 15,24-8 9-15,10-7 13 0,8-7 29 16,5 2-12-16,-3 0-31 0,4-3-40 16,4-1-3-16,-1 2-21 0,-1 1 3 15,1 1-1-15,-3 0 13 0,-3 5 0 16,-6 0-10-16,-5 3 1 0,-6 0-7 15,-6 1-11-15,-7 3-28 0,-6 3-3 16,-14 4-49-16,-11 4-66 0,-9 5-74 16,-6 0-123-16,-3-5-213 0,-4 4-864 15,-4-20-1431-15</inkml:trace>
  <inkml:trace contextRef="#ctx0" brushRef="#br0" timeOffset="7969.454">19663 13911 2954 0,'0'0'622'0,"0"0"-471"0,0 0 32 16,0 0-19-16,0 0-39 0,0 0-44 0,0 0-10 15,0 0 4-15,0 0 21 0,0 0 39 16,47 3 7-16,-16-10 5 0,13-7-25 16,19-10-18-16,10-6-25 0,2-8 0 15,2-4-9-15,-5 2-33 0,5 0-10 16,1 1-12-16,2-1-14 0,-3 2 13 16,-1 1-13-16,-6 3-2 0,-5 6 0 15,-6 1 1-15,-7 3-27 0,-12 7 3 16,-11 6-28-16,-10 2-24 0,-7 5-30 15,-1-1-78-15,-2 1-97 0,-5 2-164 16,-5 2-526-16,-4 0-906 0</inkml:trace>
  <inkml:trace contextRef="#ctx0" brushRef="#br0" timeOffset="9051.816">14998 13940 3443 0,'0'0'320'0,"0"0"-235"0,0 0 56 0,0 0 51 0,0 0-77 0,0 0 0 16,0 0-34-16,0 0-23 0,0 0 7 15,0 0 37-15,38 20 36 0,3-20-9 16,21-12-28-16,14-9-16 0,9-9-15 16,5-9-9-16,0-4-22 0,5-3-14 15,8-5-14-15,0-2-11 0,3-1-3 16,-1-3-40-16,-1 1-27 0,-2 5-36 16,-4-1-59-16,-6 4-87 0,-8 1-168 15,-24 15-366-15,-11-4-1465 0</inkml:trace>
  <inkml:trace contextRef="#ctx0" brushRef="#br0" timeOffset="11083.657">24148 13882 1670 0,'0'0'474'0,"0"0"-221"0,0 0-43 0,-37 1 44 16,27 2-45-16,-1 0-17 0,1 1-14 16,0 0 6-16,-1 1-23 0,2 0-19 15,1 2-20-15,1-2-21 0,0 0-17 16,2 1-22-16,3-2-18 0,0-2-10 16,2-1-6-16,0-1-25 0,2 0-1 15,4 3 38-15,7-3 66 0,5 0 51 16,14 0 21-16,17-10-10 0,17-9-37 15,12-9-42-15,2-6-13 0,1-3-40 16,-3 2 0-16,0 1-17 0,-1-1-7 16,1 2 0-16,-5 1 3 0,-4 2-3 0,-6 3 4 15,-7 3-15-15,-12 6-1 16,-12 3-3-16,-11 4 0 0,-5 4-18 16,-1-3-3-16,-3 3-19 0,-3-2-23 0,-3 3-32 15,-6 0-24-15,0 0-58 0,-5-1-47 16,-2 0-97-16,-3-3-186 0,-3 0-492 15,4 3-309-15,-7-5-266 0</inkml:trace>
  <inkml:trace contextRef="#ctx0" brushRef="#br0" timeOffset="12634.994">28181 13623 1041 0,'-13'14'1203'0,"2"-4"-1054"0,-3 0 28 0,-1 1 104 0,-3 5-15 0,-2-1-49 16,3-2-36-16,-4 1-25 0,1 0-43 15,1-2-22-15,-4-1-31 0,2 2-16 16,-1-2-19-16,0 1-12 0,-2 0-10 16,-3-2 12-16,-2 0-11 0,0 2-1 15,-8-2 13-15,-10 3-3 0,-6-3 3 16,-7 0-1-16,2-1 10 0,2-6 13 16,5-2 27-16,0-1-3 0,-4-6 10 15,3-2 18-15,6-6 21 0,-1-4-3 16,5-5-13-16,2-2-3 0,2-7-12 15,2 2-28-15,1-8-19 0,4-5-11 16,2-2-10-16,2-3-10 0,7-3 26 16,2-1 2-16,3-2-27 0,8 0 16 15,5 0-17-15,2-1 13 0,11 0 0 16,4-2-3-16,6 2 3 0,6 0 1 16,6-3-16-16,5 3 18 0,6 2-6 15,5 1 0-15,6 3-9 0,3 3 13 16,3 1-14-16,3 6 15 0,0 3-16 0,1 6-1 15,1 6 0-15,-1 3-12 16,-1 5 0-16,-6 4-7 0,2 5-8 16,-4 5-1-16,0 2-5 0,-4 10-1 0,1 5-5 15,-5 4-10-15,0 7 0 0,-5 3-9 16,-1 8-6-16,-6 4-26 16,-3 5 26-16,-5 4-1 0,-3 3 10 0,-1 3 5 15,-6 5 26-15,0 3 5 0,0-2 4 16,-1 0-10-16,-1 0-18 0,-4-5 12 15,-4 1 3-15,-1-1 26 0,-6-3-23 16,-3 1 23-16,-6-3 2 0,-5-1 12 16,-6 1 28-16,-5-5-18 0,-2-3 9 15,-8-1-3-15,0-3 34 0,-7-1 3 16,-1-1-16-16,-5-5 28 0,-1-2-16 16,-2-7-11-16,-3-6-10 0,1-4-10 15,-1-10-12-15,-2-5 10 0,1-12-28 16,4-9 3-16,2-6 6 0,4-8-9 15,4-5-12-15,11-5-6 0,5 1-16 0,10 2-27 16,8 7-22-16,4 8-31 16,2 5-3-16,8 4-29 0,3-4-41 15,9-1-158-15,10-9-289 0,9 1-544 0,-1 5-619 16</inkml:trace>
  <inkml:trace contextRef="#ctx0" brushRef="#br0" timeOffset="16066.747">30522 13955 3298 0,'0'0'321'0,"-36"16"-182"0,21-12 65 0,-2 3 63 16,-1 0-37-16,5-2-36 0,0-1-25 16,5-1-31-16,2-3-31 0,2 0-18 15,2 0-25-15,2 0-16 0,0-3-11 0,0-1-35 16,1-3-2-16,6-5-24 15,6-5-7-15,15-10 31 0,21-11 11 16,27-8 2-16,20-5 8 0,9 2 12 16,8 3-2-16,-1 3-4 0,6 1-27 15,12-1 0-15,9 1-21 0,-3 2 3 0,15 1 5 16,-8 2 1-16,3 1 9 0,5-2-18 16,4 4-31-16,7 2-64 0,-27 0-79 15,-6 0-63-15,-23 1-144 0,-23-4-398 16,-15 8-1285-16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3-03T02:08:12.39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1760 5559 1512 0,'0'0'611'0,"0"0"-187"0,0 0-137 0,0 0-40 0,0 0 27 15,0 0-10-15,0 0-37 0,0 0-48 0,0 0-40 16,0 0-49-16,0 0-62 15,0 0-28-15,0 0-78 0,0 0-62 16,-13 15 110-16,19 11 30 0,8 14 4 0,10 19-4 16,7 9-3-16,-13 3 1 15,-1-1-73-15,-9-10-51 0,0-6 19 0,11-3 35 16,-7-15 21-16,-5-8-3 0,-1-11 26 16,-6-5 5-16,3-1 21 0,4-2-14 15,-3-2 16-15,0-4 1 0,-1-3 31 16,-1 0 82-16,-2-10 85 0,-4-6 31 15,-5-13-120-15,-1-16-61 0,0-14-49 16,1-5-13-16,-7 0 12 0,-1 3 2 16,1 5 0-16,0-4 36 0,5 1-12 15,5 0 22-15,4 1-13 0,-1 1-15 16,5 4 18-16,5 12-37 0,-2 10 12 16,4 10-10-16,-1 6 17 0,1 0 6 15,7 3-7-15,1 3-18 0,4 9-28 16,1 7-9-16,4 17 34 0,0 16 1 15,1 19 2-15,-17 13-2 0,-8 2-29 16,-2-3-56-16,-10-12-22 0,-3-6 47 16,2-12 12-16,-2-12 50 0,0-6 2 0,10-7-2 15,-10 3-63-15,0 0-75 0,-3 0-162 16,-1-8-162-16,3-6-262 0,6-2-869 16</inkml:trace>
  <inkml:trace contextRef="#ctx0" brushRef="#br0" timeOffset="929.983">2095 5660 2865 0,'0'0'425'0,"0"0"-424"0,0 0 64 0,0 0 88 16,36 35 56-16,-31-19-42 0,1 4-57 15,-1 2-34-15,0 2-49 0,3 3-27 16,-1-2-12-16,2-1-27 0,-3-5 14 0,-3-5-13 15,0-8-12-15,0-5 34 16,1-2 16-16,5-9 110 0,0-6 72 16,3-12-70-16,2-11-40 0,-1 0-32 0,-3 3-40 15,-3 5-9-15,-2 8 6 0,-2 2 3 16,0 0 11-16,1 7-11 0,-1 6-31 16,1 7-9-16,3 1-19 0,-1 6 59 15,-1 6 28-15,5 5 37 0,2 4-22 16,0 1-9-16,2 1-18 0,-2-4-13 15,-1 0-2-15,-1-7-1 0,-2-4-25 16,-2-5 0-16,1-3 25 0,4-10 59 16,-2-5 86-16,4-12-31 0,-1 0-65 15,-2-7-49-15,1 0-58 0,-3 3 18 16,0-2 6-16,-1 2 34 0,-3 5 0 16,-1 7 25-16,-1 5-25 0,0 9-25 15,-1 4 3-15,0 1-8 0,0 6-51 16,1 5 50-16,1 3 31 0,0 6 12 15,-1 0 9-15,2 2-18 0,0-2 10 16,1-4-13-16,3-3-22 0,-1-2 10 16,1-5 9-16,0-2 1 0,0-2 2 15,1 0 24-15,0-2 7 0,0 0-9 0,1-2-10 16,-1 1-12-16,-1 0 0 0,0-1-3 16,-2 2-15-16,1 0 15 15,-1 0 0-15,-2-1 3 0,4-1 19 0,-2-2 15 16,0-4 18-16,2-7 7 0,1-3-59 15,-1-5 0-15,-2-4-49 16,-2 0 2-16,-3 1 47 0,0 1 29 0,-1 1 29 16,-1 5-15-16,-3 3 31 0,1 5-40 15,0 5 18-15,1 4-3 0,1 2-49 16,1 0-15-16,0 6-47 0,2 4-39 16,5 6 86-16,7 13 15 0,3 12 34 15,8 11-4-15,-1 5-28 0,-1 2 20 16,0 1-19-16,-5-1-2 0,-2 1-1 15,-3 1-58-15,-2-1-59 0,-2-5-56 16,-2-6 3-16,-1-10 18 0,-2-13 8 0,-2-8 104 16,-1-5 40-16,1-3 29 15,-1-2 5-15,-1-2 29 0,0-4 80 16,-3-5 24-16,-5-7-86 0,-6-6-17 0,-6-14 32 16,-6-15 2-16,-7-18 9 15,2-6-15-15,4-3-6 0,4 6-40 0,11 11 5 16,4 4-23-16,4 13-25 0,3 10-1 15,1 10 0-15,0 1 1 0,4-1-3 16,4-1 0-16,3-1-27 0,1 5-4 16,2 1 4-16,-2 4 24 0,1 1-25 15,-4 5-18-15,0 4-30 0,0 0-19 16,-2 10 15-16,-1 4 28 0,0 8-15 16,-5 10-14-16,-1-1-27 0,-2 4 12 15,-4-2 0-15,-1-6 3 0,-1-2-13 16,3-6-80-16,1-8-208 0,4-8-296 15,3-6-493-15,2-4 39 0</inkml:trace>
  <inkml:trace contextRef="#ctx0" brushRef="#br0" timeOffset="1695.673">2997 5421 1100 0,'0'0'1587'0,"0"0"-1128"0,0 0-33 0,0 0-116 0,0 0-112 0,0 0-79 15,0 0-7-15,3 39-28 16,-3-16-1-16,1 5-49 0,2 0 0 0,0-1-34 15,1-4-11-15,1-6-4 0,2-5-13 16,1-6-62-16,3-6 3 16,0-6 59-16,5-10-6 0,1-12 0 0,6-14-19 15,3-13-44-15,-1-3-20 0,-8 9 4 16,-4 13 28-16,-10 16-4 16,-3 1 89-16,-2-1 64 0,-3 2 58 0,-2 3 20 15,1 5 6-15,0 7 1 0,0 3-77 16,-2 9-72-16,1 4 2 0,-4 15-2 15,1-1 31-15,2 7 9 0,0-1-21 16,3-5-17-16,1 0 8 0,2-5-10 16,2-6-22-16,0-7 4 0,4-6 18 15,3-4 27-15,1-3 78 0,6-11 113 16,3-10-40-16,6-15-80 0,4-11-86 16,-2-4-12-16,-2 1-88 0,-5 8 5 15,-4 13 28-15,-3 4 55 0,-4 8 6 16,-1 6 58-16,0 2-21 0,-1 1 0 15,-2 3 27-15,-1 6 19 0,-2 2-65 0,0 0-24 16,0 7-60-16,-2 0-35 16,0 7 28-16,1 4 37 0,0 4 29 15,1 1-1-15,1 1 2 0,5-3-13 0,1-3 13 16,3-3 0-16,3-4 21 0,1-1 6 16,1-4-12-16,0 0-15 0,1 0 0 15,-3-1 0-15,0-1-15 0,-6 1-6 16,-1 1-10-16,-4 1-9 0,-2 2 13 15,-1 2 26-15,-5 2-21 0,-4 2-5 16,-3-1 0-16,-2 1 27 0,-1 0 28 16,2-1 8-16,1-4 26 0,3-1 23 15,3-4 4-15,4-2-13 0,0-1-21 16,3-2-27-16,3 0 5 0,4-3-8 16,2-4 45-16,6-2 60 0,3-6 10 15,6-7-56-15,5-9-50 0,5-10-34 16,0-9-63-16,0-2-7 0,-7 4-11 15,-6 7-1-15,-8 9 15 0,-5 5 36 16,-3 8 31-16,-5 4 0 0,0-1 34 0,0 5 2 16,0 2 16-16,-5 8 15 15,-1 1-67-15,-2 10 0 0,-4 12-100 16,-3 15 48-16,0 19 52 0,4 6 20 0,5-4-18 16,5-14-2-16,2-18-21 15,4-9-28-15,4-10-11 0,6-3 17 16,5-4 43-16,11-5 0 0,12-21-29 0,12-16-74 15,3-11-170-15,-6-3-423 0,-13 14-804 16,-13 6-1030-16</inkml:trace>
  <inkml:trace contextRef="#ctx0" brushRef="#br0" timeOffset="2760.661">2191 7115 3068 0,'0'0'265'0,"0"0"-265"0,5 55 2 16,0-21 5-16,7 11 63 0,-2 7-26 15,1-5-6-15,-1-10-36 0,-5-14-1 0,5-11-1 16,0 0-28-16,1-3 26 16,2-3 2-16,3-6 24 0,-1-6 58 0,1-10 32 15,2-10-3-15,-2-18-39 0,3-12-72 16,-8-6-41-16,-2 1-82 0,-5 5-3 16,-4 11 21-16,0 8 16 0,-6 7 61 15,-1 9 28-15,-6 4 47 0,-1 1 49 16,4 3 30-16,-2 4 51 0,3 6-32 15,1 3-54-15,-1 10-85 0,-1 12-6 16,4 14-13-16,2 16 13 0,2 5 15 16,2-9 8-16,2-11 2 0,0-18-25 15,3-5-4-15,1-2 4 0,4-5 0 16,2-4 59-16,4-3 72 0,1-10 58 16,6-14 58-16,2-14-38 0,5-18-105 15,-2-8-104-15,-3-2-3 0,-5 3-65 16,-6 12 25-16,-4 1 43 0,-2 1 22 15,-8 5 24-15,-2 0-3 0,-3 8 15 16,-1 7 12-16,2 9-12 0,-2 4 6 0,2 3-13 16,-1 3 50-16,2 1 71 0,0 7-35 15,1 2-92-15,0 4-45 16,0 5-76-16,0 13-5 0,2 20 24 0,12 29 57 16,6 16 30-16,2 11-14 0,5 2-14 15,1-6-2-15,0 3-2 0,5-1-14 16,0 2-14-16,0-1-46 0,4-7-9 15,-3-7-27-15,1-17 14 0,-4-18 1 16,-5-19 30-16,-6-12 30 0,0-8 9 16,2-4-5-16,0-2-16 0,0-3 48 15,-4-7 1-15,-3-10 82 0,-6-11 16 16,-6-18-24-16,-4-18-41 0,-13-8-33 16,-5-1-21-16,-9 1-22 0,-5 9-3 15,-8 3-24-15,-5 2-13 0,-1 11 10 16,2 11 73-16,10 15 30 0,8 10 78 15,11 10 32-15,3 1-9 0,-2 6-27 16,-1 4-79-16,-2 9-25 0,2 8-24 0,4 13-10 16,1-1 19-16,6-3-3 15,5-7-25-15,0-11-45 0,2-1-74 0,4-3-154 16,6-11-623-16,1-3-481 0,6-17-858 0</inkml:trace>
  <inkml:trace contextRef="#ctx0" brushRef="#br0" timeOffset="3193.93">3614 6143 3068 0,'0'0'389'0,"0"0"-218"0,0 0 119 0,-44-36 18 15,28 30-13-15,0 4-55 0,-3 2-65 0,0 0-59 16,-1 7-46-16,2 5-45 0,0 12-25 16,0 16-19-16,7 21 16 0,7 11 3 15,4 4 3-15,11-4 25 0,5-11-28 16,5-6-3-16,4-5-34 0,-1-9-24 16,-2-12-18-16,-5-10-13 0,1-6-16 15,3-3 28-15,6-4 43 0,4-5-3 16,-1-7-46-16,5-17-131 0,4-19-152 15,2-23-373-15,-10 7-761 0,-4-7-199 0</inkml:trace>
  <inkml:trace contextRef="#ctx0" brushRef="#br0" timeOffset="3396.968">3946 5693 3466 0,'0'0'502'0,"0"0"-286"15,0 0 2-15,0 0-54 0,0 0-44 0,0 0-58 16,-17 66 17-16,11-10 41 0,4 11-13 15,2 1-15-15,7-6 8 16,3-9 16-16,4-4-19 0,2 2-42 0,3-1-42 16,2-5-13-16,-3-6-25 0,-3-9-81 15,-3-9-67-15,-1-4-22 0,2-2-41 16,3-1-82-16,3-3-83 0,-4-5-88 16,-1-6-216-16,-4-2-690 0</inkml:trace>
  <inkml:trace contextRef="#ctx0" brushRef="#br0" timeOffset="3871.096">3862 6324 3042 0,'0'0'476'15,"0"0"-173"-15,0 0-45 0,0 0 1 16,0 0-42-16,0 0-79 0,0 0 7 0,0 0 38 16,43-46-63-16,-7 6-57 15,7-10-52-15,-2 2-11 0,-10 9-28 0,-10 12-14 16,-7 7 14-16,1-2 10 0,1-2-4 15,-1-2 22-15,-3 3 2 16,-5 4 13-16,-3 0 0 0,-2 6 9 0,-2 2 10 16,-1 3-20-16,-3 1-14 0,-1 3-2 15,0 0-16-15,-1 2-4 0,2 0-5 16,0 2 9-16,0 0 3 0,2-1 13 16,1 1 2-16,1 0 3 0,0-2 12 15,-1 1-15-15,0 0-34 0,-1-1 1 16,1-4 11-16,0 0-5 0,0-2-7 15,-1-2 3-15,-1-2 4 0,-1 0 27 16,0 0 12-16,0-2 3 0,1 5 1 16,0 2 11-16,1 1 4 0,1 4-7 15,0 0-5-15,0 1 11 0,1 1-21 16,0 0-9-16,0 0-55 0,0 4-15 0,4 3 21 16,1 0 49-16,2 4 0 15,2 3 15-15,-1-2-13 0,-1 1 8 16,-1-1-10-16,1-3 0 0,-2-3 0 0,-3-1 15 15,0-2 3-15,0-2 4 0,-2-1-5 16,0 0-17-16,0 0-37 16,0 0-15-16,0 0-24 0,0 0-26 0,0-1-30 15,0-3-66-15,-1 0-95 16,0-1-167-16,1 0-238 0,0 2-468 0,1-1-336 16</inkml:trace>
  <inkml:trace contextRef="#ctx0" brushRef="#br0" timeOffset="4194.512">4163 5889 1988 0,'0'0'563'0,"0"0"-135"0,0 0-41 0,0 0-133 0,0 0-5 0,0 0 25 16,0 0-10-16,0 0-35 0,0 0-63 16,0 0-71-16,0 0-46 0,0 0 3 15,0 0-12-15,52 10-10 0,-33-3-11 16,2 3-18-16,2 1-1 0,-3 4-13 15,-2 0-2-15,-1 2-12 0,-3 2-16 16,0 1-6-16,-5 2-9 0,-3-1 12 16,-2 0 40-16,-2-6 6 0,-2-3 2 15,0-4 16-15,0-4-3 0,0-2 7 0,-3-4 33 16,-1-5-55-16,-2-6 0 16,-1-11-49-16,-2-12-6 0,2-11-13 15,2-4 22-15,3 2-9 0,2 5-50 0,3 10-78 16,1 8-66-16,1 8-103 0,0-1-181 15,4-1-190-15,-1-3-348 0,-1 4-383 16</inkml:trace>
  <inkml:trace contextRef="#ctx0" brushRef="#br0" timeOffset="4395.172">4266 5412 2939 0,'0'0'438'0,"-36"-34"-156"15,24 20 55-15,2 2 19 0,-1 2-40 16,4 2 15-16,4 5-29 0,2 3-80 15,1 0-89-15,0 0-103 0,2 2-30 0,6 7-12 16,10 13 12-16,13 16 88 0,15 21 3 16,7 7-10-16,0 3-11 15,-3-1-34-15,-5-3-25 0,-3 2-11 0,-2 0-15 16,-4-5-61-16,-2-4-93 0,-4-9-88 16,-4-12-78-16,-6-13-278 0,-6-11-900 15,2-8-1171-15</inkml:trace>
  <inkml:trace contextRef="#ctx0" brushRef="#br0" timeOffset="5145.221">3432 7754 2572 0,'0'0'1008'0,"0"0"-869"0,0 0-13 0,0 0 40 0,-23-37 26 16,15 26 7-16,-2 0-72 0,-2 0-65 15,-5 2-62-15,-2 4-19 0,-2 4-24 16,-2 1-3-16,-1 10 15 0,2 4-4 16,0 8 8-16,4 4 24 0,5 3 0 15,5 1-12-15,6-1 12 0,3 2 3 16,11-2 9-16,6-2 7 0,9 2-14 16,2-5 13-16,2-2 1 0,8-2-13 0,-10-6 18 15,5-1 20-15,-2-1-1 16,-8-1-3-16,-2 1-16 0,-3 1-21 15,-8 1-17-15,-5 3-17 0,-6 4-18 0,-5 2-7 16,-10 5 0-16,-9 5 0 0,-3-3-19 16,-6 0 13-16,0-6 42 0,3-8 22 15,-3-3 1-15,4-11-82 0,3-7-119 16,3-17-255-16,8-17-33 0,11-17-195 16,8-8-44-16,13 1 18 0,12 8 192 15,4 12 472-15,6 3 46 0,-1 9 378 16,2 4 189-16,-5 6 19 0,-5 6-177 15,-5 4-27-15,-2 4-28 0,2 0-34 16,3 1-14-16,1 3-56 0,-7 3-49 16,-4 5-81-16,-3 6-70 0,-3 2-16 15,-4 4 13-15,-2 2-22 0,-2 1-25 16,-3 2-56-16,-1 0-53 0,0-2-58 16,-4-1-70-16,-3-6-54 0,-1-6-186 15,-4-7-523-15,3 0-896 0</inkml:trace>
  <inkml:trace contextRef="#ctx0" brushRef="#br0" timeOffset="5255.566">3530 7745 2418 0,'0'0'396'0,"0"0"-396"0,0 0-77 0,0 0-97 16,0 0 58-16,0 0-114 0,47-35-211 16,-22 24-253-16,-6-1-375 0</inkml:trace>
  <inkml:trace contextRef="#ctx0" brushRef="#br0" timeOffset="6389.102">3904 7554 2250 0,'0'0'540'0,"0"0"-69"16,0 0-11-16,0 0-85 0,0 0-114 15,0 0-35-15,0 0-50 0,0 0-96 16,0 0-68-16,-40 32-9 0,29-18 37 16,2 5 15-16,3 0-12 0,1 4-3 15,5 1-16-15,0 0-12 0,4-4-12 16,3 1-3-16,2-6 2 0,4-4 1 15,1-4-12-15,3-2-3 0,2-1 12 16,4-1 3-16,0 1 0 0,1 0 0 16,1 2 0-16,2 4-2 0,-1 3 0 0,1 6-14 15,-3 4-5-15,-4 6-1 16,-1 6-2-16,-5 10-28 0,-3 9 6 0,-8 4-15 16,-3-4-29-16,-5-11 10 0,-2-15-9 15,-1-9 49-15,-1-3 40 0,-3 0 3 16,-2-2-3-16,-4-2-16 0,-1-6 16 15,-1-6 13-15,-2-4-10 0,3-9 15 16,-6-14 44-16,2-14 3 0,1-19 15 16,2-6 0-16,7-6-10 0,9 7-18 15,4 7-18-15,11 5-22 0,4 5 7 16,6 5 8-16,-1 8-2 0,-1 9 11 16,-1 6-5-16,-2 3 2 0,5 0-14 15,2 2-16-15,1 2-1 0,-1 6-2 16,-3 3-21-16,-4 4 9 0,-1 4-3 15,-3 4 12-15,-1 4-12 0,-3 1-13 16,-1 1-18-16,-3-3-18 0,-1 0 9 16,0-6 55-16,-2-3 23 0,2-2 65 15,-1-1-17-15,-1-5-32 0,1-2-20 0,0-5 17 16,1-2-15-16,0-3-21 0,1 1-2 16,1 2-25-16,1 3-40 0,3 5-13 15,2 3 41-15,3 4 2 0,2 0 3 16,3 5 16-16,-1 1 0 0,2 1-1 15,-3-1-24-15,1-1 3 0,-2-2 19 16,-2-1-10-16,-1-2-15 0,-1-7-7 16,-3-4-27-16,0-5-16 15,-1-2-6-15,-2-3 24 0,0-1-31 0,-3-1 38 16,-1 4 71-16,-2 0 28 0,-2 3 47 16,-2 4 12-16,-1 2 24 0,0 6-27 15,1 4-28-15,-1 0-56 0,1 6-31 16,0 4-50-16,1 2 81 0,1 3 4 15,0 0 27-15,2 2 15 0,0-4-28 16,2-1 4-16,1-5 6 0,1-3 30 16,-1-2 4-16,3-2 15 0,-1-5 6 0,2-3-10 15,2-5 1-15,3-3-47 0,0 0-27 16,1 0-23-16,2 1-14 16,-1 4-6-16,3 2-15 0,-1 2-3 0,2 4 21 15,0 0 37-15,-4 3-16 0,-1-3-11 16,-2 1-7-16,-2-4 0 15,-1 0 21-15,0-6 16 0,-2-4 16 0,-2-5-13 16,-2-6 9-16,-2-3-11 0,-2-2 36 16,-5-1 15-16,-9-8-2 0,-4-3 29 15,-10-8 32-15,-6-5-38 0,0 4-15 16,1 4 9-16,3 7-15 0,4 7 18 16,3 8 0-16,6 6-13 0,1 7 25 15,2-1-3-15,2 4-12 0,3 1-7 16,5 6-43-16,5 4-17 0,2 5-115 15,9 15-34-15,12 20 125 0,13 18 24 16,7 11 24-16,4 2-22 0,-1-7-2 16,-4-15 3-16,2-7-1 0,-7-13 1 15,-6-8-1-15,-6-11 0 0,-1-3 0 0,4 2 0 16,2-3 1-16,2-1-3 16,-2-2-12-16,-4-3-6 0,-4 0-9 15,-5-3 16-15,-4 0 11 0,-2-1 19 0,-4 0 5 16,0-2 9-16,-2 0 1 0,-1-3 2 15,-1 0 9-15,-2-4-2 0,0 0-13 16,0-1-10-16,-2 0-19 0,0-1-2 16,-2-1 1-16,1 3-21 0,1 3-9 15,0 2-13-15,1 2-26 0,-1 2-34 16,1 3-55-16,0-2-68 0,1 3-80 16,0 0-158-16,0 0-215 0,0 0-374 15,0 0-216-15</inkml:trace>
  <inkml:trace contextRef="#ctx0" brushRef="#br0" timeOffset="7174.552">4971 7195 329 0,'0'0'2280'0,"0"0"-1968"0,0 0-87 15,-14-38 43-15,6 23-21 0,-2-3-55 0,2-3-60 16,-1-1-34-16,0-4-23 0,0-2 3 16,2-3-12-16,1-9-14 0,3-6-2 15,2-10-22-15,1 1-14 0,3 10-14 16,2 13-15-16,-2 14-4 0,1 3 17 16,-2 3-23-16,1 2 13 0,-1 3 10 15,-1 3 2-15,-1 4 0 0,0 4-68 16,0 7-110-16,0 15 77 0,0 18 101 15,4 17 19-15,0 7 1 0,3-3-8 0,0-20-10 16,2-18-2-16,1-9 28 16,2-6-12-16,4-2 77 0,4 0-33 15,5 0 27-15,3-3-4 0,-1-3-8 0,-2-1-29 16,-3-1-32-16,-6 1-14 16,-6-1-31-16,-5 1-21 0,-5 1-19 0,-6 0-16 15,-7 2 56-15,-14 0-88 0,-13 1-135 16,-13 0-220-16,-1-7-188 0,4-3-316 15,15-6-379-15</inkml:trace>
  <inkml:trace contextRef="#ctx0" brushRef="#br0" timeOffset="8856.474">27910 5935 2699 0,'0'0'373'0,"0"0"-139"0,0 0 42 0,0 0-36 0,0 0-49 15,0 0-46-15,0 0 5 0,0 0-14 16,0 0-9-16,0 0 3 0,0 0-5 16,0 0-26-16,0 0-38 0,-7 24-15 0,14-26 9 15,5-1 24-15,4-1 28 16,12-8-19-16,13-5-18 0,13-8-31 0,10-4-21 16,1 0-16-16,-5 0-2 15,-6 3-1-15,-3 0 1 0,-3 3 0 0,-5 1 0 16,-7 3-2-16,-8 7-10 0,-9 1-18 15,-3 4-34-15,-1-3 3 0,1 4 13 16,-2-4-7-16,-1 5-28 0,-8 0-51 16,-3 3-59-16,0 1-59 0,-2 0-90 15,-4-1-91-15,0 0-260 0,-6-1-588 16,4 1-460-16</inkml:trace>
  <inkml:trace contextRef="#ctx0" brushRef="#br0" timeOffset="9089.642">28316 5610 2719 0,'0'0'347'0,"0"0"-318"16,0 0 73-16,0 0 83 0,0 0 151 15,0 0 1-15,48 39-47 0,-17-34-36 0,11-2-85 16,13 0-40-16,-3-2-46 0,-10-1-56 16,-15 2-27-16,-10-1-17 0,-1 5-23 15,1 2-15-15,-5 3-16 0,-6 6-5 16,-6 9-10-16,-13 12-1 15,-18 10-12-15,-6 3-22 0,-7-2-25 0,5-13-4 16,10-9-20-16,8-9-19 0,4-2-42 16,-1 1-104-16,1 1-224 0,3-4-660 15</inkml:trace>
  <inkml:trace contextRef="#ctx0" brushRef="#br0" timeOffset="9674.404">29217 5156 2721 0,'0'0'411'0,"0"0"-169"0,0 0 44 16,0 0-2-16,0 0-49 0,0 0-33 16,0 0-38-16,0 0-50 0,0 0-43 15,40-11-22-15,-19 13-24 0,2 4-25 16,5 4-1-16,2 4-14 0,1 2-19 0,0 2-46 16,-2 5-37-16,-3 0 15 15,-6 4-13-15,-4 3 3 0,-4-2-31 16,-6 3 19-16,-5-2 14 0,-1-4 95 0,-7-2 15 15,-2-5 69-15,-2-4 47 16,0-5 32-16,2-4 14 0,0-4 27 0,1-2 5 16,2-8 30-16,-1-5 60 0,1-7-108 15,2-11-88-15,2-10-73 16,2-13-15-16,3 1-27 0,4 3 3 0,2 10-13 16,-2 14-60-16,0 6-46 0,1 4 9 15,2-3-68-15,4-2-91 0,3 1-188 16,2 1-285-16,-4 5-724 0,6-3-317 15</inkml:trace>
  <inkml:trace contextRef="#ctx0" brushRef="#br0" timeOffset="9991.138">29738 4744 3143 0,'0'0'474'15,"0"0"-222"-15,0 0 84 16,0 0-29-16,0 0-72 0,0 0-91 0,0 0-68 16,0 0-48-16,0 0-26 0,0 0 13 15,-7 47 34-15,9-7-3 0,-2 12-9 16,0 7-22-16,0-3 3 0,0-5-3 16,-2-7-13-16,2 1 11 0,0 0-13 15,5-9-1-15,1-8-12 0,-1-8 10 16,1-1-15-16,5-2 3 0,1 3 12 15,3-1 2-15,2-4-15 0,0-4 14 16,3-4-19-16,1-4-6 0,0-3-13 16,3-3-27-16,1-8-59 0,1-6-80 15,0-3-97-15,0-7-239 0,-2-4-574 16,-6 7-665-16</inkml:trace>
  <inkml:trace contextRef="#ctx0" brushRef="#br0" timeOffset="10157.101">29740 5047 2879 0,'0'0'530'0,"0"0"-181"16,-35 23 7-16,27-15-55 0,2-1-72 15,6-1-66-15,2-1-4 0,6 1 64 0,6-3-71 16,9 0-45-16,13-3-22 16,12-9-28-16,18-13-57 0,3-5-30 0,-3-3-134 15,-9 1-79-15,-10 7-284 0,-14 5-814 16,-5 4-1000-16</inkml:trace>
  <inkml:trace contextRef="#ctx0" brushRef="#br0" timeOffset="10757.916">27851 6337 2575 0,'0'0'597'0,"0"0"-211"0,0 0-61 0,0 0-42 0,0 0-56 16,0 0-26-16,0 0-32 0,0 0-62 0,0 0-36 16,0 0-19-16,0 0 0 15,0 0 9-15,65 49 3 0,-22-24-3 0,13 6-21 16,10 2-19-16,1-2-18 0,0-3 0 15,-5-6 0-15,-1-2-1 16,-1-3-2-16,-1 1-3 0,-2-2-28 0,-5-2-5 16,-1-1 2-16,-12-3-14 0,-8-2-16 15,-9-3 9-15,-7-2-34 0,0-1-49 16,-1 1-108-16,-7-2-186 0,-7-1-332 16,-5-1-502-16,-2-2-572 0</inkml:trace>
  <inkml:trace contextRef="#ctx0" brushRef="#br0" timeOffset="11040.264">28485 6338 1694 0,'0'0'1697'0,"0"0"-1421"16,0 0-39-16,0 0-42 0,0 0-33 16,0 0 6-16,0 0 110 0,0 0-51 15,19 41-50-15,-11-23-37 0,1 3-27 16,1-3-31-16,3 1-25 0,0-1-20 15,4-1-16-15,1 3-3 0,5-2-16 0,4 1-2 16,1-1 0-16,1 0-3 0,-2 1-21 16,-1-1-34-16,-6 0-21 15,-4-2 10-15,-5 0 14 0,-4 0 21 0,-6 0 10 16,-4 1 3-16,-8 1-7 0,-8 1 26 16,-14 4-10-16,-9 4-18 15,-16 3-19-15,-2-3-52 0,4-5-77 0,14-8-80 16,16-8-183-16,7-5-516 0,11-1-662 15</inkml:trace>
  <inkml:trace contextRef="#ctx0" brushRef="#br0" timeOffset="11852.543">29543 6431 2570 0,'0'0'438'0,"0"0"-230"0,0 0 60 0,0 0 4 0,0 0-27 16,0 0-56-16,0 0-31 0,0 0-28 16,0 0-52-16,0 0-44 0,0 0-1 15,39 7 41-15,-16 3 0 0,6 3-31 16,3 3-27-16,3 3-16 0,0 5-37 0,-3 2-62 15,-3 2-27-15,-5 2 15 16,-3 1 5-16,-4 2-2 0,-6 1 11 16,-3 0 16-16,-4-2 23 0,-3-1 56 0,-1-5 2 15,-5-4 38-15,-3-2 35 16,-1-6 23-16,-6-3 16 0,1-4-3 16,-3-4 5-16,0-3 22 0,-1-3-7 0,1-7-3 15,1-5 24-15,2-2 60 0,3-5-31 16,4-10-82-16,6-8-82 0,1-1-15 15,8 5-24-15,4 4-24 0,5 9-19 16,7-1-9-16,10-4-18 0,11 3-47 16,9 2-97-16,-4 5-140 15,-11 6-394-15,-15 4-822 0,-5 4-563 0</inkml:trace>
  <inkml:trace contextRef="#ctx0" brushRef="#br0" timeOffset="12487.102">30283 6725 2665 0,'0'0'597'0,"0"0"-304"0,0 0 16 16,0 0-32-16,0 0-87 16,-36-25-73-16,22 18-42 0,-3 1-14 0,-3 1-35 15,0 1-26-15,-2 3 0 0,0 1 2 16,1 4-2-16,-2 7-45 0,3 2-14 15,3 5 25-15,2 4 9 0,4 2 7 16,2 0 16-16,4 0 0 0,5-3 1 16,3-3 1-16,5-4 2 0,4-3 19 15,3-3 32-15,3-4 6 0,3-2 46 16,3-4-1-16,2-6-6 0,-1-6-33 16,1-1-19-16,-1-4-22 0,-1-1-9 15,-5-4 19-15,1-2 3 0,-4 0-10 0,-4-4-12 16,-3-7 4-16,0-8 8 15,-5-7 7-15,0-4 2 0,-2 4-5 0,-1 2-1 16,-1 8 7-16,0 9 8 0,0 8-8 16,0 8 8-16,0 6 22 0,-2 0 33 15,1 2-28-15,-1 2-8 0,0 4-25 16,0 2-39-16,0 1-9 0,0 1-39 16,-3 5-34-16,0 7-12 0,-2 13 12 15,-1 22 61-15,0 22 21 16,4 12 27-16,4 0 7 0,6-5-7 0,5-14-27 15,4-5-5-15,4-9 5 0,0-10 1 16,-2-11-1-16,-1-8-15 0,-1-3-21 16,6 0-37-16,3 0-31 0,1-3-39 15,1-8-83-15,1-6-204 0,-2-4-509 16,-6-4-678-16,8-19-362 0</inkml:trace>
  <inkml:trace contextRef="#ctx0" brushRef="#br0" timeOffset="17533.385">24405 8242 5425 0,'0'0'0'0,"0"0"31"0,55 0-31 0,39-3 27 0,23 2-6 16,18-1-5-16,-3 2-1 0,-27 0-12 0,4 0-2 15,-5 0-1-15,-8-1-3 0,-8 1 0 16,-14-2-43-16,-7 1-18 0,-12 0-48 16,-13 1-13-16,-12-2-40 0,-13 2-55 15,-5-1-54-15,0-2-114 0,-7 0-199 16,1-1-625-16,-10-10-1043 0</inkml:trace>
  <inkml:trace contextRef="#ctx0" brushRef="#br0" timeOffset="18435.38">21467 8245 2660 0,'0'0'308'0,"0"0"-122"0,0 0-1 16,-39 13 3-16,35-12-23 0,4 1-90 15,0 0-40-15,5 0 0 0,4 4 24 16,7-1 45-16,8 4 31 0,17-1-16 16,19-2 2-16,13-5-43 0,9-1-29 15,5-7-3-15,0-2-33 0,9-2-1 16,9-3-9-16,7 2 12 0,6 0-14 15,6 0 16-15,8 4 2 0,3 0-7 0,5 5 6 16,2 2 38-16,1-1 18 16,3 2 21-16,1 3 24 0,1 0-24 0,-1 3-31 15,0-1-25-15,-5-1-2 0,-3-1-13 16,-8 1-2-16,-8 0-19 0,-6 0 0 16,-12 0-3-16,-10-2 0 0,-12 1-3 15,-12-2-12-15,-11 1-19 0,-16-2-45 16,-14 0-25-16,-12 0-67 0,-6 0-81 15,-1 0-123-15,-6-2-358 0,-1-1-1045 16</inkml:trace>
  <inkml:trace contextRef="#ctx0" brushRef="#br0" timeOffset="25178.385">27903 9678 1499 0,'0'0'650'0,"0"0"-336"0,0 0-27 15,-39 1-20-15,32-1 1 0,2 0-32 16,2 0-12-16,2 0-16 0,1 0-16 16,0 0 10-16,1 0-78 0,2-1-53 15,4-1-15-15,6 0 18 0,12-3-10 16,18-4 10-16,18 0-3 0,15-1-44 15,4 0 4-15,0 1-7 0,-3 2-5 16,3 0-4-16,3 2-12 0,0-2 12 16,3 1 1-16,0-1-16 0,-1 0 0 15,-4 0-1-15,-2 1 1 0,-4 0 1 16,-4 0 2-16,-8-1 24 0,-8 2-15 16,-11-1-12-16,-14 2-1 0,-9 1-1 15,-8 0-16-15,-3 2-19 0,0 1-48 0,-6-2-41 16,-4 1-59-16,-6 0-59 15,-7 0-64-15,-5-2-194 0,-6 0-294 0,-3 1-428 16,5-1-279-16</inkml:trace>
  <inkml:trace contextRef="#ctx0" brushRef="#br0" timeOffset="25477.247">28930 9346 2521 0,'0'0'515'15,"0"0"-314"-15,0 0 48 0,0 0-43 16,0 0-20-16,0 0 87 0,0 0-27 16,0 0-82-16,0 0-4 0,45 21 3 15,-23-14-26-15,2 2-30 0,5-1-37 16,0 1-36-16,2 1-31 0,-2 3-2 16,0 0-1-16,-2 2-12 0,-4 3-3 15,-6-2 2-15,-1 5 11 0,-3-1 0 16,-5 3-1-16,0 0 2 0,-4 1-1 15,-3 0 2-15,-1 1-3 0,-3-2 3 16,-7 1 2-16,0-2 0 0,-4 0 10 0,-6 0 7 16,-2-2-19-16,-5 1-19 0,-4-3-72 15,-3 0-50-15,-2-3-82 0,0-5-185 16,2-2-384-16,8-5-1049 0</inkml:trace>
  <inkml:trace contextRef="#ctx0" brushRef="#br0" timeOffset="28794.297">30216 8625 388 0,'-4'10'1691'0,"0"0"-1549"0,0 5-113 0,-4 10 88 15,-1 14 9-15,-4 13 29 0,1 7-39 16,0-4-49-16,5-6-31 0,0-7-7 16,1-3-29-16,3-7-2 0,0-5-18 15,2-6-50-15,0-4-43 0,1 1 29 16,0-1 45-16,0 0 39 0,0-8 11 15,0-2 18-15,0-5 45 0,0-2 113 16,0 0 102-16,0-5 86 0,0-6-125 0,-1-11-127 16,-4-14-42-16,-3-17-49 15,-4-6-31-15,1 0 30 0,0 3 30 0,1 6 4 16,0 1 1-16,4 1 27 0,0 2 12 16,2 2-27-16,4 8 2 0,0 9 3 15,1 6-9-15,5 3-7 0,1 0 4 16,3 3-34-16,6-3 6 0,1 6-16 15,6 4-27-15,8 4-2 0,11 4-13 16,-2 5-13-16,-5 5 1 0,-3 2-13 16,-9 3-9-16,0 2-31 0,1 6-31 15,-5 0-12-15,-5 1 5 0,-5 0-3 16,-4 3-3-16,-5-2-6 0,-6-2 24 16,-7 0 8-16,-5-1 73 0,-3-4 25 15,-7-3 38-15,-1-2 15 0,-4-4 13 16,1-3 16-16,0-4 6 0,3-2 12 15,1 0 0-15,4-1-7 0,4-3-16 16,3 4-12-16,7-3-6 0,3 2-16 16,5 1-6-16,2 0-10 0,0 0-25 15,5 4-1-15,6 3 1 0,3 6 41 0,9 6 25 16,9 3-10-16,11 4-24 0,10-2-13 16,3 1-2-16,-4-3-4 0,-11-6-12 15,-14-3-3-15,-6-2-16 0,-5 0-61 16,2 4-55-16,-3 2-96 0,0 2-85 15,-8 1-155-15,-6 0-582 0,-1-7-620 16</inkml:trace>
  <inkml:trace contextRef="#ctx0" brushRef="#br0" timeOffset="29107.077">30684 8558 3290 0,'0'0'396'0,"0"0"-210"0,0 0 50 0,0 0-61 0,0 0-45 0,0 0-74 16,0 0-43-16,0 0 54 0,7 67 45 15,0-19-17-15,-2-2-34 0,1-8-30 16,-2-12-16-16,1-3-13 0,1 0-2 16,1 6-1-16,1 4-26 0,-1-2-65 15,0-1-81-15,-2-2-84 0,0-4-128 16,0-3-146-16,0-7-177 0,1-5-385 16,-2-5-505-16</inkml:trace>
  <inkml:trace contextRef="#ctx0" brushRef="#br0" timeOffset="29391.312">30536 8660 3291 0,'0'0'317'0,"0"0"-149"15,0 0 61-15,0 0-6 0,-29-40 81 0,29 37-27 16,1 0-84-16,6 0-95 16,6 1-43-16,12-3 6 0,17 2-6 15,14 3-4-15,8 0-28 0,-5 11-23 0,-14 2-34 16,-15 3-18-16,-10-2-33 15,-5 5-22-15,1 10-21 0,-4 12-29 0,-9 11-3 16,-6 2 12-16,-17-5-19 0,-2-11 36 16,2-14 53-16,1-4 66 0,0-4 12 15,-4 2 34-15,-4 4 19 0,-4-1 12 16,2-1-27-16,1-5 5 0,1-4-43 16,3-2-31-16,4-7-109 0,2-2-96 15,7-6-203-15,6-7-300 0,4 1-714 16</inkml:trace>
  <inkml:trace contextRef="#ctx0" brushRef="#br0" timeOffset="29757.256">31195 8958 2982 0,'0'0'533'0,"0"0"-210"0,0 0 94 15,0 0-82-15,0 0-49 0,0 0-75 16,0 0-59-16,0 0-91 0,0 0-61 16,0 0-36-16,0 0-12 0,34-45-1 15,-23 38-3-15,1 1 6 0,0 2-12 16,0 2 0-16,-3 2-15 0,0 5-23 16,-1 6 4-16,-1 2 28 0,-2 6 17 15,-5 4 4-15,0 3 15 0,-7 4-12 16,-4 0 0-16,-2 2 23 0,-2-1 17 15,0-2 44-15,0-1 48 0,2-6-5 16,2-1-1-16,2-4 12 0,5-4-9 16,2-3 31-16,1-3 17 0,1 0 6 15,2-4-15-15,5 0-1 0,4 0-12 16,4-3-27-16,7 0-40 0,4-1-48 0,7-7-27 16,-2-3-148-16,2 0-71 15,-1-2-141-15,-4 2-372 0,-2 0-805 16,8-3-967-16</inkml:trace>
  <inkml:trace contextRef="#ctx0" brushRef="#br0" timeOffset="32021.037">30388 9714 3451 0,'-3'2'467'0,"3"-1"-347"0,0 0-13 0,-2 0-54 0,1 2-53 0,-3 1-37 0,0 5 9 16,-1 5 28-16,1 1 35 0,-2 3-4 15,1 1-30-15,3-2 11 0,0-3-9 16,2-1 1-16,4-5 24 0,2-1-3 16,2 0 3-16,1-3 6 0,3-4 28 15,1 0 31-15,3-2 5 0,1-5-2 16,3-2-34-16,-2-5-19 0,-2-2-37 16,-2 0-6-16,-2-1-3 0,-5-1 0 15,-2 0-13-15,-4 1 16 0,-1-2-1 16,-6 1-14-16,-2-1-4 0,-3 3 17 15,0 2 2-15,-1 4-1 0,0 4-8 16,-1 3-55-16,0 3-17 0,-2 5-8 16,2 6 8-16,-1 2 1 0,3 5 55 0,2 3-3 15,3-2 9-15,4-1 18 0,2-4-46 16,6-2 13-16,6-4 34 16,2-3 56-16,5-3 25 0,5-2-7 0,0-4-12 15,4-3-3-15,2-3-22 0,-2-5-9 16,-1 0 12-16,-2-2-15 0,-2 0-4 15,-5-1 7-15,-3 2 3 0,-4 3 3 16,-4 0 21-16,-3 4-15 0,-1 2-6 16,-3 3-1-16,0 1-20 0,-4 1-12 15,1 2-1-15,1-1-16 0,-1 1-42 16,1 0-22-16,0 1-9 0,-1 4 0 16,1 1 36-16,1 2 29 0,1 0 20 15,3 3-11-15,2-2 15 0,3 0 3 16,6-1 40-16,-1-1-6 0,3 2-9 15,1 0-25-15,-1 1-3 0,-3 2-2 16,0 2-19-16,-5 3 19 0,-4 4 2 16,-3 3 21-16,-1 3 28 0,-2 0 10 15,-1-2-7-15,-2 0 10 0,3-3 17 16,2-4 4-16,0-4-13 0,2-2-15 0,3-5-27 16,4-1-28-16,5-2-30 0,4-4-49 15,6-4-65-15,4-3-136 0,1-7-182 16,0-2-572-16,-6 2-858 0</inkml:trace>
  <inkml:trace contextRef="#ctx0" brushRef="#br0" timeOffset="32904.319">29816 10364 2530 0,'0'0'482'0,"0"0"-242"0,0 0 75 0,0 0-21 15,6-50-52-15,-4 33-24 0,0 2-41 16,1-2-29-16,-3 3-53 0,0-2-39 15,-5 3-22-15,-1-1-31 0,-3 3-2 16,-1 1-1-16,-4 3-49 0,-2 2-31 16,-4 4-7-16,-1 1 10 0,-2 5 15 15,1 7 19-15,-2 4 40 0,3 4-16 16,4 4 17-16,3 3 1 0,4 2 1 16,7 0 16-16,3 0-15 0,3-3 24 15,6-1 9-15,4-4-16 0,3 0 13 16,4-2-3-16,2-2 9 0,0 0-6 0,3-1-16 15,-2 1-2-15,-2-1-13 0,-5 1 0 16,-6-1-19-16,-4 0-15 16,-6 1-6-16,-6-1 15 0,-7 4-24 0,-7-4 30 15,-10 5 18-15,-10-2 0 0,0-5-14 16,5-3-13-16,1-3 6 16,10-7 22-16,-1-1 0 0,-1 0-42 0,5-6-42 15,8-4-47-15,7-3-98 0,6-5-96 16,6-2-220-16,10-3-453 0,-1 2-407 15</inkml:trace>
  <inkml:trace contextRef="#ctx0" brushRef="#br0" timeOffset="33066.809">29960 10533 2328 0,'0'0'542'16,"0"0"-158"-16,0 0 4 0,-13 46-54 15,6-26-105-15,-2-2-83 0,1 0-6 16,0 1-23-16,1 2-40 0,1-2-31 15,2 0-24-15,0 1-22 0,1-1-3 0,-2-2-40 16,4-3-115-16,1 0-99 0,0-4-172 16,1-6-304-16,3-2-760 15,1-10-144-15</inkml:trace>
  <inkml:trace contextRef="#ctx0" brushRef="#br0" timeOffset="33201.099">29846 10459 1912 0,'0'0'425'0,"0"0"-425"0,0 0-23 16,0 0 10-16,0 0 11 0,0 0-14 16,39 31-62-16,-22-18-146 0,2-5-254 15,2 2-297-15,-5-3 47 0</inkml:trace>
  <inkml:trace contextRef="#ctx0" brushRef="#br0" timeOffset="33720.698">30116 10592 1695 0,'0'0'662'0,"0"0"-178"0,0 0-45 15,0 0-83-15,0 0-79 0,0 0-47 16,0 0-56-16,0 0-68 0,-40-8-63 0,28 8-23 16,0 5-20-16,-1 3-1 15,1 3-2-15,-1 2-22 0,2 3 9 16,2 2-2-16,2 2 5 0,3-1-5 0,0 0-20 16,4-3-2-16,1-3 6 15,6-2-16-15,0-4 47 0,4-2 3 16,2-3 11-16,0 0 2 0,2-2 18 0,-1 0 0 15,2 0 9-15,-1 0-18 0,1 2-22 16,-3 5-1-16,0 5-2 0,0 2 1 16,-3 8 2-16,-2 3 11 0,-1 2-11 15,-4 2-2-15,-3-3 0 0,0 3-15 16,-3-5 15-16,-3-1 2 0,-1 0 0 16,-1-5-2-16,-2 1 2 0,-1-4-37 15,-2-3 25-15,-1-5 12 0,1-5 46 16,0-2 23-16,1-4 2 0,2-7-3 15,1-4 6-15,2-6 6 0,5-10 37 16,2-11 11-16,9-11-60 0,5-3-32 0,2 11-30 16,-1 15-6-16,-3 12-1 15,3 6 1-15,1 2 31 0,4-1-1 16,1 2 4-16,1 4-31 0,-2 1-3 0,-1 3-21 16,-3 1-16-16,-1 0 10 0,-3 3-7 15,-2 3 6-15,-2 1 10 0,-2 2-25 16,-3 1 0-16,-1 1 4 0,-2 1 23 15,0 0-5-15,0 2 2 0,0-3 18 16,0-1-20-16,2-3-4 0,0-4-27 16,4 0-34-16,2-3-31 0,2 0-29 15,0 0-41-15,3-4-146 0,0-2-253 16,-1-1-473-16,-4 1-418 0</inkml:trace>
  <inkml:trace contextRef="#ctx0" brushRef="#br0" timeOffset="34156.058">30304 10832 2159 0,'0'0'597'0,"0"0"-237"0,0 0 7 0,0 0-35 0,0 0-58 0,0 0-25 15,0 0 5-15,0 0-39 0,0 0-80 16,0 0-56-16,11-41-14 0,-5 28-7 15,0-3-25-15,1-3-17 0,2-1-16 16,3-2-18-16,2-2-9 0,3 1-13 16,0 2-6-16,3 5-12 0,1 3 0 15,-3 8 0-15,2 3 3 0,-4 8-16 16,0 8 10-16,-1 6 2 0,-4 8 19 16,-1 3 21-16,-4 0 7 0,-2-1-6 15,-2-4-53-15,-2-2-66 0,0-5-59 16,0-4-109-16,0-7-221 0,0-7-547 15,3-1-726-15</inkml:trace>
  <inkml:trace contextRef="#ctx0" brushRef="#br0" timeOffset="34802.576">31005 10353 2490 0,'0'0'444'0,"0"0"-159"0,0 0 56 0,0 0-44 0,0 0-67 0,0 0-65 15,0 0-25-15,0 0-20 0,0 0-42 16,0 0-47-16,0 0-31 0,0 0-27 16,0 0-20-16,0 0-2 0,-33-3-4 15,19 3 13-15,0 4 27 0,-1 3 13 16,-1 0 28-16,-1 2 6 0,1 0 6 16,0 2-38-16,-1 1 1 0,1-2 9 15,3 4-12-15,0 0-15 0,2 1 12 16,1 2-10-16,1 3 13 0,3 1 3 15,2 4 24-15,4 2 1 0,0 4 9 16,5-1 28-16,3 4-3 0,3-1-23 16,2-4 4-16,1-1-18 0,-1-2 9 15,3-1-10-15,-3-1-5 0,0-1 8 0,-1-1 7 16,-2-2 9-16,-1-1-6 0,-2-2-13 16,-1-4-6-16,-3-1-16 0,0-3 1 15,0-4 10-15,-2-2-13 0,1-2-13 16,2-1-26-16,2-2-35 0,2-7-33 15,3-3-80-15,3-5-113 0,1-5-166 16,1-3-574-16,-5 4-689 0</inkml:trace>
  <inkml:trace contextRef="#ctx0" brushRef="#br0" timeOffset="34977.293">30803 10710 3007 0,'0'0'463'0,"0"0"-213"15,0 0 30-15,0 0-35 0,0 0-31 16,0 0 2-16,0 0-62 0,0 0-29 16,0 0-27-16,39 15-31 0,-14-17-24 15,2-5-43-15,3-2-87 0,3-4-118 16,-1-3-127-16,1 0-143 0,0-1-269 16,-8 2-697-16,13-2-417 0</inkml:trace>
  <inkml:trace contextRef="#ctx0" brushRef="#br0" timeOffset="35142.095">31304 10592 2914 0,'0'0'540'0,"0"0"-230"16,0 0-10-16,-42 44-57 0,27-26-63 15,-2 3 8-15,2 0 15 16,0-1-57-16,2-1-63 0,-1 0-40 0,4-2-42 16,-3-1-1-16,2-2-34 0,-1-1-79 15,-1-2-77-15,3-4-81 0,1-3-148 16,2-4-371-16,3-1-692 0,4-14-250 0</inkml:trace>
  <inkml:trace contextRef="#ctx0" brushRef="#br0" timeOffset="35305.607">31047 10595 3180 0,'0'0'515'0,"0"0"-182"16,0 0 26-16,0 0-53 16,0 0-146-16,0 0-44 0,0 0 10 15,37 47 2-15,-19-22-28 0,5 0-48 0,-2-1-28 16,1-1-24-16,-1-4-2 0,1-3-65 15,-1-3-88-15,1-3-43 16,0 1-109-16,-1-5-161 0,0 1-311 0,-4-3-463 16,10-4-565-16</inkml:trace>
  <inkml:trace contextRef="#ctx0" brushRef="#br0" timeOffset="35799.769">31578 10707 3318 0,'0'0'532'0,"0"0"-334"15,0 0 90-15,0 0-68 0,0 0-69 16,-38-39-71-16,27 33-22 0,-2 1-58 15,0 2 0-15,-3 3-68 0,0 1-2 0,0 8 14 16,3 4 54-16,-2 2 2 0,4 4 19 16,2-1 2-16,-1 2-18 0,6-5 19 15,4-1-21-15,0-2 23 0,8-5 26 16,2-1 66-16,3-5-21 0,5-1-9 16,4-3-22-16,3-7-10 0,2-5-44 15,2-5-10-15,-1-4-52 0,-3-3-6 16,-2-7 27-16,-4-11 13 0,-6-9 0 15,-8-5 18-15,-4-1 16 0,-4 3 27 16,-8 7 9-16,0 11 27 0,0 9 21 16,4 12-18-16,3 8 9 0,1 2 6 15,-2 2 6-15,0 3-66 0,1 3-37 16,1 1-53-16,3 11-41 0,-1 17 12 16,-1 19 82-16,2 22 30 0,0 9-3 15,0 0-25-15,5-9-1 0,2-12-1 16,1-3-21-16,6-8-55 0,-1-10-85 15,-1-10-43-15,-2-9-142 0,5-8-384 0,-2-3-783 16,15-7-936-16</inkml:trace>
  <inkml:trace contextRef="#ctx0" brushRef="#br0" timeOffset="36018.469">31944 10382 3532 0,'0'0'417'0,"0"0"-260"0,-2 51 92 0,11-15 76 0,1 2-30 15,0-3-121-15,-2-3-37 0,2-7-28 16,2 2-54-16,0 5-31 0,0-4-24 16,-8-1-21-16,-1-4-76 0,-3-5-120 0,0-1-52 15,-3-6-134-15,1-3-279 16,0-4-552-16,1-4-674 0</inkml:trace>
  <inkml:trace contextRef="#ctx0" brushRef="#br0" timeOffset="36181.124">31851 10341 3399 0,'0'0'578'0,"0"0"-346"0,0 0 91 0,0 0-28 15,0 0-47-15,0 0-46 0,0 0-93 16,0 0-74-16,0 0-35 0,47-20 0 15,-20 9-3-15,15-4-45 16,-1 1-80-16,-3 1-122 0,-1 0-152 0,-18 8-309 16,1 0-698-16,6 2-845 0</inkml:trace>
  <inkml:trace contextRef="#ctx0" brushRef="#br0" timeOffset="36651.036">31830 10824 3614 0,'0'0'641'0,"0"0"-424"0,0 0-10 0,0 0 191 16,0 0-172-16,0 0-101 15,0 0-19-15,42 29-21 0,-19-27-34 16,-1-2-30-16,3-3-21 0,2-5-72 0,-6-4-28 16,5-3 9-16,1-5-19 15,1 0-2-15,0-4 17 0,-2 0 25 0,-4 0 12 16,-5 3 58-16,-1 1 23 0,-5 2 29 15,-4 2 43-15,-2 7 11 0,-3 2 1 16,0 4-22-16,0 2-41 0,-2 1-44 16,1 3-51-16,-1 5-10 0,0 4 31 15,0 8 30-15,0 3 27 0,0 2-9 16,-4-3-7-16,-1 1-11 0,-3-5-1 16,4-2-1-16,4-2-25 0,0-4-13 15,2-3-20-15,5-1-10 0,0-5 27 16,-1-1 43-16,1-1 43 0,-2-5 5 15,3-4-20-15,2-1-16 0,1-4-11 16,0-1 2-16,-2 0 30 0,-1 2-11 0,-1 4-4 16,2 4-6-16,1 3 6 15,0 3-17-15,1 3 0 0,-1 6-1 16,0 2 1-16,2 2-1 0,-4 3 0 16,1-2-12-16,-3-3-12 0,-1-1-16 0,2-2-2 15,-7-3-34-15,2-4-49 16,2-1-96-16,3-2-170 0,2-7-312 0,-2-1-849 15,-3-13-658-15</inkml:trace>
  <inkml:trace contextRef="#ctx0" brushRef="#br0" timeOffset="37117.945">32454 10565 3632 0,'0'0'491'0,"0"0"-316"0,0 0-33 0,0 0 161 0,12 51-6 0,-7-34-65 16,2 4-17-16,-4-4-48 0,3-3-91 16,1 1-62-16,-2-5-14 0,-1-1-28 15,2-1-26-15,-3-3-25 0,3-2-3 16,-2-1-6-16,0 0 12 0,-4-1 37 16,-3-1 39-16,2 0 45 0,-3 0 37 0,3-3 13 15,3-1-11-15,2-2-14 16,6-3-15-16,2-4-16 0,-4-5-37 15,2 2-2-15,-2-2-3 0,-1 2-24 0,1 7-10 16,-3 4-23-16,2 4-22 0,-1 2 15 16,0 6 7-16,4 7 38 0,-1 3 22 15,3 3 0-15,-2 0-3 0,-3 1-21 16,0-1-3-16,-4-5 10 0,2-3 16 16,-4-3 1-16,1-3-24 0,2 0-12 15,-4-5 36-15,3-1 18 0,1 0 49 16,1-1 18-16,8-6-6 0,-1-1-19 15,1-2-23-15,-1-1-19 0,-5 0-3 16,0 1-3-16,-2 4-12 0,-2 2-27 16,2 3 12-16,-1 1-7 0,-1 1 1 15,3 3 3-15,-1 2 0 0,1 3 3 16,1-5-16-16,0 3-75 0,4-3-43 16,-2-4-89-16,0 0-275 0,-2-4-858 15,0-10-1404-15</inkml:trace>
  <inkml:trace contextRef="#ctx0" brushRef="#br0" timeOffset="38050.011">32281 10855 245 0,'0'0'613'0,"0"0"434"0,0 0-661 16,0 0-14-16,0 0-25 0,0 0-43 15,0 0-37-15,0 0 1 0,13-41-44 16,-13 38-18-16,2-1-20 0,1-2 2 16,1 1-34-16,4-4-37 0,1-1-53 15,3-3-37-15,0 0-8 0,0-5-19 0,-2 4-2 16,0-2-14-16,1 1-11 16,-4 3-7-16,-1 4 7 0,-2 4-7 15,-3 2 9-15,2 2 1 0,1 6-68 0,1 7 12 16,0 7 49-16,0 4 16 0,0 3-10 15,1-1-62-15,-2 0-114 0,0-4-165 16,-2-3-299-16,-1-9-772 0,10 0-409 16</inkml:trace>
  <inkml:trace contextRef="#ctx0" brushRef="#br0" timeOffset="38616.264">32883 10729 1980 0,'0'0'712'0,"0"0"-403"0,0 0 1 0,0 0 49 0,0 0-10 0,0 0-33 16,0 0 5-16,0 0-14 0,0 0-166 15,0 0-107-15,0 0-34 0,46-28-39 16,-25 12-38-16,2 2-30 0,-4 0-43 16,-5-2-7-16,-2 4 27 0,-5 0 58 15,-1 2 70-15,-3 2-11 0,-3 1-15 16,0 4 28-16,-3 0 0 0,-6 3-10 15,-6 1-43-15,-5 7 53 0,-3 4 34 16,0 4-9-16,2 5 9 0,1 2 6 0,4 2-18 16,1 1-22-16,4-4-15 0,5-3-34 15,4-4 2-15,2-5-6 16,9-3-53-16,12-4-54 0,1-3-145 0,9-1-270 16,11-10-516-16,-12 4-364 0</inkml:trace>
  <inkml:trace contextRef="#ctx0" brushRef="#br0" timeOffset="38968.231">33271 10697 989 0,'0'0'1199'16,"0"0"-595"-16,0 0-210 0,0 0-72 16,-54-16-69-16,34 16-74 0,-2 0-33 15,-4 1-25-15,1 6-27 0,-1 4-20 16,2 0-37-16,1 3-15 0,6 0 3 16,1 0-24-16,7 0-1 0,4-3-25 15,4 1-59-15,3-5 0 0,5 0-40 16,5-4-6-16,7-2 62 0,1-1-17 15,1-4-25-15,5-6 24 0,2-3 39 0,1-4 18 16,-1-4 29-16,-3-3 7 16,-5-11 24-16,-5-16-12 0,-5-10 26 15,-8-8 37-15,-2-1 40 0,0 5 64 0,-2 10-14 16,1 2-17-16,-1 14 37 0,-4 12 57 16,4 10-29-16,0 9-19 0,2 2-33 15,0 2-32-15,0 3-48 16,0 1-88-16,0 6-36 0,0 14-58 0,2 23 88 15,0 23 6-15,1 9 33 0,7 2-3 16,2-11-30-16,1-12-4284 0,5 0 4284 16,1-6 4126-16,-3-10-4126 0,-2-10-235 15,0-8-24-15,-3-9-903 0,4-3-617 16,-1-3 1779-16,0-9-1806 0</inkml:trace>
  <inkml:trace contextRef="#ctx0" brushRef="#br0" timeOffset="43861.944">21958 11349 1243 0,'0'0'810'0,"0"0"-496"0,0 0-78 16,0 0 5-16,0 0 0 0,0 0-33 16,0 0 8-16,0 0-35 0,45 16-21 15,-27-14-9-15,9-2 28 0,16-2-20 16,22-4-16-16,15-7-14 0,12 0-18 15,9-1-25-15,4 0-28 0,13 1-27 16,9 0 0-16,8 2 2 0,8 0 16 16,3 1 6-16,5 3 6 0,2 0-6 15,-2 7-18-15,0 0-27 0,-3 0-10 0,-7 0-3 16,-4 0-12-16,-9 0-28 16,-10 0-24-16,-10-5-95 0,-10-6-185 15,-33-2-399-15,-11-9-1610 0</inkml:trace>
  <inkml:trace contextRef="#ctx0" brushRef="#br0" timeOffset="49374.14">21185 13223 1073 0,'0'0'254'0,"0"0"110"0,-45-9 45 0,26 6-37 15,3-3-20-15,1 2-22 0,2 1-30 16,3 1-53-16,2 0-23 0,3-1-17 15,0 2-41-15,4 1-18 0,1 0-24 16,0-2-31-16,1 1-23 0,3 1-39 16,0 0-29-16,5-1 23 0,11 1-10 15,16 0-12-15,20 0 25 0,11 0-13 16,6 1 3-16,4 2-16 0,-2-3-2 16,7 1 1-16,9 1 11 0,7-2 0 15,6 0 3-15,9 0-12 0,8 0 40 16,7 0 3-16,7-2 6 0,6-1 9 15,6 2 3-15,4 1 0 0,5 0-3 16,3 4 0-16,3 3 0 0,-1 3-7 16,2 3-2-16,-2-2-10 0,-2 1-9 0,-4 2-14 15,-4 0-7-15,-5 0-11 16,-9-2-1-16,-3-1-1 0,-11-2-14 16,-9-1-37-16,-11-4-60 0,-12-4-49 0,-11 0-65 15,-9-9-126-15,-11-9-410 0,-18 1-1051 16,-8-7-334-16</inkml:trace>
  <inkml:trace contextRef="#ctx0" brushRef="#br0" timeOffset="54722.027">27851 15052 1418 0,'0'0'1109'0,"0"0"-841"0,0 0-18 0,0 0 29 0,0 0-70 16,0 0-38-16,0 0-19 0,0 0-2 15,0 0-17-15,0 0-9 16,0 0-12-16,0 0-16 0,0 0-19 0,0 0-3 15,0 0-9-15,-23 19-3 0,23-19-10 16,0 0-9-16,0 0-3 16,0 0-7-16,0 0 4 0,2-1 6 0,1 0-12 15,1-2 5-15,4 0 16 0,6-1 40 16,12-1-22-16,17-2-3 0,17-6-4 16,10-3-26-16,3 0-4 0,4-1-9 15,-4 1-2-15,7 1 17 0,3-1-3 16,0 1 1-16,2 0-16 0,-3-1-3 15,-6 3-1-15,-5-1-17 0,-11 0-3 16,-6 4-18-16,-17 0-3 0,-8 3-3 16,-8 4-4-16,-5-1-8 0,-3 0-34 15,0-2-42-15,-2 3-56 0,-7-2-36 16,-4 1-39-16,-2-2-65 0,-3-3-127 16,-8 1-92-16,0-1-174 0,-3-1-20 0,1 1 116 15,-4 0 191-15,1 1 371 16,-3 2 46-16,3-1 232 0,1 0 116 0,-1 2 75 15,3-1 21-15,1 1-19 0,4 1-27 16,3 2-64-16,2 0-25 0,3 1-32 16,2 0-28-16,0 1-20 0,0 0-42 15,2 0-28-15,3-1 0 0,2 1-40 16,3 0-25-16,4 0-21 0,3 1-27 16,3 4-7-16,-3 0-17 0,4 2-7 15,-1 2-15-15,-3-1 0 0,2 4-2 16,-1-2-10-16,-2 4 12 0,1 1-3 15,-3-1-19-15,-3 3-2 0,-3 1-12 16,-3 1-19-16,-5 1 0 0,-5 3 16 16,-9 2 21-16,-2-1 2 0,-9 2-5 15,-4-1-22-15,-5-1-8 0,1-3-14 16,-2 0-17-16,1-3-59 0,3-3-117 16,2-5-214-16,5-3-308 0,8-5-664 15,3-8-455-15</inkml:trace>
  <inkml:trace contextRef="#ctx0" brushRef="#br0" timeOffset="57034.66">29663 13763 2813 0,'-1'3'439'0,"1"-2"-302"0,0-1 54 0,0 2 2 0,-1-2 8 15,0 2-50-15,1 3-82 0,0 3-26 16,-1 6 7-16,1 10 15 0,-1 13-21 16,-2 13-13-16,2 3-28 0,-3-7-2 15,0-14-1-15,-1-9 1 0,2-3-1 16,-2 2-9-16,-2 3-47 0,3 0 6 15,1-4 4-15,0-7 5 0,2-3 7 16,0-5 34-16,1-2 21 0,0-4 63 16,0 0 2-16,0-7-8 0,3-7 52 15,1-11-56-15,1-18-7 0,3-18-14 16,-1-6-13-16,2 0-10 0,-4 6-2 16,1 9 12-16,-3 1 15 0,2 2 9 15,-4 3 12-15,3 9-9 0,-2 10-24 16,0 6-13-16,0 7-2 0,1 4-10 0,-2 0 0 15,0 4 9-15,1 6-27 0,0 1-49 16,2 10-24-16,5 5 12 16,6 13 30-16,4 12 1 0,-1 12 0 0,0 0-38 15,-8-2-14-15,-4-13-35 0,-2-12 3 16,-1-8 25-16,2-3 37 0,-1-3 52 16,1-2 17-16,2-1 17 0,1-8 43 15,1-1 28-15,3-9-7 0,4-5-12 16,-1-7-22-16,1-6-12 0,0-4-7 15,-2-1 1-15,-3-4 6 0,-2 5 18 16,-4 0 9-16,0 4 6 0,-3 6 48 16,1 4-27-16,-2 5-42 0,1 6-28 15,-2 5-34-15,0 1-2 0,0 0-18 16,4 7-64-16,3 12 16 0,7 15 32 0,1 14 16 16,1 6-36-16,-5 4-16 15,-7-7-3-15,-2-6 15 0,-2 1-2 16,0-2 8-16,0-7-9 0,0-9 15 15,0-7 10-15,2-6 20 0,3 1-5 0,0-1 18 16,-1-5-16-16,1-3-8 0,-1-4 16 16,2-3 11-16,1-6 39 0,3-3 26 15,3-6-4-15,3-6-19 0,1-3-20 16,1-4 8-16,-1-2-9 0,1-1-5 16,-3-1-4-16,-1 6 0 0,-2-1 3 15,-1 6 0-15,-5 5 7 0,-2 5 2 16,-1 4 12-16,-3 4 1 0,0 3-10 15,-4 0-27-15,1 0-35 0,-2 1-29 16,-3 5-12-16,0 4-15 0,-2 4 27 16,-3 7 30-16,0 2 31 0,2 5-18 15,1-1 2-15,3-1 7 0,5-1-9 16,1-5-10-16,1-1 19 0,5-3 9 16,2-6 3-16,3-3 27 0,0-1 28 15,3-5 16-15,2-2 2 0,3-6-25 16,2-4 1-16,2-5-20 0,1-2-29 15,-3-1-3-15,-2-1 3 0,-3-2 25 16,-1 3 5-16,-5 2 1 0,-3 3 5 0,-1 4-9 16,-2 3 4-16,-2 6 2 15,-1 1 0-15,0 0-33 0,0 1-21 0,0 5-15 16,1 1-19-16,1 6 31 0,0 5 9 16,0 2-7-16,1 1-11 15,-1-2-7-15,-1-4 4 0,0-2 15 0,1-4-10 16,-1-4 10-16,1-1 7 0,0-2 14 15,0-2 27-15,1 0 31 0,2-2 12 16,0-2-9-16,2-2-13 0,2-2-8 16,2-4-1-16,-2 0-12 0,1-3-25 15,0 0-2-15,-3 4-2 0,1 2-22 16,-2 4-12-16,0 5 2 0,0 0 1 16,1 7 32-16,1 4-29 0,1 3-13 15,3 3-15-15,-2-1 13 0,-1 1 5 16,1-3-6-16,-3-5 4 0,-1-1-7 15,-2-4-6-15,0-1 27 0,3-3-2 16,-1-3 28-16,2-3 2 0,2-3 3 0,2-2 18 16,-1-3 7-16,0 0 12 15,-2 2 8-15,-2 1 1 0,-3 3-24 16,-1 3-13-16,-2 3 6 0,1 2-17 0,0 7-1 16,2 2-3-16,2 3 1 0,1 3-29 15,0 2-2-15,2-2 12 0,-3-1-13 16,1-4-18-16,0-4-33 0,2-5-78 15,3-1-225-15,1-10-323 0,1 0-762 16,11-15-730-16</inkml:trace>
  <inkml:trace contextRef="#ctx0" brushRef="#br0" timeOffset="57319.195">30984 13951 2682 0,'-6'14'523'0,"2"-4"-207"0,-1 6 63 0,-2 1-59 16,0 1-106-16,1 2-63 0,-1-3 0 15,3 0-3-15,0-4-53 0,3-2-19 16,1-1-24-16,0-3-6 0,2-3-10 16,5-1 7-16,1-3 6 0,2 0-13 15,4-6-36-15,1-5-6 0,3-2-46 16,-1-5 10-16,1-2-22 0,-3 0 27 0,-1-1 11 16,-5 1 26-16,-3 1 3 0,-5 1 30 15,-2 3-33-15,-3 2 12 16,-4 3-12-16,-1 3-10 0,-3 4-29 0,-1 3-16 15,-4 0 0-15,1 3 9 0,-2 3 3 16,3 1-31-16,0 0-43 16,3-1-55-16,5-1-123 0,2-3-167 0,5-2-208 15,6 0-679-15,0-2-293 0</inkml:trace>
  <inkml:trace contextRef="#ctx0" brushRef="#br0" timeOffset="57950.518">31143 13849 2751 0,'0'0'742'0,"0"0"-281"15,0 0-51-15,0 0-98 0,0 0-66 16,0 0-48-16,0 0-55 0,0 0-24 16,0 0-37-16,0 0-24 0,0 0-7 15,36 23-11-15,-26-19-13 0,1 2-15 16,3 2-9-16,0-1 0 0,3 0-1 16,-2 0-2-16,-2 1-21 0,-1 0-22 0,-6 1-26 15,-1-1-4-15,1-2 6 0,-1 1 15 16,0-2 4-16,-3-3 5 15,-2-1 13-15,0-1 30 0,0 0 36 0,0 0 4 16,0 0 5-16,0-3 7 0,1-2 0 16,0-5-16-16,1-3-24 0,3 0-12 15,0-1-3-15,0 2-9 16,3 3 9-16,0 2-9 0,1 7-18 0,3 0-13 16,1 7-6-16,4 4 28 0,-1 6-12 15,2 6-1-15,-4 0-9 0,-2 1-11 16,-3-3 11-16,0 0 12 0,-1-7 1 15,0-1-1-15,-2-5 13 0,1-5 1 16,1-1 17-16,2-2 33 0,3-7 1 16,5-3 0-16,-1-5-16 0,4-3 6 15,-3-3 19-15,1-1 9 0,-3 0 15 16,-2-2-6-16,-2 1-4 0,-1 2-14 16,-2 3-28-16,-2 3-13 0,-2 6 16 15,0 3 3-15,-2 3 13 0,-2 3-34 0,1 0-9 16,-2 5-49-16,3 5 3 15,3 6 31-15,4 14 23 0,8 11 1 0,-1 14-2 16,2 6-13-16,3 4 12 0,-11 2 3 16,3-1-2-16,-7 2-23 15,-7 0-26-15,0-3-10 0,-17-2 3 0,-8-6-12 16,-11-4-10-16,2-15-17 0,-4-2 17 16,5-11 80-16,6-11 41 15,-2-2 41-15,12-11-8 0,-3-2-22 0,-2-9-3 16,0-5 18-16,6-17-3 0,9-22-10 15,17-28-2-15,17-16 42 0,13-8-76 16,8 3-18-16,1 12-24 0,9 11-43 16,-3 8-27-16,5 15-64 0,1 9-23 15,-18 14-49-15,0 8-236 0,-20 10-730 16,6-6-1579-16</inkml:trace>
  <inkml:trace contextRef="#ctx0" brushRef="#br0" timeOffset="59037.581">30184 14783 1979 0,'0'0'1212'0,"0"0"-980"0,0 0-57 0,0 0 58 0,0 0 7 15,0 0-72-15,0 0-62 0,-37 0-28 16,30 6-75-16,0 2-3 0,0 6-38 16,0 5 26-16,0 5 9 0,2 1-19 0,3 1 19 15,2-1-25-15,2-2-6 16,4-6 0-16,3-1 34 0,2-3 0 16,1-4 19-16,2-2 30 0,3-7 51 0,2 0 39 15,4-7-10-15,1-7-30 0,0-4-51 16,1-4-48-16,-5-4-16 0,-1 0 7 15,-7-4 9-15,-5 2 15 0,-4-2-2 16,-6 2 11-16,-5 1 19 0,-3 3-3 16,-1 4 12-16,1 5-3 0,0 5-9 15,1 5-37-15,0 5-3 0,-1 1-27 16,-1 7-34-16,1 6-3 0,1 5 30 16,0 3 31-16,4 2 1 0,4 0-13 15,2-4-13-15,5-4-8 0,6-5 36 16,4-4 46-16,6-4 58 0,6-3 7 15,8-7-23-15,11-10-12 0,11-11-27 16,2-6-22-16,-3-2-6 0,-14 7-21 16,-12 7 1-16,-8 4 0 0,-5 2 27 15,2-3 5-15,1-4 7 0,-4 3-7 16,-5 2 1-16,-5 5-7 0,-4 3 6 16,-2 6-6-16,0 1 9 0,0 3-36 15,-4 0-34-15,1 0-17 0,-3 3-22 0,-1 4-6 16,-1 4 9-16,0 3 22 15,0 5 20-15,5 2 10 0,3 1-6 16,6 0 8-16,5-1-7 0,6 0 23 0,3-1 12 16,4-3-10-16,1 3 0 0,-2 0-2 15,-2 0-15-15,0 2-19 0,-4 2 13 16,-3 3 18-16,-5 4 3 0,-3 2 21 16,-2-1 25-16,-2-2 12 0,0-2 12 15,0-5 6-15,2-5-24 0,2-2-7 16,1-9-5-16,3-3-13 0,5-4-15 15,4-4-12-15,5-7-55 0,9-15-96 16,8-11-93-16,3-12-197 0,0-5-347 16,-14 10-666-16,-5 3-777 0</inkml:trace>
  <inkml:trace contextRef="#ctx0" brushRef="#br0" timeOffset="59731.428">29610 15529 749 0,'0'0'2277'0,"0"0"-1919"0,0 0-136 0,0 0 100 15,0 0-58-15,0 0-25 0,0 0-26 16,0 0-62-16,0 0-56 0,0 0-31 16,-39 12-15-16,33 8-24 0,-3 10-4 15,-3 10-19-15,-1 1 1 0,0-6-1 16,0-5-2-16,1-6-14 0,-2 0-17 15,2 0-30-15,-2-3-19 0,5-6 19 16,3-5 49-16,2-6 12 0,4-4 37 16,1-5-34-16,6-9 37 0,7-14 15 15,9-17-40-15,9-15-15 0,3-6 0 16,-1 5 39-16,-4 3 7 0,-4 11 18 16,-3-2 3-16,1 2-3 0,-1 3-3 15,-4 7-19-15,-1 12-8 0,-6 7-34 16,2 6 0-16,0 3-2 0,1 1-10 15,-2 4 11-15,0 4-33 0,0 11-2 0,3 13 8 16,2 17 13-16,-1 17-3 0,-3 8-1 16,-6 0 7-16,-7-7-12 15,-1-9 3-15,-4-2-22 0,-3-3-18 0,3-8-7 16,0-10-69-16,0-9-69 0,2-5-73 16,-1-3-171-16,0-3-264 15,0-1-813-15,-5-12-130 0</inkml:trace>
  <inkml:trace contextRef="#ctx0" brushRef="#br0" timeOffset="59917.688">29580 15554 2005 0,'0'0'1756'16,"0"0"-1419"-16,0 0-110 0,0 0 9 16,0 0-48-16,0 0-69 0,0 0 77 15,0 0-7-15,42 16-55 0,-13-19-67 16,2-3-67-16,2-8-64 0,1-1-97 15,-3-2-62-15,2-6-77 0,0 1-81 16,-1-1-142-16,-1 2-262 0,-2-1-396 0,-2 4-12 16,-6 4 550-16</inkml:trace>
  <inkml:trace contextRef="#ctx0" brushRef="#br0" timeOffset="60149.722">30080 15307 1036 0,'0'0'816'0,"0"0"-161"0,0 0-121 0,0 0-84 16,0 0-83-16,0 0 6 15,0 0-69-15,0 0-113 0,0 0-65 0,0 0-16 16,0 0-18-16,15 23-7 0,-15-5-5 15,0 6-7-15,-2 2-9 0,-1 3-16 16,-2 1-11-16,0 0-4 0,-3 1-3 16,0-1 1-16,1 1-16 0,-1-1 0 15,1 0-14-15,0 1-1 0,3-2 0 16,2-2-2-16,2-5-10 0,0-3 10 16,3-3 2-16,4-1 0 0,3-4 12 15,2-2 9-15,4-1 0 0,2-1 1 16,6-5-22-16,6-3-16 0,11-11-68 15,8-11-80-15,3-6-101 0,-4-4-167 16,-4 5-508-16,-16 5-348 0,1 7-765 0</inkml:trace>
  <inkml:trace contextRef="#ctx0" brushRef="#br0" timeOffset="60598.552">30421 15315 3483 0,'0'0'473'15,"0"0"-290"-15,0 0 19 0,0 0 49 16,17 56-21-16,-9-30-55 0,-2 4-31 16,0 4-17-16,0 0-50 0,1 0-32 15,1 0-18-15,0 1 4 0,-1-3-16 16,1 0-14-16,0-4 0 0,1-2-1 15,1-5-18-15,1-4-13 0,2-4-5 16,3-5 15-16,-1-4 21 0,5-4 24 16,1-9-3-16,3-7 7 0,1-4-8 15,5-14-20-15,-1-10-34 0,-1-10 13 16,-3-5 21-16,-9 4 16 0,-6 4 9 16,-4 14 11-16,-5 8 19 0,0 7-4 0,-1 7 7 15,0 1 2-15,1 2 7 16,0 3 60-16,0 6-46 0,-1 3-53 0,0 1-28 15,0 7-61-15,2 14 1 0,2 21 37 16,2 17 23-16,1 5 21 0,3-3-9 16,-2-17-2-16,-1-17-10 0,-1-6-3 15,3-5-30-15,0 0-73 16,2-1-49-16,4-2-20 0,-1-9-54 0,4-5-211 16,2-9-567-16,-5-1-670 0,11-23-398 0</inkml:trace>
  <inkml:trace contextRef="#ctx0" brushRef="#br0" timeOffset="61165.06">31487 15399 2887 0,'0'0'436'0,"0"0"-214"0,0 0 31 0,0 0 49 0,0 0-62 15,0 0-73-15,0 0-56 0,0 0-12 0,0 0-4 16,47 31-27-16,-30-20-38 15,3 6-30-15,0 2-30 0,-1 2 2 16,0 3-6-16,-6 6-21 0,1-2-16 0,-7 0-12 16,-3 2 24-16,-4-2-24 15,-3-1 15-15,-4-3 6 0,-2-5 62 16,-1-4 6-16,2-5 87 0,1-4 37 0,4-5 15 16,2-2-4-16,2-8 76 0,4-5-55 15,5-13-46-15,9-14-65 0,6-12-51 16,0-3-30-16,-2 7-25 0,-5 15-18 15,-7 12-43-15,3 3-49 0,0-2-31 16,2 1-100-16,2 0-182 0,1 4-307 16,-5 4-817-16</inkml:trace>
  <inkml:trace contextRef="#ctx0" brushRef="#br0" timeOffset="62578.366">31832 15663 2992 0,'0'0'996'0,"0"0"-819"0,0 0 90 16,0 0 41-16,0 0-41 0,0 0-117 16,52-14-56-16,-31-3-21 0,1-4-73 0,2-5-74 15,-1-2-35-15,2-3 2 16,-3-1 21-16,-5 0 31 0,-1 1 18 0,-8 3 37 16,-3 4 3-16,-4 4 0 0,-1 8 28 15,1 4 6-15,-1 7-37 16,-4 4-26-16,-6 5-4 0,-9 8-4 0,-4 11 34 15,-2 15 51-15,-6 11-2 0,7 3-22 16,8-9-27-16,12-15-1 0,6-15-19 16,6-2 20-16,0-1 15 0,1-1 25 15,2 0 3-15,7-5 15 0,9-8-3 16,0-3 21-16,6-10-30 0,7-7-46 16,5-12-34-16,-4 1-2 0,-5-2-7 15,-7 6 20-15,-10 2 23 0,1-4 18 16,2 0-18-16,-7 0-2 0,-5 7-8 15,-7 6 10-15,-3 6 30 0,-5 3-30 16,-1 6-6-16,-3 1-37 0,2 0-5 16,-2 7 11-16,-2 1 6 0,2 9 6 15,0 0 25-15,1 6 2 0,2-2 13 16,5 0-14-16,2-1-1 0,7 0-2 16,1-4-13-16,3-1 15 0,1-2 2 15,1-2 10-15,0-2-12 0,-5 0-12 16,-3-3-13-16,-3-2-2 0,-3-1-7 0,-1 3-15 15,-4 0 28-15,-6 1 18 16,-4 0-25-16,-2 4-12 0,-3-4 9 0,2 0 31 16,3-3 1-16,-2-2 18 0,7 1 11 15,5-3 17-15,4 0 41 0,4-3-20 16,7-4 5-16,3-6-30 0,9-8-3 16,0 2-23-16,4-2-17 0,1 2-22 15,-8 6-20-15,5-1 8 0,-5 4 34 16,-6 5 26-16,-2 1 4 0,-5 4-30 15,0 0-36-15,-3 7-4 0,2 3 0 16,-4 2 25-16,-1 3-7 0,0 0 7 16,0 2 15-16,0-4 0 0,3 1 1 15,-2-5 2-15,-1 0 8 0,0-5-10 16,0-2 0-16,2-2 18 0,2-1 20 0,5-6-2 16,3-3-22-16,2 0-15 15,3-6-12-15,-1-2 12 0,-3 3 0 0,0 0 16 16,-3 2-4-16,0 5-10 15,0 3-2-15,-7 4 0 0,0 1 0 0,-2 6-71 16,0 7 71-16,3 1 4 0,-4 2-3 16,2 1-1-16,3-2-2 0,4-3-2 15,1-4 4-15,2-4 31 0,-1-4 21 16,7-2 15-16,-1-8-67 0,3-6-24 16,3-8-62-16,-7-1-12 0,-1-7-9 15,-1-6 107-15,-1-7 0 0,-6-12 77 16,-4-4 11-16,5 2-11 0,-8 7-7 15,5 7 0-15,-4 9-69 0,-2 10 112 16,-1 10-31-16,-2 7 3 0,4 3 27 16,0 2-49-16,-3 3-63 0,0 1-51 15,1 8-10-15,-2 16-45 0,0 20 70 16,-8 24 27-16,1 11 8 0,6-1 1 16,5-4-25-16,-4-13-5 0,2-5 6 15,1-2 5-15,1-13-20 0,11-10 2 16,0-9 19-16,-3-8 0 0,-4-2-25 15,2-2-15-15,4-3 16 0,1-8 40 0,4-12 2 16,7-16-30-16,5-20-43 16,-4-14-81-16,14-10-43 0,-10 0 83 0,-5-1 114 15,5 8 30-15,-11-4 103 0,-2 2 8 16,3 2-18-16,-5 7 2 0,-3 16-27 16,1 12 11-16,-7 12-17 0,-1 8-10 15,0 4-16-15,-2 1-23 0,0 2-43 16,-3 4-3-16,-2 3-70 0,-2 14-121 15,-4 18 178-15,-8 27 17 0,-3 15-1 16,1 5 13-16,10-3-1 0,0-9 9 16,10-4 9-16,1-4 1 0,3-8-10 15,7-9-5-15,-4-13-16 0,1-12-18 16,-2-3-9-16,0-1-22 0,2-3 34 16,2 0 15-16,2-7-1 0,1-6-13 15,1-4-29-15,3-9 7 0,1-6-28 16,-3-2-22-16,-1-6-15 0,-4 2 101 15,-2-1 15-15,-3 0-12 0,-2 4 27 0,2 2 10 16,-4 7-40-16,1 4-3761 16,0 5 3761-16,-1 4 3757 0,0 2-3757 15,-1 7-68-15,-2 5 68 0,-1 4 22 0,1 6 45 16,2 2-6-16,1-1-21 0,0 2-4 16,0-4 16-16,5-1-52 0,3-2-4276 15,1 0 4276-15,0-2 4339 0,0-3-4321 16,-2 0-17-16,1-5-1 0,-4-1-12 15,-2-2-18-15,-2-3-19 0,-1 0-6 16,-6 0 10-16,-6-1-16 0,-7 0-1 16,-11-3-20-16,-13-6-19 0,2-8-25 15,5 0-62-15,3-7-141 0,12-7-184 16,-7-14-268-16,3 4-712 0</inkml:trace>
  <inkml:trace contextRef="#ctx0" brushRef="#br0" timeOffset="62711.474">32807 15311 2950 0,'0'0'588'0,"2"2"-194"0,9 2 56 0,4-1-39 16,6-1-111-16,8-2-87 0,13-1-52 15,18-12-55-15,20-10-106 0,10-7-24 0,2-7-158 16,-6-6-163-16,-24 9-397 0,-11-5-1530 0</inkml:trace>
  <inkml:trace contextRef="#ctx0" brushRef="#br0" timeOffset="71592.237">27792 16973 2410 0,'0'0'1052'0,"0"0"-833"0,0 0 2 16,0 0 49-16,0 0-96 0,0 0-68 15,0 0-26-15,0 0 25 0,0 0 3 16,0 0-13-16,43 22-9 0,-16-17-16 16,12-2-6-16,15 0-15 0,8-3-15 15,4 0-10-15,-1 0-12 0,2 2-12 16,1 1 1-16,4 1 0 0,3 0-1 15,3 3-2-15,3 1 1 0,0-2 1 16,0 3-1-16,-5-1 0 0,-4 2 0 16,-8-2 1-16,-6 0 0 0,-15-3-12 15,-12-3-31-15,-13-1-45 0,-5-1-22 0,-6 0-56 16,-2-3-71-16,-5-2-52 16,-7-5-182-16,-8-2-18 0,-4-5-577 15,-2-1-57-15,5 1 46 0</inkml:trace>
  <inkml:trace contextRef="#ctx0" brushRef="#br0" timeOffset="71875.515">29018 16829 2635 0,'0'0'501'0,"0"0"-290"16,0 0 8-16,0 0 12 0,0 0-11 16,0 0-4-16,0 0-45 0,0 0-29 15,0 39-27-15,0-35-23 0,1 0-37 16,1 3-33-16,2 0 5 0,3 2-2 15,1 1 5-15,2 0-11 0,6 1 2 16,-1 0-21-16,5 2-9 0,0-2-37 16,-2 3-9-16,1-1-16 0,-2 1 25 15,-2 2 18-15,-6 1 1 0,-2 1 25 16,-7 1 2-16,-1-1 2 0,-8 3 13 0,-8-1-15 16,-10 3-31-16,-15-1-43 15,-10-3-37-15,-9-3-19 0,1-9-35 16,5-6-52-16,8-2-104 0,11-6-198 15,9-2-234-15,14 3-548 0</inkml:trace>
  <inkml:trace contextRef="#ctx0" brushRef="#br0" timeOffset="72989.503">30136 16559 1292 0,'0'0'1197'0,"0"0"-859"0,0 0-184 0,0 0 19 0,0 0-23 0,4 44 10 16,1-13-8-16,1 12-16 15,1 14-17-15,-1 3-6 0,2-3 1 16,-5-8-30-16,-2-5-18 0,-1-4-23 0,0-5-41 16,-3-7-2-16,0-5 0 0,0-5-36 15,0 2 36-15,-1 1 2 16,1-2 11-16,1-4-13 0,0-5-25 0,1-4-10 15,0-5 7-15,1-1 27 0,0-10 1 16,0-5 56-16,-2-11 25 0,-2-16-65 16,1-15 21-16,-1-3-3 0,0 3 37 15,2 7 22-15,2 8 18 0,0-2 37 16,5 2-29-16,3-2-36 0,1 2-22 16,1 8-22-16,2 4-26 0,-1 10-12 15,4 0-1-15,3 4-25 0,6-1 10 16,10 2 13-16,9 6 0 0,7 9-29 15,-5 3-2-15,-9 9-31 0,-12 0-13 16,-8 0 0-16,1 2-24 0,-2 6-10 0,-1 2-9 16,-7 1-17-16,-7 1 13 15,-7 0-13-15,-10 3 4 0,-12 1 42 16,-13 4-29-16,-13-2-12 0,-5-3-5 0,5-10 29 16,7-7 35-16,15-6-29 0,8-4-26 15,7-2-49-15,9-6-90 0,3-3-186 16,1 1-343-16,7-15-577 0</inkml:trace>
  <inkml:trace contextRef="#ctx0" brushRef="#br0" timeOffset="73275.105">30893 16576 2714 0,'0'0'1006'0,"0"0"-669"0,0 0-3 0,0 0-32 16,0 0-90-16,0 0-89 0,-40 10-50 16,17-3-6-16,-5 3 0 0,-4 5-12 15,-2 5-10-15,-2 9 16 0,5-1-6 16,4 4-19-16,4 4-33 0,8 1 0 16,2 12-6-16,9 5-12 0,4-3-27 0,7-12-13 15,6-13-18-15,2-8 46 0,11 1 27 16,14-2 39-16,20-3 1 15,11-14-22-15,1-8-18 0,-1-15-61 0,-8-7-76 16,-1-4-80-16,-7-4-232 0,-16 9-620 16,-4 0-1169-16</inkml:trace>
  <inkml:trace contextRef="#ctx0" brushRef="#br0" timeOffset="74853.732">31562 16579 3044 0,'2'2'514'0,"-2"0"-328"0,0-2-6 15,0 0-10-15,0 3-30 0,1 4-15 16,3 2-17-16,-1 4-18 0,0 3-19 16,1 6-1-16,1 2-8 0,-1 5-7 15,1 2-15-15,-3 2-21 0,-1-1-19 16,1 1 0-16,-1-2-40 0,0 0-65 16,1-4-61-16,-2-4-79 0,0-5-93 15,-2-6-116-15,-4-3-349 0,2-6-916 16</inkml:trace>
  <inkml:trace contextRef="#ctx0" brushRef="#br0" timeOffset="75073.826">31356 16784 2779 0,'0'0'630'16,"0"0"-341"-16,0 0-9 0,0 0-7 15,0 0-81-15,0 0-56 0,0 0-16 16,0 0-9-16,6 38 27 0,12-29 27 15,7-1-10-15,2-2-36 0,6-3-46 16,8-3-36-16,6-7-37 0,11-9-45 16,2-3-55-16,-12 1-31 0,-14 3-28 15,-13 3-49-15,-6 2-90 0,9-1-140 16,-1-2-257-16,-6 5-600 0,1-5-634 0</inkml:trace>
  <inkml:trace contextRef="#ctx0" brushRef="#br0" timeOffset="75434.353">32054 16511 3409 0,'0'0'380'0,"0"0"-178"15,0 0 5-15,0 0 26 0,0 0-17 16,0 0-74-16,0 0-75 0,0 0-36 15,0 0-29-15,0 0 38 0,-2 34-10 16,-3-10-8-16,-3 3-7 0,1 4-14 16,-1 3 0-16,-1-1-1 0,3-1-2 15,3-1-13-15,1-4-13 0,2 4-2 16,-1-5 8-16,0-4 22 0,1-2 0 16,0-3 0-16,6-2 0 0,1-4 14 15,2 0 14-15,4-3 21 0,1 1 27 16,4-3 40-16,7-1-12 0,12-3-28 15,2-2-22-15,-5 0-29 0,0-3-25 16,-9-3 0-16,4-1-76 0,2-3-70 0,-5 2-28 16,-5-4-37-16,-4 0-39 15,-8-1-90-15,-3-3-296 0,-3 2-632 0,1-7-804 0</inkml:trace>
  <inkml:trace contextRef="#ctx0" brushRef="#br0" timeOffset="75636.903">32162 16684 3216 0,'0'0'417'16,"0"0"-134"-16,0 0-13 0,0 0-40 16,0 0-1-16,0 0-44 0,-20 50-57 15,26-24 1-15,4 14 5 0,1 11 9 16,2 5-7-16,5-3-17 0,-13-7-23 16,1-5-14-16,-4 0-37 0,-2 0-29 15,1 0-16-15,-1-8-16 0,-9-6-89 16,-1-9-59-16,-7-4-39 0,0 1-86 15,-1 0-283-15,-6-4-668 0,8-5-930 16</inkml:trace>
  <inkml:trace contextRef="#ctx0" brushRef="#br0" timeOffset="76556.617">31125 17452 222 0,'0'0'2047'0,"0"0"-1569"0,0 0-167 0,0 0 2 16,0 0-52-16,0 0-50 0,0 0-32 15,0 0-50-15,0 0-29 0,0 0-19 16,0 0-7-16,-45 41-21 0,36-28-51 16,0 2-2-16,0 5-3 0,1 2-13 15,3 1 16-15,2 0 0 0,3-3 19 16,0-2-17-16,5-5-1 0,4-6-1 15,3-1-1-15,3-6-15 0,3-3 13 16,1-6 0-16,2-7-9 0,-1-4-44 16,-3-5-34-16,-2-2-3 0,-3-1-20 15,-3 0-1-15,-4 5 45 0,-5 2 63 16,-3 4 6-16,-5 3 110 0,-3 7-73 16,-4 3-33-16,0 2 84 0,-2 2-41 15,1 6-10-15,-4 4-15 0,5 4-22 0,-1 3-19 16,4 2-9-16,2 1-3 15,5-3-3-15,3-1 6 0,2-2 7 0,7-5 21 16,6-3 56-16,2-2 13 0,6-2 37 16,3-4 5-16,1-5-30 15,1-5-10-15,4-5-31 0,-1-4-40 0,1-3-3 16,-1 1-16-16,0-2 19 0,-4 4 13 16,-2 1 11-16,-5 0 13 15,-4 6-3-15,-7 4 3 0,-3 3-31 0,-4 3-6 16,-3 2-37-16,-3 2 16 0,-3 2 9 15,-4 3-69-15,-2 1-2 0,-4 7 3 16,0 1 21-16,2 4-7 0,0 1 26 16,3 2 12-16,4-1 0 0,3-2-3 15,5-1 31-15,4-4 40 0,7 1 47 16,4-1-3-16,5-2-40 0,0 2-13 16,4-1-30-16,1 1-1 0,-3 0-15 15,-1 0-13-15,-5 2-9 0,-2 2 6 0,-2-1 30 16,-3-2 1-16,2 1 31 15,-3-3 6-15,-1-4-9 0,0-5 40 16,1-3 3-16,3-1-71 0,0-7 0 0,3-3-139 16,1-8-60-16,-1-3-98 15,2-6-142-15,-1 1-268 0,0-4-521 16,-3 10-229-16</inkml:trace>
  <inkml:trace contextRef="#ctx0" brushRef="#br0" timeOffset="78002.906">28801 18025 1378 0,'0'1'685'0,"0"-1"-235"0,0 0-140 0,0 0-28 15,0 0-39-15,0 0-59 0,0 0-19 16,0 1 2-16,0-1-13 0,0 1-25 15,0 0-29-15,0-1-10 0,0 0 6 0,0 1 15 16,0 0-6-16,0-1-40 0,-2 2-31 16,0 3-34-16,2 2-13 0,-1 6-33 15,-2 12 3-15,2 12 15 0,1 13 7 16,0 5-41-16,0-3 6 0,2-2-2 16,-2-8 8-16,0-8-15 0,0-4-10 15,0-8 0-15,0-5-9 0,0 3-20 16,0-2 22-16,-2 1 25 0,1-5-3 15,-2-4 7-15,3-5 31 0,-2-3 9 16,2-2-15-16,-2-6-42 0,2-5 23 16,-2-6 47-16,1-9 44 0,-1-13 79 15,2-15 6-15,4-5-15 0,1-2-7 16,4 4-16-16,-2 7 2 0,2 0-12 16,1 3 3-16,0 9-7 0,-2 10-12 15,2 9-18-15,-2 2-34 0,6 0-13 16,1 2-43-16,1-1-16 0,3 5 6 15,-2 8 1-15,1 3 15 0,-1 0 9 16,0 7-50-16,-1 3-3 0,-3 2 40 16,0 3-21-16,-6 3-14 0,-3 2-6 0,-4 1 57 15,-1 2 22-15,-8 2-16 16,-3 2 19-16,-5 0 44 0,-3 0-3 0,-5-1 15 16,-1-1-8-16,-3-1 2 0,0-3-12 15,0-4-10-15,1-4-28 0,5-6-19 16,9-4-50-16,1-3-91 0,10-4-99 15,3-5-135-15,1-2-331 0,6 1-484 16,12-7-126-16</inkml:trace>
  <inkml:trace contextRef="#ctx0" brushRef="#br0" timeOffset="78335.874">29249 18079 1597 0,'0'0'542'0,"0"0"-137"0,0 0 23 0,0 0-57 15,0 0-108-15,0 0-54 0,0 0-15 16,0 0-5-16,0 0-12 0,0 0-19 0,0 0-25 16,0 0-29-16,0 0-30 15,0 0-34-15,0 0-7 0,-31 0-30 0,19 11-3 16,-3 5-21-16,-3 5 0 0,-3 6-1 15,-3 8-12-15,-2 12-12 0,0 8 0 16,4 6-9-16,9-6-35 0,7-14 4 16,5-14 2-16,1-9-6 0,6-5-22 15,4-3-12-15,4-1 19 0,8-2-8 16,9-6 3-16,11-2-26 0,-2-8-45 16,-4-5-179-16,-5-2-287 0,-13 4-733 15</inkml:trace>
  <inkml:trace contextRef="#ctx0" brushRef="#br0" timeOffset="78536.462">29440 18121 2726 0,'0'0'590'0,"0"0"-228"15,0 0-66-15,-12 38-14 0,8-21-49 0,2 1-45 16,-1 4-19-16,0 1-34 15,0 1-62-15,-1 0-27 0,-2-1-46 0,1 1-28 16,-3-2-42-16,1 2-65 0,-1-1-86 16,-1 0-107-16,-2-2-173 0,0-3-522 15,2-4-616-15</inkml:trace>
  <inkml:trace contextRef="#ctx0" brushRef="#br0" timeOffset="78736.389">29261 18284 2619 0,'0'0'642'0,"0"0"-350"16,0 0-77-16,0 0-82 0,0 0-58 15,0 0 32-15,0 0 6 0,0 0-20 16,47-3-9-16,-27 5 9 0,4-1 9 0,3 0-43 16,0-1-19-16,5-1-40 15,-3-4-50-15,-1-7-98 0,0-2-122 16,-3-4-142-16,-2-4-284 0,-1-1-589 0,-6 5-376 15</inkml:trace>
  <inkml:trace contextRef="#ctx0" brushRef="#br0" timeOffset="79050.117">29778 18025 2976 0,'0'0'660'15,"0"0"-301"-15,0 0-99 0,-15 37-46 16,10-24-60-16,-1 1-46 0,-2 2-19 15,2 2-9-15,-5 2-37 0,-1-1-19 16,0 3 1-16,-1 0-4 0,-2 1-5 16,-1-1-15-16,1 0-1 0,-1-2-43 15,2-1-3-15,0 0-3 0,3-5 9 16,4 3 22-16,2-4 18 0,3-3 18 16,2-1 19-16,4-3 15 0,4 1 0 15,2-1 0-15,3 1 18 0,3-2-9 16,5 1-27-16,0-3-31 0,4 1-1 15,0-2-2-15,3-2-28 0,1 0-27 16,0-6-15-16,-1 2-31 0,-1-5-37 0,-4 1-55 16,-3-2-42-16,-2 0-55 15,-5-2-97-15,-5 1-172 0,-5-2-172 0,-1 4-584 16</inkml:trace>
  <inkml:trace contextRef="#ctx0" brushRef="#br0" timeOffset="79251.344">29769 18183 2783 0,'0'0'497'0,"0"0"-233"16,0 0-81-16,0 0-47 0,0 0-48 15,14 37 29-15,-6-18 39 0,1 3-29 16,0 4-74-16,-2 2-53 0,-1 2 2 16,-2 1 1-16,-2 3-2 0,-2 1-1 15,-7-1-16-15,-2 0-22 0,-2-2-27 16,-2 0-38-16,1-2-51 0,0-5-69 15,1-3-93-15,2-10-236 0,4-5-440 0,2-6-459 16</inkml:trace>
  <inkml:trace contextRef="#ctx0" brushRef="#br0" timeOffset="79583.242">29925 17826 3746 0,'0'0'252'15,"0"0"-79"-15,0 0-33 0,0 0 55 16,0 0-37-16,0 0-39 0,24 44 13 15,-1-13 6-15,11 12 33 0,11 8 14 16,4 2-42-16,-6-11 11 0,-12-9-33 16,-2-1-54-16,-6 3-67 0,-1 1-27 15,-3 1-67-15,-10 1 0 0,-12 6-24 16,-13 7-52-16,-9 8-46 0,-18-5-120 0,-9-8-195 16,-8-3-258-16,-7-7-565 15,17-9-503-15</inkml:trace>
  <inkml:trace contextRef="#ctx0" brushRef="#br0" timeOffset="79969.704">28594 17808 121 0,'0'0'1733'0,"0"0"-1257"16,0 0-240-16,0 0-10 0,-34-38-14 16,26 34-27-16,2 1 7 0,2 3-2 0,-1 0 9 15,-1 0 3-15,2 2 5 16,-2 5-17-16,1 4-45 0,-3 9-3 15,-3 11 0-15,-4 18-7 0,-6 16-40 0,-3 12-22 16,0 1-21-16,-1 4 21 0,2-5-9 16,1 3-22-16,-1-2-11 0,4-2-4 15,8-5-14-15,4-5-13 0,7-5 0 16,11-10-1-16,4-11-36 0,2-10-67 16,11-1-51-16,14-8-10 0,12-3-50 15,12-8-106-15,4-14-173 0,-4-15-512 16,-11 1-786-16</inkml:trace>
  <inkml:trace contextRef="#ctx0" brushRef="#br0" timeOffset="80751.541">30691 18013 2194 0,'0'0'540'0,"0"0"-97"0,0 0-160 0,0 0-54 0,0 0-62 16,0 0-36-16,0 0-23 0,0 0-21 0,7 43-9 15,-1-20-19-15,-1 1-9 0,1 6-13 16,0 7-3-16,-4-4-34 16,2 3 0-16,-2 0 2 0,-2-5-2 0,0 5-15 15,-2-3-57-15,-2-1-61 0,-4-4-36 16,0-1-55-16,-1-4-85 0,-2-2-154 15,0-5-181-15,0-5-375 0,1-4-187 16</inkml:trace>
  <inkml:trace contextRef="#ctx0" brushRef="#br0" timeOffset="80963.292">30564 18315 2681 0,'0'0'606'0,"0"0"-206"0,0 0-113 15,0 0-105-15,0 0-94 0,0 0 20 16,0 0-2-16,0 0-26 0,0 0-12 16,0 0 6-16,0 0-6 0,49-11-13 0,-28 8-15 15,10 1-16-15,9-3-8 16,11-4-16-16,-3 1-3 0,-7-3-56 16,-1-4-150-16,-13 3-159 0,-1-1-214 0,-4 3-761 15,-2-1-912-15</inkml:trace>
  <inkml:trace contextRef="#ctx0" brushRef="#br0" timeOffset="81479.398">31426 18003 2524 0,'0'0'570'0,"0"0"-140"15,0 0-108-15,0 0-20 16,0 0-59-16,0 0-55 0,0 0-55 0,0 0-29 16,0 0-27-16,0 0-37 0,0 0-37 15,0 0 0-15,2 39 15 0,-7-22-17 16,-4 7-1-16,-3 0-27 0,-6 3-25 16,-3 1-4-16,0-1-2 0,-3 3 0 15,2-5 2-15,0 4 19 0,3-4 17 16,3-1 20-16,4-4 27 0,5-4 26 15,5-2 8-15,3-3-21 0,7-1-6 16,5 0-6-16,3 0 2 0,5 2 1 16,2-3-31-16,5 1 0 0,6-3-15 15,-1 0-7-15,2-3-24 0,2-1 22 16,-8-2-10-16,3 0-15 0,0-1-38 0,-8 0-27 16,1-1-50-16,-3-2-51 15,-5-2-77-15,-5-2-129 0,-5-2-236 16,-3 2-613-16,-5-8-218 0</inkml:trace>
  <inkml:trace contextRef="#ctx0" brushRef="#br0" timeOffset="81715.903">31453 18208 3191 0,'0'0'251'0,"0"0"6"0,0 0-55 16,0 0 21-16,0 0-73 0,0 0-42 15,0 0-15-15,0 0-12 0,0 0 14 16,16 51-6-16,-13-23 7 0,1 2-35 16,-2 2 0-16,-1 2-15 0,0 0-15 15,-1 0-11-15,0-4-20 0,0 2-12 16,-2-3-52-16,0-2-47 0,-2-3-24 16,-1-2-37-16,0-4-70 0,-2 0-162 15,4-7-238-15,1-3-607 0,1-8-593 0</inkml:trace>
  <inkml:trace contextRef="#ctx0" brushRef="#br0" timeOffset="81981.817">32064 18134 3391 0,'0'0'503'0,"0"0"-317"0,0 0-105 16,0 0 16-16,0 0-35 0,0 0-43 16,-22 43 15-16,7-25 9 0,-1 3 4 15,-1 3-1-15,0 0-9 0,0 0 0 16,-2 1-36-16,3-1-1 0,0 0-40 16,3-4-12-16,1-2-35 0,1-4-34 15,1-4-47-15,1-4-81 0,2-5-111 16,0-1-208-16,1-9-493 0,-1 1-154 15,4-11 552-15</inkml:trace>
  <inkml:trace contextRef="#ctx0" brushRef="#br0" timeOffset="82165.605">31779 18187 2677 0,'0'0'456'0,"0"0"-105"0,0 0-16 0,0 0-42 16,0 0 15-16,0 0-27 15,0 0-94-15,0 0-120 0,0 0-21 0,0 0 3 16,30 40-6-16,-9-18-4 0,2 4-8 15,4 0-28-15,-4-3-3 0,3-2-19 16,1 0-48-16,-3-2-59 0,0-4-46 16,-3-2-37-16,-2-1-57 0,2-4-110 15,-4-3-206-15,-6-3-578 0,3-3-724 0</inkml:trace>
  <inkml:trace contextRef="#ctx0" brushRef="#br0" timeOffset="82482.414">32296 18063 430 0,'0'0'1517'15,"0"0"-1222"-15,0 0-227 0,0 0-68 0,0 0 19 16,0 0-6-16,-20-35 139 0,24 29 6 16,3 4 26-16,-1 1 37 0,0-1 25 15,2 2-10-15,0 0-6 0,4 0-13 16,3 0 6-16,2 2-21 0,2 1-63 16,3-3-58-16,1 0-32 0,4 0-49 15,0-1-10-15,-2-3-104 0,2-1-94 16,-1-2-105-16,-1 0-162 0,-2-1-508 15,-6 2-525-15</inkml:trace>
  <inkml:trace contextRef="#ctx0" brushRef="#br0" timeOffset="82697.68">32471 18049 2539 0,'0'0'525'15,"0"0"-266"-15,0 0-34 0,-9 40 59 16,9-26 6-16,0 3-66 0,0 1-26 15,0 2-28-15,0 1-32 0,-3 2-40 16,3 5-43-16,0 1-30 0,3 2-23 16,2 1-2-16,-5 1-29 0,-2-1-60 15,-5-2-39-15,-1-2-48 0,2-3-43 16,-1-6-61-16,2-2-114 0,1-8-303 16,1-4-658-16,1-5-310 0</inkml:trace>
  <inkml:trace contextRef="#ctx0" brushRef="#br0" timeOffset="83316.429">32332 18507 3054 0,'0'0'570'0,"0"0"-255"16,0 0-73-16,0 0-21 0,0 0-88 0,28 37-53 15,-15-37 0-15,8 0-12 16,-2-4-28-16,3-3 0 0,5-6-40 15,-1-2-44-15,-1-6-58 0,-5-1-70 0,-2-5-73 16,1 1-6-16,-7 0 16 16,-5 2-18-16,-3 0 59 0,-4 8 47 0,-4-1 147 15,2 5 64-15,-3 5 60 0,1 3 22 16,2 2-19-16,1 2 24 0,1 3 32 16,1 1 15-16,-1 2-37 0,0 5-86 15,0 3-10-15,-1 3 6 0,1 6-3 16,3 2-22-16,0-2 10 0,2 0-56 15,1-2-12-15,-3-4-16 0,0-4-39 16,-1-1-7-16,-4-5 33 0,2-2-5 16,-1-4-44-16,-1-1-15 0,4-3 33 15,4-3 71-15,-2-3 1 16,3-1 0-16,-3-3 47 0,-2-3 37 0,0 1 12 16,2-3 0-16,2 0-7 0,-3 0-33 15,1 5-16-15,1 2-25 0,-4 4-13 16,4 2 17-16,-1 4-4 0,0 1-15 15,4 6-34-15,-2 1-24 0,2 3 5 16,1-1-12-16,-6 1-12 0,1-1 3 0,-4 0 2 16,-3-3 17-16,2-1-8 0,-2-2 16 15,2-1-6-15,2-1 20 16,3-1 33-16,-1-3 63 0,1 0 46 0,-1-2-1 16,-3-1 7-16,2-2-35 0,1 0 19 15,0 1-7-15,2 0-49 0,0 1-12 16,0 2 3-16,4 4-19 0,0 0-15 15,2 7-49-15,0 3-3 0,-2 4 12 16,2 2-3-16,-1 1-3 0,0-1-16 16,1 0 16-16,-5-5 9 0,-1-2 3 15,1-3-16-15,-2-4-12 0,-1-2-41 16,-1-2-94-16,-2-4-67 0,-1-4-40 16,-1-4-342-16,0 3-798 0</inkml:trace>
  <inkml:trace contextRef="#ctx0" brushRef="#br0" timeOffset="84460.003">32825 18294 1497 0,'0'0'1544'0,"0"0"-1145"0,0 0-110 16,0 0-79-16,0 0-68 0,0 0-23 15,0 0 33-15,0 0-3 0,0 0-44 16,0 0-65-16,18 43-23 0,-9-28-16 16,-1 3-2-16,1 1-14 0,-4 2-22 15,3 1 0-15,0 0-9 0,-4-4-19 16,2-1-6-16,-4-4 2 0,-1-3 10 15,2-3 19-15,-1-4 12 0,0-3-3 16,0-2-10-16,0-5 16 0,2 0 22 16,2-9-10-16,1-2 12 0,2-3 1 0,-2-3 4 15,0 0 33-15,1 1 16 0,0 1-9 16,-3 6-44-16,2 5 0 16,0 4-22-16,-3 5 22 0,1 2 31 0,0 5-19 15,0 3-9-15,0 8-6 0,0 0-23 16,-2 4-36-16,-2 0 0 0,1-1 20 15,-1-1 17-15,2-4 23 0,1-2 2 16,-2-3 14-16,-1-7 9 0,1 0 3 16,0-2-25-16,0-2 24 0,0-3 59 15,0-2-13-15,1-1 19 0,1-4-31 16,2 1 3-16,3 0-21 0,-3 1-17 16,-1 3-22-16,1 4 0 0,-1 3 0 15,1 2 20-15,1 8-22 0,-2 5-59 16,5 3 35-16,-2 5-26 0,2 0-15 15,1 1 22-15,0-6 5 0,-3-1 35 16,0-7 3-16,-1-3 12 0,0-4 16 16,0-3-28-16,-1-1-20 0,3-8-52 15,2-1 4-15,-4-7-1 0,1-1-7 16,-3-5-12-16,-3 1 27 0,0 2 61 0,1 0 1 16,1 2 25-16,-3 2-8 15,-1 7 1-15,2 2 25 0,-2 3 22 0,0 4 1 16,-1 0 5-16,-1 0-7 0,-4 4 19 15,2-1-38-15,-1 1-44 0,-2 2 11 16,1 3-11-16,-3 2-2 0,1 0-13 16,0 5 12-16,1-1 1 0,1 2 0 15,2-2 19-15,3 0 6 0,1-1 6 16,0-4 6-16,1 0-19 0,5-2-18 16,1-2-18-16,1-2-10 0,4-2 0 15,2-1 0-15,0-1-9 0,2-1 12 16,-1-3 24-16,1-1-2 0,-1-2-12 15,-1-1 2-15,1-1 13 0,-1 1 0 16,-1-2 37-16,0-1 44 0,-3 1 12 16,-2 0-1-16,-1 3-92 0,-2-2 68 15,-5 5-3802-15,0-1 7533 0,-6 3-3780 0,0-1-19 16,1 3-14-16,-1 0-1 0,-1 0 15 16,-2 3-3845-16,-1 4 3845 15,1 2 3733-15,-1 2-3733 0,0 4-59 0,1 2-21 16,3 3 6-16,1-1 5 0,5-1 33 15,5-3 36-15,5 0 34 16,-1-6-9-16,4-2-13 0,-1-4-12 0,2-3-1 16,1-6-33-16,4-6 33 0,-1-5-14 15,0-4 30-15,-1-10-15 0,-7-1 25 16,-6-2-22-16,-4-6 34 0,-4-1 72 16,-12-12 60-16,-2-2-169 0,1 4 169 15,1 10 350-15,7 14-343 0,5 8-46 16,-3 5 0-16,0 1-78 0,2 4-7 15,1 3-27-15,3 3 0 0,1 3-16 16,0 5-2-16,2 5-57 0,1 18-28 16,-3 23 47-16,8 28-87 0,3 16 101 15,-3-3 11-15,15-13 13 0,-7-28 17 16,-3-12-17-16,2-13-64 0,-6-6-66 0,2-1-28 16,6-4-197-16,4-6-317 15,-4-8-479-15,-5-31-1567 0</inkml:trace>
  <inkml:trace contextRef="#ctx0" brushRef="#br0" timeOffset="92857.097">5980 11165 1068 0,'0'0'511'0,"0"0"-104"0,0 0-74 0,0 0 20 16,-45-23-32-16,33 16-55 0,1 0-85 15,-1 0-38-15,1 0-51 0,-1 0-26 16,1 0-6-16,3 1-10 0,1-1 1 0,3 1-17 16,2 0-15-16,0-2-18 0,2-2-1 15,3-1-62-15,6 0-42 16,7-5 79-16,13-4-8 0,15-4 33 0,19-6 31 15,8-2-3-15,5 3-12 0,1 3-15 16,-3 3 34-16,7-1-4 16,9 3-2-16,5-2 12 0,8 2-23 0,6-4 20 15,6 0-21-15,5-3-17 0,5 1-22 16,4 3 20-16,-3-3-20 0,4 2 3 16,3 4 16-16,-2-1 2 0,0 4-13 15,1-2 14-15,-3 3 13 0,0 3 37 16,4 3 7-16,-3 1-13 0,-2 4 12 15,-2 2 0-15,-1 4-3 0,-3 1-3 16,-4 9 3-16,-5 3-4 0,-2 3 1 0,-4 2-19 16,-4 5-13-16,-3-2-1 0,-5 5-17 15,-2 1-1-15,-2 3 0 16,-1 2 0-16,-4 4-29 0,-4-1 8 0,-4 4-18 16,-5 2-10-16,-7-1 10 15,-6 5 17-15,-8 1 21 0,-8 1-24 16,-6 4 24-16,-7 1-9 0,-5 3 11 0,-7-3 47 15,-4 0-44-15,-4-4 46 16,-6-3-27-16,-3-3 6 0,-2 0-28 0,-7-1 2 16,-6 1 17-16,-5 1 18 0,-8 2-25 15,-6-1 16-15,-7-1-3 0,-8-1 5 16,-3-1-2-16,-9 0-12 0,-7-4 11 16,-4-1 16-16,-7-1-6 0,-4-4 0 15,-7-2 0-15,-6-2 0 0,-4-3 6 16,-10 1-3-16,-5-3-4 0,-10-1-20 15,-6-2-14-15,-7-3 1 0,-6-1-3 16,-4-4 0-16,-6 0-3 0,1-4 0 16,0 0 3-16,0-3 24 0,5-4-3 15,-1 0 10-15,2-6-10 0,3-4-18 16,-3-3 8-16,0-3-11 0,1-5-12 16,2 0-13-16,-1-5 4 0,2-3-10 15,-3-1 10-15,-1-2-25 0,2 0-6 0,2-3-34 16,3 2 27-16,4-2 59 15,9 0 21-15,5-3-21 0,13-2 1 0,11 1 35 16,11-4 19-16,13-3 25 0,7-3-44 16,12-1-8-16,7-2 2 0,10-2-30 15,7-1-24-15,6-3 9 0,9-2-10 16,8-3-18-16,6-2 7 0,11-2-4 16,10-1 6-16,10-1 13 0,9 1-7 15,9 2-3-15,5 0 7 0,7 3 5 16,6 2-3-16,5 3 20 0,5 7 2 15,4 8-3-15,4 7 1 0,2 9 2 16,0 9 3-16,2 9 19 0,-1 9-10 16,1 9 25-16,0 5-6 0,1 7-6 15,-1 4-4-15,-2 4 1 0,-1 2-21 16,-4 3-1-16,-1 2-3 0,-6 1 3 16,-2-1 13-16,-6-1-12 0,-7-2 0 15,-6-4 8-15,-11-3-9 0,-11-4-49 16,-7-6-102-16,-9 0-158 0,0-4-217 15,2 1-1032-15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3-03T02:10:14.091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7361 6738 2427 0,'0'0'416'0,"0"0"-316"0,6-50 15 0,-2 33-3 15,2-1 6-15,-1 0 26 0,3-2-5 16,0 0-69-16,5-1-4 0,1-2 26 16,2-1 2-16,6-2-28 0,7-6-31 15,16-4-35-15,13-5-1 0,11 0-21 16,4 7-7-16,4 3-5 0,1 6 9 16,6 1 9-16,8 0 13 0,4 2 3 0,8 0 2 15,7 1 30-15,3 4-7 0,4 0 6 16,1 2 16-16,3 5 17 15,2 4-5-15,4 6-3 0,-3 0 10 0,1 5-4 16,0 3-25-16,1 2-6 0,2 3-28 16,-3 2 10-16,1 2-12 0,-4 4-1 15,-2 3-1-15,-6 1-1 0,-6 8-17 16,-5 4 16-16,-7 4 0 0,-6 6 3 16,-6 2 1-16,-8 4 33 0,-8 3-12 15,-10 0-19-15,-7 5 31 0,-7 4-20 16,-10 5-13-16,-9 4-1 0,-11 2 1 15,-7 3 10-15,-8 0-11 0,-10-2-2 16,-9-2-11-16,-6-2 12 0,-5-2 1 16,-10-1 25-16,-6-1-7 0,-6 2 13 15,-8-2-9-15,-8-3 24 0,-1-1-27 16,-9-3-1-16,-1-2 19 0,-7-1-34 16,-2-6 25-16,-3-5-7 0,-3-6 4 0,-6-6-10 15,-3-6 13-15,-7-4-3 0,-6-7-1 16,-6-6-9-16,-5-5 4 15,-4-4 5-15,-3-6 1 0,1-5-1 0,-2-7 7 16,-1-4-16-16,3-5 4 0,0-3-4 16,1-5-13-16,3-5 10 0,3-5-11 15,4-6-2-15,7-7-1 0,7-6-32 16,3-6 1-16,7-4 14 0,5-6-14 16,4-2 2-16,8-5 19 0,6-1-6 15,11 1-13-15,5 2 1 0,12 3 30 16,7 1 1-16,13 0 11 0,7-1-12 15,11 0 3-15,9-4 35 0,13 0-38 16,12 4-27-16,10-1-16 0,12 4 30 16,9 4 13-16,11 4 0 0,8 5 25 15,10 6 3-15,1 9-26 0,5 8 10 16,0 10-12-16,-2 5 0 0,-4 9 0 16,-5 7-31-16,-5 7-2 0,-6 4-1 15,-5 9-31-15,-8 8-64 0,-4 10-100 0,-10 9-81 16,-2 4-201-16,-16-7-556 15,-6-6-943-15</inkml:trace>
  <inkml:trace contextRef="#ctx0" brushRef="#br0" timeOffset="7525.538">11184 14953 1311 0,'0'0'1302'0,"0"0"-899"0,0 0-154 0,0 0-17 0,0 0-51 15,0 0-20-15,0 0-11 0,0 0 11 16,0 0-18-16,0 0-53 0,0 0-40 16,0 0-28-16,0 0-20 0,-3 3 1 15,3-3-3-15,0 0-11 0,0 0-13 16,0 0-14-16,0 0-5 0,1 1 0 16,5 1 43-16,3 1 21 0,4 1 7 15,4-1 6-15,2 1-9 0,1 0-3 16,4 2-19-16,0-3 25 0,2 1-25 15,1-3 12-15,2 2-2 0,1 0 5 16,6-2-5-16,9 1 2 0,8-1-13 16,1 0-2-16,0-1 0 0,-2 0 1 0,-4 0-1 15,3-2 0-15,3 0 0 16,1 0 1-16,3 0 12 0,2 2 2 16,0 0-3-16,2 0-9 0,-1 0 13 0,2 0 15 15,1 0-7-15,1 4-2 16,0-1 15-16,3 0 6 0,-2-2-3 0,2 2 3 15,-2-3-6-15,1 0-1 0,3 0 10 16,1 0-6-16,3-1 0 0,2-1-10 16,-1 1-11-16,1 0-4 0,-2 0-13 15,-2 1-2-15,2 0 0 0,-2 0 2 16,3 2 0-16,-2-1 1 0,-1 2 9 16,3-3-11-16,-2 3 15 0,2-2 2 15,-2 2-3-15,2-3-13 0,1 3 16 16,1-3-15-16,1 2 13 0,-1-1-1 15,0 0-13-15,-3 0 1 0,2 0 15 16,-2 0 1-16,3 1 2 0,-1 0 0 16,0-1 6-16,-1 1 1 0,-1 1 72 15,0-1-36-15,-1-1-25 0,1-1-15 16,0 0-8-16,-1 0-4 0,3 0-9 16,-2 0 0-16,1 0-1 0,-2 0 1 15,1 0-1-15,1 0-1 0,-1 0-1 0,1 0 0 16,1-1 1-16,3-1 1 15,-4-1 1-15,2-1 9 0,0 0-9 16,3 0 9-16,-1 1-10 0,2 1 1 0,-1-1 15 16,-1 3 0-16,0 0 1 0,-2 0 2 15,2 3-3-15,-2-3 3 16,3 3-6-16,-5 0-12 0,1-2 12 0,-2 0-12 16,1 0 0-16,-2-1 0 0,1 0 9 15,0 0 1-15,1 0-10 0,-1 0 12 16,1-2-3-16,-2 0-9 0,1-1 15 15,-2-1-6-15,-1 2 0 0,-1-2-9 16,1-1 0-16,-3 1-1 0,-3 0 1 16,-1 1 0-16,-6 0-1 0,-4 1 0 15,-3 0-1-15,-5 1-1 0,-10-1 0 16,-7 2 0-16,-7 0 12 0,-2 0-10 16,-2 0 13-16,2 0-12 0,0 0-2 15,-7 2-1-15,-6-2-12 0,-3 0-9 0,-2 0-24 16,-2 0-34-16,0 0-33 0,-4 0-24 15,-2-2 3-15,-1-6-50 16,-2-4-149-16,0 1-428 0,-4-20-1388 0</inkml:trace>
  <inkml:trace contextRef="#ctx0" brushRef="#br0" timeOffset="22480">11239 14967 981 0,'0'0'645'0,"0"0"-369"0,0 0-114 15,0 0 10-15,0 0 58 0,0 0 18 16,0 0-19-16,0 0-34 0,0 0-54 15,0 0-61-15,0 0-26 0,0 0-26 16,0 0-28-16,-1-3-11 0,1 2-12 0,0 0 7 16,1 1 4-16,-1-1 12 0,0 1 12 15,0 0 20-15,0 0 19 16,0 0 25-16,0 2 26 0,0-1 18 0,0-1 9 16,-1 2 2-16,1-2-26 0,0 0-18 15,0 0-12-15,0 0-13 0,-1 0-3 16,1 0-1-16,0 0 10 0,0 0 6 15,-2 0 0-15,0 0-6 0,-2 0-19 16,0-2-15-16,0 1-10 0,-4-1-21 16,2 0 0-16,-3 0 12 0,1 1-3 15,0-1-9-15,1 0 22 0,-2 0-4 16,0-1-9-16,1-1 10 0,-1 1 2 16,-1 0 4-16,1-2 2 0,-1-1 13 15,2-2 36-15,-2-1 4 0,3-1-53 0,-1-3-29 16,3-6-1-16,0-4-2 15,0-10-32-15,3-12 7 0,0-10-6 16,2-9 14-16,0 1 18 0,0 0 0 0,0 4 2 16,-1-5-1-16,-2 0 0 0,-3-3-1 15,1-1-1-15,-2-1-16 16,2-1 15-16,-1 2-15 0,0 0 5 0,1 2 1 16,-2 2 0-16,0 2 0 0,1 5 12 15,-1 4-2-15,1 4 2 16,-2 3 12-16,2 3 15 0,-2 8 7 0,4 5-1 15,1 9 1-15,-1 4 6 0,-1-2-19 16,3 0 3-16,-1-1-6 0,1 6-18 16,2 4-2-16,0 4-31 0,0 3-16 15,0 0-6-15,2 2-6 0,2 1 16 16,4 0 8-16,3 0 34 0,8 0 3 16,3 4 17-16,8 1 2 0,15 3-19 15,14 3-2-15,2 1-26 0,5-2 1 16,-2-2-1-16,-1-1 4 0,3 2-4 15,5-2 13-15,3-2 5 0,3 2 10 16,6-2 3-16,6 0 0 0,5 0 21 16,5-1-2-16,4 0 11 0,7 2 1 0,3-3-4 15,7 0 1-15,5 1-28 16,5-1 18-16,4-1-18 0,6 0 10 16,3-1-13-16,6 3-1 0,4-4 0 0,6 3 1 15,3-3 0-15,1 0 3 0,3 0 9 16,3 0 6-16,-2 0 13 15,3 0 5-15,-2 0 10 0,1 0 9 0,-3 2 5 16,0-2-2-16,-1 0-9 0,-3 0-1 16,-3 0 0-16,-2-2-2 0,-2 2 8 15,-6-2-5-15,0 1-1 0,-2-3-15 16,-3 0-14-16,1-2-8 0,-3-2-11 16,-4-1-1-16,0-1 0 0,-5 0-2 15,-4-1-16-15,-5-2-2 0,-4 1-3 16,-8-1 0-16,-6 0 3 0,-5 1 6 15,-8 2 0-15,-9-2 12 0,-4 2-1 16,-7-1-6-16,-6 2 10 0,-7-1 2 16,-4 1 1-16,-12 3 10 0,-12 0-1 15,-9 2-11-15,-5 3 2 0,-1-2 9 0,0 0 0 16,-3 3 6-16,-6 0-3 16,-4 0 0-16,-4 0 9 0,0 0-5 15,0 0-19-15,0 0 0 0,0 0-19 0,1 3-17 16,1 4 18-16,4 2 15 0,-2 5-12 15,2 4 15-15,0 3 1 16,1 3-1-16,-3 6 0 0,4 8 1 0,2 6-1 16,-3 13-1-16,4 3 1 0,0 1 0 15,-2-7 0-15,1-1-2 0,0 0 2 16,-1 2 1-16,2 2 0 0,-2 5 0 16,0 1 10-16,-5 0 1 0,2 5 0 15,-5 0 3-15,-1 0 3 0,-1 1-3 16,-1-1-2-16,-4-3-11 0,4-2-1 15,-1-3 31-15,1-3-14 0,0-2-16 16,0-5-1-16,-1-3-1 0,1-5 0 16,0-8-3-16,2-7 1 0,-2-8 1 15,0-1 0-15,-1 2 1 0,-1 2 1 0,2 2 0 16,-1-3 14-16,-1-2-13 16,0 1-2-16,1-2 1 0,0-2 14 15,0-2-14-15,0-1 0 0,-1-2 2 16,2-4-3-16,2 0 0 0,-2-4 0 15,2-2-1-15,0-1 1 0,0 0 2 0,-1 0 19 16,1 0 4-16,-2-1-7 0,-2-5 18 16,-5-2-24-16,-2-6-12 0,-5-4-54 15,-6-4-16-15,-11-9 7 0,-12-5-22 16,-15 1 3-16,-2 2 25 0,2 7 11 16,9 9 16-16,13 5 6 0,10 4-12 15,11-3-34-15,2 0-79 0,6-4-141 16,3-13-235-16,10-12-642 0,6 5-911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3-03T02:10:59.127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14270 3927 3213 0,'0'0'448'0,"0"0"-322"0,0 0 75 0,0 0 122 16,0 0-69-16,0 0-29 0,0 0-38 16,0 0-53-16,0 0-30 0,0 0-25 15,0 0-55-15,0 0-21 0,-35 36 25 16,21-6 11-16,-7 14-6 0,-8 15-8 16,-4 8-13-16,-3 3 0 0,-2-5-12 15,0-2-1-15,-2 0 1 0,-2-1-21 16,-1 1-31-16,3-8-27 0,3-4-3 15,8-14 27-15,6-9 0 0,8-8 6 16,1-5-33-16,0 0-31 0,0 0-53 0,1-1-72 16,4-7-125-16,1-3-167 15,4-5-191-15,2-3-397 0,2-19-498 0</inkml:trace>
  <inkml:trace contextRef="#ctx0" brushRef="#br0" timeOffset="266.88">13808 4324 3086 0,'0'0'491'0,"0"0"-201"0,0 0 111 16,0 0-69-16,0 0-74 0,0 0-53 16,0 0-65-16,0 0-42 0,0 0-19 15,0 0-9-15,0 0-25 0,-40 21-23 16,33-5-19-16,-2 11 12 0,-1 10-15 16,1 12 0-16,1 7-12 0,2 1-13 15,1-4 4-15,4-4-3 0,0-3-13 16,1-8 4-16,0-9 0 0,0-10 11 15,2 1 11-15,1-2 11 0,3 1 12 16,1 2 10-16,1-7 14 0,3-6 22 16,4-2 15-16,2-6-4 0,10-7-23 0,14-15-13 15,13-19-33-15,12-11-6 16,2-14-136-16,2-8-111 0,-21 19-233 16,-1-5-1315-16</inkml:trace>
  <inkml:trace contextRef="#ctx0" brushRef="#br0" timeOffset="2833.47">7665 6625 2330 0,'0'0'430'0,"0"0"-202"0,0 0-17 0,0 0 12 16,0 0-74-16,0 0-28 0,0 0-20 16,0 0-38-16,0 0-63 0,0 0-4 15,0 0-8-15,-20-6-20 0,20 6-2 16,0 0-1-16,5 0 35 0,8 0 35 15,5-1 9-15,13-2 12 0,18-2 14 16,13-6-23-16,13-5-7 0,3 0-7 16,1-4 10-16,-4 2-8 0,7-1-10 15,3-1 3-15,8 2 28 0,3-3-13 16,4 1 10-16,6-4-13 0,6 2-2 16,4-2-4-16,8 1-3 0,2 0 0 15,1-1-13-15,2 0 7 0,2-1 0 0,3 1-13 16,-4-1 19-16,-1 4-10 0,-4-2 10 15,-3 2 6-15,-6 0-6 0,-3 2-10 16,-9 1 4-16,-4 2-7 0,-6 0 10 16,-5 0 3-16,-2 4-7 0,-6-3 7 15,-5 3-4-15,-5-1-25 16,-7 4 9-16,-2-2-11 0,-7 2 0 0,-13 0-1 16,-9 1-17-16,-11 2-37 0,-4 1-31 15,-2 1-25-15,-1 0-24 0,-3-1-23 16,-5 4-22-16,-7-2-52 0,-4 3-73 15,-9-1-150-15,-5-2-571 0,1 0-344 16</inkml:trace>
  <inkml:trace contextRef="#ctx0" brushRef="#br0" timeOffset="3101.447">11113 5759 3154 0,'0'0'493'0,"0"0"-300"0,0 0 27 0,0 0-26 0,0 0-17 15,0 0-23-15,0 0 4 16,37 1-23-16,-13-1-34 0,8 3-28 0,10 2-24 16,8 0-19-16,0 2-11 15,-7-1-16-15,-12-3 9 0,-10 1-9 0,-2 2-3 16,5 1 0-16,1 1-12 0,2 3-7 16,-2 3 18-16,-6 1-17 0,-7 1-25 15,-5 5 13-15,-9 1 7 0,-16 10 23 16,-18 11 34-16,-19 8 12 0,-11 7-43 15,-5-4-3-15,2-2-37 0,12-6-21 16,3-3-55-16,11-8-56 0,12-8-152 16,10-7-245-16,11-9-678 0,-7 4-1123 0</inkml:trace>
  <inkml:trace contextRef="#ctx0" brushRef="#br0" timeOffset="7183.504">7639 16258 2395 0,'0'0'778'0,"0"0"-494"0,-11 51-65 0,3-26 17 0,4 2-44 16,0 0 8-16,2 0 14 0,-1-4-33 15,3-2-45-15,0-7-35 0,0-1-37 16,3-5-24-16,1-1-40 0,1-2-6 16,6 0-31-16,4-3-9 0,4 0-21 15,5-2-4-15,2-2 22 0,6-6-19 0,4-9-6 16,8-10 3-16,9-12 13 0,3-10 8 15,-6-3 19-15,-2-6-6 16,-3 0 37-16,3-4 0 0,0-6 12 0,1-7 7 16,3-7 6-16,0-3 15 0,2-8 25 15,2-6 3-15,-3-5 9 0,0-6 0 16,3-10-10-16,-3-8-14 0,5-7 29 16,2-7-30-16,5-4-15 0,1-5-3 15,3-4-22-15,5-3 18 0,-1-5 10 16,5-4-16-16,-3-4-24 0,6-2 3 15,0-2-3-15,4-2-3 0,0-5-9 16,2-4 12-16,0-1-30 0,2-1 2 16,1-3 4-16,-1 3-10 0,4-3-3 15,1 0-2-15,-4 0 11 0,0 1-18 16,0 0 16-16,-3 3 2 0,2 3-21 16,0 1 46-16,-4 3-16 0,-1 5-11 15,-3 5 27-15,-4 4 3 0,-1 5-1 16,-3 7 1-16,-2 5 2 0,-5 9 1 15,-5 7 18-15,-3 6-8 0,-6 6-10 16,-3 10 9-16,-5 6-12 0,-3 5 15 16,-3 6-12-16,-5 8-2 0,-4 9-1 15,-6 11-17-15,-2 11-14 0,-5 6-15 0,-4 13-12 16,-5 10-22-16,-4 9 18 0,-1 7-12 16,-2-2-13-16,0 4-19 0,-2 2-3 15,-5 3-30-15,-5 3-65 0,-3 0-86 16,-7 0-215-16,6 1-493 0,-14-1-788 0</inkml:trace>
  <inkml:trace contextRef="#ctx0" brushRef="#br0" timeOffset="7535.14">11360 8139 3201 0,'0'0'748'0,"0"0"-447"0,0 0-168 0,0 0 25 16,0 0-130-16,0 0 28 0,0 0 33 16,0 0 18-16,0 0-9 0,56-7 3 15,-32-1-15-15,5-4-31 0,9-4-34 0,6-6-9 16,8-3-12-16,0 1-1 16,-2 4-14-16,-8 5-18 0,-7 6-4 0,-9 3 0 15,-3 5 4-15,-1 1 14 0,5 0 1 16,4 7 0-16,3 2-4 0,-3 4 1 15,-2 6 9-15,-1 13 11 0,-5 11 1 16,-4 16 18-16,-9 8 0 0,-8 0-5 16,-6-4-12-16,-9-4 14 0,-4 0-12 15,-3 1 0-15,-3 2-3 0,-2-1-21 16,-2 0-41-16,2-3-33 0,5-6-58 16,1-13-67-16,9-12-131 0,3-14-296 15,3-9-977-15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3-03T02:11:20.41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10842 3339 1770 0,'0'0'429'0,"0"0"33"0,0 0-118 0,0 0-66 0,0 0-30 16,0 0-55-16,0 0-38 0,0 0-33 15,0 0-36-15,0 0-30 16,0 0-31-16,0 0-25 0,0 0-1 0,0 0-34 16,7 0-30-16,-6 0-27 0,1 0-2 15,4 0-17-15,4 0 30 0,4 0 81 16,6-1 50-16,9-2 4 0,14 0 2 15,11-4-9-15,6 2-15 0,0 0-4 16,-3 0-26-16,-4 0 19 0,2 3-21 16,2 1-2-16,3 1 2 0,2 0-1 15,4-1 0-15,3-2-1 0,4 2 0 16,3-1 2-16,7-2-1 0,3 2 1 16,4-2 0-16,3 1 1 0,3-1 14 15,2 0-13-15,3-1 1 0,4 1 0 16,3-1 22-16,2 2 13 0,0-1 3 0,4 2-7 15,-1 0 13-15,3 0-9 16,-1 1 11-16,3-1-8 0,-1 2-1 0,0 0-12 16,4 0 9-16,-2 2-15 0,4-1-20 15,1-1-1-15,2 2 11 0,5-2-12 16,2 0 0-16,4 0-2 16,3 0-1-16,4 0 0 0,-1 1-12 0,2 0 2 15,2 1 12-15,1 0 1 0,0 0 0 16,0-2 3-16,2 3 16 0,1-3-7 15,1 2 10-15,-1 0 18 0,1 0 7 16,1-1-1-16,-2 2-12 0,0 0 3 16,-4 0 0-16,1 1 6 0,-3-2-6 15,-4 3 9-15,0-1-3 0,-2 0-1 16,0-1 1-16,-3 1 12 0,-1-3 0 0,-1 2 0 16,0 0 0-16,-3-1 3 15,-1-2 0-15,-3 1 15 0,3 1 3 16,-2-2 3-16,-3 0-10 0,1 0-8 15,-3-2-7-15,-5 0-2 0,-1-3-22 0,-5 1-6 16,-5-2-6-16,-7 2-6 16,-6-2-11-16,-5 1 1 0,-9-1 0 0,-7 2 0 15,-8-1-1-15,-10 0-1 0,-16 0-22 16,-10 1-26-16,-11 2-43 16,-6-1-54-16,-4 0-52 0,-2-3-71 0,-3-4-171 15,-3-1-737-15,-7-23-2040 0</inkml:trace>
  <inkml:trace contextRef="#ctx0" brushRef="#br0" timeOffset="4814.425">27246 3324 2888 0,'0'0'365'0,"0"0"-240"0,0 0 46 0,-12-40 28 0,8 29 9 15,1 0 12-15,-5 1-36 0,3 1-76 16,-4 3-12-16,0 2 15 0,-1 1 3 0,0 0-35 15,-3 3-42-15,0 3-37 16,-3 4-31-16,-2 6-49 0,-2 15 15 0,-9 19 22 16,-6 25 26-16,2 15 17 15,2 5 0-15,8-2-10 0,5-15 9 0,9-6 0 16,3-16-2-16,6-18-12 0,4-12 3 16,3-9 2-16,7 1 10 15,3-5 16-15,7 0 18 0,10-9 12 0,13-3 3 16,8-11-15-16,7-8-16 0,-2-3-18 15,-8-2-92-15,-6-3-99 0,-6-3-129 16,-6 3-274-16,-12 6-715 0,0-7-807 0</inkml:trace>
  <inkml:trace contextRef="#ctx0" brushRef="#br0" timeOffset="5030.991">27572 3034 3094 0,'0'0'639'0,"0"0"-366"15,0 0 59-15,0 0-32 0,0 0-79 16,0 0-92-16,0 0-71 0,0 0-58 0,0 0-15 16,0 0 15-16,-18 73 58 15,14-11 9-15,-1 9-22 0,1 4-14 16,-3-2-13-16,3-1-18 0,-3-1 0 0,0 0-27 16,2-5-86-16,1-7-61 0,4-17-66 15,0-10-10-15,0-13-29 0,0-6-29 16,2 1-199-16,0-4-472 0,-2-3-690 15</inkml:trace>
  <inkml:trace contextRef="#ctx0" brushRef="#br0" timeOffset="5681.374">27356 3485 3380 0,'0'0'531'0,"0"0"-364"0,0 0-101 15,0 0 83-15,0 0 68 0,50-10-29 16,-28 4-71-16,2-3-58 0,7-2-44 15,0 1-15-15,2 0-1 0,3 0-14 16,-4 3-25-16,-3 2-13 0,1 5 4 16,-6 3 3-16,-1 7 0 0,-3 4 12 0,-3 7 15 15,-1 2 19-15,-5 4 3 0,1 1 30 16,-4 2-5-16,-3-2 3 16,-1-2-19-16,-2-1 19 0,0-4-12 0,-2-2 11 15,0-4 10-15,-2-5 9 16,2-2 3-16,-2-3-3 0,2-4 12 15,0-1 52-15,2-1 58 0,2-5 23 0,-1-4-103 16,4-12-33-16,4-17-18 0,7-19-40 16,4-7-27-16,5 0-28 0,-3 8-20 15,-2 20 5-15,-6 9 12 0,-2 9-6 16,0 5 10-16,0 1 2 0,1 0 3 16,0 4-9-16,-3 4 0 0,-3 2 9 15,-1 3 4-15,-2 3-10 0,-2 3-7 16,-1-1-11-16,-2 2-17 0,-1-1-2 15,1-2-19-15,-1-3 9 0,0 1-13 16,1-2 6-16,-1-3 15 0,1-4-20 16,-1-4-81-16,0-4 12 0,0-3 69 15,2-2 63-15,-2-1 41 0,0-2 10 16,0-2 13-16,0 1-10 0,-3-3-3 16,-1 0 35-16,0-1-35 0,0-2-3 15,2 2 0-15,-1 1 3 0,-2 3 35 0,3 3 0 16,0 4 60-16,0 6 104 0,0 2 24 15,1 7-13-15,-1 2-24 16,0 0-59-16,2 0-81 0,-2 2-46 0,2 8-53 16,-2 10 22-16,0 18 31 0,-4 21 86 15,0 14 37-15,2 1-6 0,1 0 5 16,2-9 1-16,-1 2-7 0,2-2-19 16,1-3-30-16,2-4-43 0,3-14-24 15,3-13 0-15,-4-11-21 0,5-5-9 16,2-2 5-16,3 0-30 0,0-2-18 15,2-5-42-15,1-6-54 0,-1-5-123 16,3-8-267-16,-7 1-694 0,4-21-1271 0</inkml:trace>
  <inkml:trace contextRef="#ctx0" brushRef="#br0" timeOffset="6266.027">29155 3213 2534 0,'0'0'595'0,"0"0"-305"0,0 0 27 0,18-41 11 0,-15 32-29 0,-2 5-12 0,-1-3-41 16,0 3-69-16,-2 0-52 16,-3-2-76-16,-2 2-49 0,-1 1-43 0,-4 3-66 15,-2 0-10-15,-3 10-10 0,-1 4 18 16,-3 6 19-16,0 7 64 0,6 2 4 16,2 2-17-16,4-2 23 0,6-3-4 15,3-1 7-15,6-4-4 0,7-4 19 16,3 0 11-16,3 0 26 0,6-4-9 15,-2-1-1-15,1 0-24 0,-2 0-2 16,-4-3-1-16,-4 1-27 0,-7 1-20 16,-7 1-39-16,-2 0-42 0,-9 4-2 15,-9 0 27-15,-7 1-5 0,-8 2 26 16,0-2 82-16,1-5 7 0,2-5 5 16,6-3-12-16,2-4-91 0,8-4-118 15,7-9-278-15,9-14-551 0,2 2-257 16,23-18 523-16</inkml:trace>
  <inkml:trace contextRef="#ctx0" brushRef="#br0" timeOffset="6430.867">29485 3302 2273 0,'0'0'381'0,"0"0"44"16,8 47-36-16,-8-25-63 0,-1 4-72 16,-5 1-94-16,-1 1-32 0,-1 1-38 15,-3 0-25-15,-1 1-32 0,-1-1-33 16,0 0-3-16,1-6-84 0,2 0-56 15,3-8-31-15,2-8-53 0,3-4-199 16,2-6-352-16,0-4-927 0</inkml:trace>
  <inkml:trace contextRef="#ctx0" brushRef="#br0" timeOffset="6551.267">29385 3139 3379 0,'0'0'427'16,"0"0"-282"-16,0 0-130 0,0 0-15 15,0 0-72-15,0 0-72 0,0 0-141 16,0 0-37-16,40 9-257 0,-24-5-739 0</inkml:trace>
  <inkml:trace contextRef="#ctx0" brushRef="#br0" timeOffset="7164.935">29747 3255 3287 0,'0'0'580'0,"0"0"-369"16,0 0-39-16,0 0 36 0,0 0 14 15,0 0-87-15,0 0-37 16,-40 18-43-16,25-11-55 0,-1 2-12 0,0 4-21 16,1 2-1-16,0 3-9 0,3 3 6 15,2 1 19-15,4-3 2 0,4-1-21 16,2-3 4-16,4-4 33 0,5-4 11 16,1 0 23-16,2-3-1 0,2 0 4 15,1-2-9-15,2-1-7 0,-1 1 4 16,1 0-1-16,-2 3-5 0,0 2-17 15,1 4 16-15,-1 8-6 0,1 9 4 16,0 11-14-16,-2 12-2 0,-2 3-2 0,-3-2 0 16,-7-3-14-16,-2-7-2 15,-3 0-9-15,-6 0-22 0,-5 2-10 16,1-10-18-16,-2-6 4 0,4-8-14 0,1-9 87 16,-3 0 16-16,1-4 61 15,-2-4 15-15,2-3-6 0,0-10 21 0,0-15-40 16,5-13-12-16,4-19-3 0,3-12 0 15,10-5-13-15,5-1-39 0,5 10-16 16,5 4-2-16,6 6 0 0,5 10 18 16,-4 13 23-16,-3 10 35 0,-8 9-21 15,-2 5-7-15,1 2-9 0,3-1-18 16,-1 4-1-16,-4 3-2 0,-1 6 1 16,-5 3 3-16,-1 3-1 0,-2 5-1 15,-3 3-2-15,-2 1 0 0,-2-1-3 16,-1 1-34-16,1-5 1 0,-2-2 8 15,3-7 1-15,1-3 26 0,-1-4 1 16,2 0 12-16,0-5 24 0,4-4 10 16,3-4-12-16,2-4-1 0,2-3-21 15,2-2-12-15,0 3-1 0,-1 4-20 16,0 5-40-16,-1 7 43 0,3 3 18 16,1 7 24-16,0 7-3 0,0 1-18 0,0 3-3 15,-3 3-13-15,1-4-20 0,-3 0-80 16,1-1-52-16,1-4-58 15,3-3-160-15,3-2-360 0,3-6-497 0,-6-1-253 16</inkml:trace>
  <inkml:trace contextRef="#ctx0" brushRef="#br0" timeOffset="7865.154">30798 3478 2244 0,'0'0'661'0,"0"0"-101"0,0 0-46 0,0 0-139 0,0 0-149 15,-42-29-72-15,26 21-37 0,1 1-28 16,-2 1-28-16,1 2-37 0,0 1-24 15,2 2-3-15,0 1-18 0,4 0-6 16,2 1-10-16,2 2-12 0,3 0-16 16,2 1-8-16,1-1-13 0,2 4 39 15,3-2-2-15,4 0-34 0,1 0 33 16,1-1 25-16,3-2 25 0,0-2 21 16,2 0 10-16,-2 0-3 0,-1 1-10 0,-1 1 32 15,-3 2-1-15,-1 2-9 16,-2 1 6-16,-2 3-24 0,0 1 18 15,-2 1-9-15,1 0-16 0,1-3-15 0,-3-2-12 16,2-4-1-16,0-3 13 0,0 0 27 16,4-9 10-16,3-5 18 0,7-13-55 15,7-13-15-15,6-12-53 0,-2-6 40 16,-5 3 28-16,-2 2 43 0,-9 0-12 16,0-1 9-16,-1-7-6 0,-2-2-13 15,0-1 22-15,-3 5-3 0,-4 9-22 16,-2 14 7-16,0 15 35 0,0 7 4 15,0 4 13-15,-3 3 5 0,0 3-30 16,-1 4-52-16,-2 5-97 0,-3 16-25 16,-5 22 46-16,-6 30 76 0,-3 12 9 15,6 8 28-15,1-3 6 0,9-15-22 16,6-7 37-16,2-12-19 0,8-14 1 16,1-14 30-16,0-8-19 0,0-6-11 15,6-1-10-15,4-3 9 0,5-3 1 0,2-7 5 16,2-4-15-16,1-11-17 0,-1-6-13 15,4-10-67-15,-2-10 18 16,-6 1 19-16,-6 5 3 0,-8 6 9 0,-5 10 2 16,-2 2 16-16,0 4 39 15,-4 6 6-15,0 5-29 0,-1 2-16 0,-2 5-70 16,0 6 6-16,-1 4 22 0,-1 7 42 16,0 2 0-16,0 3 0 0,3 1-1 15,2 0 0-15,1-1 0 0,8-2 1 16,3-3 30-16,4-1 22 0,0-2-13 15,2-2-6-15,-2-2-8 0,-2 1-22 16,-4-3 21-16,-3-2-6 0,-5-2 6 16,-2-1-6-16,-8 0-2 0,-7-1-14 15,-15 2-2-15,-12-4-16 0,-12-3-81 16,-3-4-21-16,2-8-43 0,4-5-140 16,15 1-476-16,1-4-1534 0</inkml:trace>
  <inkml:trace contextRef="#ctx0" brushRef="#br0" timeOffset="9714.576">27951 5119 2868 0,'-10'-4'400'0,"-1"1"-196"0,-5 2-11 0,1 1-7 0,-3 4-48 16,2 6-30-16,-1 4-33 0,2 6-19 0,0 3-25 15,3 2 0-15,0 4-15 16,7 0-15-16,-1-2-1 0,6-1-2 0,0-3-29 16,5-5 12-16,4-4 19 0,2-5 15 15,4-3 28-15,3-5 31 0,3-1-8 16,0-7 5-16,5-7-10 0,-3-7-48 16,2-3-13-16,-2-6-59 0,-4-8 25 15,-5 4 9-15,-8-1 24 0,-6 2 2 16,-4 8 88-16,-8-1-33 0,-1 9-10 15,-3 5 21-15,3 5-24 0,-1 5 10 16,1 4-38-16,1 8-15 0,-1 5-49 16,1 5 6-16,0 5 0 0,6 2 21 15,1 2 1-15,3-2 21 0,2-5-2 16,4-7-29-16,5-5 31 0,5-6 3 16,3-4 46-16,7-7-3 0,2-7-46 15,0-4-55-15,1-6 0 0,0 0 14 16,-5-3 22-16,0 5 19 0,-4 3 21 15,-5 5-5-15,-2 6 24 0,-1 6 3 0,-4 2-12 16,3 10-16-16,0 4 28 16,1 8 6-16,-3 4-21 0,1 3-18 0,-2 0-10 15,-2 0-33-15,-1-3 29 0,-1-4-11 16,0-6-37-16,2-6 12 0,-1-6 21 16,0-4-5-16,0 0 24 0,4-7 24 15,2-1 23-15,2-6-11 0,1-3-5 16,0 0-31-16,-1 0 10 0,3 3-10 15,-1 4 0-15,0 4 3 0,1 6 22 16,-1 0-13-16,0 3-11 0,-2 5-1 16,1 1-17-16,-2-2 5 0,-3-1-1 15,1 0 1-15,-4-3 0 0,3-3 9 16,-1-4 1-16,0-7 0 0,8-16-57 16,1-15-52-16,6-16-21 0,-4-7-11 15,-2 4 56-15,-7 3 87 0,-6 4 60 16,-1-1 46-16,-1 0 27 0,-1 3-4 15,-1 9 3-15,-1 9-3 0,1 14-46 16,0 10 20-16,2 3 13 0,-1 3 12 0,-1 2-128 16,0 5-43-16,-2 14-75 15,2 22 29-15,-4 27 83 0,-2 18 6 0,-2 8 22 16,1-4-21-16,-1-11 14 0,6-3-14 16,4-7-1-16,0-17-2 0,6-14-10 15,2-13 12-15,5-10 14 0,2-3 38 16,7-5 9-16,3-3-19 0,3-5 17 15,1-11-59-15,-3-10-40 0,-1-4 16 16,-2-2-28-16,-5-4-6 0,-3 3 58 16,-1 4 1-16,-6 7 18 0,-3 6-4 15,-3 7 0-15,0 5-15 0,-2 3-9 16,0 9-37-16,0 5 46 0,0 5 0 16,0 6 0-16,0 3-12 0,-2 1-9 15,0 1-19-15,2-4 1 0,0-5 20 16,0-3-5-16,0-6 24 0,4-3 1 15,6-7 0-15,-1-3-1 0,1-2 15 16,4-5 10-16,-1-3 5 0,3-3-12 0,-3-1 7 16,3 3-25-16,-4 2-20 0,0 7-13 15,1 3 32-15,-1 11 1 16,4 14 33-16,-1 16-3 0,-2 17-30 0,-5 8-15 16,-8 0 12-16,-4-4-19 15,-8-3-23-15,-8 1-17 0,-6 2-11 0,-6 4-28 16,-4-6-13-16,-3-3-15 0,4-15-10 15,8-12-25-15,6-13 126 0,1-10 38 16,-3-4 121-16,-2-4-121 0,2-12 0 16,-3-15-121-16,2-19 15 0,7-26-104 15,9-15-175-15,9-10-228 0,6 22-690 16,8 3-340-16</inkml:trace>
  <inkml:trace contextRef="#ctx0" brushRef="#br0" timeOffset="10030.127">30089 4593 2944 0,'-7'-24'990'0,"-1"10"-937"0,0-2 64 0,-1 2 8 0,-1-1-4 15,-1 3 16-15,1 3 35 0,0 5-52 16,-2 2-92-16,2 2-28 0,-1 10-64 16,-5 15 2-16,-3 25 7 0,-3 28 55 15,1 13 30-15,0 8 13 0,3-4-3 16,0-11-27-16,-4 0-1 16,2-1-12-16,-2-8-21 0,0-5-78 0,4-12-46 15,6-18-63-15,4-14-1 0,5-11 39 16,1-10-38-16,0-3-185 0,-1-4-397 15,0-3-657-15</inkml:trace>
  <inkml:trace contextRef="#ctx0" brushRef="#br0" timeOffset="10631.097">29655 5089 2617 0,'0'0'370'0,"0"0"-175"0,39 0 66 16,-18 6-32-16,7-2-18 0,1-2-45 0,2-1-31 15,-1-1-26-15,1 0-34 0,-1-3-29 16,-1-3-18-16,-3 1-25 15,-4-1-3-15,-2 2-31 0,-6 4-18 0,-1 0-13 16,-4 4-7-16,-3 3 13 0,-1 6 41 16,1 3 13-16,-4 4 2 0,-1 2 19 15,-1 1 0-15,1-2-17 0,0-1 26 16,0-6 3-16,1-6 28 0,1-3 16 16,2-4 15-16,0-1 110 0,4-4 0 15,1-6-66-15,0-7-54 0,3-3-80 16,-3-7-45-16,-2-3-13 0,-4-2-12 15,-4 3 11-15,0 2 1 0,-7 5-22 16,-2 6 68-16,-4 8 9 0,0 6-16 16,-4 4-27-16,-1 8 25 0,-1 7 8 15,-1 6 12-15,1 3 1 0,2 3 13 16,6-1-12-16,3-1-1 0,5-5-4 16,3-4-11-16,2-4 15 0,8-7 40 15,6-4 59-15,4-5-1 0,13-12-18 16,11-13-62-16,-2-3-18 0,-3 1-49 15,-2-2-15-15,-10 4 21 0,5-5 28 16,3 0 15-16,-5 1 22 0,-6 6 15 0,-3 5 45 16,-9 6-42-16,-4 5-3 0,-6 5 30 15,-2 4 3-15,0 0-70 16,-4 0-9-16,-1 0-55 0,0 3-15 0,0 2-1 16,0 4 12-16,0 3 38 0,1 0 30 15,3 3 12-15,1-1 19 16,5 0 6-16,4 1 12 0,2-1-4 0,4 0 4 15,0 1-12-15,2 0-6 0,0 0-30 16,-3 2-1-16,0 2-2 0,-1 2 2 16,-3 0 27-16,2 4 7 0,-3-3-4 15,0 1 4-15,0-4 11 0,2 0 4 16,1-5-16-16,3-4-9 0,2-3-24 16,5-5-64-16,3-2-70 0,3-9-83 15,1-6-192-15,4-12-541 0,-9 4-1125 0</inkml:trace>
  <inkml:trace contextRef="#ctx0" brushRef="#br0" timeOffset="10947.947">31382 4437 3476 0,'0'0'335'0,"0"0"-294"0,0 0-41 16,0 0 0-16,-2 65 57 0,2-10 107 16,0 12-2-16,0 5-10 0,-2-7-21 15,-1-9-42-15,-7-3-40 0,3-5-21 16,-3-1-3-16,1-10-25 0,3-6-18 0,2-11-40 15,0-5-121-15,-1 0-76 16,5-3-91-16,-2-2-90 0,2-10-188 16,-2-3-68-16,-4-11-644 0,0 0 571 15</inkml:trace>
  <inkml:trace contextRef="#ctx0" brushRef="#br0" timeOffset="11932.731">31236 4887 1734 0,'0'0'1092'16,"0"0"-704"-16,-17-45-41 0,15 37-47 0,1 1-42 15,1 1-18-15,0 5-55 0,0-1-58 16,5-1-57-16,4 0-17 15,6-3 8-15,2-1 3 0,6-4-5 0,2-3-14 16,0-3-14-16,1-3-14 0,3-3-17 16,-3-4-70-16,0-1-16 0,-1-3 7 15,-8 3 5-15,-1-1 37 0,-4 4 37 16,-4 7 12-16,-3 4 16 0,-3 5 15 16,-2 6 18-16,0 2-44 0,0 1-17 15,-1 7-102-15,-2 10-14 0,-2 21 116 16,-3 23 30-16,2 10 60 0,2 2-14 15,-4-2-17-15,2-9-29 0,2-3-15 16,-2-4 7-16,6-11 8 0,0-12 1 16,0-11 27-16,7-4 0 0,-1-3 0 15,3-1 36-15,0-1-6 0,-2-6-33 0,2-4-34 16,-1-2-20-16,0-6 11 16,2-7-9-16,2-3 10 0,0-6-13 15,1-2-1-15,-1 3-18 0,-3 4-5 16,-1 4-3-16,-2 7-19 0,0 5-15 0,0 2 39 15,1 7 22-15,2 5 27 16,-3 4-5-16,0 2-20 0,0 1-2 0,0 1-22 16,1-3 10-16,0-1 12 0,0-3 2 15,1-4-1-15,5-4 2 0,1-5 16 16,3-2 8-16,7-7-27 0,11-8-17 16,-3-5 17-16,0-1 19 0,-2-6-19 15,-13 4 1-15,2-8 26 0,-8 2 13 16,-3 2-16-16,-4 3-3 0,-2 7-9 15,2 7 28-15,-4 4 11 0,-1 7-38 16,-4 2-13-16,-7 5-25 0,0 8-29 16,-2 5 39-16,-1 7 15 0,2 5 30 15,2-2-9-15,6-1-21 0,5-4-18 0,6-5 3 16,8-2 14-16,1-5 1 16,9-4 36-16,-1-4 3 0,6-5 28 15,2-3-24-15,-2-8-43 0,13-8-19 0,-6-3-29 16,1-4-7-16,-1-7 13 0,-8-5 18 15,2-11 6-15,-6 5-7 0,-10 10-2 16,-9 13-28-16,-4 15 14 0,-2 2 41 16,-1 1 3-16,-2 3-3 0,-6 3-61 15,0 9-3-15,-8 4 18 0,1 7 19 16,-1 4 12-16,1 4 14 0,1 0-1 16,7-2-14-16,3-4-17 0,6 0-28 15,7-3 30-15,7-2 31 0,4-4 16 16,4-2-16-16,-2-1 15 0,1-4-9 15,-1-2 9-15,-7-1 4 0,-2-3-19 16,-4 0-2-16,-6-1-17 0,-1 0-2 16,-6 0-7-16,-5 2 28 0,-8 2 57 15,-2 1-17-15,-3-1-13 0,-4 1-2 16,4-3 11-16,0 0 13 0,4-2-3 0,3-1-4 16,6-1 13-16,6 0 18 15,4-3 30-15,2-4-27 0,9-4-76 16,6-9-15-16,8-8-19 0,15-13-2 0,7-8 9 15,6-1-16-15,1 3-21 16,-15 14 1-16,-8 10 5 0,0 4 24 0,-13 10 10 16,-1 1 24-16,-5 2 1 0,-11 5 36 15,0 1-37-15,-4 5-22 0,-4 8-14 16,-8 13 36-16,-8 15 64 0,0 14 21 16,-2 3-21-16,1-6-16 0,15-12-33 15,3-15-15-15,7-6-15 0,17-7-8 16,6 0 23-16,14-1 0 0,1-5-30 15,5-8-46-15,9-14-43 0,-11-7-162 16,16-12-307-16,-13 4-728 0,1-14-1232 0</inkml:trace>
  <inkml:trace contextRef="#ctx0" brushRef="#br0" timeOffset="12334.066">29793 6147 1106 0,'-5'7'2522'0,"5"2"-2285"0,-1 3-177 0,0 15 37 0,-3 13 88 15,-2 13-5-15,-1 3-19 0,-4-3-71 16,2-6-50-16,1-12-40 0,3-8-17 0,-1-6-64 16,2-5-132-16,0 1-162 15,2-5-573-15,2-3-971 0</inkml:trace>
  <inkml:trace contextRef="#ctx0" brushRef="#br0" timeOffset="12468.147">29880 5942 3362 0,'0'0'531'0,"0"0"-393"16,0 0-138-16,0 0-22 0,0 0-65 15,0 0 39-15,0 0-84 0,0 0-185 16,-5 36-660-16,8-31-962 0</inkml:trace>
  <inkml:trace contextRef="#ctx0" brushRef="#br0" timeOffset="12997.983">29987 6206 2970 0,'0'0'599'0,"-4"39"-485"0,4-20 19 0,0 2 71 15,-3 3 28-15,0 2-71 16,-1 0-31-16,0 1-50 0,-1 1-42 0,-1 1-36 16,0-1-2-16,-1-2-16 0,2-2-42 15,1-6-13-15,2-5-1 16,2-6-8-16,1-7 15 0,4-1 65 0,4-9 34 15,4-3 34-15,7-13 9 0,5-12-21 16,8-11-22-16,-4 2-31 0,-5 11 9 16,-5 14 1-16,-9 12-1 0,4 3 7 15,0 4 27-15,3 3 1 0,-2 5-45 16,-1 11 11-16,1 6 40 0,-4 6-35 16,-1 1-18-16,-3 4-2 0,-4 0-10 15,0-5 10-15,0-2-1 0,0-7 3 16,2-3-2-16,3-7-23 0,1-7 25 15,2-2 35-15,5-5 26 0,1-8-23 16,3-7-38-16,0-5-64 0,-1-4-41 0,-1-3 16 16,-4-2 52-16,-2 1 37 15,-3 2 26-15,-5 6 17 0,-1 3-12 16,-3 8 21-16,0 6 9 0,-1 4 16 0,-1 3-65 16,0 1-12-16,1 4-101 0,0 5-65 15,-1 4 70-15,0 9 74 0,2 3 22 16,0 4 25-16,0 0-24 0,5 2-2 15,0-2 1-15,5-2-1 0,-3-1 1 16,1-2 1-16,-1-4 15 0,-1-1-14 16,-2-3 16-16,-3-3-17 0,-1-1 18 15,-5-4-16-15,-3 3-3 0,-3-2-12 16,-5-3-66-16,-2-1-73 0,-1-4-20 16,3-1-65-16,2-7-161 0,5-8-341 15,6 0-969-15</inkml:trace>
  <inkml:trace contextRef="#ctx0" brushRef="#br0" timeOffset="13196.939">30536 6053 957 0,'0'0'2065'0,"0"0"-1663"0,0 0-12 0,13-38 2 0,-11 35-23 0,-2 3-67 16,0 0-149-16,1 6-92 0,1 7-59 16,2 10 25-16,1 19-2 0,1 14 11 0,-1 8-5 15,-1-3-13-15,-3-7 0 0,0-10-16 16,-1 0-2-16,-2 1-13 15,0-8-81-15,-1-7-114 0,2-9-75 0,-2-6-88 16,2 0-191-16,0-4-455 0,1-2-171 16,0-8-66-16</inkml:trace>
  <inkml:trace contextRef="#ctx0" brushRef="#br0" timeOffset="13496.784">30478 6429 897 0,'0'0'2234'0,"0"0"-1728"15,0 0-113-15,0 0-2 0,0 0-49 16,0 0-82-16,0 0-86 0,0 0-64 15,0 0-110-15,0 0-15 0,0 0-10 16,44-29 13-16,-18 22-3 0,1 5-12 16,-1-2-13-16,-3 3-15 0,0 1-30 15,-3 5 14-15,-2 4 13 0,2 5 58 16,0 3 9-16,-3 3 22 0,0 4-7 16,-3 3-5-16,0 2-7 0,-3-1 0 15,-1-1 0-15,-2-2 7 0,-2-4 21 16,-3-2 14-16,-1-7-5 0,-1-2 9 15,-1-6 15-15,0-1 6 0,0-3 24 16,0 0 28-16,0-7 32 0,0-3-15 0,0-15-90 16,3-13-58-16,6-18-10 0,6-5-41 15,2 9-43-15,0 14-23 16,-4 18-53-16,1 6-46 0,3 1-70 0,2-1-248 16,-2 4-743-16,2 3-1506 0</inkml:trace>
  <inkml:trace contextRef="#ctx0" brushRef="#br0" timeOffset="13618.18">31045 6567 3935 0,'0'0'608'16,"0"0"-349"-16,0 0-69 0,0 0-190 16,0 0-181-16,0 0-400 0,-7-49-1712 0</inkml:trace>
  <inkml:trace contextRef="#ctx0" brushRef="#br0" timeOffset="17615.532">25328 4833 1717 0,'0'0'1317'0,"0"0"-1077"0,0 0-100 16,0 0 25-16,-23-41-45 0,19 31 3 15,-1 2 37-15,1-2 7 0,1-1-30 16,-3 1-50-16,4-2-28 15,2 0 6-15,0-1-28 0,2-2-22 0,7-1-15 16,6-2 0-16,3-2 18 0,11-3 0 16,14-4 16-16,13 1 0 0,7 4-9 15,0 10-11-15,-4 6-14 0,-6 8 0 16,-3 9-3-16,-4 7-15 0,-7 3-10 16,-4 13-6-16,-4 8-12 0,-10 8 12 15,-3 14-9-15,-13 2-1 0,-7 10-8 16,-11 7-10-16,-12 6 24 0,-8 4 16 15,-5 6 7-15,-9-1 15 0,-2 1 11 16,-1-1 14-16,2-1-9 0,-2 2 27 0,3-4 38 16,5 0 5-16,6-2-11 15,2-2-8-15,6-2-42 0,3-3 30 0,5-4-14 16,7-7-40-16,4-6-1 0,9-5 3 16,7-6-3-16,8-1 4 0,8-4 48 15,6-5-6-15,4-4 3 0,7-4-25 16,5-4-12-16,1-4-11 0,5-6 12 15,-4-4-12-15,2-2-1 0,-3-5-1 16,-3-4-1-16,-6-2 0 0,-10-3 2 16,-6-3 2-16,-4-1 0 0,1-1 13 15,1-1 0-15,0 0-3 0,-5 0 4 16,-2 0 5-16,-8 0 7 0,-1-1 11 16,-1 1 10-16,-2 0-9 0,0 0-13 15,-2 0-12-15,0 0-15 0,0 1-11 16,-1-1-10-16,-3 3-22 0,-2 0-12 15,0 5 4-15,-3 2 5 0,-1 6 9 16,0 4 16-16,1 5 21 0,-1 8 2 16,-1 12 0-16,1 10 0 0,1 8-1 15,1-1 1-15,-2 1-2 0,3 0-8 16,-1 4 8-16,-2 3 1 0,5 3 29 0,1 2-12 16,6-3 16-16,0 1 3 0,7 0 15 15,5 2-13-15,6 3-5 0,-1 3 2 16,6 2-17-16,0-1-4 0,2 1-15 15,1 3 2-15,-5 6 1 0,0 1 9 16,1 1-11-16,-2 4 2 0,-2-1-3 16,0 4 1-16,-3 5 2 0,-1 1 0 15,-1 1 12-15,-2-1-13 0,-2-1-2 16,-4-2 0-16,-1 0 0 0,-4-3 22 16,0-2-7-16,-6-3 3 0,-4-5-9 15,-5-2-6-15,-3-1 28 0,-4-8-7 16,-5-1-21-16,-4-5 18 0,-4-2 10 15,-6-2-4-15,-7-2-6 0,-2-6 40 16,-5-5 8-16,-3-5 43 0,-1-9-54 16,-4-6-25-16,-1-8-12 0,-1-14-21 15,-2-10-24-15,-5-10-28 0,0-14-75 16,5-13-30-16,2-9-95 0,10-7-148 0,13-4-304 16,15 10-873-16,12-1-1015 0</inkml:trace>
  <inkml:trace contextRef="#ctx0" brushRef="#br0" timeOffset="19680.977">25488 13065 2252 0,'0'0'311'0,"0"0"-182"0,-35-52 42 0,22 33 56 16,-2-6-16-16,-1 4 2 0,3-2-23 16,-3-1-54-16,3 3-23 0,-3 0 13 15,4 2 5-15,1 2-9 0,3 2-14 0,2 2-21 16,4 2-4-16,2 0-37 15,2 1-30-15,7 1-16 0,5-1-43 16,5-1-4-16,12 4 44 0,18 2 3 0,16 5 13 16,8 6 5-16,1 13-6 0,-6 4 3 15,-14 7-15-15,-4 8-16 0,-7 8-11 16,-8 7-1-16,-8 8-15 0,-10 7 12 16,-5 3 9-16,-10 4 21 0,-4 6-21 15,-10 2-15-15,-5 2 36 16,-7 2 2-16,-3 0 0 0,-3-3 2 0,-2 1 38 15,0-2 51-15,-3 2 35 0,2-3 42 16,3-3 18-16,4-2-1 0,4-6-49 16,6-6-22-16,3-7-18 0,10-8-18 15,3-13-31-15,3-6 28 0,8-11-31 16,2-3-30-16,8 7-15 0,14 3-21 16,16 1-3-16,7-6 3 0,-1-8-6 15,-3-7-19-15,-5-6-11 0,-7-1-1 0,-6 0-2 16,-8 0-4-16,-7 0 6 15,-6 0 9-15,-1 0-2 0,-2 0 2 16,0 4 3-16,-9 1-2 0,-2 3-4 0,-2 5 52 16,-9 3 3-16,-9 12 30 0,-8 12 4 15,-13 13 0-15,-1 4-13 16,0 2 0-16,5-1-5 0,7-1-16 0,2 5 15 16,7 2-15-16,7 4 18 0,5 2 13 15,4 2-16-15,4-1-18 0,7 0 1 16,4 1 9-16,2 2-10 0,3 2 0 15,1 2 21-15,-1 4 4 0,3 3 5 16,-2 0 12-16,1 0 10 0,-2 4 5 16,-1-4 16-16,-4 4-15 0,-2-2 5 15,-4-1-14-15,-5-1-4 0,-5-5-15 16,-8-2-15-16,-7-3-15 0,-8-7 48 16,-5-1-23-16,-10-8-22 0,-7-4-2 15,-5-7-1-15,-9-5-3 0,-4-11-15 16,-1-10-10-16,1-10-5 0,-2-12-45 15,4-12-28-15,4-14-43 0,11-14-57 16,7-15-101-16,15 9-332 0,13-10-1282 0</inkml:trace>
  <inkml:trace contextRef="#ctx0" brushRef="#br0" timeOffset="55763.662">26536 8386 2252 0,'0'0'527'0,"0"0"-315"0,0 0-26 0,0 0-11 0,0 0 44 16,0 0 94-16,45 31 38 0,-4-21-93 15,19-1-85-15,12-4-26 0,6-4-18 16,6-1-31-16,-3-3-52 0,4-1-16 15,3-2-12-15,3 0-2 0,2 3-16 16,2 0-1-16,-1 1-1 0,-1 1-23 16,-4 1-2-16,-6 0-1 0,-10 0 1 15,-9 0-13-15,-13 1-15 0,-17 1-12 16,-14-1-29-16,-7 0-39 0,-1 0-38 0,-6 1-31 16,-3-2-63-16,-6 2-79 15,-10-1-61-15,-7 1-48 0,-11 2-276 16,4 0-407-16</inkml:trace>
  <inkml:trace contextRef="#ctx0" brushRef="#br0" timeOffset="56099.058">26723 8691 2887 0,'0'0'423'0,"0"0"-201"16,-49 9 19-16,34-8-3 0,3 2-49 15,3-1 13-15,5-2 17 0,2 0-59 16,2 0-28-16,0 0-15 0,6 0-38 16,1 0-12-16,7 0-21 0,10 0 9 15,21 3 21-15,21-3 3 0,19 0-4 16,10 0-17-16,1-4 30 0,1 0-67 16,5 0 12-16,5 0-17 0,2 1-5 0,3-1-11 15,-3 1-14-15,-5-1 12 16,-5-1-9-16,-9 2-1 0,-8-3 0 15,-15 1 9-15,-16-1-33 0,-15 2-13 0,-17 0 16 16,-5 0-12-16,-4 1-10 16,-5-1-24-16,0-2-30 0,-8-1-80 0,-7-2-59 15,-4-3-79-15,-6-3-92 0,-1 2-108 16,0-2-70-16,-2 2-47 0,6 4-418 16</inkml:trace>
  <inkml:trace contextRef="#ctx0" brushRef="#br0" timeOffset="58664.421">22584 4344 2023 0,'0'0'367'0,"0"0"-45"0,0 0 93 0,-39-20-84 16,31 15-115-16,1 0-52 0,0 2-42 16,2-2-8-16,2 1 8 0,2 0-7 15,1-1-31-15,2-3 3 0,5-3-53 16,6-4-34-16,4-5-1 0,13-8 0 16,10-2-1-16,13-7-25 0,3 3-4 15,1 6 9-15,-3 5-12 0,-4 5-7 16,4 5 10-16,2-1 28 0,0 4-28 15,3 3 19-15,1 3 9 0,-2 3 0 16,2 1 1-16,-1 3 2 0,-1 4-1 16,-1 5 1-16,-2 2-1 0,-1 3 1 15,-2 4 0-15,0 4 0 0,-3 1 3 16,0 4 15-16,-1 1-15 0,-2 2 19 0,0 2 3 16,-2 2 6-16,-1 5-9 0,-2 2 2 15,-3 1-21-15,0 4 21 16,-5 2 7-16,1 1 3 0,-6 7-6 0,-1 1 6 15,0 5 12-15,-4 0-18 16,-1 5 3-16,-2 0-28 0,1 6 28 0,-4-2-19 16,1 7 0-16,-1 2 1 0,2 1 8 15,-1 1 65-15,-2-2-86 0,2 2-65 16,0 2 64-16,0 3-14 0,1 3 15 16,-4 1 0-16,2 5 24 0,-1 1-24 15,1 1-2-15,-4 6 2 0,1-2 18 16,-2 1-18-16,0 3-2 0,-3 3 1 15,-1 1 1-15,-2 3 22 0,2-1-22 16,-1 0 18-16,-1-1 4 0,1 3-21 16,1 1 38-16,-2-2-14 0,2 4-23 15,-2-2-2-15,0 1 2 0,0 3-1 16,0-2-1-16,-2 2-2 0,-1-2 0 0,-1 3-4 16,-2 2 6-16,0-1 3 15,0 1-1-15,-5-2-2 0,1 2 1 16,-2-2 2-16,-1-1-3 0,3-2 0 0,-1-1 0 15,-3 0-1-15,0 0 1 0,0-3 1 16,-2 1-1-16,0-6-29 0,-4 0 20 16,-1 0 9-16,-4-3 3 0,0 0 0 15,-3-1 13-15,-4 2-15 0,-2-3 44 16,-2-5-17-16,-1-4-8 0,-1-5-20 16,-1-4-1-16,0-6 1 0,1-1 1 15,-2-5 1-15,0-8 10 0,-1-3-12 16,0-6-13-16,-3-5-11 0,-4-6-22 15,-1-4 9-15,-3-4 16 0,-3-5-4 16,0-2-11-16,-5-5 8 0,-4-4 13 16,-1-2 14-16,-2-3 1 0,-2-2 17 15,0-5 14-15,-2-3-4 0,0-5-2 16,1-4 2-16,0-2-5 0,0-7-7 16,1-5 2-16,-2-3-17 0,1-6-33 0,0-3 8 15,-2-5 4-15,1-5 20 16,-2-5 1-16,2-6 12 0,-1-4 3 15,1-4 34-15,1-4-9 0,0-5-6 0,1-4-19 16,3-6 6-16,0-3 22 16,4-7-22-16,1-5 13 0,1-6-16 0,2-4-18 15,1-5-3-15,3-5-33 0,1-2 35 16,3-5-1-16,2-4-14 0,2-3 4 16,3-7-12-16,4-4 23 0,1-4 1 15,4-4-22-15,4-3 1 0,5-4-17 16,1-2 36-16,6-4 2 0,2-1-18 15,3-4-25-15,4-1 28 0,1 1-22 16,1 0-12-16,1-2-25 0,0 1 28 16,0-1-9-16,0-1 2 0,4 0-8 15,2 1 48-15,3 1 1 0,1 0-13 16,2-2 23-16,2 2-22 0,3-1-10 16,2 1-16-16,2 2 25 0,2 2 3 15,4 3 7-15,2 3-1 0,3 3-5 16,2 2 8-16,5 4-12 0,0 4 24 15,-1 3-27-15,3 5-9 0,-1 6 12 16,1 3-11-16,-1 5 36 0,2 3 15 16,0 6-2-16,3 5 33 0,0 2 1 0,2 4 31 15,1 5-1-15,1 6 1 16,0 4-13-16,1 6 3 0,-3 5-25 0,0 7 21 16,0 8-15-16,-5 7-12 0,0 7 12 15,-2 7-9-15,-7 10-18 0,-5 7-4 16,-7 6-6-16,2 3-11 0,3 3-1 15,4 2-30-15,4 0 2 0,0 5-2 16,-1 6-4-16,1 4 12 0,-2 6 10 16,2 3 11-16,-2 7 0 0,3 9 2 15,3 10 16-15,0 12 2 0,-2 5 21 16,-5-2 15-16,-8-1-3 0,-5-5-16 16,-1 1 7-16,-4-1-3 0,-2 0-13 15,-2 2-24-15,-3-2 19 0,-2-1-22 16,1-1-18-16,-3-4-67 0,0-9-46 15,0-7-57-15,1-12-216 0,0-11-341 16,3 0-1684-16</inkml:trace>
  <inkml:trace contextRef="#ctx0" brushRef="#br0" timeOffset="60710.828">9419 11629 2494 0,'0'0'306'0,"0"0"-171"0,-51-6-10 0,31 1 64 16,-6-1-1-16,-1-2-10 0,-2-1-33 15,-2-1-51-15,0-2-6 0,-2-1-28 16,1-4 23-16,-3-2-21 0,2-2-15 15,-2-6-10-15,-6-8 0 0,-6-12-9 0,-8-11 7 16,-1-6-11-16,4-4-7 16,6-1-15-16,4-1-4 0,2-5-7 15,2-6 8-15,-1-6-20 0,2-3 5 0,4-5-5 16,2-3-1-16,2-9-3 16,5-3 22-16,-3-4 0 0,5-5-13 0,-1-6 4 15,2-6-1-15,0-5 11 0,3-7 3 16,3-4-1-16,-1-6 0 0,5-5-2 15,1-5 1-15,4-2 1 0,2-3 13 16,2-7-10-16,2-3-3 0,0-2-16 16,4 0-43-16,2-2 40 0,4 1 7 15,-1 4-10-15,3 0 3 0,1-1-3 16,2 3-1-16,3 0 1 0,0 3 10 16,3 4-13-16,0 0-13 0,3 0 38 15,5 3-2-15,0-2 2 0,3 6 33 16,7 2-17-16,1 1 0 0,3 4 15 15,1 5 5-15,3 5 11 0,1 6-1 16,2 7-11-16,3 8-7 0,-2 6 9 16,2 6-15-16,1 9 4 0,-1 3-24 15,6 6 11-15,-1 5-13 0,2 6 0 16,0 8-12-16,1 8 10 0,1 5-17 16,0 7-18-16,0 8 36 0,-4 6-15 0,0 9-3 15,0 8 17-15,-5 6-1 16,3 9 3-16,-3 7 0 0,-2 4 0 0,-2 13 1 15,2 4-1-15,-3 8-7 0,0 8 5 16,-1 6-8-16,-1 10 10 16,-4 8 19-16,3 2-18 0,-5 7 37 0,2 5-23 15,-6 5-12-15,1 6-3 0,-6 5 32 16,-1 4-20-16,-3 7 16 0,-3 2-10 16,-3 4-17-16,-3 5 28 0,-3 6-27 15,-2 4 21-15,-3 6 2 0,-3 1-3 16,1 7-20-16,-4 1-2 0,0 3 28 15,0 2-26-15,-4 3-2 0,2 1 12 16,-2-1-3-16,0 3-7 0,-2-1-2 16,-3 3-17-16,-1 3 17 0,-4 2 0 0,-2 4 0 15,-2 1-50-15,-3 0 47 16,-3 2-22-16,-3 0-6 0,3-1 13 0,-6 3 2 16,1 1 16-16,-1-3 3 15,-1 0 0-15,0-3-1 0,-1-3 0 16,-1-1-1-16,0-2 27 0,2 0-16 0,-4-4 10 15,2-2-22-15,-2-5 37 0,-1 0-9 16,-1-4 12-16,-2-3-15 0,-4-1 27 16,2-6-3-16,-1-4-2 0,-1-2 2 15,0-3 77-15,-1-8-38 0,1-8-17 16,3-6-7-16,-3-9-12 0,4-6-25 16,0-7 34-16,-1-5-12 0,-1-6-4 15,-1-4-2-15,0-4-10 0,2-5 1 16,-1-2-7-16,1-3-26 0,-1-3 48 15,-2-1-25-15,0 0-21 0,1-5 15 16,-3 1-18-16,2-3-13 0,-1-3-54 16,0-4-42-16,-1-5-46 0,0-6-65 15,-1-9-127-15,11-5-422 0,-4-8-1430 0</inkml:trace>
  <inkml:trace contextRef="#ctx0" brushRef="#br0" timeOffset="76849.46">9561 17589 2024 0,'-48'13'1275'0,"6"-8"-1275"0,-7 1-35 0,4 0 35 0,-2 1 83 15,-4-2 3-15,-2 0-7 16,-3-3-9-16,-3-2 22 0,1-1 24 0,-2-7 10 15,-1-5 3-15,-1-1-28 0,-2-9-23 16,2-2-35-16,2-8-18 16,-1-4-10-16,2-3-14 0,1-6-2 0,4-4-10 15,1-3 10-15,2-5-9 0,-1-6 10 16,6-3 16-16,1-6 8 0,5-6 14 16,5-2-1-16,0-4-9 0,3-1 6 15,4-7-6-15,1-4-10 0,2-6-18 16,1-4 47-16,4-5-35 0,0-3 3 15,2-6-15-15,4-5-14 0,4-5 13 16,3-4-1-16,4-4-17 0,3-3 7 16,5-3-20-16,4-1 30 0,4-3 2 0,3 2-2 15,6 0-4-15,0-3 6 16,5 3 2-16,6-2-1 0,1 2 1 16,6 4 11-16,2-1 3 0,2 4-14 0,5 4-1 15,3 1 10-15,-2 4-11 16,6 1-1-16,2 4-17 0,2 3 5 15,2 6-2-15,3 4 2 0,1 8-2 0,3 6 13 16,0 6-26-16,2 11 26 0,0 7-17 16,-1 11 17-16,-1 9 1 0,-5 11-1 15,2 8-1-15,-3 9-25 0,5 5 28 16,-3 8 15-16,4 4-2 0,-2 9-11 16,1 2-4-16,-1 9 2 0,-3 11-3 15,-2 6 1-15,-2 10 2 0,-4 6 15 16,-2 8-15-16,-2 7-9 0,-6 8 7 15,-2 6 2-15,-3 10 31 0,-6 5-3 16,-6 6-9-16,-1 6 2 0,-6 4-18 16,-2 8 19-16,-4 2-21 0,-5 7 48 15,-2 2-12-15,-2 3 19 0,-2 0-19 16,-3 4-16-16,-2 1 13 0,0 3-6 16,-3 2-7-16,-3 2-21 0,-3 3-8 15,-2 0 8-15,-1 4 21 0,-3-2-21 16,-5 2 1-16,2-1 9 0,-2 0 5 15,-2-4-15-15,0 1 2 0,-3-3-2 16,-1-4 3-16,3-2 0 0,-3-4-3 0,0 0 0 16,-3-1 0-16,0-4 1 0,-3-1-1 15,0-4 2-15,-3-3 17 16,0-2-17-16,-3-3 16 0,1-7 10 0,-1-3-16 16,-5-3 22-16,3-4 11 15,-3-6 7-15,-1-4 19 0,0-4 29 0,-3 0-57 16,1-7-41-16,-5 2 22 0,1-2 3 15,0-3-14-15,-1-4-10 0,-1-3 15 16,1-8-6-16,2-6 15 0,3-6 16 16,1-11-19-16,8-9 34 0,8-7 87 15,-2-8 0-15,-5-4-66 0,-6-2-46 16,-5-6-31-16,5-4 1 0,2-3 8 16,4-5-11-16,-4 1-18 0,7-2 16 15,4 2-40-15,5 2 21 0,8-1-7 0,-6-6 10 16,-3-10-3-16,-1-14-18 15,8-15 24-15,7-11-34 0,11-3-8 16,13-4-10-16,7 4-18 0,7-4-39 0,10 2-10 16,2 2 3-16,5 0-37 0,3 3-99 15,-5-1-129-15,-3 1-195 0,-10 17-1163 16,-6 0-175-16</inkml:trace>
  <inkml:trace contextRef="#ctx0" brushRef="#br0" timeOffset="87913.536">2232 6461 393 0,'0'0'525'0,"0"0"-137"0,0 0 327 0,0 0-281 16,0 0-89-16,0 0-24 0,0 0-34 15,0 0-42-15,0 0-40 0,0 0-33 16,-37-24-27-16,33 24-36 0,1 1 3 16,-1 4-78-16,-6 6-34 0,-4 12-106 15,-2 19 7-15,-6 20 40 0,4 12 27 16,9 3 17-16,3-4-10 0,4-10-3 0,2-9-58 16,6-11-33-16,-1-15 34 15,12-12 6-15,-1-7 28 0,4-4 51 16,5-3 64-16,6-4 5 0,0-10 41 0,8-12 6 15,4-17 51-15,4-12-30 16,-4-9-60-16,-7 0-5 0,-9 6-38 0,-13 6 6 16,-8 2 9-16,-6 3 1 0,-6 2-10 15,-16 2-19-15,-3 0-21 0,-2 7-24 16,0 6-4-16,5 10-6 0,0 3-18 16,-5 2-13-16,-6 1 9 0,-3 5 9 15,2 4-30-15,2 6-4 0,4 4-37 16,7 9-56-16,4 6-122 0,5 3-200 15,3 6-202-15,5-7-587 0</inkml:trace>
  <inkml:trace contextRef="#ctx0" brushRef="#br0" timeOffset="88333.519">2578 6486 3037 0,'0'0'548'0,"0"0"-491"0,0 0 60 0,0 0 28 15,0 0 66-15,0 0-46 0,18 45-60 16,-11-19-15-16,1 13-28 0,3 11-13 16,1 8-12-16,-2 2-15 0,-1 1-19 15,-4-3 13-15,5 5-16 0,-3-1-18 16,0 0 6-16,2-5-81 0,-2-14-31 16,-3-14 0-16,-1-10 59 0,-2-9 40 15,2-2 25-15,-1-1 0 0,0-4 37 16,0-3 57-16,-2-3 39 0,0-8-16 15,-6-11-28-15,-5-15-89 0,-2-18-62 16,-1-9 13-16,-6-4 49 0,6 2 10 16,1 7 15-16,2 0 24 0,4 2-12 15,4 5 12-15,3 12-6 0,0 11 6 16,6 9 1-16,3 4-20 0,1 1 1 16,6-2-19-16,1 2-9 0,2 5 22 0,2 2-25 15,-2 5-37-15,1 3-18 16,-2 7-7-16,-3 7 4 0,-4 6-22 15,-3 11-12-15,-6 12 2 0,-3 9-34 16,-8-1-28-16,0-14-17 0,1-10 5 0,0-12 1 16,-3 0-30-16,3 0-135 15,-3-3-202-15,1-4-465 0,3-7-362 0</inkml:trace>
  <inkml:trace contextRef="#ctx0" brushRef="#br0" timeOffset="89078.66">3089 6472 1662 0,'0'0'726'0,"0"0"-435"0,0 0-59 0,0 0 18 0,-6-37 11 0,1 30-1 16,-2 0-24-16,-2 0-6 0,2 5-65 15,0 1-1-15,-1 1-19 0,1 0-94 16,0 4-51-16,0 4-62 0,-1 5-21 15,1 5 6-15,0 2 11 0,3 5 35 16,2 3 10-16,2 1 5 0,0-2 4 0,7-1-7 16,3-6 17-16,1-4 2 15,2-6 3-15,1-4 34 0,1-4 19 16,4-2 28-16,0-7 2 0,-1-7-15 0,3-3-9 16,-1-3-62-16,-1-5-46 0,-1 2-44 15,-2 1 29-15,-3 4 23 0,-3 6 4 16,-2 4-15-16,-2 7-32 0,-1 4-9 15,0 8 77-15,2 3 13 0,-1 5 19 16,1 2 9-16,1 3-16 0,-2-1 13 16,1-2-12-16,-1-3-1 0,1-5 13 15,0-5 15-15,0-5 47 0,1-3 31 16,1-4 48-16,0-7-9 0,0-6-35 16,-1-5-91-16,1-3-31 0,-3-3-74 15,-2-1 13-15,-4 2 21 0,-2 2 16 16,-6 2-13-16,-4 2-6 0,-1 4-28 15,-5 5 19-15,2 3-22 0,-1 4 6 16,2 3-41-16,0 2-34 0,4 4-123 16,2 4-207-16,2 1-228 0,4-2-530 15,3 3-338-15</inkml:trace>
  <inkml:trace contextRef="#ctx0" brushRef="#br0" timeOffset="90263.156">3575 6350 2825 0,'0'0'413'0,"0"0"-244"0,0 0 31 0,-37 0-13 16,24 1-21-16,2 5-88 0,-1 5-78 16,-1 3-29-16,3 4-27 0,0 7 15 15,3 1 13-15,3 2 22 0,3-1-7 16,1-2 13-16,2-6-28 0,6-5 6 16,0-4 22-16,3-6 15 0,5-4 99 15,1-7 62-15,3-5-36 0,2-10-34 16,3-9-47-16,4-9-59 0,0-11-38 0,-2 1-11 15,-5 3 22-15,-11 8 27 16,-5 10 22-16,-6-5 40 0,-2-7 12 16,-5-6 0-16,-4-4-24 0,-3 9-1 15,3 12 3-15,1 8-9 0,-1 6 25 0,0-1 18 16,0 2 42-16,0 1-18 16,2 8-30-16,3 4-13 0,3 2-67 0,1 3-31 15,0 8-158-15,2 16 9 0,2 19 106 16,8 24 59-16,2 14 15 0,3 0 0 15,0-10 0-15,0-23-20 0,-2-18-26 16,1-11 44-16,-2-9 2 0,7-2 31 16,0-2 21-16,5 0 22 0,1-9 24 15,-1-3-4-15,-2-11-30 0,2-4-18 16,-3-7-46-16,2-7-30 0,-4-1-53 16,-3-3 1-16,-3 1 5 0,-6 5 37 15,-1-2 7-15,-5 4 33 0,-3 4 6 16,-5 5 55-16,-3 6 9 0,-1 6 4 15,-1 7-25-15,1 3-49 0,-3 10-37 0,-1 14-12 16,-1 18 28-16,1 20 21 16,3 9 27-16,5 0 4 0,7-10-31 15,1-22-1-15,7-15-27 0,2-12 25 0,3-11 3 16,11-4 64-16,14-4 61 0,18-18-48 16,6-13-74-16,0-11-3 15,-5-4-144-15,-9-3-146 0,-16 14-759 16,-7 1-1339-16</inkml:trace>
  <inkml:trace contextRef="#ctx0" brushRef="#br0" timeOffset="90732.894">2587 7711 3042 0,'0'0'434'0,"0"0"-244"0,0 0 59 0,0 0-60 16,0 0-83-16,0 0-68 0,0 0 58 15,-20 50 22-15,2-2-10 0,-9 20-15 16,-5 10-29-16,0 5-15 0,1 1-21 15,-3-3 12-15,1 3-12 0,-6 7-2 16,-2 2-25-16,2 0-2 0,-6 1 2 16,4-6 8-16,-6-7-9 0,9-11-11 15,10-18-7-15,6-16-31 0,11-17-65 16,0-4-96-16,0-3-97 0,2-7-228 0,2-2-645 16,11-25-1233-16</inkml:trace>
  <inkml:trace contextRef="#ctx0" brushRef="#br0" timeOffset="91029.439">2114 8395 336 0,'0'0'3090'0,"0"0"-2685"0,0 0-181 16,-39 20-8-16,26-13-21 0,0 3-13 16,-3 3-40-16,-1 2-4 0,1 1-41 15,-3 3-51-15,5 4-30 0,2 2-13 16,3 11 9-16,-5 12-12 0,-5 15-21 15,2 5-1-15,-2-3 7 0,9-5 12 16,5-14 3-16,1-11 0 0,4-9 21 16,1-7-18-16,0-6-3 15,6 4-3-15,1-1 3 0,3 3 0 0,4-6 37 16,3-4 18-16,1-2 54 0,10-7-26 16,-1 0-44-16,4-7-12 0,11-10-27 15,-5-1-21-15,7-5-88 0,7-9-47 16,-1-3-70-16,-2-3-137 0,-3-4-402 15,-17 11-931-15,-5-2-380 0</inkml:trace>
  <inkml:trace contextRef="#ctx0" brushRef="#br0" timeOffset="91462.317">3222 7332 3785 0,'0'0'667'0,"0"0"-599"15,0 0-68-15,0 0 34 0,29 36-34 0,-5-8 151 16,17 13-13-16,17 12-28 0,9 6-27 16,7-1-22-16,0-2-12 0,-1-6 18 15,0 1 6-15,1 0 0 0,-5 1-19 16,-5 1-35-16,-6 0-19 0,-5-1-13 15,-5-6-5-15,-10-8 3 0,-9-10-18 16,-8-8 2-16,-2-3-30 0,-2 1-30 16,0-1-74-16,-2 0-71 0,-5-5-165 15,-6-5-286-15,-4-5-674 0,-4-10-693 16</inkml:trace>
  <inkml:trace contextRef="#ctx0" brushRef="#br0" timeOffset="91744.719">4106 7710 3439 0,'0'0'606'0,"0"0"-468"0,0 0-44 16,0 0 95-16,45 15 92 0,-25-5-58 15,2 2-58-15,-2 2-55 0,-2 1-52 16,1 2-19-16,-1 0-23 0,0 2-4 0,-2 1 6 16,-1 2-15-16,1 0-3 15,-3 2 0-15,1-1-2 0,-3-2 1 0,-2 0-1 16,-3-1 2-16,-2-2 1 0,-4 0 2 15,-4 1 64-15,-6 2 63 0,-6 1-30 16,-11 3-15-16,-14 8-25 0,-15 2-23 16,-10 1-10-16,-2-4-9 0,1-5-18 15,3-5-10-15,3-1-69 0,2-3-54 16,7-2-6-16,10-3-77 0,10-5-131 16,10-1-343-16,10-5-876 0,-11 0-1066 0</inkml:trace>
  <inkml:trace contextRef="#ctx0" brushRef="#br0" timeOffset="92496.233">1744 9742 3414 0,'0'0'455'0,"0"0"-247"0,0 0-52 16,0 0-47-16,0 0-25 0,0 0-84 16,0 0 37-16,-13 47-34 0,13-1 62 0,4 22 3 15,-4 11 9-15,0 0-16 0,0-8-11 16,0-16-32-16,-2-3-16 0,-2-13-1 15,1-11 1-15,-3-8 29 0,10-7-28 16,3-1 16-16,-1-2-19 0,-1-4 0 16,-3-5 36-16,-2-1 68 0,0-7 85 15,0-4-79-15,-2-14-43 0,-3-21-49 16,-2-22-18-16,1-10-27 0,-5-6-13 16,5 3 22-16,6 12 6 0,4 1 12 15,9 8 9-15,4 4-9 0,8 9-3 16,-6 10 1-16,5 9 0 0,5 4-16 15,-9 10 15-15,2 2-28 0,4 3 7 16,-10 6 2-16,0 3 4 0,1 1-15 16,-1 9-35-16,-6 3-63 0,-1 12 14 15,-9 14 28-15,-15 15 22 0,-7 8 24 16,-4-3 12-16,-12-6 31 0,4-9 40 16,1-9 18-16,0-9 19 0,12-5-15 15,-2-1-10-15,-7-1-22 0,-3 1 13 0,-3 1-18 16,8-3 48-16,5-8-9 15,9-2 28-15,8-6 11 0,6-2-62 16,5 0-41-16,9-4-64 0,7 0 64 0,18-6 70 16,22-6-13-16,15-7-17 0,15-6-39 15,2 0-1-15,-13 1-24 16,-9 5-71-16,-4 5-57 0,-7 2-49 0,-9 6-97 16,-9 3-291-16,-17 3-713 0,6-3-1127 0</inkml:trace>
  <inkml:trace contextRef="#ctx0" brushRef="#br0" timeOffset="92900.015">3806 8678 3 0,'0'0'3500'0,"0"0"-3118"0,36-4-15 0,-4-3 75 16,16-10-123-16,14-8-102 0,7-1-71 15,-4-2-37-15,-7-1-45 0,-12 4-34 16,-9 1-30-16,-6 7-20 0,-10 4-50 16,-1-1-48-16,2 1-10 0,2-4-18 15,2 1-56-15,-4 1-81 0,-6 3-160 16,-1 4-219-16,-7 1-340 0,-3 5-149 15,-4 1-162-15</inkml:trace>
  <inkml:trace contextRef="#ctx0" brushRef="#br0" timeOffset="93112.544">4189 8574 676 0,'0'0'1420'16,"0"0"-1012"-16,0 0-22 0,0 0-78 0,-35 43-110 15,35-37-55-15,3 4 34 0,4 3 49 16,5 2-2-16,5 6-44 0,2 4 12 15,2 4-41-15,1 2-28 0,2 6-37 16,-1 9-34-16,-3 7-27 0,-2 2-22 16,-6-4-3-16,-5-2-31 0,-4-4-79 15,-2 1-75-15,-1-9-71 0,0-11-55 16,0-6-87-16,0-7-46 0,0 0-118 16,0 0-443-16,0-4-375 0</inkml:trace>
  <inkml:trace contextRef="#ctx0" brushRef="#br0" timeOffset="93279.405">4071 9309 2931 0,'0'0'530'0,"0"0"-201"15,0 0-45-15,0 0 62 0,0 0 73 0,61 29-113 16,-17-31-45-16,18-15-51 16,11-11-62-16,6-10-54 0,1-9-43 15,-3-4-30-15,2-1-21 0,2-6-47 16,-2 0-213-16,-2-4-208 0,-20 14-1275 15,-6-6-1543-15</inkml:trace>
  <inkml:trace contextRef="#ctx0" brushRef="#br0" timeOffset="97365.051">1991 10532 1982 0,'0'0'1268'0,"0"0"-1016"0,0 0-84 0,0 0 18 16,0 0-8-16,0 0-48 0,0 0-71 0,0 0-56 15,22 51 41-15,-11-8 36 0,-1 16 13 16,2 10-18-16,4 3-26 16,-7-3-6-16,1-5-15 0,-2 3-27 0,-3-4-1 15,-5-3-20-15,1-6-97 0,1-12-16 16,-2-12-23-16,0-11-19 0,0-6-77 16,0 1-166-16,0-3-281 0,0-3-713 15</inkml:trace>
  <inkml:trace contextRef="#ctx0" brushRef="#br0" timeOffset="97614.372">1793 11080 2236 0,'0'0'1282'0,"0"0"-1146"0,0 0-112 16,0 0-23-16,0 0 96 0,0 0 73 0,55 52 3 15,-30-32-20-15,5 3-42 16,1-1-33-16,-5-2-35 0,1 2-15 15,-4 0-3-15,-1-1-19 0,-2-4-3 0,-4-1-3 16,1-5 15-16,-4-5 1 0,-3-6 73 16,2 0 144-16,-4-9 24 0,1-5-114 15,4-10-64-15,1-15-73 0,0-13-6 16,2-5-127-16,-3 3-111 0,-3 14-195 16,1 12-527-16,-5 12-893 15</inkml:trace>
  <inkml:trace contextRef="#ctx0" brushRef="#br0" timeOffset="98063.365">1744 11653 1505 0,'0'0'1886'0,"0"0"-1676"0,-36-37-43 0,23 30 94 0,-5 1-13 0,1 2-19 16,-5 4-44-16,-1 0-99 0,0 4-37 15,0 3-45-15,2 5-4 0,4 5-22 16,2 3-15-16,5 11-21 0,8 16-13 16,7 23 31-16,7 10 15 0,13 6 23 15,8 3-19-15,1-8 20 0,13 1-21 16,-20-6-6-16,1-4-71 0,-1-12 12 15,-9-11 13-15,4-18 14 0,-9-8-30 16,-7-7-24-16,0-1-125 0,1-1-192 16,1-2-295-16,-4-5-675 0</inkml:trace>
  <inkml:trace contextRef="#ctx0" brushRef="#br0" timeOffset="98496.362">1584 12236 1562 0,'0'0'1822'15,"0"0"-1544"-15,0 0-277 0,0 0 27 16,0 0-25-16,0 0 22 16,0 0 54-16,38 13 12 0,-19-9-19 0,4 0-25 15,0-4-22-15,0 0 11 0,0-4 14 16,1-6-6-16,-3-3 12 0,-2-7 6 16,0-2-19-16,-2-6-43 0,-4-2-46 15,0 0 5-15,-3 3 10 16,-3 3 16-16,-3 7 15 0,0 5 3 0,-2 6-3 15,0 6-47-15,0 0 6 0,1 10 7 16,5 5 34-16,2 4 31 0,0 5-3 16,2 5-3-16,-3 0-12 0,2-4 2 15,3-1-15-15,-2-5 2 0,1-5-3 16,-5-6 1-16,-4-5 0 0,0-3 32 16,-1-3 36-16,-1-9 62 0,5-5-6 0,-1-6-44 15,0-5-58-15,1-1-7 16,0-2 1-16,0 3-14 0,1 9-1 0,-1 5 10 15,2 7 21-15,-1 7-30 0,1 4 14 16,1 3 27-16,4 6-12 0,-3 0-19 16,5 1-9-16,-1-1 10 0,-2-2-11 15,-1-1 1-15,-1-6-3 0,-2-1-17 16,-1-3-47-16,-3-4-56 0,1-8-62 16,-2-4-207-16,2-8-376 0,-4 5-1155 15</inkml:trace>
  <inkml:trace contextRef="#ctx0" brushRef="#br0" timeOffset="99015.336">2407 11885 2063 0,'0'0'1114'0,"0"0"-859"0,0 0-2 0,0 0 106 15,0 0-62-15,0 0-37 0,0 0 17 0,-37-37-48 16,34 37-86-16,2 0-85 15,-1 5-58-15,1 2-67 0,1 5-46 0,0 6 53 16,4 5 60-16,2 4 28 0,3 0-1 16,2 0-25-16,0-3-2 15,4 1-1-15,-3-9-26 0,-1 0-4 0,0-9 28 16,-2-3 0-16,0-4 2 0,0-1 1 16,-1-8 46-16,1-5-19 15,0-2-12-15,1-6-15 0,-1-2-43 0,1-1-15 16,0 0 6-16,2 4 27 0,0 5 7 15,-1 4-13-15,-2 5-8 0,-1 4 37 16,-2 3-10-16,2 8 12 0,1 4 22 16,-1 3-7-16,4 4-13 0,-1-1 0 15,-2 1 23-15,3-1-22 0,-2-4 12 16,-2 1-3-16,2-5 19 0,-3-5 12 16,1-4 12-16,-3-1 6 0,2-5 3 15,-1-5-6-15,1-6-16 0,1 0-14 0,3-6-12 16,-1 0-16-16,0 1-3 15,-1 2-22-15,-2 3 1 0,-1 3 21 16,-2 5-8-16,-1 2 11 0,-2 3 18 0,-1 1-6 16,0 2-10-16,0 0-2 15,-1 0-25-15,-2 0-30 0,-1 0-30 0,0 1-4 16,-2-1 13-16,-1 1 12 16,1-1 30-16,1 0-6 0,-1 3-24 0,-1 1-41 15,0-1-77-15,0 4-125 0,1 0-259 16,1 2-668-16,3-2-868 0</inkml:trace>
  <inkml:trace contextRef="#ctx0" brushRef="#br0" timeOffset="99531.52">3071 11614 2817 0,'0'0'1063'0,"0"0"-718"0,0 0-103 0,0 0-72 0,0 0-98 0,-39 32-72 0,24-18-16 16,-1 4-14-16,4 5-38 16,3 1 6-16,3 2 13 0,2 1-7 0,4 0 54 15,7-2-14-15,2-7-24 0,2-4 18 16,3-7 22-16,1-5 68 16,1-2 59-16,1-9 21 0,1-6-37 0,-2-5-34 15,1-9-19-15,-3-10-58 16,-3-9-9-16,-4 4-65 0,-5 7-9 0,-2 10-15 15,-3-1 36-15,-6-8 59 0,-8-13 3 16,-2-5 43-16,-8 5-3 0,0 5-9 16,5 10 30-16,1 7 22 0,6 6 12 15,5 4 18-15,-2 1 12 0,3 2 22 16,2 4 26-16,3 6-67 0,2 4-106 16,2 3-6-16,2 7-110 0,7 14 7 15,7 26 42-15,12 26 65 0,8 12 2 16,4 6-2-16,-2-9-19 0,-4-18 18 0,-5-15 3 15,-4-17-34-15,-6-14 13 16,0-9 21-16,2-2 31 0,4-1 35 16,1-4 23-16,-2-5-7 0,-3-6-40 0,-4-7-21 15,-3-5-15-15,-4-6-6 0,-4-8-79 16,-4-2-3-16,-1 1-60 16,-1 2-75-16,0 7-43 0,0 6-27 0,-1 7-7 15,1 6-8-15,0 8-114 16,6 9-118-16,0 6 135 0,3 3 24 0,1 4-151 15,-1-7-301-15</inkml:trace>
  <inkml:trace contextRef="#ctx0" brushRef="#br0" timeOffset="100244.885">3423 11703 1272 0,'0'0'1066'0,"0"0"-692"0,0 0-84 0,0 0 14 0,0 0-6 16,0 0 2-16,0 0-5 0,0 0-40 16,0 0-73-16,0 0-90 0,13-38-40 15,-11 23-30-15,-1-3-1 0,0-1-5 16,-1-2-16-16,0 4-10 0,0 0-12 16,-2 2 19-16,-3 5 3 0,0 3 19 15,-1 2 34-15,1 4-17 0,-2 1-20 16,-2 3-16-16,1 7-52 0,-1 11-19 15,3 16 19-15,6 18 52 0,8 10 12 16,5-11 34-16,3-15 25 0,-1-20-53 16,2-9 7-16,9-3 30 0,12-7 85 15,13-18 107-15,2-14-108 0,-2-15-139 16,-4-9-24-16,-10-1-167 0,-5-2-215 0,-10 12-1037 16,-5 5-1796-16</inkml:trace>
  <inkml:trace contextRef="#ctx0" brushRef="#br0" timeOffset="101194.228">1853 12775 1324 0,'0'0'1035'0,"0"0"-721"0,0 0 1 15,0 0 62-15,0 0-6 0,0 0-18 16,0 0-73-16,0 0-85 0,0 0-41 0,0 0-31 16,0 0-13-16,0 0 6 15,-20 39-42-15,13-3-4 0,-14 19-13 0,2 9-23 16,-9 8 2-16,-1-1-5 16,-4 0 8-16,-1 5-8 0,3 2-15 0,-2 1-16 15,6-1-21-15,0-6-7 0,-2-8-8 16,4-13-28-16,8-13-40 0,3-10-5 15,3-12-26-15,-1-3-58 0,-4-1-103 16,0-1-200-16,0-3-248 0,10-8-524 16,2 0-465-16</inkml:trace>
  <inkml:trace contextRef="#ctx0" brushRef="#br0" timeOffset="101463.599">1388 13394 1783 0,'0'0'813'0,"0"0"-494"0,0 0-2 16,0 0 61-16,0 0 10 0,0 0-81 16,0 0-75-16,0 0-68 0,0 0-72 15,0 0-89-15,0 0-3 0,0 0 0 16,-26 22 44-16,37 11 39 0,-4 14 8 16,0 6-26-16,-3 0-23 0,-4-1-8 0,-5-7-22 15,-1 2-12-15,6-2-3 0,0-8-15 16,11-9 2-16,-5-8-14 15,-4-4 15-15,-2-4 2 0,0-2-5 0,3-3-31 16,2-5-30-16,1-2 27 0,5-7 52 16,7-5-1-16,11-9-18 0,13-13-116 15,12-12-164-15,8-5-337 0,-11 11-760 16,-15 7-805-16</inkml:trace>
  <inkml:trace contextRef="#ctx0" brushRef="#br0" timeOffset="102680.37">978 14635 2398 0,'-18'12'625'0,"7"-5"-494"0,-3 1-51 0,1 3 45 15,-3 1 40-15,3 4-42 0,0 1-85 16,4 0-38-16,2 7-47 0,5-1 3 16,0 0-1-16,2 2 17 0,0-2 12 15,4-3-13-15,0-2 13 0,1-5-12 0,2-4-7 16,2-4 35-16,-1-5 38 0,-1 0 35 15,0-6 73-15,-3-5 37 16,-1-5-29-16,1-8-66 0,-2-4-41 0,0-5-47 16,1-1-9-16,-1 3 9 0,2 4 0 15,-2 7 25-15,1 8 6 0,1 5-31 16,1 5 0-16,3 2-34 0,1 6 34 16,7 4 21-16,1 5-21 0,4 2-3 15,3 0 1-15,-3 3-54 0,-4-3-39 16,-1-3-2-16,-3-2-48 0,-3-7-60 15,3-3-75-15,-3-5-153 0,-2-10-138 16,4-5-98-16,-1-5-122 0,3-5 201 16</inkml:trace>
  <inkml:trace contextRef="#ctx0" brushRef="#br0" timeOffset="103016.162">1227 14605 14 0,'0'0'404'0,"10"-41"-35"16,-8 27 58-16,0 1 6 0,-1 6 8 16,3 4-43-16,1 2-36 0,-3 1-42 15,-1 0-46-15,-2 4-77 0,-3 0-143 0,-4 2-54 16,0 1-13-16,-3 4 13 0,-1 2 13 15,4 3 3-15,3 2-13 0,3 3 19 16,2 3-3-16,1-2 15 0,1-1-9 16,4-3 1-16,0-5-1 0,-1-3 3 15,0-7-9-15,0-1-18 0,-1-2 43 16,0-4 31-16,4-4 23 0,-3-4-7 16,2-4-76-16,2-6-15 0,-4-5-53 15,1-2-34-15,-4-3-8 0,-2 1 42 16,0-1 28-16,-2 1 25 0,-4 1 37 15,-3-1 13-15,-8 1 20 0,-2 3-1 16,-3 2-13-16,0 3 22 0,4 7 43 16,6 4-13-16,4 5 31 0,5 3 12 15,1 3-84-15,2 3-67 0,0 4-119 16,3 4-140-16,8 7 135 0,6 10 65 16,12 12 37-16,9 10 10 0,-2-3-135 0,-7-9-111 15,-5-11-220-15,-7-9-488 16,-1-2-520-16</inkml:trace>
  <inkml:trace contextRef="#ctx0" brushRef="#br0" timeOffset="103348.666">1575 14391 2352 0,'0'0'638'16,"0"0"-146"-16,0 0-116 0,0 0-162 16,-50 23-92-16,36-10-26 0,3 3-9 15,1 3-28-15,2 1-50 0,1-2-9 16,3 0-34-16,0-2 3 0,2 0-28 15,2-2 16-15,0 1-29 0,6-3 41 16,1-1 12-16,1-5 4 0,2-2 15 16,0-4 28-16,-1-4 59 0,1-5 31 15,-2-5-6-15,-1-11-35 0,-5-13-22 16,4-11-55-16,-4 1-71 0,-2 9-12 16,0 12-10-16,-4 5 93 0,-7 0 19 15,-2-4 43-15,0-1 6 0,2 5 15 16,-1 4-6-16,3 7 86 0,3 4 45 15,0 5-13-15,6 2-180 0,0 3-15 0,2 4-158 16,5 7-4-16,7 10 116 16,11 13 46-16,4 1 0 0,0-2-1 15,-2-3-17-15,-4-7-81 0,2 1-42 0,2-1-131 16,-3-6-261-16,-3-10-662 0,-8-6-164 16</inkml:trace>
  <inkml:trace contextRef="#ctx0" brushRef="#br0" timeOffset="103762.213">2256 12553 3705 0,'0'0'478'0,"0"0"-341"0,0 0-41 0,0 0-92 0,0 0 48 16,11 40 90-16,-4 0 27 0,5 24 55 16,4 11-68-16,-3 6-71 0,3-1-39 15,-1-6-10-15,3 1-8 0,-3-1-13 16,2-1-15-16,0-4-18 0,-7-5-52 16,2-17-122-16,-4-13-65 0,-2-13-85 15,3-8-123-15,-3-5-278 0,-2-2-797 16,3-7-206-16</inkml:trace>
  <inkml:trace contextRef="#ctx0" brushRef="#br0" timeOffset="104017.519">2226 13208 2959 0,'0'0'679'0,"0"0"-468"0,0 0-110 16,0 0-45-16,0 0 89 0,0 0 54 15,36 38-25-15,-18-19-39 0,2 1-51 16,-1 0-38-16,0 1-3 0,0 0 3 15,-3-4 9-15,-1 0-6 0,-1-3-16 16,1-4-5-16,-3 0-1 0,-2-6 22 16,0-4 91-16,-4 0 21 0,1-6-60 15,-1-5-35-15,1-4-14 0,3-11 2 16,-1-15-30-16,0-13-24 16,2-4-57-16,-2 11-91 0,0 12-68 0,2 14-147 15,-3 7-607-15,1 2-734 0,7-6-555 0</inkml:trace>
  <inkml:trace contextRef="#ctx0" brushRef="#br0" timeOffset="104497.905">2431 13880 3507 0,'0'0'432'0,"0"0"-265"0,0 0-17 0,-49 23-16 0,38-12-32 0,-2 6-64 15,0 2-38-15,3 4-37 0,2 3-16 16,2 3 4-16,5 0 18 0,2-1 31 16,8-2-28-16,2-5-25 0,1-4 6 0,5-3 47 15,-1-2 0-15,2-5 25 0,0-3-3 16,-2 0 21-16,-1-1-2 15,-4 0-26-15,-4 0-2 0,0 1-13 0,-3 0-38 16,-4 3 38-16,-1 2 28 0,-5 2-25 16,-3 2-3-16,-1 1-34 0,0 0 0 15,0-3 9-15,1-3 10 16,-1-3-20-16,3-3-67 0,3-4-84 0,1-5-158 16,1-6-120-16,1-6-760 0,1 2-555 15</inkml:trace>
  <inkml:trace contextRef="#ctx0" brushRef="#br0" timeOffset="105132.085">2564 14025 1399 0,'0'0'1306'0,"0"0"-994"0,0 0-72 16,2 46 46-16,1-31-74 0,2 2-64 16,2-2-23-16,-1 3-30 0,0-2-36 15,0-2-24-15,2 0-7 0,-2-2-10 0,-2-4 7 16,2-1-25-16,-3-3-9 0,0-4 9 15,-2 0 40-15,1-4 44 16,2-3 49-16,-2-4-10 0,-2-5-12 0,0-4-40 16,0-3-34-16,-2-2-17 15,-2 2-20-15,2 4-31 0,0 6 10 0,0 6 2 16,2 4 4-16,2 3-19 0,2 6-67 16,5 2 5-16,1 4 87 0,1 3 9 15,3 2 1-15,1 0 2 0,0-1 0 16,-2-3-3-16,-1-3-1 0,-4-5-2 15,-1-2 3-15,-1-3 1 0,-1-3 52 16,-2-7 48-16,0-7-15 0,-1-12-34 16,0-15-12-16,-2-11-40 0,0-5-24 15,0 6 22-15,-5 7 2 0,-4 7 30 16,2 6 13-16,1 11-3 0,4 6-19 16,0 6-19-16,1 4-1 0,-1 1 27 15,1 5 27-15,0 1-13 0,1 4-42 16,2 6-116-16,5 6 60 0,8 10 53 15,5 12 3-15,0 0 1 0,-3-5 3 16,-1 0-1-16,-5-8 0 0,1 6-1 16,0 5-2-16,-2-4-1 0,-1-5-18 0,-2-7 19 15,-4-6 0-15,-1-7 16 16,0-5 2-16,-1-2 43 0,0-6 0 16,2-4-33-16,1-4 42 0,3-5-9 0,1-6-34 15,3-2-27-15,1 0-2 0,2 3-25 16,3 3 14-16,-2 5-5 15,1 6-3-15,-4 3-4 0,-3 6 4 0,-4 1-3 16,0 1-28-16,-5 6-52 0,0 3 34 16,-3 3 31-16,-4 4 39 0,-6 3 21 15,-5 2-2-15,-4 0-17 0,-4-2-1 16,-2-1-1-16,2-5 0 0,3-5-31 16,4-3-39-16,2-6-56 0,6-6-127 15,3-10-108-15,2-13-385 0,5 3-1009 16</inkml:trace>
  <inkml:trace contextRef="#ctx0" brushRef="#br0" timeOffset="105762.436">2926 12455 3148 0,'0'0'468'0,"0"0"-206"0,0 0 20 0,0 0-39 0,0 0-82 16,0 0-127-16,0 0-34 0,0 0 0 16,24 50 70-16,0-12 31 0,9 16 16 15,2 3-28-15,-2-2-50 0,-3-6-11 0,-6-3-14 16,0 0-14-16,0 2-2 16,-1 2-22-16,-3-3-31 0,-4-9-83 15,-4-8-28-15,-2-9-29 0,-4-6 22 16,-1-1 29-16,-1-1 28 0,-2 0-3 0,-2-6-42 15,0-4-57-15,-5-2-1 0,-7-1 24 16,-4-4-17-16,-5 1 71 0,-5-4 141 16,-2 1 161-16,-1-2 146 0,2 0-5 15,2 3-30-15,8 1 5 0,4 0-15 16,6 4-15-16,4-2-26 0,3 2-49 16,0 0-144-16,3 0-28 0,3 0-77 15,7 6 77-15,4 0 15 0,5 1 22 16,2 1-22-16,0-1-14 0,-2-3-1 15,0 2 2-15,-4-4 17 0,-2-1-16 16,-2-1 0-16,-2 0 0 0,-3 0 31 16,-5 0 27-16,-1-3 103 0,-2-3-21 15,-1-5 14-15,0-10-32 0,-3-16-59 16,-5-17-57-16,-1-7-9 0,-3-1-54 16,3 1-34-16,4 12-48 0,5 5-53 15,2 14-57-15,6 8-183 0,5 6-341 16,-1 6-604-16,13-8-910 0</inkml:trace>
  <inkml:trace contextRef="#ctx0" brushRef="#br0" timeOffset="106580.542">3513 13455 3081 0,'0'0'494'0,"0"0"-355"0,0 0 40 0,-36-10 54 0,23 10-49 16,0 2-82-16,-1 5-89 0,-1 5-13 15,3 3-59-15,1 3-41 0,5 5 13 16,3 3 40-16,3 1 10 0,1-2 9 16,6-2-8-16,4-5-17 0,1-4-85 15,2-5 50-15,-2-7 37 0,0-2 51 16,0-4 61-16,-2-4 27 0,-1-3 25 16,0-2 11-16,-2-1-3 0,-1-3 1 15,0 0-23-15,-1 3-9 0,0 1-7 16,-1 4-28-16,-1 4-24 0,0 3 21 15,-1 2-36-15,2 2-14 0,1 3-2 0,5 2 3 16,0-1-3-16,1 3-12 16,1-2-47-16,-2-2 7 0,-1 1 9 15,-2-6 15-15,1 0 0 0,-3 0-21 0,-1-6 18 16,0-5 18-16,-1-3 13 0,0-6 31 16,-1-1-12-16,1-3-17 0,-1 1 23 15,-1 5-1-15,0 2-2 0,0 9 27 16,1 2 1-16,1 3-47 0,1 2-3 15,3 3-37-15,3 4 37 0,2 1 8 16,1 4-8-16,-1-2-22 0,0 0 20 16,-3-2 2-16,0-2 1 0,-3-3 1 15,-2-2 14-15,0-1 9 0,-2-2 58 16,-1-3 3-16,0-4 48 0,-1-5-39 16,0 0-40-16,0-4-31 0,0-2-10 15,0 7-14-15,2 3-28 0,0 3-30 16,3 4 22-16,1 3-32 0,4 3-2 15,4 3 58-15,3 2 10 0,2 2-72 16,0 0 0-16,1 0 22 0,-1-3-34 0,-1-5-38 16,-1-2-90-16,0-6-229 15,-1-7-313-15,-4-1-697 0,4-10-150 0</inkml:trace>
  <inkml:trace contextRef="#ctx0" brushRef="#br0" timeOffset="106963.465">4087 13200 715 0,'0'0'1280'0,"0"0"-687"0,0 0-140 15,0 0-89-15,0 0-88 0,0 0-68 16,0 0-34-16,0 0 3 0,0 0-3 16,0 0-16-16,0 0-22 0,-41 35-23 15,36-29-27-15,0 2-18 0,2-1-20 16,0 5-33-16,2 2-15 0,1 4-2 16,0 5-1-16,2 2-13 0,3 2 1 15,2-1-16-15,3-1 1 0,-1-4-31 16,2-6-10-16,1-5 22 0,-2-6 26 15,0-4 23-15,2-3 62 0,-3-9 85 16,0-6-37-16,1-3-31 0,-3-7-29 0,-1-4-50 16,-4 0-33-16,0-3 2 15,-2 2 31-15,-5 2 16 0,-3-2 30 16,-6 2-28-16,-3 0-16 0,-4-2 2 0,-1 1 35 16,0 2-8-16,0 3 14 15,4 5-2-15,4 5 11 0,5 8 16 0,3 2 9 16,4 7-3-16,1 0-76 0,1 3-88 15,8 8-55-15,8 13 61 0,14 16 52 16,10 15 28-16,9 8 0 0,-3 0-22 16,-3-9-68-16,-4-12-64 0,-2-8-15 15,-4-10-143-15,-7-11-250 0,-6-9-744 16,-11-4-1085-16</inkml:trace>
  <inkml:trace contextRef="#ctx0" brushRef="#br0" timeOffset="107347.235">3592 12229 3248 0,'0'0'527'0,"0"0"-379"0,0 0-29 15,38 20 122-15,-15-6 32 0,3 5-73 16,12 6-56-16,8 5-3 0,13 5-34 15,4 0-40-15,0-5-6 0,-3-3-16 16,-4-6-24-16,0-2-17 0,-6-4-4 16,0-2-12-16,-7-4-18 0,-6-4-110 15,-11-1-105-15,-6-4-16 0,-2 0-60 16,-2-4-228-16,-4 1-745 0,-2-10-979 0</inkml:trace>
  <inkml:trace contextRef="#ctx0" brushRef="#br0" timeOffset="107614.488">4211 12303 3166 0,'0'0'550'15,"0"0"-462"-15,0 0 79 0,0 0 49 16,0 0 45-16,44 37-75 0,-29-22-29 16,1 2-10-16,1 0-46 0,-1 1-37 15,-1-1-28-15,-1-1-2 0,-1-1-31 16,-3 1-2-16,-4-2-1 0,-1 4-30 15,-5-2-22-15,0 2 30 0,-7 1 22 16,-5 0 37-16,-7 3 0 0,-11 3-1 16,-13 6 7-16,-10 1-7 0,-5 0-20 15,5-8-4-15,13-10-12 0,15-7-64 16,10-4-76-16,5-3-87 0,5-2-93 16,4-6-197-16,1-7-606 0,6-1-1347 15</inkml:trace>
  <inkml:trace contextRef="#ctx0" brushRef="#br0" timeOffset="108015.779">4813 12435 3081 0,'0'0'509'16,"0"0"-300"-16,4 57-49 0,6-30 4 16,-1 6-55-16,3 0-37 0,1 0 5 15,0 0-18-15,1-4-43 0,-1-4-16 16,2-4-22-16,-2-4 22 0,0-7 1 15,0-5 2-15,-3-3 10 0,-2-4 64 16,-1-6 34-16,-2-5-59 0,-1-5-24 16,-4-4-28-16,0-3-31 0,-5-1 4 15,-6 0 14-15,-2 0 13 0,-8 5-1 16,-1 1-20-16,-4 3 5 0,-1 4-33 16,2 4 2-16,3 4 7 0,5 4-40 0,4 1-23 15,4 0-77-15,6 1-208 0,2 2-402 16,1-2-839-16</inkml:trace>
  <inkml:trace contextRef="#ctx0" brushRef="#br0" timeOffset="108295.221">4937 12399 2793 0,'0'0'713'0,"0"0"-337"0,0 0 72 16,0 0-93-16,0 0-85 0,39 4-71 15,-27 0-26-15,2 0-48 0,4-1-46 16,2 4-34-16,1 2-30 0,2 1-3 15,1 1-2-15,0 3-10 0,-3 0-16 0,-1 2-2 16,-2 3-6-16,-3 0-31 16,-2 2-14-16,-1 0 8 0,-5-2 24 0,-3-2 37 15,-4-5 19-15,0-3-1 0,-4-2 15 16,-3-5 28-16,-2-2 18 0,-3-6 12 16,-3-5-19-16,-5-12-29 0,-4-14-43 15,2-12-38-15,3-5-28 16,13 0-61-16,9 6-65 0,12 9-45 0,7-1-73 15,5 0-249-15,-6 11-747 0,1 2-1331 0</inkml:trace>
  <inkml:trace contextRef="#ctx0" brushRef="#br0" timeOffset="108733.226">4331 11835 3476 0,'0'0'477'0,"0"0"-323"0,-50 19-10 0,33-12 39 16,3 1-35-16,3 1-49 0,2-1-31 16,5 0 5-16,4-5-73 0,2 1-18 15,12 2-71-15,14-2 89 0,21-1 107 16,24-4 13-16,14-9 8 0,8-8-24 15,1-5-16-15,-3-2-24 0,2 1-27 16,-2 0-22-16,-4 3-15 0,-9 2 0 16,-8 3 0-16,-11 5-37 0,-16 3-57 15,-14 5-64-15,-11 0-14 0,-8 2-95 16,-2 1-123-16,0-2-235 0,-6 1-639 0,-3 1-729 16</inkml:trace>
  <inkml:trace contextRef="#ctx0" brushRef="#br0" timeOffset="109031.248">5257 11431 437 0,'0'0'2966'0,"0"0"-2539"16,0 0-263-16,0 0-19 0,0 0-18 16,0 0 53-16,0 0 30 0,14 45-13 15,-6-30-59-15,2 2-65 0,3-2-33 16,3 1-7-16,1-1 7 0,6-1-6 15,1-4-4-15,2 2-9 0,-1-1 1 16,0-3-10-16,-1-1-12 0,-3 0 1 16,-4 2 11-16,-3-2-11 0,-5 0-1 15,-2 1 0-15,-4 0 15 0,-3 1 13 16,0 1 8-16,-7 3 22 0,-5 1 30 16,-5 4-16-16,-4 2-44 0,-4 3-28 15,-5 3-13-15,0 1-45 0,-2 1-69 16,2 0-65-16,3-1-55 0,4-3-137 15,7-4-364-15,5-9-1118 0,9-11-134 0</inkml:trace>
  <inkml:trace contextRef="#ctx0" brushRef="#br0" timeOffset="109546.571">6012 11625 3258 0,'0'0'621'0,"0"0"-257"0,0 0-42 16,0 0-119-16,0 0-120 0,0 0-71 16,-32 35 7-16,23-22-19 0,-1 4-13 15,0 2-30-15,2 2 0 0,1 2 16 16,3 0 8-16,3 0-2 0,1-2-10 15,3-2 0-15,5-3 4 0,3 0 5 16,3-2 22-16,4-4 0 0,2 2 43 16,2-3-6-16,0 1-18 0,0-3 14 15,1 1-5-15,-6 0-3 0,1 0-1 16,-5 2-9-16,-4 2-15 0,-4-1-13 16,-3 2-5-16,-2 1-16 0,-4 1-6 15,-5 2 6-15,-5-1-9 0,-1 1-15 16,-4-1-10-16,-2-3-41 0,-1-3-27 15,-2-4-76-15,1-6-214 0,0-4-272 16,6-4-818-16</inkml:trace>
  <inkml:trace contextRef="#ctx0" brushRef="#br0" timeOffset="109748.902">6016 11432 2742 0,'0'0'720'16,"0"0"-233"-16,0 0-124 0,0 0-100 15,0 0-60-15,0 0-80 0,0 0-43 16,0 0-19-16,17 50 15 0,-9-22 13 16,2 2-1-16,6 11-9 0,0 0-28 15,4 13-14-15,2 1-16 0,0-4-21 16,-4-3-14-16,0-10-22 0,-7-5-119 16,0-9-120-16,-1-8-50 0,0-7-211 15,2-2-776-15,-2-4-957 0</inkml:trace>
  <inkml:trace contextRef="#ctx0" brushRef="#br0" timeOffset="109980.223">6280 11400 2801 0,'0'0'786'0,"0"0"-411"0,0 0-33 16,0 0-24-16,0 0-93 0,0 0-69 15,0 0-9-15,-11 55-13 0,19-17-31 16,8 12-48-16,4 4-31 0,1-1 0 15,0-3 4-15,-2-5-25 0,0-3 24 16,-5-5-24-16,-2-7-3 0,-3-6-21 16,-2-5-104-16,2 3-69 15,2 2-63-15,-1-4-16 0,1-7-120 0,-2-7-165 16,-2-7-437-16,-3-5-447 16</inkml:trace>
  <inkml:trace contextRef="#ctx0" brushRef="#br0" timeOffset="110129.473">6247 11747 3104 0,'0'0'598'16,"0"0"-315"-16,0 0-10 0,0 0-59 15,0 0 24-15,0 0 16 0,0 0 9 16,62-8-123-16,-23-18-86 0,13-16-54 16,6-11-54-16,-1-7-129 0,-7-4-254 0,-17 19-1100 15,-3-3-1556-15</inkml:trace>
  <inkml:trace contextRef="#ctx0" brushRef="#br0" timeOffset="112463.692">1451 6722 2724 0,'0'0'402'0,"2"-36"-278"0,2 17 10 16,0-6 12-16,0-3-10 0,-2-3-47 16,-2-2-36-16,2-4-5 0,3-9-23 0,9-6 6 15,6 0-6-15,-1 4-13 0,4 2-12 16,11 4-22-16,11-4 0 16,1-2 3-16,23-2-19 0,3-4 13 0,5-2 12 15,25-3 1-15,-4 1-4 0,5 1 6 16,10 2 10-16,3 2 1 0,4 3 1 15,8 2 23-15,3 6 13 0,3 2 6 16,5 4 15-16,-1 5-15 0,3 5-6 16,0 7-13-16,0 4-2 0,-1 6-23 15,-3 7-11-15,-1 2-2 0,-7 5-9 16,-3 5 22-16,-10 4-2 0,-6 3-14 16,-10 5 15-16,-10 3-2 0,-6 4 2 15,-11 3-12-15,-10 1 13 0,-8 5 4 16,-10 2-3-16,-10 7 30 0,-10 4-17 0,-8 6-13 15,-12 5-1-15,-6 4 1 16,-17 4 12-16,-13 2 0 0,-12 3-10 16,-11 4 16-16,-13 3-18 0,-8-3 27 0,-8 0-27 15,-6-5-1-15,-6-5-28 0,-6-4 13 16,-7-3 15-16,-7-2 0 16,-7 0 19-16,-8-2-17 0,-3-2-2 0,-4-3-1 15,-2-4-1-15,0-3 2 16,-2-6 22-16,0-6 0 0,-1-3 3 0,4-4-7 15,0-7-5-15,6-4-1 0,5-7 4 16,0-9-1-16,3-7 20 16,8-11-33-16,-9-7 26 0,12-6 6 0,8-5-19 15,-8-5-12-15,18-2 22 0,5-5-25 16,-3-3 2-16,20-3-2 0,3-1 19 16,20-4-4-16,15 1 38 0,12-3-7 15,15-3-9-15,-2-4 16 0,22-3-50 16,19-3-3-16,11-2-52 0,20-1-23 15,18-1 10-15,0 0 3 0,23 2 10 16,7 2 11-16,4 4 4 0,4 5-19 16,3 7-51-16,4 7-72 0,-2 11-118 15,3 10-142-15,-1 6-237 0,-34 10-543 16</inkml:trace>
  <inkml:trace contextRef="#ctx0" brushRef="#br0" timeOffset="113961.992">5611 7108 3085 0,'-2'-2'548'0,"0"1"-334"0,2 1-32 0,0-2-56 0,0 2-88 0,0 2-38 0,3 3-116 16,4 8 24-16,5 9 86 0,4 14 6 15,4 12 31-15,0 6-9 0,-6 0 8 16,-4-5-27-16,-2-7-3 0,-3-6-66 16,0-8-31-16,-1-7-89 0,0-3-83 15,3 0-127-15,0-3-323 0,-1-2-673 16</inkml:trace>
  <inkml:trace contextRef="#ctx0" brushRef="#br0" timeOffset="114463.439">5296 7079 3243 0,'0'0'315'16,"0"0"-154"-16,0 0 75 0,0 0-13 16,0 0-49-16,-5-38-56 0,17 26-59 0,13-6-41 15,16-6 4-15,22-6 6 0,12 2-10 16,3 5 1-16,-1 10-19 15,-6 9-31-15,-1 8-12 0,0 12-10 0,0 10-2 16,-2 9-26-16,-4 8-3 0,-4 7 19 16,-4 4-1-16,-3 2 13 0,-6 0-14 15,-4-3 5-15,-3-2-23 0,-10-2 41 16,-5 0-25-16,-10-4 47 16,-6 1 22-16,-9 2 53 0,-8 1 17 0,-10 2-5 15,-11 2 11-15,-10 0 0 0,-6 0-29 16,-7 0-13-16,-5-4-9 0,-1-5 0 15,-4-5 6-15,-4-7 0 0,-2-9 6 16,-5-7-2-16,-3-8 11 0,-3-8-12 16,-4-3-34-16,-4-10-18 0,0-10-4 0,3-6 22 15,2-10 68-15,10-11-19 16,10-9 38-16,11-8 36 0,13-7 12 16,10-5 6-16,10-6-83 0,11-5-58 0,7-1-24 15,16 1-16-15,7 7 22 0,10 6-7 16,11 8 24-16,9 6 0 0,8 7-14 15,7 5 14-15,5 5 0 0,5 10-1 16,0 12-26-16,-2 10-2 0,-6 14-13 16,-3 17-37-16,-7 15-161 0,-7 13-128 15,-10 11-252-15,-16-10-635 0,-10 3-829 16</inkml:trace>
  <inkml:trace contextRef="#ctx0" brushRef="#br0" timeOffset="116383.827">1527 12017 473 0,'0'0'1235'0,"0"0"-1069"0,0 0 13 0,0 0 119 0,-40-3-62 0,24 3-24 15,4 0-41-15,2 0-59 16,1-3-29-16,0 3-38 0,2-3 12 16,0 2-25-16,1-1 19 0,-1-2 6 0,-2 1 20 15,-2-1-17-15,3-3-6 0,5 1 3 16,-2-6-57-16,5 0-3 0,7-2-29 16,8-10 32-16,4 0 0 0,10-3 35 15,13-8 3-15,15-1 12 0,21-10-28 16,9-1 10-16,-4 2-10 0,-6 5-19 15,1 7 0-15,-8 2 10 0,11 2-12 16,0 2 1-16,-1 3 14 0,6 1 2 16,-2 3-2-16,2 1 3 0,-3 0 3 15,2 3-19-15,2 3 0 0,-5 3 0 16,2 4 13-16,-2 0-10 0,-1 6 7 16,-2-1-7-16,-3 1 41 0,0 1-28 15,-6 1 13-15,-2 2 0 0,-2 0-20 16,-10 3-12-16,-3 0-11 0,-12 3 11 0,-9-1-2 15,-8-1-2-15,-5 5-30 0,1 1 32 16,0 4 0-16,-1 5-24 0,-6-1 26 16,-6 4 1-16,-5 1 15 0,-2 4-16 15,-11 6 0-15,-11 10-19 0,-13 9-6 16,-8 4 12-16,-8-1 13 16,-4 0 13-16,0-6-13 0,-6 1-1 0,-6 2-2 15,-3-1 3-15,-7 4 3 0,-4 1 0 16,-3-1 12-16,-5 0 5 0,2-4-4 15,-2-1 9-15,-2-6 12 0,2-1 13 16,-1-2-3-16,-7-3-16 0,3 1-12 16,-8-4-7-16,4 0 7 0,-1-4 0 15,-4-5-1-15,3-5 7 0,-5-7 9 16,8-6 3-16,6-7 19 0,-1-5 0 16,22-7-13-16,14-5 25 0,-1-11-22 0,9-12-6 15,-3-11 12-15,-4-9-51 16,9-4-1-16,19 5-14 0,2-3-26 15,5 2 37-15,13-3-34 0,7-1 24 0,7-1 13 16,17-2 2-16,10-2 17 16,13-1-19-16,4-1-14 0,15 3-20 0,16 1-3 15,-1 3 6-15,21 3-15 0,0 8 15 16,-11 4-19-16,4 10-9 0,-4 9-58 16,-10 11-55-16,8 8-61 0,-6 6-76 15,-9 9-44-15,2 2-176 0,-20-1-568 16,-3-3-509-16</inkml:trace>
  <inkml:trace contextRef="#ctx0" brushRef="#br0" timeOffset="117248.527">4906 10699 2911 0,'-5'-2'438'0,"1"-3"-260"0,0-2 110 0,1 0-56 15,1-3 6-15,2 0-67 0,0-3-69 16,2-4-56-16,6-2-28 0,4-4-18 15,7-1-18-15,5-3 18 0,3 3 0 16,2 4 0-16,-1 4-11 0,-1 5-29 16,-2 6-28-16,-2 5-7 0,-2 5-12 15,-3 8-25-15,-2 4 3 0,-4 11 17 16,-4 12 8-16,-8 12-14 0,-3 6-50 16,-10 0 9-16,-5-4 59 0,-1-9 33 0,-4-1 47 15,-1-2 22-15,1-3 16 0,4-5 0 16,3-9 26-16,5-5 8 15,3-4 4-15,0-1 3 0,3 1-25 0,1-2-23 16,4-7-9-16,1-4-6 16,6 0 43-16,4-3 49 0,4-6 116 0,8-4-94 15,10-8-46-15,14-12-22 0,10-14-62 16,4-1-97-16,-5 0-58 0,-13 9-41 16,-13 12-103-16,-10 2-220 0,-1 3-607 15,-5 5-583-15</inkml:trace>
  <inkml:trace contextRef="#ctx0" brushRef="#br0" timeOffset="117816.833">4817 10271 3673 0,'0'0'343'0,"0"0"-171"0,0 0 74 0,0 0-54 0,20-38-69 0,7 19-43 0,23-5-19 15,18-1-18-15,10 6-40 0,2 9-3 16,-7 10-16-16,-11 11-45 0,0 7-46 16,-2 7 14-16,-4 4 7 0,-2 5 15 15,-5 10-16-15,-4 5 4 16,-4 6-17-16,-6 6-15 0,-6 3 4 0,-4 4 5 15,-7-2-64-15,-8 0-42 0,-9-5 24 16,-8-2 131-16,-11 2 57 0,-13-3 34 16,-8 6 67-16,-11 1 33 0,-9 3-23 15,-8 0-51-15,-8-3-22 0,-6-2-26 16,-3-7-12-16,-3-6 1 0,0-10 18 16,0-11 22-16,1-11 13 0,6-11-7 15,0-7 28-15,3-15-15 0,3-9-13 0,3-10 10 16,3-7 14-16,6-9-8 0,7-4 23 15,8-7 26-15,12-5 5 16,8-8-3-16,12-5-3 0,6-3-59 0,9-6-22 16,13-1-8-16,12 0-5 15,11 3-17-15,10 5 0 0,9 7 1 16,6 6-1-16,5 9-1 0,4 8-2 0,2 7-15 16,-1 5-7-16,0 10 4 15,-4 4 6-15,-5 8-10 0,-8 4-24 0,-7 9-25 16,-5 4-30-16,-9 7-11 0,-7 6-24 15,-5 2-32-15,-1 9 1 0,3 17 23 16,-2 19-39-16,-3 12-109 0,-13 1-143 16,-5-19-564-16,-6-17-826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3-03T02:11:52.610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15970 4727 1878 0,'0'0'509'0,"0"0"-305"0,0 0 2 0,0 0 29 0,0 0-111 16,0 0-82-16,0 0-23 0,0 0-19 16,0 0-1-16,0 0-12 0,0 0 13 15,0 0 83-15,15 47 61 0,-3-14-21 16,2 11-47-16,-3-3-6 0,1-3-48 16,-5-9-19-16,0-9-3 0,3-3-41 0,3 0 19 15,3-9 22-15,4-4 41 0,5-6 69 16,10-16 113-16,15-18 22 0,16-22-50 15,9-10-93-15,2-6-60 0,0 0-42 16,-3 3-15-16,3 0-16 16,-1-1-93-16,-3 4-146 0,-7 3-142 0,-14 21-619 15,-14 5-1137-15</inkml:trace>
  <inkml:trace contextRef="#ctx0" brushRef="#br0" timeOffset="815.513">15825 6245 2056 0,'0'0'456'0,"0"0"-375"0,0 0 67 0,0 0-64 0,0 0 19 0,0 0 28 16,1 44-3-16,7-31 26 0,1-3-2 0,4-1-31 15,0-3-23-15,3-4-16 16,0-2 34-16,5-4 89 0,3-8 68 16,11-13-44-16,11-16-59 0,16-18-54 15,10-11-55-15,-2-4-36 0,0 0-25 16,-7 9-15-16,0 0-22 0,-5 2-61 16,-7 7-56-16,-5 9-87 0,-2 7-73 15,-7 12-225-15,-14 9-589 0,-1 5-639 0</inkml:trace>
  <inkml:trace contextRef="#ctx0" brushRef="#br0" timeOffset="1983.539">15850 7037 2077 0,'-4'0'324'0,"1"0"-181"0,3 0 121 0,-2 0 57 0,2 1-123 16,0 3-49-16,0 1-60 0,0 3-22 15,0 2-7-15,3 0 22 0,3 1-4 0,1-4-21 16,3 1-4-16,2-3 7 0,5-5 50 16,6 0 15-16,16-14-7 0,14-17 15 15,10-11-43-15,2-9-19 0,1-5-37 16,-4 0-34-16,-2-1-50 0,0 0-79 15,-4 2-35-15,-6 6-45 0,-4 4-77 16,-7 9-166-16,-10 7-250 0,-11 12-553 16</inkml:trace>
  <inkml:trace contextRef="#ctx0" brushRef="#br0" timeOffset="2666.032">15856 9226 2450 0,'0'0'528'0,"0"0"-483"0,0 0 224 15,0 0-21-15,0 0 8 0,0 0-27 16,0 0-62-16,0 0 63 0,58-40 17 16,-21-4-69-16,20-22-89 0,11-11-89 15,3-7 0-15,0 4-95 0,-3 5-83 16,2 2-54-16,-5 4-54 0,-1 6-111 16,-10 8-357-16,-13 16-654 0,-9 9-178 0</inkml:trace>
  <inkml:trace contextRef="#ctx0" brushRef="#br0" timeOffset="3264.623">15890 10530 1102 0,'0'0'1707'0,"0"0"-1514"0,0 0-43 0,0 0 124 0,0 0-42 0,53-16-5 15,-21-12 6-15,15-22-43 0,20-27-75 16,10-13-115-16,5-5-19 0,-1 3-158 0,-7 13-55 16,-1 2-102-16,-4 6-242 0,-19 19-664 15,-4 7-605-15</inkml:trace>
  <inkml:trace contextRef="#ctx0" brushRef="#br0" timeOffset="4081.676">15929 11332 2206 0,'0'0'974'0,"0"0"-821"0,0 0 22 0,0 0 43 15,0 0-79-15,0 0-7 0,0 0 0 0,0 0 27 16,46-23 46-16,-16-1-32 16,16-20-38-16,18-22-83 0,15-16-52 15,1-8-60-15,2 1-122 0,-9 7-121 0,-1 3-170 16,-24 20-899-16,-5 2-1050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682.64581" units="1/cm"/>
          <inkml:channelProperty channel="Y" name="resolution" value="1205.55554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3-03T02:13:43.174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12065 10779 1564 0,'0'0'315'0,"0"0"-256"0,-43-14 375 0,27 8-95 0,-4-2-59 0,-3-1-56 16,1-1-30-16,-2-1-51 0,0-1-10 15,1 2-35-15,3-4-22 0,0 4-26 16,3-1-9-16,1 0 3 0,4 2 6 16,3-2 17-16,3 4-24 0,3 0 13 15,2 1-6-15,1-3-40 0,6 0-10 16,6-3-41-16,12-6 4 0,17-3 2 16,20-5 34-16,12-2 1 0,8 3 2 15,1 3-1-15,0 5 20 0,4 0-20 0,3 2-1 16,4 2 0-16,1 0-1 15,1 3 1-15,-3 1-3 0,0 1-9 16,-2 2-13-16,-1 1 0 0,0 3-10 16,-2 1 23-16,0 1-17 0,-2 3 0 15,0 3-11-15,-4 2-14 0,0 1 17 16,-2 2 24-16,-4 2-6 0,-2 1 17 0,-3 2 2 16,-7 2-1-16,-2 0 2 0,-6 3 17 15,-1-1 13-15,-2 3 7 16,-5-2 9-16,-2 3-6 0,-3 2-6 0,-9-3-16 15,-6-2-6-15,-6-3-1 0,-3 1-11 16,2 5-1-16,3 4 15 16,0 6-15-16,-4-1-1 0,-1 2 0 0,-6 0 0 15,-1 0 0-15,-6-1 0 0,-2 0 1 16,-3-2 12-16,-1-1-9 0,-6-2 16 16,-5 3-7-16,-3-3 13 0,-4 0 3 15,-5 0 16-15,-9 3-22 0,-13 4 3 16,-13 1-4-16,-9-3 7 0,-5-3 0 15,3-5-9-15,3-6 24 0,-2-4-6 16,-4 1 13-16,-1-3 5 0,-3-4 4 16,-1-2-13-16,-3-2-21 0,-1-2-7 15,0-4-6-15,-3-1-8 0,-2-5-3 16,-2 0-1-16,-1-2-2 0,0 1-11 16,0-4 13-16,-1 1 0 0,-3-1 1 0,-2-2 2 15,1 0-3-15,-1-1 0 0,1 1-15 16,3-1 12-16,3 1 1 15,7-3 2-15,4-2 2 0,5-1 13 0,4-4-13 16,5 2 1-16,3-6 13 0,5-3-13 16,3 0 15-16,3-5-15 0,3 1 12 15,9 3-14-15,10 5 0 0,5 5 14 16,3 1-12-16,1-5-3 0,-3-2 28 16,1-5-1-16,4 3-14 0,4-2-11 15,4 3 16-15,6-2-18 0,3 0-24 16,3 1-10-16,14-7-15 0,17-8-13 15,17-5-5-15,16-2 5 0,8 7 9 16,3 6 4-16,-3 8 6 0,2 6 18 16,3 6 3-16,0 5-3 0,3 6-9 15,1 5 9-15,1 2 7 0,1 2 2 0,-1 3 4 16,-2 4-7-16,-4 4-24 16,-5 2-42-16,-10 5-88 0,-9 4-66 0,-15-1-154 15,-13-2-342-15,-12-7-628 16</inkml:trace>
  <inkml:trace contextRef="#ctx0" brushRef="#br0" timeOffset="3732.941">1964 9697 3069 0,'-1'0'424'0,"0"0"-386"0,1-2 45 0,0-1-77 0,0-3-6 15,3-2 0-15,3-2 46 0,5-4 14 16,2-3-12-16,5-1 5 0,2-2-15 16,2-2 0-16,6-1-19 0,0 0-7 15,3 0-10-15,-1 0-2 0,-4 2-1 16,0 3-18-16,-1 3-9 0,-3 3 28 16,-3 3-63-16,-2 6-69 0,-5 3-33 15,-1 1 0-15,-5 8-30 0,-2 3 16 16,-4 6 44-16,-2 6 0 0,-3 2 3 15,-10 12 67-15,-6 7 39 0,-9 10-16 16,-11 6 7-16,3-3 1 0,1-2 32 0,-2-4-14 16,3 0 16-16,0-1 19 0,2-1 7 15,1-1 23-15,3-4 2 0,6-10-31 16,6-8 6-16,9-8 6 0,3-6 49 16,0 1 22-16,-1-4-17 0,3-2-44 15,4-4-13-15,3-4 0 0,9-4 83 16,11-8 54-16,16-10 29 0,-1-2-18 15,4-1-47-15,0-5-70 0,5-4-22 16,14-5-19-16,-5-1-7 0,-8 10-12 16,-19 10 2-16,-9 7 9 0,4-1-9 15,0 1 10-15,1 0-12 0,-7 6-12 16,-7 4-35-16,-5 3-35 0,-6 5-7 16,0 8 55-16,-10 12 5 0,-11 12-25 15,-13 18-82-15,-14 7-68 0,1 0-17 16,-3 0-94-16,-1-7-31 0,1 0 71 15,6 0 151-15,6-4 124 0,3-2 23 16,6-5 107-16,7-8 25 0,4-11 1 16,11-4-37-16,1-6 27 0,0-1 11 0,1-1 17 15,4-2-52-15,3-5-84 0,5-5 26 16,6-1-16-16,1-1 25 0,9-8 48 16,1 1-10-16,5-5-32 0,6-3-38 15,-4 2-12-15,4 0-17 0,-1 2-11 16,-8 5-1-16,-1 1-1 0,-6 3-49 15,-4 7-4-15,-5 5 7 0,-2 9 24 16,-8 12-40-16,-6 15-102 0,-12 13-91 16,-5 4-178-16,-4-3-90 0,4-17 115 15,8-13 308-15,5-10 101 0,6-5 104 16,4 0-75-16,0-1-29 0,6-9-71 16,11-4-199-16,-1-4-147 0</inkml:trace>
  <inkml:trace contextRef="#ctx0" brushRef="#br0" timeOffset="5250.165">1893 17249 1899 0,'0'0'457'0,"0"0"-321"0,0 0-17 15,0 0-19-15,0 0 13 0,0 0 51 16,39-22 28-16,-27 7 6 0,6-3-58 15,1-3-36-15,6-4-34 0,2-2-42 0,0-3 4 16,4 2-7-16,1-5 6 16,7-3 1-16,-2 3-7 0,-5 6-24 15,-1 0 2-15,-7 10-2 0,1-4-1 0,0 1-21 16,-2 5 5-16,-6 3-28 0,-2 8-15 16,-5 3-39-16,-3 2 9 0,-1 6 6 15,-5 6 39-15,-1 3 42 0,0 6-1 16,-5 11-10-16,-4 10-4 0,-12 11 17 15,-4 3 3-15,-1-1 16 0,-3-2 0 16,1-6 10-16,2-2-1 0,-2 0 23 16,-3-5 9-16,6 2 4 0,0-2-17 15,-1-8-22-15,8-5-22 0,0-6-1 16,1-3-1-16,5 0 0 0,0 1 1 16,1-3 10-16,3-5 17 0,4-7-14 15,3-3-15-15,1-2-18 0,0-4-58 16,5-2 76-16,5-6 57 0,3-1 59 15,4-5-3-15,9-6-5 0,-1-1-18 0,3-5-24 16,2 1-23-16,-3 0-40 0,2 1-2 16,0 4-1-16,-3 2-12 0,-3 4 12 15,-3 5-16-15,-4 5 1 0,-6 3-16 16,-4 4-19-16,-3 1-41 0,-3 6 28 16,0 4 28-16,-2 6 19 15,-7 12-43-15,-12 11-61 0,-7 17-38 0,-9 3-45 16,-3 4 31-16,4-8 32 0,0-5 85 15,8-3 55-15,8-7 54 0,5-9 6 16,5-10-8-16,5-3-24 0,-3 0 14 16,1 0 15-16,0-1-6 0,3-8 9 15,4-3-2-15,4-4 5 0,6-2-28 16,3 0 0-16,3-5 37 0,1 1 20 16,5-2 12-16,-1 1-29 0,2-1-18 15,-2 0-4-15,-4 2-25 0,-5 1 1 16,-2 3-5-16,-2 1-24 0,-2 5-1 15,-1 2 0-15,-1 4 1 0,-4 5-53 16,0 6-25-16,0 4-20 0,-7 8 1 0,-1-1-10 16,0 3 9-16,-3-1 12 15,3-4 17-15,0 0 34 0,4-5 12 16,4-4-21-16,2-9-58 0,8-7-96 16,5-7-94-16,5-10 150 0,10-15 48 0,7-17-109 15,12-21-277-15,-9 5-903 16</inkml:trace>
  <inkml:trace contextRef="#ctx0" brushRef="#br0" timeOffset="28249.309">29151 8851 1360 0,'0'0'1392'0,"0"0"-1093"0,0 0-69 15,0 0 31-15,0 0-59 0,0 0 9 16,0 0 21-16,0 0-48 0,28-41-91 16,-14 21-56-16,3-7-22 0,3-3-15 15,1 0-15-15,0-2 13 0,1 0-13 16,-1 3-7-16,-3 1 21 0,0 4 1 16,-5 3 15-16,-3 6 16 0,-4 6 9 15,-2 4 10-15,-3 3 11 0,-1 2 1 16,0 0-62-16,0 6-15 0,0 5-10 15,0 13 25-15,0 19 58 0,-1 14 13 16,-1 9-22-16,-2-1-21 0,-1-4-13 16,0-10 0-16,-2-4-15 0,4-3 3 15,-2-10-3-15,2-7 0 0,-1-5-15 0,3-3-37 16,-2 1-37-16,-1 0-49 16,2-1-39-16,-4-3-62 0,3-5-122 15,-2-6-286-15,0-2-640 0,-7-6-627 0</inkml:trace>
  <inkml:trace contextRef="#ctx0" brushRef="#br0" timeOffset="28415.633">29060 9188 2690 0,'0'0'494'0,"0"0"-194"0,0 0-3 16,0 0 12-16,14 37-76 0,-1-31-31 16,4-1 4-16,3-2-31 0,5-3-40 15,7 0-31-15,5-10-43 0,7-2-43 16,-3-4-18-16,-3 1-61 0,-6 0-92 15,-6-2-101-15,5 2-120 0,2-8-258 0,-7 7-792 16,8-8-866-16</inkml:trace>
  <inkml:trace contextRef="#ctx0" brushRef="#br0" timeOffset="28569.952">29620 9072 3101 0,'0'0'532'16,"0"0"-359"-16,0 0 83 0,0 0-135 0,50 31-86 16,-30-31-35-16,1 0-106 0,1-10-112 15,1-4-227-15,-3 3-631 0,8-15-1076 0</inkml:trace>
  <inkml:trace contextRef="#ctx0" brushRef="#br0" timeOffset="29133.053">30005 8477 3211 0,'0'0'353'0,"0"0"-207"16,0 0 14-16,-9 50 67 0,5-10 56 16,-1 15-45-16,1 5-32 0,1 3-52 15,0-7-38-15,2-7-31 0,-2-3-27 16,-1-3-46-16,0-8 0 0,-1-6-11 0,3-10-2 15,0-3-10-15,2-3-13 0,0-3-7 16,0 1-17-16,0-7-1 0,0-2 6 16,0-2 43-16,2 0 21 0,1-4 44 15,3-6-29-15,1-3 10 0,6-3-13 16,2-5-33-16,4 2 0 0,0 1-1 16,3 5 1-16,1 7 19 0,1 3 5 15,0 4 6-15,-1 6-28 0,-1 4 14 16,-4 2-16-16,-3 1-19 0,-4 2 17 15,-4 0-10-15,-4 0-30 0,-3-2-16 16,-8 2 27-16,-3 0 16 0,-4-1-40 16,-4-2 9-16,-2-1-6 0,1-4 13 15,0-1 35-15,2-5 4 0,3-2 0 16,5-1 0-16,3-5-1 0,5-7-66 16,2-6-31-16,11-11-40 0,7-12 30 15,5 1 18-15,0 4-12 0,1 6-16 16,0 9 9-16,3 0 34 0,2-1 75 15,-1 5 0-15,-2 7 65 0,-4 3 60 16,-3 7 24-16,0 1 12 0,-5 12-38 0,0 3-67 16,-5 9 39-16,-3 4 46 15,-3 5-25-15,-2 2-13 0,-1 0-14 0,-1-2-31 16,-4 1-13-16,-1-4-36 0,-2-3-9 16,1-8-137-16,2-6-70 0,3-6-16 15,2-7-64-15,1-4-144 0,3-12-559 16,1 3-440-16,2-22-265 0</inkml:trace>
  <inkml:trace contextRef="#ctx0" brushRef="#br0" timeOffset="29258.225">30450 8593 2943 0,'0'0'447'0,"0"0"-174"16,0 0-5-16,0 0-54 0,0 0-43 0,0 0-59 15,0 0-66-15,0 0-46 0,0 0-54 16,0 0-198-16,0 0-195 0,0 0-536 15,0 0-1230-15</inkml:trace>
  <inkml:trace contextRef="#ctx0" brushRef="#br0" timeOffset="29449.531">30616 8451 2775 0,'0'0'1187'0,"0"0"-1137"0,-8 55 5 15,7-12 126-15,-1 14 129 0,-1 6-46 16,1-3-22-16,0-5 23 0,2-4-73 15,0-3-71-15,-3 0-70 0,1-5-30 16,-2-5-21-16,0-9-40 0,1-10-102 16,-1-1-65-16,0 0-67 0,2-1-103 15,2-3-228-15,0-6-189 0,2-4-598 16,5-15-470-16</inkml:trace>
  <inkml:trace contextRef="#ctx0" brushRef="#br0" timeOffset="29598.86">30545 8839 2779 0,'0'0'634'16,"0"0"-368"-16,0 0-23 0,0 0 117 16,0 0 8-16,42 24-119 0,-19-20-65 15,10-2-63-15,11-4-69 0,11-8-52 16,2-5-96-16,-11 0-103 0,-14 2-105 0,-13 5-148 16,-2-1-499-16,-5 2-703 0</inkml:trace>
  <inkml:trace contextRef="#ctx0" brushRef="#br0" timeOffset="32899.491">30203 9571 2463 0,'0'2'1051'0,"0"-2"-842"0,0 0 8 0,0 0-84 0,0 0-30 16,0 0-22-16,0 0-22 0,0 1-28 15,4 2-29-15,3 4 1 0,5 6 25 16,7 7 6-16,9 10 0 0,10 13-9 15,11 13-6-15,4 7-18 0,-2 0 17 16,-1-2-1-16,-4-4-15 0,-4 0 17 16,0-1-15-16,-3-6-2 0,-1 0 13 15,-7-8 4-15,-5-8 2 0,-6-6-5 16,-6-8 2-16,1-2-6 0,-2 2 1 16,1 0 2-16,-2 0-15 0,-5-6-10 15,-2-3-24-15,-4-5-83 0,-1-2-60 0,0-4-38 16,-2-1 1-16,-3-9-44 0,0-5-181 15,-1-11-319-15,2 3-436 0</inkml:trace>
  <inkml:trace contextRef="#ctx0" brushRef="#br0" timeOffset="33199.496">30864 10042 1149 0,'0'0'738'0,"0"0"-358"0,0 0-73 15,0 0-43-15,0 0-27 0,0 0-48 16,0 0-49-16,0 0 3 0,0 0 25 15,0 0-14-15,-6 44-28 0,6-23-6 16,1 3 11-16,2 1 15 0,4 3 11 16,0-1-33-16,2 4-23 0,0-1-15 15,1 1-24-15,1-1-26 0,-2 0-24 16,0-2-8-16,0-1 14 0,-1-2-16 16,-1-1 13-16,-3-4 16 0,-1 1 2 0,-3-4-2 15,0-3 2-15,-5-1 25 0,-3 0 61 16,-5-3 33-16,-3-3-52 15,-6 0-27-15,-3-3-16 0,-12-3-20 0,-7-1-25 16,-11-4-12-16,6-3-34 0,8-1-38 16,12 1-43-16,10-2-64 15,-3-3-96-15,1-7-197 0,4 4-1030 0,4-23-1486 0</inkml:trace>
  <inkml:trace contextRef="#ctx0" brushRef="#br0" timeOffset="49681.247">30723 11023 2421 0,'0'0'503'0,"0"0"-269"0,0 0 113 0,0 0-66 0,0 0-39 15,0 0-25-15,0 0-22 0,0 0-13 16,0 0-92-16,0 0-35 0,0 0-27 15,0 0 6-15,0 0-16 0,0 0-17 16,38-20-1-16,-21 16 0 0,2 0-18 16,0 3-7-16,-1 1-15 0,0 0-21 15,-3 5-23-15,-2 4 7 0,0 2 9 16,-4 6-6-16,-2 0-13 0,-4 1-47 16,-3 4 31-16,-3-2 27 0,-7 2 13 0,-2 0 10 15,-4-1 53-15,-2 0 23 16,-2-1 5-16,2-3 7 0,1-2 43 15,4-2 39-15,3-5-24 0,5-1-21 0,2-4-29 16,3 1-12-16,2-1-9 16,4 2 24-16,5 0 44 0,1 3-22 15,4 1-25-15,-1 0-28 0,3-1-12 0,-4 2 10 16,-2-3-13-16,-2 2-3 0,-5-3-16 16,-3 2-9-16,-2 0 25 0,-2 1-9 15,-6 1 0-15,-5 0 9 0,-3 1 1 16,-4 0-25-16,-4-1-20 0,0-3-42 15,-3-1-32-15,1-1-50 0,3-5-56 16,1-1-88-16,5-7-188 16,3-4-318-16,7 0-746 0,5-14 832 0</inkml:trace>
  <inkml:trace contextRef="#ctx0" brushRef="#br0" timeOffset="50015.293">30989 11108 1091 0,'0'0'1823'0,"0"0"-1331"0,0 0-140 0,0 0 10 0,0 0-73 16,0 0-29-16,0 0-45 0,0 0-84 15,0 0-42-15,0 0-28 16,41-11-25-16,-22 7-25 0,1-2-11 0,0 3-16 16,-1 2-8-16,-2 1-25 0,-4 0-15 15,-3 7-12-15,-1 4-4 0,-3 2 13 16,-4 8-1-16,-2 3 4 0,-5 3 24 15,-6 4 15-15,-4 0-3 0,-5 2 0 16,2-1 26-16,-4-2 2 0,3-4 1 16,2-2 0-16,1-6 15 0,6-1-4 15,3-5 19-15,3-1 15 0,4-4-3 16,0 0-6-16,4-3 0 0,3 0 12 16,3-1-15-16,4-1 0 0,2-2-34 15,4-2-99-15,4-3-107 0,0-4-81 16,3-4-202-16,-1-1-526 0,-6 4-753 15</inkml:trace>
  <inkml:trace contextRef="#ctx0" brushRef="#br0" timeOffset="50336.448">31436 11207 1732 0,'0'0'1451'0,"0"0"-1279"0,0 0-105 0,0 0-67 0,0 0-25 0,0 0-151 0,0 0-118 0,0 0-67 16,0 0-199-16,0 0-126 0,0 0-93 16,40-13 238-16</inkml:trace>
  <inkml:trace contextRef="#ctx0" brushRef="#br0" timeOffset="50748.998">31531 11179 1169 0,'0'0'628'0,"0"0"-54"0,0 0-84 0,0 0-73 15,0 0-71-15,0 0-153 0,0 0-74 16,0 0-22-16,0 0-5 0,-47 0-11 16,34 7-22-16,2 4-3 0,-2 3 0 15,2 3-19-15,-1 2 7 0,2 2-7 16,1 0-12-16,3-1-10 16,2 1-14-16,4-5-1 0,5 0-12 0,4-3-10 15,4-4 3-15,5 0 19 0,3-5 3 16,2 0 24-16,2-4-27 0,2 0-58 15,2-7-42-15,-2-3 4 0,-1-1-4 16,-2-3 32-16,-4 1 68 0,-4 0 6 16,-5 2 47-16,-4 2 9 0,-4 1 29 15,-3 4 2-15,0 2 0 0,0 2-10 16,-1 0-7-16,1 2-76 0,-1 5-43 16,-2 4 40-16,2 5 3 0,-1 2 46 15,0 2-6-15,0-2-27 0,1-1-13 16,0-3 0-16,1-5-16 0,5-3-2 15,3-3 0-15,3-3 18 0,0 0 0 0,-1-7-9 16,1-2-6-16,-2-5-38 0,-1-2-24 16,-2-2-7-16,-5-4 53 0,-1 1 31 15,-7 1 13-15,-6-1-10 16,-2 1-3-16,-1 2-22 0,-5 3-24 0,2 4-35 16,1 3-56-16,0 4-128 0,3 2-168 15,2 2-198-15,7 3-552 16,3 1-342-16</inkml:trace>
  <inkml:trace contextRef="#ctx0" brushRef="#br0" timeOffset="51282.979">31805 11290 1800 0,'0'0'1376'0,"0"0"-1169"0,0 0-1 0,0 0 72 0,0 0 11 16,0 0-93-16,0 0-72 0,4 50-37 15,-2-33-29-15,1 3-21 0,2 0-34 0,0 5 12 16,1-1-14-16,-2 2-1 0,1-1-22 15,-1 1-24-15,-2 1-19 16,-2 1 0-16,0-1-34 0,-2-2 3 0,-1-2 49 16,2-4 31-16,0-4 16 0,-1-5 18 15,1-3 4-15,-1-6 25 0,2-1 68 16,-3-2 27-16,-5-8-133 0,1-8-9 16,-5-11-12-16,-2-14 12 0,10-13 31 15,4-2-7-15,2 2 38 0,4 13-10 16,2 13-15-16,-5 7 12 0,8 5-15 15,4 0 3-15,0 1-25 0,5 1-12 16,3 3-31-16,1 8-5 0,-1 5 8 16,-3 1-12-16,-2 6-9 0,-3 6 0 15,-5-2 15-15,-1 4-3 0,-5 2-34 16,-4 1-16-16,-5 0 50 0,-6 1 6 16,-6-1 9-16,-3 2-6 0,-1-2-3 15,0-3 9-15,3-2 22 0,4-4 25 16,8-3-25-16,5-5 0 0,1-1-96 15,5-7 5-15,0-4-26 0,4-5-43 16,6-9 126-16,1 0-51 0,4-1 50 16,3 0 35-16,-4 6 0 0,0 1 16 15,-3 6-16-15,-4 5 104 0,-4 6 43 16,2 2-33-16,-3 1-45 0,1 8-22 16,-4 2 28-16,1 6 2 0,-2 4-18 0,-3-1-25 15,0 1-34-15,0-1-3 16,-2-2 1-16,1-1-60 0,0-6-109 0,0-2-124 15,1-4-218-15,2-5-526 0,3-2-645 16</inkml:trace>
  <inkml:trace contextRef="#ctx0" brushRef="#br0" timeOffset="51409.78">32160 11046 3378 0,'0'0'389'0,"0"0"-256"0,0 0 56 0,0 0 4 0,0 0-35 16,0 0-158-16,0 0-31 0,0 0-102 15,0 0-102-15,0 0-127 0,0 0-172 16,0 0-709-16,0 0-659 0</inkml:trace>
  <inkml:trace contextRef="#ctx0" brushRef="#br0" timeOffset="51933.567">32127 11405 3260 0,'0'0'413'0,"0"0"-287"16,0 0 59-16,0 0 48 0,0 0-41 0,0 0-77 15,0 0 27-15,0 0 11 0,0 0-21 16,53 3-114-16,-28-24-18 0,-3 1-101 16,3-5-31-16,-2-2-12 0,-8 2 8 15,1-1 114-15,-4-1 10 0,-3 4 24 16,-2 6 44-16,-4 4 21 0,-3 6 34 16,0 3-28-16,-3 4-83 0,-3 6-6 15,-4 7-19-15,-4 6 25 0,-1 7 22 16,0 5 21-16,0 2-31 0,3-2-12 15,5-1-2-15,4-5-13 0,3-3 2 0,3-4 13 16,4-2 13-16,4-4 23 16,9-5 38-16,4-4 3 0,8-3-25 15,4-1 1-15,12-14-53 0,15-6-92 0,-11-2-21 16,-5 0 2-16,-14 1 37 16,-17 1 25-16,6-4 37 0,-1-2 12 0,-5 4 1 15,-10 2 26-15,-6 5 29 0,-1 3 27 16,-12 6-65-16,1 1-18 0,-5 5-18 15,-5 1 18-15,3 5 0 16,-2 7 12-16,1 1-11 0,0 5-1 0,4 5-15 16,6-3 12-16,7 2 2 0,3-2 1 15,7-3 2-15,7 2 31 0,9-2 23 16,4-3-29-16,6 0-14 0,3 0-13 16,-6-3-43-16,5 1 9 0,-9 2 34 15,-4-3 3-15,-6 2 28 0,-9-2-13 16,-7 2 0-16,-9-3 16 0,-9 2 21 15,-13 1-24-15,-11-1-10 0,-1-4-6 16,6-1-15-16,1-5-45 0,5-2-81 16,-4-2-98-16,-8-5-188 0,12 1-596 15,2-11-1194-15</inkml:trace>
  <inkml:trace contextRef="#ctx0" brushRef="#br0" timeOffset="54232.182">30976 12079 985 0,'0'1'530'0,"0"-1"-247"0,0 0-117 0,-1 2-27 0,1-2 10 16,0 0 0-16,0 0-16 0,-1 0-10 16,1 0-4-16,0 0 13 15,0 0 22-15,0 0 15 0,0 1-19 0,0 1-29 16,0-2-42-16,0 1-19 0,0-1-16 15,0 3-6-15,-3-1-6 0,-2 3-4 16,-1 2-15-16,-1 4-10 0,-3 2 9 16,-2 4-8-16,1 4 11 0,0 2 7 15,1 1-18-15,2 0 14 0,2 0-7 16,2 0-11-16,2-3-13 0,1-2-2 16,1-3-1-16,5-3-3 0,1-4 0 15,3-2-6-15,0-3 15 0,2-2 10 16,2-2 29-16,2-4 5 0,0-5 4 15,0-2-38-15,-2-3-26 0,0-2-15 16,-4-4 6-16,-1 0-2 0,-3-1 11 16,-5 0 26-16,0 0 57 0,-6-2-7 0,-3 5 32 15,-1 1-3-15,-1 3-4 16,2 5-11-16,0 3 7 0,1 2-70 0,2 4-1 16,-1 0-31-16,0 0-28 0,-2 6-24 15,3 0 2-15,0 1 18 0,1 2 22 16,2 1 6-16,2 0 13 0,1 0 4 15,0-1 1-15,5 0 17 0,2-1 22 16,1 0 6-16,4-1-9 16,1 0 9-16,2-4 10 0,-1 0 0 0,4-3 0 15,0 0 2-15,3-7-12 0,0-3-6 16,-1-4-22-16,1-2 2 0,0-3 28 16,-1-4 1-16,0 0 0 0,-1-4-9 15,-1 2 0-15,-2-2 9 0,-3-3 10 0,-3 3 24 16,-4-2 19-16,-4 2 2 15,-2 1 84-15,-2 3-28 0,-4 4-20 16,1 3-5-16,1 6-1 0,1 4-7 0,1 1-27 16,1 5-36-16,-1 0-24 0,0 0-22 15,-1 6-33-15,0 11-46 16,-2 20 36-16,1 23 33 0,-4 16 8 0,3 9 1 16,-4 2-1-16,-2-1-22 15,0 5-37-15,-6-1-19 0,2-1-11 0,-2-4-47 16,5-10-34-16,5-10-44 0,6-16 48 15,1-17 92-15,4-11 76 0,2-6 78 16,1-3-25-16,1-2-10 0,2-4 16 16,0-7 28-16,4-11 36 0,1-16-18 15,4-19-31-15,-2-22-49 0,-2-12-25 16,-10 0-27-16,-5 5-4 0,-5 10 3 16,-3 14 28-16,2 14 6 0,-2 14 74 15,2 10 9-15,-3 2 15 0,-1 3-6 16,0 0-41-16,-1 8-42 0,-2 2-15 15,1 8-40-15,-4 4 4 0,3 5-1 16,-1 2-3-16,3 4 7 0,3-2-29 16,5-6 7-16,3-2-12 0,5-5-34 15,6-5 24-15,5-4 43 0,3-10 18 16,6-4-39-16,8-13-69 0,11-14-134 16,3-10-349-16,-5 6-817 0,-5 2-729 0</inkml:trace>
  <inkml:trace contextRef="#ctx0" brushRef="#br0" timeOffset="58481.792">31823 12162 941 0,'0'0'1332'0,"0"0"-928"0,0 0-34 0,0 0-51 0,0 0-33 16,0 0-19-16,0 0-43 0,0 0-53 16,0 0-59-16,0 0-47 0,0 0-25 15,-4-5 52-15,9-2 7 0,5-3-71 0,1-6-28 16,2-4-25-16,3-2-30 16,3-4-75-16,-6 3 22 0,1 3 27 15,-2 3 22-15,-4 3 42 0,-1 5 17 0,-1 3 25 16,-3 4 6-16,-2 2-31 0,1 4-20 15,2 5-83-15,-1 7 60 0,-1 7 43 16,-2 5 1-16,-8 3-1 0,-1 0 1 16,0 3-3-16,-1-2 1 0,1-2-46 15,-1-3-45-15,0-2 1 0,1-2-41 16,-1-4-16-16,-2-4-68 0,3-2-109 16,-3-6-196-16,-1-2-269 0,5-1-598 15</inkml:trace>
  <inkml:trace contextRef="#ctx0" brushRef="#br0" timeOffset="58619.205">31749 12398 1614 0,'0'0'614'16,"0"0"-7"-16,0 0-101 0,0 0-116 16,0 0-38-16,0 0-59 0,0 0-39 15,0 0-39-15,0 0-65 0,0 0-64 0,0 0-32 16,0 0-8-16,24 9-21 0,-8-15-25 16,4-1-44-16,3-5-176 15,2 1-115-15,2-2-140 0,-2-1-574 0,-5 2-897 16</inkml:trace>
  <inkml:trace contextRef="#ctx0" brushRef="#br0" timeOffset="58808.318">31968 12254 2291 0,'0'0'378'0,"0"0"-204"0,0 0 51 0,0 0 5 15,0 0-74-15,36 11-73 0,-19-10-20 16,0-1-22-16,-1-3-41 0,-1-3-109 16,-3-1-139-16,1-3-184 0,-3 2-629 15,10-11-730-15</inkml:trace>
  <inkml:trace contextRef="#ctx0" brushRef="#br0" timeOffset="59250.415">32281 11878 3074 0,'0'0'428'0,"0"0"-245"0,0 0 19 15,0 0-16-15,0 0-11 0,0 0-45 16,-16 54-49-16,12-32-32 0,-2 11-24 15,5-2-7-15,1 3 4 0,0 0-2 16,0-3-18-16,2 2-4 0,-2-1 1 16,-2-4-58-16,-1-2-18 0,-1-5 21 15,2-3 16-15,2-6 13 0,0-2 27 16,0-6 18-16,-1-1 4 0,0-2 15 16,1-1 22-16,0-1 28 0,5-3-26 15,2-2 16-15,3-4-31 0,5 2-46 16,1-3-6-16,3 3-27 0,2 1 2 15,-1 3-16-15,0 4-5 0,-4 3-22 0,-5 2 9 16,-5 4 0-16,-6 1 3 0,0 2 18 16,-2 1-31-16,-7 3 50 15,-2-3 10-15,-5-1 12 0,-4 1 0 0,1-2-22 16,-3-1-25-16,-2-3-33 0,5-1-55 16,1-5-48-16,5-1-55 15,5-7-190-15,8-5-246 0,5-5-419 0,4 3-106 16</inkml:trace>
  <inkml:trace contextRef="#ctx0" brushRef="#br0" timeOffset="59392.99">32527 12165 1782 0,'0'0'1084'15,"0"0"-713"-15,0 0 39 0,0 0-104 16,7 38 4-16,-9-22-34 0,-1 2-97 16,-3 2-50-16,2 0-46 0,0-3-44 0,-2 3-17 15,-1-6-22-15,2-1-17 16,1-2-115-16,2-1-124 0,0-4-122 15,2-3-194-15,-1-3-410 0,0-2-384 0</inkml:trace>
  <inkml:trace contextRef="#ctx0" brushRef="#br0" timeOffset="59528.056">32587 11998 3248 0,'0'0'429'15,"0"0"-187"-15,0 0-34 0,0 0-71 16,0 0-62-16,0 0-75 0,0 0-28 15,0 0-181-15,0 0-229 0,0 0-558 16,18-55-1415-16</inkml:trace>
  <inkml:trace contextRef="#ctx0" brushRef="#br0" timeOffset="59732.35">32718 11878 623 0,'0'0'3189'0,"0"0"-2921"16,-4 44-155-16,4-23 92 0,3 5 17 15,1 5 12-15,0-2-29 0,-3 0-28 16,2-1-49-16,-3 0-68 0,0-1-44 16,-3 0-16-16,-7 0 0 0,-3 1-82 0,-1-2-77 15,-1 0-76-15,-4-4-47 16,5-5-77-16,2-1-26 0,3-7 26 0,7-5-151 16,2-4-237-16,0-4-239 0,3-3-75 15</inkml:trace>
  <inkml:trace contextRef="#ctx0" brushRef="#br0" timeOffset="59856.322">32607 12265 311 0,'0'0'1683'0,"0"0"-1090"0,0 0-117 16,0 0-113-16,0 0-49 0,0 0-15 16,0 0 10-16,0 0-18 0,0 0-85 15,0 0-77-15,53-19-56 0,-24 12-58 16,3-3-15-16,3 0-171 0,1-1-152 16,3 1-90-16,-6 4 102 0,1-1-298 15,-10 3-1413-15</inkml:trace>
  <inkml:trace contextRef="#ctx0" brushRef="#br0" timeOffset="60499.271">30919 13101 2541 0,'0'0'1139'0,"0"0"-843"0,0 0-101 0,0 0-30 16,0 0 2-16,0 0 6 0,0 0-38 16,0 0-73-16,0 0-62 0,0 0-44 15,0 0-36-15,-46 0-6 0,34 12 27 16,0 5 3-16,-1 2 26 0,2 1 2 16,0 1-31-16,1-3-28 0,2-1 6 15,1-3 13-15,5-4 12 0,0-4 15 16,2-3 10-16,0-3 31 0,2 0 0 15,2-3 47-15,3-3 49 0,3-2-2 16,3-2-26-16,1 0-37 0,2 0-28 16,-1 0-3-16,-1 6-3 0,-2 1-9 15,-1 3-13-15,1 6 25 0,-3 5 15 16,0 2-2-16,0 0-13 0,-2 3-28 16,0-3-53-16,-3-3-53 0,1-3-36 15,1-1-94-15,1-6-190 0,2 0-246 16,4-9-432-16,-3 2-9 0</inkml:trace>
  <inkml:trace contextRef="#ctx0" brushRef="#br0" timeOffset="60849.592">31136 13178 1993 0,'0'0'728'0,"0"0"-212"15,0 0-153-15,0 0-92 0,0 0-85 16,0 0-58-16,0 0-31 0,0 0-32 16,0 0-34-16,-38 30-15 0,29-24-15 15,2 1-1-15,-1-1-62 0,2-1-32 16,2 2 7-16,1 0-3 0,3-2 10 15,0-1-14-15,2-3 3 0,4 1 15 16,3-2 76-16,4-5 31 0,1-4-28 16,6-4-3-16,-1-6-51 0,4-3 7 15,-1-5 12-15,-1-3 31 0,0-8-1 16,0-7 2-16,-2-8 28 0,-1 5 13 16,-9 10 56-16,-5 10 14 0,-4 8 23 15,-2-2 58-15,0 0-30 0,-2 4 23 16,1 5 6-16,-2 6-34 0,2 5-50 15,-1 2-107-15,-1 6-43 0,0 12-77 16,-4 18 56-16,-1 19 36 0,-6 10 7 16,2 3-22-16,3-4-37 0,2-12-47 0,7-9-53 15,2-11-19-15,0-11-27 0,1-5-36 16,4-2-24-16,6 0-101 16,2-4-361-16,-1-7-767 0</inkml:trace>
  <inkml:trace contextRef="#ctx0" brushRef="#br0" timeOffset="61648.77">31498 13105 1838 0,'0'0'1534'0,"0"0"-1191"0,0 0-82 15,0 0-19-15,-40-7-59 0,25 7-56 16,-2 1-16-16,2 5-6 0,-2 2-53 16,3 4-52-16,-1-1-9 0,2 5 8 15,3 1-3-15,1 4-20 0,4 0-13 16,4-3-15-16,2-1-10 0,6-4-18 15,3-3-13-15,3-4 28 0,5-6 65 16,2-2 1-16,4-9-1 0,3-7-34 16,1-5-13-16,-1-4-15 0,-1-4 21 0,-4-1 41 15,-2-1 25-15,-2-7 22 0,-5-6 31 16,-7-7 12-16,-4 5 9 0,-2 9 3 16,-2 13 11-16,2 10-11 0,-3 1-16 15,0 3-1-15,-1 3 1 0,1 4 2 16,1 5-88-16,-2 5-21 0,-2 6-55 15,-2 14 21-15,-2 16 39 0,-5 13 15 16,4 10 1-16,3-3 0 0,4-8-3 16,4-13-24-16,4-10-10 0,1-9 10 15,0-4 2-15,3 3 25 0,4-2 0 16,1-1 1-16,4-7 17 0,0-4 13 16,4-6-22-16,1-7-9 0,-1-6-76 15,5-6-66-15,-1-6 22 0,-3 0 25 16,-2-5 36-16,-2 3 59 0,-5-1 42 15,-1 5-2-15,-7 1 1 0,-4 7 39 16,-1 4 3-16,-4 5 24 0,-1 5-6 16,-5 1-101-16,0 7-3 0,-3 7-21 15,-4 6 24-15,2 4 21 0,-1 3 19 0,2 1-13 16,5-1-27-16,2-3 0 16,4 0-33-16,2-5-25 0,3-4-7 15,5-2 10-15,5-5 53 0,3-2 2 0,4-6 18 16,2-1-1-16,3-8-17 15,1-2-40-15,0-6-18 0,-2-2 30 0,2-3 17 16,1-1 11-16,0 0 12 16,-1 2 65-16,-4-1-31 0,-8 2-15 0,-1 4 30 15,-3 0-3-15,-5 5 9 0,0 3-9 16,-3 4-6-16,-1 1-31 0,-1 0-21 16,-4 3-55-16,-1 0-36 0,-4 4-32 15,1 1 10-15,-1 4 49 16,1 4 8-16,-1 1 13 0,1-1 9 0,5 1 16 15,3-4-7-15,1 0 25 0,6-4 23 16,2-1 51-16,1 1 2 0,3 0-26 16,-2-1-4-16,0 4 0 0,0 0-10 15,-3 0-11-15,-2 4 21 0,-1 1 27 0,-1 3 19 16,-1-1-22-16,1-2-21 0,3-3-4 16,-1-1 4-16,1-7-4 15,3-3 46-15,3 0 15 0,6-7-90 0,3-6-16 16,3-5-185-16,-2-4-83 0,-1-2-133 15,-2-2-299-15,-5 4-809 0,0-14-992 16</inkml:trace>
  <inkml:trace contextRef="#ctx0" brushRef="#br0" timeOffset="62198.581">31482 13546 2404 0,'0'0'396'0,"0"0"-206"0,0 0 88 0,0 0 12 0,0 0-47 0,0 0-20 16,0 0-50-16,0 0-77 0,0 0-86 0,0 0-10 15,0 0 0-15,-28 72 3 16,27-15 37-16,-3 3-3 0,1-1-3 15,0-9-34-15,-1-8 1 0,1-1-3 0,-1-2-16 16,-4-6-81-16,-1-6-88 0,1-10-75 16,-2-3-54-16,2 2-123 15,-1-5-286-15,1-4-629 0</inkml:trace>
  <inkml:trace contextRef="#ctx0" brushRef="#br0" timeOffset="62398.747">31256 13911 1163 0,'0'0'1946'16,"0"0"-1516"-16,0 0 8 0,0 0-22 15,0 0-114-15,0 0-114 0,0 0-96 16,0 0-37-16,0 0-34 0,0 0 10 16,0 0 8-16,45 23-8 0,-27-4-30 15,-4 1-1-15,0-1-2 0,-3-2-14 16,-3-3-8-16,3-2 0 0,-1-4-7 16,-2-2 7-16,5-5 2 0,-1-1 22 0,4-10 34 15,0-4-34-15,3-7-61 16,-2-5-96-16,0-5-49 0,-2-3-41 15,-2 2-94-15,-2 0-182 0,-4 9-521 0,5-3-1035 16</inkml:trace>
  <inkml:trace contextRef="#ctx0" brushRef="#br0" timeOffset="63314.906">31237 14617 290 0,'0'0'2208'0,"0"0"-1872"16,-3-52-41-16,3 28 36 0,-1 0-36 0,0-3-16 15,-1 2-50-15,-1-1-49 16,-1 5-4-16,-1 2-13 0,-2 3-12 16,0 2-47-16,1 5-13 0,0 2-15 0,-1 2-5 15,-3 4-71-15,0 1-7 16,-2 3-57-16,-1 10-21 0,-2 10 12 0,-3 16 42 16,4 16 28-16,2 6 3 0,4 3-12 15,5-9-12-15,2-10-13 16,1-9-30-16,4-8-4 0,1-8 0 0,1-5-6 15,4-1-21-15,2-1 39 0,7 0 22 16,1-9 15-16,5-4-15 0,3-7-53 16,3-10-78-16,-2-3-52 0,2-4 37 15,-2-3 47-15,-3-2 35 0,1-1 78 16,-4 2 23-16,-1 1 89 0,-5 3 57 16,-5 4 36-16,-3 5-40 0,-2 4-1 15,-4 6 27-15,-3 3 33 0,0 2-13 16,-2 0-31-16,-5 0-81 0,1 4-76 15,-3 2-24-15,-5 3-40 0,-1 4 12 16,-1 5 24-16,1 1 16 0,-1 4 9 16,2-4-25-16,-1 5 3 0,3-6-27 0,3-4-16 15,3-2 3-15,5-8 7 16,1-1-45-16,5-3 37 0,4-7 66 16,4-4 75-16,4-2-4 0,2-4-34 15,0-2-21-15,-1 2 2 0,-4 3-18 16,-2 3 0-16,-4 6 0 0,-2 3 53 15,-2 2 24-15,0 5-75 0,4 5 35 0,-4 2 0 16,2 2-35-16,-1 4 22 0,0-1-23 16,-2 0-1-16,0-5 0 0,0-2-1 15,-1-4-2-15,1-4-25 0,2-2 28 16,2-5 31-16,6-6 15 0,1-6-36 16,4-3-10-16,0-6-27 0,0 0 2 15,-2-2 3-15,-2 0 22 0,-1 2 27 16,-5 5-2-16,-1 1-10 0,-3 10 10 15,-2 2 3-15,-1 4 24 0,-1 4-10 16,-1 0-42-16,-1 0-21 0,-2 6-83 16,1 4-31-16,-2 3 58 0,1 3 58 15,0 1 17-15,2 2-13 0,1-1-1 16,1-3-21-16,1 0-34 0,5-2 3 16,5-3 65-16,0-1 3 0,0-2 22 0,0-3-7 15,-2 0-12-15,0 0 0 0,-5-2-3 16,1 1-16-16,-5 0-37 15,-2 2 53-15,-5 1-25 0,-4 1 22 0,-4 3-106 16,-3-2-79-16,-3-2-66 0,-1 2-104 16,3-4-115-16,2-3-321 0,6-1-789 15</inkml:trace>
  <inkml:trace contextRef="#ctx0" brushRef="#br0" timeOffset="64049.538">31932 14541 699 0,'0'0'1197'0,"0"0"-1016"0,0 0 17 15,0 0 29-15,0 0 5 0,0 0 12 16,0 0-1-16,0 0-16 0,0 0-18 15,0 0-23-15,0 0 12 0,0-36-44 16,-6 35-70-16,-3-1-53 0,-2 2-31 16,-2 3 2-16,-2 5 26 0,4 5 6 15,-1 5-32-15,3 5 42 0,1 4 33 16,2 2 3-16,1 1-21 0,4-2-19 16,1-1-40-16,4-4-10 0,4-1-49 15,7-6-34-15,3-3 13 0,5-5 49 16,1-3-12-16,-2-4 2 0,4-2 1 15,-1-5-26-15,-3-7-27 0,7-4-21 16,10-7 4-16,-4 4 60 0,-2 1 3 16,-7 0 14-16,-12 8 33 0,-2-2 32 0,-1-3 9 15,-3 4 19-15,-3 2 15 0,-2 0 20 16,-3 4-14-16,-4 1-40 16,-4 0-41-16,-5 1-16 0,-3 1-18 0,-2 3 34 15,-5 0 28-15,1 5 34 0,0 3 10 16,2 2 8-16,4 2-21 0,5 1-18 15,-1 2-23-15,5-1-18 0,0-1-3 16,1-3-19-16,5-2 7 0,0-2-22 16,1-4-19-16,0 0 3 0,0-2 53 15,11 0 16-15,8 0 5 0,1-2-11 16,2-2-10-16,-4 1-28 0,-4 0-25 16,1 3-6-16,-2 0 6 0,-3 3-25 15,1 4 5-15,-3-2-3 0,-3 0 17 16,0 2-20-16,-2-2-22 0,-1-2-3 15,2-1-23-15,0-2-35 0,0 0-81 16,3-3-194-16,2-4-94 0,6-1-70 16,1-2-387-16,0 0 478 0</inkml:trace>
  <inkml:trace contextRef="#ctx0" brushRef="#br0" timeOffset="65016.772">32396 14640 7 0,'0'0'1038'0,"0"0"-442"0,0 0-47 0,0 0-64 0,0 0-80 15,0 0-112-15,0 0-93 0,0 0-92 16,0 0-35-16,0-38-51 0,-17 31 9 15,1 1 23-15,-1 5-1 0,0 0 1 16,2 1-29-16,2 5-22 0,1 5-3 16,4 4-44-16,3 5-6 0,2 3 15 15,3 0-25-15,3 1-82 0,5-2-76 16,3-3-60-16,3-6-17 0,-3-4 44 16,3-6 141-16,-1-2 110 0,0-9 43 15,2-4 112-15,2-7-81 0,-4-2-13 16,5-4-28-16,-8-2 18 0,-1-9 58 15,-8-9 67-15,-1-9 28 0,-7-4-17 16,-5-1-4-16,4 2 6 0,-4 7-28 16,3 2 4-16,4 8-66 0,1 13 80 15,-1 11-40-15,5 9-35 0,-2 1-9 0,-1 3-24 16,1 2-65-16,0 4-6 16,1 14-104-16,1 22 46 0,4 23 21 15,1 11 0-15,-3 9-9 0,-2-5-56 0,0-11 62 16,7 0-46-16,-5-7-1 15,7-12-34-15,0-14-44 0,-3-9 48 0,10-6 82 16,3-2-9-16,0-2-85 16,3-4-47-16,-1-7 30 0,-6-5-84 0,4-11-215 15,-2-4-98-15,-2-6 225 0,2-2 68 16,-2 2-117-16,2-1 367 0,1 4 130 16,-4-1 137-16,1 4-11 0,-5 4 55 15,0 0-26-15,-4 3 5 16,-3 3-8-16,-3 2-33 0,-1 2 14 0,-5 0-42 15,-3 0-39-15,-2 4-75 0,-1-1-63 16,-1 1 0-16,0 1-10 0,1 9 0 16,-3 1 0-16,-1 5 0 0,1 4-3 15,1 1 22-15,6 3-41 0,4-3 13 16,3 3-23-16,2-4-2 0,6-4-25 0,4-1-43 16,2-5-12-16,3-3 5 15,4-3 6-15,-1-4 13 0,7 0-12 16,0-7-2-16,-3-1 1 0,4-5-7 0,-2 0-9 15,-3-1-3-15,-4 0 24 0,-1-2 11 16,-6 1 53-16,1 2 44 0,-3 0 64 16,-5-1 46-16,1 2 25 0,-3 0 6 15,-2 5-20-15,0-1-14 0,-6 2-21 16,-3 2-13-16,-4 0-84 16,0 1-33-16,-1 3-64 0,0 0-4 0,-2 4 25 15,1 4 0-15,-1 2-3 0,-1 3-13 16,1 4 0-16,5 2 10 0,3 2 11 15,8 0 29-15,4 1 9 0,5-3 50 16,8-1-13-16,3-2-37 0,2-5-30 16,2-4 28-16,-1-1 0 0,-1-6-1 15,-4-6-34-15,3-5-4 0,-2-5-2 16,-4-5 15-16,0 0 28 0,-3-7 16 0,-5-1 46 16,-3-7 38-16,-8-13 30 15,-8-14-35-15,4-9-24 0,-13-2 21 16,7 5 3-16,10 6 128 0,-17 5-89 0,13 14-54 15,3 12 2-15,-7 8-1 16,12 11-8-16,2 0 0 0,1 3-25 16,-2 3-17-16,3 7-31 0,-1 5-39 0,2 17-27 15,9 25 38-15,-3 31 11 0,3 15 17 16,5 5 0-16,-14-5 0 0,1-12-12 16,-3-6-9-16,-2-9-22 0,2-6-54 15,1-15-82-15,-1-16-114 0,-3-10-203 16,1-10-120-16,4-2 65 0,0-3-687 15,5-14-799-15</inkml:trace>
  <inkml:trace contextRef="#ctx0" brushRef="#br0" timeOffset="75482.151">20792 11305 1592 0,'0'0'734'0,"0"0"-434"0,0 0-52 16,0 0 76-16,0 0-34 0,0 0-5 0,0 0-9 15,0 0-53-15,0 0-43 0,0 0-11 16,0 0-2-16,0 0-23 16,0 0-22-16,0 0-27 0,0 0-44 0,-11-20-51 15,11 25-67-15,0 4-21 0,3 17 79 16,3 18 9-16,1 22 79 15,1 12-33-15,-3 0 3 0,-2-4-22 0,-2-10 3 16,0 2-2-16,-1-3-10 16,0-3-18-16,-1-3 0 0,0-6-15 0,0-12-52 15,1-7-46-15,0-10-27 0,0-6-23 16,0 0-49-16,0-1-42 0,1-3-59 16,0-8-257-16,1-4-740 0,0-17-809 0</inkml:trace>
  <inkml:trace contextRef="#ctx0" brushRef="#br0" timeOffset="76198.309">21867 11333 1535 0,'0'0'1179'0,"0"0"-969"0,0 0-92 0,0 0 52 16,0 0-36-16,-39-46 22 0,32 34 12 0,-1 1-11 15,1-2-37-15,0 2-26 0,3 1-6 16,1 3 6-16,1 1-1 0,-1 0-18 16,3 2-13-16,0 0-19 0,0-1-18 15,3 1-4-15,1 0-5 0,3-1 2 16,5-1 1-16,3 4-16 0,2 1 21 16,6 2-20-16,10 9-1 0,6 13 18 15,11 17-8-15,-2 7 13 0,-5 6-26 16,-7 2-1-16,-8-2-1 0,-5 2-43 15,-8 0 44-15,-5 3-1 0,-9 2-51 16,-4 0-8-16,-12-3 24 0,-7-2 25 16,-7-2 12-16,-8-7 1 0,-6-2 27 15,-4-4 9-15,-5-8-3 0,0-8 46 16,-1-10 22-16,-1-11 45 0,5-7 55 0,-1-16-1 16,5-11-31-16,0-10-64 15,6-8-39-15,3-6-37 0,5-6-30 0,8-3-18 16,5-2-44-16,9 2 61 0,9 4 1 15,7 7-21-15,11 14-21 0,16 1 2 16,12 8-26-16,10 5 8 0,16-3 3 16,0 4-27-16,5 1-110 0,2-2-152 15,-2 0-327-15,-20 4-1057 0,-5 1-572 0</inkml:trace>
  <inkml:trace contextRef="#ctx0" brushRef="#br0" timeOffset="77282.613">22675 11155 2459 0,'-1'2'1017'0,"1"-1"-817"0,0 0-11 0,0 2-54 0,0 6-40 0,2 4 5 16,0 13 74-16,3 15 67 0,0 12-81 15,1 8-77-15,-1 1-34 0,-3-3-9 16,-2 0-22-16,0 3 1 0,-5 2-16 16,-1 1 12-16,-1 0-15 0,0-5 0 0,3-8-25 15,2-12 1-15,2-12 0 0,0-9-16 16,0-5-46-16,1 1-16 15,2-3-39-15,0-2-67 0,3-7-101 0,-1-5-259 16,0-4-661-16,2-23-925 0</inkml:trace>
  <inkml:trace contextRef="#ctx0" brushRef="#br0" timeOffset="77948.392">23528 11369 650 0,'0'0'2324'0,"0"0"-1931"0,0 0-158 0,-3-37-8 0,5 24 10 0,2-2-91 0,3 0-9 15,3-3-19-15,4 0-25 0,4-2-35 16,5 4-14-16,8-4-17 0,13 2 13 16,8 4-15-16,4 7-10 0,-1 8-6 15,-6 13-9-15,-5 10-30 0,1 9-23 16,-3 8 20-16,-5 6 2 0,-1 4-28 15,-6 8-37-15,-8 4 31 0,-5 4-12 16,-9 4 61-16,-7 0-18 0,-4 0-16 0,-11-5-15 16,-6-4-7-16,-8-7 63 0,-8-8 9 15,-7-2 56-15,-6-9 25 0,-5-7 43 16,-4-7 6-16,-4-12 19 0,0-10-2 16,-2-10-3-16,1-10-12 0,1-13-22 15,4-8-25-15,7-8 3 0,7-9 19 16,9-9 8-16,8-5-73 0,7-10-41 15,10-3-2-15,8 0-34 0,5 6-7 16,13 7-28-16,10 11-9 0,9 7-9 16,12 11-37-16,8 5-65 0,8 6-55 15,6 3-200-15,0 5-560 0,-17 9-1025 16</inkml:trace>
  <inkml:trace contextRef="#ctx0" brushRef="#br0" timeOffset="78631.695">25027 11265 1694 0,'0'0'1738'0,"0"0"-1359"0,0 0-111 0,0 0-77 0,0 0-61 16,0 0-40-16,0 0-16 0,0 0-49 16,0 0-1-16,5 53 47 0,-5-12 37 0,-7 14-1 15,-9 6-49-15,1-3-27 0,-6-3-13 16,3-8-3-16,2-2-15 16,-1-3-12-16,6-8 1 0,2-8 10 0,3-5 1 15,3-5 0-15,1 1-2 0,0-2 1 16,-2-1-11-16,2-6 11 0,2-3-1 15,0-5-11-15,0 0-2 0,2-3-28 16,4-8 28-16,0-10 15 16,7-15-2-16,2-17-29 0,2-7-24 0,-2 1 3 15,-1 2 24-15,-3 9 28 0,1-1 1 16,-4 0 24-16,1 10-7 0,-2 8 4 16,2 8-7-16,-5 6 6 0,3 0 1 15,-1 3-10-15,1 2 13 0,-2 4 18 16,-2 5 21-16,-2 3-33 0,1 3-31 15,3 5-9-15,0 8 9 0,5 15 46 0,2 14-3 16,1 16-28-16,-1 5 3 16,-2 1-17-16,1-6-1 0,-1-8-3 15,-1-3 0-15,3-3-24 0,-5-10-16 0,2-10 0 16,-4-8-6-16,-1-3-33 0,2 0-41 16,-2-2-34-16,0-1-31 0,-3-5-24 15,-1-6-127-15,-6-4-266 0,-3-6-545 16,0-1-639-16</inkml:trace>
  <inkml:trace contextRef="#ctx0" brushRef="#br0" timeOffset="78775.825">24883 11662 1823 0,'0'0'1338'0,"0"0"-899"0,0 0-77 0,0 0-83 16,0 0-27-16,0 0-73 0,0 0-22 15,0 0 5-15,0 0 12 0,51-3-22 16,-25 0-55-16,12-7-97 0,9-6-39 15,11-9-214-15,3-5-157 0,-13 5-327 16,-6-2-1941-16</inkml:trace>
  <inkml:trace contextRef="#ctx0" brushRef="#br0" timeOffset="80131.719">20961 13116 2383 0,'0'0'1056'0,"0"0"-708"0,0 0-45 0,0 0 23 16,0 0-45-16,0 0-75 0,0 0-44 0,0 0-25 15,0 0-21-15,0 0-43 0,0 0-64 16,0 0-9-16,9 50 0 0,1 2 45 16,2 12 18-16,-1 4-8 0,-1-6-16 15,-2-7-36-15,-3-1-2 0,-1 0-1 16,-2-2-15-16,0 1-30 0,-1-11-31 16,0-8-33-16,0-10-16 0,1-5-40 15,2 0-18-15,0 2-75 0,2-7-129 16,0-9-372-16,-2-4-853 0,5-17-260 0</inkml:trace>
  <inkml:trace contextRef="#ctx0" brushRef="#br0" timeOffset="80450.393">21870 13125 2842 0,'0'0'1439'0,"0"0"-1259"15,0 0-7-15,5 38 24 0,0-14 139 16,2 3-111-16,0 8-88 0,0 11-49 15,-1 7-25-15,-2 4-36 0,-1-2-25 16,-3-7-2-16,-4-1-12 0,0-3-45 16,-1-2-37-16,2-6-52 0,0-8-33 15,1-8-87-15,2-5-155 0,0-1-263 16,0-2-880-16,2-5-707 0</inkml:trace>
  <inkml:trace contextRef="#ctx0" brushRef="#br0" timeOffset="80733.359">22686 13079 3724 0,'0'0'453'0,"3"46"-186"15,2-8 8-15,-1 17 102 0,0 3-112 16,-2-1-47-16,-2-5 3 0,0-9-34 16,0 2-69-16,0-1-43 0,0 1-50 15,1 0-23-15,-1-1-2 0,0-6-3 16,0-9-82-16,0-7-57 0,0-5-48 16,0-1-55-16,2 2-71 0,2-4-315 15,0-8-845-15,4-9-1492 0</inkml:trace>
  <inkml:trace contextRef="#ctx0" brushRef="#br0" timeOffset="81049.292">23790 12927 3952 0,'0'0'524'0,"0"0"-265"15,0 0-105-15,-1 39 32 0,-1-2 31 16,-1 0-2-16,0-2 10 0,0-1-50 16,1-6-48-16,2 10-49 0,0 9-36 15,0 7-9-15,0 1-30 0,1-2 10 16,1-7-13-16,-2-13-15 0,1-9-69 15,0-3-52-15,0-6-33 0,2 1-40 0,-1 1-49 16,3-1-83-16,0-8-281 16,2-6-496-16,-1-2-775 0</inkml:trace>
  <inkml:trace contextRef="#ctx0" brushRef="#br0" timeOffset="81831.488">24466 13079 3286 0,'0'0'454'0,"0"0"-240"0,-9 47-50 0,7-24 41 0,-1 3 0 15,0-2-69-15,-2 2-35 0,0-2-18 16,0-2-22-16,1-1-21 0,-1-2-12 16,2-3-7-16,1-2 3 0,2-2 19 15,-2-3-12-15,2-5-1 0,0-2-5 16,0-2 5-16,0 0 31 0,0 0 52 16,0-6 2-16,0-6-9 0,0-11-73 15,0-15-33-15,0-19-13 0,0-6-5 16,0-1 17-16,5 5-2 0,5 8-15 15,-1 4 15-15,2 7-21 0,1 10 9 16,1 9 2-16,-2 4-5 0,7-1-9 16,2 3-4-16,6-1 13 0,1 6 18 15,-1 6 0-15,0 4-9 0,-2 1 6 0,-4 6-18 16,-1 2 0-16,-6 4-1 0,-4-1-17 16,-6 8-22-16,-3 2 3 0,-10 5 18 15,-8 8 7-15,-3-2-4 0,-8 1 16 16,-2 2 20-16,2-8 1 0,-5 3 21 15,5-4 19-15,3-3 15 16,5-5-3-16,8-5-25 0,4-4-9 0,5-5-3 16,4-1-13-16,3 1 1 0,5-1 30 15,6 0 34-15,6 2 6 0,4 1-9 16,9 1-25-16,8 2-18 0,10 4-19 16,-6-1-1-16,-10 1 2 0,-11-4 9 15,-6 0 0-15,1 0-10 0,-4 3-2 16,-2 1-27-16,-6-1-12 0,-7 2 30 15,-11 2 9-15,-5 2 36 0,-15 3 0 16,-18 2-11-16,-14 2-25 0,-7-5-31 16,3-3-8-16,7-9 6 0,15-8-34 15,14-1-73-15,8-3-85 0,5-4-140 16,4-7-381-16,1 4-1389 0</inkml:trace>
  <inkml:trace contextRef="#ctx0" brushRef="#br0" timeOffset="82464.421">19895 14598 3536 0,'0'0'577'0,"0"0"-353"0,0 0-48 0,0 0-31 0,0 0-40 16,0 0-53-16,0 0 10 0,0 0-13 15,0 0-28-15,55-36-3 0,-11 28 13 16,27 1 3-16,15-3 5 0,14 0-11 15,11 1 2-15,8-2-8 0,13-3 11 16,18 0 7-16,16 0 5 0,12-3 7 16,16 0 12-16,10 1 60 0,8-5-2 15,12 3-10-15,9-2 6 0,8 1 30 16,11 3-7-16,5 0-20 0,7 3-10 16,-1 2 4-16,1 1-37 0,-5 2-15 15,-6 2-18-15,-10 0-15 0,-15 5-15 0,-12-1 3 16,-17 2-15-16,-18 2 0 15,-14 1 0-15,-19 1 18 0,-16-3-18 0,-18 2-1 16,-19-2-2-16,-16-1-2 16,-17-4-37-16,-17 0-48 0,-18 0-27 0,-10-2-49 15,-10-1-57-15,0-4-66 0,-10-11-135 16,-3 1-855-16,-21-23-1559 0</inkml:trace>
  <inkml:trace contextRef="#ctx0" brushRef="#br0" timeOffset="83065.429">19552 12509 1304 0,'0'0'1727'0,"0"0"-1376"0,0 0-180 0,0 0 13 15,-10 37-23-15,10-14-1 0,5 13-19 16,0 14-20-16,2 8-12 0,-1-3-26 15,-1-1-33-15,2-10-29 0,-5-2-21 16,0-1-29-16,-2-8-108 0,0-8-58 16,0-2-53-16,-2-9-146 0,0 2-206 15,1-3-399-15,-2-4-342 0</inkml:trace>
  <inkml:trace contextRef="#ctx0" brushRef="#br0" timeOffset="83250.005">19348 12748 866 0,'0'0'2313'0,"0"0"-1934"16,0 0-98-16,0 0 74 0,0 0-66 16,0 0-64-16,0 0-96 15,0 0-43-15,0 0 8 0,51-22 25 0,8 18 88 16,11-2-27-16,3-3-93 16,-2-3-59-16,-10-1-28 0,-6 3-97 15,-6-3-143-15,-8 3-184 0,-14 0-297 0,-2-5-1401 0</inkml:trace>
  <inkml:trace contextRef="#ctx0" brushRef="#br0" timeOffset="90281.799">23577 14139 20 0,'0'0'613'0,"0"0"822"0,0 0-1183 16,0 0-80-16,0 0 15 0,0 0-42 0,0 0-1 15,0 0-22-15,-39-28-19 0,35 24-8 16,0 2-18-16,0 0-1 16,1 0 13-16,-1 1 13 0,1-1-8 0,-1 2-12 15,-1-2-38-15,1-1-28 0,-2 0-4 16,-1-1-12-16,1-1 0 16,-2-3 2-16,2 1 17 0,-2-4-8 0,0-1-11 15,-2-2-1-15,1-3 1 0,0-1 25 16,-3-3-3-16,1-1-9 0,-2 1 15 15,1-5-9-15,-1-2-17 0,-2-2-2 16,-2-8-16-16,-3-6-9 0,-1-7 22 16,0-4-16-16,2 4 3 0,1 2 14 15,3 5-1-15,0-1 3 0,-1 2 0 16,-1-1 0-16,-1-1 0 0,0 1 19 0,2-2-19 16,-1-2 34-16,2-1-30 15,0-6-2-15,4 0 7 0,-1-5-9 16,4-3 0-16,0-4 3 0,1-2-3 0,1-1-2 15,2-4 1-15,0 0-1 0,2 2-11 16,2-3 1-16,0-2-16 16,5-3 28-16,2-1-1 0,2-3-1 0,1 1-14 15,3-3-9-15,0 2 0 0,2-1-10 16,2 2 34-16,1-1-12 0,-1 2 13 16,3 2 0-16,0 2-1 0,1 1 0 15,1 2-18-15,-3 2 18 0,3-1 1 16,0 2 1-16,0 3-1 0,0 0-2 15,2 3-10-15,1 2-4 0,1 1-3 16,1 2 10-16,2 5 9 0,0 3 17 16,2 5-16-16,-6 10-1 0,-2 8 0 15,-5 8-1-15,-1 2-2 0,4-2-16 16,3 0 16-16,3-1-22 0,-1 6-3 16,0 6 2-16,0 4-2 0,2 3-1 15,-2 4 10-15,0 4-9 0,1 5-7 16,-2 7 3-16,0 6-15 0,-1 4 3 15,0 10 43-15,0 12-17 0,0 10-4 0,-3 7 21 16,-4 0 1-16,-4 1 1 16,-1-7 10-16,1 3-10 0,1-1-1 15,1 2 0-15,-2 4-12 0,2 3 12 0,-2 3 1 16,2 1-1-16,-2 2-1 0,0 0-31 16,-1 4 10-16,1 0 21 15,-5 1-38-15,2 1 26 0,-1 0 10 0,0 2-13 16,2-1 15-16,0-1-21 0,-4 1 3 15,3 1 16-15,-2-1 1 0,-1 2 2 16,-1 0-2-16,-2 4 1 0,1-2-1 16,-3 1 1-16,-2-2-15 0,0 4 14 15,-3-2-24-15,-5-1-6 0,2-1 0 16,-3-6 16-16,2 0 13 0,-4-4 0 16,1-2 3-16,-1-1 0 0,-2-1 0 15,0 0 1-15,-2-4-1 0,1 0 1 16,-3-4-2-16,1-2 2 0,-2-2 17 15,-2-5 2-15,0-3-8 0,-4-2 4 16,3-3 10-16,0-8-4 0,3-10 4 0,3-4-4 16,-1-5 1-16,-4 3 2 15,-3 3 7-15,-5 1 13 0,1-5 12 16,-1-3 10-16,0-2 9 0,0-4-26 0,2-2-18 16,1-4-3-16,0-2 2 0,1-3-16 15,2-2-15-15,2-4-44 16,0-3-35-16,2-5 6 0,3-2 0 0,0-4-45 15,5-6-141-15,4-10-249 0,3 5-640 16</inkml:trace>
  <inkml:trace contextRef="#ctx0" brushRef="#br0" timeOffset="91770.746">23563 10187 1049 0,'0'0'595'0,"0"0"-215"0,0 0-98 0,-23-38-88 0,18 31-13 16,0 1 25-16,0 2 6 0,1 1 5 0,2 0-58 16,-1 2-32-16,2-1-13 15,-1 2-10-15,1 0 3 0,1 0 15 16,-1 0-15-16,1 0-38 0,-1 2-69 0,1 2-22 16,0 6-40-16,2 11 62 0,5 16 9 15,0 13 44-15,2 6 22 0,-1-2-38 16,1-8-12-16,-2-13-22 0,-1-4-2 15,-1-9 2-15,2-1-2 0,-1 4 2 16,0 0-3-16,-1 1-1 0,1-7 1 16,-2-1-2-16,0-8 1 0,-2-2 0 15,0-4-2-15,0-2 2 0,-1 0 1 16,0-6 59-16,0-1 65 0,1-2-32 16,0-7-39-16,1-1-35 0,2-4-5 15,1 2-13-15,2 2-3 0,-1 3-21 16,2 4 2-16,2 6 7 0,-1 1 15 15,0 3-2-15,2 1-14 0,0 4 14 16,-2 3-10-16,0 2-7 0,-4 3-33 16,-3 1 6-16,-3 0 2 0,-1 3-5 15,-6-1 15-15,-4 0-16 0,-1 0-9 16,-3 0 3-16,1-5 3 0,1-2-39 16,-1-5-27-16,4-4-32 0,2-1-83 0,1-8-55 15,4-4 26-15,3-4 42 0,1-4 40 16,6-4 71-16,4-3 52 0,0 0 35 15,4 0 23-15,-1 2 4 0,2 4 35 16,0 5 112-16,1 3 84 0,-1 5 25 16,0 3-39-16,-1 5-68 0,2 1 8 15,-1 7-9-15,2 6 21 0,-3 4-56 16,-1 1-42-16,-2 5-13 0,-2-1-9 16,-3 1-16-16,-3-3-18 0,-2-1-19 15,-1-2-31-15,-1-4-38 0,0-1-58 16,-2-5-100-16,-1-4-146 0,1-5-273 15,0-3-696-15,-1-15-157 0</inkml:trace>
  <inkml:trace contextRef="#ctx0" brushRef="#br0" timeOffset="91898.145">23808 10183 2730 0,'0'0'388'0,"0"0"-56"0,0 0-50 0,0 0-31 15,0 0-96-15,0 0-68 0,0 0-62 0,-36-27-25 16,34 24-66-16,2 1-72 0,0-3-110 15,0-2-151-15,6-3-306 16,-1 3-596-16</inkml:trace>
  <inkml:trace contextRef="#ctx0" brushRef="#br0" timeOffset="92081.198">23892 10033 2522 0,'0'0'595'0,"0"0"-209"15,0 0-155-15,0 0-39 0,-10 48-47 0,10-24-23 16,4 11-1-16,4 9 3 0,3 11 15 15,3 0-9-15,-2-6-44 0,-5-10-37 16,-2-12-36-16,-2-6-13 0,0-1-37 16,1 2-95-16,0 0-99 0,2 1-74 15,0-7-113-15,3-4-343 0,-1-10-530 16,-3-2-302-16</inkml:trace>
  <inkml:trace contextRef="#ctx0" brushRef="#br0" timeOffset="92211.382">23873 10367 2769 0,'0'0'519'0,"0"0"-74"16,0 0-153-16,0 0-91 0,0 0-98 0,0 0-103 16,0 0-16-16,0 0 4 0,0 0-26 15,57-38-40-15,-30 20-98 0,3-3-195 16,2 2-366-16,-10 0-752 16</inkml:trace>
  <inkml:trace contextRef="#ctx0" brushRef="#br0" timeOffset="92581.51">24230 10274 2110 0,'0'0'756'16,"0"0"-302"-16,-22 36-136 0,16-20-19 15,0 2-66-15,0 2-71 0,3-2-10 16,1 1-32-16,2 2-55 0,0-3-25 16,1 1-37-16,2-1-3 0,3-1-3 15,-2-3-34-15,1-1-19 0,0-5 1 16,-1-1 24-16,-1-1 6 0,-2-4 22 15,0-1 3-15,-1-1 3 0,0 0 37 0,-2 0 25 16,-1-4-16-16,-4-4-18 16,-1 0-12-16,-4-6-19 0,1 0 18 0,0-3 4 15,1-3 11-15,3 2 4 0,2-1 6 16,4 1 19-16,1 2-26 0,1 2-36 16,6 0-33-16,2 0-16 0,5 3 6 15,3 1 9-15,4 1 0 16,2 6-3-16,2 2 6 0,-3 1-2 0,-1 4-63 15,-2 5-9-15,-4 1 6 0,-2 1 6 16,-6 2 5-16,-4-1 4 16,-3 1-8-16,-6 3 52 0,-8 1 15 0,-5 1-54 15,-5 1-104-15,-6-3-144 0,-3-4-136 16,0-5-313-16,7-6-765 0</inkml:trace>
  <inkml:trace contextRef="#ctx0" brushRef="#br0" timeOffset="100764.007">23983 14826 1635 0,'1'1'620'0,"-1"1"-384"0,0-2-130 0,1 1-15 16,-1-1 15-16,0 0 32 0,0 1 13 0,0 1 2 15,0-1-22-15,0-1-10 16,0 3 6-16,0-3 5 0,0 3 1 0,0-2-14 16,0 5 1-16,0 0-8 0,1 4 3 15,0 6-3-15,0 4 2 16,2 6-6-16,-1 11-19 0,1 13-21 0,1 17-16 15,-1 1 12-15,-1 1-6 0,-2-6 0 16,0-8-6-16,0 0-6 0,0-3-13 16,0-4-5-16,0-8-1 0,2-12 7 15,-1-8-7-15,1-3-6 0,-1 0 28 16,1-3-16-16,-1 0-21 0,0-4-12 16,-1-5-25-16,1-4-51 0,-1-1-67 15,0-2-64-15,0-6-39 0,0-3-112 16,-2-5-278-16,0 2-1030 0,2-17-408 0</inkml:trace>
  <inkml:trace contextRef="#ctx0" brushRef="#br0" timeOffset="105082.285">22346 10203 2035 0,'0'0'750'0,"0"0"-374"0,0 0-48 0,0 0-47 0,0 0-70 16,0 0-28-16,0 0-34 0,0 0-53 16,0 0-77-16,0 0-19 0,0 0-62 15,0 0-13-15,4 16 50 0,2 2 25 16,3 7 53-16,1 7-25 0,0 1-15 16,-1 4-12-16,-2-2 10 0,0-1-11 15,-3 4-31-15,-2-4-25 0,-2 1-25 16,0-3 9-16,-1-1 10 0,-2-6 14 15,-1-3 48-15,1-7 0 0,0-4 3 16,2-4 29-16,1-5-19 0,0-2 21 16,0 0-3-16,1-3 7 0,0-1-4 15,1-3 32-15,3-4-26 0,-1-3-18 16,2-3-22-16,3-2-12 0,3-1 10 16,0 2 1-16,1 1-20 0,1 4 5 15,0 6-31-15,-3 2 16 0,-1 4-3 16,-2 1 6-16,-3 4-16 0,0 4-7 0,-4 2 26 15,-1 1 3-15,0 5-19 0,-7 0 16 16,-1 1 3-16,-3 0-28 16,-3 1-10-16,-1-2-19 0,-2-2-41 0,1-2-67 15,-1-3-84-15,4-3-130 0,0-4-171 16,4-2-449-16</inkml:trace>
  <inkml:trace contextRef="#ctx0" brushRef="#br0" timeOffset="105288.896">22595 10442 2499 0,'0'0'541'0,"0"0"-97"0,0 0-125 0,0 0-146 0,0 0-139 16,0 0-15-16,0 0 20 0,0 38-2 15,5-24-9-15,0 2-24 0,0 1 11 16,-1-2-15-16,-1 1 0 0,-1-2-31 15,-1-2-102-15,-1-1-83 0,0-2-130 0,0-3-203 16,0-3-569-16,-1-6-536 0</inkml:trace>
  <inkml:trace contextRef="#ctx0" brushRef="#br0" timeOffset="105420.886">22614 10284 470 0,'0'0'2383'16,"0"0"-1983"-16,0 0-107 0,0 0-46 15,0 0-115-15,0 0-113 0,0 0-19 16,0 0-114-16,0 0-132 0,0 0-273 16,14-37-445-16,0 18-939 0</inkml:trace>
  <inkml:trace contextRef="#ctx0" brushRef="#br0" timeOffset="105631.164">22772 10139 2712 0,'0'0'536'0,"0"0"-148"15,0 0-139-15,0 0-54 0,0 0-42 16,-7 36-47-16,7-21-16 0,0 3-22 0,0 3-16 16,0 2-11-16,2 2 2 15,0-1-9-15,-2 1-16 0,2-1-17 16,-2 2-1-16,0-2-14 0,0 1-26 0,-2-1-112 16,0-2-65-16,-2-2-24 0,-1-3-23 15,1-4-88-15,0-5-130 16,0-4-173-16,1-2-404 0</inkml:trace>
  <inkml:trace contextRef="#ctx0" brushRef="#br0" timeOffset="105794.999">22672 10462 2399 0,'0'0'522'16,"0"0"-55"-16,0 0-80 0,0 0-152 15,0 0-74-15,0 0-18 0,0 0-37 16,0 0-106-16,18-41-19 0,-8 29 3 15,5-3 15-15,2-2-20 0,5-2-66 16,1-2-60-16,0 1-70 0,2 0-158 0,-2 2-409 16,-6 7-889-16</inkml:trace>
  <inkml:trace contextRef="#ctx0" brushRef="#br0" timeOffset="106071.049">22854 10508 2555 0,'0'0'621'0,"0"0"-186"15,0 0-166-15,0 0-77 0,0 0-70 16,0 0-101-16,0 0 8 0,0 0-29 16,0 0-10-16,46-25-130 0,-34 17-100 15,1-3-139-15,-1 0-228 0,-1 0-446 16,-3 2-510-16</inkml:trace>
  <inkml:trace contextRef="#ctx0" brushRef="#br0" timeOffset="106274.306">23024 10282 2115 0,'0'0'692'0,"0"0"-275"15,0 0-61-15,0 0-69 0,0 0-66 16,0 0-78-16,0 0-25 0,0 0-19 16,0 0-6-16,0 0-3 0,33 48 36 15,-23-24 3-15,1 3-59 0,-1 1-45 16,-1 0-25-16,-1 4-43 0,-2-2-154 15,0-2-136-15,-3 0-142 0,-1-8-744 16,-1 2-1310-16</inkml:trace>
  <inkml:trace contextRef="#ctx0" brushRef="#br0" timeOffset="110497.964">22792 14685 391 0,'0'0'349'0,"0"0"-342"0,0 0 16 0,0 0 420 0,0 0-7 0,0 0-105 16,0 0-29-16,0 0-44 15,0 0-22-15,0 0-2 0,0 0 6 0,0 0 28 16,-1-5-25-16,1 5-23 0,-1 1-34 16,1 0-28-16,0 0-21 0,0 0-7 15,-1 0-10-15,1-1-10 0,0 0-36 16,0 1-37-16,-1-1-22 0,1 0-15 16,0 0-1-16,0 1-23 0,0 0 2 15,2 1 20-15,0 2 2 0,0 0 14 16,2 1 11-16,-2 0 2 0,1 2 1 15,0-2 2-15,-1 0 4 0,-2 0-3 16,1 0 2-16,-1 1 4 0,0-2 2 16,0 1-2-16,0 0 12 0,-1-1 8 15,0 0-2-15,0-1-12 0,1 0-10 16,0 0-9-16,-2 1-5 0,2-1-7 16,0 1 3-16,0 5-12 0,2 1 15 15,2 4 0-15,0 4 3 0,4 12 10 16,1 8-4-16,3 14 3 0,0 5 1 0,-1-2 11 15,0 0-6-15,-4-8 70 16,0-2-34-16,1-2-35 0,-2-1-25 16,-2-9 0-16,-1-5-10 0,-1-7 0 0,0-2-2 15,-1 3 0-15,0 1-1 0,-1 0-20 16,0-5-31-16,0-5-62 16,-1-6-71-16,-1-1-51 0,0-6-47 0,0-3-192 15,0-4-827-15,-1-17-1409 0</inkml:trace>
  <inkml:trace contextRef="#ctx0" brushRef="#br0" timeOffset="111797.791">21463 10332 1138 0,'0'0'1897'0,"0"0"-1466"0,0 0-153 15,0 0-67-15,0 0-47 0,0 0-71 16,0 0-27-16,1 39-1 0,4-21 0 16,2 8-9-16,2 2-10 0,0 5 7 15,0 0-4-15,-2 0-6 0,0 0-9 16,-1-1-32-16,-2-4-2 0,-1-2-16 15,1-5-80-15,-2-3-55 0,-1-7-54 16,-1-3-87-16,0-5-236 0,0-3-729 0,-7-6-863 16</inkml:trace>
  <inkml:trace contextRef="#ctx0" brushRef="#br0" timeOffset="112365.029">21266 10321 1661 0,'0'0'975'15,"0"0"-685"-15,0 0-82 0,0 0 31 16,1-45 3-16,4 33-40 0,2 0-64 0,1 0-24 16,4 1-11-16,0 1-7 0,2-1-30 15,4 2-17-15,2 1-18 0,4 4-9 16,7 3-10-16,10 1-8 0,9 11-3 15,4 5-1-15,1 6-28 0,-6 4-10 16,-8 2-8-16,-5-2-7 0,-10-2 16 16,-5-2-13-16,0 5-6 0,3 12-16 15,1 11 8-15,-4 8 38 0,-11-7 26 16,-10-1 32-16,-9-8-11 0,-7-2 28 16,-2-7 7-16,1-6-3 0,-1-8-10 15,-8 5-2-15,-11 4-7 0,-13-4 25 16,-9-2 9-16,0-14-3 0,3-10 6 15,5-9-34-15,1-10 6 0,1-3 40 16,4-10 59-16,3-6 5 0,5-8-4 16,6-7-30-16,5-3-28 0,8-6-83 15,9-1 38-15,9 2-40 0,14-1-30 16,13 4 9-16,13 2-13 0,12 4 4 0,9 5-16 16,8 11-27-16,4 10-107 0,2 10-182 15,-18 9-389-15,-7 6-1672 0</inkml:trace>
  <inkml:trace contextRef="#ctx0" brushRef="#br0" timeOffset="117764.451">20795 9412 1615 0,'-3'-3'798'0,"1"1"-388"0,1 2 32 0,0 0-48 16,0 0-76-16,1 0-58 0,0 0-36 0,-1 0-48 16,1 0-35-16,-1 0-39 0,1 2-66 15,0 1-36-15,0 3-15 0,0 4-6 16,5 7 11-16,0 12 10 0,3 11 13 16,3 8-11-16,0 4 0 0,1-5-2 15,-4-1-1-15,-2-13-2 0,-1-8-31 16,-1-5-15-16,-1-4 6 0,3 0 6 15,-1 0 3-15,0 0 10 0,-1-6 5 16,-3-4 4-16,2-2 2 0,-3-2 13 16,1-2 12-16,0 0 18 0,-1-2 10 15,0-2 28-15,0-1 9 0,0-2-46 16,0-4-4-16,2-2-27 0,2-1-19 16,3-1-12-16,1-1 6 0,2 3 10 15,3 1 0-15,0 3-4 0,3 4-11 16,-2 2 8-16,2 3 1 0,-1 2-26 0,-1 5-54 15,-4 1-23-15,-1 4 31 16,-3-1 15-16,-4 3 16 0,-2 2 18 16,-4 1 29-16,-7 5-13 0,-5-1-19 0,-2 1 2 15,-5-2-5-15,-2-3-16 0,2-3-35 16,0-7 19-16,2-4 25 16,5-3-22-16,4-7-54 0,4-9-132 0,5-8-107 15,3-10-157-15,12-11 10 0,12-8-41 16,1 4 3-16,-3 16 29 0</inkml:trace>
  <inkml:trace contextRef="#ctx0" brushRef="#br0" timeOffset="117893.628">21047 9586 350 0,'0'0'828'0,"0"0"-135"0,45-21-158 16,-32 20-132-16,1 1-117 0,-3 1-47 15,-3 8 34-15,-1 2-52 0,-2 5-17 16,-2 4-6-16,-1 1-46 0,-1 2-34 16,-1 1-25-16,0 0-22 0,0-1-34 15,0 1-37-15,0-1 0 0,0 0-74 16,0-3-106-16,0-4-53 0,0-4-46 15,0-4-122-15,0-7-385 0,0-1-902 16</inkml:trace>
  <inkml:trace contextRef="#ctx0" brushRef="#br0" timeOffset="118036.855">21012 9497 2834 0,'0'0'502'0,"0"0"-222"16,0 0-37-16,0 0-102 0,0 0-79 15,0 0-62-15,0 0-96 0,0 0-95 16,0 0-231-16,-3-43-613 0,10 31-920 16</inkml:trace>
  <inkml:trace contextRef="#ctx0" brushRef="#br0" timeOffset="118231.257">21178 9299 1725 0,'0'0'1431'0,"0"0"-1096"16,0 0-135-16,0 0-5 0,0 0-38 15,5 52-41-15,-1-32 25 0,0 0 26 16,1 4-3-16,2 1-38 0,2 2-31 16,-2 1-28-16,-1 3-24 0,1 0-18 15,0 2-25-15,-2-1 0 0,1-1-49 0,-2-2-92 16,1-4-106-16,0-5-28 16,1-5-26-16,-1-6-81 0,-1-7-182 15,-2-3-510-15,-1-2-503 0</inkml:trace>
  <inkml:trace contextRef="#ctx0" brushRef="#br0" timeOffset="118365.184">21197 9601 2399 0,'0'0'676'15,"0"0"-309"-15,0 0-119 0,0 0-19 16,0 0-40-16,0 0-67 0,43-19-57 16,-29 8-65-16,4-1-34 0,-1-3-198 15,2-2-139-15,-4 0-321 0,-2 4-826 16</inkml:trace>
  <inkml:trace contextRef="#ctx0" brushRef="#br0" timeOffset="118584.963">21420 9593 1482 0,'0'0'1805'0,"0"0"-1313"15,0 0-152-15,0 0-38 0,0 0-83 16,0 0-59-16,0 0 8 16,0 0-18-16,41-19-74 0,-26 8-76 0,-1-3-82 15,-1-2-144-15,0-2-66 0,-2-1-102 16,0 1-248-16,-3 4-756 0,2-7-737 0</inkml:trace>
  <inkml:trace contextRef="#ctx0" brushRef="#br0" timeOffset="119180.914">21621 9281 130 0,'0'0'1411'0,"0"0"-412"0,0 0-615 0,0 0-29 0,0 0-34 16,0 0-75-16,0 0-76 0,0 0-32 16,0 0-7-16,0 0-13 0,0 0-19 15,0 0-22-15,0 0-49 0,0 0 0 16,18-16 0-16,-12 12-10 0,0 0-16 15,2 1-2-15,2 0-1 0,0 2-20 0,3 1-4 16,0 5-12-16,2 4-22 0,0 4 13 16,-3 3 12-16,1 5 6 15,-5 3-3-15,-3 3 30 0,-4 8 0 0,-1-2-12 16,-4 1 12-16,-3 0-2 0,-2-7 3 16,0 1 38-16,0-6 51 0,1-3 29 15,2-6 8-15,3-4 6 0,2-6 33 16,1-1-9-16,0-2-47 0,4 0-27 15,2-4 15-15,5-3 12 0,6-3-39 16,5-8-70-16,12-8-151 0,11-13-199 16,-8 4-362-16,5-15-1340 0</inkml:trace>
  <inkml:trace contextRef="#ctx0" brushRef="#br0" timeOffset="125979.894">21992 14754 189 0,'0'0'1194'0,"0"0"-369"0,0-1-295 0,0 0-189 0,0-1-25 0,0 1-50 15,0 0-52-15,0 0-47 0,0-1-32 16,0 2-13-16,0 0 5 0,0 0 0 16,0 0-13-16,0 2-16 0,0-1-21 15,0 1-34-15,0 2-43 0,0 1-20 16,0 7-4-16,4 12 12 0,4 15 12 16,4 16 30-16,1 8 4 0,1 0-3 15,-1-3 5-15,-2-8 4 0,-1 0 15 16,-2-1 3-16,-1-2-3 0,0-3 0 0,-3-2 0 15,-1-10 5-15,-1-6-17 16,-1-8-16-16,1-4-15 0,-1 1-11 16,0 1 0-16,0-4-1 0,-1-1-3 0,0-7 0 15,0-4-27-15,0-2-95 16,-1-3-103-16,-2-9-107 0,-5-8-197 16,0 1-1099-16,-3-21-886 0</inkml:trace>
  <inkml:trace contextRef="#ctx0" brushRef="#br0" timeOffset="127147.338">20450 10289 428 0,'0'0'1943'0,"0"0"-1527"0,0 0-101 0,0 0-91 0,0 0-53 0,0 0-60 16,0 0-25-16,0 0-14 0,0 0-6 16,4 47 26-16,2-22 5 15,3 3 16-15,-2 5-13 0,2-1-16 0,-2 1-34 16,0 1-19-16,-1-2-9 0,-1-2-22 16,-1 0-12-16,0-6-10 15,0 1-43-15,-1-6-44 0,0-3-40 0,0-3-69 16,0-4-107-16,-1-5-186 0,0-4-498 15,-1 0-556-15</inkml:trace>
  <inkml:trace contextRef="#ctx0" brushRef="#br0" timeOffset="127697.647">20277 10191 775 0,'0'0'1424'15,"0"0"-1153"-15,0 0 16 0,0 0-4 16,0 0-49-16,0 0-21 0,0-38-20 16,2 32-42-16,5 3-59 0,0-2-39 15,3-1 6-15,5 2 5 0,3 1-17 16,7 3-10-16,9 0 7 0,10 10 15 16,8 5-19-16,1 7-24 0,-8-2-14 15,-13-2-3-15,-11-3 1 0,-1 1-12 16,1 3 9-16,2 6-35 0,1 6-8 15,-1 4 11-15,-5 9 17 0,-5 9-1 16,-7 1 17-16,-7-2 0 0,-14-2-1 16,-5-5-16-16,-7 1 3 0,-6-3-18 15,-3-2 3-15,-5-3-8 0,-1-4 5 16,-2-8 10-16,-1-8 24 0,1-10 53 0,2-8 4 16,2-10-1-16,2-12-9 0,2-11 28 15,1-12 6-15,6-9-28 16,4-8-38-16,5-5-15 0,8-2 0 0,9 3-3 15,7 1-28-15,11 4-9 0,10 3-4 16,7 5 7-16,4 5 6 16,4 6-10-16,-1 4-24 0,3 8-140 0,-8 7-136 15,-6 6-233-15,-6 9-546 16,-12 4-708-16</inkml:trace>
  <inkml:trace contextRef="#ctx0" brushRef="#br0" timeOffset="128430.76">19561 9296 1949 0,'0'0'715'0,"0"0"-291"0,0 0-108 0,0 0-40 15,0 0-90-15,0 0-86 0,0 0-100 0,0 0-9 16,0 0-32-16,9 50 41 0,7-14 0 16,8 11 25-16,-2 5 0 0,3-2 4 15,-5-5-4-15,0-6-6 0,-5-4-17 16,-6-8 1-16,1-5 0 0,-1-3 10 16,-3-2-10-16,2 2 0 0,0-2 0 15,-4-7 13-15,0-2 5 0,-2-6 7 16,0-2 7-16,-2 0 8 0,1-2 35 15,-1-4 49-15,0-1 40 0,0-4-71 16,2-4-28-16,0-4-35 0,2-3-33 16,3-2-12-16,1 1-9 0,0 6-7 15,6 0 13-15,0 7 12 0,0 2-19 16,2 5 4-16,-1 2-10 0,1 1-15 16,-3 5-38-16,-1 4 4 0,-6 2-16 15,1 3-7-15,-4 1 29 0,-3 4-1 0,-2 5-14 16,-6-1-20-16,-1 2-33 0,-5 0-25 15,-1-2-4-15,-3-4 9 16,-1-5-23-16,2-2-56 0,-1-7-142 0,3-5-171 16,0-5-259-16,4-3-247 0</inkml:trace>
  <inkml:trace contextRef="#ctx0" brushRef="#br0" timeOffset="128603.268">19903 9443 1154 0,'0'0'826'15,"0"0"-550"-15,0 0 131 0,0 0-121 16,0 0-65-16,0 0-4 0,33 48-64 16,-22-27-42-16,0 2-17 0,-1-1-24 15,3 0-33-15,-1 0-11 0,1-1-26 16,-1-2-1-16,0-1-91 0,0-1-151 16,0-3-104-16,-3-3-215 0,-1-5-410 15,-3-5-534-15</inkml:trace>
  <inkml:trace contextRef="#ctx0" brushRef="#br0" timeOffset="128744.918">19840 9342 1261 0,'0'0'1446'0,"0"0"-1099"0,0 0-110 16,0 0-72-16,0 0-111 0,0 0-54 15,0 0-121-15,0 0-143 0,0 0-177 0,0 0-701 16,0-56-400-16</inkml:trace>
  <inkml:trace contextRef="#ctx0" brushRef="#br0" timeOffset="128930.878">19960 9186 2690 0,'0'0'440'0,"0"0"-185"0,1 53-23 16,4-29-37-16,4 4-28 0,0 3-34 15,1-2-24-15,2 1 6 0,-3-1-53 16,2 0-40-16,2 1-22 0,-2-2-16 15,-2 1-40-15,2-2-81 0,-2-1-73 16,0-4-124-16,0-4-130 0,-2-6-227 16,2-8 40-16,-5-4-136 0,0-4-287 15</inkml:trace>
  <inkml:trace contextRef="#ctx0" brushRef="#br0" timeOffset="129066.925">19986 9526 2673 0,'0'0'590'0,"0"0"-206"0,0 0-135 15,0 0-148-15,0 0-41 0,0 0 31 16,0 0 24-16,0 0-22 0,50-41-93 16,-34 21-93-16,2-1-123 0,-3-1-89 15,1-1-295-15,-4 7-663 0,2-4-616 0</inkml:trace>
  <inkml:trace contextRef="#ctx0" brushRef="#br0" timeOffset="129254.086">20256 9469 1991 0,'0'0'1029'0,"0"0"-627"0,0 0-41 16,0 0-160-16,0 0-74 0,0 0-43 16,0 0-34-16,0 0-28 0,0 0-22 15,0 0-93-15,28-40-64 0,-19 23-76 0,-2-5-210 16,0 3-600-16,-1 2-837 15</inkml:trace>
  <inkml:trace contextRef="#ctx0" brushRef="#br0" timeOffset="129596.909">20238 9184 2368 0,'0'0'689'0,"0"0"-303"0,0 0-69 16,0 0-135-16,0 0-18 0,0 0 42 15,0 0-5-15,0 0-28 0,39-23-53 16,-23 14-52-16,-3 0-41 0,0 2-26 16,-3 0-1-16,-2 4-27 0,0 0-38 15,-3 3-46-15,-2 2-27 0,3 4 11 16,-2 3 0-16,-1 2 33 0,-1 7 41 16,1 0 25-16,-3 1 28 0,0-2 15 15,3 1 13-15,0-5 22 0,2-2 9 16,2-2 9-16,4-1-6 0,5-2 3 15,-1-3 16-15,5 1-4 0,0-2-19 16,-2 1-18-16,-1-2-21 0,-4 2-19 16,-2 1-1-16,-6 3-12 0,-4 1-8 0,-2 5-13 15,-9 2-12-15,-6 5-81 16,-10 2-118-16,-3 1-175 0,5-8-941 0,-14-1-1087 16</inkml:trace>
  <inkml:trace contextRef="#ctx0" brushRef="#br0" timeOffset="135596.533">21190 14923 2340 0,'1'0'593'0,"-1"0"-218"0,0 0-86 15,0 0-87-15,0 2-42 0,0-2-33 16,1 1-28-16,0 6-55 0,1 0-28 16,1 9 9-16,5 12 30 0,2 13 23 15,3 17 15-15,1 9 61 0,0-1 18 16,-2-2-52-16,-2-7-34 0,-1-1-31 15,2-2-34-15,-3-3-18 0,-1-12-2 16,-2-9-1-16,0-7-15 0,0-5-10 16,-1 3-5-16,0 1-28 0,0-2-19 15,0-5-27-15,-2-4-47 0,-2-6-65 16,0-5-98-16,0-4-225 0,-1-4-756 16,-8-16-957-16</inkml:trace>
  <inkml:trace contextRef="#ctx0" brushRef="#br0" timeOffset="137132.946">19901 15315 2760 0,'0'0'497'0,"0"0"-240"0,0 0 12 0,0 0-36 0,0 0-17 0,0 0-20 0,0 0-54 16,0 0-68-16,0 0-55 0,-25 38-16 15,28-8 9-15,3-1 16 0,-1 3 9 16,0 4-26-16,1-7-11 0,0 5-2 16,-2-4-23-16,2 0-46 0,-3-2-89 15,1-3-76-15,-2-2-15 0,2-5-63 16,-1-8-211-16,-2-4-691 0,0-8-738 0</inkml:trace>
  <inkml:trace contextRef="#ctx0" brushRef="#br0" timeOffset="137615.447">19725 15189 2141 0,'0'0'1127'0,"0"0"-907"15,0 0 115-15,0 0-55 0,0 0-68 16,0 0-66-16,0 0-20 0,0 0-18 0,0 0-34 16,0 0-34-16,0 0-3 0,0 0-3 15,50-39 5-15,-17 36-14 0,12 3-25 16,7 4-12-16,1 11-13 0,-3 7-42 16,-8 6-19-16,-10-1 0 0,3 10 5 15,-4 4 4-15,-4 1-6 0,4 6-16 16,-10-2-7-16,-7-11-13 0,-4-5-4 15,-4-7 32-15,-3-2 50 0,-3 3 41 16,-1 4 6-16,-7 7 39 0,-8-2 42 16,-5 2 5-16,-13 2-26 0,-10 6-23 15,-12-4-11-15,-6-2-14 0,3-12 17 16,2-12-7-16,6-13-4 0,0-4-2 16,-1-11-22-16,3-8 0 0,-4-6-2 15,4-7 18-15,4-8 15 0,0-5 12 16,8-3-3-16,10-3-3 0,8 3 37 15,9 1 22-15,10 3-38 0,8 0-21 16,11 4-24-16,8 0 33 0,10 2-9 16,10 3-22-16,5 4 0 0,7 7 7 0,6 5-7 15,0 13-13-15,3 10-2 0,-5 3-19 16,-5 12-27-16,-4 8-50 0,-10 5-39 16,-9 2-66-16,-11-3-85 0,-9-6-138 15,-7-7-638-15,-2 16-1240 0</inkml:trace>
  <inkml:trace contextRef="#ctx0" brushRef="#br0" timeOffset="138547.372">19699 9853 415 0,'0'0'111'0,"0"0"-59"0,0 0 46 0,0 0 384 0,0 0-52 0,0 0-108 15,0 0 22-15,0 0-34 0,0 0-39 16,0 0-18-16,0 0-10 0,0 0 5 0,-14 28-11 15,12-25-18-15,0 0 1 0,2 1-21 16,0-2-54-16,0-2-37 0,0 0-22 16,2 0-25-16,3 0-33 0,5-3-1 15,4-2 74-15,12-6 27 0,15-5 3 16,15-10-39-16,9-3-38 16,0-3-35-16,-5 3-19 0,-7 5-12 0,-2 1 0 15,-5 4-18-15,-4 3-52 0,-8 6-70 16,-9 2-35-16,-6 1-31 0,-2 7-19 15,-1-3-73-15,-1 3-105 0,-3 0-112 16,-6 7-128-16,-6 3-594 0,-1-2-99 16</inkml:trace>
  <inkml:trace contextRef="#ctx0" brushRef="#br0" timeOffset="138798.68">19704 10123 1216 0,'0'0'1280'0,"0"0"-839"0,0 0-15 0,0 0-62 15,0 0-131-15,0 0-60 0,0 0-1 16,0 0-26-16,0 0-17 0,49-17 16 16,-11 5 27-16,11-4 5 0,10-4-36 15,1-5-35-15,-1-4-12 0,-2-1-3 16,1-3-33-16,0-4-36 0,-1 4-22 15,0-2-18-15,-6 5-49 0,-11 6-94 16,-10 7-119-16,-9 4-115 0,-9 6-299 16,8-12-1321-16</inkml:trace>
  <inkml:trace contextRef="#ctx0" brushRef="#br0" timeOffset="145967.137">20992 16262 2425 0,'0'0'213'0,"0"0"16"0,0 0-152 0,0 0 0 0,0 0 35 0,0 0 3 0,0 0-13 15,0 0-29-15,0 0-73 0,0 0-28 0,0 0 17 16,13 4 11-16,16-1 60 0,17 3-9 15,20-1-9-15,11 1 5 16,6-2 1-16,5-1-14 0,1-3 14 0,8 0 15 16,7 0 19-16,9 0 3 0,7-3 15 15,8-4 23-15,10 1 20 0,4-1 24 16,7-4-6-16,5 4-26 0,3-2-24 16,2 1-10-16,0 2-25 0,0 1-12 15,-6 0-12-15,-3 4-9 0,-5 1-16 16,-6 0 4-16,-7 1-13 0,-10 4-3 15,-12 0-13-15,-13 1-2 0,-11 3-1 16,-10 0-20-16,-12 0-25 0,-18-1-27 16,-15-1-28-16,-10-1-33 0,-6 0-23 15,-1-2-9-15,-1 1-28 0,-1 0-43 16,-8-5-83-16,-4 0-190 0,-4-4-279 16,-4-3-688-16</inkml:trace>
  <inkml:trace contextRef="#ctx0" brushRef="#br0" timeOffset="151513.483">22946 14809 879 0,'-5'-4'307'0,"3"3"-125"0,0-3 286 0,-1 3-121 0,0-3-49 16,0 2-8-16,1-2-42 0,-1-2-56 15,1 3-42-15,-1-1-45 0,0 0-39 16,0 0-21-16,-1-1 12 0,1 1 9 16,-1 3 0-16,0-3-9 0,1 3 3 15,1 0-19-15,1-1-4 0,-1 1-18 16,1 0-3-16,0 1 3 0,1 0-17 0,0 0 13 15,0 0-12-15,0 0 10 16,0 0-10-16,0 0 1 0,-1 0 12 0,1 0-14 16,0 0 0-16,-1 0 0 0,1 0-1 15,0 1 0-15,0-1 0 16,0 0-1-16,0 0-1 0,0 1 1 0,0-1 3 16,0 0 22-16,0 0 0 0,0 0 0 15,0 0 0-15,0 0-6 0,0 0 0 16,0 0-7-16,0 0 4 0,0-1-4 15,0 1 1-15,0 0-13 0,0 0 0 16,0 0-19-16,0 0 3 0,0 0 4 16,0 0 9-16,0 0-22 0,-1 0 6 15,0-4 0-15,0 2 1 0,-1-2 2 16,1 2 14-16,-1 0-17 0,1 1 7 16,1-1 9-16,-1 1-12 0,0 0 15 15,1 0 1-15,0 1 1 0,0 0-1 16,0-1 1-16,0 0 2 0,0 1 14 0,-1 0-15 15,1 0 10-15,0 0 2 16,-1 0 10-16,1 0-3 0,0 0-6 0,0 0 9 16,0 0-13-16,-1 0 1 0,1-2-13 15,0 2 0-15,0 0-1 0,0 0-1 16,0 0 2-16,0 0 2 0,0 0 10 16,0 0-10-16,0 0 1 0,0 0 13 15,0 0-4-15,0 0-9 0,0 0 10 16,0 0 5-16,0 0 4 0,0 0-9 15,-1 0-10-15,0 4 25 0,0 2-4 16,-2 2-5-16,2 1-7 0,0 2 4 16,1 5 12-16,0 4-4 0,0 4 1 15,1 10 9-15,4 10 15 0,0 9 7 16,-1 4-16-16,0-2-12 0,-1-5 5 16,-1-5-5-16,0-4-10 0,3 0-16 15,2 0 1-15,1-1-2 0,1-1 14 16,-1-5 13-16,1-7 5 0,-2-7 16 15,1-2 15-15,3 2-15 0,2 0-24 16,2 0-9-16,1-5-16 0,-1-5-21 16,1-1 2-16,-1-6 7 0,1-2 10 0,3-2 2 15,-3-7 2-15,1-6 1 0,0-5 16 16,1-4-7-16,0-10-9 16,2-12-3-16,0-10 0 0,-3-3-22 0,-5 1 7 15,-4 5 0-15,-5 7 12 0,-3-3-13 16,-3 0 16-16,-7 1 3 0,-2 3 15 15,-1 7-6-15,-1 9 13 0,1 5 26 16,-3 5-14-16,-4-5 18 0,-4 1 0 16,-4 0-7-16,-2 3-17 0,0 6 8 15,0 4 1-15,-2 5-22 0,1 4-15 16,1 3-1-16,1 3-2 0,3 5 0 16,5-1-2-16,2 1-28 0,6 2-10 15,2-1-18-15,6 3-66 0,5 3-63 16,4 2-45-16,10 5-27 0,5-1-170 15,-2-3-685-15,11-2-1613 0</inkml:trace>
  <inkml:trace contextRef="#ctx0" brushRef="#br0" timeOffset="153815.028">22125 14636 72 0,'0'0'1145'0,"0"0"-826"0,0 0-85 0,0 0 42 0,0 0-30 15,0 0 42-15,0 0-59 0,0 0-46 16,-38-13-23-16,35 13-16 0,1 0 6 16,1 0-24-16,1-1-40 0,-1 1-35 15,1 0-20-15,0 0-6 0,0 0-3 16,0 0 3-16,0 0 1 0,0 0 8 0,0 0 7 16,0 0 6-16,-1 1 16 0,0 1 38 15,0-2 8-15,1 1-31 16,-2-1-25-16,1 2-32 0,-1-1-20 0,0 0-1 15,-1 2 4-15,-1-1-2 0,1 2-2 16,1 0-1-16,-2 3-18 16,3 3-6-16,0 3 10 0,1 4-2 0,0 4 17 15,0 5 13-15,0 5 8 0,0 1-8 16,1 2 8-16,-1 2-2 0,0-1-7 16,0 7 1-16,1 2-13 0,4 10 1 15,4 0 22-15,1-2 1 0,2-2 4 16,1-6 18-16,2-1-5 0,0 0-26 15,-2-8-15-15,-3-8-1 0,0-7-11 16,-3-2 9-16,2 2-1 0,1 1-17 16,1-1-7-16,-1-3 6 0,0-4-5 15,0-5 5-15,-2-2 22 0,0-3 0 16,1-2 12-16,-2-1 47 0,0 0 101 16,0-5-58-16,1-1-35 0,-1-4-12 0,1-4 7 15,0-2-1-15,3-6 0 16,0-11 0-16,3-8-22 0,0-11-11 15,-3-1-4-15,-1 0 4 0,-6 3 5 0,-4 2-12 16,-1 0 10-16,-4-4-1 16,-4 0-6-16,-2-5-2 0,-2-2-4 0,-4 1-18 15,-2 1 3-15,3 5-3 0,0 10 0 16,4 12-1-16,4 9 1 0,-2 10 21 16,1-5-18-16,-2 6 19 0,-3 0-21 15,2 5 20-15,-2 5-18 0,0 0 9 16,-2 5-12-16,-1 5-24 0,-2 4-28 15,0 8-6-15,-1 9-11 0,2 11 5 16,6 14-19-16,5 4 4 0,7-3-22 16,6-9-98-16,5-14-130 0,-1-13-265 15,-2-8-994-15,2-10-720 0</inkml:trace>
  <inkml:trace contextRef="#ctx0" brushRef="#br0" timeOffset="166980.039">19834 16036 1982 0,'0'0'680'0,"0"0"-378"0,0 0-7 0,0 0 54 16,0 0-30-16,0 0-71 0,0 0-24 16,0 0-51-16,0 0-59 0,0 0-64 15,0 0-50-15,0 0-3 0,-26 59 3 0,34-19 31 16,5 16 9-16,0 11-9 0,2 1 12 15,-4-2-13-15,-3-5-8 16,-2-1-22-16,-3 0-1 0,0-2-18 0,-1-2-48 16,-1-5-44-16,0-5-3 0,0-9-18 15,1-11 14-15,0-8 25 0,1-3-29 16,-2 0-29-16,1-1-91 0,0-3-148 16,-2-7-244-16,0-2-477 0,-4-12-444 15</inkml:trace>
  <inkml:trace contextRef="#ctx0" brushRef="#br0" timeOffset="167312.963">19708 16309 2283 0,'0'0'255'0,"0"0"-106"0,-7 53 18 16,7-36-7-16,0 2-15 15,0-4-27-15,0-2-4 0,0-3-25 16,0-6-25-16,0-1 9 0,0-3 0 0,0 0 5 16,0-6-5-16,1-5 15 0,-1-3 38 15,0-14-41-15,2-15-48 0,0-8-15 16,2-4 9-16,-1 11 13 0,0 13 15 16,0 11 3-16,5 8 3 0,-2-3-10 15,4 1-17-15,1 3 14 0,2 3-22 16,2 5-30-16,2 3-3 0,4 6-34 15,2 4 12-15,0 6 22 0,3 8-56 16,-5 0-68-16,-2 6 0 0,-3 2-38 16,-3 0-46-16,-4 0-140 0,0-6-278 15,-4-5-784-15</inkml:trace>
  <inkml:trace contextRef="#ctx0" brushRef="#br0" timeOffset="171651.426">20317 4539 2375 0,'0'0'478'0,"0"0"-414"0,0 0 55 0,0 0 38 0,5-37-7 16,5 23-33-16,3 0-34 0,3-3-10 15,7 0-19-15,6-3-7 0,13-2 6 16,9 3-30-16,3 6 5 0,-2 8-9 16,-3 5-3-16,-6 9-16 0,-1 6-29 15,-2 6 13-15,0 5-50 0,-2 3-32 0,1 3 10 16,-3 4-17-16,-1 1-35 15,-2 6 25-15,-2 0 0 0,-2 3-7 0,-4 2 6 16,-5-3 33-16,-7 1 28 0,-5 0 24 16,-8 1 31-16,-6-2 3 0,-12 3 45 15,-6-5 26-15,-7 0 87 0,-7-2-7 16,-3-4 3-16,-4-3 21 0,-3-5 15 16,-6-4-22-16,-4-4-36 0,-4-3-54 15,-5-11-36-15,-6-5-14 0,-6-7-2 16,0-13 11-16,-2-5-12 0,6-8 6 15,6-8 29-15,9-5 30 0,13-7 9 16,11-8-28-16,9-9-25 0,16-3-26 16,9-6-23-16,12-3-46 0,15 2-7 15,14 4-8-15,14 3-11 0,9 6 63 16,14 6 9-16,7 5 37 0,6 9 22 16,8 7 0-16,0 9-7 0,6 10-30 15,-3 9-22-15,-7 10-10 0,-12 10-20 16,-13 15-17-16,-14 10-104 0,-16 14-123 0,-15 12-82 15,-16 10-203-15,-7-12-550 16,-8 1-859-16</inkml:trace>
  <inkml:trace contextRef="#ctx0" brushRef="#br0" timeOffset="174163.328">20381 8265 948 0,'0'0'270'0,"0"0"-249"0,0 0-19 0,0 0 74 16,1-42 70-16,3 32 24 0,-2-2-11 16,1 1 19-16,0 0 11 0,-1 0-11 15,2-1-10-15,-2 1 9 0,4 1 29 16,-3-2-32-16,4 1-88 0,1 0-41 15,5 0-20-15,2-1-2 0,2-1-1 16,6 1 13-16,4 0-9 0,11 0 2 16,7 5 10-16,13 4-15 0,5 3-1 15,-4 9-4-15,-3 5-18 0,-5 3-2 16,-1 6-30-16,-1 4 7 0,-3 6 23 16,-2 4-42-16,-3 3-4 0,-7 2 13 0,-4 2-19 15,-9-7 6-15,-6-5 35 0,-6-9 12 16,-5 0 1-16,1 3 14 0,-5 5 43 15,0 4 10-15,-10-3-6 0,-4-2-7 16,-6 2 41-16,-5-3 13 0,-2-1-7 16,-4-3-9-16,-6 1-10 0,-8 1-20 15,-9-4 1-15,-3 0-28 0,-1-7-12 16,3-5-11-16,0-3 4 0,-4-3-14 16,-1-3 20-16,-1-2-21 0,0-2 14 15,6-3 4-15,2-7 6 0,7-2 19 16,9-3 18-16,9-1 40 0,6 2 59 15,-1-10-59-15,-3-12-28 0,-3-14-25 16,3-9-30-16,7 0-19 0,12 3-18 16,7 9 3-16,1 4-7 0,5 10-8 15,6 6 2-15,-2 7 3 0,4 2 22 16,7-3-18-16,9-4 5 0,16-4 14 16,12 2-10-16,7 5 9 0,-1 9-22 15,-10 8 3-15,-5 7-5 0,-6 8-4 0,-8 6-90 16,-8 4-56-16,-2 10-25 15,-4 15-49-15,-4 10-91 0,-3 8-29 16,-11-6-251-16,-3-19-560 0</inkml:trace>
  <inkml:trace contextRef="#ctx0" brushRef="#br0" timeOffset="177081.626">19121 4876 2211 0,'0'0'440'0,"0"0"-282"0,0 0 121 0,0 0-61 15,0 0-53-15,-12-37 16 0,12 25-36 16,0 0-32-16,4-1-3 0,2 2 0 16,-1-1-16-16,5 3-32 0,0 0-9 15,5 0-22-15,3 1-17 0,9 1-14 16,13 3-12-16,15 5-13 0,3 8 3 15,-2 7-2-15,-5 3-7 0,-13 2-26 16,-8-5-8-16,-9 2 9 0,-6 1 2 16,3 5-3-16,-3 6-6 0,-1 4-9 15,-8 0 9-15,-6-1 25 0,-6-2-6 0,-10-3 25 16,-1-1 3-16,-13-2 16 16,-14 0 41-16,-11-5 4 0,-7-6 5 15,-1-11 0-15,5-6 10 0,5-10 15 0,6-4-2 16,9 1 15-16,11-1 24 0,6 2 15 15,5-2 0-15,1-6 18 0,-3-9-43 16,7-13-74-16,6 5-28 0,5 3-33 16,13 5-26-16,14 5-36 0,19-7-10 15,19 0 12-15,17 6 15 0,-1 13-77 16,-6 11-241-16,-22 4-568 0,-10 0-751 0</inkml:trace>
  <inkml:trace contextRef="#ctx0" brushRef="#br0" timeOffset="182713.697">19217 8122 1873 0,'0'0'1745'0,"0"0"-1531"15,0 0-69-15,0 0 6 0,0 0-14 0,0 0-6 16,0 0-23-16,0 0 3 0,0 0 3 15,0 0-31-15,0 0-31 0,20-13-21 16,-16 5-13-16,1 2-2 0,-1-2-16 16,2 1-15-16,-3 1-15 0,5 1-7 15,-4 3-15-15,0 0 0 0,0 2-4 16,3 3 16-16,2 6 28 0,0 2 12 16,6 11 17-16,1 14 14 0,4 14 3 15,-3 6-3-15,-6 3-4 0,-3-3-5 16,-4-8-1-16,0 0-20 0,-3-4 18 0,0-9-1 15,-1-6-18-15,0-10 12 16,0-4-12-16,0 0-12 0,0 1 11 16,0-1-39-16,0-5-55 0,0-1-65 0,-1-6-63 15,0-2-26-15,-3-1-76 16,0-6-301-16,-3-4-571 0,0-2-509 0</inkml:trace>
  <inkml:trace contextRef="#ctx0" brushRef="#br0" timeOffset="182878.918">19199 8595 1641 0,'0'0'1251'16,"0"0"-912"-16,-40 22-75 0,34-17 5 16,-1-2-99-16,3 1-44 0,4-4-1 15,0 0-12-15,6 0-104 0,3 0 19 16,7-2-28-16,12-5 65 0,15-7 34 16,15-10-62-16,6-6-28 0,1-3-9 15,-5 1-229-15,-9 1-222 0,-13 7-799 16,-5 1-1307-16</inkml:trace>
  <inkml:trace contextRef="#ctx0" brushRef="#br0" timeOffset="186795.696">27916 1724 2183 0,'0'0'592'0,"0"0"-342"0,0 0-55 0,0 0 3 0,0 0-52 15,0 0-105-15,0 0 3 0,0 0-28 16,0 0-16-16,0 0-2 0,0 0 0 16,47-19-11-16,-32 17 10 0,2 2-13 0,0 2-31 15,-1 5-26-15,4 4 0 0,-3 3 3 16,3 5-22-16,-4 2-59 0,-1 0-31 15,-4 4-82-15,-3-2 22 0,-6 1-27 16,-2-1 68-16,-9-4 169 16,-4-1 32-16,-5-3 87 0,-4-3 66 0,-3-3 67 15,-1-3 9-15,0-3-16 0,-2-3 2 16,3-4 28-16,5-5 36 0,0-2-13 16,3-6-81-16,3-4-22 0,4 1-38 15,3-7-13-15,1 0-53 0,4 0-34 16,2 3-25-16,3 3-18 0,6 3-32 15,2 6-71-15,7 1-50 0,14 8-175 16,-3 0-231-16,-6 3-752 0,18 0-566 0</inkml:trace>
  <inkml:trace contextRef="#ctx0" brushRef="#br0" timeOffset="204112.81">19366 12394 2169 0,'0'0'582'0,"0"0"-245"0,0 0-72 0,0 0-17 0,0 0-46 15,-25-38-45-15,21 31-30 0,4-1-6 16,0-1-12-16,0 2-16 0,0-4-59 16,5 1-18-16,1-3-1 0,3 1-15 0,0-1-18 15,6-1-4-15,4 1-9 16,3 0 9-16,7-1-6 0,6 1 16 0,11 3-10 15,8 2 10-15,2 4-1 0,1 5 12 16,-6 7-1-16,-2 9 2 16,-1 6 2-16,0 5 11 0,-6 8-13 0,3 4-34 15,-8 6 15-15,-2 5 6 0,-5 3 13 16,-4 1 0-16,-5 3-1 0,-4 0 1 16,-3-1 3-16,-4-2 28 0,-5-1-16 15,-2-3 10-15,-3-2 25 0,-1 1 6 16,-6-1 18-16,-6-3-73 0,-7 0 11 15,-4-1-11-15,-6 1-1 0,-4-3-11 16,-4-3-35-16,-5 0 11 0,-1-6-8 16,-3-2-16-16,0-5-9 0,-3-3 5 15,-3-1 17-15,-4-4 46 0,-2-3 19 16,-2-6 3-16,-2-4 9 0,-2-6 25 16,0-3-3-16,-2-14 37 0,3-4 6 15,1-6-37-15,2-7-31 0,0-6-7 0,8-6-20 16,2-5 2-16,7-7 19 0,6-5 12 15,8-5 3-15,7-4 6 16,7-1 0-16,7-2-6 0,5-2-37 0,4 2 6 16,8 4-19-16,5 5 14 0,6 7-1 15,7 3 16-15,5 5 11 16,5 2-14-16,6 1 23 0,9 0-20 0,5 0-13 16,6 1 12-16,3 2-13 0,3 1 10 15,-3 11-9-15,-1 5-3 0,-6 10 0 16,-4 8-2-16,-8 6-19 0,-1 6-25 15,-2 12 3-15,-3 10-12 0,-1 10-3 16,-2 13-7-16,-5 7 3 0,-3 8-15 16,-9 2-25-16,-2 1-10 0,-4-1-18 15,-6-8-1-15,1-12-5 0,-4-10 16 16,-1-11 38-16,-1-5 54 0,1 5-7 16,0-3-34-16,-2 1-135 0,2-4-217 15,-2-9-393-15,-1-2-955 0</inkml:trace>
  <inkml:trace contextRef="#ctx0" brushRef="#br0" timeOffset="208656.569">27452 13801 1460 0,'0'0'270'0,"0"0"-75"0,0 0 65 0,0 0-5 0,0 0 7 16,0 0-28-16,0 0-41 0,0 0 5 16,0 0-7-16,0 0 11 0,0 0-4 15,0 0-24-15,0 0-43 0,0 0-53 16,0 0-19-16,0 0-25 0,0 0-6 16,-32 38-13-16,20-34 1 0,-4 0-1 15,-2 2-12-15,-2-1 13 0,-2 2 2 16,-2-1-17-16,-3 2 1 0,-2-1 0 0,-2 2 1 15,-7 0 0-15,-9 4 1 16,-6 0 11-16,-2 1-12 0,1-1 9 16,1-3 1-16,7 0-11 0,0-2 16 0,-2-2 4 15,-1-2 0-15,-3 2 5 0,0-3-14 16,0-2 2-16,-1-1-14 0,6 0 14 16,-2 0 13-16,3-6 0 0,1 1-1 15,1-2-2-15,3-1-10 0,0-5 7 16,1 1 5-16,8-1-5 0,4 2-22 15,7 1 18-15,1-3 7 0,0-1-1 16,-2-3-2-16,-1-1 14 0,6-3-36 16,-1 2 0-16,1-2 0 0,1-3 2 15,5 5 20-15,-1-2-7 0,4 1 10 16,1 2-10-16,5 0 0 0,2-1-3 16,0 1-9-16,2-1-3 0,5-2 0 15,5 0-12-15,2-2-9 0,5-1-4 16,5 0 4-16,4 1-4 0,8-3 7 15,9-3 3-15,11 0 15 0,1 0-1 16,0 4 1-16,-5 2 0 0,-1 6 3 16,-2 0 15-16,2 0-18 0,-1 3-2 15,2 4 0-15,-1 0-13 0,1 5 14 0,1 2-21 16,0 2 19-16,1 1-12 16,-1 3 3-16,2 5-7 0,1 1-2 0,0 3 9 15,0 2-10-15,3 2 19 0,-3 1-9 16,-1 1-3-16,-1 2 14 15,-5-2 0-15,-3-1 1 0,-5 2 0 0,-8-1 0 16,-7-4-1-16,-8 0 0 0,0-1-1 16,0 2 4-16,0 3 6 0,1 3-8 15,-3 0-3-15,-3 2-19 0,-1-2 20 16,-3-1 1-16,-3 0-14 0,0-2 13 16,-1 3 2-16,-2-2-1 0,-3-1 0 15,0-1-12-15,0 1 13 0,-2-1 1 16,-4-1 21-16,-2 0-1 0,-1-1-2 15,-3 2 2-15,-1-3-2 0,-5 0 5 16,-1 0 7-16,-2-1-7 0,-5-3 1 16,-1 0-4-16,-1-3 13 0,-9 0-4 15,-7-2-8-15,-13-1-7 0,-1-1 3 0,4-3 1 16,2 0-7-16,7-3 18 16,1-2 4-16,-1 0 11 0,3-1-20 0,4 2-7 15,3-2-3-15,8 3-13 0,7-1 1 16,4 1 7-16,-2-1-10 0,0 1-60 15,1-4-108-15,6 3-46 0,4-2-109 16,7 3-291-16,7-8-1431 0</inkml:trace>
  <inkml:trace contextRef="#ctx0" brushRef="#br0" timeOffset="213312.361">22585 1574 1873 0,'0'0'806'0,"0"0"-549"0,0 0-125 0,0 0-39 15,0 0 44-15,0 0-6 0,10-37-30 0,-4 26-18 16,3 0 8-16,1 0-9 15,4-2 6-15,1 3-12 0,4-1-23 0,4-1-12 16,3 1-3-16,8 0-9 0,9 1-29 16,10 4-21-16,1 6-1 0,-1 3-14 15,-4 7 2-15,-6 3-16 0,3 5 3 16,-4 2 12-16,0 2 19 0,-9 1-34 16,-8-3 25-16,-4-2-16 0,-4 2-13 15,-1 3 26-15,2 5 12 0,-3 3 15 16,-2-1 1-16,-8 0 12 0,-4-2 4 15,-4-1 25-15,-9-2 22 0,-5 1 41 16,-11 1 6-16,-16 4-41 0,-13-3-8 16,-10-3-8-16,0-9 6 0,0-9 6 15,8-7 28-15,-1-4 44 0,1-9 57 0,6-5-50 16,0-6-46-16,6-3-9 16,10 0-28-16,8 3 12 0,8 3 0 15,0-6-9-15,0-8-9 0,3-1 12 16,3 1-38-16,12-1-29 0,11-1-18 15,10 1-28-15,17-9-33 0,24 1 28 16,11 7-26-16,14 4 1 0,0 11-22 0,-10 15 4 16,-6 7-100-16,-5 11-201 0,-7 7-182 15,-17-2-462-15,-5 1-1250 0</inkml:trace>
  <inkml:trace contextRef="#ctx0" brushRef="#br0" timeOffset="214462.605">24602 1587 1104 0,'0'0'348'0,"0"0"-110"0,0 0 28 0,0 0 0 0,0 0-4 0,0 0-20 16,0 0-17-16,0 0-23 15,0 0-23-15,-6-38-1 0,6 32-42 0,3 2-13 16,1-2-15-16,2-1-30 0,2-2-15 15,4-1 10-15,2-3-20 0,4 3-13 16,3-3-5-16,3 2-7 0,3-2 0 16,7 3 0-16,8 1 3 0,11 4 0 15,3 5-3-15,-1 3-16 0,-1 10-12 16,-8 3-25-16,2 3-18 0,-4 4-4 16,0 3-6-16,-8-1 0 0,-9-3-6 15,-1 9-17-15,-6-6-12 0,-4 4 4 16,-3 1 5-16,-8-4 66 0,-2 5 13 15,-3 2 1-15,-3 1 31 0,-7-2-20 16,-7-3 61-16,-3 1 21 0,-11 0 7 16,-14 0-45-16,-13-1 10 0,-7-5-10 15,0-7 0-15,-1-9-7 0,3-7-2 16,-2-3 2-16,-5-8 4 0,-2-8-4 0,7-4-15 16,3-3 16-16,9-6 51 15,13 3 114-15,5-8-66 0,6-2-24 0,10-2-33 16,3-5-1-16,11 11-55 0,5 5-9 15,1 9-27-15,8 0-18 0,6-4-15 16,14-2-7-16,19-6 1 0,20 2-4 16,11 8 4-16,-2 9-19 0,-3 10-30 15,-10 6-120-15,-2 8-106 0,-6 0-258 16,-16-1-693-16,-5-1-1434 0</inkml:trace>
  <inkml:trace contextRef="#ctx0" brushRef="#br0" timeOffset="-214101.587">29874 1728 153 0,'0'0'2410'0,"0"0"-1947"0,0 0-130 0,0 0-95 0,0 0-77 15,0 0-23-15,0 0-40 0,0 0-38 16,0 0 74-16,7 36 65 0,-1-15-44 16,3 4-59-16,-2 2-50 0,0 2-12 15,0 2-6-15,-1 2-13 0,0-1-12 16,-2 3 12-16,1 1-13 0,-2-4-2 16,-1 1-69-16,-1-2-45 0,0-4-38 15,-1-3-18-15,1-3-20 0,-1-5-69 0,0-3-85 16,0-5-225-16,0-3-529 0,0-5-575 15</inkml:trace>
  <inkml:trace contextRef="#ctx0" brushRef="#br0" timeOffset="-213833.361">30433 1778 3395 0,'0'0'493'0,"0"0"-330"0,0 0-34 15,0 0 33-15,0 0 15 0,0 0-14 16,0 0-65-16,0 0-73 0,0 0-13 16,0 0 25-16,0 0 55 0,8 56 43 15,-5-17 26-15,-2 9-54 0,1 5-50 16,0-4-23-16,0-7-22 0,2-9-12 15,-2-6-14-15,0-6-81 0,-1-5-105 16,-1 5-85-16,0 0-227 0,0-4-864 16,0-8-1485-16</inkml:trace>
  <inkml:trace contextRef="#ctx0" brushRef="#br0" timeOffset="-208100.618">28788 5001 205 0,'0'0'1452'0,"0"0"-1091"0,0 0-63 16,0 0 32-16,0 0-34 0,0 0-21 15,0 0-23-15,0 0-49 0,0 0-90 16,0 0-47-16,0 0 4 0,0 0 8 16,0 0-8-16,-6-8-8 0,10 4-27 15,2 0-32-15,-1 1-3 0,4-1-2 16,0-1 0-16,2 1-20 0,0 1 0 16,1 2-3-16,0 1-23 0,0 0-5 15,0 2-7-15,0 5 16 0,-1 3-12 16,0 2-29-16,-4 3-17 0,-1 3-12 15,-3 0 38-15,-3 1-13 0,-3 0 16 16,-3 1 12-16,-3-4 32 0,-2-1 29 16,0-2 24-16,-2-5 14 0,1 1 20 15,1-2 40-15,0-6 10 0,0-1-16 16,1-4-22-16,0-5-5 0,3-3-65 0,-2-4-66 16,5-2 44-16,-1-2-51 15,1 0 0-15,4-1 25 0,0 4-57 0,0-2-51 16,7 3-39-16,-1 3-165 0,6 3-177 15,0 0-289-15,-1 4-410 0</inkml:trace>
  <inkml:trace contextRef="#ctx0" brushRef="#br0" timeOffset="-207666.405">29078 5027 2316 0,'0'0'504'0,"0"0"-136"0,0 0-27 0,0 0-82 16,0 0-86-16,0 0-56 0,0 0-64 15,0 0-40-15,0 0-13 0,0 0-31 0,0 0-10 16,45-28 2-16,-33 31-20 0,1 4 15 16,1 1-3-16,-1 4-13 0,-1 1-22 15,-4 1-16-15,-2 0 16 0,-3 2 12 16,-3 0 16-16,0 0 25 0,-7 0 12 16,-1-4 17-16,-4 1 35 0,-2-2 7 15,-2-4-4-15,-1-1 16 0,-3-3-7 16,4-3 17-16,-2 0 21 0,4-6 44 15,2-1 25-15,4-5 25 0,1 1 13 16,6-2-56-16,-1-3-21 0,2 0-39 16,3 0-76-16,4 1-18 0,3 0-68 15,2 1-16-15,5 3-124 0,3 1-119 16,-5 3-306-16,11 1-1181 0</inkml:trace>
  <inkml:trace contextRef="#ctx0" brushRef="#br0" timeOffset="-206565.426">28701 5739 1281 0,'0'0'1186'0,"0"0"-844"0,0 0-5 0,0 0-60 15,0 0-45-15,0 0-56 0,0 0-25 16,0 0-53-16,0 0-41 0,0 0-20 16,0 0-15-16,0 0-7 0,0 0-14 0,38-26-1 15,-29 26-21-15,0 0-4 16,2 1-16-16,-1 3 4 0,2-1-8 0,-3 5-9 15,4 0-2-15,-2 1-13 0,-1 1-4 16,-3 1 14-16,-1-1 2 0,-2 1 12 16,-3 0 1-16,-1-1 44 0,-7 0-25 15,-2 0 25-15,-4 0 25 0,-3-1-25 16,-2-2 0-16,-3-2-25 0,-3-1 25 16,4-2 12-16,-1-2 55 0,2 0-1 15,6-3 32-15,1-3 6 0,3-1-19 16,4-1-6-16,2-2-45 0,1-1-34 15,2-1-12-15,3-1-33 0,4-2-15 16,0 3-27-16,3-1-74 0,2 2-25 16,2 0-98-16,-1 2-193 0,-3 2-547 15,6 1-610-15</inkml:trace>
  <inkml:trace contextRef="#ctx0" brushRef="#br0" timeOffset="-206268.426">28923 5669 2208 0,'0'0'530'0,"0"0"-237"16,0 0 10-16,0 0-46 0,0 0-61 16,0 0-38-16,0 0-29 0,0 0-48 15,0 0-37-15,0 0-16 0,0 0 0 16,0 0 12-16,0 0-2 0,7-6-26 15,-2 12 22-15,0 3 10 0,0 5 2 16,1 3 7-16,-1 3-4 0,0 2-12 16,0 4-3-16,-1-1-19 0,0 1 4 15,-3 0-19-15,1-1-2 0,0-2-69 16,-2-4-74-16,0 0-73 0,0-6-98 16,0-5-209-16,-2-2-789 0,0-9-771 0</inkml:trace>
  <inkml:trace contextRef="#ctx0" brushRef="#br0" timeOffset="-204400.376">28784 6264 1510 0,'0'0'640'0,"0"0"-271"0,0 0-60 16,0 0-46-16,-1 0-39 15,1 0-33-15,0 0-30 0,0 0-44 0,0 3-41 16,0 0-29-16,0 5 3 0,3 3 0 15,-1 4 30-15,3 5-12 0,-2 2-24 16,0 2-29-16,-1-1-15 0,1 2 0 16,-1-1-13-16,0-1-62 0,-1-4-29 15,0-1-37-15,1-1-42 0,-2-4-13 16,1-2-91-16,-1-2-226 0,2-4-274 16,0-1-782-16</inkml:trace>
  <inkml:trace contextRef="#ctx0" brushRef="#br0" timeOffset="-204048.875">29035 6250 1592 0,'0'0'698'15,"0"0"-246"-15,0 0-66 0,0 0-61 16,0 0-56-16,0 0-42 0,0 0-32 16,0 0-67-16,0 0-51 0,0 0-43 15,0 0-34-15,0 0-31 0,0 0 31 16,2 32 22-16,3-12 31 0,-2 7-13 0,0 0-15 15,-1 4-1-15,-2 0-21 16,0-4 6-16,0 2-9 0,0-4-59 16,0-1-28-16,-2-4-62 0,-1-2-58 0,2-3-104 15,-1-4-198-15,1-3-717 16,1-6-708-16</inkml:trace>
  <inkml:trace contextRef="#ctx0" brushRef="#br0" timeOffset="-198383.644">30473 1812 1375 0,'0'0'508'0,"0"0"-213"0,0 0-88 16,0 0 52-16,0 0 37 0,0 0-59 0,0 0-11 15,0 0-26-15,0 0-58 0,12-41-38 16,-11 37-53-16,1-2-14 0,-1 0 7 16,1 0 13-16,0 0-9 0,2 1-11 15,-1 0-9-15,1 1 9 0,2-1 13 16,0 1-3-16,0 3-3 0,1-2-1 16,4 0-6-16,0 3-15 0,2 0-7 15,3 3-13-15,0 5-2 0,2 5-27 16,1 6-11-16,-1 5 14 0,5 11-4 15,-1 11 6-15,1 13 6 0,-2 1 13 0,-5-3-43 16,-3-6-4-16,-7-7-3 0,-6-3-16 16,0 0 18-16,-2-7 13 0,-4-6 19 15,-1-6 19-15,-1-3 0 0,-5 2 41 16,-5 3 20-16,-4 1 20 0,-5-4 25 16,-2-2-28-16,0-4 8 0,-3-4-2 15,1-5-1-15,1-4-5 0,0-4-2 16,2-8 4-16,0-4 0 0,3-6-10 15,0-10-15-15,0-11 4 0,4-11 2 16,5-6 12-16,9-1 18 0,7 3-27 16,6 7-22-16,8-2-41 0,6 1-1 15,7 2-30-15,3 3-9 0,-1 10-7 16,0 6 0-16,4 5-21 0,8 3-6 16,-2 3-77-16,-1 3-95 0,-12 9-92 15,-9 4-324-15,-5 2-862 0,6-2-674 0</inkml:trace>
  <inkml:trace contextRef="#ctx0" brushRef="#br0" timeOffset="-196434.103">29015 6270 858 0,'0'0'433'0,"0"0"-69"0,0 0-110 0,0 0-8 15,0 0-6-15,0 0-30 0,0 0-39 16,0 0-36-16,0 0-17 0,0 0-15 16,0 0 15-16,0 0 16 0,0 0 0 15,-9-16-20-15,11 13-23 0,1 2-18 16,-1-2-17-16,1 1-5 0,0 0-7 15,2 0-4-15,0-1-2 0,1 2 4 16,0-2-8-16,1 2 7 0,0-1-4 16,2 2 10-16,0-2 0 0,-1 2-1 0,3 0 4 15,-1 0-7-15,-2 3-21 0,5 2-7 16,-3 1-15-16,1 2-24 0,0 4-1 16,1 0 0-16,-2 4-6 0,1 1-3 15,-2 0 0-15,-2 4 9 0,1 0-3 16,-3-1 9-16,-2 0 7 0,-2 0-4 15,-1-2-12-15,-1-2 28 0,-4-2 12 16,-2-2 13-16,-2 0 25 0,-1-1 3 16,-2-3 12-16,-3 1-6 0,-1-4-9 15,1 0 2-15,-3-1 7 0,2-4 12 16,0 0 6-16,4-3 6 0,-1-1 6 16,4-3 12-16,-1-2 33 0,6-3 28 15,-1-2-53-15,1-3-60 0,1-2-28 16,3-2-21-16,0-1-19 0,6 0-12 15,1 1-11-15,2 1-13 0,3-1 0 16,3 4-15-16,4-2-58 0,0 4-126 16,5-2-153-16,-1 2-345 0,-3 4-901 15,6-3-350-15</inkml:trace>
  <inkml:trace contextRef="#ctx0" brushRef="#br0" timeOffset="-194351.542">29203 6942 1069 0,'0'0'798'0,"0"0"-306"0,0 0-149 0,0 0-51 0,0 0-71 16,0 0-58-16,0 0-23 0,0 0 12 15,0 0-20-15,0 0-25 0,0 0-22 16,0 0-3-16,0 0-10 0,0 0-3 16,0 0-4-16,0 0-15 0,0 0-22 15,0 0-10-15,0 0-16 0,-4-7-2 16,4 7-1-16,-2 0-17 0,-2 0-38 15,0 0 18-15,-3 0 1 0,-3-3 9 16,-1 3-3-16,-2-1 31 0,1 1 2 0,-1 0 13 16,-2 0 10-16,1 0-3 15,-4 0-3-15,2-2-7 0,-2 2 1 16,0-1 6-16,2 1 5 0,-2 0 10 0,5 0 16 16,3 0 0-16,1 0 2 0,2 0 10 15,2 1 0-15,1-1-4 16,2 2-18-16,0-2-18 0,2 1-19 0,0-1-1 15,0 1-2-15,0 1 0 0,0-1-3 16,0 1-13-16,-1 1 13 0,-1 0 1 16,-1 3 2-16,0-2 13 0,0 3-1 15,1 2 0-15,-1 0 0 0,-1 1-8 16,2 2 11-16,0 1 3 0,-1 4 13 16,1 0 0-16,0 3-10 0,2 1 1 15,-2 2 8-15,2 0-2 0,0 1 2 16,0 2-5-16,0-1 2 0,0 3 7 0,0 2-7 15,2 1 10-15,1 1-7 16,2 7-2-16,0 8 2 0,3 6 7 16,2 4-4-16,-1-2 4 0,0-2-4 0,-1-5-3 15,0 2-5-15,-2 2-7 16,0 1-16-16,-1 1-2 0,-3 2 1 16,0 2 11-16,-2 0-9 0,0 2 0 15,0-1-1-15,0 1 13 0,0 0-15 0,-2-2 2 16,-2-4-1-16,-5 2-1 15,1-5 1-15,-3 0 2 0,-2-6 1 0,-2-2-3 16,2-7 2-16,-3-9 9 0,3-5 0 16,-2-1-9-16,-2 1 21 15,-6 1-12-15,-4 1 0 0,-2-5 0 0,0-3-9 16,-2-2-3-16,-1-6 0 0,-1-2-51 16,-4-2 6-16,3-4-19 0,-1 0-33 15,1-4-34-15,4-2-52 0,-4-5-59 16,3-2-85-16,2-2-160 0,8 2-667 15,-1-14-1154-15</inkml:trace>
  <inkml:trace contextRef="#ctx0" brushRef="#br0" timeOffset="-193735.23">29108 7352 686 0,'0'0'1568'0,"0"0"-1052"0,0 0-108 0,0 0-67 0,0 0-57 0,0 0-25 16,0 0-38-16,0 0-50 0,0 0-54 16,0 0-40-16,0 0-40 0,0 0-35 15,0 0 38-15,0 0-6 0,0 0-6 16,18 54-10-16,-12-35-18 0,-1 0-12 16,-1 0-74-16,-1 0-38 0,-2-1-33 15,-1 0-64-15,0-1-42 0,0-3-154 16,-1-2-309-16,1-3-551 0,0-5-247 0</inkml:trace>
  <inkml:trace contextRef="#ctx0" brushRef="#br0" timeOffset="-193525.456">29330 7351 1175 0,'0'0'1818'0,"0"0"-1339"0,0 0-147 15,0 0-137-15,0 0-81 0,0 0 26 16,0 0 55-16,-2 42 12 0,2-22-35 16,0 2-58-16,0 0-47 0,-1 2-36 15,0-1-21-15,-1-2-10 0,0 0-18 16,0-2-65-16,-1-1-126 0,1-1-152 16,1-6-262-16,-1-3-1149 0,1-8-211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3/3/2025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4538"/>
            <a:ext cx="661670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07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4538"/>
            <a:ext cx="661670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18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4538"/>
            <a:ext cx="661670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28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4538"/>
            <a:ext cx="661670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93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4538"/>
            <a:ext cx="661670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50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4538"/>
            <a:ext cx="661670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60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4538"/>
            <a:ext cx="661670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71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46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336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E0F92-93FA-DA7B-47AC-C28232AA5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87038F-2E09-4BB1-06D2-B6D64120B5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63C86E-41EA-54D2-57F1-A7CD6F448F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3254B-56C4-8015-71D4-A48253B96E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49F41-42BD-4A7F-84D4-B4F7E48B4FCD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3AA43C3-921E-361E-5556-9984EE4C80A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 Computer Organisation</a:t>
            </a:r>
          </a:p>
        </p:txBody>
      </p:sp>
    </p:spTree>
    <p:extLst>
      <p:ext uri="{BB962C8B-B14F-4D97-AF65-F5344CB8AC3E}">
        <p14:creationId xmlns:p14="http://schemas.microsoft.com/office/powerpoint/2010/main" val="3189160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49F41-42BD-4A7F-84D4-B4F7E48B4FCD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 Computer Organisation</a:t>
            </a:r>
          </a:p>
        </p:txBody>
      </p:sp>
    </p:spTree>
    <p:extLst>
      <p:ext uri="{BB962C8B-B14F-4D97-AF65-F5344CB8AC3E}">
        <p14:creationId xmlns:p14="http://schemas.microsoft.com/office/powerpoint/2010/main" val="3526111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43E92-0029-C7D7-7D36-3A52D3673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C466CA-F967-57F4-3B96-241C54FB42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846F06-2DF1-0660-5A17-715728E79D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ECCB2-F823-FF01-F098-7C5D9D3CD0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49F41-42BD-4A7F-84D4-B4F7E48B4FCD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033B773-F761-D3D2-A143-C36112E0CF6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 Computer Organisation</a:t>
            </a:r>
          </a:p>
        </p:txBody>
      </p:sp>
    </p:spTree>
    <p:extLst>
      <p:ext uri="{BB962C8B-B14F-4D97-AF65-F5344CB8AC3E}">
        <p14:creationId xmlns:p14="http://schemas.microsoft.com/office/powerpoint/2010/main" val="40201713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EF0DE-8809-68AB-17C5-814015D84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3955F2-C47E-5AFF-DFDC-DECDDF101B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81E314-EB2E-94F4-D601-B992746A9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B3E47-E008-7DEB-AE53-2C08AD67FD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49F41-42BD-4A7F-84D4-B4F7E48B4FCD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C01A788E-BE2C-972D-B0A3-966D9F772E3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 Computer Organisation</a:t>
            </a:r>
          </a:p>
        </p:txBody>
      </p:sp>
    </p:spTree>
    <p:extLst>
      <p:ext uri="{BB962C8B-B14F-4D97-AF65-F5344CB8AC3E}">
        <p14:creationId xmlns:p14="http://schemas.microsoft.com/office/powerpoint/2010/main" val="4660587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35145-3422-0785-FBB5-B29042876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F94601-96C7-3916-B898-64FCFEA81F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BEFC54-7B28-3500-D28D-25FC90FDC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C07BC-8212-7B58-F10F-AFA29602C9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49F41-42BD-4A7F-84D4-B4F7E48B4FCD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2CA8A170-AE80-F5D5-523A-FE7C2DF00CA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 Computer Organisation</a:t>
            </a:r>
          </a:p>
        </p:txBody>
      </p:sp>
    </p:spTree>
    <p:extLst>
      <p:ext uri="{BB962C8B-B14F-4D97-AF65-F5344CB8AC3E}">
        <p14:creationId xmlns:p14="http://schemas.microsoft.com/office/powerpoint/2010/main" val="20401753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0E66E-E6FB-4171-68A9-EF4F011A4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60A7B0-BC6B-43CB-4342-3FAB5FA0D2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622D96-A66C-D07A-F632-925E29C78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974AC-F97B-2E06-FBD9-7070FB65BC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49F41-42BD-4A7F-84D4-B4F7E48B4FCD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2B9E2D4-7D93-1636-3FEF-8E948FC7652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 Computer Organisation</a:t>
            </a:r>
          </a:p>
        </p:txBody>
      </p:sp>
    </p:spTree>
    <p:extLst>
      <p:ext uri="{BB962C8B-B14F-4D97-AF65-F5344CB8AC3E}">
        <p14:creationId xmlns:p14="http://schemas.microsoft.com/office/powerpoint/2010/main" val="10510335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14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4538"/>
            <a:ext cx="661670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95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4538"/>
            <a:ext cx="661670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06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4538"/>
            <a:ext cx="661670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34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4538"/>
            <a:ext cx="661670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38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4538"/>
            <a:ext cx="661670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07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4538"/>
            <a:ext cx="661670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97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4538"/>
            <a:ext cx="661670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63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fr-FR"/>
              <a:t>CS2100: Recitation-6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1277" y="18288"/>
            <a:ext cx="911123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fr-FR"/>
              <a:t>CS2100: Recitation-6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fr-FR"/>
              <a:t>CS2100: Recitation-6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fr-FR"/>
              <a:t>CS2100: Recitation-6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fr-FR"/>
              <a:t>CS2100: Recitation-6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fr-FR"/>
              <a:t>CS2100: Recitation-6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1947" y="18288"/>
            <a:ext cx="95045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0.xml"/><Relationship Id="rId4" Type="http://schemas.openxmlformats.org/officeDocument/2006/relationships/hyperlink" Target="https://cs.nyu.edu/~gottlieb/courses/arch/class-notes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customXml" Target="../ink/ink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customXml" Target="../ink/ink18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customXml" Target="../ink/ink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customXml" Target="../ink/ink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customXml" Target="../ink/ink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customXml" Target="../ink/ink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customXml" Target="../ink/ink2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customXml" Target="../ink/ink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customXml" Target="../ink/ink3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customXml" Target="../ink/ink3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4754034" y="2816537"/>
            <a:ext cx="268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rgbClr val="C00000"/>
                </a:solidFill>
                <a:latin typeface="Calibri" panose="020F0502020204030204" pitchFamily="34" charset="0"/>
              </a:rPr>
              <a:t>Recitation-6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2529840" y="3462868"/>
            <a:ext cx="7254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>
                <a:solidFill>
                  <a:srgbClr val="C00000"/>
                </a:solidFill>
                <a:latin typeface="Calibri" panose="020F0502020204030204" pitchFamily="34" charset="0"/>
              </a:rPr>
              <a:t>MIPS – Processor Control</a:t>
            </a:r>
          </a:p>
          <a:p>
            <a:pPr algn="ctr"/>
            <a:r>
              <a:rPr lang="en-SG" sz="2800">
                <a:solidFill>
                  <a:srgbClr val="C00000"/>
                </a:solidFill>
                <a:latin typeface="Calibri" panose="020F0502020204030204" pitchFamily="34" charset="0"/>
              </a:rPr>
              <a:t>L12 videos</a:t>
            </a:r>
          </a:p>
          <a:p>
            <a:pPr algn="ctr"/>
            <a:endParaRPr lang="en-US" sz="200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2000">
                <a:latin typeface="Calibri" panose="020F0502020204030204" pitchFamily="34" charset="0"/>
              </a:rPr>
              <a:t> </a:t>
            </a:r>
            <a:endParaRPr lang="en-SG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542" y="4984152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7667" y="564501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BD5-1424-4DAF-9334-0805D8C4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MIPS-</a:t>
            </a:r>
            <a:r>
              <a:rPr lang="en-US" sz="3600"/>
              <a:t>Revision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Recitation-6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2EEF-8BAF-4309-BE77-3B779D73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D805667F-8E91-4736-AD39-8D84F287F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77364"/>
            <a:ext cx="7067692" cy="464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6D7AF990-F9BF-464F-89B3-0C0CC5DB4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4072" y="763123"/>
            <a:ext cx="4249873" cy="295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BB00FF3-63A2-47C2-9A97-2810C7782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964138"/>
              </p:ext>
            </p:extLst>
          </p:nvPr>
        </p:nvGraphicFramePr>
        <p:xfrm>
          <a:off x="9192357" y="4021134"/>
          <a:ext cx="1732085" cy="1760220"/>
        </p:xfrm>
        <a:graphic>
          <a:graphicData uri="http://schemas.openxmlformats.org/drawingml/2006/table">
            <a:tbl>
              <a:tblPr/>
              <a:tblGrid>
                <a:gridCol w="946495">
                  <a:extLst>
                    <a:ext uri="{9D8B030D-6E8A-4147-A177-3AD203B41FA5}">
                      <a16:colId xmlns:a16="http://schemas.microsoft.com/office/drawing/2014/main" val="3704613060"/>
                    </a:ext>
                  </a:extLst>
                </a:gridCol>
                <a:gridCol w="785590">
                  <a:extLst>
                    <a:ext uri="{9D8B030D-6E8A-4147-A177-3AD203B41FA5}">
                      <a16:colId xmlns:a16="http://schemas.microsoft.com/office/drawing/2014/main" val="2539985900"/>
                    </a:ext>
                  </a:extLst>
                </a:gridCol>
              </a:tblGrid>
              <a:tr h="180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ALUcontrol</a:t>
                      </a:r>
                      <a:endParaRPr kumimoji="0" lang="en-US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045001"/>
                  </a:ext>
                </a:extLst>
              </a:tr>
              <a:tr h="180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773289"/>
                  </a:ext>
                </a:extLst>
              </a:tr>
              <a:tr h="180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990844"/>
                  </a:ext>
                </a:extLst>
              </a:tr>
              <a:tr h="180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872843"/>
                  </a:ext>
                </a:extLst>
              </a:tr>
              <a:tr h="180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771206"/>
                  </a:ext>
                </a:extLst>
              </a:tr>
              <a:tr h="180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119081"/>
                  </a:ext>
                </a:extLst>
              </a:tr>
              <a:tr h="180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76277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28948E9-D9DF-4B5D-AF3C-7FA1F1679E72}"/>
                  </a:ext>
                </a:extLst>
              </p14:cNvPr>
              <p14:cNvContentPartPr/>
              <p14:nvPr/>
            </p14:nvContentPartPr>
            <p14:xfrm>
              <a:off x="672840" y="497160"/>
              <a:ext cx="11194560" cy="6072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28948E9-D9DF-4B5D-AF3C-7FA1F1679E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3480" y="487800"/>
                <a:ext cx="11213280" cy="609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92777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</a:rPr>
              <a:t>5. One Bit At A Time (Aha!)</a:t>
            </a:r>
            <a:endParaRPr lang="en-US" sz="360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981200" y="1364714"/>
            <a:ext cx="8382000" cy="1389775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/>
              <a:t>Can you see how the </a:t>
            </a:r>
            <a:r>
              <a:rPr lang="en-US" b="1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/>
              <a:t> (4-bit) signal controls the ALU?</a:t>
            </a:r>
          </a:p>
          <a:p>
            <a:pPr marL="541338" lvl="1" indent="-266700">
              <a:buSzPct val="100000"/>
              <a:buFont typeface="Wingdings" panose="05000000000000000000" pitchFamily="2" charset="2"/>
              <a:buChar char="§"/>
            </a:pPr>
            <a:r>
              <a:rPr lang="en-US"/>
              <a:t>Note: implementation for </a:t>
            </a:r>
            <a:r>
              <a:rPr lang="en-US" b="1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slt</a:t>
            </a:r>
            <a:r>
              <a:rPr lang="en-US"/>
              <a:t> not shown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1422" y="2885042"/>
            <a:ext cx="3781778" cy="263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3162300" y="6324600"/>
            <a:ext cx="5715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Acknowledgement: Image taken from </a:t>
            </a:r>
            <a:r>
              <a:rPr lang="en-US" sz="1400">
                <a:solidFill>
                  <a:schemeClr val="tx1"/>
                </a:solidFill>
                <a:hlinkClick r:id="rId4"/>
              </a:rPr>
              <a:t>NYU Course CSCI-UA.0436 </a:t>
            </a:r>
            <a:endParaRPr lang="en-US" sz="1400">
              <a:solidFill>
                <a:schemeClr val="tx1"/>
              </a:solidFill>
            </a:endParaRPr>
          </a:p>
        </p:txBody>
      </p:sp>
      <p:graphicFrame>
        <p:nvGraphicFramePr>
          <p:cNvPr id="17" name="Group 85"/>
          <p:cNvGraphicFramePr>
            <a:graphicFrameLocks/>
          </p:cNvGraphicFramePr>
          <p:nvPr/>
        </p:nvGraphicFramePr>
        <p:xfrm>
          <a:off x="1981200" y="2570445"/>
          <a:ext cx="4267200" cy="3349595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01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ALUcontrol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Ainvert</a:t>
                      </a:r>
                      <a:endParaRPr kumimoji="0" lang="en-US" sz="14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Binvert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111916" y="369369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rgbClr val="FF0000"/>
                </a:solidFill>
              </a:rPr>
              <a:t>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11916" y="390360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rgbClr val="FF0000"/>
                </a:solidFill>
              </a:rPr>
              <a:t>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11916" y="411351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9325757" y="3986365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rgbClr val="FF0000"/>
                </a:solidFill>
              </a:rPr>
              <a:t>MUX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483C5F9-CC6D-481F-8C04-7F5FE228E980}"/>
                  </a:ext>
                </a:extLst>
              </p14:cNvPr>
              <p14:cNvContentPartPr/>
              <p14:nvPr/>
            </p14:nvContentPartPr>
            <p14:xfrm>
              <a:off x="5427360" y="4410720"/>
              <a:ext cx="3931560" cy="1215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483C5F9-CC6D-481F-8C04-7F5FE228E9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18000" y="4401360"/>
                <a:ext cx="3950280" cy="12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90719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</a:rPr>
              <a:t>5. Multilevel Decoding</a:t>
            </a:r>
            <a:endParaRPr lang="en-US" sz="360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981200" y="1474515"/>
            <a:ext cx="8229600" cy="4656410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/>
              <a:t>Now we can start to design for </a:t>
            </a:r>
            <a:r>
              <a:rPr lang="en-US" b="1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/>
              <a:t> signal, which depends on:</a:t>
            </a:r>
          </a:p>
          <a:p>
            <a:pPr marL="631825" lvl="1" indent="-26987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/>
              <a:t>Opcode (6-bit) field </a:t>
            </a:r>
            <a:r>
              <a:rPr lang="en-US" b="1"/>
              <a:t>and </a:t>
            </a:r>
            <a:r>
              <a:rPr lang="en-US"/>
              <a:t>Function Code (6-bit) field</a:t>
            </a:r>
            <a:endParaRPr lang="en-US" b="1"/>
          </a:p>
          <a:p>
            <a:pPr marL="271463" indent="-27146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b="1"/>
              <a:t>Brute Force approach:</a:t>
            </a:r>
          </a:p>
          <a:p>
            <a:pPr marL="631825" lvl="1" indent="-26987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/>
              <a:t>Use </a:t>
            </a:r>
            <a:r>
              <a:rPr lang="en-US" err="1"/>
              <a:t>Opcode</a:t>
            </a:r>
            <a:r>
              <a:rPr lang="en-US"/>
              <a:t> and Function Code directly, i.e. finding expressions with 12 variables</a:t>
            </a:r>
          </a:p>
          <a:p>
            <a:pPr marL="271463" indent="-27146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b="1"/>
              <a:t>Multilevel Decoding approach:</a:t>
            </a:r>
          </a:p>
          <a:p>
            <a:pPr marL="631825" lvl="1" indent="-26987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/>
              <a:t>Use some of the input to reduce the cases, then generate the full output</a:t>
            </a:r>
          </a:p>
          <a:p>
            <a:pPr marL="631825" lvl="1" indent="-26987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/>
              <a:t>Simplify the design process, reduce the size of the main controller, potentially speedup the circuit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7FA7EDD-6AC3-4C33-B8B1-14EC0754993E}"/>
                  </a:ext>
                </a:extLst>
              </p14:cNvPr>
              <p14:cNvContentPartPr/>
              <p14:nvPr/>
            </p14:nvContentPartPr>
            <p14:xfrm>
              <a:off x="3273840" y="1831680"/>
              <a:ext cx="6282000" cy="866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7FA7EDD-6AC3-4C33-B8B1-14EC075499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4480" y="1822320"/>
                <a:ext cx="6300720" cy="88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40312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</a:rPr>
              <a:t>5. Intermediate Signal: </a:t>
            </a:r>
            <a:r>
              <a:rPr lang="en-SG" sz="40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ALUop</a:t>
            </a:r>
            <a:r>
              <a:rPr lang="en-SG" sz="3600">
                <a:solidFill>
                  <a:srgbClr val="0000FF"/>
                </a:solidFill>
              </a:rPr>
              <a:t> </a:t>
            </a:r>
            <a:endParaRPr lang="en-US" sz="360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81200" y="1411111"/>
            <a:ext cx="8229600" cy="4532488"/>
          </a:xfrm>
        </p:spPr>
        <p:txBody>
          <a:bodyPr>
            <a:normAutofit/>
          </a:bodyPr>
          <a:lstStyle/>
          <a:p>
            <a:pPr marL="271463" indent="-271463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/>
              <a:t>Basic Idea:</a:t>
            </a:r>
          </a:p>
          <a:p>
            <a:pPr marL="722313" lvl="1" indent="-271463">
              <a:buClrTx/>
              <a:buSzPct val="100000"/>
              <a:buFont typeface="+mj-lt"/>
              <a:buAutoNum type="arabicPeriod"/>
            </a:pPr>
            <a:r>
              <a:rPr lang="en-US"/>
              <a:t>Use </a:t>
            </a:r>
            <a:r>
              <a:rPr lang="en-US" err="1"/>
              <a:t>Opcode</a:t>
            </a:r>
            <a:r>
              <a:rPr lang="en-US"/>
              <a:t> to generate a 2-bit </a:t>
            </a:r>
            <a:r>
              <a:rPr lang="en-US" b="1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/>
              <a:t> signal</a:t>
            </a:r>
          </a:p>
          <a:p>
            <a:pPr marL="1073150" lvl="2" indent="-271463">
              <a:buSzPct val="100000"/>
              <a:buFont typeface="Wingdings" panose="05000000000000000000" pitchFamily="2" charset="2"/>
              <a:buChar char="§"/>
            </a:pPr>
            <a:r>
              <a:rPr lang="en-US"/>
              <a:t>Represents classification of the instructions:</a:t>
            </a:r>
          </a:p>
          <a:p>
            <a:pPr lvl="3">
              <a:buNone/>
            </a:pPr>
            <a:endParaRPr lang="en-US"/>
          </a:p>
          <a:p>
            <a:pPr lvl="3">
              <a:buNone/>
            </a:pPr>
            <a:endParaRPr lang="en-US"/>
          </a:p>
          <a:p>
            <a:pPr lvl="3">
              <a:buNone/>
            </a:pPr>
            <a:endParaRPr lang="en-SG"/>
          </a:p>
          <a:p>
            <a:pPr lvl="3">
              <a:buNone/>
            </a:pPr>
            <a:endParaRPr lang="en-SG"/>
          </a:p>
          <a:p>
            <a:pPr lvl="3">
              <a:buNone/>
            </a:pPr>
            <a:endParaRPr lang="en-US"/>
          </a:p>
          <a:p>
            <a:pPr lvl="3">
              <a:buNone/>
            </a:pPr>
            <a:endParaRPr lang="en-US"/>
          </a:p>
          <a:p>
            <a:pPr marL="833437" lvl="1" indent="-514350">
              <a:buFont typeface="+mj-lt"/>
              <a:buAutoNum type="arabicPeriod" startAt="2"/>
            </a:pPr>
            <a:endParaRPr lang="en-US"/>
          </a:p>
          <a:p>
            <a:pPr marL="831850" lvl="1" indent="-290513">
              <a:buClr>
                <a:schemeClr val="tx1"/>
              </a:buClr>
              <a:buSzPct val="100000"/>
              <a:buFont typeface="+mj-lt"/>
              <a:buAutoNum type="arabicPeriod" startAt="2"/>
            </a:pPr>
            <a:r>
              <a:rPr lang="en-US"/>
              <a:t>Use </a:t>
            </a:r>
            <a:r>
              <a:rPr lang="en-US" b="1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/>
              <a:t> signal and Function Code field (for R-type instructions) to generate the 4-bit </a:t>
            </a:r>
            <a:r>
              <a:rPr lang="en-US" b="1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/>
              <a:t> signal</a:t>
            </a:r>
          </a:p>
        </p:txBody>
      </p:sp>
      <p:graphicFrame>
        <p:nvGraphicFramePr>
          <p:cNvPr id="9" name="Group 282"/>
          <p:cNvGraphicFramePr>
            <a:graphicFrameLocks/>
          </p:cNvGraphicFramePr>
          <p:nvPr/>
        </p:nvGraphicFramePr>
        <p:xfrm>
          <a:off x="4191000" y="2590800"/>
          <a:ext cx="3048000" cy="18288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 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/ </a:t>
                      </a:r>
                      <a:r>
                        <a:rPr kumimoji="0" lang="en-US" sz="18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4A14624-8330-4185-B407-A7FF21C56ADD}"/>
                  </a:ext>
                </a:extLst>
              </p14:cNvPr>
              <p14:cNvContentPartPr/>
              <p14:nvPr/>
            </p14:nvContentPartPr>
            <p14:xfrm>
              <a:off x="5985000" y="3174840"/>
              <a:ext cx="829440" cy="1287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4A14624-8330-4185-B407-A7FF21C56A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75640" y="3165480"/>
                <a:ext cx="848160" cy="130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026241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</a:rPr>
              <a:t>5. Two-level Implementation</a:t>
            </a:r>
            <a:endParaRPr lang="en-US" sz="360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/>
          </a:p>
        </p:txBody>
      </p:sp>
      <p:grpSp>
        <p:nvGrpSpPr>
          <p:cNvPr id="10" name="Group 91"/>
          <p:cNvGrpSpPr/>
          <p:nvPr/>
        </p:nvGrpSpPr>
        <p:grpSpPr>
          <a:xfrm rot="5400000">
            <a:off x="152400" y="3810000"/>
            <a:ext cx="4114800" cy="457200"/>
            <a:chOff x="457200" y="3429000"/>
            <a:chExt cx="8229600" cy="457200"/>
          </a:xfrm>
          <a:noFill/>
        </p:grpSpPr>
        <p:sp>
          <p:nvSpPr>
            <p:cNvPr id="12" name="Rectangle 11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opcode</a:t>
              </a:r>
              <a:endParaRPr lang="en-US" sz="1200" b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31:26</a:t>
              </a:r>
              <a:endParaRPr lang="en-SG" sz="1200" b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rs</a:t>
              </a:r>
              <a:endParaRPr lang="en-US" sz="12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25:21</a:t>
              </a:r>
              <a:endParaRPr lang="en-SG" sz="12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rt</a:t>
              </a:r>
              <a:endParaRPr lang="en-US" sz="12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20:16</a:t>
              </a:r>
              <a:endParaRPr lang="en-SG" sz="12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rd</a:t>
              </a:r>
            </a:p>
            <a:p>
              <a:pPr algn="ctr"/>
              <a:r>
                <a:rPr lang="en-US" sz="12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15:11</a:t>
              </a:r>
              <a:endParaRPr lang="en-SG" sz="12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err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shamt</a:t>
              </a:r>
              <a:endParaRPr lang="en-US" sz="1200" b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10:6</a:t>
              </a:r>
              <a:endParaRPr lang="en-SG" sz="1200" b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err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funct</a:t>
              </a:r>
              <a:endParaRPr lang="en-US" sz="1200" b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5:0</a:t>
              </a:r>
              <a:endParaRPr lang="en-SG" sz="1200" b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09"/>
          <p:cNvGrpSpPr/>
          <p:nvPr/>
        </p:nvGrpSpPr>
        <p:grpSpPr>
          <a:xfrm rot="5400000">
            <a:off x="533400" y="3886200"/>
            <a:ext cx="4114800" cy="304800"/>
            <a:chOff x="457200" y="3429000"/>
            <a:chExt cx="8229600" cy="457200"/>
          </a:xfrm>
        </p:grpSpPr>
        <p:sp>
          <p:nvSpPr>
            <p:cNvPr id="20" name="Rectangle 19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7" name="Line 125"/>
          <p:cNvSpPr>
            <a:spLocks noChangeShapeType="1"/>
          </p:cNvSpPr>
          <p:nvPr/>
        </p:nvSpPr>
        <p:spPr bwMode="auto">
          <a:xfrm>
            <a:off x="2743200" y="2361132"/>
            <a:ext cx="1676400" cy="106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8" name="Line 144"/>
          <p:cNvSpPr>
            <a:spLocks noChangeShapeType="1"/>
          </p:cNvSpPr>
          <p:nvPr/>
        </p:nvSpPr>
        <p:spPr bwMode="auto">
          <a:xfrm flipH="1">
            <a:off x="3886200" y="2289207"/>
            <a:ext cx="152400" cy="15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" name="Text Box 149"/>
          <p:cNvSpPr txBox="1">
            <a:spLocks noChangeArrowheads="1"/>
          </p:cNvSpPr>
          <p:nvPr/>
        </p:nvSpPr>
        <p:spPr bwMode="auto">
          <a:xfrm>
            <a:off x="3786588" y="2115075"/>
            <a:ext cx="273050" cy="265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400" b="1">
                <a:latin typeface="Times New Roman" pitchFamily="18" charset="0"/>
              </a:rPr>
              <a:t>6</a:t>
            </a:r>
          </a:p>
        </p:txBody>
      </p:sp>
      <p:sp>
        <p:nvSpPr>
          <p:cNvPr id="30" name="Rounded Rectangle 29"/>
          <p:cNvSpPr/>
          <p:nvPr/>
        </p:nvSpPr>
        <p:spPr>
          <a:xfrm rot="5400000">
            <a:off x="4114800" y="2209800"/>
            <a:ext cx="13716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Control</a:t>
            </a:r>
          </a:p>
        </p:txBody>
      </p:sp>
      <p:cxnSp>
        <p:nvCxnSpPr>
          <p:cNvPr id="31" name="Elbow Connector 30"/>
          <p:cNvCxnSpPr/>
          <p:nvPr/>
        </p:nvCxnSpPr>
        <p:spPr>
          <a:xfrm rot="10800000">
            <a:off x="2743200" y="5715000"/>
            <a:ext cx="2438400" cy="12700"/>
          </a:xfrm>
          <a:prstGeom prst="bentConnector3">
            <a:avLst>
              <a:gd name="adj1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181600" y="5334000"/>
            <a:ext cx="13716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ALU Control</a:t>
            </a:r>
          </a:p>
        </p:txBody>
      </p:sp>
      <p:sp>
        <p:nvSpPr>
          <p:cNvPr id="33" name="Line 145"/>
          <p:cNvSpPr>
            <a:spLocks noChangeShapeType="1"/>
          </p:cNvSpPr>
          <p:nvPr/>
        </p:nvSpPr>
        <p:spPr bwMode="auto">
          <a:xfrm flipH="1">
            <a:off x="3886200" y="5638801"/>
            <a:ext cx="152400" cy="15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" name="Text Box 148"/>
          <p:cNvSpPr txBox="1">
            <a:spLocks noChangeArrowheads="1"/>
          </p:cNvSpPr>
          <p:nvPr/>
        </p:nvSpPr>
        <p:spPr bwMode="auto">
          <a:xfrm>
            <a:off x="3733800" y="5486401"/>
            <a:ext cx="273050" cy="265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400" b="1">
                <a:latin typeface="Times New Roman" pitchFamily="18" charset="0"/>
              </a:rPr>
              <a:t>6</a:t>
            </a:r>
          </a:p>
        </p:txBody>
      </p:sp>
      <p:sp>
        <p:nvSpPr>
          <p:cNvPr id="36" name="Freeform 123"/>
          <p:cNvSpPr>
            <a:spLocks/>
          </p:cNvSpPr>
          <p:nvPr/>
        </p:nvSpPr>
        <p:spPr bwMode="auto">
          <a:xfrm>
            <a:off x="6319748" y="3555212"/>
            <a:ext cx="995451" cy="1149105"/>
          </a:xfrm>
          <a:custGeom>
            <a:avLst/>
            <a:gdLst>
              <a:gd name="T0" fmla="*/ 0 w 618"/>
              <a:gd name="T1" fmla="*/ 0 h 804"/>
              <a:gd name="T2" fmla="*/ 618 w 618"/>
              <a:gd name="T3" fmla="*/ 240 h 804"/>
              <a:gd name="T4" fmla="*/ 618 w 618"/>
              <a:gd name="T5" fmla="*/ 564 h 804"/>
              <a:gd name="T6" fmla="*/ 0 w 618"/>
              <a:gd name="T7" fmla="*/ 804 h 804"/>
              <a:gd name="T8" fmla="*/ 0 w 618"/>
              <a:gd name="T9" fmla="*/ 516 h 804"/>
              <a:gd name="T10" fmla="*/ 192 w 618"/>
              <a:gd name="T11" fmla="*/ 420 h 804"/>
              <a:gd name="T12" fmla="*/ 0 w 618"/>
              <a:gd name="T13" fmla="*/ 324 h 804"/>
              <a:gd name="T14" fmla="*/ 0 w 618"/>
              <a:gd name="T15" fmla="*/ 0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18"/>
              <a:gd name="T25" fmla="*/ 0 h 804"/>
              <a:gd name="T26" fmla="*/ 618 w 618"/>
              <a:gd name="T27" fmla="*/ 804 h 80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18" h="804">
                <a:moveTo>
                  <a:pt x="0" y="0"/>
                </a:moveTo>
                <a:lnTo>
                  <a:pt x="618" y="240"/>
                </a:lnTo>
                <a:lnTo>
                  <a:pt x="618" y="564"/>
                </a:lnTo>
                <a:lnTo>
                  <a:pt x="0" y="804"/>
                </a:lnTo>
                <a:lnTo>
                  <a:pt x="0" y="516"/>
                </a:lnTo>
                <a:lnTo>
                  <a:pt x="192" y="420"/>
                </a:lnTo>
                <a:lnTo>
                  <a:pt x="0" y="3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7" name="Text Box 124"/>
          <p:cNvSpPr txBox="1">
            <a:spLocks noChangeArrowheads="1"/>
          </p:cNvSpPr>
          <p:nvPr/>
        </p:nvSpPr>
        <p:spPr bwMode="auto">
          <a:xfrm>
            <a:off x="6433708" y="3996826"/>
            <a:ext cx="1000983" cy="3139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b="1">
                <a:solidFill>
                  <a:srgbClr val="003399"/>
                </a:solidFill>
                <a:latin typeface="Times New Roman" pitchFamily="18" charset="0"/>
              </a:rPr>
              <a:t>ALU</a:t>
            </a:r>
          </a:p>
        </p:txBody>
      </p:sp>
      <p:sp>
        <p:nvSpPr>
          <p:cNvPr id="38" name="Line 141"/>
          <p:cNvSpPr>
            <a:spLocks noChangeShapeType="1"/>
          </p:cNvSpPr>
          <p:nvPr/>
        </p:nvSpPr>
        <p:spPr bwMode="auto">
          <a:xfrm>
            <a:off x="6019800" y="3738074"/>
            <a:ext cx="304800" cy="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Line 142"/>
          <p:cNvSpPr>
            <a:spLocks noChangeShapeType="1"/>
          </p:cNvSpPr>
          <p:nvPr/>
        </p:nvSpPr>
        <p:spPr bwMode="auto">
          <a:xfrm>
            <a:off x="6019800" y="4510760"/>
            <a:ext cx="304800" cy="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Line 143"/>
          <p:cNvSpPr>
            <a:spLocks noChangeShapeType="1"/>
          </p:cNvSpPr>
          <p:nvPr/>
        </p:nvSpPr>
        <p:spPr bwMode="auto">
          <a:xfrm>
            <a:off x="7315200" y="4047148"/>
            <a:ext cx="304800" cy="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41" name="Elbow Connector 40"/>
          <p:cNvCxnSpPr>
            <a:stCxn id="30" idx="3"/>
          </p:cNvCxnSpPr>
          <p:nvPr/>
        </p:nvCxnSpPr>
        <p:spPr>
          <a:xfrm rot="16200000" flipH="1">
            <a:off x="3848100" y="4229100"/>
            <a:ext cx="2286000" cy="381000"/>
          </a:xfrm>
          <a:prstGeom prst="bentConnector3">
            <a:avLst>
              <a:gd name="adj1" fmla="val 99630"/>
            </a:avLst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ine 146"/>
          <p:cNvSpPr>
            <a:spLocks noChangeShapeType="1"/>
          </p:cNvSpPr>
          <p:nvPr/>
        </p:nvSpPr>
        <p:spPr bwMode="auto">
          <a:xfrm flipH="1">
            <a:off x="6781800" y="4726538"/>
            <a:ext cx="152400" cy="15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Text Box 151"/>
          <p:cNvSpPr txBox="1">
            <a:spLocks noChangeArrowheads="1"/>
          </p:cNvSpPr>
          <p:nvPr/>
        </p:nvSpPr>
        <p:spPr bwMode="auto">
          <a:xfrm>
            <a:off x="6858000" y="4572001"/>
            <a:ext cx="273050" cy="265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400" b="1">
                <a:latin typeface="Times New Roman" pitchFamily="18" charset="0"/>
              </a:rPr>
              <a:t>4</a:t>
            </a:r>
          </a:p>
        </p:txBody>
      </p:sp>
      <p:cxnSp>
        <p:nvCxnSpPr>
          <p:cNvPr id="44" name="Elbow Connector 43"/>
          <p:cNvCxnSpPr>
            <a:endCxn id="32" idx="3"/>
          </p:cNvCxnSpPr>
          <p:nvPr/>
        </p:nvCxnSpPr>
        <p:spPr>
          <a:xfrm rot="5400000">
            <a:off x="6096000" y="4953000"/>
            <a:ext cx="1219200" cy="304800"/>
          </a:xfrm>
          <a:prstGeom prst="bentConnector2">
            <a:avLst/>
          </a:prstGeom>
          <a:ln w="22225">
            <a:solidFill>
              <a:srgbClr val="00206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46"/>
          <p:cNvSpPr txBox="1">
            <a:spLocks noChangeArrowheads="1"/>
          </p:cNvSpPr>
          <p:nvPr/>
        </p:nvSpPr>
        <p:spPr bwMode="auto">
          <a:xfrm>
            <a:off x="6802275" y="4747780"/>
            <a:ext cx="129715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err="1">
                <a:solidFill>
                  <a:srgbClr val="660066"/>
                </a:solidFill>
                <a:latin typeface="Verdana" pitchFamily="34" charset="0"/>
              </a:rPr>
              <a:t>ALUcontrol</a:t>
            </a:r>
            <a:endParaRPr lang="en-US" sz="1400" b="1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3904116" y="3306862"/>
            <a:ext cx="83227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err="1">
                <a:solidFill>
                  <a:srgbClr val="660066"/>
                </a:solidFill>
                <a:latin typeface="Verdana" pitchFamily="34" charset="0"/>
              </a:rPr>
              <a:t>ALUop</a:t>
            </a:r>
            <a:endParaRPr lang="en-US" sz="1400" b="1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47" name="Line 144"/>
          <p:cNvSpPr>
            <a:spLocks noChangeShapeType="1"/>
          </p:cNvSpPr>
          <p:nvPr/>
        </p:nvSpPr>
        <p:spPr bwMode="auto">
          <a:xfrm flipH="1">
            <a:off x="4724400" y="3356007"/>
            <a:ext cx="152400" cy="15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" name="Text Box 149"/>
          <p:cNvSpPr txBox="1">
            <a:spLocks noChangeArrowheads="1"/>
          </p:cNvSpPr>
          <p:nvPr/>
        </p:nvSpPr>
        <p:spPr bwMode="auto">
          <a:xfrm>
            <a:off x="4800600" y="3429001"/>
            <a:ext cx="273050" cy="265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400" b="1">
                <a:latin typeface="Times New Roman" pitchFamily="18" charset="0"/>
              </a:rPr>
              <a:t>2</a:t>
            </a:r>
          </a:p>
        </p:txBody>
      </p:sp>
      <p:sp>
        <p:nvSpPr>
          <p:cNvPr id="49" name="Text Box 137"/>
          <p:cNvSpPr txBox="1">
            <a:spLocks noChangeArrowheads="1"/>
          </p:cNvSpPr>
          <p:nvPr/>
        </p:nvSpPr>
        <p:spPr bwMode="auto">
          <a:xfrm>
            <a:off x="2819400" y="3662898"/>
            <a:ext cx="1934376" cy="619721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4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00</a:t>
            </a:r>
            <a:r>
              <a:rPr lang="en-US" sz="1400">
                <a:solidFill>
                  <a:srgbClr val="003399"/>
                </a:solidFill>
                <a:latin typeface="Times New Roman" pitchFamily="18" charset="0"/>
              </a:rPr>
              <a:t>: </a:t>
            </a:r>
            <a:r>
              <a:rPr lang="en-US" sz="1400" err="1">
                <a:solidFill>
                  <a:srgbClr val="003399"/>
                </a:solidFill>
                <a:latin typeface="Times New Roman" pitchFamily="18" charset="0"/>
              </a:rPr>
              <a:t>lw</a:t>
            </a:r>
            <a:r>
              <a:rPr lang="en-US" sz="1400">
                <a:solidFill>
                  <a:srgbClr val="003399"/>
                </a:solidFill>
                <a:latin typeface="Times New Roman" pitchFamily="18" charset="0"/>
              </a:rPr>
              <a:t>, </a:t>
            </a:r>
            <a:r>
              <a:rPr lang="en-US" sz="1400" err="1">
                <a:solidFill>
                  <a:srgbClr val="003399"/>
                </a:solidFill>
                <a:latin typeface="Times New Roman" pitchFamily="18" charset="0"/>
              </a:rPr>
              <a:t>sw</a:t>
            </a:r>
            <a:endParaRPr lang="en-US" sz="1400">
              <a:solidFill>
                <a:srgbClr val="003399"/>
              </a:solidFill>
              <a:latin typeface="Times New Roman" pitchFamily="18" charset="0"/>
            </a:endParaRPr>
          </a:p>
          <a:p>
            <a:pPr eaLnBrk="0" hangingPunct="0">
              <a:lnSpc>
                <a:spcPct val="80000"/>
              </a:lnSpc>
            </a:pPr>
            <a:r>
              <a:rPr lang="en-US" sz="14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</a:t>
            </a:r>
            <a:r>
              <a:rPr lang="en-US" sz="1400">
                <a:solidFill>
                  <a:srgbClr val="003399"/>
                </a:solidFill>
                <a:latin typeface="Times New Roman" pitchFamily="18" charset="0"/>
              </a:rPr>
              <a:t>: </a:t>
            </a:r>
            <a:r>
              <a:rPr lang="en-US" sz="1400" err="1">
                <a:solidFill>
                  <a:srgbClr val="003399"/>
                </a:solidFill>
                <a:latin typeface="Times New Roman" pitchFamily="18" charset="0"/>
              </a:rPr>
              <a:t>beq</a:t>
            </a:r>
            <a:endParaRPr lang="en-US" sz="1400">
              <a:solidFill>
                <a:srgbClr val="003399"/>
              </a:solidFill>
              <a:latin typeface="Times New Roman" pitchFamily="18" charset="0"/>
            </a:endParaRPr>
          </a:p>
          <a:p>
            <a:pPr eaLnBrk="0" hangingPunct="0">
              <a:lnSpc>
                <a:spcPct val="80000"/>
              </a:lnSpc>
            </a:pPr>
            <a:r>
              <a:rPr lang="en-US" sz="14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400">
                <a:solidFill>
                  <a:srgbClr val="003399"/>
                </a:solidFill>
                <a:latin typeface="Times New Roman" pitchFamily="18" charset="0"/>
              </a:rPr>
              <a:t>: add, sub, and, or, </a:t>
            </a:r>
            <a:r>
              <a:rPr lang="en-US" sz="1400" err="1">
                <a:solidFill>
                  <a:srgbClr val="003399"/>
                </a:solidFill>
                <a:latin typeface="Times New Roman" pitchFamily="18" charset="0"/>
              </a:rPr>
              <a:t>slt</a:t>
            </a:r>
            <a:endParaRPr lang="en-US" sz="1400">
              <a:solidFill>
                <a:srgbClr val="003399"/>
              </a:solidFill>
              <a:latin typeface="Times New Roman" pitchFamily="18" charset="0"/>
            </a:endParaRPr>
          </a:p>
        </p:txBody>
      </p:sp>
      <p:sp>
        <p:nvSpPr>
          <p:cNvPr id="50" name="Text Box 140"/>
          <p:cNvSpPr txBox="1">
            <a:spLocks noChangeArrowheads="1"/>
          </p:cNvSpPr>
          <p:nvPr/>
        </p:nvSpPr>
        <p:spPr bwMode="auto">
          <a:xfrm>
            <a:off x="6994525" y="5182492"/>
            <a:ext cx="2073276" cy="1089016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6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0000</a:t>
            </a:r>
            <a:r>
              <a:rPr lang="en-US" sz="1600">
                <a:solidFill>
                  <a:srgbClr val="003399"/>
                </a:solidFill>
                <a:latin typeface="Times New Roman" pitchFamily="18" charset="0"/>
              </a:rPr>
              <a:t>: and</a:t>
            </a:r>
          </a:p>
          <a:p>
            <a:pPr eaLnBrk="0" hangingPunct="0">
              <a:lnSpc>
                <a:spcPct val="80000"/>
              </a:lnSpc>
            </a:pPr>
            <a:r>
              <a:rPr lang="en-US" sz="16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0001</a:t>
            </a:r>
            <a:r>
              <a:rPr lang="en-US" sz="1600">
                <a:solidFill>
                  <a:srgbClr val="003399"/>
                </a:solidFill>
                <a:latin typeface="Times New Roman" pitchFamily="18" charset="0"/>
              </a:rPr>
              <a:t>: or</a:t>
            </a:r>
          </a:p>
          <a:p>
            <a:pPr eaLnBrk="0" hangingPunct="0">
              <a:lnSpc>
                <a:spcPct val="80000"/>
              </a:lnSpc>
            </a:pPr>
            <a:r>
              <a:rPr lang="en-US" sz="16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0010</a:t>
            </a:r>
            <a:r>
              <a:rPr lang="en-US" sz="1600">
                <a:solidFill>
                  <a:srgbClr val="003399"/>
                </a:solidFill>
                <a:latin typeface="Times New Roman" pitchFamily="18" charset="0"/>
              </a:rPr>
              <a:t>: add</a:t>
            </a:r>
          </a:p>
          <a:p>
            <a:pPr eaLnBrk="0" hangingPunct="0">
              <a:lnSpc>
                <a:spcPct val="80000"/>
              </a:lnSpc>
            </a:pPr>
            <a:r>
              <a:rPr lang="en-US" sz="16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0110</a:t>
            </a:r>
            <a:r>
              <a:rPr lang="en-US" sz="1600">
                <a:solidFill>
                  <a:srgbClr val="003399"/>
                </a:solidFill>
                <a:latin typeface="Times New Roman" pitchFamily="18" charset="0"/>
              </a:rPr>
              <a:t>: sub</a:t>
            </a:r>
          </a:p>
          <a:p>
            <a:pPr eaLnBrk="0" hangingPunct="0">
              <a:lnSpc>
                <a:spcPct val="80000"/>
              </a:lnSpc>
            </a:pPr>
            <a:r>
              <a:rPr lang="en-US" sz="16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0111</a:t>
            </a:r>
            <a:r>
              <a:rPr lang="en-US" sz="1600">
                <a:solidFill>
                  <a:srgbClr val="003399"/>
                </a:solidFill>
                <a:latin typeface="Times New Roman" pitchFamily="18" charset="0"/>
              </a:rPr>
              <a:t>: set on less than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5386211" y="1343096"/>
            <a:ext cx="3248378" cy="10668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cs typeface="Courier New" pitchFamily="49" charset="0"/>
              </a:rPr>
              <a:t>Step 1. </a:t>
            </a:r>
          </a:p>
          <a:p>
            <a:r>
              <a:rPr lang="en-US">
                <a:solidFill>
                  <a:schemeClr val="tx1"/>
                </a:solidFill>
                <a:cs typeface="Courier New" pitchFamily="49" charset="0"/>
              </a:rPr>
              <a:t>Generate 2-bit </a:t>
            </a:r>
            <a:r>
              <a:rPr lang="en-US" b="1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 signal from 6-bit opcode.</a:t>
            </a:r>
            <a:endParaRPr lang="en-SG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7936089" y="2957689"/>
            <a:ext cx="2427112" cy="1721196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  <a:cs typeface="Courier New" pitchFamily="49" charset="0"/>
              </a:rPr>
              <a:t>Step 2. </a:t>
            </a:r>
          </a:p>
          <a:p>
            <a:r>
              <a:rPr lang="en-US">
                <a:solidFill>
                  <a:schemeClr val="tx1"/>
                </a:solidFill>
                <a:cs typeface="Courier New" pitchFamily="49" charset="0"/>
              </a:rPr>
              <a:t>Generate </a:t>
            </a:r>
            <a:r>
              <a:rPr lang="en-US" b="1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 signal from </a:t>
            </a:r>
            <a:r>
              <a:rPr lang="en-US" b="1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 and optionally 6-bit </a:t>
            </a:r>
            <a:r>
              <a:rPr lang="en-US" b="1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 field.</a:t>
            </a:r>
            <a:endParaRPr lang="en-SG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D37C660-1539-4B48-B3EB-04F13DBBA136}"/>
                  </a:ext>
                </a:extLst>
              </p14:cNvPr>
              <p14:cNvContentPartPr/>
              <p14:nvPr/>
            </p14:nvContentPartPr>
            <p14:xfrm>
              <a:off x="3559680" y="2581200"/>
              <a:ext cx="3634920" cy="3406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D37C660-1539-4B48-B3EB-04F13DBBA1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0320" y="2571840"/>
                <a:ext cx="3653640" cy="342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633830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</a:rPr>
              <a:t>5. Generating </a:t>
            </a:r>
            <a:r>
              <a:rPr lang="en-SG" sz="3600" b="1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ALUcontrol</a:t>
            </a:r>
            <a:r>
              <a:rPr lang="en-SG" sz="3600">
                <a:solidFill>
                  <a:srgbClr val="0000FF"/>
                </a:solidFill>
              </a:rPr>
              <a:t> Signal</a:t>
            </a:r>
            <a:endParaRPr lang="en-US" sz="360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/>
          </a:p>
        </p:txBody>
      </p:sp>
      <p:sp>
        <p:nvSpPr>
          <p:cNvPr id="56" name="Text Box 224"/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57" name="Group 233"/>
          <p:cNvGraphicFramePr>
            <a:graphicFrameLocks noGrp="1"/>
          </p:cNvGraphicFramePr>
          <p:nvPr>
            <p:ph sz="half" idx="1"/>
          </p:nvPr>
        </p:nvGraphicFramePr>
        <p:xfrm>
          <a:off x="1981200" y="1367509"/>
          <a:ext cx="6248400" cy="385445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Opcode</a:t>
                      </a: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ALUop</a:t>
                      </a: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field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load word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store word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branch equal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 on less than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 on less than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8" name="Group 85"/>
          <p:cNvGraphicFramePr>
            <a:graphicFrameLocks/>
          </p:cNvGraphicFramePr>
          <p:nvPr/>
        </p:nvGraphicFramePr>
        <p:xfrm>
          <a:off x="8305800" y="3958309"/>
          <a:ext cx="2286000" cy="2316480"/>
        </p:xfrm>
        <a:graphic>
          <a:graphicData uri="http://schemas.openxmlformats.org/drawingml/2006/table">
            <a:tbl>
              <a:tblPr/>
              <a:tblGrid>
                <a:gridCol w="1253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ALUcontrol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ounded Rectangle 58"/>
          <p:cNvSpPr/>
          <p:nvPr/>
        </p:nvSpPr>
        <p:spPr>
          <a:xfrm>
            <a:off x="2243667" y="5482309"/>
            <a:ext cx="3733800" cy="6858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ourier New" pitchFamily="49" charset="0"/>
              </a:rPr>
              <a:t>Generation of 2-bit </a:t>
            </a:r>
            <a:r>
              <a:rPr lang="en-US" b="1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>
                <a:solidFill>
                  <a:schemeClr val="tx1"/>
                </a:solidFill>
                <a:cs typeface="Courier New" pitchFamily="49" charset="0"/>
              </a:rPr>
              <a:t> signal will be discussed later</a:t>
            </a:r>
            <a:endParaRPr lang="en-SG">
              <a:solidFill>
                <a:schemeClr val="tx1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3000023" y="1979531"/>
            <a:ext cx="685800" cy="3195148"/>
            <a:chOff x="1381248" y="1746184"/>
            <a:chExt cx="685800" cy="3195148"/>
          </a:xfrm>
        </p:grpSpPr>
        <p:sp>
          <p:nvSpPr>
            <p:cNvPr id="61" name="TextBox 60"/>
            <p:cNvSpPr txBox="1"/>
            <p:nvPr/>
          </p:nvSpPr>
          <p:spPr>
            <a:xfrm>
              <a:off x="1381248" y="1746184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C00000"/>
                  </a:solidFill>
                </a:rPr>
                <a:t>00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81248" y="212122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C00000"/>
                  </a:solidFill>
                </a:rPr>
                <a:t>00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381248" y="25262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C00000"/>
                  </a:solidFill>
                </a:rPr>
                <a:t>01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81248" y="28956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381248" y="333089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381248" y="4086747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381248" y="371168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381248" y="45720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C00000"/>
                  </a:solidFill>
                </a:rPr>
                <a:t>10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105400" y="1963533"/>
            <a:ext cx="1143000" cy="3195148"/>
            <a:chOff x="3505200" y="1746184"/>
            <a:chExt cx="1143000" cy="3195148"/>
          </a:xfrm>
        </p:grpSpPr>
        <p:sp>
          <p:nvSpPr>
            <p:cNvPr id="70" name="TextBox 69"/>
            <p:cNvSpPr txBox="1"/>
            <p:nvPr/>
          </p:nvSpPr>
          <p:spPr>
            <a:xfrm>
              <a:off x="3505200" y="1746184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err="1">
                  <a:solidFill>
                    <a:srgbClr val="C00000"/>
                  </a:solidFill>
                </a:rPr>
                <a:t>xxxxxx</a:t>
              </a:r>
              <a:endParaRPr lang="en-US" b="1">
                <a:solidFill>
                  <a:srgbClr val="C0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505200" y="2121222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err="1">
                  <a:solidFill>
                    <a:srgbClr val="C00000"/>
                  </a:solidFill>
                </a:rPr>
                <a:t>xxxxxx</a:t>
              </a:r>
              <a:endParaRPr lang="en-US" b="1">
                <a:solidFill>
                  <a:srgbClr val="C0000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505200" y="2526268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err="1">
                  <a:solidFill>
                    <a:srgbClr val="C00000"/>
                  </a:solidFill>
                </a:rPr>
                <a:t>xxxxxx</a:t>
              </a:r>
              <a:endParaRPr lang="en-US" b="1">
                <a:solidFill>
                  <a:srgbClr val="C0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505200" y="28956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C00000"/>
                  </a:solidFill>
                </a:rPr>
                <a:t>10 0000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505200" y="3330892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C00000"/>
                  </a:solidFill>
                </a:rPr>
                <a:t>10 0010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505200" y="4086747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C00000"/>
                  </a:solidFill>
                </a:rPr>
                <a:t>10 0101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505200" y="3711685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C00000"/>
                  </a:solidFill>
                </a:rPr>
                <a:t>10 0100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505200" y="45720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C00000"/>
                  </a:solidFill>
                </a:rPr>
                <a:t>10 1010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391400" y="1976399"/>
            <a:ext cx="762000" cy="3195148"/>
            <a:chOff x="5791200" y="1751890"/>
            <a:chExt cx="762000" cy="3195148"/>
          </a:xfrm>
        </p:grpSpPr>
        <p:sp>
          <p:nvSpPr>
            <p:cNvPr id="79" name="TextBox 78"/>
            <p:cNvSpPr txBox="1"/>
            <p:nvPr/>
          </p:nvSpPr>
          <p:spPr>
            <a:xfrm>
              <a:off x="5791200" y="175189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C00000"/>
                  </a:solidFill>
                </a:rPr>
                <a:t>0010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91200" y="212692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C00000"/>
                  </a:solidFill>
                </a:rPr>
                <a:t>0010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791200" y="2531974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C00000"/>
                  </a:solidFill>
                </a:rPr>
                <a:t>0110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791200" y="2901306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C00000"/>
                  </a:solidFill>
                </a:rPr>
                <a:t>0010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791200" y="333659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C00000"/>
                  </a:solidFill>
                </a:rPr>
                <a:t>0110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791200" y="4092453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C00000"/>
                  </a:solidFill>
                </a:rPr>
                <a:t>0001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791200" y="3717391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C00000"/>
                  </a:solidFill>
                </a:rPr>
                <a:t>0000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1200" y="4577706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C00000"/>
                  </a:solidFill>
                </a:rPr>
                <a:t>0111</a:t>
              </a:r>
            </a:p>
          </p:txBody>
        </p:sp>
      </p:grpSp>
      <p:graphicFrame>
        <p:nvGraphicFramePr>
          <p:cNvPr id="87" name="Group 282"/>
          <p:cNvGraphicFramePr>
            <a:graphicFrameLocks/>
          </p:cNvGraphicFramePr>
          <p:nvPr/>
        </p:nvGraphicFramePr>
        <p:xfrm>
          <a:off x="8458200" y="1443709"/>
          <a:ext cx="2057400" cy="170688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 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/ </a:t>
                      </a:r>
                      <a:r>
                        <a:rPr kumimoji="0" lang="en-US" sz="18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CAE7BD1-8420-49CF-B899-44A964F18BE5}"/>
                  </a:ext>
                </a:extLst>
              </p14:cNvPr>
              <p14:cNvContentPartPr/>
              <p14:nvPr/>
            </p14:nvContentPartPr>
            <p14:xfrm>
              <a:off x="3071520" y="1024560"/>
              <a:ext cx="9079200" cy="3999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CAE7BD1-8420-49CF-B899-44A964F18B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2160" y="1015200"/>
                <a:ext cx="9097920" cy="401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85643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</a:rPr>
              <a:t>5. Design of ALU Control Unit (1/2)</a:t>
            </a:r>
            <a:endParaRPr lang="en-US" sz="360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/>
          </a:p>
        </p:txBody>
      </p:sp>
      <p:sp>
        <p:nvSpPr>
          <p:cNvPr id="56" name="Text Box 224"/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3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30452"/>
            <a:ext cx="8229600" cy="1295400"/>
          </a:xfrm>
        </p:spPr>
        <p:txBody>
          <a:bodyPr/>
          <a:lstStyle/>
          <a:p>
            <a:pPr marL="271463" indent="-271463">
              <a:spcBef>
                <a:spcPct val="1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6600"/>
                </a:solidFill>
              </a:rPr>
              <a:t>Input: </a:t>
            </a:r>
            <a:r>
              <a:rPr lang="en-US"/>
              <a:t>6-bit </a:t>
            </a:r>
            <a:r>
              <a:rPr lang="en-US" b="1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/>
              <a:t> field and 2-bit </a:t>
            </a:r>
            <a:r>
              <a:rPr lang="en-US" b="1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endParaRPr lang="en-US" b="1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pPr marL="271463" indent="-271463">
              <a:spcBef>
                <a:spcPct val="1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C00000"/>
                </a:solidFill>
              </a:rPr>
              <a:t>Output: </a:t>
            </a:r>
            <a:r>
              <a:rPr lang="en-US"/>
              <a:t>4-bit </a:t>
            </a:r>
            <a:r>
              <a:rPr lang="en-US" b="1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/>
              <a:t> </a:t>
            </a:r>
          </a:p>
          <a:p>
            <a:pPr marL="271463" indent="-271463">
              <a:spcBef>
                <a:spcPct val="1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/>
              <a:t>Find the simplified expressions</a:t>
            </a:r>
          </a:p>
        </p:txBody>
      </p:sp>
      <p:graphicFrame>
        <p:nvGraphicFramePr>
          <p:cNvPr id="40" name="Group 299"/>
          <p:cNvGraphicFramePr>
            <a:graphicFrameLocks/>
          </p:cNvGraphicFramePr>
          <p:nvPr/>
        </p:nvGraphicFramePr>
        <p:xfrm>
          <a:off x="1981201" y="2512340"/>
          <a:ext cx="8153403" cy="3857185"/>
        </p:xfrm>
        <a:graphic>
          <a:graphicData uri="http://schemas.openxmlformats.org/drawingml/2006/table">
            <a:tbl>
              <a:tblPr/>
              <a:tblGrid>
                <a:gridCol w="721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8143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ALUop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Field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F[5:0] == Inst[5:0]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0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MSB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LSB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F5</a:t>
                      </a: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2907475" y="3704553"/>
            <a:ext cx="7191030" cy="375038"/>
            <a:chOff x="1383475" y="3388501"/>
            <a:chExt cx="7191030" cy="375038"/>
          </a:xfrm>
        </p:grpSpPr>
        <p:sp>
          <p:nvSpPr>
            <p:cNvPr id="42" name="TextBox 41"/>
            <p:cNvSpPr txBox="1"/>
            <p:nvPr/>
          </p:nvSpPr>
          <p:spPr>
            <a:xfrm>
              <a:off x="1383475" y="3388501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0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09800" y="3388501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71800" y="339420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X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10000" y="339420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X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648200" y="339420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X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410200" y="339420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X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72200" y="339420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X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972300" y="339420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X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58100" y="3394207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00FF"/>
                  </a:solidFill>
                </a:rPr>
                <a:t>0 </a:t>
              </a:r>
              <a:r>
                <a:rPr lang="en-US" b="1">
                  <a:solidFill>
                    <a:srgbClr val="C00000"/>
                  </a:solidFill>
                </a:rPr>
                <a:t>0 </a:t>
              </a:r>
              <a:r>
                <a:rPr lang="en-US" b="1">
                  <a:solidFill>
                    <a:srgbClr val="006600"/>
                  </a:solidFill>
                </a:rPr>
                <a:t>1 </a:t>
              </a:r>
              <a:r>
                <a:rPr lang="en-US" b="1"/>
                <a:t>0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907475" y="4017803"/>
            <a:ext cx="7191030" cy="375038"/>
            <a:chOff x="1383475" y="3701751"/>
            <a:chExt cx="7191030" cy="375038"/>
          </a:xfrm>
        </p:grpSpPr>
        <p:sp>
          <p:nvSpPr>
            <p:cNvPr id="52" name="TextBox 51"/>
            <p:cNvSpPr txBox="1"/>
            <p:nvPr/>
          </p:nvSpPr>
          <p:spPr>
            <a:xfrm>
              <a:off x="1383475" y="3701751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209800" y="3701751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0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971800" y="37074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X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10000" y="37074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X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648200" y="37074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X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410200" y="37074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X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172200" y="37074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X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972300" y="37074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X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658100" y="3707457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00FF"/>
                  </a:solidFill>
                </a:rPr>
                <a:t>0 </a:t>
              </a:r>
              <a:r>
                <a:rPr lang="en-US" b="1">
                  <a:solidFill>
                    <a:srgbClr val="C00000"/>
                  </a:solidFill>
                </a:rPr>
                <a:t>0 </a:t>
              </a:r>
              <a:r>
                <a:rPr lang="en-US" b="1">
                  <a:solidFill>
                    <a:srgbClr val="006600"/>
                  </a:solidFill>
                </a:rPr>
                <a:t>1 </a:t>
              </a:r>
              <a:r>
                <a:rPr lang="en-US" b="1"/>
                <a:t>0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907475" y="4357722"/>
            <a:ext cx="7191030" cy="375038"/>
            <a:chOff x="1383475" y="4041670"/>
            <a:chExt cx="7191030" cy="375038"/>
          </a:xfrm>
        </p:grpSpPr>
        <p:sp>
          <p:nvSpPr>
            <p:cNvPr id="94" name="TextBox 93"/>
            <p:cNvSpPr txBox="1"/>
            <p:nvPr/>
          </p:nvSpPr>
          <p:spPr>
            <a:xfrm>
              <a:off x="1383475" y="4041670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209800" y="4041670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1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971800" y="404737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X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810000" y="404737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X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648200" y="404737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X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10200" y="404737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X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172200" y="404737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X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972300" y="404737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X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658100" y="4047376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00FF"/>
                  </a:solidFill>
                </a:rPr>
                <a:t>0 </a:t>
              </a:r>
              <a:r>
                <a:rPr lang="en-US" b="1">
                  <a:solidFill>
                    <a:srgbClr val="C00000"/>
                  </a:solidFill>
                </a:rPr>
                <a:t>1 </a:t>
              </a:r>
              <a:r>
                <a:rPr lang="en-US" b="1">
                  <a:solidFill>
                    <a:srgbClr val="006600"/>
                  </a:solidFill>
                </a:rPr>
                <a:t>1 </a:t>
              </a:r>
              <a:r>
                <a:rPr lang="en-US" b="1"/>
                <a:t>0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971801" y="4356209"/>
            <a:ext cx="589547" cy="369332"/>
            <a:chOff x="1447800" y="4040157"/>
            <a:chExt cx="589547" cy="369332"/>
          </a:xfrm>
        </p:grpSpPr>
        <p:cxnSp>
          <p:nvCxnSpPr>
            <p:cNvPr id="104" name="Straight Connector 103"/>
            <p:cNvCxnSpPr/>
            <p:nvPr/>
          </p:nvCxnSpPr>
          <p:spPr>
            <a:xfrm flipH="1">
              <a:off x="1447800" y="4040157"/>
              <a:ext cx="304801" cy="33991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1580147" y="40401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C00000"/>
                  </a:solidFill>
                </a:rPr>
                <a:t>X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2907475" y="4715178"/>
            <a:ext cx="7191030" cy="375038"/>
            <a:chOff x="1383475" y="4411002"/>
            <a:chExt cx="7191030" cy="375038"/>
          </a:xfrm>
        </p:grpSpPr>
        <p:sp>
          <p:nvSpPr>
            <p:cNvPr id="107" name="TextBox 106"/>
            <p:cNvSpPr txBox="1"/>
            <p:nvPr/>
          </p:nvSpPr>
          <p:spPr>
            <a:xfrm>
              <a:off x="1383475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209800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9718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8100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0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648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0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0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172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0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9723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0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658100" y="4416708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00FF"/>
                  </a:solidFill>
                </a:rPr>
                <a:t>0 </a:t>
              </a:r>
              <a:r>
                <a:rPr lang="en-US" b="1">
                  <a:solidFill>
                    <a:srgbClr val="C00000"/>
                  </a:solidFill>
                </a:rPr>
                <a:t>0 </a:t>
              </a:r>
              <a:r>
                <a:rPr lang="en-US" b="1">
                  <a:solidFill>
                    <a:srgbClr val="006600"/>
                  </a:solidFill>
                </a:rPr>
                <a:t>1 </a:t>
              </a:r>
              <a:r>
                <a:rPr lang="en-US" b="1"/>
                <a:t>0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907475" y="5018559"/>
            <a:ext cx="7191030" cy="375038"/>
            <a:chOff x="1383475" y="4411002"/>
            <a:chExt cx="7191030" cy="375038"/>
          </a:xfrm>
        </p:grpSpPr>
        <p:sp>
          <p:nvSpPr>
            <p:cNvPr id="117" name="TextBox 116"/>
            <p:cNvSpPr txBox="1"/>
            <p:nvPr/>
          </p:nvSpPr>
          <p:spPr>
            <a:xfrm>
              <a:off x="1383475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1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209800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0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9718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8100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0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648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410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172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1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9723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0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658100" y="4416708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00FF"/>
                  </a:solidFill>
                </a:rPr>
                <a:t>0 </a:t>
              </a:r>
              <a:r>
                <a:rPr lang="en-US" b="1">
                  <a:solidFill>
                    <a:srgbClr val="C00000"/>
                  </a:solidFill>
                </a:rPr>
                <a:t>1 </a:t>
              </a:r>
              <a:r>
                <a:rPr lang="en-US" b="1">
                  <a:solidFill>
                    <a:srgbClr val="006600"/>
                  </a:solidFill>
                </a:rPr>
                <a:t>1 </a:t>
              </a:r>
              <a:r>
                <a:rPr lang="en-US" b="1"/>
                <a:t>0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907475" y="5361331"/>
            <a:ext cx="7191030" cy="375038"/>
            <a:chOff x="1383475" y="4411002"/>
            <a:chExt cx="7191030" cy="375038"/>
          </a:xfrm>
        </p:grpSpPr>
        <p:sp>
          <p:nvSpPr>
            <p:cNvPr id="127" name="TextBox 126"/>
            <p:cNvSpPr txBox="1"/>
            <p:nvPr/>
          </p:nvSpPr>
          <p:spPr>
            <a:xfrm>
              <a:off x="1383475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1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209800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0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9718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1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8100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0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648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0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410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1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172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0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9723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0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658100" y="4416708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00FF"/>
                  </a:solidFill>
                </a:rPr>
                <a:t>0 </a:t>
              </a:r>
              <a:r>
                <a:rPr lang="en-US" b="1">
                  <a:solidFill>
                    <a:srgbClr val="C00000"/>
                  </a:solidFill>
                </a:rPr>
                <a:t>0 </a:t>
              </a:r>
              <a:r>
                <a:rPr lang="en-US" b="1">
                  <a:solidFill>
                    <a:srgbClr val="006600"/>
                  </a:solidFill>
                </a:rPr>
                <a:t>0 </a:t>
              </a:r>
              <a:r>
                <a:rPr lang="en-US" b="1"/>
                <a:t>0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2907475" y="5675992"/>
            <a:ext cx="7191030" cy="375038"/>
            <a:chOff x="1383475" y="4411002"/>
            <a:chExt cx="7191030" cy="375038"/>
          </a:xfrm>
        </p:grpSpPr>
        <p:sp>
          <p:nvSpPr>
            <p:cNvPr id="137" name="TextBox 136"/>
            <p:cNvSpPr txBox="1"/>
            <p:nvPr/>
          </p:nvSpPr>
          <p:spPr>
            <a:xfrm>
              <a:off x="1383475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1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209800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0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9718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1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8100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0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648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0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410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1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172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0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9723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1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58100" y="4416708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00FF"/>
                  </a:solidFill>
                </a:rPr>
                <a:t>0 </a:t>
              </a:r>
              <a:r>
                <a:rPr lang="en-US" b="1">
                  <a:solidFill>
                    <a:srgbClr val="C00000"/>
                  </a:solidFill>
                </a:rPr>
                <a:t>0 </a:t>
              </a:r>
              <a:r>
                <a:rPr lang="en-US" b="1">
                  <a:solidFill>
                    <a:srgbClr val="006600"/>
                  </a:solidFill>
                </a:rPr>
                <a:t>0 </a:t>
              </a:r>
              <a:r>
                <a:rPr lang="en-US" b="1"/>
                <a:t>1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2907475" y="6029469"/>
            <a:ext cx="7191030" cy="375038"/>
            <a:chOff x="1383475" y="4411002"/>
            <a:chExt cx="7191030" cy="375038"/>
          </a:xfrm>
        </p:grpSpPr>
        <p:sp>
          <p:nvSpPr>
            <p:cNvPr id="147" name="TextBox 146"/>
            <p:cNvSpPr txBox="1"/>
            <p:nvPr/>
          </p:nvSpPr>
          <p:spPr>
            <a:xfrm>
              <a:off x="1383475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1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209800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0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9718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1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8100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0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648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1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10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0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172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1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69723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0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7658100" y="4416708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00FF"/>
                  </a:solidFill>
                </a:rPr>
                <a:t>0 </a:t>
              </a:r>
              <a:r>
                <a:rPr lang="en-US" b="1">
                  <a:solidFill>
                    <a:srgbClr val="C00000"/>
                  </a:solidFill>
                </a:rPr>
                <a:t>1 </a:t>
              </a:r>
              <a:r>
                <a:rPr lang="en-US" b="1">
                  <a:solidFill>
                    <a:srgbClr val="006600"/>
                  </a:solidFill>
                </a:rPr>
                <a:t>1 </a:t>
              </a:r>
              <a:r>
                <a:rPr lang="en-US" b="1"/>
                <a:t>1</a:t>
              </a: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3818647" y="4720885"/>
            <a:ext cx="589547" cy="1675409"/>
            <a:chOff x="2294646" y="4404832"/>
            <a:chExt cx="589547" cy="1675409"/>
          </a:xfrm>
        </p:grpSpPr>
        <p:grpSp>
          <p:nvGrpSpPr>
            <p:cNvPr id="157" name="Group 156"/>
            <p:cNvGrpSpPr/>
            <p:nvPr/>
          </p:nvGrpSpPr>
          <p:grpSpPr>
            <a:xfrm>
              <a:off x="2294646" y="4404832"/>
              <a:ext cx="589547" cy="369332"/>
              <a:chOff x="1447800" y="4040157"/>
              <a:chExt cx="589547" cy="369332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TextBox 170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2294646" y="4710983"/>
              <a:ext cx="589547" cy="369332"/>
              <a:chOff x="1447800" y="4040157"/>
              <a:chExt cx="589547" cy="369332"/>
            </a:xfrm>
          </p:grpSpPr>
          <p:cxnSp>
            <p:nvCxnSpPr>
              <p:cNvPr id="168" name="Straight Connector 167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TextBox 168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2294646" y="5050985"/>
              <a:ext cx="589547" cy="369332"/>
              <a:chOff x="1447800" y="4040157"/>
              <a:chExt cx="589547" cy="369332"/>
            </a:xfrm>
          </p:grpSpPr>
          <p:cxnSp>
            <p:nvCxnSpPr>
              <p:cNvPr id="166" name="Straight Connector 165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TextBox 166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2294646" y="5373301"/>
              <a:ext cx="589547" cy="369332"/>
              <a:chOff x="1447800" y="4040157"/>
              <a:chExt cx="589547" cy="369332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TextBox 164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2294646" y="5710909"/>
              <a:ext cx="589547" cy="369332"/>
              <a:chOff x="1447800" y="4040157"/>
              <a:chExt cx="589547" cy="369332"/>
            </a:xfrm>
          </p:grpSpPr>
          <p:cxnSp>
            <p:nvCxnSpPr>
              <p:cNvPr id="162" name="Straight Connector 161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TextBox 162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</p:grpSp>
      <p:grpSp>
        <p:nvGrpSpPr>
          <p:cNvPr id="172" name="Group 171"/>
          <p:cNvGrpSpPr/>
          <p:nvPr/>
        </p:nvGrpSpPr>
        <p:grpSpPr>
          <a:xfrm>
            <a:off x="4560594" y="4720885"/>
            <a:ext cx="589547" cy="1675409"/>
            <a:chOff x="2294646" y="4404832"/>
            <a:chExt cx="589547" cy="1675409"/>
          </a:xfrm>
        </p:grpSpPr>
        <p:grpSp>
          <p:nvGrpSpPr>
            <p:cNvPr id="173" name="Group 172"/>
            <p:cNvGrpSpPr/>
            <p:nvPr/>
          </p:nvGrpSpPr>
          <p:grpSpPr>
            <a:xfrm>
              <a:off x="2294646" y="4404832"/>
              <a:ext cx="589547" cy="369332"/>
              <a:chOff x="1447800" y="4040157"/>
              <a:chExt cx="589547" cy="369332"/>
            </a:xfrm>
          </p:grpSpPr>
          <p:cxnSp>
            <p:nvCxnSpPr>
              <p:cNvPr id="186" name="Straight Connector 185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TextBox 186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2294646" y="4710983"/>
              <a:ext cx="589547" cy="369332"/>
              <a:chOff x="1447800" y="4040157"/>
              <a:chExt cx="589547" cy="369332"/>
            </a:xfrm>
          </p:grpSpPr>
          <p:cxnSp>
            <p:nvCxnSpPr>
              <p:cNvPr id="184" name="Straight Connector 183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TextBox 184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>
              <a:off x="2294646" y="5050985"/>
              <a:ext cx="589547" cy="369332"/>
              <a:chOff x="1447800" y="4040157"/>
              <a:chExt cx="589547" cy="369332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TextBox 182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2294646" y="5373301"/>
              <a:ext cx="589547" cy="369332"/>
              <a:chOff x="1447800" y="4040157"/>
              <a:chExt cx="589547" cy="369332"/>
            </a:xfrm>
          </p:grpSpPr>
          <p:cxnSp>
            <p:nvCxnSpPr>
              <p:cNvPr id="180" name="Straight Connector 179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77" name="Group 176"/>
            <p:cNvGrpSpPr/>
            <p:nvPr/>
          </p:nvGrpSpPr>
          <p:grpSpPr>
            <a:xfrm>
              <a:off x="2294646" y="5710909"/>
              <a:ext cx="589547" cy="369332"/>
              <a:chOff x="1447800" y="4040157"/>
              <a:chExt cx="589547" cy="369332"/>
            </a:xfrm>
          </p:grpSpPr>
          <p:cxnSp>
            <p:nvCxnSpPr>
              <p:cNvPr id="178" name="Straight Connector 177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TextBox 178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</p:grpSp>
      <p:grpSp>
        <p:nvGrpSpPr>
          <p:cNvPr id="188" name="Group 187"/>
          <p:cNvGrpSpPr/>
          <p:nvPr/>
        </p:nvGrpSpPr>
        <p:grpSpPr>
          <a:xfrm>
            <a:off x="5395488" y="4720885"/>
            <a:ext cx="589547" cy="1675409"/>
            <a:chOff x="2294646" y="4404832"/>
            <a:chExt cx="589547" cy="1675409"/>
          </a:xfrm>
        </p:grpSpPr>
        <p:grpSp>
          <p:nvGrpSpPr>
            <p:cNvPr id="189" name="Group 188"/>
            <p:cNvGrpSpPr/>
            <p:nvPr/>
          </p:nvGrpSpPr>
          <p:grpSpPr>
            <a:xfrm>
              <a:off x="2294646" y="4404832"/>
              <a:ext cx="589547" cy="369332"/>
              <a:chOff x="1447800" y="4040157"/>
              <a:chExt cx="589547" cy="369332"/>
            </a:xfrm>
          </p:grpSpPr>
          <p:cxnSp>
            <p:nvCxnSpPr>
              <p:cNvPr id="202" name="Straight Connector 201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TextBox 202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2294646" y="4710983"/>
              <a:ext cx="589547" cy="369332"/>
              <a:chOff x="1447800" y="4040157"/>
              <a:chExt cx="589547" cy="369332"/>
            </a:xfrm>
          </p:grpSpPr>
          <p:cxnSp>
            <p:nvCxnSpPr>
              <p:cNvPr id="200" name="Straight Connector 199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TextBox 200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2294646" y="5050985"/>
              <a:ext cx="589547" cy="369332"/>
              <a:chOff x="1447800" y="4040157"/>
              <a:chExt cx="589547" cy="369332"/>
            </a:xfrm>
          </p:grpSpPr>
          <p:cxnSp>
            <p:nvCxnSpPr>
              <p:cNvPr id="198" name="Straight Connector 197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TextBox 198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2294646" y="5373301"/>
              <a:ext cx="589547" cy="369332"/>
              <a:chOff x="1447800" y="4040157"/>
              <a:chExt cx="589547" cy="369332"/>
            </a:xfrm>
          </p:grpSpPr>
          <p:cxnSp>
            <p:nvCxnSpPr>
              <p:cNvPr id="196" name="Straight Connector 195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TextBox 196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2294646" y="5710909"/>
              <a:ext cx="589547" cy="369332"/>
              <a:chOff x="1447800" y="4040157"/>
              <a:chExt cx="589547" cy="369332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TextBox 194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</p:grpSp>
      <p:sp>
        <p:nvSpPr>
          <p:cNvPr id="204" name="TextBox 203"/>
          <p:cNvSpPr txBox="1"/>
          <p:nvPr/>
        </p:nvSpPr>
        <p:spPr>
          <a:xfrm>
            <a:off x="8380998" y="1303638"/>
            <a:ext cx="1829803" cy="338554"/>
          </a:xfrm>
          <a:prstGeom prst="rect">
            <a:avLst/>
          </a:prstGeom>
          <a:solidFill>
            <a:srgbClr val="FFD9B3"/>
          </a:solidFill>
        </p:spPr>
        <p:txBody>
          <a:bodyPr wrap="square" rtlCol="0">
            <a:spAutoFit/>
          </a:bodyPr>
          <a:lstStyle/>
          <a:p>
            <a:r>
              <a:rPr lang="en-US" sz="1600" b="1"/>
              <a:t>ALUcontrol3 = 0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8380997" y="1709656"/>
            <a:ext cx="182836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84313" algn="l"/>
              </a:tabLst>
            </a:pPr>
            <a:r>
              <a:rPr lang="en-US" sz="1600" b="1"/>
              <a:t>ALUcontrol2 = 	?</a:t>
            </a:r>
          </a:p>
        </p:txBody>
      </p:sp>
      <p:grpSp>
        <p:nvGrpSpPr>
          <p:cNvPr id="206" name="Group 205"/>
          <p:cNvGrpSpPr/>
          <p:nvPr/>
        </p:nvGrpSpPr>
        <p:grpSpPr>
          <a:xfrm>
            <a:off x="9432991" y="4418392"/>
            <a:ext cx="228600" cy="1933734"/>
            <a:chOff x="7908991" y="4102340"/>
            <a:chExt cx="228600" cy="1933734"/>
          </a:xfrm>
        </p:grpSpPr>
        <p:sp>
          <p:nvSpPr>
            <p:cNvPr id="207" name="Oval 206"/>
            <p:cNvSpPr/>
            <p:nvPr/>
          </p:nvSpPr>
          <p:spPr>
            <a:xfrm>
              <a:off x="7908991" y="4102340"/>
              <a:ext cx="228600" cy="27027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7908991" y="4744751"/>
              <a:ext cx="228600" cy="27027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7908991" y="5765798"/>
              <a:ext cx="228600" cy="27027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7848601" y="2048210"/>
            <a:ext cx="236076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84313" algn="l"/>
              </a:tabLst>
            </a:pPr>
            <a:r>
              <a:rPr lang="en-US" sz="1600" b="1"/>
              <a:t>ALUop0 + ALUop1</a:t>
            </a:r>
            <a:r>
              <a:rPr lang="en-US" sz="1600" b="1">
                <a:sym typeface="Symbol"/>
              </a:rPr>
              <a:t> F1 </a:t>
            </a:r>
            <a:endParaRPr lang="en-US" sz="1600" b="1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9C891A-903B-405C-BFA6-2EC0851E02AD}"/>
                  </a:ext>
                </a:extLst>
              </p14:cNvPr>
              <p14:cNvContentPartPr/>
              <p14:nvPr/>
            </p14:nvContentPartPr>
            <p14:xfrm>
              <a:off x="2737080" y="1090080"/>
              <a:ext cx="8875080" cy="3080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9C891A-903B-405C-BFA6-2EC0851E02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7720" y="1080720"/>
                <a:ext cx="8893800" cy="309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45883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 animBg="1"/>
      <p:bldP spid="205" grpId="0" animBg="1"/>
      <p:bldP spid="2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</a:rPr>
              <a:t>5. Design of ALU Control Unit (2/2)</a:t>
            </a:r>
            <a:endParaRPr lang="en-US" sz="360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/>
          </a:p>
        </p:txBody>
      </p:sp>
      <p:sp>
        <p:nvSpPr>
          <p:cNvPr id="3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30452"/>
            <a:ext cx="8229600" cy="575770"/>
          </a:xfrm>
        </p:spPr>
        <p:txBody>
          <a:bodyPr/>
          <a:lstStyle/>
          <a:p>
            <a:pPr marL="271463" indent="-271463">
              <a:spcBef>
                <a:spcPct val="1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/>
              <a:t>Simple combinational logic</a:t>
            </a:r>
          </a:p>
        </p:txBody>
      </p:sp>
      <p:grpSp>
        <p:nvGrpSpPr>
          <p:cNvPr id="211" name="Group 287"/>
          <p:cNvGrpSpPr>
            <a:grpSpLocks/>
          </p:cNvGrpSpPr>
          <p:nvPr/>
        </p:nvGrpSpPr>
        <p:grpSpPr bwMode="auto">
          <a:xfrm>
            <a:off x="8077200" y="2282472"/>
            <a:ext cx="2286000" cy="2058988"/>
            <a:chOff x="4224" y="1152"/>
            <a:chExt cx="1440" cy="1297"/>
          </a:xfrm>
        </p:grpSpPr>
        <p:sp>
          <p:nvSpPr>
            <p:cNvPr id="212" name="AutoShape 285"/>
            <p:cNvSpPr>
              <a:spLocks noChangeArrowheads="1"/>
            </p:cNvSpPr>
            <p:nvPr/>
          </p:nvSpPr>
          <p:spPr bwMode="auto">
            <a:xfrm rot="-2800100">
              <a:off x="3836" y="1869"/>
              <a:ext cx="1035" cy="126"/>
            </a:xfrm>
            <a:prstGeom prst="leftArrow">
              <a:avLst>
                <a:gd name="adj1" fmla="val 50000"/>
                <a:gd name="adj2" fmla="val 205357"/>
              </a:avLst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Text Box 286"/>
            <p:cNvSpPr txBox="1">
              <a:spLocks noChangeArrowheads="1"/>
            </p:cNvSpPr>
            <p:nvPr/>
          </p:nvSpPr>
          <p:spPr bwMode="auto">
            <a:xfrm>
              <a:off x="4224" y="1152"/>
              <a:ext cx="1440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en-US" sz="1600" b="1">
                  <a:solidFill>
                    <a:srgbClr val="002060"/>
                  </a:solidFill>
                </a:rPr>
                <a:t>ALUcontrol2</a:t>
              </a:r>
              <a:r>
                <a:rPr lang="en-US" sz="1400" b="1"/>
                <a:t> </a:t>
              </a:r>
            </a:p>
            <a:p>
              <a:pPr>
                <a:spcBef>
                  <a:spcPct val="10000"/>
                </a:spcBef>
              </a:pPr>
              <a:r>
                <a:rPr lang="en-US" sz="1400" b="1"/>
                <a:t>= ALUOp0 + ALUOp1∙F1</a:t>
              </a:r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2362201" y="1806223"/>
            <a:ext cx="7548563" cy="4557713"/>
            <a:chOff x="990600" y="1504950"/>
            <a:chExt cx="7548563" cy="4557713"/>
          </a:xfrm>
        </p:grpSpPr>
        <p:grpSp>
          <p:nvGrpSpPr>
            <p:cNvPr id="215" name="Group 283"/>
            <p:cNvGrpSpPr>
              <a:grpSpLocks/>
            </p:cNvGrpSpPr>
            <p:nvPr/>
          </p:nvGrpSpPr>
          <p:grpSpPr bwMode="auto">
            <a:xfrm>
              <a:off x="990600" y="1504950"/>
              <a:ext cx="7548563" cy="4557713"/>
              <a:chOff x="528" y="1013"/>
              <a:chExt cx="4755" cy="2871"/>
            </a:xfrm>
          </p:grpSpPr>
          <p:sp>
            <p:nvSpPr>
              <p:cNvPr id="218" name="Freeform 176"/>
              <p:cNvSpPr>
                <a:spLocks/>
              </p:cNvSpPr>
              <p:nvPr/>
            </p:nvSpPr>
            <p:spPr bwMode="auto">
              <a:xfrm>
                <a:off x="1738" y="1460"/>
                <a:ext cx="72" cy="93"/>
              </a:xfrm>
              <a:custGeom>
                <a:avLst/>
                <a:gdLst>
                  <a:gd name="T0" fmla="*/ 72 w 72"/>
                  <a:gd name="T1" fmla="*/ 0 h 93"/>
                  <a:gd name="T2" fmla="*/ 0 w 72"/>
                  <a:gd name="T3" fmla="*/ 0 h 93"/>
                  <a:gd name="T4" fmla="*/ 38 w 72"/>
                  <a:gd name="T5" fmla="*/ 93 h 93"/>
                  <a:gd name="T6" fmla="*/ 72 w 72"/>
                  <a:gd name="T7" fmla="*/ 0 h 93"/>
                  <a:gd name="T8" fmla="*/ 72 w 72"/>
                  <a:gd name="T9" fmla="*/ 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93"/>
                  <a:gd name="T17" fmla="*/ 72 w 72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93">
                    <a:moveTo>
                      <a:pt x="72" y="0"/>
                    </a:moveTo>
                    <a:lnTo>
                      <a:pt x="0" y="0"/>
                    </a:lnTo>
                    <a:lnTo>
                      <a:pt x="38" y="93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Freeform 177"/>
              <p:cNvSpPr>
                <a:spLocks/>
              </p:cNvSpPr>
              <p:nvPr/>
            </p:nvSpPr>
            <p:spPr bwMode="auto">
              <a:xfrm>
                <a:off x="1277" y="3017"/>
                <a:ext cx="1534" cy="119"/>
              </a:xfrm>
              <a:custGeom>
                <a:avLst/>
                <a:gdLst>
                  <a:gd name="T0" fmla="*/ 0 w 1534"/>
                  <a:gd name="T1" fmla="*/ 0 h 119"/>
                  <a:gd name="T2" fmla="*/ 400 w 1534"/>
                  <a:gd name="T3" fmla="*/ 0 h 119"/>
                  <a:gd name="T4" fmla="*/ 400 w 1534"/>
                  <a:gd name="T5" fmla="*/ 119 h 119"/>
                  <a:gd name="T6" fmla="*/ 1534 w 1534"/>
                  <a:gd name="T7" fmla="*/ 119 h 1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34"/>
                  <a:gd name="T13" fmla="*/ 0 h 119"/>
                  <a:gd name="T14" fmla="*/ 1534 w 1534"/>
                  <a:gd name="T15" fmla="*/ 119 h 1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34" h="119">
                    <a:moveTo>
                      <a:pt x="0" y="0"/>
                    </a:moveTo>
                    <a:lnTo>
                      <a:pt x="400" y="0"/>
                    </a:lnTo>
                    <a:lnTo>
                      <a:pt x="400" y="119"/>
                    </a:lnTo>
                    <a:lnTo>
                      <a:pt x="1534" y="119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Freeform 178"/>
              <p:cNvSpPr>
                <a:spLocks/>
              </p:cNvSpPr>
              <p:nvPr/>
            </p:nvSpPr>
            <p:spPr bwMode="auto">
              <a:xfrm>
                <a:off x="4201" y="2762"/>
                <a:ext cx="72" cy="92"/>
              </a:xfrm>
              <a:custGeom>
                <a:avLst/>
                <a:gdLst>
                  <a:gd name="T0" fmla="*/ 0 w 72"/>
                  <a:gd name="T1" fmla="*/ 0 h 92"/>
                  <a:gd name="T2" fmla="*/ 0 w 72"/>
                  <a:gd name="T3" fmla="*/ 92 h 92"/>
                  <a:gd name="T4" fmla="*/ 72 w 72"/>
                  <a:gd name="T5" fmla="*/ 48 h 92"/>
                  <a:gd name="T6" fmla="*/ 0 w 72"/>
                  <a:gd name="T7" fmla="*/ 0 h 92"/>
                  <a:gd name="T8" fmla="*/ 0 w 72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92"/>
                  <a:gd name="T17" fmla="*/ 72 w 72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92">
                    <a:moveTo>
                      <a:pt x="0" y="0"/>
                    </a:moveTo>
                    <a:lnTo>
                      <a:pt x="0" y="92"/>
                    </a:lnTo>
                    <a:lnTo>
                      <a:pt x="72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Freeform 179"/>
              <p:cNvSpPr>
                <a:spLocks/>
              </p:cNvSpPr>
              <p:nvPr/>
            </p:nvSpPr>
            <p:spPr bwMode="auto">
              <a:xfrm>
                <a:off x="2305" y="2520"/>
                <a:ext cx="277" cy="295"/>
              </a:xfrm>
              <a:custGeom>
                <a:avLst/>
                <a:gdLst>
                  <a:gd name="T0" fmla="*/ 164 w 277"/>
                  <a:gd name="T1" fmla="*/ 290 h 295"/>
                  <a:gd name="T2" fmla="*/ 185 w 277"/>
                  <a:gd name="T3" fmla="*/ 290 h 295"/>
                  <a:gd name="T4" fmla="*/ 202 w 277"/>
                  <a:gd name="T5" fmla="*/ 286 h 295"/>
                  <a:gd name="T6" fmla="*/ 215 w 277"/>
                  <a:gd name="T7" fmla="*/ 277 h 295"/>
                  <a:gd name="T8" fmla="*/ 233 w 277"/>
                  <a:gd name="T9" fmla="*/ 264 h 295"/>
                  <a:gd name="T10" fmla="*/ 243 w 277"/>
                  <a:gd name="T11" fmla="*/ 251 h 295"/>
                  <a:gd name="T12" fmla="*/ 256 w 277"/>
                  <a:gd name="T13" fmla="*/ 233 h 295"/>
                  <a:gd name="T14" fmla="*/ 263 w 277"/>
                  <a:gd name="T15" fmla="*/ 216 h 295"/>
                  <a:gd name="T16" fmla="*/ 270 w 277"/>
                  <a:gd name="T17" fmla="*/ 194 h 295"/>
                  <a:gd name="T18" fmla="*/ 277 w 277"/>
                  <a:gd name="T19" fmla="*/ 172 h 295"/>
                  <a:gd name="T20" fmla="*/ 277 w 277"/>
                  <a:gd name="T21" fmla="*/ 145 h 295"/>
                  <a:gd name="T22" fmla="*/ 277 w 277"/>
                  <a:gd name="T23" fmla="*/ 123 h 295"/>
                  <a:gd name="T24" fmla="*/ 270 w 277"/>
                  <a:gd name="T25" fmla="*/ 101 h 295"/>
                  <a:gd name="T26" fmla="*/ 263 w 277"/>
                  <a:gd name="T27" fmla="*/ 79 h 295"/>
                  <a:gd name="T28" fmla="*/ 256 w 277"/>
                  <a:gd name="T29" fmla="*/ 57 h 295"/>
                  <a:gd name="T30" fmla="*/ 243 w 277"/>
                  <a:gd name="T31" fmla="*/ 40 h 295"/>
                  <a:gd name="T32" fmla="*/ 233 w 277"/>
                  <a:gd name="T33" fmla="*/ 27 h 295"/>
                  <a:gd name="T34" fmla="*/ 215 w 277"/>
                  <a:gd name="T35" fmla="*/ 13 h 295"/>
                  <a:gd name="T36" fmla="*/ 202 w 277"/>
                  <a:gd name="T37" fmla="*/ 5 h 295"/>
                  <a:gd name="T38" fmla="*/ 185 w 277"/>
                  <a:gd name="T39" fmla="*/ 0 h 295"/>
                  <a:gd name="T40" fmla="*/ 164 w 277"/>
                  <a:gd name="T41" fmla="*/ 0 h 295"/>
                  <a:gd name="T42" fmla="*/ 0 w 277"/>
                  <a:gd name="T43" fmla="*/ 0 h 295"/>
                  <a:gd name="T44" fmla="*/ 0 w 277"/>
                  <a:gd name="T45" fmla="*/ 295 h 295"/>
                  <a:gd name="T46" fmla="*/ 164 w 277"/>
                  <a:gd name="T47" fmla="*/ 295 h 295"/>
                  <a:gd name="T48" fmla="*/ 164 w 277"/>
                  <a:gd name="T49" fmla="*/ 295 h 29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77"/>
                  <a:gd name="T76" fmla="*/ 0 h 295"/>
                  <a:gd name="T77" fmla="*/ 277 w 277"/>
                  <a:gd name="T78" fmla="*/ 295 h 295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77" h="295">
                    <a:moveTo>
                      <a:pt x="164" y="290"/>
                    </a:moveTo>
                    <a:lnTo>
                      <a:pt x="185" y="290"/>
                    </a:lnTo>
                    <a:lnTo>
                      <a:pt x="202" y="286"/>
                    </a:lnTo>
                    <a:lnTo>
                      <a:pt x="215" y="277"/>
                    </a:lnTo>
                    <a:lnTo>
                      <a:pt x="233" y="264"/>
                    </a:lnTo>
                    <a:lnTo>
                      <a:pt x="243" y="251"/>
                    </a:lnTo>
                    <a:lnTo>
                      <a:pt x="256" y="233"/>
                    </a:lnTo>
                    <a:lnTo>
                      <a:pt x="263" y="216"/>
                    </a:lnTo>
                    <a:lnTo>
                      <a:pt x="270" y="194"/>
                    </a:lnTo>
                    <a:lnTo>
                      <a:pt x="277" y="172"/>
                    </a:lnTo>
                    <a:lnTo>
                      <a:pt x="277" y="145"/>
                    </a:lnTo>
                    <a:lnTo>
                      <a:pt x="277" y="123"/>
                    </a:lnTo>
                    <a:lnTo>
                      <a:pt x="270" y="101"/>
                    </a:lnTo>
                    <a:lnTo>
                      <a:pt x="263" y="79"/>
                    </a:lnTo>
                    <a:lnTo>
                      <a:pt x="256" y="57"/>
                    </a:lnTo>
                    <a:lnTo>
                      <a:pt x="243" y="40"/>
                    </a:lnTo>
                    <a:lnTo>
                      <a:pt x="233" y="27"/>
                    </a:lnTo>
                    <a:lnTo>
                      <a:pt x="215" y="13"/>
                    </a:lnTo>
                    <a:lnTo>
                      <a:pt x="202" y="5"/>
                    </a:lnTo>
                    <a:lnTo>
                      <a:pt x="185" y="0"/>
                    </a:lnTo>
                    <a:lnTo>
                      <a:pt x="164" y="0"/>
                    </a:lnTo>
                    <a:lnTo>
                      <a:pt x="0" y="0"/>
                    </a:lnTo>
                    <a:lnTo>
                      <a:pt x="0" y="295"/>
                    </a:lnTo>
                    <a:lnTo>
                      <a:pt x="164" y="29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Freeform 180"/>
              <p:cNvSpPr>
                <a:spLocks/>
              </p:cNvSpPr>
              <p:nvPr/>
            </p:nvSpPr>
            <p:spPr bwMode="auto">
              <a:xfrm>
                <a:off x="2825" y="2423"/>
                <a:ext cx="317" cy="295"/>
              </a:xfrm>
              <a:custGeom>
                <a:avLst/>
                <a:gdLst>
                  <a:gd name="T0" fmla="*/ 30 w 317"/>
                  <a:gd name="T1" fmla="*/ 150 h 295"/>
                  <a:gd name="T2" fmla="*/ 30 w 317"/>
                  <a:gd name="T3" fmla="*/ 172 h 295"/>
                  <a:gd name="T4" fmla="*/ 30 w 317"/>
                  <a:gd name="T5" fmla="*/ 190 h 295"/>
                  <a:gd name="T6" fmla="*/ 27 w 317"/>
                  <a:gd name="T7" fmla="*/ 203 h 295"/>
                  <a:gd name="T8" fmla="*/ 27 w 317"/>
                  <a:gd name="T9" fmla="*/ 216 h 295"/>
                  <a:gd name="T10" fmla="*/ 23 w 317"/>
                  <a:gd name="T11" fmla="*/ 229 h 295"/>
                  <a:gd name="T12" fmla="*/ 20 w 317"/>
                  <a:gd name="T13" fmla="*/ 242 h 295"/>
                  <a:gd name="T14" fmla="*/ 17 w 317"/>
                  <a:gd name="T15" fmla="*/ 251 h 295"/>
                  <a:gd name="T16" fmla="*/ 13 w 317"/>
                  <a:gd name="T17" fmla="*/ 264 h 295"/>
                  <a:gd name="T18" fmla="*/ 6 w 317"/>
                  <a:gd name="T19" fmla="*/ 282 h 295"/>
                  <a:gd name="T20" fmla="*/ 0 w 317"/>
                  <a:gd name="T21" fmla="*/ 295 h 295"/>
                  <a:gd name="T22" fmla="*/ 3 w 317"/>
                  <a:gd name="T23" fmla="*/ 295 h 295"/>
                  <a:gd name="T24" fmla="*/ 17 w 317"/>
                  <a:gd name="T25" fmla="*/ 295 h 295"/>
                  <a:gd name="T26" fmla="*/ 34 w 317"/>
                  <a:gd name="T27" fmla="*/ 295 h 295"/>
                  <a:gd name="T28" fmla="*/ 58 w 317"/>
                  <a:gd name="T29" fmla="*/ 295 h 295"/>
                  <a:gd name="T30" fmla="*/ 82 w 317"/>
                  <a:gd name="T31" fmla="*/ 295 h 295"/>
                  <a:gd name="T32" fmla="*/ 109 w 317"/>
                  <a:gd name="T33" fmla="*/ 295 h 295"/>
                  <a:gd name="T34" fmla="*/ 136 w 317"/>
                  <a:gd name="T35" fmla="*/ 295 h 295"/>
                  <a:gd name="T36" fmla="*/ 157 w 317"/>
                  <a:gd name="T37" fmla="*/ 295 h 295"/>
                  <a:gd name="T38" fmla="*/ 177 w 317"/>
                  <a:gd name="T39" fmla="*/ 291 h 295"/>
                  <a:gd name="T40" fmla="*/ 191 w 317"/>
                  <a:gd name="T41" fmla="*/ 291 h 295"/>
                  <a:gd name="T42" fmla="*/ 211 w 317"/>
                  <a:gd name="T43" fmla="*/ 278 h 295"/>
                  <a:gd name="T44" fmla="*/ 232 w 317"/>
                  <a:gd name="T45" fmla="*/ 269 h 295"/>
                  <a:gd name="T46" fmla="*/ 249 w 317"/>
                  <a:gd name="T47" fmla="*/ 256 h 295"/>
                  <a:gd name="T48" fmla="*/ 266 w 317"/>
                  <a:gd name="T49" fmla="*/ 238 h 295"/>
                  <a:gd name="T50" fmla="*/ 280 w 317"/>
                  <a:gd name="T51" fmla="*/ 225 h 295"/>
                  <a:gd name="T52" fmla="*/ 290 w 317"/>
                  <a:gd name="T53" fmla="*/ 207 h 295"/>
                  <a:gd name="T54" fmla="*/ 300 w 317"/>
                  <a:gd name="T55" fmla="*/ 190 h 295"/>
                  <a:gd name="T56" fmla="*/ 307 w 317"/>
                  <a:gd name="T57" fmla="*/ 176 h 295"/>
                  <a:gd name="T58" fmla="*/ 314 w 317"/>
                  <a:gd name="T59" fmla="*/ 163 h 295"/>
                  <a:gd name="T60" fmla="*/ 317 w 317"/>
                  <a:gd name="T61" fmla="*/ 150 h 295"/>
                  <a:gd name="T62" fmla="*/ 314 w 317"/>
                  <a:gd name="T63" fmla="*/ 137 h 295"/>
                  <a:gd name="T64" fmla="*/ 307 w 317"/>
                  <a:gd name="T65" fmla="*/ 124 h 295"/>
                  <a:gd name="T66" fmla="*/ 300 w 317"/>
                  <a:gd name="T67" fmla="*/ 110 h 295"/>
                  <a:gd name="T68" fmla="*/ 290 w 317"/>
                  <a:gd name="T69" fmla="*/ 93 h 295"/>
                  <a:gd name="T70" fmla="*/ 280 w 317"/>
                  <a:gd name="T71" fmla="*/ 75 h 295"/>
                  <a:gd name="T72" fmla="*/ 266 w 317"/>
                  <a:gd name="T73" fmla="*/ 62 h 295"/>
                  <a:gd name="T74" fmla="*/ 249 w 317"/>
                  <a:gd name="T75" fmla="*/ 44 h 295"/>
                  <a:gd name="T76" fmla="*/ 232 w 317"/>
                  <a:gd name="T77" fmla="*/ 31 h 295"/>
                  <a:gd name="T78" fmla="*/ 211 w 317"/>
                  <a:gd name="T79" fmla="*/ 18 h 295"/>
                  <a:gd name="T80" fmla="*/ 191 w 317"/>
                  <a:gd name="T81" fmla="*/ 9 h 295"/>
                  <a:gd name="T82" fmla="*/ 177 w 317"/>
                  <a:gd name="T83" fmla="*/ 9 h 295"/>
                  <a:gd name="T84" fmla="*/ 157 w 317"/>
                  <a:gd name="T85" fmla="*/ 5 h 295"/>
                  <a:gd name="T86" fmla="*/ 136 w 317"/>
                  <a:gd name="T87" fmla="*/ 5 h 295"/>
                  <a:gd name="T88" fmla="*/ 109 w 317"/>
                  <a:gd name="T89" fmla="*/ 5 h 295"/>
                  <a:gd name="T90" fmla="*/ 82 w 317"/>
                  <a:gd name="T91" fmla="*/ 0 h 295"/>
                  <a:gd name="T92" fmla="*/ 58 w 317"/>
                  <a:gd name="T93" fmla="*/ 0 h 295"/>
                  <a:gd name="T94" fmla="*/ 34 w 317"/>
                  <a:gd name="T95" fmla="*/ 0 h 295"/>
                  <a:gd name="T96" fmla="*/ 17 w 317"/>
                  <a:gd name="T97" fmla="*/ 0 h 295"/>
                  <a:gd name="T98" fmla="*/ 3 w 317"/>
                  <a:gd name="T99" fmla="*/ 5 h 295"/>
                  <a:gd name="T100" fmla="*/ 0 w 317"/>
                  <a:gd name="T101" fmla="*/ 5 h 295"/>
                  <a:gd name="T102" fmla="*/ 6 w 317"/>
                  <a:gd name="T103" fmla="*/ 18 h 295"/>
                  <a:gd name="T104" fmla="*/ 13 w 317"/>
                  <a:gd name="T105" fmla="*/ 36 h 295"/>
                  <a:gd name="T106" fmla="*/ 17 w 317"/>
                  <a:gd name="T107" fmla="*/ 49 h 295"/>
                  <a:gd name="T108" fmla="*/ 20 w 317"/>
                  <a:gd name="T109" fmla="*/ 62 h 295"/>
                  <a:gd name="T110" fmla="*/ 23 w 317"/>
                  <a:gd name="T111" fmla="*/ 75 h 295"/>
                  <a:gd name="T112" fmla="*/ 27 w 317"/>
                  <a:gd name="T113" fmla="*/ 88 h 295"/>
                  <a:gd name="T114" fmla="*/ 27 w 317"/>
                  <a:gd name="T115" fmla="*/ 102 h 295"/>
                  <a:gd name="T116" fmla="*/ 30 w 317"/>
                  <a:gd name="T117" fmla="*/ 119 h 295"/>
                  <a:gd name="T118" fmla="*/ 30 w 317"/>
                  <a:gd name="T119" fmla="*/ 132 h 295"/>
                  <a:gd name="T120" fmla="*/ 30 w 317"/>
                  <a:gd name="T121" fmla="*/ 154 h 295"/>
                  <a:gd name="T122" fmla="*/ 30 w 317"/>
                  <a:gd name="T123" fmla="*/ 154 h 29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17"/>
                  <a:gd name="T187" fmla="*/ 0 h 295"/>
                  <a:gd name="T188" fmla="*/ 317 w 317"/>
                  <a:gd name="T189" fmla="*/ 295 h 295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17" h="295">
                    <a:moveTo>
                      <a:pt x="30" y="150"/>
                    </a:moveTo>
                    <a:lnTo>
                      <a:pt x="30" y="172"/>
                    </a:lnTo>
                    <a:lnTo>
                      <a:pt x="30" y="190"/>
                    </a:lnTo>
                    <a:lnTo>
                      <a:pt x="27" y="203"/>
                    </a:lnTo>
                    <a:lnTo>
                      <a:pt x="27" y="216"/>
                    </a:lnTo>
                    <a:lnTo>
                      <a:pt x="23" y="229"/>
                    </a:lnTo>
                    <a:lnTo>
                      <a:pt x="20" y="242"/>
                    </a:lnTo>
                    <a:lnTo>
                      <a:pt x="17" y="251"/>
                    </a:lnTo>
                    <a:lnTo>
                      <a:pt x="13" y="264"/>
                    </a:lnTo>
                    <a:lnTo>
                      <a:pt x="6" y="282"/>
                    </a:lnTo>
                    <a:lnTo>
                      <a:pt x="0" y="295"/>
                    </a:lnTo>
                    <a:lnTo>
                      <a:pt x="3" y="295"/>
                    </a:lnTo>
                    <a:lnTo>
                      <a:pt x="17" y="295"/>
                    </a:lnTo>
                    <a:lnTo>
                      <a:pt x="34" y="295"/>
                    </a:lnTo>
                    <a:lnTo>
                      <a:pt x="58" y="295"/>
                    </a:lnTo>
                    <a:lnTo>
                      <a:pt x="82" y="295"/>
                    </a:lnTo>
                    <a:lnTo>
                      <a:pt x="109" y="295"/>
                    </a:lnTo>
                    <a:lnTo>
                      <a:pt x="136" y="295"/>
                    </a:lnTo>
                    <a:lnTo>
                      <a:pt x="157" y="295"/>
                    </a:lnTo>
                    <a:lnTo>
                      <a:pt x="177" y="291"/>
                    </a:lnTo>
                    <a:lnTo>
                      <a:pt x="191" y="291"/>
                    </a:lnTo>
                    <a:lnTo>
                      <a:pt x="211" y="278"/>
                    </a:lnTo>
                    <a:lnTo>
                      <a:pt x="232" y="269"/>
                    </a:lnTo>
                    <a:lnTo>
                      <a:pt x="249" y="256"/>
                    </a:lnTo>
                    <a:lnTo>
                      <a:pt x="266" y="238"/>
                    </a:lnTo>
                    <a:lnTo>
                      <a:pt x="280" y="225"/>
                    </a:lnTo>
                    <a:lnTo>
                      <a:pt x="290" y="207"/>
                    </a:lnTo>
                    <a:lnTo>
                      <a:pt x="300" y="190"/>
                    </a:lnTo>
                    <a:lnTo>
                      <a:pt x="307" y="176"/>
                    </a:lnTo>
                    <a:lnTo>
                      <a:pt x="314" y="163"/>
                    </a:lnTo>
                    <a:lnTo>
                      <a:pt x="317" y="150"/>
                    </a:lnTo>
                    <a:lnTo>
                      <a:pt x="314" y="137"/>
                    </a:lnTo>
                    <a:lnTo>
                      <a:pt x="307" y="124"/>
                    </a:lnTo>
                    <a:lnTo>
                      <a:pt x="300" y="110"/>
                    </a:lnTo>
                    <a:lnTo>
                      <a:pt x="290" y="93"/>
                    </a:lnTo>
                    <a:lnTo>
                      <a:pt x="280" y="75"/>
                    </a:lnTo>
                    <a:lnTo>
                      <a:pt x="266" y="62"/>
                    </a:lnTo>
                    <a:lnTo>
                      <a:pt x="249" y="44"/>
                    </a:lnTo>
                    <a:lnTo>
                      <a:pt x="232" y="31"/>
                    </a:lnTo>
                    <a:lnTo>
                      <a:pt x="211" y="18"/>
                    </a:lnTo>
                    <a:lnTo>
                      <a:pt x="191" y="9"/>
                    </a:lnTo>
                    <a:lnTo>
                      <a:pt x="177" y="9"/>
                    </a:lnTo>
                    <a:lnTo>
                      <a:pt x="157" y="5"/>
                    </a:lnTo>
                    <a:lnTo>
                      <a:pt x="136" y="5"/>
                    </a:lnTo>
                    <a:lnTo>
                      <a:pt x="109" y="5"/>
                    </a:lnTo>
                    <a:lnTo>
                      <a:pt x="82" y="0"/>
                    </a:lnTo>
                    <a:lnTo>
                      <a:pt x="58" y="0"/>
                    </a:lnTo>
                    <a:lnTo>
                      <a:pt x="34" y="0"/>
                    </a:lnTo>
                    <a:lnTo>
                      <a:pt x="17" y="0"/>
                    </a:lnTo>
                    <a:lnTo>
                      <a:pt x="3" y="5"/>
                    </a:lnTo>
                    <a:lnTo>
                      <a:pt x="0" y="5"/>
                    </a:lnTo>
                    <a:lnTo>
                      <a:pt x="6" y="18"/>
                    </a:lnTo>
                    <a:lnTo>
                      <a:pt x="13" y="36"/>
                    </a:lnTo>
                    <a:lnTo>
                      <a:pt x="17" y="49"/>
                    </a:lnTo>
                    <a:lnTo>
                      <a:pt x="20" y="62"/>
                    </a:lnTo>
                    <a:lnTo>
                      <a:pt x="23" y="75"/>
                    </a:lnTo>
                    <a:lnTo>
                      <a:pt x="27" y="88"/>
                    </a:lnTo>
                    <a:lnTo>
                      <a:pt x="27" y="102"/>
                    </a:lnTo>
                    <a:lnTo>
                      <a:pt x="30" y="119"/>
                    </a:lnTo>
                    <a:lnTo>
                      <a:pt x="30" y="132"/>
                    </a:lnTo>
                    <a:lnTo>
                      <a:pt x="30" y="154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Line 181"/>
              <p:cNvSpPr>
                <a:spLocks noChangeShapeType="1"/>
              </p:cNvSpPr>
              <p:nvPr/>
            </p:nvSpPr>
            <p:spPr bwMode="auto">
              <a:xfrm flipH="1">
                <a:off x="2172" y="2569"/>
                <a:ext cx="133" cy="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Line 182"/>
              <p:cNvSpPr>
                <a:spLocks noChangeShapeType="1"/>
              </p:cNvSpPr>
              <p:nvPr/>
            </p:nvSpPr>
            <p:spPr bwMode="auto">
              <a:xfrm flipH="1">
                <a:off x="2582" y="2665"/>
                <a:ext cx="263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Freeform 183"/>
              <p:cNvSpPr>
                <a:spLocks/>
              </p:cNvSpPr>
              <p:nvPr/>
            </p:nvSpPr>
            <p:spPr bwMode="auto">
              <a:xfrm>
                <a:off x="1779" y="1808"/>
                <a:ext cx="1066" cy="673"/>
              </a:xfrm>
              <a:custGeom>
                <a:avLst/>
                <a:gdLst>
                  <a:gd name="T0" fmla="*/ 1066 w 1066"/>
                  <a:gd name="T1" fmla="*/ 668 h 673"/>
                  <a:gd name="T2" fmla="*/ 933 w 1066"/>
                  <a:gd name="T3" fmla="*/ 673 h 673"/>
                  <a:gd name="T4" fmla="*/ 933 w 1066"/>
                  <a:gd name="T5" fmla="*/ 0 h 673"/>
                  <a:gd name="T6" fmla="*/ 0 w 1066"/>
                  <a:gd name="T7" fmla="*/ 0 h 6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66"/>
                  <a:gd name="T13" fmla="*/ 0 h 673"/>
                  <a:gd name="T14" fmla="*/ 1066 w 1066"/>
                  <a:gd name="T15" fmla="*/ 673 h 6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66" h="673">
                    <a:moveTo>
                      <a:pt x="1066" y="668"/>
                    </a:moveTo>
                    <a:lnTo>
                      <a:pt x="933" y="673"/>
                    </a:lnTo>
                    <a:lnTo>
                      <a:pt x="933" y="0"/>
                    </a:lnTo>
                    <a:lnTo>
                      <a:pt x="0" y="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Line 184"/>
              <p:cNvSpPr>
                <a:spLocks noChangeShapeType="1"/>
              </p:cNvSpPr>
              <p:nvPr/>
            </p:nvSpPr>
            <p:spPr bwMode="auto">
              <a:xfrm flipH="1">
                <a:off x="2172" y="2947"/>
                <a:ext cx="635" cy="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Freeform 185"/>
              <p:cNvSpPr>
                <a:spLocks/>
              </p:cNvSpPr>
              <p:nvPr/>
            </p:nvSpPr>
            <p:spPr bwMode="auto">
              <a:xfrm>
                <a:off x="2825" y="2898"/>
                <a:ext cx="317" cy="295"/>
              </a:xfrm>
              <a:custGeom>
                <a:avLst/>
                <a:gdLst>
                  <a:gd name="T0" fmla="*/ 30 w 317"/>
                  <a:gd name="T1" fmla="*/ 150 h 295"/>
                  <a:gd name="T2" fmla="*/ 30 w 317"/>
                  <a:gd name="T3" fmla="*/ 168 h 295"/>
                  <a:gd name="T4" fmla="*/ 30 w 317"/>
                  <a:gd name="T5" fmla="*/ 185 h 295"/>
                  <a:gd name="T6" fmla="*/ 27 w 317"/>
                  <a:gd name="T7" fmla="*/ 198 h 295"/>
                  <a:gd name="T8" fmla="*/ 27 w 317"/>
                  <a:gd name="T9" fmla="*/ 212 h 295"/>
                  <a:gd name="T10" fmla="*/ 23 w 317"/>
                  <a:gd name="T11" fmla="*/ 225 h 295"/>
                  <a:gd name="T12" fmla="*/ 20 w 317"/>
                  <a:gd name="T13" fmla="*/ 238 h 295"/>
                  <a:gd name="T14" fmla="*/ 17 w 317"/>
                  <a:gd name="T15" fmla="*/ 251 h 295"/>
                  <a:gd name="T16" fmla="*/ 13 w 317"/>
                  <a:gd name="T17" fmla="*/ 260 h 295"/>
                  <a:gd name="T18" fmla="*/ 6 w 317"/>
                  <a:gd name="T19" fmla="*/ 278 h 295"/>
                  <a:gd name="T20" fmla="*/ 0 w 317"/>
                  <a:gd name="T21" fmla="*/ 291 h 295"/>
                  <a:gd name="T22" fmla="*/ 3 w 317"/>
                  <a:gd name="T23" fmla="*/ 291 h 295"/>
                  <a:gd name="T24" fmla="*/ 17 w 317"/>
                  <a:gd name="T25" fmla="*/ 295 h 295"/>
                  <a:gd name="T26" fmla="*/ 34 w 317"/>
                  <a:gd name="T27" fmla="*/ 295 h 295"/>
                  <a:gd name="T28" fmla="*/ 58 w 317"/>
                  <a:gd name="T29" fmla="*/ 295 h 295"/>
                  <a:gd name="T30" fmla="*/ 82 w 317"/>
                  <a:gd name="T31" fmla="*/ 295 h 295"/>
                  <a:gd name="T32" fmla="*/ 109 w 317"/>
                  <a:gd name="T33" fmla="*/ 291 h 295"/>
                  <a:gd name="T34" fmla="*/ 136 w 317"/>
                  <a:gd name="T35" fmla="*/ 291 h 295"/>
                  <a:gd name="T36" fmla="*/ 157 w 317"/>
                  <a:gd name="T37" fmla="*/ 291 h 295"/>
                  <a:gd name="T38" fmla="*/ 177 w 317"/>
                  <a:gd name="T39" fmla="*/ 286 h 295"/>
                  <a:gd name="T40" fmla="*/ 191 w 317"/>
                  <a:gd name="T41" fmla="*/ 286 h 295"/>
                  <a:gd name="T42" fmla="*/ 211 w 317"/>
                  <a:gd name="T43" fmla="*/ 278 h 295"/>
                  <a:gd name="T44" fmla="*/ 232 w 317"/>
                  <a:gd name="T45" fmla="*/ 264 h 295"/>
                  <a:gd name="T46" fmla="*/ 249 w 317"/>
                  <a:gd name="T47" fmla="*/ 251 h 295"/>
                  <a:gd name="T48" fmla="*/ 266 w 317"/>
                  <a:gd name="T49" fmla="*/ 234 h 295"/>
                  <a:gd name="T50" fmla="*/ 280 w 317"/>
                  <a:gd name="T51" fmla="*/ 220 h 295"/>
                  <a:gd name="T52" fmla="*/ 290 w 317"/>
                  <a:gd name="T53" fmla="*/ 203 h 295"/>
                  <a:gd name="T54" fmla="*/ 300 w 317"/>
                  <a:gd name="T55" fmla="*/ 185 h 295"/>
                  <a:gd name="T56" fmla="*/ 307 w 317"/>
                  <a:gd name="T57" fmla="*/ 172 h 295"/>
                  <a:gd name="T58" fmla="*/ 314 w 317"/>
                  <a:gd name="T59" fmla="*/ 159 h 295"/>
                  <a:gd name="T60" fmla="*/ 317 w 317"/>
                  <a:gd name="T61" fmla="*/ 146 h 295"/>
                  <a:gd name="T62" fmla="*/ 314 w 317"/>
                  <a:gd name="T63" fmla="*/ 132 h 295"/>
                  <a:gd name="T64" fmla="*/ 307 w 317"/>
                  <a:gd name="T65" fmla="*/ 119 h 295"/>
                  <a:gd name="T66" fmla="*/ 300 w 317"/>
                  <a:gd name="T67" fmla="*/ 106 h 295"/>
                  <a:gd name="T68" fmla="*/ 290 w 317"/>
                  <a:gd name="T69" fmla="*/ 88 h 295"/>
                  <a:gd name="T70" fmla="*/ 280 w 317"/>
                  <a:gd name="T71" fmla="*/ 71 h 295"/>
                  <a:gd name="T72" fmla="*/ 266 w 317"/>
                  <a:gd name="T73" fmla="*/ 58 h 295"/>
                  <a:gd name="T74" fmla="*/ 249 w 317"/>
                  <a:gd name="T75" fmla="*/ 40 h 295"/>
                  <a:gd name="T76" fmla="*/ 232 w 317"/>
                  <a:gd name="T77" fmla="*/ 27 h 295"/>
                  <a:gd name="T78" fmla="*/ 211 w 317"/>
                  <a:gd name="T79" fmla="*/ 18 h 295"/>
                  <a:gd name="T80" fmla="*/ 191 w 317"/>
                  <a:gd name="T81" fmla="*/ 5 h 295"/>
                  <a:gd name="T82" fmla="*/ 177 w 317"/>
                  <a:gd name="T83" fmla="*/ 5 h 295"/>
                  <a:gd name="T84" fmla="*/ 157 w 317"/>
                  <a:gd name="T85" fmla="*/ 0 h 295"/>
                  <a:gd name="T86" fmla="*/ 136 w 317"/>
                  <a:gd name="T87" fmla="*/ 0 h 295"/>
                  <a:gd name="T88" fmla="*/ 109 w 317"/>
                  <a:gd name="T89" fmla="*/ 0 h 295"/>
                  <a:gd name="T90" fmla="*/ 82 w 317"/>
                  <a:gd name="T91" fmla="*/ 0 h 295"/>
                  <a:gd name="T92" fmla="*/ 58 w 317"/>
                  <a:gd name="T93" fmla="*/ 0 h 295"/>
                  <a:gd name="T94" fmla="*/ 34 w 317"/>
                  <a:gd name="T95" fmla="*/ 0 h 295"/>
                  <a:gd name="T96" fmla="*/ 17 w 317"/>
                  <a:gd name="T97" fmla="*/ 0 h 295"/>
                  <a:gd name="T98" fmla="*/ 3 w 317"/>
                  <a:gd name="T99" fmla="*/ 0 h 295"/>
                  <a:gd name="T100" fmla="*/ 0 w 317"/>
                  <a:gd name="T101" fmla="*/ 0 h 295"/>
                  <a:gd name="T102" fmla="*/ 6 w 317"/>
                  <a:gd name="T103" fmla="*/ 14 h 295"/>
                  <a:gd name="T104" fmla="*/ 13 w 317"/>
                  <a:gd name="T105" fmla="*/ 31 h 295"/>
                  <a:gd name="T106" fmla="*/ 17 w 317"/>
                  <a:gd name="T107" fmla="*/ 44 h 295"/>
                  <a:gd name="T108" fmla="*/ 20 w 317"/>
                  <a:gd name="T109" fmla="*/ 58 h 295"/>
                  <a:gd name="T110" fmla="*/ 23 w 317"/>
                  <a:gd name="T111" fmla="*/ 71 h 295"/>
                  <a:gd name="T112" fmla="*/ 27 w 317"/>
                  <a:gd name="T113" fmla="*/ 84 h 295"/>
                  <a:gd name="T114" fmla="*/ 27 w 317"/>
                  <a:gd name="T115" fmla="*/ 97 h 295"/>
                  <a:gd name="T116" fmla="*/ 30 w 317"/>
                  <a:gd name="T117" fmla="*/ 115 h 295"/>
                  <a:gd name="T118" fmla="*/ 30 w 317"/>
                  <a:gd name="T119" fmla="*/ 132 h 295"/>
                  <a:gd name="T120" fmla="*/ 30 w 317"/>
                  <a:gd name="T121" fmla="*/ 150 h 295"/>
                  <a:gd name="T122" fmla="*/ 30 w 317"/>
                  <a:gd name="T123" fmla="*/ 150 h 29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17"/>
                  <a:gd name="T187" fmla="*/ 0 h 295"/>
                  <a:gd name="T188" fmla="*/ 317 w 317"/>
                  <a:gd name="T189" fmla="*/ 295 h 295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17" h="295">
                    <a:moveTo>
                      <a:pt x="30" y="150"/>
                    </a:moveTo>
                    <a:lnTo>
                      <a:pt x="30" y="168"/>
                    </a:lnTo>
                    <a:lnTo>
                      <a:pt x="30" y="185"/>
                    </a:lnTo>
                    <a:lnTo>
                      <a:pt x="27" y="198"/>
                    </a:lnTo>
                    <a:lnTo>
                      <a:pt x="27" y="212"/>
                    </a:lnTo>
                    <a:lnTo>
                      <a:pt x="23" y="225"/>
                    </a:lnTo>
                    <a:lnTo>
                      <a:pt x="20" y="238"/>
                    </a:lnTo>
                    <a:lnTo>
                      <a:pt x="17" y="251"/>
                    </a:lnTo>
                    <a:lnTo>
                      <a:pt x="13" y="260"/>
                    </a:lnTo>
                    <a:lnTo>
                      <a:pt x="6" y="278"/>
                    </a:lnTo>
                    <a:lnTo>
                      <a:pt x="0" y="291"/>
                    </a:lnTo>
                    <a:lnTo>
                      <a:pt x="3" y="291"/>
                    </a:lnTo>
                    <a:lnTo>
                      <a:pt x="17" y="295"/>
                    </a:lnTo>
                    <a:lnTo>
                      <a:pt x="34" y="295"/>
                    </a:lnTo>
                    <a:lnTo>
                      <a:pt x="58" y="295"/>
                    </a:lnTo>
                    <a:lnTo>
                      <a:pt x="82" y="295"/>
                    </a:lnTo>
                    <a:lnTo>
                      <a:pt x="109" y="291"/>
                    </a:lnTo>
                    <a:lnTo>
                      <a:pt x="136" y="291"/>
                    </a:lnTo>
                    <a:lnTo>
                      <a:pt x="157" y="291"/>
                    </a:lnTo>
                    <a:lnTo>
                      <a:pt x="177" y="286"/>
                    </a:lnTo>
                    <a:lnTo>
                      <a:pt x="191" y="286"/>
                    </a:lnTo>
                    <a:lnTo>
                      <a:pt x="211" y="278"/>
                    </a:lnTo>
                    <a:lnTo>
                      <a:pt x="232" y="264"/>
                    </a:lnTo>
                    <a:lnTo>
                      <a:pt x="249" y="251"/>
                    </a:lnTo>
                    <a:lnTo>
                      <a:pt x="266" y="234"/>
                    </a:lnTo>
                    <a:lnTo>
                      <a:pt x="280" y="220"/>
                    </a:lnTo>
                    <a:lnTo>
                      <a:pt x="290" y="203"/>
                    </a:lnTo>
                    <a:lnTo>
                      <a:pt x="300" y="185"/>
                    </a:lnTo>
                    <a:lnTo>
                      <a:pt x="307" y="172"/>
                    </a:lnTo>
                    <a:lnTo>
                      <a:pt x="314" y="159"/>
                    </a:lnTo>
                    <a:lnTo>
                      <a:pt x="317" y="146"/>
                    </a:lnTo>
                    <a:lnTo>
                      <a:pt x="314" y="132"/>
                    </a:lnTo>
                    <a:lnTo>
                      <a:pt x="307" y="119"/>
                    </a:lnTo>
                    <a:lnTo>
                      <a:pt x="300" y="106"/>
                    </a:lnTo>
                    <a:lnTo>
                      <a:pt x="290" y="88"/>
                    </a:lnTo>
                    <a:lnTo>
                      <a:pt x="280" y="71"/>
                    </a:lnTo>
                    <a:lnTo>
                      <a:pt x="266" y="58"/>
                    </a:lnTo>
                    <a:lnTo>
                      <a:pt x="249" y="40"/>
                    </a:lnTo>
                    <a:lnTo>
                      <a:pt x="232" y="27"/>
                    </a:lnTo>
                    <a:lnTo>
                      <a:pt x="211" y="18"/>
                    </a:lnTo>
                    <a:lnTo>
                      <a:pt x="191" y="5"/>
                    </a:lnTo>
                    <a:lnTo>
                      <a:pt x="177" y="5"/>
                    </a:lnTo>
                    <a:lnTo>
                      <a:pt x="157" y="0"/>
                    </a:lnTo>
                    <a:lnTo>
                      <a:pt x="136" y="0"/>
                    </a:lnTo>
                    <a:lnTo>
                      <a:pt x="109" y="0"/>
                    </a:lnTo>
                    <a:lnTo>
                      <a:pt x="82" y="0"/>
                    </a:lnTo>
                    <a:lnTo>
                      <a:pt x="58" y="0"/>
                    </a:lnTo>
                    <a:lnTo>
                      <a:pt x="34" y="0"/>
                    </a:lnTo>
                    <a:lnTo>
                      <a:pt x="17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6" y="14"/>
                    </a:lnTo>
                    <a:lnTo>
                      <a:pt x="13" y="31"/>
                    </a:lnTo>
                    <a:lnTo>
                      <a:pt x="17" y="44"/>
                    </a:lnTo>
                    <a:lnTo>
                      <a:pt x="20" y="58"/>
                    </a:lnTo>
                    <a:lnTo>
                      <a:pt x="23" y="71"/>
                    </a:lnTo>
                    <a:lnTo>
                      <a:pt x="27" y="84"/>
                    </a:lnTo>
                    <a:lnTo>
                      <a:pt x="27" y="97"/>
                    </a:lnTo>
                    <a:lnTo>
                      <a:pt x="30" y="115"/>
                    </a:lnTo>
                    <a:lnTo>
                      <a:pt x="30" y="132"/>
                    </a:lnTo>
                    <a:lnTo>
                      <a:pt x="30" y="15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Line 186"/>
              <p:cNvSpPr>
                <a:spLocks noChangeShapeType="1"/>
              </p:cNvSpPr>
              <p:nvPr/>
            </p:nvSpPr>
            <p:spPr bwMode="auto">
              <a:xfrm flipH="1">
                <a:off x="3142" y="3044"/>
                <a:ext cx="731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Freeform 187"/>
              <p:cNvSpPr>
                <a:spLocks/>
              </p:cNvSpPr>
              <p:nvPr/>
            </p:nvSpPr>
            <p:spPr bwMode="auto">
              <a:xfrm>
                <a:off x="2305" y="3369"/>
                <a:ext cx="277" cy="295"/>
              </a:xfrm>
              <a:custGeom>
                <a:avLst/>
                <a:gdLst>
                  <a:gd name="T0" fmla="*/ 164 w 277"/>
                  <a:gd name="T1" fmla="*/ 290 h 295"/>
                  <a:gd name="T2" fmla="*/ 185 w 277"/>
                  <a:gd name="T3" fmla="*/ 290 h 295"/>
                  <a:gd name="T4" fmla="*/ 202 w 277"/>
                  <a:gd name="T5" fmla="*/ 286 h 295"/>
                  <a:gd name="T6" fmla="*/ 215 w 277"/>
                  <a:gd name="T7" fmla="*/ 277 h 295"/>
                  <a:gd name="T8" fmla="*/ 233 w 277"/>
                  <a:gd name="T9" fmla="*/ 264 h 295"/>
                  <a:gd name="T10" fmla="*/ 243 w 277"/>
                  <a:gd name="T11" fmla="*/ 251 h 295"/>
                  <a:gd name="T12" fmla="*/ 256 w 277"/>
                  <a:gd name="T13" fmla="*/ 233 h 295"/>
                  <a:gd name="T14" fmla="*/ 263 w 277"/>
                  <a:gd name="T15" fmla="*/ 216 h 295"/>
                  <a:gd name="T16" fmla="*/ 270 w 277"/>
                  <a:gd name="T17" fmla="*/ 194 h 295"/>
                  <a:gd name="T18" fmla="*/ 277 w 277"/>
                  <a:gd name="T19" fmla="*/ 172 h 295"/>
                  <a:gd name="T20" fmla="*/ 277 w 277"/>
                  <a:gd name="T21" fmla="*/ 145 h 295"/>
                  <a:gd name="T22" fmla="*/ 277 w 277"/>
                  <a:gd name="T23" fmla="*/ 123 h 295"/>
                  <a:gd name="T24" fmla="*/ 270 w 277"/>
                  <a:gd name="T25" fmla="*/ 101 h 295"/>
                  <a:gd name="T26" fmla="*/ 263 w 277"/>
                  <a:gd name="T27" fmla="*/ 79 h 295"/>
                  <a:gd name="T28" fmla="*/ 256 w 277"/>
                  <a:gd name="T29" fmla="*/ 57 h 295"/>
                  <a:gd name="T30" fmla="*/ 243 w 277"/>
                  <a:gd name="T31" fmla="*/ 40 h 295"/>
                  <a:gd name="T32" fmla="*/ 233 w 277"/>
                  <a:gd name="T33" fmla="*/ 26 h 295"/>
                  <a:gd name="T34" fmla="*/ 215 w 277"/>
                  <a:gd name="T35" fmla="*/ 13 h 295"/>
                  <a:gd name="T36" fmla="*/ 202 w 277"/>
                  <a:gd name="T37" fmla="*/ 4 h 295"/>
                  <a:gd name="T38" fmla="*/ 185 w 277"/>
                  <a:gd name="T39" fmla="*/ 0 h 295"/>
                  <a:gd name="T40" fmla="*/ 164 w 277"/>
                  <a:gd name="T41" fmla="*/ 0 h 295"/>
                  <a:gd name="T42" fmla="*/ 0 w 277"/>
                  <a:gd name="T43" fmla="*/ 0 h 295"/>
                  <a:gd name="T44" fmla="*/ 0 w 277"/>
                  <a:gd name="T45" fmla="*/ 295 h 295"/>
                  <a:gd name="T46" fmla="*/ 164 w 277"/>
                  <a:gd name="T47" fmla="*/ 295 h 295"/>
                  <a:gd name="T48" fmla="*/ 164 w 277"/>
                  <a:gd name="T49" fmla="*/ 295 h 29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77"/>
                  <a:gd name="T76" fmla="*/ 0 h 295"/>
                  <a:gd name="T77" fmla="*/ 277 w 277"/>
                  <a:gd name="T78" fmla="*/ 295 h 295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77" h="295">
                    <a:moveTo>
                      <a:pt x="164" y="290"/>
                    </a:moveTo>
                    <a:lnTo>
                      <a:pt x="185" y="290"/>
                    </a:lnTo>
                    <a:lnTo>
                      <a:pt x="202" y="286"/>
                    </a:lnTo>
                    <a:lnTo>
                      <a:pt x="215" y="277"/>
                    </a:lnTo>
                    <a:lnTo>
                      <a:pt x="233" y="264"/>
                    </a:lnTo>
                    <a:lnTo>
                      <a:pt x="243" y="251"/>
                    </a:lnTo>
                    <a:lnTo>
                      <a:pt x="256" y="233"/>
                    </a:lnTo>
                    <a:lnTo>
                      <a:pt x="263" y="216"/>
                    </a:lnTo>
                    <a:lnTo>
                      <a:pt x="270" y="194"/>
                    </a:lnTo>
                    <a:lnTo>
                      <a:pt x="277" y="172"/>
                    </a:lnTo>
                    <a:lnTo>
                      <a:pt x="277" y="145"/>
                    </a:lnTo>
                    <a:lnTo>
                      <a:pt x="277" y="123"/>
                    </a:lnTo>
                    <a:lnTo>
                      <a:pt x="270" y="101"/>
                    </a:lnTo>
                    <a:lnTo>
                      <a:pt x="263" y="79"/>
                    </a:lnTo>
                    <a:lnTo>
                      <a:pt x="256" y="57"/>
                    </a:lnTo>
                    <a:lnTo>
                      <a:pt x="243" y="40"/>
                    </a:lnTo>
                    <a:lnTo>
                      <a:pt x="233" y="26"/>
                    </a:lnTo>
                    <a:lnTo>
                      <a:pt x="215" y="13"/>
                    </a:lnTo>
                    <a:lnTo>
                      <a:pt x="202" y="4"/>
                    </a:lnTo>
                    <a:lnTo>
                      <a:pt x="185" y="0"/>
                    </a:lnTo>
                    <a:lnTo>
                      <a:pt x="164" y="0"/>
                    </a:lnTo>
                    <a:lnTo>
                      <a:pt x="0" y="0"/>
                    </a:lnTo>
                    <a:lnTo>
                      <a:pt x="0" y="295"/>
                    </a:lnTo>
                    <a:lnTo>
                      <a:pt x="164" y="29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Freeform 188"/>
              <p:cNvSpPr>
                <a:spLocks/>
              </p:cNvSpPr>
              <p:nvPr/>
            </p:nvSpPr>
            <p:spPr bwMode="auto">
              <a:xfrm>
                <a:off x="1779" y="1557"/>
                <a:ext cx="526" cy="1865"/>
              </a:xfrm>
              <a:custGeom>
                <a:avLst/>
                <a:gdLst>
                  <a:gd name="T0" fmla="*/ 526 w 526"/>
                  <a:gd name="T1" fmla="*/ 1860 h 1865"/>
                  <a:gd name="T2" fmla="*/ 393 w 526"/>
                  <a:gd name="T3" fmla="*/ 1865 h 1865"/>
                  <a:gd name="T4" fmla="*/ 393 w 526"/>
                  <a:gd name="T5" fmla="*/ 506 h 1865"/>
                  <a:gd name="T6" fmla="*/ 0 w 526"/>
                  <a:gd name="T7" fmla="*/ 506 h 1865"/>
                  <a:gd name="T8" fmla="*/ 0 w 526"/>
                  <a:gd name="T9" fmla="*/ 0 h 18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6"/>
                  <a:gd name="T16" fmla="*/ 0 h 1865"/>
                  <a:gd name="T17" fmla="*/ 526 w 526"/>
                  <a:gd name="T18" fmla="*/ 1865 h 18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6" h="1865">
                    <a:moveTo>
                      <a:pt x="526" y="1860"/>
                    </a:moveTo>
                    <a:lnTo>
                      <a:pt x="393" y="1865"/>
                    </a:lnTo>
                    <a:lnTo>
                      <a:pt x="393" y="506"/>
                    </a:lnTo>
                    <a:lnTo>
                      <a:pt x="0" y="506"/>
                    </a:lnTo>
                    <a:lnTo>
                      <a:pt x="0" y="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Line 189"/>
              <p:cNvSpPr>
                <a:spLocks noChangeShapeType="1"/>
              </p:cNvSpPr>
              <p:nvPr/>
            </p:nvSpPr>
            <p:spPr bwMode="auto">
              <a:xfrm flipV="1">
                <a:off x="1772" y="1217"/>
                <a:ext cx="0" cy="2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Line 190"/>
              <p:cNvSpPr>
                <a:spLocks noChangeShapeType="1"/>
              </p:cNvSpPr>
              <p:nvPr/>
            </p:nvSpPr>
            <p:spPr bwMode="auto">
              <a:xfrm flipH="1">
                <a:off x="2042" y="3607"/>
                <a:ext cx="263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Freeform 191"/>
              <p:cNvSpPr>
                <a:spLocks/>
              </p:cNvSpPr>
              <p:nvPr/>
            </p:nvSpPr>
            <p:spPr bwMode="auto">
              <a:xfrm>
                <a:off x="1721" y="3461"/>
                <a:ext cx="321" cy="295"/>
              </a:xfrm>
              <a:custGeom>
                <a:avLst/>
                <a:gdLst>
                  <a:gd name="T0" fmla="*/ 31 w 321"/>
                  <a:gd name="T1" fmla="*/ 150 h 295"/>
                  <a:gd name="T2" fmla="*/ 31 w 321"/>
                  <a:gd name="T3" fmla="*/ 172 h 295"/>
                  <a:gd name="T4" fmla="*/ 31 w 321"/>
                  <a:gd name="T5" fmla="*/ 185 h 295"/>
                  <a:gd name="T6" fmla="*/ 31 w 321"/>
                  <a:gd name="T7" fmla="*/ 203 h 295"/>
                  <a:gd name="T8" fmla="*/ 27 w 321"/>
                  <a:gd name="T9" fmla="*/ 216 h 295"/>
                  <a:gd name="T10" fmla="*/ 27 w 321"/>
                  <a:gd name="T11" fmla="*/ 225 h 295"/>
                  <a:gd name="T12" fmla="*/ 24 w 321"/>
                  <a:gd name="T13" fmla="*/ 238 h 295"/>
                  <a:gd name="T14" fmla="*/ 20 w 321"/>
                  <a:gd name="T15" fmla="*/ 251 h 295"/>
                  <a:gd name="T16" fmla="*/ 14 w 321"/>
                  <a:gd name="T17" fmla="*/ 264 h 295"/>
                  <a:gd name="T18" fmla="*/ 10 w 321"/>
                  <a:gd name="T19" fmla="*/ 277 h 295"/>
                  <a:gd name="T20" fmla="*/ 0 w 321"/>
                  <a:gd name="T21" fmla="*/ 295 h 295"/>
                  <a:gd name="T22" fmla="*/ 7 w 321"/>
                  <a:gd name="T23" fmla="*/ 295 h 295"/>
                  <a:gd name="T24" fmla="*/ 17 w 321"/>
                  <a:gd name="T25" fmla="*/ 295 h 295"/>
                  <a:gd name="T26" fmla="*/ 38 w 321"/>
                  <a:gd name="T27" fmla="*/ 295 h 295"/>
                  <a:gd name="T28" fmla="*/ 58 w 321"/>
                  <a:gd name="T29" fmla="*/ 295 h 295"/>
                  <a:gd name="T30" fmla="*/ 85 w 321"/>
                  <a:gd name="T31" fmla="*/ 295 h 295"/>
                  <a:gd name="T32" fmla="*/ 109 w 321"/>
                  <a:gd name="T33" fmla="*/ 295 h 295"/>
                  <a:gd name="T34" fmla="*/ 137 w 321"/>
                  <a:gd name="T35" fmla="*/ 291 h 295"/>
                  <a:gd name="T36" fmla="*/ 161 w 321"/>
                  <a:gd name="T37" fmla="*/ 291 h 295"/>
                  <a:gd name="T38" fmla="*/ 178 w 321"/>
                  <a:gd name="T39" fmla="*/ 291 h 295"/>
                  <a:gd name="T40" fmla="*/ 191 w 321"/>
                  <a:gd name="T41" fmla="*/ 286 h 295"/>
                  <a:gd name="T42" fmla="*/ 215 w 321"/>
                  <a:gd name="T43" fmla="*/ 277 h 295"/>
                  <a:gd name="T44" fmla="*/ 236 w 321"/>
                  <a:gd name="T45" fmla="*/ 264 h 295"/>
                  <a:gd name="T46" fmla="*/ 253 w 321"/>
                  <a:gd name="T47" fmla="*/ 251 h 295"/>
                  <a:gd name="T48" fmla="*/ 266 w 321"/>
                  <a:gd name="T49" fmla="*/ 238 h 295"/>
                  <a:gd name="T50" fmla="*/ 280 w 321"/>
                  <a:gd name="T51" fmla="*/ 220 h 295"/>
                  <a:gd name="T52" fmla="*/ 294 w 321"/>
                  <a:gd name="T53" fmla="*/ 203 h 295"/>
                  <a:gd name="T54" fmla="*/ 304 w 321"/>
                  <a:gd name="T55" fmla="*/ 190 h 295"/>
                  <a:gd name="T56" fmla="*/ 311 w 321"/>
                  <a:gd name="T57" fmla="*/ 172 h 295"/>
                  <a:gd name="T58" fmla="*/ 318 w 321"/>
                  <a:gd name="T59" fmla="*/ 159 h 295"/>
                  <a:gd name="T60" fmla="*/ 321 w 321"/>
                  <a:gd name="T61" fmla="*/ 146 h 295"/>
                  <a:gd name="T62" fmla="*/ 318 w 321"/>
                  <a:gd name="T63" fmla="*/ 137 h 295"/>
                  <a:gd name="T64" fmla="*/ 311 w 321"/>
                  <a:gd name="T65" fmla="*/ 119 h 295"/>
                  <a:gd name="T66" fmla="*/ 304 w 321"/>
                  <a:gd name="T67" fmla="*/ 106 h 295"/>
                  <a:gd name="T68" fmla="*/ 294 w 321"/>
                  <a:gd name="T69" fmla="*/ 88 h 295"/>
                  <a:gd name="T70" fmla="*/ 280 w 321"/>
                  <a:gd name="T71" fmla="*/ 75 h 295"/>
                  <a:gd name="T72" fmla="*/ 266 w 321"/>
                  <a:gd name="T73" fmla="*/ 58 h 295"/>
                  <a:gd name="T74" fmla="*/ 253 w 321"/>
                  <a:gd name="T75" fmla="*/ 44 h 295"/>
                  <a:gd name="T76" fmla="*/ 236 w 321"/>
                  <a:gd name="T77" fmla="*/ 31 h 295"/>
                  <a:gd name="T78" fmla="*/ 215 w 321"/>
                  <a:gd name="T79" fmla="*/ 18 h 295"/>
                  <a:gd name="T80" fmla="*/ 191 w 321"/>
                  <a:gd name="T81" fmla="*/ 9 h 295"/>
                  <a:gd name="T82" fmla="*/ 178 w 321"/>
                  <a:gd name="T83" fmla="*/ 5 h 295"/>
                  <a:gd name="T84" fmla="*/ 161 w 321"/>
                  <a:gd name="T85" fmla="*/ 0 h 295"/>
                  <a:gd name="T86" fmla="*/ 137 w 321"/>
                  <a:gd name="T87" fmla="*/ 0 h 295"/>
                  <a:gd name="T88" fmla="*/ 109 w 321"/>
                  <a:gd name="T89" fmla="*/ 0 h 295"/>
                  <a:gd name="T90" fmla="*/ 85 w 321"/>
                  <a:gd name="T91" fmla="*/ 0 h 295"/>
                  <a:gd name="T92" fmla="*/ 58 w 321"/>
                  <a:gd name="T93" fmla="*/ 0 h 295"/>
                  <a:gd name="T94" fmla="*/ 38 w 321"/>
                  <a:gd name="T95" fmla="*/ 0 h 295"/>
                  <a:gd name="T96" fmla="*/ 17 w 321"/>
                  <a:gd name="T97" fmla="*/ 0 h 295"/>
                  <a:gd name="T98" fmla="*/ 7 w 321"/>
                  <a:gd name="T99" fmla="*/ 0 h 295"/>
                  <a:gd name="T100" fmla="*/ 0 w 321"/>
                  <a:gd name="T101" fmla="*/ 0 h 295"/>
                  <a:gd name="T102" fmla="*/ 10 w 321"/>
                  <a:gd name="T103" fmla="*/ 18 h 295"/>
                  <a:gd name="T104" fmla="*/ 14 w 321"/>
                  <a:gd name="T105" fmla="*/ 31 h 295"/>
                  <a:gd name="T106" fmla="*/ 20 w 321"/>
                  <a:gd name="T107" fmla="*/ 44 h 295"/>
                  <a:gd name="T108" fmla="*/ 24 w 321"/>
                  <a:gd name="T109" fmla="*/ 58 h 295"/>
                  <a:gd name="T110" fmla="*/ 27 w 321"/>
                  <a:gd name="T111" fmla="*/ 71 h 295"/>
                  <a:gd name="T112" fmla="*/ 27 w 321"/>
                  <a:gd name="T113" fmla="*/ 84 h 295"/>
                  <a:gd name="T114" fmla="*/ 31 w 321"/>
                  <a:gd name="T115" fmla="*/ 97 h 295"/>
                  <a:gd name="T116" fmla="*/ 31 w 321"/>
                  <a:gd name="T117" fmla="*/ 115 h 295"/>
                  <a:gd name="T118" fmla="*/ 31 w 321"/>
                  <a:gd name="T119" fmla="*/ 132 h 295"/>
                  <a:gd name="T120" fmla="*/ 31 w 321"/>
                  <a:gd name="T121" fmla="*/ 150 h 295"/>
                  <a:gd name="T122" fmla="*/ 31 w 321"/>
                  <a:gd name="T123" fmla="*/ 150 h 29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21"/>
                  <a:gd name="T187" fmla="*/ 0 h 295"/>
                  <a:gd name="T188" fmla="*/ 321 w 321"/>
                  <a:gd name="T189" fmla="*/ 295 h 295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21" h="295">
                    <a:moveTo>
                      <a:pt x="31" y="150"/>
                    </a:moveTo>
                    <a:lnTo>
                      <a:pt x="31" y="172"/>
                    </a:lnTo>
                    <a:lnTo>
                      <a:pt x="31" y="185"/>
                    </a:lnTo>
                    <a:lnTo>
                      <a:pt x="31" y="203"/>
                    </a:lnTo>
                    <a:lnTo>
                      <a:pt x="27" y="216"/>
                    </a:lnTo>
                    <a:lnTo>
                      <a:pt x="27" y="225"/>
                    </a:lnTo>
                    <a:lnTo>
                      <a:pt x="24" y="238"/>
                    </a:lnTo>
                    <a:lnTo>
                      <a:pt x="20" y="251"/>
                    </a:lnTo>
                    <a:lnTo>
                      <a:pt x="14" y="264"/>
                    </a:lnTo>
                    <a:lnTo>
                      <a:pt x="10" y="277"/>
                    </a:lnTo>
                    <a:lnTo>
                      <a:pt x="0" y="295"/>
                    </a:lnTo>
                    <a:lnTo>
                      <a:pt x="7" y="295"/>
                    </a:lnTo>
                    <a:lnTo>
                      <a:pt x="17" y="295"/>
                    </a:lnTo>
                    <a:lnTo>
                      <a:pt x="38" y="295"/>
                    </a:lnTo>
                    <a:lnTo>
                      <a:pt x="58" y="295"/>
                    </a:lnTo>
                    <a:lnTo>
                      <a:pt x="85" y="295"/>
                    </a:lnTo>
                    <a:lnTo>
                      <a:pt x="109" y="295"/>
                    </a:lnTo>
                    <a:lnTo>
                      <a:pt x="137" y="291"/>
                    </a:lnTo>
                    <a:lnTo>
                      <a:pt x="161" y="291"/>
                    </a:lnTo>
                    <a:lnTo>
                      <a:pt x="178" y="291"/>
                    </a:lnTo>
                    <a:lnTo>
                      <a:pt x="191" y="286"/>
                    </a:lnTo>
                    <a:lnTo>
                      <a:pt x="215" y="277"/>
                    </a:lnTo>
                    <a:lnTo>
                      <a:pt x="236" y="264"/>
                    </a:lnTo>
                    <a:lnTo>
                      <a:pt x="253" y="251"/>
                    </a:lnTo>
                    <a:lnTo>
                      <a:pt x="266" y="238"/>
                    </a:lnTo>
                    <a:lnTo>
                      <a:pt x="280" y="220"/>
                    </a:lnTo>
                    <a:lnTo>
                      <a:pt x="294" y="203"/>
                    </a:lnTo>
                    <a:lnTo>
                      <a:pt x="304" y="190"/>
                    </a:lnTo>
                    <a:lnTo>
                      <a:pt x="311" y="172"/>
                    </a:lnTo>
                    <a:lnTo>
                      <a:pt x="318" y="159"/>
                    </a:lnTo>
                    <a:lnTo>
                      <a:pt x="321" y="146"/>
                    </a:lnTo>
                    <a:lnTo>
                      <a:pt x="318" y="137"/>
                    </a:lnTo>
                    <a:lnTo>
                      <a:pt x="311" y="119"/>
                    </a:lnTo>
                    <a:lnTo>
                      <a:pt x="304" y="106"/>
                    </a:lnTo>
                    <a:lnTo>
                      <a:pt x="294" y="88"/>
                    </a:lnTo>
                    <a:lnTo>
                      <a:pt x="280" y="75"/>
                    </a:lnTo>
                    <a:lnTo>
                      <a:pt x="266" y="58"/>
                    </a:lnTo>
                    <a:lnTo>
                      <a:pt x="253" y="44"/>
                    </a:lnTo>
                    <a:lnTo>
                      <a:pt x="236" y="31"/>
                    </a:lnTo>
                    <a:lnTo>
                      <a:pt x="215" y="18"/>
                    </a:lnTo>
                    <a:lnTo>
                      <a:pt x="191" y="9"/>
                    </a:lnTo>
                    <a:lnTo>
                      <a:pt x="178" y="5"/>
                    </a:lnTo>
                    <a:lnTo>
                      <a:pt x="161" y="0"/>
                    </a:lnTo>
                    <a:lnTo>
                      <a:pt x="137" y="0"/>
                    </a:lnTo>
                    <a:lnTo>
                      <a:pt x="109" y="0"/>
                    </a:lnTo>
                    <a:lnTo>
                      <a:pt x="85" y="0"/>
                    </a:lnTo>
                    <a:lnTo>
                      <a:pt x="58" y="0"/>
                    </a:lnTo>
                    <a:lnTo>
                      <a:pt x="38" y="0"/>
                    </a:lnTo>
                    <a:lnTo>
                      <a:pt x="1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10" y="18"/>
                    </a:lnTo>
                    <a:lnTo>
                      <a:pt x="14" y="31"/>
                    </a:lnTo>
                    <a:lnTo>
                      <a:pt x="20" y="44"/>
                    </a:lnTo>
                    <a:lnTo>
                      <a:pt x="24" y="58"/>
                    </a:lnTo>
                    <a:lnTo>
                      <a:pt x="27" y="71"/>
                    </a:lnTo>
                    <a:lnTo>
                      <a:pt x="27" y="84"/>
                    </a:lnTo>
                    <a:lnTo>
                      <a:pt x="31" y="97"/>
                    </a:lnTo>
                    <a:lnTo>
                      <a:pt x="31" y="115"/>
                    </a:lnTo>
                    <a:lnTo>
                      <a:pt x="31" y="132"/>
                    </a:lnTo>
                    <a:lnTo>
                      <a:pt x="31" y="15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Freeform 192"/>
              <p:cNvSpPr>
                <a:spLocks/>
              </p:cNvSpPr>
              <p:nvPr/>
            </p:nvSpPr>
            <p:spPr bwMode="auto">
              <a:xfrm>
                <a:off x="1280" y="2674"/>
                <a:ext cx="465" cy="1029"/>
              </a:xfrm>
              <a:custGeom>
                <a:avLst/>
                <a:gdLst>
                  <a:gd name="T0" fmla="*/ 461 w 465"/>
                  <a:gd name="T1" fmla="*/ 840 h 1029"/>
                  <a:gd name="T2" fmla="*/ 332 w 465"/>
                  <a:gd name="T3" fmla="*/ 840 h 1029"/>
                  <a:gd name="T4" fmla="*/ 332 w 465"/>
                  <a:gd name="T5" fmla="*/ 0 h 1029"/>
                  <a:gd name="T6" fmla="*/ 0 w 465"/>
                  <a:gd name="T7" fmla="*/ 0 h 1029"/>
                  <a:gd name="T8" fmla="*/ 0 w 465"/>
                  <a:gd name="T9" fmla="*/ 1029 h 1029"/>
                  <a:gd name="T10" fmla="*/ 465 w 465"/>
                  <a:gd name="T11" fmla="*/ 1029 h 10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5"/>
                  <a:gd name="T19" fmla="*/ 0 h 1029"/>
                  <a:gd name="T20" fmla="*/ 465 w 465"/>
                  <a:gd name="T21" fmla="*/ 1029 h 102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5" h="1029">
                    <a:moveTo>
                      <a:pt x="461" y="840"/>
                    </a:moveTo>
                    <a:lnTo>
                      <a:pt x="332" y="840"/>
                    </a:lnTo>
                    <a:lnTo>
                      <a:pt x="332" y="0"/>
                    </a:lnTo>
                    <a:lnTo>
                      <a:pt x="0" y="0"/>
                    </a:lnTo>
                    <a:lnTo>
                      <a:pt x="0" y="1029"/>
                    </a:lnTo>
                    <a:lnTo>
                      <a:pt x="465" y="1029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193"/>
              <p:cNvSpPr>
                <a:spLocks/>
              </p:cNvSpPr>
              <p:nvPr/>
            </p:nvSpPr>
            <p:spPr bwMode="auto">
              <a:xfrm>
                <a:off x="2790" y="2925"/>
                <a:ext cx="41" cy="53"/>
              </a:xfrm>
              <a:custGeom>
                <a:avLst/>
                <a:gdLst>
                  <a:gd name="T0" fmla="*/ 21 w 41"/>
                  <a:gd name="T1" fmla="*/ 48 h 53"/>
                  <a:gd name="T2" fmla="*/ 24 w 41"/>
                  <a:gd name="T3" fmla="*/ 53 h 53"/>
                  <a:gd name="T4" fmla="*/ 28 w 41"/>
                  <a:gd name="T5" fmla="*/ 48 h 53"/>
                  <a:gd name="T6" fmla="*/ 31 w 41"/>
                  <a:gd name="T7" fmla="*/ 48 h 53"/>
                  <a:gd name="T8" fmla="*/ 35 w 41"/>
                  <a:gd name="T9" fmla="*/ 48 h 53"/>
                  <a:gd name="T10" fmla="*/ 38 w 41"/>
                  <a:gd name="T11" fmla="*/ 44 h 53"/>
                  <a:gd name="T12" fmla="*/ 38 w 41"/>
                  <a:gd name="T13" fmla="*/ 39 h 53"/>
                  <a:gd name="T14" fmla="*/ 41 w 41"/>
                  <a:gd name="T15" fmla="*/ 35 h 53"/>
                  <a:gd name="T16" fmla="*/ 41 w 41"/>
                  <a:gd name="T17" fmla="*/ 35 h 53"/>
                  <a:gd name="T18" fmla="*/ 41 w 41"/>
                  <a:gd name="T19" fmla="*/ 31 h 53"/>
                  <a:gd name="T20" fmla="*/ 41 w 41"/>
                  <a:gd name="T21" fmla="*/ 26 h 53"/>
                  <a:gd name="T22" fmla="*/ 41 w 41"/>
                  <a:gd name="T23" fmla="*/ 22 h 53"/>
                  <a:gd name="T24" fmla="*/ 41 w 41"/>
                  <a:gd name="T25" fmla="*/ 17 h 53"/>
                  <a:gd name="T26" fmla="*/ 41 w 41"/>
                  <a:gd name="T27" fmla="*/ 13 h 53"/>
                  <a:gd name="T28" fmla="*/ 38 w 41"/>
                  <a:gd name="T29" fmla="*/ 9 h 53"/>
                  <a:gd name="T30" fmla="*/ 38 w 41"/>
                  <a:gd name="T31" fmla="*/ 4 h 53"/>
                  <a:gd name="T32" fmla="*/ 35 w 41"/>
                  <a:gd name="T33" fmla="*/ 4 h 53"/>
                  <a:gd name="T34" fmla="*/ 31 w 41"/>
                  <a:gd name="T35" fmla="*/ 0 h 53"/>
                  <a:gd name="T36" fmla="*/ 28 w 41"/>
                  <a:gd name="T37" fmla="*/ 0 h 53"/>
                  <a:gd name="T38" fmla="*/ 24 w 41"/>
                  <a:gd name="T39" fmla="*/ 0 h 53"/>
                  <a:gd name="T40" fmla="*/ 21 w 41"/>
                  <a:gd name="T41" fmla="*/ 0 h 53"/>
                  <a:gd name="T42" fmla="*/ 17 w 41"/>
                  <a:gd name="T43" fmla="*/ 0 h 53"/>
                  <a:gd name="T44" fmla="*/ 14 w 41"/>
                  <a:gd name="T45" fmla="*/ 0 h 53"/>
                  <a:gd name="T46" fmla="*/ 14 w 41"/>
                  <a:gd name="T47" fmla="*/ 0 h 53"/>
                  <a:gd name="T48" fmla="*/ 11 w 41"/>
                  <a:gd name="T49" fmla="*/ 4 h 53"/>
                  <a:gd name="T50" fmla="*/ 7 w 41"/>
                  <a:gd name="T51" fmla="*/ 4 h 53"/>
                  <a:gd name="T52" fmla="*/ 7 w 41"/>
                  <a:gd name="T53" fmla="*/ 9 h 53"/>
                  <a:gd name="T54" fmla="*/ 4 w 41"/>
                  <a:gd name="T55" fmla="*/ 13 h 53"/>
                  <a:gd name="T56" fmla="*/ 4 w 41"/>
                  <a:gd name="T57" fmla="*/ 17 h 53"/>
                  <a:gd name="T58" fmla="*/ 0 w 41"/>
                  <a:gd name="T59" fmla="*/ 22 h 53"/>
                  <a:gd name="T60" fmla="*/ 0 w 41"/>
                  <a:gd name="T61" fmla="*/ 26 h 53"/>
                  <a:gd name="T62" fmla="*/ 0 w 41"/>
                  <a:gd name="T63" fmla="*/ 31 h 53"/>
                  <a:gd name="T64" fmla="*/ 4 w 41"/>
                  <a:gd name="T65" fmla="*/ 35 h 53"/>
                  <a:gd name="T66" fmla="*/ 4 w 41"/>
                  <a:gd name="T67" fmla="*/ 35 h 53"/>
                  <a:gd name="T68" fmla="*/ 7 w 41"/>
                  <a:gd name="T69" fmla="*/ 39 h 53"/>
                  <a:gd name="T70" fmla="*/ 7 w 41"/>
                  <a:gd name="T71" fmla="*/ 44 h 53"/>
                  <a:gd name="T72" fmla="*/ 11 w 41"/>
                  <a:gd name="T73" fmla="*/ 48 h 53"/>
                  <a:gd name="T74" fmla="*/ 14 w 41"/>
                  <a:gd name="T75" fmla="*/ 48 h 53"/>
                  <a:gd name="T76" fmla="*/ 14 w 41"/>
                  <a:gd name="T77" fmla="*/ 48 h 53"/>
                  <a:gd name="T78" fmla="*/ 17 w 41"/>
                  <a:gd name="T79" fmla="*/ 53 h 53"/>
                  <a:gd name="T80" fmla="*/ 21 w 41"/>
                  <a:gd name="T81" fmla="*/ 53 h 53"/>
                  <a:gd name="T82" fmla="*/ 21 w 41"/>
                  <a:gd name="T83" fmla="*/ 53 h 53"/>
                  <a:gd name="T84" fmla="*/ 21 w 41"/>
                  <a:gd name="T85" fmla="*/ 48 h 5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1"/>
                  <a:gd name="T130" fmla="*/ 0 h 53"/>
                  <a:gd name="T131" fmla="*/ 41 w 41"/>
                  <a:gd name="T132" fmla="*/ 53 h 5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1" h="53">
                    <a:moveTo>
                      <a:pt x="21" y="48"/>
                    </a:moveTo>
                    <a:lnTo>
                      <a:pt x="24" y="53"/>
                    </a:lnTo>
                    <a:lnTo>
                      <a:pt x="28" y="48"/>
                    </a:lnTo>
                    <a:lnTo>
                      <a:pt x="31" y="48"/>
                    </a:lnTo>
                    <a:lnTo>
                      <a:pt x="35" y="48"/>
                    </a:lnTo>
                    <a:lnTo>
                      <a:pt x="38" y="44"/>
                    </a:lnTo>
                    <a:lnTo>
                      <a:pt x="38" y="39"/>
                    </a:lnTo>
                    <a:lnTo>
                      <a:pt x="41" y="35"/>
                    </a:lnTo>
                    <a:lnTo>
                      <a:pt x="41" y="31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7"/>
                    </a:lnTo>
                    <a:lnTo>
                      <a:pt x="41" y="13"/>
                    </a:lnTo>
                    <a:lnTo>
                      <a:pt x="38" y="9"/>
                    </a:lnTo>
                    <a:lnTo>
                      <a:pt x="38" y="4"/>
                    </a:lnTo>
                    <a:lnTo>
                      <a:pt x="35" y="4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4" y="17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4" y="35"/>
                    </a:lnTo>
                    <a:lnTo>
                      <a:pt x="7" y="39"/>
                    </a:lnTo>
                    <a:lnTo>
                      <a:pt x="7" y="44"/>
                    </a:lnTo>
                    <a:lnTo>
                      <a:pt x="11" y="48"/>
                    </a:lnTo>
                    <a:lnTo>
                      <a:pt x="14" y="48"/>
                    </a:lnTo>
                    <a:lnTo>
                      <a:pt x="17" y="53"/>
                    </a:lnTo>
                    <a:lnTo>
                      <a:pt x="21" y="53"/>
                    </a:lnTo>
                    <a:lnTo>
                      <a:pt x="21" y="4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Freeform 194"/>
              <p:cNvSpPr>
                <a:spLocks/>
              </p:cNvSpPr>
              <p:nvPr/>
            </p:nvSpPr>
            <p:spPr bwMode="auto">
              <a:xfrm>
                <a:off x="2790" y="2925"/>
                <a:ext cx="41" cy="53"/>
              </a:xfrm>
              <a:custGeom>
                <a:avLst/>
                <a:gdLst>
                  <a:gd name="T0" fmla="*/ 21 w 41"/>
                  <a:gd name="T1" fmla="*/ 48 h 53"/>
                  <a:gd name="T2" fmla="*/ 24 w 41"/>
                  <a:gd name="T3" fmla="*/ 53 h 53"/>
                  <a:gd name="T4" fmla="*/ 28 w 41"/>
                  <a:gd name="T5" fmla="*/ 48 h 53"/>
                  <a:gd name="T6" fmla="*/ 31 w 41"/>
                  <a:gd name="T7" fmla="*/ 48 h 53"/>
                  <a:gd name="T8" fmla="*/ 35 w 41"/>
                  <a:gd name="T9" fmla="*/ 48 h 53"/>
                  <a:gd name="T10" fmla="*/ 38 w 41"/>
                  <a:gd name="T11" fmla="*/ 44 h 53"/>
                  <a:gd name="T12" fmla="*/ 38 w 41"/>
                  <a:gd name="T13" fmla="*/ 39 h 53"/>
                  <a:gd name="T14" fmla="*/ 41 w 41"/>
                  <a:gd name="T15" fmla="*/ 35 h 53"/>
                  <a:gd name="T16" fmla="*/ 41 w 41"/>
                  <a:gd name="T17" fmla="*/ 35 h 53"/>
                  <a:gd name="T18" fmla="*/ 41 w 41"/>
                  <a:gd name="T19" fmla="*/ 31 h 53"/>
                  <a:gd name="T20" fmla="*/ 41 w 41"/>
                  <a:gd name="T21" fmla="*/ 26 h 53"/>
                  <a:gd name="T22" fmla="*/ 41 w 41"/>
                  <a:gd name="T23" fmla="*/ 22 h 53"/>
                  <a:gd name="T24" fmla="*/ 41 w 41"/>
                  <a:gd name="T25" fmla="*/ 17 h 53"/>
                  <a:gd name="T26" fmla="*/ 41 w 41"/>
                  <a:gd name="T27" fmla="*/ 13 h 53"/>
                  <a:gd name="T28" fmla="*/ 38 w 41"/>
                  <a:gd name="T29" fmla="*/ 9 h 53"/>
                  <a:gd name="T30" fmla="*/ 38 w 41"/>
                  <a:gd name="T31" fmla="*/ 4 h 53"/>
                  <a:gd name="T32" fmla="*/ 35 w 41"/>
                  <a:gd name="T33" fmla="*/ 4 h 53"/>
                  <a:gd name="T34" fmla="*/ 31 w 41"/>
                  <a:gd name="T35" fmla="*/ 0 h 53"/>
                  <a:gd name="T36" fmla="*/ 28 w 41"/>
                  <a:gd name="T37" fmla="*/ 0 h 53"/>
                  <a:gd name="T38" fmla="*/ 24 w 41"/>
                  <a:gd name="T39" fmla="*/ 0 h 53"/>
                  <a:gd name="T40" fmla="*/ 21 w 41"/>
                  <a:gd name="T41" fmla="*/ 0 h 53"/>
                  <a:gd name="T42" fmla="*/ 17 w 41"/>
                  <a:gd name="T43" fmla="*/ 0 h 53"/>
                  <a:gd name="T44" fmla="*/ 14 w 41"/>
                  <a:gd name="T45" fmla="*/ 0 h 53"/>
                  <a:gd name="T46" fmla="*/ 14 w 41"/>
                  <a:gd name="T47" fmla="*/ 0 h 53"/>
                  <a:gd name="T48" fmla="*/ 11 w 41"/>
                  <a:gd name="T49" fmla="*/ 4 h 53"/>
                  <a:gd name="T50" fmla="*/ 7 w 41"/>
                  <a:gd name="T51" fmla="*/ 4 h 53"/>
                  <a:gd name="T52" fmla="*/ 7 w 41"/>
                  <a:gd name="T53" fmla="*/ 9 h 53"/>
                  <a:gd name="T54" fmla="*/ 4 w 41"/>
                  <a:gd name="T55" fmla="*/ 13 h 53"/>
                  <a:gd name="T56" fmla="*/ 4 w 41"/>
                  <a:gd name="T57" fmla="*/ 17 h 53"/>
                  <a:gd name="T58" fmla="*/ 0 w 41"/>
                  <a:gd name="T59" fmla="*/ 22 h 53"/>
                  <a:gd name="T60" fmla="*/ 0 w 41"/>
                  <a:gd name="T61" fmla="*/ 26 h 53"/>
                  <a:gd name="T62" fmla="*/ 0 w 41"/>
                  <a:gd name="T63" fmla="*/ 31 h 53"/>
                  <a:gd name="T64" fmla="*/ 4 w 41"/>
                  <a:gd name="T65" fmla="*/ 35 h 53"/>
                  <a:gd name="T66" fmla="*/ 4 w 41"/>
                  <a:gd name="T67" fmla="*/ 35 h 53"/>
                  <a:gd name="T68" fmla="*/ 7 w 41"/>
                  <a:gd name="T69" fmla="*/ 39 h 53"/>
                  <a:gd name="T70" fmla="*/ 7 w 41"/>
                  <a:gd name="T71" fmla="*/ 44 h 53"/>
                  <a:gd name="T72" fmla="*/ 11 w 41"/>
                  <a:gd name="T73" fmla="*/ 48 h 53"/>
                  <a:gd name="T74" fmla="*/ 14 w 41"/>
                  <a:gd name="T75" fmla="*/ 48 h 53"/>
                  <a:gd name="T76" fmla="*/ 14 w 41"/>
                  <a:gd name="T77" fmla="*/ 48 h 53"/>
                  <a:gd name="T78" fmla="*/ 17 w 41"/>
                  <a:gd name="T79" fmla="*/ 53 h 53"/>
                  <a:gd name="T80" fmla="*/ 21 w 41"/>
                  <a:gd name="T81" fmla="*/ 53 h 53"/>
                  <a:gd name="T82" fmla="*/ 21 w 41"/>
                  <a:gd name="T83" fmla="*/ 53 h 5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1"/>
                  <a:gd name="T127" fmla="*/ 0 h 53"/>
                  <a:gd name="T128" fmla="*/ 41 w 41"/>
                  <a:gd name="T129" fmla="*/ 53 h 5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1" h="53">
                    <a:moveTo>
                      <a:pt x="21" y="48"/>
                    </a:moveTo>
                    <a:lnTo>
                      <a:pt x="24" y="53"/>
                    </a:lnTo>
                    <a:lnTo>
                      <a:pt x="28" y="48"/>
                    </a:lnTo>
                    <a:lnTo>
                      <a:pt x="31" y="48"/>
                    </a:lnTo>
                    <a:lnTo>
                      <a:pt x="35" y="48"/>
                    </a:lnTo>
                    <a:lnTo>
                      <a:pt x="38" y="44"/>
                    </a:lnTo>
                    <a:lnTo>
                      <a:pt x="38" y="39"/>
                    </a:lnTo>
                    <a:lnTo>
                      <a:pt x="41" y="35"/>
                    </a:lnTo>
                    <a:lnTo>
                      <a:pt x="41" y="31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7"/>
                    </a:lnTo>
                    <a:lnTo>
                      <a:pt x="41" y="13"/>
                    </a:lnTo>
                    <a:lnTo>
                      <a:pt x="38" y="9"/>
                    </a:lnTo>
                    <a:lnTo>
                      <a:pt x="38" y="4"/>
                    </a:lnTo>
                    <a:lnTo>
                      <a:pt x="35" y="4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4" y="17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4" y="35"/>
                    </a:lnTo>
                    <a:lnTo>
                      <a:pt x="7" y="39"/>
                    </a:lnTo>
                    <a:lnTo>
                      <a:pt x="7" y="44"/>
                    </a:lnTo>
                    <a:lnTo>
                      <a:pt x="11" y="48"/>
                    </a:lnTo>
                    <a:lnTo>
                      <a:pt x="14" y="48"/>
                    </a:lnTo>
                    <a:lnTo>
                      <a:pt x="17" y="53"/>
                    </a:lnTo>
                    <a:lnTo>
                      <a:pt x="21" y="53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Freeform 195"/>
              <p:cNvSpPr>
                <a:spLocks/>
              </p:cNvSpPr>
              <p:nvPr/>
            </p:nvSpPr>
            <p:spPr bwMode="auto">
              <a:xfrm>
                <a:off x="2790" y="3110"/>
                <a:ext cx="41" cy="52"/>
              </a:xfrm>
              <a:custGeom>
                <a:avLst/>
                <a:gdLst>
                  <a:gd name="T0" fmla="*/ 21 w 41"/>
                  <a:gd name="T1" fmla="*/ 52 h 52"/>
                  <a:gd name="T2" fmla="*/ 24 w 41"/>
                  <a:gd name="T3" fmla="*/ 52 h 52"/>
                  <a:gd name="T4" fmla="*/ 28 w 41"/>
                  <a:gd name="T5" fmla="*/ 52 h 52"/>
                  <a:gd name="T6" fmla="*/ 31 w 41"/>
                  <a:gd name="T7" fmla="*/ 52 h 52"/>
                  <a:gd name="T8" fmla="*/ 35 w 41"/>
                  <a:gd name="T9" fmla="*/ 48 h 52"/>
                  <a:gd name="T10" fmla="*/ 38 w 41"/>
                  <a:gd name="T11" fmla="*/ 48 h 52"/>
                  <a:gd name="T12" fmla="*/ 38 w 41"/>
                  <a:gd name="T13" fmla="*/ 44 h 52"/>
                  <a:gd name="T14" fmla="*/ 41 w 41"/>
                  <a:gd name="T15" fmla="*/ 39 h 52"/>
                  <a:gd name="T16" fmla="*/ 41 w 41"/>
                  <a:gd name="T17" fmla="*/ 35 h 52"/>
                  <a:gd name="T18" fmla="*/ 41 w 41"/>
                  <a:gd name="T19" fmla="*/ 30 h 52"/>
                  <a:gd name="T20" fmla="*/ 41 w 41"/>
                  <a:gd name="T21" fmla="*/ 26 h 52"/>
                  <a:gd name="T22" fmla="*/ 41 w 41"/>
                  <a:gd name="T23" fmla="*/ 22 h 52"/>
                  <a:gd name="T24" fmla="*/ 41 w 41"/>
                  <a:gd name="T25" fmla="*/ 22 h 52"/>
                  <a:gd name="T26" fmla="*/ 41 w 41"/>
                  <a:gd name="T27" fmla="*/ 17 h 52"/>
                  <a:gd name="T28" fmla="*/ 38 w 41"/>
                  <a:gd name="T29" fmla="*/ 13 h 52"/>
                  <a:gd name="T30" fmla="*/ 38 w 41"/>
                  <a:gd name="T31" fmla="*/ 8 h 52"/>
                  <a:gd name="T32" fmla="*/ 35 w 41"/>
                  <a:gd name="T33" fmla="*/ 8 h 52"/>
                  <a:gd name="T34" fmla="*/ 31 w 41"/>
                  <a:gd name="T35" fmla="*/ 4 h 52"/>
                  <a:gd name="T36" fmla="*/ 28 w 41"/>
                  <a:gd name="T37" fmla="*/ 4 h 52"/>
                  <a:gd name="T38" fmla="*/ 24 w 41"/>
                  <a:gd name="T39" fmla="*/ 4 h 52"/>
                  <a:gd name="T40" fmla="*/ 21 w 41"/>
                  <a:gd name="T41" fmla="*/ 0 h 52"/>
                  <a:gd name="T42" fmla="*/ 17 w 41"/>
                  <a:gd name="T43" fmla="*/ 4 h 52"/>
                  <a:gd name="T44" fmla="*/ 14 w 41"/>
                  <a:gd name="T45" fmla="*/ 4 h 52"/>
                  <a:gd name="T46" fmla="*/ 14 w 41"/>
                  <a:gd name="T47" fmla="*/ 4 h 52"/>
                  <a:gd name="T48" fmla="*/ 11 w 41"/>
                  <a:gd name="T49" fmla="*/ 8 h 52"/>
                  <a:gd name="T50" fmla="*/ 7 w 41"/>
                  <a:gd name="T51" fmla="*/ 8 h 52"/>
                  <a:gd name="T52" fmla="*/ 7 w 41"/>
                  <a:gd name="T53" fmla="*/ 13 h 52"/>
                  <a:gd name="T54" fmla="*/ 4 w 41"/>
                  <a:gd name="T55" fmla="*/ 17 h 52"/>
                  <a:gd name="T56" fmla="*/ 4 w 41"/>
                  <a:gd name="T57" fmla="*/ 22 h 52"/>
                  <a:gd name="T58" fmla="*/ 0 w 41"/>
                  <a:gd name="T59" fmla="*/ 22 h 52"/>
                  <a:gd name="T60" fmla="*/ 0 w 41"/>
                  <a:gd name="T61" fmla="*/ 26 h 52"/>
                  <a:gd name="T62" fmla="*/ 0 w 41"/>
                  <a:gd name="T63" fmla="*/ 30 h 52"/>
                  <a:gd name="T64" fmla="*/ 4 w 41"/>
                  <a:gd name="T65" fmla="*/ 35 h 52"/>
                  <a:gd name="T66" fmla="*/ 4 w 41"/>
                  <a:gd name="T67" fmla="*/ 39 h 52"/>
                  <a:gd name="T68" fmla="*/ 7 w 41"/>
                  <a:gd name="T69" fmla="*/ 44 h 52"/>
                  <a:gd name="T70" fmla="*/ 7 w 41"/>
                  <a:gd name="T71" fmla="*/ 48 h 52"/>
                  <a:gd name="T72" fmla="*/ 11 w 41"/>
                  <a:gd name="T73" fmla="*/ 48 h 52"/>
                  <a:gd name="T74" fmla="*/ 14 w 41"/>
                  <a:gd name="T75" fmla="*/ 52 h 52"/>
                  <a:gd name="T76" fmla="*/ 14 w 41"/>
                  <a:gd name="T77" fmla="*/ 52 h 52"/>
                  <a:gd name="T78" fmla="*/ 17 w 41"/>
                  <a:gd name="T79" fmla="*/ 52 h 52"/>
                  <a:gd name="T80" fmla="*/ 21 w 41"/>
                  <a:gd name="T81" fmla="*/ 52 h 52"/>
                  <a:gd name="T82" fmla="*/ 21 w 41"/>
                  <a:gd name="T83" fmla="*/ 52 h 5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1"/>
                  <a:gd name="T127" fmla="*/ 0 h 52"/>
                  <a:gd name="T128" fmla="*/ 41 w 41"/>
                  <a:gd name="T129" fmla="*/ 52 h 5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1" h="52">
                    <a:moveTo>
                      <a:pt x="21" y="52"/>
                    </a:moveTo>
                    <a:lnTo>
                      <a:pt x="24" y="52"/>
                    </a:lnTo>
                    <a:lnTo>
                      <a:pt x="28" y="52"/>
                    </a:lnTo>
                    <a:lnTo>
                      <a:pt x="31" y="52"/>
                    </a:lnTo>
                    <a:lnTo>
                      <a:pt x="35" y="48"/>
                    </a:lnTo>
                    <a:lnTo>
                      <a:pt x="38" y="48"/>
                    </a:lnTo>
                    <a:lnTo>
                      <a:pt x="38" y="44"/>
                    </a:lnTo>
                    <a:lnTo>
                      <a:pt x="41" y="39"/>
                    </a:lnTo>
                    <a:lnTo>
                      <a:pt x="41" y="35"/>
                    </a:lnTo>
                    <a:lnTo>
                      <a:pt x="41" y="30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7"/>
                    </a:lnTo>
                    <a:lnTo>
                      <a:pt x="38" y="13"/>
                    </a:lnTo>
                    <a:lnTo>
                      <a:pt x="38" y="8"/>
                    </a:lnTo>
                    <a:lnTo>
                      <a:pt x="35" y="8"/>
                    </a:lnTo>
                    <a:lnTo>
                      <a:pt x="31" y="4"/>
                    </a:lnTo>
                    <a:lnTo>
                      <a:pt x="28" y="4"/>
                    </a:lnTo>
                    <a:lnTo>
                      <a:pt x="24" y="4"/>
                    </a:lnTo>
                    <a:lnTo>
                      <a:pt x="21" y="0"/>
                    </a:lnTo>
                    <a:lnTo>
                      <a:pt x="17" y="4"/>
                    </a:lnTo>
                    <a:lnTo>
                      <a:pt x="14" y="4"/>
                    </a:lnTo>
                    <a:lnTo>
                      <a:pt x="11" y="8"/>
                    </a:lnTo>
                    <a:lnTo>
                      <a:pt x="7" y="8"/>
                    </a:lnTo>
                    <a:lnTo>
                      <a:pt x="7" y="13"/>
                    </a:lnTo>
                    <a:lnTo>
                      <a:pt x="4" y="17"/>
                    </a:lnTo>
                    <a:lnTo>
                      <a:pt x="4" y="22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4" y="35"/>
                    </a:lnTo>
                    <a:lnTo>
                      <a:pt x="4" y="39"/>
                    </a:lnTo>
                    <a:lnTo>
                      <a:pt x="7" y="44"/>
                    </a:lnTo>
                    <a:lnTo>
                      <a:pt x="7" y="48"/>
                    </a:lnTo>
                    <a:lnTo>
                      <a:pt x="11" y="48"/>
                    </a:lnTo>
                    <a:lnTo>
                      <a:pt x="14" y="52"/>
                    </a:lnTo>
                    <a:lnTo>
                      <a:pt x="17" y="52"/>
                    </a:lnTo>
                    <a:lnTo>
                      <a:pt x="21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Freeform 196"/>
              <p:cNvSpPr>
                <a:spLocks/>
              </p:cNvSpPr>
              <p:nvPr/>
            </p:nvSpPr>
            <p:spPr bwMode="auto">
              <a:xfrm>
                <a:off x="2790" y="3110"/>
                <a:ext cx="41" cy="52"/>
              </a:xfrm>
              <a:custGeom>
                <a:avLst/>
                <a:gdLst>
                  <a:gd name="T0" fmla="*/ 21 w 41"/>
                  <a:gd name="T1" fmla="*/ 52 h 52"/>
                  <a:gd name="T2" fmla="*/ 24 w 41"/>
                  <a:gd name="T3" fmla="*/ 52 h 52"/>
                  <a:gd name="T4" fmla="*/ 28 w 41"/>
                  <a:gd name="T5" fmla="*/ 52 h 52"/>
                  <a:gd name="T6" fmla="*/ 31 w 41"/>
                  <a:gd name="T7" fmla="*/ 52 h 52"/>
                  <a:gd name="T8" fmla="*/ 35 w 41"/>
                  <a:gd name="T9" fmla="*/ 48 h 52"/>
                  <a:gd name="T10" fmla="*/ 38 w 41"/>
                  <a:gd name="T11" fmla="*/ 48 h 52"/>
                  <a:gd name="T12" fmla="*/ 38 w 41"/>
                  <a:gd name="T13" fmla="*/ 44 h 52"/>
                  <a:gd name="T14" fmla="*/ 41 w 41"/>
                  <a:gd name="T15" fmla="*/ 39 h 52"/>
                  <a:gd name="T16" fmla="*/ 41 w 41"/>
                  <a:gd name="T17" fmla="*/ 35 h 52"/>
                  <a:gd name="T18" fmla="*/ 41 w 41"/>
                  <a:gd name="T19" fmla="*/ 30 h 52"/>
                  <a:gd name="T20" fmla="*/ 41 w 41"/>
                  <a:gd name="T21" fmla="*/ 26 h 52"/>
                  <a:gd name="T22" fmla="*/ 41 w 41"/>
                  <a:gd name="T23" fmla="*/ 22 h 52"/>
                  <a:gd name="T24" fmla="*/ 41 w 41"/>
                  <a:gd name="T25" fmla="*/ 22 h 52"/>
                  <a:gd name="T26" fmla="*/ 41 w 41"/>
                  <a:gd name="T27" fmla="*/ 17 h 52"/>
                  <a:gd name="T28" fmla="*/ 38 w 41"/>
                  <a:gd name="T29" fmla="*/ 13 h 52"/>
                  <a:gd name="T30" fmla="*/ 38 w 41"/>
                  <a:gd name="T31" fmla="*/ 8 h 52"/>
                  <a:gd name="T32" fmla="*/ 35 w 41"/>
                  <a:gd name="T33" fmla="*/ 8 h 52"/>
                  <a:gd name="T34" fmla="*/ 31 w 41"/>
                  <a:gd name="T35" fmla="*/ 4 h 52"/>
                  <a:gd name="T36" fmla="*/ 28 w 41"/>
                  <a:gd name="T37" fmla="*/ 4 h 52"/>
                  <a:gd name="T38" fmla="*/ 24 w 41"/>
                  <a:gd name="T39" fmla="*/ 4 h 52"/>
                  <a:gd name="T40" fmla="*/ 21 w 41"/>
                  <a:gd name="T41" fmla="*/ 0 h 52"/>
                  <a:gd name="T42" fmla="*/ 17 w 41"/>
                  <a:gd name="T43" fmla="*/ 4 h 52"/>
                  <a:gd name="T44" fmla="*/ 14 w 41"/>
                  <a:gd name="T45" fmla="*/ 4 h 52"/>
                  <a:gd name="T46" fmla="*/ 14 w 41"/>
                  <a:gd name="T47" fmla="*/ 4 h 52"/>
                  <a:gd name="T48" fmla="*/ 11 w 41"/>
                  <a:gd name="T49" fmla="*/ 8 h 52"/>
                  <a:gd name="T50" fmla="*/ 7 w 41"/>
                  <a:gd name="T51" fmla="*/ 8 h 52"/>
                  <a:gd name="T52" fmla="*/ 7 w 41"/>
                  <a:gd name="T53" fmla="*/ 13 h 52"/>
                  <a:gd name="T54" fmla="*/ 4 w 41"/>
                  <a:gd name="T55" fmla="*/ 17 h 52"/>
                  <a:gd name="T56" fmla="*/ 4 w 41"/>
                  <a:gd name="T57" fmla="*/ 22 h 52"/>
                  <a:gd name="T58" fmla="*/ 0 w 41"/>
                  <a:gd name="T59" fmla="*/ 22 h 52"/>
                  <a:gd name="T60" fmla="*/ 0 w 41"/>
                  <a:gd name="T61" fmla="*/ 26 h 52"/>
                  <a:gd name="T62" fmla="*/ 0 w 41"/>
                  <a:gd name="T63" fmla="*/ 30 h 52"/>
                  <a:gd name="T64" fmla="*/ 4 w 41"/>
                  <a:gd name="T65" fmla="*/ 35 h 52"/>
                  <a:gd name="T66" fmla="*/ 4 w 41"/>
                  <a:gd name="T67" fmla="*/ 39 h 52"/>
                  <a:gd name="T68" fmla="*/ 7 w 41"/>
                  <a:gd name="T69" fmla="*/ 44 h 52"/>
                  <a:gd name="T70" fmla="*/ 7 w 41"/>
                  <a:gd name="T71" fmla="*/ 48 h 52"/>
                  <a:gd name="T72" fmla="*/ 11 w 41"/>
                  <a:gd name="T73" fmla="*/ 48 h 52"/>
                  <a:gd name="T74" fmla="*/ 14 w 41"/>
                  <a:gd name="T75" fmla="*/ 52 h 52"/>
                  <a:gd name="T76" fmla="*/ 14 w 41"/>
                  <a:gd name="T77" fmla="*/ 52 h 52"/>
                  <a:gd name="T78" fmla="*/ 17 w 41"/>
                  <a:gd name="T79" fmla="*/ 52 h 52"/>
                  <a:gd name="T80" fmla="*/ 21 w 41"/>
                  <a:gd name="T81" fmla="*/ 52 h 52"/>
                  <a:gd name="T82" fmla="*/ 21 w 41"/>
                  <a:gd name="T83" fmla="*/ 52 h 5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1"/>
                  <a:gd name="T127" fmla="*/ 0 h 52"/>
                  <a:gd name="T128" fmla="*/ 41 w 41"/>
                  <a:gd name="T129" fmla="*/ 52 h 5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1" h="52">
                    <a:moveTo>
                      <a:pt x="21" y="52"/>
                    </a:moveTo>
                    <a:lnTo>
                      <a:pt x="24" y="52"/>
                    </a:lnTo>
                    <a:lnTo>
                      <a:pt x="28" y="52"/>
                    </a:lnTo>
                    <a:lnTo>
                      <a:pt x="31" y="52"/>
                    </a:lnTo>
                    <a:lnTo>
                      <a:pt x="35" y="48"/>
                    </a:lnTo>
                    <a:lnTo>
                      <a:pt x="38" y="48"/>
                    </a:lnTo>
                    <a:lnTo>
                      <a:pt x="38" y="44"/>
                    </a:lnTo>
                    <a:lnTo>
                      <a:pt x="41" y="39"/>
                    </a:lnTo>
                    <a:lnTo>
                      <a:pt x="41" y="35"/>
                    </a:lnTo>
                    <a:lnTo>
                      <a:pt x="41" y="30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7"/>
                    </a:lnTo>
                    <a:lnTo>
                      <a:pt x="38" y="13"/>
                    </a:lnTo>
                    <a:lnTo>
                      <a:pt x="38" y="8"/>
                    </a:lnTo>
                    <a:lnTo>
                      <a:pt x="35" y="8"/>
                    </a:lnTo>
                    <a:lnTo>
                      <a:pt x="31" y="4"/>
                    </a:lnTo>
                    <a:lnTo>
                      <a:pt x="28" y="4"/>
                    </a:lnTo>
                    <a:lnTo>
                      <a:pt x="24" y="4"/>
                    </a:lnTo>
                    <a:lnTo>
                      <a:pt x="21" y="0"/>
                    </a:lnTo>
                    <a:lnTo>
                      <a:pt x="17" y="4"/>
                    </a:lnTo>
                    <a:lnTo>
                      <a:pt x="14" y="4"/>
                    </a:lnTo>
                    <a:lnTo>
                      <a:pt x="11" y="8"/>
                    </a:lnTo>
                    <a:lnTo>
                      <a:pt x="7" y="8"/>
                    </a:lnTo>
                    <a:lnTo>
                      <a:pt x="7" y="13"/>
                    </a:lnTo>
                    <a:lnTo>
                      <a:pt x="4" y="17"/>
                    </a:lnTo>
                    <a:lnTo>
                      <a:pt x="4" y="22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4" y="35"/>
                    </a:lnTo>
                    <a:lnTo>
                      <a:pt x="4" y="39"/>
                    </a:lnTo>
                    <a:lnTo>
                      <a:pt x="7" y="44"/>
                    </a:lnTo>
                    <a:lnTo>
                      <a:pt x="7" y="48"/>
                    </a:lnTo>
                    <a:lnTo>
                      <a:pt x="11" y="48"/>
                    </a:lnTo>
                    <a:lnTo>
                      <a:pt x="14" y="52"/>
                    </a:lnTo>
                    <a:lnTo>
                      <a:pt x="17" y="52"/>
                    </a:lnTo>
                    <a:lnTo>
                      <a:pt x="21" y="52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Rectangle 197"/>
              <p:cNvSpPr>
                <a:spLocks noChangeArrowheads="1"/>
              </p:cNvSpPr>
              <p:nvPr/>
            </p:nvSpPr>
            <p:spPr bwMode="auto">
              <a:xfrm>
                <a:off x="3682" y="2380"/>
                <a:ext cx="0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endParaRPr lang="en-US" sz="1200" b="1">
                  <a:latin typeface="Courier New" pitchFamily="49" charset="0"/>
                </a:endParaRPr>
              </a:p>
            </p:txBody>
          </p:sp>
          <p:sp>
            <p:nvSpPr>
              <p:cNvPr id="240" name="Line 198"/>
              <p:cNvSpPr>
                <a:spLocks noChangeShapeType="1"/>
              </p:cNvSpPr>
              <p:nvPr/>
            </p:nvSpPr>
            <p:spPr bwMode="auto">
              <a:xfrm flipV="1">
                <a:off x="3884" y="2805"/>
                <a:ext cx="341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Rectangle 199"/>
              <p:cNvSpPr>
                <a:spLocks noChangeArrowheads="1"/>
              </p:cNvSpPr>
              <p:nvPr/>
            </p:nvSpPr>
            <p:spPr bwMode="auto">
              <a:xfrm>
                <a:off x="4314" y="2684"/>
                <a:ext cx="96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2000" b="1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ALUcontrol</a:t>
                </a:r>
                <a:endParaRPr lang="en-US" sz="20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2" name="Freeform 206"/>
              <p:cNvSpPr>
                <a:spLocks/>
              </p:cNvSpPr>
              <p:nvPr/>
            </p:nvSpPr>
            <p:spPr bwMode="auto">
              <a:xfrm>
                <a:off x="1277" y="2758"/>
                <a:ext cx="1028" cy="602"/>
              </a:xfrm>
              <a:custGeom>
                <a:avLst/>
                <a:gdLst>
                  <a:gd name="T0" fmla="*/ 0 w 1028"/>
                  <a:gd name="T1" fmla="*/ 598 h 602"/>
                  <a:gd name="T2" fmla="*/ 270 w 1028"/>
                  <a:gd name="T3" fmla="*/ 602 h 602"/>
                  <a:gd name="T4" fmla="*/ 270 w 1028"/>
                  <a:gd name="T5" fmla="*/ 0 h 602"/>
                  <a:gd name="T6" fmla="*/ 1028 w 1028"/>
                  <a:gd name="T7" fmla="*/ 0 h 6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28"/>
                  <a:gd name="T13" fmla="*/ 0 h 602"/>
                  <a:gd name="T14" fmla="*/ 1028 w 1028"/>
                  <a:gd name="T15" fmla="*/ 602 h 6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28" h="602">
                    <a:moveTo>
                      <a:pt x="0" y="598"/>
                    </a:moveTo>
                    <a:lnTo>
                      <a:pt x="270" y="602"/>
                    </a:lnTo>
                    <a:lnTo>
                      <a:pt x="270" y="0"/>
                    </a:lnTo>
                    <a:lnTo>
                      <a:pt x="1028" y="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207"/>
              <p:cNvSpPr>
                <a:spLocks/>
              </p:cNvSpPr>
              <p:nvPr/>
            </p:nvSpPr>
            <p:spPr bwMode="auto">
              <a:xfrm>
                <a:off x="1256" y="2986"/>
                <a:ext cx="45" cy="58"/>
              </a:xfrm>
              <a:custGeom>
                <a:avLst/>
                <a:gdLst>
                  <a:gd name="T0" fmla="*/ 21 w 45"/>
                  <a:gd name="T1" fmla="*/ 58 h 58"/>
                  <a:gd name="T2" fmla="*/ 28 w 45"/>
                  <a:gd name="T3" fmla="*/ 58 h 58"/>
                  <a:gd name="T4" fmla="*/ 31 w 45"/>
                  <a:gd name="T5" fmla="*/ 58 h 58"/>
                  <a:gd name="T6" fmla="*/ 34 w 45"/>
                  <a:gd name="T7" fmla="*/ 58 h 58"/>
                  <a:gd name="T8" fmla="*/ 34 w 45"/>
                  <a:gd name="T9" fmla="*/ 53 h 58"/>
                  <a:gd name="T10" fmla="*/ 38 w 45"/>
                  <a:gd name="T11" fmla="*/ 49 h 58"/>
                  <a:gd name="T12" fmla="*/ 41 w 45"/>
                  <a:gd name="T13" fmla="*/ 49 h 58"/>
                  <a:gd name="T14" fmla="*/ 41 w 45"/>
                  <a:gd name="T15" fmla="*/ 44 h 58"/>
                  <a:gd name="T16" fmla="*/ 45 w 45"/>
                  <a:gd name="T17" fmla="*/ 40 h 58"/>
                  <a:gd name="T18" fmla="*/ 45 w 45"/>
                  <a:gd name="T19" fmla="*/ 36 h 58"/>
                  <a:gd name="T20" fmla="*/ 45 w 45"/>
                  <a:gd name="T21" fmla="*/ 31 h 58"/>
                  <a:gd name="T22" fmla="*/ 45 w 45"/>
                  <a:gd name="T23" fmla="*/ 27 h 58"/>
                  <a:gd name="T24" fmla="*/ 45 w 45"/>
                  <a:gd name="T25" fmla="*/ 22 h 58"/>
                  <a:gd name="T26" fmla="*/ 41 w 45"/>
                  <a:gd name="T27" fmla="*/ 18 h 58"/>
                  <a:gd name="T28" fmla="*/ 41 w 45"/>
                  <a:gd name="T29" fmla="*/ 14 h 58"/>
                  <a:gd name="T30" fmla="*/ 38 w 45"/>
                  <a:gd name="T31" fmla="*/ 9 h 58"/>
                  <a:gd name="T32" fmla="*/ 34 w 45"/>
                  <a:gd name="T33" fmla="*/ 9 h 58"/>
                  <a:gd name="T34" fmla="*/ 34 w 45"/>
                  <a:gd name="T35" fmla="*/ 5 h 58"/>
                  <a:gd name="T36" fmla="*/ 31 w 45"/>
                  <a:gd name="T37" fmla="*/ 5 h 58"/>
                  <a:gd name="T38" fmla="*/ 28 w 45"/>
                  <a:gd name="T39" fmla="*/ 5 h 58"/>
                  <a:gd name="T40" fmla="*/ 24 w 45"/>
                  <a:gd name="T41" fmla="*/ 0 h 58"/>
                  <a:gd name="T42" fmla="*/ 21 w 45"/>
                  <a:gd name="T43" fmla="*/ 5 h 58"/>
                  <a:gd name="T44" fmla="*/ 17 w 45"/>
                  <a:gd name="T45" fmla="*/ 5 h 58"/>
                  <a:gd name="T46" fmla="*/ 14 w 45"/>
                  <a:gd name="T47" fmla="*/ 5 h 58"/>
                  <a:gd name="T48" fmla="*/ 11 w 45"/>
                  <a:gd name="T49" fmla="*/ 9 h 58"/>
                  <a:gd name="T50" fmla="*/ 7 w 45"/>
                  <a:gd name="T51" fmla="*/ 9 h 58"/>
                  <a:gd name="T52" fmla="*/ 4 w 45"/>
                  <a:gd name="T53" fmla="*/ 14 h 58"/>
                  <a:gd name="T54" fmla="*/ 4 w 45"/>
                  <a:gd name="T55" fmla="*/ 18 h 58"/>
                  <a:gd name="T56" fmla="*/ 0 w 45"/>
                  <a:gd name="T57" fmla="*/ 22 h 58"/>
                  <a:gd name="T58" fmla="*/ 0 w 45"/>
                  <a:gd name="T59" fmla="*/ 27 h 58"/>
                  <a:gd name="T60" fmla="*/ 0 w 45"/>
                  <a:gd name="T61" fmla="*/ 31 h 58"/>
                  <a:gd name="T62" fmla="*/ 0 w 45"/>
                  <a:gd name="T63" fmla="*/ 36 h 58"/>
                  <a:gd name="T64" fmla="*/ 0 w 45"/>
                  <a:gd name="T65" fmla="*/ 40 h 58"/>
                  <a:gd name="T66" fmla="*/ 4 w 45"/>
                  <a:gd name="T67" fmla="*/ 44 h 58"/>
                  <a:gd name="T68" fmla="*/ 4 w 45"/>
                  <a:gd name="T69" fmla="*/ 49 h 58"/>
                  <a:gd name="T70" fmla="*/ 7 w 45"/>
                  <a:gd name="T71" fmla="*/ 49 h 58"/>
                  <a:gd name="T72" fmla="*/ 11 w 45"/>
                  <a:gd name="T73" fmla="*/ 53 h 58"/>
                  <a:gd name="T74" fmla="*/ 14 w 45"/>
                  <a:gd name="T75" fmla="*/ 58 h 58"/>
                  <a:gd name="T76" fmla="*/ 17 w 45"/>
                  <a:gd name="T77" fmla="*/ 58 h 58"/>
                  <a:gd name="T78" fmla="*/ 21 w 45"/>
                  <a:gd name="T79" fmla="*/ 58 h 58"/>
                  <a:gd name="T80" fmla="*/ 24 w 45"/>
                  <a:gd name="T81" fmla="*/ 58 h 58"/>
                  <a:gd name="T82" fmla="*/ 24 w 45"/>
                  <a:gd name="T83" fmla="*/ 58 h 58"/>
                  <a:gd name="T84" fmla="*/ 21 w 45"/>
                  <a:gd name="T85" fmla="*/ 58 h 5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5"/>
                  <a:gd name="T130" fmla="*/ 0 h 58"/>
                  <a:gd name="T131" fmla="*/ 45 w 45"/>
                  <a:gd name="T132" fmla="*/ 58 h 5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5" h="58">
                    <a:moveTo>
                      <a:pt x="21" y="58"/>
                    </a:moveTo>
                    <a:lnTo>
                      <a:pt x="28" y="58"/>
                    </a:lnTo>
                    <a:lnTo>
                      <a:pt x="31" y="58"/>
                    </a:lnTo>
                    <a:lnTo>
                      <a:pt x="34" y="58"/>
                    </a:lnTo>
                    <a:lnTo>
                      <a:pt x="34" y="53"/>
                    </a:lnTo>
                    <a:lnTo>
                      <a:pt x="38" y="49"/>
                    </a:lnTo>
                    <a:lnTo>
                      <a:pt x="41" y="49"/>
                    </a:lnTo>
                    <a:lnTo>
                      <a:pt x="41" y="44"/>
                    </a:lnTo>
                    <a:lnTo>
                      <a:pt x="45" y="40"/>
                    </a:lnTo>
                    <a:lnTo>
                      <a:pt x="45" y="36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5" y="22"/>
                    </a:lnTo>
                    <a:lnTo>
                      <a:pt x="41" y="18"/>
                    </a:lnTo>
                    <a:lnTo>
                      <a:pt x="41" y="14"/>
                    </a:lnTo>
                    <a:lnTo>
                      <a:pt x="38" y="9"/>
                    </a:lnTo>
                    <a:lnTo>
                      <a:pt x="34" y="9"/>
                    </a:lnTo>
                    <a:lnTo>
                      <a:pt x="34" y="5"/>
                    </a:lnTo>
                    <a:lnTo>
                      <a:pt x="31" y="5"/>
                    </a:lnTo>
                    <a:lnTo>
                      <a:pt x="28" y="5"/>
                    </a:lnTo>
                    <a:lnTo>
                      <a:pt x="24" y="0"/>
                    </a:lnTo>
                    <a:lnTo>
                      <a:pt x="21" y="5"/>
                    </a:lnTo>
                    <a:lnTo>
                      <a:pt x="17" y="5"/>
                    </a:lnTo>
                    <a:lnTo>
                      <a:pt x="14" y="5"/>
                    </a:lnTo>
                    <a:lnTo>
                      <a:pt x="11" y="9"/>
                    </a:lnTo>
                    <a:lnTo>
                      <a:pt x="7" y="9"/>
                    </a:lnTo>
                    <a:lnTo>
                      <a:pt x="4" y="14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36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4" y="49"/>
                    </a:lnTo>
                    <a:lnTo>
                      <a:pt x="7" y="49"/>
                    </a:lnTo>
                    <a:lnTo>
                      <a:pt x="11" y="53"/>
                    </a:lnTo>
                    <a:lnTo>
                      <a:pt x="14" y="58"/>
                    </a:lnTo>
                    <a:lnTo>
                      <a:pt x="17" y="58"/>
                    </a:lnTo>
                    <a:lnTo>
                      <a:pt x="21" y="58"/>
                    </a:lnTo>
                    <a:lnTo>
                      <a:pt x="24" y="58"/>
                    </a:lnTo>
                    <a:lnTo>
                      <a:pt x="21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208"/>
              <p:cNvSpPr>
                <a:spLocks/>
              </p:cNvSpPr>
              <p:nvPr/>
            </p:nvSpPr>
            <p:spPr bwMode="auto">
              <a:xfrm>
                <a:off x="1256" y="3329"/>
                <a:ext cx="45" cy="58"/>
              </a:xfrm>
              <a:custGeom>
                <a:avLst/>
                <a:gdLst>
                  <a:gd name="T0" fmla="*/ 21 w 45"/>
                  <a:gd name="T1" fmla="*/ 58 h 58"/>
                  <a:gd name="T2" fmla="*/ 28 w 45"/>
                  <a:gd name="T3" fmla="*/ 58 h 58"/>
                  <a:gd name="T4" fmla="*/ 31 w 45"/>
                  <a:gd name="T5" fmla="*/ 58 h 58"/>
                  <a:gd name="T6" fmla="*/ 34 w 45"/>
                  <a:gd name="T7" fmla="*/ 53 h 58"/>
                  <a:gd name="T8" fmla="*/ 34 w 45"/>
                  <a:gd name="T9" fmla="*/ 53 h 58"/>
                  <a:gd name="T10" fmla="*/ 38 w 45"/>
                  <a:gd name="T11" fmla="*/ 49 h 58"/>
                  <a:gd name="T12" fmla="*/ 41 w 45"/>
                  <a:gd name="T13" fmla="*/ 49 h 58"/>
                  <a:gd name="T14" fmla="*/ 41 w 45"/>
                  <a:gd name="T15" fmla="*/ 44 h 58"/>
                  <a:gd name="T16" fmla="*/ 45 w 45"/>
                  <a:gd name="T17" fmla="*/ 40 h 58"/>
                  <a:gd name="T18" fmla="*/ 45 w 45"/>
                  <a:gd name="T19" fmla="*/ 36 h 58"/>
                  <a:gd name="T20" fmla="*/ 45 w 45"/>
                  <a:gd name="T21" fmla="*/ 31 h 58"/>
                  <a:gd name="T22" fmla="*/ 45 w 45"/>
                  <a:gd name="T23" fmla="*/ 27 h 58"/>
                  <a:gd name="T24" fmla="*/ 45 w 45"/>
                  <a:gd name="T25" fmla="*/ 22 h 58"/>
                  <a:gd name="T26" fmla="*/ 41 w 45"/>
                  <a:gd name="T27" fmla="*/ 18 h 58"/>
                  <a:gd name="T28" fmla="*/ 41 w 45"/>
                  <a:gd name="T29" fmla="*/ 14 h 58"/>
                  <a:gd name="T30" fmla="*/ 38 w 45"/>
                  <a:gd name="T31" fmla="*/ 9 h 58"/>
                  <a:gd name="T32" fmla="*/ 34 w 45"/>
                  <a:gd name="T33" fmla="*/ 9 h 58"/>
                  <a:gd name="T34" fmla="*/ 34 w 45"/>
                  <a:gd name="T35" fmla="*/ 5 h 58"/>
                  <a:gd name="T36" fmla="*/ 31 w 45"/>
                  <a:gd name="T37" fmla="*/ 5 h 58"/>
                  <a:gd name="T38" fmla="*/ 28 w 45"/>
                  <a:gd name="T39" fmla="*/ 0 h 58"/>
                  <a:gd name="T40" fmla="*/ 24 w 45"/>
                  <a:gd name="T41" fmla="*/ 0 h 58"/>
                  <a:gd name="T42" fmla="*/ 21 w 45"/>
                  <a:gd name="T43" fmla="*/ 0 h 58"/>
                  <a:gd name="T44" fmla="*/ 17 w 45"/>
                  <a:gd name="T45" fmla="*/ 5 h 58"/>
                  <a:gd name="T46" fmla="*/ 14 w 45"/>
                  <a:gd name="T47" fmla="*/ 5 h 58"/>
                  <a:gd name="T48" fmla="*/ 11 w 45"/>
                  <a:gd name="T49" fmla="*/ 9 h 58"/>
                  <a:gd name="T50" fmla="*/ 7 w 45"/>
                  <a:gd name="T51" fmla="*/ 9 h 58"/>
                  <a:gd name="T52" fmla="*/ 4 w 45"/>
                  <a:gd name="T53" fmla="*/ 14 h 58"/>
                  <a:gd name="T54" fmla="*/ 4 w 45"/>
                  <a:gd name="T55" fmla="*/ 18 h 58"/>
                  <a:gd name="T56" fmla="*/ 0 w 45"/>
                  <a:gd name="T57" fmla="*/ 22 h 58"/>
                  <a:gd name="T58" fmla="*/ 0 w 45"/>
                  <a:gd name="T59" fmla="*/ 27 h 58"/>
                  <a:gd name="T60" fmla="*/ 0 w 45"/>
                  <a:gd name="T61" fmla="*/ 31 h 58"/>
                  <a:gd name="T62" fmla="*/ 0 w 45"/>
                  <a:gd name="T63" fmla="*/ 36 h 58"/>
                  <a:gd name="T64" fmla="*/ 0 w 45"/>
                  <a:gd name="T65" fmla="*/ 40 h 58"/>
                  <a:gd name="T66" fmla="*/ 4 w 45"/>
                  <a:gd name="T67" fmla="*/ 44 h 58"/>
                  <a:gd name="T68" fmla="*/ 4 w 45"/>
                  <a:gd name="T69" fmla="*/ 49 h 58"/>
                  <a:gd name="T70" fmla="*/ 7 w 45"/>
                  <a:gd name="T71" fmla="*/ 49 h 58"/>
                  <a:gd name="T72" fmla="*/ 11 w 45"/>
                  <a:gd name="T73" fmla="*/ 53 h 58"/>
                  <a:gd name="T74" fmla="*/ 14 w 45"/>
                  <a:gd name="T75" fmla="*/ 53 h 58"/>
                  <a:gd name="T76" fmla="*/ 17 w 45"/>
                  <a:gd name="T77" fmla="*/ 58 h 58"/>
                  <a:gd name="T78" fmla="*/ 21 w 45"/>
                  <a:gd name="T79" fmla="*/ 58 h 58"/>
                  <a:gd name="T80" fmla="*/ 24 w 45"/>
                  <a:gd name="T81" fmla="*/ 58 h 58"/>
                  <a:gd name="T82" fmla="*/ 24 w 45"/>
                  <a:gd name="T83" fmla="*/ 58 h 58"/>
                  <a:gd name="T84" fmla="*/ 21 w 45"/>
                  <a:gd name="T85" fmla="*/ 58 h 5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5"/>
                  <a:gd name="T130" fmla="*/ 0 h 58"/>
                  <a:gd name="T131" fmla="*/ 45 w 45"/>
                  <a:gd name="T132" fmla="*/ 58 h 5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5" h="58">
                    <a:moveTo>
                      <a:pt x="21" y="58"/>
                    </a:moveTo>
                    <a:lnTo>
                      <a:pt x="28" y="58"/>
                    </a:lnTo>
                    <a:lnTo>
                      <a:pt x="31" y="58"/>
                    </a:lnTo>
                    <a:lnTo>
                      <a:pt x="34" y="53"/>
                    </a:lnTo>
                    <a:lnTo>
                      <a:pt x="38" y="49"/>
                    </a:lnTo>
                    <a:lnTo>
                      <a:pt x="41" y="49"/>
                    </a:lnTo>
                    <a:lnTo>
                      <a:pt x="41" y="44"/>
                    </a:lnTo>
                    <a:lnTo>
                      <a:pt x="45" y="40"/>
                    </a:lnTo>
                    <a:lnTo>
                      <a:pt x="45" y="36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5" y="22"/>
                    </a:lnTo>
                    <a:lnTo>
                      <a:pt x="41" y="18"/>
                    </a:lnTo>
                    <a:lnTo>
                      <a:pt x="41" y="14"/>
                    </a:lnTo>
                    <a:lnTo>
                      <a:pt x="38" y="9"/>
                    </a:lnTo>
                    <a:lnTo>
                      <a:pt x="34" y="9"/>
                    </a:lnTo>
                    <a:lnTo>
                      <a:pt x="34" y="5"/>
                    </a:lnTo>
                    <a:lnTo>
                      <a:pt x="31" y="5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5"/>
                    </a:lnTo>
                    <a:lnTo>
                      <a:pt x="14" y="5"/>
                    </a:lnTo>
                    <a:lnTo>
                      <a:pt x="11" y="9"/>
                    </a:lnTo>
                    <a:lnTo>
                      <a:pt x="7" y="9"/>
                    </a:lnTo>
                    <a:lnTo>
                      <a:pt x="4" y="14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36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4" y="49"/>
                    </a:lnTo>
                    <a:lnTo>
                      <a:pt x="7" y="49"/>
                    </a:lnTo>
                    <a:lnTo>
                      <a:pt x="11" y="53"/>
                    </a:lnTo>
                    <a:lnTo>
                      <a:pt x="14" y="53"/>
                    </a:lnTo>
                    <a:lnTo>
                      <a:pt x="17" y="58"/>
                    </a:lnTo>
                    <a:lnTo>
                      <a:pt x="21" y="58"/>
                    </a:lnTo>
                    <a:lnTo>
                      <a:pt x="24" y="58"/>
                    </a:lnTo>
                    <a:lnTo>
                      <a:pt x="21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Freeform 217"/>
              <p:cNvSpPr>
                <a:spLocks/>
              </p:cNvSpPr>
              <p:nvPr/>
            </p:nvSpPr>
            <p:spPr bwMode="auto">
              <a:xfrm>
                <a:off x="1256" y="3158"/>
                <a:ext cx="45" cy="57"/>
              </a:xfrm>
              <a:custGeom>
                <a:avLst/>
                <a:gdLst>
                  <a:gd name="T0" fmla="*/ 21 w 45"/>
                  <a:gd name="T1" fmla="*/ 57 h 57"/>
                  <a:gd name="T2" fmla="*/ 28 w 45"/>
                  <a:gd name="T3" fmla="*/ 57 h 57"/>
                  <a:gd name="T4" fmla="*/ 31 w 45"/>
                  <a:gd name="T5" fmla="*/ 57 h 57"/>
                  <a:gd name="T6" fmla="*/ 34 w 45"/>
                  <a:gd name="T7" fmla="*/ 57 h 57"/>
                  <a:gd name="T8" fmla="*/ 34 w 45"/>
                  <a:gd name="T9" fmla="*/ 53 h 57"/>
                  <a:gd name="T10" fmla="*/ 38 w 45"/>
                  <a:gd name="T11" fmla="*/ 48 h 57"/>
                  <a:gd name="T12" fmla="*/ 41 w 45"/>
                  <a:gd name="T13" fmla="*/ 48 h 57"/>
                  <a:gd name="T14" fmla="*/ 41 w 45"/>
                  <a:gd name="T15" fmla="*/ 44 h 57"/>
                  <a:gd name="T16" fmla="*/ 45 w 45"/>
                  <a:gd name="T17" fmla="*/ 40 h 57"/>
                  <a:gd name="T18" fmla="*/ 45 w 45"/>
                  <a:gd name="T19" fmla="*/ 35 h 57"/>
                  <a:gd name="T20" fmla="*/ 45 w 45"/>
                  <a:gd name="T21" fmla="*/ 31 h 57"/>
                  <a:gd name="T22" fmla="*/ 45 w 45"/>
                  <a:gd name="T23" fmla="*/ 26 h 57"/>
                  <a:gd name="T24" fmla="*/ 45 w 45"/>
                  <a:gd name="T25" fmla="*/ 22 h 57"/>
                  <a:gd name="T26" fmla="*/ 41 w 45"/>
                  <a:gd name="T27" fmla="*/ 18 h 57"/>
                  <a:gd name="T28" fmla="*/ 41 w 45"/>
                  <a:gd name="T29" fmla="*/ 13 h 57"/>
                  <a:gd name="T30" fmla="*/ 38 w 45"/>
                  <a:gd name="T31" fmla="*/ 9 h 57"/>
                  <a:gd name="T32" fmla="*/ 34 w 45"/>
                  <a:gd name="T33" fmla="*/ 9 h 57"/>
                  <a:gd name="T34" fmla="*/ 34 w 45"/>
                  <a:gd name="T35" fmla="*/ 4 h 57"/>
                  <a:gd name="T36" fmla="*/ 31 w 45"/>
                  <a:gd name="T37" fmla="*/ 4 h 57"/>
                  <a:gd name="T38" fmla="*/ 28 w 45"/>
                  <a:gd name="T39" fmla="*/ 0 h 57"/>
                  <a:gd name="T40" fmla="*/ 24 w 45"/>
                  <a:gd name="T41" fmla="*/ 0 h 57"/>
                  <a:gd name="T42" fmla="*/ 21 w 45"/>
                  <a:gd name="T43" fmla="*/ 0 h 57"/>
                  <a:gd name="T44" fmla="*/ 17 w 45"/>
                  <a:gd name="T45" fmla="*/ 4 h 57"/>
                  <a:gd name="T46" fmla="*/ 14 w 45"/>
                  <a:gd name="T47" fmla="*/ 4 h 57"/>
                  <a:gd name="T48" fmla="*/ 11 w 45"/>
                  <a:gd name="T49" fmla="*/ 9 h 57"/>
                  <a:gd name="T50" fmla="*/ 7 w 45"/>
                  <a:gd name="T51" fmla="*/ 9 h 57"/>
                  <a:gd name="T52" fmla="*/ 4 w 45"/>
                  <a:gd name="T53" fmla="*/ 13 h 57"/>
                  <a:gd name="T54" fmla="*/ 4 w 45"/>
                  <a:gd name="T55" fmla="*/ 18 h 57"/>
                  <a:gd name="T56" fmla="*/ 0 w 45"/>
                  <a:gd name="T57" fmla="*/ 22 h 57"/>
                  <a:gd name="T58" fmla="*/ 0 w 45"/>
                  <a:gd name="T59" fmla="*/ 26 h 57"/>
                  <a:gd name="T60" fmla="*/ 0 w 45"/>
                  <a:gd name="T61" fmla="*/ 31 h 57"/>
                  <a:gd name="T62" fmla="*/ 0 w 45"/>
                  <a:gd name="T63" fmla="*/ 35 h 57"/>
                  <a:gd name="T64" fmla="*/ 0 w 45"/>
                  <a:gd name="T65" fmla="*/ 40 h 57"/>
                  <a:gd name="T66" fmla="*/ 4 w 45"/>
                  <a:gd name="T67" fmla="*/ 44 h 57"/>
                  <a:gd name="T68" fmla="*/ 4 w 45"/>
                  <a:gd name="T69" fmla="*/ 48 h 57"/>
                  <a:gd name="T70" fmla="*/ 7 w 45"/>
                  <a:gd name="T71" fmla="*/ 48 h 57"/>
                  <a:gd name="T72" fmla="*/ 11 w 45"/>
                  <a:gd name="T73" fmla="*/ 53 h 57"/>
                  <a:gd name="T74" fmla="*/ 14 w 45"/>
                  <a:gd name="T75" fmla="*/ 57 h 57"/>
                  <a:gd name="T76" fmla="*/ 17 w 45"/>
                  <a:gd name="T77" fmla="*/ 57 h 57"/>
                  <a:gd name="T78" fmla="*/ 21 w 45"/>
                  <a:gd name="T79" fmla="*/ 57 h 57"/>
                  <a:gd name="T80" fmla="*/ 24 w 45"/>
                  <a:gd name="T81" fmla="*/ 57 h 57"/>
                  <a:gd name="T82" fmla="*/ 24 w 45"/>
                  <a:gd name="T83" fmla="*/ 57 h 57"/>
                  <a:gd name="T84" fmla="*/ 21 w 45"/>
                  <a:gd name="T85" fmla="*/ 57 h 5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5"/>
                  <a:gd name="T130" fmla="*/ 0 h 57"/>
                  <a:gd name="T131" fmla="*/ 45 w 45"/>
                  <a:gd name="T132" fmla="*/ 57 h 5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5" h="57">
                    <a:moveTo>
                      <a:pt x="21" y="57"/>
                    </a:moveTo>
                    <a:lnTo>
                      <a:pt x="28" y="57"/>
                    </a:lnTo>
                    <a:lnTo>
                      <a:pt x="31" y="57"/>
                    </a:lnTo>
                    <a:lnTo>
                      <a:pt x="34" y="57"/>
                    </a:lnTo>
                    <a:lnTo>
                      <a:pt x="34" y="53"/>
                    </a:lnTo>
                    <a:lnTo>
                      <a:pt x="38" y="48"/>
                    </a:lnTo>
                    <a:lnTo>
                      <a:pt x="41" y="48"/>
                    </a:lnTo>
                    <a:lnTo>
                      <a:pt x="41" y="44"/>
                    </a:lnTo>
                    <a:lnTo>
                      <a:pt x="45" y="40"/>
                    </a:lnTo>
                    <a:lnTo>
                      <a:pt x="45" y="35"/>
                    </a:lnTo>
                    <a:lnTo>
                      <a:pt x="45" y="31"/>
                    </a:lnTo>
                    <a:lnTo>
                      <a:pt x="45" y="26"/>
                    </a:lnTo>
                    <a:lnTo>
                      <a:pt x="45" y="22"/>
                    </a:lnTo>
                    <a:lnTo>
                      <a:pt x="41" y="18"/>
                    </a:lnTo>
                    <a:lnTo>
                      <a:pt x="41" y="13"/>
                    </a:lnTo>
                    <a:lnTo>
                      <a:pt x="38" y="9"/>
                    </a:lnTo>
                    <a:lnTo>
                      <a:pt x="34" y="9"/>
                    </a:lnTo>
                    <a:lnTo>
                      <a:pt x="34" y="4"/>
                    </a:lnTo>
                    <a:lnTo>
                      <a:pt x="31" y="4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4"/>
                    </a:lnTo>
                    <a:lnTo>
                      <a:pt x="14" y="4"/>
                    </a:lnTo>
                    <a:lnTo>
                      <a:pt x="11" y="9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4" y="48"/>
                    </a:lnTo>
                    <a:lnTo>
                      <a:pt x="7" y="48"/>
                    </a:lnTo>
                    <a:lnTo>
                      <a:pt x="11" y="53"/>
                    </a:lnTo>
                    <a:lnTo>
                      <a:pt x="14" y="57"/>
                    </a:lnTo>
                    <a:lnTo>
                      <a:pt x="17" y="57"/>
                    </a:lnTo>
                    <a:lnTo>
                      <a:pt x="21" y="57"/>
                    </a:lnTo>
                    <a:lnTo>
                      <a:pt x="24" y="57"/>
                    </a:lnTo>
                    <a:lnTo>
                      <a:pt x="21" y="5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Freeform 225"/>
              <p:cNvSpPr>
                <a:spLocks/>
              </p:cNvSpPr>
              <p:nvPr/>
            </p:nvSpPr>
            <p:spPr bwMode="auto">
              <a:xfrm>
                <a:off x="1755" y="1781"/>
                <a:ext cx="45" cy="57"/>
              </a:xfrm>
              <a:custGeom>
                <a:avLst/>
                <a:gdLst>
                  <a:gd name="T0" fmla="*/ 21 w 45"/>
                  <a:gd name="T1" fmla="*/ 53 h 57"/>
                  <a:gd name="T2" fmla="*/ 27 w 45"/>
                  <a:gd name="T3" fmla="*/ 57 h 57"/>
                  <a:gd name="T4" fmla="*/ 31 w 45"/>
                  <a:gd name="T5" fmla="*/ 57 h 57"/>
                  <a:gd name="T6" fmla="*/ 34 w 45"/>
                  <a:gd name="T7" fmla="*/ 53 h 57"/>
                  <a:gd name="T8" fmla="*/ 34 w 45"/>
                  <a:gd name="T9" fmla="*/ 53 h 57"/>
                  <a:gd name="T10" fmla="*/ 38 w 45"/>
                  <a:gd name="T11" fmla="*/ 49 h 57"/>
                  <a:gd name="T12" fmla="*/ 41 w 45"/>
                  <a:gd name="T13" fmla="*/ 44 h 57"/>
                  <a:gd name="T14" fmla="*/ 41 w 45"/>
                  <a:gd name="T15" fmla="*/ 40 h 57"/>
                  <a:gd name="T16" fmla="*/ 45 w 45"/>
                  <a:gd name="T17" fmla="*/ 35 h 57"/>
                  <a:gd name="T18" fmla="*/ 45 w 45"/>
                  <a:gd name="T19" fmla="*/ 31 h 57"/>
                  <a:gd name="T20" fmla="*/ 45 w 45"/>
                  <a:gd name="T21" fmla="*/ 27 h 57"/>
                  <a:gd name="T22" fmla="*/ 45 w 45"/>
                  <a:gd name="T23" fmla="*/ 22 h 57"/>
                  <a:gd name="T24" fmla="*/ 45 w 45"/>
                  <a:gd name="T25" fmla="*/ 18 h 57"/>
                  <a:gd name="T26" fmla="*/ 41 w 45"/>
                  <a:gd name="T27" fmla="*/ 14 h 57"/>
                  <a:gd name="T28" fmla="*/ 41 w 45"/>
                  <a:gd name="T29" fmla="*/ 14 h 57"/>
                  <a:gd name="T30" fmla="*/ 38 w 45"/>
                  <a:gd name="T31" fmla="*/ 9 h 57"/>
                  <a:gd name="T32" fmla="*/ 34 w 45"/>
                  <a:gd name="T33" fmla="*/ 5 h 57"/>
                  <a:gd name="T34" fmla="*/ 34 w 45"/>
                  <a:gd name="T35" fmla="*/ 5 h 57"/>
                  <a:gd name="T36" fmla="*/ 31 w 45"/>
                  <a:gd name="T37" fmla="*/ 0 h 57"/>
                  <a:gd name="T38" fmla="*/ 27 w 45"/>
                  <a:gd name="T39" fmla="*/ 0 h 57"/>
                  <a:gd name="T40" fmla="*/ 24 w 45"/>
                  <a:gd name="T41" fmla="*/ 0 h 57"/>
                  <a:gd name="T42" fmla="*/ 21 w 45"/>
                  <a:gd name="T43" fmla="*/ 0 h 57"/>
                  <a:gd name="T44" fmla="*/ 17 w 45"/>
                  <a:gd name="T45" fmla="*/ 0 h 57"/>
                  <a:gd name="T46" fmla="*/ 14 w 45"/>
                  <a:gd name="T47" fmla="*/ 5 h 57"/>
                  <a:gd name="T48" fmla="*/ 10 w 45"/>
                  <a:gd name="T49" fmla="*/ 5 h 57"/>
                  <a:gd name="T50" fmla="*/ 7 w 45"/>
                  <a:gd name="T51" fmla="*/ 9 h 57"/>
                  <a:gd name="T52" fmla="*/ 4 w 45"/>
                  <a:gd name="T53" fmla="*/ 14 h 57"/>
                  <a:gd name="T54" fmla="*/ 4 w 45"/>
                  <a:gd name="T55" fmla="*/ 14 h 57"/>
                  <a:gd name="T56" fmla="*/ 4 w 45"/>
                  <a:gd name="T57" fmla="*/ 18 h 57"/>
                  <a:gd name="T58" fmla="*/ 0 w 45"/>
                  <a:gd name="T59" fmla="*/ 22 h 57"/>
                  <a:gd name="T60" fmla="*/ 0 w 45"/>
                  <a:gd name="T61" fmla="*/ 27 h 57"/>
                  <a:gd name="T62" fmla="*/ 0 w 45"/>
                  <a:gd name="T63" fmla="*/ 31 h 57"/>
                  <a:gd name="T64" fmla="*/ 4 w 45"/>
                  <a:gd name="T65" fmla="*/ 35 h 57"/>
                  <a:gd name="T66" fmla="*/ 4 w 45"/>
                  <a:gd name="T67" fmla="*/ 40 h 57"/>
                  <a:gd name="T68" fmla="*/ 4 w 45"/>
                  <a:gd name="T69" fmla="*/ 44 h 57"/>
                  <a:gd name="T70" fmla="*/ 7 w 45"/>
                  <a:gd name="T71" fmla="*/ 49 h 57"/>
                  <a:gd name="T72" fmla="*/ 10 w 45"/>
                  <a:gd name="T73" fmla="*/ 53 h 57"/>
                  <a:gd name="T74" fmla="*/ 14 w 45"/>
                  <a:gd name="T75" fmla="*/ 53 h 57"/>
                  <a:gd name="T76" fmla="*/ 17 w 45"/>
                  <a:gd name="T77" fmla="*/ 57 h 57"/>
                  <a:gd name="T78" fmla="*/ 21 w 45"/>
                  <a:gd name="T79" fmla="*/ 57 h 57"/>
                  <a:gd name="T80" fmla="*/ 24 w 45"/>
                  <a:gd name="T81" fmla="*/ 57 h 57"/>
                  <a:gd name="T82" fmla="*/ 24 w 45"/>
                  <a:gd name="T83" fmla="*/ 57 h 57"/>
                  <a:gd name="T84" fmla="*/ 21 w 45"/>
                  <a:gd name="T85" fmla="*/ 53 h 5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5"/>
                  <a:gd name="T130" fmla="*/ 0 h 57"/>
                  <a:gd name="T131" fmla="*/ 45 w 45"/>
                  <a:gd name="T132" fmla="*/ 57 h 5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5" h="57">
                    <a:moveTo>
                      <a:pt x="21" y="53"/>
                    </a:moveTo>
                    <a:lnTo>
                      <a:pt x="27" y="57"/>
                    </a:lnTo>
                    <a:lnTo>
                      <a:pt x="31" y="57"/>
                    </a:lnTo>
                    <a:lnTo>
                      <a:pt x="34" y="53"/>
                    </a:lnTo>
                    <a:lnTo>
                      <a:pt x="38" y="49"/>
                    </a:lnTo>
                    <a:lnTo>
                      <a:pt x="41" y="44"/>
                    </a:lnTo>
                    <a:lnTo>
                      <a:pt x="41" y="40"/>
                    </a:lnTo>
                    <a:lnTo>
                      <a:pt x="45" y="35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5" y="22"/>
                    </a:lnTo>
                    <a:lnTo>
                      <a:pt x="45" y="18"/>
                    </a:lnTo>
                    <a:lnTo>
                      <a:pt x="41" y="14"/>
                    </a:lnTo>
                    <a:lnTo>
                      <a:pt x="38" y="9"/>
                    </a:lnTo>
                    <a:lnTo>
                      <a:pt x="34" y="5"/>
                    </a:lnTo>
                    <a:lnTo>
                      <a:pt x="31" y="0"/>
                    </a:lnTo>
                    <a:lnTo>
                      <a:pt x="27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5"/>
                    </a:lnTo>
                    <a:lnTo>
                      <a:pt x="10" y="5"/>
                    </a:lnTo>
                    <a:lnTo>
                      <a:pt x="7" y="9"/>
                    </a:lnTo>
                    <a:lnTo>
                      <a:pt x="4" y="14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4" y="35"/>
                    </a:lnTo>
                    <a:lnTo>
                      <a:pt x="4" y="40"/>
                    </a:lnTo>
                    <a:lnTo>
                      <a:pt x="4" y="44"/>
                    </a:lnTo>
                    <a:lnTo>
                      <a:pt x="7" y="49"/>
                    </a:lnTo>
                    <a:lnTo>
                      <a:pt x="10" y="53"/>
                    </a:lnTo>
                    <a:lnTo>
                      <a:pt x="14" y="53"/>
                    </a:lnTo>
                    <a:lnTo>
                      <a:pt x="17" y="57"/>
                    </a:lnTo>
                    <a:lnTo>
                      <a:pt x="21" y="57"/>
                    </a:lnTo>
                    <a:lnTo>
                      <a:pt x="24" y="57"/>
                    </a:lnTo>
                    <a:lnTo>
                      <a:pt x="21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Freeform 232"/>
              <p:cNvSpPr>
                <a:spLocks/>
              </p:cNvSpPr>
              <p:nvPr/>
            </p:nvSpPr>
            <p:spPr bwMode="auto">
              <a:xfrm>
                <a:off x="1150" y="1557"/>
                <a:ext cx="2867" cy="2327"/>
              </a:xfrm>
              <a:custGeom>
                <a:avLst/>
                <a:gdLst>
                  <a:gd name="T0" fmla="*/ 2867 w 2867"/>
                  <a:gd name="T1" fmla="*/ 2327 h 2327"/>
                  <a:gd name="T2" fmla="*/ 2867 w 2867"/>
                  <a:gd name="T3" fmla="*/ 0 h 2327"/>
                  <a:gd name="T4" fmla="*/ 0 w 2867"/>
                  <a:gd name="T5" fmla="*/ 0 h 2327"/>
                  <a:gd name="T6" fmla="*/ 0 w 2867"/>
                  <a:gd name="T7" fmla="*/ 2327 h 2327"/>
                  <a:gd name="T8" fmla="*/ 2867 w 2867"/>
                  <a:gd name="T9" fmla="*/ 2327 h 2327"/>
                  <a:gd name="T10" fmla="*/ 2867 w 2867"/>
                  <a:gd name="T11" fmla="*/ 2327 h 232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67"/>
                  <a:gd name="T19" fmla="*/ 0 h 2327"/>
                  <a:gd name="T20" fmla="*/ 2867 w 2867"/>
                  <a:gd name="T21" fmla="*/ 2327 h 232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67" h="2327">
                    <a:moveTo>
                      <a:pt x="2867" y="2327"/>
                    </a:moveTo>
                    <a:lnTo>
                      <a:pt x="2867" y="0"/>
                    </a:lnTo>
                    <a:lnTo>
                      <a:pt x="0" y="0"/>
                    </a:lnTo>
                    <a:lnTo>
                      <a:pt x="0" y="2327"/>
                    </a:lnTo>
                    <a:lnTo>
                      <a:pt x="2867" y="2327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Line 255"/>
              <p:cNvSpPr>
                <a:spLocks noChangeShapeType="1"/>
              </p:cNvSpPr>
              <p:nvPr/>
            </p:nvSpPr>
            <p:spPr bwMode="auto">
              <a:xfrm flipH="1">
                <a:off x="1150" y="3184"/>
                <a:ext cx="127" cy="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256"/>
              <p:cNvSpPr>
                <a:spLocks/>
              </p:cNvSpPr>
              <p:nvPr/>
            </p:nvSpPr>
            <p:spPr bwMode="auto">
              <a:xfrm>
                <a:off x="1092" y="3136"/>
                <a:ext cx="72" cy="97"/>
              </a:xfrm>
              <a:custGeom>
                <a:avLst/>
                <a:gdLst>
                  <a:gd name="T0" fmla="*/ 0 w 72"/>
                  <a:gd name="T1" fmla="*/ 0 h 97"/>
                  <a:gd name="T2" fmla="*/ 0 w 72"/>
                  <a:gd name="T3" fmla="*/ 97 h 97"/>
                  <a:gd name="T4" fmla="*/ 72 w 72"/>
                  <a:gd name="T5" fmla="*/ 48 h 97"/>
                  <a:gd name="T6" fmla="*/ 0 w 72"/>
                  <a:gd name="T7" fmla="*/ 4 h 97"/>
                  <a:gd name="T8" fmla="*/ 0 w 72"/>
                  <a:gd name="T9" fmla="*/ 4 h 97"/>
                  <a:gd name="T10" fmla="*/ 0 w 72"/>
                  <a:gd name="T11" fmla="*/ 0 h 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2"/>
                  <a:gd name="T19" fmla="*/ 0 h 97"/>
                  <a:gd name="T20" fmla="*/ 72 w 72"/>
                  <a:gd name="T21" fmla="*/ 97 h 9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2" h="97">
                    <a:moveTo>
                      <a:pt x="0" y="0"/>
                    </a:moveTo>
                    <a:lnTo>
                      <a:pt x="0" y="97"/>
                    </a:lnTo>
                    <a:lnTo>
                      <a:pt x="72" y="48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Line 257"/>
              <p:cNvSpPr>
                <a:spLocks noChangeShapeType="1"/>
              </p:cNvSpPr>
              <p:nvPr/>
            </p:nvSpPr>
            <p:spPr bwMode="auto">
              <a:xfrm flipH="1">
                <a:off x="672" y="3180"/>
                <a:ext cx="492" cy="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Freeform 258"/>
              <p:cNvSpPr>
                <a:spLocks/>
              </p:cNvSpPr>
              <p:nvPr/>
            </p:nvSpPr>
            <p:spPr bwMode="auto">
              <a:xfrm>
                <a:off x="2151" y="2542"/>
                <a:ext cx="45" cy="57"/>
              </a:xfrm>
              <a:custGeom>
                <a:avLst/>
                <a:gdLst>
                  <a:gd name="T0" fmla="*/ 21 w 45"/>
                  <a:gd name="T1" fmla="*/ 57 h 57"/>
                  <a:gd name="T2" fmla="*/ 24 w 45"/>
                  <a:gd name="T3" fmla="*/ 57 h 57"/>
                  <a:gd name="T4" fmla="*/ 28 w 45"/>
                  <a:gd name="T5" fmla="*/ 57 h 57"/>
                  <a:gd name="T6" fmla="*/ 31 w 45"/>
                  <a:gd name="T7" fmla="*/ 53 h 57"/>
                  <a:gd name="T8" fmla="*/ 35 w 45"/>
                  <a:gd name="T9" fmla="*/ 53 h 57"/>
                  <a:gd name="T10" fmla="*/ 38 w 45"/>
                  <a:gd name="T11" fmla="*/ 49 h 57"/>
                  <a:gd name="T12" fmla="*/ 41 w 45"/>
                  <a:gd name="T13" fmla="*/ 44 h 57"/>
                  <a:gd name="T14" fmla="*/ 41 w 45"/>
                  <a:gd name="T15" fmla="*/ 44 h 57"/>
                  <a:gd name="T16" fmla="*/ 41 w 45"/>
                  <a:gd name="T17" fmla="*/ 40 h 57"/>
                  <a:gd name="T18" fmla="*/ 45 w 45"/>
                  <a:gd name="T19" fmla="*/ 35 h 57"/>
                  <a:gd name="T20" fmla="*/ 45 w 45"/>
                  <a:gd name="T21" fmla="*/ 31 h 57"/>
                  <a:gd name="T22" fmla="*/ 45 w 45"/>
                  <a:gd name="T23" fmla="*/ 27 h 57"/>
                  <a:gd name="T24" fmla="*/ 41 w 45"/>
                  <a:gd name="T25" fmla="*/ 22 h 57"/>
                  <a:gd name="T26" fmla="*/ 41 w 45"/>
                  <a:gd name="T27" fmla="*/ 18 h 57"/>
                  <a:gd name="T28" fmla="*/ 41 w 45"/>
                  <a:gd name="T29" fmla="*/ 13 h 57"/>
                  <a:gd name="T30" fmla="*/ 38 w 45"/>
                  <a:gd name="T31" fmla="*/ 9 h 57"/>
                  <a:gd name="T32" fmla="*/ 35 w 45"/>
                  <a:gd name="T33" fmla="*/ 5 h 57"/>
                  <a:gd name="T34" fmla="*/ 31 w 45"/>
                  <a:gd name="T35" fmla="*/ 5 h 57"/>
                  <a:gd name="T36" fmla="*/ 28 w 45"/>
                  <a:gd name="T37" fmla="*/ 5 h 57"/>
                  <a:gd name="T38" fmla="*/ 24 w 45"/>
                  <a:gd name="T39" fmla="*/ 0 h 57"/>
                  <a:gd name="T40" fmla="*/ 21 w 45"/>
                  <a:gd name="T41" fmla="*/ 0 h 57"/>
                  <a:gd name="T42" fmla="*/ 18 w 45"/>
                  <a:gd name="T43" fmla="*/ 0 h 57"/>
                  <a:gd name="T44" fmla="*/ 14 w 45"/>
                  <a:gd name="T45" fmla="*/ 5 h 57"/>
                  <a:gd name="T46" fmla="*/ 11 w 45"/>
                  <a:gd name="T47" fmla="*/ 5 h 57"/>
                  <a:gd name="T48" fmla="*/ 11 w 45"/>
                  <a:gd name="T49" fmla="*/ 5 h 57"/>
                  <a:gd name="T50" fmla="*/ 7 w 45"/>
                  <a:gd name="T51" fmla="*/ 9 h 57"/>
                  <a:gd name="T52" fmla="*/ 4 w 45"/>
                  <a:gd name="T53" fmla="*/ 13 h 57"/>
                  <a:gd name="T54" fmla="*/ 4 w 45"/>
                  <a:gd name="T55" fmla="*/ 18 h 57"/>
                  <a:gd name="T56" fmla="*/ 0 w 45"/>
                  <a:gd name="T57" fmla="*/ 22 h 57"/>
                  <a:gd name="T58" fmla="*/ 0 w 45"/>
                  <a:gd name="T59" fmla="*/ 27 h 57"/>
                  <a:gd name="T60" fmla="*/ 0 w 45"/>
                  <a:gd name="T61" fmla="*/ 31 h 57"/>
                  <a:gd name="T62" fmla="*/ 0 w 45"/>
                  <a:gd name="T63" fmla="*/ 35 h 57"/>
                  <a:gd name="T64" fmla="*/ 0 w 45"/>
                  <a:gd name="T65" fmla="*/ 40 h 57"/>
                  <a:gd name="T66" fmla="*/ 4 w 45"/>
                  <a:gd name="T67" fmla="*/ 44 h 57"/>
                  <a:gd name="T68" fmla="*/ 4 w 45"/>
                  <a:gd name="T69" fmla="*/ 44 h 57"/>
                  <a:gd name="T70" fmla="*/ 7 w 45"/>
                  <a:gd name="T71" fmla="*/ 49 h 57"/>
                  <a:gd name="T72" fmla="*/ 11 w 45"/>
                  <a:gd name="T73" fmla="*/ 53 h 57"/>
                  <a:gd name="T74" fmla="*/ 11 w 45"/>
                  <a:gd name="T75" fmla="*/ 53 h 57"/>
                  <a:gd name="T76" fmla="*/ 14 w 45"/>
                  <a:gd name="T77" fmla="*/ 57 h 57"/>
                  <a:gd name="T78" fmla="*/ 18 w 45"/>
                  <a:gd name="T79" fmla="*/ 57 h 57"/>
                  <a:gd name="T80" fmla="*/ 21 w 45"/>
                  <a:gd name="T81" fmla="*/ 57 h 57"/>
                  <a:gd name="T82" fmla="*/ 21 w 45"/>
                  <a:gd name="T83" fmla="*/ 57 h 5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5"/>
                  <a:gd name="T127" fmla="*/ 0 h 57"/>
                  <a:gd name="T128" fmla="*/ 45 w 45"/>
                  <a:gd name="T129" fmla="*/ 57 h 5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5" h="57">
                    <a:moveTo>
                      <a:pt x="21" y="57"/>
                    </a:moveTo>
                    <a:lnTo>
                      <a:pt x="24" y="57"/>
                    </a:lnTo>
                    <a:lnTo>
                      <a:pt x="28" y="57"/>
                    </a:lnTo>
                    <a:lnTo>
                      <a:pt x="31" y="53"/>
                    </a:lnTo>
                    <a:lnTo>
                      <a:pt x="35" y="53"/>
                    </a:lnTo>
                    <a:lnTo>
                      <a:pt x="38" y="49"/>
                    </a:lnTo>
                    <a:lnTo>
                      <a:pt x="41" y="44"/>
                    </a:lnTo>
                    <a:lnTo>
                      <a:pt x="41" y="40"/>
                    </a:lnTo>
                    <a:lnTo>
                      <a:pt x="45" y="35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1" y="22"/>
                    </a:lnTo>
                    <a:lnTo>
                      <a:pt x="41" y="18"/>
                    </a:lnTo>
                    <a:lnTo>
                      <a:pt x="41" y="13"/>
                    </a:lnTo>
                    <a:lnTo>
                      <a:pt x="38" y="9"/>
                    </a:lnTo>
                    <a:lnTo>
                      <a:pt x="35" y="5"/>
                    </a:lnTo>
                    <a:lnTo>
                      <a:pt x="31" y="5"/>
                    </a:lnTo>
                    <a:lnTo>
                      <a:pt x="28" y="5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4" y="5"/>
                    </a:lnTo>
                    <a:lnTo>
                      <a:pt x="11" y="5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7" y="49"/>
                    </a:lnTo>
                    <a:lnTo>
                      <a:pt x="11" y="53"/>
                    </a:lnTo>
                    <a:lnTo>
                      <a:pt x="14" y="57"/>
                    </a:lnTo>
                    <a:lnTo>
                      <a:pt x="18" y="57"/>
                    </a:lnTo>
                    <a:lnTo>
                      <a:pt x="21" y="5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Freeform 259"/>
              <p:cNvSpPr>
                <a:spLocks/>
              </p:cNvSpPr>
              <p:nvPr/>
            </p:nvSpPr>
            <p:spPr bwMode="auto">
              <a:xfrm>
                <a:off x="2151" y="2920"/>
                <a:ext cx="45" cy="58"/>
              </a:xfrm>
              <a:custGeom>
                <a:avLst/>
                <a:gdLst>
                  <a:gd name="T0" fmla="*/ 21 w 45"/>
                  <a:gd name="T1" fmla="*/ 58 h 58"/>
                  <a:gd name="T2" fmla="*/ 24 w 45"/>
                  <a:gd name="T3" fmla="*/ 58 h 58"/>
                  <a:gd name="T4" fmla="*/ 28 w 45"/>
                  <a:gd name="T5" fmla="*/ 58 h 58"/>
                  <a:gd name="T6" fmla="*/ 31 w 45"/>
                  <a:gd name="T7" fmla="*/ 53 h 58"/>
                  <a:gd name="T8" fmla="*/ 35 w 45"/>
                  <a:gd name="T9" fmla="*/ 53 h 58"/>
                  <a:gd name="T10" fmla="*/ 38 w 45"/>
                  <a:gd name="T11" fmla="*/ 49 h 58"/>
                  <a:gd name="T12" fmla="*/ 41 w 45"/>
                  <a:gd name="T13" fmla="*/ 44 h 58"/>
                  <a:gd name="T14" fmla="*/ 41 w 45"/>
                  <a:gd name="T15" fmla="*/ 44 h 58"/>
                  <a:gd name="T16" fmla="*/ 41 w 45"/>
                  <a:gd name="T17" fmla="*/ 40 h 58"/>
                  <a:gd name="T18" fmla="*/ 45 w 45"/>
                  <a:gd name="T19" fmla="*/ 36 h 58"/>
                  <a:gd name="T20" fmla="*/ 45 w 45"/>
                  <a:gd name="T21" fmla="*/ 31 h 58"/>
                  <a:gd name="T22" fmla="*/ 45 w 45"/>
                  <a:gd name="T23" fmla="*/ 27 h 58"/>
                  <a:gd name="T24" fmla="*/ 41 w 45"/>
                  <a:gd name="T25" fmla="*/ 22 h 58"/>
                  <a:gd name="T26" fmla="*/ 41 w 45"/>
                  <a:gd name="T27" fmla="*/ 18 h 58"/>
                  <a:gd name="T28" fmla="*/ 41 w 45"/>
                  <a:gd name="T29" fmla="*/ 14 h 58"/>
                  <a:gd name="T30" fmla="*/ 38 w 45"/>
                  <a:gd name="T31" fmla="*/ 9 h 58"/>
                  <a:gd name="T32" fmla="*/ 35 w 45"/>
                  <a:gd name="T33" fmla="*/ 9 h 58"/>
                  <a:gd name="T34" fmla="*/ 31 w 45"/>
                  <a:gd name="T35" fmla="*/ 5 h 58"/>
                  <a:gd name="T36" fmla="*/ 28 w 45"/>
                  <a:gd name="T37" fmla="*/ 5 h 58"/>
                  <a:gd name="T38" fmla="*/ 24 w 45"/>
                  <a:gd name="T39" fmla="*/ 0 h 58"/>
                  <a:gd name="T40" fmla="*/ 21 w 45"/>
                  <a:gd name="T41" fmla="*/ 0 h 58"/>
                  <a:gd name="T42" fmla="*/ 18 w 45"/>
                  <a:gd name="T43" fmla="*/ 0 h 58"/>
                  <a:gd name="T44" fmla="*/ 14 w 45"/>
                  <a:gd name="T45" fmla="*/ 5 h 58"/>
                  <a:gd name="T46" fmla="*/ 11 w 45"/>
                  <a:gd name="T47" fmla="*/ 5 h 58"/>
                  <a:gd name="T48" fmla="*/ 11 w 45"/>
                  <a:gd name="T49" fmla="*/ 9 h 58"/>
                  <a:gd name="T50" fmla="*/ 7 w 45"/>
                  <a:gd name="T51" fmla="*/ 9 h 58"/>
                  <a:gd name="T52" fmla="*/ 4 w 45"/>
                  <a:gd name="T53" fmla="*/ 14 h 58"/>
                  <a:gd name="T54" fmla="*/ 4 w 45"/>
                  <a:gd name="T55" fmla="*/ 18 h 58"/>
                  <a:gd name="T56" fmla="*/ 0 w 45"/>
                  <a:gd name="T57" fmla="*/ 22 h 58"/>
                  <a:gd name="T58" fmla="*/ 0 w 45"/>
                  <a:gd name="T59" fmla="*/ 27 h 58"/>
                  <a:gd name="T60" fmla="*/ 0 w 45"/>
                  <a:gd name="T61" fmla="*/ 31 h 58"/>
                  <a:gd name="T62" fmla="*/ 0 w 45"/>
                  <a:gd name="T63" fmla="*/ 36 h 58"/>
                  <a:gd name="T64" fmla="*/ 0 w 45"/>
                  <a:gd name="T65" fmla="*/ 40 h 58"/>
                  <a:gd name="T66" fmla="*/ 4 w 45"/>
                  <a:gd name="T67" fmla="*/ 44 h 58"/>
                  <a:gd name="T68" fmla="*/ 4 w 45"/>
                  <a:gd name="T69" fmla="*/ 44 h 58"/>
                  <a:gd name="T70" fmla="*/ 7 w 45"/>
                  <a:gd name="T71" fmla="*/ 49 h 58"/>
                  <a:gd name="T72" fmla="*/ 11 w 45"/>
                  <a:gd name="T73" fmla="*/ 53 h 58"/>
                  <a:gd name="T74" fmla="*/ 11 w 45"/>
                  <a:gd name="T75" fmla="*/ 53 h 58"/>
                  <a:gd name="T76" fmla="*/ 14 w 45"/>
                  <a:gd name="T77" fmla="*/ 58 h 58"/>
                  <a:gd name="T78" fmla="*/ 18 w 45"/>
                  <a:gd name="T79" fmla="*/ 58 h 58"/>
                  <a:gd name="T80" fmla="*/ 21 w 45"/>
                  <a:gd name="T81" fmla="*/ 58 h 58"/>
                  <a:gd name="T82" fmla="*/ 21 w 45"/>
                  <a:gd name="T83" fmla="*/ 58 h 5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5"/>
                  <a:gd name="T127" fmla="*/ 0 h 58"/>
                  <a:gd name="T128" fmla="*/ 45 w 45"/>
                  <a:gd name="T129" fmla="*/ 58 h 5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5" h="58">
                    <a:moveTo>
                      <a:pt x="21" y="58"/>
                    </a:moveTo>
                    <a:lnTo>
                      <a:pt x="24" y="58"/>
                    </a:lnTo>
                    <a:lnTo>
                      <a:pt x="28" y="58"/>
                    </a:lnTo>
                    <a:lnTo>
                      <a:pt x="31" y="53"/>
                    </a:lnTo>
                    <a:lnTo>
                      <a:pt x="35" y="53"/>
                    </a:lnTo>
                    <a:lnTo>
                      <a:pt x="38" y="49"/>
                    </a:lnTo>
                    <a:lnTo>
                      <a:pt x="41" y="44"/>
                    </a:lnTo>
                    <a:lnTo>
                      <a:pt x="41" y="40"/>
                    </a:lnTo>
                    <a:lnTo>
                      <a:pt x="45" y="36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1" y="22"/>
                    </a:lnTo>
                    <a:lnTo>
                      <a:pt x="41" y="18"/>
                    </a:lnTo>
                    <a:lnTo>
                      <a:pt x="41" y="14"/>
                    </a:lnTo>
                    <a:lnTo>
                      <a:pt x="38" y="9"/>
                    </a:lnTo>
                    <a:lnTo>
                      <a:pt x="35" y="9"/>
                    </a:lnTo>
                    <a:lnTo>
                      <a:pt x="31" y="5"/>
                    </a:lnTo>
                    <a:lnTo>
                      <a:pt x="28" y="5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4" y="5"/>
                    </a:lnTo>
                    <a:lnTo>
                      <a:pt x="11" y="5"/>
                    </a:lnTo>
                    <a:lnTo>
                      <a:pt x="11" y="9"/>
                    </a:lnTo>
                    <a:lnTo>
                      <a:pt x="7" y="9"/>
                    </a:lnTo>
                    <a:lnTo>
                      <a:pt x="4" y="14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36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7" y="49"/>
                    </a:lnTo>
                    <a:lnTo>
                      <a:pt x="11" y="53"/>
                    </a:lnTo>
                    <a:lnTo>
                      <a:pt x="14" y="58"/>
                    </a:lnTo>
                    <a:lnTo>
                      <a:pt x="18" y="58"/>
                    </a:lnTo>
                    <a:lnTo>
                      <a:pt x="21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Line 260"/>
              <p:cNvSpPr>
                <a:spLocks noChangeShapeType="1"/>
              </p:cNvSpPr>
              <p:nvPr/>
            </p:nvSpPr>
            <p:spPr bwMode="auto">
              <a:xfrm>
                <a:off x="2582" y="3514"/>
                <a:ext cx="1295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Freeform 261"/>
              <p:cNvSpPr>
                <a:spLocks/>
              </p:cNvSpPr>
              <p:nvPr/>
            </p:nvSpPr>
            <p:spPr bwMode="auto">
              <a:xfrm>
                <a:off x="3856" y="2551"/>
                <a:ext cx="41" cy="57"/>
              </a:xfrm>
              <a:custGeom>
                <a:avLst/>
                <a:gdLst>
                  <a:gd name="T0" fmla="*/ 21 w 41"/>
                  <a:gd name="T1" fmla="*/ 53 h 57"/>
                  <a:gd name="T2" fmla="*/ 24 w 41"/>
                  <a:gd name="T3" fmla="*/ 57 h 57"/>
                  <a:gd name="T4" fmla="*/ 28 w 41"/>
                  <a:gd name="T5" fmla="*/ 53 h 57"/>
                  <a:gd name="T6" fmla="*/ 31 w 41"/>
                  <a:gd name="T7" fmla="*/ 53 h 57"/>
                  <a:gd name="T8" fmla="*/ 35 w 41"/>
                  <a:gd name="T9" fmla="*/ 53 h 57"/>
                  <a:gd name="T10" fmla="*/ 38 w 41"/>
                  <a:gd name="T11" fmla="*/ 48 h 57"/>
                  <a:gd name="T12" fmla="*/ 38 w 41"/>
                  <a:gd name="T13" fmla="*/ 44 h 57"/>
                  <a:gd name="T14" fmla="*/ 41 w 41"/>
                  <a:gd name="T15" fmla="*/ 40 h 57"/>
                  <a:gd name="T16" fmla="*/ 41 w 41"/>
                  <a:gd name="T17" fmla="*/ 35 h 57"/>
                  <a:gd name="T18" fmla="*/ 41 w 41"/>
                  <a:gd name="T19" fmla="*/ 31 h 57"/>
                  <a:gd name="T20" fmla="*/ 41 w 41"/>
                  <a:gd name="T21" fmla="*/ 26 h 57"/>
                  <a:gd name="T22" fmla="*/ 41 w 41"/>
                  <a:gd name="T23" fmla="*/ 22 h 57"/>
                  <a:gd name="T24" fmla="*/ 41 w 41"/>
                  <a:gd name="T25" fmla="*/ 18 h 57"/>
                  <a:gd name="T26" fmla="*/ 41 w 41"/>
                  <a:gd name="T27" fmla="*/ 13 h 57"/>
                  <a:gd name="T28" fmla="*/ 38 w 41"/>
                  <a:gd name="T29" fmla="*/ 13 h 57"/>
                  <a:gd name="T30" fmla="*/ 38 w 41"/>
                  <a:gd name="T31" fmla="*/ 9 h 57"/>
                  <a:gd name="T32" fmla="*/ 35 w 41"/>
                  <a:gd name="T33" fmla="*/ 4 h 57"/>
                  <a:gd name="T34" fmla="*/ 31 w 41"/>
                  <a:gd name="T35" fmla="*/ 4 h 57"/>
                  <a:gd name="T36" fmla="*/ 28 w 41"/>
                  <a:gd name="T37" fmla="*/ 0 h 57"/>
                  <a:gd name="T38" fmla="*/ 24 w 41"/>
                  <a:gd name="T39" fmla="*/ 0 h 57"/>
                  <a:gd name="T40" fmla="*/ 21 w 41"/>
                  <a:gd name="T41" fmla="*/ 0 h 57"/>
                  <a:gd name="T42" fmla="*/ 17 w 41"/>
                  <a:gd name="T43" fmla="*/ 0 h 57"/>
                  <a:gd name="T44" fmla="*/ 14 w 41"/>
                  <a:gd name="T45" fmla="*/ 0 h 57"/>
                  <a:gd name="T46" fmla="*/ 11 w 41"/>
                  <a:gd name="T47" fmla="*/ 4 h 57"/>
                  <a:gd name="T48" fmla="*/ 7 w 41"/>
                  <a:gd name="T49" fmla="*/ 4 h 57"/>
                  <a:gd name="T50" fmla="*/ 4 w 41"/>
                  <a:gd name="T51" fmla="*/ 9 h 57"/>
                  <a:gd name="T52" fmla="*/ 4 w 41"/>
                  <a:gd name="T53" fmla="*/ 13 h 57"/>
                  <a:gd name="T54" fmla="*/ 0 w 41"/>
                  <a:gd name="T55" fmla="*/ 13 h 57"/>
                  <a:gd name="T56" fmla="*/ 0 w 41"/>
                  <a:gd name="T57" fmla="*/ 18 h 57"/>
                  <a:gd name="T58" fmla="*/ 0 w 41"/>
                  <a:gd name="T59" fmla="*/ 22 h 57"/>
                  <a:gd name="T60" fmla="*/ 0 w 41"/>
                  <a:gd name="T61" fmla="*/ 26 h 57"/>
                  <a:gd name="T62" fmla="*/ 0 w 41"/>
                  <a:gd name="T63" fmla="*/ 31 h 57"/>
                  <a:gd name="T64" fmla="*/ 0 w 41"/>
                  <a:gd name="T65" fmla="*/ 35 h 57"/>
                  <a:gd name="T66" fmla="*/ 0 w 41"/>
                  <a:gd name="T67" fmla="*/ 40 h 57"/>
                  <a:gd name="T68" fmla="*/ 4 w 41"/>
                  <a:gd name="T69" fmla="*/ 44 h 57"/>
                  <a:gd name="T70" fmla="*/ 4 w 41"/>
                  <a:gd name="T71" fmla="*/ 48 h 57"/>
                  <a:gd name="T72" fmla="*/ 7 w 41"/>
                  <a:gd name="T73" fmla="*/ 53 h 57"/>
                  <a:gd name="T74" fmla="*/ 11 w 41"/>
                  <a:gd name="T75" fmla="*/ 53 h 57"/>
                  <a:gd name="T76" fmla="*/ 14 w 41"/>
                  <a:gd name="T77" fmla="*/ 53 h 57"/>
                  <a:gd name="T78" fmla="*/ 17 w 41"/>
                  <a:gd name="T79" fmla="*/ 57 h 57"/>
                  <a:gd name="T80" fmla="*/ 21 w 41"/>
                  <a:gd name="T81" fmla="*/ 57 h 57"/>
                  <a:gd name="T82" fmla="*/ 21 w 41"/>
                  <a:gd name="T83" fmla="*/ 57 h 57"/>
                  <a:gd name="T84" fmla="*/ 21 w 41"/>
                  <a:gd name="T85" fmla="*/ 53 h 5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1"/>
                  <a:gd name="T130" fmla="*/ 0 h 57"/>
                  <a:gd name="T131" fmla="*/ 41 w 41"/>
                  <a:gd name="T132" fmla="*/ 57 h 5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1" h="57">
                    <a:moveTo>
                      <a:pt x="21" y="53"/>
                    </a:moveTo>
                    <a:lnTo>
                      <a:pt x="24" y="57"/>
                    </a:lnTo>
                    <a:lnTo>
                      <a:pt x="28" y="53"/>
                    </a:lnTo>
                    <a:lnTo>
                      <a:pt x="31" y="53"/>
                    </a:lnTo>
                    <a:lnTo>
                      <a:pt x="35" y="53"/>
                    </a:lnTo>
                    <a:lnTo>
                      <a:pt x="38" y="48"/>
                    </a:lnTo>
                    <a:lnTo>
                      <a:pt x="38" y="44"/>
                    </a:lnTo>
                    <a:lnTo>
                      <a:pt x="41" y="40"/>
                    </a:lnTo>
                    <a:lnTo>
                      <a:pt x="41" y="35"/>
                    </a:lnTo>
                    <a:lnTo>
                      <a:pt x="41" y="31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8"/>
                    </a:lnTo>
                    <a:lnTo>
                      <a:pt x="41" y="13"/>
                    </a:lnTo>
                    <a:lnTo>
                      <a:pt x="38" y="13"/>
                    </a:lnTo>
                    <a:lnTo>
                      <a:pt x="38" y="9"/>
                    </a:lnTo>
                    <a:lnTo>
                      <a:pt x="35" y="4"/>
                    </a:lnTo>
                    <a:lnTo>
                      <a:pt x="31" y="4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4" y="9"/>
                    </a:lnTo>
                    <a:lnTo>
                      <a:pt x="4" y="13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4" y="48"/>
                    </a:lnTo>
                    <a:lnTo>
                      <a:pt x="7" y="53"/>
                    </a:lnTo>
                    <a:lnTo>
                      <a:pt x="11" y="53"/>
                    </a:lnTo>
                    <a:lnTo>
                      <a:pt x="14" y="53"/>
                    </a:lnTo>
                    <a:lnTo>
                      <a:pt x="17" y="57"/>
                    </a:lnTo>
                    <a:lnTo>
                      <a:pt x="21" y="57"/>
                    </a:lnTo>
                    <a:lnTo>
                      <a:pt x="21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Freeform 262"/>
              <p:cNvSpPr>
                <a:spLocks/>
              </p:cNvSpPr>
              <p:nvPr/>
            </p:nvSpPr>
            <p:spPr bwMode="auto">
              <a:xfrm>
                <a:off x="3856" y="3017"/>
                <a:ext cx="45" cy="57"/>
              </a:xfrm>
              <a:custGeom>
                <a:avLst/>
                <a:gdLst>
                  <a:gd name="T0" fmla="*/ 21 w 45"/>
                  <a:gd name="T1" fmla="*/ 57 h 57"/>
                  <a:gd name="T2" fmla="*/ 24 w 45"/>
                  <a:gd name="T3" fmla="*/ 57 h 57"/>
                  <a:gd name="T4" fmla="*/ 28 w 45"/>
                  <a:gd name="T5" fmla="*/ 57 h 57"/>
                  <a:gd name="T6" fmla="*/ 31 w 45"/>
                  <a:gd name="T7" fmla="*/ 53 h 57"/>
                  <a:gd name="T8" fmla="*/ 35 w 45"/>
                  <a:gd name="T9" fmla="*/ 53 h 57"/>
                  <a:gd name="T10" fmla="*/ 38 w 45"/>
                  <a:gd name="T11" fmla="*/ 49 h 57"/>
                  <a:gd name="T12" fmla="*/ 38 w 45"/>
                  <a:gd name="T13" fmla="*/ 44 h 57"/>
                  <a:gd name="T14" fmla="*/ 41 w 45"/>
                  <a:gd name="T15" fmla="*/ 44 h 57"/>
                  <a:gd name="T16" fmla="*/ 41 w 45"/>
                  <a:gd name="T17" fmla="*/ 40 h 57"/>
                  <a:gd name="T18" fmla="*/ 45 w 45"/>
                  <a:gd name="T19" fmla="*/ 35 h 57"/>
                  <a:gd name="T20" fmla="*/ 45 w 45"/>
                  <a:gd name="T21" fmla="*/ 31 h 57"/>
                  <a:gd name="T22" fmla="*/ 45 w 45"/>
                  <a:gd name="T23" fmla="*/ 27 h 57"/>
                  <a:gd name="T24" fmla="*/ 41 w 45"/>
                  <a:gd name="T25" fmla="*/ 22 h 57"/>
                  <a:gd name="T26" fmla="*/ 41 w 45"/>
                  <a:gd name="T27" fmla="*/ 18 h 57"/>
                  <a:gd name="T28" fmla="*/ 38 w 45"/>
                  <a:gd name="T29" fmla="*/ 13 h 57"/>
                  <a:gd name="T30" fmla="*/ 38 w 45"/>
                  <a:gd name="T31" fmla="*/ 9 h 57"/>
                  <a:gd name="T32" fmla="*/ 35 w 45"/>
                  <a:gd name="T33" fmla="*/ 5 h 57"/>
                  <a:gd name="T34" fmla="*/ 31 w 45"/>
                  <a:gd name="T35" fmla="*/ 5 h 57"/>
                  <a:gd name="T36" fmla="*/ 28 w 45"/>
                  <a:gd name="T37" fmla="*/ 0 h 57"/>
                  <a:gd name="T38" fmla="*/ 24 w 45"/>
                  <a:gd name="T39" fmla="*/ 0 h 57"/>
                  <a:gd name="T40" fmla="*/ 21 w 45"/>
                  <a:gd name="T41" fmla="*/ 0 h 57"/>
                  <a:gd name="T42" fmla="*/ 17 w 45"/>
                  <a:gd name="T43" fmla="*/ 0 h 57"/>
                  <a:gd name="T44" fmla="*/ 14 w 45"/>
                  <a:gd name="T45" fmla="*/ 0 h 57"/>
                  <a:gd name="T46" fmla="*/ 11 w 45"/>
                  <a:gd name="T47" fmla="*/ 5 h 57"/>
                  <a:gd name="T48" fmla="*/ 7 w 45"/>
                  <a:gd name="T49" fmla="*/ 5 h 57"/>
                  <a:gd name="T50" fmla="*/ 7 w 45"/>
                  <a:gd name="T51" fmla="*/ 9 h 57"/>
                  <a:gd name="T52" fmla="*/ 4 w 45"/>
                  <a:gd name="T53" fmla="*/ 13 h 57"/>
                  <a:gd name="T54" fmla="*/ 4 w 45"/>
                  <a:gd name="T55" fmla="*/ 18 h 57"/>
                  <a:gd name="T56" fmla="*/ 0 w 45"/>
                  <a:gd name="T57" fmla="*/ 22 h 57"/>
                  <a:gd name="T58" fmla="*/ 0 w 45"/>
                  <a:gd name="T59" fmla="*/ 27 h 57"/>
                  <a:gd name="T60" fmla="*/ 0 w 45"/>
                  <a:gd name="T61" fmla="*/ 31 h 57"/>
                  <a:gd name="T62" fmla="*/ 0 w 45"/>
                  <a:gd name="T63" fmla="*/ 35 h 57"/>
                  <a:gd name="T64" fmla="*/ 0 w 45"/>
                  <a:gd name="T65" fmla="*/ 40 h 57"/>
                  <a:gd name="T66" fmla="*/ 4 w 45"/>
                  <a:gd name="T67" fmla="*/ 44 h 57"/>
                  <a:gd name="T68" fmla="*/ 4 w 45"/>
                  <a:gd name="T69" fmla="*/ 44 h 57"/>
                  <a:gd name="T70" fmla="*/ 7 w 45"/>
                  <a:gd name="T71" fmla="*/ 49 h 57"/>
                  <a:gd name="T72" fmla="*/ 7 w 45"/>
                  <a:gd name="T73" fmla="*/ 53 h 57"/>
                  <a:gd name="T74" fmla="*/ 11 w 45"/>
                  <a:gd name="T75" fmla="*/ 53 h 57"/>
                  <a:gd name="T76" fmla="*/ 14 w 45"/>
                  <a:gd name="T77" fmla="*/ 57 h 57"/>
                  <a:gd name="T78" fmla="*/ 17 w 45"/>
                  <a:gd name="T79" fmla="*/ 57 h 57"/>
                  <a:gd name="T80" fmla="*/ 21 w 45"/>
                  <a:gd name="T81" fmla="*/ 57 h 57"/>
                  <a:gd name="T82" fmla="*/ 21 w 45"/>
                  <a:gd name="T83" fmla="*/ 57 h 5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5"/>
                  <a:gd name="T127" fmla="*/ 0 h 57"/>
                  <a:gd name="T128" fmla="*/ 45 w 45"/>
                  <a:gd name="T129" fmla="*/ 57 h 5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5" h="57">
                    <a:moveTo>
                      <a:pt x="21" y="57"/>
                    </a:moveTo>
                    <a:lnTo>
                      <a:pt x="24" y="57"/>
                    </a:lnTo>
                    <a:lnTo>
                      <a:pt x="28" y="57"/>
                    </a:lnTo>
                    <a:lnTo>
                      <a:pt x="31" y="53"/>
                    </a:lnTo>
                    <a:lnTo>
                      <a:pt x="35" y="53"/>
                    </a:lnTo>
                    <a:lnTo>
                      <a:pt x="38" y="49"/>
                    </a:lnTo>
                    <a:lnTo>
                      <a:pt x="38" y="44"/>
                    </a:lnTo>
                    <a:lnTo>
                      <a:pt x="41" y="44"/>
                    </a:lnTo>
                    <a:lnTo>
                      <a:pt x="41" y="40"/>
                    </a:lnTo>
                    <a:lnTo>
                      <a:pt x="45" y="35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1" y="22"/>
                    </a:lnTo>
                    <a:lnTo>
                      <a:pt x="41" y="18"/>
                    </a:lnTo>
                    <a:lnTo>
                      <a:pt x="38" y="13"/>
                    </a:lnTo>
                    <a:lnTo>
                      <a:pt x="38" y="9"/>
                    </a:lnTo>
                    <a:lnTo>
                      <a:pt x="35" y="5"/>
                    </a:lnTo>
                    <a:lnTo>
                      <a:pt x="31" y="5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1" y="5"/>
                    </a:lnTo>
                    <a:lnTo>
                      <a:pt x="7" y="5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7" y="49"/>
                    </a:lnTo>
                    <a:lnTo>
                      <a:pt x="7" y="53"/>
                    </a:lnTo>
                    <a:lnTo>
                      <a:pt x="11" y="53"/>
                    </a:lnTo>
                    <a:lnTo>
                      <a:pt x="14" y="57"/>
                    </a:lnTo>
                    <a:lnTo>
                      <a:pt x="17" y="57"/>
                    </a:lnTo>
                    <a:lnTo>
                      <a:pt x="21" y="5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Freeform 263"/>
              <p:cNvSpPr>
                <a:spLocks/>
              </p:cNvSpPr>
              <p:nvPr/>
            </p:nvSpPr>
            <p:spPr bwMode="auto">
              <a:xfrm>
                <a:off x="3856" y="3488"/>
                <a:ext cx="45" cy="57"/>
              </a:xfrm>
              <a:custGeom>
                <a:avLst/>
                <a:gdLst>
                  <a:gd name="T0" fmla="*/ 21 w 45"/>
                  <a:gd name="T1" fmla="*/ 53 h 57"/>
                  <a:gd name="T2" fmla="*/ 24 w 45"/>
                  <a:gd name="T3" fmla="*/ 57 h 57"/>
                  <a:gd name="T4" fmla="*/ 28 w 45"/>
                  <a:gd name="T5" fmla="*/ 57 h 57"/>
                  <a:gd name="T6" fmla="*/ 31 w 45"/>
                  <a:gd name="T7" fmla="*/ 53 h 57"/>
                  <a:gd name="T8" fmla="*/ 35 w 45"/>
                  <a:gd name="T9" fmla="*/ 53 h 57"/>
                  <a:gd name="T10" fmla="*/ 38 w 45"/>
                  <a:gd name="T11" fmla="*/ 48 h 57"/>
                  <a:gd name="T12" fmla="*/ 41 w 45"/>
                  <a:gd name="T13" fmla="*/ 44 h 57"/>
                  <a:gd name="T14" fmla="*/ 41 w 45"/>
                  <a:gd name="T15" fmla="*/ 39 h 57"/>
                  <a:gd name="T16" fmla="*/ 45 w 45"/>
                  <a:gd name="T17" fmla="*/ 35 h 57"/>
                  <a:gd name="T18" fmla="*/ 45 w 45"/>
                  <a:gd name="T19" fmla="*/ 31 h 57"/>
                  <a:gd name="T20" fmla="*/ 45 w 45"/>
                  <a:gd name="T21" fmla="*/ 26 h 57"/>
                  <a:gd name="T22" fmla="*/ 45 w 45"/>
                  <a:gd name="T23" fmla="*/ 22 h 57"/>
                  <a:gd name="T24" fmla="*/ 45 w 45"/>
                  <a:gd name="T25" fmla="*/ 17 h 57"/>
                  <a:gd name="T26" fmla="*/ 41 w 45"/>
                  <a:gd name="T27" fmla="*/ 13 h 57"/>
                  <a:gd name="T28" fmla="*/ 41 w 45"/>
                  <a:gd name="T29" fmla="*/ 13 h 57"/>
                  <a:gd name="T30" fmla="*/ 38 w 45"/>
                  <a:gd name="T31" fmla="*/ 9 h 57"/>
                  <a:gd name="T32" fmla="*/ 35 w 45"/>
                  <a:gd name="T33" fmla="*/ 4 h 57"/>
                  <a:gd name="T34" fmla="*/ 31 w 45"/>
                  <a:gd name="T35" fmla="*/ 4 h 57"/>
                  <a:gd name="T36" fmla="*/ 28 w 45"/>
                  <a:gd name="T37" fmla="*/ 0 h 57"/>
                  <a:gd name="T38" fmla="*/ 24 w 45"/>
                  <a:gd name="T39" fmla="*/ 0 h 57"/>
                  <a:gd name="T40" fmla="*/ 21 w 45"/>
                  <a:gd name="T41" fmla="*/ 0 h 57"/>
                  <a:gd name="T42" fmla="*/ 17 w 45"/>
                  <a:gd name="T43" fmla="*/ 0 h 57"/>
                  <a:gd name="T44" fmla="*/ 14 w 45"/>
                  <a:gd name="T45" fmla="*/ 0 h 57"/>
                  <a:gd name="T46" fmla="*/ 11 w 45"/>
                  <a:gd name="T47" fmla="*/ 4 h 57"/>
                  <a:gd name="T48" fmla="*/ 11 w 45"/>
                  <a:gd name="T49" fmla="*/ 4 h 57"/>
                  <a:gd name="T50" fmla="*/ 7 w 45"/>
                  <a:gd name="T51" fmla="*/ 9 h 57"/>
                  <a:gd name="T52" fmla="*/ 4 w 45"/>
                  <a:gd name="T53" fmla="*/ 13 h 57"/>
                  <a:gd name="T54" fmla="*/ 4 w 45"/>
                  <a:gd name="T55" fmla="*/ 13 h 57"/>
                  <a:gd name="T56" fmla="*/ 0 w 45"/>
                  <a:gd name="T57" fmla="*/ 17 h 57"/>
                  <a:gd name="T58" fmla="*/ 0 w 45"/>
                  <a:gd name="T59" fmla="*/ 22 h 57"/>
                  <a:gd name="T60" fmla="*/ 0 w 45"/>
                  <a:gd name="T61" fmla="*/ 26 h 57"/>
                  <a:gd name="T62" fmla="*/ 0 w 45"/>
                  <a:gd name="T63" fmla="*/ 31 h 57"/>
                  <a:gd name="T64" fmla="*/ 0 w 45"/>
                  <a:gd name="T65" fmla="*/ 35 h 57"/>
                  <a:gd name="T66" fmla="*/ 4 w 45"/>
                  <a:gd name="T67" fmla="*/ 39 h 57"/>
                  <a:gd name="T68" fmla="*/ 4 w 45"/>
                  <a:gd name="T69" fmla="*/ 44 h 57"/>
                  <a:gd name="T70" fmla="*/ 7 w 45"/>
                  <a:gd name="T71" fmla="*/ 48 h 57"/>
                  <a:gd name="T72" fmla="*/ 11 w 45"/>
                  <a:gd name="T73" fmla="*/ 53 h 57"/>
                  <a:gd name="T74" fmla="*/ 11 w 45"/>
                  <a:gd name="T75" fmla="*/ 53 h 57"/>
                  <a:gd name="T76" fmla="*/ 14 w 45"/>
                  <a:gd name="T77" fmla="*/ 57 h 57"/>
                  <a:gd name="T78" fmla="*/ 17 w 45"/>
                  <a:gd name="T79" fmla="*/ 57 h 57"/>
                  <a:gd name="T80" fmla="*/ 21 w 45"/>
                  <a:gd name="T81" fmla="*/ 57 h 57"/>
                  <a:gd name="T82" fmla="*/ 21 w 45"/>
                  <a:gd name="T83" fmla="*/ 57 h 57"/>
                  <a:gd name="T84" fmla="*/ 21 w 45"/>
                  <a:gd name="T85" fmla="*/ 53 h 5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5"/>
                  <a:gd name="T130" fmla="*/ 0 h 57"/>
                  <a:gd name="T131" fmla="*/ 45 w 45"/>
                  <a:gd name="T132" fmla="*/ 57 h 5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5" h="57">
                    <a:moveTo>
                      <a:pt x="21" y="53"/>
                    </a:moveTo>
                    <a:lnTo>
                      <a:pt x="24" y="57"/>
                    </a:lnTo>
                    <a:lnTo>
                      <a:pt x="28" y="57"/>
                    </a:lnTo>
                    <a:lnTo>
                      <a:pt x="31" y="53"/>
                    </a:lnTo>
                    <a:lnTo>
                      <a:pt x="35" y="53"/>
                    </a:lnTo>
                    <a:lnTo>
                      <a:pt x="38" y="48"/>
                    </a:lnTo>
                    <a:lnTo>
                      <a:pt x="41" y="44"/>
                    </a:lnTo>
                    <a:lnTo>
                      <a:pt x="41" y="39"/>
                    </a:lnTo>
                    <a:lnTo>
                      <a:pt x="45" y="35"/>
                    </a:lnTo>
                    <a:lnTo>
                      <a:pt x="45" y="31"/>
                    </a:lnTo>
                    <a:lnTo>
                      <a:pt x="45" y="26"/>
                    </a:lnTo>
                    <a:lnTo>
                      <a:pt x="45" y="22"/>
                    </a:lnTo>
                    <a:lnTo>
                      <a:pt x="45" y="17"/>
                    </a:lnTo>
                    <a:lnTo>
                      <a:pt x="41" y="13"/>
                    </a:lnTo>
                    <a:lnTo>
                      <a:pt x="38" y="9"/>
                    </a:lnTo>
                    <a:lnTo>
                      <a:pt x="35" y="4"/>
                    </a:lnTo>
                    <a:lnTo>
                      <a:pt x="31" y="4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1" y="4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4" y="39"/>
                    </a:lnTo>
                    <a:lnTo>
                      <a:pt x="4" y="44"/>
                    </a:lnTo>
                    <a:lnTo>
                      <a:pt x="7" y="48"/>
                    </a:lnTo>
                    <a:lnTo>
                      <a:pt x="11" y="53"/>
                    </a:lnTo>
                    <a:lnTo>
                      <a:pt x="14" y="57"/>
                    </a:lnTo>
                    <a:lnTo>
                      <a:pt x="17" y="57"/>
                    </a:lnTo>
                    <a:lnTo>
                      <a:pt x="21" y="57"/>
                    </a:lnTo>
                    <a:lnTo>
                      <a:pt x="21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Freeform 264"/>
              <p:cNvSpPr>
                <a:spLocks/>
              </p:cNvSpPr>
              <p:nvPr/>
            </p:nvSpPr>
            <p:spPr bwMode="auto">
              <a:xfrm>
                <a:off x="3856" y="2780"/>
                <a:ext cx="41" cy="57"/>
              </a:xfrm>
              <a:custGeom>
                <a:avLst/>
                <a:gdLst>
                  <a:gd name="T0" fmla="*/ 21 w 41"/>
                  <a:gd name="T1" fmla="*/ 57 h 57"/>
                  <a:gd name="T2" fmla="*/ 24 w 41"/>
                  <a:gd name="T3" fmla="*/ 57 h 57"/>
                  <a:gd name="T4" fmla="*/ 28 w 41"/>
                  <a:gd name="T5" fmla="*/ 57 h 57"/>
                  <a:gd name="T6" fmla="*/ 31 w 41"/>
                  <a:gd name="T7" fmla="*/ 52 h 57"/>
                  <a:gd name="T8" fmla="*/ 35 w 41"/>
                  <a:gd name="T9" fmla="*/ 52 h 57"/>
                  <a:gd name="T10" fmla="*/ 38 w 41"/>
                  <a:gd name="T11" fmla="*/ 48 h 57"/>
                  <a:gd name="T12" fmla="*/ 38 w 41"/>
                  <a:gd name="T13" fmla="*/ 44 h 57"/>
                  <a:gd name="T14" fmla="*/ 41 w 41"/>
                  <a:gd name="T15" fmla="*/ 44 h 57"/>
                  <a:gd name="T16" fmla="*/ 41 w 41"/>
                  <a:gd name="T17" fmla="*/ 39 h 57"/>
                  <a:gd name="T18" fmla="*/ 41 w 41"/>
                  <a:gd name="T19" fmla="*/ 35 h 57"/>
                  <a:gd name="T20" fmla="*/ 41 w 41"/>
                  <a:gd name="T21" fmla="*/ 30 h 57"/>
                  <a:gd name="T22" fmla="*/ 41 w 41"/>
                  <a:gd name="T23" fmla="*/ 26 h 57"/>
                  <a:gd name="T24" fmla="*/ 41 w 41"/>
                  <a:gd name="T25" fmla="*/ 22 h 57"/>
                  <a:gd name="T26" fmla="*/ 41 w 41"/>
                  <a:gd name="T27" fmla="*/ 17 h 57"/>
                  <a:gd name="T28" fmla="*/ 38 w 41"/>
                  <a:gd name="T29" fmla="*/ 13 h 57"/>
                  <a:gd name="T30" fmla="*/ 38 w 41"/>
                  <a:gd name="T31" fmla="*/ 8 h 57"/>
                  <a:gd name="T32" fmla="*/ 35 w 41"/>
                  <a:gd name="T33" fmla="*/ 4 h 57"/>
                  <a:gd name="T34" fmla="*/ 31 w 41"/>
                  <a:gd name="T35" fmla="*/ 4 h 57"/>
                  <a:gd name="T36" fmla="*/ 28 w 41"/>
                  <a:gd name="T37" fmla="*/ 4 h 57"/>
                  <a:gd name="T38" fmla="*/ 24 w 41"/>
                  <a:gd name="T39" fmla="*/ 0 h 57"/>
                  <a:gd name="T40" fmla="*/ 21 w 41"/>
                  <a:gd name="T41" fmla="*/ 0 h 57"/>
                  <a:gd name="T42" fmla="*/ 17 w 41"/>
                  <a:gd name="T43" fmla="*/ 0 h 57"/>
                  <a:gd name="T44" fmla="*/ 14 w 41"/>
                  <a:gd name="T45" fmla="*/ 4 h 57"/>
                  <a:gd name="T46" fmla="*/ 11 w 41"/>
                  <a:gd name="T47" fmla="*/ 4 h 57"/>
                  <a:gd name="T48" fmla="*/ 7 w 41"/>
                  <a:gd name="T49" fmla="*/ 4 h 57"/>
                  <a:gd name="T50" fmla="*/ 4 w 41"/>
                  <a:gd name="T51" fmla="*/ 8 h 57"/>
                  <a:gd name="T52" fmla="*/ 4 w 41"/>
                  <a:gd name="T53" fmla="*/ 13 h 57"/>
                  <a:gd name="T54" fmla="*/ 0 w 41"/>
                  <a:gd name="T55" fmla="*/ 17 h 57"/>
                  <a:gd name="T56" fmla="*/ 0 w 41"/>
                  <a:gd name="T57" fmla="*/ 22 h 57"/>
                  <a:gd name="T58" fmla="*/ 0 w 41"/>
                  <a:gd name="T59" fmla="*/ 26 h 57"/>
                  <a:gd name="T60" fmla="*/ 0 w 41"/>
                  <a:gd name="T61" fmla="*/ 30 h 57"/>
                  <a:gd name="T62" fmla="*/ 0 w 41"/>
                  <a:gd name="T63" fmla="*/ 35 h 57"/>
                  <a:gd name="T64" fmla="*/ 0 w 41"/>
                  <a:gd name="T65" fmla="*/ 39 h 57"/>
                  <a:gd name="T66" fmla="*/ 0 w 41"/>
                  <a:gd name="T67" fmla="*/ 44 h 57"/>
                  <a:gd name="T68" fmla="*/ 4 w 41"/>
                  <a:gd name="T69" fmla="*/ 44 h 57"/>
                  <a:gd name="T70" fmla="*/ 4 w 41"/>
                  <a:gd name="T71" fmla="*/ 48 h 57"/>
                  <a:gd name="T72" fmla="*/ 7 w 41"/>
                  <a:gd name="T73" fmla="*/ 52 h 57"/>
                  <a:gd name="T74" fmla="*/ 11 w 41"/>
                  <a:gd name="T75" fmla="*/ 52 h 57"/>
                  <a:gd name="T76" fmla="*/ 14 w 41"/>
                  <a:gd name="T77" fmla="*/ 57 h 57"/>
                  <a:gd name="T78" fmla="*/ 17 w 41"/>
                  <a:gd name="T79" fmla="*/ 57 h 57"/>
                  <a:gd name="T80" fmla="*/ 21 w 41"/>
                  <a:gd name="T81" fmla="*/ 57 h 57"/>
                  <a:gd name="T82" fmla="*/ 21 w 41"/>
                  <a:gd name="T83" fmla="*/ 57 h 5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1"/>
                  <a:gd name="T127" fmla="*/ 0 h 57"/>
                  <a:gd name="T128" fmla="*/ 41 w 41"/>
                  <a:gd name="T129" fmla="*/ 57 h 5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1" h="57">
                    <a:moveTo>
                      <a:pt x="21" y="57"/>
                    </a:moveTo>
                    <a:lnTo>
                      <a:pt x="24" y="57"/>
                    </a:lnTo>
                    <a:lnTo>
                      <a:pt x="28" y="57"/>
                    </a:lnTo>
                    <a:lnTo>
                      <a:pt x="31" y="52"/>
                    </a:lnTo>
                    <a:lnTo>
                      <a:pt x="35" y="52"/>
                    </a:lnTo>
                    <a:lnTo>
                      <a:pt x="38" y="48"/>
                    </a:lnTo>
                    <a:lnTo>
                      <a:pt x="38" y="44"/>
                    </a:lnTo>
                    <a:lnTo>
                      <a:pt x="41" y="44"/>
                    </a:lnTo>
                    <a:lnTo>
                      <a:pt x="41" y="39"/>
                    </a:lnTo>
                    <a:lnTo>
                      <a:pt x="41" y="35"/>
                    </a:lnTo>
                    <a:lnTo>
                      <a:pt x="41" y="30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7"/>
                    </a:lnTo>
                    <a:lnTo>
                      <a:pt x="38" y="13"/>
                    </a:lnTo>
                    <a:lnTo>
                      <a:pt x="38" y="8"/>
                    </a:lnTo>
                    <a:lnTo>
                      <a:pt x="35" y="4"/>
                    </a:lnTo>
                    <a:lnTo>
                      <a:pt x="31" y="4"/>
                    </a:lnTo>
                    <a:lnTo>
                      <a:pt x="28" y="4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4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4" y="8"/>
                    </a:lnTo>
                    <a:lnTo>
                      <a:pt x="4" y="13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0" y="35"/>
                    </a:lnTo>
                    <a:lnTo>
                      <a:pt x="0" y="39"/>
                    </a:lnTo>
                    <a:lnTo>
                      <a:pt x="0" y="44"/>
                    </a:lnTo>
                    <a:lnTo>
                      <a:pt x="4" y="44"/>
                    </a:lnTo>
                    <a:lnTo>
                      <a:pt x="4" y="48"/>
                    </a:lnTo>
                    <a:lnTo>
                      <a:pt x="7" y="52"/>
                    </a:lnTo>
                    <a:lnTo>
                      <a:pt x="11" y="52"/>
                    </a:lnTo>
                    <a:lnTo>
                      <a:pt x="14" y="57"/>
                    </a:lnTo>
                    <a:lnTo>
                      <a:pt x="17" y="57"/>
                    </a:lnTo>
                    <a:lnTo>
                      <a:pt x="21" y="5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Line 265"/>
              <p:cNvSpPr>
                <a:spLocks noChangeShapeType="1"/>
              </p:cNvSpPr>
              <p:nvPr/>
            </p:nvSpPr>
            <p:spPr bwMode="auto">
              <a:xfrm flipV="1">
                <a:off x="3873" y="2573"/>
                <a:ext cx="4" cy="94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Line 266"/>
              <p:cNvSpPr>
                <a:spLocks noChangeShapeType="1"/>
              </p:cNvSpPr>
              <p:nvPr/>
            </p:nvSpPr>
            <p:spPr bwMode="auto">
              <a:xfrm flipH="1">
                <a:off x="3142" y="2573"/>
                <a:ext cx="731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Line 267"/>
              <p:cNvSpPr>
                <a:spLocks noChangeShapeType="1"/>
              </p:cNvSpPr>
              <p:nvPr/>
            </p:nvSpPr>
            <p:spPr bwMode="auto">
              <a:xfrm>
                <a:off x="3093" y="2070"/>
                <a:ext cx="7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1" name="Line 268"/>
              <p:cNvSpPr>
                <a:spLocks noChangeShapeType="1"/>
              </p:cNvSpPr>
              <p:nvPr/>
            </p:nvSpPr>
            <p:spPr bwMode="auto">
              <a:xfrm>
                <a:off x="3877" y="2070"/>
                <a:ext cx="0" cy="4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2" name="Text Box 269"/>
              <p:cNvSpPr txBox="1">
                <a:spLocks noChangeArrowheads="1"/>
              </p:cNvSpPr>
              <p:nvPr/>
            </p:nvSpPr>
            <p:spPr bwMode="auto">
              <a:xfrm>
                <a:off x="3018" y="1823"/>
                <a:ext cx="883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00CC"/>
                    </a:solidFill>
                  </a:rPr>
                  <a:t>ALUcontrol3</a:t>
                </a:r>
              </a:p>
            </p:txBody>
          </p:sp>
          <p:sp>
            <p:nvSpPr>
              <p:cNvPr id="263" name="Text Box 270"/>
              <p:cNvSpPr txBox="1">
                <a:spLocks noChangeArrowheads="1"/>
              </p:cNvSpPr>
              <p:nvPr/>
            </p:nvSpPr>
            <p:spPr bwMode="auto">
              <a:xfrm>
                <a:off x="2908" y="1954"/>
                <a:ext cx="196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/>
                  <a:t>0</a:t>
                </a:r>
              </a:p>
            </p:txBody>
          </p:sp>
          <p:sp>
            <p:nvSpPr>
              <p:cNvPr id="264" name="Text Box 271"/>
              <p:cNvSpPr txBox="1">
                <a:spLocks noChangeArrowheads="1"/>
              </p:cNvSpPr>
              <p:nvPr/>
            </p:nvSpPr>
            <p:spPr bwMode="auto">
              <a:xfrm>
                <a:off x="3018" y="2283"/>
                <a:ext cx="883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00CC"/>
                    </a:solidFill>
                  </a:rPr>
                  <a:t>ALUcontrol2</a:t>
                </a:r>
              </a:p>
            </p:txBody>
          </p:sp>
          <p:sp>
            <p:nvSpPr>
              <p:cNvPr id="265" name="Text Box 272"/>
              <p:cNvSpPr txBox="1">
                <a:spLocks noChangeArrowheads="1"/>
              </p:cNvSpPr>
              <p:nvPr/>
            </p:nvSpPr>
            <p:spPr bwMode="auto">
              <a:xfrm>
                <a:off x="2990" y="2770"/>
                <a:ext cx="883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00CC"/>
                    </a:solidFill>
                  </a:rPr>
                  <a:t>ALUcontrol1</a:t>
                </a:r>
              </a:p>
            </p:txBody>
          </p:sp>
          <p:sp>
            <p:nvSpPr>
              <p:cNvPr id="266" name="Text Box 273"/>
              <p:cNvSpPr txBox="1">
                <a:spLocks noChangeArrowheads="1"/>
              </p:cNvSpPr>
              <p:nvPr/>
            </p:nvSpPr>
            <p:spPr bwMode="auto">
              <a:xfrm>
                <a:off x="2951" y="3276"/>
                <a:ext cx="883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00CC"/>
                    </a:solidFill>
                  </a:rPr>
                  <a:t>ALUcontrol0</a:t>
                </a:r>
              </a:p>
            </p:txBody>
          </p:sp>
          <p:sp>
            <p:nvSpPr>
              <p:cNvPr id="267" name="Text Box 274"/>
              <p:cNvSpPr txBox="1">
                <a:spLocks noChangeArrowheads="1"/>
              </p:cNvSpPr>
              <p:nvPr/>
            </p:nvSpPr>
            <p:spPr bwMode="auto">
              <a:xfrm>
                <a:off x="2193" y="1265"/>
                <a:ext cx="1535" cy="25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rgbClr val="0000CC"/>
                    </a:solidFill>
                  </a:rPr>
                  <a:t>ALU Control block</a:t>
                </a:r>
              </a:p>
            </p:txBody>
          </p:sp>
          <p:sp>
            <p:nvSpPr>
              <p:cNvPr id="268" name="Text Box 275"/>
              <p:cNvSpPr txBox="1">
                <a:spLocks noChangeArrowheads="1"/>
              </p:cNvSpPr>
              <p:nvPr/>
            </p:nvSpPr>
            <p:spPr bwMode="auto">
              <a:xfrm>
                <a:off x="1502" y="1013"/>
                <a:ext cx="601" cy="25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ALUop</a:t>
                </a:r>
                <a:endParaRPr lang="en-US" sz="20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69" name="Text Box 276"/>
              <p:cNvSpPr txBox="1">
                <a:spLocks noChangeArrowheads="1"/>
              </p:cNvSpPr>
              <p:nvPr/>
            </p:nvSpPr>
            <p:spPr bwMode="auto">
              <a:xfrm>
                <a:off x="1824" y="1584"/>
                <a:ext cx="1056" cy="21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/>
                  <a:t>ALUOp0</a:t>
                </a:r>
                <a:r>
                  <a:rPr lang="en-US" sz="1600"/>
                  <a:t> (LSB)</a:t>
                </a:r>
              </a:p>
            </p:txBody>
          </p:sp>
          <p:sp>
            <p:nvSpPr>
              <p:cNvPr id="270" name="Text Box 277"/>
              <p:cNvSpPr txBox="1">
                <a:spLocks noChangeArrowheads="1"/>
              </p:cNvSpPr>
              <p:nvPr/>
            </p:nvSpPr>
            <p:spPr bwMode="auto">
              <a:xfrm>
                <a:off x="1771" y="1894"/>
                <a:ext cx="720" cy="36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/>
                  <a:t>ALUOp1 </a:t>
                </a:r>
                <a:r>
                  <a:rPr lang="en-US" sz="1600"/>
                  <a:t>(MSB)</a:t>
                </a:r>
              </a:p>
            </p:txBody>
          </p:sp>
          <p:sp>
            <p:nvSpPr>
              <p:cNvPr id="271" name="Text Box 278"/>
              <p:cNvSpPr txBox="1">
                <a:spLocks noChangeArrowheads="1"/>
              </p:cNvSpPr>
              <p:nvPr/>
            </p:nvSpPr>
            <p:spPr bwMode="auto">
              <a:xfrm>
                <a:off x="1287" y="2481"/>
                <a:ext cx="284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F3</a:t>
                </a:r>
              </a:p>
            </p:txBody>
          </p:sp>
          <p:sp>
            <p:nvSpPr>
              <p:cNvPr id="272" name="Text Box 279"/>
              <p:cNvSpPr txBox="1">
                <a:spLocks noChangeArrowheads="1"/>
              </p:cNvSpPr>
              <p:nvPr/>
            </p:nvSpPr>
            <p:spPr bwMode="auto">
              <a:xfrm>
                <a:off x="1296" y="2832"/>
                <a:ext cx="284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F2</a:t>
                </a:r>
              </a:p>
            </p:txBody>
          </p:sp>
          <p:sp>
            <p:nvSpPr>
              <p:cNvPr id="273" name="Text Box 280"/>
              <p:cNvSpPr txBox="1">
                <a:spLocks noChangeArrowheads="1"/>
              </p:cNvSpPr>
              <p:nvPr/>
            </p:nvSpPr>
            <p:spPr bwMode="auto">
              <a:xfrm>
                <a:off x="1296" y="3120"/>
                <a:ext cx="284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F1</a:t>
                </a:r>
              </a:p>
            </p:txBody>
          </p:sp>
          <p:sp>
            <p:nvSpPr>
              <p:cNvPr id="274" name="Text Box 281"/>
              <p:cNvSpPr txBox="1">
                <a:spLocks noChangeArrowheads="1"/>
              </p:cNvSpPr>
              <p:nvPr/>
            </p:nvSpPr>
            <p:spPr bwMode="auto">
              <a:xfrm>
                <a:off x="1296" y="3504"/>
                <a:ext cx="284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F0</a:t>
                </a:r>
              </a:p>
            </p:txBody>
          </p:sp>
          <p:sp>
            <p:nvSpPr>
              <p:cNvPr id="275" name="Text Box 282"/>
              <p:cNvSpPr txBox="1">
                <a:spLocks noChangeArrowheads="1"/>
              </p:cNvSpPr>
              <p:nvPr/>
            </p:nvSpPr>
            <p:spPr bwMode="auto">
              <a:xfrm>
                <a:off x="528" y="2928"/>
                <a:ext cx="508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F(5-0)</a:t>
                </a:r>
              </a:p>
            </p:txBody>
          </p:sp>
        </p:grpSp>
        <p:cxnSp>
          <p:nvCxnSpPr>
            <p:cNvPr id="216" name="Straight Connector 215"/>
            <p:cNvCxnSpPr/>
            <p:nvPr/>
          </p:nvCxnSpPr>
          <p:spPr>
            <a:xfrm flipH="1">
              <a:off x="2828528" y="2003954"/>
              <a:ext cx="270669" cy="1047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 Box 282"/>
            <p:cNvSpPr txBox="1">
              <a:spLocks noChangeArrowheads="1"/>
            </p:cNvSpPr>
            <p:nvPr/>
          </p:nvSpPr>
          <p:spPr bwMode="auto">
            <a:xfrm>
              <a:off x="2682199" y="1865454"/>
              <a:ext cx="269625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/>
                <a:t>2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20C7737-42C9-45D4-811D-E1F8935BF72B}"/>
                  </a:ext>
                </a:extLst>
              </p14:cNvPr>
              <p14:cNvContentPartPr/>
              <p14:nvPr/>
            </p14:nvContentPartPr>
            <p14:xfrm>
              <a:off x="6201720" y="2841480"/>
              <a:ext cx="4025160" cy="1379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20C7737-42C9-45D4-811D-E1F8935BF7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92360" y="2832120"/>
                <a:ext cx="4043880" cy="139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372532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00152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</a:rPr>
              <a:t>5. Control Design: </a:t>
            </a:r>
            <a:r>
              <a:rPr lang="en-SG" sz="3600" b="1">
                <a:solidFill>
                  <a:srgbClr val="0000FF"/>
                </a:solidFill>
              </a:rPr>
              <a:t>Outputs</a:t>
            </a:r>
            <a:endParaRPr lang="en-US" sz="3600" b="1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/>
          </a:p>
        </p:txBody>
      </p:sp>
      <p:graphicFrame>
        <p:nvGraphicFramePr>
          <p:cNvPr id="10" name="Group 125"/>
          <p:cNvGraphicFramePr>
            <a:graphicFrameLocks noGrp="1"/>
          </p:cNvGraphicFramePr>
          <p:nvPr>
            <p:ph idx="1"/>
          </p:nvPr>
        </p:nvGraphicFramePr>
        <p:xfrm>
          <a:off x="1828800" y="1102962"/>
          <a:ext cx="8534402" cy="1920240"/>
        </p:xfrm>
        <a:graphic>
          <a:graphicData uri="http://schemas.openxmlformats.org/drawingml/2006/table">
            <a:tbl>
              <a:tblPr firstRow="1" bandCol="1">
                <a:tableStyleId>{616DA210-FB5B-4158-B5E0-FEB733F419BA}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35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35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42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35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554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ALUSrc</a:t>
                      </a: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MemToReg</a:t>
                      </a: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</a:t>
                      </a:r>
                      <a:endParaRPr kumimoji="0" lang="en-US" sz="1500" b="1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Read</a:t>
                      </a: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Branch</a:t>
                      </a: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2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op1</a:t>
                      </a: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op0</a:t>
                      </a: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R-type</a:t>
                      </a: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2895600" y="1743747"/>
            <a:ext cx="7239000" cy="338554"/>
            <a:chOff x="1371600" y="1743747"/>
            <a:chExt cx="7239000" cy="338554"/>
          </a:xfrm>
        </p:grpSpPr>
        <p:sp>
          <p:nvSpPr>
            <p:cNvPr id="17" name="TextBox 16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80514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0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895600" y="2082301"/>
            <a:ext cx="7239000" cy="338554"/>
            <a:chOff x="1371600" y="1743747"/>
            <a:chExt cx="7239000" cy="338554"/>
          </a:xfrm>
        </p:grpSpPr>
        <p:sp>
          <p:nvSpPr>
            <p:cNvPr id="28" name="TextBox 27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80514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0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0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895600" y="2392371"/>
            <a:ext cx="7239000" cy="338554"/>
            <a:chOff x="1371600" y="1743747"/>
            <a:chExt cx="7239000" cy="338554"/>
          </a:xfrm>
        </p:grpSpPr>
        <p:sp>
          <p:nvSpPr>
            <p:cNvPr id="38" name="TextBox 37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X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X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0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80514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0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895600" y="2686231"/>
            <a:ext cx="7239000" cy="338554"/>
            <a:chOff x="1371600" y="1743747"/>
            <a:chExt cx="7239000" cy="338554"/>
          </a:xfrm>
        </p:grpSpPr>
        <p:sp>
          <p:nvSpPr>
            <p:cNvPr id="48" name="TextBox 47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X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X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0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380514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0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1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698" y="3134783"/>
            <a:ext cx="4554525" cy="35933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601DCB9-AC01-4A6C-B84A-7F2F601848BC}"/>
                  </a:ext>
                </a:extLst>
              </p14:cNvPr>
              <p14:cNvContentPartPr/>
              <p14:nvPr/>
            </p14:nvContentPartPr>
            <p14:xfrm>
              <a:off x="1856880" y="1564920"/>
              <a:ext cx="2363400" cy="1599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601DCB9-AC01-4A6C-B84A-7F2F601848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47520" y="1555560"/>
                <a:ext cx="2382120" cy="161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31103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9FB6-A236-4BD7-B4CD-AEC0C945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Control Circuit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79C8C-33E4-4099-86F5-C38A53CB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Recitation-6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4FF93-18FD-4BC8-9ED2-EEDE0A78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2204FB-DA33-4C21-B4A1-D0C673A26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69" y="1524000"/>
            <a:ext cx="6049108" cy="4550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78F096-1D8F-4F9D-9FC9-7FD8F2405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407" y="1709928"/>
            <a:ext cx="3427862" cy="1641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9E447E-A614-4C59-A5C0-E6E436AFC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407" y="3506348"/>
            <a:ext cx="4620270" cy="18195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166427-59AE-428A-B88E-23D4974F2A06}"/>
                  </a:ext>
                </a:extLst>
              </p14:cNvPr>
              <p14:cNvContentPartPr/>
              <p14:nvPr/>
            </p14:nvContentPartPr>
            <p14:xfrm>
              <a:off x="390240" y="584640"/>
              <a:ext cx="11305800" cy="6028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166427-59AE-428A-B88E-23D4974F2A0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0880" y="575280"/>
                <a:ext cx="11324520" cy="604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12200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BD5-1424-4DAF-9334-0805D8C4A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B76F-B050-4E93-AD8A-B57B379DB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400" dirty="0"/>
              <a:t>MIPS Revision</a:t>
            </a:r>
          </a:p>
          <a:p>
            <a:r>
              <a:rPr lang="en-US" sz="4400" dirty="0"/>
              <a:t>Quiz questions</a:t>
            </a:r>
          </a:p>
          <a:p>
            <a:r>
              <a:rPr lang="en-US" sz="4400" dirty="0"/>
              <a:t>Extra Question in ISA</a:t>
            </a:r>
          </a:p>
          <a:p>
            <a:r>
              <a:rPr lang="en-US" sz="4400" dirty="0" err="1"/>
              <a:t>Mentimeter</a:t>
            </a:r>
            <a:r>
              <a:rPr lang="en-US" sz="4400"/>
              <a:t> Quiz</a:t>
            </a:r>
            <a:endParaRPr lang="en-US" sz="4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Recitation-6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2EEF-8BAF-4309-BE77-3B779D73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4F21C8-B4CC-44E6-A2DA-CFE112DAB533}"/>
                  </a:ext>
                </a:extLst>
              </p14:cNvPr>
              <p14:cNvContentPartPr/>
              <p14:nvPr/>
            </p14:nvContentPartPr>
            <p14:xfrm>
              <a:off x="3782880" y="543600"/>
              <a:ext cx="8330400" cy="5836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4F21C8-B4CC-44E6-A2DA-CFE112DAB5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3520" y="534240"/>
                <a:ext cx="8349120" cy="585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250748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97164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>
                <a:solidFill>
                  <a:srgbClr val="9933FF"/>
                </a:solidFill>
                <a:latin typeface="+mn-lt"/>
              </a:rPr>
              <a:t>Quiz Solutions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4953000" y="18288"/>
            <a:ext cx="4114800" cy="329184"/>
          </a:xfrm>
          <a:noFill/>
        </p:spPr>
        <p:txBody>
          <a:bodyPr/>
          <a:lstStyle/>
          <a:p>
            <a:pPr algn="l"/>
            <a:r>
              <a:rPr lang="fr-FR"/>
              <a:t>CS2100: Recitation-6</a:t>
            </a:r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543804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BD5-1424-4DAF-9334-0805D8C4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Week-6 MIPS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B76F-B050-4E93-AD8A-B57B379D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Recitation-6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2EEF-8BAF-4309-BE77-3B779D73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206505-D027-4C87-AB3C-EDD7034CC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53" y="1524000"/>
            <a:ext cx="10972799" cy="5164476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EC3A2B7-31A1-005E-27ED-2CE6942DA7B1}"/>
              </a:ext>
            </a:extLst>
          </p:cNvPr>
          <p:cNvSpPr/>
          <p:nvPr/>
        </p:nvSpPr>
        <p:spPr>
          <a:xfrm>
            <a:off x="766119" y="3632886"/>
            <a:ext cx="7463481" cy="47335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54CF18C-881D-1252-6F7B-825BCC4B9DD3}"/>
              </a:ext>
            </a:extLst>
          </p:cNvPr>
          <p:cNvSpPr/>
          <p:nvPr/>
        </p:nvSpPr>
        <p:spPr>
          <a:xfrm>
            <a:off x="840259" y="4743615"/>
            <a:ext cx="7463481" cy="47335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E834F5E-771A-FD15-B612-518EF8FDB7A2}"/>
              </a:ext>
            </a:extLst>
          </p:cNvPr>
          <p:cNvSpPr/>
          <p:nvPr/>
        </p:nvSpPr>
        <p:spPr>
          <a:xfrm>
            <a:off x="840259" y="5257800"/>
            <a:ext cx="7463481" cy="47335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2D269F5-FD59-DF75-4840-B167419CB1F1}"/>
              </a:ext>
            </a:extLst>
          </p:cNvPr>
          <p:cNvSpPr/>
          <p:nvPr/>
        </p:nvSpPr>
        <p:spPr>
          <a:xfrm>
            <a:off x="840259" y="5763747"/>
            <a:ext cx="7463481" cy="47335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54BA93-8A19-CAD9-A70A-E0F389457DE2}"/>
              </a:ext>
            </a:extLst>
          </p:cNvPr>
          <p:cNvCxnSpPr/>
          <p:nvPr/>
        </p:nvCxnSpPr>
        <p:spPr>
          <a:xfrm>
            <a:off x="766119" y="4423719"/>
            <a:ext cx="784654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705" y="423672"/>
            <a:ext cx="3981020" cy="3140875"/>
          </a:xfrm>
          <a:prstGeom prst="rect">
            <a:avLst/>
          </a:prstGeom>
          <a:ln>
            <a:solidFill>
              <a:srgbClr val="FFC000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BCEE644-3ED1-4CF1-ABE1-6619F535D3DB}"/>
                  </a:ext>
                </a:extLst>
              </p14:cNvPr>
              <p14:cNvContentPartPr/>
              <p14:nvPr/>
            </p14:nvContentPartPr>
            <p14:xfrm>
              <a:off x="4320360" y="3771720"/>
              <a:ext cx="7749720" cy="249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BCEE644-3ED1-4CF1-ABE1-6619F535D3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11000" y="3762360"/>
                <a:ext cx="7768440" cy="251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99060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BD5-1424-4DAF-9334-0805D8C4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Week-6 MIPS Quiz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D5ED52-342D-4FEC-A36B-573E507E3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83551"/>
            <a:ext cx="10022347" cy="266910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Recitation-6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2EEF-8BAF-4309-BE77-3B779D73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15C352A-CE2C-0D2D-0EAF-51E03B4D394F}"/>
              </a:ext>
            </a:extLst>
          </p:cNvPr>
          <p:cNvSpPr/>
          <p:nvPr/>
        </p:nvSpPr>
        <p:spPr>
          <a:xfrm>
            <a:off x="609600" y="3311610"/>
            <a:ext cx="7463481" cy="47335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554" y="3182721"/>
            <a:ext cx="4013341" cy="3166375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1401927" y="3866148"/>
            <a:ext cx="4427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solidFill>
                  <a:srgbClr val="FF0000"/>
                </a:solidFill>
              </a:rPr>
              <a:t>PCSrc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9CB59A7-DB56-420E-8098-752ECB6ABACF}"/>
                  </a:ext>
                </a:extLst>
              </p14:cNvPr>
              <p14:cNvContentPartPr/>
              <p14:nvPr/>
            </p14:nvContentPartPr>
            <p14:xfrm>
              <a:off x="692640" y="2512440"/>
              <a:ext cx="11092680" cy="2912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9CB59A7-DB56-420E-8098-752ECB6ABA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3280" y="2503080"/>
                <a:ext cx="11111400" cy="293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67060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BD5-1424-4DAF-9334-0805D8C4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Week-6 MIPS Quiz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Recitation-6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2EEF-8BAF-4309-BE77-3B779D73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B73968-C2E2-48D5-8091-1B1675545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720D0F-03EB-4C81-8513-3612BAD4E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1"/>
            <a:ext cx="10972799" cy="251819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54A197-1679-6763-2411-5AB272CF779E}"/>
              </a:ext>
            </a:extLst>
          </p:cNvPr>
          <p:cNvCxnSpPr/>
          <p:nvPr/>
        </p:nvCxnSpPr>
        <p:spPr>
          <a:xfrm>
            <a:off x="852616" y="2842054"/>
            <a:ext cx="212536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E96D813-6D99-1B41-AA6B-68F4D740CC92}"/>
              </a:ext>
            </a:extLst>
          </p:cNvPr>
          <p:cNvSpPr/>
          <p:nvPr/>
        </p:nvSpPr>
        <p:spPr>
          <a:xfrm>
            <a:off x="609599" y="3546105"/>
            <a:ext cx="7463481" cy="40758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0D43BF9-49BA-4C6A-BB51-9B44B1565C21}"/>
                  </a:ext>
                </a:extLst>
              </p14:cNvPr>
              <p14:cNvContentPartPr/>
              <p14:nvPr/>
            </p14:nvContentPartPr>
            <p14:xfrm>
              <a:off x="808920" y="1247400"/>
              <a:ext cx="9930960" cy="1860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0D43BF9-49BA-4C6A-BB51-9B44B1565C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9560" y="1238040"/>
                <a:ext cx="9949680" cy="187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92765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BD5-1424-4DAF-9334-0805D8C4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Week-6 MIPS Quiz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Recitation-6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2EEF-8BAF-4309-BE77-3B779D73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C2C901-23E3-4A83-838B-D17A5730B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29680"/>
            <a:ext cx="8773749" cy="2772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A2E539-5222-D080-F22A-FD17813D5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996" y="4279922"/>
            <a:ext cx="4004854" cy="2478251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991ABE5-81D4-550C-4610-3FD794819A8F}"/>
              </a:ext>
            </a:extLst>
          </p:cNvPr>
          <p:cNvSpPr/>
          <p:nvPr/>
        </p:nvSpPr>
        <p:spPr>
          <a:xfrm>
            <a:off x="609600" y="3146939"/>
            <a:ext cx="7463481" cy="23341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631FE6-4DCA-4779-30F2-F1ED3F29B38D}"/>
              </a:ext>
            </a:extLst>
          </p:cNvPr>
          <p:cNvCxnSpPr/>
          <p:nvPr/>
        </p:nvCxnSpPr>
        <p:spPr>
          <a:xfrm>
            <a:off x="496154" y="3979582"/>
            <a:ext cx="784654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631FE6-4DCA-4779-30F2-F1ED3F29B38D}"/>
              </a:ext>
            </a:extLst>
          </p:cNvPr>
          <p:cNvCxnSpPr/>
          <p:nvPr/>
        </p:nvCxnSpPr>
        <p:spPr>
          <a:xfrm>
            <a:off x="496154" y="3622029"/>
            <a:ext cx="784654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FA9D68-5AC1-45F0-A9B5-0540A0210F8B}"/>
                  </a:ext>
                </a:extLst>
              </p14:cNvPr>
              <p14:cNvContentPartPr/>
              <p14:nvPr/>
            </p14:nvContentPartPr>
            <p14:xfrm>
              <a:off x="1744920" y="3094200"/>
              <a:ext cx="7128000" cy="3101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FA9D68-5AC1-45F0-A9B5-0540A0210F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5560" y="3084840"/>
                <a:ext cx="7146720" cy="312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23717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BD5-1424-4DAF-9334-0805D8C4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Week-6 MIPS Quiz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Recitation-6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2EEF-8BAF-4309-BE77-3B779D73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4255F-73F8-47FF-B4DF-D76751330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09929"/>
            <a:ext cx="10972799" cy="250988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AE028D9-14DE-402F-1F78-E914CE1CB14A}"/>
              </a:ext>
            </a:extLst>
          </p:cNvPr>
          <p:cNvSpPr/>
          <p:nvPr/>
        </p:nvSpPr>
        <p:spPr>
          <a:xfrm>
            <a:off x="609600" y="3225209"/>
            <a:ext cx="7463481" cy="40758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3CF57A4-CF7F-4A12-813D-B1A4AE9FAD01}"/>
                  </a:ext>
                </a:extLst>
              </p14:cNvPr>
              <p14:cNvContentPartPr/>
              <p14:nvPr/>
            </p14:nvContentPartPr>
            <p14:xfrm>
              <a:off x="5170680" y="802080"/>
              <a:ext cx="4555440" cy="1982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3CF57A4-CF7F-4A12-813D-B1A4AE9FAD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61320" y="792720"/>
                <a:ext cx="4574160" cy="200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01559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0BD5-1424-4DAF-9334-0805D8C4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Week-6 MIPS Quiz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D3B-2131-49AA-B049-6846D53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Recitation-6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2EEF-8BAF-4309-BE77-3B779D73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EF10DF-B080-40DF-ABB2-A249633DD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97623"/>
            <a:ext cx="10383699" cy="42392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CFFF47-1360-A717-3FDA-170CCAA30D72}"/>
              </a:ext>
            </a:extLst>
          </p:cNvPr>
          <p:cNvSpPr txBox="1"/>
          <p:nvPr/>
        </p:nvSpPr>
        <p:spPr>
          <a:xfrm>
            <a:off x="7733211" y="4484914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646EC-2D26-7C69-BB5A-DE985044D818}"/>
              </a:ext>
            </a:extLst>
          </p:cNvPr>
          <p:cNvSpPr txBox="1"/>
          <p:nvPr/>
        </p:nvSpPr>
        <p:spPr>
          <a:xfrm>
            <a:off x="7981405" y="4991045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3F2898-D883-CCEF-8AEE-F6106E1EF2D5}"/>
              </a:ext>
            </a:extLst>
          </p:cNvPr>
          <p:cNvSpPr txBox="1"/>
          <p:nvPr/>
        </p:nvSpPr>
        <p:spPr>
          <a:xfrm>
            <a:off x="9731828" y="5008463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A56316-C38E-45EC-9C0A-8E47D1AC65AE}"/>
                  </a:ext>
                </a:extLst>
              </p14:cNvPr>
              <p14:cNvContentPartPr/>
              <p14:nvPr/>
            </p14:nvContentPartPr>
            <p14:xfrm>
              <a:off x="768960" y="2587320"/>
              <a:ext cx="8288640" cy="373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A56316-C38E-45EC-9C0A-8E47D1AC65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9600" y="2577960"/>
                <a:ext cx="8307360" cy="375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79095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97164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Extra Question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4953000" y="18288"/>
            <a:ext cx="4114800" cy="329184"/>
          </a:xfrm>
          <a:noFill/>
        </p:spPr>
        <p:txBody>
          <a:bodyPr/>
          <a:lstStyle/>
          <a:p>
            <a:pPr algn="l"/>
            <a:r>
              <a:rPr lang="fr-FR"/>
              <a:t>CS2100: Recitation-6</a:t>
            </a:r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617475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764B-42C5-B0FB-8D7E-908EFC85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ISA – finding min and max instructions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E93D61-DB82-428D-3B64-60862CFF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Recitation-6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E0179-4685-710B-28E8-98A33E31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9210F9F-E9C8-3417-87CF-3A64BBE725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08" b="36875"/>
          <a:stretch/>
        </p:blipFill>
        <p:spPr bwMode="auto">
          <a:xfrm>
            <a:off x="1235075" y="1933575"/>
            <a:ext cx="6880225" cy="465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951AEC6-F1A1-4A16-AEC1-B0B82A3EA513}"/>
                  </a:ext>
                </a:extLst>
              </p14:cNvPr>
              <p14:cNvContentPartPr/>
              <p14:nvPr/>
            </p14:nvContentPartPr>
            <p14:xfrm>
              <a:off x="528120" y="1098720"/>
              <a:ext cx="11525760" cy="5054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951AEC6-F1A1-4A16-AEC1-B0B82A3EA5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8760" y="1089360"/>
                <a:ext cx="11544480" cy="507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689776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6110-6184-6DDC-8B74-37A4D68C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</p:spPr>
        <p:txBody>
          <a:bodyPr anchor="ctr">
            <a:normAutofit/>
          </a:bodyPr>
          <a:lstStyle/>
          <a:p>
            <a:r>
              <a:rPr lang="en-US"/>
              <a:t>Mentimeter Quiz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C1328D-C325-9597-382C-2ADF8D8DC1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87" r="1" b="1"/>
          <a:stretch/>
        </p:blipFill>
        <p:spPr>
          <a:xfrm>
            <a:off x="609600" y="1600200"/>
            <a:ext cx="10972800" cy="4876800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DCA13-57D0-15E2-01C2-7B5D4070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18288"/>
            <a:ext cx="5486400" cy="329184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fr-FR"/>
              <a:t>CS2100: Recitation-4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23B58-44DE-2DDA-C27A-EC4CB903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E4790E1-2590-4AEE-892D-AB46A7688113}" type="slidenum">
              <a:rPr lang="en-US" smtClean="0"/>
              <a:pPr>
                <a:spcAft>
                  <a:spcPts val="600"/>
                </a:spcAft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7096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35D2-C1EA-4FC2-C8B6-58D2684F5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</p:spPr>
        <p:txBody>
          <a:bodyPr anchor="ctr">
            <a:normAutofit/>
          </a:bodyPr>
          <a:lstStyle/>
          <a:p>
            <a:r>
              <a:rPr lang="en-US" dirty="0"/>
              <a:t>Announcement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588DD-29EF-7209-5E1B-17B42D409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>
            <a:normAutofit/>
          </a:bodyPr>
          <a:lstStyle/>
          <a:p>
            <a:r>
              <a:rPr lang="en-US" dirty="0"/>
              <a:t>Consultation for Midterm</a:t>
            </a:r>
          </a:p>
          <a:p>
            <a:pPr lvl="2">
              <a:spcBef>
                <a:spcPts val="900"/>
              </a:spcBef>
              <a:spcAft>
                <a:spcPts val="900"/>
              </a:spcAft>
            </a:pPr>
            <a:r>
              <a:rPr lang="en-SG" b="0" i="0" dirty="0">
                <a:effectLst/>
              </a:rPr>
              <a:t>Date: 7th March 2025 (Friday)</a:t>
            </a:r>
          </a:p>
          <a:p>
            <a:pPr lvl="2">
              <a:spcBef>
                <a:spcPts val="900"/>
              </a:spcBef>
              <a:spcAft>
                <a:spcPts val="900"/>
              </a:spcAft>
            </a:pPr>
            <a:r>
              <a:rPr lang="en-SG" b="0" i="0" dirty="0">
                <a:effectLst/>
              </a:rPr>
              <a:t>Time: 1pm to 5pm.</a:t>
            </a:r>
          </a:p>
          <a:p>
            <a:pPr lvl="2">
              <a:spcBef>
                <a:spcPts val="900"/>
              </a:spcBef>
              <a:spcAft>
                <a:spcPts val="900"/>
              </a:spcAft>
            </a:pPr>
            <a:r>
              <a:rPr lang="en-SG" b="0" i="0" dirty="0">
                <a:effectLst/>
              </a:rPr>
              <a:t>Location: COM3-02-34 (my office).</a:t>
            </a:r>
          </a:p>
          <a:p>
            <a:endParaRPr lang="en-US" dirty="0"/>
          </a:p>
          <a:p>
            <a:r>
              <a:rPr lang="en-US" dirty="0"/>
              <a:t>Midterm Details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C7A14E-EFA1-8643-E307-0AD8D64C6E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3537" b="2"/>
          <a:stretch/>
        </p:blipFill>
        <p:spPr>
          <a:xfrm>
            <a:off x="6197599" y="1069848"/>
            <a:ext cx="5384800" cy="4718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9AAB2-FE63-3CA8-F588-4DCD4CD8A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18288"/>
            <a:ext cx="5486400" cy="329184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fr-FR"/>
              <a:t>CS2100: Recitation-6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73EEB5-A31D-B6BB-4201-ADB16E0A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E4790E1-2590-4AEE-892D-AB46A7688113}" type="slidenum">
              <a:rPr lang="en-US" smtClean="0"/>
              <a:pPr>
                <a:spcAft>
                  <a:spcPts val="600"/>
                </a:spcAft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891FA02-2DD6-43CE-861B-03E0D99CDB25}"/>
                  </a:ext>
                </a:extLst>
              </p14:cNvPr>
              <p14:cNvContentPartPr/>
              <p14:nvPr/>
            </p14:nvContentPartPr>
            <p14:xfrm>
              <a:off x="867240" y="1360080"/>
              <a:ext cx="8599680" cy="2982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891FA02-2DD6-43CE-861B-03E0D99CDB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7880" y="1350720"/>
                <a:ext cx="8618400" cy="300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68250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EC9AF-A74C-6943-2AB2-DEB6D1321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DC71-84C1-08F1-29B8-77216298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</p:spPr>
        <p:txBody>
          <a:bodyPr anchor="ctr">
            <a:normAutofit/>
          </a:bodyPr>
          <a:lstStyle/>
          <a:p>
            <a:r>
              <a:rPr lang="en-US"/>
              <a:t>Mentimeter 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39118D-3C6B-C422-D04B-8B67AC15C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18360"/>
            <a:ext cx="10972800" cy="3840480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80A0D-7505-0600-35E3-23A3312F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18288"/>
            <a:ext cx="5486400" cy="329184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fr-FR"/>
              <a:t>CS2100: Recitation-4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C7EC4-D4EF-B389-0ED8-77086281C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1947" y="18288"/>
            <a:ext cx="950452" cy="32918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E4790E1-2590-4AEE-892D-AB46A7688113}" type="slidenum">
              <a:rPr lang="en-US" smtClean="0"/>
              <a:pPr>
                <a:spcAft>
                  <a:spcPts val="600"/>
                </a:spcAft>
                <a:defRPr/>
              </a:pPr>
              <a:t>30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08C0255-C4D4-4C46-99AE-08F83E1FC70F}"/>
                  </a:ext>
                </a:extLst>
              </p14:cNvPr>
              <p14:cNvContentPartPr/>
              <p14:nvPr/>
            </p14:nvContentPartPr>
            <p14:xfrm>
              <a:off x="6913440" y="4353840"/>
              <a:ext cx="1178280" cy="80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8C0255-C4D4-4C46-99AE-08F83E1FC7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04080" y="4344480"/>
                <a:ext cx="1197000" cy="9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91920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F355F-3E52-D9B2-53B4-63E74EAF4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84BB-21BC-37BE-2CB1-140C341C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B28A02-8418-9D5F-8B52-7B1A4A3C7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2103"/>
            <a:ext cx="10972800" cy="516193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S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the MIPS instruction </a:t>
            </a:r>
            <a:r>
              <a:rPr lang="en-SG" b="0" i="0" u="none" strike="noStrike" dirty="0" err="1">
                <a:solidFill>
                  <a:srgbClr val="188038"/>
                </a:solidFill>
                <a:effectLst/>
                <a:latin typeface="Roboto Mono" pitchFamily="49" charset="0"/>
              </a:rPr>
              <a:t>lw</a:t>
            </a:r>
            <a: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  <a:t> $t0, 8($s1)</a:t>
            </a:r>
            <a:r>
              <a:rPr lang="en-S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which of the following control signals should be enabled (1)?</a:t>
            </a:r>
            <a:endParaRPr lang="en-SG" b="0" dirty="0"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S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Options:</a:t>
            </a:r>
            <a:br>
              <a:rPr lang="en-S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S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A) </a:t>
            </a:r>
            <a:r>
              <a:rPr lang="en-SG" b="0" i="0" u="none" strike="noStrike" dirty="0" err="1">
                <a:solidFill>
                  <a:srgbClr val="188038"/>
                </a:solidFill>
                <a:effectLst/>
                <a:latin typeface="Roboto Mono" pitchFamily="49" charset="0"/>
              </a:rPr>
              <a:t>RegWrite</a:t>
            </a:r>
            <a: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  <a:t> = 1, </a:t>
            </a:r>
            <a:r>
              <a:rPr lang="en-SG" b="0" i="0" u="none" strike="noStrike" dirty="0" err="1">
                <a:solidFill>
                  <a:srgbClr val="188038"/>
                </a:solidFill>
                <a:effectLst/>
                <a:latin typeface="Roboto Mono" pitchFamily="49" charset="0"/>
              </a:rPr>
              <a:t>ALUSrc</a:t>
            </a:r>
            <a: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  <a:t> = 1, </a:t>
            </a:r>
            <a:r>
              <a:rPr lang="en-SG" b="0" i="0" u="none" strike="noStrike" dirty="0" err="1">
                <a:solidFill>
                  <a:srgbClr val="188038"/>
                </a:solidFill>
                <a:effectLst/>
                <a:latin typeface="Roboto Mono" pitchFamily="49" charset="0"/>
              </a:rPr>
              <a:t>MemRead</a:t>
            </a:r>
            <a: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  <a:t> = 1, </a:t>
            </a:r>
            <a:r>
              <a:rPr lang="en-SG" b="0" i="0" u="none" strike="noStrike" dirty="0" err="1">
                <a:solidFill>
                  <a:srgbClr val="188038"/>
                </a:solidFill>
                <a:effectLst/>
                <a:latin typeface="Roboto Mono" pitchFamily="49" charset="0"/>
              </a:rPr>
              <a:t>MemWrite</a:t>
            </a:r>
            <a: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  <a:t> = 0</a:t>
            </a:r>
            <a:b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</a:br>
            <a:r>
              <a:rPr lang="en-S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B) </a:t>
            </a:r>
            <a:r>
              <a:rPr lang="en-SG" b="0" i="0" u="none" strike="noStrike" dirty="0" err="1">
                <a:solidFill>
                  <a:srgbClr val="188038"/>
                </a:solidFill>
                <a:effectLst/>
                <a:latin typeface="Roboto Mono" pitchFamily="49" charset="0"/>
              </a:rPr>
              <a:t>RegWrite</a:t>
            </a:r>
            <a: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  <a:t> = 1, </a:t>
            </a:r>
            <a:r>
              <a:rPr lang="en-SG" b="0" i="0" u="none" strike="noStrike" dirty="0" err="1">
                <a:solidFill>
                  <a:srgbClr val="188038"/>
                </a:solidFill>
                <a:effectLst/>
                <a:latin typeface="Roboto Mono" pitchFamily="49" charset="0"/>
              </a:rPr>
              <a:t>ALUSrc</a:t>
            </a:r>
            <a: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  <a:t> = 0, </a:t>
            </a:r>
            <a:r>
              <a:rPr lang="en-SG" b="0" i="0" u="none" strike="noStrike" dirty="0" err="1">
                <a:solidFill>
                  <a:srgbClr val="188038"/>
                </a:solidFill>
                <a:effectLst/>
                <a:latin typeface="Roboto Mono" pitchFamily="49" charset="0"/>
              </a:rPr>
              <a:t>MemRead</a:t>
            </a:r>
            <a: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  <a:t> = 0, </a:t>
            </a:r>
            <a:r>
              <a:rPr lang="en-SG" b="0" i="0" u="none" strike="noStrike" dirty="0" err="1">
                <a:solidFill>
                  <a:srgbClr val="188038"/>
                </a:solidFill>
                <a:effectLst/>
                <a:latin typeface="Roboto Mono" pitchFamily="49" charset="0"/>
              </a:rPr>
              <a:t>MemWrite</a:t>
            </a:r>
            <a: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  <a:t> = 1</a:t>
            </a:r>
            <a:b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</a:br>
            <a:r>
              <a:rPr lang="en-S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C) </a:t>
            </a:r>
            <a:r>
              <a:rPr lang="en-SG" b="0" i="0" u="none" strike="noStrike" dirty="0" err="1">
                <a:solidFill>
                  <a:srgbClr val="188038"/>
                </a:solidFill>
                <a:effectLst/>
                <a:latin typeface="Roboto Mono" pitchFamily="49" charset="0"/>
              </a:rPr>
              <a:t>RegWrite</a:t>
            </a:r>
            <a: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  <a:t> = 0, </a:t>
            </a:r>
            <a:r>
              <a:rPr lang="en-SG" b="0" i="0" u="none" strike="noStrike" dirty="0" err="1">
                <a:solidFill>
                  <a:srgbClr val="188038"/>
                </a:solidFill>
                <a:effectLst/>
                <a:latin typeface="Roboto Mono" pitchFamily="49" charset="0"/>
              </a:rPr>
              <a:t>ALUSrc</a:t>
            </a:r>
            <a: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  <a:t> = 1, </a:t>
            </a:r>
            <a:r>
              <a:rPr lang="en-SG" b="0" i="0" u="none" strike="noStrike" dirty="0" err="1">
                <a:solidFill>
                  <a:srgbClr val="188038"/>
                </a:solidFill>
                <a:effectLst/>
                <a:latin typeface="Roboto Mono" pitchFamily="49" charset="0"/>
              </a:rPr>
              <a:t>MemRead</a:t>
            </a:r>
            <a: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  <a:t> = 1, </a:t>
            </a:r>
            <a:r>
              <a:rPr lang="en-SG" b="0" i="0" u="none" strike="noStrike" dirty="0" err="1">
                <a:solidFill>
                  <a:srgbClr val="188038"/>
                </a:solidFill>
                <a:effectLst/>
                <a:latin typeface="Roboto Mono" pitchFamily="49" charset="0"/>
              </a:rPr>
              <a:t>MemWrite</a:t>
            </a:r>
            <a: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  <a:t> = 0</a:t>
            </a:r>
            <a:b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</a:br>
            <a:r>
              <a:rPr lang="en-S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D) </a:t>
            </a:r>
            <a:r>
              <a:rPr lang="en-SG" b="0" i="0" u="none" strike="noStrike" dirty="0" err="1">
                <a:solidFill>
                  <a:srgbClr val="188038"/>
                </a:solidFill>
                <a:effectLst/>
                <a:latin typeface="Roboto Mono" pitchFamily="49" charset="0"/>
              </a:rPr>
              <a:t>RegWrite</a:t>
            </a:r>
            <a: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  <a:t> = 1, </a:t>
            </a:r>
            <a:r>
              <a:rPr lang="en-SG" b="0" i="0" u="none" strike="noStrike" dirty="0" err="1">
                <a:solidFill>
                  <a:srgbClr val="188038"/>
                </a:solidFill>
                <a:effectLst/>
                <a:latin typeface="Roboto Mono" pitchFamily="49" charset="0"/>
              </a:rPr>
              <a:t>ALUSrc</a:t>
            </a:r>
            <a: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  <a:t> = 1, </a:t>
            </a:r>
            <a:r>
              <a:rPr lang="en-SG" b="0" i="0" u="none" strike="noStrike" dirty="0" err="1">
                <a:solidFill>
                  <a:srgbClr val="188038"/>
                </a:solidFill>
                <a:effectLst/>
                <a:latin typeface="Roboto Mono" pitchFamily="49" charset="0"/>
              </a:rPr>
              <a:t>MemRead</a:t>
            </a:r>
            <a: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  <a:t> = 0, </a:t>
            </a:r>
            <a:r>
              <a:rPr lang="en-SG" b="0" i="0" u="none" strike="noStrike" dirty="0" err="1">
                <a:solidFill>
                  <a:srgbClr val="188038"/>
                </a:solidFill>
                <a:effectLst/>
                <a:latin typeface="Roboto Mono" pitchFamily="49" charset="0"/>
              </a:rPr>
              <a:t>MemWrite</a:t>
            </a:r>
            <a: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  <a:t> = 1</a:t>
            </a:r>
            <a:br>
              <a:rPr lang="en-SG" dirty="0"/>
            </a:br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F6E0D-F933-6458-0724-6A766369D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F5698-387C-51A5-B7B6-6061915A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751D94F-7697-5658-234A-19C8E8CC9DA0}"/>
              </a:ext>
            </a:extLst>
          </p:cNvPr>
          <p:cNvSpPr/>
          <p:nvPr/>
        </p:nvSpPr>
        <p:spPr>
          <a:xfrm>
            <a:off x="149902" y="3158934"/>
            <a:ext cx="459698" cy="3610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E24514-5971-1694-B13D-2C87708DB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448" y="5515897"/>
            <a:ext cx="1287552" cy="130405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CE50C4B-6868-4E51-8544-0D9D52FB2E4E}"/>
                  </a:ext>
                </a:extLst>
              </p14:cNvPr>
              <p14:cNvContentPartPr/>
              <p14:nvPr/>
            </p14:nvContentPartPr>
            <p14:xfrm>
              <a:off x="4052880" y="739800"/>
              <a:ext cx="3183840" cy="2748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CE50C4B-6868-4E51-8544-0D9D52FB2E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43520" y="730440"/>
                <a:ext cx="3202560" cy="276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16986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F387E-BE5B-4D34-2849-CCAE3CA67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D7AB3-FD5C-E473-0A57-328017C7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3A2476-CD7C-6A1E-AF1E-F9E28AFC3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2103"/>
            <a:ext cx="10972800" cy="516193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rtl="0">
              <a:buNone/>
            </a:pPr>
            <a:r>
              <a:rPr lang="en-S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the MIPS instruction </a:t>
            </a:r>
            <a:r>
              <a:rPr lang="en-SG" b="0" i="0" u="none" strike="noStrike" dirty="0" err="1">
                <a:solidFill>
                  <a:srgbClr val="188038"/>
                </a:solidFill>
                <a:effectLst/>
                <a:latin typeface="Roboto Mono" pitchFamily="49" charset="0"/>
              </a:rPr>
              <a:t>beq</a:t>
            </a:r>
            <a: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  <a:t> $t1, $t2, Label</a:t>
            </a:r>
            <a:r>
              <a:rPr lang="en-S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which of the following control signals should be enabled (1)?</a:t>
            </a:r>
            <a:endParaRPr lang="en-SG" b="0" dirty="0"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S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Options:</a:t>
            </a:r>
            <a:br>
              <a:rPr lang="en-S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S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A) </a:t>
            </a:r>
            <a:r>
              <a:rPr lang="en-SG" b="0" i="0" u="none" strike="noStrike" dirty="0" err="1">
                <a:solidFill>
                  <a:srgbClr val="188038"/>
                </a:solidFill>
                <a:effectLst/>
                <a:latin typeface="Roboto Mono" pitchFamily="49" charset="0"/>
              </a:rPr>
              <a:t>RegWrite</a:t>
            </a:r>
            <a: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  <a:t> = 0, </a:t>
            </a:r>
            <a:r>
              <a:rPr lang="en-SG" b="0" i="0" u="none" strike="noStrike" dirty="0" err="1">
                <a:solidFill>
                  <a:srgbClr val="188038"/>
                </a:solidFill>
                <a:effectLst/>
                <a:latin typeface="Roboto Mono" pitchFamily="49" charset="0"/>
              </a:rPr>
              <a:t>ALUSrc</a:t>
            </a:r>
            <a: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  <a:t> = 1, Branch = 1, </a:t>
            </a:r>
            <a:r>
              <a:rPr lang="en-SG" b="0" i="0" u="none" strike="noStrike" dirty="0" err="1">
                <a:solidFill>
                  <a:srgbClr val="188038"/>
                </a:solidFill>
                <a:effectLst/>
                <a:latin typeface="Roboto Mono" pitchFamily="49" charset="0"/>
              </a:rPr>
              <a:t>MemRead</a:t>
            </a:r>
            <a: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  <a:t> = 0</a:t>
            </a:r>
            <a:b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</a:br>
            <a:r>
              <a:rPr lang="en-S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B) </a:t>
            </a:r>
            <a:r>
              <a:rPr lang="en-SG" b="0" i="0" u="none" strike="noStrike" dirty="0" err="1">
                <a:solidFill>
                  <a:srgbClr val="188038"/>
                </a:solidFill>
                <a:effectLst/>
                <a:latin typeface="Roboto Mono" pitchFamily="49" charset="0"/>
              </a:rPr>
              <a:t>RegWrite</a:t>
            </a:r>
            <a: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  <a:t> = 1, </a:t>
            </a:r>
            <a:r>
              <a:rPr lang="en-SG" b="0" i="0" u="none" strike="noStrike" dirty="0" err="1">
                <a:solidFill>
                  <a:srgbClr val="188038"/>
                </a:solidFill>
                <a:effectLst/>
                <a:latin typeface="Roboto Mono" pitchFamily="49" charset="0"/>
              </a:rPr>
              <a:t>ALUSrc</a:t>
            </a:r>
            <a: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  <a:t> = 0, Branch = 1, </a:t>
            </a:r>
            <a:r>
              <a:rPr lang="en-SG" b="0" i="0" u="none" strike="noStrike" dirty="0" err="1">
                <a:solidFill>
                  <a:srgbClr val="188038"/>
                </a:solidFill>
                <a:effectLst/>
                <a:latin typeface="Roboto Mono" pitchFamily="49" charset="0"/>
              </a:rPr>
              <a:t>MemRead</a:t>
            </a:r>
            <a: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  <a:t> = 0</a:t>
            </a:r>
            <a:b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</a:br>
            <a:r>
              <a:rPr lang="en-S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C) </a:t>
            </a:r>
            <a:r>
              <a:rPr lang="en-SG" b="0" i="0" u="none" strike="noStrike" dirty="0" err="1">
                <a:solidFill>
                  <a:srgbClr val="188038"/>
                </a:solidFill>
                <a:effectLst/>
                <a:latin typeface="Roboto Mono" pitchFamily="49" charset="0"/>
              </a:rPr>
              <a:t>RegWrite</a:t>
            </a:r>
            <a: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  <a:t> = 0, </a:t>
            </a:r>
            <a:r>
              <a:rPr lang="en-SG" b="0" i="0" u="none" strike="noStrike" dirty="0" err="1">
                <a:solidFill>
                  <a:srgbClr val="188038"/>
                </a:solidFill>
                <a:effectLst/>
                <a:latin typeface="Roboto Mono" pitchFamily="49" charset="0"/>
              </a:rPr>
              <a:t>ALUSrc</a:t>
            </a:r>
            <a: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  <a:t> = 0, Branch = 1, </a:t>
            </a:r>
            <a:r>
              <a:rPr lang="en-SG" b="0" i="0" u="none" strike="noStrike" dirty="0" err="1">
                <a:solidFill>
                  <a:srgbClr val="188038"/>
                </a:solidFill>
                <a:effectLst/>
                <a:latin typeface="Roboto Mono" pitchFamily="49" charset="0"/>
              </a:rPr>
              <a:t>MemRead</a:t>
            </a:r>
            <a: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  <a:t> = 0</a:t>
            </a:r>
            <a:b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</a:br>
            <a:r>
              <a:rPr lang="en-S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D) </a:t>
            </a:r>
            <a:r>
              <a:rPr lang="en-SG" b="0" i="0" u="none" strike="noStrike" dirty="0" err="1">
                <a:solidFill>
                  <a:srgbClr val="188038"/>
                </a:solidFill>
                <a:effectLst/>
                <a:latin typeface="Roboto Mono" pitchFamily="49" charset="0"/>
              </a:rPr>
              <a:t>RegWrite</a:t>
            </a:r>
            <a: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  <a:t> = 0, </a:t>
            </a:r>
            <a:r>
              <a:rPr lang="en-SG" b="0" i="0" u="none" strike="noStrike" dirty="0" err="1">
                <a:solidFill>
                  <a:srgbClr val="188038"/>
                </a:solidFill>
                <a:effectLst/>
                <a:latin typeface="Roboto Mono" pitchFamily="49" charset="0"/>
              </a:rPr>
              <a:t>ALUSrc</a:t>
            </a:r>
            <a: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  <a:t> = 0, Branch = 0, </a:t>
            </a:r>
            <a:r>
              <a:rPr lang="en-SG" b="0" i="0" u="none" strike="noStrike" dirty="0" err="1">
                <a:solidFill>
                  <a:srgbClr val="188038"/>
                </a:solidFill>
                <a:effectLst/>
                <a:latin typeface="Roboto Mono" pitchFamily="49" charset="0"/>
              </a:rPr>
              <a:t>MemRead</a:t>
            </a:r>
            <a: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  <a:t> = 1</a:t>
            </a:r>
            <a:endParaRPr lang="en-SG" b="0" dirty="0"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318338-087A-7945-347F-7CF37A45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C2853-95CC-9BEC-FFC0-87214351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0F010CE-4BAF-68F5-8C7B-54561960C574}"/>
              </a:ext>
            </a:extLst>
          </p:cNvPr>
          <p:cNvSpPr/>
          <p:nvPr/>
        </p:nvSpPr>
        <p:spPr>
          <a:xfrm>
            <a:off x="149902" y="4033578"/>
            <a:ext cx="459698" cy="3610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D491C5-7800-334C-2522-1D8893278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448" y="5515897"/>
            <a:ext cx="1287552" cy="130405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B81C35A-4707-442E-9DA2-5868C89EC795}"/>
                  </a:ext>
                </a:extLst>
              </p14:cNvPr>
              <p14:cNvContentPartPr/>
              <p14:nvPr/>
            </p14:nvContentPartPr>
            <p14:xfrm>
              <a:off x="2878200" y="1235880"/>
              <a:ext cx="7454880" cy="3242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B81C35A-4707-442E-9DA2-5868C89EC7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68840" y="1226520"/>
                <a:ext cx="7473600" cy="326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19079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8EF29-2465-3256-AD8B-46ED66402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D8E36-DF9F-60DA-3741-CE2F6BEF6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AD703B-2F6F-6865-A636-0CA2586F2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2103"/>
            <a:ext cx="10972800" cy="516193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rtl="0">
              <a:buNone/>
            </a:pPr>
            <a:r>
              <a:rPr lang="en-S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the MIPS instruction </a:t>
            </a:r>
            <a:r>
              <a:rPr lang="en-SG" b="0" i="0" u="none" strike="noStrike" dirty="0" err="1">
                <a:solidFill>
                  <a:srgbClr val="188038"/>
                </a:solidFill>
                <a:effectLst/>
                <a:latin typeface="Roboto Mono" pitchFamily="49" charset="0"/>
              </a:rPr>
              <a:t>andi</a:t>
            </a:r>
            <a: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  <a:t> $t5, $t6, 0xFF</a:t>
            </a:r>
            <a:r>
              <a:rPr lang="en-S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which set of control signals should be enabled (1)?</a:t>
            </a:r>
            <a:endParaRPr lang="en-SG" b="0" dirty="0"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S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Options: </a:t>
            </a:r>
          </a:p>
          <a:p>
            <a:pPr marL="0" indent="0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S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A) </a:t>
            </a:r>
            <a:r>
              <a:rPr lang="en-SG" b="0" i="0" u="none" strike="noStrike" dirty="0" err="1">
                <a:solidFill>
                  <a:srgbClr val="188038"/>
                </a:solidFill>
                <a:effectLst/>
                <a:latin typeface="Roboto Mono" pitchFamily="49" charset="0"/>
              </a:rPr>
              <a:t>RegWrite</a:t>
            </a:r>
            <a: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  <a:t> = 1, </a:t>
            </a:r>
            <a:r>
              <a:rPr lang="en-SG" b="0" i="0" u="none" strike="noStrike" dirty="0" err="1">
                <a:solidFill>
                  <a:srgbClr val="188038"/>
                </a:solidFill>
                <a:effectLst/>
                <a:latin typeface="Roboto Mono" pitchFamily="49" charset="0"/>
              </a:rPr>
              <a:t>ALUSrc</a:t>
            </a:r>
            <a: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  <a:t> = 1, </a:t>
            </a:r>
            <a:r>
              <a:rPr lang="en-SG" b="0" i="0" u="none" strike="noStrike" dirty="0" err="1">
                <a:solidFill>
                  <a:srgbClr val="188038"/>
                </a:solidFill>
                <a:effectLst/>
                <a:latin typeface="Roboto Mono" pitchFamily="49" charset="0"/>
              </a:rPr>
              <a:t>MemWrite</a:t>
            </a:r>
            <a: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  <a:t> = 1, </a:t>
            </a:r>
            <a:r>
              <a:rPr lang="en-SG" b="0" i="0" u="none" strike="noStrike" dirty="0" err="1">
                <a:solidFill>
                  <a:srgbClr val="188038"/>
                </a:solidFill>
                <a:effectLst/>
                <a:latin typeface="Roboto Mono" pitchFamily="49" charset="0"/>
              </a:rPr>
              <a:t>MemRead</a:t>
            </a:r>
            <a: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  <a:t> = 0</a:t>
            </a:r>
            <a:b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</a:br>
            <a:r>
              <a:rPr lang="en-S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B) </a:t>
            </a:r>
            <a:r>
              <a:rPr lang="en-SG" b="0" i="0" u="none" strike="noStrike" dirty="0" err="1">
                <a:solidFill>
                  <a:srgbClr val="188038"/>
                </a:solidFill>
                <a:effectLst/>
                <a:latin typeface="Roboto Mono" pitchFamily="49" charset="0"/>
              </a:rPr>
              <a:t>RegWrite</a:t>
            </a:r>
            <a: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  <a:t> = 1, </a:t>
            </a:r>
            <a:r>
              <a:rPr lang="en-SG" b="0" i="0" u="none" strike="noStrike" dirty="0" err="1">
                <a:solidFill>
                  <a:srgbClr val="188038"/>
                </a:solidFill>
                <a:effectLst/>
                <a:latin typeface="Roboto Mono" pitchFamily="49" charset="0"/>
              </a:rPr>
              <a:t>ALUSrc</a:t>
            </a:r>
            <a: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  <a:t> = 1, </a:t>
            </a:r>
            <a:r>
              <a:rPr lang="en-SG" b="0" i="0" u="none" strike="noStrike" dirty="0" err="1">
                <a:solidFill>
                  <a:srgbClr val="188038"/>
                </a:solidFill>
                <a:effectLst/>
                <a:latin typeface="Roboto Mono" pitchFamily="49" charset="0"/>
              </a:rPr>
              <a:t>MemWrite</a:t>
            </a:r>
            <a: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  <a:t> = 0, </a:t>
            </a:r>
            <a:r>
              <a:rPr lang="en-SG" b="0" i="0" u="none" strike="noStrike" dirty="0" err="1">
                <a:solidFill>
                  <a:srgbClr val="188038"/>
                </a:solidFill>
                <a:effectLst/>
                <a:latin typeface="Roboto Mono" pitchFamily="49" charset="0"/>
              </a:rPr>
              <a:t>MemRead</a:t>
            </a:r>
            <a: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  <a:t> = 1</a:t>
            </a:r>
            <a:b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</a:br>
            <a:r>
              <a:rPr lang="en-S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C) </a:t>
            </a:r>
            <a:r>
              <a:rPr lang="en-SG" b="0" i="0" u="none" strike="noStrike" dirty="0" err="1">
                <a:solidFill>
                  <a:srgbClr val="188038"/>
                </a:solidFill>
                <a:effectLst/>
                <a:latin typeface="Roboto Mono" pitchFamily="49" charset="0"/>
              </a:rPr>
              <a:t>RegWrite</a:t>
            </a:r>
            <a: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  <a:t> = 1, </a:t>
            </a:r>
            <a:r>
              <a:rPr lang="en-SG" b="0" i="0" u="none" strike="noStrike" dirty="0" err="1">
                <a:solidFill>
                  <a:srgbClr val="188038"/>
                </a:solidFill>
                <a:effectLst/>
                <a:latin typeface="Roboto Mono" pitchFamily="49" charset="0"/>
              </a:rPr>
              <a:t>ALUSrc</a:t>
            </a:r>
            <a: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  <a:t> = 1, </a:t>
            </a:r>
            <a:r>
              <a:rPr lang="en-SG" b="0" i="0" u="none" strike="noStrike" dirty="0" err="1">
                <a:solidFill>
                  <a:srgbClr val="188038"/>
                </a:solidFill>
                <a:effectLst/>
                <a:latin typeface="Roboto Mono" pitchFamily="49" charset="0"/>
              </a:rPr>
              <a:t>MemWrite</a:t>
            </a:r>
            <a: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  <a:t> = 0, </a:t>
            </a:r>
            <a:r>
              <a:rPr lang="en-SG" b="0" i="0" u="none" strike="noStrike" dirty="0" err="1">
                <a:solidFill>
                  <a:srgbClr val="188038"/>
                </a:solidFill>
                <a:effectLst/>
                <a:latin typeface="Roboto Mono" pitchFamily="49" charset="0"/>
              </a:rPr>
              <a:t>MemRead</a:t>
            </a:r>
            <a: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  <a:t> = 0</a:t>
            </a:r>
            <a:b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</a:br>
            <a:r>
              <a:rPr lang="en-S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D) </a:t>
            </a:r>
            <a:r>
              <a:rPr lang="en-SG" b="0" i="0" u="none" strike="noStrike" dirty="0" err="1">
                <a:solidFill>
                  <a:srgbClr val="188038"/>
                </a:solidFill>
                <a:effectLst/>
                <a:latin typeface="Roboto Mono" pitchFamily="49" charset="0"/>
              </a:rPr>
              <a:t>RegWrite</a:t>
            </a:r>
            <a: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  <a:t> = 0, </a:t>
            </a:r>
            <a:r>
              <a:rPr lang="en-SG" b="0" i="0" u="none" strike="noStrike" dirty="0" err="1">
                <a:solidFill>
                  <a:srgbClr val="188038"/>
                </a:solidFill>
                <a:effectLst/>
                <a:latin typeface="Roboto Mono" pitchFamily="49" charset="0"/>
              </a:rPr>
              <a:t>ALUSrc</a:t>
            </a:r>
            <a: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  <a:t> = 0, </a:t>
            </a:r>
            <a:r>
              <a:rPr lang="en-SG" b="0" i="0" u="none" strike="noStrike" dirty="0" err="1">
                <a:solidFill>
                  <a:srgbClr val="188038"/>
                </a:solidFill>
                <a:effectLst/>
                <a:latin typeface="Roboto Mono" pitchFamily="49" charset="0"/>
              </a:rPr>
              <a:t>MemWrite</a:t>
            </a:r>
            <a: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  <a:t> = 1, </a:t>
            </a:r>
            <a:r>
              <a:rPr lang="en-SG" b="0" i="0" u="none" strike="noStrike" dirty="0" err="1">
                <a:solidFill>
                  <a:srgbClr val="188038"/>
                </a:solidFill>
                <a:effectLst/>
                <a:latin typeface="Roboto Mono" pitchFamily="49" charset="0"/>
              </a:rPr>
              <a:t>MemRead</a:t>
            </a:r>
            <a: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  <a:t> = 0</a:t>
            </a:r>
            <a:br>
              <a:rPr lang="en-SG" dirty="0"/>
            </a:br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07C15-E5BC-EFB9-FECE-BF7DF58F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21E12-9229-C404-767B-7BA6F70A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FA7524A-D14F-4663-BF72-762646BFAF33}"/>
              </a:ext>
            </a:extLst>
          </p:cNvPr>
          <p:cNvSpPr/>
          <p:nvPr/>
        </p:nvSpPr>
        <p:spPr>
          <a:xfrm>
            <a:off x="149902" y="4351630"/>
            <a:ext cx="459698" cy="3610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D82242-5508-A582-E6CA-773D9A3D6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448" y="5515897"/>
            <a:ext cx="1287552" cy="130405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9A1DB9C-FBBC-42FC-9019-C1188F51BC20}"/>
                  </a:ext>
                </a:extLst>
              </p14:cNvPr>
              <p14:cNvContentPartPr/>
              <p14:nvPr/>
            </p14:nvContentPartPr>
            <p14:xfrm>
              <a:off x="2914920" y="841320"/>
              <a:ext cx="7752960" cy="3940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9A1DB9C-FBBC-42FC-9019-C1188F51BC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05560" y="831960"/>
                <a:ext cx="7771680" cy="395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41564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36C7B-DEF9-CE61-2735-00D914E3D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31811-7069-DF8E-6DBF-C95EE739A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4F57CF-0825-6F3D-53EC-B7C97F594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2103"/>
            <a:ext cx="10972800" cy="516193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S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Which of the following correctly describes the role of the ALU Control unit in the MIPS </a:t>
            </a:r>
            <a:r>
              <a:rPr lang="en-SG" dirty="0">
                <a:solidFill>
                  <a:srgbClr val="000000"/>
                </a:solidFill>
                <a:latin typeface="Arial" panose="020B0604020202020204" pitchFamily="34" charset="0"/>
              </a:rPr>
              <a:t>control </a:t>
            </a:r>
            <a:r>
              <a:rPr lang="en-S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path?</a:t>
            </a:r>
            <a:endParaRPr lang="en-SG" b="0" dirty="0"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S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Options:</a:t>
            </a:r>
            <a:br>
              <a:rPr lang="en-S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S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A) It directly selects the ALU operation based on the instruction opcode</a:t>
            </a:r>
            <a:br>
              <a:rPr lang="en-S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S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B) It determines the ALU operation based on both the </a:t>
            </a:r>
            <a:r>
              <a:rPr lang="en-SG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ALUOp</a:t>
            </a:r>
            <a:r>
              <a:rPr lang="en-S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field and the </a:t>
            </a:r>
            <a:r>
              <a:rPr lang="en-SG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funct</a:t>
            </a:r>
            <a:r>
              <a:rPr lang="en-S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field (for R-type instructions)</a:t>
            </a:r>
            <a:br>
              <a:rPr lang="en-S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S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C) It only controls arithmetic operations and does not affect logical operations</a:t>
            </a:r>
            <a:br>
              <a:rPr lang="en-S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S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D) It sends control signals to memory for read/write operations</a:t>
            </a:r>
            <a:br>
              <a:rPr lang="en-SG" dirty="0"/>
            </a:br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825E9-E20C-1123-2F0C-96D5F15D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05F4C-E7D6-9DFD-BB11-E5F2B669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66E3348-3AFB-DB33-1D45-39C887143A7E}"/>
              </a:ext>
            </a:extLst>
          </p:cNvPr>
          <p:cNvSpPr/>
          <p:nvPr/>
        </p:nvSpPr>
        <p:spPr>
          <a:xfrm>
            <a:off x="149902" y="3653005"/>
            <a:ext cx="459698" cy="3610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B4DD30-A2AC-D9B7-178A-C06BE46DE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448" y="5515897"/>
            <a:ext cx="1287552" cy="130405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B5ADFF2-5B21-4D17-B349-AD1DD41DEB41}"/>
                  </a:ext>
                </a:extLst>
              </p14:cNvPr>
              <p14:cNvContentPartPr/>
              <p14:nvPr/>
            </p14:nvContentPartPr>
            <p14:xfrm>
              <a:off x="601200" y="1771560"/>
              <a:ext cx="11024640" cy="2821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B5ADFF2-5B21-4D17-B349-AD1DD41DEB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1840" y="1762200"/>
                <a:ext cx="11043360" cy="284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889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66BFC-51DF-4665-298D-322265B26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3FAB-750F-D5C1-B9BB-52327E67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1D37DD-E44E-AB03-3806-535E4B957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342103"/>
            <a:ext cx="11317573" cy="516193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S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When executing the MIPS jump (</a:t>
            </a:r>
            <a:r>
              <a:rPr lang="en-SG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  <a:t>j target</a:t>
            </a:r>
            <a:r>
              <a:rPr lang="en-S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instruction, which of the following correctly represents the control signals activated in the control path?              (make a guess)</a:t>
            </a:r>
            <a:br>
              <a:rPr lang="en-SG" dirty="0"/>
            </a:br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97B1A-9D74-1793-76B6-47B81B981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CS2100: Recitation-4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73507-8EAE-A6DC-87EF-CB73DF4D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77A2D135-4D87-7786-E9BF-4CBA4325DA68}"/>
              </a:ext>
            </a:extLst>
          </p:cNvPr>
          <p:cNvSpPr/>
          <p:nvPr/>
        </p:nvSpPr>
        <p:spPr>
          <a:xfrm>
            <a:off x="0" y="4646918"/>
            <a:ext cx="459698" cy="3610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0647DD4-0F33-CD03-5523-F526F387C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82145"/>
              </p:ext>
            </p:extLst>
          </p:nvPr>
        </p:nvGraphicFramePr>
        <p:xfrm>
          <a:off x="264827" y="2704713"/>
          <a:ext cx="11662346" cy="3014549"/>
        </p:xfrm>
        <a:graphic>
          <a:graphicData uri="http://schemas.openxmlformats.org/drawingml/2006/table">
            <a:tbl>
              <a:tblPr/>
              <a:tblGrid>
                <a:gridCol w="1639141">
                  <a:extLst>
                    <a:ext uri="{9D8B030D-6E8A-4147-A177-3AD203B41FA5}">
                      <a16:colId xmlns:a16="http://schemas.microsoft.com/office/drawing/2014/main" val="1035788770"/>
                    </a:ext>
                  </a:extLst>
                </a:gridCol>
                <a:gridCol w="1411357">
                  <a:extLst>
                    <a:ext uri="{9D8B030D-6E8A-4147-A177-3AD203B41FA5}">
                      <a16:colId xmlns:a16="http://schemas.microsoft.com/office/drawing/2014/main" val="76403377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304013320"/>
                    </a:ext>
                  </a:extLst>
                </a:gridCol>
                <a:gridCol w="1673380">
                  <a:extLst>
                    <a:ext uri="{9D8B030D-6E8A-4147-A177-3AD203B41FA5}">
                      <a16:colId xmlns:a16="http://schemas.microsoft.com/office/drawing/2014/main" val="3996924699"/>
                    </a:ext>
                  </a:extLst>
                </a:gridCol>
                <a:gridCol w="1834607">
                  <a:extLst>
                    <a:ext uri="{9D8B030D-6E8A-4147-A177-3AD203B41FA5}">
                      <a16:colId xmlns:a16="http://schemas.microsoft.com/office/drawing/2014/main" val="4008206136"/>
                    </a:ext>
                  </a:extLst>
                </a:gridCol>
                <a:gridCol w="1295018">
                  <a:extLst>
                    <a:ext uri="{9D8B030D-6E8A-4147-A177-3AD203B41FA5}">
                      <a16:colId xmlns:a16="http://schemas.microsoft.com/office/drawing/2014/main" val="818054606"/>
                    </a:ext>
                  </a:extLst>
                </a:gridCol>
                <a:gridCol w="943851">
                  <a:extLst>
                    <a:ext uri="{9D8B030D-6E8A-4147-A177-3AD203B41FA5}">
                      <a16:colId xmlns:a16="http://schemas.microsoft.com/office/drawing/2014/main" val="1252987710"/>
                    </a:ext>
                  </a:extLst>
                </a:gridCol>
                <a:gridCol w="1473514">
                  <a:extLst>
                    <a:ext uri="{9D8B030D-6E8A-4147-A177-3AD203B41FA5}">
                      <a16:colId xmlns:a16="http://schemas.microsoft.com/office/drawing/2014/main" val="707717397"/>
                    </a:ext>
                  </a:extLst>
                </a:gridCol>
              </a:tblGrid>
              <a:tr h="651502">
                <a:tc>
                  <a:txBody>
                    <a:bodyPr/>
                    <a:lstStyle/>
                    <a:p>
                      <a:pPr algn="ctr" rtl="0" fontAlgn="t"/>
                      <a:r>
                        <a:rPr lang="en-SG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Options</a:t>
                      </a:r>
                      <a:endParaRPr lang="en-SG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SG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RegDst</a:t>
                      </a:r>
                      <a:endParaRPr lang="en-SG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SG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ALUSrc</a:t>
                      </a:r>
                      <a:endParaRPr lang="en-SG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SG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MemRead</a:t>
                      </a:r>
                      <a:endParaRPr lang="en-SG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SG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MemWrite</a:t>
                      </a:r>
                      <a:endParaRPr lang="en-SG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SG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Branch</a:t>
                      </a:r>
                      <a:endParaRPr lang="en-SG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SG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Jump</a:t>
                      </a:r>
                      <a:endParaRPr lang="en-SG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SG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RegWrite</a:t>
                      </a:r>
                      <a:endParaRPr lang="en-SG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202550"/>
                  </a:ext>
                </a:extLst>
              </a:tr>
              <a:tr h="587200">
                <a:tc>
                  <a:txBody>
                    <a:bodyPr/>
                    <a:lstStyle/>
                    <a:p>
                      <a:pPr algn="ctr" rtl="0" fontAlgn="t"/>
                      <a:r>
                        <a:rPr lang="en-SG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SG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SG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SG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SG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SG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SG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SG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SG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343709"/>
                  </a:ext>
                </a:extLst>
              </a:tr>
              <a:tr h="5859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SG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lang="en-SG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SG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SG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SG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SG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SG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SG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SG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07621"/>
                  </a:ext>
                </a:extLst>
              </a:tr>
              <a:tr h="603971">
                <a:tc>
                  <a:txBody>
                    <a:bodyPr/>
                    <a:lstStyle/>
                    <a:p>
                      <a:pPr algn="ctr" rtl="0" fontAlgn="t"/>
                      <a:r>
                        <a:rPr lang="en-SG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 </a:t>
                      </a:r>
                      <a:endParaRPr lang="en-SG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SG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en-SG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SG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SG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SG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SG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SG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383249"/>
                  </a:ext>
                </a:extLst>
              </a:tr>
              <a:tr h="585938">
                <a:tc>
                  <a:txBody>
                    <a:bodyPr/>
                    <a:lstStyle/>
                    <a:p>
                      <a:pPr algn="ctr" rtl="0" fontAlgn="t"/>
                      <a:r>
                        <a:rPr lang="en-SG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endParaRPr lang="en-SG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SG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SG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SG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SG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SG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SG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SG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SG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SG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472645"/>
                  </a:ext>
                </a:extLst>
              </a:tr>
            </a:tbl>
          </a:graphicData>
        </a:graphic>
      </p:graphicFrame>
      <p:sp>
        <p:nvSpPr>
          <p:cNvPr id="17" name="Rectangle 5">
            <a:extLst>
              <a:ext uri="{FF2B5EF4-FFF2-40B4-BE49-F238E27FC236}">
                <a16:creationId xmlns:a16="http://schemas.microsoft.com/office/drawing/2014/main" id="{53F71BD6-E39B-4FFE-BCCD-B10D976F5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638" y="32813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BF0049-D339-A4BD-E3D8-C84FFFB41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9164" y="5935930"/>
            <a:ext cx="872836" cy="88402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F540A53-B896-4961-9210-1F196B18DD7C}"/>
                  </a:ext>
                </a:extLst>
              </p14:cNvPr>
              <p14:cNvContentPartPr/>
              <p14:nvPr/>
            </p14:nvContentPartPr>
            <p14:xfrm>
              <a:off x="2406600" y="1776240"/>
              <a:ext cx="9452880" cy="3309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F540A53-B896-4961-9210-1F196B18DD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97240" y="1766880"/>
                <a:ext cx="9471600" cy="332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8920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97164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4953000" y="18288"/>
            <a:ext cx="4114800" cy="329184"/>
          </a:xfrm>
          <a:noFill/>
        </p:spPr>
        <p:txBody>
          <a:bodyPr/>
          <a:lstStyle/>
          <a:p>
            <a:pPr algn="l"/>
            <a:r>
              <a:rPr lang="fr-FR"/>
              <a:t>CS2100: Recitation-6</a:t>
            </a:r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477481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>
            <a:off x="10134600" y="1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Complete </a:t>
            </a:r>
            <a:r>
              <a:rPr lang="en-US" sz="2400" b="1" err="1">
                <a:solidFill>
                  <a:schemeClr val="tx1"/>
                </a:solidFill>
              </a:rPr>
              <a:t>Datapath</a:t>
            </a:r>
            <a:endParaRPr lang="en-US" sz="2400" b="1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CD7537-C2A2-42CF-86BF-EC17573C4050}"/>
              </a:ext>
            </a:extLst>
          </p:cNvPr>
          <p:cNvGrpSpPr/>
          <p:nvPr/>
        </p:nvGrpSpPr>
        <p:grpSpPr>
          <a:xfrm>
            <a:off x="2014620" y="656466"/>
            <a:ext cx="8587340" cy="5545069"/>
            <a:chOff x="513148" y="550931"/>
            <a:chExt cx="8587340" cy="554506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EEE99D2-0627-4465-BBDD-81FC317CCE83}"/>
                </a:ext>
              </a:extLst>
            </p:cNvPr>
            <p:cNvSpPr/>
            <p:nvPr/>
          </p:nvSpPr>
          <p:spPr>
            <a:xfrm>
              <a:off x="548640" y="550931"/>
              <a:ext cx="1159509" cy="12937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Line 16">
              <a:extLst>
                <a:ext uri="{FF2B5EF4-FFF2-40B4-BE49-F238E27FC236}">
                  <a16:creationId xmlns:a16="http://schemas.microsoft.com/office/drawing/2014/main" id="{798A176A-276C-4A8D-B9D3-2BFA7122B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844" y="4495800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" name="Line 28">
              <a:extLst>
                <a:ext uri="{FF2B5EF4-FFF2-40B4-BE49-F238E27FC236}">
                  <a16:creationId xmlns:a16="http://schemas.microsoft.com/office/drawing/2014/main" id="{167BD34F-3AE1-4C29-9B18-5C7FE37440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1000" y="3200400"/>
              <a:ext cx="137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" name="Line 29">
              <a:extLst>
                <a:ext uri="{FF2B5EF4-FFF2-40B4-BE49-F238E27FC236}">
                  <a16:creationId xmlns:a16="http://schemas.microsoft.com/office/drawing/2014/main" id="{499E8484-9291-40BF-8BE3-7EA81F0BB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4191000"/>
              <a:ext cx="930002" cy="11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29" idx="0"/>
            </p:cNvCxnSpPr>
            <p:nvPr/>
          </p:nvCxnSpPr>
          <p:spPr>
            <a:xfrm>
              <a:off x="1259786" y="3067051"/>
              <a:ext cx="1300651" cy="57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30" idx="0"/>
            </p:cNvCxnSpPr>
            <p:nvPr/>
          </p:nvCxnSpPr>
          <p:spPr>
            <a:xfrm flipV="1">
              <a:off x="1259786" y="3505200"/>
              <a:ext cx="1300651" cy="20955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50CA0A-C2DA-4F1B-9414-81249C72F899}"/>
                </a:ext>
              </a:extLst>
            </p:cNvPr>
            <p:cNvCxnSpPr/>
            <p:nvPr/>
          </p:nvCxnSpPr>
          <p:spPr>
            <a:xfrm>
              <a:off x="1285336" y="4433977"/>
              <a:ext cx="95753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309">
              <a:extLst>
                <a:ext uri="{FF2B5EF4-FFF2-40B4-BE49-F238E27FC236}">
                  <a16:creationId xmlns:a16="http://schemas.microsoft.com/office/drawing/2014/main" id="{6DC2BB07-9113-4F17-8B91-1DD628FBD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9998" y="2819400"/>
              <a:ext cx="1077539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18" name="Text Box 310">
              <a:extLst>
                <a:ext uri="{FF2B5EF4-FFF2-40B4-BE49-F238E27FC236}">
                  <a16:creationId xmlns:a16="http://schemas.microsoft.com/office/drawing/2014/main" id="{87FF632D-F47E-40B7-B4AB-8CAC15924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230577" y="3379355"/>
              <a:ext cx="1077539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19" name="Text Box 324">
              <a:extLst>
                <a:ext uri="{FF2B5EF4-FFF2-40B4-BE49-F238E27FC236}">
                  <a16:creationId xmlns:a16="http://schemas.microsoft.com/office/drawing/2014/main" id="{0A28AF33-6516-4990-9155-E1FEDAD75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569" y="4419600"/>
              <a:ext cx="1077539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20" name="Rounded Rectangle 38">
              <a:extLst>
                <a:ext uri="{FF2B5EF4-FFF2-40B4-BE49-F238E27FC236}">
                  <a16:creationId xmlns:a16="http://schemas.microsoft.com/office/drawing/2014/main" id="{88241CF7-B3A2-43FC-9981-6CC95B185793}"/>
                </a:ext>
              </a:extLst>
            </p:cNvPr>
            <p:cNvSpPr/>
            <p:nvPr/>
          </p:nvSpPr>
          <p:spPr>
            <a:xfrm>
              <a:off x="2250328" y="3886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MUX</a:t>
              </a:r>
              <a:endParaRPr lang="en-SG" sz="1600" b="1">
                <a:solidFill>
                  <a:schemeClr val="tx1"/>
                </a:solidFill>
              </a:endParaRPr>
            </a:p>
          </p:txBody>
        </p:sp>
        <p:cxnSp>
          <p:nvCxnSpPr>
            <p:cNvPr id="22" name="Shape 39">
              <a:extLst>
                <a:ext uri="{FF2B5EF4-FFF2-40B4-BE49-F238E27FC236}">
                  <a16:creationId xmlns:a16="http://schemas.microsoft.com/office/drawing/2014/main" id="{6E30D5CD-6C66-4FC8-9B83-1B4470045210}"/>
                </a:ext>
              </a:extLst>
            </p:cNvPr>
            <p:cNvCxnSpPr>
              <a:stCxn id="18" idx="2"/>
            </p:cNvCxnSpPr>
            <p:nvPr/>
          </p:nvCxnSpPr>
          <p:spPr>
            <a:xfrm rot="16200000" flipH="1">
              <a:off x="1725051" y="3683246"/>
              <a:ext cx="576309" cy="4593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022A239-C940-4CC7-97C4-21820A65ADB5}"/>
                </a:ext>
              </a:extLst>
            </p:cNvPr>
            <p:cNvCxnSpPr>
              <a:stCxn id="20" idx="3"/>
              <a:endCxn id="31" idx="0"/>
            </p:cNvCxnSpPr>
            <p:nvPr/>
          </p:nvCxnSpPr>
          <p:spPr>
            <a:xfrm flipV="1">
              <a:off x="2514471" y="3962399"/>
              <a:ext cx="112001" cy="3810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53">
              <a:extLst>
                <a:ext uri="{FF2B5EF4-FFF2-40B4-BE49-F238E27FC236}">
                  <a16:creationId xmlns:a16="http://schemas.microsoft.com/office/drawing/2014/main" id="{6677C6A8-A7AA-45DA-A231-10066858EED5}"/>
                </a:ext>
              </a:extLst>
            </p:cNvPr>
            <p:cNvCxnSpPr>
              <a:stCxn id="47" idx="6"/>
            </p:cNvCxnSpPr>
            <p:nvPr/>
          </p:nvCxnSpPr>
          <p:spPr>
            <a:xfrm flipV="1">
              <a:off x="4171389" y="4800600"/>
              <a:ext cx="781611" cy="723900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 Box 324">
              <a:extLst>
                <a:ext uri="{FF2B5EF4-FFF2-40B4-BE49-F238E27FC236}">
                  <a16:creationId xmlns:a16="http://schemas.microsoft.com/office/drawing/2014/main" id="{9DA18485-F6C6-45A1-B31A-A1F45D79F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3206" y="5334000"/>
              <a:ext cx="986167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26" name="Rounded Rectangle 45">
              <a:extLst>
                <a:ext uri="{FF2B5EF4-FFF2-40B4-BE49-F238E27FC236}">
                  <a16:creationId xmlns:a16="http://schemas.microsoft.com/office/drawing/2014/main" id="{FDCC33ED-34BD-4839-9008-EF763588EBD2}"/>
                </a:ext>
              </a:extLst>
            </p:cNvPr>
            <p:cNvSpPr/>
            <p:nvPr/>
          </p:nvSpPr>
          <p:spPr>
            <a:xfrm>
              <a:off x="4959340" y="40386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MUX</a:t>
              </a:r>
              <a:endParaRPr lang="en-SG" sz="1600" b="1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1259793" y="5562600"/>
              <a:ext cx="204710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7A232DB5-B0D2-4311-AC35-60C7F90D1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3483" y="4495800"/>
              <a:ext cx="3391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9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437" y="3124200"/>
              <a:ext cx="543419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0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437" y="3505200"/>
              <a:ext cx="543419" cy="15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1" name="Line 26">
              <a:extLst>
                <a:ext uri="{FF2B5EF4-FFF2-40B4-BE49-F238E27FC236}">
                  <a16:creationId xmlns:a16="http://schemas.microsoft.com/office/drawing/2014/main" id="{AAAA3AEC-3AB2-4BDB-8B02-CAB515B6C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6472" y="3954462"/>
              <a:ext cx="47738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2" name="Rectangle 15">
              <a:extLst>
                <a:ext uri="{FF2B5EF4-FFF2-40B4-BE49-F238E27FC236}">
                  <a16:creationId xmlns:a16="http://schemas.microsoft.com/office/drawing/2014/main" id="{AB6EE2B6-7C9E-47B8-8610-EAE3089B4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039" y="2895601"/>
              <a:ext cx="1129733" cy="1676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33" name="Text Box 17">
              <a:extLst>
                <a:ext uri="{FF2B5EF4-FFF2-40B4-BE49-F238E27FC236}">
                  <a16:creationId xmlns:a16="http://schemas.microsoft.com/office/drawing/2014/main" id="{E2F8D9BD-153D-406A-B3D7-B62B2182F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030379"/>
              <a:ext cx="47801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RR1</a:t>
              </a:r>
            </a:p>
          </p:txBody>
        </p:sp>
        <p:sp>
          <p:nvSpPr>
            <p:cNvPr id="34" name="Text Box 18">
              <a:extLst>
                <a:ext uri="{FF2B5EF4-FFF2-40B4-BE49-F238E27FC236}">
                  <a16:creationId xmlns:a16="http://schemas.microsoft.com/office/drawing/2014/main" id="{80CA3067-9A2D-422E-91FC-AB9890688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411379"/>
              <a:ext cx="47801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RR2</a:t>
              </a:r>
            </a:p>
          </p:txBody>
        </p:sp>
        <p:sp>
          <p:nvSpPr>
            <p:cNvPr id="35" name="Text Box 19">
              <a:extLst>
                <a:ext uri="{FF2B5EF4-FFF2-40B4-BE49-F238E27FC236}">
                  <a16:creationId xmlns:a16="http://schemas.microsoft.com/office/drawing/2014/main" id="{C8DF64B5-C0A2-4A29-9AEC-5BE7EBFC3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810000"/>
              <a:ext cx="4299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</a:t>
              </a:r>
            </a:p>
          </p:txBody>
        </p:sp>
        <p:sp>
          <p:nvSpPr>
            <p:cNvPr id="36" name="Text Box 20">
              <a:extLst>
                <a:ext uri="{FF2B5EF4-FFF2-40B4-BE49-F238E27FC236}">
                  <a16:creationId xmlns:a16="http://schemas.microsoft.com/office/drawing/2014/main" id="{85E95618-5B42-495D-9914-239D52A32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2" y="4325779"/>
              <a:ext cx="5991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WD</a:t>
              </a:r>
            </a:p>
          </p:txBody>
        </p:sp>
        <p:sp>
          <p:nvSpPr>
            <p:cNvPr id="37" name="Text Box 21">
              <a:extLst>
                <a:ext uri="{FF2B5EF4-FFF2-40B4-BE49-F238E27FC236}">
                  <a16:creationId xmlns:a16="http://schemas.microsoft.com/office/drawing/2014/main" id="{29E30E8C-9659-4D45-BC42-FA9C256DE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4799" y="3048000"/>
              <a:ext cx="482824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RD1</a:t>
              </a:r>
            </a:p>
          </p:txBody>
        </p:sp>
        <p:sp>
          <p:nvSpPr>
            <p:cNvPr id="38" name="Text Box 22">
              <a:extLst>
                <a:ext uri="{FF2B5EF4-FFF2-40B4-BE49-F238E27FC236}">
                  <a16:creationId xmlns:a16="http://schemas.microsoft.com/office/drawing/2014/main" id="{B6927DFB-B405-43FF-A3B9-3E8F5C650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4799" y="4097179"/>
              <a:ext cx="482824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RD2</a:t>
              </a:r>
            </a:p>
          </p:txBody>
        </p:sp>
        <p:sp>
          <p:nvSpPr>
            <p:cNvPr id="39" name="Text Box 36">
              <a:extLst>
                <a:ext uri="{FF2B5EF4-FFF2-40B4-BE49-F238E27FC236}">
                  <a16:creationId xmlns:a16="http://schemas.microsoft.com/office/drawing/2014/main" id="{F3A1524E-F11C-448B-8F5A-615828039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779" y="3581400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3E6BCC00-E873-4202-A61A-7B02D6EEF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051175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A98FB157-78F7-4451-A574-32698A84A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435350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AE65C159-6FB1-41F7-9E78-69C1E4F96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868738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" name="Text Box 40">
              <a:extLst>
                <a:ext uri="{FF2B5EF4-FFF2-40B4-BE49-F238E27FC236}">
                  <a16:creationId xmlns:a16="http://schemas.microsoft.com/office/drawing/2014/main" id="{F2541F37-F113-471C-ABA4-FE0C63802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8358" y="2895600"/>
              <a:ext cx="27603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4" name="Text Box 41">
              <a:extLst>
                <a:ext uri="{FF2B5EF4-FFF2-40B4-BE49-F238E27FC236}">
                  <a16:creationId xmlns:a16="http://schemas.microsoft.com/office/drawing/2014/main" id="{242A6DAD-043A-4934-BF7E-F7D3A6848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2219" y="3295650"/>
              <a:ext cx="27603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5" name="Text Box 42">
              <a:extLst>
                <a:ext uri="{FF2B5EF4-FFF2-40B4-BE49-F238E27FC236}">
                  <a16:creationId xmlns:a16="http://schemas.microsoft.com/office/drawing/2014/main" id="{78369993-3842-4F60-92E0-3C9A5D31D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2219" y="3752850"/>
              <a:ext cx="27603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6" name="Text Box 23">
              <a:extLst>
                <a:ext uri="{FF2B5EF4-FFF2-40B4-BE49-F238E27FC236}">
                  <a16:creationId xmlns:a16="http://schemas.microsoft.com/office/drawing/2014/main" id="{F5E4F2CB-735D-49B6-899E-0F0158065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3823" y="4746625"/>
              <a:ext cx="990977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200" b="1" err="1">
                  <a:solidFill>
                    <a:srgbClr val="660066"/>
                  </a:solidFill>
                  <a:latin typeface="Verdana" pitchFamily="34" charset="0"/>
                </a:rPr>
                <a:t>RegWrite</a:t>
              </a:r>
              <a:endParaRPr lang="en-US" sz="1200" b="1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53847C8-B259-4734-B9F8-CBA7DF64BC7E}"/>
                </a:ext>
              </a:extLst>
            </p:cNvPr>
            <p:cNvSpPr/>
            <p:nvPr/>
          </p:nvSpPr>
          <p:spPr>
            <a:xfrm>
              <a:off x="3028390" y="52578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chemeClr val="tx1"/>
                  </a:solidFill>
                </a:rPr>
                <a:t>Sign Extend</a:t>
              </a:r>
              <a:endParaRPr lang="en-SG" sz="1400" b="1">
                <a:solidFill>
                  <a:schemeClr val="tx1"/>
                </a:solidFill>
              </a:endParaRPr>
            </a:p>
          </p:txBody>
        </p:sp>
        <p:sp>
          <p:nvSpPr>
            <p:cNvPr id="48" name="Line 32">
              <a:extLst>
                <a:ext uri="{FF2B5EF4-FFF2-40B4-BE49-F238E27FC236}">
                  <a16:creationId xmlns:a16="http://schemas.microsoft.com/office/drawing/2014/main" id="{A9FE80A9-40CE-483F-8B7F-294439EE6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3011489"/>
              <a:ext cx="76200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49" name="Line 33">
              <a:extLst>
                <a:ext uri="{FF2B5EF4-FFF2-40B4-BE49-F238E27FC236}">
                  <a16:creationId xmlns:a16="http://schemas.microsoft.com/office/drawing/2014/main" id="{4C8420A0-2EC7-42AB-81B6-4EBC414DE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599" y="33528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0" name="Line 34">
              <a:extLst>
                <a:ext uri="{FF2B5EF4-FFF2-40B4-BE49-F238E27FC236}">
                  <a16:creationId xmlns:a16="http://schemas.microsoft.com/office/drawing/2014/main" id="{9679FEAB-1FAA-4231-B497-D92C05564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599" y="4267200"/>
              <a:ext cx="76200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1" name="Line 35">
              <a:extLst>
                <a:ext uri="{FF2B5EF4-FFF2-40B4-BE49-F238E27FC236}">
                  <a16:creationId xmlns:a16="http://schemas.microsoft.com/office/drawing/2014/main" id="{151F2AD3-7E70-4735-A25B-E4EFBD600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971925"/>
              <a:ext cx="0" cy="652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2" name="Line 36">
              <a:extLst>
                <a:ext uri="{FF2B5EF4-FFF2-40B4-BE49-F238E27FC236}">
                  <a16:creationId xmlns:a16="http://schemas.microsoft.com/office/drawing/2014/main" id="{55377F68-B118-45E7-B8AC-CEFD32CC1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779838"/>
              <a:ext cx="153988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3" name="Line 37">
              <a:extLst>
                <a:ext uri="{FF2B5EF4-FFF2-40B4-BE49-F238E27FC236}">
                  <a16:creationId xmlns:a16="http://schemas.microsoft.com/office/drawing/2014/main" id="{7D5BC88A-8E21-4D61-AA7F-B271E0EE7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599" y="3549650"/>
              <a:ext cx="153988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4" name="Line 38">
              <a:extLst>
                <a:ext uri="{FF2B5EF4-FFF2-40B4-BE49-F238E27FC236}">
                  <a16:creationId xmlns:a16="http://schemas.microsoft.com/office/drawing/2014/main" id="{74AB081D-B4B7-43E8-88BC-78CFC67857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2599" y="3011488"/>
              <a:ext cx="0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5" name="Line 41">
              <a:extLst>
                <a:ext uri="{FF2B5EF4-FFF2-40B4-BE49-F238E27FC236}">
                  <a16:creationId xmlns:a16="http://schemas.microsoft.com/office/drawing/2014/main" id="{441F9793-F93B-4025-B968-13AC37147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11862" y="2895600"/>
              <a:ext cx="7938" cy="307975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56" name="Text Box 44">
              <a:extLst>
                <a:ext uri="{FF2B5EF4-FFF2-40B4-BE49-F238E27FC236}">
                  <a16:creationId xmlns:a16="http://schemas.microsoft.com/office/drawing/2014/main" id="{184C5DEE-F0E5-4625-A1C3-18C24BF7F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2774" y="3868037"/>
              <a:ext cx="5969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ALU</a:t>
              </a:r>
            </a:p>
            <a:p>
              <a:pPr algn="r"/>
              <a:r>
                <a:rPr lang="en-US" sz="1000" b="1">
                  <a:latin typeface="Verdana" pitchFamily="34" charset="0"/>
                </a:rPr>
                <a:t>result</a:t>
              </a:r>
            </a:p>
          </p:txBody>
        </p:sp>
        <p:sp>
          <p:nvSpPr>
            <p:cNvPr id="57" name="Text Box 45">
              <a:extLst>
                <a:ext uri="{FF2B5EF4-FFF2-40B4-BE49-F238E27FC236}">
                  <a16:creationId xmlns:a16="http://schemas.microsoft.com/office/drawing/2014/main" id="{2C93280C-9B8B-4677-ABB8-FDDF4C837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3581400"/>
              <a:ext cx="523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58" name="Text Box 46">
              <a:extLst>
                <a:ext uri="{FF2B5EF4-FFF2-40B4-BE49-F238E27FC236}">
                  <a16:creationId xmlns:a16="http://schemas.microsoft.com/office/drawing/2014/main" id="{78EBACD2-C39E-4053-9630-88E270C70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0948" y="2618601"/>
              <a:ext cx="1138452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err="1">
                  <a:solidFill>
                    <a:srgbClr val="660066"/>
                  </a:solidFill>
                  <a:latin typeface="Verdana" pitchFamily="34" charset="0"/>
                </a:rPr>
                <a:t>ALUcontrol</a:t>
              </a:r>
              <a:endParaRPr lang="en-US" sz="1200" b="1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59" name="Line 47">
              <a:extLst>
                <a:ext uri="{FF2B5EF4-FFF2-40B4-BE49-F238E27FC236}">
                  <a16:creationId xmlns:a16="http://schemas.microsoft.com/office/drawing/2014/main" id="{43C413D6-ACD2-463B-86E2-7A77A3F48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5974" y="3051175"/>
              <a:ext cx="230188" cy="777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60" name="Text Box 48">
              <a:extLst>
                <a:ext uri="{FF2B5EF4-FFF2-40B4-BE49-F238E27FC236}">
                  <a16:creationId xmlns:a16="http://schemas.microsoft.com/office/drawing/2014/main" id="{820F0684-61E2-4707-907A-068C63E79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999" y="283210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660066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61" name="Rectangle 52">
              <a:extLst>
                <a:ext uri="{FF2B5EF4-FFF2-40B4-BE49-F238E27FC236}">
                  <a16:creationId xmlns:a16="http://schemas.microsoft.com/office/drawing/2014/main" id="{ACEC6F76-4BA5-4470-A2A1-DB4AED2BB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3738" y="3810000"/>
              <a:ext cx="1259976" cy="1524000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Line 53">
              <a:extLst>
                <a:ext uri="{FF2B5EF4-FFF2-40B4-BE49-F238E27FC236}">
                  <a16:creationId xmlns:a16="http://schemas.microsoft.com/office/drawing/2014/main" id="{2C893798-8507-4711-A89C-68BDF0BD3E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24800" y="4953000"/>
              <a:ext cx="457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3" name="Text Box 55">
              <a:extLst>
                <a:ext uri="{FF2B5EF4-FFF2-40B4-BE49-F238E27FC236}">
                  <a16:creationId xmlns:a16="http://schemas.microsoft.com/office/drawing/2014/main" id="{CBB6616D-1A6B-4C55-998C-D039F40E2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0652" y="4267200"/>
              <a:ext cx="87876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200" b="1" i="1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64" name="Text Box 56">
              <a:extLst>
                <a:ext uri="{FF2B5EF4-FFF2-40B4-BE49-F238E27FC236}">
                  <a16:creationId xmlns:a16="http://schemas.microsoft.com/office/drawing/2014/main" id="{FF8BF95B-F833-4BC5-82A5-997C966AE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3899" y="3952347"/>
              <a:ext cx="763351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Address</a:t>
              </a:r>
            </a:p>
          </p:txBody>
        </p:sp>
        <p:sp>
          <p:nvSpPr>
            <p:cNvPr id="65" name="Text Box 57">
              <a:extLst>
                <a:ext uri="{FF2B5EF4-FFF2-40B4-BE49-F238E27FC236}">
                  <a16:creationId xmlns:a16="http://schemas.microsoft.com/office/drawing/2014/main" id="{56CD3ECB-2F41-4EB5-8EA4-73AD36C59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891" y="4708525"/>
              <a:ext cx="588623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 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66" name="Text Box 59">
              <a:extLst>
                <a:ext uri="{FF2B5EF4-FFF2-40B4-BE49-F238E27FC236}">
                  <a16:creationId xmlns:a16="http://schemas.microsoft.com/office/drawing/2014/main" id="{7F14F5BC-03DE-4936-83EF-EA380150A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937125"/>
              <a:ext cx="62228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 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67" name="Line 61">
              <a:extLst>
                <a:ext uri="{FF2B5EF4-FFF2-40B4-BE49-F238E27FC236}">
                  <a16:creationId xmlns:a16="http://schemas.microsoft.com/office/drawing/2014/main" id="{5239DE6C-78E4-4262-A3D7-814816225A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29706" y="3572933"/>
              <a:ext cx="0" cy="227787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8" name="Text Box 63">
              <a:extLst>
                <a:ext uri="{FF2B5EF4-FFF2-40B4-BE49-F238E27FC236}">
                  <a16:creationId xmlns:a16="http://schemas.microsoft.com/office/drawing/2014/main" id="{FB390582-7605-43CF-9319-AA5FAB56D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3341" y="3304455"/>
              <a:ext cx="1072730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200" b="1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cxnSp>
          <p:nvCxnSpPr>
            <p:cNvPr id="69" name="Elbow Connector 92">
              <a:extLst>
                <a:ext uri="{FF2B5EF4-FFF2-40B4-BE49-F238E27FC236}">
                  <a16:creationId xmlns:a16="http://schemas.microsoft.com/office/drawing/2014/main" id="{549C3B18-E459-4DDE-A70A-899494435B68}"/>
                </a:ext>
              </a:extLst>
            </p:cNvPr>
            <p:cNvCxnSpPr/>
            <p:nvPr/>
          </p:nvCxnSpPr>
          <p:spPr>
            <a:xfrm>
              <a:off x="4724400" y="4191000"/>
              <a:ext cx="2057400" cy="990600"/>
            </a:xfrm>
            <a:prstGeom prst="bentConnector3">
              <a:avLst>
                <a:gd name="adj1" fmla="val -617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5C61F50-D1B3-4DFF-BCCC-5AB833F10F81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>
              <a:off x="6324599" y="4074584"/>
              <a:ext cx="339300" cy="87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91">
              <a:extLst>
                <a:ext uri="{FF2B5EF4-FFF2-40B4-BE49-F238E27FC236}">
                  <a16:creationId xmlns:a16="http://schemas.microsoft.com/office/drawing/2014/main" id="{FDD13120-9D1C-4830-8060-3203EB1CC90B}"/>
                </a:ext>
              </a:extLst>
            </p:cNvPr>
            <p:cNvGrpSpPr/>
            <p:nvPr/>
          </p:nvGrpSpPr>
          <p:grpSpPr>
            <a:xfrm rot="5400000">
              <a:off x="-1295400" y="381000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B3533A7-D6A4-4DAB-A770-F84AECD0EBBE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E8D6519-E15A-43AA-8977-5CB43160F115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F6D5A76-2EF4-40EB-84B6-3F0BABC3AB60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0D207BB-5ADB-49BD-8EAE-2DE496E383C9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F4CEFE9-31C9-408B-9884-24D9A7824379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19B3406-94E1-4037-8AFE-844B5EF04AC4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78" name="Group 109">
              <a:extLst>
                <a:ext uri="{FF2B5EF4-FFF2-40B4-BE49-F238E27FC236}">
                  <a16:creationId xmlns:a16="http://schemas.microsoft.com/office/drawing/2014/main" id="{2139F562-8A65-45B2-A72C-B1C0E15B010C}"/>
                </a:ext>
              </a:extLst>
            </p:cNvPr>
            <p:cNvGrpSpPr/>
            <p:nvPr/>
          </p:nvGrpSpPr>
          <p:grpSpPr>
            <a:xfrm rot="5400000">
              <a:off x="-914400" y="3886200"/>
              <a:ext cx="4114800" cy="304800"/>
              <a:chOff x="457200" y="3429000"/>
              <a:chExt cx="8229600" cy="457200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6D273AC-3556-4C3C-8AEC-8170C47B2D87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3002ACD-7960-40DB-98DD-70A9FB5B27F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4B0F8A2-4C5A-4B8B-B53D-30401D142D09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01010</a:t>
                </a:r>
                <a:endParaRPr lang="en-SG" sz="12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5464BB4-01E5-4240-AD84-CCB96594EF52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01000</a:t>
                </a:r>
                <a:endParaRPr lang="en-SG" sz="12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EB1B91B-8954-46E6-BEA2-993DD8A9EF2E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28578308-0273-4711-896D-23F8845AD483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100000</a:t>
                </a:r>
                <a:endParaRPr lang="en-SG" sz="1200" b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85" name="Elbow Connector 122">
              <a:extLst>
                <a:ext uri="{FF2B5EF4-FFF2-40B4-BE49-F238E27FC236}">
                  <a16:creationId xmlns:a16="http://schemas.microsoft.com/office/drawing/2014/main" id="{7109E9A9-3A43-48BB-BAA7-2DC0876DD381}"/>
                </a:ext>
              </a:extLst>
            </p:cNvPr>
            <p:cNvCxnSpPr/>
            <p:nvPr/>
          </p:nvCxnSpPr>
          <p:spPr>
            <a:xfrm>
              <a:off x="6477000" y="4080935"/>
              <a:ext cx="1905000" cy="1405465"/>
            </a:xfrm>
            <a:prstGeom prst="bentConnector3">
              <a:avLst>
                <a:gd name="adj1" fmla="val -222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100">
              <a:extLst>
                <a:ext uri="{FF2B5EF4-FFF2-40B4-BE49-F238E27FC236}">
                  <a16:creationId xmlns:a16="http://schemas.microsoft.com/office/drawing/2014/main" id="{75C73DDC-7681-4D86-AD35-D510BD72B343}"/>
                </a:ext>
              </a:extLst>
            </p:cNvPr>
            <p:cNvCxnSpPr>
              <a:stCxn id="137" idx="3"/>
              <a:endCxn id="36" idx="1"/>
            </p:cNvCxnSpPr>
            <p:nvPr/>
          </p:nvCxnSpPr>
          <p:spPr>
            <a:xfrm flipH="1" flipV="1">
              <a:off x="3058422" y="4448890"/>
              <a:ext cx="5587721" cy="732710"/>
            </a:xfrm>
            <a:prstGeom prst="bentConnector5">
              <a:avLst>
                <a:gd name="adj1" fmla="val -4091"/>
                <a:gd name="adj2" fmla="val -114398"/>
                <a:gd name="adj3" fmla="val 103030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Line 28">
              <a:extLst>
                <a:ext uri="{FF2B5EF4-FFF2-40B4-BE49-F238E27FC236}">
                  <a16:creationId xmlns:a16="http://schemas.microsoft.com/office/drawing/2014/main" id="{7ED00514-3547-4FF3-9DF3-554CD66F24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1600" y="1752600"/>
              <a:ext cx="914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6CE78BF-E25E-44C2-ADAB-8BFD241966C7}"/>
                </a:ext>
              </a:extLst>
            </p:cNvPr>
            <p:cNvSpPr/>
            <p:nvPr/>
          </p:nvSpPr>
          <p:spPr>
            <a:xfrm>
              <a:off x="3831139" y="1461138"/>
              <a:ext cx="1414455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chemeClr val="tx1"/>
                  </a:solidFill>
                </a:rPr>
                <a:t>Left Shift 2-bit</a:t>
              </a:r>
              <a:endParaRPr lang="en-SG" sz="1400" b="1">
                <a:solidFill>
                  <a:schemeClr val="tx1"/>
                </a:solidFill>
              </a:endParaRPr>
            </a:p>
          </p:txBody>
        </p:sp>
        <p:grpSp>
          <p:nvGrpSpPr>
            <p:cNvPr id="89" name="Group 119">
              <a:extLst>
                <a:ext uri="{FF2B5EF4-FFF2-40B4-BE49-F238E27FC236}">
                  <a16:creationId xmlns:a16="http://schemas.microsoft.com/office/drawing/2014/main" id="{0D8B0634-E0B0-4B22-918A-FC9EC1077595}"/>
                </a:ext>
              </a:extLst>
            </p:cNvPr>
            <p:cNvGrpSpPr/>
            <p:nvPr/>
          </p:nvGrpSpPr>
          <p:grpSpPr>
            <a:xfrm>
              <a:off x="1976437" y="609600"/>
              <a:ext cx="1604963" cy="762000"/>
              <a:chOff x="533400" y="1905000"/>
              <a:chExt cx="1604963" cy="762000"/>
            </a:xfrm>
          </p:grpSpPr>
          <p:sp>
            <p:nvSpPr>
              <p:cNvPr id="90" name="Rectangle 152">
                <a:extLst>
                  <a:ext uri="{FF2B5EF4-FFF2-40B4-BE49-F238E27FC236}">
                    <a16:creationId xmlns:a16="http://schemas.microsoft.com/office/drawing/2014/main" id="{BB47381E-ADFF-4BD4-8D2E-522ACA184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905000"/>
                <a:ext cx="457200" cy="762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US" sz="1400" b="1"/>
                  <a:t>PC</a:t>
                </a:r>
              </a:p>
            </p:txBody>
          </p:sp>
          <p:sp>
            <p:nvSpPr>
              <p:cNvPr id="91" name="Line 155">
                <a:extLst>
                  <a:ext uri="{FF2B5EF4-FFF2-40B4-BE49-F238E27FC236}">
                    <a16:creationId xmlns:a16="http://schemas.microsoft.com/office/drawing/2014/main" id="{39FF5453-7BAF-4A43-B63F-2E37C562C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1970088"/>
                <a:ext cx="569912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2" name="Line 156">
                <a:extLst>
                  <a:ext uri="{FF2B5EF4-FFF2-40B4-BE49-F238E27FC236}">
                    <a16:creationId xmlns:a16="http://schemas.microsoft.com/office/drawing/2014/main" id="{5B3C861E-6674-4FFB-967B-488FBD3B8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8363" y="21463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3" name="Line 157">
                <a:extLst>
                  <a:ext uri="{FF2B5EF4-FFF2-40B4-BE49-F238E27FC236}">
                    <a16:creationId xmlns:a16="http://schemas.microsoft.com/office/drawing/2014/main" id="{D4EF0A34-F8E6-4785-A705-CA4D64B9C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68450" y="2451100"/>
                <a:ext cx="569912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4" name="Line 158">
                <a:extLst>
                  <a:ext uri="{FF2B5EF4-FFF2-40B4-BE49-F238E27FC236}">
                    <a16:creationId xmlns:a16="http://schemas.microsoft.com/office/drawing/2014/main" id="{0C8E82A6-C3D7-4FC9-A7FF-03A6A1C8D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371725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5" name="Line 159">
                <a:extLst>
                  <a:ext uri="{FF2B5EF4-FFF2-40B4-BE49-F238E27FC236}">
                    <a16:creationId xmlns:a16="http://schemas.microsoft.com/office/drawing/2014/main" id="{B3B8D9A2-A0EC-4C11-A242-FECCCFE86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290763"/>
                <a:ext cx="74612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6" name="Line 160">
                <a:extLst>
                  <a:ext uri="{FF2B5EF4-FFF2-40B4-BE49-F238E27FC236}">
                    <a16:creationId xmlns:a16="http://schemas.microsoft.com/office/drawing/2014/main" id="{9B68C7B3-0D63-417C-A9EF-10CAFD9816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2195513"/>
                <a:ext cx="74612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7" name="Line 161">
                <a:extLst>
                  <a:ext uri="{FF2B5EF4-FFF2-40B4-BE49-F238E27FC236}">
                    <a16:creationId xmlns:a16="http://schemas.microsoft.com/office/drawing/2014/main" id="{339E8EA5-590E-48AA-8599-3D15CCD77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1970088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8" name="Text Box 162">
                <a:extLst>
                  <a:ext uri="{FF2B5EF4-FFF2-40B4-BE49-F238E27FC236}">
                    <a16:creationId xmlns:a16="http://schemas.microsoft.com/office/drawing/2014/main" id="{D57B2851-7AEC-4439-A633-25064AEC3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1150" y="21336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>
                    <a:latin typeface="Verdana" pitchFamily="34" charset="0"/>
                  </a:rPr>
                  <a:t>Add</a:t>
                </a:r>
              </a:p>
            </p:txBody>
          </p:sp>
          <p:sp>
            <p:nvSpPr>
              <p:cNvPr id="99" name="Line 163">
                <a:extLst>
                  <a:ext uri="{FF2B5EF4-FFF2-40B4-BE49-F238E27FC236}">
                    <a16:creationId xmlns:a16="http://schemas.microsoft.com/office/drawing/2014/main" id="{BB1045BC-5B1A-4FF2-B8E7-A0BD472F6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4925" y="2459038"/>
                <a:ext cx="26511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0" name="Text Box 167">
                <a:extLst>
                  <a:ext uri="{FF2B5EF4-FFF2-40B4-BE49-F238E27FC236}">
                    <a16:creationId xmlns:a16="http://schemas.microsoft.com/office/drawing/2014/main" id="{CF66DE7A-DAB4-42F2-A662-6CA4719A4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3788" y="2313801"/>
                <a:ext cx="201612" cy="276999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rgbClr val="006600"/>
                    </a:solidFill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101" name="Line 175">
                <a:extLst>
                  <a:ext uri="{FF2B5EF4-FFF2-40B4-BE49-F238E27FC236}">
                    <a16:creationId xmlns:a16="http://schemas.microsoft.com/office/drawing/2014/main" id="{F0432E5B-463A-4F02-98B0-05452DFBA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0598" y="2045898"/>
                <a:ext cx="576983" cy="1150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</p:grpSp>
        <p:cxnSp>
          <p:nvCxnSpPr>
            <p:cNvPr id="102" name="Straight Arrow Connector 136">
              <a:extLst>
                <a:ext uri="{FF2B5EF4-FFF2-40B4-BE49-F238E27FC236}">
                  <a16:creationId xmlns:a16="http://schemas.microsoft.com/office/drawing/2014/main" id="{8FDF6928-8EC6-4546-A8AA-D567DBEFAF49}"/>
                </a:ext>
              </a:extLst>
            </p:cNvPr>
            <p:cNvCxnSpPr/>
            <p:nvPr/>
          </p:nvCxnSpPr>
          <p:spPr>
            <a:xfrm>
              <a:off x="4572000" y="990600"/>
              <a:ext cx="1522413" cy="351365"/>
            </a:xfrm>
            <a:prstGeom prst="bentConnector3">
              <a:avLst>
                <a:gd name="adj1" fmla="val 504"/>
              </a:avLst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103" name="Line 28">
              <a:extLst>
                <a:ext uri="{FF2B5EF4-FFF2-40B4-BE49-F238E27FC236}">
                  <a16:creationId xmlns:a16="http://schemas.microsoft.com/office/drawing/2014/main" id="{3B5EFBE0-6E1B-416C-8D21-D8067A4F53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400" y="990600"/>
              <a:ext cx="3505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104" name="Line 28">
              <a:extLst>
                <a:ext uri="{FF2B5EF4-FFF2-40B4-BE49-F238E27FC236}">
                  <a16:creationId xmlns:a16="http://schemas.microsoft.com/office/drawing/2014/main" id="{7F17B83A-7E91-4F14-8ACF-0470B08AB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05600" y="15240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grpSp>
          <p:nvGrpSpPr>
            <p:cNvPr id="105" name="Group 108">
              <a:extLst>
                <a:ext uri="{FF2B5EF4-FFF2-40B4-BE49-F238E27FC236}">
                  <a16:creationId xmlns:a16="http://schemas.microsoft.com/office/drawing/2014/main" id="{3956BF6F-6539-47D5-9EAC-C97C22E8CBC1}"/>
                </a:ext>
              </a:extLst>
            </p:cNvPr>
            <p:cNvGrpSpPr/>
            <p:nvPr/>
          </p:nvGrpSpPr>
          <p:grpSpPr>
            <a:xfrm>
              <a:off x="6096000" y="1219200"/>
              <a:ext cx="587374" cy="673099"/>
              <a:chOff x="5945188" y="2195513"/>
              <a:chExt cx="587374" cy="673099"/>
            </a:xfrm>
          </p:grpSpPr>
          <p:sp>
            <p:nvSpPr>
              <p:cNvPr id="106" name="Line 176">
                <a:extLst>
                  <a:ext uri="{FF2B5EF4-FFF2-40B4-BE49-F238E27FC236}">
                    <a16:creationId xmlns:a16="http://schemas.microsoft.com/office/drawing/2014/main" id="{5BAEAA2B-11BA-40CF-A370-35437FBEB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195513"/>
                <a:ext cx="571500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7" name="Line 177">
                <a:extLst>
                  <a:ext uri="{FF2B5EF4-FFF2-40B4-BE49-F238E27FC236}">
                    <a16:creationId xmlns:a16="http://schemas.microsoft.com/office/drawing/2014/main" id="{42DB8C86-76A8-41C0-A00C-F6AC735C9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6688" y="2371725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8" name="Line 178">
                <a:extLst>
                  <a:ext uri="{FF2B5EF4-FFF2-40B4-BE49-F238E27FC236}">
                    <a16:creationId xmlns:a16="http://schemas.microsoft.com/office/drawing/2014/main" id="{6D90862B-B9C3-444B-98A1-FB5A24992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45188" y="2676525"/>
                <a:ext cx="571500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9" name="Line 179">
                <a:extLst>
                  <a:ext uri="{FF2B5EF4-FFF2-40B4-BE49-F238E27FC236}">
                    <a16:creationId xmlns:a16="http://schemas.microsoft.com/office/drawing/2014/main" id="{F200A1B4-D23A-465E-B7DA-513AA2FB3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97150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0" name="Line 180">
                <a:extLst>
                  <a:ext uri="{FF2B5EF4-FFF2-40B4-BE49-F238E27FC236}">
                    <a16:creationId xmlns:a16="http://schemas.microsoft.com/office/drawing/2014/main" id="{8762A6D0-1839-4BE4-BE05-2E30AB763B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16188"/>
                <a:ext cx="76200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1" name="Line 181">
                <a:extLst>
                  <a:ext uri="{FF2B5EF4-FFF2-40B4-BE49-F238E27FC236}">
                    <a16:creationId xmlns:a16="http://schemas.microsoft.com/office/drawing/2014/main" id="{B4D35242-3AEF-42F7-BB91-357455752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420938"/>
                <a:ext cx="76200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2" name="Line 182">
                <a:extLst>
                  <a:ext uri="{FF2B5EF4-FFF2-40B4-BE49-F238E27FC236}">
                    <a16:creationId xmlns:a16="http://schemas.microsoft.com/office/drawing/2014/main" id="{6E6288A9-C6B0-4A69-B6BD-CADF3A219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195513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3" name="Text Box 183">
                <a:extLst>
                  <a:ext uri="{FF2B5EF4-FFF2-40B4-BE49-F238E27FC236}">
                    <a16:creationId xmlns:a16="http://schemas.microsoft.com/office/drawing/2014/main" id="{9CCB2BF9-BDBB-4111-B4A7-323E61410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0750" y="23622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>
                    <a:latin typeface="Verdana" pitchFamily="34" charset="0"/>
                  </a:rPr>
                  <a:t>Add</a:t>
                </a:r>
              </a:p>
            </p:txBody>
          </p:sp>
        </p:grpSp>
        <p:sp>
          <p:nvSpPr>
            <p:cNvPr id="114" name="Rounded Rectangle 102">
              <a:extLst>
                <a:ext uri="{FF2B5EF4-FFF2-40B4-BE49-F238E27FC236}">
                  <a16:creationId xmlns:a16="http://schemas.microsoft.com/office/drawing/2014/main" id="{4FE57BB6-7CE3-4A9D-B8F4-E30011C1E6A0}"/>
                </a:ext>
              </a:extLst>
            </p:cNvPr>
            <p:cNvSpPr/>
            <p:nvPr/>
          </p:nvSpPr>
          <p:spPr>
            <a:xfrm>
              <a:off x="7086600" y="838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MUX</a:t>
              </a:r>
              <a:endParaRPr lang="en-SG" sz="1600" b="1">
                <a:solidFill>
                  <a:schemeClr val="tx1"/>
                </a:solidFill>
              </a:endParaRPr>
            </a:p>
          </p:txBody>
        </p:sp>
        <p:sp>
          <p:nvSpPr>
            <p:cNvPr id="115" name="Text Box 319">
              <a:extLst>
                <a:ext uri="{FF2B5EF4-FFF2-40B4-BE49-F238E27FC236}">
                  <a16:creationId xmlns:a16="http://schemas.microsoft.com/office/drawing/2014/main" id="{6E1E6FEA-4C82-46DF-AD88-AFB482FF8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1689" y="1981200"/>
              <a:ext cx="683199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err="1">
                  <a:solidFill>
                    <a:srgbClr val="660066"/>
                  </a:solidFill>
                  <a:latin typeface="Verdana" pitchFamily="34" charset="0"/>
                </a:rPr>
                <a:t>PCSrc</a:t>
              </a:r>
              <a:endParaRPr lang="en-US" sz="1200" b="1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16" name="Line 16">
              <a:extLst>
                <a:ext uri="{FF2B5EF4-FFF2-40B4-BE49-F238E27FC236}">
                  <a16:creationId xmlns:a16="http://schemas.microsoft.com/office/drawing/2014/main" id="{55E94B85-6D22-435A-AFEC-CA82A4CEE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8671" y="1752600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cxnSp>
          <p:nvCxnSpPr>
            <p:cNvPr id="117" name="Straight Arrow Connector 136">
              <a:extLst>
                <a:ext uri="{FF2B5EF4-FFF2-40B4-BE49-F238E27FC236}">
                  <a16:creationId xmlns:a16="http://schemas.microsoft.com/office/drawing/2014/main" id="{82ADBF68-A69B-45DE-948B-B2197FAAEA6D}"/>
                </a:ext>
              </a:extLst>
            </p:cNvPr>
            <p:cNvCxnSpPr>
              <a:stCxn id="114" idx="3"/>
              <a:endCxn id="90" idx="0"/>
            </p:cNvCxnSpPr>
            <p:nvPr/>
          </p:nvCxnSpPr>
          <p:spPr>
            <a:xfrm flipH="1" flipV="1">
              <a:off x="2205037" y="609600"/>
              <a:ext cx="5145706" cy="685800"/>
            </a:xfrm>
            <a:prstGeom prst="bentConnector4">
              <a:avLst>
                <a:gd name="adj1" fmla="val -4443"/>
                <a:gd name="adj2" fmla="val 13333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472D344-E34A-4AAC-B9FF-5C63AD10AF86}"/>
                </a:ext>
              </a:extLst>
            </p:cNvPr>
            <p:cNvCxnSpPr/>
            <p:nvPr/>
          </p:nvCxnSpPr>
          <p:spPr>
            <a:xfrm flipV="1">
              <a:off x="4572000" y="1981200"/>
              <a:ext cx="0" cy="2819400"/>
            </a:xfrm>
            <a:prstGeom prst="line">
              <a:avLst/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55">
              <a:extLst>
                <a:ext uri="{FF2B5EF4-FFF2-40B4-BE49-F238E27FC236}">
                  <a16:creationId xmlns:a16="http://schemas.microsoft.com/office/drawing/2014/main" id="{1C0E4219-B7D3-483D-BC49-D2FAB0E63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127" y="569983"/>
              <a:ext cx="1152881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121" name="Line 42">
              <a:extLst>
                <a:ext uri="{FF2B5EF4-FFF2-40B4-BE49-F238E27FC236}">
                  <a16:creationId xmlns:a16="http://schemas.microsoft.com/office/drawing/2014/main" id="{7B9DB152-8E81-4634-A53D-8622DC434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4601" y="3505199"/>
              <a:ext cx="22860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22" name="Text Box 49">
              <a:extLst>
                <a:ext uri="{FF2B5EF4-FFF2-40B4-BE49-F238E27FC236}">
                  <a16:creationId xmlns:a16="http://schemas.microsoft.com/office/drawing/2014/main" id="{A6C68BE8-9E82-443A-9255-19390B448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1512" y="3335337"/>
              <a:ext cx="801688" cy="246063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is0?</a:t>
              </a:r>
            </a:p>
          </p:txBody>
        </p:sp>
        <p:sp>
          <p:nvSpPr>
            <p:cNvPr id="123" name="Text Box 56">
              <a:extLst>
                <a:ext uri="{FF2B5EF4-FFF2-40B4-BE49-F238E27FC236}">
                  <a16:creationId xmlns:a16="http://schemas.microsoft.com/office/drawing/2014/main" id="{47341089-D752-4061-80C5-E33F8E0FD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2647" y="1600200"/>
              <a:ext cx="763351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Address</a:t>
              </a:r>
            </a:p>
          </p:txBody>
        </p:sp>
        <p:cxnSp>
          <p:nvCxnSpPr>
            <p:cNvPr id="124" name="Straight Arrow Connector 136">
              <a:extLst>
                <a:ext uri="{FF2B5EF4-FFF2-40B4-BE49-F238E27FC236}">
                  <a16:creationId xmlns:a16="http://schemas.microsoft.com/office/drawing/2014/main" id="{1603E52D-F608-4B7F-8459-D33D9066886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35919" y="823118"/>
              <a:ext cx="960438" cy="838200"/>
            </a:xfrm>
            <a:prstGeom prst="bentConnector2">
              <a:avLst/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125" name="Text Box 56">
              <a:extLst>
                <a:ext uri="{FF2B5EF4-FFF2-40B4-BE49-F238E27FC236}">
                  <a16:creationId xmlns:a16="http://schemas.microsoft.com/office/drawing/2014/main" id="{BADC2C51-495F-4774-8E7B-BCB0B3CE5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148" y="1128632"/>
              <a:ext cx="9909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Instruction</a:t>
              </a:r>
            </a:p>
          </p:txBody>
        </p:sp>
        <p:cxnSp>
          <p:nvCxnSpPr>
            <p:cNvPr id="126" name="Straight Arrow Connector 136">
              <a:extLst>
                <a:ext uri="{FF2B5EF4-FFF2-40B4-BE49-F238E27FC236}">
                  <a16:creationId xmlns:a16="http://schemas.microsoft.com/office/drawing/2014/main" id="{A2141B16-C644-4151-A49F-08A06854227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41699" y="1251743"/>
              <a:ext cx="12700" cy="2524839"/>
            </a:xfrm>
            <a:prstGeom prst="bentConnector3">
              <a:avLst>
                <a:gd name="adj1" fmla="val 25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7" name="Left Bracket 126">
              <a:extLst>
                <a:ext uri="{FF2B5EF4-FFF2-40B4-BE49-F238E27FC236}">
                  <a16:creationId xmlns:a16="http://schemas.microsoft.com/office/drawing/2014/main" id="{F658C2B5-7B6D-4562-8144-F8DFCB1DD3F6}"/>
                </a:ext>
              </a:extLst>
            </p:cNvPr>
            <p:cNvSpPr/>
            <p:nvPr/>
          </p:nvSpPr>
          <p:spPr>
            <a:xfrm>
              <a:off x="533400" y="1981200"/>
              <a:ext cx="76200" cy="4038600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Text Box 319">
              <a:extLst>
                <a:ext uri="{FF2B5EF4-FFF2-40B4-BE49-F238E27FC236}">
                  <a16:creationId xmlns:a16="http://schemas.microsoft.com/office/drawing/2014/main" id="{0F586651-9B60-43A9-9866-57270AF4B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969" y="4876800"/>
              <a:ext cx="805028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err="1">
                  <a:solidFill>
                    <a:srgbClr val="660066"/>
                  </a:solidFill>
                  <a:latin typeface="Verdana" pitchFamily="34" charset="0"/>
                </a:rPr>
                <a:t>RegDst</a:t>
              </a:r>
              <a:endParaRPr lang="en-US" sz="1200" b="1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29" name="Line 16">
              <a:extLst>
                <a:ext uri="{FF2B5EF4-FFF2-40B4-BE49-F238E27FC236}">
                  <a16:creationId xmlns:a16="http://schemas.microsoft.com/office/drawing/2014/main" id="{C46B9607-A3CF-40C0-A8FC-51F71F886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2200" y="4800600"/>
              <a:ext cx="0" cy="15240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0" name="Line 60">
              <a:extLst>
                <a:ext uri="{FF2B5EF4-FFF2-40B4-BE49-F238E27FC236}">
                  <a16:creationId xmlns:a16="http://schemas.microsoft.com/office/drawing/2014/main" id="{DAA80261-FB0C-4D35-9C80-277E10328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1400" y="5325534"/>
              <a:ext cx="0" cy="3048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1" name="Text Box 62">
              <a:extLst>
                <a:ext uri="{FF2B5EF4-FFF2-40B4-BE49-F238E27FC236}">
                  <a16:creationId xmlns:a16="http://schemas.microsoft.com/office/drawing/2014/main" id="{942439A3-E10E-4DE9-936F-91AD9E2CE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0" y="5562600"/>
              <a:ext cx="1029449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1200" b="1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32" name="Text Box 319">
              <a:extLst>
                <a:ext uri="{FF2B5EF4-FFF2-40B4-BE49-F238E27FC236}">
                  <a16:creationId xmlns:a16="http://schemas.microsoft.com/office/drawing/2014/main" id="{4CAF7716-5999-40A5-B6D4-4E46B95D3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9175" y="3685401"/>
              <a:ext cx="803425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err="1">
                  <a:solidFill>
                    <a:srgbClr val="660066"/>
                  </a:solidFill>
                  <a:latin typeface="Verdana" pitchFamily="34" charset="0"/>
                </a:rPr>
                <a:t>ALUSrc</a:t>
              </a:r>
              <a:endParaRPr lang="en-US" sz="1200" b="1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33" name="Line 16">
              <a:extLst>
                <a:ext uri="{FF2B5EF4-FFF2-40B4-BE49-F238E27FC236}">
                  <a16:creationId xmlns:a16="http://schemas.microsoft.com/office/drawing/2014/main" id="{0FD65F83-06FB-498D-A346-9D401A8E7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3886200"/>
              <a:ext cx="0" cy="192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5" name="Text Box 319">
              <a:extLst>
                <a:ext uri="{FF2B5EF4-FFF2-40B4-BE49-F238E27FC236}">
                  <a16:creationId xmlns:a16="http://schemas.microsoft.com/office/drawing/2014/main" id="{DC681D0E-EF66-4CD3-97D1-FD0AA5D0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3638" y="4276576"/>
              <a:ext cx="1136850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err="1">
                  <a:solidFill>
                    <a:srgbClr val="660066"/>
                  </a:solidFill>
                  <a:latin typeface="Verdana" pitchFamily="34" charset="0"/>
                </a:rPr>
                <a:t>MemToReg</a:t>
              </a:r>
              <a:endParaRPr lang="en-US" sz="1200" b="1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36" name="Line 16">
              <a:extLst>
                <a:ext uri="{FF2B5EF4-FFF2-40B4-BE49-F238E27FC236}">
                  <a16:creationId xmlns:a16="http://schemas.microsoft.com/office/drawing/2014/main" id="{AF34729E-D78C-4DAC-86E4-4682DCFFB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17148" y="4556182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7" name="Rounded Rectangle 125">
              <a:extLst>
                <a:ext uri="{FF2B5EF4-FFF2-40B4-BE49-F238E27FC236}">
                  <a16:creationId xmlns:a16="http://schemas.microsoft.com/office/drawing/2014/main" id="{3EBC4193-D2E0-4FAC-ACAD-214BCF37E84D}"/>
                </a:ext>
              </a:extLst>
            </p:cNvPr>
            <p:cNvSpPr/>
            <p:nvPr/>
          </p:nvSpPr>
          <p:spPr>
            <a:xfrm>
              <a:off x="8382000" y="47244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MUX</a:t>
              </a:r>
              <a:endParaRPr lang="en-SG" sz="1600" b="1">
                <a:solidFill>
                  <a:schemeClr val="tx1"/>
                </a:solidFill>
              </a:endParaRPr>
            </a:p>
          </p:txBody>
        </p:sp>
      </p:grpSp>
      <p:sp>
        <p:nvSpPr>
          <p:cNvPr id="138" name="Rounded Rectangle 137"/>
          <p:cNvSpPr/>
          <p:nvPr/>
        </p:nvSpPr>
        <p:spPr>
          <a:xfrm>
            <a:off x="6990598" y="2711434"/>
            <a:ext cx="1093819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ounded Rectangle 138"/>
          <p:cNvSpPr/>
          <p:nvPr/>
        </p:nvSpPr>
        <p:spPr>
          <a:xfrm>
            <a:off x="8273725" y="3409176"/>
            <a:ext cx="1093819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ounded Rectangle 139"/>
          <p:cNvSpPr/>
          <p:nvPr/>
        </p:nvSpPr>
        <p:spPr>
          <a:xfrm>
            <a:off x="9486626" y="4388461"/>
            <a:ext cx="1093819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140"/>
          <p:cNvSpPr/>
          <p:nvPr/>
        </p:nvSpPr>
        <p:spPr>
          <a:xfrm>
            <a:off x="8369567" y="5691994"/>
            <a:ext cx="1093819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ounded Rectangle 141"/>
          <p:cNvSpPr/>
          <p:nvPr/>
        </p:nvSpPr>
        <p:spPr>
          <a:xfrm>
            <a:off x="4599771" y="4849849"/>
            <a:ext cx="1093819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6218220" y="3771499"/>
            <a:ext cx="824362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ounded Rectangle 143"/>
          <p:cNvSpPr/>
          <p:nvPr/>
        </p:nvSpPr>
        <p:spPr>
          <a:xfrm>
            <a:off x="8307962" y="2093765"/>
            <a:ext cx="824362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ounded Rectangle 144"/>
          <p:cNvSpPr/>
          <p:nvPr/>
        </p:nvSpPr>
        <p:spPr>
          <a:xfrm>
            <a:off x="3465946" y="4999024"/>
            <a:ext cx="824362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D892B47-9181-4861-AF4D-EC39785BF37D}"/>
                  </a:ext>
                </a:extLst>
              </p14:cNvPr>
              <p14:cNvContentPartPr/>
              <p14:nvPr/>
            </p14:nvContentPartPr>
            <p14:xfrm>
              <a:off x="2091240" y="1546920"/>
              <a:ext cx="8434440" cy="4860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D892B47-9181-4861-AF4D-EC39785BF3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81880" y="1537560"/>
                <a:ext cx="8453160" cy="487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855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</a:rPr>
              <a:t>1. Identified Control Signals</a:t>
            </a:r>
            <a:endParaRPr lang="en-US" sz="360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81200" y="1347062"/>
          <a:ext cx="8229600" cy="50531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80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Control</a:t>
                      </a:r>
                      <a:r>
                        <a:rPr lang="en-US" baseline="0"/>
                        <a:t> Signal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Execution</a:t>
                      </a:r>
                      <a:r>
                        <a:rPr lang="en-US" baseline="0"/>
                        <a:t> Stage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Purpose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895">
                <a:tc>
                  <a:txBody>
                    <a:bodyPr/>
                    <a:lstStyle/>
                    <a:p>
                      <a:pPr algn="ctr"/>
                      <a:r>
                        <a:rPr lang="en-US" sz="2000" b="1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lang="en-US" sz="2000" b="1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Decode/Operand Fetch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Select</a:t>
                      </a:r>
                      <a:r>
                        <a:rPr lang="en-US" baseline="0"/>
                        <a:t> the destination register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47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RegWrite</a:t>
                      </a:r>
                      <a:endParaRPr lang="en-US" sz="2000" b="1" kern="120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Decode/Operand Fetch</a:t>
                      </a:r>
                    </a:p>
                    <a:p>
                      <a:pPr algn="ctr"/>
                      <a:r>
                        <a:rPr lang="en-US" err="1"/>
                        <a:t>RegWrite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Enable</a:t>
                      </a:r>
                      <a:r>
                        <a:rPr lang="en-US" baseline="0"/>
                        <a:t> writing of register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47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ALUSrc</a:t>
                      </a:r>
                      <a:endParaRPr lang="en-US" sz="2000" b="1" kern="120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Select the 2</a:t>
                      </a:r>
                      <a:r>
                        <a:rPr lang="en-US" baseline="30000"/>
                        <a:t>nd</a:t>
                      </a:r>
                      <a:r>
                        <a:rPr lang="en-US" baseline="0"/>
                        <a:t> operand for ALU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47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ALUcontrol</a:t>
                      </a:r>
                      <a:endParaRPr lang="en-US" sz="2000" b="1" kern="120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Select the operation to be performed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141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MemRead</a:t>
                      </a:r>
                      <a:r>
                        <a:rPr lang="en-US" sz="1800"/>
                        <a:t> / </a:t>
                      </a:r>
                      <a:r>
                        <a:rPr lang="en-US" sz="2000" b="1" kern="120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MemWrite</a:t>
                      </a:r>
                      <a:endParaRPr lang="en-US" sz="2000" b="1" kern="120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Enable reading/writing</a:t>
                      </a:r>
                      <a:r>
                        <a:rPr lang="en-US" baseline="0"/>
                        <a:t> of data memory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47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MemToReg</a:t>
                      </a:r>
                      <a:endParaRPr lang="en-US" sz="2000" b="1" kern="120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RegWrite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Select the result to be written back to register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447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PCSrc</a:t>
                      </a:r>
                      <a:endParaRPr lang="en-US" sz="2000" b="1" kern="120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Memory/</a:t>
                      </a:r>
                      <a:r>
                        <a:rPr lang="en-US" err="1"/>
                        <a:t>RegWrite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Select the next PC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681A9B3-F1BA-4C9E-A22C-181C98BAC5AC}"/>
                  </a:ext>
                </a:extLst>
              </p14:cNvPr>
              <p14:cNvContentPartPr/>
              <p14:nvPr/>
            </p14:nvContentPartPr>
            <p14:xfrm>
              <a:off x="628920" y="1707840"/>
              <a:ext cx="11448360" cy="5094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681A9B3-F1BA-4C9E-A22C-181C98BAC5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9560" y="1698480"/>
                <a:ext cx="11467080" cy="511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627229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</a:rPr>
              <a:t>2. Generating Control Signals: Idea</a:t>
            </a:r>
            <a:endParaRPr lang="en-US" sz="360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/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981200" y="1361626"/>
            <a:ext cx="8229600" cy="5096766"/>
          </a:xfrm>
        </p:spPr>
        <p:txBody>
          <a:bodyPr>
            <a:normAutofit/>
          </a:bodyPr>
          <a:lstStyle/>
          <a:p>
            <a:pPr marL="263525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/>
              <a:t>The control signals are generated based on the instruction to be executed: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err="1"/>
              <a:t>Opcode</a:t>
            </a:r>
            <a:r>
              <a:rPr lang="en-US" sz="2400"/>
              <a:t> </a:t>
            </a:r>
            <a:r>
              <a:rPr lang="en-US" sz="2400">
                <a:sym typeface="Wingdings" pitchFamily="2" charset="2"/>
              </a:rPr>
              <a:t> Instruction Format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>
                <a:sym typeface="Wingdings" pitchFamily="2" charset="2"/>
              </a:rPr>
              <a:t>Example:</a:t>
            </a:r>
          </a:p>
          <a:p>
            <a:pPr marL="992188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>
                <a:sym typeface="Wingdings" pitchFamily="2" charset="2"/>
              </a:rPr>
              <a:t>R-Format instruction  </a:t>
            </a:r>
            <a:r>
              <a:rPr lang="en-US" sz="2000" b="1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RegDst</a:t>
            </a:r>
            <a:r>
              <a:rPr lang="en-US" sz="2000">
                <a:sym typeface="Wingdings" pitchFamily="2" charset="2"/>
              </a:rPr>
              <a:t> = 1 (use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Inst</a:t>
            </a:r>
            <a:r>
              <a:rPr lang="en-US" sz="20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[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15</a:t>
            </a:r>
            <a:r>
              <a:rPr lang="en-US" sz="20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: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11</a:t>
            </a:r>
            <a:r>
              <a:rPr lang="en-US" sz="20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]</a:t>
            </a:r>
            <a:r>
              <a:rPr lang="en-US" sz="2000">
                <a:sym typeface="Wingdings" pitchFamily="2" charset="2"/>
              </a:rPr>
              <a:t>) )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>
                <a:sym typeface="Wingdings" pitchFamily="2" charset="2"/>
              </a:rPr>
              <a:t>R-Type instruction has additional information:</a:t>
            </a:r>
          </a:p>
          <a:p>
            <a:pPr marL="992188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>
                <a:sym typeface="Wingdings" pitchFamily="2" charset="2"/>
              </a:rPr>
              <a:t>The 6-bit "</a:t>
            </a:r>
            <a:r>
              <a:rPr lang="en-US" sz="2000" b="1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funct</a:t>
            </a:r>
            <a:r>
              <a:rPr lang="en-US" sz="2000">
                <a:sym typeface="Wingdings" pitchFamily="2" charset="2"/>
              </a:rPr>
              <a:t>" (function code,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Inst</a:t>
            </a:r>
            <a:r>
              <a:rPr lang="en-US" sz="20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[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5</a:t>
            </a:r>
            <a:r>
              <a:rPr lang="en-US" sz="20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: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0</a:t>
            </a:r>
            <a:r>
              <a:rPr lang="en-US" sz="20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]</a:t>
            </a:r>
            <a:r>
              <a:rPr lang="en-US" sz="2000">
                <a:sym typeface="Wingdings" pitchFamily="2" charset="2"/>
              </a:rPr>
              <a:t>) field</a:t>
            </a:r>
          </a:p>
          <a:p>
            <a:pPr marL="263525" indent="-263525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b="1">
                <a:sym typeface="Wingdings" pitchFamily="2" charset="2"/>
              </a:rPr>
              <a:t>Idea: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>
                <a:sym typeface="Wingdings" pitchFamily="2" charset="2"/>
              </a:rPr>
              <a:t>Design a combinational circuit to generate these signals based on Opcode and possibly Function code</a:t>
            </a:r>
          </a:p>
          <a:p>
            <a:pPr marL="992188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>
                <a:sym typeface="Wingdings" pitchFamily="2" charset="2"/>
              </a:rPr>
              <a:t>A </a:t>
            </a:r>
            <a:r>
              <a:rPr lang="en-US" sz="2000" b="1">
                <a:sym typeface="Wingdings" pitchFamily="2" charset="2"/>
              </a:rPr>
              <a:t>control unit </a:t>
            </a:r>
            <a:r>
              <a:rPr lang="en-US" sz="2000">
                <a:sym typeface="Wingdings" pitchFamily="2" charset="2"/>
              </a:rPr>
              <a:t>is needed (a draft design is shown next)</a:t>
            </a:r>
          </a:p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AF1B3F9-C177-4947-9FF1-7757BA5AD783}"/>
                  </a:ext>
                </a:extLst>
              </p14:cNvPr>
              <p14:cNvContentPartPr/>
              <p14:nvPr/>
            </p14:nvContentPartPr>
            <p14:xfrm>
              <a:off x="2568240" y="2188800"/>
              <a:ext cx="4288320" cy="3265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AF1B3F9-C177-4947-9FF1-7757BA5AD7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8880" y="2179440"/>
                <a:ext cx="4307040" cy="328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629806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EE99D2-0627-4465-BBDD-81FC317CCE83}"/>
              </a:ext>
            </a:extLst>
          </p:cNvPr>
          <p:cNvSpPr/>
          <p:nvPr/>
        </p:nvSpPr>
        <p:spPr>
          <a:xfrm>
            <a:off x="2050112" y="656466"/>
            <a:ext cx="1159509" cy="129374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Line 16">
            <a:extLst>
              <a:ext uri="{FF2B5EF4-FFF2-40B4-BE49-F238E27FC236}">
                <a16:creationId xmlns:a16="http://schemas.microsoft.com/office/drawing/2014/main" id="{798A176A-276C-4A8D-B9D3-2BFA7122B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0316" y="4601335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92472" y="3305935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2" name="Line 29">
            <a:extLst>
              <a:ext uri="{FF2B5EF4-FFF2-40B4-BE49-F238E27FC236}">
                <a16:creationId xmlns:a16="http://schemas.microsoft.com/office/drawing/2014/main" id="{499E8484-9291-40BF-8BE3-7EA81F0BB1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8672" y="4296535"/>
            <a:ext cx="930002" cy="11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E8EA9B3-2EC5-4EF5-A37D-D4B872EF81B5}"/>
              </a:ext>
            </a:extLst>
          </p:cNvPr>
          <p:cNvCxnSpPr>
            <a:endCxn id="37" idx="0"/>
          </p:cNvCxnSpPr>
          <p:nvPr/>
        </p:nvCxnSpPr>
        <p:spPr>
          <a:xfrm>
            <a:off x="2761258" y="3172586"/>
            <a:ext cx="1300651" cy="571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2526C9-5094-4C10-AA59-BED76764425D}"/>
              </a:ext>
            </a:extLst>
          </p:cNvPr>
          <p:cNvCxnSpPr>
            <a:endCxn id="38" idx="0"/>
          </p:cNvCxnSpPr>
          <p:nvPr/>
        </p:nvCxnSpPr>
        <p:spPr>
          <a:xfrm flipV="1">
            <a:off x="2761258" y="3610735"/>
            <a:ext cx="1300651" cy="2095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950CA0A-C2DA-4F1B-9414-81249C72F899}"/>
              </a:ext>
            </a:extLst>
          </p:cNvPr>
          <p:cNvCxnSpPr/>
          <p:nvPr/>
        </p:nvCxnSpPr>
        <p:spPr>
          <a:xfrm>
            <a:off x="2786808" y="4539512"/>
            <a:ext cx="9575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470" y="2924935"/>
            <a:ext cx="1077539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Inst [25:21]</a:t>
            </a:r>
          </a:p>
        </p:txBody>
      </p:sp>
      <p:sp>
        <p:nvSpPr>
          <p:cNvPr id="27" name="Text Box 310">
            <a:extLst>
              <a:ext uri="{FF2B5EF4-FFF2-40B4-BE49-F238E27FC236}">
                <a16:creationId xmlns:a16="http://schemas.microsoft.com/office/drawing/2014/main" id="{87FF632D-F47E-40B7-B4AB-8CAC159245E9}"/>
              </a:ext>
            </a:extLst>
          </p:cNvPr>
          <p:cNvSpPr txBox="1">
            <a:spLocks noChangeArrowheads="1"/>
          </p:cNvSpPr>
          <p:nvPr/>
        </p:nvSpPr>
        <p:spPr bwMode="auto">
          <a:xfrm rot="21202696">
            <a:off x="2732049" y="3484890"/>
            <a:ext cx="1077539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Inst [20:16]</a:t>
            </a:r>
          </a:p>
        </p:txBody>
      </p:sp>
      <p:sp>
        <p:nvSpPr>
          <p:cNvPr id="28" name="Text Box 324">
            <a:extLst>
              <a:ext uri="{FF2B5EF4-FFF2-40B4-BE49-F238E27FC236}">
                <a16:creationId xmlns:a16="http://schemas.microsoft.com/office/drawing/2014/main" id="{0A28AF33-6516-4990-9155-E1FEDAD75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1041" y="4525135"/>
            <a:ext cx="1077539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Inst [15:11]</a:t>
            </a:r>
          </a:p>
        </p:txBody>
      </p:sp>
      <p:sp>
        <p:nvSpPr>
          <p:cNvPr id="29" name="Rounded Rectangle 38">
            <a:extLst>
              <a:ext uri="{FF2B5EF4-FFF2-40B4-BE49-F238E27FC236}">
                <a16:creationId xmlns:a16="http://schemas.microsoft.com/office/drawing/2014/main" id="{88241CF7-B3A2-43FC-9981-6CC95B185793}"/>
              </a:ext>
            </a:extLst>
          </p:cNvPr>
          <p:cNvSpPr/>
          <p:nvPr/>
        </p:nvSpPr>
        <p:spPr>
          <a:xfrm>
            <a:off x="3751800" y="3991735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MUX</a:t>
            </a:r>
            <a:endParaRPr lang="en-SG" sz="1600" b="1">
              <a:solidFill>
                <a:schemeClr val="tx1"/>
              </a:solidFill>
            </a:endParaRPr>
          </a:p>
        </p:txBody>
      </p:sp>
      <p:cxnSp>
        <p:nvCxnSpPr>
          <p:cNvPr id="30" name="Shape 39">
            <a:extLst>
              <a:ext uri="{FF2B5EF4-FFF2-40B4-BE49-F238E27FC236}">
                <a16:creationId xmlns:a16="http://schemas.microsoft.com/office/drawing/2014/main" id="{6E30D5CD-6C66-4FC8-9B83-1B4470045210}"/>
              </a:ext>
            </a:extLst>
          </p:cNvPr>
          <p:cNvCxnSpPr>
            <a:stCxn id="27" idx="2"/>
          </p:cNvCxnSpPr>
          <p:nvPr/>
        </p:nvCxnSpPr>
        <p:spPr>
          <a:xfrm rot="16200000" flipH="1">
            <a:off x="3226523" y="3788781"/>
            <a:ext cx="576309" cy="459325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22A239-C940-4CC7-97C4-21820A65ADB5}"/>
              </a:ext>
            </a:extLst>
          </p:cNvPr>
          <p:cNvCxnSpPr>
            <a:stCxn id="29" idx="3"/>
            <a:endCxn id="39" idx="0"/>
          </p:cNvCxnSpPr>
          <p:nvPr/>
        </p:nvCxnSpPr>
        <p:spPr>
          <a:xfrm flipV="1">
            <a:off x="4015943" y="4067934"/>
            <a:ext cx="112001" cy="3810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53">
            <a:extLst>
              <a:ext uri="{FF2B5EF4-FFF2-40B4-BE49-F238E27FC236}">
                <a16:creationId xmlns:a16="http://schemas.microsoft.com/office/drawing/2014/main" id="{6677C6A8-A7AA-45DA-A231-10066858EED5}"/>
              </a:ext>
            </a:extLst>
          </p:cNvPr>
          <p:cNvCxnSpPr>
            <a:stCxn id="55" idx="6"/>
          </p:cNvCxnSpPr>
          <p:nvPr/>
        </p:nvCxnSpPr>
        <p:spPr>
          <a:xfrm flipV="1">
            <a:off x="5672861" y="4906135"/>
            <a:ext cx="781611" cy="7239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24">
            <a:extLst>
              <a:ext uri="{FF2B5EF4-FFF2-40B4-BE49-F238E27FC236}">
                <a16:creationId xmlns:a16="http://schemas.microsoft.com/office/drawing/2014/main" id="{9DA18485-F6C6-45A1-B31A-A1F45D79F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78" y="5439535"/>
            <a:ext cx="986167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Inst [15:0]</a:t>
            </a:r>
          </a:p>
        </p:txBody>
      </p:sp>
      <p:sp>
        <p:nvSpPr>
          <p:cNvPr id="34" name="Rounded Rectangle 45">
            <a:extLst>
              <a:ext uri="{FF2B5EF4-FFF2-40B4-BE49-F238E27FC236}">
                <a16:creationId xmlns:a16="http://schemas.microsoft.com/office/drawing/2014/main" id="{FDCC33ED-34BD-4839-9008-EF763588EBD2}"/>
              </a:ext>
            </a:extLst>
          </p:cNvPr>
          <p:cNvSpPr/>
          <p:nvPr/>
        </p:nvSpPr>
        <p:spPr>
          <a:xfrm>
            <a:off x="6460812" y="4144135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MUX</a:t>
            </a:r>
            <a:endParaRPr lang="en-SG" sz="1600" b="1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5B10475-61D5-471B-B737-D4CB7ABB30B8}"/>
              </a:ext>
            </a:extLst>
          </p:cNvPr>
          <p:cNvCxnSpPr/>
          <p:nvPr/>
        </p:nvCxnSpPr>
        <p:spPr>
          <a:xfrm>
            <a:off x="2761265" y="5668135"/>
            <a:ext cx="204710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4955" y="4601335"/>
            <a:ext cx="3391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7" name="Line 24">
            <a:extLst>
              <a:ext uri="{FF2B5EF4-FFF2-40B4-BE49-F238E27FC236}">
                <a16:creationId xmlns:a16="http://schemas.microsoft.com/office/drawing/2014/main" id="{067C24A3-AB93-483C-8256-6DF19CC05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1909" y="3229735"/>
            <a:ext cx="543419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8" name="Line 25">
            <a:extLst>
              <a:ext uri="{FF2B5EF4-FFF2-40B4-BE49-F238E27FC236}">
                <a16:creationId xmlns:a16="http://schemas.microsoft.com/office/drawing/2014/main" id="{85FA6F32-F1DE-453C-8DDB-30AD842B0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1909" y="3610735"/>
            <a:ext cx="543419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9" name="Line 26">
            <a:extLst>
              <a:ext uri="{FF2B5EF4-FFF2-40B4-BE49-F238E27FC236}">
                <a16:creationId xmlns:a16="http://schemas.microsoft.com/office/drawing/2014/main" id="{AAAA3AEC-3AB2-4BDB-8B02-CAB515B6CD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7944" y="4059997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" name="Rectangle 15">
            <a:extLst>
              <a:ext uri="{FF2B5EF4-FFF2-40B4-BE49-F238E27FC236}">
                <a16:creationId xmlns:a16="http://schemas.microsoft.com/office/drawing/2014/main" id="{AB6EE2B6-7C9E-47B8-8610-EAE3089B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511" y="3001136"/>
            <a:ext cx="1129733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41" name="Text Box 17">
            <a:extLst>
              <a:ext uri="{FF2B5EF4-FFF2-40B4-BE49-F238E27FC236}">
                <a16:creationId xmlns:a16="http://schemas.microsoft.com/office/drawing/2014/main" id="{E2F8D9BD-153D-406A-B3D7-B62B2182F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5" y="3135914"/>
            <a:ext cx="47801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RR1</a:t>
            </a:r>
          </a:p>
        </p:txBody>
      </p:sp>
      <p:sp>
        <p:nvSpPr>
          <p:cNvPr id="42" name="Text Box 18">
            <a:extLst>
              <a:ext uri="{FF2B5EF4-FFF2-40B4-BE49-F238E27FC236}">
                <a16:creationId xmlns:a16="http://schemas.microsoft.com/office/drawing/2014/main" id="{80CA3067-9A2D-422E-91FC-AB9890688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5" y="3516914"/>
            <a:ext cx="47801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RR2</a:t>
            </a:r>
          </a:p>
        </p:txBody>
      </p:sp>
      <p:sp>
        <p:nvSpPr>
          <p:cNvPr id="43" name="Text Box 19">
            <a:extLst>
              <a:ext uri="{FF2B5EF4-FFF2-40B4-BE49-F238E27FC236}">
                <a16:creationId xmlns:a16="http://schemas.microsoft.com/office/drawing/2014/main" id="{C8DF64B5-C0A2-4A29-9AEC-5BE7EBFC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5" y="3915535"/>
            <a:ext cx="42992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WR</a:t>
            </a:r>
          </a:p>
        </p:txBody>
      </p:sp>
      <p:sp>
        <p:nvSpPr>
          <p:cNvPr id="44" name="Text Box 20">
            <a:extLst>
              <a:ext uri="{FF2B5EF4-FFF2-40B4-BE49-F238E27FC236}">
                <a16:creationId xmlns:a16="http://schemas.microsoft.com/office/drawing/2014/main" id="{85E95618-5B42-495D-9914-239D52A32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4" y="4431314"/>
            <a:ext cx="5991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>
                <a:latin typeface="Verdana" pitchFamily="34" charset="0"/>
              </a:rPr>
              <a:t>WD</a:t>
            </a:r>
          </a:p>
        </p:txBody>
      </p:sp>
      <p:sp>
        <p:nvSpPr>
          <p:cNvPr id="45" name="Text Box 21">
            <a:extLst>
              <a:ext uri="{FF2B5EF4-FFF2-40B4-BE49-F238E27FC236}">
                <a16:creationId xmlns:a16="http://schemas.microsoft.com/office/drawing/2014/main" id="{29E30E8C-9659-4D45-BC42-FA9C256DE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271" y="3153535"/>
            <a:ext cx="482824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>
                <a:latin typeface="Verdana" pitchFamily="34" charset="0"/>
              </a:rPr>
              <a:t>RD1</a:t>
            </a:r>
          </a:p>
        </p:txBody>
      </p:sp>
      <p:sp>
        <p:nvSpPr>
          <p:cNvPr id="46" name="Text Box 22">
            <a:extLst>
              <a:ext uri="{FF2B5EF4-FFF2-40B4-BE49-F238E27FC236}">
                <a16:creationId xmlns:a16="http://schemas.microsoft.com/office/drawing/2014/main" id="{B6927DFB-B405-43FF-A3B9-3E8F5C650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271" y="4202714"/>
            <a:ext cx="482824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>
                <a:latin typeface="Verdana" pitchFamily="34" charset="0"/>
              </a:rPr>
              <a:t>RD2</a:t>
            </a:r>
          </a:p>
        </p:txBody>
      </p:sp>
      <p:sp>
        <p:nvSpPr>
          <p:cNvPr id="47" name="Text Box 36">
            <a:extLst>
              <a:ext uri="{FF2B5EF4-FFF2-40B4-BE49-F238E27FC236}">
                <a16:creationId xmlns:a16="http://schemas.microsoft.com/office/drawing/2014/main" id="{F3A1524E-F11C-448B-8F5A-615828039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251" y="3686935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200" b="1" i="1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48" name="Line 37">
            <a:extLst>
              <a:ext uri="{FF2B5EF4-FFF2-40B4-BE49-F238E27FC236}">
                <a16:creationId xmlns:a16="http://schemas.microsoft.com/office/drawing/2014/main" id="{3E6BCC00-E873-4202-A61A-7B02D6EEFE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2398" y="3156710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" name="Line 38">
            <a:extLst>
              <a:ext uri="{FF2B5EF4-FFF2-40B4-BE49-F238E27FC236}">
                <a16:creationId xmlns:a16="http://schemas.microsoft.com/office/drawing/2014/main" id="{A98FB157-78F7-4451-A574-32698A84A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2398" y="3540885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0" name="Line 39">
            <a:extLst>
              <a:ext uri="{FF2B5EF4-FFF2-40B4-BE49-F238E27FC236}">
                <a16:creationId xmlns:a16="http://schemas.microsoft.com/office/drawing/2014/main" id="{AE65C159-6FB1-41F7-9E78-69C1E4F968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2398" y="3974273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" name="Text Box 40">
            <a:extLst>
              <a:ext uri="{FF2B5EF4-FFF2-40B4-BE49-F238E27FC236}">
                <a16:creationId xmlns:a16="http://schemas.microsoft.com/office/drawing/2014/main" id="{F2541F37-F113-471C-ABA4-FE0C63802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830" y="3001135"/>
            <a:ext cx="27603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52" name="Text Box 41">
            <a:extLst>
              <a:ext uri="{FF2B5EF4-FFF2-40B4-BE49-F238E27FC236}">
                <a16:creationId xmlns:a16="http://schemas.microsoft.com/office/drawing/2014/main" id="{242A6DAD-043A-4934-BF7E-F7D3A6848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691" y="3401185"/>
            <a:ext cx="27603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53" name="Text Box 42">
            <a:extLst>
              <a:ext uri="{FF2B5EF4-FFF2-40B4-BE49-F238E27FC236}">
                <a16:creationId xmlns:a16="http://schemas.microsoft.com/office/drawing/2014/main" id="{78369993-3842-4F60-92E0-3C9A5D31D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691" y="3858385"/>
            <a:ext cx="27603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54" name="Text Box 23">
            <a:extLst>
              <a:ext uri="{FF2B5EF4-FFF2-40B4-BE49-F238E27FC236}">
                <a16:creationId xmlns:a16="http://schemas.microsoft.com/office/drawing/2014/main" id="{F5E4F2CB-735D-49B6-899E-0F0158065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5295" y="4852160"/>
            <a:ext cx="99097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b="1" err="1">
                <a:solidFill>
                  <a:srgbClr val="660066"/>
                </a:solidFill>
                <a:latin typeface="Verdana" pitchFamily="34" charset="0"/>
              </a:rPr>
              <a:t>RegWrite</a:t>
            </a:r>
            <a:endParaRPr lang="en-US" sz="1200" b="1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3847C8-B259-4734-B9F8-CBA7DF64BC7E}"/>
              </a:ext>
            </a:extLst>
          </p:cNvPr>
          <p:cNvSpPr/>
          <p:nvPr/>
        </p:nvSpPr>
        <p:spPr>
          <a:xfrm>
            <a:off x="4529862" y="5363335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Sign Extend</a:t>
            </a:r>
            <a:endParaRPr lang="en-SG" sz="1400" b="1">
              <a:solidFill>
                <a:schemeClr val="tx1"/>
              </a:solidFill>
            </a:endParaRPr>
          </a:p>
        </p:txBody>
      </p:sp>
      <p:sp>
        <p:nvSpPr>
          <p:cNvPr id="56" name="Line 32">
            <a:extLst>
              <a:ext uri="{FF2B5EF4-FFF2-40B4-BE49-F238E27FC236}">
                <a16:creationId xmlns:a16="http://schemas.microsoft.com/office/drawing/2014/main" id="{A9FE80A9-40CE-483F-8B7F-294439EE6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4072" y="3117024"/>
            <a:ext cx="7620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7" name="Line 33">
            <a:extLst>
              <a:ext uri="{FF2B5EF4-FFF2-40B4-BE49-F238E27FC236}">
                <a16:creationId xmlns:a16="http://schemas.microsoft.com/office/drawing/2014/main" id="{4C8420A0-2EC7-42AB-81B6-4EBC414DE28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6071" y="345833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8" name="Line 34">
            <a:extLst>
              <a:ext uri="{FF2B5EF4-FFF2-40B4-BE49-F238E27FC236}">
                <a16:creationId xmlns:a16="http://schemas.microsoft.com/office/drawing/2014/main" id="{9679FEAB-1FAA-4231-B497-D92C05564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64071" y="4372735"/>
            <a:ext cx="762000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9" name="Line 35">
            <a:extLst>
              <a:ext uri="{FF2B5EF4-FFF2-40B4-BE49-F238E27FC236}">
                <a16:creationId xmlns:a16="http://schemas.microsoft.com/office/drawing/2014/main" id="{151F2AD3-7E70-4735-A25B-E4EFBD6009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4783" y="4077460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0" name="Line 36">
            <a:extLst>
              <a:ext uri="{FF2B5EF4-FFF2-40B4-BE49-F238E27FC236}">
                <a16:creationId xmlns:a16="http://schemas.microsoft.com/office/drawing/2014/main" id="{55377F68-B118-45E7-B8AC-CEFD32CC1A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4783" y="3885373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" name="Line 37">
            <a:extLst>
              <a:ext uri="{FF2B5EF4-FFF2-40B4-BE49-F238E27FC236}">
                <a16:creationId xmlns:a16="http://schemas.microsoft.com/office/drawing/2014/main" id="{7D5BC88A-8E21-4D61-AA7F-B271E0EE7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4071" y="3655185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" name="Line 38">
            <a:extLst>
              <a:ext uri="{FF2B5EF4-FFF2-40B4-BE49-F238E27FC236}">
                <a16:creationId xmlns:a16="http://schemas.microsoft.com/office/drawing/2014/main" id="{74AB081D-B4B7-43E8-88BC-78CFC67857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4071" y="3117023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3" name="Line 41">
            <a:extLst>
              <a:ext uri="{FF2B5EF4-FFF2-40B4-BE49-F238E27FC236}">
                <a16:creationId xmlns:a16="http://schemas.microsoft.com/office/drawing/2014/main" id="{441F9793-F93B-4025-B968-13AC371471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13334" y="3001135"/>
            <a:ext cx="7938" cy="307975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64" name="Text Box 44">
            <a:extLst>
              <a:ext uri="{FF2B5EF4-FFF2-40B4-BE49-F238E27FC236}">
                <a16:creationId xmlns:a16="http://schemas.microsoft.com/office/drawing/2014/main" id="{184C5DEE-F0E5-4625-A1C3-18C24BF7F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4246" y="3973572"/>
            <a:ext cx="596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>
                <a:latin typeface="Verdana" pitchFamily="34" charset="0"/>
              </a:rPr>
              <a:t>ALU</a:t>
            </a:r>
          </a:p>
          <a:p>
            <a:pPr algn="r"/>
            <a:r>
              <a:rPr lang="en-US" sz="1000" b="1">
                <a:latin typeface="Verdana" pitchFamily="34" charset="0"/>
              </a:rPr>
              <a:t>result</a:t>
            </a:r>
          </a:p>
        </p:txBody>
      </p:sp>
      <p:sp>
        <p:nvSpPr>
          <p:cNvPr id="65" name="Text Box 45">
            <a:extLst>
              <a:ext uri="{FF2B5EF4-FFF2-40B4-BE49-F238E27FC236}">
                <a16:creationId xmlns:a16="http://schemas.microsoft.com/office/drawing/2014/main" id="{2C93280C-9B8B-4677-ABB8-FDDF4C8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472" y="3686935"/>
            <a:ext cx="5238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>
                <a:solidFill>
                  <a:srgbClr val="C00000"/>
                </a:solidFill>
                <a:latin typeface="Verdana" pitchFamily="34" charset="0"/>
              </a:rPr>
              <a:t>ALU</a:t>
            </a:r>
          </a:p>
        </p:txBody>
      </p:sp>
      <p:sp>
        <p:nvSpPr>
          <p:cNvPr id="66" name="Text Box 46">
            <a:extLst>
              <a:ext uri="{FF2B5EF4-FFF2-40B4-BE49-F238E27FC236}">
                <a16:creationId xmlns:a16="http://schemas.microsoft.com/office/drawing/2014/main" id="{78EBACD2-C39E-4053-9630-88E270C70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2420" y="2724136"/>
            <a:ext cx="113845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err="1">
                <a:solidFill>
                  <a:srgbClr val="660066"/>
                </a:solidFill>
                <a:latin typeface="Verdana" pitchFamily="34" charset="0"/>
              </a:rPr>
              <a:t>ALUcontrol</a:t>
            </a:r>
            <a:endParaRPr lang="en-US" sz="1200" b="1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67" name="Line 47">
            <a:extLst>
              <a:ext uri="{FF2B5EF4-FFF2-40B4-BE49-F238E27FC236}">
                <a16:creationId xmlns:a16="http://schemas.microsoft.com/office/drawing/2014/main" id="{43C413D6-ACD2-463B-86E2-7A77A3F48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7446" y="3156710"/>
            <a:ext cx="230188" cy="777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68" name="Text Box 48">
            <a:extLst>
              <a:ext uri="{FF2B5EF4-FFF2-40B4-BE49-F238E27FC236}">
                <a16:creationId xmlns:a16="http://schemas.microsoft.com/office/drawing/2014/main" id="{820F0684-61E2-4707-907A-068C63E79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471" y="2937635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rgbClr val="660066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69" name="Rectangle 52">
            <a:extLst>
              <a:ext uri="{FF2B5EF4-FFF2-40B4-BE49-F238E27FC236}">
                <a16:creationId xmlns:a16="http://schemas.microsoft.com/office/drawing/2014/main" id="{ACEC6F76-4BA5-4470-A2A1-DB4AED2B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2697" y="3781787"/>
            <a:ext cx="1143575" cy="1649282"/>
          </a:xfrm>
          <a:prstGeom prst="rect">
            <a:avLst/>
          </a:prstGeom>
          <a:solidFill>
            <a:srgbClr val="E2FFC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0" name="Line 53">
            <a:extLst>
              <a:ext uri="{FF2B5EF4-FFF2-40B4-BE49-F238E27FC236}">
                <a16:creationId xmlns:a16="http://schemas.microsoft.com/office/drawing/2014/main" id="{2C893798-8507-4711-A89C-68BDF0BD3E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26272" y="5058535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71" name="Text Box 55">
            <a:extLst>
              <a:ext uri="{FF2B5EF4-FFF2-40B4-BE49-F238E27FC236}">
                <a16:creationId xmlns:a16="http://schemas.microsoft.com/office/drawing/2014/main" id="{CBB6616D-1A6B-4C55-998C-D039F40E2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2124" y="4372735"/>
            <a:ext cx="8787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>
                <a:solidFill>
                  <a:srgbClr val="C00000"/>
                </a:solidFill>
                <a:latin typeface="Verdana" pitchFamily="34" charset="0"/>
              </a:rPr>
              <a:t>Data</a:t>
            </a:r>
          </a:p>
          <a:p>
            <a:pPr algn="ctr"/>
            <a:r>
              <a:rPr lang="en-US" sz="1200" b="1" i="1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72" name="Text Box 56">
            <a:extLst>
              <a:ext uri="{FF2B5EF4-FFF2-40B4-BE49-F238E27FC236}">
                <a16:creationId xmlns:a16="http://schemas.microsoft.com/office/drawing/2014/main" id="{FF8BF95B-F833-4BC5-82A5-997C966AE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5371" y="4057882"/>
            <a:ext cx="76335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Address</a:t>
            </a:r>
          </a:p>
        </p:txBody>
      </p:sp>
      <p:sp>
        <p:nvSpPr>
          <p:cNvPr id="73" name="Text Box 57">
            <a:extLst>
              <a:ext uri="{FF2B5EF4-FFF2-40B4-BE49-F238E27FC236}">
                <a16:creationId xmlns:a16="http://schemas.microsoft.com/office/drawing/2014/main" id="{56CD3ECB-2F41-4EB5-8EA4-73AD36C59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0363" y="4814060"/>
            <a:ext cx="58862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Read </a:t>
            </a:r>
          </a:p>
          <a:p>
            <a:r>
              <a:rPr lang="en-US" sz="1000" b="1">
                <a:latin typeface="Verdana" pitchFamily="34" charset="0"/>
              </a:rPr>
              <a:t>Data</a:t>
            </a:r>
          </a:p>
        </p:txBody>
      </p:sp>
      <p:sp>
        <p:nvSpPr>
          <p:cNvPr id="74" name="Text Box 59">
            <a:extLst>
              <a:ext uri="{FF2B5EF4-FFF2-40B4-BE49-F238E27FC236}">
                <a16:creationId xmlns:a16="http://schemas.microsoft.com/office/drawing/2014/main" id="{7F14F5BC-03DE-4936-83EF-EA380150A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072" y="5042660"/>
            <a:ext cx="62228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Write </a:t>
            </a:r>
          </a:p>
          <a:p>
            <a:r>
              <a:rPr lang="en-US" sz="1000" b="1">
                <a:latin typeface="Verdana" pitchFamily="34" charset="0"/>
              </a:rPr>
              <a:t>Data</a:t>
            </a:r>
          </a:p>
        </p:txBody>
      </p:sp>
      <p:sp>
        <p:nvSpPr>
          <p:cNvPr id="76" name="Text Box 63">
            <a:extLst>
              <a:ext uri="{FF2B5EF4-FFF2-40B4-BE49-F238E27FC236}">
                <a16:creationId xmlns:a16="http://schemas.microsoft.com/office/drawing/2014/main" id="{FB390582-7605-43CF-9319-AA5FAB56D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4813" y="3409990"/>
            <a:ext cx="10727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err="1">
                <a:solidFill>
                  <a:srgbClr val="660066"/>
                </a:solidFill>
                <a:latin typeface="Verdana" pitchFamily="34" charset="0"/>
              </a:rPr>
              <a:t>MemWrite</a:t>
            </a:r>
            <a:endParaRPr lang="en-US" sz="1200" b="1">
              <a:solidFill>
                <a:srgbClr val="660066"/>
              </a:solidFill>
              <a:latin typeface="Verdana" pitchFamily="34" charset="0"/>
            </a:endParaRPr>
          </a:p>
        </p:txBody>
      </p:sp>
      <p:cxnSp>
        <p:nvCxnSpPr>
          <p:cNvPr id="77" name="Elbow Connector 92">
            <a:extLst>
              <a:ext uri="{FF2B5EF4-FFF2-40B4-BE49-F238E27FC236}">
                <a16:creationId xmlns:a16="http://schemas.microsoft.com/office/drawing/2014/main" id="{549C3B18-E459-4DDE-A70A-899494435B68}"/>
              </a:ext>
            </a:extLst>
          </p:cNvPr>
          <p:cNvCxnSpPr/>
          <p:nvPr/>
        </p:nvCxnSpPr>
        <p:spPr>
          <a:xfrm>
            <a:off x="6225872" y="4296535"/>
            <a:ext cx="2057400" cy="990600"/>
          </a:xfrm>
          <a:prstGeom prst="bentConnector3">
            <a:avLst>
              <a:gd name="adj1" fmla="val -617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5C61F50-D1B3-4DFF-BCCC-5AB833F10F81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7826071" y="4180119"/>
            <a:ext cx="339300" cy="87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91">
            <a:extLst>
              <a:ext uri="{FF2B5EF4-FFF2-40B4-BE49-F238E27FC236}">
                <a16:creationId xmlns:a16="http://schemas.microsoft.com/office/drawing/2014/main" id="{FDD13120-9D1C-4830-8060-3203EB1CC90B}"/>
              </a:ext>
            </a:extLst>
          </p:cNvPr>
          <p:cNvGrpSpPr/>
          <p:nvPr/>
        </p:nvGrpSpPr>
        <p:grpSpPr>
          <a:xfrm rot="5400000">
            <a:off x="206072" y="3915535"/>
            <a:ext cx="4114800" cy="457200"/>
            <a:chOff x="457200" y="3429000"/>
            <a:chExt cx="8229600" cy="457200"/>
          </a:xfrm>
          <a:noFill/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B3533A7-D6A4-4DAB-A770-F84AECD0EBBE}"/>
                </a:ext>
              </a:extLst>
            </p:cNvPr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opcode</a:t>
              </a:r>
              <a:endParaRPr lang="en-US" sz="1200" b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31:26</a:t>
              </a:r>
              <a:endParaRPr lang="en-SG" sz="1200" b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E8D6519-E15A-43AA-8977-5CB43160F115}"/>
                </a:ext>
              </a:extLst>
            </p:cNvPr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rs</a:t>
              </a:r>
              <a:endParaRPr lang="en-US" sz="12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25:21</a:t>
              </a:r>
              <a:endParaRPr lang="en-SG" sz="12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F6D5A76-2EF4-40EB-84B6-3F0BABC3AB60}"/>
                </a:ext>
              </a:extLst>
            </p:cNvPr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rt</a:t>
              </a:r>
              <a:endParaRPr lang="en-US" sz="12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20:16</a:t>
              </a:r>
              <a:endParaRPr lang="en-SG" sz="12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0D207BB-5ADB-49BD-8EAE-2DE496E383C9}"/>
                </a:ext>
              </a:extLst>
            </p:cNvPr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rd</a:t>
              </a:r>
            </a:p>
            <a:p>
              <a:pPr algn="ctr"/>
              <a:r>
                <a:rPr lang="en-US" sz="12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15:11</a:t>
              </a:r>
              <a:endParaRPr lang="en-SG" sz="12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F4CEFE9-31C9-408B-9884-24D9A7824379}"/>
                </a:ext>
              </a:extLst>
            </p:cNvPr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err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shamt</a:t>
              </a:r>
              <a:endParaRPr lang="en-US" sz="1200" b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10:6</a:t>
              </a:r>
              <a:endParaRPr lang="en-SG" sz="1200" b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19B3406-94E1-4037-8AFE-844B5EF04AC4}"/>
                </a:ext>
              </a:extLst>
            </p:cNvPr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err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funct</a:t>
              </a:r>
              <a:endParaRPr lang="en-US" sz="1200" b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5:0</a:t>
              </a:r>
              <a:endParaRPr lang="en-SG" sz="1200" b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0" name="Group 109">
            <a:extLst>
              <a:ext uri="{FF2B5EF4-FFF2-40B4-BE49-F238E27FC236}">
                <a16:creationId xmlns:a16="http://schemas.microsoft.com/office/drawing/2014/main" id="{2139F562-8A65-45B2-A72C-B1C0E15B010C}"/>
              </a:ext>
            </a:extLst>
          </p:cNvPr>
          <p:cNvGrpSpPr/>
          <p:nvPr/>
        </p:nvGrpSpPr>
        <p:grpSpPr>
          <a:xfrm rot="5400000">
            <a:off x="587072" y="3991735"/>
            <a:ext cx="4114800" cy="304800"/>
            <a:chOff x="457200" y="3429000"/>
            <a:chExt cx="8229600" cy="45720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6D273AC-3556-4C3C-8AEC-8170C47B2D87}"/>
                </a:ext>
              </a:extLst>
            </p:cNvPr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000000</a:t>
              </a:r>
              <a:endParaRPr lang="en-SG" sz="1200" b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3002ACD-7960-40DB-98DD-70A9FB5B27FD}"/>
                </a:ext>
              </a:extLst>
            </p:cNvPr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01001</a:t>
              </a:r>
              <a:endParaRPr lang="en-SG" sz="12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4B0F8A2-4C5A-4B8B-B53D-30401D142D09}"/>
                </a:ext>
              </a:extLst>
            </p:cNvPr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01010</a:t>
              </a:r>
              <a:endParaRPr lang="en-SG" sz="12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5464BB4-01E5-4240-AD84-CCB96594EF52}"/>
                </a:ext>
              </a:extLst>
            </p:cNvPr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12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EB1B91B-8954-46E6-BEA2-993DD8A9EF2E}"/>
                </a:ext>
              </a:extLst>
            </p:cNvPr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1200" b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8578308-0273-4711-896D-23F8845AD483}"/>
                </a:ext>
              </a:extLst>
            </p:cNvPr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100000</a:t>
              </a:r>
              <a:endParaRPr lang="en-SG" sz="1200" b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81" name="Elbow Connector 122">
            <a:extLst>
              <a:ext uri="{FF2B5EF4-FFF2-40B4-BE49-F238E27FC236}">
                <a16:creationId xmlns:a16="http://schemas.microsoft.com/office/drawing/2014/main" id="{7109E9A9-3A43-48BB-BAA7-2DC0876DD381}"/>
              </a:ext>
            </a:extLst>
          </p:cNvPr>
          <p:cNvCxnSpPr/>
          <p:nvPr/>
        </p:nvCxnSpPr>
        <p:spPr>
          <a:xfrm>
            <a:off x="7978472" y="4186470"/>
            <a:ext cx="1905000" cy="1405465"/>
          </a:xfrm>
          <a:prstGeom prst="bentConnector3">
            <a:avLst>
              <a:gd name="adj1" fmla="val -222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100">
            <a:extLst>
              <a:ext uri="{FF2B5EF4-FFF2-40B4-BE49-F238E27FC236}">
                <a16:creationId xmlns:a16="http://schemas.microsoft.com/office/drawing/2014/main" id="{75C73DDC-7681-4D86-AD35-D510BD72B343}"/>
              </a:ext>
            </a:extLst>
          </p:cNvPr>
          <p:cNvCxnSpPr>
            <a:stCxn id="111" idx="3"/>
            <a:endCxn id="44" idx="1"/>
          </p:cNvCxnSpPr>
          <p:nvPr/>
        </p:nvCxnSpPr>
        <p:spPr>
          <a:xfrm flipH="1" flipV="1">
            <a:off x="4559894" y="4554425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3030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Line 28">
            <a:extLst>
              <a:ext uri="{FF2B5EF4-FFF2-40B4-BE49-F238E27FC236}">
                <a16:creationId xmlns:a16="http://schemas.microsoft.com/office/drawing/2014/main" id="{7ED00514-3547-4FF3-9DF3-554CD66F2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3072" y="1858135"/>
            <a:ext cx="914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6CE78BF-E25E-44C2-ADAB-8BFD241966C7}"/>
              </a:ext>
            </a:extLst>
          </p:cNvPr>
          <p:cNvSpPr/>
          <p:nvPr/>
        </p:nvSpPr>
        <p:spPr>
          <a:xfrm>
            <a:off x="5332611" y="1566673"/>
            <a:ext cx="1414455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Left Shift 2-bit</a:t>
            </a:r>
            <a:endParaRPr lang="en-SG" sz="1400" b="1">
              <a:solidFill>
                <a:schemeClr val="tx1"/>
              </a:solidFill>
            </a:endParaRPr>
          </a:p>
        </p:txBody>
      </p:sp>
      <p:grpSp>
        <p:nvGrpSpPr>
          <p:cNvPr id="85" name="Group 119">
            <a:extLst>
              <a:ext uri="{FF2B5EF4-FFF2-40B4-BE49-F238E27FC236}">
                <a16:creationId xmlns:a16="http://schemas.microsoft.com/office/drawing/2014/main" id="{0D8B0634-E0B0-4B22-918A-FC9EC1077595}"/>
              </a:ext>
            </a:extLst>
          </p:cNvPr>
          <p:cNvGrpSpPr/>
          <p:nvPr/>
        </p:nvGrpSpPr>
        <p:grpSpPr>
          <a:xfrm>
            <a:off x="3477909" y="715135"/>
            <a:ext cx="1604963" cy="762000"/>
            <a:chOff x="533400" y="1905000"/>
            <a:chExt cx="1604963" cy="762000"/>
          </a:xfrm>
        </p:grpSpPr>
        <p:sp>
          <p:nvSpPr>
            <p:cNvPr id="120" name="Rectangle 152">
              <a:extLst>
                <a:ext uri="{FF2B5EF4-FFF2-40B4-BE49-F238E27FC236}">
                  <a16:creationId xmlns:a16="http://schemas.microsoft.com/office/drawing/2014/main" id="{BB47381E-ADFF-4BD4-8D2E-522ACA184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1905000"/>
              <a:ext cx="457200" cy="76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r>
                <a:rPr lang="en-US" sz="1400" b="1"/>
                <a:t>PC</a:t>
              </a:r>
            </a:p>
          </p:txBody>
        </p:sp>
        <p:sp>
          <p:nvSpPr>
            <p:cNvPr id="121" name="Line 155">
              <a:extLst>
                <a:ext uri="{FF2B5EF4-FFF2-40B4-BE49-F238E27FC236}">
                  <a16:creationId xmlns:a16="http://schemas.microsoft.com/office/drawing/2014/main" id="{39FF5453-7BAF-4A43-B63F-2E37C562CE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450" y="1970088"/>
              <a:ext cx="569912" cy="176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122" name="Line 156">
              <a:extLst>
                <a:ext uri="{FF2B5EF4-FFF2-40B4-BE49-F238E27FC236}">
                  <a16:creationId xmlns:a16="http://schemas.microsoft.com/office/drawing/2014/main" id="{5B3C861E-6674-4FFB-967B-488FBD3B8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8363" y="21463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123" name="Line 157">
              <a:extLst>
                <a:ext uri="{FF2B5EF4-FFF2-40B4-BE49-F238E27FC236}">
                  <a16:creationId xmlns:a16="http://schemas.microsoft.com/office/drawing/2014/main" id="{D4EF0A34-F8E6-4785-A705-CA4D64B9CF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8450" y="2451100"/>
              <a:ext cx="569912" cy="1920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124" name="Line 158">
              <a:extLst>
                <a:ext uri="{FF2B5EF4-FFF2-40B4-BE49-F238E27FC236}">
                  <a16:creationId xmlns:a16="http://schemas.microsoft.com/office/drawing/2014/main" id="{0C8E82A6-C3D7-4FC9-A7FF-03A6A1C8D5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8450" y="2371725"/>
              <a:ext cx="1587" cy="271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125" name="Line 159">
              <a:extLst>
                <a:ext uri="{FF2B5EF4-FFF2-40B4-BE49-F238E27FC236}">
                  <a16:creationId xmlns:a16="http://schemas.microsoft.com/office/drawing/2014/main" id="{B3B8D9A2-A0EC-4C11-A242-FECCCFE86E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8450" y="2290763"/>
              <a:ext cx="74612" cy="80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126" name="Line 160">
              <a:extLst>
                <a:ext uri="{FF2B5EF4-FFF2-40B4-BE49-F238E27FC236}">
                  <a16:creationId xmlns:a16="http://schemas.microsoft.com/office/drawing/2014/main" id="{9B68C7B3-0D63-417C-A9EF-10CAFD981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450" y="2195513"/>
              <a:ext cx="74612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127" name="Line 161">
              <a:extLst>
                <a:ext uri="{FF2B5EF4-FFF2-40B4-BE49-F238E27FC236}">
                  <a16:creationId xmlns:a16="http://schemas.microsoft.com/office/drawing/2014/main" id="{339E8EA5-590E-48AA-8599-3D15CCD770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8450" y="1970088"/>
              <a:ext cx="1587" cy="225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128" name="Text Box 162">
              <a:extLst>
                <a:ext uri="{FF2B5EF4-FFF2-40B4-BE49-F238E27FC236}">
                  <a16:creationId xmlns:a16="http://schemas.microsoft.com/office/drawing/2014/main" id="{D57B2851-7AEC-4439-A633-25064AEC3D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1150" y="2133600"/>
              <a:ext cx="531812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 i="1">
                  <a:latin typeface="Verdana" pitchFamily="34" charset="0"/>
                </a:rPr>
                <a:t>Add</a:t>
              </a:r>
            </a:p>
          </p:txBody>
        </p:sp>
        <p:sp>
          <p:nvSpPr>
            <p:cNvPr id="129" name="Line 163">
              <a:extLst>
                <a:ext uri="{FF2B5EF4-FFF2-40B4-BE49-F238E27FC236}">
                  <a16:creationId xmlns:a16="http://schemas.microsoft.com/office/drawing/2014/main" id="{BB1045BC-5B1A-4FF2-B8E7-A0BD472F63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4925" y="2459038"/>
              <a:ext cx="2651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130" name="Text Box 167">
              <a:extLst>
                <a:ext uri="{FF2B5EF4-FFF2-40B4-BE49-F238E27FC236}">
                  <a16:creationId xmlns:a16="http://schemas.microsoft.com/office/drawing/2014/main" id="{CF66DE7A-DAB4-42F2-A662-6CA4719A4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3788" y="2313801"/>
              <a:ext cx="201612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>
                  <a:solidFill>
                    <a:srgbClr val="006600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131" name="Line 175">
              <a:extLst>
                <a:ext uri="{FF2B5EF4-FFF2-40B4-BE49-F238E27FC236}">
                  <a16:creationId xmlns:a16="http://schemas.microsoft.com/office/drawing/2014/main" id="{F0432E5B-463A-4F02-98B0-05452DFBAA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90598" y="2045898"/>
              <a:ext cx="576983" cy="1150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</p:grpSp>
      <p:cxnSp>
        <p:nvCxnSpPr>
          <p:cNvPr id="86" name="Straight Arrow Connector 136">
            <a:extLst>
              <a:ext uri="{FF2B5EF4-FFF2-40B4-BE49-F238E27FC236}">
                <a16:creationId xmlns:a16="http://schemas.microsoft.com/office/drawing/2014/main" id="{8FDF6928-8EC6-4546-A8AA-D567DBEFAF49}"/>
              </a:ext>
            </a:extLst>
          </p:cNvPr>
          <p:cNvCxnSpPr/>
          <p:nvPr/>
        </p:nvCxnSpPr>
        <p:spPr>
          <a:xfrm>
            <a:off x="6073472" y="1096135"/>
            <a:ext cx="1522413" cy="351365"/>
          </a:xfrm>
          <a:prstGeom prst="bentConnector3">
            <a:avLst>
              <a:gd name="adj1" fmla="val 504"/>
            </a:avLst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87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2872" y="1096135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88" name="Line 28">
            <a:extLst>
              <a:ext uri="{FF2B5EF4-FFF2-40B4-BE49-F238E27FC236}">
                <a16:creationId xmlns:a16="http://schemas.microsoft.com/office/drawing/2014/main" id="{7F17B83A-7E91-4F14-8ACF-0470B08ABC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07072" y="1629535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grpSp>
        <p:nvGrpSpPr>
          <p:cNvPr id="89" name="Group 108">
            <a:extLst>
              <a:ext uri="{FF2B5EF4-FFF2-40B4-BE49-F238E27FC236}">
                <a16:creationId xmlns:a16="http://schemas.microsoft.com/office/drawing/2014/main" id="{3956BF6F-6539-47D5-9EAC-C97C22E8CBC1}"/>
              </a:ext>
            </a:extLst>
          </p:cNvPr>
          <p:cNvGrpSpPr/>
          <p:nvPr/>
        </p:nvGrpSpPr>
        <p:grpSpPr>
          <a:xfrm>
            <a:off x="7597472" y="1324735"/>
            <a:ext cx="587374" cy="673099"/>
            <a:chOff x="5945188" y="2195513"/>
            <a:chExt cx="587374" cy="673099"/>
          </a:xfrm>
        </p:grpSpPr>
        <p:sp>
          <p:nvSpPr>
            <p:cNvPr id="112" name="Line 176">
              <a:extLst>
                <a:ext uri="{FF2B5EF4-FFF2-40B4-BE49-F238E27FC236}">
                  <a16:creationId xmlns:a16="http://schemas.microsoft.com/office/drawing/2014/main" id="{5BAEAA2B-11BA-40CF-A370-35437FBEB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5188" y="2195513"/>
              <a:ext cx="571500" cy="176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113" name="Line 177">
              <a:extLst>
                <a:ext uri="{FF2B5EF4-FFF2-40B4-BE49-F238E27FC236}">
                  <a16:creationId xmlns:a16="http://schemas.microsoft.com/office/drawing/2014/main" id="{42DB8C86-76A8-41C0-A00C-F6AC735C9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6688" y="2371725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114" name="Line 178">
              <a:extLst>
                <a:ext uri="{FF2B5EF4-FFF2-40B4-BE49-F238E27FC236}">
                  <a16:creationId xmlns:a16="http://schemas.microsoft.com/office/drawing/2014/main" id="{6D90862B-B9C3-444B-98A1-FB5A249920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45188" y="2676525"/>
              <a:ext cx="571500" cy="1920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115" name="Line 179">
              <a:extLst>
                <a:ext uri="{FF2B5EF4-FFF2-40B4-BE49-F238E27FC236}">
                  <a16:creationId xmlns:a16="http://schemas.microsoft.com/office/drawing/2014/main" id="{F200A1B4-D23A-465E-B7DA-513AA2FB3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45188" y="2597150"/>
              <a:ext cx="1587" cy="271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116" name="Line 180">
              <a:extLst>
                <a:ext uri="{FF2B5EF4-FFF2-40B4-BE49-F238E27FC236}">
                  <a16:creationId xmlns:a16="http://schemas.microsoft.com/office/drawing/2014/main" id="{8762A6D0-1839-4BE4-BE05-2E30AB763B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45188" y="2516188"/>
              <a:ext cx="76200" cy="80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117" name="Line 181">
              <a:extLst>
                <a:ext uri="{FF2B5EF4-FFF2-40B4-BE49-F238E27FC236}">
                  <a16:creationId xmlns:a16="http://schemas.microsoft.com/office/drawing/2014/main" id="{B4D35242-3AEF-42F7-BB91-357455752A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5188" y="2420938"/>
              <a:ext cx="7620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118" name="Line 182">
              <a:extLst>
                <a:ext uri="{FF2B5EF4-FFF2-40B4-BE49-F238E27FC236}">
                  <a16:creationId xmlns:a16="http://schemas.microsoft.com/office/drawing/2014/main" id="{6E6288A9-C6B0-4A69-B6BD-CADF3A219F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45188" y="2195513"/>
              <a:ext cx="1587" cy="225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119" name="Text Box 183">
              <a:extLst>
                <a:ext uri="{FF2B5EF4-FFF2-40B4-BE49-F238E27FC236}">
                  <a16:creationId xmlns:a16="http://schemas.microsoft.com/office/drawing/2014/main" id="{9CCB2BF9-BDBB-4111-B4A7-323E614103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0750" y="2362200"/>
              <a:ext cx="531812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 i="1">
                  <a:latin typeface="Verdana" pitchFamily="34" charset="0"/>
                </a:rPr>
                <a:t>Add</a:t>
              </a:r>
            </a:p>
          </p:txBody>
        </p:sp>
      </p:grpSp>
      <p:sp>
        <p:nvSpPr>
          <p:cNvPr id="90" name="Rounded Rectangle 102">
            <a:extLst>
              <a:ext uri="{FF2B5EF4-FFF2-40B4-BE49-F238E27FC236}">
                <a16:creationId xmlns:a16="http://schemas.microsoft.com/office/drawing/2014/main" id="{4FE57BB6-7CE3-4A9D-B8F4-E30011C1E6A0}"/>
              </a:ext>
            </a:extLst>
          </p:cNvPr>
          <p:cNvSpPr/>
          <p:nvPr/>
        </p:nvSpPr>
        <p:spPr>
          <a:xfrm>
            <a:off x="8588072" y="943735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MUX</a:t>
            </a:r>
            <a:endParaRPr lang="en-SG" sz="1600" b="1">
              <a:solidFill>
                <a:schemeClr val="tx1"/>
              </a:solidFill>
            </a:endParaRPr>
          </a:p>
        </p:txBody>
      </p:sp>
      <p:sp>
        <p:nvSpPr>
          <p:cNvPr id="91" name="Text Box 319">
            <a:extLst>
              <a:ext uri="{FF2B5EF4-FFF2-40B4-BE49-F238E27FC236}">
                <a16:creationId xmlns:a16="http://schemas.microsoft.com/office/drawing/2014/main" id="{6E1E6FEA-4C82-46DF-AD88-AFB482FF8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161" y="2086735"/>
            <a:ext cx="683199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err="1">
                <a:solidFill>
                  <a:srgbClr val="660066"/>
                </a:solidFill>
                <a:latin typeface="Verdana" pitchFamily="34" charset="0"/>
              </a:rPr>
              <a:t>PCSrc</a:t>
            </a:r>
            <a:endParaRPr lang="en-US" sz="1200" b="1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92" name="Line 16">
            <a:extLst>
              <a:ext uri="{FF2B5EF4-FFF2-40B4-BE49-F238E27FC236}">
                <a16:creationId xmlns:a16="http://schemas.microsoft.com/office/drawing/2014/main" id="{55E94B85-6D22-435A-AFEC-CA82A4CEE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8720143" y="1858135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93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90" idx="3"/>
            <a:endCxn id="120" idx="0"/>
          </p:cNvCxnSpPr>
          <p:nvPr/>
        </p:nvCxnSpPr>
        <p:spPr>
          <a:xfrm flipH="1" flipV="1">
            <a:off x="3706509" y="715135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472D344-E34A-4AAC-B9FF-5C63AD10AF86}"/>
              </a:ext>
            </a:extLst>
          </p:cNvPr>
          <p:cNvCxnSpPr/>
          <p:nvPr/>
        </p:nvCxnSpPr>
        <p:spPr>
          <a:xfrm flipV="1">
            <a:off x="6073472" y="2086735"/>
            <a:ext cx="0" cy="2819400"/>
          </a:xfrm>
          <a:prstGeom prst="line">
            <a:avLst/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 Box 55">
            <a:extLst>
              <a:ext uri="{FF2B5EF4-FFF2-40B4-BE49-F238E27FC236}">
                <a16:creationId xmlns:a16="http://schemas.microsoft.com/office/drawing/2014/main" id="{1C0E4219-B7D3-483D-BC49-D2FAB0E63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599" y="675518"/>
            <a:ext cx="115288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>
                <a:solidFill>
                  <a:srgbClr val="C00000"/>
                </a:solidFill>
                <a:latin typeface="Verdana" pitchFamily="34" charset="0"/>
              </a:rPr>
              <a:t>Instruction</a:t>
            </a:r>
          </a:p>
          <a:p>
            <a:pPr algn="ctr"/>
            <a:r>
              <a:rPr lang="en-US" sz="1200" b="1" i="1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96" name="Line 42">
            <a:extLst>
              <a:ext uri="{FF2B5EF4-FFF2-40B4-BE49-F238E27FC236}">
                <a16:creationId xmlns:a16="http://schemas.microsoft.com/office/drawing/2014/main" id="{7B9DB152-8E81-4634-A53D-8622DC434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26073" y="3610734"/>
            <a:ext cx="228600" cy="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97" name="Text Box 49">
            <a:extLst>
              <a:ext uri="{FF2B5EF4-FFF2-40B4-BE49-F238E27FC236}">
                <a16:creationId xmlns:a16="http://schemas.microsoft.com/office/drawing/2014/main" id="{A6C68BE8-9E82-443A-9255-19390B448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2984" y="3440872"/>
            <a:ext cx="801688" cy="246063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is0?</a:t>
            </a:r>
          </a:p>
        </p:txBody>
      </p:sp>
      <p:sp>
        <p:nvSpPr>
          <p:cNvPr id="98" name="Text Box 56">
            <a:extLst>
              <a:ext uri="{FF2B5EF4-FFF2-40B4-BE49-F238E27FC236}">
                <a16:creationId xmlns:a16="http://schemas.microsoft.com/office/drawing/2014/main" id="{47341089-D752-4061-80C5-E33F8E0F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119" y="1705735"/>
            <a:ext cx="76335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Address</a:t>
            </a:r>
          </a:p>
        </p:txBody>
      </p:sp>
      <p:cxnSp>
        <p:nvCxnSpPr>
          <p:cNvPr id="99" name="Straight Arrow Connector 136">
            <a:extLst>
              <a:ext uri="{FF2B5EF4-FFF2-40B4-BE49-F238E27FC236}">
                <a16:creationId xmlns:a16="http://schemas.microsoft.com/office/drawing/2014/main" id="{1603E52D-F608-4B7F-8459-D33D90668868}"/>
              </a:ext>
            </a:extLst>
          </p:cNvPr>
          <p:cNvCxnSpPr>
            <a:cxnSpLocks/>
          </p:cNvCxnSpPr>
          <p:nvPr/>
        </p:nvCxnSpPr>
        <p:spPr>
          <a:xfrm rot="5400000">
            <a:off x="3137391" y="928653"/>
            <a:ext cx="960438" cy="8382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00" name="Text Box 56">
            <a:extLst>
              <a:ext uri="{FF2B5EF4-FFF2-40B4-BE49-F238E27FC236}">
                <a16:creationId xmlns:a16="http://schemas.microsoft.com/office/drawing/2014/main" id="{BADC2C51-495F-4774-8E7B-BCB0B3CE5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620" y="1234167"/>
            <a:ext cx="9909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Instruction</a:t>
            </a:r>
          </a:p>
        </p:txBody>
      </p:sp>
      <p:cxnSp>
        <p:nvCxnSpPr>
          <p:cNvPr id="101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43171" y="1357278"/>
            <a:ext cx="12700" cy="2524839"/>
          </a:xfrm>
          <a:prstGeom prst="bentConnector3">
            <a:avLst>
              <a:gd name="adj1" fmla="val 25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" name="Left Bracket 101">
            <a:extLst>
              <a:ext uri="{FF2B5EF4-FFF2-40B4-BE49-F238E27FC236}">
                <a16:creationId xmlns:a16="http://schemas.microsoft.com/office/drawing/2014/main" id="{F658C2B5-7B6D-4562-8144-F8DFCB1DD3F6}"/>
              </a:ext>
            </a:extLst>
          </p:cNvPr>
          <p:cNvSpPr/>
          <p:nvPr/>
        </p:nvSpPr>
        <p:spPr>
          <a:xfrm>
            <a:off x="2034872" y="2086735"/>
            <a:ext cx="76200" cy="4038600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Text Box 319">
            <a:extLst>
              <a:ext uri="{FF2B5EF4-FFF2-40B4-BE49-F238E27FC236}">
                <a16:creationId xmlns:a16="http://schemas.microsoft.com/office/drawing/2014/main" id="{0F586651-9B60-43A9-9866-57270AF4B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441" y="4982335"/>
            <a:ext cx="80502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err="1">
                <a:solidFill>
                  <a:srgbClr val="660066"/>
                </a:solidFill>
                <a:latin typeface="Verdana" pitchFamily="34" charset="0"/>
              </a:rPr>
              <a:t>RegDst</a:t>
            </a:r>
            <a:endParaRPr lang="en-US" sz="1200" b="1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04" name="Line 16">
            <a:extLst>
              <a:ext uri="{FF2B5EF4-FFF2-40B4-BE49-F238E27FC236}">
                <a16:creationId xmlns:a16="http://schemas.microsoft.com/office/drawing/2014/main" id="{C46B9607-A3CF-40C0-A8FC-51F71F8868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3672" y="4906135"/>
            <a:ext cx="0" cy="1524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05" name="Line 60">
            <a:extLst>
              <a:ext uri="{FF2B5EF4-FFF2-40B4-BE49-F238E27FC236}">
                <a16:creationId xmlns:a16="http://schemas.microsoft.com/office/drawing/2014/main" id="{DAA80261-FB0C-4D35-9C80-277E1032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2872" y="5431069"/>
            <a:ext cx="0" cy="30480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6" name="Text Box 62">
            <a:extLst>
              <a:ext uri="{FF2B5EF4-FFF2-40B4-BE49-F238E27FC236}">
                <a16:creationId xmlns:a16="http://schemas.microsoft.com/office/drawing/2014/main" id="{942439A3-E10E-4DE9-936F-91AD9E2CE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9472" y="5668135"/>
            <a:ext cx="102944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err="1">
                <a:solidFill>
                  <a:srgbClr val="660066"/>
                </a:solidFill>
                <a:latin typeface="Verdana" pitchFamily="34" charset="0"/>
              </a:rPr>
              <a:t>MemRead</a:t>
            </a:r>
            <a:endParaRPr lang="en-US" sz="1200" b="1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07" name="Text Box 319">
            <a:extLst>
              <a:ext uri="{FF2B5EF4-FFF2-40B4-BE49-F238E27FC236}">
                <a16:creationId xmlns:a16="http://schemas.microsoft.com/office/drawing/2014/main" id="{4CAF7716-5999-40A5-B6D4-4E46B95D3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647" y="3790936"/>
            <a:ext cx="80342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err="1">
                <a:solidFill>
                  <a:srgbClr val="660066"/>
                </a:solidFill>
                <a:latin typeface="Verdana" pitchFamily="34" charset="0"/>
              </a:rPr>
              <a:t>ALUSrc</a:t>
            </a:r>
            <a:endParaRPr lang="en-US" sz="1200" b="1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08" name="Line 16">
            <a:extLst>
              <a:ext uri="{FF2B5EF4-FFF2-40B4-BE49-F238E27FC236}">
                <a16:creationId xmlns:a16="http://schemas.microsoft.com/office/drawing/2014/main" id="{0FD65F83-06FB-498D-A346-9D401A8E7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6872" y="3991735"/>
            <a:ext cx="0" cy="19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09" name="Text Box 319">
            <a:extLst>
              <a:ext uri="{FF2B5EF4-FFF2-40B4-BE49-F238E27FC236}">
                <a16:creationId xmlns:a16="http://schemas.microsoft.com/office/drawing/2014/main" id="{DC681D0E-EF66-4CD3-97D1-FD0AA5D0C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5110" y="4382111"/>
            <a:ext cx="1136850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err="1">
                <a:solidFill>
                  <a:srgbClr val="660066"/>
                </a:solidFill>
                <a:latin typeface="Verdana" pitchFamily="34" charset="0"/>
              </a:rPr>
              <a:t>MemToReg</a:t>
            </a:r>
            <a:endParaRPr lang="en-US" sz="1200" b="1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10" name="Line 16">
            <a:extLst>
              <a:ext uri="{FF2B5EF4-FFF2-40B4-BE49-F238E27FC236}">
                <a16:creationId xmlns:a16="http://schemas.microsoft.com/office/drawing/2014/main" id="{AF34729E-D78C-4DAC-86E4-4682DCFFB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8620" y="4661717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1" name="Rounded Rectangle 125">
            <a:extLst>
              <a:ext uri="{FF2B5EF4-FFF2-40B4-BE49-F238E27FC236}">
                <a16:creationId xmlns:a16="http://schemas.microsoft.com/office/drawing/2014/main" id="{3EBC4193-D2E0-4FAC-ACAD-214BCF37E84D}"/>
              </a:ext>
            </a:extLst>
          </p:cNvPr>
          <p:cNvSpPr/>
          <p:nvPr/>
        </p:nvSpPr>
        <p:spPr>
          <a:xfrm>
            <a:off x="9883472" y="4829935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MUX</a:t>
            </a:r>
            <a:endParaRPr lang="en-SG" sz="1600" b="1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58566" y="1572384"/>
            <a:ext cx="6172200" cy="4191000"/>
            <a:chOff x="2333896" y="1540679"/>
            <a:chExt cx="6172200" cy="4191000"/>
          </a:xfrm>
        </p:grpSpPr>
        <p:grpSp>
          <p:nvGrpSpPr>
            <p:cNvPr id="3" name="Group 2"/>
            <p:cNvGrpSpPr/>
            <p:nvPr/>
          </p:nvGrpSpPr>
          <p:grpSpPr>
            <a:xfrm>
              <a:off x="2333896" y="1540679"/>
              <a:ext cx="6172200" cy="4191000"/>
              <a:chOff x="2362200" y="1447800"/>
              <a:chExt cx="6172200" cy="4191000"/>
            </a:xfrm>
          </p:grpSpPr>
          <p:sp>
            <p:nvSpPr>
              <p:cNvPr id="144" name="Rounded Rectangle 143"/>
              <p:cNvSpPr/>
              <p:nvPr/>
            </p:nvSpPr>
            <p:spPr>
              <a:xfrm rot="5400000">
                <a:off x="2514600" y="1752600"/>
                <a:ext cx="1371600" cy="7620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>
                    <a:solidFill>
                      <a:srgbClr val="C00000"/>
                    </a:solidFill>
                  </a:rPr>
                  <a:t>Control</a:t>
                </a:r>
              </a:p>
            </p:txBody>
          </p:sp>
          <p:cxnSp>
            <p:nvCxnSpPr>
              <p:cNvPr id="145" name="Elbow Connector 144"/>
              <p:cNvCxnSpPr/>
              <p:nvPr/>
            </p:nvCxnSpPr>
            <p:spPr>
              <a:xfrm>
                <a:off x="3579962" y="2415396"/>
                <a:ext cx="2439838" cy="480204"/>
              </a:xfrm>
              <a:prstGeom prst="bentConnector3">
                <a:avLst>
                  <a:gd name="adj1" fmla="val 99853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45"/>
              <p:cNvCxnSpPr/>
              <p:nvPr/>
            </p:nvCxnSpPr>
            <p:spPr>
              <a:xfrm>
                <a:off x="3581400" y="2286000"/>
                <a:ext cx="3733800" cy="1371600"/>
              </a:xfrm>
              <a:prstGeom prst="bentConnector3">
                <a:avLst>
                  <a:gd name="adj1" fmla="val 100366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46"/>
              <p:cNvCxnSpPr/>
              <p:nvPr/>
            </p:nvCxnSpPr>
            <p:spPr>
              <a:xfrm>
                <a:off x="3604404" y="2146540"/>
                <a:ext cx="4929996" cy="2425460"/>
              </a:xfrm>
              <a:prstGeom prst="bentConnector3">
                <a:avLst>
                  <a:gd name="adj1" fmla="val 99694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47"/>
              <p:cNvCxnSpPr/>
              <p:nvPr/>
            </p:nvCxnSpPr>
            <p:spPr>
              <a:xfrm>
                <a:off x="3581400" y="2514600"/>
                <a:ext cx="1524000" cy="1371600"/>
              </a:xfrm>
              <a:prstGeom prst="bentConnector3">
                <a:avLst>
                  <a:gd name="adj1" fmla="val 99811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79962" y="2001838"/>
                <a:ext cx="3638743" cy="1680"/>
              </a:xfrm>
              <a:prstGeom prst="line">
                <a:avLst/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Elbow Connector 149"/>
              <p:cNvCxnSpPr/>
              <p:nvPr/>
            </p:nvCxnSpPr>
            <p:spPr>
              <a:xfrm>
                <a:off x="3581400" y="2667000"/>
                <a:ext cx="3810000" cy="2971800"/>
              </a:xfrm>
              <a:prstGeom prst="bentConnector3">
                <a:avLst>
                  <a:gd name="adj1" fmla="val 21698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Elbow Connector 150"/>
              <p:cNvCxnSpPr/>
              <p:nvPr/>
            </p:nvCxnSpPr>
            <p:spPr>
              <a:xfrm rot="16200000" flipH="1">
                <a:off x="2362200" y="3429000"/>
                <a:ext cx="1905000" cy="685800"/>
              </a:xfrm>
              <a:prstGeom prst="bentConnector3">
                <a:avLst>
                  <a:gd name="adj1" fmla="val 100717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/>
              <p:cNvCxnSpPr/>
              <p:nvPr/>
            </p:nvCxnSpPr>
            <p:spPr>
              <a:xfrm rot="5400000">
                <a:off x="1333500" y="3543300"/>
                <a:ext cx="2438400" cy="381000"/>
              </a:xfrm>
              <a:prstGeom prst="bentConnector3">
                <a:avLst>
                  <a:gd name="adj1" fmla="val 99882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3" name="Straight Connector 152"/>
            <p:cNvCxnSpPr/>
            <p:nvPr/>
          </p:nvCxnSpPr>
          <p:spPr>
            <a:xfrm>
              <a:off x="2709610" y="2607479"/>
              <a:ext cx="76200" cy="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Rectangle 153"/>
          <p:cNvSpPr/>
          <p:nvPr/>
        </p:nvSpPr>
        <p:spPr>
          <a:xfrm>
            <a:off x="10134600" y="0"/>
            <a:ext cx="533400" cy="3429000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The Control Unit </a:t>
            </a:r>
            <a:r>
              <a:rPr lang="en-US" sz="2400">
                <a:solidFill>
                  <a:schemeClr val="tx1"/>
                </a:solidFill>
              </a:rPr>
              <a:t>(draft)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569FEC7-CF6D-44F9-8085-07E7BF7E9CAB}"/>
                  </a:ext>
                </a:extLst>
              </p14:cNvPr>
              <p14:cNvContentPartPr/>
              <p14:nvPr/>
            </p14:nvContentPartPr>
            <p14:xfrm>
              <a:off x="2738520" y="1413720"/>
              <a:ext cx="2399040" cy="4532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569FEC7-CF6D-44F9-8085-07E7BF7E9C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9160" y="1404360"/>
                <a:ext cx="2417760" cy="455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1928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</a:rPr>
              <a:t>3. MIPS Instruction Subset (Review)</a:t>
            </a:r>
            <a:endParaRPr lang="en-US" sz="360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241674" y="1234159"/>
            <a:ext cx="8114145" cy="4933394"/>
            <a:chOff x="720848" y="1011238"/>
            <a:chExt cx="8114145" cy="4933394"/>
          </a:xfrm>
        </p:grpSpPr>
        <p:sp>
          <p:nvSpPr>
            <p:cNvPr id="10" name="Rectangle 59"/>
            <p:cNvSpPr>
              <a:spLocks noChangeArrowheads="1"/>
            </p:cNvSpPr>
            <p:nvPr/>
          </p:nvSpPr>
          <p:spPr bwMode="auto">
            <a:xfrm>
              <a:off x="1352550" y="1425575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400" b="1" baseline="-2500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60"/>
            <p:cNvSpPr>
              <a:spLocks noChangeArrowheads="1"/>
            </p:cNvSpPr>
            <p:nvPr/>
          </p:nvSpPr>
          <p:spPr bwMode="auto">
            <a:xfrm>
              <a:off x="2505075" y="1425575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err="1">
                  <a:solidFill>
                    <a:srgbClr val="006600"/>
                  </a:solidFill>
                </a:rPr>
                <a:t>rs</a:t>
              </a:r>
              <a:endParaRPr lang="en-US" sz="2400">
                <a:solidFill>
                  <a:srgbClr val="006600"/>
                </a:solidFill>
              </a:endParaRPr>
            </a:p>
          </p:txBody>
        </p:sp>
        <p:sp>
          <p:nvSpPr>
            <p:cNvPr id="13" name="Rectangle 61"/>
            <p:cNvSpPr>
              <a:spLocks noChangeArrowheads="1"/>
            </p:cNvSpPr>
            <p:nvPr/>
          </p:nvSpPr>
          <p:spPr bwMode="auto">
            <a:xfrm>
              <a:off x="3465513" y="1425575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err="1">
                  <a:solidFill>
                    <a:srgbClr val="006600"/>
                  </a:solidFill>
                </a:rPr>
                <a:t>rt</a:t>
              </a:r>
              <a:endParaRPr lang="en-US" sz="2400">
                <a:solidFill>
                  <a:srgbClr val="006600"/>
                </a:solidFill>
              </a:endParaRPr>
            </a:p>
          </p:txBody>
        </p:sp>
        <p:sp>
          <p:nvSpPr>
            <p:cNvPr id="15" name="Rectangle 62"/>
            <p:cNvSpPr>
              <a:spLocks noChangeArrowheads="1"/>
            </p:cNvSpPr>
            <p:nvPr/>
          </p:nvSpPr>
          <p:spPr bwMode="auto">
            <a:xfrm>
              <a:off x="4425950" y="1425575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16" name="Rectangle 63"/>
            <p:cNvSpPr>
              <a:spLocks noChangeArrowheads="1"/>
            </p:cNvSpPr>
            <p:nvPr/>
          </p:nvSpPr>
          <p:spPr bwMode="auto">
            <a:xfrm>
              <a:off x="5386388" y="1425575"/>
              <a:ext cx="960438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>
                  <a:solidFill>
                    <a:srgbClr val="002060"/>
                  </a:solidFill>
                </a:rPr>
                <a:t>0</a:t>
              </a:r>
            </a:p>
          </p:txBody>
        </p:sp>
        <p:sp>
          <p:nvSpPr>
            <p:cNvPr id="17" name="Rectangle 64"/>
            <p:cNvSpPr>
              <a:spLocks noChangeArrowheads="1"/>
            </p:cNvSpPr>
            <p:nvPr/>
          </p:nvSpPr>
          <p:spPr bwMode="auto">
            <a:xfrm>
              <a:off x="6346825" y="1425575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US" sz="2400" b="1" baseline="-25000">
                  <a:latin typeface="Courier New" pitchFamily="49" charset="0"/>
                  <a:cs typeface="Courier New" pitchFamily="49" charset="0"/>
                </a:rPr>
                <a:t>16</a:t>
              </a:r>
            </a:p>
          </p:txBody>
        </p:sp>
        <p:sp>
          <p:nvSpPr>
            <p:cNvPr id="18" name="Rectangle 65"/>
            <p:cNvSpPr>
              <a:spLocks noChangeArrowheads="1"/>
            </p:cNvSpPr>
            <p:nvPr/>
          </p:nvSpPr>
          <p:spPr bwMode="auto">
            <a:xfrm>
              <a:off x="1362075" y="194151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400" b="1" baseline="-2500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Rectangle 70"/>
            <p:cNvSpPr>
              <a:spLocks noChangeArrowheads="1"/>
            </p:cNvSpPr>
            <p:nvPr/>
          </p:nvSpPr>
          <p:spPr bwMode="auto">
            <a:xfrm>
              <a:off x="6324600" y="194151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22</a:t>
              </a:r>
              <a:r>
                <a:rPr lang="en-US" sz="2400" b="1" baseline="-2500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Rectangle 71"/>
            <p:cNvSpPr>
              <a:spLocks noChangeArrowheads="1"/>
            </p:cNvSpPr>
            <p:nvPr/>
          </p:nvSpPr>
          <p:spPr bwMode="auto">
            <a:xfrm>
              <a:off x="1352894" y="2438400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400" b="1" baseline="-2500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76"/>
            <p:cNvSpPr>
              <a:spLocks noChangeArrowheads="1"/>
            </p:cNvSpPr>
            <p:nvPr/>
          </p:nvSpPr>
          <p:spPr bwMode="auto">
            <a:xfrm>
              <a:off x="6327240" y="2438400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24</a:t>
              </a:r>
              <a:r>
                <a:rPr lang="en-US" sz="2400" b="1" baseline="-2500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Rectangle 77"/>
            <p:cNvSpPr>
              <a:spLocks noChangeArrowheads="1"/>
            </p:cNvSpPr>
            <p:nvPr/>
          </p:nvSpPr>
          <p:spPr bwMode="auto">
            <a:xfrm>
              <a:off x="1362075" y="293211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400" b="1" baseline="-2500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Rectangle 82"/>
            <p:cNvSpPr>
              <a:spLocks noChangeArrowheads="1"/>
            </p:cNvSpPr>
            <p:nvPr/>
          </p:nvSpPr>
          <p:spPr bwMode="auto">
            <a:xfrm>
              <a:off x="6324600" y="293211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25</a:t>
              </a:r>
              <a:r>
                <a:rPr lang="en-US" sz="2400" b="1" baseline="-2500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83"/>
            <p:cNvSpPr>
              <a:spLocks noChangeArrowheads="1"/>
            </p:cNvSpPr>
            <p:nvPr/>
          </p:nvSpPr>
          <p:spPr bwMode="auto">
            <a:xfrm>
              <a:off x="1362075" y="346551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400" b="1" baseline="-2500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88"/>
            <p:cNvSpPr>
              <a:spLocks noChangeArrowheads="1"/>
            </p:cNvSpPr>
            <p:nvPr/>
          </p:nvSpPr>
          <p:spPr bwMode="auto">
            <a:xfrm>
              <a:off x="6359104" y="3465513"/>
              <a:ext cx="1118021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2A</a:t>
              </a:r>
              <a:r>
                <a:rPr lang="en-US" sz="2400" b="1" baseline="-2500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Text Box 143"/>
            <p:cNvSpPr txBox="1">
              <a:spLocks noChangeArrowheads="1"/>
            </p:cNvSpPr>
            <p:nvPr/>
          </p:nvSpPr>
          <p:spPr bwMode="auto">
            <a:xfrm>
              <a:off x="720848" y="1454150"/>
              <a:ext cx="598242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660066"/>
                  </a:solidFill>
                  <a:latin typeface="Courier New" pitchFamily="49" charset="0"/>
                </a:rPr>
                <a:t>add</a:t>
              </a:r>
            </a:p>
          </p:txBody>
        </p:sp>
        <p:sp>
          <p:nvSpPr>
            <p:cNvPr id="28" name="Text Box 144"/>
            <p:cNvSpPr txBox="1">
              <a:spLocks noChangeArrowheads="1"/>
            </p:cNvSpPr>
            <p:nvPr/>
          </p:nvSpPr>
          <p:spPr bwMode="auto">
            <a:xfrm>
              <a:off x="720848" y="1931988"/>
              <a:ext cx="598242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660066"/>
                  </a:solidFill>
                  <a:latin typeface="Courier New" pitchFamily="49" charset="0"/>
                </a:rPr>
                <a:t>sub</a:t>
              </a:r>
            </a:p>
          </p:txBody>
        </p:sp>
        <p:sp>
          <p:nvSpPr>
            <p:cNvPr id="29" name="Text Box 145"/>
            <p:cNvSpPr txBox="1">
              <a:spLocks noChangeArrowheads="1"/>
            </p:cNvSpPr>
            <p:nvPr/>
          </p:nvSpPr>
          <p:spPr bwMode="auto">
            <a:xfrm>
              <a:off x="720848" y="2452688"/>
              <a:ext cx="598242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660066"/>
                  </a:solidFill>
                  <a:latin typeface="Courier New" pitchFamily="49" charset="0"/>
                </a:rPr>
                <a:t>and</a:t>
              </a:r>
            </a:p>
          </p:txBody>
        </p:sp>
        <p:sp>
          <p:nvSpPr>
            <p:cNvPr id="30" name="Text Box 146"/>
            <p:cNvSpPr txBox="1">
              <a:spLocks noChangeArrowheads="1"/>
            </p:cNvSpPr>
            <p:nvPr/>
          </p:nvSpPr>
          <p:spPr bwMode="auto">
            <a:xfrm>
              <a:off x="747708" y="2951163"/>
              <a:ext cx="460383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660066"/>
                  </a:solidFill>
                  <a:latin typeface="Courier New" pitchFamily="49" charset="0"/>
                </a:rPr>
                <a:t>or</a:t>
              </a:r>
            </a:p>
          </p:txBody>
        </p:sp>
        <p:sp>
          <p:nvSpPr>
            <p:cNvPr id="31" name="Text Box 147"/>
            <p:cNvSpPr txBox="1">
              <a:spLocks noChangeArrowheads="1"/>
            </p:cNvSpPr>
            <p:nvPr/>
          </p:nvSpPr>
          <p:spPr bwMode="auto">
            <a:xfrm>
              <a:off x="720848" y="3494088"/>
              <a:ext cx="598242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660066"/>
                  </a:solidFill>
                  <a:latin typeface="Courier New" pitchFamily="49" charset="0"/>
                </a:rPr>
                <a:t>slt</a:t>
              </a:r>
            </a:p>
          </p:txBody>
        </p:sp>
        <p:grpSp>
          <p:nvGrpSpPr>
            <p:cNvPr id="32" name="Group 171"/>
            <p:cNvGrpSpPr>
              <a:grpSpLocks/>
            </p:cNvGrpSpPr>
            <p:nvPr/>
          </p:nvGrpSpPr>
          <p:grpSpPr bwMode="auto">
            <a:xfrm>
              <a:off x="1371600" y="1011238"/>
              <a:ext cx="6118225" cy="336550"/>
              <a:chOff x="1000" y="637"/>
              <a:chExt cx="3718" cy="212"/>
            </a:xfrm>
          </p:grpSpPr>
          <p:sp>
            <p:nvSpPr>
              <p:cNvPr id="80" name="Text Box 151"/>
              <p:cNvSpPr txBox="1">
                <a:spLocks noChangeArrowheads="1"/>
              </p:cNvSpPr>
              <p:nvPr/>
            </p:nvSpPr>
            <p:spPr bwMode="auto">
              <a:xfrm>
                <a:off x="1000" y="637"/>
                <a:ext cx="578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600" b="1" err="1">
                    <a:latin typeface="Courier New" pitchFamily="49" charset="0"/>
                  </a:rPr>
                  <a:t>opcode</a:t>
                </a:r>
                <a:endParaRPr lang="en-US" sz="1600" b="1">
                  <a:latin typeface="Courier New" pitchFamily="49" charset="0"/>
                </a:endParaRPr>
              </a:p>
            </p:txBody>
          </p:sp>
          <p:sp>
            <p:nvSpPr>
              <p:cNvPr id="81" name="Text Box 152"/>
              <p:cNvSpPr txBox="1">
                <a:spLocks noChangeArrowheads="1"/>
              </p:cNvSpPr>
              <p:nvPr/>
            </p:nvSpPr>
            <p:spPr bwMode="auto">
              <a:xfrm>
                <a:off x="3497" y="637"/>
                <a:ext cx="501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</a:rPr>
                  <a:t>shamt</a:t>
                </a:r>
              </a:p>
            </p:txBody>
          </p:sp>
          <p:sp>
            <p:nvSpPr>
              <p:cNvPr id="82" name="Text Box 153"/>
              <p:cNvSpPr txBox="1">
                <a:spLocks noChangeArrowheads="1"/>
              </p:cNvSpPr>
              <p:nvPr/>
            </p:nvSpPr>
            <p:spPr bwMode="auto">
              <a:xfrm>
                <a:off x="4217" y="637"/>
                <a:ext cx="501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</a:rPr>
                  <a:t>funct</a:t>
                </a:r>
              </a:p>
            </p:txBody>
          </p:sp>
        </p:grpSp>
        <p:sp>
          <p:nvSpPr>
            <p:cNvPr id="33" name="AutoShape 154"/>
            <p:cNvSpPr>
              <a:spLocks/>
            </p:cNvSpPr>
            <p:nvPr/>
          </p:nvSpPr>
          <p:spPr bwMode="auto">
            <a:xfrm>
              <a:off x="7499350" y="2413873"/>
              <a:ext cx="349250" cy="430054"/>
            </a:xfrm>
            <a:prstGeom prst="rightBrace">
              <a:avLst>
                <a:gd name="adj1" fmla="val 600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Text Box 155"/>
            <p:cNvSpPr txBox="1">
              <a:spLocks noChangeArrowheads="1"/>
            </p:cNvSpPr>
            <p:nvPr/>
          </p:nvSpPr>
          <p:spPr bwMode="auto">
            <a:xfrm>
              <a:off x="7932182" y="2438400"/>
              <a:ext cx="902811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+mn-lt"/>
                </a:rPr>
                <a:t>R-type</a:t>
              </a:r>
            </a:p>
          </p:txBody>
        </p:sp>
        <p:grpSp>
          <p:nvGrpSpPr>
            <p:cNvPr id="35" name="Group 172"/>
            <p:cNvGrpSpPr>
              <a:grpSpLocks/>
            </p:cNvGrpSpPr>
            <p:nvPr/>
          </p:nvGrpSpPr>
          <p:grpSpPr bwMode="auto">
            <a:xfrm>
              <a:off x="1257300" y="1211263"/>
              <a:ext cx="5365750" cy="274637"/>
              <a:chOff x="792" y="763"/>
              <a:chExt cx="3380" cy="173"/>
            </a:xfrm>
          </p:grpSpPr>
          <p:sp>
            <p:nvSpPr>
              <p:cNvPr id="74" name="Text Box 158"/>
              <p:cNvSpPr txBox="1">
                <a:spLocks noChangeArrowheads="1"/>
              </p:cNvSpPr>
              <p:nvPr/>
            </p:nvSpPr>
            <p:spPr bwMode="auto">
              <a:xfrm>
                <a:off x="792" y="763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31</a:t>
                </a:r>
              </a:p>
            </p:txBody>
          </p:sp>
          <p:sp>
            <p:nvSpPr>
              <p:cNvPr id="75" name="Text Box 159"/>
              <p:cNvSpPr txBox="1">
                <a:spLocks noChangeArrowheads="1"/>
              </p:cNvSpPr>
              <p:nvPr/>
            </p:nvSpPr>
            <p:spPr bwMode="auto">
              <a:xfrm>
                <a:off x="1578" y="763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25</a:t>
                </a:r>
              </a:p>
            </p:txBody>
          </p:sp>
          <p:sp>
            <p:nvSpPr>
              <p:cNvPr id="76" name="Text Box 160"/>
              <p:cNvSpPr txBox="1">
                <a:spLocks noChangeArrowheads="1"/>
              </p:cNvSpPr>
              <p:nvPr/>
            </p:nvSpPr>
            <p:spPr bwMode="auto">
              <a:xfrm>
                <a:off x="2183" y="763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20</a:t>
                </a:r>
              </a:p>
            </p:txBody>
          </p:sp>
          <p:sp>
            <p:nvSpPr>
              <p:cNvPr id="77" name="Text Box 161"/>
              <p:cNvSpPr txBox="1">
                <a:spLocks noChangeArrowheads="1"/>
              </p:cNvSpPr>
              <p:nvPr/>
            </p:nvSpPr>
            <p:spPr bwMode="auto">
              <a:xfrm>
                <a:off x="2788" y="763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15</a:t>
                </a:r>
              </a:p>
            </p:txBody>
          </p:sp>
          <p:sp>
            <p:nvSpPr>
              <p:cNvPr id="78" name="Text Box 162"/>
              <p:cNvSpPr txBox="1">
                <a:spLocks noChangeArrowheads="1"/>
              </p:cNvSpPr>
              <p:nvPr/>
            </p:nvSpPr>
            <p:spPr bwMode="auto">
              <a:xfrm>
                <a:off x="3342" y="763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10</a:t>
                </a:r>
              </a:p>
            </p:txBody>
          </p:sp>
          <p:sp>
            <p:nvSpPr>
              <p:cNvPr id="79" name="Text Box 163"/>
              <p:cNvSpPr txBox="1">
                <a:spLocks noChangeArrowheads="1"/>
              </p:cNvSpPr>
              <p:nvPr/>
            </p:nvSpPr>
            <p:spPr bwMode="auto">
              <a:xfrm>
                <a:off x="3998" y="763"/>
                <a:ext cx="174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5</a:t>
                </a:r>
              </a:p>
            </p:txBody>
          </p:sp>
        </p:grpSp>
        <p:sp>
          <p:nvSpPr>
            <p:cNvPr id="36" name="Rectangle 89"/>
            <p:cNvSpPr>
              <a:spLocks noChangeArrowheads="1"/>
            </p:cNvSpPr>
            <p:nvPr/>
          </p:nvSpPr>
          <p:spPr bwMode="auto">
            <a:xfrm>
              <a:off x="1352550" y="4380052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23</a:t>
              </a:r>
              <a:r>
                <a:rPr lang="en-US" sz="2400" b="1" baseline="-2500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92"/>
            <p:cNvSpPr>
              <a:spLocks noChangeArrowheads="1"/>
            </p:cNvSpPr>
            <p:nvPr/>
          </p:nvSpPr>
          <p:spPr bwMode="auto">
            <a:xfrm>
              <a:off x="4415890" y="4380052"/>
              <a:ext cx="3073400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>
                  <a:solidFill>
                    <a:srgbClr val="002060"/>
                  </a:solidFill>
                </a:rPr>
                <a:t>offset</a:t>
              </a:r>
            </a:p>
          </p:txBody>
        </p:sp>
        <p:sp>
          <p:nvSpPr>
            <p:cNvPr id="38" name="Rectangle 93"/>
            <p:cNvSpPr>
              <a:spLocks noChangeArrowheads="1"/>
            </p:cNvSpPr>
            <p:nvPr/>
          </p:nvSpPr>
          <p:spPr bwMode="auto">
            <a:xfrm>
              <a:off x="1352550" y="487018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2B</a:t>
              </a:r>
              <a:r>
                <a:rPr lang="en-US" sz="2400" b="1" baseline="-2500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9" name="Rectangle 97"/>
            <p:cNvSpPr>
              <a:spLocks noChangeArrowheads="1"/>
            </p:cNvSpPr>
            <p:nvPr/>
          </p:nvSpPr>
          <p:spPr bwMode="auto">
            <a:xfrm>
              <a:off x="1352550" y="5575299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2400" b="1" baseline="-2500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Text Box 148"/>
            <p:cNvSpPr txBox="1">
              <a:spLocks noChangeArrowheads="1"/>
            </p:cNvSpPr>
            <p:nvPr/>
          </p:nvSpPr>
          <p:spPr bwMode="auto">
            <a:xfrm>
              <a:off x="747708" y="4384675"/>
              <a:ext cx="460383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660066"/>
                  </a:solidFill>
                  <a:latin typeface="Courier New" pitchFamily="49" charset="0"/>
                </a:rPr>
                <a:t>lw</a:t>
              </a:r>
            </a:p>
          </p:txBody>
        </p:sp>
        <p:sp>
          <p:nvSpPr>
            <p:cNvPr id="41" name="Text Box 149"/>
            <p:cNvSpPr txBox="1">
              <a:spLocks noChangeArrowheads="1"/>
            </p:cNvSpPr>
            <p:nvPr/>
          </p:nvSpPr>
          <p:spPr bwMode="auto">
            <a:xfrm>
              <a:off x="730246" y="4891088"/>
              <a:ext cx="460383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660066"/>
                  </a:solidFill>
                  <a:latin typeface="Courier New" pitchFamily="49" charset="0"/>
                </a:rPr>
                <a:t>sw</a:t>
              </a:r>
            </a:p>
          </p:txBody>
        </p:sp>
        <p:sp>
          <p:nvSpPr>
            <p:cNvPr id="42" name="Text Box 150"/>
            <p:cNvSpPr txBox="1">
              <a:spLocks noChangeArrowheads="1"/>
            </p:cNvSpPr>
            <p:nvPr/>
          </p:nvSpPr>
          <p:spPr bwMode="auto">
            <a:xfrm>
              <a:off x="720848" y="5575300"/>
              <a:ext cx="598242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660066"/>
                  </a:solidFill>
                  <a:latin typeface="Courier New" pitchFamily="49" charset="0"/>
                </a:rPr>
                <a:t>beq</a:t>
              </a:r>
            </a:p>
          </p:txBody>
        </p:sp>
        <p:sp>
          <p:nvSpPr>
            <p:cNvPr id="43" name="AutoShape 156"/>
            <p:cNvSpPr>
              <a:spLocks/>
            </p:cNvSpPr>
            <p:nvPr/>
          </p:nvSpPr>
          <p:spPr bwMode="auto">
            <a:xfrm>
              <a:off x="7499350" y="4928473"/>
              <a:ext cx="349250" cy="430054"/>
            </a:xfrm>
            <a:prstGeom prst="rightBrace">
              <a:avLst>
                <a:gd name="adj1" fmla="val 4181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Text Box 157"/>
            <p:cNvSpPr txBox="1">
              <a:spLocks noChangeArrowheads="1"/>
            </p:cNvSpPr>
            <p:nvPr/>
          </p:nvSpPr>
          <p:spPr bwMode="auto">
            <a:xfrm>
              <a:off x="7983478" y="4953000"/>
              <a:ext cx="800220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+mn-lt"/>
                </a:rPr>
                <a:t>I-type</a:t>
              </a:r>
            </a:p>
          </p:txBody>
        </p:sp>
        <p:grpSp>
          <p:nvGrpSpPr>
            <p:cNvPr id="45" name="Group 173"/>
            <p:cNvGrpSpPr>
              <a:grpSpLocks/>
            </p:cNvGrpSpPr>
            <p:nvPr/>
          </p:nvGrpSpPr>
          <p:grpSpPr bwMode="auto">
            <a:xfrm>
              <a:off x="1319213" y="4157663"/>
              <a:ext cx="3475038" cy="274637"/>
              <a:chOff x="831" y="2619"/>
              <a:chExt cx="2189" cy="173"/>
            </a:xfrm>
          </p:grpSpPr>
          <p:sp>
            <p:nvSpPr>
              <p:cNvPr id="70" name="Text Box 164"/>
              <p:cNvSpPr txBox="1">
                <a:spLocks noChangeArrowheads="1"/>
              </p:cNvSpPr>
              <p:nvPr/>
            </p:nvSpPr>
            <p:spPr bwMode="auto">
              <a:xfrm>
                <a:off x="831" y="2619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31</a:t>
                </a:r>
              </a:p>
            </p:txBody>
          </p:sp>
          <p:sp>
            <p:nvSpPr>
              <p:cNvPr id="71" name="Text Box 165"/>
              <p:cNvSpPr txBox="1">
                <a:spLocks noChangeArrowheads="1"/>
              </p:cNvSpPr>
              <p:nvPr/>
            </p:nvSpPr>
            <p:spPr bwMode="auto">
              <a:xfrm>
                <a:off x="1549" y="2619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25</a:t>
                </a:r>
              </a:p>
            </p:txBody>
          </p:sp>
          <p:sp>
            <p:nvSpPr>
              <p:cNvPr id="72" name="Text Box 166"/>
              <p:cNvSpPr txBox="1">
                <a:spLocks noChangeArrowheads="1"/>
              </p:cNvSpPr>
              <p:nvPr/>
            </p:nvSpPr>
            <p:spPr bwMode="auto">
              <a:xfrm>
                <a:off x="2183" y="2619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20</a:t>
                </a:r>
              </a:p>
            </p:txBody>
          </p:sp>
          <p:sp>
            <p:nvSpPr>
              <p:cNvPr id="73" name="Text Box 167"/>
              <p:cNvSpPr txBox="1">
                <a:spLocks noChangeArrowheads="1"/>
              </p:cNvSpPr>
              <p:nvPr/>
            </p:nvSpPr>
            <p:spPr bwMode="auto">
              <a:xfrm>
                <a:off x="2788" y="2619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15</a:t>
                </a:r>
              </a:p>
            </p:txBody>
          </p:sp>
        </p:grpSp>
        <p:sp>
          <p:nvSpPr>
            <p:cNvPr id="46" name="Rectangle 60"/>
            <p:cNvSpPr>
              <a:spLocks noChangeArrowheads="1"/>
            </p:cNvSpPr>
            <p:nvPr/>
          </p:nvSpPr>
          <p:spPr bwMode="auto">
            <a:xfrm>
              <a:off x="2514600" y="19415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err="1">
                  <a:solidFill>
                    <a:srgbClr val="006600"/>
                  </a:solidFill>
                </a:rPr>
                <a:t>rs</a:t>
              </a:r>
              <a:endParaRPr lang="en-US" sz="2400">
                <a:solidFill>
                  <a:srgbClr val="006600"/>
                </a:solidFill>
              </a:endParaRPr>
            </a:p>
          </p:txBody>
        </p:sp>
        <p:sp>
          <p:nvSpPr>
            <p:cNvPr id="47" name="Rectangle 61"/>
            <p:cNvSpPr>
              <a:spLocks noChangeArrowheads="1"/>
            </p:cNvSpPr>
            <p:nvPr/>
          </p:nvSpPr>
          <p:spPr bwMode="auto">
            <a:xfrm>
              <a:off x="3475038" y="19415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err="1">
                  <a:solidFill>
                    <a:srgbClr val="006600"/>
                  </a:solidFill>
                </a:rPr>
                <a:t>rt</a:t>
              </a:r>
              <a:endParaRPr lang="en-US" sz="2400">
                <a:solidFill>
                  <a:srgbClr val="006600"/>
                </a:solidFill>
              </a:endParaRPr>
            </a:p>
          </p:txBody>
        </p:sp>
        <p:sp>
          <p:nvSpPr>
            <p:cNvPr id="48" name="Rectangle 62"/>
            <p:cNvSpPr>
              <a:spLocks noChangeArrowheads="1"/>
            </p:cNvSpPr>
            <p:nvPr/>
          </p:nvSpPr>
          <p:spPr bwMode="auto">
            <a:xfrm>
              <a:off x="4435475" y="1941513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49" name="Rectangle 63"/>
            <p:cNvSpPr>
              <a:spLocks noChangeArrowheads="1"/>
            </p:cNvSpPr>
            <p:nvPr/>
          </p:nvSpPr>
          <p:spPr bwMode="auto">
            <a:xfrm>
              <a:off x="5395913" y="1941513"/>
              <a:ext cx="960438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>
                  <a:solidFill>
                    <a:srgbClr val="002060"/>
                  </a:solidFill>
                </a:rPr>
                <a:t>0</a:t>
              </a:r>
            </a:p>
          </p:txBody>
        </p:sp>
        <p:sp>
          <p:nvSpPr>
            <p:cNvPr id="50" name="Rectangle 60"/>
            <p:cNvSpPr>
              <a:spLocks noChangeArrowheads="1"/>
            </p:cNvSpPr>
            <p:nvPr/>
          </p:nvSpPr>
          <p:spPr bwMode="auto">
            <a:xfrm>
              <a:off x="2505075" y="2438400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err="1">
                  <a:solidFill>
                    <a:srgbClr val="006600"/>
                  </a:solidFill>
                </a:rPr>
                <a:t>rs</a:t>
              </a:r>
              <a:endParaRPr lang="en-US" sz="2400">
                <a:solidFill>
                  <a:srgbClr val="006600"/>
                </a:solidFill>
              </a:endParaRPr>
            </a:p>
          </p:txBody>
        </p:sp>
        <p:sp>
          <p:nvSpPr>
            <p:cNvPr id="51" name="Rectangle 61"/>
            <p:cNvSpPr>
              <a:spLocks noChangeArrowheads="1"/>
            </p:cNvSpPr>
            <p:nvPr/>
          </p:nvSpPr>
          <p:spPr bwMode="auto">
            <a:xfrm>
              <a:off x="3462070" y="2438400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err="1">
                  <a:solidFill>
                    <a:srgbClr val="006600"/>
                  </a:solidFill>
                </a:rPr>
                <a:t>rt</a:t>
              </a:r>
              <a:endParaRPr lang="en-US" sz="2400">
                <a:solidFill>
                  <a:srgbClr val="006600"/>
                </a:solidFill>
              </a:endParaRPr>
            </a:p>
          </p:txBody>
        </p:sp>
        <p:sp>
          <p:nvSpPr>
            <p:cNvPr id="52" name="Rectangle 62"/>
            <p:cNvSpPr>
              <a:spLocks noChangeArrowheads="1"/>
            </p:cNvSpPr>
            <p:nvPr/>
          </p:nvSpPr>
          <p:spPr bwMode="auto">
            <a:xfrm>
              <a:off x="4415890" y="2438400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53" name="Rectangle 63"/>
            <p:cNvSpPr>
              <a:spLocks noChangeArrowheads="1"/>
            </p:cNvSpPr>
            <p:nvPr/>
          </p:nvSpPr>
          <p:spPr bwMode="auto">
            <a:xfrm>
              <a:off x="5376328" y="2438400"/>
              <a:ext cx="960438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>
                  <a:solidFill>
                    <a:srgbClr val="002060"/>
                  </a:solidFill>
                </a:rPr>
                <a:t>0</a:t>
              </a:r>
            </a:p>
          </p:txBody>
        </p:sp>
        <p:sp>
          <p:nvSpPr>
            <p:cNvPr id="54" name="Rectangle 60"/>
            <p:cNvSpPr>
              <a:spLocks noChangeArrowheads="1"/>
            </p:cNvSpPr>
            <p:nvPr/>
          </p:nvSpPr>
          <p:spPr bwMode="auto">
            <a:xfrm>
              <a:off x="2514600" y="29321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err="1">
                  <a:solidFill>
                    <a:srgbClr val="006600"/>
                  </a:solidFill>
                </a:rPr>
                <a:t>rs</a:t>
              </a:r>
              <a:endParaRPr lang="en-US" sz="2400">
                <a:solidFill>
                  <a:srgbClr val="006600"/>
                </a:solidFill>
              </a:endParaRPr>
            </a:p>
          </p:txBody>
        </p:sp>
        <p:sp>
          <p:nvSpPr>
            <p:cNvPr id="55" name="Rectangle 61"/>
            <p:cNvSpPr>
              <a:spLocks noChangeArrowheads="1"/>
            </p:cNvSpPr>
            <p:nvPr/>
          </p:nvSpPr>
          <p:spPr bwMode="auto">
            <a:xfrm>
              <a:off x="3475038" y="29321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err="1">
                  <a:solidFill>
                    <a:srgbClr val="006600"/>
                  </a:solidFill>
                </a:rPr>
                <a:t>rt</a:t>
              </a:r>
              <a:endParaRPr lang="en-US" sz="2400">
                <a:solidFill>
                  <a:srgbClr val="006600"/>
                </a:solidFill>
              </a:endParaRPr>
            </a:p>
          </p:txBody>
        </p:sp>
        <p:sp>
          <p:nvSpPr>
            <p:cNvPr id="56" name="Rectangle 62"/>
            <p:cNvSpPr>
              <a:spLocks noChangeArrowheads="1"/>
            </p:cNvSpPr>
            <p:nvPr/>
          </p:nvSpPr>
          <p:spPr bwMode="auto">
            <a:xfrm>
              <a:off x="4435475" y="2932113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5395913" y="2932113"/>
              <a:ext cx="960438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>
                  <a:solidFill>
                    <a:srgbClr val="002060"/>
                  </a:solidFill>
                </a:rPr>
                <a:t>0</a:t>
              </a:r>
            </a:p>
          </p:txBody>
        </p:sp>
        <p:sp>
          <p:nvSpPr>
            <p:cNvPr id="58" name="Rectangle 60"/>
            <p:cNvSpPr>
              <a:spLocks noChangeArrowheads="1"/>
            </p:cNvSpPr>
            <p:nvPr/>
          </p:nvSpPr>
          <p:spPr bwMode="auto">
            <a:xfrm>
              <a:off x="2514600" y="34655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err="1">
                  <a:solidFill>
                    <a:srgbClr val="006600"/>
                  </a:solidFill>
                </a:rPr>
                <a:t>rs</a:t>
              </a:r>
              <a:endParaRPr lang="en-US" sz="2400">
                <a:solidFill>
                  <a:srgbClr val="006600"/>
                </a:solidFill>
              </a:endParaRPr>
            </a:p>
          </p:txBody>
        </p:sp>
        <p:sp>
          <p:nvSpPr>
            <p:cNvPr id="59" name="Rectangle 61"/>
            <p:cNvSpPr>
              <a:spLocks noChangeArrowheads="1"/>
            </p:cNvSpPr>
            <p:nvPr/>
          </p:nvSpPr>
          <p:spPr bwMode="auto">
            <a:xfrm>
              <a:off x="3475038" y="34655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err="1">
                  <a:solidFill>
                    <a:srgbClr val="006600"/>
                  </a:solidFill>
                </a:rPr>
                <a:t>rt</a:t>
              </a:r>
              <a:endParaRPr lang="en-US" sz="2400">
                <a:solidFill>
                  <a:srgbClr val="006600"/>
                </a:solidFill>
              </a:endParaRPr>
            </a:p>
          </p:txBody>
        </p:sp>
        <p:sp>
          <p:nvSpPr>
            <p:cNvPr id="60" name="Rectangle 62"/>
            <p:cNvSpPr>
              <a:spLocks noChangeArrowheads="1"/>
            </p:cNvSpPr>
            <p:nvPr/>
          </p:nvSpPr>
          <p:spPr bwMode="auto">
            <a:xfrm>
              <a:off x="4435475" y="3465513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61" name="Rectangle 63"/>
            <p:cNvSpPr>
              <a:spLocks noChangeArrowheads="1"/>
            </p:cNvSpPr>
            <p:nvPr/>
          </p:nvSpPr>
          <p:spPr bwMode="auto">
            <a:xfrm>
              <a:off x="5395913" y="3465513"/>
              <a:ext cx="960438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>
                  <a:solidFill>
                    <a:srgbClr val="002060"/>
                  </a:solidFill>
                </a:rPr>
                <a:t>0</a:t>
              </a:r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2497348" y="4380052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err="1">
                  <a:solidFill>
                    <a:srgbClr val="006600"/>
                  </a:solidFill>
                </a:rPr>
                <a:t>rs</a:t>
              </a:r>
              <a:endParaRPr lang="en-US" sz="2400">
                <a:solidFill>
                  <a:srgbClr val="006600"/>
                </a:solidFill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3455452" y="4380052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64" name="Rectangle 92"/>
            <p:cNvSpPr>
              <a:spLocks noChangeArrowheads="1"/>
            </p:cNvSpPr>
            <p:nvPr/>
          </p:nvSpPr>
          <p:spPr bwMode="auto">
            <a:xfrm>
              <a:off x="4415890" y="4870183"/>
              <a:ext cx="3073400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>
                  <a:solidFill>
                    <a:srgbClr val="002060"/>
                  </a:solidFill>
                </a:rPr>
                <a:t>offset</a:t>
              </a:r>
            </a:p>
          </p:txBody>
        </p:sp>
        <p:sp>
          <p:nvSpPr>
            <p:cNvPr id="65" name="Rectangle 60"/>
            <p:cNvSpPr>
              <a:spLocks noChangeArrowheads="1"/>
            </p:cNvSpPr>
            <p:nvPr/>
          </p:nvSpPr>
          <p:spPr bwMode="auto">
            <a:xfrm>
              <a:off x="2497348" y="487018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err="1">
                  <a:solidFill>
                    <a:srgbClr val="006600"/>
                  </a:solidFill>
                </a:rPr>
                <a:t>rs</a:t>
              </a:r>
              <a:endParaRPr lang="en-US" sz="2400">
                <a:solidFill>
                  <a:srgbClr val="006600"/>
                </a:solidFill>
              </a:endParaRPr>
            </a:p>
          </p:txBody>
        </p:sp>
        <p:sp>
          <p:nvSpPr>
            <p:cNvPr id="66" name="Rectangle 62"/>
            <p:cNvSpPr>
              <a:spLocks noChangeArrowheads="1"/>
            </p:cNvSpPr>
            <p:nvPr/>
          </p:nvSpPr>
          <p:spPr bwMode="auto">
            <a:xfrm>
              <a:off x="3455452" y="4870183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67" name="Rectangle 92"/>
            <p:cNvSpPr>
              <a:spLocks noChangeArrowheads="1"/>
            </p:cNvSpPr>
            <p:nvPr/>
          </p:nvSpPr>
          <p:spPr bwMode="auto">
            <a:xfrm>
              <a:off x="4424767" y="5575299"/>
              <a:ext cx="3073400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>
                  <a:solidFill>
                    <a:srgbClr val="002060"/>
                  </a:solidFill>
                </a:rPr>
                <a:t>offset</a:t>
              </a:r>
            </a:p>
          </p:txBody>
        </p:sp>
        <p:sp>
          <p:nvSpPr>
            <p:cNvPr id="68" name="Rectangle 60"/>
            <p:cNvSpPr>
              <a:spLocks noChangeArrowheads="1"/>
            </p:cNvSpPr>
            <p:nvPr/>
          </p:nvSpPr>
          <p:spPr bwMode="auto">
            <a:xfrm>
              <a:off x="2505974" y="5575299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err="1">
                  <a:solidFill>
                    <a:srgbClr val="006600"/>
                  </a:solidFill>
                </a:rPr>
                <a:t>rs</a:t>
              </a:r>
              <a:endParaRPr lang="en-US" sz="2400">
                <a:solidFill>
                  <a:srgbClr val="006600"/>
                </a:solidFill>
              </a:endParaRPr>
            </a:p>
          </p:txBody>
        </p:sp>
        <p:sp>
          <p:nvSpPr>
            <p:cNvPr id="69" name="Rectangle 62"/>
            <p:cNvSpPr>
              <a:spLocks noChangeArrowheads="1"/>
            </p:cNvSpPr>
            <p:nvPr/>
          </p:nvSpPr>
          <p:spPr bwMode="auto">
            <a:xfrm>
              <a:off x="3462070" y="5575299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>
                  <a:solidFill>
                    <a:srgbClr val="C00000"/>
                  </a:solidFill>
                </a:rPr>
                <a:t>rd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9F76F8D-F634-47B7-BEEB-85AFBB42DF4A}"/>
                  </a:ext>
                </a:extLst>
              </p14:cNvPr>
              <p14:cNvContentPartPr/>
              <p14:nvPr/>
            </p14:nvContentPartPr>
            <p14:xfrm>
              <a:off x="309600" y="987120"/>
              <a:ext cx="11481120" cy="5531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9F76F8D-F634-47B7-BEEB-85AFBB42DF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0240" y="977760"/>
                <a:ext cx="11499840" cy="554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783700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</a:rPr>
              <a:t>4. Midpoint Check</a:t>
            </a:r>
            <a:endParaRPr lang="en-US" sz="3600" b="1">
              <a:solidFill>
                <a:srgbClr val="C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0F247-1DF7-43CA-BF16-01F0E6FE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683956" y="1275300"/>
          <a:ext cx="4792133" cy="28422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53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1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422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Control</a:t>
                      </a:r>
                      <a:r>
                        <a:rPr lang="en-US" sz="1050" baseline="0"/>
                        <a:t> Signal</a:t>
                      </a:r>
                      <a:endParaRPr 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Execution</a:t>
                      </a:r>
                      <a:r>
                        <a:rPr lang="en-US" sz="1050" baseline="0"/>
                        <a:t> Stage</a:t>
                      </a:r>
                      <a:endParaRPr 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Purpose</a:t>
                      </a:r>
                      <a:endParaRPr 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690">
                <a:tc>
                  <a:txBody>
                    <a:bodyPr/>
                    <a:lstStyle/>
                    <a:p>
                      <a:pPr algn="ctr"/>
                      <a:r>
                        <a:rPr lang="en-US" sz="1100" b="1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lang="en-US" sz="1100" b="1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Decode/Operand Fetch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Select</a:t>
                      </a:r>
                      <a:r>
                        <a:rPr lang="en-US" sz="1050" baseline="0"/>
                        <a:t> the destination register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690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RegWrite</a:t>
                      </a:r>
                      <a:endParaRPr lang="en-US" sz="1100" b="1" kern="120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Decode/Operand Fetch</a:t>
                      </a:r>
                    </a:p>
                    <a:p>
                      <a:pPr algn="ctr"/>
                      <a:r>
                        <a:rPr lang="en-US" sz="1050" err="1"/>
                        <a:t>RegWrite</a:t>
                      </a:r>
                      <a:endParaRPr 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Enable</a:t>
                      </a:r>
                      <a:r>
                        <a:rPr lang="en-US" sz="1050" baseline="0"/>
                        <a:t> writing of register</a:t>
                      </a:r>
                      <a:endParaRPr 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ALUSrc</a:t>
                      </a:r>
                      <a:endParaRPr lang="en-US" sz="1100" b="1" kern="120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ALU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Select the 2</a:t>
                      </a:r>
                      <a:r>
                        <a:rPr lang="en-US" sz="1050" baseline="30000"/>
                        <a:t>nd</a:t>
                      </a:r>
                      <a:r>
                        <a:rPr lang="en-US" sz="1050" baseline="0"/>
                        <a:t> operand for ALU</a:t>
                      </a:r>
                      <a:endParaRPr 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690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ALUcontrol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ALU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Select the operation to be performed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382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MemRead</a:t>
                      </a:r>
                      <a:r>
                        <a:rPr lang="en-US" sz="1050"/>
                        <a:t> / </a:t>
                      </a:r>
                      <a:r>
                        <a:rPr lang="en-US" sz="1100" b="1" kern="120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MemWrite</a:t>
                      </a:r>
                      <a:endParaRPr lang="en-US" sz="1100" b="1" kern="120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Enable reading/writing</a:t>
                      </a:r>
                      <a:r>
                        <a:rPr lang="en-US" sz="1050" baseline="0"/>
                        <a:t> of data memory</a:t>
                      </a:r>
                      <a:endParaRPr 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690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MemToReg</a:t>
                      </a:r>
                      <a:endParaRPr lang="en-US" sz="1100" b="1" kern="120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err="1"/>
                        <a:t>RegWrite</a:t>
                      </a:r>
                      <a:endParaRPr 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Select the result to be written back to register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PCSrc</a:t>
                      </a:r>
                      <a:endParaRPr lang="en-US" sz="1100" b="1" kern="120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Memory/</a:t>
                      </a:r>
                      <a:r>
                        <a:rPr lang="en-US" sz="1050" err="1"/>
                        <a:t>RegWrite</a:t>
                      </a:r>
                      <a:endParaRPr lang="en-US" sz="105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Select the next PC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81201" y="1474516"/>
            <a:ext cx="3589867" cy="2302933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/>
              <a:t>We have gone through almost all of the signals:</a:t>
            </a:r>
          </a:p>
          <a:p>
            <a:pPr marL="631825" lvl="1" indent="-269875">
              <a:buSzPct val="100000"/>
              <a:buFont typeface="Wingdings" panose="05000000000000000000" pitchFamily="2" charset="2"/>
              <a:buChar char="§"/>
            </a:pPr>
            <a:r>
              <a:rPr lang="en-US"/>
              <a:t>Left with the more challenging </a:t>
            </a:r>
            <a:r>
              <a:rPr lang="en-US" b="1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/>
              <a:t> signal</a:t>
            </a:r>
          </a:p>
        </p:txBody>
      </p:sp>
      <p:sp>
        <p:nvSpPr>
          <p:cNvPr id="12" name="Oval 11"/>
          <p:cNvSpPr/>
          <p:nvPr/>
        </p:nvSpPr>
        <p:spPr>
          <a:xfrm>
            <a:off x="5725470" y="2660937"/>
            <a:ext cx="1081731" cy="3265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9"/>
          <p:cNvSpPr txBox="1">
            <a:spLocks/>
          </p:cNvSpPr>
          <p:nvPr/>
        </p:nvSpPr>
        <p:spPr>
          <a:xfrm>
            <a:off x="1981200" y="4117560"/>
            <a:ext cx="8229600" cy="1693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/>
              <a:t>Observation so far:</a:t>
            </a:r>
          </a:p>
          <a:p>
            <a:pPr marL="631825" lvl="1" indent="-269875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/>
              <a:t>The signals discussed so far can be generated by </a:t>
            </a:r>
            <a:r>
              <a:rPr lang="en-US" i="1"/>
              <a:t>opcode</a:t>
            </a:r>
            <a:r>
              <a:rPr lang="en-US"/>
              <a:t> directly</a:t>
            </a:r>
          </a:p>
          <a:p>
            <a:pPr marL="982663" lvl="2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>
                <a:sym typeface="Wingdings" pitchFamily="2" charset="2"/>
              </a:rPr>
              <a:t>Function code is not needed up to this point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è"/>
            </a:pPr>
            <a:r>
              <a:rPr lang="en-US">
                <a:sym typeface="Wingdings" pitchFamily="2" charset="2"/>
              </a:rPr>
              <a:t> A major part of the controller can be built based on </a:t>
            </a:r>
            <a:r>
              <a:rPr lang="en-US" i="1">
                <a:sym typeface="Wingdings" pitchFamily="2" charset="2"/>
              </a:rPr>
              <a:t>opcode </a:t>
            </a:r>
            <a:r>
              <a:rPr lang="en-US">
                <a:sym typeface="Wingdings" pitchFamily="2" charset="2"/>
              </a:rPr>
              <a:t>alone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è"/>
            </a:pP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4BC7B6B-6F61-4641-9565-F067ECEC81AD}"/>
                  </a:ext>
                </a:extLst>
              </p14:cNvPr>
              <p14:cNvContentPartPr/>
              <p14:nvPr/>
            </p14:nvContentPartPr>
            <p14:xfrm>
              <a:off x="5697000" y="1535400"/>
              <a:ext cx="411840" cy="2544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4BC7B6B-6F61-4641-9565-F067ECEC81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87640" y="1526040"/>
                <a:ext cx="430560" cy="256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8666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>
        <a:noFill/>
        <a:ln w="28575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C0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457AEBEB0EED479AE28502770B2CA6" ma:contentTypeVersion="13" ma:contentTypeDescription="Create a new document." ma:contentTypeScope="" ma:versionID="ccae0ab66e2b4c60a382f5a0edad2228">
  <xsd:schema xmlns:xsd="http://www.w3.org/2001/XMLSchema" xmlns:xs="http://www.w3.org/2001/XMLSchema" xmlns:p="http://schemas.microsoft.com/office/2006/metadata/properties" xmlns:ns3="f42f906c-6fd7-4d23-99cc-d312b45e8275" xmlns:ns4="9c72a1f7-0518-44a8-b646-c6499bb05abf" targetNamespace="http://schemas.microsoft.com/office/2006/metadata/properties" ma:root="true" ma:fieldsID="e057198f2df7f6ae7b14f750773c1e9b" ns3:_="" ns4:_="">
    <xsd:import namespace="f42f906c-6fd7-4d23-99cc-d312b45e8275"/>
    <xsd:import namespace="9c72a1f7-0518-44a8-b646-c6499bb05ab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2f906c-6fd7-4d23-99cc-d312b45e82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2a1f7-0518-44a8-b646-c6499bb05ab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DEAADE-7387-4DC8-95D7-537906F7D1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5E9492-A1E0-4358-A8D8-EF6BF1DE1ECB}">
  <ds:schemaRefs>
    <ds:schemaRef ds:uri="http://purl.org/dc/elements/1.1/"/>
    <ds:schemaRef ds:uri="9c72a1f7-0518-44a8-b646-c6499bb05abf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  <ds:schemaRef ds:uri="f42f906c-6fd7-4d23-99cc-d312b45e8275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0AC9B06-91EA-4458-B6F0-5312A22B330D}">
  <ds:schemaRefs>
    <ds:schemaRef ds:uri="9c72a1f7-0518-44a8-b646-c6499bb05abf"/>
    <ds:schemaRef ds:uri="f42f906c-6fd7-4d23-99cc-d312b45e8275"/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845</TotalTime>
  <Words>2172</Words>
  <Application>Microsoft Office PowerPoint</Application>
  <PresentationFormat>Widescreen</PresentationFormat>
  <Paragraphs>860</Paragraphs>
  <Slides>36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Calibri</vt:lpstr>
      <vt:lpstr>Arial</vt:lpstr>
      <vt:lpstr>Verdana</vt:lpstr>
      <vt:lpstr>Wingdings 2</vt:lpstr>
      <vt:lpstr>Courier New</vt:lpstr>
      <vt:lpstr>Times New Roman</vt:lpstr>
      <vt:lpstr>Wingdings</vt:lpstr>
      <vt:lpstr>Symbol</vt:lpstr>
      <vt:lpstr>Roboto Mono</vt:lpstr>
      <vt:lpstr>Clarity</vt:lpstr>
      <vt:lpstr>http://www.comp.nus.edu.sg/~cs2100/</vt:lpstr>
      <vt:lpstr>Agenda</vt:lpstr>
      <vt:lpstr>Announcement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MIPS-Revision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Control Circuit</vt:lpstr>
      <vt:lpstr>Quiz Solutions</vt:lpstr>
      <vt:lpstr>Week-6 MIPS Quiz</vt:lpstr>
      <vt:lpstr>Week-6 MIPS Quiz</vt:lpstr>
      <vt:lpstr>Week-6 MIPS Quiz</vt:lpstr>
      <vt:lpstr>Week-6 MIPS Quiz</vt:lpstr>
      <vt:lpstr>Week-6 MIPS Quiz</vt:lpstr>
      <vt:lpstr>Week-6 MIPS Quiz</vt:lpstr>
      <vt:lpstr>Extra Question</vt:lpstr>
      <vt:lpstr>ISA – finding min and max instructions</vt:lpstr>
      <vt:lpstr>Mentimeter Quiz</vt:lpstr>
      <vt:lpstr>Mentimeter Quiz</vt:lpstr>
      <vt:lpstr>Q1</vt:lpstr>
      <vt:lpstr>Q2</vt:lpstr>
      <vt:lpstr>Q3</vt:lpstr>
      <vt:lpstr>Q4</vt:lpstr>
      <vt:lpstr>Q5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Prabhu NATARAJAN</cp:lastModifiedBy>
  <cp:revision>5</cp:revision>
  <cp:lastPrinted>2022-09-27T06:08:15Z</cp:lastPrinted>
  <dcterms:created xsi:type="dcterms:W3CDTF">1998-09-05T15:03:32Z</dcterms:created>
  <dcterms:modified xsi:type="dcterms:W3CDTF">2025-03-03T03:12:52Z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  <property fmtid="{D5CDD505-2E9C-101B-9397-08002B2CF9AE}" pid="22" name="ContentTypeId">
    <vt:lpwstr>0x01010019457AEBEB0EED479AE28502770B2CA6</vt:lpwstr>
  </property>
</Properties>
</file>