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1" r:id="rId3"/>
    <p:sldId id="311" r:id="rId4"/>
    <p:sldId id="272" r:id="rId5"/>
    <p:sldId id="273" r:id="rId6"/>
    <p:sldId id="275" r:id="rId7"/>
    <p:sldId id="276" r:id="rId8"/>
    <p:sldId id="312" r:id="rId9"/>
    <p:sldId id="277" r:id="rId10"/>
    <p:sldId id="278" r:id="rId11"/>
    <p:sldId id="279" r:id="rId12"/>
    <p:sldId id="280" r:id="rId13"/>
    <p:sldId id="321" r:id="rId14"/>
    <p:sldId id="313" r:id="rId15"/>
    <p:sldId id="282" r:id="rId16"/>
    <p:sldId id="283" r:id="rId17"/>
    <p:sldId id="284" r:id="rId18"/>
    <p:sldId id="285" r:id="rId19"/>
    <p:sldId id="295" r:id="rId20"/>
    <p:sldId id="287" r:id="rId21"/>
    <p:sldId id="288" r:id="rId22"/>
    <p:sldId id="298" r:id="rId23"/>
    <p:sldId id="290" r:id="rId24"/>
    <p:sldId id="302" r:id="rId25"/>
    <p:sldId id="289" r:id="rId26"/>
    <p:sldId id="303" r:id="rId27"/>
    <p:sldId id="292" r:id="rId28"/>
    <p:sldId id="304" r:id="rId29"/>
    <p:sldId id="294" r:id="rId30"/>
    <p:sldId id="299" r:id="rId31"/>
    <p:sldId id="300" r:id="rId32"/>
    <p:sldId id="301" r:id="rId33"/>
    <p:sldId id="286" r:id="rId34"/>
    <p:sldId id="315" r:id="rId35"/>
    <p:sldId id="305" r:id="rId36"/>
    <p:sldId id="306" r:id="rId37"/>
    <p:sldId id="307" r:id="rId38"/>
    <p:sldId id="308" r:id="rId39"/>
    <p:sldId id="309" r:id="rId40"/>
    <p:sldId id="314" r:id="rId41"/>
    <p:sldId id="318" r:id="rId42"/>
    <p:sldId id="319" r:id="rId43"/>
    <p:sldId id="322" r:id="rId44"/>
    <p:sldId id="316" r:id="rId45"/>
    <p:sldId id="323" r:id="rId46"/>
    <p:sldId id="310" r:id="rId47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E6C1C-6EEF-4A7E-A740-E17386F9A7FB}" v="34" dt="2025-02-10T07:19:35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231E6C1C-6EEF-4A7E-A740-E17386F9A7FB}"/>
    <pc:docChg chg="custSel modSld">
      <pc:chgData name="Song Kai" userId="012566e0-30ff-4e17-bc5d-803a8d22ce41" providerId="ADAL" clId="{231E6C1C-6EEF-4A7E-A740-E17386F9A7FB}" dt="2025-02-11T01:42:30.809" v="215"/>
      <pc:docMkLst>
        <pc:docMk/>
      </pc:docMkLst>
      <pc:sldChg chg="modNotesTx">
        <pc:chgData name="Song Kai" userId="012566e0-30ff-4e17-bc5d-803a8d22ce41" providerId="ADAL" clId="{231E6C1C-6EEF-4A7E-A740-E17386F9A7FB}" dt="2025-02-10T03:26:48.966" v="49" actId="20577"/>
        <pc:sldMkLst>
          <pc:docMk/>
          <pc:sldMk cId="1865868827" sldId="271"/>
        </pc:sldMkLst>
      </pc:sldChg>
      <pc:sldChg chg="addSp modSp mod modAnim">
        <pc:chgData name="Song Kai" userId="012566e0-30ff-4e17-bc5d-803a8d22ce41" providerId="ADAL" clId="{231E6C1C-6EEF-4A7E-A740-E17386F9A7FB}" dt="2025-02-10T03:35:27.937" v="58"/>
        <pc:sldMkLst>
          <pc:docMk/>
          <pc:sldMk cId="2344936333" sldId="275"/>
        </pc:sldMkLst>
        <pc:spChg chg="add mod">
          <ac:chgData name="Song Kai" userId="012566e0-30ff-4e17-bc5d-803a8d22ce41" providerId="ADAL" clId="{231E6C1C-6EEF-4A7E-A740-E17386F9A7FB}" dt="2025-02-10T03:35:21.658" v="56" actId="1076"/>
          <ac:spMkLst>
            <pc:docMk/>
            <pc:sldMk cId="2344936333" sldId="275"/>
            <ac:spMk id="7" creationId="{FA917C7C-E947-BDBD-3426-069F3A741F9D}"/>
          </ac:spMkLst>
        </pc:spChg>
      </pc:sldChg>
      <pc:sldChg chg="addSp delSp modSp mod">
        <pc:chgData name="Song Kai" userId="012566e0-30ff-4e17-bc5d-803a8d22ce41" providerId="ADAL" clId="{231E6C1C-6EEF-4A7E-A740-E17386F9A7FB}" dt="2025-02-10T03:36:07.170" v="61" actId="21"/>
        <pc:sldMkLst>
          <pc:docMk/>
          <pc:sldMk cId="3831965777" sldId="278"/>
        </pc:sldMkLst>
        <pc:spChg chg="add del mod">
          <ac:chgData name="Song Kai" userId="012566e0-30ff-4e17-bc5d-803a8d22ce41" providerId="ADAL" clId="{231E6C1C-6EEF-4A7E-A740-E17386F9A7FB}" dt="2025-02-10T03:36:07.170" v="61" actId="21"/>
          <ac:spMkLst>
            <pc:docMk/>
            <pc:sldMk cId="3831965777" sldId="278"/>
            <ac:spMk id="10" creationId="{072DCA56-E1C2-FAB7-1CE0-1E9CCD81C4F1}"/>
          </ac:spMkLst>
        </pc:spChg>
      </pc:sldChg>
      <pc:sldChg chg="addSp modSp mod modAnim">
        <pc:chgData name="Song Kai" userId="012566e0-30ff-4e17-bc5d-803a8d22ce41" providerId="ADAL" clId="{231E6C1C-6EEF-4A7E-A740-E17386F9A7FB}" dt="2025-02-10T03:36:21.336" v="65"/>
        <pc:sldMkLst>
          <pc:docMk/>
          <pc:sldMk cId="4157186051" sldId="280"/>
        </pc:sldMkLst>
        <pc:spChg chg="add mod">
          <ac:chgData name="Song Kai" userId="012566e0-30ff-4e17-bc5d-803a8d22ce41" providerId="ADAL" clId="{231E6C1C-6EEF-4A7E-A740-E17386F9A7FB}" dt="2025-02-10T03:36:15.745" v="63" actId="1076"/>
          <ac:spMkLst>
            <pc:docMk/>
            <pc:sldMk cId="4157186051" sldId="280"/>
            <ac:spMk id="10" creationId="{072DCA56-E1C2-FAB7-1CE0-1E9CCD81C4F1}"/>
          </ac:spMkLst>
        </pc:spChg>
      </pc:sldChg>
      <pc:sldChg chg="modSp modNotesTx">
        <pc:chgData name="Song Kai" userId="012566e0-30ff-4e17-bc5d-803a8d22ce41" providerId="ADAL" clId="{231E6C1C-6EEF-4A7E-A740-E17386F9A7FB}" dt="2025-02-10T03:42:15.046" v="187" actId="20577"/>
        <pc:sldMkLst>
          <pc:docMk/>
          <pc:sldMk cId="2746707393" sldId="282"/>
        </pc:sldMkLst>
        <pc:spChg chg="mod">
          <ac:chgData name="Song Kai" userId="012566e0-30ff-4e17-bc5d-803a8d22ce41" providerId="ADAL" clId="{231E6C1C-6EEF-4A7E-A740-E17386F9A7FB}" dt="2025-02-10T03:39:09.796" v="66" actId="20577"/>
          <ac:spMkLst>
            <pc:docMk/>
            <pc:sldMk cId="2746707393" sldId="282"/>
            <ac:spMk id="23" creationId="{00000000-0000-0000-0000-000000000000}"/>
          </ac:spMkLst>
        </pc:spChg>
      </pc:sldChg>
      <pc:sldChg chg="modSp">
        <pc:chgData name="Song Kai" userId="012566e0-30ff-4e17-bc5d-803a8d22ce41" providerId="ADAL" clId="{231E6C1C-6EEF-4A7E-A740-E17386F9A7FB}" dt="2025-02-10T07:19:35.532" v="210" actId="20577"/>
        <pc:sldMkLst>
          <pc:docMk/>
          <pc:sldMk cId="742726487" sldId="321"/>
        </pc:sldMkLst>
        <pc:spChg chg="mod">
          <ac:chgData name="Song Kai" userId="012566e0-30ff-4e17-bc5d-803a8d22ce41" providerId="ADAL" clId="{231E6C1C-6EEF-4A7E-A740-E17386F9A7FB}" dt="2025-02-10T07:19:35.532" v="210" actId="20577"/>
          <ac:spMkLst>
            <pc:docMk/>
            <pc:sldMk cId="742726487" sldId="321"/>
            <ac:spMk id="17" creationId="{CE913772-50FC-C61D-4AFE-AA48BC76F8EB}"/>
          </ac:spMkLst>
        </pc:spChg>
      </pc:sldChg>
      <pc:sldChg chg="modNotesTx">
        <pc:chgData name="Song Kai" userId="012566e0-30ff-4e17-bc5d-803a8d22ce41" providerId="ADAL" clId="{231E6C1C-6EEF-4A7E-A740-E17386F9A7FB}" dt="2025-02-11T01:42:30.809" v="215"/>
        <pc:sldMkLst>
          <pc:docMk/>
          <pc:sldMk cId="1722422637" sldId="323"/>
        </pc:sldMkLst>
      </pc:sldChg>
    </pc:docChg>
  </pc:docChgLst>
  <pc:docChgLst>
    <pc:chgData name="Song Kai" userId="012566e0-30ff-4e17-bc5d-803a8d22ce41" providerId="ADAL" clId="{2764AA31-6ADB-40CE-A3D3-60DB04E34CE6}"/>
    <pc:docChg chg="undo custSel modSld">
      <pc:chgData name="Song Kai" userId="012566e0-30ff-4e17-bc5d-803a8d22ce41" providerId="ADAL" clId="{2764AA31-6ADB-40CE-A3D3-60DB04E34CE6}" dt="2025-02-06T03:31:21.738" v="84" actId="20577"/>
      <pc:docMkLst>
        <pc:docMk/>
      </pc:docMkLst>
      <pc:sldChg chg="modNotesTx">
        <pc:chgData name="Song Kai" userId="012566e0-30ff-4e17-bc5d-803a8d22ce41" providerId="ADAL" clId="{2764AA31-6ADB-40CE-A3D3-60DB04E34CE6}" dt="2025-02-06T03:31:21.738" v="84" actId="20577"/>
        <pc:sldMkLst>
          <pc:docMk/>
          <pc:sldMk cId="2291235666" sldId="273"/>
        </pc:sldMkLst>
      </pc:sldChg>
      <pc:sldChg chg="addSp delSp modSp mod">
        <pc:chgData name="Song Kai" userId="012566e0-30ff-4e17-bc5d-803a8d22ce41" providerId="ADAL" clId="{2764AA31-6ADB-40CE-A3D3-60DB04E34CE6}" dt="2025-02-06T03:31:18.388" v="79" actId="3680"/>
        <pc:sldMkLst>
          <pc:docMk/>
          <pc:sldMk cId="2348374583" sldId="311"/>
        </pc:sldMkLst>
      </pc:sldChg>
    </pc:docChg>
  </pc:docChgLst>
  <pc:docChgLst>
    <pc:chgData name="Song Kai" userId="012566e0-30ff-4e17-bc5d-803a8d22ce41" providerId="ADAL" clId="{99C797F0-6C4A-44FF-B73E-756498FB0419}"/>
    <pc:docChg chg="undo custSel addSld delSld modSld">
      <pc:chgData name="Song Kai" userId="012566e0-30ff-4e17-bc5d-803a8d22ce41" providerId="ADAL" clId="{99C797F0-6C4A-44FF-B73E-756498FB0419}" dt="2025-02-06T15:34:11.029" v="3657" actId="1076"/>
      <pc:docMkLst>
        <pc:docMk/>
      </pc:docMkLst>
      <pc:sldChg chg="modNotesTx">
        <pc:chgData name="Song Kai" userId="012566e0-30ff-4e17-bc5d-803a8d22ce41" providerId="ADAL" clId="{99C797F0-6C4A-44FF-B73E-756498FB0419}" dt="2025-02-06T03:40:36.166" v="219" actId="20577"/>
        <pc:sldMkLst>
          <pc:docMk/>
          <pc:sldMk cId="2291235666" sldId="273"/>
        </pc:sldMkLst>
      </pc:sldChg>
      <pc:sldChg chg="modNotesTx">
        <pc:chgData name="Song Kai" userId="012566e0-30ff-4e17-bc5d-803a8d22ce41" providerId="ADAL" clId="{99C797F0-6C4A-44FF-B73E-756498FB0419}" dt="2025-02-06T13:48:18.697" v="2188" actId="6549"/>
        <pc:sldMkLst>
          <pc:docMk/>
          <pc:sldMk cId="2344936333" sldId="275"/>
        </pc:sldMkLst>
      </pc:sldChg>
      <pc:sldChg chg="modSp">
        <pc:chgData name="Song Kai" userId="012566e0-30ff-4e17-bc5d-803a8d22ce41" providerId="ADAL" clId="{99C797F0-6C4A-44FF-B73E-756498FB0419}" dt="2025-02-06T03:38:42.338" v="160" actId="20577"/>
        <pc:sldMkLst>
          <pc:docMk/>
          <pc:sldMk cId="2622751305" sldId="277"/>
        </pc:sldMkLst>
        <pc:spChg chg="mod">
          <ac:chgData name="Song Kai" userId="012566e0-30ff-4e17-bc5d-803a8d22ce41" providerId="ADAL" clId="{99C797F0-6C4A-44FF-B73E-756498FB0419}" dt="2025-02-06T03:38:42.338" v="160" actId="20577"/>
          <ac:spMkLst>
            <pc:docMk/>
            <pc:sldMk cId="2622751305" sldId="277"/>
            <ac:spMk id="5" creationId="{00000000-0000-0000-0000-000000000000}"/>
          </ac:spMkLst>
        </pc:spChg>
      </pc:sldChg>
      <pc:sldChg chg="addSp modSp mod">
        <pc:chgData name="Song Kai" userId="012566e0-30ff-4e17-bc5d-803a8d22ce41" providerId="ADAL" clId="{99C797F0-6C4A-44FF-B73E-756498FB0419}" dt="2025-02-06T03:53:50.811" v="524" actId="164"/>
        <pc:sldMkLst>
          <pc:docMk/>
          <pc:sldMk cId="3831965777" sldId="278"/>
        </pc:sldMkLst>
        <pc:spChg chg="add mod">
          <ac:chgData name="Song Kai" userId="012566e0-30ff-4e17-bc5d-803a8d22ce41" providerId="ADAL" clId="{99C797F0-6C4A-44FF-B73E-756498FB0419}" dt="2025-02-06T03:53:50.811" v="524" actId="164"/>
          <ac:spMkLst>
            <pc:docMk/>
            <pc:sldMk cId="3831965777" sldId="278"/>
            <ac:spMk id="3" creationId="{5ADEE96C-27AF-8B7B-B00D-240944768CC6}"/>
          </ac:spMkLst>
        </pc:spChg>
        <pc:spChg chg="add mod">
          <ac:chgData name="Song Kai" userId="012566e0-30ff-4e17-bc5d-803a8d22ce41" providerId="ADAL" clId="{99C797F0-6C4A-44FF-B73E-756498FB0419}" dt="2025-02-06T03:53:50.811" v="524" actId="164"/>
          <ac:spMkLst>
            <pc:docMk/>
            <pc:sldMk cId="3831965777" sldId="278"/>
            <ac:spMk id="12" creationId="{C9DA5D25-C569-7A8F-D2A9-A8E334835902}"/>
          </ac:spMkLst>
        </pc:spChg>
        <pc:grpChg chg="add mod">
          <ac:chgData name="Song Kai" userId="012566e0-30ff-4e17-bc5d-803a8d22ce41" providerId="ADAL" clId="{99C797F0-6C4A-44FF-B73E-756498FB0419}" dt="2025-02-06T03:53:50.811" v="524" actId="164"/>
          <ac:grpSpMkLst>
            <pc:docMk/>
            <pc:sldMk cId="3831965777" sldId="278"/>
            <ac:grpSpMk id="13" creationId="{25C6AAC3-F1D0-EA6B-5D44-75479A0BE399}"/>
          </ac:grpSpMkLst>
        </pc:grpChg>
        <pc:cxnChg chg="add mod">
          <ac:chgData name="Song Kai" userId="012566e0-30ff-4e17-bc5d-803a8d22ce41" providerId="ADAL" clId="{99C797F0-6C4A-44FF-B73E-756498FB0419}" dt="2025-02-06T03:53:27.083" v="509" actId="14100"/>
          <ac:cxnSpMkLst>
            <pc:docMk/>
            <pc:sldMk cId="3831965777" sldId="278"/>
            <ac:cxnSpMk id="9" creationId="{C95D7100-CD92-1EB3-3A19-DD44A222D72B}"/>
          </ac:cxnSpMkLst>
        </pc:cxnChg>
      </pc:sldChg>
      <pc:sldChg chg="modNotesTx">
        <pc:chgData name="Song Kai" userId="012566e0-30ff-4e17-bc5d-803a8d22ce41" providerId="ADAL" clId="{99C797F0-6C4A-44FF-B73E-756498FB0419}" dt="2025-02-06T04:01:54.030" v="551" actId="20577"/>
        <pc:sldMkLst>
          <pc:docMk/>
          <pc:sldMk cId="4157186051" sldId="280"/>
        </pc:sldMkLst>
      </pc:sldChg>
      <pc:sldChg chg="modSp modAnim">
        <pc:chgData name="Song Kai" userId="012566e0-30ff-4e17-bc5d-803a8d22ce41" providerId="ADAL" clId="{99C797F0-6C4A-44FF-B73E-756498FB0419}" dt="2025-02-06T14:00:03.621" v="2276" actId="207"/>
        <pc:sldMkLst>
          <pc:docMk/>
          <pc:sldMk cId="2746707393" sldId="282"/>
        </pc:sldMkLst>
        <pc:spChg chg="mod">
          <ac:chgData name="Song Kai" userId="012566e0-30ff-4e17-bc5d-803a8d22ce41" providerId="ADAL" clId="{99C797F0-6C4A-44FF-B73E-756498FB0419}" dt="2025-02-06T14:00:03.621" v="2276" actId="207"/>
          <ac:spMkLst>
            <pc:docMk/>
            <pc:sldMk cId="2746707393" sldId="282"/>
            <ac:spMk id="23" creationId="{00000000-0000-0000-0000-000000000000}"/>
          </ac:spMkLst>
        </pc:spChg>
      </pc:sldChg>
      <pc:sldChg chg="modSp">
        <pc:chgData name="Song Kai" userId="012566e0-30ff-4e17-bc5d-803a8d22ce41" providerId="ADAL" clId="{99C797F0-6C4A-44FF-B73E-756498FB0419}" dt="2025-02-06T14:02:46.004" v="2303" actId="20577"/>
        <pc:sldMkLst>
          <pc:docMk/>
          <pc:sldMk cId="1649325314" sldId="283"/>
        </pc:sldMkLst>
        <pc:spChg chg="mod">
          <ac:chgData name="Song Kai" userId="012566e0-30ff-4e17-bc5d-803a8d22ce41" providerId="ADAL" clId="{99C797F0-6C4A-44FF-B73E-756498FB0419}" dt="2025-02-06T14:02:46.004" v="2303" actId="20577"/>
          <ac:spMkLst>
            <pc:docMk/>
            <pc:sldMk cId="1649325314" sldId="283"/>
            <ac:spMk id="23" creationId="{00000000-0000-0000-0000-000000000000}"/>
          </ac:spMkLst>
        </pc:spChg>
      </pc:sldChg>
      <pc:sldChg chg="modNotesTx">
        <pc:chgData name="Song Kai" userId="012566e0-30ff-4e17-bc5d-803a8d22ce41" providerId="ADAL" clId="{99C797F0-6C4A-44FF-B73E-756498FB0419}" dt="2025-02-06T14:11:42.224" v="2605" actId="20577"/>
        <pc:sldMkLst>
          <pc:docMk/>
          <pc:sldMk cId="1253198178" sldId="285"/>
        </pc:sldMkLst>
      </pc:sldChg>
      <pc:sldChg chg="addSp modSp mod modAnim modNotesTx">
        <pc:chgData name="Song Kai" userId="012566e0-30ff-4e17-bc5d-803a8d22ce41" providerId="ADAL" clId="{99C797F0-6C4A-44FF-B73E-756498FB0419}" dt="2025-02-06T14:36:57.856" v="2943" actId="1037"/>
        <pc:sldMkLst>
          <pc:docMk/>
          <pc:sldMk cId="654755653" sldId="286"/>
        </pc:sldMkLst>
        <pc:spChg chg="add mod">
          <ac:chgData name="Song Kai" userId="012566e0-30ff-4e17-bc5d-803a8d22ce41" providerId="ADAL" clId="{99C797F0-6C4A-44FF-B73E-756498FB0419}" dt="2025-02-06T14:30:23.623" v="2754" actId="207"/>
          <ac:spMkLst>
            <pc:docMk/>
            <pc:sldMk cId="654755653" sldId="286"/>
            <ac:spMk id="3" creationId="{DDB9CDA6-BDCA-C824-247B-15307D5048CA}"/>
          </ac:spMkLst>
        </pc:spChg>
        <pc:spChg chg="mod">
          <ac:chgData name="Song Kai" userId="012566e0-30ff-4e17-bc5d-803a8d22ce41" providerId="ADAL" clId="{99C797F0-6C4A-44FF-B73E-756498FB0419}" dt="2025-02-06T14:34:46.432" v="2815" actId="207"/>
          <ac:spMkLst>
            <pc:docMk/>
            <pc:sldMk cId="654755653" sldId="286"/>
            <ac:spMk id="4" creationId="{00000000-0000-0000-0000-000000000000}"/>
          </ac:spMkLst>
        </pc:spChg>
        <pc:spChg chg="mod">
          <ac:chgData name="Song Kai" userId="012566e0-30ff-4e17-bc5d-803a8d22ce41" providerId="ADAL" clId="{99C797F0-6C4A-44FF-B73E-756498FB0419}" dt="2025-02-06T14:36:57.856" v="2943" actId="1037"/>
          <ac:spMkLst>
            <pc:docMk/>
            <pc:sldMk cId="654755653" sldId="286"/>
            <ac:spMk id="6" creationId="{00000000-0000-0000-0000-000000000000}"/>
          </ac:spMkLst>
        </pc:spChg>
      </pc:sldChg>
      <pc:sldChg chg="addSp modSp">
        <pc:chgData name="Song Kai" userId="012566e0-30ff-4e17-bc5d-803a8d22ce41" providerId="ADAL" clId="{99C797F0-6C4A-44FF-B73E-756498FB0419}" dt="2025-02-06T04:43:42.944" v="907"/>
        <pc:sldMkLst>
          <pc:docMk/>
          <pc:sldMk cId="3723648233" sldId="288"/>
        </pc:sldMkLst>
        <pc:picChg chg="add mod">
          <ac:chgData name="Song Kai" userId="012566e0-30ff-4e17-bc5d-803a8d22ce41" providerId="ADAL" clId="{99C797F0-6C4A-44FF-B73E-756498FB0419}" dt="2025-02-06T04:43:42.944" v="907"/>
          <ac:picMkLst>
            <pc:docMk/>
            <pc:sldMk cId="3723648233" sldId="288"/>
            <ac:picMk id="4" creationId="{30BA6853-86FB-5D72-48DB-1CF913100406}"/>
          </ac:picMkLst>
        </pc:picChg>
      </pc:sldChg>
      <pc:sldChg chg="addSp modSp mod">
        <pc:chgData name="Song Kai" userId="012566e0-30ff-4e17-bc5d-803a8d22ce41" providerId="ADAL" clId="{99C797F0-6C4A-44FF-B73E-756498FB0419}" dt="2025-02-06T04:43:34.237" v="906" actId="1076"/>
        <pc:sldMkLst>
          <pc:docMk/>
          <pc:sldMk cId="1491371645" sldId="289"/>
        </pc:sldMkLst>
        <pc:picChg chg="add mod">
          <ac:chgData name="Song Kai" userId="012566e0-30ff-4e17-bc5d-803a8d22ce41" providerId="ADAL" clId="{99C797F0-6C4A-44FF-B73E-756498FB0419}" dt="2025-02-06T04:43:34.237" v="906" actId="1076"/>
          <ac:picMkLst>
            <pc:docMk/>
            <pc:sldMk cId="1491371645" sldId="289"/>
            <ac:picMk id="25" creationId="{79C6EC9F-D545-9B63-6457-FE3344D478B4}"/>
          </ac:picMkLst>
        </pc:picChg>
      </pc:sldChg>
      <pc:sldChg chg="addSp modSp">
        <pc:chgData name="Song Kai" userId="012566e0-30ff-4e17-bc5d-803a8d22ce41" providerId="ADAL" clId="{99C797F0-6C4A-44FF-B73E-756498FB0419}" dt="2025-02-06T04:43:56.644" v="908"/>
        <pc:sldMkLst>
          <pc:docMk/>
          <pc:sldMk cId="2356736106" sldId="290"/>
        </pc:sldMkLst>
        <pc:picChg chg="add mod">
          <ac:chgData name="Song Kai" userId="012566e0-30ff-4e17-bc5d-803a8d22ce41" providerId="ADAL" clId="{99C797F0-6C4A-44FF-B73E-756498FB0419}" dt="2025-02-06T04:43:56.644" v="908"/>
          <ac:picMkLst>
            <pc:docMk/>
            <pc:sldMk cId="2356736106" sldId="290"/>
            <ac:picMk id="4" creationId="{84CB6684-01F7-7E5D-653D-6CD965675155}"/>
          </ac:picMkLst>
        </pc:picChg>
      </pc:sldChg>
      <pc:sldChg chg="addSp modSp">
        <pc:chgData name="Song Kai" userId="012566e0-30ff-4e17-bc5d-803a8d22ce41" providerId="ADAL" clId="{99C797F0-6C4A-44FF-B73E-756498FB0419}" dt="2025-02-06T04:44:36.351" v="909"/>
        <pc:sldMkLst>
          <pc:docMk/>
          <pc:sldMk cId="3655611847" sldId="292"/>
        </pc:sldMkLst>
        <pc:picChg chg="add mod">
          <ac:chgData name="Song Kai" userId="012566e0-30ff-4e17-bc5d-803a8d22ce41" providerId="ADAL" clId="{99C797F0-6C4A-44FF-B73E-756498FB0419}" dt="2025-02-06T04:44:36.351" v="909"/>
          <ac:picMkLst>
            <pc:docMk/>
            <pc:sldMk cId="3655611847" sldId="292"/>
            <ac:picMk id="4" creationId="{75341AAA-7F5C-9FAD-4F21-97799370F62A}"/>
          </ac:picMkLst>
        </pc:picChg>
      </pc:sldChg>
      <pc:sldChg chg="modNotesTx">
        <pc:chgData name="Song Kai" userId="012566e0-30ff-4e17-bc5d-803a8d22ce41" providerId="ADAL" clId="{99C797F0-6C4A-44FF-B73E-756498FB0419}" dt="2025-02-06T14:11:09.548" v="2504"/>
        <pc:sldMkLst>
          <pc:docMk/>
          <pc:sldMk cId="3573356691" sldId="294"/>
        </pc:sldMkLst>
      </pc:sldChg>
      <pc:sldChg chg="addSp delSp modSp mod">
        <pc:chgData name="Song Kai" userId="012566e0-30ff-4e17-bc5d-803a8d22ce41" providerId="ADAL" clId="{99C797F0-6C4A-44FF-B73E-756498FB0419}" dt="2025-02-06T15:32:52.333" v="3592" actId="20577"/>
        <pc:sldMkLst>
          <pc:docMk/>
          <pc:sldMk cId="44759251" sldId="295"/>
        </pc:sldMkLst>
        <pc:spChg chg="mod">
          <ac:chgData name="Song Kai" userId="012566e0-30ff-4e17-bc5d-803a8d22ce41" providerId="ADAL" clId="{99C797F0-6C4A-44FF-B73E-756498FB0419}" dt="2025-02-06T15:32:52.333" v="3592" actId="20577"/>
          <ac:spMkLst>
            <pc:docMk/>
            <pc:sldMk cId="44759251" sldId="295"/>
            <ac:spMk id="2" creationId="{00000000-0000-0000-0000-000000000000}"/>
          </ac:spMkLst>
        </pc:spChg>
        <pc:spChg chg="mod">
          <ac:chgData name="Song Kai" userId="012566e0-30ff-4e17-bc5d-803a8d22ce41" providerId="ADAL" clId="{99C797F0-6C4A-44FF-B73E-756498FB0419}" dt="2025-02-06T15:31:40.899" v="3577"/>
          <ac:spMkLst>
            <pc:docMk/>
            <pc:sldMk cId="44759251" sldId="295"/>
            <ac:spMk id="5" creationId="{00000000-0000-0000-0000-000000000000}"/>
          </ac:spMkLst>
        </pc:spChg>
        <pc:picChg chg="add mod">
          <ac:chgData name="Song Kai" userId="012566e0-30ff-4e17-bc5d-803a8d22ce41" providerId="ADAL" clId="{99C797F0-6C4A-44FF-B73E-756498FB0419}" dt="2025-02-06T15:31:50.995" v="3579" actId="1076"/>
          <ac:picMkLst>
            <pc:docMk/>
            <pc:sldMk cId="44759251" sldId="295"/>
            <ac:picMk id="7" creationId="{1A92BFBE-D63D-9143-9B65-95D2E0305555}"/>
          </ac:picMkLst>
        </pc:picChg>
      </pc:sldChg>
      <pc:sldChg chg="del">
        <pc:chgData name="Song Kai" userId="012566e0-30ff-4e17-bc5d-803a8d22ce41" providerId="ADAL" clId="{99C797F0-6C4A-44FF-B73E-756498FB0419}" dt="2025-02-06T15:32:53.999" v="3593" actId="47"/>
        <pc:sldMkLst>
          <pc:docMk/>
          <pc:sldMk cId="2052994170" sldId="296"/>
        </pc:sldMkLst>
      </pc:sldChg>
      <pc:sldChg chg="modNotesTx">
        <pc:chgData name="Song Kai" userId="012566e0-30ff-4e17-bc5d-803a8d22ce41" providerId="ADAL" clId="{99C797F0-6C4A-44FF-B73E-756498FB0419}" dt="2025-02-06T14:10:57.560" v="2503" actId="20577"/>
        <pc:sldMkLst>
          <pc:docMk/>
          <pc:sldMk cId="3446640797" sldId="299"/>
        </pc:sldMkLst>
      </pc:sldChg>
      <pc:sldChg chg="modSp mod modAnim">
        <pc:chgData name="Song Kai" userId="012566e0-30ff-4e17-bc5d-803a8d22ce41" providerId="ADAL" clId="{99C797F0-6C4A-44FF-B73E-756498FB0419}" dt="2025-02-06T14:07:07.286" v="2317"/>
        <pc:sldMkLst>
          <pc:docMk/>
          <pc:sldMk cId="4051390033" sldId="300"/>
        </pc:sldMkLst>
        <pc:spChg chg="mod">
          <ac:chgData name="Song Kai" userId="012566e0-30ff-4e17-bc5d-803a8d22ce41" providerId="ADAL" clId="{99C797F0-6C4A-44FF-B73E-756498FB0419}" dt="2025-02-06T14:05:37.860" v="2315" actId="20577"/>
          <ac:spMkLst>
            <pc:docMk/>
            <pc:sldMk cId="4051390033" sldId="300"/>
            <ac:spMk id="4" creationId="{00000000-0000-0000-0000-000000000000}"/>
          </ac:spMkLst>
        </pc:spChg>
      </pc:sldChg>
      <pc:sldChg chg="addSp delSp modSp mod modAnim modNotesTx">
        <pc:chgData name="Song Kai" userId="012566e0-30ff-4e17-bc5d-803a8d22ce41" providerId="ADAL" clId="{99C797F0-6C4A-44FF-B73E-756498FB0419}" dt="2025-02-06T14:13:39.098" v="2681" actId="20577"/>
        <pc:sldMkLst>
          <pc:docMk/>
          <pc:sldMk cId="1606551699" sldId="301"/>
        </pc:sldMkLst>
        <pc:spChg chg="add mod">
          <ac:chgData name="Song Kai" userId="012566e0-30ff-4e17-bc5d-803a8d22ce41" providerId="ADAL" clId="{99C797F0-6C4A-44FF-B73E-756498FB0419}" dt="2025-02-06T04:53:56.049" v="988" actId="1076"/>
          <ac:spMkLst>
            <pc:docMk/>
            <pc:sldMk cId="1606551699" sldId="301"/>
            <ac:spMk id="12" creationId="{85E8CFBB-CFA0-0FB7-8AF6-9507EFB2C005}"/>
          </ac:spMkLst>
        </pc:spChg>
        <pc:graphicFrameChg chg="add mod modGraphic">
          <ac:chgData name="Song Kai" userId="012566e0-30ff-4e17-bc5d-803a8d22ce41" providerId="ADAL" clId="{99C797F0-6C4A-44FF-B73E-756498FB0419}" dt="2025-02-06T04:53:35.379" v="987" actId="1076"/>
          <ac:graphicFrameMkLst>
            <pc:docMk/>
            <pc:sldMk cId="1606551699" sldId="301"/>
            <ac:graphicFrameMk id="15" creationId="{799FB2CC-3F4A-E70A-E8DF-70B1DDD9F36F}"/>
          </ac:graphicFrameMkLst>
        </pc:graphicFrameChg>
      </pc:sldChg>
      <pc:sldChg chg="addSp modSp mod modAnim">
        <pc:chgData name="Song Kai" userId="012566e0-30ff-4e17-bc5d-803a8d22ce41" providerId="ADAL" clId="{99C797F0-6C4A-44FF-B73E-756498FB0419}" dt="2025-02-06T04:42:07.383" v="900" actId="1582"/>
        <pc:sldMkLst>
          <pc:docMk/>
          <pc:sldMk cId="2098146120" sldId="302"/>
        </pc:sldMkLst>
        <pc:spChg chg="add mod">
          <ac:chgData name="Song Kai" userId="012566e0-30ff-4e17-bc5d-803a8d22ce41" providerId="ADAL" clId="{99C797F0-6C4A-44FF-B73E-756498FB0419}" dt="2025-02-06T04:41:40.408" v="896" actId="20577"/>
          <ac:spMkLst>
            <pc:docMk/>
            <pc:sldMk cId="2098146120" sldId="302"/>
            <ac:spMk id="8" creationId="{42013004-7E76-5ABC-E611-92FD7067D737}"/>
          </ac:spMkLst>
        </pc:spChg>
        <pc:cxnChg chg="add mod">
          <ac:chgData name="Song Kai" userId="012566e0-30ff-4e17-bc5d-803a8d22ce41" providerId="ADAL" clId="{99C797F0-6C4A-44FF-B73E-756498FB0419}" dt="2025-02-06T04:42:07.383" v="900" actId="1582"/>
          <ac:cxnSpMkLst>
            <pc:docMk/>
            <pc:sldMk cId="2098146120" sldId="302"/>
            <ac:cxnSpMk id="7" creationId="{CA20F935-8398-BDAB-F217-52463AC2557E}"/>
          </ac:cxnSpMkLst>
        </pc:cxnChg>
      </pc:sldChg>
      <pc:sldChg chg="addSp delSp modSp mod modNotesTx">
        <pc:chgData name="Song Kai" userId="012566e0-30ff-4e17-bc5d-803a8d22ce41" providerId="ADAL" clId="{99C797F0-6C4A-44FF-B73E-756498FB0419}" dt="2025-02-06T14:37:06.223" v="2947"/>
        <pc:sldMkLst>
          <pc:docMk/>
          <pc:sldMk cId="3323151768" sldId="305"/>
        </pc:sldMkLst>
        <pc:spChg chg="add mod">
          <ac:chgData name="Song Kai" userId="012566e0-30ff-4e17-bc5d-803a8d22ce41" providerId="ADAL" clId="{99C797F0-6C4A-44FF-B73E-756498FB0419}" dt="2025-02-06T14:37:06.223" v="2947"/>
          <ac:spMkLst>
            <pc:docMk/>
            <pc:sldMk cId="3323151768" sldId="305"/>
            <ac:spMk id="3" creationId="{7C61978C-5A6B-A126-BC15-55C50C44E414}"/>
          </ac:spMkLst>
        </pc:spChg>
      </pc:sldChg>
      <pc:sldChg chg="addSp delSp modSp mod modAnim">
        <pc:chgData name="Song Kai" userId="012566e0-30ff-4e17-bc5d-803a8d22ce41" providerId="ADAL" clId="{99C797F0-6C4A-44FF-B73E-756498FB0419}" dt="2025-02-06T14:37:10.606" v="2949"/>
        <pc:sldMkLst>
          <pc:docMk/>
          <pc:sldMk cId="1453556689" sldId="306"/>
        </pc:sldMkLst>
        <pc:spChg chg="add mod">
          <ac:chgData name="Song Kai" userId="012566e0-30ff-4e17-bc5d-803a8d22ce41" providerId="ADAL" clId="{99C797F0-6C4A-44FF-B73E-756498FB0419}" dt="2025-02-06T14:37:10.606" v="2949"/>
          <ac:spMkLst>
            <pc:docMk/>
            <pc:sldMk cId="1453556689" sldId="306"/>
            <ac:spMk id="3" creationId="{8317BF64-9264-8965-3380-31A5F0B25DA8}"/>
          </ac:spMkLst>
        </pc:spChg>
        <pc:spChg chg="mod">
          <ac:chgData name="Song Kai" userId="012566e0-30ff-4e17-bc5d-803a8d22ce41" providerId="ADAL" clId="{99C797F0-6C4A-44FF-B73E-756498FB0419}" dt="2025-02-06T04:59:21.501" v="990" actId="20577"/>
          <ac:spMkLst>
            <pc:docMk/>
            <pc:sldMk cId="1453556689" sldId="306"/>
            <ac:spMk id="5" creationId="{00000000-0000-0000-0000-000000000000}"/>
          </ac:spMkLst>
        </pc:spChg>
      </pc:sldChg>
      <pc:sldChg chg="addSp delSp modSp mod modAnim modNotesTx">
        <pc:chgData name="Song Kai" userId="012566e0-30ff-4e17-bc5d-803a8d22ce41" providerId="ADAL" clId="{99C797F0-6C4A-44FF-B73E-756498FB0419}" dt="2025-02-06T14:39:15.264" v="3040" actId="20577"/>
        <pc:sldMkLst>
          <pc:docMk/>
          <pc:sldMk cId="3268665413" sldId="307"/>
        </pc:sldMkLst>
        <pc:spChg chg="add mod">
          <ac:chgData name="Song Kai" userId="012566e0-30ff-4e17-bc5d-803a8d22ce41" providerId="ADAL" clId="{99C797F0-6C4A-44FF-B73E-756498FB0419}" dt="2025-02-06T14:37:16.215" v="2951"/>
          <ac:spMkLst>
            <pc:docMk/>
            <pc:sldMk cId="3268665413" sldId="307"/>
            <ac:spMk id="3" creationId="{FF4A3433-8B03-8A10-CA38-30E63DA97812}"/>
          </ac:spMkLst>
        </pc:spChg>
        <pc:spChg chg="mod">
          <ac:chgData name="Song Kai" userId="012566e0-30ff-4e17-bc5d-803a8d22ce41" providerId="ADAL" clId="{99C797F0-6C4A-44FF-B73E-756498FB0419}" dt="2025-02-06T04:59:25.625" v="992" actId="20577"/>
          <ac:spMkLst>
            <pc:docMk/>
            <pc:sldMk cId="3268665413" sldId="307"/>
            <ac:spMk id="5" creationId="{00000000-0000-0000-0000-000000000000}"/>
          </ac:spMkLst>
        </pc:spChg>
      </pc:sldChg>
      <pc:sldChg chg="addSp delSp modSp mod modAnim">
        <pc:chgData name="Song Kai" userId="012566e0-30ff-4e17-bc5d-803a8d22ce41" providerId="ADAL" clId="{99C797F0-6C4A-44FF-B73E-756498FB0419}" dt="2025-02-06T14:37:20.764" v="2953"/>
        <pc:sldMkLst>
          <pc:docMk/>
          <pc:sldMk cId="3248029383" sldId="308"/>
        </pc:sldMkLst>
        <pc:spChg chg="add mod">
          <ac:chgData name="Song Kai" userId="012566e0-30ff-4e17-bc5d-803a8d22ce41" providerId="ADAL" clId="{99C797F0-6C4A-44FF-B73E-756498FB0419}" dt="2025-02-06T14:37:20.764" v="2953"/>
          <ac:spMkLst>
            <pc:docMk/>
            <pc:sldMk cId="3248029383" sldId="308"/>
            <ac:spMk id="3" creationId="{5BC09BD5-29DC-9330-D869-C104A63EC527}"/>
          </ac:spMkLst>
        </pc:spChg>
        <pc:spChg chg="mod">
          <ac:chgData name="Song Kai" userId="012566e0-30ff-4e17-bc5d-803a8d22ce41" providerId="ADAL" clId="{99C797F0-6C4A-44FF-B73E-756498FB0419}" dt="2025-02-06T04:59:28.293" v="994" actId="20577"/>
          <ac:spMkLst>
            <pc:docMk/>
            <pc:sldMk cId="3248029383" sldId="308"/>
            <ac:spMk id="5" creationId="{00000000-0000-0000-0000-000000000000}"/>
          </ac:spMkLst>
        </pc:spChg>
      </pc:sldChg>
      <pc:sldChg chg="modSp modAnim">
        <pc:chgData name="Song Kai" userId="012566e0-30ff-4e17-bc5d-803a8d22ce41" providerId="ADAL" clId="{99C797F0-6C4A-44FF-B73E-756498FB0419}" dt="2025-02-06T05:00:17.319" v="997" actId="20577"/>
        <pc:sldMkLst>
          <pc:docMk/>
          <pc:sldMk cId="4063721665" sldId="309"/>
        </pc:sldMkLst>
        <pc:spChg chg="mod">
          <ac:chgData name="Song Kai" userId="012566e0-30ff-4e17-bc5d-803a8d22ce41" providerId="ADAL" clId="{99C797F0-6C4A-44FF-B73E-756498FB0419}" dt="2025-02-06T04:59:30.492" v="996" actId="20577"/>
          <ac:spMkLst>
            <pc:docMk/>
            <pc:sldMk cId="4063721665" sldId="309"/>
            <ac:spMk id="5" creationId="{00000000-0000-0000-0000-000000000000}"/>
          </ac:spMkLst>
        </pc:spChg>
      </pc:sldChg>
      <pc:sldChg chg="addSp modSp mod modAnim modNotesTx">
        <pc:chgData name="Song Kai" userId="012566e0-30ff-4e17-bc5d-803a8d22ce41" providerId="ADAL" clId="{99C797F0-6C4A-44FF-B73E-756498FB0419}" dt="2025-02-06T13:47:22.615" v="2186"/>
        <pc:sldMkLst>
          <pc:docMk/>
          <pc:sldMk cId="2348374583" sldId="311"/>
        </pc:sldMkLst>
        <pc:spChg chg="mod">
          <ac:chgData name="Song Kai" userId="012566e0-30ff-4e17-bc5d-803a8d22ce41" providerId="ADAL" clId="{99C797F0-6C4A-44FF-B73E-756498FB0419}" dt="2025-02-06T03:32:01.568" v="0" actId="1076"/>
          <ac:spMkLst>
            <pc:docMk/>
            <pc:sldMk cId="2348374583" sldId="311"/>
            <ac:spMk id="2" creationId="{00000000-0000-0000-0000-000000000000}"/>
          </ac:spMkLst>
        </pc:spChg>
        <pc:spChg chg="add mod">
          <ac:chgData name="Song Kai" userId="012566e0-30ff-4e17-bc5d-803a8d22ce41" providerId="ADAL" clId="{99C797F0-6C4A-44FF-B73E-756498FB0419}" dt="2025-02-06T03:43:28.241" v="363" actId="1076"/>
          <ac:spMkLst>
            <pc:docMk/>
            <pc:sldMk cId="2348374583" sldId="311"/>
            <ac:spMk id="5" creationId="{E5312E64-691A-C00D-F81C-5708861D62DA}"/>
          </ac:spMkLst>
        </pc:spChg>
        <pc:spChg chg="add mod">
          <ac:chgData name="Song Kai" userId="012566e0-30ff-4e17-bc5d-803a8d22ce41" providerId="ADAL" clId="{99C797F0-6C4A-44FF-B73E-756498FB0419}" dt="2025-02-06T03:43:54.640" v="398" actId="20577"/>
          <ac:spMkLst>
            <pc:docMk/>
            <pc:sldMk cId="2348374583" sldId="311"/>
            <ac:spMk id="8" creationId="{57D94B5C-28A2-9104-244B-1D558C0C8789}"/>
          </ac:spMkLst>
        </pc:spChg>
        <pc:spChg chg="add mod">
          <ac:chgData name="Song Kai" userId="012566e0-30ff-4e17-bc5d-803a8d22ce41" providerId="ADAL" clId="{99C797F0-6C4A-44FF-B73E-756498FB0419}" dt="2025-02-06T03:43:28.241" v="363" actId="1076"/>
          <ac:spMkLst>
            <pc:docMk/>
            <pc:sldMk cId="2348374583" sldId="311"/>
            <ac:spMk id="9" creationId="{DDD4012E-45D9-D80F-1B54-B092B81BAEE6}"/>
          </ac:spMkLst>
        </pc:spChg>
        <pc:graphicFrameChg chg="add mod modGraphic">
          <ac:chgData name="Song Kai" userId="012566e0-30ff-4e17-bc5d-803a8d22ce41" providerId="ADAL" clId="{99C797F0-6C4A-44FF-B73E-756498FB0419}" dt="2025-02-06T03:43:28.241" v="363" actId="1076"/>
          <ac:graphicFrameMkLst>
            <pc:docMk/>
            <pc:sldMk cId="2348374583" sldId="311"/>
            <ac:graphicFrameMk id="3" creationId="{2D4A8906-75E6-4FDC-7607-B48280B49E50}"/>
          </ac:graphicFrameMkLst>
        </pc:graphicFrameChg>
        <pc:graphicFrameChg chg="add mod modGraphic">
          <ac:chgData name="Song Kai" userId="012566e0-30ff-4e17-bc5d-803a8d22ce41" providerId="ADAL" clId="{99C797F0-6C4A-44FF-B73E-756498FB0419}" dt="2025-02-06T03:43:28.241" v="363" actId="1076"/>
          <ac:graphicFrameMkLst>
            <pc:docMk/>
            <pc:sldMk cId="2348374583" sldId="311"/>
            <ac:graphicFrameMk id="7" creationId="{63E5D054-34B1-5F0C-5BB7-9BEF0999390F}"/>
          </ac:graphicFrameMkLst>
        </pc:graphicFrameChg>
      </pc:sldChg>
      <pc:sldChg chg="addSp modSp mod modAnim">
        <pc:chgData name="Song Kai" userId="012566e0-30ff-4e17-bc5d-803a8d22ce41" providerId="ADAL" clId="{99C797F0-6C4A-44FF-B73E-756498FB0419}" dt="2025-02-06T13:49:51.438" v="2192"/>
        <pc:sldMkLst>
          <pc:docMk/>
          <pc:sldMk cId="4012238319" sldId="312"/>
        </pc:sldMkLst>
        <pc:spChg chg="mod">
          <ac:chgData name="Song Kai" userId="012566e0-30ff-4e17-bc5d-803a8d22ce41" providerId="ADAL" clId="{99C797F0-6C4A-44FF-B73E-756498FB0419}" dt="2025-02-06T03:46:07.247" v="401" actId="1076"/>
          <ac:spMkLst>
            <pc:docMk/>
            <pc:sldMk cId="4012238319" sldId="312"/>
            <ac:spMk id="2" creationId="{00000000-0000-0000-0000-000000000000}"/>
          </ac:spMkLst>
        </pc:spChg>
        <pc:spChg chg="add mod">
          <ac:chgData name="Song Kai" userId="012566e0-30ff-4e17-bc5d-803a8d22ce41" providerId="ADAL" clId="{99C797F0-6C4A-44FF-B73E-756498FB0419}" dt="2025-02-06T03:48:22.067" v="479" actId="1035"/>
          <ac:spMkLst>
            <pc:docMk/>
            <pc:sldMk cId="4012238319" sldId="312"/>
            <ac:spMk id="5" creationId="{B28287A1-28CC-5EC7-4466-85C684D8EB30}"/>
          </ac:spMkLst>
        </pc:spChg>
        <pc:spChg chg="add mod">
          <ac:chgData name="Song Kai" userId="012566e0-30ff-4e17-bc5d-803a8d22ce41" providerId="ADAL" clId="{99C797F0-6C4A-44FF-B73E-756498FB0419}" dt="2025-02-06T13:34:50.093" v="1756" actId="20577"/>
          <ac:spMkLst>
            <pc:docMk/>
            <pc:sldMk cId="4012238319" sldId="312"/>
            <ac:spMk id="7" creationId="{D087913B-07CE-6E38-4D47-F076DADBF674}"/>
          </ac:spMkLst>
        </pc:spChg>
        <pc:spChg chg="add mod">
          <ac:chgData name="Song Kai" userId="012566e0-30ff-4e17-bc5d-803a8d22ce41" providerId="ADAL" clId="{99C797F0-6C4A-44FF-B73E-756498FB0419}" dt="2025-02-06T03:46:19.373" v="402"/>
          <ac:spMkLst>
            <pc:docMk/>
            <pc:sldMk cId="4012238319" sldId="312"/>
            <ac:spMk id="8" creationId="{89797125-FA30-5BBA-6B22-14AC236E87C3}"/>
          </ac:spMkLst>
        </pc:spChg>
        <pc:graphicFrameChg chg="add mod">
          <ac:chgData name="Song Kai" userId="012566e0-30ff-4e17-bc5d-803a8d22ce41" providerId="ADAL" clId="{99C797F0-6C4A-44FF-B73E-756498FB0419}" dt="2025-02-06T03:46:19.373" v="402"/>
          <ac:graphicFrameMkLst>
            <pc:docMk/>
            <pc:sldMk cId="4012238319" sldId="312"/>
            <ac:graphicFrameMk id="3" creationId="{B6864FFC-50E4-DE98-5877-E836ED462AD9}"/>
          </ac:graphicFrameMkLst>
        </pc:graphicFrameChg>
        <pc:graphicFrameChg chg="add mod modGraphic">
          <ac:chgData name="Song Kai" userId="012566e0-30ff-4e17-bc5d-803a8d22ce41" providerId="ADAL" clId="{99C797F0-6C4A-44FF-B73E-756498FB0419}" dt="2025-02-06T03:48:02.978" v="472" actId="14734"/>
          <ac:graphicFrameMkLst>
            <pc:docMk/>
            <pc:sldMk cId="4012238319" sldId="312"/>
            <ac:graphicFrameMk id="6" creationId="{69F89038-9BCF-B4A0-6E02-5B0A2B3BDD3B}"/>
          </ac:graphicFrameMkLst>
        </pc:graphicFrameChg>
      </pc:sldChg>
      <pc:sldChg chg="addSp delSp modSp mod modAnim modNotesTx">
        <pc:chgData name="Song Kai" userId="012566e0-30ff-4e17-bc5d-803a8d22ce41" providerId="ADAL" clId="{99C797F0-6C4A-44FF-B73E-756498FB0419}" dt="2025-02-06T14:41:48.495" v="3093" actId="20577"/>
        <pc:sldMkLst>
          <pc:docMk/>
          <pc:sldMk cId="1228524065" sldId="314"/>
        </pc:sldMkLst>
        <pc:spChg chg="add mod">
          <ac:chgData name="Song Kai" userId="012566e0-30ff-4e17-bc5d-803a8d22ce41" providerId="ADAL" clId="{99C797F0-6C4A-44FF-B73E-756498FB0419}" dt="2025-02-06T13:01:38.663" v="1257" actId="14100"/>
          <ac:spMkLst>
            <pc:docMk/>
            <pc:sldMk cId="1228524065" sldId="314"/>
            <ac:spMk id="3" creationId="{504CCB99-24D5-53E3-4573-E3ACF0EE2AAA}"/>
          </ac:spMkLst>
        </pc:spChg>
        <pc:spChg chg="add mod">
          <ac:chgData name="Song Kai" userId="012566e0-30ff-4e17-bc5d-803a8d22ce41" providerId="ADAL" clId="{99C797F0-6C4A-44FF-B73E-756498FB0419}" dt="2025-02-06T05:08:04.726" v="1139" actId="20577"/>
          <ac:spMkLst>
            <pc:docMk/>
            <pc:sldMk cId="1228524065" sldId="314"/>
            <ac:spMk id="7" creationId="{426C9614-255B-EE49-AF19-BCE1D568D671}"/>
          </ac:spMkLst>
        </pc:spChg>
        <pc:spChg chg="add mod">
          <ac:chgData name="Song Kai" userId="012566e0-30ff-4e17-bc5d-803a8d22ce41" providerId="ADAL" clId="{99C797F0-6C4A-44FF-B73E-756498FB0419}" dt="2025-02-06T05:06:54.737" v="1061" actId="1037"/>
          <ac:spMkLst>
            <pc:docMk/>
            <pc:sldMk cId="1228524065" sldId="314"/>
            <ac:spMk id="9" creationId="{DD8CE4FD-8730-7F01-95A6-040812A75676}"/>
          </ac:spMkLst>
        </pc:spChg>
        <pc:cxnChg chg="add mod">
          <ac:chgData name="Song Kai" userId="012566e0-30ff-4e17-bc5d-803a8d22ce41" providerId="ADAL" clId="{99C797F0-6C4A-44FF-B73E-756498FB0419}" dt="2025-02-06T05:06:54.737" v="1061" actId="1037"/>
          <ac:cxnSpMkLst>
            <pc:docMk/>
            <pc:sldMk cId="1228524065" sldId="314"/>
            <ac:cxnSpMk id="8" creationId="{5DDD0AA9-4D38-B760-7BD8-A73F58837A18}"/>
          </ac:cxnSpMkLst>
        </pc:cxnChg>
      </pc:sldChg>
      <pc:sldChg chg="addSp delSp modSp mod modAnim">
        <pc:chgData name="Song Kai" userId="012566e0-30ff-4e17-bc5d-803a8d22ce41" providerId="ADAL" clId="{99C797F0-6C4A-44FF-B73E-756498FB0419}" dt="2025-02-06T14:37:02.342" v="2945"/>
        <pc:sldMkLst>
          <pc:docMk/>
          <pc:sldMk cId="1415155962" sldId="315"/>
        </pc:sldMkLst>
        <pc:spChg chg="add mod">
          <ac:chgData name="Song Kai" userId="012566e0-30ff-4e17-bc5d-803a8d22ce41" providerId="ADAL" clId="{99C797F0-6C4A-44FF-B73E-756498FB0419}" dt="2025-02-06T14:37:02.342" v="2945"/>
          <ac:spMkLst>
            <pc:docMk/>
            <pc:sldMk cId="1415155962" sldId="315"/>
            <ac:spMk id="3" creationId="{E034496C-1E35-C27B-65C0-0C71EAD68962}"/>
          </ac:spMkLst>
        </pc:spChg>
        <pc:spChg chg="mod">
          <ac:chgData name="Song Kai" userId="012566e0-30ff-4e17-bc5d-803a8d22ce41" providerId="ADAL" clId="{99C797F0-6C4A-44FF-B73E-756498FB0419}" dt="2025-02-06T14:34:49.674" v="2816" actId="207"/>
          <ac:spMkLst>
            <pc:docMk/>
            <pc:sldMk cId="1415155962" sldId="315"/>
            <ac:spMk id="4" creationId="{00000000-0000-0000-0000-000000000000}"/>
          </ac:spMkLst>
        </pc:spChg>
      </pc:sldChg>
      <pc:sldChg chg="addSp delSp modSp new mod modAnim modNotesTx">
        <pc:chgData name="Song Kai" userId="012566e0-30ff-4e17-bc5d-803a8d22ce41" providerId="ADAL" clId="{99C797F0-6C4A-44FF-B73E-756498FB0419}" dt="2025-02-06T15:27:41.335" v="3574" actId="1076"/>
        <pc:sldMkLst>
          <pc:docMk/>
          <pc:sldMk cId="2573296149" sldId="316"/>
        </pc:sldMkLst>
        <pc:spChg chg="mod">
          <ac:chgData name="Song Kai" userId="012566e0-30ff-4e17-bc5d-803a8d22ce41" providerId="ADAL" clId="{99C797F0-6C4A-44FF-B73E-756498FB0419}" dt="2025-02-06T04:33:50.100" v="640" actId="1076"/>
          <ac:spMkLst>
            <pc:docMk/>
            <pc:sldMk cId="2573296149" sldId="316"/>
            <ac:spMk id="2" creationId="{7A940CA0-E9BC-397D-36CD-4B72575C16C6}"/>
          </ac:spMkLst>
        </pc:spChg>
        <pc:spChg chg="add mod">
          <ac:chgData name="Song Kai" userId="012566e0-30ff-4e17-bc5d-803a8d22ce41" providerId="ADAL" clId="{99C797F0-6C4A-44FF-B73E-756498FB0419}" dt="2025-02-06T15:27:41.335" v="3574" actId="1076"/>
          <ac:spMkLst>
            <pc:docMk/>
            <pc:sldMk cId="2573296149" sldId="316"/>
            <ac:spMk id="3" creationId="{0BACA62A-D339-CFB9-4B69-6B5CA8379841}"/>
          </ac:spMkLst>
        </pc:spChg>
        <pc:spChg chg="add mod">
          <ac:chgData name="Song Kai" userId="012566e0-30ff-4e17-bc5d-803a8d22ce41" providerId="ADAL" clId="{99C797F0-6C4A-44FF-B73E-756498FB0419}" dt="2025-02-06T15:02:39.101" v="3399" actId="207"/>
          <ac:spMkLst>
            <pc:docMk/>
            <pc:sldMk cId="2573296149" sldId="316"/>
            <ac:spMk id="5" creationId="{E11EFA47-760D-E3A2-1EE6-88C647FE6659}"/>
          </ac:spMkLst>
        </pc:spChg>
        <pc:spChg chg="add mod">
          <ac:chgData name="Song Kai" userId="012566e0-30ff-4e17-bc5d-803a8d22ce41" providerId="ADAL" clId="{99C797F0-6C4A-44FF-B73E-756498FB0419}" dt="2025-02-06T04:34:09.776" v="643" actId="2085"/>
          <ac:spMkLst>
            <pc:docMk/>
            <pc:sldMk cId="2573296149" sldId="316"/>
            <ac:spMk id="7" creationId="{4533C0AD-6579-9D6B-DE8E-D1FBFE8624C1}"/>
          </ac:spMkLst>
        </pc:spChg>
        <pc:spChg chg="add mod">
          <ac:chgData name="Song Kai" userId="012566e0-30ff-4e17-bc5d-803a8d22ce41" providerId="ADAL" clId="{99C797F0-6C4A-44FF-B73E-756498FB0419}" dt="2025-02-06T15:03:39.524" v="3412" actId="1076"/>
          <ac:spMkLst>
            <pc:docMk/>
            <pc:sldMk cId="2573296149" sldId="316"/>
            <ac:spMk id="8" creationId="{4DE34E2C-23DA-FB58-2E05-130555E0888C}"/>
          </ac:spMkLst>
        </pc:spChg>
        <pc:picChg chg="add mod ord modCrop">
          <ac:chgData name="Song Kai" userId="012566e0-30ff-4e17-bc5d-803a8d22ce41" providerId="ADAL" clId="{99C797F0-6C4A-44FF-B73E-756498FB0419}" dt="2025-02-06T04:33:38.249" v="639" actId="1076"/>
          <ac:picMkLst>
            <pc:docMk/>
            <pc:sldMk cId="2573296149" sldId="316"/>
            <ac:picMk id="6" creationId="{597B60A9-74B9-8DA8-1C88-B315A07239C9}"/>
          </ac:picMkLst>
        </pc:picChg>
      </pc:sldChg>
      <pc:sldChg chg="addSp delSp modSp new del mod">
        <pc:chgData name="Song Kai" userId="012566e0-30ff-4e17-bc5d-803a8d22ce41" providerId="ADAL" clId="{99C797F0-6C4A-44FF-B73E-756498FB0419}" dt="2025-02-06T15:09:03.463" v="3413" actId="47"/>
        <pc:sldMkLst>
          <pc:docMk/>
          <pc:sldMk cId="2240451228" sldId="317"/>
        </pc:sldMkLst>
      </pc:sldChg>
      <pc:sldChg chg="addSp delSp modSp add mod delAnim modAnim">
        <pc:chgData name="Song Kai" userId="012566e0-30ff-4e17-bc5d-803a8d22ce41" providerId="ADAL" clId="{99C797F0-6C4A-44FF-B73E-756498FB0419}" dt="2025-02-06T14:49:34.767" v="3134" actId="207"/>
        <pc:sldMkLst>
          <pc:docMk/>
          <pc:sldMk cId="2607475305" sldId="318"/>
        </pc:sldMkLst>
        <pc:spChg chg="add mod">
          <ac:chgData name="Song Kai" userId="012566e0-30ff-4e17-bc5d-803a8d22ce41" providerId="ADAL" clId="{99C797F0-6C4A-44FF-B73E-756498FB0419}" dt="2025-02-06T13:28:07.626" v="1524" actId="1035"/>
          <ac:spMkLst>
            <pc:docMk/>
            <pc:sldMk cId="2607475305" sldId="318"/>
            <ac:spMk id="3" creationId="{6E466BBB-6362-A72E-DEF9-242840DE6D7A}"/>
          </ac:spMkLst>
        </pc:spChg>
        <pc:spChg chg="mod">
          <ac:chgData name="Song Kai" userId="012566e0-30ff-4e17-bc5d-803a8d22ce41" providerId="ADAL" clId="{99C797F0-6C4A-44FF-B73E-756498FB0419}" dt="2025-02-06T14:48:13.205" v="3129" actId="20577"/>
          <ac:spMkLst>
            <pc:docMk/>
            <pc:sldMk cId="2607475305" sldId="318"/>
            <ac:spMk id="7" creationId="{F1091ECC-E86A-4607-BE37-573EB053ED0E}"/>
          </ac:spMkLst>
        </pc:spChg>
        <pc:spChg chg="mod">
          <ac:chgData name="Song Kai" userId="012566e0-30ff-4e17-bc5d-803a8d22ce41" providerId="ADAL" clId="{99C797F0-6C4A-44FF-B73E-756498FB0419}" dt="2025-02-06T14:49:30.385" v="3133" actId="207"/>
          <ac:spMkLst>
            <pc:docMk/>
            <pc:sldMk cId="2607475305" sldId="318"/>
            <ac:spMk id="9" creationId="{F112C9FF-4EB1-E1FB-11E1-E7CC1E2A8C05}"/>
          </ac:spMkLst>
        </pc:spChg>
        <pc:spChg chg="add mod">
          <ac:chgData name="Song Kai" userId="012566e0-30ff-4e17-bc5d-803a8d22ce41" providerId="ADAL" clId="{99C797F0-6C4A-44FF-B73E-756498FB0419}" dt="2025-02-06T14:49:34.767" v="3134" actId="207"/>
          <ac:spMkLst>
            <pc:docMk/>
            <pc:sldMk cId="2607475305" sldId="318"/>
            <ac:spMk id="14" creationId="{59C6200E-5C9B-57C7-39D1-A2F08B11498E}"/>
          </ac:spMkLst>
        </pc:spChg>
        <pc:spChg chg="add mod">
          <ac:chgData name="Song Kai" userId="012566e0-30ff-4e17-bc5d-803a8d22ce41" providerId="ADAL" clId="{99C797F0-6C4A-44FF-B73E-756498FB0419}" dt="2025-02-06T14:47:49.448" v="3127" actId="1076"/>
          <ac:spMkLst>
            <pc:docMk/>
            <pc:sldMk cId="2607475305" sldId="318"/>
            <ac:spMk id="16" creationId="{4EEF4335-5509-A54D-5A99-CD1F7DF52DFC}"/>
          </ac:spMkLst>
        </pc:spChg>
        <pc:picChg chg="mod">
          <ac:chgData name="Song Kai" userId="012566e0-30ff-4e17-bc5d-803a8d22ce41" providerId="ADAL" clId="{99C797F0-6C4A-44FF-B73E-756498FB0419}" dt="2025-02-06T13:01:50.617" v="1260" actId="1076"/>
          <ac:picMkLst>
            <pc:docMk/>
            <pc:sldMk cId="2607475305" sldId="318"/>
            <ac:picMk id="4" creationId="{2F195CB5-26AF-5C2C-D199-A3D34605CF8E}"/>
          </ac:picMkLst>
        </pc:picChg>
        <pc:cxnChg chg="add mod">
          <ac:chgData name="Song Kai" userId="012566e0-30ff-4e17-bc5d-803a8d22ce41" providerId="ADAL" clId="{99C797F0-6C4A-44FF-B73E-756498FB0419}" dt="2025-02-06T14:48:17.643" v="3130" actId="1076"/>
          <ac:cxnSpMkLst>
            <pc:docMk/>
            <pc:sldMk cId="2607475305" sldId="318"/>
            <ac:cxnSpMk id="8" creationId="{F5D30621-38FF-3319-3D4C-A3C5C9DC0A15}"/>
          </ac:cxnSpMkLst>
        </pc:cxnChg>
        <pc:cxnChg chg="add mod">
          <ac:chgData name="Song Kai" userId="012566e0-30ff-4e17-bc5d-803a8d22ce41" providerId="ADAL" clId="{99C797F0-6C4A-44FF-B73E-756498FB0419}" dt="2025-02-06T14:47:49.448" v="3127" actId="1076"/>
          <ac:cxnSpMkLst>
            <pc:docMk/>
            <pc:sldMk cId="2607475305" sldId="318"/>
            <ac:cxnSpMk id="15" creationId="{D43B8A8E-44A4-7D9D-9DFE-AC3DE3509C14}"/>
          </ac:cxnSpMkLst>
        </pc:cxnChg>
      </pc:sldChg>
      <pc:sldChg chg="addSp delSp modSp add mod modAnim">
        <pc:chgData name="Song Kai" userId="012566e0-30ff-4e17-bc5d-803a8d22ce41" providerId="ADAL" clId="{99C797F0-6C4A-44FF-B73E-756498FB0419}" dt="2025-02-06T14:49:52.493" v="3136" actId="207"/>
        <pc:sldMkLst>
          <pc:docMk/>
          <pc:sldMk cId="422189168" sldId="319"/>
        </pc:sldMkLst>
        <pc:spChg chg="mod">
          <ac:chgData name="Song Kai" userId="012566e0-30ff-4e17-bc5d-803a8d22ce41" providerId="ADAL" clId="{99C797F0-6C4A-44FF-B73E-756498FB0419}" dt="2025-02-06T13:28:00.463" v="1521" actId="14100"/>
          <ac:spMkLst>
            <pc:docMk/>
            <pc:sldMk cId="422189168" sldId="319"/>
            <ac:spMk id="3" creationId="{93956F8A-BCCC-9968-E2B3-5B5778495C71}"/>
          </ac:spMkLst>
        </pc:spChg>
        <pc:spChg chg="add mod">
          <ac:chgData name="Song Kai" userId="012566e0-30ff-4e17-bc5d-803a8d22ce41" providerId="ADAL" clId="{99C797F0-6C4A-44FF-B73E-756498FB0419}" dt="2025-02-06T14:49:52.493" v="3136" actId="207"/>
          <ac:spMkLst>
            <pc:docMk/>
            <pc:sldMk cId="422189168" sldId="319"/>
            <ac:spMk id="5" creationId="{830E9936-13C0-5EBA-2AFF-2B3FDCEC3976}"/>
          </ac:spMkLst>
        </pc:spChg>
        <pc:spChg chg="mod">
          <ac:chgData name="Song Kai" userId="012566e0-30ff-4e17-bc5d-803a8d22ce41" providerId="ADAL" clId="{99C797F0-6C4A-44FF-B73E-756498FB0419}" dt="2025-02-06T14:46:00.453" v="3114" actId="20577"/>
          <ac:spMkLst>
            <pc:docMk/>
            <pc:sldMk cId="422189168" sldId="319"/>
            <ac:spMk id="7" creationId="{9BE0942A-5D9F-6B94-FA19-0F680C6ACF32}"/>
          </ac:spMkLst>
        </pc:spChg>
        <pc:spChg chg="mod">
          <ac:chgData name="Song Kai" userId="012566e0-30ff-4e17-bc5d-803a8d22ce41" providerId="ADAL" clId="{99C797F0-6C4A-44FF-B73E-756498FB0419}" dt="2025-02-06T14:49:49.668" v="3135" actId="207"/>
          <ac:spMkLst>
            <pc:docMk/>
            <pc:sldMk cId="422189168" sldId="319"/>
            <ac:spMk id="9" creationId="{3E7DC0EF-EC42-F2A3-EAD3-3E138EB59785}"/>
          </ac:spMkLst>
        </pc:spChg>
      </pc:sldChg>
      <pc:sldChg chg="new del">
        <pc:chgData name="Song Kai" userId="012566e0-30ff-4e17-bc5d-803a8d22ce41" providerId="ADAL" clId="{99C797F0-6C4A-44FF-B73E-756498FB0419}" dt="2025-02-06T13:31:25.768" v="1659" actId="47"/>
        <pc:sldMkLst>
          <pc:docMk/>
          <pc:sldMk cId="2551991383" sldId="320"/>
        </pc:sldMkLst>
      </pc:sldChg>
      <pc:sldChg chg="addSp delSp modSp add mod modAnim modNotesTx">
        <pc:chgData name="Song Kai" userId="012566e0-30ff-4e17-bc5d-803a8d22ce41" providerId="ADAL" clId="{99C797F0-6C4A-44FF-B73E-756498FB0419}" dt="2025-02-06T13:53:07.977" v="2207" actId="20577"/>
        <pc:sldMkLst>
          <pc:docMk/>
          <pc:sldMk cId="742726487" sldId="321"/>
        </pc:sldMkLst>
        <pc:spChg chg="mod">
          <ac:chgData name="Song Kai" userId="012566e0-30ff-4e17-bc5d-803a8d22ce41" providerId="ADAL" clId="{99C797F0-6C4A-44FF-B73E-756498FB0419}" dt="2025-02-06T13:45:58.875" v="2177" actId="1036"/>
          <ac:spMkLst>
            <pc:docMk/>
            <pc:sldMk cId="742726487" sldId="321"/>
            <ac:spMk id="5" creationId="{8A369322-21CD-9676-FC35-1BA94641EEB3}"/>
          </ac:spMkLst>
        </pc:spChg>
        <pc:spChg chg="mod">
          <ac:chgData name="Song Kai" userId="012566e0-30ff-4e17-bc5d-803a8d22ce41" providerId="ADAL" clId="{99C797F0-6C4A-44FF-B73E-756498FB0419}" dt="2025-02-06T13:46:15.919" v="2180" actId="1076"/>
          <ac:spMkLst>
            <pc:docMk/>
            <pc:sldMk cId="742726487" sldId="321"/>
            <ac:spMk id="8" creationId="{74AC681F-C0F3-9922-99EC-A2B0FE7D1DBF}"/>
          </ac:spMkLst>
        </pc:spChg>
        <pc:spChg chg="add mod">
          <ac:chgData name="Song Kai" userId="012566e0-30ff-4e17-bc5d-803a8d22ce41" providerId="ADAL" clId="{99C797F0-6C4A-44FF-B73E-756498FB0419}" dt="2025-02-06T13:45:58.875" v="2177" actId="1036"/>
          <ac:spMkLst>
            <pc:docMk/>
            <pc:sldMk cId="742726487" sldId="321"/>
            <ac:spMk id="11" creationId="{A1DFBD6E-6561-CE49-C98C-09BDC120C5A3}"/>
          </ac:spMkLst>
        </pc:spChg>
        <pc:spChg chg="add mod">
          <ac:chgData name="Song Kai" userId="012566e0-30ff-4e17-bc5d-803a8d22ce41" providerId="ADAL" clId="{99C797F0-6C4A-44FF-B73E-756498FB0419}" dt="2025-02-06T13:45:28.553" v="2098" actId="1076"/>
          <ac:spMkLst>
            <pc:docMk/>
            <pc:sldMk cId="742726487" sldId="321"/>
            <ac:spMk id="13" creationId="{A5C47D93-9851-28B7-074C-B51E8A8A5E78}"/>
          </ac:spMkLst>
        </pc:spChg>
        <pc:spChg chg="add mod">
          <ac:chgData name="Song Kai" userId="012566e0-30ff-4e17-bc5d-803a8d22ce41" providerId="ADAL" clId="{99C797F0-6C4A-44FF-B73E-756498FB0419}" dt="2025-02-06T13:45:58.875" v="2177" actId="1036"/>
          <ac:spMkLst>
            <pc:docMk/>
            <pc:sldMk cId="742726487" sldId="321"/>
            <ac:spMk id="15" creationId="{54B563AB-C389-E9DC-991B-273FF2638E14}"/>
          </ac:spMkLst>
        </pc:spChg>
        <pc:spChg chg="add mod">
          <ac:chgData name="Song Kai" userId="012566e0-30ff-4e17-bc5d-803a8d22ce41" providerId="ADAL" clId="{99C797F0-6C4A-44FF-B73E-756498FB0419}" dt="2025-02-06T13:46:20.883" v="2181" actId="1076"/>
          <ac:spMkLst>
            <pc:docMk/>
            <pc:sldMk cId="742726487" sldId="321"/>
            <ac:spMk id="17" creationId="{CE913772-50FC-C61D-4AFE-AA48BC76F8EB}"/>
          </ac:spMkLst>
        </pc:spChg>
        <pc:spChg chg="add mod">
          <ac:chgData name="Song Kai" userId="012566e0-30ff-4e17-bc5d-803a8d22ce41" providerId="ADAL" clId="{99C797F0-6C4A-44FF-B73E-756498FB0419}" dt="2025-02-06T13:45:58.875" v="2177" actId="1036"/>
          <ac:spMkLst>
            <pc:docMk/>
            <pc:sldMk cId="742726487" sldId="321"/>
            <ac:spMk id="19" creationId="{F74C4C63-CCD5-1493-844B-0738612E235F}"/>
          </ac:spMkLst>
        </pc:spChg>
        <pc:spChg chg="add mod">
          <ac:chgData name="Song Kai" userId="012566e0-30ff-4e17-bc5d-803a8d22ce41" providerId="ADAL" clId="{99C797F0-6C4A-44FF-B73E-756498FB0419}" dt="2025-02-06T13:45:44.566" v="2125" actId="1035"/>
          <ac:spMkLst>
            <pc:docMk/>
            <pc:sldMk cId="742726487" sldId="321"/>
            <ac:spMk id="20" creationId="{08E730D7-8EB4-6D7A-17AD-5D5EC9BE6A9B}"/>
          </ac:spMkLst>
        </pc:spChg>
        <pc:graphicFrameChg chg="mod modGraphic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3" creationId="{D6D47DCA-9FF8-0065-2AC5-D79984058936}"/>
          </ac:graphicFrameMkLst>
        </pc:graphicFrameChg>
        <pc:graphicFrameChg chg="mod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7" creationId="{4959A698-58DE-DE10-8504-4AC0E25D03B9}"/>
          </ac:graphicFrameMkLst>
        </pc:graphicFrameChg>
        <pc:graphicFrameChg chg="add mod modGraphic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12" creationId="{EDDB3F23-9971-A14D-616C-EFB77EA254DA}"/>
          </ac:graphicFrameMkLst>
        </pc:graphicFrameChg>
        <pc:graphicFrameChg chg="add mod modGraphic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14" creationId="{0F037F9A-562F-3026-2214-C7C961AD3DCC}"/>
          </ac:graphicFrameMkLst>
        </pc:graphicFrameChg>
        <pc:graphicFrameChg chg="add mod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16" creationId="{37CAB164-C145-C95A-ACAF-49CF82B8A8DB}"/>
          </ac:graphicFrameMkLst>
        </pc:graphicFrameChg>
        <pc:graphicFrameChg chg="add mod modGraphic">
          <ac:chgData name="Song Kai" userId="012566e0-30ff-4e17-bc5d-803a8d22ce41" providerId="ADAL" clId="{99C797F0-6C4A-44FF-B73E-756498FB0419}" dt="2025-02-06T13:45:58.875" v="2177" actId="1036"/>
          <ac:graphicFrameMkLst>
            <pc:docMk/>
            <pc:sldMk cId="742726487" sldId="321"/>
            <ac:graphicFrameMk id="21" creationId="{F7AE83A5-4DCB-408E-3DC2-CCCE5BC5F7FD}"/>
          </ac:graphicFrameMkLst>
        </pc:graphicFrameChg>
        <pc:cxnChg chg="add mod">
          <ac:chgData name="Song Kai" userId="012566e0-30ff-4e17-bc5d-803a8d22ce41" providerId="ADAL" clId="{99C797F0-6C4A-44FF-B73E-756498FB0419}" dt="2025-02-06T13:42:17.607" v="2056" actId="1582"/>
          <ac:cxnSpMkLst>
            <pc:docMk/>
            <pc:sldMk cId="742726487" sldId="321"/>
            <ac:cxnSpMk id="23" creationId="{B92FC1CB-051E-B2DD-95B2-4C4CDEBA70E2}"/>
          </ac:cxnSpMkLst>
        </pc:cxnChg>
      </pc:sldChg>
      <pc:sldChg chg="addSp modSp new mod modAnim">
        <pc:chgData name="Song Kai" userId="012566e0-30ff-4e17-bc5d-803a8d22ce41" providerId="ADAL" clId="{99C797F0-6C4A-44FF-B73E-756498FB0419}" dt="2025-02-06T15:34:11.029" v="3657" actId="1076"/>
        <pc:sldMkLst>
          <pc:docMk/>
          <pc:sldMk cId="851388339" sldId="322"/>
        </pc:sldMkLst>
        <pc:spChg chg="mod">
          <ac:chgData name="Song Kai" userId="012566e0-30ff-4e17-bc5d-803a8d22ce41" providerId="ADAL" clId="{99C797F0-6C4A-44FF-B73E-756498FB0419}" dt="2025-02-06T14:53:00.173" v="3175" actId="20577"/>
          <ac:spMkLst>
            <pc:docMk/>
            <pc:sldMk cId="851388339" sldId="322"/>
            <ac:spMk id="2" creationId="{04CAF3C4-7DFD-E17D-D838-4EB26A232C34}"/>
          </ac:spMkLst>
        </pc:spChg>
        <pc:spChg chg="mod">
          <ac:chgData name="Song Kai" userId="012566e0-30ff-4e17-bc5d-803a8d22ce41" providerId="ADAL" clId="{99C797F0-6C4A-44FF-B73E-756498FB0419}" dt="2025-02-06T14:56:05.982" v="3371" actId="20577"/>
          <ac:spMkLst>
            <pc:docMk/>
            <pc:sldMk cId="851388339" sldId="322"/>
            <ac:spMk id="3" creationId="{67A5491C-359B-23CE-31FF-93D1915F79DF}"/>
          </ac:spMkLst>
        </pc:spChg>
        <pc:spChg chg="add mod">
          <ac:chgData name="Song Kai" userId="012566e0-30ff-4e17-bc5d-803a8d22ce41" providerId="ADAL" clId="{99C797F0-6C4A-44FF-B73E-756498FB0419}" dt="2025-02-06T15:34:11.029" v="3657" actId="1076"/>
          <ac:spMkLst>
            <pc:docMk/>
            <pc:sldMk cId="851388339" sldId="322"/>
            <ac:spMk id="5" creationId="{EDC492F0-C75F-A926-A64F-EA270151C1B0}"/>
          </ac:spMkLst>
        </pc:spChg>
      </pc:sldChg>
      <pc:sldChg chg="modSp new mod modNotesTx">
        <pc:chgData name="Song Kai" userId="012566e0-30ff-4e17-bc5d-803a8d22ce41" providerId="ADAL" clId="{99C797F0-6C4A-44FF-B73E-756498FB0419}" dt="2025-02-06T15:27:04.652" v="3573" actId="20577"/>
        <pc:sldMkLst>
          <pc:docMk/>
          <pc:sldMk cId="1722422637" sldId="323"/>
        </pc:sldMkLst>
        <pc:spChg chg="mod">
          <ac:chgData name="Song Kai" userId="012566e0-30ff-4e17-bc5d-803a8d22ce41" providerId="ADAL" clId="{99C797F0-6C4A-44FF-B73E-756498FB0419}" dt="2025-02-06T15:22:20.520" v="3420" actId="20577"/>
          <ac:spMkLst>
            <pc:docMk/>
            <pc:sldMk cId="1722422637" sldId="323"/>
            <ac:spMk id="2" creationId="{DF557487-C01D-5A9F-65D5-372052592149}"/>
          </ac:spMkLst>
        </pc:spChg>
        <pc:spChg chg="mod">
          <ac:chgData name="Song Kai" userId="012566e0-30ff-4e17-bc5d-803a8d22ce41" providerId="ADAL" clId="{99C797F0-6C4A-44FF-B73E-756498FB0419}" dt="2025-02-06T15:27:04.652" v="3573" actId="20577"/>
          <ac:spMkLst>
            <pc:docMk/>
            <pc:sldMk cId="1722422637" sldId="323"/>
            <ac:spMk id="3" creationId="{026E8A1D-A659-D62E-F9E9-0DB341296C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2EAC0-9138-4AA9-BF64-808DD31CF4A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F6A1-57E1-47BF-89D5-C7A38CEEF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4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5A9D-A5BC-4F0F-B614-839F3668EF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4F0C4-13DF-425B-B306-D3373245D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10/10sp/MIPS%20Green%20Card.pdf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each character from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the address of loop, and the address of PC+4, which is exit:</a:t>
            </a:r>
          </a:p>
          <a:p>
            <a:r>
              <a:rPr lang="en-US" altLang="zh-CN" dirty="0"/>
              <a:t>They need to have the same 1</a:t>
            </a:r>
            <a:r>
              <a:rPr lang="en-US" altLang="zh-CN" baseline="30000" dirty="0"/>
              <a:t>st</a:t>
            </a:r>
            <a:r>
              <a:rPr lang="en-US" altLang="zh-CN" dirty="0"/>
              <a:t> 4 bits in binary, or the same 1</a:t>
            </a:r>
            <a:r>
              <a:rPr lang="en-US" altLang="zh-CN" baseline="30000" dirty="0"/>
              <a:t>st</a:t>
            </a:r>
            <a:r>
              <a:rPr lang="en-US" altLang="zh-CN" dirty="0"/>
              <a:t> bit in hexadecimal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4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examine the relationship between t0 and s1</a:t>
            </a:r>
          </a:p>
          <a:p>
            <a:r>
              <a:rPr lang="en-US" altLang="zh-CN" dirty="0"/>
              <a:t>floor, round down, truncation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6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while (low &lt;= high) is equivalent to if (high &lt; low) exit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to get int from array by index, we use base address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check if t1 is smaller than target, if not smaller, go to equal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7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labels do not count as a separate instruction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57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PC is used to fetch instruction, and also at around the same time, we calculate PC + 4, if we have further branching from the instruction, we use PC + 4 as the operand, and add it with the immediate value.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5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https://courses.cs.washington.edu/courses/cse410/10sp/MIPS%20Green%20Card.pdf</a:t>
            </a:r>
          </a:p>
          <a:p>
            <a:r>
              <a:rPr lang="en-US" dirty="0">
                <a:hlinkClick r:id="rId3"/>
              </a:rPr>
              <a:t>Card-P374493.indd</a:t>
            </a:r>
            <a:endParaRPr lang="en-SG" altLang="zh-CN" dirty="0"/>
          </a:p>
          <a:p>
            <a:r>
              <a:rPr lang="en-SG" altLang="zh-CN" dirty="0" err="1"/>
              <a:t>xori</a:t>
            </a:r>
            <a:r>
              <a:rPr lang="en-SG" altLang="zh-CN" dirty="0"/>
              <a:t> is I format, </a:t>
            </a:r>
            <a:r>
              <a:rPr lang="en-SG" altLang="zh-CN" dirty="0" err="1"/>
              <a:t>funct</a:t>
            </a:r>
            <a:r>
              <a:rPr lang="en-SG" altLang="zh-CN" dirty="0"/>
              <a:t> is 0</a:t>
            </a:r>
          </a:p>
          <a:p>
            <a:r>
              <a:rPr lang="en-SG" altLang="zh-CN" dirty="0" err="1"/>
              <a:t>xor</a:t>
            </a:r>
            <a:r>
              <a:rPr lang="en-SG" altLang="zh-CN" dirty="0"/>
              <a:t> is R format, opcode is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character uses 1 byte stored in ASCII. Recall ASCII that uses 7 bits to encode 127 characters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s0 &lt; s1, store 1 to t0, otherwise store 0 to t0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Address of string[index] = base address + index</a:t>
            </a:r>
          </a:p>
          <a:p>
            <a:r>
              <a:rPr lang="en-US" altLang="zh-CN" sz="1200" dirty="0"/>
              <a:t>Use </a:t>
            </a:r>
            <a:r>
              <a:rPr lang="en-US" altLang="zh-CN" sz="1200" dirty="0" err="1"/>
              <a:t>lb</a:t>
            </a:r>
            <a:r>
              <a:rPr lang="en-US" altLang="zh-CN" sz="1200" dirty="0"/>
              <a:t> to get each character.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modify the address directly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8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17ECB-EFC3-17DC-1F24-9E77A4F4A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7705C9-09F3-55BB-5D6E-974782CA4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0FEF3F-4AAF-27C5-E730-8A66F6F8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B58BD-F5C6-04B6-0EEC-CBAECC19F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should always be 8-bit hexadecimal, unlike numbers where you can omit some of the MSBs if they are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need to have a sanity check to ensure that PC+4 and the target address have the same 1</a:t>
            </a:r>
            <a:r>
              <a:rPr lang="en-US" altLang="zh-CN" baseline="30000" dirty="0"/>
              <a:t>st</a:t>
            </a:r>
            <a:r>
              <a:rPr lang="en-US" altLang="zh-CN" dirty="0"/>
              <a:t> 4 bits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the address of loop, and the address of PC+4, which is exit:</a:t>
            </a:r>
          </a:p>
          <a:p>
            <a:r>
              <a:rPr lang="en-US" altLang="zh-CN" dirty="0"/>
              <a:t>They need to have the same 1</a:t>
            </a:r>
            <a:r>
              <a:rPr lang="en-US" altLang="zh-CN" baseline="30000" dirty="0"/>
              <a:t>st</a:t>
            </a:r>
            <a:r>
              <a:rPr lang="en-US" altLang="zh-CN" dirty="0"/>
              <a:t> 4 bits in binary, or the same 1</a:t>
            </a:r>
            <a:r>
              <a:rPr lang="en-US" altLang="zh-CN" baseline="30000" dirty="0"/>
              <a:t>st</a:t>
            </a:r>
            <a:r>
              <a:rPr lang="en-US" altLang="zh-CN" dirty="0"/>
              <a:t> bit in hexadecimal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F0C4-13DF-425B-B306-D3373245DB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3540-D5EC-4FB7-9EBE-3DFF21BDC5EC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B53B-8519-4D07-A283-094F532490C9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632A-933E-45C4-B6CF-DD14C380A22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640A-0975-476B-BBB5-59BA7582313C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5363-F11C-402E-B84F-8AAF4D492ED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DA85-043A-470E-874F-E371970570A5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F3D-0251-48C4-84B0-A24B029731BD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6805-04A7-41F9-B924-A9698E29CAF2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1073-200F-47C5-8321-A0F4CA0156AD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1AB8-D0E3-4CA5-B1DB-A062F9DB7161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15C0-03BF-42DF-9587-AEBEC7BE9B7E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5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EBE2-D160-45A7-AC2D-2CFEDC6613E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200E-67EA-4D9D-9B58-24FEFD95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urses.cs.washington.edu/courses/cse410/10sp/MIPS%20Green%20Car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10/10sp/MIPS%20Green%20Card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CS2100 Tutorial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Song Kai</a:t>
            </a:r>
          </a:p>
          <a:p>
            <a:r>
              <a:rPr lang="en-US" dirty="0"/>
              <a:t>song.kai@u.nus.edu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</a:t>
            </a:r>
            <a:r>
              <a:rPr lang="en-US" sz="2000" dirty="0" err="1">
                <a:latin typeface="Consolas" panose="020B0609020204030204" pitchFamily="49" charset="0"/>
              </a:rPr>
              <a:t>slt</a:t>
            </a:r>
            <a:r>
              <a:rPr lang="en-US" sz="2000" dirty="0">
                <a:latin typeface="Consolas" panose="020B0609020204030204" pitchFamily="49" charset="0"/>
              </a:rPr>
              <a:t>  $t0, $s0, $s1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$t0, $zero, exit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$s3, $zero, exit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// some code in the middle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5D7100-CD92-1EB3-3A19-DD44A222D72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366517" y="1796286"/>
            <a:ext cx="618284" cy="33046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C6AAC3-F1D0-EA6B-5D44-75479A0BE399}"/>
              </a:ext>
            </a:extLst>
          </p:cNvPr>
          <p:cNvGrpSpPr/>
          <p:nvPr/>
        </p:nvGrpSpPr>
        <p:grpSpPr>
          <a:xfrm>
            <a:off x="4984801" y="1281155"/>
            <a:ext cx="2582758" cy="715186"/>
            <a:chOff x="4984801" y="1281155"/>
            <a:chExt cx="2582758" cy="7151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ADEE96C-27AF-8B7B-B00D-240944768CC6}"/>
                </a:ext>
              </a:extLst>
            </p:cNvPr>
            <p:cNvSpPr txBox="1"/>
            <p:nvPr/>
          </p:nvSpPr>
          <p:spPr>
            <a:xfrm>
              <a:off x="4984801" y="1596231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latin typeface="Consolas" panose="020B0609020204030204" pitchFamily="49" charset="0"/>
                </a:rPr>
                <a:t>slt</a:t>
              </a:r>
              <a:r>
                <a:rPr lang="en-US" altLang="zh-CN" sz="2000" dirty="0">
                  <a:latin typeface="Consolas" panose="020B0609020204030204" pitchFamily="49" charset="0"/>
                </a:rPr>
                <a:t> $t0, </a:t>
              </a:r>
              <a:r>
                <a:rPr lang="en-US" altLang="zh-CN" sz="2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$t1</a:t>
              </a:r>
              <a:r>
                <a:rPr lang="en-US" altLang="zh-CN" sz="2000" dirty="0">
                  <a:latin typeface="Consolas" panose="020B0609020204030204" pitchFamily="49" charset="0"/>
                </a:rPr>
                <a:t>, </a:t>
              </a:r>
              <a: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$t3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9DA5D25-C569-7A8F-D2A9-A8E334835902}"/>
                </a:ext>
              </a:extLst>
            </p:cNvPr>
            <p:cNvSpPr txBox="1"/>
            <p:nvPr/>
          </p:nvSpPr>
          <p:spPr>
            <a:xfrm>
              <a:off x="4984801" y="1281155"/>
              <a:ext cx="128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Alternative: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196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looping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lb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$t2, 0($t1)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lb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$t4, 0($t3)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$t2, $t4,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$s3, $zero,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   loop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else:</a:t>
            </a:r>
            <a:r>
              <a:rPr lang="en-US" sz="2000" dirty="0">
                <a:latin typeface="Consolas" panose="020B0609020204030204" pitchFamily="49" charset="0"/>
              </a:rPr>
              <a:t> // else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if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string[low]</a:t>
            </a:r>
            <a:r>
              <a:rPr lang="en-US" sz="2000" dirty="0"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string[high]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matched = 0;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looping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</a:rPr>
              <a:t>// if code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else: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$t1, $t1,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$t3, $t3, -1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j loop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DCA56-E1C2-FAB7-1CE0-1E9CCD81C4F1}"/>
              </a:ext>
            </a:extLst>
          </p:cNvPr>
          <p:cNvSpPr txBox="1"/>
          <p:nvPr/>
        </p:nvSpPr>
        <p:spPr>
          <a:xfrm>
            <a:off x="1277922" y="5947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Addresses of consecutive characters differ by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9EDE-396D-7E6A-DDA1-550BDFB0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2204C-D46B-2ADA-2072-A930A584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6D47DCA-9FF8-0065-2AC5-D79984058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49319"/>
              </p:ext>
            </p:extLst>
          </p:nvPr>
        </p:nvGraphicFramePr>
        <p:xfrm>
          <a:off x="900785" y="1869067"/>
          <a:ext cx="50668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‘d’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‘\0’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A369322-21CD-9676-FC35-1BA94641EEB3}"/>
              </a:ext>
            </a:extLst>
          </p:cNvPr>
          <p:cNvSpPr txBox="1"/>
          <p:nvPr/>
        </p:nvSpPr>
        <p:spPr>
          <a:xfrm>
            <a:off x="32564" y="1529753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Index: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59A698-58DE-DE10-8504-4AC0E25D0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54433"/>
              </p:ext>
            </p:extLst>
          </p:nvPr>
        </p:nvGraphicFramePr>
        <p:xfrm>
          <a:off x="900785" y="1528197"/>
          <a:ext cx="5911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4AC681F-C0F3-9922-99EC-A2B0FE7D1DBF}"/>
              </a:ext>
            </a:extLst>
          </p:cNvPr>
          <p:cNvSpPr txBox="1"/>
          <p:nvPr/>
        </p:nvSpPr>
        <p:spPr>
          <a:xfrm>
            <a:off x="32564" y="3179170"/>
            <a:ext cx="5065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Address of string[index] = base address + index</a:t>
            </a:r>
          </a:p>
          <a:p>
            <a:endParaRPr lang="en-US" altLang="zh-CN" sz="2000" dirty="0"/>
          </a:p>
          <a:p>
            <a:r>
              <a:rPr lang="en-US" altLang="zh-CN" sz="2000" dirty="0"/>
              <a:t>Addresses of consecutive characters differ by 1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 to get each character.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DFBD6E-6561-CE49-C98C-09BDC120C5A3}"/>
              </a:ext>
            </a:extLst>
          </p:cNvPr>
          <p:cNvSpPr txBox="1"/>
          <p:nvPr/>
        </p:nvSpPr>
        <p:spPr>
          <a:xfrm>
            <a:off x="32564" y="224708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DDB3F23-9971-A14D-616C-EFB77EA2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80931"/>
              </p:ext>
            </p:extLst>
          </p:nvPr>
        </p:nvGraphicFramePr>
        <p:xfrm>
          <a:off x="915356" y="2265404"/>
          <a:ext cx="44051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825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955496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Consolas" panose="020B0609020204030204" pitchFamily="49" charset="0"/>
                        </a:rPr>
                        <a:t>addr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addr+1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addr+2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addr+3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addr+4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5C47D93-9851-28B7-074C-B51E8A8A5E78}"/>
              </a:ext>
            </a:extLst>
          </p:cNvPr>
          <p:cNvSpPr txBox="1"/>
          <p:nvPr/>
        </p:nvSpPr>
        <p:spPr>
          <a:xfrm>
            <a:off x="1991661" y="594470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String (8 bit)</a:t>
            </a:r>
            <a:endParaRPr lang="zh-CN" altLang="en-US" sz="32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F037F9A-562F-3026-2214-C7C961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69564"/>
              </p:ext>
            </p:extLst>
          </p:nvPr>
        </p:nvGraphicFramePr>
        <p:xfrm>
          <a:off x="6964221" y="1875932"/>
          <a:ext cx="506680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2100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2101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2102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2103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2104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4B563AB-C389-E9DC-991B-273FF2638E14}"/>
              </a:ext>
            </a:extLst>
          </p:cNvPr>
          <p:cNvSpPr txBox="1"/>
          <p:nvPr/>
        </p:nvSpPr>
        <p:spPr>
          <a:xfrm>
            <a:off x="6096000" y="153661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Index: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7CAB164-C145-C95A-ACAF-49CF82B8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786"/>
              </p:ext>
            </p:extLst>
          </p:nvPr>
        </p:nvGraphicFramePr>
        <p:xfrm>
          <a:off x="6964221" y="1535062"/>
          <a:ext cx="5911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E913772-50FC-C61D-4AFE-AA48BC76F8EB}"/>
              </a:ext>
            </a:extLst>
          </p:cNvPr>
          <p:cNvSpPr txBox="1"/>
          <p:nvPr/>
        </p:nvSpPr>
        <p:spPr>
          <a:xfrm>
            <a:off x="6067719" y="3179170"/>
            <a:ext cx="54543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Address of </a:t>
            </a:r>
            <a:r>
              <a:rPr lang="en-US" altLang="zh-CN" sz="2000" dirty="0" err="1"/>
              <a:t>intArr</a:t>
            </a:r>
            <a:r>
              <a:rPr lang="en-US" altLang="zh-CN" sz="2000" dirty="0"/>
              <a:t>[index] = base address +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000" dirty="0"/>
              <a:t> * index</a:t>
            </a:r>
          </a:p>
          <a:p>
            <a:endParaRPr lang="en-US" altLang="zh-CN" sz="2000" dirty="0"/>
          </a:p>
          <a:p>
            <a:r>
              <a:rPr lang="en-US" altLang="zh-CN" sz="2000" dirty="0"/>
              <a:t>Addresses of consecutive integers differ by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endParaRPr lang="en-US" altLang="zh-CN" sz="2000" dirty="0"/>
          </a:p>
          <a:p>
            <a:r>
              <a:rPr lang="en-US" altLang="zh-CN" sz="2000" dirty="0"/>
              <a:t>Use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lw</a:t>
            </a:r>
            <a:r>
              <a:rPr lang="en-US" altLang="zh-CN" sz="2000" dirty="0"/>
              <a:t> to get </a:t>
            </a:r>
            <a:r>
              <a:rPr lang="en-US" altLang="zh-CN" sz="2000"/>
              <a:t>each integer.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4C4C63-CCD5-1493-844B-0738612E235F}"/>
              </a:ext>
            </a:extLst>
          </p:cNvPr>
          <p:cNvSpPr txBox="1"/>
          <p:nvPr/>
        </p:nvSpPr>
        <p:spPr>
          <a:xfrm>
            <a:off x="6096000" y="2253948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E730D7-8EB4-6D7A-17AD-5D5EC9BE6A9B}"/>
              </a:ext>
            </a:extLst>
          </p:cNvPr>
          <p:cNvSpPr txBox="1"/>
          <p:nvPr/>
        </p:nvSpPr>
        <p:spPr>
          <a:xfrm>
            <a:off x="7856602" y="594470"/>
            <a:ext cx="2676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Integer (32 bit)</a:t>
            </a:r>
            <a:endParaRPr lang="zh-CN" altLang="en-US" sz="32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AE83A5-4DCB-408E-3DC2-CCCE5BC5F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56604"/>
              </p:ext>
            </p:extLst>
          </p:nvPr>
        </p:nvGraphicFramePr>
        <p:xfrm>
          <a:off x="6982024" y="2272048"/>
          <a:ext cx="446211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825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80392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999779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961091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Consolas" panose="020B0609020204030204" pitchFamily="49" charset="0"/>
                        </a:rPr>
                        <a:t>addr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addr+4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addr+8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addr+12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addr+16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2FC1CB-051E-B2DD-95B2-4C4CDEBA70E2}"/>
              </a:ext>
            </a:extLst>
          </p:cNvPr>
          <p:cNvCxnSpPr/>
          <p:nvPr/>
        </p:nvCxnSpPr>
        <p:spPr>
          <a:xfrm>
            <a:off x="6067719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2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Revision: R-, I-, J-Format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Register-Format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1779978"/>
            <a:ext cx="10845800" cy="457200"/>
            <a:chOff x="1981200" y="3596078"/>
            <a:chExt cx="8229600" cy="457200"/>
          </a:xfrm>
        </p:grpSpPr>
        <p:sp>
          <p:nvSpPr>
            <p:cNvPr id="10" name="Rectangle 9"/>
            <p:cNvSpPr/>
            <p:nvPr/>
          </p:nvSpPr>
          <p:spPr>
            <a:xfrm>
              <a:off x="1981200" y="3596078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960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  <a:endParaRPr lang="en-SG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SG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86800" y="3596078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SG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2491178"/>
            <a:ext cx="10845800" cy="457200"/>
            <a:chOff x="1981200" y="3596078"/>
            <a:chExt cx="82296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981200" y="3596078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52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006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960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1400" y="3596078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86800" y="3596078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3568700"/>
            <a:ext cx="1069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2400" dirty="0">
                <a:latin typeface="Consolas" panose="020B0609020204030204" pitchFamily="49" charset="0"/>
              </a:rPr>
              <a:t> + </a:t>
            </a:r>
            <a:r>
              <a:rPr lang="en-US" altLang="zh-CN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funct</a:t>
            </a:r>
            <a:r>
              <a:rPr lang="en-US" altLang="zh-CN" sz="2400" dirty="0"/>
              <a:t> together defines an R-Format instruction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2400" dirty="0"/>
              <a:t> is the receiving register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shamt</a:t>
            </a:r>
            <a:r>
              <a:rPr lang="en-US" sz="2400" dirty="0"/>
              <a:t> is 00000 for non-shifting instructions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sll</a:t>
            </a:r>
            <a:r>
              <a:rPr lang="en-US" altLang="zh-CN" sz="2400" dirty="0"/>
              <a:t> and </a:t>
            </a:r>
            <a:r>
              <a:rPr lang="en-US" altLang="zh-CN" sz="2400" dirty="0" err="1">
                <a:latin typeface="Consolas" panose="020B0609020204030204" pitchFamily="49" charset="0"/>
              </a:rPr>
              <a:t>srl</a:t>
            </a:r>
            <a:r>
              <a:rPr lang="en-US" altLang="zh-CN" sz="2400" dirty="0"/>
              <a:t> use </a:t>
            </a: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400" dirty="0"/>
              <a:t>, not </a:t>
            </a:r>
            <a:r>
              <a:rPr lang="en-US" altLang="zh-CN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</a:rPr>
              <a:t> = 00000</a:t>
            </a:r>
            <a:endParaRPr lang="en-US" sz="2400" dirty="0">
              <a:solidFill>
                <a:srgbClr val="0066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Immediate-Format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3568700"/>
            <a:ext cx="1069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sz="2400" dirty="0"/>
              <a:t> is the receiving register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immediate</a:t>
            </a:r>
            <a:r>
              <a:rPr lang="en-US" sz="2400" dirty="0"/>
              <a:t> is either a 2s Complement, or a 16-bit pattern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opcode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defines an I-Format instruction and is always non-zero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8200" y="1772249"/>
            <a:ext cx="10845800" cy="457200"/>
            <a:chOff x="457200" y="3429000"/>
            <a:chExt cx="8229600" cy="45720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8200" y="2572739"/>
            <a:ext cx="10845800" cy="457200"/>
            <a:chOff x="457200" y="3429000"/>
            <a:chExt cx="8229600" cy="457200"/>
          </a:xfrm>
        </p:grpSpPr>
        <p:sp>
          <p:nvSpPr>
            <p:cNvPr id="30" name="Rectangle 2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Immediate-Format - Branching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942340" y="1690688"/>
            <a:ext cx="488696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6466840" y="1690687"/>
            <a:ext cx="4886960" cy="1270419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9800" y="5613400"/>
            <a:ext cx="9182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latin typeface="Courier New" pitchFamily="49" charset="0"/>
              </a:rPr>
              <a:t>For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kern="0" dirty="0"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PC</a:t>
            </a:r>
            <a:r>
              <a:rPr lang="en-US" sz="2400" b="1" kern="0" dirty="0">
                <a:latin typeface="Courier New" pitchFamily="49" charset="0"/>
              </a:rPr>
              <a:t> = 0, </a:t>
            </a:r>
            <a:r>
              <a:rPr lang="en-US" sz="2400" b="1" kern="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immediate</a:t>
            </a:r>
            <a:r>
              <a:rPr lang="en-US" sz="2400" b="1" kern="0" dirty="0">
                <a:latin typeface="Courier New" pitchFamily="49" charset="0"/>
              </a:rPr>
              <a:t> = 3</a:t>
            </a:r>
          </a:p>
          <a:p>
            <a:endParaRPr lang="en-US" sz="2400" b="1" kern="0" dirty="0">
              <a:latin typeface="Courier New" pitchFamily="49" charset="0"/>
            </a:endParaRPr>
          </a:p>
          <a:p>
            <a:r>
              <a:rPr lang="en-US" sz="2400" b="1" kern="0" dirty="0">
                <a:latin typeface="Courier New" pitchFamily="49" charset="0"/>
              </a:rPr>
              <a:t>For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kern="0" dirty="0"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PC</a:t>
            </a:r>
            <a:r>
              <a:rPr lang="en-US" sz="2400" b="1" kern="0" dirty="0">
                <a:latin typeface="Courier New" pitchFamily="49" charset="0"/>
              </a:rPr>
              <a:t> = 12, </a:t>
            </a:r>
            <a:r>
              <a:rPr lang="en-US" sz="2400" b="1" kern="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immediate</a:t>
            </a:r>
            <a:r>
              <a:rPr lang="en-US" sz="2400" b="1" kern="0" dirty="0">
                <a:latin typeface="Courier New" pitchFamily="49" charset="0"/>
              </a:rPr>
              <a:t> = -4</a:t>
            </a:r>
          </a:p>
          <a:p>
            <a:endParaRPr lang="en-US" sz="24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942340" y="3441281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Jump-Format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3568700"/>
            <a:ext cx="1069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full 32-bit address to jump to: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8200" y="1772249"/>
            <a:ext cx="10845800" cy="457200"/>
            <a:chOff x="457200" y="3429000"/>
            <a:chExt cx="8229600" cy="457200"/>
          </a:xfrm>
        </p:grpSpPr>
        <p:sp>
          <p:nvSpPr>
            <p:cNvPr id="25" name="Rectangle 2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8200" y="2572739"/>
            <a:ext cx="10845800" cy="457200"/>
            <a:chOff x="457200" y="3429000"/>
            <a:chExt cx="8229600" cy="457200"/>
          </a:xfrm>
        </p:grpSpPr>
        <p:sp>
          <p:nvSpPr>
            <p:cNvPr id="15" name="Rectangle 14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000010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26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8201" y="4190190"/>
            <a:ext cx="10845799" cy="940610"/>
            <a:chOff x="457201" y="3429000"/>
            <a:chExt cx="8229599" cy="940610"/>
          </a:xfrm>
        </p:grpSpPr>
        <p:sp>
          <p:nvSpPr>
            <p:cNvPr id="18" name="Rectangle 17"/>
            <p:cNvSpPr/>
            <p:nvPr/>
          </p:nvSpPr>
          <p:spPr>
            <a:xfrm>
              <a:off x="457201" y="3429000"/>
              <a:ext cx="1137111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1</a:t>
              </a:r>
              <a:r>
                <a:rPr lang="en-US" sz="2000" baseline="30000" dirty="0">
                  <a:solidFill>
                    <a:schemeClr val="tx1"/>
                  </a:solidFill>
                  <a:cs typeface="Courier New" pitchFamily="49" charset="0"/>
                </a:rPr>
                <a:t>st</a:t>
              </a: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4 bit of 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  <a:cs typeface="Courier New" pitchFamily="49" charset="0"/>
                </a:rPr>
                <a:t>PC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+4)</a:t>
              </a:r>
              <a:endPara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94312" y="3429000"/>
              <a:ext cx="6485386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9698" y="3429000"/>
              <a:ext cx="607102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and Opcodes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146800"/>
            <a:ext cx="107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altLang="zh-CN" dirty="0">
                <a:hlinkClick r:id="rId2"/>
              </a:rPr>
              <a:t>Card-P374493.indd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19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92BFBE-D63D-9143-9B65-95D2E030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47" y="1644484"/>
            <a:ext cx="7032905" cy="42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85924"/>
            <a:ext cx="105156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matched = 1; 			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assume this is a palindrome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	// In C, 1 means true and 0 means 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matched = 0; 	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found a mismatch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"matched" = 1 (palindrome) or 0 (not palindrome)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7700" y="59472"/>
            <a:ext cx="347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300" y="1690688"/>
            <a:ext cx="10350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addi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$s1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$zero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I-Format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= 0x20110000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3300" y="3016251"/>
            <a:ext cx="10845800" cy="457200"/>
            <a:chOff x="457200" y="3429000"/>
            <a:chExt cx="8229600" cy="457200"/>
          </a:xfrm>
        </p:grpSpPr>
        <p:sp>
          <p:nvSpPr>
            <p:cNvPr id="6" name="Rectangle 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3300" y="3485463"/>
            <a:ext cx="10845800" cy="457200"/>
            <a:chOff x="457200" y="3429000"/>
            <a:chExt cx="8229600" cy="457200"/>
          </a:xfrm>
        </p:grpSpPr>
        <p:sp>
          <p:nvSpPr>
            <p:cNvPr id="11" name="Rectangle 1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3300" y="4774386"/>
            <a:ext cx="10845800" cy="457200"/>
            <a:chOff x="457200" y="3429000"/>
            <a:chExt cx="8229600" cy="457200"/>
          </a:xfrm>
        </p:grpSpPr>
        <p:sp>
          <p:nvSpPr>
            <p:cNvPr id="16" name="Rectangle 1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0010 00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00 000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1 0001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0000 0000 0000 0000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300" y="4317625"/>
            <a:ext cx="10845800" cy="457200"/>
            <a:chOff x="457200" y="3429000"/>
            <a:chExt cx="8229600" cy="45720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R17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2545080" y="2103120"/>
            <a:ext cx="2804160" cy="913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74720" y="2087880"/>
            <a:ext cx="243840" cy="9283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21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BA6853-86FB-5D72-48DB-1CF91310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178" y="0"/>
            <a:ext cx="1145867" cy="2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3300" y="1690688"/>
            <a:ext cx="10350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 0x11000002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I-Format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03300" y="3016251"/>
            <a:ext cx="10845800" cy="457200"/>
            <a:chOff x="457200" y="3429000"/>
            <a:chExt cx="8229600" cy="457200"/>
          </a:xfrm>
        </p:grpSpPr>
        <p:sp>
          <p:nvSpPr>
            <p:cNvPr id="6" name="Rectangle 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3300" y="3485463"/>
            <a:ext cx="10845800" cy="457200"/>
            <a:chOff x="457200" y="3429000"/>
            <a:chExt cx="8229600" cy="457200"/>
          </a:xfrm>
        </p:grpSpPr>
        <p:sp>
          <p:nvSpPr>
            <p:cNvPr id="11" name="Rectangle 1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3300" y="4329637"/>
            <a:ext cx="10845800" cy="457200"/>
            <a:chOff x="457200" y="3429000"/>
            <a:chExt cx="8229600" cy="457200"/>
          </a:xfrm>
        </p:grpSpPr>
        <p:sp>
          <p:nvSpPr>
            <p:cNvPr id="16" name="Rectangle 1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0001 00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01 000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0 0000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0000 0000 0000 0010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300" y="4787525"/>
            <a:ext cx="10845800" cy="457200"/>
            <a:chOff x="457200" y="3429000"/>
            <a:chExt cx="8229600" cy="45720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beq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B6684-01F7-7E5D-653D-6CD96567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178" y="0"/>
            <a:ext cx="1145867" cy="2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20F935-8398-BDAB-F217-52463AC2557E}"/>
              </a:ext>
            </a:extLst>
          </p:cNvPr>
          <p:cNvCxnSpPr/>
          <p:nvPr/>
        </p:nvCxnSpPr>
        <p:spPr>
          <a:xfrm>
            <a:off x="590086" y="4993241"/>
            <a:ext cx="88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2013004-7E76-5ABC-E611-92FD7067D737}"/>
              </a:ext>
            </a:extLst>
          </p:cNvPr>
          <p:cNvSpPr txBox="1"/>
          <p:nvPr/>
        </p:nvSpPr>
        <p:spPr>
          <a:xfrm>
            <a:off x="174661" y="461309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PC + 4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300" y="1690688"/>
            <a:ext cx="10350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 0x11000002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I-Format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$t0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$zero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exit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3300" y="3016251"/>
            <a:ext cx="10845800" cy="457200"/>
            <a:chOff x="457200" y="3429000"/>
            <a:chExt cx="8229600" cy="457200"/>
          </a:xfrm>
        </p:grpSpPr>
        <p:sp>
          <p:nvSpPr>
            <p:cNvPr id="6" name="Rectangle 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3300" y="3485463"/>
            <a:ext cx="10845800" cy="457200"/>
            <a:chOff x="457200" y="3429000"/>
            <a:chExt cx="8229600" cy="457200"/>
          </a:xfrm>
        </p:grpSpPr>
        <p:sp>
          <p:nvSpPr>
            <p:cNvPr id="11" name="Rectangle 1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3300" y="4329637"/>
            <a:ext cx="10845800" cy="457200"/>
            <a:chOff x="457200" y="3429000"/>
            <a:chExt cx="8229600" cy="457200"/>
          </a:xfrm>
        </p:grpSpPr>
        <p:sp>
          <p:nvSpPr>
            <p:cNvPr id="16" name="Rectangle 1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0001 00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01 000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0 0000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0000 0000 0000 0010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300" y="4787525"/>
            <a:ext cx="10845800" cy="457200"/>
            <a:chOff x="457200" y="3429000"/>
            <a:chExt cx="8229600" cy="45720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beq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25</a:t>
            </a:fld>
            <a:endParaRPr 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9C6EC9F-D545-9B63-6457-FE3344D4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178" y="0"/>
            <a:ext cx="1145867" cy="2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7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4694" y="42730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$t0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$zero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exit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300" y="1690688"/>
            <a:ext cx="10350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 0x22310001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I-Format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addi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$s1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$s1</a:t>
            </a:r>
            <a:r>
              <a:rPr lang="en-US" sz="2400" dirty="0">
                <a:latin typeface="Consolas" panose="020B0609020204030204" pitchFamily="49" charset="0"/>
              </a:rPr>
              <a:t>, 1 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3300" y="3016251"/>
            <a:ext cx="10845800" cy="457200"/>
            <a:chOff x="457200" y="3429000"/>
            <a:chExt cx="8229600" cy="457200"/>
          </a:xfrm>
        </p:grpSpPr>
        <p:sp>
          <p:nvSpPr>
            <p:cNvPr id="6" name="Rectangle 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3300" y="3485463"/>
            <a:ext cx="10845800" cy="457200"/>
            <a:chOff x="457200" y="3429000"/>
            <a:chExt cx="8229600" cy="457200"/>
          </a:xfrm>
        </p:grpSpPr>
        <p:sp>
          <p:nvSpPr>
            <p:cNvPr id="11" name="Rectangle 1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6 bit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5 bit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03300" y="4329637"/>
            <a:ext cx="10845800" cy="457200"/>
            <a:chOff x="457200" y="3429000"/>
            <a:chExt cx="8229600" cy="457200"/>
          </a:xfrm>
        </p:grpSpPr>
        <p:sp>
          <p:nvSpPr>
            <p:cNvPr id="16" name="Rectangle 1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0010 00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10 001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1 0001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0000 0000 0000 0001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3300" y="4787525"/>
            <a:ext cx="10845800" cy="457200"/>
            <a:chOff x="457200" y="3429000"/>
            <a:chExt cx="8229600" cy="457200"/>
          </a:xfrm>
        </p:grpSpPr>
        <p:sp>
          <p:nvSpPr>
            <p:cNvPr id="21" name="Rectangle 2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R17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R17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27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41AAA-7F5C-9FAD-4F21-97799370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178" y="0"/>
            <a:ext cx="1145867" cy="2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4694" y="42730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$t0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$zero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exit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254694" y="4844534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1 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3300" y="1690688"/>
            <a:ext cx="10350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loop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J-Format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actual address to jump to: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03299" y="2918723"/>
            <a:ext cx="10845800" cy="457200"/>
            <a:chOff x="457200" y="3429000"/>
            <a:chExt cx="8229600" cy="457200"/>
          </a:xfrm>
        </p:grpSpPr>
        <p:sp>
          <p:nvSpPr>
            <p:cNvPr id="26" name="Rectangle 2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03299" y="3375923"/>
            <a:ext cx="10845800" cy="457200"/>
            <a:chOff x="457200" y="3429000"/>
            <a:chExt cx="8229600" cy="457200"/>
          </a:xfrm>
        </p:grpSpPr>
        <p:sp>
          <p:nvSpPr>
            <p:cNvPr id="29" name="Rectangle 2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000010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26 bit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03300" y="4845259"/>
            <a:ext cx="10845799" cy="940610"/>
            <a:chOff x="457201" y="3429000"/>
            <a:chExt cx="8229599" cy="940610"/>
          </a:xfrm>
        </p:grpSpPr>
        <p:sp>
          <p:nvSpPr>
            <p:cNvPr id="32" name="Rectangle 31"/>
            <p:cNvSpPr/>
            <p:nvPr/>
          </p:nvSpPr>
          <p:spPr>
            <a:xfrm>
              <a:off x="457201" y="3429000"/>
              <a:ext cx="1137111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1</a:t>
              </a:r>
              <a:r>
                <a:rPr lang="en-US" sz="2000" baseline="30000" dirty="0">
                  <a:solidFill>
                    <a:schemeClr val="tx1"/>
                  </a:solidFill>
                  <a:cs typeface="Courier New" pitchFamily="49" charset="0"/>
                </a:rPr>
                <a:t>st</a:t>
              </a: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4 bit of 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  <a:cs typeface="Courier New" pitchFamily="49" charset="0"/>
                </a:rPr>
                <a:t>PC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+4)</a:t>
              </a:r>
              <a:endPara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4312" y="3429000"/>
              <a:ext cx="6485386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9698" y="3429000"/>
              <a:ext cx="607102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797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Method 1: Using Array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4A8906-75E6-4FDC-7607-B48280B49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79319"/>
              </p:ext>
            </p:extLst>
          </p:nvPr>
        </p:nvGraphicFramePr>
        <p:xfrm>
          <a:off x="3140362" y="3375005"/>
          <a:ext cx="5911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‘d’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‘\0’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5312E64-691A-C00D-F81C-5708861D62DA}"/>
              </a:ext>
            </a:extLst>
          </p:cNvPr>
          <p:cNvSpPr txBox="1"/>
          <p:nvPr/>
        </p:nvSpPr>
        <p:spPr>
          <a:xfrm>
            <a:off x="2013528" y="3035691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Index: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E5D054-34B1-5F0C-5BB7-9BEF0999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57909"/>
              </p:ext>
            </p:extLst>
          </p:nvPr>
        </p:nvGraphicFramePr>
        <p:xfrm>
          <a:off x="3140362" y="3034135"/>
          <a:ext cx="5911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7D94B5C-28A2-9104-244B-1D558C0C8789}"/>
              </a:ext>
            </a:extLst>
          </p:cNvPr>
          <p:cNvSpPr txBox="1"/>
          <p:nvPr/>
        </p:nvSpPr>
        <p:spPr>
          <a:xfrm>
            <a:off x="3022487" y="4839460"/>
            <a:ext cx="602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Address of string[index] = base address + index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 to get each character.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D4012E-45D9-D80F-1B54-B092B81BAEE6}"/>
              </a:ext>
            </a:extLst>
          </p:cNvPr>
          <p:cNvSpPr txBox="1"/>
          <p:nvPr/>
        </p:nvSpPr>
        <p:spPr>
          <a:xfrm>
            <a:off x="7398327" y="4036291"/>
            <a:ext cx="86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3800" y="36283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0x0040002C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6500" y="4225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6500" y="48475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6500" y="54317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4694" y="42730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$t0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$zero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exit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254694" y="4844534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1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826500" y="594995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0x0040003C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3300" y="1589088"/>
            <a:ext cx="10350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loop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J-Format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The actual address to jump to: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= 0x0810000B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003300" y="3210823"/>
            <a:ext cx="10845799" cy="940610"/>
            <a:chOff x="457201" y="3429000"/>
            <a:chExt cx="8229599" cy="940610"/>
          </a:xfrm>
        </p:grpSpPr>
        <p:sp>
          <p:nvSpPr>
            <p:cNvPr id="32" name="Rectangle 31"/>
            <p:cNvSpPr/>
            <p:nvPr/>
          </p:nvSpPr>
          <p:spPr>
            <a:xfrm>
              <a:off x="457201" y="3429000"/>
              <a:ext cx="1137111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1</a:t>
              </a:r>
              <a:r>
                <a:rPr lang="en-US" sz="2000" baseline="30000" dirty="0">
                  <a:solidFill>
                    <a:schemeClr val="tx1"/>
                  </a:solidFill>
                  <a:cs typeface="Courier New" pitchFamily="49" charset="0"/>
                </a:rPr>
                <a:t>st</a:t>
              </a:r>
              <a:r>
                <a:rPr lang="en-US" sz="2000" dirty="0">
                  <a:solidFill>
                    <a:schemeClr val="tx1"/>
                  </a:solidFill>
                  <a:cs typeface="Courier New" pitchFamily="49" charset="0"/>
                </a:rPr>
                <a:t> 4 bit of 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C00000"/>
                  </a:solidFill>
                  <a:latin typeface="Consolas" panose="020B0609020204030204" pitchFamily="49" charset="0"/>
                  <a:cs typeface="Courier New" pitchFamily="49" charset="0"/>
                </a:rPr>
                <a:t>PC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+4)</a:t>
              </a:r>
              <a:endParaRPr lang="en-SG" sz="2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94312" y="3429000"/>
              <a:ext cx="6485386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9698" y="3429000"/>
              <a:ext cx="607102" cy="94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3300" y="4158802"/>
            <a:ext cx="10845799" cy="556762"/>
            <a:chOff x="457201" y="3429000"/>
            <a:chExt cx="8229599" cy="556762"/>
          </a:xfrm>
        </p:grpSpPr>
        <p:sp>
          <p:nvSpPr>
            <p:cNvPr id="15" name="Rectangle 14"/>
            <p:cNvSpPr/>
            <p:nvPr/>
          </p:nvSpPr>
          <p:spPr>
            <a:xfrm>
              <a:off x="457201" y="3429000"/>
              <a:ext cx="1137111" cy="556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Courier New" pitchFamily="49" charset="0"/>
                </a:rPr>
                <a:t>0000</a:t>
              </a:r>
              <a:endParaRPr lang="en-SG" sz="2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94312" y="3429000"/>
              <a:ext cx="6485386" cy="556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0000 0100 0000 0000 0000 0010 11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79698" y="3429000"/>
              <a:ext cx="607102" cy="556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00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4350" y="4624501"/>
            <a:ext cx="113347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        0    4    0    0    0    2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03299" y="5323940"/>
            <a:ext cx="10845800" cy="457200"/>
            <a:chOff x="457200" y="3429000"/>
            <a:chExt cx="8229600" cy="457200"/>
          </a:xfrm>
        </p:grpSpPr>
        <p:sp>
          <p:nvSpPr>
            <p:cNvPr id="26" name="Rectangle 2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target address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03299" y="5774342"/>
            <a:ext cx="10845800" cy="457200"/>
            <a:chOff x="457200" y="3429000"/>
            <a:chExt cx="8229600" cy="457200"/>
          </a:xfrm>
        </p:grpSpPr>
        <p:sp>
          <p:nvSpPr>
            <p:cNvPr id="29" name="Rectangle 2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0000 10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81200" y="3429000"/>
              <a:ext cx="6705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00 0001 0000 0000 0000 0000 1011 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MIPS and 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" y="1508581"/>
            <a:ext cx="10128250" cy="5039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3800" y="36283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0x0040002C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6500" y="4225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6500" y="48475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6500" y="54317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0x00400038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5600" y="30822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0x20110000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4694" y="42730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$t0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$zero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exit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254694" y="4844534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$s1</a:t>
            </a:r>
            <a:r>
              <a:rPr lang="en-US" sz="2000" dirty="0">
                <a:latin typeface="Consolas" panose="020B0609020204030204" pitchFamily="49" charset="0"/>
              </a:rPr>
              <a:t>, 1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5431799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0x0810000B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85E8CFBB-CFA0-0FB7-8AF6-9507EFB2C005}"/>
                  </a:ext>
                </a:extLst>
              </p:cNvPr>
              <p:cNvSpPr txBox="1"/>
              <p:nvPr/>
            </p:nvSpPr>
            <p:spPr>
              <a:xfrm>
                <a:off x="8740877" y="758255"/>
                <a:ext cx="3657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85E8CFBB-CFA0-0FB7-8AF6-9507EFB2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77" y="758255"/>
                <a:ext cx="3657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99FB2CC-3F4A-E70A-E8DF-70B1DDD9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62656"/>
              </p:ext>
            </p:extLst>
          </p:nvPr>
        </p:nvGraphicFramePr>
        <p:xfrm>
          <a:off x="8947355" y="-5715"/>
          <a:ext cx="324464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929">
                  <a:extLst>
                    <a:ext uri="{9D8B030D-6E8A-4147-A177-3AD203B41FA5}">
                      <a16:colId xmlns:a16="http://schemas.microsoft.com/office/drawing/2014/main" val="129828918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89368482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616833653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930826709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31835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altLang="zh-CN" dirty="0"/>
                        <a:t>$t0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altLang="zh-CN" dirty="0"/>
                        <a:t>$s1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02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</a:t>
            </a:r>
            <a:r>
              <a:rPr lang="en-US" sz="2000" dirty="0" err="1">
                <a:latin typeface="Consolas" panose="020B0609020204030204" pitchFamily="49" charset="0"/>
              </a:rPr>
              <a:t>slt</a:t>
            </a:r>
            <a:r>
              <a:rPr lang="en-US" sz="2000" dirty="0">
                <a:latin typeface="Consolas" panose="020B0609020204030204" pitchFamily="49" charset="0"/>
              </a:rPr>
              <a:t>  $t9, $s3, $s2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bne</a:t>
            </a:r>
            <a:r>
              <a:rPr lang="en-US" sz="2000" dirty="0">
                <a:latin typeface="Consolas" panose="020B0609020204030204" pitchFamily="49" charset="0"/>
              </a:rPr>
              <a:t>  $t9, $zero, end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some code here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33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B9CDA6-BDCA-C824-247B-15307D5048CA}"/>
              </a:ext>
            </a:extLst>
          </p:cNvPr>
          <p:cNvSpPr txBox="1"/>
          <p:nvPr/>
        </p:nvSpPr>
        <p:spPr>
          <a:xfrm>
            <a:off x="6096000" y="920185"/>
            <a:ext cx="212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If high &lt; low, $t9 = 1.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If </a:t>
            </a:r>
            <a:r>
              <a:rPr lang="en-SG" altLang="zh-CN" dirty="0">
                <a:solidFill>
                  <a:srgbClr val="0070C0"/>
                </a:solidFill>
              </a:rPr>
              <a:t>$t9 == 0, loop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If $t9 &lt;&gt; 0, exit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add  $s4, $s2, $s3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srl</a:t>
            </a:r>
            <a:r>
              <a:rPr lang="en-US" sz="2000" dirty="0">
                <a:latin typeface="Consolas" panose="020B0609020204030204" pitchFamily="49" charset="0"/>
              </a:rPr>
              <a:t>  $s4, $s4, 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some code here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034496C-1E35-C27B-65C0-0C71EAD68962}"/>
              </a:ext>
            </a:extLst>
          </p:cNvPr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</p:spTree>
    <p:extLst>
      <p:ext uri="{BB962C8B-B14F-4D97-AF65-F5344CB8AC3E}">
        <p14:creationId xmlns:p14="http://schemas.microsoft.com/office/powerpoint/2010/main" val="14151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mid in $s4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sll</a:t>
            </a:r>
            <a:r>
              <a:rPr lang="en-US" sz="2000" dirty="0">
                <a:latin typeface="Consolas" panose="020B0609020204030204" pitchFamily="49" charset="0"/>
              </a:rPr>
              <a:t>  $t0, $s4, 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add  $t0, $s0, $t0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lw</a:t>
            </a:r>
            <a:r>
              <a:rPr lang="en-US" sz="2000" dirty="0">
                <a:latin typeface="Consolas" panose="020B0609020204030204" pitchFamily="49" charset="0"/>
              </a:rPr>
              <a:t>   $t1, 0($t0)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C61978C-5A6B-A126-BC15-55C50C44E414}"/>
              </a:ext>
            </a:extLst>
          </p:cNvPr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</p:spTree>
    <p:extLst>
      <p:ext uri="{BB962C8B-B14F-4D97-AF65-F5344CB8AC3E}">
        <p14:creationId xmlns:p14="http://schemas.microsoft.com/office/powerpoint/2010/main" val="33231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mid in $s4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array[mid] in $t1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slt</a:t>
            </a:r>
            <a:r>
              <a:rPr lang="en-US" sz="2000" dirty="0">
                <a:latin typeface="Consolas" panose="020B0609020204030204" pitchFamily="49" charset="0"/>
              </a:rPr>
              <a:t>  $t9, $s1, $t1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$t9, $zero, bigger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$s3, $s4, -1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</a:t>
            </a: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bigger: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17BF64-9264-8965-3380-31A5F0B25DA8}"/>
              </a:ext>
            </a:extLst>
          </p:cNvPr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</p:spTree>
    <p:extLst>
      <p:ext uri="{BB962C8B-B14F-4D97-AF65-F5344CB8AC3E}">
        <p14:creationId xmlns:p14="http://schemas.microsoft.com/office/powerpoint/2010/main" val="14535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else if (target &gt; t1)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mid in $s4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array[mid] in $t1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smaller condition code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bigger: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slt</a:t>
            </a:r>
            <a:r>
              <a:rPr lang="en-US" sz="2000" dirty="0">
                <a:latin typeface="Consolas" panose="020B0609020204030204" pitchFamily="49" charset="0"/>
              </a:rPr>
              <a:t>  $t9, $t1, $s1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$t9, $zero, equal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$s2, $s4,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</a:t>
            </a: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equal: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F4A3433-8B03-8A10-CA38-30E63DA97812}"/>
              </a:ext>
            </a:extLst>
          </p:cNvPr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</p:spTree>
    <p:extLst>
      <p:ext uri="{BB962C8B-B14F-4D97-AF65-F5344CB8AC3E}">
        <p14:creationId xmlns:p14="http://schemas.microsoft.com/office/powerpoint/2010/main" val="32686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ans</a:t>
            </a:r>
            <a:r>
              <a:rPr lang="en-US" sz="2000" dirty="0"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mid in $s4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array[mid] in $t1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smaller condition code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bigger condition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equal: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add  $s5, $s4, $zero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end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BC09BD5-29DC-9330-D869-C104A63EC527}"/>
              </a:ext>
            </a:extLst>
          </p:cNvPr>
          <p:cNvSpPr txBox="1"/>
          <p:nvPr/>
        </p:nvSpPr>
        <p:spPr>
          <a:xfrm>
            <a:off x="9779000" y="2322"/>
            <a:ext cx="241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array[0] -&gt; $s0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</p:spTree>
    <p:extLst>
      <p:ext uri="{BB962C8B-B14F-4D97-AF65-F5344CB8AC3E}">
        <p14:creationId xmlns:p14="http://schemas.microsoft.com/office/powerpoint/2010/main" val="324802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 to MIPS again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(low &lt;= high)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mid = (low + high) /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t1 = array[mid]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(target &lt;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 = mid –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if (target &gt; t1)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 = mid + 1;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mid;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mid in $s4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storing array[mid] in $t1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smaller condition code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bigger condition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// equal condition code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loopEnd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loop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end: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1800" y="59472"/>
            <a:ext cx="241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$s1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$s2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ans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matched = 1; 	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$s0, $zero,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$s1, $s5,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$s3, $zero,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7700" y="59472"/>
            <a:ext cx="347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66"/>
          <a:stretch/>
        </p:blipFill>
        <p:spPr>
          <a:xfrm>
            <a:off x="4092575" y="365125"/>
            <a:ext cx="8099425" cy="64600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40</a:t>
            </a:fld>
            <a:endParaRPr 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26C9614-255B-EE49-AF19-BCE1D568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825625"/>
            <a:ext cx="3598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altLang="zh-CN" sz="2000" dirty="0"/>
              <a:t>b. immediate value for </a:t>
            </a:r>
          </a:p>
          <a:p>
            <a:pPr marL="0" indent="0" algn="ctr">
              <a:buNone/>
            </a:pPr>
            <a:r>
              <a:rPr lang="en-SG" altLang="zh-CN" sz="2000" dirty="0" err="1"/>
              <a:t>bne</a:t>
            </a:r>
            <a:r>
              <a:rPr lang="en-SG" altLang="zh-CN" sz="2000" dirty="0"/>
              <a:t> $t9, $zero, end</a:t>
            </a:r>
          </a:p>
          <a:p>
            <a:pPr marL="0" indent="0" algn="ctr">
              <a:buNone/>
            </a:pPr>
            <a:endParaRPr lang="en-SG" altLang="zh-CN" sz="2000" dirty="0"/>
          </a:p>
          <a:p>
            <a:pPr marL="0" indent="0">
              <a:buNone/>
            </a:pPr>
            <a:r>
              <a:rPr lang="en-SG" altLang="zh-CN" sz="2000" dirty="0"/>
              <a:t>Label end is 16 instructions away from PC + 4.</a:t>
            </a:r>
          </a:p>
          <a:p>
            <a:pPr marL="0" indent="0">
              <a:buNone/>
            </a:pPr>
            <a:endParaRPr lang="en-SG" altLang="zh-CN" sz="2000" dirty="0"/>
          </a:p>
          <a:p>
            <a:pPr marL="0" indent="0">
              <a:buNone/>
            </a:pPr>
            <a:r>
              <a:rPr lang="en-SG" altLang="zh-CN" sz="2000" dirty="0"/>
              <a:t>The immediate value is 16.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DDD0AA9-4D38-B760-7BD8-A73F58837A18}"/>
              </a:ext>
            </a:extLst>
          </p:cNvPr>
          <p:cNvCxnSpPr/>
          <p:nvPr/>
        </p:nvCxnSpPr>
        <p:spPr>
          <a:xfrm>
            <a:off x="3814918" y="1286479"/>
            <a:ext cx="88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8CE4FD-8730-7F01-95A6-040812A75676}"/>
              </a:ext>
            </a:extLst>
          </p:cNvPr>
          <p:cNvSpPr txBox="1"/>
          <p:nvPr/>
        </p:nvSpPr>
        <p:spPr>
          <a:xfrm>
            <a:off x="3399493" y="90633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PC + 4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4CCB99-24D5-53E3-4573-E3ACF0EE2AAA}"/>
              </a:ext>
            </a:extLst>
          </p:cNvPr>
          <p:cNvSpPr/>
          <p:nvPr/>
        </p:nvSpPr>
        <p:spPr>
          <a:xfrm>
            <a:off x="4652513" y="906335"/>
            <a:ext cx="2530415" cy="2061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FB386-97D0-A96C-A0E5-130A132F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9F2E-E0FD-52F5-13E5-8764A98D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95CB5-26AF-5C2C-D199-A3D34605C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"/>
          <a:stretch/>
        </p:blipFill>
        <p:spPr>
          <a:xfrm>
            <a:off x="4092575" y="365125"/>
            <a:ext cx="8099425" cy="64600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3193-877C-18F4-255D-A7BF2234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41</a:t>
            </a:fld>
            <a:endParaRPr 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091ECC-E86A-4607-BE37-573EB053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42221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altLang="zh-CN" sz="2000" dirty="0"/>
              <a:t>c. hexadecimal representation of</a:t>
            </a:r>
          </a:p>
          <a:p>
            <a:pPr marL="0" indent="0" algn="ctr">
              <a:buNone/>
            </a:pPr>
            <a:r>
              <a:rPr lang="en-SG" altLang="zh-CN" sz="2000" dirty="0">
                <a:solidFill>
                  <a:srgbClr val="C00000"/>
                </a:solidFill>
              </a:rPr>
              <a:t>j </a:t>
            </a:r>
            <a:r>
              <a:rPr lang="en-SG" altLang="zh-CN" sz="2000" dirty="0" err="1">
                <a:solidFill>
                  <a:srgbClr val="C00000"/>
                </a:solidFill>
              </a:rPr>
              <a:t>loopEnd</a:t>
            </a:r>
            <a:endParaRPr lang="en-SG" altLang="zh-CN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SG" altLang="zh-CN" sz="2000" dirty="0"/>
          </a:p>
          <a:p>
            <a:pPr marL="0" indent="0">
              <a:buNone/>
            </a:pPr>
            <a:r>
              <a:rPr lang="en-US" altLang="zh-CN" sz="2000" dirty="0"/>
              <a:t>Address at </a:t>
            </a:r>
            <a:r>
              <a:rPr lang="en-US" altLang="zh-CN" sz="2000" dirty="0" err="1"/>
              <a:t>loopEnd</a:t>
            </a:r>
            <a:r>
              <a:rPr lang="en-US" altLang="zh-CN" sz="2000" dirty="0"/>
              <a:t>: is </a:t>
            </a:r>
          </a:p>
          <a:p>
            <a:pPr marL="0" indent="0">
              <a:buNone/>
            </a:pPr>
            <a:r>
              <a:rPr lang="en-US" altLang="zh-CN" sz="2200" dirty="0"/>
              <a:t>0xFFFFFF00 + (17</a:t>
            </a:r>
            <a:r>
              <a:rPr lang="en-US" altLang="zh-CN" sz="2200" baseline="-25000" dirty="0"/>
              <a:t>10</a:t>
            </a:r>
            <a:r>
              <a:rPr lang="en-US" altLang="zh-CN" sz="2200" dirty="0"/>
              <a:t>×4) =0xFFFFFF44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1111</a:t>
            </a:r>
            <a:r>
              <a:rPr lang="en-US" altLang="zh-CN" sz="1800" dirty="0"/>
              <a:t> 1111 1111 1111 1111 1111 0100 0100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Check that the most significant 4 bit of address after </a:t>
            </a:r>
            <a:r>
              <a:rPr lang="en-US" altLang="zh-CN" sz="2000" dirty="0">
                <a:solidFill>
                  <a:srgbClr val="C00000"/>
                </a:solidFill>
              </a:rPr>
              <a:t>j </a:t>
            </a:r>
            <a:r>
              <a:rPr lang="en-US" altLang="zh-CN" sz="2000" dirty="0" err="1">
                <a:solidFill>
                  <a:srgbClr val="C00000"/>
                </a:solidFill>
              </a:rPr>
              <a:t>loopEnd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is also 0b</a:t>
            </a:r>
            <a:r>
              <a:rPr lang="en-US" altLang="zh-CN" sz="2000" dirty="0">
                <a:solidFill>
                  <a:srgbClr val="00B050"/>
                </a:solidFill>
              </a:rPr>
              <a:t>1111</a:t>
            </a:r>
            <a:r>
              <a:rPr lang="en-US" altLang="zh-CN" sz="2000" dirty="0"/>
              <a:t>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000010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</a:rPr>
              <a:t>1111 1111 1111 1111 1111 0100 01</a:t>
            </a:r>
          </a:p>
          <a:p>
            <a:pPr marL="0" indent="0">
              <a:buNone/>
            </a:pPr>
            <a:r>
              <a:rPr lang="en-US" altLang="zh-CN" sz="1800" dirty="0"/>
              <a:t>=0x0BFFFFD1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12C9FF-4EB1-E1FB-11E1-E7CC1E2A8C05}"/>
              </a:ext>
            </a:extLst>
          </p:cNvPr>
          <p:cNvSpPr txBox="1"/>
          <p:nvPr/>
        </p:nvSpPr>
        <p:spPr>
          <a:xfrm>
            <a:off x="3028416" y="54971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chemeClr val="bg1">
                    <a:lumMod val="50000"/>
                  </a:schemeClr>
                </a:solidFill>
              </a:rPr>
              <a:t>0xFFFFFF00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466BBB-6362-A72E-DEF9-242840DE6D7A}"/>
              </a:ext>
            </a:extLst>
          </p:cNvPr>
          <p:cNvSpPr/>
          <p:nvPr/>
        </p:nvSpPr>
        <p:spPr>
          <a:xfrm>
            <a:off x="4648703" y="3246252"/>
            <a:ext cx="1354933" cy="2450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D30621-38FF-3319-3D4C-A3C5C9DC0A15}"/>
              </a:ext>
            </a:extLst>
          </p:cNvPr>
          <p:cNvCxnSpPr>
            <a:cxnSpLocks/>
          </p:cNvCxnSpPr>
          <p:nvPr/>
        </p:nvCxnSpPr>
        <p:spPr>
          <a:xfrm>
            <a:off x="662940" y="4370070"/>
            <a:ext cx="3108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C6200E-5C9B-57C7-39D1-A2F08B11498E}"/>
              </a:ext>
            </a:extLst>
          </p:cNvPr>
          <p:cNvSpPr txBox="1"/>
          <p:nvPr/>
        </p:nvSpPr>
        <p:spPr>
          <a:xfrm>
            <a:off x="2925546" y="594707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chemeClr val="bg1">
                    <a:lumMod val="50000"/>
                  </a:schemeClr>
                </a:solidFill>
              </a:rPr>
              <a:t>0xFFFFFF44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3B8A8E-44A4-7D9D-9DFE-AC3DE3509C14}"/>
              </a:ext>
            </a:extLst>
          </p:cNvPr>
          <p:cNvCxnSpPr/>
          <p:nvPr/>
        </p:nvCxnSpPr>
        <p:spPr>
          <a:xfrm>
            <a:off x="3771900" y="3899157"/>
            <a:ext cx="88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EEF4335-5509-A54D-5A99-CD1F7DF52DFC}"/>
              </a:ext>
            </a:extLst>
          </p:cNvPr>
          <p:cNvSpPr txBox="1"/>
          <p:nvPr/>
        </p:nvSpPr>
        <p:spPr>
          <a:xfrm>
            <a:off x="3356475" y="351901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PC + 4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20E7-2377-DC9C-72B5-1E33F2AE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B53-C373-AC90-1DA1-298C7419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B7E9D-240E-69AF-8B08-B83D84B7A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"/>
          <a:stretch/>
        </p:blipFill>
        <p:spPr>
          <a:xfrm>
            <a:off x="4092575" y="365125"/>
            <a:ext cx="8099425" cy="64600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6335-360E-215A-0A4A-6D95C28F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42</a:t>
            </a:fld>
            <a:endParaRPr 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E0942A-5D9F-6B94-FA19-0F680C6A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4222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altLang="zh-CN" sz="2000" dirty="0"/>
              <a:t>d. The encoding of the 2</a:t>
            </a:r>
            <a:r>
              <a:rPr lang="en-SG" altLang="zh-CN" sz="2000" baseline="30000" dirty="0"/>
              <a:t>nd</a:t>
            </a:r>
            <a:r>
              <a:rPr lang="en-SG" altLang="zh-CN" sz="2000" dirty="0"/>
              <a:t> </a:t>
            </a:r>
          </a:p>
          <a:p>
            <a:pPr marL="0" indent="0" algn="ctr">
              <a:buNone/>
            </a:pPr>
            <a:r>
              <a:rPr lang="en-SG" altLang="zh-CN" sz="2000" dirty="0">
                <a:solidFill>
                  <a:srgbClr val="C00000"/>
                </a:solidFill>
              </a:rPr>
              <a:t>j </a:t>
            </a:r>
            <a:r>
              <a:rPr lang="en-SG" altLang="zh-CN" sz="2000" dirty="0" err="1">
                <a:solidFill>
                  <a:srgbClr val="C00000"/>
                </a:solidFill>
              </a:rPr>
              <a:t>loopEnd</a:t>
            </a:r>
            <a:endParaRPr lang="en-SG" altLang="zh-CN" sz="2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SG" altLang="zh-CN" sz="2000" dirty="0"/>
          </a:p>
          <a:p>
            <a:pPr marL="0" indent="0">
              <a:buNone/>
            </a:pPr>
            <a:r>
              <a:rPr lang="en-US" altLang="zh-CN" sz="2000" dirty="0"/>
              <a:t>Check that the most significant 4 bit of address at the 2</a:t>
            </a:r>
            <a:r>
              <a:rPr lang="en-US" altLang="zh-CN" sz="2000" baseline="30000" dirty="0"/>
              <a:t>nd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j </a:t>
            </a:r>
            <a:r>
              <a:rPr lang="en-US" altLang="zh-CN" sz="2000" dirty="0" err="1">
                <a:solidFill>
                  <a:srgbClr val="C00000"/>
                </a:solidFill>
              </a:rPr>
              <a:t>loopEnd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/>
              <a:t>is still 0b</a:t>
            </a:r>
            <a:r>
              <a:rPr lang="en-US" altLang="zh-CN" sz="2000" dirty="0">
                <a:solidFill>
                  <a:srgbClr val="00B050"/>
                </a:solidFill>
              </a:rPr>
              <a:t>1111</a:t>
            </a:r>
            <a:r>
              <a:rPr lang="en-US" altLang="zh-CN" sz="2000" dirty="0"/>
              <a:t>.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Then yes, we have the same encoding as the 1</a:t>
            </a:r>
            <a:r>
              <a:rPr lang="en-US" altLang="zh-CN" sz="2000" baseline="30000" dirty="0"/>
              <a:t>st</a:t>
            </a:r>
            <a:r>
              <a:rPr lang="en-US" altLang="zh-CN" sz="2000" dirty="0"/>
              <a:t> j </a:t>
            </a:r>
            <a:r>
              <a:rPr lang="en-US" altLang="zh-CN" sz="2000" dirty="0" err="1"/>
              <a:t>loopEnd</a:t>
            </a:r>
            <a:r>
              <a:rPr lang="en-US" altLang="zh-CN" sz="2000" dirty="0"/>
              <a:t>. </a:t>
            </a:r>
          </a:p>
          <a:p>
            <a:pPr marL="0" indent="0">
              <a:buNone/>
            </a:pPr>
            <a:r>
              <a:rPr lang="en-US" altLang="zh-CN" sz="2000" dirty="0"/>
              <a:t>Jump specifies the target “directly”. So, two jumps to the same target will give the same encoding. 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7DC0EF-EC42-F2A3-EAD3-3E138EB59785}"/>
              </a:ext>
            </a:extLst>
          </p:cNvPr>
          <p:cNvSpPr txBox="1"/>
          <p:nvPr/>
        </p:nvSpPr>
        <p:spPr>
          <a:xfrm>
            <a:off x="3028416" y="54971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chemeClr val="bg1">
                    <a:lumMod val="50000"/>
                  </a:schemeClr>
                </a:solidFill>
              </a:rPr>
              <a:t>0xFFFFFF00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956F8A-BCCC-9968-E2B3-5B5778495C71}"/>
              </a:ext>
            </a:extLst>
          </p:cNvPr>
          <p:cNvSpPr/>
          <p:nvPr/>
        </p:nvSpPr>
        <p:spPr>
          <a:xfrm>
            <a:off x="4618991" y="4603996"/>
            <a:ext cx="1366174" cy="217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0E9936-13C0-5EBA-2AFF-2B3FDCEC3976}"/>
              </a:ext>
            </a:extLst>
          </p:cNvPr>
          <p:cNvSpPr txBox="1"/>
          <p:nvPr/>
        </p:nvSpPr>
        <p:spPr>
          <a:xfrm>
            <a:off x="2925546" y="594707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chemeClr val="bg1">
                    <a:lumMod val="50000"/>
                  </a:schemeClr>
                </a:solidFill>
              </a:rPr>
              <a:t>0xFFFFFF44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F3C4-7DFD-E17D-D838-4EB26A2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Backup – How to Jump out of The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5491C-359B-23CE-31FF-93D1915F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altLang="zh-CN" dirty="0"/>
              <a:t>Store the address to be jumped to in a register. </a:t>
            </a:r>
          </a:p>
          <a:p>
            <a:pPr marL="0" indent="0">
              <a:buNone/>
            </a:pPr>
            <a:r>
              <a:rPr lang="en-SG" altLang="zh-CN" dirty="0"/>
              <a:t>Jump to the address stored in the register using instruction </a:t>
            </a:r>
            <a:r>
              <a:rPr lang="en-SG" altLang="zh-CN" dirty="0" err="1">
                <a:solidFill>
                  <a:srgbClr val="006600"/>
                </a:solidFill>
                <a:latin typeface="Consolas" panose="020B0609020204030204" pitchFamily="49" charset="0"/>
              </a:rPr>
              <a:t>jr</a:t>
            </a:r>
            <a:endParaRPr lang="en-SG" altLang="zh-CN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SG" altLang="zh-CN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altLang="zh-CN" dirty="0" err="1">
                <a:solidFill>
                  <a:srgbClr val="006600"/>
                </a:solidFill>
                <a:latin typeface="Consolas" panose="020B0609020204030204" pitchFamily="49" charset="0"/>
              </a:rPr>
              <a:t>lui</a:t>
            </a:r>
            <a:r>
              <a:rPr lang="en-SG" altLang="zh-CN" dirty="0">
                <a:solidFill>
                  <a:srgbClr val="006600"/>
                </a:solidFill>
                <a:latin typeface="Consolas" panose="020B0609020204030204" pitchFamily="49" charset="0"/>
              </a:rPr>
              <a:t> $t0, 0x1000</a:t>
            </a:r>
          </a:p>
          <a:p>
            <a:pPr marL="0" indent="0">
              <a:buNone/>
            </a:pPr>
            <a:r>
              <a:rPr lang="en-SG" altLang="zh-CN" dirty="0" err="1">
                <a:solidFill>
                  <a:srgbClr val="006600"/>
                </a:solidFill>
                <a:latin typeface="Consolas" panose="020B0609020204030204" pitchFamily="49" charset="0"/>
              </a:rPr>
              <a:t>ori</a:t>
            </a:r>
            <a:r>
              <a:rPr lang="en-SG" altLang="zh-CN" dirty="0">
                <a:solidFill>
                  <a:srgbClr val="006600"/>
                </a:solidFill>
                <a:latin typeface="Consolas" panose="020B0609020204030204" pitchFamily="49" charset="0"/>
              </a:rPr>
              <a:t> $t0, 0xFFFF</a:t>
            </a:r>
          </a:p>
          <a:p>
            <a:pPr marL="0" indent="0">
              <a:buNone/>
            </a:pPr>
            <a:endParaRPr lang="en-SG" altLang="zh-CN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SG" altLang="zh-CN" dirty="0" err="1">
                <a:solidFill>
                  <a:srgbClr val="006600"/>
                </a:solidFill>
                <a:latin typeface="Consolas" panose="020B0609020204030204" pitchFamily="49" charset="0"/>
              </a:rPr>
              <a:t>jr</a:t>
            </a:r>
            <a:r>
              <a:rPr lang="en-SG" altLang="zh-CN" dirty="0">
                <a:solidFill>
                  <a:srgbClr val="006600"/>
                </a:solidFill>
                <a:latin typeface="Consolas" panose="020B0609020204030204" pitchFamily="49" charset="0"/>
              </a:rPr>
              <a:t> $t0  // jump to 0x1000FFFF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FDB64-0E51-B12E-66B5-4842DC55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43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C492F0-C75F-A926-A64F-EA270151C1B0}"/>
              </a:ext>
            </a:extLst>
          </p:cNvPr>
          <p:cNvSpPr txBox="1"/>
          <p:nvPr/>
        </p:nvSpPr>
        <p:spPr>
          <a:xfrm>
            <a:off x="9134765" y="311705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6600"/>
                </a:solidFill>
              </a:rPr>
              <a:t>Not covered, just fyi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0CA0-E9BC-397D-36CD-4B72575C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6306"/>
            <a:ext cx="10515600" cy="1325563"/>
          </a:xfrm>
        </p:spPr>
        <p:txBody>
          <a:bodyPr/>
          <a:lstStyle/>
          <a:p>
            <a:r>
              <a:rPr lang="en-SG" altLang="zh-CN" dirty="0"/>
              <a:t>Backup – MIPS Pipeline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7B60A9-74B9-8DA8-1C88-B315A072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451" b="5997"/>
          <a:stretch/>
        </p:blipFill>
        <p:spPr>
          <a:xfrm>
            <a:off x="1015001" y="817305"/>
            <a:ext cx="10161998" cy="604730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11C10-9F41-4969-C3C0-714F8AE0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44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33C0AD-6579-9D6B-DE8E-D1FBFE8624C1}"/>
              </a:ext>
            </a:extLst>
          </p:cNvPr>
          <p:cNvSpPr/>
          <p:nvPr/>
        </p:nvSpPr>
        <p:spPr>
          <a:xfrm>
            <a:off x="657546" y="6356350"/>
            <a:ext cx="1089061" cy="50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A62A-D339-CFB9-4B69-6B5CA8379841}"/>
              </a:ext>
            </a:extLst>
          </p:cNvPr>
          <p:cNvSpPr txBox="1"/>
          <p:nvPr/>
        </p:nvSpPr>
        <p:spPr>
          <a:xfrm>
            <a:off x="2453505" y="30596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B050"/>
                </a:solidFill>
              </a:rPr>
              <a:t>PC + 4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1EFA47-760D-E3A2-1EE6-88C647FE6659}"/>
              </a:ext>
            </a:extLst>
          </p:cNvPr>
          <p:cNvSpPr txBox="1"/>
          <p:nvPr/>
        </p:nvSpPr>
        <p:spPr>
          <a:xfrm>
            <a:off x="4259445" y="3477891"/>
            <a:ext cx="153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B050"/>
                </a:solidFill>
              </a:rPr>
              <a:t>Immediate * 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E34E2C-23DA-FB58-2E05-130555E0888C}"/>
              </a:ext>
            </a:extLst>
          </p:cNvPr>
          <p:cNvSpPr txBox="1"/>
          <p:nvPr/>
        </p:nvSpPr>
        <p:spPr>
          <a:xfrm>
            <a:off x="8450580" y="2707124"/>
            <a:ext cx="233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B050"/>
                </a:solidFill>
              </a:rPr>
              <a:t>PC + 4 + Immediate * 4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57487-C01D-5A9F-65D5-37205259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E8A1D-A659-D62E-F9E9-0DB34129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Card-P374493.indd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JumpAddr</a:t>
            </a:r>
            <a:r>
              <a:rPr lang="en-US" altLang="zh-CN" dirty="0"/>
              <a:t> = { PC+4[31:28], address, 2’b0 }</a:t>
            </a:r>
          </a:p>
          <a:p>
            <a:pPr marL="0" indent="0">
              <a:buNone/>
            </a:pPr>
            <a:r>
              <a:rPr lang="it-IT" altLang="zh-CN" dirty="0"/>
              <a:t>BranchAddr = {14{immediate[15]},immediate,2’b0}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xori</a:t>
            </a:r>
            <a:r>
              <a:rPr lang="en-US" altLang="zh-CN" dirty="0"/>
              <a:t> – opcode: 001110</a:t>
            </a:r>
          </a:p>
          <a:p>
            <a:pPr marL="0" indent="0">
              <a:buNone/>
            </a:pPr>
            <a:r>
              <a:rPr lang="en-US" altLang="zh-CN" dirty="0" err="1"/>
              <a:t>xor</a:t>
            </a:r>
            <a:r>
              <a:rPr lang="en-US" altLang="zh-CN" dirty="0"/>
              <a:t> – </a:t>
            </a:r>
            <a:r>
              <a:rPr lang="en-US" altLang="zh-CN" dirty="0" err="1"/>
              <a:t>funct</a:t>
            </a:r>
            <a:r>
              <a:rPr lang="en-US" altLang="zh-CN" dirty="0"/>
              <a:t>: 100110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91351-B31C-CB7E-39F5-28698A7D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2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CS2100 Tutorial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Song Kai</a:t>
            </a:r>
          </a:p>
          <a:p>
            <a:r>
              <a:rPr lang="en-US" dirty="0"/>
              <a:t>song.kai@u.nus.edu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7700" y="59472"/>
            <a:ext cx="347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</a:t>
            </a:r>
            <a:r>
              <a:rPr lang="en-US" sz="2000" dirty="0" err="1">
                <a:latin typeface="Consolas" panose="020B0609020204030204" pitchFamily="49" charset="0"/>
              </a:rPr>
              <a:t>slt</a:t>
            </a:r>
            <a:r>
              <a:rPr lang="en-US" sz="2000" dirty="0">
                <a:latin typeface="Consolas" panose="020B0609020204030204" pitchFamily="49" charset="0"/>
              </a:rPr>
              <a:t>  $t0, $s0, $s1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$t0, $zero, exit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$s3, $zero, exit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// some code in the middle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looping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add  $t1, $s4, $s0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lb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$t2, 0($t1)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  $t3, $s4, $s1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lb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$t4, 0($t3)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</a:rPr>
              <a:t>  $t2, $t4,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$s3, $zero,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j    loop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else:</a:t>
            </a:r>
            <a:r>
              <a:rPr lang="en-US" sz="2000" dirty="0">
                <a:latin typeface="Consolas" panose="020B0609020204030204" pitchFamily="49" charset="0"/>
              </a:rPr>
              <a:t> // else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if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string[low]</a:t>
            </a:r>
            <a:r>
              <a:rPr lang="en-US" sz="2000" dirty="0"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string[high]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matched = 0;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17C7C-E947-BDBD-3426-069F3A741F9D}"/>
              </a:ext>
            </a:extLst>
          </p:cNvPr>
          <p:cNvSpPr txBox="1"/>
          <p:nvPr/>
        </p:nvSpPr>
        <p:spPr>
          <a:xfrm>
            <a:off x="1614341" y="18045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Address of string[index] = base address + index</a:t>
            </a:r>
          </a:p>
        </p:txBody>
      </p:sp>
    </p:spTree>
    <p:extLst>
      <p:ext uri="{BB962C8B-B14F-4D97-AF65-F5344CB8AC3E}">
        <p14:creationId xmlns:p14="http://schemas.microsoft.com/office/powerpoint/2010/main" val="23449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loop: // looping conditions code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latin typeface="Consolas" panose="020B0609020204030204" pitchFamily="49" charset="0"/>
              </a:rPr>
              <a:t>// if code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else: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$s0, $s0,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$s1, $s1, -1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j loop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exit:	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matched = 1; 	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(string[low] != string[high])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920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Method 2: Using Address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864FFC-50E4-DE98-5877-E836ED46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94753"/>
              </p:ext>
            </p:extLst>
          </p:nvPr>
        </p:nvGraphicFramePr>
        <p:xfrm>
          <a:off x="3140362" y="3375005"/>
          <a:ext cx="5911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468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844468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‘d’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‘a’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‘r’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‘\0’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28287A1-28CC-5EC7-4466-85C684D8EB30}"/>
              </a:ext>
            </a:extLst>
          </p:cNvPr>
          <p:cNvSpPr txBox="1"/>
          <p:nvPr/>
        </p:nvSpPr>
        <p:spPr>
          <a:xfrm>
            <a:off x="2013528" y="2963773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Address: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F89038-9BCF-B4A0-6E02-5B0A2B3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93381"/>
              </p:ext>
            </p:extLst>
          </p:nvPr>
        </p:nvGraphicFramePr>
        <p:xfrm>
          <a:off x="3136081" y="2972667"/>
          <a:ext cx="684611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825">
                  <a:extLst>
                    <a:ext uri="{9D8B030D-6E8A-4147-A177-3AD203B41FA5}">
                      <a16:colId xmlns:a16="http://schemas.microsoft.com/office/drawing/2014/main" val="3833845892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1303318424"/>
                    </a:ext>
                  </a:extLst>
                </a:gridCol>
                <a:gridCol w="955496">
                  <a:extLst>
                    <a:ext uri="{9D8B030D-6E8A-4147-A177-3AD203B41FA5}">
                      <a16:colId xmlns:a16="http://schemas.microsoft.com/office/drawing/2014/main" val="3454625718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51013434"/>
                    </a:ext>
                  </a:extLst>
                </a:gridCol>
                <a:gridCol w="904125">
                  <a:extLst>
                    <a:ext uri="{9D8B030D-6E8A-4147-A177-3AD203B41FA5}">
                      <a16:colId xmlns:a16="http://schemas.microsoft.com/office/drawing/2014/main" val="477729326"/>
                    </a:ext>
                  </a:extLst>
                </a:gridCol>
                <a:gridCol w="1462952">
                  <a:extLst>
                    <a:ext uri="{9D8B030D-6E8A-4147-A177-3AD203B41FA5}">
                      <a16:colId xmlns:a16="http://schemas.microsoft.com/office/drawing/2014/main" val="1197189450"/>
                    </a:ext>
                  </a:extLst>
                </a:gridCol>
                <a:gridCol w="978017">
                  <a:extLst>
                    <a:ext uri="{9D8B030D-6E8A-4147-A177-3AD203B41FA5}">
                      <a16:colId xmlns:a16="http://schemas.microsoft.com/office/drawing/2014/main" val="29818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Consolas" panose="020B0609020204030204" pitchFamily="49" charset="0"/>
                        </a:rPr>
                        <a:t>addr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addr+1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addr+2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addr+3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addr+4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9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087913B-07CE-6E38-4D47-F076DADBF674}"/>
              </a:ext>
            </a:extLst>
          </p:cNvPr>
          <p:cNvSpPr txBox="1"/>
          <p:nvPr/>
        </p:nvSpPr>
        <p:spPr>
          <a:xfrm>
            <a:off x="3022487" y="4839460"/>
            <a:ext cx="6029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Addresses of consecutive characters differ by 1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 </a:t>
            </a:r>
            <a:r>
              <a:rPr lang="en-US" altLang="zh-CN" sz="2400" dirty="0" err="1"/>
              <a:t>lb</a:t>
            </a:r>
            <a:r>
              <a:rPr lang="en-US" altLang="zh-CN" sz="2400" dirty="0"/>
              <a:t> to get each character.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97125-FA30-5BBA-6B22-14AC236E87C3}"/>
              </a:ext>
            </a:extLst>
          </p:cNvPr>
          <p:cNvSpPr txBox="1"/>
          <p:nvPr/>
        </p:nvSpPr>
        <p:spPr>
          <a:xfrm>
            <a:off x="7398327" y="4036291"/>
            <a:ext cx="86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size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2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</a:t>
            </a:r>
            <a:r>
              <a:rPr lang="en-US" dirty="0"/>
              <a:t> 1 C to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0" y="1996341"/>
            <a:ext cx="5638800" cy="529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low = 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high = size-1;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matched = 1; 		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while ((low &lt; high) &amp;&amp; matched)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string[low]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string[high]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matched = 0;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low++;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high--;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96341"/>
            <a:ext cx="5638800" cy="529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$s0, $zero,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$s1, $s5, 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</a:rPr>
              <a:t> $s3, $zero,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add $t1, $s4, $s0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add $t3, $s4, $s1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7700" y="59472"/>
            <a:ext cx="347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$s0;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high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$s1;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matched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$s3;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address of string[]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$s4;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$s5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address of string[low]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$t1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address of string[high]  $t3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200E-67EA-4D9D-9B58-24FEFD956B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4070</Words>
  <Application>Microsoft Office PowerPoint</Application>
  <PresentationFormat>Widescreen</PresentationFormat>
  <Paragraphs>962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Wingdings</vt:lpstr>
      <vt:lpstr>Office Theme</vt:lpstr>
      <vt:lpstr>CS2100 Tutorial 3</vt:lpstr>
      <vt:lpstr>Qn 1 C to MIPS</vt:lpstr>
      <vt:lpstr>Method 1: Using Array Index</vt:lpstr>
      <vt:lpstr>Qn 1 C to MIPS</vt:lpstr>
      <vt:lpstr>Qn 1 C to MIPS</vt:lpstr>
      <vt:lpstr>Qn 1 C to MIPS</vt:lpstr>
      <vt:lpstr>Qn 1 C to MIPS</vt:lpstr>
      <vt:lpstr>Method 2: Using Address Pointer</vt:lpstr>
      <vt:lpstr>Qn 1 C to MIPS</vt:lpstr>
      <vt:lpstr>Qn 1 C to MIPS</vt:lpstr>
      <vt:lpstr>Qn 1 C to MIPS</vt:lpstr>
      <vt:lpstr>Qn 1 C to MIPS</vt:lpstr>
      <vt:lpstr>PowerPoint Presentation</vt:lpstr>
      <vt:lpstr>Revision: R-, I-, J-Format</vt:lpstr>
      <vt:lpstr>Register-Format</vt:lpstr>
      <vt:lpstr>Immediate-Format</vt:lpstr>
      <vt:lpstr>Immediate-Format - Branching</vt:lpstr>
      <vt:lpstr>Jump-Format</vt:lpstr>
      <vt:lpstr>Registers and Opcodes</vt:lpstr>
      <vt:lpstr>Q2 MIPS and Instruction Encoding</vt:lpstr>
      <vt:lpstr>Q2 MIPS and Instruction Encoding </vt:lpstr>
      <vt:lpstr>Q2 MIPS and Instruction Encoding</vt:lpstr>
      <vt:lpstr>Q2 MIPS and Instruction Encoding </vt:lpstr>
      <vt:lpstr>Q2 MIPS and Instruction Encoding</vt:lpstr>
      <vt:lpstr>Q2 MIPS and Instruction Encoding </vt:lpstr>
      <vt:lpstr>Q2 MIPS and Instruction Encoding</vt:lpstr>
      <vt:lpstr>Q2 MIPS and Instruction Encoding </vt:lpstr>
      <vt:lpstr>Q2 MIPS and Instruction Encoding</vt:lpstr>
      <vt:lpstr>Q2 MIPS and Instruction Encoding </vt:lpstr>
      <vt:lpstr>Q2 MIPS and Instruction Encoding</vt:lpstr>
      <vt:lpstr>Q2 MIPS and Instruction Encoding </vt:lpstr>
      <vt:lpstr>Q2 MIPS and Instruction Encoding</vt:lpstr>
      <vt:lpstr>Q3 C to MIPS again</vt:lpstr>
      <vt:lpstr>Q3 C to MIPS again</vt:lpstr>
      <vt:lpstr>Q3 C to MIPS again</vt:lpstr>
      <vt:lpstr>Q3 C to MIPS again</vt:lpstr>
      <vt:lpstr>Q3 C to MIPS again</vt:lpstr>
      <vt:lpstr>Q3 C to MIPS again</vt:lpstr>
      <vt:lpstr>Q3 C to MIPS again</vt:lpstr>
      <vt:lpstr>Q3 </vt:lpstr>
      <vt:lpstr>Q3 </vt:lpstr>
      <vt:lpstr>Q3 </vt:lpstr>
      <vt:lpstr>Backup – How to Jump out of The Block</vt:lpstr>
      <vt:lpstr>Backup – MIPS Pipeline</vt:lpstr>
      <vt:lpstr>Backup</vt:lpstr>
      <vt:lpstr>CS2100 Tutorial 3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3</dc:title>
  <dc:creator>Song Kai</dc:creator>
  <cp:lastModifiedBy>Song Kai</cp:lastModifiedBy>
  <cp:revision>60</cp:revision>
  <cp:lastPrinted>2020-02-10T03:18:11Z</cp:lastPrinted>
  <dcterms:created xsi:type="dcterms:W3CDTF">2020-02-08T08:49:50Z</dcterms:created>
  <dcterms:modified xsi:type="dcterms:W3CDTF">2025-02-11T01:42:32Z</dcterms:modified>
</cp:coreProperties>
</file>