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710" r:id="rId10"/>
    <p:sldId id="728" r:id="rId11"/>
    <p:sldId id="729" r:id="rId12"/>
    <p:sldId id="730" r:id="rId13"/>
    <p:sldId id="732" r:id="rId14"/>
    <p:sldId id="731" r:id="rId15"/>
    <p:sldId id="272" r:id="rId16"/>
    <p:sldId id="273" r:id="rId17"/>
    <p:sldId id="274" r:id="rId18"/>
    <p:sldId id="276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88" r:id="rId27"/>
    <p:sldId id="292" r:id="rId28"/>
    <p:sldId id="289" r:id="rId29"/>
    <p:sldId id="293" r:id="rId30"/>
    <p:sldId id="290" r:id="rId31"/>
    <p:sldId id="294" r:id="rId32"/>
    <p:sldId id="736" r:id="rId33"/>
    <p:sldId id="295" r:id="rId34"/>
    <p:sldId id="296" r:id="rId35"/>
    <p:sldId id="297" r:id="rId36"/>
    <p:sldId id="298" r:id="rId37"/>
    <p:sldId id="733" r:id="rId38"/>
    <p:sldId id="734" r:id="rId39"/>
    <p:sldId id="735" r:id="rId40"/>
    <p:sldId id="738" r:id="rId41"/>
    <p:sldId id="740" r:id="rId42"/>
    <p:sldId id="739" r:id="rId43"/>
    <p:sldId id="737" r:id="rId44"/>
    <p:sldId id="257" r:id="rId45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222C8-BDD9-420B-AA33-13E6B996DF11}" v="75" dt="2025-02-19T02:53:28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FC845693-D73F-4021-A128-4BFEFE60352A}"/>
    <pc:docChg chg="undo custSel addSld modSld">
      <pc:chgData name="Song Kai" userId="012566e0-30ff-4e17-bc5d-803a8d22ce41" providerId="ADAL" clId="{FC845693-D73F-4021-A128-4BFEFE60352A}" dt="2025-02-15T15:28:28.049" v="204" actId="20577"/>
      <pc:docMkLst>
        <pc:docMk/>
      </pc:docMkLst>
      <pc:sldChg chg="modNotesTx">
        <pc:chgData name="Song Kai" userId="012566e0-30ff-4e17-bc5d-803a8d22ce41" providerId="ADAL" clId="{FC845693-D73F-4021-A128-4BFEFE60352A}" dt="2025-02-15T15:18:21.203" v="2"/>
        <pc:sldMkLst>
          <pc:docMk/>
          <pc:sldMk cId="2301307514" sldId="286"/>
        </pc:sldMkLst>
      </pc:sldChg>
      <pc:sldChg chg="modSp new mod">
        <pc:chgData name="Song Kai" userId="012566e0-30ff-4e17-bc5d-803a8d22ce41" providerId="ADAL" clId="{FC845693-D73F-4021-A128-4BFEFE60352A}" dt="2025-02-15T15:28:28.049" v="204" actId="20577"/>
        <pc:sldMkLst>
          <pc:docMk/>
          <pc:sldMk cId="3042903762" sldId="300"/>
        </pc:sldMkLst>
      </pc:sldChg>
    </pc:docChg>
  </pc:docChgLst>
  <pc:docChgLst>
    <pc:chgData name="Song Kai" userId="012566e0-30ff-4e17-bc5d-803a8d22ce41" providerId="ADAL" clId="{6B14545B-B76D-4A3C-8C3C-19523BCC74E2}"/>
    <pc:docChg chg="undo custSel addSld delSld modSld sldOrd">
      <pc:chgData name="Song Kai" userId="012566e0-30ff-4e17-bc5d-803a8d22ce41" providerId="ADAL" clId="{6B14545B-B76D-4A3C-8C3C-19523BCC74E2}" dt="2025-02-18T01:46:53.602" v="4144"/>
      <pc:docMkLst>
        <pc:docMk/>
      </pc:docMkLst>
      <pc:sldChg chg="addSp modSp mod modAnim modNotesTx">
        <pc:chgData name="Song Kai" userId="012566e0-30ff-4e17-bc5d-803a8d22ce41" providerId="ADAL" clId="{6B14545B-B76D-4A3C-8C3C-19523BCC74E2}" dt="2025-02-16T08:35:56.689" v="888"/>
        <pc:sldMkLst>
          <pc:docMk/>
          <pc:sldMk cId="1801260510" sldId="258"/>
        </pc:sldMkLst>
        <pc:picChg chg="add mod modCrop">
          <ac:chgData name="Song Kai" userId="012566e0-30ff-4e17-bc5d-803a8d22ce41" providerId="ADAL" clId="{6B14545B-B76D-4A3C-8C3C-19523BCC74E2}" dt="2025-02-16T08:22:41.121" v="683" actId="1076"/>
          <ac:picMkLst>
            <pc:docMk/>
            <pc:sldMk cId="1801260510" sldId="258"/>
            <ac:picMk id="7" creationId="{C8F43844-329A-D7AE-E476-F3E9AB6B0FB7}"/>
          </ac:picMkLst>
        </pc:picChg>
      </pc:sldChg>
      <pc:sldChg chg="addSp modSp modAnim modNotesTx">
        <pc:chgData name="Song Kai" userId="012566e0-30ff-4e17-bc5d-803a8d22ce41" providerId="ADAL" clId="{6B14545B-B76D-4A3C-8C3C-19523BCC74E2}" dt="2025-02-16T08:37:11.905" v="974" actId="20577"/>
        <pc:sldMkLst>
          <pc:docMk/>
          <pc:sldMk cId="4162408575" sldId="259"/>
        </pc:sldMkLst>
        <pc:picChg chg="add mod">
          <ac:chgData name="Song Kai" userId="012566e0-30ff-4e17-bc5d-803a8d22ce41" providerId="ADAL" clId="{6B14545B-B76D-4A3C-8C3C-19523BCC74E2}" dt="2025-02-16T08:24:53.059" v="694"/>
          <ac:picMkLst>
            <pc:docMk/>
            <pc:sldMk cId="4162408575" sldId="259"/>
            <ac:picMk id="6" creationId="{B38D5E6D-8527-864F-5B4A-B9251B4C483D}"/>
          </ac:picMkLst>
        </pc:picChg>
      </pc:sldChg>
      <pc:sldChg chg="addSp modSp modAnim">
        <pc:chgData name="Song Kai" userId="012566e0-30ff-4e17-bc5d-803a8d22ce41" providerId="ADAL" clId="{6B14545B-B76D-4A3C-8C3C-19523BCC74E2}" dt="2025-02-16T08:25:58.209" v="699"/>
        <pc:sldMkLst>
          <pc:docMk/>
          <pc:sldMk cId="2018159052" sldId="260"/>
        </pc:sldMkLst>
        <pc:picChg chg="add mod">
          <ac:chgData name="Song Kai" userId="012566e0-30ff-4e17-bc5d-803a8d22ce41" providerId="ADAL" clId="{6B14545B-B76D-4A3C-8C3C-19523BCC74E2}" dt="2025-02-16T08:24:57.542" v="695"/>
          <ac:picMkLst>
            <pc:docMk/>
            <pc:sldMk cId="2018159052" sldId="260"/>
            <ac:picMk id="6" creationId="{8331C50E-9A59-D035-FAEF-4FD196D5BE73}"/>
          </ac:picMkLst>
        </pc:picChg>
      </pc:sldChg>
      <pc:sldChg chg="addSp modSp modAnim">
        <pc:chgData name="Song Kai" userId="012566e0-30ff-4e17-bc5d-803a8d22ce41" providerId="ADAL" clId="{6B14545B-B76D-4A3C-8C3C-19523BCC74E2}" dt="2025-02-16T08:26:01.138" v="700"/>
        <pc:sldMkLst>
          <pc:docMk/>
          <pc:sldMk cId="1996833277" sldId="261"/>
        </pc:sldMkLst>
        <pc:picChg chg="add mod">
          <ac:chgData name="Song Kai" userId="012566e0-30ff-4e17-bc5d-803a8d22ce41" providerId="ADAL" clId="{6B14545B-B76D-4A3C-8C3C-19523BCC74E2}" dt="2025-02-16T08:25:47.151" v="697"/>
          <ac:picMkLst>
            <pc:docMk/>
            <pc:sldMk cId="1996833277" sldId="261"/>
            <ac:picMk id="6" creationId="{E78AF40D-57C4-081A-05EB-DA27D23931A8}"/>
          </ac:picMkLst>
        </pc:picChg>
      </pc:sldChg>
      <pc:sldChg chg="addSp modSp modAnim modNotesTx">
        <pc:chgData name="Song Kai" userId="012566e0-30ff-4e17-bc5d-803a8d22ce41" providerId="ADAL" clId="{6B14545B-B76D-4A3C-8C3C-19523BCC74E2}" dt="2025-02-16T08:33:46.550" v="885" actId="20577"/>
        <pc:sldMkLst>
          <pc:docMk/>
          <pc:sldMk cId="2073957427" sldId="262"/>
        </pc:sldMkLst>
        <pc:picChg chg="add mod">
          <ac:chgData name="Song Kai" userId="012566e0-30ff-4e17-bc5d-803a8d22ce41" providerId="ADAL" clId="{6B14545B-B76D-4A3C-8C3C-19523BCC74E2}" dt="2025-02-16T08:25:43.111" v="696"/>
          <ac:picMkLst>
            <pc:docMk/>
            <pc:sldMk cId="2073957427" sldId="262"/>
            <ac:picMk id="6" creationId="{63512F27-8029-C4EB-7D3C-D7404398671E}"/>
          </ac:picMkLst>
        </pc:picChg>
      </pc:sldChg>
      <pc:sldChg chg="addSp modSp">
        <pc:chgData name="Song Kai" userId="012566e0-30ff-4e17-bc5d-803a8d22ce41" providerId="ADAL" clId="{6B14545B-B76D-4A3C-8C3C-19523BCC74E2}" dt="2025-02-16T08:33:53.744" v="886"/>
        <pc:sldMkLst>
          <pc:docMk/>
          <pc:sldMk cId="1378090927" sldId="263"/>
        </pc:sldMkLst>
        <pc:picChg chg="add mod">
          <ac:chgData name="Song Kai" userId="012566e0-30ff-4e17-bc5d-803a8d22ce41" providerId="ADAL" clId="{6B14545B-B76D-4A3C-8C3C-19523BCC74E2}" dt="2025-02-16T08:33:53.744" v="886"/>
          <ac:picMkLst>
            <pc:docMk/>
            <pc:sldMk cId="1378090927" sldId="263"/>
            <ac:picMk id="6" creationId="{01697902-24F9-0880-1699-F206C9794464}"/>
          </ac:picMkLst>
        </pc:picChg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2362966376" sldId="264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1756139508" sldId="265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456976061" sldId="266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3586429069" sldId="267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26840854" sldId="268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3565430889" sldId="269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2987822468" sldId="270"/>
        </pc:sldMkLst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1695488004" sldId="271"/>
        </pc:sldMkLst>
      </pc:sldChg>
      <pc:sldChg chg="del">
        <pc:chgData name="Song Kai" userId="012566e0-30ff-4e17-bc5d-803a8d22ce41" providerId="ADAL" clId="{6B14545B-B76D-4A3C-8C3C-19523BCC74E2}" dt="2025-02-16T09:12:58.328" v="1399" actId="47"/>
        <pc:sldMkLst>
          <pc:docMk/>
          <pc:sldMk cId="2213831596" sldId="275"/>
        </pc:sldMkLst>
      </pc:sldChg>
      <pc:sldChg chg="del">
        <pc:chgData name="Song Kai" userId="012566e0-30ff-4e17-bc5d-803a8d22ce41" providerId="ADAL" clId="{6B14545B-B76D-4A3C-8C3C-19523BCC74E2}" dt="2025-02-16T09:12:53.626" v="1398" actId="47"/>
        <pc:sldMkLst>
          <pc:docMk/>
          <pc:sldMk cId="2180116962" sldId="277"/>
        </pc:sldMkLst>
      </pc:sldChg>
      <pc:sldChg chg="del">
        <pc:chgData name="Song Kai" userId="012566e0-30ff-4e17-bc5d-803a8d22ce41" providerId="ADAL" clId="{6B14545B-B76D-4A3C-8C3C-19523BCC74E2}" dt="2025-02-16T09:12:53.626" v="1398" actId="47"/>
        <pc:sldMkLst>
          <pc:docMk/>
          <pc:sldMk cId="1478064990" sldId="278"/>
        </pc:sldMkLst>
      </pc:sldChg>
      <pc:sldChg chg="del">
        <pc:chgData name="Song Kai" userId="012566e0-30ff-4e17-bc5d-803a8d22ce41" providerId="ADAL" clId="{6B14545B-B76D-4A3C-8C3C-19523BCC74E2}" dt="2025-02-16T09:12:53.626" v="1398" actId="47"/>
        <pc:sldMkLst>
          <pc:docMk/>
          <pc:sldMk cId="1815669651" sldId="279"/>
        </pc:sldMkLst>
      </pc:sldChg>
      <pc:sldChg chg="del">
        <pc:chgData name="Song Kai" userId="012566e0-30ff-4e17-bc5d-803a8d22ce41" providerId="ADAL" clId="{6B14545B-B76D-4A3C-8C3C-19523BCC74E2}" dt="2025-02-16T09:12:53.626" v="1398" actId="47"/>
        <pc:sldMkLst>
          <pc:docMk/>
          <pc:sldMk cId="2566286971" sldId="280"/>
        </pc:sldMkLst>
      </pc:sldChg>
      <pc:sldChg chg="modNotesTx">
        <pc:chgData name="Song Kai" userId="012566e0-30ff-4e17-bc5d-803a8d22ce41" providerId="ADAL" clId="{6B14545B-B76D-4A3C-8C3C-19523BCC74E2}" dt="2025-02-18T01:35:54.703" v="3929" actId="20577"/>
        <pc:sldMkLst>
          <pc:docMk/>
          <pc:sldMk cId="2495769168" sldId="281"/>
        </pc:sldMkLst>
      </pc:sldChg>
      <pc:sldChg chg="ord">
        <pc:chgData name="Song Kai" userId="012566e0-30ff-4e17-bc5d-803a8d22ce41" providerId="ADAL" clId="{6B14545B-B76D-4A3C-8C3C-19523BCC74E2}" dt="2025-02-16T09:25:38.843" v="1894"/>
        <pc:sldMkLst>
          <pc:docMk/>
          <pc:sldMk cId="2433804805" sldId="285"/>
        </pc:sldMkLst>
      </pc:sldChg>
      <pc:sldChg chg="addSp delSp modSp mod delAnim modAnim modNotesTx">
        <pc:chgData name="Song Kai" userId="012566e0-30ff-4e17-bc5d-803a8d22ce41" providerId="ADAL" clId="{6B14545B-B76D-4A3C-8C3C-19523BCC74E2}" dt="2025-02-16T10:09:56.484" v="3885" actId="20577"/>
        <pc:sldMkLst>
          <pc:docMk/>
          <pc:sldMk cId="2301307514" sldId="286"/>
        </pc:sldMkLst>
        <pc:spChg chg="mod">
          <ac:chgData name="Song Kai" userId="012566e0-30ff-4e17-bc5d-803a8d22ce41" providerId="ADAL" clId="{6B14545B-B76D-4A3C-8C3C-19523BCC74E2}" dt="2025-02-16T10:08:55.008" v="3763" actId="20577"/>
          <ac:spMkLst>
            <pc:docMk/>
            <pc:sldMk cId="2301307514" sldId="286"/>
            <ac:spMk id="3" creationId="{00000000-0000-0000-0000-000000000000}"/>
          </ac:spMkLst>
        </pc:spChg>
        <pc:spChg chg="mod">
          <ac:chgData name="Song Kai" userId="012566e0-30ff-4e17-bc5d-803a8d22ce41" providerId="ADAL" clId="{6B14545B-B76D-4A3C-8C3C-19523BCC74E2}" dt="2025-02-16T09:22:24.697" v="1748" actId="1076"/>
          <ac:spMkLst>
            <pc:docMk/>
            <pc:sldMk cId="2301307514" sldId="286"/>
            <ac:spMk id="5" creationId="{00000000-0000-0000-0000-000000000000}"/>
          </ac:spMkLst>
        </pc:spChg>
        <pc:spChg chg="add mod">
          <ac:chgData name="Song Kai" userId="012566e0-30ff-4e17-bc5d-803a8d22ce41" providerId="ADAL" clId="{6B14545B-B76D-4A3C-8C3C-19523BCC74E2}" dt="2025-02-16T09:19:41.542" v="1539" actId="20577"/>
          <ac:spMkLst>
            <pc:docMk/>
            <pc:sldMk cId="2301307514" sldId="286"/>
            <ac:spMk id="6" creationId="{90711B25-A925-A303-4A6E-DC78EBB227A6}"/>
          </ac:spMkLst>
        </pc:spChg>
      </pc:sldChg>
      <pc:sldChg chg="modSp mod modAnim">
        <pc:chgData name="Song Kai" userId="012566e0-30ff-4e17-bc5d-803a8d22ce41" providerId="ADAL" clId="{6B14545B-B76D-4A3C-8C3C-19523BCC74E2}" dt="2025-02-16T09:24:09.866" v="1886"/>
        <pc:sldMkLst>
          <pc:docMk/>
          <pc:sldMk cId="3345964069" sldId="287"/>
        </pc:sldMkLst>
        <pc:spChg chg="mod">
          <ac:chgData name="Song Kai" userId="012566e0-30ff-4e17-bc5d-803a8d22ce41" providerId="ADAL" clId="{6B14545B-B76D-4A3C-8C3C-19523BCC74E2}" dt="2025-02-16T09:23:56.439" v="1885" actId="207"/>
          <ac:spMkLst>
            <pc:docMk/>
            <pc:sldMk cId="3345964069" sldId="287"/>
            <ac:spMk id="3" creationId="{00000000-0000-0000-0000-000000000000}"/>
          </ac:spMkLst>
        </pc:spChg>
      </pc:sldChg>
      <pc:sldChg chg="addSp delSp modSp mod modAnim">
        <pc:chgData name="Song Kai" userId="012566e0-30ff-4e17-bc5d-803a8d22ce41" providerId="ADAL" clId="{6B14545B-B76D-4A3C-8C3C-19523BCC74E2}" dt="2025-02-16T09:24:51.293" v="1889"/>
        <pc:sldMkLst>
          <pc:docMk/>
          <pc:sldMk cId="1294607785" sldId="288"/>
        </pc:sldMkLst>
        <pc:spChg chg="add mod">
          <ac:chgData name="Song Kai" userId="012566e0-30ff-4e17-bc5d-803a8d22ce41" providerId="ADAL" clId="{6B14545B-B76D-4A3C-8C3C-19523BCC74E2}" dt="2025-02-16T09:24:47.215" v="1887" actId="478"/>
          <ac:spMkLst>
            <pc:docMk/>
            <pc:sldMk cId="1294607785" sldId="288"/>
            <ac:spMk id="5" creationId="{00B51A6D-2842-E327-BC61-F8F4275442BA}"/>
          </ac:spMkLst>
        </pc:spChg>
        <pc:spChg chg="add mod">
          <ac:chgData name="Song Kai" userId="012566e0-30ff-4e17-bc5d-803a8d22ce41" providerId="ADAL" clId="{6B14545B-B76D-4A3C-8C3C-19523BCC74E2}" dt="2025-02-16T09:24:47.411" v="1888"/>
          <ac:spMkLst>
            <pc:docMk/>
            <pc:sldMk cId="1294607785" sldId="288"/>
            <ac:spMk id="9" creationId="{B09A3AEA-DD66-EFB2-899B-1C4EAFF4E7DE}"/>
          </ac:spMkLst>
        </pc:spChg>
      </pc:sldChg>
      <pc:sldChg chg="addSp delSp modSp mod modAnim">
        <pc:chgData name="Song Kai" userId="012566e0-30ff-4e17-bc5d-803a8d22ce41" providerId="ADAL" clId="{6B14545B-B76D-4A3C-8C3C-19523BCC74E2}" dt="2025-02-16T09:25:02.527" v="1892"/>
        <pc:sldMkLst>
          <pc:docMk/>
          <pc:sldMk cId="4053341531" sldId="289"/>
        </pc:sldMkLst>
        <pc:spChg chg="add mod">
          <ac:chgData name="Song Kai" userId="012566e0-30ff-4e17-bc5d-803a8d22ce41" providerId="ADAL" clId="{6B14545B-B76D-4A3C-8C3C-19523BCC74E2}" dt="2025-02-16T09:24:59.217" v="1890" actId="478"/>
          <ac:spMkLst>
            <pc:docMk/>
            <pc:sldMk cId="4053341531" sldId="289"/>
            <ac:spMk id="5" creationId="{8A8CEF4F-7761-BD4C-7B4E-50624E3BF48F}"/>
          </ac:spMkLst>
        </pc:spChg>
        <pc:spChg chg="add mod">
          <ac:chgData name="Song Kai" userId="012566e0-30ff-4e17-bc5d-803a8d22ce41" providerId="ADAL" clId="{6B14545B-B76D-4A3C-8C3C-19523BCC74E2}" dt="2025-02-16T09:24:59.501" v="1891"/>
          <ac:spMkLst>
            <pc:docMk/>
            <pc:sldMk cId="4053341531" sldId="289"/>
            <ac:spMk id="9" creationId="{A72FD8D6-037B-145A-359B-6EDE045507DC}"/>
          </ac:spMkLst>
        </pc:spChg>
      </pc:sldChg>
      <pc:sldChg chg="addSp delSp modSp mod">
        <pc:chgData name="Song Kai" userId="012566e0-30ff-4e17-bc5d-803a8d22ce41" providerId="ADAL" clId="{6B14545B-B76D-4A3C-8C3C-19523BCC74E2}" dt="2025-02-16T09:25:52.787" v="1896"/>
        <pc:sldMkLst>
          <pc:docMk/>
          <pc:sldMk cId="2116715559" sldId="290"/>
        </pc:sldMkLst>
        <pc:spChg chg="add mod">
          <ac:chgData name="Song Kai" userId="012566e0-30ff-4e17-bc5d-803a8d22ce41" providerId="ADAL" clId="{6B14545B-B76D-4A3C-8C3C-19523BCC74E2}" dt="2025-02-16T09:25:52.641" v="1895" actId="478"/>
          <ac:spMkLst>
            <pc:docMk/>
            <pc:sldMk cId="2116715559" sldId="290"/>
            <ac:spMk id="5" creationId="{6D09C3F1-8948-A09F-0CBF-8764DE449D86}"/>
          </ac:spMkLst>
        </pc:spChg>
        <pc:spChg chg="add mod">
          <ac:chgData name="Song Kai" userId="012566e0-30ff-4e17-bc5d-803a8d22ce41" providerId="ADAL" clId="{6B14545B-B76D-4A3C-8C3C-19523BCC74E2}" dt="2025-02-16T09:25:52.787" v="1896"/>
          <ac:spMkLst>
            <pc:docMk/>
            <pc:sldMk cId="2116715559" sldId="290"/>
            <ac:spMk id="9" creationId="{7B7FD855-10A9-9297-CF5B-61A7FD16DD6C}"/>
          </ac:spMkLst>
        </pc:spChg>
      </pc:sldChg>
      <pc:sldChg chg="ord modNotesTx">
        <pc:chgData name="Song Kai" userId="012566e0-30ff-4e17-bc5d-803a8d22ce41" providerId="ADAL" clId="{6B14545B-B76D-4A3C-8C3C-19523BCC74E2}" dt="2025-02-18T01:38:51.052" v="3975"/>
        <pc:sldMkLst>
          <pc:docMk/>
          <pc:sldMk cId="44139628" sldId="294"/>
        </pc:sldMkLst>
      </pc:sldChg>
      <pc:sldChg chg="addSp modSp mod modAnim">
        <pc:chgData name="Song Kai" userId="012566e0-30ff-4e17-bc5d-803a8d22ce41" providerId="ADAL" clId="{6B14545B-B76D-4A3C-8C3C-19523BCC74E2}" dt="2025-02-18T01:41:12.019" v="4049" actId="20577"/>
        <pc:sldMkLst>
          <pc:docMk/>
          <pc:sldMk cId="716775474" sldId="297"/>
        </pc:sldMkLst>
        <pc:spChg chg="add mod">
          <ac:chgData name="Song Kai" userId="012566e0-30ff-4e17-bc5d-803a8d22ce41" providerId="ADAL" clId="{6B14545B-B76D-4A3C-8C3C-19523BCC74E2}" dt="2025-02-18T01:41:12.019" v="4049" actId="20577"/>
          <ac:spMkLst>
            <pc:docMk/>
            <pc:sldMk cId="716775474" sldId="297"/>
            <ac:spMk id="21" creationId="{1D408CCE-87AF-7AD0-2BB2-35D8F066F7E8}"/>
          </ac:spMkLst>
        </pc:spChg>
      </pc:sldChg>
      <pc:sldChg chg="addSp modSp mod modAnim">
        <pc:chgData name="Song Kai" userId="012566e0-30ff-4e17-bc5d-803a8d22ce41" providerId="ADAL" clId="{6B14545B-B76D-4A3C-8C3C-19523BCC74E2}" dt="2025-02-18T01:41:18.007" v="4057" actId="20577"/>
        <pc:sldMkLst>
          <pc:docMk/>
          <pc:sldMk cId="2092573355" sldId="298"/>
        </pc:sldMkLst>
        <pc:spChg chg="add mod">
          <ac:chgData name="Song Kai" userId="012566e0-30ff-4e17-bc5d-803a8d22ce41" providerId="ADAL" clId="{6B14545B-B76D-4A3C-8C3C-19523BCC74E2}" dt="2025-02-18T01:41:18.007" v="4057" actId="20577"/>
          <ac:spMkLst>
            <pc:docMk/>
            <pc:sldMk cId="2092573355" sldId="298"/>
            <ac:spMk id="21" creationId="{23DAB0C6-49BC-BD6A-07F3-E1492A87762E}"/>
          </ac:spMkLst>
        </pc:spChg>
      </pc:sldChg>
      <pc:sldChg chg="del">
        <pc:chgData name="Song Kai" userId="012566e0-30ff-4e17-bc5d-803a8d22ce41" providerId="ADAL" clId="{6B14545B-B76D-4A3C-8C3C-19523BCC74E2}" dt="2025-02-16T09:12:36.415" v="1397" actId="47"/>
        <pc:sldMkLst>
          <pc:docMk/>
          <pc:sldMk cId="1535411981" sldId="299"/>
        </pc:sldMkLst>
      </pc:sldChg>
      <pc:sldChg chg="modSp del mod">
        <pc:chgData name="Song Kai" userId="012566e0-30ff-4e17-bc5d-803a8d22ce41" providerId="ADAL" clId="{6B14545B-B76D-4A3C-8C3C-19523BCC74E2}" dt="2025-02-16T10:03:48.901" v="3761" actId="47"/>
        <pc:sldMkLst>
          <pc:docMk/>
          <pc:sldMk cId="3042903762" sldId="300"/>
        </pc:sldMkLst>
      </pc:sldChg>
      <pc:sldChg chg="modSp new mod modAnim">
        <pc:chgData name="Song Kai" userId="012566e0-30ff-4e17-bc5d-803a8d22ce41" providerId="ADAL" clId="{6B14545B-B76D-4A3C-8C3C-19523BCC74E2}" dt="2025-02-16T08:23:06.423" v="691"/>
        <pc:sldMkLst>
          <pc:docMk/>
          <pc:sldMk cId="459975510" sldId="301"/>
        </pc:sldMkLst>
        <pc:spChg chg="mod">
          <ac:chgData name="Song Kai" userId="012566e0-30ff-4e17-bc5d-803a8d22ce41" providerId="ADAL" clId="{6B14545B-B76D-4A3C-8C3C-19523BCC74E2}" dt="2025-02-16T08:01:42.952" v="16" actId="20577"/>
          <ac:spMkLst>
            <pc:docMk/>
            <pc:sldMk cId="459975510" sldId="301"/>
            <ac:spMk id="2" creationId="{8A3EBEE4-F403-240A-21D4-AF51CFCB88D2}"/>
          </ac:spMkLst>
        </pc:spChg>
        <pc:spChg chg="mod">
          <ac:chgData name="Song Kai" userId="012566e0-30ff-4e17-bc5d-803a8d22ce41" providerId="ADAL" clId="{6B14545B-B76D-4A3C-8C3C-19523BCC74E2}" dt="2025-02-16T08:22:15.446" v="678" actId="113"/>
          <ac:spMkLst>
            <pc:docMk/>
            <pc:sldMk cId="459975510" sldId="301"/>
            <ac:spMk id="3" creationId="{C2BF3429-9941-FFE6-63BD-C8E839F3C83B}"/>
          </ac:spMkLst>
        </pc:spChg>
      </pc:sldChg>
      <pc:sldChg chg="add modTransition">
        <pc:chgData name="Song Kai" userId="012566e0-30ff-4e17-bc5d-803a8d22ce41" providerId="ADAL" clId="{6B14545B-B76D-4A3C-8C3C-19523BCC74E2}" dt="2025-02-16T08:52:49.604" v="975"/>
        <pc:sldMkLst>
          <pc:docMk/>
          <pc:sldMk cId="2300014952" sldId="710"/>
        </pc:sldMkLst>
      </pc:sldChg>
      <pc:sldChg chg="add modTransition">
        <pc:chgData name="Song Kai" userId="012566e0-30ff-4e17-bc5d-803a8d22ce41" providerId="ADAL" clId="{6B14545B-B76D-4A3C-8C3C-19523BCC74E2}" dt="2025-02-16T08:52:49.604" v="975"/>
        <pc:sldMkLst>
          <pc:docMk/>
          <pc:sldMk cId="4228652282" sldId="728"/>
        </pc:sldMkLst>
      </pc:sldChg>
      <pc:sldChg chg="add modTransition">
        <pc:chgData name="Song Kai" userId="012566e0-30ff-4e17-bc5d-803a8d22ce41" providerId="ADAL" clId="{6B14545B-B76D-4A3C-8C3C-19523BCC74E2}" dt="2025-02-16T08:52:49.604" v="975"/>
        <pc:sldMkLst>
          <pc:docMk/>
          <pc:sldMk cId="3073107021" sldId="729"/>
        </pc:sldMkLst>
      </pc:sldChg>
      <pc:sldChg chg="add modTransition modNotesTx">
        <pc:chgData name="Song Kai" userId="012566e0-30ff-4e17-bc5d-803a8d22ce41" providerId="ADAL" clId="{6B14545B-B76D-4A3C-8C3C-19523BCC74E2}" dt="2025-02-16T09:00:26.109" v="1013" actId="20577"/>
        <pc:sldMkLst>
          <pc:docMk/>
          <pc:sldMk cId="3936845525" sldId="730"/>
        </pc:sldMkLst>
      </pc:sldChg>
      <pc:sldChg chg="add modTransition modNotes">
        <pc:chgData name="Song Kai" userId="012566e0-30ff-4e17-bc5d-803a8d22ce41" providerId="ADAL" clId="{6B14545B-B76D-4A3C-8C3C-19523BCC74E2}" dt="2025-02-16T09:02:40.350" v="1014"/>
        <pc:sldMkLst>
          <pc:docMk/>
          <pc:sldMk cId="2659221096" sldId="731"/>
        </pc:sldMkLst>
      </pc:sldChg>
      <pc:sldChg chg="addSp delSp modSp add mod delAnim modAnim modNotesTx">
        <pc:chgData name="Song Kai" userId="012566e0-30ff-4e17-bc5d-803a8d22ce41" providerId="ADAL" clId="{6B14545B-B76D-4A3C-8C3C-19523BCC74E2}" dt="2025-02-16T09:11:24.272" v="1396" actId="20577"/>
        <pc:sldMkLst>
          <pc:docMk/>
          <pc:sldMk cId="258188160" sldId="732"/>
        </pc:sldMkLst>
        <pc:spChg chg="add mod">
          <ac:chgData name="Song Kai" userId="012566e0-30ff-4e17-bc5d-803a8d22ce41" providerId="ADAL" clId="{6B14545B-B76D-4A3C-8C3C-19523BCC74E2}" dt="2025-02-16T09:07:43.743" v="1135" actId="1038"/>
          <ac:spMkLst>
            <pc:docMk/>
            <pc:sldMk cId="258188160" sldId="732"/>
            <ac:spMk id="2" creationId="{D295EC61-E70D-BB69-2698-E1AAA47025AB}"/>
          </ac:spMkLst>
        </pc:spChg>
        <pc:spChg chg="mod">
          <ac:chgData name="Song Kai" userId="012566e0-30ff-4e17-bc5d-803a8d22ce41" providerId="ADAL" clId="{6B14545B-B76D-4A3C-8C3C-19523BCC74E2}" dt="2025-02-16T09:03:30.088" v="1075" actId="20577"/>
          <ac:spMkLst>
            <pc:docMk/>
            <pc:sldMk cId="258188160" sldId="732"/>
            <ac:spMk id="9" creationId="{C2C6836C-7AD2-E61C-B416-699C568077A2}"/>
          </ac:spMkLst>
        </pc:spChg>
        <pc:spChg chg="mod">
          <ac:chgData name="Song Kai" userId="012566e0-30ff-4e17-bc5d-803a8d22ce41" providerId="ADAL" clId="{6B14545B-B76D-4A3C-8C3C-19523BCC74E2}" dt="2025-02-16T09:03:38.024" v="1086" actId="20577"/>
          <ac:spMkLst>
            <pc:docMk/>
            <pc:sldMk cId="258188160" sldId="732"/>
            <ac:spMk id="10" creationId="{3FCDC1A8-604C-FE97-33BE-4DE2DDAAE1B1}"/>
          </ac:spMkLst>
        </pc:spChg>
        <pc:spChg chg="mod">
          <ac:chgData name="Song Kai" userId="012566e0-30ff-4e17-bc5d-803a8d22ce41" providerId="ADAL" clId="{6B14545B-B76D-4A3C-8C3C-19523BCC74E2}" dt="2025-02-16T09:03:46.806" v="1097" actId="20577"/>
          <ac:spMkLst>
            <pc:docMk/>
            <pc:sldMk cId="258188160" sldId="732"/>
            <ac:spMk id="12" creationId="{0270BCF9-C16B-3102-AA5C-E822407FD2BA}"/>
          </ac:spMkLst>
        </pc:spChg>
        <pc:spChg chg="mod">
          <ac:chgData name="Song Kai" userId="012566e0-30ff-4e17-bc5d-803a8d22ce41" providerId="ADAL" clId="{6B14545B-B76D-4A3C-8C3C-19523BCC74E2}" dt="2025-02-16T09:07:31.407" v="1133" actId="1076"/>
          <ac:spMkLst>
            <pc:docMk/>
            <pc:sldMk cId="258188160" sldId="732"/>
            <ac:spMk id="18" creationId="{B9A24EDE-584B-E0E1-CFBB-E12ABCE79002}"/>
          </ac:spMkLst>
        </pc:spChg>
        <pc:spChg chg="mod">
          <ac:chgData name="Song Kai" userId="012566e0-30ff-4e17-bc5d-803a8d22ce41" providerId="ADAL" clId="{6B14545B-B76D-4A3C-8C3C-19523BCC74E2}" dt="2025-02-16T09:07:03.229" v="1130" actId="1038"/>
          <ac:spMkLst>
            <pc:docMk/>
            <pc:sldMk cId="258188160" sldId="732"/>
            <ac:spMk id="34" creationId="{2A14340B-0ECC-9FF2-DE57-04E10D331712}"/>
          </ac:spMkLst>
        </pc:spChg>
        <pc:spChg chg="add del mod">
          <ac:chgData name="Song Kai" userId="012566e0-30ff-4e17-bc5d-803a8d22ce41" providerId="ADAL" clId="{6B14545B-B76D-4A3C-8C3C-19523BCC74E2}" dt="2025-02-16T09:04:13.184" v="1105" actId="6549"/>
          <ac:spMkLst>
            <pc:docMk/>
            <pc:sldMk cId="258188160" sldId="732"/>
            <ac:spMk id="43" creationId="{12AF361A-E1A6-D747-44A2-7EB5535F5F78}"/>
          </ac:spMkLst>
        </pc:spChg>
        <pc:spChg chg="mod">
          <ac:chgData name="Song Kai" userId="012566e0-30ff-4e17-bc5d-803a8d22ce41" providerId="ADAL" clId="{6B14545B-B76D-4A3C-8C3C-19523BCC74E2}" dt="2025-02-16T09:04:27.236" v="1110" actId="20577"/>
          <ac:spMkLst>
            <pc:docMk/>
            <pc:sldMk cId="258188160" sldId="732"/>
            <ac:spMk id="47" creationId="{126E6C50-E890-D8DC-1F6F-A631031CD06E}"/>
          </ac:spMkLst>
        </pc:spChg>
        <pc:spChg chg="add del mod">
          <ac:chgData name="Song Kai" userId="012566e0-30ff-4e17-bc5d-803a8d22ce41" providerId="ADAL" clId="{6B14545B-B76D-4A3C-8C3C-19523BCC74E2}" dt="2025-02-16T09:04:15.840" v="1106" actId="6549"/>
          <ac:spMkLst>
            <pc:docMk/>
            <pc:sldMk cId="258188160" sldId="732"/>
            <ac:spMk id="49" creationId="{EDE38E01-D02A-9020-425D-F20FB1DB9C82}"/>
          </ac:spMkLst>
        </pc:spChg>
        <pc:spChg chg="mod">
          <ac:chgData name="Song Kai" userId="012566e0-30ff-4e17-bc5d-803a8d22ce41" providerId="ADAL" clId="{6B14545B-B76D-4A3C-8C3C-19523BCC74E2}" dt="2025-02-16T09:04:31.002" v="1112" actId="20577"/>
          <ac:spMkLst>
            <pc:docMk/>
            <pc:sldMk cId="258188160" sldId="732"/>
            <ac:spMk id="50" creationId="{DCBD94D1-F483-F534-834B-5FE93E5D70B4}"/>
          </ac:spMkLst>
        </pc:spChg>
        <pc:spChg chg="mod">
          <ac:chgData name="Song Kai" userId="012566e0-30ff-4e17-bc5d-803a8d22ce41" providerId="ADAL" clId="{6B14545B-B76D-4A3C-8C3C-19523BCC74E2}" dt="2025-02-16T09:07:46.247" v="1136" actId="1037"/>
          <ac:spMkLst>
            <pc:docMk/>
            <pc:sldMk cId="258188160" sldId="732"/>
            <ac:spMk id="57" creationId="{919DB164-221A-B578-A555-D64A19CB2BFA}"/>
          </ac:spMkLst>
        </pc:spChg>
        <pc:graphicFrameChg chg="modGraphic">
          <ac:chgData name="Song Kai" userId="012566e0-30ff-4e17-bc5d-803a8d22ce41" providerId="ADAL" clId="{6B14545B-B76D-4A3C-8C3C-19523BCC74E2}" dt="2025-02-16T09:03:20.971" v="1062" actId="20577"/>
          <ac:graphicFrameMkLst>
            <pc:docMk/>
            <pc:sldMk cId="258188160" sldId="732"/>
            <ac:graphicFrameMk id="15" creationId="{84CEE772-A1C9-708B-2FA7-AA93B8484CFE}"/>
          </ac:graphicFrameMkLst>
        </pc:graphicFrameChg>
      </pc:sldChg>
      <pc:sldChg chg="addSp delSp modSp add mod modAnim">
        <pc:chgData name="Song Kai" userId="012566e0-30ff-4e17-bc5d-803a8d22ce41" providerId="ADAL" clId="{6B14545B-B76D-4A3C-8C3C-19523BCC74E2}" dt="2025-02-18T01:41:25.274" v="4068" actId="20577"/>
        <pc:sldMkLst>
          <pc:docMk/>
          <pc:sldMk cId="2276116073" sldId="733"/>
        </pc:sldMkLst>
        <pc:spChg chg="mod">
          <ac:chgData name="Song Kai" userId="012566e0-30ff-4e17-bc5d-803a8d22ce41" providerId="ADAL" clId="{6B14545B-B76D-4A3C-8C3C-19523BCC74E2}" dt="2025-02-16T09:33:05.967" v="2297" actId="21"/>
          <ac:spMkLst>
            <pc:docMk/>
            <pc:sldMk cId="2276116073" sldId="733"/>
            <ac:spMk id="20" creationId="{27F6E4DA-1AFF-6B1E-D9F2-9F7C512B5D4C}"/>
          </ac:spMkLst>
        </pc:spChg>
        <pc:spChg chg="add mod">
          <ac:chgData name="Song Kai" userId="012566e0-30ff-4e17-bc5d-803a8d22ce41" providerId="ADAL" clId="{6B14545B-B76D-4A3C-8C3C-19523BCC74E2}" dt="2025-02-18T01:41:25.274" v="4068" actId="20577"/>
          <ac:spMkLst>
            <pc:docMk/>
            <pc:sldMk cId="2276116073" sldId="733"/>
            <ac:spMk id="22" creationId="{87F7966A-AFDA-6044-6F3F-F2E5581B9E48}"/>
          </ac:spMkLst>
        </pc:spChg>
      </pc:sldChg>
      <pc:sldChg chg="addSp delSp modSp add mod modAnim">
        <pc:chgData name="Song Kai" userId="012566e0-30ff-4e17-bc5d-803a8d22ce41" providerId="ADAL" clId="{6B14545B-B76D-4A3C-8C3C-19523BCC74E2}" dt="2025-02-18T01:41:34.687" v="4081" actId="20577"/>
        <pc:sldMkLst>
          <pc:docMk/>
          <pc:sldMk cId="3511530663" sldId="734"/>
        </pc:sldMkLst>
        <pc:spChg chg="add mod">
          <ac:chgData name="Song Kai" userId="012566e0-30ff-4e17-bc5d-803a8d22ce41" providerId="ADAL" clId="{6B14545B-B76D-4A3C-8C3C-19523BCC74E2}" dt="2025-02-18T01:41:34.687" v="4081" actId="20577"/>
          <ac:spMkLst>
            <pc:docMk/>
            <pc:sldMk cId="3511530663" sldId="734"/>
            <ac:spMk id="3" creationId="{2D701AE8-E50C-2862-E886-D0BEB77B8810}"/>
          </ac:spMkLst>
        </pc:spChg>
        <pc:spChg chg="mod">
          <ac:chgData name="Song Kai" userId="012566e0-30ff-4e17-bc5d-803a8d22ce41" providerId="ADAL" clId="{6B14545B-B76D-4A3C-8C3C-19523BCC74E2}" dt="2025-02-16T09:33:24.829" v="2303"/>
          <ac:spMkLst>
            <pc:docMk/>
            <pc:sldMk cId="3511530663" sldId="734"/>
            <ac:spMk id="20" creationId="{5273258E-255A-F9E1-6A0C-4F86B35D1183}"/>
          </ac:spMkLst>
        </pc:spChg>
      </pc:sldChg>
      <pc:sldChg chg="addSp modSp new mod modAnim modNotesTx">
        <pc:chgData name="Song Kai" userId="012566e0-30ff-4e17-bc5d-803a8d22ce41" providerId="ADAL" clId="{6B14545B-B76D-4A3C-8C3C-19523BCC74E2}" dt="2025-02-18T01:42:25.298" v="4104" actId="207"/>
        <pc:sldMkLst>
          <pc:docMk/>
          <pc:sldMk cId="883219994" sldId="735"/>
        </pc:sldMkLst>
        <pc:spChg chg="mod">
          <ac:chgData name="Song Kai" userId="012566e0-30ff-4e17-bc5d-803a8d22ce41" providerId="ADAL" clId="{6B14545B-B76D-4A3C-8C3C-19523BCC74E2}" dt="2025-02-16T09:36:00.246" v="2314" actId="20577"/>
          <ac:spMkLst>
            <pc:docMk/>
            <pc:sldMk cId="883219994" sldId="735"/>
            <ac:spMk id="2" creationId="{0074EFDB-00E6-1ED2-ADF9-89677061A064}"/>
          </ac:spMkLst>
        </pc:spChg>
        <pc:spChg chg="mod">
          <ac:chgData name="Song Kai" userId="012566e0-30ff-4e17-bc5d-803a8d22ce41" providerId="ADAL" clId="{6B14545B-B76D-4A3C-8C3C-19523BCC74E2}" dt="2025-02-16T09:57:25.982" v="3320" actId="20577"/>
          <ac:spMkLst>
            <pc:docMk/>
            <pc:sldMk cId="883219994" sldId="735"/>
            <ac:spMk id="3" creationId="{175F4FAF-CEE8-FDA0-5887-6771B9A430C7}"/>
          </ac:spMkLst>
        </pc:spChg>
        <pc:spChg chg="add mod">
          <ac:chgData name="Song Kai" userId="012566e0-30ff-4e17-bc5d-803a8d22ce41" providerId="ADAL" clId="{6B14545B-B76D-4A3C-8C3C-19523BCC74E2}" dt="2025-02-18T01:42:25.298" v="4104" actId="207"/>
          <ac:spMkLst>
            <pc:docMk/>
            <pc:sldMk cId="883219994" sldId="735"/>
            <ac:spMk id="4" creationId="{AED13AC8-DD3E-2966-DE09-42B6F27FA530}"/>
          </ac:spMkLst>
        </pc:spChg>
        <pc:spChg chg="add mod">
          <ac:chgData name="Song Kai" userId="012566e0-30ff-4e17-bc5d-803a8d22ce41" providerId="ADAL" clId="{6B14545B-B76D-4A3C-8C3C-19523BCC74E2}" dt="2025-02-18T01:41:47.404" v="4100" actId="20577"/>
          <ac:spMkLst>
            <pc:docMk/>
            <pc:sldMk cId="883219994" sldId="735"/>
            <ac:spMk id="5" creationId="{0D33A0A4-AADE-15AF-C540-B36A83DFEDB3}"/>
          </ac:spMkLst>
        </pc:spChg>
      </pc:sldChg>
      <pc:sldChg chg="addSp delSp modSp add mod delAnim modNotesTx">
        <pc:chgData name="Song Kai" userId="012566e0-30ff-4e17-bc5d-803a8d22ce41" providerId="ADAL" clId="{6B14545B-B76D-4A3C-8C3C-19523BCC74E2}" dt="2025-02-18T01:39:58.013" v="4041" actId="1076"/>
        <pc:sldMkLst>
          <pc:docMk/>
          <pc:sldMk cId="4014039845" sldId="736"/>
        </pc:sldMkLst>
        <pc:spChg chg="del">
          <ac:chgData name="Song Kai" userId="012566e0-30ff-4e17-bc5d-803a8d22ce41" providerId="ADAL" clId="{6B14545B-B76D-4A3C-8C3C-19523BCC74E2}" dt="2025-02-18T01:38:04.048" v="3967" actId="478"/>
          <ac:spMkLst>
            <pc:docMk/>
            <pc:sldMk cId="4014039845" sldId="736"/>
            <ac:spMk id="5" creationId="{44685E00-09F6-144D-EF6E-94F8EC4BAEE1}"/>
          </ac:spMkLst>
        </pc:spChg>
        <pc:spChg chg="del">
          <ac:chgData name="Song Kai" userId="012566e0-30ff-4e17-bc5d-803a8d22ce41" providerId="ADAL" clId="{6B14545B-B76D-4A3C-8C3C-19523BCC74E2}" dt="2025-02-18T01:38:05.247" v="3968" actId="478"/>
          <ac:spMkLst>
            <pc:docMk/>
            <pc:sldMk cId="4014039845" sldId="736"/>
            <ac:spMk id="6" creationId="{8AEB7A88-C22D-52E6-D864-636F387B9123}"/>
          </ac:spMkLst>
        </pc:spChg>
        <pc:spChg chg="del">
          <ac:chgData name="Song Kai" userId="012566e0-30ff-4e17-bc5d-803a8d22ce41" providerId="ADAL" clId="{6B14545B-B76D-4A3C-8C3C-19523BCC74E2}" dt="2025-02-18T01:38:06.786" v="3969" actId="478"/>
          <ac:spMkLst>
            <pc:docMk/>
            <pc:sldMk cId="4014039845" sldId="736"/>
            <ac:spMk id="7" creationId="{3EBDB75B-B4C5-C49F-B105-AB51F4B40028}"/>
          </ac:spMkLst>
        </pc:spChg>
        <pc:spChg chg="del">
          <ac:chgData name="Song Kai" userId="012566e0-30ff-4e17-bc5d-803a8d22ce41" providerId="ADAL" clId="{6B14545B-B76D-4A3C-8C3C-19523BCC74E2}" dt="2025-02-18T01:38:09.260" v="3970" actId="478"/>
          <ac:spMkLst>
            <pc:docMk/>
            <pc:sldMk cId="4014039845" sldId="736"/>
            <ac:spMk id="8" creationId="{EC67EF06-8E49-BAD3-36A0-1AA7DE17FA53}"/>
          </ac:spMkLst>
        </pc:spChg>
        <pc:spChg chg="del">
          <ac:chgData name="Song Kai" userId="012566e0-30ff-4e17-bc5d-803a8d22ce41" providerId="ADAL" clId="{6B14545B-B76D-4A3C-8C3C-19523BCC74E2}" dt="2025-02-18T01:38:33.991" v="3973" actId="478"/>
          <ac:spMkLst>
            <pc:docMk/>
            <pc:sldMk cId="4014039845" sldId="736"/>
            <ac:spMk id="9" creationId="{BB1E9576-5C42-E2FB-E2A0-52AA7DA1941E}"/>
          </ac:spMkLst>
        </pc:spChg>
        <pc:picChg chg="add mod">
          <ac:chgData name="Song Kai" userId="012566e0-30ff-4e17-bc5d-803a8d22ce41" providerId="ADAL" clId="{6B14545B-B76D-4A3C-8C3C-19523BCC74E2}" dt="2025-02-18T01:39:58.013" v="4041" actId="1076"/>
          <ac:picMkLst>
            <pc:docMk/>
            <pc:sldMk cId="4014039845" sldId="736"/>
            <ac:picMk id="4" creationId="{87E9BFF0-9991-907E-3BD5-490EA072C880}"/>
          </ac:picMkLst>
        </pc:picChg>
        <pc:picChg chg="add mod">
          <ac:chgData name="Song Kai" userId="012566e0-30ff-4e17-bc5d-803a8d22ce41" providerId="ADAL" clId="{6B14545B-B76D-4A3C-8C3C-19523BCC74E2}" dt="2025-02-18T01:39:50.799" v="4040" actId="14100"/>
          <ac:picMkLst>
            <pc:docMk/>
            <pc:sldMk cId="4014039845" sldId="736"/>
            <ac:picMk id="11" creationId="{6928127B-5494-5F8F-B510-86B4D27C383B}"/>
          </ac:picMkLst>
        </pc:picChg>
      </pc:sldChg>
      <pc:sldChg chg="addSp modSp add mod modAnim">
        <pc:chgData name="Song Kai" userId="012566e0-30ff-4e17-bc5d-803a8d22ce41" providerId="ADAL" clId="{6B14545B-B76D-4A3C-8C3C-19523BCC74E2}" dt="2025-02-18T01:46:53.602" v="4144"/>
        <pc:sldMkLst>
          <pc:docMk/>
          <pc:sldMk cId="2240531569" sldId="737"/>
        </pc:sldMkLst>
        <pc:spChg chg="add mod">
          <ac:chgData name="Song Kai" userId="012566e0-30ff-4e17-bc5d-803a8d22ce41" providerId="ADAL" clId="{6B14545B-B76D-4A3C-8C3C-19523BCC74E2}" dt="2025-02-18T01:44:38.731" v="4133" actId="14100"/>
          <ac:spMkLst>
            <pc:docMk/>
            <pc:sldMk cId="2240531569" sldId="737"/>
            <ac:spMk id="2" creationId="{9309F4F9-C24F-100F-8C63-E1BBCA9B4FD4}"/>
          </ac:spMkLst>
        </pc:spChg>
        <pc:spChg chg="mod">
          <ac:chgData name="Song Kai" userId="012566e0-30ff-4e17-bc5d-803a8d22ce41" providerId="ADAL" clId="{6B14545B-B76D-4A3C-8C3C-19523BCC74E2}" dt="2025-02-18T01:43:00.450" v="4106" actId="1076"/>
          <ac:spMkLst>
            <pc:docMk/>
            <pc:sldMk cId="2240531569" sldId="737"/>
            <ac:spMk id="4" creationId="{F2BCD083-1288-C036-4B5A-B25B3824DB56}"/>
          </ac:spMkLst>
        </pc:spChg>
        <pc:picChg chg="add mod modCrop">
          <ac:chgData name="Song Kai" userId="012566e0-30ff-4e17-bc5d-803a8d22ce41" providerId="ADAL" clId="{6B14545B-B76D-4A3C-8C3C-19523BCC74E2}" dt="2025-02-18T01:46:45.492" v="4142" actId="1076"/>
          <ac:picMkLst>
            <pc:docMk/>
            <pc:sldMk cId="2240531569" sldId="737"/>
            <ac:picMk id="3" creationId="{9A835D6C-2213-A6FD-7AB5-7113EBCA6ED5}"/>
          </ac:picMkLst>
        </pc:picChg>
      </pc:sldChg>
    </pc:docChg>
  </pc:docChgLst>
  <pc:docChgLst>
    <pc:chgData name="Song Kai" userId="012566e0-30ff-4e17-bc5d-803a8d22ce41" providerId="ADAL" clId="{C30222C8-BDD9-420B-AA33-13E6B996DF11}"/>
    <pc:docChg chg="undo custSel addSld modSld">
      <pc:chgData name="Song Kai" userId="012566e0-30ff-4e17-bc5d-803a8d22ce41" providerId="ADAL" clId="{C30222C8-BDD9-420B-AA33-13E6B996DF11}" dt="2025-02-19T02:34:12.342" v="676"/>
      <pc:docMkLst>
        <pc:docMk/>
      </pc:docMkLst>
      <pc:sldChg chg="modSp mod">
        <pc:chgData name="Song Kai" userId="012566e0-30ff-4e17-bc5d-803a8d22ce41" providerId="ADAL" clId="{C30222C8-BDD9-420B-AA33-13E6B996DF11}" dt="2025-02-18T08:50:42.249" v="6" actId="14100"/>
        <pc:sldMkLst>
          <pc:docMk/>
          <pc:sldMk cId="2301307514" sldId="286"/>
        </pc:sldMkLst>
        <pc:spChg chg="mod">
          <ac:chgData name="Song Kai" userId="012566e0-30ff-4e17-bc5d-803a8d22ce41" providerId="ADAL" clId="{C30222C8-BDD9-420B-AA33-13E6B996DF11}" dt="2025-02-18T08:50:42.249" v="6" actId="14100"/>
          <ac:spMkLst>
            <pc:docMk/>
            <pc:sldMk cId="2301307514" sldId="286"/>
            <ac:spMk id="3" creationId="{00000000-0000-0000-0000-000000000000}"/>
          </ac:spMkLst>
        </pc:spChg>
      </pc:sldChg>
      <pc:sldChg chg="modSp">
        <pc:chgData name="Song Kai" userId="012566e0-30ff-4e17-bc5d-803a8d22ce41" providerId="ADAL" clId="{C30222C8-BDD9-420B-AA33-13E6B996DF11}" dt="2025-02-19T02:03:34.370" v="60" actId="1076"/>
        <pc:sldMkLst>
          <pc:docMk/>
          <pc:sldMk cId="3511530663" sldId="734"/>
        </pc:sldMkLst>
        <pc:spChg chg="mod">
          <ac:chgData name="Song Kai" userId="012566e0-30ff-4e17-bc5d-803a8d22ce41" providerId="ADAL" clId="{C30222C8-BDD9-420B-AA33-13E6B996DF11}" dt="2025-02-19T02:03:34.370" v="60" actId="1076"/>
          <ac:spMkLst>
            <pc:docMk/>
            <pc:sldMk cId="3511530663" sldId="734"/>
            <ac:spMk id="4" creationId="{CC23B76B-4B85-DCD4-214A-5833EDB9B0D6}"/>
          </ac:spMkLst>
        </pc:spChg>
        <pc:spChg chg="mod">
          <ac:chgData name="Song Kai" userId="012566e0-30ff-4e17-bc5d-803a8d22ce41" providerId="ADAL" clId="{C30222C8-BDD9-420B-AA33-13E6B996DF11}" dt="2025-02-19T02:03:34.370" v="60" actId="1076"/>
          <ac:spMkLst>
            <pc:docMk/>
            <pc:sldMk cId="3511530663" sldId="734"/>
            <ac:spMk id="5" creationId="{11ECAC9D-80CD-9709-7A01-1FE72B0ED140}"/>
          </ac:spMkLst>
        </pc:spChg>
        <pc:spChg chg="mod">
          <ac:chgData name="Song Kai" userId="012566e0-30ff-4e17-bc5d-803a8d22ce41" providerId="ADAL" clId="{C30222C8-BDD9-420B-AA33-13E6B996DF11}" dt="2025-02-19T02:03:34.370" v="60" actId="1076"/>
          <ac:spMkLst>
            <pc:docMk/>
            <pc:sldMk cId="3511530663" sldId="734"/>
            <ac:spMk id="6" creationId="{5F0E8E6D-B487-71F2-BE1A-5215533FEE50}"/>
          </ac:spMkLst>
        </pc:spChg>
        <pc:spChg chg="mod">
          <ac:chgData name="Song Kai" userId="012566e0-30ff-4e17-bc5d-803a8d22ce41" providerId="ADAL" clId="{C30222C8-BDD9-420B-AA33-13E6B996DF11}" dt="2025-02-19T02:03:34.370" v="60" actId="1076"/>
          <ac:spMkLst>
            <pc:docMk/>
            <pc:sldMk cId="3511530663" sldId="734"/>
            <ac:spMk id="8" creationId="{4756FC7D-0EDA-8204-AD98-7E91C0E9BF11}"/>
          </ac:spMkLst>
        </pc:spChg>
        <pc:spChg chg="mod">
          <ac:chgData name="Song Kai" userId="012566e0-30ff-4e17-bc5d-803a8d22ce41" providerId="ADAL" clId="{C30222C8-BDD9-420B-AA33-13E6B996DF11}" dt="2025-02-19T02:03:34.370" v="60" actId="1076"/>
          <ac:spMkLst>
            <pc:docMk/>
            <pc:sldMk cId="3511530663" sldId="734"/>
            <ac:spMk id="9" creationId="{54111CD4-2E18-F60D-B702-43484E66A20D}"/>
          </ac:spMkLst>
        </pc:spChg>
        <pc:grpChg chg="mod">
          <ac:chgData name="Song Kai" userId="012566e0-30ff-4e17-bc5d-803a8d22ce41" providerId="ADAL" clId="{C30222C8-BDD9-420B-AA33-13E6B996DF11}" dt="2025-02-19T02:03:34.370" v="60" actId="1076"/>
          <ac:grpSpMkLst>
            <pc:docMk/>
            <pc:sldMk cId="3511530663" sldId="734"/>
            <ac:grpSpMk id="7" creationId="{E0668E93-5439-5062-3484-8E5CDC213A76}"/>
          </ac:grpSpMkLst>
        </pc:grpChg>
        <pc:grpChg chg="mod">
          <ac:chgData name="Song Kai" userId="012566e0-30ff-4e17-bc5d-803a8d22ce41" providerId="ADAL" clId="{C30222C8-BDD9-420B-AA33-13E6B996DF11}" dt="2025-02-19T02:03:34.370" v="60" actId="1076"/>
          <ac:grpSpMkLst>
            <pc:docMk/>
            <pc:sldMk cId="3511530663" sldId="734"/>
            <ac:grpSpMk id="10" creationId="{E569DD1B-C6E2-6625-3B72-F6C272E432E6}"/>
          </ac:grpSpMkLst>
        </pc:grpChg>
      </pc:sldChg>
      <pc:sldChg chg="addSp modSp mod modAnim">
        <pc:chgData name="Song Kai" userId="012566e0-30ff-4e17-bc5d-803a8d22ce41" providerId="ADAL" clId="{C30222C8-BDD9-420B-AA33-13E6B996DF11}" dt="2025-02-19T02:34:12.342" v="676"/>
        <pc:sldMkLst>
          <pc:docMk/>
          <pc:sldMk cId="2240531569" sldId="737"/>
        </pc:sldMkLst>
        <pc:picChg chg="add mod modCrop">
          <ac:chgData name="Song Kai" userId="012566e0-30ff-4e17-bc5d-803a8d22ce41" providerId="ADAL" clId="{C30222C8-BDD9-420B-AA33-13E6B996DF11}" dt="2025-02-19T02:33:59.590" v="675" actId="1076"/>
          <ac:picMkLst>
            <pc:docMk/>
            <pc:sldMk cId="2240531569" sldId="737"/>
            <ac:picMk id="9" creationId="{53F0A71F-DCD0-7773-5A09-2DB8F2DDE7DC}"/>
          </ac:picMkLst>
        </pc:picChg>
      </pc:sldChg>
      <pc:sldChg chg="addSp delSp modSp new mod">
        <pc:chgData name="Song Kai" userId="012566e0-30ff-4e17-bc5d-803a8d22ce41" providerId="ADAL" clId="{C30222C8-BDD9-420B-AA33-13E6B996DF11}" dt="2025-02-19T02:26:20.030" v="453"/>
        <pc:sldMkLst>
          <pc:docMk/>
          <pc:sldMk cId="1407063709" sldId="738"/>
        </pc:sldMkLst>
        <pc:spChg chg="del">
          <ac:chgData name="Song Kai" userId="012566e0-30ff-4e17-bc5d-803a8d22ce41" providerId="ADAL" clId="{C30222C8-BDD9-420B-AA33-13E6B996DF11}" dt="2025-02-19T02:01:12.354" v="9" actId="478"/>
          <ac:spMkLst>
            <pc:docMk/>
            <pc:sldMk cId="1407063709" sldId="738"/>
            <ac:spMk id="2" creationId="{B2E5E7F0-E70A-0730-F209-B7C62E030A46}"/>
          </ac:spMkLst>
        </pc:spChg>
        <pc:spChg chg="del">
          <ac:chgData name="Song Kai" userId="012566e0-30ff-4e17-bc5d-803a8d22ce41" providerId="ADAL" clId="{C30222C8-BDD9-420B-AA33-13E6B996DF11}" dt="2025-02-19T02:01:13.952" v="10" actId="478"/>
          <ac:spMkLst>
            <pc:docMk/>
            <pc:sldMk cId="1407063709" sldId="738"/>
            <ac:spMk id="3" creationId="{15B3CD33-3522-F20E-292F-006C3B150AE4}"/>
          </ac:spMkLst>
        </pc:spChg>
        <pc:spChg chg="add mod">
          <ac:chgData name="Song Kai" userId="012566e0-30ff-4e17-bc5d-803a8d22ce41" providerId="ADAL" clId="{C30222C8-BDD9-420B-AA33-13E6B996DF11}" dt="2025-02-19T02:15:24.428" v="429" actId="27636"/>
          <ac:spMkLst>
            <pc:docMk/>
            <pc:sldMk cId="1407063709" sldId="738"/>
            <ac:spMk id="4" creationId="{4CCE299D-7CDC-C9CB-7212-A4BE402F523E}"/>
          </ac:spMkLst>
        </pc:spChg>
        <pc:spChg chg="add del mod">
          <ac:chgData name="Song Kai" userId="012566e0-30ff-4e17-bc5d-803a8d22ce41" providerId="ADAL" clId="{C30222C8-BDD9-420B-AA33-13E6B996DF11}" dt="2025-02-19T02:03:26.697" v="55" actId="767"/>
          <ac:spMkLst>
            <pc:docMk/>
            <pc:sldMk cId="1407063709" sldId="738"/>
            <ac:spMk id="7" creationId="{4DAE7FBB-77D1-C000-AD6F-42FBC7DE1E4F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0" creationId="{A0C6312E-3C80-94DE-E3B8-A312F2832CCE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1" creationId="{FBE95C26-CD22-3AF0-A4A8-3259A4040FAA}"/>
          </ac:spMkLst>
        </pc:spChg>
        <pc:spChg chg="add mod">
          <ac:chgData name="Song Kai" userId="012566e0-30ff-4e17-bc5d-803a8d22ce41" providerId="ADAL" clId="{C30222C8-BDD9-420B-AA33-13E6B996DF11}" dt="2025-02-19T02:05:35.612" v="127" actId="1076"/>
          <ac:spMkLst>
            <pc:docMk/>
            <pc:sldMk cId="1407063709" sldId="738"/>
            <ac:spMk id="12" creationId="{2D4B397F-5045-C072-C542-0A3C9962A292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3" creationId="{F52B1995-C678-4ADA-BD53-4A84D610F313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4" creationId="{91C1E9A4-53D9-DCBE-8AE3-046DDD7FC023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5" creationId="{95FC964A-10C5-F377-C521-98E567A70A68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6" creationId="{50680445-500A-17D5-B5D6-24921092C7CF}"/>
          </ac:spMkLst>
        </pc:spChg>
        <pc:spChg chg="add mod">
          <ac:chgData name="Song Kai" userId="012566e0-30ff-4e17-bc5d-803a8d22ce41" providerId="ADAL" clId="{C30222C8-BDD9-420B-AA33-13E6B996DF11}" dt="2025-02-19T02:06:07.917" v="151" actId="571"/>
          <ac:spMkLst>
            <pc:docMk/>
            <pc:sldMk cId="1407063709" sldId="738"/>
            <ac:spMk id="17" creationId="{98FEBDA7-8541-668A-926E-603ED48B6A20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18" creationId="{2E350261-E9B1-1D89-1164-38A84FC19AED}"/>
          </ac:spMkLst>
        </pc:spChg>
        <pc:spChg chg="add mod">
          <ac:chgData name="Song Kai" userId="012566e0-30ff-4e17-bc5d-803a8d22ce41" providerId="ADAL" clId="{C30222C8-BDD9-420B-AA33-13E6B996DF11}" dt="2025-02-19T02:06:13.901" v="157" actId="20577"/>
          <ac:spMkLst>
            <pc:docMk/>
            <pc:sldMk cId="1407063709" sldId="738"/>
            <ac:spMk id="19" creationId="{CE56897F-2B68-D424-1E44-A4CFC5A33CED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20" creationId="{7FC5A6B9-4A3D-5C98-91F5-072E6CE6E9D1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21" creationId="{F29E3AB8-BA8A-D781-2E8C-8CC65510FB9F}"/>
          </ac:spMkLst>
        </pc:spChg>
        <pc:spChg chg="add mod">
          <ac:chgData name="Song Kai" userId="012566e0-30ff-4e17-bc5d-803a8d22ce41" providerId="ADAL" clId="{C30222C8-BDD9-420B-AA33-13E6B996DF11}" dt="2025-02-19T02:07:13.777" v="186" actId="207"/>
          <ac:spMkLst>
            <pc:docMk/>
            <pc:sldMk cId="1407063709" sldId="738"/>
            <ac:spMk id="22" creationId="{988DD587-18D9-F086-E8DE-06D39256F86D}"/>
          </ac:spMkLst>
        </pc:spChg>
        <pc:spChg chg="add mod">
          <ac:chgData name="Song Kai" userId="012566e0-30ff-4e17-bc5d-803a8d22ce41" providerId="ADAL" clId="{C30222C8-BDD9-420B-AA33-13E6B996DF11}" dt="2025-02-19T02:08:35.436" v="228" actId="164"/>
          <ac:spMkLst>
            <pc:docMk/>
            <pc:sldMk cId="1407063709" sldId="738"/>
            <ac:spMk id="23" creationId="{0350B678-4E26-E173-AD19-D544480BEEA7}"/>
          </ac:spMkLst>
        </pc:spChg>
        <pc:spChg chg="add mod">
          <ac:chgData name="Song Kai" userId="012566e0-30ff-4e17-bc5d-803a8d22ce41" providerId="ADAL" clId="{C30222C8-BDD9-420B-AA33-13E6B996DF11}" dt="2025-02-19T02:08:27.519" v="227" actId="1076"/>
          <ac:spMkLst>
            <pc:docMk/>
            <pc:sldMk cId="1407063709" sldId="738"/>
            <ac:spMk id="24" creationId="{B52EAC39-5FD6-4A9B-B541-AF5FFB83CD5A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27" creationId="{39EADBBF-92F1-494F-5C2F-B24202E8C27B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28" creationId="{059F20D3-6860-F3C9-8DCD-2B53DEB019A3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0" creationId="{7FE107DE-3BF6-94EE-4744-1CBA820323CD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1" creationId="{323D5200-85E4-35FF-EA8D-FF63044521E9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2" creationId="{04BFBEF4-9E29-6538-4DDB-AD529163A262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3" creationId="{FE4EECFC-4D79-7A82-5364-2DD25C84FAEB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5" creationId="{62A79A51-048C-6F9D-1D33-EB14CA608519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6" creationId="{15C5F7DB-F2B0-D827-740B-A9275ABA0086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7" creationId="{3B54987E-101D-A8B4-0F4F-1AC22F3708B8}"/>
          </ac:spMkLst>
        </pc:spChg>
        <pc:spChg chg="mod">
          <ac:chgData name="Song Kai" userId="012566e0-30ff-4e17-bc5d-803a8d22ce41" providerId="ADAL" clId="{C30222C8-BDD9-420B-AA33-13E6B996DF11}" dt="2025-02-19T02:08:44.997" v="230" actId="571"/>
          <ac:spMkLst>
            <pc:docMk/>
            <pc:sldMk cId="1407063709" sldId="738"/>
            <ac:spMk id="38" creationId="{2B8BEF85-5392-698F-257C-C9D237872012}"/>
          </ac:spMkLst>
        </pc:spChg>
        <pc:spChg chg="add del mod">
          <ac:chgData name="Song Kai" userId="012566e0-30ff-4e17-bc5d-803a8d22ce41" providerId="ADAL" clId="{C30222C8-BDD9-420B-AA33-13E6B996DF11}" dt="2025-02-19T02:13:23.910" v="377" actId="478"/>
          <ac:spMkLst>
            <pc:docMk/>
            <pc:sldMk cId="1407063709" sldId="738"/>
            <ac:spMk id="42" creationId="{96A779FF-D642-985F-DF2B-DA233CA72C32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43" creationId="{72570839-CE73-392B-8A95-E753C1E27DA0}"/>
          </ac:spMkLst>
        </pc:spChg>
        <pc:spChg chg="add del mod">
          <ac:chgData name="Song Kai" userId="012566e0-30ff-4e17-bc5d-803a8d22ce41" providerId="ADAL" clId="{C30222C8-BDD9-420B-AA33-13E6B996DF11}" dt="2025-02-19T02:13:25.833" v="378" actId="478"/>
          <ac:spMkLst>
            <pc:docMk/>
            <pc:sldMk cId="1407063709" sldId="738"/>
            <ac:spMk id="44" creationId="{14504543-15ED-B1D9-BEBD-E198E6174CDB}"/>
          </ac:spMkLst>
        </pc:spChg>
        <pc:spChg chg="add del mod">
          <ac:chgData name="Song Kai" userId="012566e0-30ff-4e17-bc5d-803a8d22ce41" providerId="ADAL" clId="{C30222C8-BDD9-420B-AA33-13E6B996DF11}" dt="2025-02-19T02:13:27.538" v="379" actId="478"/>
          <ac:spMkLst>
            <pc:docMk/>
            <pc:sldMk cId="1407063709" sldId="738"/>
            <ac:spMk id="45" creationId="{85C616FE-42BD-875D-70F1-469657FE44A7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46" creationId="{B4D8B40B-CD35-62DF-EDAA-62394BBB8F55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47" creationId="{190A8E3B-0AF0-3D33-D0E6-95BC94DD57EC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48" creationId="{83D6910B-07DF-B141-AA60-DD27CCD61429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49" creationId="{C2A2B276-F5AF-B50F-EC14-B96C4CA2A4B8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50" creationId="{A3E93882-38A4-9740-77C0-CBC4D9CD6937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51" creationId="{9DA11FA0-597E-9901-3E1A-70DF3E962403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52" creationId="{2103BD54-E295-BADA-DEAD-F1B0F5F745D4}"/>
          </ac:spMkLst>
        </pc:spChg>
        <pc:spChg chg="add mod">
          <ac:chgData name="Song Kai" userId="012566e0-30ff-4e17-bc5d-803a8d22ce41" providerId="ADAL" clId="{C30222C8-BDD9-420B-AA33-13E6B996DF11}" dt="2025-02-19T02:13:47.496" v="382" actId="164"/>
          <ac:spMkLst>
            <pc:docMk/>
            <pc:sldMk cId="1407063709" sldId="738"/>
            <ac:spMk id="53" creationId="{DFC25C2C-16BD-8D0B-AF07-AD92111C070F}"/>
          </ac:spMkLst>
        </pc:spChg>
        <pc:spChg chg="add mod">
          <ac:chgData name="Song Kai" userId="012566e0-30ff-4e17-bc5d-803a8d22ce41" providerId="ADAL" clId="{C30222C8-BDD9-420B-AA33-13E6B996DF11}" dt="2025-02-19T02:26:20.030" v="453"/>
          <ac:spMkLst>
            <pc:docMk/>
            <pc:sldMk cId="1407063709" sldId="738"/>
            <ac:spMk id="55" creationId="{E0D6DEAC-E492-2645-30FE-030D5C56298D}"/>
          </ac:spMkLst>
        </pc:spChg>
        <pc:grpChg chg="mod">
          <ac:chgData name="Song Kai" userId="012566e0-30ff-4e17-bc5d-803a8d22ce41" providerId="ADAL" clId="{C30222C8-BDD9-420B-AA33-13E6B996DF11}" dt="2025-02-19T02:13:47.496" v="382" actId="164"/>
          <ac:grpSpMkLst>
            <pc:docMk/>
            <pc:sldMk cId="1407063709" sldId="738"/>
            <ac:grpSpMk id="25" creationId="{A6CBDDE0-1E01-C1F4-AAC1-DD195F2B23CB}"/>
          </ac:grpSpMkLst>
        </pc:grpChg>
        <pc:grpChg chg="del">
          <ac:chgData name="Song Kai" userId="012566e0-30ff-4e17-bc5d-803a8d22ce41" providerId="ADAL" clId="{C30222C8-BDD9-420B-AA33-13E6B996DF11}" dt="2025-02-19T02:08:57.034" v="232" actId="478"/>
          <ac:grpSpMkLst>
            <pc:docMk/>
            <pc:sldMk cId="1407063709" sldId="738"/>
            <ac:grpSpMk id="26" creationId="{342D6FC9-CC84-20E4-D390-BD60759891CC}"/>
          </ac:grpSpMkLst>
        </pc:grpChg>
        <pc:grpChg chg="mod">
          <ac:chgData name="Song Kai" userId="012566e0-30ff-4e17-bc5d-803a8d22ce41" providerId="ADAL" clId="{C30222C8-BDD9-420B-AA33-13E6B996DF11}" dt="2025-02-19T02:16:06.216" v="440" actId="1076"/>
          <ac:grpSpMkLst>
            <pc:docMk/>
            <pc:sldMk cId="1407063709" sldId="738"/>
            <ac:grpSpMk id="54" creationId="{14110EB3-ED4D-D49E-2C47-E31A6BDFF705}"/>
          </ac:grpSpMkLst>
        </pc:grpChg>
        <pc:graphicFrameChg chg="add del modGraphic">
          <ac:chgData name="Song Kai" userId="012566e0-30ff-4e17-bc5d-803a8d22ce41" providerId="ADAL" clId="{C30222C8-BDD9-420B-AA33-13E6B996DF11}" dt="2025-02-19T02:01:46.343" v="22" actId="3680"/>
          <ac:graphicFrameMkLst>
            <pc:docMk/>
            <pc:sldMk cId="1407063709" sldId="738"/>
            <ac:graphicFrameMk id="5" creationId="{CE3B2C96-212A-33F4-C072-271BF20928A2}"/>
          </ac:graphicFrameMkLst>
        </pc:graphicFrameChg>
        <pc:graphicFrameChg chg="add del mod modGraphic">
          <ac:chgData name="Song Kai" userId="012566e0-30ff-4e17-bc5d-803a8d22ce41" providerId="ADAL" clId="{C30222C8-BDD9-420B-AA33-13E6B996DF11}" dt="2025-02-19T02:03:28.399" v="58" actId="3680"/>
          <ac:graphicFrameMkLst>
            <pc:docMk/>
            <pc:sldMk cId="1407063709" sldId="738"/>
            <ac:graphicFrameMk id="6" creationId="{9243BA5B-A816-36EB-A964-181F51ABCF8A}"/>
          </ac:graphicFrameMkLst>
        </pc:graphicFrameChg>
        <pc:graphicFrameChg chg="add mod modGraphic">
          <ac:chgData name="Song Kai" userId="012566e0-30ff-4e17-bc5d-803a8d22ce41" providerId="ADAL" clId="{C30222C8-BDD9-420B-AA33-13E6B996DF11}" dt="2025-02-19T02:03:25.952" v="53" actId="571"/>
          <ac:graphicFrameMkLst>
            <pc:docMk/>
            <pc:sldMk cId="1407063709" sldId="738"/>
            <ac:graphicFrameMk id="8" creationId="{5182DD46-A037-83C8-8232-B04E1DA5A7F7}"/>
          </ac:graphicFrameMkLst>
        </pc:graphicFrameChg>
        <pc:graphicFrameChg chg="add mod modGraphic">
          <ac:chgData name="Song Kai" userId="012566e0-30ff-4e17-bc5d-803a8d22ce41" providerId="ADAL" clId="{C30222C8-BDD9-420B-AA33-13E6B996DF11}" dt="2025-02-19T02:03:25.698" v="52" actId="571"/>
          <ac:graphicFrameMkLst>
            <pc:docMk/>
            <pc:sldMk cId="1407063709" sldId="738"/>
            <ac:graphicFrameMk id="9" creationId="{6A1E824E-0C64-4C92-5159-D9549511593F}"/>
          </ac:graphicFrameMkLst>
        </pc:graphicFrameChg>
      </pc:sldChg>
      <pc:sldChg chg="addSp delSp modSp add mod">
        <pc:chgData name="Song Kai" userId="012566e0-30ff-4e17-bc5d-803a8d22ce41" providerId="ADAL" clId="{C30222C8-BDD9-420B-AA33-13E6B996DF11}" dt="2025-02-19T02:26:21.743" v="454"/>
        <pc:sldMkLst>
          <pc:docMk/>
          <pc:sldMk cId="2489207858" sldId="739"/>
        </pc:sldMkLst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2" creationId="{BFFD24FF-1E90-B264-6A44-01D719B1367A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3" creationId="{F057F526-9CF8-B1FC-5082-E1CFEEFA5962}"/>
          </ac:spMkLst>
        </pc:spChg>
        <pc:spChg chg="del">
          <ac:chgData name="Song Kai" userId="012566e0-30ff-4e17-bc5d-803a8d22ce41" providerId="ADAL" clId="{C30222C8-BDD9-420B-AA33-13E6B996DF11}" dt="2025-02-19T02:15:31.853" v="430" actId="478"/>
          <ac:spMkLst>
            <pc:docMk/>
            <pc:sldMk cId="2489207858" sldId="739"/>
            <ac:spMk id="4" creationId="{DFB50C95-3996-BD5B-90CE-8A7234267D75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5" creationId="{85EDEE51-7B4C-5D22-C74D-4A1B5C336D94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6" creationId="{6BE7869D-BFC5-B781-834A-36B38AC5B852}"/>
          </ac:spMkLst>
        </pc:spChg>
        <pc:spChg chg="add del mod">
          <ac:chgData name="Song Kai" userId="012566e0-30ff-4e17-bc5d-803a8d22ce41" providerId="ADAL" clId="{C30222C8-BDD9-420B-AA33-13E6B996DF11}" dt="2025-02-19T02:10:54.369" v="332" actId="478"/>
          <ac:spMkLst>
            <pc:docMk/>
            <pc:sldMk cId="2489207858" sldId="739"/>
            <ac:spMk id="7" creationId="{B69A3969-5EE8-D4FC-3148-75A1DF901F32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8" creationId="{7BC537E5-0AB0-EA36-64EF-6859EB6F979F}"/>
          </ac:spMkLst>
        </pc:spChg>
        <pc:spChg chg="add mod">
          <ac:chgData name="Song Kai" userId="012566e0-30ff-4e17-bc5d-803a8d22ce41" providerId="ADAL" clId="{C30222C8-BDD9-420B-AA33-13E6B996DF11}" dt="2025-02-19T02:13:58.989" v="383"/>
          <ac:spMkLst>
            <pc:docMk/>
            <pc:sldMk cId="2489207858" sldId="739"/>
            <ac:spMk id="9" creationId="{EEF35A66-51C8-5F6E-6080-638CA9DE0F75}"/>
          </ac:spMkLst>
        </pc:spChg>
        <pc:spChg chg="mod">
          <ac:chgData name="Song Kai" userId="012566e0-30ff-4e17-bc5d-803a8d22ce41" providerId="ADAL" clId="{C30222C8-BDD9-420B-AA33-13E6B996DF11}" dt="2025-02-19T02:11:58.627" v="356" actId="14100"/>
          <ac:spMkLst>
            <pc:docMk/>
            <pc:sldMk cId="2489207858" sldId="739"/>
            <ac:spMk id="10" creationId="{3F8C2E3E-1CDE-C350-F400-8DBF3F693B14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3" creationId="{D3AC3A13-BFB8-81BA-4112-0EED5FF63D1B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4" creationId="{CA82ADC1-5AC0-5F7C-FEB4-73428EB9C59C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5" creationId="{96F16611-0749-C834-D9E6-79B20BA878C2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6" creationId="{6F1E5201-A85B-555A-068A-687EBCC41090}"/>
          </ac:spMkLst>
        </pc:spChg>
        <pc:spChg chg="mod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17" creationId="{63335BD7-F7A2-0F77-F2B7-53FA3483865A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8" creationId="{E434A105-915D-279C-2928-F1F7DDE51A9B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19" creationId="{8E17F977-35A4-78A9-20AC-28346C343393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20" creationId="{D06E5D12-FE9D-901D-6CCD-2DD19BC384C2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21" creationId="{2ED21E2B-C1A1-15CC-2114-F04737D4962A}"/>
          </ac:spMkLst>
        </pc:spChg>
        <pc:spChg chg="mod topLvl">
          <ac:chgData name="Song Kai" userId="012566e0-30ff-4e17-bc5d-803a8d22ce41" providerId="ADAL" clId="{C30222C8-BDD9-420B-AA33-13E6B996DF11}" dt="2025-02-19T02:10:25.232" v="318" actId="165"/>
          <ac:spMkLst>
            <pc:docMk/>
            <pc:sldMk cId="2489207858" sldId="739"/>
            <ac:spMk id="22" creationId="{8405A4A6-A7F3-67F3-D8A7-142BEB26E035}"/>
          </ac:spMkLst>
        </pc:spChg>
        <pc:spChg chg="mod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23" creationId="{84D847B8-8F80-9D48-F834-24D0AC32A670}"/>
          </ac:spMkLst>
        </pc:spChg>
        <pc:spChg chg="mod topLvl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24" creationId="{C2C9994A-07F2-D9B2-A0EF-E1F13FBC701D}"/>
          </ac:spMkLst>
        </pc:spChg>
        <pc:spChg chg="add del">
          <ac:chgData name="Song Kai" userId="012566e0-30ff-4e17-bc5d-803a8d22ce41" providerId="ADAL" clId="{C30222C8-BDD9-420B-AA33-13E6B996DF11}" dt="2025-02-19T02:09:01.442" v="234" actId="478"/>
          <ac:spMkLst>
            <pc:docMk/>
            <pc:sldMk cId="2489207858" sldId="739"/>
            <ac:spMk id="39" creationId="{21EAF266-70C0-987C-AD50-D54ABACB1AD9}"/>
          </ac:spMkLst>
        </pc:spChg>
        <pc:spChg chg="add mod">
          <ac:chgData name="Song Kai" userId="012566e0-30ff-4e17-bc5d-803a8d22ce41" providerId="ADAL" clId="{C30222C8-BDD9-420B-AA33-13E6B996DF11}" dt="2025-02-19T02:13:58.989" v="383"/>
          <ac:spMkLst>
            <pc:docMk/>
            <pc:sldMk cId="2489207858" sldId="739"/>
            <ac:spMk id="42" creationId="{9A70D250-7829-59F6-E27C-9789E20737A5}"/>
          </ac:spMkLst>
        </pc:spChg>
        <pc:spChg chg="add mod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43" creationId="{DCF0027E-ED1A-55C3-3828-91DEE97D635D}"/>
          </ac:spMkLst>
        </pc:spChg>
        <pc:spChg chg="add mod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44" creationId="{063E70C1-300D-3A11-C309-F326C18F00E0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45" creationId="{1FDC08EF-8C95-24D2-1C3B-5BECA68320DA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46" creationId="{3616478D-50DF-0075-F1B7-34A5B9014302}"/>
          </ac:spMkLst>
        </pc:spChg>
        <pc:spChg chg="add del mod">
          <ac:chgData name="Song Kai" userId="012566e0-30ff-4e17-bc5d-803a8d22ce41" providerId="ADAL" clId="{C30222C8-BDD9-420B-AA33-13E6B996DF11}" dt="2025-02-19T02:14:24.266" v="390" actId="478"/>
          <ac:spMkLst>
            <pc:docMk/>
            <pc:sldMk cId="2489207858" sldId="739"/>
            <ac:spMk id="47" creationId="{1F33047D-3261-68F5-CCC9-7BAB51EA59F5}"/>
          </ac:spMkLst>
        </pc:spChg>
        <pc:spChg chg="add mod">
          <ac:chgData name="Song Kai" userId="012566e0-30ff-4e17-bc5d-803a8d22ce41" providerId="ADAL" clId="{C30222C8-BDD9-420B-AA33-13E6B996DF11}" dt="2025-02-19T02:16:25.920" v="451" actId="1036"/>
          <ac:spMkLst>
            <pc:docMk/>
            <pc:sldMk cId="2489207858" sldId="739"/>
            <ac:spMk id="48" creationId="{E17A4F03-6ED9-DCC0-D984-25F4D24B9DB4}"/>
          </ac:spMkLst>
        </pc:spChg>
        <pc:spChg chg="add mod">
          <ac:chgData name="Song Kai" userId="012566e0-30ff-4e17-bc5d-803a8d22ce41" providerId="ADAL" clId="{C30222C8-BDD9-420B-AA33-13E6B996DF11}" dt="2025-02-19T02:14:09.350" v="385" actId="571"/>
          <ac:spMkLst>
            <pc:docMk/>
            <pc:sldMk cId="2489207858" sldId="739"/>
            <ac:spMk id="49" creationId="{1EF7B329-7081-85FF-4E77-80C75E9F8FDA}"/>
          </ac:spMkLst>
        </pc:spChg>
        <pc:spChg chg="add mod">
          <ac:chgData name="Song Kai" userId="012566e0-30ff-4e17-bc5d-803a8d22ce41" providerId="ADAL" clId="{C30222C8-BDD9-420B-AA33-13E6B996DF11}" dt="2025-02-19T02:14:09.350" v="385" actId="571"/>
          <ac:spMkLst>
            <pc:docMk/>
            <pc:sldMk cId="2489207858" sldId="739"/>
            <ac:spMk id="50" creationId="{79BFC340-6091-2455-FE00-D022A25AF686}"/>
          </ac:spMkLst>
        </pc:spChg>
        <pc:spChg chg="add mod">
          <ac:chgData name="Song Kai" userId="012566e0-30ff-4e17-bc5d-803a8d22ce41" providerId="ADAL" clId="{C30222C8-BDD9-420B-AA33-13E6B996DF11}" dt="2025-02-19T02:14:09.350" v="385" actId="571"/>
          <ac:spMkLst>
            <pc:docMk/>
            <pc:sldMk cId="2489207858" sldId="739"/>
            <ac:spMk id="51" creationId="{E7D81FAE-2324-80F1-693B-9322669A7B01}"/>
          </ac:spMkLst>
        </pc:spChg>
        <pc:spChg chg="add del mod">
          <ac:chgData name="Song Kai" userId="012566e0-30ff-4e17-bc5d-803a8d22ce41" providerId="ADAL" clId="{C30222C8-BDD9-420B-AA33-13E6B996DF11}" dt="2025-02-19T02:14:21.735" v="389" actId="478"/>
          <ac:spMkLst>
            <pc:docMk/>
            <pc:sldMk cId="2489207858" sldId="739"/>
            <ac:spMk id="52" creationId="{09B63409-1CE1-4654-534F-DD747E80797A}"/>
          </ac:spMkLst>
        </pc:spChg>
        <pc:spChg chg="add mod">
          <ac:chgData name="Song Kai" userId="012566e0-30ff-4e17-bc5d-803a8d22ce41" providerId="ADAL" clId="{C30222C8-BDD9-420B-AA33-13E6B996DF11}" dt="2025-02-19T02:14:14.607" v="386" actId="571"/>
          <ac:spMkLst>
            <pc:docMk/>
            <pc:sldMk cId="2489207858" sldId="739"/>
            <ac:spMk id="53" creationId="{910C2970-6BB7-5B08-1708-9ED054427965}"/>
          </ac:spMkLst>
        </pc:spChg>
        <pc:spChg chg="add mod">
          <ac:chgData name="Song Kai" userId="012566e0-30ff-4e17-bc5d-803a8d22ce41" providerId="ADAL" clId="{C30222C8-BDD9-420B-AA33-13E6B996DF11}" dt="2025-02-19T02:16:14.764" v="441" actId="164"/>
          <ac:spMkLst>
            <pc:docMk/>
            <pc:sldMk cId="2489207858" sldId="739"/>
            <ac:spMk id="54" creationId="{3C17A9B0-1F87-2FA5-CBA7-34DFDAF01E5E}"/>
          </ac:spMkLst>
        </pc:spChg>
        <pc:spChg chg="add del mod">
          <ac:chgData name="Song Kai" userId="012566e0-30ff-4e17-bc5d-803a8d22ce41" providerId="ADAL" clId="{C30222C8-BDD9-420B-AA33-13E6B996DF11}" dt="2025-02-19T02:14:18.006" v="387" actId="478"/>
          <ac:spMkLst>
            <pc:docMk/>
            <pc:sldMk cId="2489207858" sldId="739"/>
            <ac:spMk id="55" creationId="{9D9166C5-DC88-6A88-44AA-CF2788929149}"/>
          </ac:spMkLst>
        </pc:spChg>
        <pc:spChg chg="add del mod">
          <ac:chgData name="Song Kai" userId="012566e0-30ff-4e17-bc5d-803a8d22ce41" providerId="ADAL" clId="{C30222C8-BDD9-420B-AA33-13E6B996DF11}" dt="2025-02-19T02:14:19.868" v="388" actId="478"/>
          <ac:spMkLst>
            <pc:docMk/>
            <pc:sldMk cId="2489207858" sldId="739"/>
            <ac:spMk id="56" creationId="{BA63D209-3F56-3453-E4C1-89E85AFB0F50}"/>
          </ac:spMkLst>
        </pc:spChg>
        <pc:spChg chg="add mod">
          <ac:chgData name="Song Kai" userId="012566e0-30ff-4e17-bc5d-803a8d22ce41" providerId="ADAL" clId="{C30222C8-BDD9-420B-AA33-13E6B996DF11}" dt="2025-02-19T02:15:37.414" v="439" actId="20577"/>
          <ac:spMkLst>
            <pc:docMk/>
            <pc:sldMk cId="2489207858" sldId="739"/>
            <ac:spMk id="57" creationId="{9CA4BD70-675C-9F1C-1E9A-E812C62EC18A}"/>
          </ac:spMkLst>
        </pc:spChg>
        <pc:spChg chg="add mod">
          <ac:chgData name="Song Kai" userId="012566e0-30ff-4e17-bc5d-803a8d22ce41" providerId="ADAL" clId="{C30222C8-BDD9-420B-AA33-13E6B996DF11}" dt="2025-02-19T02:26:21.743" v="454"/>
          <ac:spMkLst>
            <pc:docMk/>
            <pc:sldMk cId="2489207858" sldId="739"/>
            <ac:spMk id="59" creationId="{D69457E0-6DA4-F5B7-2DA4-9C6B93D0D86E}"/>
          </ac:spMkLst>
        </pc:spChg>
        <pc:grpChg chg="del">
          <ac:chgData name="Song Kai" userId="012566e0-30ff-4e17-bc5d-803a8d22ce41" providerId="ADAL" clId="{C30222C8-BDD9-420B-AA33-13E6B996DF11}" dt="2025-02-19T02:09:03.073" v="235" actId="478"/>
          <ac:grpSpMkLst>
            <pc:docMk/>
            <pc:sldMk cId="2489207858" sldId="739"/>
            <ac:grpSpMk id="26" creationId="{F06C1E3D-6A81-45A2-4EB0-7A100C1191EA}"/>
          </ac:grpSpMkLst>
        </pc:grpChg>
        <pc:grpChg chg="mod">
          <ac:chgData name="Song Kai" userId="012566e0-30ff-4e17-bc5d-803a8d22ce41" providerId="ADAL" clId="{C30222C8-BDD9-420B-AA33-13E6B996DF11}" dt="2025-02-19T02:16:34.031" v="452" actId="1076"/>
          <ac:grpSpMkLst>
            <pc:docMk/>
            <pc:sldMk cId="2489207858" sldId="739"/>
            <ac:grpSpMk id="58" creationId="{4CDF2F52-D521-2D54-E2C4-38DE8D0BE577}"/>
          </ac:grpSpMkLst>
        </pc:grpChg>
      </pc:sldChg>
      <pc:sldChg chg="addSp delSp modSp add mod">
        <pc:chgData name="Song Kai" userId="012566e0-30ff-4e17-bc5d-803a8d22ce41" providerId="ADAL" clId="{C30222C8-BDD9-420B-AA33-13E6B996DF11}" dt="2025-02-19T02:32:32.629" v="667" actId="478"/>
        <pc:sldMkLst>
          <pc:docMk/>
          <pc:sldMk cId="2084867159" sldId="740"/>
        </pc:sldMkLst>
        <pc:spChg chg="add del">
          <ac:chgData name="Song Kai" userId="012566e0-30ff-4e17-bc5d-803a8d22ce41" providerId="ADAL" clId="{C30222C8-BDD9-420B-AA33-13E6B996DF11}" dt="2025-02-19T02:32:32.629" v="667" actId="478"/>
          <ac:spMkLst>
            <pc:docMk/>
            <pc:sldMk cId="2084867159" sldId="740"/>
            <ac:spMk id="23" creationId="{AD315263-EEE9-7F4D-9D43-270F135989C2}"/>
          </ac:spMkLst>
        </pc:spChg>
        <pc:spChg chg="add del">
          <ac:chgData name="Song Kai" userId="012566e0-30ff-4e17-bc5d-803a8d22ce41" providerId="ADAL" clId="{C30222C8-BDD9-420B-AA33-13E6B996DF11}" dt="2025-02-19T02:32:32.332" v="666" actId="478"/>
          <ac:spMkLst>
            <pc:docMk/>
            <pc:sldMk cId="2084867159" sldId="740"/>
            <ac:spMk id="24" creationId="{66C43CFC-2CF3-4FBF-D05F-2DF9EB8F282C}"/>
          </ac:spMkLst>
        </pc:spChg>
        <pc:spChg chg="mod">
          <ac:chgData name="Song Kai" userId="012566e0-30ff-4e17-bc5d-803a8d22ce41" providerId="ADAL" clId="{C30222C8-BDD9-420B-AA33-13E6B996DF11}" dt="2025-02-19T02:31:40.296" v="663" actId="1076"/>
          <ac:spMkLst>
            <pc:docMk/>
            <pc:sldMk cId="2084867159" sldId="740"/>
            <ac:spMk id="55" creationId="{D3F01252-A183-0D91-B0D4-CFC461F254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829D5-67A2-4C3F-8AEA-183335F85FA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B2CD-3D53-4227-856A-2E7C19DF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506B2-4E97-43D3-BF08-3B41428CA18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326B-168E-4843-B941-53CED9AF9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Register addressing: </a:t>
            </a:r>
            <a:r>
              <a:rPr lang="en-US" altLang="zh-CN" sz="1200" dirty="0"/>
              <a:t>value </a:t>
            </a:r>
            <a:r>
              <a:rPr lang="en-US" sz="1200" dirty="0"/>
              <a:t>stored in a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55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optimization is not compulsory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0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a dedicated 16-bit processor: the processor handles data / instruction in 16 bits each time. It is ideal to have instructions to be in multiples of 16 bits to align data bus, memory and register operations</a:t>
            </a:r>
          </a:p>
          <a:p>
            <a:r>
              <a:rPr lang="en-US" altLang="zh-CN" dirty="0"/>
              <a:t>Fixed-length instructions means that all instructions should be as long as the longest instruction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4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Memory-Memory is the most space efficient, but may not be the fastest, because each time we have to read from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0000 to A</a:t>
            </a:r>
          </a:p>
          <a:p>
            <a:r>
              <a:rPr lang="en-US" dirty="0"/>
              <a:t>0001 – 1111 to B and C</a:t>
            </a:r>
          </a:p>
          <a:p>
            <a:r>
              <a:rPr lang="en-US" dirty="0"/>
              <a:t>0001 0000 to B</a:t>
            </a:r>
          </a:p>
          <a:p>
            <a:r>
              <a:rPr lang="en-US" dirty="0"/>
              <a:t>0001 0001 – 0001 1111 to C, there are 15 x 4 = 60</a:t>
            </a:r>
          </a:p>
          <a:p>
            <a:r>
              <a:rPr lang="en-US" dirty="0"/>
              <a:t>The rest 4-bit prefix 0010 – 1111 are all for C, 14 x 64 = 896 </a:t>
            </a:r>
          </a:p>
          <a:p>
            <a:endParaRPr lang="en-US" dirty="0"/>
          </a:p>
          <a:p>
            <a:r>
              <a:rPr lang="en-US" dirty="0"/>
              <a:t>A eliminate B is not used since we are guaranteed to have at least one type B. Still good to have a sanity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9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6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Displacement - </a:t>
            </a:r>
            <a:r>
              <a:rPr lang="en-US" sz="1200" dirty="0"/>
              <a:t>combine base and a displacement value to get address.</a:t>
            </a:r>
            <a:endParaRPr lang="en-US" altLang="zh-CN" dirty="0"/>
          </a:p>
          <a:p>
            <a:r>
              <a:rPr lang="en-US" altLang="zh-CN" dirty="0"/>
              <a:t>Base – displacement mode</a:t>
            </a:r>
          </a:p>
          <a:p>
            <a:r>
              <a:rPr lang="en-US" dirty="0"/>
              <a:t>Base register – immediate displacement mode</a:t>
            </a:r>
          </a:p>
          <a:p>
            <a:endParaRPr lang="en-US" dirty="0"/>
          </a:p>
          <a:p>
            <a:r>
              <a:rPr lang="en-US" dirty="0"/>
              <a:t>If the value is an address, we go to the address and read the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base register – displacement register mode (hypothetically)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326B-168E-4843-B941-53CED9AF9D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5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6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/>
              <a:t>This is actually Register-Register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5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BED5-E293-C9D5-FB2A-52DDF9FE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B77565-0E0F-AC5E-797E-7701B373D4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CDAFA41-02B8-3974-8B29-2E4F50D9B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63401FA-04E9-1321-FBF5-1A0E78EC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/>
              <a:t>Register-Memory  taking reference from X86</a:t>
            </a:r>
          </a:p>
          <a:p>
            <a:pPr eaLnBrk="1" hangingPunct="1"/>
            <a:r>
              <a:rPr lang="en-US" altLang="zh-CN" dirty="0"/>
              <a:t>Move the value at the latter to the former</a:t>
            </a:r>
          </a:p>
          <a:p>
            <a:pPr eaLnBrk="1" hangingPunct="1"/>
            <a:r>
              <a:rPr lang="en-US" dirty="0"/>
              <a:t>Instead of loading values from address into registers for further processing, we can directly perform calculations from the value at the address</a:t>
            </a:r>
          </a:p>
        </p:txBody>
      </p:sp>
    </p:spTree>
    <p:extLst>
      <p:ext uri="{BB962C8B-B14F-4D97-AF65-F5344CB8AC3E}">
        <p14:creationId xmlns:p14="http://schemas.microsoft.com/office/powerpoint/2010/main" val="44147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162-0E88-4932-A24C-8F0F8552286A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96BC-175B-4A34-A5C1-2B70F751D56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BFC9-469C-4F9B-BE11-2A4C53D1B1DE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8ABA-E4C9-487B-B8CD-53B5D43D407D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529D-20E9-4451-8216-E0551BD5995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7D-4D5B-4262-B967-F116B1AE96D0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7A10-A1C2-4EF1-B5BF-C9B2CF112E24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2E-ED3C-4EC3-BE78-33FF58EBD480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77EA-2F69-46AA-B727-82F0952B1F6D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C13-12F4-4201-9329-0B680370708C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A942-CF60-4AEF-9562-6E5EAF54A952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0E91-B4FC-4C27-B955-BEDBFC1EED2C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CA41-FA64-49F0-AB46-AC22A66E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CS2100 Tutorial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Song Kai</a:t>
            </a:r>
          </a:p>
          <a:p>
            <a:r>
              <a:rPr lang="en-US" dirty="0"/>
              <a:t>song.kai@u.nus.edu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145F-5AC5-BED1-5486-E538B612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99993" y="4639648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/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1" y="3595430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1201" y="3897051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81201" y="4193839"/>
            <a:ext cx="57900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81201" y="4493669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Pop  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99993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595327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0465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7936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8" y="5243804"/>
            <a:ext cx="137471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5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7" grpId="1" animBg="1"/>
      <p:bldP spid="5" grpId="0"/>
      <p:bldP spid="27" grpId="0"/>
      <p:bldP spid="28" grpId="0"/>
      <p:bldP spid="29" grpId="0"/>
      <p:bldP spid="10" grpId="0" animBg="1"/>
      <p:bldP spid="35" grpId="0" animBg="1"/>
      <p:bldP spid="50" grpId="0" animBg="1"/>
      <p:bldP spid="50" grpId="1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/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595430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Load 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3897051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  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4193839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Store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421156" y="5243804"/>
            <a:ext cx="1737048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Accumulator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421157" y="5559422"/>
            <a:ext cx="1671735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special register!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99993" y="4947808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1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 animBg="1"/>
      <p:bldP spid="18" grpId="0" animBg="1"/>
      <p:bldP spid="34" grpId="0" animBg="1"/>
      <p:bldP spid="39" grpId="0" animBg="1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/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1200" y="3595430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R1,A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3897051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R2,B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1" y="4193839"/>
            <a:ext cx="1762021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R3,R1,R2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4493669"/>
            <a:ext cx="1499128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Store R3,C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99993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416490" y="5559422"/>
            <a:ext cx="1746380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general purpose registers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16490" y="494780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4416490" y="373486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416490" y="404302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4416490" y="434133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416489" y="46396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4417656" y="404302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417656" y="434133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417655" y="46396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5579533" y="404302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R1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5579533" y="434133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R2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5579533" y="494780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579533" y="373486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5579533" y="463964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368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7" grpId="0" animBg="1"/>
      <p:bldP spid="18" grpId="0" animBg="1"/>
      <p:bldP spid="34" grpId="0" animBg="1"/>
      <p:bldP spid="57" grpId="0" animBg="1"/>
      <p:bldP spid="58" grpId="0" animBg="1"/>
      <p:bldP spid="59" grpId="0" animBg="1"/>
      <p:bldP spid="5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FCB31-4883-46B4-330F-7A98D6117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A6EF319-E8B6-614F-A5E0-89027B536E9E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EF9D84-D8DA-F5CC-B018-A22C9120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15" name="Group 39">
            <a:extLst>
              <a:ext uri="{FF2B5EF4-FFF2-40B4-BE49-F238E27FC236}">
                <a16:creationId xmlns:a16="http://schemas.microsoft.com/office/drawing/2014/main" id="{84CEE772-A1C9-708B-2FA7-AA93B8484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661543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 R1,[A]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R1,[B]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 [C], 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2C6836C-7AD2-E61C-B416-699C568077A2}"/>
              </a:ext>
            </a:extLst>
          </p:cNvPr>
          <p:cNvSpPr/>
          <p:nvPr/>
        </p:nvSpPr>
        <p:spPr>
          <a:xfrm>
            <a:off x="1981200" y="3595430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MOV R1, [A]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DC1A8-604C-FE97-33BE-4DE2DDAAE1B1}"/>
              </a:ext>
            </a:extLst>
          </p:cNvPr>
          <p:cNvSpPr/>
          <p:nvPr/>
        </p:nvSpPr>
        <p:spPr>
          <a:xfrm>
            <a:off x="1981200" y="3897051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R1, [B]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0BCF9-C16B-3102-AA5C-E822407FD2BA}"/>
              </a:ext>
            </a:extLst>
          </p:cNvPr>
          <p:cNvSpPr/>
          <p:nvPr/>
        </p:nvSpPr>
        <p:spPr>
          <a:xfrm>
            <a:off x="1981201" y="4193839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MOV [C], R1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59746-AF06-3CAA-B9B9-A8788C2719BF}"/>
              </a:ext>
            </a:extLst>
          </p:cNvPr>
          <p:cNvSpPr/>
          <p:nvPr/>
        </p:nvSpPr>
        <p:spPr>
          <a:xfrm>
            <a:off x="4599993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7221F-4F28-1306-197E-ECC826F4DC9F}"/>
              </a:ext>
            </a:extLst>
          </p:cNvPr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24EDE-584B-E0E1-CFBB-E12ABCE79002}"/>
              </a:ext>
            </a:extLst>
          </p:cNvPr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D9225-8A1E-B266-86CE-B9542D5B65DE}"/>
              </a:ext>
            </a:extLst>
          </p:cNvPr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45D81-3FFA-DB7D-C690-8701920D42B4}"/>
              </a:ext>
            </a:extLst>
          </p:cNvPr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34DE41-299D-3EBC-B7AF-F2F7D4B5DA4F}"/>
              </a:ext>
            </a:extLst>
          </p:cNvPr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EA418-4A49-7B33-2E66-B994EB5DF975}"/>
              </a:ext>
            </a:extLst>
          </p:cNvPr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BF679-09E4-F511-8476-53A7F315EB90}"/>
              </a:ext>
            </a:extLst>
          </p:cNvPr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8A9193-3E5E-C145-A1C3-4A3E01C870C8}"/>
              </a:ext>
            </a:extLst>
          </p:cNvPr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418EC-4DEA-C61C-7154-288568EB6080}"/>
              </a:ext>
            </a:extLst>
          </p:cNvPr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9C4D58-D797-55DD-12E4-E10B973D7ACB}"/>
              </a:ext>
            </a:extLst>
          </p:cNvPr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FD2329-6CE9-98E3-A942-4C130F29244B}"/>
              </a:ext>
            </a:extLst>
          </p:cNvPr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3FD6A-F235-D26C-C312-F00FCECA5813}"/>
              </a:ext>
            </a:extLst>
          </p:cNvPr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14340B-0ECC-9FF2-DE57-04E10D331712}"/>
              </a:ext>
            </a:extLst>
          </p:cNvPr>
          <p:cNvSpPr/>
          <p:nvPr/>
        </p:nvSpPr>
        <p:spPr>
          <a:xfrm>
            <a:off x="6166469" y="464668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6D0100-58F1-CF86-1549-2A09C98980D1}"/>
              </a:ext>
            </a:extLst>
          </p:cNvPr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EE1CE-3051-0CED-4055-C0F8CAD60015}"/>
              </a:ext>
            </a:extLst>
          </p:cNvPr>
          <p:cNvSpPr/>
          <p:nvPr/>
        </p:nvSpPr>
        <p:spPr>
          <a:xfrm>
            <a:off x="4416490" y="5559422"/>
            <a:ext cx="1746380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general purpose registers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CCAB42-AEE8-CEE6-B903-762BAC846D75}"/>
              </a:ext>
            </a:extLst>
          </p:cNvPr>
          <p:cNvSpPr/>
          <p:nvPr/>
        </p:nvSpPr>
        <p:spPr>
          <a:xfrm>
            <a:off x="4416490" y="494780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07A73C-22DE-F601-A746-0B83E0F5973F}"/>
              </a:ext>
            </a:extLst>
          </p:cNvPr>
          <p:cNvSpPr/>
          <p:nvPr/>
        </p:nvSpPr>
        <p:spPr>
          <a:xfrm>
            <a:off x="4416490" y="373486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4971D3-D4A8-2CAF-6C91-B2B65EC6DBE7}"/>
              </a:ext>
            </a:extLst>
          </p:cNvPr>
          <p:cNvSpPr/>
          <p:nvPr/>
        </p:nvSpPr>
        <p:spPr>
          <a:xfrm>
            <a:off x="4416490" y="404302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E38E01-D02A-9020-425D-F20FB1DB9C82}"/>
              </a:ext>
            </a:extLst>
          </p:cNvPr>
          <p:cNvSpPr/>
          <p:nvPr/>
        </p:nvSpPr>
        <p:spPr>
          <a:xfrm>
            <a:off x="4416490" y="434133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BD94D1-F483-F534-834B-5FE93E5D70B4}"/>
              </a:ext>
            </a:extLst>
          </p:cNvPr>
          <p:cNvSpPr/>
          <p:nvPr/>
        </p:nvSpPr>
        <p:spPr>
          <a:xfrm>
            <a:off x="4416489" y="46396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9DB164-221A-B578-A555-D64A19CB2BFA}"/>
              </a:ext>
            </a:extLst>
          </p:cNvPr>
          <p:cNvSpPr/>
          <p:nvPr/>
        </p:nvSpPr>
        <p:spPr>
          <a:xfrm>
            <a:off x="4417382" y="40501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2C72F6-B86C-B390-3E96-3D4C25A76C6A}"/>
              </a:ext>
            </a:extLst>
          </p:cNvPr>
          <p:cNvSpPr/>
          <p:nvPr/>
        </p:nvSpPr>
        <p:spPr>
          <a:xfrm>
            <a:off x="5579533" y="404302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R1</a:t>
            </a:r>
            <a:endParaRPr lang="en-GB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AF361A-E1A6-D747-44A2-7EB5535F5F78}"/>
              </a:ext>
            </a:extLst>
          </p:cNvPr>
          <p:cNvSpPr/>
          <p:nvPr/>
        </p:nvSpPr>
        <p:spPr>
          <a:xfrm>
            <a:off x="5579533" y="434133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E9711F-FED8-90B4-CA2C-17C296CE6FAF}"/>
              </a:ext>
            </a:extLst>
          </p:cNvPr>
          <p:cNvSpPr/>
          <p:nvPr/>
        </p:nvSpPr>
        <p:spPr>
          <a:xfrm>
            <a:off x="5579533" y="494780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751DA8-05F5-480D-9FB3-2FCD4317BAB3}"/>
              </a:ext>
            </a:extLst>
          </p:cNvPr>
          <p:cNvSpPr/>
          <p:nvPr/>
        </p:nvSpPr>
        <p:spPr>
          <a:xfrm>
            <a:off x="5579533" y="373486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6E6C50-E890-D8DC-1F6F-A631031CD06E}"/>
              </a:ext>
            </a:extLst>
          </p:cNvPr>
          <p:cNvSpPr/>
          <p:nvPr/>
        </p:nvSpPr>
        <p:spPr>
          <a:xfrm>
            <a:off x="5579533" y="463964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5EC61-E70D-BB69-2698-E1AAA47025AB}"/>
              </a:ext>
            </a:extLst>
          </p:cNvPr>
          <p:cNvSpPr/>
          <p:nvPr/>
        </p:nvSpPr>
        <p:spPr>
          <a:xfrm>
            <a:off x="4424742" y="4040996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animBg="1"/>
      <p:bldP spid="18" grpId="0" animBg="1"/>
      <p:bldP spid="27" grpId="0" animBg="1"/>
      <p:bldP spid="34" grpId="0" animBg="1"/>
      <p:bldP spid="35" grpId="0" animBg="1"/>
      <p:bldP spid="5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/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1" y="3595430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C, A,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2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55674" y="3388644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5674" y="3813861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55674" y="4239079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355674" y="4673155"/>
            <a:ext cx="1686099" cy="1190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5170" y="2031593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A7747-7CC0-FF5B-FEEA-329815DA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55674" y="3388644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5674" y="3813861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55674" y="4239079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355674" y="4673155"/>
            <a:ext cx="1686099" cy="1190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6980" y="3527884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B58C6-24FF-D4E6-8127-C43D4D2F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55674" y="3388644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5674" y="3813861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55674" y="4239079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355674" y="4673155"/>
            <a:ext cx="1686099" cy="1190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0478" y="4774793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E719-BF64-61AF-786A-50B7A6F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Accumulator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3482" y="2335318"/>
            <a:ext cx="272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load 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  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4E31-E0BF-4FD5-C7FB-A18A7EB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Accumulator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solidFill>
                  <a:srgbClr val="0070C0"/>
                </a:solidFill>
                <a:latin typeface="Helvetica" panose="020B0604020202020204" pitchFamily="34" charset="0"/>
              </a:rPr>
              <a:t>Value @a0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0108" y="3765107"/>
            <a:ext cx="272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add  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EC6A3-FBBE-F2B7-3B97-4B2E2A7F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BEE4-F403-240A-21D4-AF51CFCB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3429-9941-FFE6-63BD-C8E839F3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Methods to specify the location of a value as operand</a:t>
            </a:r>
          </a:p>
          <a:p>
            <a:r>
              <a:rPr lang="en-US" sz="2000" dirty="0"/>
              <a:t>Immediate addressing: give the value immediately.</a:t>
            </a:r>
          </a:p>
          <a:p>
            <a:pPr lvl="1"/>
            <a:r>
              <a:rPr lang="en-US" sz="2000" dirty="0" err="1"/>
              <a:t>addi</a:t>
            </a:r>
            <a:r>
              <a:rPr lang="en-US" sz="2000" dirty="0"/>
              <a:t> $t1, $t2, </a:t>
            </a:r>
            <a:r>
              <a:rPr lang="en-US" sz="2000" b="1" dirty="0"/>
              <a:t>10</a:t>
            </a:r>
          </a:p>
          <a:p>
            <a:r>
              <a:rPr lang="en-US" sz="2000" dirty="0"/>
              <a:t>Register addressing: </a:t>
            </a:r>
            <a:r>
              <a:rPr lang="en-US" altLang="zh-CN" sz="2000" dirty="0"/>
              <a:t>value </a:t>
            </a:r>
            <a:r>
              <a:rPr lang="en-US" sz="2000" dirty="0"/>
              <a:t>stored in a register</a:t>
            </a:r>
          </a:p>
          <a:p>
            <a:pPr lvl="1"/>
            <a:r>
              <a:rPr lang="en-US" sz="2000" dirty="0"/>
              <a:t>add $t1, </a:t>
            </a:r>
            <a:r>
              <a:rPr lang="en-US" sz="2000" b="1" dirty="0"/>
              <a:t>$t2</a:t>
            </a:r>
            <a:r>
              <a:rPr lang="en-US" sz="2000" dirty="0"/>
              <a:t>, </a:t>
            </a:r>
            <a:r>
              <a:rPr lang="en-US" sz="2000" b="1" dirty="0"/>
              <a:t>$t3</a:t>
            </a:r>
          </a:p>
          <a:p>
            <a:r>
              <a:rPr lang="en-US" sz="2000" dirty="0"/>
              <a:t>Displacement addressing: combine base and a displacement value to get address.</a:t>
            </a:r>
          </a:p>
          <a:p>
            <a:pPr lvl="1"/>
            <a:r>
              <a:rPr lang="en-US" sz="2000" dirty="0" err="1"/>
              <a:t>lw</a:t>
            </a:r>
            <a:r>
              <a:rPr lang="en-US" sz="2000" dirty="0"/>
              <a:t> $t1, </a:t>
            </a:r>
            <a:r>
              <a:rPr lang="en-US" sz="2000" b="1" dirty="0"/>
              <a:t>4($t2)</a:t>
            </a:r>
          </a:p>
          <a:p>
            <a:r>
              <a:rPr lang="en-US" sz="2000" dirty="0"/>
              <a:t>PC-</a:t>
            </a:r>
            <a:r>
              <a:rPr lang="en-US" altLang="zh-CN" sz="2000" dirty="0"/>
              <a:t>relative addressing: calculate address relatively from PC value</a:t>
            </a:r>
          </a:p>
          <a:p>
            <a:pPr lvl="1"/>
            <a:r>
              <a:rPr lang="en-US" sz="2000" dirty="0" err="1"/>
              <a:t>beq</a:t>
            </a:r>
            <a:r>
              <a:rPr lang="en-US" sz="2000" dirty="0"/>
              <a:t> $t1, $2, </a:t>
            </a:r>
            <a:r>
              <a:rPr lang="en-US" sz="2000" b="1" dirty="0"/>
              <a:t>label</a:t>
            </a:r>
          </a:p>
          <a:p>
            <a:r>
              <a:rPr lang="en-US" sz="2000" dirty="0" err="1"/>
              <a:t>Peudo</a:t>
            </a:r>
            <a:r>
              <a:rPr lang="en-US" sz="2000" dirty="0"/>
              <a:t>-direct addressing: Obtain full target address from instruction and (PC+4)</a:t>
            </a:r>
          </a:p>
          <a:p>
            <a:pPr lvl="1"/>
            <a:r>
              <a:rPr lang="en-US" sz="2000" dirty="0"/>
              <a:t>j </a:t>
            </a:r>
            <a:r>
              <a:rPr lang="en-US" sz="2000" b="1" dirty="0"/>
              <a:t>target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6BFC-4F31-D677-C194-B747F882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Accumulator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solidFill>
                  <a:srgbClr val="0070C0"/>
                </a:solidFill>
                <a:latin typeface="Helvetica" panose="020B0604020202020204" pitchFamily="34" charset="0"/>
              </a:rPr>
              <a:t>Value @a1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8915" y="5194896"/>
            <a:ext cx="272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add  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8FD3-8529-F13C-FC00-A97D561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16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Memory-</a:t>
            </a:r>
            <a:r>
              <a:rPr lang="en-US" dirty="0" err="1"/>
              <a:t>Memroy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862" y="2667827"/>
            <a:ext cx="6658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add @a0, @a1, @a2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@a1, @a0, @a2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@a2, @a0, @a1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A70B-BA41-F460-BA75-FB6CF1F1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 Instruction Set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16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Register-Register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7804" y="2293755"/>
            <a:ext cx="6658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load $r1, @a1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load $r2, @a2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add $r0, $r1, $r2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$r0, @a0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add $r1, $r0, $r2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$r1, @a1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add $r2, $r0, $r1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$r2, @a2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5069" y="1928553"/>
            <a:ext cx="217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a0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$r0</a:t>
            </a:r>
          </a:p>
          <a:p>
            <a:pPr algn="ctr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a1  $r1</a:t>
            </a:r>
          </a:p>
          <a:p>
            <a:pPr algn="ctr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a2  $r2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2EE0-027E-B63B-7A03-CF7A211B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92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16-bit processor</a:t>
            </a:r>
          </a:p>
          <a:p>
            <a:pPr marL="0" indent="0">
              <a:buNone/>
            </a:pPr>
            <a:r>
              <a:rPr lang="en-US" dirty="0"/>
              <a:t>3 bits opcode</a:t>
            </a:r>
          </a:p>
          <a:p>
            <a:pPr marL="0" indent="0">
              <a:buNone/>
            </a:pPr>
            <a:r>
              <a:rPr lang="en-US" dirty="0"/>
              <a:t>128 bytes of </a:t>
            </a:r>
            <a:r>
              <a:rPr lang="en-US" altLang="zh-CN" dirty="0"/>
              <a:t>byte-</a:t>
            </a:r>
            <a:r>
              <a:rPr lang="en-US" dirty="0"/>
              <a:t>addressable memory</a:t>
            </a:r>
          </a:p>
          <a:p>
            <a:pPr marL="0" indent="0">
              <a:buNone/>
            </a:pPr>
            <a:r>
              <a:rPr lang="en-US" dirty="0"/>
              <a:t>5 registers</a:t>
            </a:r>
          </a:p>
          <a:p>
            <a:pPr marL="0" indent="0">
              <a:buNone/>
            </a:pPr>
            <a:r>
              <a:rPr lang="en-US" dirty="0"/>
              <a:t>Fixed-length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5447" y="3890356"/>
            <a:ext cx="433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7-bit address for 128 locations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447" y="4352021"/>
            <a:ext cx="433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3-bit register code for 5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11B25-A925-A303-4A6E-DC78EBB227A6}"/>
              </a:ext>
            </a:extLst>
          </p:cNvPr>
          <p:cNvSpPr txBox="1"/>
          <p:nvPr/>
        </p:nvSpPr>
        <p:spPr>
          <a:xfrm>
            <a:off x="7215447" y="2598003"/>
            <a:ext cx="4339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Instruction length should be multiples of 2 bytes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4155-87DD-CBBC-3348-8A69B592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084" y="429088"/>
            <a:ext cx="3999806" cy="242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Instruction length in multiples of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 bytes</a:t>
            </a:r>
          </a:p>
          <a:p>
            <a:pPr marL="0" indent="0">
              <a:buNone/>
            </a:pPr>
            <a:r>
              <a:rPr lang="en-US" sz="2400" dirty="0"/>
              <a:t>3 bits opcode</a:t>
            </a:r>
          </a:p>
          <a:p>
            <a:pPr marL="0" indent="0">
              <a:buNone/>
            </a:pPr>
            <a:r>
              <a:rPr lang="en-US" sz="2400" dirty="0"/>
              <a:t>128 bytes of memory – </a:t>
            </a:r>
            <a:r>
              <a:rPr lang="en-US" sz="2400" dirty="0">
                <a:solidFill>
                  <a:srgbClr val="0070C0"/>
                </a:solidFill>
              </a:rPr>
              <a:t>7 bit</a:t>
            </a:r>
          </a:p>
          <a:p>
            <a:pPr marL="0" indent="0">
              <a:buNone/>
            </a:pPr>
            <a:r>
              <a:rPr lang="en-US" sz="2400" dirty="0"/>
              <a:t>5 registers – </a:t>
            </a:r>
            <a:r>
              <a:rPr lang="en-US" sz="2400" dirty="0">
                <a:solidFill>
                  <a:srgbClr val="0070C0"/>
                </a:solidFill>
              </a:rPr>
              <a:t>3 bit</a:t>
            </a:r>
          </a:p>
          <a:p>
            <a:pPr marL="0" indent="0">
              <a:buNone/>
            </a:pPr>
            <a:r>
              <a:rPr lang="en-US" sz="2400" dirty="0"/>
              <a:t>Fixed 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964" y="2460567"/>
            <a:ext cx="2685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</a:t>
            </a:r>
          </a:p>
          <a:p>
            <a:endParaRPr lang="en-US" sz="2800" dirty="0"/>
          </a:p>
          <a:p>
            <a:r>
              <a:rPr lang="en-US" sz="2800" dirty="0"/>
              <a:t> push @</a:t>
            </a:r>
            <a:r>
              <a:rPr lang="en-US" sz="2800" dirty="0" err="1"/>
              <a:t>src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pop @</a:t>
            </a:r>
            <a:r>
              <a:rPr lang="en-US" sz="2800" dirty="0" err="1"/>
              <a:t>dest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add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31426" y="2460567"/>
            <a:ext cx="3175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Length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3 + 7 = 10 bit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10 bit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3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9234" y="4230282"/>
            <a:ext cx="248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7396-5B78-60CC-3299-E76E0B01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55674" y="3388644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55674" y="3813861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55674" y="4239079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355674" y="4673155"/>
            <a:ext cx="1686099" cy="1190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</a:p>
          <a:p>
            <a:pPr algn="ctr" eaLnBrk="0" hangingPunct="0"/>
            <a:r>
              <a:rPr lang="en-US" altLang="en-US" sz="1400" b="1">
                <a:latin typeface="Helvetica" panose="020B0604020202020204" pitchFamily="34" charset="0"/>
              </a:rPr>
              <a:t>•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0478" y="5115615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8790" y="3403195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5416" y="1707396"/>
            <a:ext cx="272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push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push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pop  @a0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9069" y="1825625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12 x 2 bytes = 24 bytes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E9D3C9-135C-15AF-125D-19BA4B84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964" y="2460567"/>
            <a:ext cx="26850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Accumulator</a:t>
            </a:r>
          </a:p>
          <a:p>
            <a:endParaRPr lang="en-US" sz="2800" dirty="0"/>
          </a:p>
          <a:p>
            <a:r>
              <a:rPr lang="en-US" sz="2800" dirty="0"/>
              <a:t> load @</a:t>
            </a:r>
            <a:r>
              <a:rPr lang="en-US" sz="2800" dirty="0" err="1"/>
              <a:t>src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add @</a:t>
            </a:r>
            <a:r>
              <a:rPr lang="en-US" sz="2800" dirty="0" err="1"/>
              <a:t>src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store @</a:t>
            </a:r>
            <a:r>
              <a:rPr lang="en-US" sz="2800" dirty="0" err="1"/>
              <a:t>dest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31426" y="2460567"/>
            <a:ext cx="3175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Length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3 + 7 = 10 bit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10 bit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10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9234" y="4230282"/>
            <a:ext cx="248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bytes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51A6D-2842-E327-BC61-F8F42754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9A3AEA-DD66-EFB2-899B-1C4EAFF4E7DE}"/>
              </a:ext>
            </a:extLst>
          </p:cNvPr>
          <p:cNvSpPr txBox="1">
            <a:spLocks/>
          </p:cNvSpPr>
          <p:nvPr/>
        </p:nvSpPr>
        <p:spPr>
          <a:xfrm>
            <a:off x="8012084" y="429088"/>
            <a:ext cx="3999806" cy="242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Instruction length in multiples of </a:t>
            </a:r>
            <a:r>
              <a:rPr lang="en-US" sz="2400">
                <a:solidFill>
                  <a:srgbClr val="0070C0"/>
                </a:solidFill>
              </a:rPr>
              <a:t>2</a:t>
            </a:r>
            <a:r>
              <a:rPr lang="en-US" sz="2400"/>
              <a:t>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3 bits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128 bytes of memory – </a:t>
            </a:r>
            <a:r>
              <a:rPr lang="en-US" sz="2400">
                <a:solidFill>
                  <a:srgbClr val="0070C0"/>
                </a:solidFill>
              </a:rPr>
              <a:t>7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5 registers – </a:t>
            </a:r>
            <a:r>
              <a:rPr lang="en-US" sz="2400">
                <a:solidFill>
                  <a:srgbClr val="0070C0"/>
                </a:solidFill>
              </a:rPr>
              <a:t>3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Fixed length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FE592-313A-4EA4-10DF-A76FEEF2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871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41773" y="2566151"/>
            <a:ext cx="172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Accumulator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55674" y="2963426"/>
            <a:ext cx="1686099" cy="425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Older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8915" y="5194896"/>
            <a:ext cx="272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add   @a0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8915" y="3949773"/>
            <a:ext cx="272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add  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8915" y="2363261"/>
            <a:ext cx="272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load  @a1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add   @a2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store @a0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9069" y="1825625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7 x 2 bytes = 14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6A458-A0A7-0478-F2EC-58EAE940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4" y="2460567"/>
            <a:ext cx="33583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Mem-Mem</a:t>
            </a:r>
          </a:p>
          <a:p>
            <a:endParaRPr lang="en-US" sz="2800" dirty="0"/>
          </a:p>
          <a:p>
            <a:r>
              <a:rPr lang="en-US" sz="2000" dirty="0"/>
              <a:t>add @</a:t>
            </a:r>
            <a:r>
              <a:rPr lang="en-US" sz="2000" dirty="0" err="1"/>
              <a:t>dest</a:t>
            </a:r>
            <a:r>
              <a:rPr lang="en-US" sz="2000" dirty="0"/>
              <a:t>, @src1, @src2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426" y="2460567"/>
            <a:ext cx="3175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Length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3 + 7 + 7 + 7 = 24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8783" y="3306952"/>
            <a:ext cx="2485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24 / 8 = 3</a:t>
            </a:r>
          </a:p>
          <a:p>
            <a:pPr algn="ctr"/>
            <a:r>
              <a:rPr lang="zh-CN" altLang="en-US" sz="2800" dirty="0">
                <a:sym typeface="Wingdings" panose="05000000000000000000" pitchFamily="2" charset="2"/>
              </a:rPr>
              <a:t>↓</a:t>
            </a:r>
            <a:endParaRPr lang="en-US" sz="2800" dirty="0">
              <a:sym typeface="Wingdings" panose="05000000000000000000" pitchFamily="2" charset="2"/>
            </a:endParaRPr>
          </a:p>
          <a:p>
            <a:pPr algn="ctr"/>
            <a:r>
              <a:rPr lang="en-US" sz="2800" dirty="0">
                <a:sym typeface="Wingdings" panose="05000000000000000000" pitchFamily="2" charset="2"/>
              </a:rPr>
              <a:t>4 bytes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CEF4F-7761-BD4C-7B4E-50624E3B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2FD8D6-037B-145A-359B-6EDE045507DC}"/>
              </a:ext>
            </a:extLst>
          </p:cNvPr>
          <p:cNvSpPr txBox="1">
            <a:spLocks/>
          </p:cNvSpPr>
          <p:nvPr/>
        </p:nvSpPr>
        <p:spPr>
          <a:xfrm>
            <a:off x="8012084" y="429088"/>
            <a:ext cx="3999806" cy="242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Instruction length in multiples of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 bits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128 bytes of memory – </a:t>
            </a:r>
            <a:r>
              <a:rPr lang="en-US" sz="2400" dirty="0">
                <a:solidFill>
                  <a:srgbClr val="0070C0"/>
                </a:solidFill>
              </a:rPr>
              <a:t>7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registers – </a:t>
            </a:r>
            <a:r>
              <a:rPr lang="en-US" sz="2400" dirty="0">
                <a:solidFill>
                  <a:srgbClr val="0070C0"/>
                </a:solidFill>
              </a:rPr>
              <a:t>3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Fixed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ECC38-FC71-D7AC-F1CA-A4E7CA01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16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Memory-</a:t>
            </a:r>
            <a:r>
              <a:rPr lang="en-US" dirty="0" err="1"/>
              <a:t>Memroy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862" y="2667827"/>
            <a:ext cx="6658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add @a0, @a1, @a2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@a1, @a0, @a2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@a2, @a0, @a1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8734" y="4145154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 x 4 bytes = 12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37F7-BED2-0473-967F-B0ED704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(a) op $t1, $t2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16649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02388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8F43844-329A-D7AE-E476-F3E9AB6B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68A4-D40B-4D87-9C02-159DC4DB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4" y="2460567"/>
            <a:ext cx="33583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Reg-Reg</a:t>
            </a:r>
            <a:endParaRPr lang="en-US" sz="2800" dirty="0"/>
          </a:p>
          <a:p>
            <a:endParaRPr lang="en-US" sz="2800" dirty="0"/>
          </a:p>
          <a:p>
            <a:r>
              <a:rPr lang="nn-NO" sz="2000" dirty="0"/>
              <a:t>load $reg, @src</a:t>
            </a:r>
          </a:p>
          <a:p>
            <a:endParaRPr lang="nn-NO" sz="2000" dirty="0"/>
          </a:p>
          <a:p>
            <a:r>
              <a:rPr lang="nn-NO" sz="2000" dirty="0"/>
              <a:t>add $dest, $src1, $src2</a:t>
            </a:r>
          </a:p>
          <a:p>
            <a:endParaRPr lang="nn-NO" sz="2000" dirty="0"/>
          </a:p>
          <a:p>
            <a:r>
              <a:rPr lang="nn-NO" sz="2000" dirty="0"/>
              <a:t>store $reg, @dest</a:t>
            </a:r>
            <a:r>
              <a:rPr lang="en-US" sz="2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426" y="2460567"/>
            <a:ext cx="31754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Length</a:t>
            </a:r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3 + 3 + 7  = 13 bit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3 + 3 + 3 + 3 = 12 bit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3 +3 +7 = 13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8783" y="3306952"/>
            <a:ext cx="2485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r>
              <a:rPr lang="en-US" sz="2800" dirty="0">
                <a:sym typeface="Wingdings" panose="05000000000000000000" pitchFamily="2" charset="2"/>
              </a:rPr>
              <a:t>2 bytes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9C3F1-8948-A09F-0CBF-8764DE44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7FD855-10A9-9297-CF5B-61A7FD16DD6C}"/>
              </a:ext>
            </a:extLst>
          </p:cNvPr>
          <p:cNvSpPr txBox="1">
            <a:spLocks/>
          </p:cNvSpPr>
          <p:nvPr/>
        </p:nvSpPr>
        <p:spPr>
          <a:xfrm>
            <a:off x="8012084" y="429088"/>
            <a:ext cx="3999806" cy="242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Instruction length in multiples of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 bits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128 bytes of memory – </a:t>
            </a:r>
            <a:r>
              <a:rPr lang="en-US" sz="2400" dirty="0">
                <a:solidFill>
                  <a:srgbClr val="0070C0"/>
                </a:solidFill>
              </a:rPr>
              <a:t>7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registers – </a:t>
            </a:r>
            <a:r>
              <a:rPr lang="en-US" sz="2400" dirty="0">
                <a:solidFill>
                  <a:srgbClr val="0070C0"/>
                </a:solidFill>
              </a:rPr>
              <a:t>3 bit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Fixed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EA347-C827-1B89-31C9-AAD71B1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16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Register-Register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a0 = a1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a1 = a0 + 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a2 = a0 + 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7804" y="2293755"/>
            <a:ext cx="6658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load $r1, @a1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load $r2, @a2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add $r0, $r1, $r2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$r0, @a0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add $r1, $r0, $r2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$r1, @a1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add $r2, $r0, $r1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store $r2, @a2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5069" y="1928553"/>
            <a:ext cx="217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a0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$r0</a:t>
            </a:r>
          </a:p>
          <a:p>
            <a:pPr algn="ctr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a1  $r1</a:t>
            </a:r>
          </a:p>
          <a:p>
            <a:pPr algn="ctr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a2  $r2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734" y="4145154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8 x 2 bytes = 16 bytes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BD43-10C8-E145-2060-83B95C2D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19D9-95D9-B28A-C252-BC5DCCA5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5EF-2167-FFF2-CC70-E4F3F4FE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 Instruction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9BFF0-9991-907E-3BD5-490EA072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59" y="1690688"/>
            <a:ext cx="9345329" cy="5287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8127B-5494-5F8F-B510-86B4D27C3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453" y="1"/>
            <a:ext cx="4780547" cy="15180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F83A0-987C-4952-156D-0C52C36C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Constraints</a:t>
            </a:r>
          </a:p>
          <a:p>
            <a:pPr marL="0" indent="0">
              <a:buNone/>
            </a:pPr>
            <a:r>
              <a:rPr lang="en-US" dirty="0"/>
              <a:t> 16-bit instructions</a:t>
            </a:r>
          </a:p>
          <a:p>
            <a:pPr marL="0" indent="0">
              <a:buNone/>
            </a:pPr>
            <a:r>
              <a:rPr lang="en-US" dirty="0"/>
              <a:t> 5-bit addresses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2 types of instructions:</a:t>
            </a:r>
          </a:p>
          <a:p>
            <a:pPr marL="0" indent="0">
              <a:buNone/>
            </a:pPr>
            <a:r>
              <a:rPr lang="en-US" dirty="0"/>
              <a:t>  Class A: one address </a:t>
            </a:r>
          </a:p>
          <a:p>
            <a:pPr marL="0" indent="0">
              <a:buNone/>
            </a:pPr>
            <a:r>
              <a:rPr lang="en-US" dirty="0"/>
              <a:t>  Class B: two addresses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/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68538" y="3801836"/>
            <a:ext cx="5087388" cy="1583800"/>
            <a:chOff x="5968538" y="3801836"/>
            <a:chExt cx="5087388" cy="1583800"/>
          </a:xfrm>
        </p:grpSpPr>
        <p:grpSp>
          <p:nvGrpSpPr>
            <p:cNvPr id="20" name="Group 19"/>
            <p:cNvGrpSpPr/>
            <p:nvPr/>
          </p:nvGrpSpPr>
          <p:grpSpPr>
            <a:xfrm>
              <a:off x="5968538" y="3801836"/>
              <a:ext cx="5087388" cy="1583800"/>
              <a:chOff x="5968538" y="3801836"/>
              <a:chExt cx="5087388" cy="15838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968538" y="3801836"/>
                <a:ext cx="5087388" cy="1583800"/>
                <a:chOff x="5968538" y="1825625"/>
                <a:chExt cx="5087388" cy="15838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084915" y="2482433"/>
                  <a:ext cx="4971011" cy="424072"/>
                  <a:chOff x="6084915" y="2989510"/>
                  <a:chExt cx="4971011" cy="424072"/>
                </a:xfrm>
              </p:grpSpPr>
              <p:sp>
                <p:nvSpPr>
                  <p:cNvPr id="1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6084915" y="2989510"/>
                    <a:ext cx="1837111" cy="4240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altLang="en-US" sz="1400" b="1" dirty="0">
                        <a:latin typeface="Helvetica" panose="020B0604020202020204" pitchFamily="34" charset="0"/>
                      </a:rPr>
                      <a:t>Opcode</a:t>
                    </a:r>
                  </a:p>
                </p:txBody>
              </p:sp>
              <p:sp>
                <p:nvSpPr>
                  <p:cNvPr id="1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459884" y="2989510"/>
                    <a:ext cx="1596042" cy="4240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altLang="en-US" sz="1400" b="1" dirty="0">
                        <a:latin typeface="Helvetica" panose="020B0604020202020204" pitchFamily="34" charset="0"/>
                      </a:rPr>
                      <a:t>Address</a:t>
                    </a: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968538" y="1825625"/>
                  <a:ext cx="31338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Class B: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6617" y="3040093"/>
                  <a:ext cx="939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6 bit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743207" y="3040093"/>
                  <a:ext cx="939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 bit</a:t>
                  </a:r>
                </a:p>
              </p:txBody>
            </p:sp>
          </p:grp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7922028" y="4458644"/>
                <a:ext cx="1537855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221286" y="5016304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F8DA818-52A9-E07D-FEE6-727BE0E9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/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68538" y="3801836"/>
            <a:ext cx="5087388" cy="1583800"/>
            <a:chOff x="5968538" y="1825625"/>
            <a:chExt cx="5087388" cy="1583800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915" y="2482433"/>
              <a:ext cx="4971011" cy="424072"/>
              <a:chOff x="6084915" y="2989510"/>
              <a:chExt cx="4971011" cy="42407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6084915" y="2989510"/>
                <a:ext cx="1837111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B: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661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bit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922028" y="4458644"/>
            <a:ext cx="1537855" cy="424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286" y="5016304"/>
            <a:ext cx="9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bit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825625"/>
            <a:ext cx="46641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Observations: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000" dirty="0"/>
              <a:t>1. Opcode in Class B shouldn’t be a prefix of Class A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More Class B instructions </a:t>
            </a:r>
            <a:r>
              <a:rPr lang="en-US" sz="2000" dirty="0">
                <a:sym typeface="Wingdings" panose="05000000000000000000" pitchFamily="2" charset="2"/>
              </a:rPr>
              <a:t> smaller total number of instructions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592AD-BAF9-9891-F26B-103691C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/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68538" y="3801836"/>
            <a:ext cx="5087388" cy="1583800"/>
            <a:chOff x="5968538" y="1825625"/>
            <a:chExt cx="5087388" cy="1583800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915" y="2482433"/>
              <a:ext cx="4971011" cy="424072"/>
              <a:chOff x="6084915" y="2989510"/>
              <a:chExt cx="4971011" cy="42407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6084915" y="2989510"/>
                <a:ext cx="1837111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B: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661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bit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922028" y="4458644"/>
            <a:ext cx="1537855" cy="424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286" y="5016304"/>
            <a:ext cx="9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bit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825625"/>
            <a:ext cx="503889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Min total number of instructions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/>
              <a:t>Largest number of Class B instructions</a:t>
            </a:r>
          </a:p>
          <a:p>
            <a:pPr algn="just">
              <a:buFontTx/>
              <a:buChar char="-"/>
            </a:pPr>
            <a:r>
              <a:rPr lang="en-US" sz="2000" dirty="0"/>
              <a:t>(2</a:t>
            </a:r>
            <a:r>
              <a:rPr lang="en-US" sz="2000" baseline="30000" dirty="0"/>
              <a:t>6</a:t>
            </a:r>
            <a:r>
              <a:rPr lang="en-US" sz="2000" dirty="0"/>
              <a:t> – 1) Class B instructions</a:t>
            </a:r>
          </a:p>
          <a:p>
            <a:pPr algn="just">
              <a:buFontTx/>
              <a:buChar char="-"/>
            </a:pPr>
            <a:r>
              <a:rPr lang="en-US" sz="2000" dirty="0"/>
              <a:t>one 6-bit prefix for Class A instructions</a:t>
            </a:r>
          </a:p>
          <a:p>
            <a:pPr lvl="1" algn="just">
              <a:buFontTx/>
              <a:buChar char="-"/>
            </a:pPr>
            <a:r>
              <a:rPr lang="en-US" sz="2000" dirty="0"/>
              <a:t>1 x 2</a:t>
            </a:r>
            <a:r>
              <a:rPr lang="en-US" sz="2000" baseline="30000" dirty="0"/>
              <a:t>5</a:t>
            </a:r>
            <a:r>
              <a:rPr lang="en-US" sz="2000" dirty="0"/>
              <a:t> Class A instructions</a:t>
            </a:r>
          </a:p>
          <a:p>
            <a:pPr lvl="1" algn="just">
              <a:buFontTx/>
              <a:buChar char="-"/>
            </a:pPr>
            <a:endParaRPr lang="en-US" sz="2000" dirty="0"/>
          </a:p>
          <a:p>
            <a:pPr lvl="1"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/>
              <a:t>Total = (2</a:t>
            </a:r>
            <a:r>
              <a:rPr lang="en-US" sz="2000" baseline="30000" dirty="0"/>
              <a:t>6</a:t>
            </a:r>
            <a:r>
              <a:rPr lang="en-US" sz="2000" dirty="0"/>
              <a:t> – 1) + (2</a:t>
            </a:r>
            <a:r>
              <a:rPr lang="en-US" sz="2000" baseline="30000" dirty="0"/>
              <a:t>5</a:t>
            </a:r>
            <a:r>
              <a:rPr lang="en-US" sz="2000" dirty="0"/>
              <a:t>) = 63 + 32 = 95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6613" y="112991"/>
            <a:ext cx="625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More Class B instructions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smaller total number of instructions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08CCE-87AF-7AD0-2BB2-35D8F066F7E8}"/>
              </a:ext>
            </a:extLst>
          </p:cNvPr>
          <p:cNvSpPr txBox="1"/>
          <p:nvPr/>
        </p:nvSpPr>
        <p:spPr>
          <a:xfrm>
            <a:off x="10102139" y="63530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Addition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96190FA-C2F8-5B2E-6F4D-2D4B37DE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/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68538" y="3801836"/>
            <a:ext cx="5087388" cy="1583800"/>
            <a:chOff x="5968538" y="1825625"/>
            <a:chExt cx="5087388" cy="1583800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915" y="2482433"/>
              <a:ext cx="4971011" cy="424072"/>
              <a:chOff x="6084915" y="2989510"/>
              <a:chExt cx="4971011" cy="42407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6084915" y="2989510"/>
                <a:ext cx="1837111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B: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661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bit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922028" y="4458644"/>
            <a:ext cx="1537855" cy="424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286" y="5016304"/>
            <a:ext cx="9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bit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825625"/>
            <a:ext cx="503889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Max total number of instructions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/>
              <a:t>Smallest number of Class B instructions</a:t>
            </a:r>
          </a:p>
          <a:p>
            <a:pPr algn="just">
              <a:buFontTx/>
              <a:buChar char="-"/>
            </a:pPr>
            <a:r>
              <a:rPr lang="en-US" sz="2000" dirty="0"/>
              <a:t>1 Class B instructions</a:t>
            </a:r>
          </a:p>
          <a:p>
            <a:pPr algn="just">
              <a:buFontTx/>
              <a:buChar char="-"/>
            </a:pPr>
            <a:r>
              <a:rPr lang="en-US" sz="2000" dirty="0"/>
              <a:t>(2</a:t>
            </a:r>
            <a:r>
              <a:rPr lang="en-US" sz="2000" baseline="30000" dirty="0"/>
              <a:t>6</a:t>
            </a:r>
            <a:r>
              <a:rPr lang="en-US" sz="2000" dirty="0"/>
              <a:t> – 1) 6-bit prefix for Class A instructions</a:t>
            </a:r>
          </a:p>
          <a:p>
            <a:pPr lvl="1" algn="just">
              <a:buFontTx/>
              <a:buChar char="-"/>
            </a:pPr>
            <a:r>
              <a:rPr lang="en-US" sz="2000" dirty="0"/>
              <a:t>(2</a:t>
            </a:r>
            <a:r>
              <a:rPr lang="en-US" sz="2000" baseline="30000" dirty="0"/>
              <a:t>6</a:t>
            </a:r>
            <a:r>
              <a:rPr lang="en-US" sz="2000" dirty="0"/>
              <a:t> – 1) x 2</a:t>
            </a:r>
            <a:r>
              <a:rPr lang="en-US" sz="2000" baseline="30000" dirty="0"/>
              <a:t>5</a:t>
            </a:r>
            <a:r>
              <a:rPr lang="en-US" sz="2000" dirty="0"/>
              <a:t> Class A instructions</a:t>
            </a:r>
          </a:p>
          <a:p>
            <a:pPr lvl="1" algn="just">
              <a:buFontTx/>
              <a:buChar char="-"/>
            </a:pPr>
            <a:endParaRPr lang="en-US" sz="2000" dirty="0"/>
          </a:p>
          <a:p>
            <a:pPr lvl="1"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/>
              <a:t>Total = 1+ (2</a:t>
            </a:r>
            <a:r>
              <a:rPr lang="en-US" sz="2000" baseline="30000" dirty="0"/>
              <a:t>6</a:t>
            </a:r>
            <a:r>
              <a:rPr lang="en-US" sz="2000" dirty="0"/>
              <a:t> – 1) x (2</a:t>
            </a:r>
            <a:r>
              <a:rPr lang="en-US" sz="2000" baseline="30000" dirty="0"/>
              <a:t>5</a:t>
            </a:r>
            <a:r>
              <a:rPr lang="en-US" sz="2000" dirty="0"/>
              <a:t>) = 1 + 2016 =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6613" y="112991"/>
            <a:ext cx="625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More Class B instructions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smaller total number of instructions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AB0C6-49BC-BD6A-07F3-E1492A87762E}"/>
              </a:ext>
            </a:extLst>
          </p:cNvPr>
          <p:cNvSpPr txBox="1"/>
          <p:nvPr/>
        </p:nvSpPr>
        <p:spPr>
          <a:xfrm>
            <a:off x="10102139" y="63530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Addition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1B68271-A6D3-A2C6-9780-E5FAE8A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D6A6-2317-4C09-1B01-01209A89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E156-025F-4CD9-F570-DBFFD150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F00C6D-E76D-FC4F-A71D-F68C0D1B9BE7}"/>
              </a:ext>
            </a:extLst>
          </p:cNvPr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2CAF6-6CE4-4E45-036B-5CDF8CD3C88C}"/>
                </a:ext>
              </a:extLst>
            </p:cNvPr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4225B09D-79CD-A542-6213-374EFB0E7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AECBFA47-4BE3-13CD-8D8D-FB4306356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8DAA8-AD06-2152-1A18-04DF21981663}"/>
                </a:ext>
              </a:extLst>
            </p:cNvPr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28F9B8-DC0D-D090-C7C3-50162B827526}"/>
                </a:ext>
              </a:extLst>
            </p:cNvPr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2A3D8-D7D2-EE67-08EE-E5EF440AF5C3}"/>
                </a:ext>
              </a:extLst>
            </p:cNvPr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F97521-6115-9D53-ADEB-BC27DFA8A66A}"/>
              </a:ext>
            </a:extLst>
          </p:cNvPr>
          <p:cNvGrpSpPr/>
          <p:nvPr/>
        </p:nvGrpSpPr>
        <p:grpSpPr>
          <a:xfrm>
            <a:off x="5968538" y="3801836"/>
            <a:ext cx="5087388" cy="1583800"/>
            <a:chOff x="5968538" y="1825625"/>
            <a:chExt cx="5087388" cy="1583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88D1FD-AE8D-EB55-F8D0-4D575F9481F0}"/>
                </a:ext>
              </a:extLst>
            </p:cNvPr>
            <p:cNvGrpSpPr/>
            <p:nvPr/>
          </p:nvGrpSpPr>
          <p:grpSpPr>
            <a:xfrm>
              <a:off x="6084915" y="2482433"/>
              <a:ext cx="4971011" cy="424072"/>
              <a:chOff x="6084915" y="2989510"/>
              <a:chExt cx="4971011" cy="424072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B4367225-2AEA-A4F4-CB8B-6D05A627F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915" y="2989510"/>
                <a:ext cx="1837111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2447F117-74E1-B27C-5507-15D8525D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6078C-D224-4D87-2B6C-44723B3751F9}"/>
                </a:ext>
              </a:extLst>
            </p:cNvPr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B: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35490-736B-2470-BFD5-8C3AFC6EB515}"/>
                </a:ext>
              </a:extLst>
            </p:cNvPr>
            <p:cNvSpPr txBox="1"/>
            <p:nvPr/>
          </p:nvSpPr>
          <p:spPr>
            <a:xfrm>
              <a:off x="654661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4051A8-3571-4E43-312C-883B1946B707}"/>
                </a:ext>
              </a:extLst>
            </p:cNvPr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C63B354E-E2E0-8C79-3124-DDBE7197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028" y="4458644"/>
            <a:ext cx="1537855" cy="424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CEECC-D468-7F50-2DD4-824AD9DF2AA1}"/>
              </a:ext>
            </a:extLst>
          </p:cNvPr>
          <p:cNvSpPr txBox="1"/>
          <p:nvPr/>
        </p:nvSpPr>
        <p:spPr>
          <a:xfrm>
            <a:off x="8221286" y="5016304"/>
            <a:ext cx="9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bit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F6E4DA-1AFF-6B1E-D9F2-9F7C512B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4132" cy="50323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Observations:</a:t>
            </a:r>
          </a:p>
          <a:p>
            <a:pPr marL="0" indent="0" algn="just">
              <a:buNone/>
            </a:pPr>
            <a:r>
              <a:rPr lang="en-US" sz="2000" dirty="0"/>
              <a:t>1. Opcode in Class B shouldn’t be a prefix of Class A</a:t>
            </a:r>
          </a:p>
          <a:p>
            <a:pPr marL="0" indent="0" algn="just">
              <a:buNone/>
            </a:pPr>
            <a:r>
              <a:rPr lang="en-US" sz="2000" dirty="0"/>
              <a:t>2. The presence of each Class B opcode eliminates 2</a:t>
            </a:r>
            <a:r>
              <a:rPr lang="en-US" sz="2000" baseline="30000" dirty="0"/>
              <a:t>11-6</a:t>
            </a:r>
            <a:r>
              <a:rPr lang="en-US" sz="2000" dirty="0"/>
              <a:t> = 32 Class A opcode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altLang="zh-CN" sz="2000" dirty="0"/>
              <a:t>There are 2</a:t>
            </a:r>
            <a:r>
              <a:rPr lang="en-US" altLang="zh-CN" sz="2000" baseline="30000" dirty="0"/>
              <a:t>11</a:t>
            </a:r>
            <a:r>
              <a:rPr lang="en-US" altLang="zh-CN" sz="2000" dirty="0"/>
              <a:t> = 2048 Class A opcodes theoretically.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Min:</a:t>
            </a:r>
          </a:p>
          <a:p>
            <a:pPr marL="0" indent="0" algn="just">
              <a:buNone/>
            </a:pPr>
            <a:r>
              <a:rPr lang="en-US" sz="2000" dirty="0"/>
              <a:t>63 Class B, eliminating 63 x 32 = 2016 Class A opcodes</a:t>
            </a:r>
          </a:p>
          <a:p>
            <a:pPr marL="0" indent="0" algn="just">
              <a:buNone/>
            </a:pPr>
            <a:r>
              <a:rPr lang="en-US" sz="2000" dirty="0"/>
              <a:t>Total: 63 + (2048 – 2016) = 95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7966A-AFDA-6044-6F3F-F2E5581B9E48}"/>
              </a:ext>
            </a:extLst>
          </p:cNvPr>
          <p:cNvSpPr txBox="1"/>
          <p:nvPr/>
        </p:nvSpPr>
        <p:spPr>
          <a:xfrm>
            <a:off x="10102139" y="6353008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A52E8-246B-3FCC-7F98-285F887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3AA0E-6462-79EC-27B8-C7187E75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3178-2A44-67A9-4E82-388A1E6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ISA Instruction Counts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69DD1B-C6E2-6625-3B72-F6C272E432E6}"/>
              </a:ext>
            </a:extLst>
          </p:cNvPr>
          <p:cNvGrpSpPr/>
          <p:nvPr/>
        </p:nvGrpSpPr>
        <p:grpSpPr>
          <a:xfrm>
            <a:off x="5968538" y="1825625"/>
            <a:ext cx="5087388" cy="1583800"/>
            <a:chOff x="5968538" y="1825625"/>
            <a:chExt cx="5087388" cy="1583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668E93-5439-5062-3484-8E5CDC213A76}"/>
                </a:ext>
              </a:extLst>
            </p:cNvPr>
            <p:cNvGrpSpPr/>
            <p:nvPr/>
          </p:nvGrpSpPr>
          <p:grpSpPr>
            <a:xfrm>
              <a:off x="6084916" y="2482433"/>
              <a:ext cx="4971010" cy="425218"/>
              <a:chOff x="6084916" y="2989510"/>
              <a:chExt cx="4971010" cy="425218"/>
            </a:xfrm>
          </p:grpSpPr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CC23B76B-4B85-DCD4-214A-5833EDB9B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916" y="2989510"/>
                <a:ext cx="3374968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11ECAC9D-80CD-9709-7A01-1FE72B0E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E8E6D-B487-71F2-BE1A-5215533FEE50}"/>
                </a:ext>
              </a:extLst>
            </p:cNvPr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A: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56FC7D-0EDA-8204-AD98-7E91C0E9BF11}"/>
                </a:ext>
              </a:extLst>
            </p:cNvPr>
            <p:cNvSpPr txBox="1"/>
            <p:nvPr/>
          </p:nvSpPr>
          <p:spPr>
            <a:xfrm>
              <a:off x="7257702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 bit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111CD4-2E18-F60D-B702-43484E66A20D}"/>
                </a:ext>
              </a:extLst>
            </p:cNvPr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BF219-18A5-8E5B-C2AF-D9AE96BE7B38}"/>
              </a:ext>
            </a:extLst>
          </p:cNvPr>
          <p:cNvGrpSpPr/>
          <p:nvPr/>
        </p:nvGrpSpPr>
        <p:grpSpPr>
          <a:xfrm>
            <a:off x="5968538" y="3801836"/>
            <a:ext cx="5087388" cy="1583800"/>
            <a:chOff x="5968538" y="1825625"/>
            <a:chExt cx="5087388" cy="1583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9DD10A-3A8F-FCE4-8895-2FD102D58CE0}"/>
                </a:ext>
              </a:extLst>
            </p:cNvPr>
            <p:cNvGrpSpPr/>
            <p:nvPr/>
          </p:nvGrpSpPr>
          <p:grpSpPr>
            <a:xfrm>
              <a:off x="6084915" y="2482433"/>
              <a:ext cx="4971011" cy="424072"/>
              <a:chOff x="6084915" y="2989510"/>
              <a:chExt cx="4971011" cy="424072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7B198DA9-6BC8-DC70-0E81-8C7D6042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915" y="2989510"/>
                <a:ext cx="1837111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Opcode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4C8F2735-9F92-19DB-F4BF-DFD16B13A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884" y="2989510"/>
                <a:ext cx="159604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Address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127E27-4A6A-B8A4-A478-9473E178037D}"/>
                </a:ext>
              </a:extLst>
            </p:cNvPr>
            <p:cNvSpPr txBox="1"/>
            <p:nvPr/>
          </p:nvSpPr>
          <p:spPr>
            <a:xfrm>
              <a:off x="5968538" y="1825625"/>
              <a:ext cx="3133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Class B: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4917DB-9CAC-0942-EBDD-E9B7C5AFCF51}"/>
                </a:ext>
              </a:extLst>
            </p:cNvPr>
            <p:cNvSpPr txBox="1"/>
            <p:nvPr/>
          </p:nvSpPr>
          <p:spPr>
            <a:xfrm>
              <a:off x="654661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6DA6-D9DE-9EB0-5E46-1C9B10324C19}"/>
                </a:ext>
              </a:extLst>
            </p:cNvPr>
            <p:cNvSpPr txBox="1"/>
            <p:nvPr/>
          </p:nvSpPr>
          <p:spPr>
            <a:xfrm>
              <a:off x="9743207" y="3040093"/>
              <a:ext cx="9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bit</a:t>
              </a:r>
            </a:p>
          </p:txBody>
        </p: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2949E4A8-5828-CAF6-5E7E-810418A0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028" y="4458644"/>
            <a:ext cx="1537855" cy="424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95FEF-5D43-C7D3-9E2C-2DCA4D5B5D47}"/>
              </a:ext>
            </a:extLst>
          </p:cNvPr>
          <p:cNvSpPr txBox="1"/>
          <p:nvPr/>
        </p:nvSpPr>
        <p:spPr>
          <a:xfrm>
            <a:off x="8221286" y="5016304"/>
            <a:ext cx="9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bit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273258E-255A-F9E1-6A0C-4F86B35D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4132" cy="50323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Observations:</a:t>
            </a:r>
          </a:p>
          <a:p>
            <a:pPr marL="0" indent="0" algn="just">
              <a:buNone/>
            </a:pPr>
            <a:r>
              <a:rPr lang="en-US" sz="2000" dirty="0"/>
              <a:t>1. Opcode in Class B shouldn’t be a prefix of Class A</a:t>
            </a:r>
          </a:p>
          <a:p>
            <a:pPr marL="0" indent="0" algn="just">
              <a:buNone/>
            </a:pPr>
            <a:r>
              <a:rPr lang="en-US" sz="2000" dirty="0"/>
              <a:t>2. The presence of each Class B opcode eliminates 2</a:t>
            </a:r>
            <a:r>
              <a:rPr lang="en-US" sz="2000" baseline="30000" dirty="0"/>
              <a:t>11-6</a:t>
            </a:r>
            <a:r>
              <a:rPr lang="en-US" sz="2000" dirty="0"/>
              <a:t> = 32 Class A opcode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altLang="zh-CN" sz="2000" dirty="0"/>
              <a:t>There are 2</a:t>
            </a:r>
            <a:r>
              <a:rPr lang="en-US" altLang="zh-CN" sz="2000" baseline="30000" dirty="0"/>
              <a:t>11</a:t>
            </a:r>
            <a:r>
              <a:rPr lang="en-US" altLang="zh-CN" sz="2000" dirty="0"/>
              <a:t> = 2048 Class A opcodes theoretically.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Max: </a:t>
            </a:r>
          </a:p>
          <a:p>
            <a:pPr marL="0" indent="0" algn="just">
              <a:buNone/>
            </a:pPr>
            <a:r>
              <a:rPr lang="en-US" sz="2000" dirty="0"/>
              <a:t>1 Class B, eliminating 1 x 32 = 32 Class A opcodes.</a:t>
            </a:r>
          </a:p>
          <a:p>
            <a:pPr marL="0" indent="0" algn="just">
              <a:buNone/>
            </a:pPr>
            <a:r>
              <a:rPr lang="en-US" sz="2000" dirty="0"/>
              <a:t>Total: 1 + (2048 – 32) = 2017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1AE8-E50C-2862-E886-D0BEB77B8810}"/>
              </a:ext>
            </a:extLst>
          </p:cNvPr>
          <p:cNvSpPr txBox="1"/>
          <p:nvPr/>
        </p:nvSpPr>
        <p:spPr>
          <a:xfrm>
            <a:off x="10102139" y="6353008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Subtraction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047DE99-E06B-EC4A-E7DA-D99D62B6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FDB-00E6-1ED2-ADF9-8967706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FAF-CEE8-FDA0-5887-6771B9A4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A: 4-bit opcode</a:t>
            </a:r>
          </a:p>
          <a:p>
            <a:pPr marL="0" indent="0">
              <a:buNone/>
            </a:pPr>
            <a:r>
              <a:rPr lang="en-US" sz="2000" dirty="0"/>
              <a:t>Type B: 8-bit opcode</a:t>
            </a:r>
          </a:p>
          <a:p>
            <a:pPr marL="0" indent="0">
              <a:buNone/>
            </a:pPr>
            <a:r>
              <a:rPr lang="en-US" sz="2000" dirty="0"/>
              <a:t>Type C: 10-bit opcode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min and max number of instructions (with at least one instruction of each type).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13AC8-DD3E-2966-DE09-42B6F27FA530}"/>
              </a:ext>
            </a:extLst>
          </p:cNvPr>
          <p:cNvSpPr txBox="1"/>
          <p:nvPr/>
        </p:nvSpPr>
        <p:spPr>
          <a:xfrm>
            <a:off x="5641848" y="657939"/>
            <a:ext cx="64074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Min: </a:t>
            </a:r>
          </a:p>
          <a:p>
            <a:r>
              <a:rPr lang="en-US" sz="2000" dirty="0"/>
              <a:t>Maximize A, then maximize B, leave the rest to C</a:t>
            </a:r>
          </a:p>
          <a:p>
            <a:endParaRPr lang="en-US" sz="2000" dirty="0"/>
          </a:p>
          <a:p>
            <a:r>
              <a:rPr lang="en-US" sz="2000" dirty="0"/>
              <a:t>A: 2</a:t>
            </a:r>
            <a:r>
              <a:rPr lang="en-US" sz="2000" baseline="30000" dirty="0"/>
              <a:t>4</a:t>
            </a:r>
            <a:r>
              <a:rPr lang="en-US" sz="2000" dirty="0"/>
              <a:t> – 1 = 15, leave one 4-bit prefix to B and C</a:t>
            </a:r>
          </a:p>
          <a:p>
            <a:r>
              <a:rPr lang="en-US" sz="2000" dirty="0"/>
              <a:t>B: 1 x 2</a:t>
            </a:r>
            <a:r>
              <a:rPr lang="en-US" sz="2000" baseline="30000" dirty="0"/>
              <a:t>8-4</a:t>
            </a:r>
            <a:r>
              <a:rPr lang="en-US" sz="2000" dirty="0"/>
              <a:t> – 1 = 15, </a:t>
            </a:r>
            <a:r>
              <a:rPr lang="en-US" altLang="zh-CN" sz="2000" dirty="0"/>
              <a:t>leave one 8-bit prefix to C</a:t>
            </a:r>
          </a:p>
          <a:p>
            <a:r>
              <a:rPr lang="en-US" sz="2000" dirty="0"/>
              <a:t>C: 1 x 2</a:t>
            </a:r>
            <a:r>
              <a:rPr lang="en-US" sz="2000" baseline="30000" dirty="0"/>
              <a:t>10-8 </a:t>
            </a:r>
            <a:r>
              <a:rPr lang="en-US" sz="2000" dirty="0"/>
              <a:t>= 4</a:t>
            </a:r>
            <a:endParaRPr lang="en-US" sz="2000" baseline="30000" dirty="0"/>
          </a:p>
          <a:p>
            <a:r>
              <a:rPr lang="en-US" sz="2000" dirty="0"/>
              <a:t>Total: 15 + 15 + 4 = 34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Max:</a:t>
            </a:r>
          </a:p>
          <a:p>
            <a:r>
              <a:rPr lang="en-US" sz="2000" dirty="0"/>
              <a:t>Minimize A, then minimize B, leave the rest of C</a:t>
            </a:r>
          </a:p>
          <a:p>
            <a:r>
              <a:rPr lang="en-US" sz="2000" dirty="0"/>
              <a:t>A: 1</a:t>
            </a:r>
          </a:p>
          <a:p>
            <a:r>
              <a:rPr lang="en-US" sz="2000" dirty="0"/>
              <a:t>B: 1</a:t>
            </a:r>
          </a:p>
          <a:p>
            <a:endParaRPr lang="en-US" sz="2000" dirty="0"/>
          </a:p>
          <a:p>
            <a:r>
              <a:rPr lang="en-US" sz="2000" dirty="0"/>
              <a:t>Each type A eliminates 2</a:t>
            </a:r>
            <a:r>
              <a:rPr lang="en-US" sz="2000" baseline="30000" dirty="0"/>
              <a:t>8-4</a:t>
            </a:r>
            <a:r>
              <a:rPr lang="en-US" sz="2000" dirty="0"/>
              <a:t> = 16 type B, and 2</a:t>
            </a:r>
            <a:r>
              <a:rPr lang="en-US" sz="2000" baseline="30000" dirty="0"/>
              <a:t>10-4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64</a:t>
            </a:r>
            <a:r>
              <a:rPr lang="en-US" sz="2000" dirty="0"/>
              <a:t> type C</a:t>
            </a:r>
          </a:p>
          <a:p>
            <a:r>
              <a:rPr lang="en-US" sz="2000" dirty="0"/>
              <a:t>Each type B eliminates 2</a:t>
            </a:r>
            <a:r>
              <a:rPr lang="en-US" sz="2000" baseline="30000" dirty="0"/>
              <a:t>10-8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 type C</a:t>
            </a:r>
          </a:p>
          <a:p>
            <a:endParaRPr lang="en-US" sz="2000" dirty="0"/>
          </a:p>
          <a:p>
            <a:r>
              <a:rPr lang="en-US" sz="2000" dirty="0"/>
              <a:t>C: 2</a:t>
            </a:r>
            <a:r>
              <a:rPr lang="en-US" sz="2000" baseline="30000" dirty="0"/>
              <a:t>10</a:t>
            </a:r>
            <a:r>
              <a:rPr lang="en-US" sz="2000" dirty="0"/>
              <a:t> – 1 x </a:t>
            </a:r>
            <a:r>
              <a:rPr lang="en-US" sz="2000" dirty="0">
                <a:solidFill>
                  <a:srgbClr val="00B050"/>
                </a:solidFill>
              </a:rPr>
              <a:t>64</a:t>
            </a:r>
            <a:r>
              <a:rPr lang="en-US" sz="2000" dirty="0"/>
              <a:t> – 1 x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 = 956</a:t>
            </a:r>
          </a:p>
          <a:p>
            <a:r>
              <a:rPr lang="en-US" sz="2000" dirty="0"/>
              <a:t>Total: 1 + 1 + 956 = 958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3A0A4-AADE-15AF-C540-B36A83DFEDB3}"/>
              </a:ext>
            </a:extLst>
          </p:cNvPr>
          <p:cNvSpPr txBox="1"/>
          <p:nvPr/>
        </p:nvSpPr>
        <p:spPr>
          <a:xfrm>
            <a:off x="429768" y="5846544"/>
            <a:ext cx="177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Min: addition</a:t>
            </a:r>
          </a:p>
          <a:p>
            <a:r>
              <a:rPr lang="en-US" dirty="0">
                <a:solidFill>
                  <a:srgbClr val="00B0F0"/>
                </a:solidFill>
              </a:rPr>
              <a:t>Max: subtraction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5091-6396-7F18-1779-B03283AB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(b) op $s2, 100($zero)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8336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40747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100($zero)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38D5E6D-8527-864F-5B4A-B9251B4C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7FB4-1F18-2F88-2403-6DC0525E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CE299D-7CDC-C9CB-7212-A4BE402F523E}"/>
              </a:ext>
            </a:extLst>
          </p:cNvPr>
          <p:cNvSpPr txBox="1">
            <a:spLocks/>
          </p:cNvSpPr>
          <p:nvPr/>
        </p:nvSpPr>
        <p:spPr>
          <a:xfrm>
            <a:off x="354684" y="274032"/>
            <a:ext cx="4712208" cy="443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Illustration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A: 4-bit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B: 8-bit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C: 10-bit opcode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Min: 34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10EB3-ED4D-D49E-2C47-E31A6BDFF705}"/>
              </a:ext>
            </a:extLst>
          </p:cNvPr>
          <p:cNvGrpSpPr/>
          <p:nvPr/>
        </p:nvGrpSpPr>
        <p:grpSpPr>
          <a:xfrm>
            <a:off x="3949446" y="949338"/>
            <a:ext cx="7324344" cy="3351258"/>
            <a:chOff x="3968496" y="111138"/>
            <a:chExt cx="7324344" cy="3351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CBDDE0-1E01-C1F4-AAC1-DD195F2B23CB}"/>
                </a:ext>
              </a:extLst>
            </p:cNvPr>
            <p:cNvGrpSpPr/>
            <p:nvPr/>
          </p:nvGrpSpPr>
          <p:grpSpPr>
            <a:xfrm>
              <a:off x="3968496" y="111138"/>
              <a:ext cx="7324344" cy="3069564"/>
              <a:chOff x="2596896" y="1893645"/>
              <a:chExt cx="7324344" cy="3069564"/>
            </a:xfrm>
          </p:grpSpPr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0C6312E-3C80-94DE-E3B8-A312F2832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2256247"/>
                <a:ext cx="1842932" cy="4319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0000 to 1110</a:t>
                </a: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FBE95C26-CD22-3AF0-A4A8-3259A4040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262977"/>
                <a:ext cx="4434840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B397F-5045-C072-C542-0A3C9962A292}"/>
                  </a:ext>
                </a:extLst>
              </p:cNvPr>
              <p:cNvSpPr txBox="1"/>
              <p:nvPr/>
            </p:nvSpPr>
            <p:spPr>
              <a:xfrm>
                <a:off x="2596896" y="2259388"/>
                <a:ext cx="876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A:</a:t>
                </a: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F52B1995-C678-4ADA-BD53-4A84D610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3429000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E9A4-53D9-DCBE-8AE3-046DDD7FC023}"/>
                  </a:ext>
                </a:extLst>
              </p:cNvPr>
              <p:cNvSpPr txBox="1"/>
              <p:nvPr/>
            </p:nvSpPr>
            <p:spPr>
              <a:xfrm>
                <a:off x="2596896" y="3424265"/>
                <a:ext cx="86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B: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95FC964A-10C5-F377-C521-98E567A70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429000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0000 to 1110</a:t>
                </a: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50680445-500A-17D5-B5D6-24921092C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332" y="3428427"/>
                <a:ext cx="2591908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98FEBDA7-8541-668A-926E-603ED48B6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4538564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350261-E9B1-1D89-1164-38A84FC19AED}"/>
                  </a:ext>
                </a:extLst>
              </p:cNvPr>
              <p:cNvSpPr txBox="1"/>
              <p:nvPr/>
            </p:nvSpPr>
            <p:spPr>
              <a:xfrm>
                <a:off x="2596896" y="4533829"/>
                <a:ext cx="86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C:</a:t>
                </a: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CE56897F-2B68-D424-1E44-A4CFC5A33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538564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7FC5A6B9-4A3D-5C98-91F5-072E6CE6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496" y="4537991"/>
                <a:ext cx="1380744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F29E3AB8-BA8A-D781-2E8C-8CC65510F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332" y="4538564"/>
                <a:ext cx="1211164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 to 11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8DD587-18D9-F086-E8DE-06D39256F86D}"/>
                  </a:ext>
                </a:extLst>
              </p:cNvPr>
              <p:cNvSpPr txBox="1"/>
              <p:nvPr/>
            </p:nvSpPr>
            <p:spPr>
              <a:xfrm>
                <a:off x="4007068" y="1893645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4</a:t>
                </a:r>
                <a:r>
                  <a:rPr lang="en-US" dirty="0">
                    <a:solidFill>
                      <a:srgbClr val="0070C0"/>
                    </a:solidFill>
                  </a:rPr>
                  <a:t> – 1= 15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50B678-4E26-E173-AD19-D544480BEEA7}"/>
                  </a:ext>
                </a:extLst>
              </p:cNvPr>
              <p:cNvSpPr txBox="1"/>
              <p:nvPr/>
            </p:nvSpPr>
            <p:spPr>
              <a:xfrm>
                <a:off x="4853377" y="3070758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x (2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4</a:t>
                </a:r>
                <a:r>
                  <a:rPr lang="en-US" dirty="0">
                    <a:solidFill>
                      <a:srgbClr val="0070C0"/>
                    </a:solidFill>
                  </a:rPr>
                  <a:t> – 1)= 15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2EAC39-5FD6-4A9B-B541-AF5FFB83CD5A}"/>
                  </a:ext>
                </a:extLst>
              </p:cNvPr>
              <p:cNvSpPr txBox="1"/>
              <p:nvPr/>
            </p:nvSpPr>
            <p:spPr>
              <a:xfrm>
                <a:off x="6340828" y="4164497"/>
                <a:ext cx="134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x 1 x 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>
                    <a:solidFill>
                      <a:srgbClr val="0070C0"/>
                    </a:solidFill>
                  </a:rPr>
                  <a:t>= 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70839-CE73-392B-8A95-E753C1E27DA0}"/>
                </a:ext>
              </a:extLst>
            </p:cNvPr>
            <p:cNvSpPr txBox="1"/>
            <p:nvPr/>
          </p:nvSpPr>
          <p:spPr>
            <a:xfrm>
              <a:off x="4830694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D8B40B-CD35-62DF-EDAA-62394BBB8F55}"/>
                </a:ext>
              </a:extLst>
            </p:cNvPr>
            <p:cNvSpPr txBox="1"/>
            <p:nvPr/>
          </p:nvSpPr>
          <p:spPr>
            <a:xfrm>
              <a:off x="6726393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0A8E3B-0AF0-3D33-D0E6-95BC94DD57EC}"/>
                </a:ext>
              </a:extLst>
            </p:cNvPr>
            <p:cNvSpPr txBox="1"/>
            <p:nvPr/>
          </p:nvSpPr>
          <p:spPr>
            <a:xfrm>
              <a:off x="8541612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D6910B-07DF-B141-AA60-DD27CCD61429}"/>
                </a:ext>
              </a:extLst>
            </p:cNvPr>
            <p:cNvSpPr txBox="1"/>
            <p:nvPr/>
          </p:nvSpPr>
          <p:spPr>
            <a:xfrm>
              <a:off x="9752776" y="3185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A2B276-F5AF-B50F-EC14-B96C4CA2A4B8}"/>
                </a:ext>
              </a:extLst>
            </p:cNvPr>
            <p:cNvSpPr txBox="1"/>
            <p:nvPr/>
          </p:nvSpPr>
          <p:spPr>
            <a:xfrm>
              <a:off x="4864868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E93882-38A4-9740-77C0-CBC4D9CD6937}"/>
                </a:ext>
              </a:extLst>
            </p:cNvPr>
            <p:cNvSpPr txBox="1"/>
            <p:nvPr/>
          </p:nvSpPr>
          <p:spPr>
            <a:xfrm>
              <a:off x="6760567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A11FA0-597E-9901-3E1A-70DF3E962403}"/>
                </a:ext>
              </a:extLst>
            </p:cNvPr>
            <p:cNvSpPr txBox="1"/>
            <p:nvPr/>
          </p:nvSpPr>
          <p:spPr>
            <a:xfrm>
              <a:off x="8575786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03BD54-E295-BADA-DEAD-F1B0F5F745D4}"/>
                </a:ext>
              </a:extLst>
            </p:cNvPr>
            <p:cNvSpPr txBox="1"/>
            <p:nvPr/>
          </p:nvSpPr>
          <p:spPr>
            <a:xfrm>
              <a:off x="4903146" y="9191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C25C2C-16BD-8D0B-AF07-AD92111C070F}"/>
                </a:ext>
              </a:extLst>
            </p:cNvPr>
            <p:cNvSpPr txBox="1"/>
            <p:nvPr/>
          </p:nvSpPr>
          <p:spPr>
            <a:xfrm>
              <a:off x="6798845" y="9191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0D6DEAC-E492-2645-30FE-030D5C56298D}"/>
              </a:ext>
            </a:extLst>
          </p:cNvPr>
          <p:cNvSpPr txBox="1"/>
          <p:nvPr/>
        </p:nvSpPr>
        <p:spPr>
          <a:xfrm>
            <a:off x="10102139" y="63530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Addition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365E95FB-3AD3-484E-8B3C-3B31296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B85E8-E774-824A-6487-9E52B088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E8D23-79D9-9C03-7BED-934B2244D2D4}"/>
              </a:ext>
            </a:extLst>
          </p:cNvPr>
          <p:cNvSpPr txBox="1">
            <a:spLocks/>
          </p:cNvSpPr>
          <p:nvPr/>
        </p:nvSpPr>
        <p:spPr>
          <a:xfrm>
            <a:off x="354684" y="274032"/>
            <a:ext cx="4712208" cy="443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Illustration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A: 4-bit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B: 8-bit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C: 10-bit opcode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Min: 34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CEA03E-F544-70FD-8ECD-607E0C953C61}"/>
              </a:ext>
            </a:extLst>
          </p:cNvPr>
          <p:cNvGrpSpPr/>
          <p:nvPr/>
        </p:nvGrpSpPr>
        <p:grpSpPr>
          <a:xfrm>
            <a:off x="3949446" y="949338"/>
            <a:ext cx="7324344" cy="3351258"/>
            <a:chOff x="3968496" y="111138"/>
            <a:chExt cx="7324344" cy="3351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4A16C7-643A-6EF5-3B8C-C3D10156166D}"/>
                </a:ext>
              </a:extLst>
            </p:cNvPr>
            <p:cNvGrpSpPr/>
            <p:nvPr/>
          </p:nvGrpSpPr>
          <p:grpSpPr>
            <a:xfrm>
              <a:off x="3968496" y="111138"/>
              <a:ext cx="7324344" cy="3069564"/>
              <a:chOff x="2596896" y="1893645"/>
              <a:chExt cx="7324344" cy="3069564"/>
            </a:xfrm>
          </p:grpSpPr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4A844C26-AD7B-74ED-FB7E-F0BE6DA1C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2256247"/>
                <a:ext cx="1842932" cy="4319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0000 to 1110</a:t>
                </a: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8A15496D-0715-2C2A-90E4-8B6D0E755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262977"/>
                <a:ext cx="4434840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F8BC2A-B157-B403-5E68-51FD53B0352C}"/>
                  </a:ext>
                </a:extLst>
              </p:cNvPr>
              <p:cNvSpPr txBox="1"/>
              <p:nvPr/>
            </p:nvSpPr>
            <p:spPr>
              <a:xfrm>
                <a:off x="2596896" y="2259388"/>
                <a:ext cx="876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A:</a:t>
                </a: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4845DB59-30AB-F1F6-F054-1F4F04F4F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3429000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29E49-5AE7-5C36-B257-1CAF44887025}"/>
                  </a:ext>
                </a:extLst>
              </p:cNvPr>
              <p:cNvSpPr txBox="1"/>
              <p:nvPr/>
            </p:nvSpPr>
            <p:spPr>
              <a:xfrm>
                <a:off x="2596896" y="3424265"/>
                <a:ext cx="86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B: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4E906A48-F435-3A25-0E2C-462043B88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429000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0000 to 1110</a:t>
                </a: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4A0A494-175F-2D17-74E3-0C0CA0AE0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332" y="3428427"/>
                <a:ext cx="2591908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3C5D5005-510F-C8EB-E235-10BED0752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468" y="4538564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B9BA9D-7774-7374-DB95-21FC974883F6}"/>
                  </a:ext>
                </a:extLst>
              </p:cNvPr>
              <p:cNvSpPr txBox="1"/>
              <p:nvPr/>
            </p:nvSpPr>
            <p:spPr>
              <a:xfrm>
                <a:off x="2596896" y="4533829"/>
                <a:ext cx="86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Type C:</a:t>
                </a: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5DECBC64-8BA0-5494-CC20-711B879AE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538564"/>
                <a:ext cx="1842932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1111</a:t>
                </a:r>
              </a:p>
            </p:txBody>
          </p:sp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B682BA6E-94F2-9558-23A6-ED26B863F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496" y="4537991"/>
                <a:ext cx="1380744" cy="4252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Other fields</a:t>
                </a: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F632D8F5-1C02-6244-E204-1F8F65CC6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9332" y="4538564"/>
                <a:ext cx="1211164" cy="4240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400" b="1" dirty="0">
                    <a:latin typeface="Helvetica" panose="020B0604020202020204" pitchFamily="34" charset="0"/>
                  </a:rPr>
                  <a:t>00 to 11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C213E4-2942-37BE-8822-8CAE4BCAA4FE}"/>
                  </a:ext>
                </a:extLst>
              </p:cNvPr>
              <p:cNvSpPr txBox="1"/>
              <p:nvPr/>
            </p:nvSpPr>
            <p:spPr>
              <a:xfrm>
                <a:off x="4007068" y="1893645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4</a:t>
                </a:r>
                <a:r>
                  <a:rPr lang="en-US" dirty="0">
                    <a:solidFill>
                      <a:srgbClr val="0070C0"/>
                    </a:solidFill>
                  </a:rPr>
                  <a:t> – 1= 15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315263-EEE9-7F4D-9D43-270F135989C2}"/>
                  </a:ext>
                </a:extLst>
              </p:cNvPr>
              <p:cNvSpPr txBox="1"/>
              <p:nvPr/>
            </p:nvSpPr>
            <p:spPr>
              <a:xfrm>
                <a:off x="4853377" y="3070758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x (2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4</a:t>
                </a:r>
                <a:r>
                  <a:rPr lang="en-US" dirty="0">
                    <a:solidFill>
                      <a:srgbClr val="0070C0"/>
                    </a:solidFill>
                  </a:rPr>
                  <a:t> – 1)= 15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C43CFC-2CF3-4FBF-D05F-2DF9EB8F282C}"/>
                  </a:ext>
                </a:extLst>
              </p:cNvPr>
              <p:cNvSpPr txBox="1"/>
              <p:nvPr/>
            </p:nvSpPr>
            <p:spPr>
              <a:xfrm>
                <a:off x="6340828" y="4164497"/>
                <a:ext cx="134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x 1 x 2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>
                    <a:solidFill>
                      <a:srgbClr val="0070C0"/>
                    </a:solidFill>
                  </a:rPr>
                  <a:t>= 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C2749B-5E64-BFA1-B80F-1DF793596CFF}"/>
                </a:ext>
              </a:extLst>
            </p:cNvPr>
            <p:cNvSpPr txBox="1"/>
            <p:nvPr/>
          </p:nvSpPr>
          <p:spPr>
            <a:xfrm>
              <a:off x="4830694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E4100C-F233-E03C-D097-3BAF1EC112B9}"/>
                </a:ext>
              </a:extLst>
            </p:cNvPr>
            <p:cNvSpPr txBox="1"/>
            <p:nvPr/>
          </p:nvSpPr>
          <p:spPr>
            <a:xfrm>
              <a:off x="6726393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36A8FE-4CA7-E315-78A6-A55369CE5F91}"/>
                </a:ext>
              </a:extLst>
            </p:cNvPr>
            <p:cNvSpPr txBox="1"/>
            <p:nvPr/>
          </p:nvSpPr>
          <p:spPr>
            <a:xfrm>
              <a:off x="8541612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479933-145E-828C-A7C5-5BFBEF5DCFA8}"/>
                </a:ext>
              </a:extLst>
            </p:cNvPr>
            <p:cNvSpPr txBox="1"/>
            <p:nvPr/>
          </p:nvSpPr>
          <p:spPr>
            <a:xfrm>
              <a:off x="9752776" y="3185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BE169-2332-0618-4067-5C8C29F6943A}"/>
                </a:ext>
              </a:extLst>
            </p:cNvPr>
            <p:cNvSpPr txBox="1"/>
            <p:nvPr/>
          </p:nvSpPr>
          <p:spPr>
            <a:xfrm>
              <a:off x="4864868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A6736F-D4BE-A20F-E2CD-2976AC8C12A7}"/>
                </a:ext>
              </a:extLst>
            </p:cNvPr>
            <p:cNvSpPr txBox="1"/>
            <p:nvPr/>
          </p:nvSpPr>
          <p:spPr>
            <a:xfrm>
              <a:off x="6760567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C07BD7-C5A5-C417-2C77-27D9D587B4B4}"/>
                </a:ext>
              </a:extLst>
            </p:cNvPr>
            <p:cNvSpPr txBox="1"/>
            <p:nvPr/>
          </p:nvSpPr>
          <p:spPr>
            <a:xfrm>
              <a:off x="8575786" y="2053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FCDF7F-1952-D420-2EBF-6D0BE6FD77F9}"/>
                </a:ext>
              </a:extLst>
            </p:cNvPr>
            <p:cNvSpPr txBox="1"/>
            <p:nvPr/>
          </p:nvSpPr>
          <p:spPr>
            <a:xfrm>
              <a:off x="4903146" y="9191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12A3B8-15E8-6374-8741-816BCA33A0E6}"/>
                </a:ext>
              </a:extLst>
            </p:cNvPr>
            <p:cNvSpPr txBox="1"/>
            <p:nvPr/>
          </p:nvSpPr>
          <p:spPr>
            <a:xfrm>
              <a:off x="6798845" y="9191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3F01252-A183-0D91-B0D4-CFC461F25455}"/>
              </a:ext>
            </a:extLst>
          </p:cNvPr>
          <p:cNvSpPr txBox="1"/>
          <p:nvPr/>
        </p:nvSpPr>
        <p:spPr>
          <a:xfrm>
            <a:off x="354684" y="4295328"/>
            <a:ext cx="57963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Subtraction:</a:t>
            </a:r>
          </a:p>
          <a:p>
            <a:r>
              <a:rPr lang="en-US" sz="1800" dirty="0"/>
              <a:t>Maximize A, then maximize B, leave the rest to C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sz="1800" dirty="0"/>
              <a:t>Each type A eliminates 2</a:t>
            </a:r>
            <a:r>
              <a:rPr lang="en-US" sz="1800" baseline="30000" dirty="0"/>
              <a:t>8-4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C00000"/>
                </a:solidFill>
              </a:rPr>
              <a:t>16</a:t>
            </a:r>
            <a:r>
              <a:rPr lang="en-US" sz="1800" dirty="0"/>
              <a:t> type B, and 2</a:t>
            </a:r>
            <a:r>
              <a:rPr lang="en-US" sz="1800" baseline="30000" dirty="0"/>
              <a:t>10-4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50"/>
                </a:solidFill>
              </a:rPr>
              <a:t>64</a:t>
            </a:r>
            <a:r>
              <a:rPr lang="en-US" sz="1800" dirty="0"/>
              <a:t> type C</a:t>
            </a:r>
          </a:p>
          <a:p>
            <a:r>
              <a:rPr lang="en-US" sz="1800" dirty="0"/>
              <a:t>Each type B eliminates 2</a:t>
            </a:r>
            <a:r>
              <a:rPr lang="en-US" sz="1800" baseline="30000" dirty="0"/>
              <a:t>10-8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4</a:t>
            </a:r>
            <a:r>
              <a:rPr lang="en-US" sz="1800" dirty="0"/>
              <a:t> type C</a:t>
            </a:r>
          </a:p>
          <a:p>
            <a:endParaRPr lang="en-US" dirty="0"/>
          </a:p>
          <a:p>
            <a:r>
              <a:rPr lang="en-US" dirty="0"/>
              <a:t>A: 2</a:t>
            </a:r>
            <a:r>
              <a:rPr lang="en-US" baseline="30000" dirty="0"/>
              <a:t>4</a:t>
            </a:r>
            <a:r>
              <a:rPr lang="en-US" dirty="0"/>
              <a:t> – 1 = </a:t>
            </a:r>
            <a:r>
              <a:rPr lang="en-US" u="sng" dirty="0"/>
              <a:t>15</a:t>
            </a:r>
          </a:p>
          <a:p>
            <a:r>
              <a:rPr lang="en-US" sz="1800" dirty="0"/>
              <a:t>B: 2</a:t>
            </a:r>
            <a:r>
              <a:rPr lang="en-US" sz="1800" baseline="30000" dirty="0"/>
              <a:t>8</a:t>
            </a:r>
            <a:r>
              <a:rPr lang="en-US" sz="1800" dirty="0"/>
              <a:t> – 15 x </a:t>
            </a:r>
            <a:r>
              <a:rPr lang="en-US" sz="1800" dirty="0">
                <a:solidFill>
                  <a:srgbClr val="C00000"/>
                </a:solidFill>
              </a:rPr>
              <a:t>16</a:t>
            </a:r>
            <a:r>
              <a:rPr lang="en-US" sz="1800" dirty="0"/>
              <a:t> </a:t>
            </a:r>
            <a:r>
              <a:rPr lang="en-US" dirty="0"/>
              <a:t>– 1 = </a:t>
            </a:r>
            <a:r>
              <a:rPr lang="en-US" b="1" dirty="0"/>
              <a:t>15</a:t>
            </a:r>
          </a:p>
          <a:p>
            <a:r>
              <a:rPr lang="en-US" sz="1800" dirty="0"/>
              <a:t>C: 2</a:t>
            </a:r>
            <a:r>
              <a:rPr lang="en-US" sz="1800" baseline="30000" dirty="0"/>
              <a:t>10</a:t>
            </a:r>
            <a:r>
              <a:rPr lang="en-US" sz="1800" dirty="0"/>
              <a:t> – </a:t>
            </a:r>
            <a:r>
              <a:rPr lang="en-US" sz="1800" u="sng" dirty="0"/>
              <a:t>15</a:t>
            </a:r>
            <a:r>
              <a:rPr lang="en-US" sz="1800" dirty="0"/>
              <a:t> x </a:t>
            </a:r>
            <a:r>
              <a:rPr lang="en-US" sz="1800" dirty="0">
                <a:solidFill>
                  <a:srgbClr val="00B050"/>
                </a:solidFill>
              </a:rPr>
              <a:t>64</a:t>
            </a:r>
            <a:r>
              <a:rPr lang="en-US" sz="1800" dirty="0"/>
              <a:t> – </a:t>
            </a:r>
            <a:r>
              <a:rPr lang="en-US" sz="1800" b="1" dirty="0"/>
              <a:t>15</a:t>
            </a:r>
            <a:r>
              <a:rPr lang="en-US" sz="1800" dirty="0"/>
              <a:t> x </a:t>
            </a:r>
            <a:r>
              <a:rPr lang="en-US" sz="1800" dirty="0">
                <a:solidFill>
                  <a:srgbClr val="0070C0"/>
                </a:solidFill>
              </a:rPr>
              <a:t>4</a:t>
            </a:r>
            <a:r>
              <a:rPr lang="en-US" sz="1800" dirty="0"/>
              <a:t> =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A9C15-EC43-EB2E-E2B1-E33CE2DF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D9E41-E9E0-421F-A5C4-51165D97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CDF2F52-D521-2D54-E2C4-38DE8D0BE577}"/>
              </a:ext>
            </a:extLst>
          </p:cNvPr>
          <p:cNvGrpSpPr/>
          <p:nvPr/>
        </p:nvGrpSpPr>
        <p:grpSpPr>
          <a:xfrm>
            <a:off x="3958971" y="863613"/>
            <a:ext cx="7324344" cy="4435220"/>
            <a:chOff x="3968496" y="111138"/>
            <a:chExt cx="7324344" cy="443522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F8C2E3E-1CDE-C350-F400-8DBF3F69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068" y="485205"/>
              <a:ext cx="1842932" cy="4204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0000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2D442FE-21ED-7AE5-0346-33875610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480470"/>
              <a:ext cx="4434840" cy="425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Other fields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A202C-D9D2-A0F3-ED33-E6FDC8090CBE}"/>
                </a:ext>
              </a:extLst>
            </p:cNvPr>
            <p:cNvSpPr txBox="1"/>
            <p:nvPr/>
          </p:nvSpPr>
          <p:spPr>
            <a:xfrm>
              <a:off x="3968496" y="476881"/>
              <a:ext cx="8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A: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3AC3A13-BFB8-81BA-4112-0EED5FF6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068" y="1646493"/>
              <a:ext cx="1842932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2ADC1-5AC0-5F7C-FEB4-73428EB9C59C}"/>
                </a:ext>
              </a:extLst>
            </p:cNvPr>
            <p:cNvSpPr txBox="1"/>
            <p:nvPr/>
          </p:nvSpPr>
          <p:spPr>
            <a:xfrm>
              <a:off x="3968496" y="1641758"/>
              <a:ext cx="868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B: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96F16611-0749-C834-D9E6-79B20BA8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646493"/>
              <a:ext cx="1842932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0000 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6F1E5201-A85B-555A-068A-687EBCC4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0932" y="1645920"/>
              <a:ext cx="2591908" cy="425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Other fields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63335BD7-F7A2-0F77-F2B7-53FA3483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068" y="2756057"/>
              <a:ext cx="1842932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34A105-915D-279C-2928-F1F7DDE51A9B}"/>
                </a:ext>
              </a:extLst>
            </p:cNvPr>
            <p:cNvSpPr txBox="1"/>
            <p:nvPr/>
          </p:nvSpPr>
          <p:spPr>
            <a:xfrm>
              <a:off x="3968496" y="2751322"/>
              <a:ext cx="866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C: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8E17F977-35A4-78A9-20AC-28346C34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56057"/>
              <a:ext cx="1842932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0001 to 1111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D06E5D12-FE9D-901D-6CCD-2DD19BC3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2096" y="2755484"/>
              <a:ext cx="1380744" cy="425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Other fields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ED21E2B-C1A1-15CC-2114-F04737D4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0932" y="2756057"/>
              <a:ext cx="1211164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 to 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5A4A6-A7F3-67F3-D8A7-142BEB26E035}"/>
                </a:ext>
              </a:extLst>
            </p:cNvPr>
            <p:cNvSpPr txBox="1"/>
            <p:nvPr/>
          </p:nvSpPr>
          <p:spPr>
            <a:xfrm>
              <a:off x="5759242" y="11113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D847B8-8F80-9D48-F834-24D0AC32A670}"/>
                </a:ext>
              </a:extLst>
            </p:cNvPr>
            <p:cNvSpPr txBox="1"/>
            <p:nvPr/>
          </p:nvSpPr>
          <p:spPr>
            <a:xfrm>
              <a:off x="6224977" y="1288251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 x 1 =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C9994A-07F2-D9B2-A0EF-E1F13FBC701D}"/>
                </a:ext>
              </a:extLst>
            </p:cNvPr>
            <p:cNvSpPr txBox="1"/>
            <p:nvPr/>
          </p:nvSpPr>
          <p:spPr>
            <a:xfrm>
              <a:off x="7187100" y="2386439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 x (2</a:t>
              </a:r>
              <a:r>
                <a:rPr lang="en-US" baseline="30000" dirty="0">
                  <a:solidFill>
                    <a:srgbClr val="0070C0"/>
                  </a:solidFill>
                </a:rPr>
                <a:t>4</a:t>
              </a:r>
              <a:r>
                <a:rPr lang="en-US" dirty="0">
                  <a:solidFill>
                    <a:srgbClr val="0070C0"/>
                  </a:solidFill>
                </a:rPr>
                <a:t> – 1) x 2</a:t>
              </a:r>
              <a:r>
                <a:rPr lang="en-US" baseline="30000" dirty="0">
                  <a:solidFill>
                    <a:srgbClr val="0070C0"/>
                  </a:solidFill>
                </a:rPr>
                <a:t>2 </a:t>
              </a:r>
              <a:r>
                <a:rPr lang="en-US" dirty="0">
                  <a:solidFill>
                    <a:srgbClr val="0070C0"/>
                  </a:solidFill>
                </a:rPr>
                <a:t>= 60</a:t>
              </a:r>
            </a:p>
          </p:txBody>
        </p:sp>
        <p:sp>
          <p:nvSpPr>
            <p:cNvPr id="2" name="Rectangle 6">
              <a:extLst>
                <a:ext uri="{FF2B5EF4-FFF2-40B4-BE49-F238E27FC236}">
                  <a16:creationId xmlns:a16="http://schemas.microsoft.com/office/drawing/2014/main" id="{BFFD24FF-1E90-B264-6A44-01D719B1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068" y="3837332"/>
              <a:ext cx="1842932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0010 to 1111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57F526-9CF8-B1FC-5082-E1CFEEFA5962}"/>
                </a:ext>
              </a:extLst>
            </p:cNvPr>
            <p:cNvSpPr txBox="1"/>
            <p:nvPr/>
          </p:nvSpPr>
          <p:spPr>
            <a:xfrm>
              <a:off x="3968496" y="3832597"/>
              <a:ext cx="866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C: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5EDEE51-7B4C-5D22-C74D-4A1B5C33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837332"/>
              <a:ext cx="3054096" cy="4240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000000 to 111111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BE7869D-BFC5-B781-834A-36B38AC5B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2096" y="3836759"/>
              <a:ext cx="1380744" cy="425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b="1" dirty="0">
                  <a:latin typeface="Helvetica" panose="020B0604020202020204" pitchFamily="34" charset="0"/>
                </a:rPr>
                <a:t>Other fields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537E5-0AB0-EA36-64EF-6859EB6F979F}"/>
                </a:ext>
              </a:extLst>
            </p:cNvPr>
            <p:cNvSpPr txBox="1"/>
            <p:nvPr/>
          </p:nvSpPr>
          <p:spPr>
            <a:xfrm>
              <a:off x="6113826" y="3463265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(2</a:t>
              </a:r>
              <a:r>
                <a:rPr lang="en-US" baseline="30000" dirty="0">
                  <a:solidFill>
                    <a:srgbClr val="0070C0"/>
                  </a:solidFill>
                </a:rPr>
                <a:t>4</a:t>
              </a:r>
              <a:r>
                <a:rPr lang="en-US" dirty="0">
                  <a:solidFill>
                    <a:srgbClr val="0070C0"/>
                  </a:solidFill>
                </a:rPr>
                <a:t> – 2) x 2</a:t>
              </a:r>
              <a:r>
                <a:rPr lang="en-US" baseline="30000" dirty="0">
                  <a:solidFill>
                    <a:srgbClr val="0070C0"/>
                  </a:solidFill>
                </a:rPr>
                <a:t>6 </a:t>
              </a:r>
              <a:r>
                <a:rPr lang="en-US" dirty="0">
                  <a:solidFill>
                    <a:srgbClr val="0070C0"/>
                  </a:solidFill>
                </a:rPr>
                <a:t>= 896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F35A66-51C8-5F6E-6080-638CA9DE0F75}"/>
                </a:ext>
              </a:extLst>
            </p:cNvPr>
            <p:cNvSpPr txBox="1"/>
            <p:nvPr/>
          </p:nvSpPr>
          <p:spPr>
            <a:xfrm>
              <a:off x="4830694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70D250-7829-59F6-E27C-9789E20737A5}"/>
                </a:ext>
              </a:extLst>
            </p:cNvPr>
            <p:cNvSpPr txBox="1"/>
            <p:nvPr/>
          </p:nvSpPr>
          <p:spPr>
            <a:xfrm>
              <a:off x="6726393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F0027E-ED1A-55C3-3828-91DEE97D635D}"/>
                </a:ext>
              </a:extLst>
            </p:cNvPr>
            <p:cNvSpPr txBox="1"/>
            <p:nvPr/>
          </p:nvSpPr>
          <p:spPr>
            <a:xfrm>
              <a:off x="8541612" y="3180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3E70C1-300D-3A11-C309-F326C18F00E0}"/>
                </a:ext>
              </a:extLst>
            </p:cNvPr>
            <p:cNvSpPr txBox="1"/>
            <p:nvPr/>
          </p:nvSpPr>
          <p:spPr>
            <a:xfrm>
              <a:off x="9752776" y="3185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DC08EF-8C95-24D2-1C3B-5BECA68320DA}"/>
                </a:ext>
              </a:extLst>
            </p:cNvPr>
            <p:cNvSpPr txBox="1"/>
            <p:nvPr/>
          </p:nvSpPr>
          <p:spPr>
            <a:xfrm>
              <a:off x="4830694" y="42640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16478D-50DF-0075-F1B7-34A5B9014302}"/>
                </a:ext>
              </a:extLst>
            </p:cNvPr>
            <p:cNvSpPr txBox="1"/>
            <p:nvPr/>
          </p:nvSpPr>
          <p:spPr>
            <a:xfrm>
              <a:off x="6726393" y="42640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7A4F03-6ED9-DCC0-D984-25F4D24B9DB4}"/>
                </a:ext>
              </a:extLst>
            </p:cNvPr>
            <p:cNvSpPr txBox="1"/>
            <p:nvPr/>
          </p:nvSpPr>
          <p:spPr>
            <a:xfrm>
              <a:off x="9752776" y="426935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7B329-7081-85FF-4E77-80C75E9F8FDA}"/>
                </a:ext>
              </a:extLst>
            </p:cNvPr>
            <p:cNvSpPr txBox="1"/>
            <p:nvPr/>
          </p:nvSpPr>
          <p:spPr>
            <a:xfrm>
              <a:off x="4844826" y="21199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BFC340-6091-2455-FE00-D022A25AF686}"/>
                </a:ext>
              </a:extLst>
            </p:cNvPr>
            <p:cNvSpPr txBox="1"/>
            <p:nvPr/>
          </p:nvSpPr>
          <p:spPr>
            <a:xfrm>
              <a:off x="6740525" y="21199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81FAE-2324-80F1-693B-9322669A7B01}"/>
                </a:ext>
              </a:extLst>
            </p:cNvPr>
            <p:cNvSpPr txBox="1"/>
            <p:nvPr/>
          </p:nvSpPr>
          <p:spPr>
            <a:xfrm>
              <a:off x="8555744" y="21199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0C2970-6BB7-5B08-1708-9ED054427965}"/>
                </a:ext>
              </a:extLst>
            </p:cNvPr>
            <p:cNvSpPr txBox="1"/>
            <p:nvPr/>
          </p:nvSpPr>
          <p:spPr>
            <a:xfrm>
              <a:off x="4830694" y="89203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17A9B0-1F87-2FA5-CBA7-34DFDAF01E5E}"/>
                </a:ext>
              </a:extLst>
            </p:cNvPr>
            <p:cNvSpPr txBox="1"/>
            <p:nvPr/>
          </p:nvSpPr>
          <p:spPr>
            <a:xfrm>
              <a:off x="6726393" y="89203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CA4BD70-675C-9F1C-1E9A-E812C62EC18A}"/>
              </a:ext>
            </a:extLst>
          </p:cNvPr>
          <p:cNvSpPr txBox="1">
            <a:spLocks/>
          </p:cNvSpPr>
          <p:nvPr/>
        </p:nvSpPr>
        <p:spPr>
          <a:xfrm>
            <a:off x="354684" y="274032"/>
            <a:ext cx="4712208" cy="443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Illustration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A: 4-bit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B: 8-bit opcode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Type C: 10-bit opcode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Max: 958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457E0-6DA4-F5B7-2DA4-9C6B93D0D86E}"/>
              </a:ext>
            </a:extLst>
          </p:cNvPr>
          <p:cNvSpPr txBox="1"/>
          <p:nvPr/>
        </p:nvSpPr>
        <p:spPr>
          <a:xfrm>
            <a:off x="10102139" y="63530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Addition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3170257A-3834-70D9-4654-DEE70DA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7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CD083-1288-C036-4B5A-B25B3824DB56}"/>
              </a:ext>
            </a:extLst>
          </p:cNvPr>
          <p:cNvSpPr txBox="1"/>
          <p:nvPr/>
        </p:nvSpPr>
        <p:spPr>
          <a:xfrm>
            <a:off x="515626" y="931542"/>
            <a:ext cx="6240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smaller: 	if (target &lt; array[mid]):</a:t>
            </a:r>
          </a:p>
          <a:p>
            <a:r>
              <a:rPr lang="en-SG" altLang="zh-CN" dirty="0"/>
              <a:t>		finish smaller branch, skip the rest</a:t>
            </a:r>
          </a:p>
          <a:p>
            <a:r>
              <a:rPr lang="en-SG" altLang="zh-CN" dirty="0"/>
              <a:t>	else:</a:t>
            </a:r>
          </a:p>
          <a:p>
            <a:r>
              <a:rPr lang="en-SG" altLang="zh-CN" dirty="0"/>
              <a:t>bigger:		if (target &gt; array[mid])</a:t>
            </a:r>
          </a:p>
          <a:p>
            <a:r>
              <a:rPr lang="en-SG" altLang="zh-CN" dirty="0"/>
              <a:t>			finish bigger branch, skip the rest</a:t>
            </a:r>
          </a:p>
          <a:p>
            <a:r>
              <a:rPr lang="en-SG" altLang="zh-CN" dirty="0"/>
              <a:t>equal:		else:</a:t>
            </a:r>
          </a:p>
          <a:p>
            <a:r>
              <a:rPr lang="en-SG" altLang="zh-CN" dirty="0"/>
              <a:t>			finish equal branch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CAAA68-4E46-053C-9E2B-5564245D90B1}"/>
              </a:ext>
            </a:extLst>
          </p:cNvPr>
          <p:cNvSpPr txBox="1"/>
          <p:nvPr/>
        </p:nvSpPr>
        <p:spPr>
          <a:xfrm>
            <a:off x="515626" y="3260525"/>
            <a:ext cx="44502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b="1" dirty="0">
                <a:solidFill>
                  <a:srgbClr val="0070C0"/>
                </a:solidFill>
              </a:rPr>
              <a:t>Step 1: Rewrite</a:t>
            </a:r>
            <a:endParaRPr lang="en-SG" altLang="zh-CN" dirty="0"/>
          </a:p>
          <a:p>
            <a:r>
              <a:rPr lang="en-SG" altLang="zh-CN" dirty="0"/>
              <a:t>smaller:	if not (target &lt; array[mid]):</a:t>
            </a:r>
          </a:p>
          <a:p>
            <a:r>
              <a:rPr lang="en-SG" altLang="zh-CN" dirty="0"/>
              <a:t>		jump to bigger</a:t>
            </a:r>
          </a:p>
          <a:p>
            <a:r>
              <a:rPr lang="en-SG" altLang="zh-CN" dirty="0"/>
              <a:t>	(else:)</a:t>
            </a:r>
          </a:p>
          <a:p>
            <a:r>
              <a:rPr lang="en-SG" altLang="zh-CN" dirty="0"/>
              <a:t>	finish smaller branch, skip the rest</a:t>
            </a:r>
          </a:p>
          <a:p>
            <a:endParaRPr lang="en-SG" altLang="zh-CN" dirty="0"/>
          </a:p>
          <a:p>
            <a:r>
              <a:rPr lang="en-SG" altLang="zh-CN" dirty="0"/>
              <a:t>bigger:	if not (target &gt; array[mid]):</a:t>
            </a:r>
          </a:p>
          <a:p>
            <a:r>
              <a:rPr lang="en-SG" altLang="zh-CN" dirty="0"/>
              <a:t>		jump to equal</a:t>
            </a:r>
          </a:p>
          <a:p>
            <a:r>
              <a:rPr lang="en-SG" altLang="zh-CN" dirty="0"/>
              <a:t>	(else:)</a:t>
            </a:r>
          </a:p>
          <a:p>
            <a:r>
              <a:rPr lang="en-SG" altLang="zh-CN" dirty="0"/>
              <a:t>	finish bigger branch, skip the rest</a:t>
            </a:r>
          </a:p>
          <a:p>
            <a:endParaRPr lang="en-SG" altLang="zh-CN" dirty="0"/>
          </a:p>
          <a:p>
            <a:r>
              <a:rPr lang="en-SG" altLang="zh-CN" dirty="0"/>
              <a:t>equal:		finish equal branch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A69795-9307-F4A0-9C33-6BB56D2C3FC6}"/>
              </a:ext>
            </a:extLst>
          </p:cNvPr>
          <p:cNvSpPr txBox="1"/>
          <p:nvPr/>
        </p:nvSpPr>
        <p:spPr>
          <a:xfrm>
            <a:off x="6096000" y="3559834"/>
            <a:ext cx="432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 err="1"/>
              <a:t>slt</a:t>
            </a:r>
            <a:r>
              <a:rPr lang="en-SG" altLang="zh-CN" dirty="0"/>
              <a:t> to check target &lt; array[mid], </a:t>
            </a:r>
          </a:p>
          <a:p>
            <a:r>
              <a:rPr lang="en-SG" altLang="zh-CN" dirty="0"/>
              <a:t>we need it to be false (0) to jump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D549FD-F7C7-9C7B-369A-CE3B2FA687F2}"/>
              </a:ext>
            </a:extLst>
          </p:cNvPr>
          <p:cNvSpPr txBox="1"/>
          <p:nvPr/>
        </p:nvSpPr>
        <p:spPr>
          <a:xfrm>
            <a:off x="6086382" y="4968685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target &gt; array[mid] is equivalent to array[mid] &lt; target</a:t>
            </a:r>
          </a:p>
          <a:p>
            <a:r>
              <a:rPr lang="en-SG" altLang="zh-CN" dirty="0"/>
              <a:t>we need it to be false (0) to jump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32393B-EF94-70C6-0F36-5C30FEC78913}"/>
              </a:ext>
            </a:extLst>
          </p:cNvPr>
          <p:cNvSpPr txBox="1"/>
          <p:nvPr/>
        </p:nvSpPr>
        <p:spPr>
          <a:xfrm>
            <a:off x="6096000" y="6140876"/>
            <a:ext cx="466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Digression: if we need a condition to be true (not 0), we use </a:t>
            </a:r>
            <a:r>
              <a:rPr lang="en-SG" altLang="zh-CN" dirty="0" err="1"/>
              <a:t>bne</a:t>
            </a:r>
            <a:r>
              <a:rPr lang="en-SG" altLang="zh-CN" dirty="0"/>
              <a:t> $t1, $0, label instead </a:t>
            </a:r>
            <a:r>
              <a:rPr lang="en-SG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085167-2D45-2655-5D08-2B8375DB9951}"/>
              </a:ext>
            </a:extLst>
          </p:cNvPr>
          <p:cNvCxnSpPr>
            <a:cxnSpLocks/>
          </p:cNvCxnSpPr>
          <p:nvPr/>
        </p:nvCxnSpPr>
        <p:spPr>
          <a:xfrm flipH="1">
            <a:off x="4235737" y="3751988"/>
            <a:ext cx="185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EBC6A7A-E4C5-62D8-D2AB-0082D6778368}"/>
              </a:ext>
            </a:extLst>
          </p:cNvPr>
          <p:cNvCxnSpPr/>
          <p:nvPr/>
        </p:nvCxnSpPr>
        <p:spPr>
          <a:xfrm flipH="1">
            <a:off x="4235737" y="5161935"/>
            <a:ext cx="185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CC5C05B-9738-DEC9-A837-E440CA57B481}"/>
              </a:ext>
            </a:extLst>
          </p:cNvPr>
          <p:cNvSpPr txBox="1"/>
          <p:nvPr/>
        </p:nvSpPr>
        <p:spPr>
          <a:xfrm>
            <a:off x="6086382" y="32443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b="1" dirty="0">
                <a:solidFill>
                  <a:srgbClr val="0070C0"/>
                </a:solidFill>
              </a:rPr>
              <a:t>Step 2: Determine the conditions</a:t>
            </a:r>
            <a:endParaRPr lang="en-SG" altLang="zh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9F4F9-C24F-100F-8C63-E1BBCA9B4FD4}"/>
              </a:ext>
            </a:extLst>
          </p:cNvPr>
          <p:cNvSpPr txBox="1">
            <a:spLocks/>
          </p:cNvSpPr>
          <p:nvPr/>
        </p:nvSpPr>
        <p:spPr>
          <a:xfrm>
            <a:off x="7027386" y="268760"/>
            <a:ext cx="46297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Backup: C to MIPS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35D6C-2213-A6FD-7AB5-7113EBCA6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32444" r="54905" b="60352"/>
          <a:stretch/>
        </p:blipFill>
        <p:spPr>
          <a:xfrm>
            <a:off x="8114782" y="2633243"/>
            <a:ext cx="3364495" cy="470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0A71F-DCD0-7773-5A09-2DB8F2DD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54026" r="54905" b="39263"/>
          <a:stretch/>
        </p:blipFill>
        <p:spPr>
          <a:xfrm>
            <a:off x="8114781" y="4586227"/>
            <a:ext cx="3364495" cy="4381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6528E4-1423-D1F2-8E49-0AA2BA7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CS2100 Tutorial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Song Kai</a:t>
            </a:r>
          </a:p>
          <a:p>
            <a:r>
              <a:rPr lang="en-US" dirty="0"/>
              <a:t>song.kai@u.nus.edu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D6027-A350-FAC3-94A2-B196C848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(c) op $t4, 40($s2)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8336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89521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40($s2)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31C50E-9A59-D035-FAEF-4FD196D5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3BB6-A204-F965-C6B4-171C1C6B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(d) op $s3, 200($zero)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8336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22504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200($zero)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8AF40D-57C4-081A-05EB-DA27D239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7867-A902-3C7B-611C-1DE08BF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(e) op $t3, $zero($t1)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8336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99274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$zero($t1)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Illegal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Illegal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3512F27-8029-C4EB-7D3C-D7404398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5EF4D-57A4-D3DD-279C-8AE7612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(f) op $s1, 140($s1)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683" y="-83365"/>
            <a:ext cx="471331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$s0 = 100      mem (100) = 1000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$s1 = 160      mem (160) = 1600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$s2 = 200      mem (200) = 2000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$s3 = 240      mem (240) = 2400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$s4 = 300      mem (300) = 3000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$t0 = 10000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(10000) = 100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$t1 = 15000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(15000) = 150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$t2 = 20000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(20000) = 200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$t3 = 25000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(25000) = 250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$t4 = 30000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(30000) = 300 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23518"/>
              </p:ext>
            </p:extLst>
          </p:nvPr>
        </p:nvGraphicFramePr>
        <p:xfrm>
          <a:off x="1113907" y="3566001"/>
          <a:ext cx="104075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100">
                  <a:extLst>
                    <a:ext uri="{9D8B030D-6E8A-4147-A177-3AD203B41FA5}">
                      <a16:colId xmlns:a16="http://schemas.microsoft.com/office/drawing/2014/main" val="2382479234"/>
                    </a:ext>
                  </a:extLst>
                </a:gridCol>
                <a:gridCol w="4665255">
                  <a:extLst>
                    <a:ext uri="{9D8B030D-6E8A-4147-A177-3AD203B41FA5}">
                      <a16:colId xmlns:a16="http://schemas.microsoft.com/office/drawing/2014/main" val="779464342"/>
                    </a:ext>
                  </a:extLst>
                </a:gridCol>
                <a:gridCol w="3469178">
                  <a:extLst>
                    <a:ext uri="{9D8B030D-6E8A-4147-A177-3AD203B41FA5}">
                      <a16:colId xmlns:a16="http://schemas.microsoft.com/office/drawing/2014/main" val="170909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Target 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Address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$s1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140($s1)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937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697902-24F9-0880-1699-F206C979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02"/>
          <a:stretch/>
        </p:blipFill>
        <p:spPr>
          <a:xfrm>
            <a:off x="0" y="5532437"/>
            <a:ext cx="7407242" cy="1325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0420-AC25-21E4-685B-7104B248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CA41-FA64-49F0-AB46-AC22A66E9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/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66964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15288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3909</Words>
  <Application>Microsoft Office PowerPoint</Application>
  <PresentationFormat>Widescreen</PresentationFormat>
  <Paragraphs>1099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等线</vt:lpstr>
      <vt:lpstr>Arial</vt:lpstr>
      <vt:lpstr>Calibri</vt:lpstr>
      <vt:lpstr>Calibri Light</vt:lpstr>
      <vt:lpstr>Consolas</vt:lpstr>
      <vt:lpstr>Courier New</vt:lpstr>
      <vt:lpstr>Helvetica</vt:lpstr>
      <vt:lpstr>Times New Roman</vt:lpstr>
      <vt:lpstr>Wingdings</vt:lpstr>
      <vt:lpstr>Office Theme</vt:lpstr>
      <vt:lpstr>CS2100 Tutorial 4</vt:lpstr>
      <vt:lpstr>Addressing Mode</vt:lpstr>
      <vt:lpstr>Qn 1 Instruction Formats</vt:lpstr>
      <vt:lpstr>Qn 1 Instruction Formats</vt:lpstr>
      <vt:lpstr>Qn 1 Instruction Formats</vt:lpstr>
      <vt:lpstr>Qn 1 Instruction Formats</vt:lpstr>
      <vt:lpstr>Qn 1 Instruction Formats</vt:lpstr>
      <vt:lpstr>Qn 1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Qn 2 Instruction Set Architectures</vt:lpstr>
      <vt:lpstr>Qn 2 Instruction Set Architectures</vt:lpstr>
      <vt:lpstr>Qn 2 Instruction Set Architectures</vt:lpstr>
      <vt:lpstr>Qn 2 Instruction Set Architectures</vt:lpstr>
      <vt:lpstr>Qn 2 Instruction Set Architectures</vt:lpstr>
      <vt:lpstr>Qn 2 Instruction Set Architectures</vt:lpstr>
      <vt:lpstr>Qn 2 Instruction Set Architectures</vt:lpstr>
      <vt:lpstr>Qn 2 Instruction Set Architectures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Qn 3 Instruction Design</vt:lpstr>
      <vt:lpstr>Q4 ISA Instruction Counts</vt:lpstr>
      <vt:lpstr>Q4 ISA Instruction Counts</vt:lpstr>
      <vt:lpstr>Q4 ISA Instruction Counts</vt:lpstr>
      <vt:lpstr>Q4 ISA Instruction Counts</vt:lpstr>
      <vt:lpstr>Q4 ISA Instruction Counts</vt:lpstr>
      <vt:lpstr>Q4 ISA Instruction Counts</vt:lpstr>
      <vt:lpstr>Backup: </vt:lpstr>
      <vt:lpstr>PowerPoint Presentation</vt:lpstr>
      <vt:lpstr>PowerPoint Presentation</vt:lpstr>
      <vt:lpstr>PowerPoint Presentation</vt:lpstr>
      <vt:lpstr>PowerPoint Presentation</vt:lpstr>
      <vt:lpstr>CS2100 Tutorial 4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4</dc:title>
  <dc:creator>Song Kai</dc:creator>
  <cp:lastModifiedBy>Song Kai</cp:lastModifiedBy>
  <cp:revision>32</cp:revision>
  <cp:lastPrinted>2020-02-16T09:22:10Z</cp:lastPrinted>
  <dcterms:created xsi:type="dcterms:W3CDTF">2020-02-16T07:13:55Z</dcterms:created>
  <dcterms:modified xsi:type="dcterms:W3CDTF">2025-02-19T02:53:39Z</dcterms:modified>
</cp:coreProperties>
</file>