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766" r:id="rId3"/>
    <p:sldId id="776" r:id="rId4"/>
    <p:sldId id="777" r:id="rId5"/>
    <p:sldId id="778" r:id="rId6"/>
    <p:sldId id="780" r:id="rId7"/>
    <p:sldId id="768" r:id="rId8"/>
    <p:sldId id="769" r:id="rId9"/>
    <p:sldId id="272" r:id="rId10"/>
    <p:sldId id="270" r:id="rId11"/>
    <p:sldId id="748" r:id="rId12"/>
    <p:sldId id="782" r:id="rId13"/>
    <p:sldId id="783" r:id="rId14"/>
    <p:sldId id="784" r:id="rId15"/>
    <p:sldId id="785" r:id="rId16"/>
    <p:sldId id="786" r:id="rId17"/>
    <p:sldId id="787" r:id="rId18"/>
    <p:sldId id="788" r:id="rId19"/>
    <p:sldId id="650" r:id="rId20"/>
    <p:sldId id="651" r:id="rId21"/>
    <p:sldId id="791" r:id="rId22"/>
    <p:sldId id="792" r:id="rId23"/>
    <p:sldId id="793" r:id="rId24"/>
    <p:sldId id="789" r:id="rId25"/>
    <p:sldId id="774" r:id="rId26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0033CC"/>
    <a:srgbClr val="C56F11"/>
    <a:srgbClr val="FFFF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A521DD-58D0-447C-A1DB-23A80C0D8897}" v="14" dt="2025-03-05T06:07:44.0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8592" autoAdjust="0"/>
  </p:normalViewPr>
  <p:slideViewPr>
    <p:cSldViewPr snapToGrid="0">
      <p:cViewPr varScale="1">
        <p:scale>
          <a:sx n="98" d="100"/>
          <a:sy n="98" d="100"/>
        </p:scale>
        <p:origin x="100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35849763-AF68-4EA9-9F49-843FCD0680F4}"/>
    <pc:docChg chg="undo custSel addSld delSld modSld sldOrd">
      <pc:chgData name="Song Kai" userId="012566e0-30ff-4e17-bc5d-803a8d22ce41" providerId="ADAL" clId="{35849763-AF68-4EA9-9F49-843FCD0680F4}" dt="2025-02-28T12:17:12.098" v="92" actId="122"/>
      <pc:docMkLst>
        <pc:docMk/>
      </pc:docMkLst>
      <pc:sldChg chg="addSp modSp modAnim">
        <pc:chgData name="Song Kai" userId="012566e0-30ff-4e17-bc5d-803a8d22ce41" providerId="ADAL" clId="{35849763-AF68-4EA9-9F49-843FCD0680F4}" dt="2025-02-28T11:49:30.402" v="8"/>
        <pc:sldMkLst>
          <pc:docMk/>
          <pc:sldMk cId="913513085" sldId="256"/>
        </pc:sldMkLst>
      </pc:sldChg>
      <pc:sldChg chg="del">
        <pc:chgData name="Song Kai" userId="012566e0-30ff-4e17-bc5d-803a8d22ce41" providerId="ADAL" clId="{35849763-AF68-4EA9-9F49-843FCD0680F4}" dt="2025-02-28T11:50:22.311" v="15" actId="47"/>
        <pc:sldMkLst>
          <pc:docMk/>
          <pc:sldMk cId="15785577" sldId="737"/>
        </pc:sldMkLst>
      </pc:sldChg>
      <pc:sldChg chg="del">
        <pc:chgData name="Song Kai" userId="012566e0-30ff-4e17-bc5d-803a8d22ce41" providerId="ADAL" clId="{35849763-AF68-4EA9-9F49-843FCD0680F4}" dt="2025-02-28T11:50:22.311" v="15" actId="47"/>
        <pc:sldMkLst>
          <pc:docMk/>
          <pc:sldMk cId="513419475" sldId="763"/>
        </pc:sldMkLst>
      </pc:sldChg>
      <pc:sldChg chg="del">
        <pc:chgData name="Song Kai" userId="012566e0-30ff-4e17-bc5d-803a8d22ce41" providerId="ADAL" clId="{35849763-AF68-4EA9-9F49-843FCD0680F4}" dt="2025-02-28T11:50:22.311" v="15" actId="47"/>
        <pc:sldMkLst>
          <pc:docMk/>
          <pc:sldMk cId="1115096800" sldId="764"/>
        </pc:sldMkLst>
      </pc:sldChg>
      <pc:sldChg chg="del">
        <pc:chgData name="Song Kai" userId="012566e0-30ff-4e17-bc5d-803a8d22ce41" providerId="ADAL" clId="{35849763-AF68-4EA9-9F49-843FCD0680F4}" dt="2025-02-28T11:50:22.311" v="15" actId="47"/>
        <pc:sldMkLst>
          <pc:docMk/>
          <pc:sldMk cId="2281537978" sldId="765"/>
        </pc:sldMkLst>
      </pc:sldChg>
      <pc:sldChg chg="del">
        <pc:chgData name="Song Kai" userId="012566e0-30ff-4e17-bc5d-803a8d22ce41" providerId="ADAL" clId="{35849763-AF68-4EA9-9F49-843FCD0680F4}" dt="2025-02-28T11:50:22.311" v="15" actId="47"/>
        <pc:sldMkLst>
          <pc:docMk/>
          <pc:sldMk cId="1020937360" sldId="766"/>
        </pc:sldMkLst>
      </pc:sldChg>
      <pc:sldChg chg="del">
        <pc:chgData name="Song Kai" userId="012566e0-30ff-4e17-bc5d-803a8d22ce41" providerId="ADAL" clId="{35849763-AF68-4EA9-9F49-843FCD0680F4}" dt="2025-02-28T11:50:22.311" v="15" actId="47"/>
        <pc:sldMkLst>
          <pc:docMk/>
          <pc:sldMk cId="3755998575" sldId="767"/>
        </pc:sldMkLst>
      </pc:sldChg>
      <pc:sldChg chg="addSp delSp modSp add mod modTransition">
        <pc:chgData name="Song Kai" userId="012566e0-30ff-4e17-bc5d-803a8d22ce41" providerId="ADAL" clId="{35849763-AF68-4EA9-9F49-843FCD0680F4}" dt="2025-02-28T11:53:21.178" v="51" actId="14100"/>
        <pc:sldMkLst>
          <pc:docMk/>
          <pc:sldMk cId="953800073" sldId="776"/>
        </pc:sldMkLst>
        <pc:spChg chg="add mod">
          <ac:chgData name="Song Kai" userId="012566e0-30ff-4e17-bc5d-803a8d22ce41" providerId="ADAL" clId="{35849763-AF68-4EA9-9F49-843FCD0680F4}" dt="2025-02-28T11:51:15.829" v="23" actId="1076"/>
          <ac:spMkLst>
            <pc:docMk/>
            <pc:sldMk cId="953800073" sldId="776"/>
            <ac:spMk id="2" creationId="{41346508-72E6-858E-C596-7470DADE0359}"/>
          </ac:spMkLst>
        </pc:spChg>
        <pc:spChg chg="add mod">
          <ac:chgData name="Song Kai" userId="012566e0-30ff-4e17-bc5d-803a8d22ce41" providerId="ADAL" clId="{35849763-AF68-4EA9-9F49-843FCD0680F4}" dt="2025-02-28T11:51:31.157" v="30" actId="6549"/>
          <ac:spMkLst>
            <pc:docMk/>
            <pc:sldMk cId="953800073" sldId="776"/>
            <ac:spMk id="4" creationId="{7C3F262D-F8FE-12D6-4C18-A1CF996500A0}"/>
          </ac:spMkLst>
        </pc:spChg>
        <pc:spChg chg="add mod">
          <ac:chgData name="Song Kai" userId="012566e0-30ff-4e17-bc5d-803a8d22ce41" providerId="ADAL" clId="{35849763-AF68-4EA9-9F49-843FCD0680F4}" dt="2025-02-28T11:51:42.862" v="31" actId="571"/>
          <ac:spMkLst>
            <pc:docMk/>
            <pc:sldMk cId="953800073" sldId="776"/>
            <ac:spMk id="5" creationId="{B3ED9839-7BB6-9F7D-AC66-C9D4DC673AB4}"/>
          </ac:spMkLst>
        </pc:spChg>
        <pc:spChg chg="add mod">
          <ac:chgData name="Song Kai" userId="012566e0-30ff-4e17-bc5d-803a8d22ce41" providerId="ADAL" clId="{35849763-AF68-4EA9-9F49-843FCD0680F4}" dt="2025-02-28T11:51:42.862" v="31" actId="571"/>
          <ac:spMkLst>
            <pc:docMk/>
            <pc:sldMk cId="953800073" sldId="776"/>
            <ac:spMk id="6" creationId="{2A375E10-7995-DA73-6913-F75AB800B346}"/>
          </ac:spMkLst>
        </pc:spChg>
        <pc:spChg chg="add mod">
          <ac:chgData name="Song Kai" userId="012566e0-30ff-4e17-bc5d-803a8d22ce41" providerId="ADAL" clId="{35849763-AF68-4EA9-9F49-843FCD0680F4}" dt="2025-02-28T11:51:48.477" v="32" actId="571"/>
          <ac:spMkLst>
            <pc:docMk/>
            <pc:sldMk cId="953800073" sldId="776"/>
            <ac:spMk id="7" creationId="{9FFCD7EA-B791-5CE0-1BB3-403E882F32C8}"/>
          </ac:spMkLst>
        </pc:spChg>
        <pc:spChg chg="add mod">
          <ac:chgData name="Song Kai" userId="012566e0-30ff-4e17-bc5d-803a8d22ce41" providerId="ADAL" clId="{35849763-AF68-4EA9-9F49-843FCD0680F4}" dt="2025-02-28T11:51:48.477" v="32" actId="571"/>
          <ac:spMkLst>
            <pc:docMk/>
            <pc:sldMk cId="953800073" sldId="776"/>
            <ac:spMk id="11" creationId="{80E2B1CF-8574-52FC-E838-F6FB9F95D9B7}"/>
          </ac:spMkLst>
        </pc:spChg>
        <pc:spChg chg="mod">
          <ac:chgData name="Song Kai" userId="012566e0-30ff-4e17-bc5d-803a8d22ce41" providerId="ADAL" clId="{35849763-AF68-4EA9-9F49-843FCD0680F4}" dt="2025-02-28T11:53:21.178" v="51" actId="14100"/>
          <ac:spMkLst>
            <pc:docMk/>
            <pc:sldMk cId="953800073" sldId="776"/>
            <ac:spMk id="61" creationId="{ACEC6F76-4BA5-4470-A2A1-DB4AED2BB7E2}"/>
          </ac:spMkLst>
        </pc:spChg>
        <pc:spChg chg="add mod">
          <ac:chgData name="Song Kai" userId="012566e0-30ff-4e17-bc5d-803a8d22ce41" providerId="ADAL" clId="{35849763-AF68-4EA9-9F49-843FCD0680F4}" dt="2025-02-28T11:52:09.412" v="40" actId="207"/>
          <ac:spMkLst>
            <pc:docMk/>
            <pc:sldMk cId="953800073" sldId="776"/>
            <ac:spMk id="71" creationId="{6D298408-0FE4-16D4-A686-7DB70F45DF52}"/>
          </ac:spMkLst>
        </pc:spChg>
        <pc:spChg chg="add mod">
          <ac:chgData name="Song Kai" userId="012566e0-30ff-4e17-bc5d-803a8d22ce41" providerId="ADAL" clId="{35849763-AF68-4EA9-9F49-843FCD0680F4}" dt="2025-02-28T11:52:15.176" v="43" actId="207"/>
          <ac:spMkLst>
            <pc:docMk/>
            <pc:sldMk cId="953800073" sldId="776"/>
            <ac:spMk id="75" creationId="{DCE035CC-88CC-2781-B122-635C022E588C}"/>
          </ac:spMkLst>
        </pc:spChg>
      </pc:sldChg>
      <pc:sldChg chg="addSp delSp modSp add mod modTransition">
        <pc:chgData name="Song Kai" userId="012566e0-30ff-4e17-bc5d-803a8d22ce41" providerId="ADAL" clId="{35849763-AF68-4EA9-9F49-843FCD0680F4}" dt="2025-02-28T11:55:20.632" v="63" actId="167"/>
        <pc:sldMkLst>
          <pc:docMk/>
          <pc:sldMk cId="3298342875" sldId="777"/>
        </pc:sldMkLst>
        <pc:spChg chg="add mod ord">
          <ac:chgData name="Song Kai" userId="012566e0-30ff-4e17-bc5d-803a8d22ce41" providerId="ADAL" clId="{35849763-AF68-4EA9-9F49-843FCD0680F4}" dt="2025-02-28T11:55:20.632" v="63" actId="167"/>
          <ac:spMkLst>
            <pc:docMk/>
            <pc:sldMk cId="3298342875" sldId="777"/>
            <ac:spMk id="2" creationId="{6C54016F-FEA7-16EC-BBA1-BD0A9F004474}"/>
          </ac:spMkLst>
        </pc:spChg>
        <pc:spChg chg="add mod">
          <ac:chgData name="Song Kai" userId="012566e0-30ff-4e17-bc5d-803a8d22ce41" providerId="ADAL" clId="{35849763-AF68-4EA9-9F49-843FCD0680F4}" dt="2025-02-28T11:54:42.845" v="53"/>
          <ac:spMkLst>
            <pc:docMk/>
            <pc:sldMk cId="3298342875" sldId="777"/>
            <ac:spMk id="4" creationId="{33F156C1-277C-BE6E-5DCB-4307FB85472D}"/>
          </ac:spMkLst>
        </pc:spChg>
        <pc:spChg chg="add mod">
          <ac:chgData name="Song Kai" userId="012566e0-30ff-4e17-bc5d-803a8d22ce41" providerId="ADAL" clId="{35849763-AF68-4EA9-9F49-843FCD0680F4}" dt="2025-02-28T11:54:42.845" v="53"/>
          <ac:spMkLst>
            <pc:docMk/>
            <pc:sldMk cId="3298342875" sldId="777"/>
            <ac:spMk id="5" creationId="{4FC880CE-CBA6-39EA-4710-4D6FD6D67962}"/>
          </ac:spMkLst>
        </pc:spChg>
        <pc:spChg chg="add mod">
          <ac:chgData name="Song Kai" userId="012566e0-30ff-4e17-bc5d-803a8d22ce41" providerId="ADAL" clId="{35849763-AF68-4EA9-9F49-843FCD0680F4}" dt="2025-02-28T11:54:42.845" v="53"/>
          <ac:spMkLst>
            <pc:docMk/>
            <pc:sldMk cId="3298342875" sldId="777"/>
            <ac:spMk id="6" creationId="{6316AB0A-AEAE-ACEE-5C31-E57AD4993522}"/>
          </ac:spMkLst>
        </pc:spChg>
        <pc:spChg chg="add mod">
          <ac:chgData name="Song Kai" userId="012566e0-30ff-4e17-bc5d-803a8d22ce41" providerId="ADAL" clId="{35849763-AF68-4EA9-9F49-843FCD0680F4}" dt="2025-02-28T11:54:42.845" v="53"/>
          <ac:spMkLst>
            <pc:docMk/>
            <pc:sldMk cId="3298342875" sldId="777"/>
            <ac:spMk id="7" creationId="{64C61DC4-C612-3282-EBF1-00DF98C1D475}"/>
          </ac:spMkLst>
        </pc:spChg>
        <pc:spChg chg="add mod">
          <ac:chgData name="Song Kai" userId="012566e0-30ff-4e17-bc5d-803a8d22ce41" providerId="ADAL" clId="{35849763-AF68-4EA9-9F49-843FCD0680F4}" dt="2025-02-28T11:54:42.845" v="53"/>
          <ac:spMkLst>
            <pc:docMk/>
            <pc:sldMk cId="3298342875" sldId="777"/>
            <ac:spMk id="11" creationId="{C66C717B-CBCB-E43B-AE37-07559D52B5CA}"/>
          </ac:spMkLst>
        </pc:spChg>
        <pc:spChg chg="add mod">
          <ac:chgData name="Song Kai" userId="012566e0-30ff-4e17-bc5d-803a8d22ce41" providerId="ADAL" clId="{35849763-AF68-4EA9-9F49-843FCD0680F4}" dt="2025-02-28T11:54:42.845" v="53"/>
          <ac:spMkLst>
            <pc:docMk/>
            <pc:sldMk cId="3298342875" sldId="777"/>
            <ac:spMk id="71" creationId="{2CA2DE7B-ED6A-DDE2-7CF9-7256EBD901E0}"/>
          </ac:spMkLst>
        </pc:spChg>
        <pc:spChg chg="add mod">
          <ac:chgData name="Song Kai" userId="012566e0-30ff-4e17-bc5d-803a8d22ce41" providerId="ADAL" clId="{35849763-AF68-4EA9-9F49-843FCD0680F4}" dt="2025-02-28T11:54:42.845" v="53"/>
          <ac:spMkLst>
            <pc:docMk/>
            <pc:sldMk cId="3298342875" sldId="777"/>
            <ac:spMk id="75" creationId="{715DAC41-092D-AF85-78B8-1415B494F069}"/>
          </ac:spMkLst>
        </pc:spChg>
        <pc:spChg chg="add mod">
          <ac:chgData name="Song Kai" userId="012566e0-30ff-4e17-bc5d-803a8d22ce41" providerId="ADAL" clId="{35849763-AF68-4EA9-9F49-843FCD0680F4}" dt="2025-02-28T11:54:42.845" v="53"/>
          <ac:spMkLst>
            <pc:docMk/>
            <pc:sldMk cId="3298342875" sldId="777"/>
            <ac:spMk id="77" creationId="{EA52B8B1-63B2-250D-9CC9-7CDA05595E3C}"/>
          </ac:spMkLst>
        </pc:spChg>
      </pc:sldChg>
      <pc:sldChg chg="addSp delSp modSp add mod modTransition">
        <pc:chgData name="Song Kai" userId="012566e0-30ff-4e17-bc5d-803a8d22ce41" providerId="ADAL" clId="{35849763-AF68-4EA9-9F49-843FCD0680F4}" dt="2025-02-28T11:55:15.438" v="62" actId="478"/>
        <pc:sldMkLst>
          <pc:docMk/>
          <pc:sldMk cId="4177235908" sldId="778"/>
        </pc:sldMkLst>
        <pc:spChg chg="add mod ord">
          <ac:chgData name="Song Kai" userId="012566e0-30ff-4e17-bc5d-803a8d22ce41" providerId="ADAL" clId="{35849763-AF68-4EA9-9F49-843FCD0680F4}" dt="2025-02-28T11:55:13.777" v="61" actId="167"/>
          <ac:spMkLst>
            <pc:docMk/>
            <pc:sldMk cId="4177235908" sldId="778"/>
            <ac:spMk id="2" creationId="{402EC971-2F42-801C-54BA-AAE0F2F719FA}"/>
          </ac:spMkLst>
        </pc:spChg>
        <pc:spChg chg="add mod">
          <ac:chgData name="Song Kai" userId="012566e0-30ff-4e17-bc5d-803a8d22ce41" providerId="ADAL" clId="{35849763-AF68-4EA9-9F49-843FCD0680F4}" dt="2025-02-28T11:54:46.228" v="54"/>
          <ac:spMkLst>
            <pc:docMk/>
            <pc:sldMk cId="4177235908" sldId="778"/>
            <ac:spMk id="6" creationId="{39C1D52C-594D-907A-D9F4-FE116F6E7092}"/>
          </ac:spMkLst>
        </pc:spChg>
        <pc:spChg chg="add mod">
          <ac:chgData name="Song Kai" userId="012566e0-30ff-4e17-bc5d-803a8d22ce41" providerId="ADAL" clId="{35849763-AF68-4EA9-9F49-843FCD0680F4}" dt="2025-02-28T11:54:46.228" v="54"/>
          <ac:spMkLst>
            <pc:docMk/>
            <pc:sldMk cId="4177235908" sldId="778"/>
            <ac:spMk id="7" creationId="{28378847-C60C-8F26-E2DF-759D0ED6CFB0}"/>
          </ac:spMkLst>
        </pc:spChg>
        <pc:spChg chg="add mod">
          <ac:chgData name="Song Kai" userId="012566e0-30ff-4e17-bc5d-803a8d22ce41" providerId="ADAL" clId="{35849763-AF68-4EA9-9F49-843FCD0680F4}" dt="2025-02-28T11:54:46.228" v="54"/>
          <ac:spMkLst>
            <pc:docMk/>
            <pc:sldMk cId="4177235908" sldId="778"/>
            <ac:spMk id="10" creationId="{78AC1955-9650-CBFE-6E21-E560E10F4189}"/>
          </ac:spMkLst>
        </pc:spChg>
        <pc:spChg chg="add mod">
          <ac:chgData name="Song Kai" userId="012566e0-30ff-4e17-bc5d-803a8d22ce41" providerId="ADAL" clId="{35849763-AF68-4EA9-9F49-843FCD0680F4}" dt="2025-02-28T11:54:46.228" v="54"/>
          <ac:spMkLst>
            <pc:docMk/>
            <pc:sldMk cId="4177235908" sldId="778"/>
            <ac:spMk id="11" creationId="{9D879DAB-9449-F563-4B64-BFB4C6E0CF80}"/>
          </ac:spMkLst>
        </pc:spChg>
        <pc:spChg chg="add mod">
          <ac:chgData name="Song Kai" userId="012566e0-30ff-4e17-bc5d-803a8d22ce41" providerId="ADAL" clId="{35849763-AF68-4EA9-9F49-843FCD0680F4}" dt="2025-02-28T11:54:46.228" v="54"/>
          <ac:spMkLst>
            <pc:docMk/>
            <pc:sldMk cId="4177235908" sldId="778"/>
            <ac:spMk id="71" creationId="{728E8775-1183-E81B-964D-F642DB949C42}"/>
          </ac:spMkLst>
        </pc:spChg>
        <pc:spChg chg="add mod">
          <ac:chgData name="Song Kai" userId="012566e0-30ff-4e17-bc5d-803a8d22ce41" providerId="ADAL" clId="{35849763-AF68-4EA9-9F49-843FCD0680F4}" dt="2025-02-28T11:54:46.228" v="54"/>
          <ac:spMkLst>
            <pc:docMk/>
            <pc:sldMk cId="4177235908" sldId="778"/>
            <ac:spMk id="75" creationId="{0CEBF3F5-93D1-020F-551A-CA8232BCFCD1}"/>
          </ac:spMkLst>
        </pc:spChg>
        <pc:spChg chg="add mod">
          <ac:chgData name="Song Kai" userId="012566e0-30ff-4e17-bc5d-803a8d22ce41" providerId="ADAL" clId="{35849763-AF68-4EA9-9F49-843FCD0680F4}" dt="2025-02-28T11:54:46.228" v="54"/>
          <ac:spMkLst>
            <pc:docMk/>
            <pc:sldMk cId="4177235908" sldId="778"/>
            <ac:spMk id="77" creationId="{C8A05E8F-28E4-5EB5-EB64-81DB8F925FA1}"/>
          </ac:spMkLst>
        </pc:spChg>
        <pc:spChg chg="add mod">
          <ac:chgData name="Song Kai" userId="012566e0-30ff-4e17-bc5d-803a8d22ce41" providerId="ADAL" clId="{35849763-AF68-4EA9-9F49-843FCD0680F4}" dt="2025-02-28T11:54:46.228" v="54"/>
          <ac:spMkLst>
            <pc:docMk/>
            <pc:sldMk cId="4177235908" sldId="778"/>
            <ac:spMk id="78" creationId="{A273C85C-4325-A255-4B24-69B2530895C8}"/>
          </ac:spMkLst>
        </pc:spChg>
      </pc:sldChg>
      <pc:sldChg chg="addSp delSp modSp add mod ord modTransition modAnim modNotes">
        <pc:chgData name="Song Kai" userId="012566e0-30ff-4e17-bc5d-803a8d22ce41" providerId="ADAL" clId="{35849763-AF68-4EA9-9F49-843FCD0680F4}" dt="2025-02-28T12:17:12.098" v="92" actId="122"/>
        <pc:sldMkLst>
          <pc:docMk/>
          <pc:sldMk cId="2113993967" sldId="779"/>
        </pc:sldMkLst>
      </pc:sldChg>
      <pc:sldChg chg="addSp delSp modSp add mod modTransition modNotes">
        <pc:chgData name="Song Kai" userId="012566e0-30ff-4e17-bc5d-803a8d22ce41" providerId="ADAL" clId="{35849763-AF68-4EA9-9F49-843FCD0680F4}" dt="2025-02-28T11:55:02.590" v="58" actId="478"/>
        <pc:sldMkLst>
          <pc:docMk/>
          <pc:sldMk cId="3168365897" sldId="780"/>
        </pc:sldMkLst>
        <pc:spChg chg="add mod ord">
          <ac:chgData name="Song Kai" userId="012566e0-30ff-4e17-bc5d-803a8d22ce41" providerId="ADAL" clId="{35849763-AF68-4EA9-9F49-843FCD0680F4}" dt="2025-02-28T11:55:00.377" v="57" actId="167"/>
          <ac:spMkLst>
            <pc:docMk/>
            <pc:sldMk cId="3168365897" sldId="780"/>
            <ac:spMk id="2" creationId="{F957CDD0-A491-916E-0128-33D497B1EF3E}"/>
          </ac:spMkLst>
        </pc:spChg>
        <pc:spChg chg="add mod ord">
          <ac:chgData name="Song Kai" userId="012566e0-30ff-4e17-bc5d-803a8d22ce41" providerId="ADAL" clId="{35849763-AF68-4EA9-9F49-843FCD0680F4}" dt="2025-02-28T11:55:00.377" v="57" actId="167"/>
          <ac:spMkLst>
            <pc:docMk/>
            <pc:sldMk cId="3168365897" sldId="780"/>
            <ac:spMk id="4" creationId="{4783FDD3-E43B-4FCC-169D-0C55623A637B}"/>
          </ac:spMkLst>
        </pc:spChg>
        <pc:spChg chg="add mod ord">
          <ac:chgData name="Song Kai" userId="012566e0-30ff-4e17-bc5d-803a8d22ce41" providerId="ADAL" clId="{35849763-AF68-4EA9-9F49-843FCD0680F4}" dt="2025-02-28T11:55:00.377" v="57" actId="167"/>
          <ac:spMkLst>
            <pc:docMk/>
            <pc:sldMk cId="3168365897" sldId="780"/>
            <ac:spMk id="6" creationId="{FBADC327-6FAC-CA0A-F2DE-0D163231DA50}"/>
          </ac:spMkLst>
        </pc:spChg>
        <pc:spChg chg="add mod ord">
          <ac:chgData name="Song Kai" userId="012566e0-30ff-4e17-bc5d-803a8d22ce41" providerId="ADAL" clId="{35849763-AF68-4EA9-9F49-843FCD0680F4}" dt="2025-02-28T11:55:00.377" v="57" actId="167"/>
          <ac:spMkLst>
            <pc:docMk/>
            <pc:sldMk cId="3168365897" sldId="780"/>
            <ac:spMk id="7" creationId="{FFC3F885-111F-57F0-C580-9BECB1EE7A16}"/>
          </ac:spMkLst>
        </pc:spChg>
        <pc:spChg chg="add mod ord">
          <ac:chgData name="Song Kai" userId="012566e0-30ff-4e17-bc5d-803a8d22ce41" providerId="ADAL" clId="{35849763-AF68-4EA9-9F49-843FCD0680F4}" dt="2025-02-28T11:55:00.377" v="57" actId="167"/>
          <ac:spMkLst>
            <pc:docMk/>
            <pc:sldMk cId="3168365897" sldId="780"/>
            <ac:spMk id="11" creationId="{240C9C4D-7569-3248-C2D3-8A393EF8EF51}"/>
          </ac:spMkLst>
        </pc:spChg>
        <pc:spChg chg="add mod ord">
          <ac:chgData name="Song Kai" userId="012566e0-30ff-4e17-bc5d-803a8d22ce41" providerId="ADAL" clId="{35849763-AF68-4EA9-9F49-843FCD0680F4}" dt="2025-02-28T11:55:00.377" v="57" actId="167"/>
          <ac:spMkLst>
            <pc:docMk/>
            <pc:sldMk cId="3168365897" sldId="780"/>
            <ac:spMk id="75" creationId="{52603942-A2AD-BA5A-B2E6-2B5ED8A8E5D3}"/>
          </ac:spMkLst>
        </pc:spChg>
        <pc:spChg chg="add mod ord">
          <ac:chgData name="Song Kai" userId="012566e0-30ff-4e17-bc5d-803a8d22ce41" providerId="ADAL" clId="{35849763-AF68-4EA9-9F49-843FCD0680F4}" dt="2025-02-28T11:55:00.377" v="57" actId="167"/>
          <ac:spMkLst>
            <pc:docMk/>
            <pc:sldMk cId="3168365897" sldId="780"/>
            <ac:spMk id="77" creationId="{F79BBF3C-71A8-4A79-92A6-7518FB0F7313}"/>
          </ac:spMkLst>
        </pc:spChg>
        <pc:spChg chg="add mod ord">
          <ac:chgData name="Song Kai" userId="012566e0-30ff-4e17-bc5d-803a8d22ce41" providerId="ADAL" clId="{35849763-AF68-4EA9-9F49-843FCD0680F4}" dt="2025-02-28T11:55:00.377" v="57" actId="167"/>
          <ac:spMkLst>
            <pc:docMk/>
            <pc:sldMk cId="3168365897" sldId="780"/>
            <ac:spMk id="78" creationId="{3BA12345-50D3-DF4C-FB23-A083F4E65073}"/>
          </ac:spMkLst>
        </pc:spChg>
        <pc:spChg chg="add mod ord">
          <ac:chgData name="Song Kai" userId="012566e0-30ff-4e17-bc5d-803a8d22ce41" providerId="ADAL" clId="{35849763-AF68-4EA9-9F49-843FCD0680F4}" dt="2025-02-28T11:55:00.377" v="57" actId="167"/>
          <ac:spMkLst>
            <pc:docMk/>
            <pc:sldMk cId="3168365897" sldId="780"/>
            <ac:spMk id="82" creationId="{B462E890-FBC8-7D7E-C976-125528B03A45}"/>
          </ac:spMkLst>
        </pc:spChg>
      </pc:sldChg>
      <pc:sldChg chg="add del modTransition">
        <pc:chgData name="Song Kai" userId="012566e0-30ff-4e17-bc5d-803a8d22ce41" providerId="ADAL" clId="{35849763-AF68-4EA9-9F49-843FCD0680F4}" dt="2025-02-28T11:49:37.483" v="10"/>
        <pc:sldMkLst>
          <pc:docMk/>
          <pc:sldMk cId="3787606340" sldId="781"/>
        </pc:sldMkLst>
      </pc:sldChg>
    </pc:docChg>
  </pc:docChgLst>
  <pc:docChgLst>
    <pc:chgData name="Song Kai" userId="012566e0-30ff-4e17-bc5d-803a8d22ce41" providerId="ADAL" clId="{4AC91999-ECBA-4179-A13B-18D68B593830}"/>
    <pc:docChg chg="undo custSel addSld delSld modSld sldOrd">
      <pc:chgData name="Song Kai" userId="012566e0-30ff-4e17-bc5d-803a8d22ce41" providerId="ADAL" clId="{4AC91999-ECBA-4179-A13B-18D68B593830}" dt="2025-03-02T11:21:13.702" v="3269" actId="20577"/>
      <pc:docMkLst>
        <pc:docMk/>
      </pc:docMkLst>
      <pc:sldChg chg="modSp mod">
        <pc:chgData name="Song Kai" userId="012566e0-30ff-4e17-bc5d-803a8d22ce41" providerId="ADAL" clId="{4AC91999-ECBA-4179-A13B-18D68B593830}" dt="2025-03-02T11:18:50.299" v="3204" actId="20577"/>
        <pc:sldMkLst>
          <pc:docMk/>
          <pc:sldMk cId="913513085" sldId="256"/>
        </pc:sldMkLst>
        <pc:spChg chg="mod">
          <ac:chgData name="Song Kai" userId="012566e0-30ff-4e17-bc5d-803a8d22ce41" providerId="ADAL" clId="{4AC91999-ECBA-4179-A13B-18D68B593830}" dt="2025-03-02T11:18:50.299" v="3204" actId="20577"/>
          <ac:spMkLst>
            <pc:docMk/>
            <pc:sldMk cId="913513085" sldId="256"/>
            <ac:spMk id="3" creationId="{00000000-0000-0000-0000-000000000000}"/>
          </ac:spMkLst>
        </pc:spChg>
      </pc:sldChg>
      <pc:sldChg chg="del">
        <pc:chgData name="Song Kai" userId="012566e0-30ff-4e17-bc5d-803a8d22ce41" providerId="ADAL" clId="{4AC91999-ECBA-4179-A13B-18D68B593830}" dt="2025-03-02T02:25:31.326" v="1501" actId="47"/>
        <pc:sldMkLst>
          <pc:docMk/>
          <pc:sldMk cId="3444564609" sldId="258"/>
        </pc:sldMkLst>
      </pc:sldChg>
      <pc:sldChg chg="del">
        <pc:chgData name="Song Kai" userId="012566e0-30ff-4e17-bc5d-803a8d22ce41" providerId="ADAL" clId="{4AC91999-ECBA-4179-A13B-18D68B593830}" dt="2025-03-02T02:25:45.901" v="1502" actId="47"/>
        <pc:sldMkLst>
          <pc:docMk/>
          <pc:sldMk cId="53544274" sldId="259"/>
        </pc:sldMkLst>
      </pc:sldChg>
      <pc:sldChg chg="del">
        <pc:chgData name="Song Kai" userId="012566e0-30ff-4e17-bc5d-803a8d22ce41" providerId="ADAL" clId="{4AC91999-ECBA-4179-A13B-18D68B593830}" dt="2025-03-02T02:25:31.326" v="1501" actId="47"/>
        <pc:sldMkLst>
          <pc:docMk/>
          <pc:sldMk cId="1193470413" sldId="262"/>
        </pc:sldMkLst>
      </pc:sldChg>
      <pc:sldChg chg="del">
        <pc:chgData name="Song Kai" userId="012566e0-30ff-4e17-bc5d-803a8d22ce41" providerId="ADAL" clId="{4AC91999-ECBA-4179-A13B-18D68B593830}" dt="2025-03-02T02:25:31.326" v="1501" actId="47"/>
        <pc:sldMkLst>
          <pc:docMk/>
          <pc:sldMk cId="3952009300" sldId="265"/>
        </pc:sldMkLst>
      </pc:sldChg>
      <pc:sldChg chg="del">
        <pc:chgData name="Song Kai" userId="012566e0-30ff-4e17-bc5d-803a8d22ce41" providerId="ADAL" clId="{4AC91999-ECBA-4179-A13B-18D68B593830}" dt="2025-03-02T02:25:31.326" v="1501" actId="47"/>
        <pc:sldMkLst>
          <pc:docMk/>
          <pc:sldMk cId="1155582803" sldId="266"/>
        </pc:sldMkLst>
      </pc:sldChg>
      <pc:sldChg chg="del">
        <pc:chgData name="Song Kai" userId="012566e0-30ff-4e17-bc5d-803a8d22ce41" providerId="ADAL" clId="{4AC91999-ECBA-4179-A13B-18D68B593830}" dt="2025-03-02T02:25:31.326" v="1501" actId="47"/>
        <pc:sldMkLst>
          <pc:docMk/>
          <pc:sldMk cId="1724749906" sldId="267"/>
        </pc:sldMkLst>
      </pc:sldChg>
      <pc:sldChg chg="del">
        <pc:chgData name="Song Kai" userId="012566e0-30ff-4e17-bc5d-803a8d22ce41" providerId="ADAL" clId="{4AC91999-ECBA-4179-A13B-18D68B593830}" dt="2025-03-02T02:25:31.326" v="1501" actId="47"/>
        <pc:sldMkLst>
          <pc:docMk/>
          <pc:sldMk cId="3952717537" sldId="268"/>
        </pc:sldMkLst>
      </pc:sldChg>
      <pc:sldChg chg="del">
        <pc:chgData name="Song Kai" userId="012566e0-30ff-4e17-bc5d-803a8d22ce41" providerId="ADAL" clId="{4AC91999-ECBA-4179-A13B-18D68B593830}" dt="2025-03-02T02:30:08.454" v="1508" actId="47"/>
        <pc:sldMkLst>
          <pc:docMk/>
          <pc:sldMk cId="1349928212" sldId="269"/>
        </pc:sldMkLst>
      </pc:sldChg>
      <pc:sldChg chg="delSp mod modAnim">
        <pc:chgData name="Song Kai" userId="012566e0-30ff-4e17-bc5d-803a8d22ce41" providerId="ADAL" clId="{4AC91999-ECBA-4179-A13B-18D68B593830}" dt="2025-03-02T09:39:56.723" v="2699"/>
        <pc:sldMkLst>
          <pc:docMk/>
          <pc:sldMk cId="2235744461" sldId="270"/>
        </pc:sldMkLst>
      </pc:sldChg>
      <pc:sldChg chg="del">
        <pc:chgData name="Song Kai" userId="012566e0-30ff-4e17-bc5d-803a8d22ce41" providerId="ADAL" clId="{4AC91999-ECBA-4179-A13B-18D68B593830}" dt="2025-03-01T03:17:13.006" v="243" actId="47"/>
        <pc:sldMkLst>
          <pc:docMk/>
          <pc:sldMk cId="3064827000" sldId="271"/>
        </pc:sldMkLst>
      </pc:sldChg>
      <pc:sldChg chg="delSp mod modAnim modNotesTx">
        <pc:chgData name="Song Kai" userId="012566e0-30ff-4e17-bc5d-803a8d22ce41" providerId="ADAL" clId="{4AC91999-ECBA-4179-A13B-18D68B593830}" dt="2025-03-02T09:39:59.787" v="2700"/>
        <pc:sldMkLst>
          <pc:docMk/>
          <pc:sldMk cId="2090969909" sldId="272"/>
        </pc:sldMkLst>
      </pc:sldChg>
      <pc:sldChg chg="modSp add mod modNotesTx">
        <pc:chgData name="Song Kai" userId="012566e0-30ff-4e17-bc5d-803a8d22ce41" providerId="ADAL" clId="{4AC91999-ECBA-4179-A13B-18D68B593830}" dt="2025-03-02T11:12:42.180" v="3153" actId="20577"/>
        <pc:sldMkLst>
          <pc:docMk/>
          <pc:sldMk cId="3287002985" sldId="650"/>
        </pc:sldMkLst>
        <pc:spChg chg="mod">
          <ac:chgData name="Song Kai" userId="012566e0-30ff-4e17-bc5d-803a8d22ce41" providerId="ADAL" clId="{4AC91999-ECBA-4179-A13B-18D68B593830}" dt="2025-03-02T11:12:03.886" v="3021" actId="20577"/>
          <ac:spMkLst>
            <pc:docMk/>
            <pc:sldMk cId="3287002985" sldId="650"/>
            <ac:spMk id="5" creationId="{00000000-0000-0000-0000-000000000000}"/>
          </ac:spMkLst>
        </pc:spChg>
        <pc:spChg chg="mod">
          <ac:chgData name="Song Kai" userId="012566e0-30ff-4e17-bc5d-803a8d22ce41" providerId="ADAL" clId="{4AC91999-ECBA-4179-A13B-18D68B593830}" dt="2025-03-02T02:29:18.025" v="1507" actId="20577"/>
          <ac:spMkLst>
            <pc:docMk/>
            <pc:sldMk cId="3287002985" sldId="650"/>
            <ac:spMk id="40" creationId="{00000000-0000-0000-0000-000000000000}"/>
          </ac:spMkLst>
        </pc:spChg>
      </pc:sldChg>
      <pc:sldChg chg="add">
        <pc:chgData name="Song Kai" userId="012566e0-30ff-4e17-bc5d-803a8d22ce41" providerId="ADAL" clId="{4AC91999-ECBA-4179-A13B-18D68B593830}" dt="2025-03-02T02:25:17.541" v="1500"/>
        <pc:sldMkLst>
          <pc:docMk/>
          <pc:sldMk cId="1548934547" sldId="651"/>
        </pc:sldMkLst>
      </pc:sldChg>
      <pc:sldChg chg="delSp add mod modTransition modAnim modNotesTx">
        <pc:chgData name="Song Kai" userId="012566e0-30ff-4e17-bc5d-803a8d22ce41" providerId="ADAL" clId="{4AC91999-ECBA-4179-A13B-18D68B593830}" dt="2025-03-02T09:39:50.813" v="2698"/>
        <pc:sldMkLst>
          <pc:docMk/>
          <pc:sldMk cId="2399071926" sldId="748"/>
        </pc:sldMkLst>
      </pc:sldChg>
      <pc:sldChg chg="addSp delSp modSp add mod modTransition modAnim modNotes">
        <pc:chgData name="Song Kai" userId="012566e0-30ff-4e17-bc5d-803a8d22ce41" providerId="ADAL" clId="{4AC91999-ECBA-4179-A13B-18D68B593830}" dt="2025-03-01T02:54:29.604" v="31"/>
        <pc:sldMkLst>
          <pc:docMk/>
          <pc:sldMk cId="1020937360" sldId="766"/>
        </pc:sldMkLst>
        <pc:spChg chg="add mod">
          <ac:chgData name="Song Kai" userId="012566e0-30ff-4e17-bc5d-803a8d22ce41" providerId="ADAL" clId="{4AC91999-ECBA-4179-A13B-18D68B593830}" dt="2025-03-01T02:49:57.164" v="3"/>
          <ac:spMkLst>
            <pc:docMk/>
            <pc:sldMk cId="1020937360" sldId="766"/>
            <ac:spMk id="4" creationId="{D0B09F34-5AF9-2577-C4BC-D03EED1C1B9C}"/>
          </ac:spMkLst>
        </pc:spChg>
        <pc:spChg chg="add mod">
          <ac:chgData name="Song Kai" userId="012566e0-30ff-4e17-bc5d-803a8d22ce41" providerId="ADAL" clId="{4AC91999-ECBA-4179-A13B-18D68B593830}" dt="2025-03-01T02:49:57.164" v="3"/>
          <ac:spMkLst>
            <pc:docMk/>
            <pc:sldMk cId="1020937360" sldId="766"/>
            <ac:spMk id="5" creationId="{0FC20E1C-5C53-A787-5B4F-CD8429CFC46C}"/>
          </ac:spMkLst>
        </pc:spChg>
        <pc:spChg chg="add mod">
          <ac:chgData name="Song Kai" userId="012566e0-30ff-4e17-bc5d-803a8d22ce41" providerId="ADAL" clId="{4AC91999-ECBA-4179-A13B-18D68B593830}" dt="2025-03-01T02:49:57.164" v="3"/>
          <ac:spMkLst>
            <pc:docMk/>
            <pc:sldMk cId="1020937360" sldId="766"/>
            <ac:spMk id="6" creationId="{17F80898-FC83-3015-31B3-581528D6A348}"/>
          </ac:spMkLst>
        </pc:spChg>
        <pc:spChg chg="add mod">
          <ac:chgData name="Song Kai" userId="012566e0-30ff-4e17-bc5d-803a8d22ce41" providerId="ADAL" clId="{4AC91999-ECBA-4179-A13B-18D68B593830}" dt="2025-03-01T02:49:57.164" v="3"/>
          <ac:spMkLst>
            <pc:docMk/>
            <pc:sldMk cId="1020937360" sldId="766"/>
            <ac:spMk id="10" creationId="{A906DEE4-2BCB-F66C-DB52-D2A9EA675D1D}"/>
          </ac:spMkLst>
        </pc:spChg>
        <pc:spChg chg="add mod">
          <ac:chgData name="Song Kai" userId="012566e0-30ff-4e17-bc5d-803a8d22ce41" providerId="ADAL" clId="{4AC91999-ECBA-4179-A13B-18D68B593830}" dt="2025-03-01T02:49:57.164" v="3"/>
          <ac:spMkLst>
            <pc:docMk/>
            <pc:sldMk cId="1020937360" sldId="766"/>
            <ac:spMk id="11" creationId="{4E0E28F3-6A24-ED7B-94D5-EFD4286B40E7}"/>
          </ac:spMkLst>
        </pc:spChg>
        <pc:spChg chg="mod">
          <ac:chgData name="Song Kai" userId="012566e0-30ff-4e17-bc5d-803a8d22ce41" providerId="ADAL" clId="{4AC91999-ECBA-4179-A13B-18D68B593830}" dt="2025-03-01T02:50:53.537" v="12" actId="1076"/>
          <ac:spMkLst>
            <pc:docMk/>
            <pc:sldMk cId="1020937360" sldId="766"/>
            <ac:spMk id="18" creationId="{87FF632D-F47E-40B7-B4AB-8CAC159245E9}"/>
          </ac:spMkLst>
        </pc:spChg>
        <pc:spChg chg="add mod">
          <ac:chgData name="Song Kai" userId="012566e0-30ff-4e17-bc5d-803a8d22ce41" providerId="ADAL" clId="{4AC91999-ECBA-4179-A13B-18D68B593830}" dt="2025-03-01T02:49:57.164" v="3"/>
          <ac:spMkLst>
            <pc:docMk/>
            <pc:sldMk cId="1020937360" sldId="766"/>
            <ac:spMk id="19" creationId="{9408FC27-F0DF-6798-A319-848C2457CAE7}"/>
          </ac:spMkLst>
        </pc:spChg>
        <pc:spChg chg="add mod">
          <ac:chgData name="Song Kai" userId="012566e0-30ff-4e17-bc5d-803a8d22ce41" providerId="ADAL" clId="{4AC91999-ECBA-4179-A13B-18D68B593830}" dt="2025-03-01T02:49:57.164" v="3"/>
          <ac:spMkLst>
            <pc:docMk/>
            <pc:sldMk cId="1020937360" sldId="766"/>
            <ac:spMk id="72" creationId="{AC46ABCD-3A52-F972-34B7-6882ABBB02A3}"/>
          </ac:spMkLst>
        </pc:spChg>
        <pc:spChg chg="add mod">
          <ac:chgData name="Song Kai" userId="012566e0-30ff-4e17-bc5d-803a8d22ce41" providerId="ADAL" clId="{4AC91999-ECBA-4179-A13B-18D68B593830}" dt="2025-03-01T02:49:57.164" v="3"/>
          <ac:spMkLst>
            <pc:docMk/>
            <pc:sldMk cId="1020937360" sldId="766"/>
            <ac:spMk id="73" creationId="{B194CCF7-CDF4-8C92-3A31-72891A32AF15}"/>
          </ac:spMkLst>
        </pc:spChg>
        <pc:spChg chg="add mod ord">
          <ac:chgData name="Song Kai" userId="012566e0-30ff-4e17-bc5d-803a8d22ce41" providerId="ADAL" clId="{4AC91999-ECBA-4179-A13B-18D68B593830}" dt="2025-03-01T02:50:14.108" v="6" actId="167"/>
          <ac:spMkLst>
            <pc:docMk/>
            <pc:sldMk cId="1020937360" sldId="766"/>
            <ac:spMk id="74" creationId="{B30A388D-591B-2DAA-E210-4AB9ED9EAD6B}"/>
          </ac:spMkLst>
        </pc:spChg>
        <pc:spChg chg="mod">
          <ac:chgData name="Song Kai" userId="012566e0-30ff-4e17-bc5d-803a8d22ce41" providerId="ADAL" clId="{4AC91999-ECBA-4179-A13B-18D68B593830}" dt="2025-03-01T02:53:26.025" v="23" actId="1076"/>
          <ac:spMkLst>
            <pc:docMk/>
            <pc:sldMk cId="1020937360" sldId="766"/>
            <ac:spMk id="134" creationId="{CEFB4BA7-D14D-4343-B543-7781567C75D3}"/>
          </ac:spMkLst>
        </pc:spChg>
        <pc:spChg chg="mod">
          <ac:chgData name="Song Kai" userId="012566e0-30ff-4e17-bc5d-803a8d22ce41" providerId="ADAL" clId="{4AC91999-ECBA-4179-A13B-18D68B593830}" dt="2025-03-01T02:51:52.246" v="17" actId="1582"/>
          <ac:spMkLst>
            <pc:docMk/>
            <pc:sldMk cId="1020937360" sldId="766"/>
            <ac:spMk id="144" creationId="{167BD34F-3AE1-4C29-9B18-5C7FE374402A}"/>
          </ac:spMkLst>
        </pc:spChg>
        <pc:spChg chg="mod ord">
          <ac:chgData name="Song Kai" userId="012566e0-30ff-4e17-bc5d-803a8d22ce41" providerId="ADAL" clId="{4AC91999-ECBA-4179-A13B-18D68B593830}" dt="2025-03-01T02:51:42.754" v="16" actId="1582"/>
          <ac:spMkLst>
            <pc:docMk/>
            <pc:sldMk cId="1020937360" sldId="766"/>
            <ac:spMk id="147" creationId="{3B5EFBE0-6E1B-416C-8D21-D8067A4F5366}"/>
          </ac:spMkLst>
        </pc:spChg>
        <pc:spChg chg="mod">
          <ac:chgData name="Song Kai" userId="012566e0-30ff-4e17-bc5d-803a8d22ce41" providerId="ADAL" clId="{4AC91999-ECBA-4179-A13B-18D68B593830}" dt="2025-03-01T02:51:42.754" v="16" actId="1582"/>
          <ac:spMkLst>
            <pc:docMk/>
            <pc:sldMk cId="1020937360" sldId="766"/>
            <ac:spMk id="176" creationId="{BB1045BC-5B1A-4FF2-B8E7-A0BD472F63C8}"/>
          </ac:spMkLst>
        </pc:spChg>
        <pc:spChg chg="mod ord">
          <ac:chgData name="Song Kai" userId="012566e0-30ff-4e17-bc5d-803a8d22ce41" providerId="ADAL" clId="{4AC91999-ECBA-4179-A13B-18D68B593830}" dt="2025-03-01T02:51:42.754" v="16" actId="1582"/>
          <ac:spMkLst>
            <pc:docMk/>
            <pc:sldMk cId="1020937360" sldId="766"/>
            <ac:spMk id="177" creationId="{F0432E5B-463A-4F02-98B0-05452DFBAA86}"/>
          </ac:spMkLst>
        </pc:spChg>
        <pc:spChg chg="mod">
          <ac:chgData name="Song Kai" userId="012566e0-30ff-4e17-bc5d-803a8d22ce41" providerId="ADAL" clId="{4AC91999-ECBA-4179-A13B-18D68B593830}" dt="2025-03-01T02:51:05.396" v="15" actId="1582"/>
          <ac:spMkLst>
            <pc:docMk/>
            <pc:sldMk cId="1020937360" sldId="766"/>
            <ac:spMk id="209" creationId="{067C24A3-AB93-483C-8256-6DF19CC05CAE}"/>
          </ac:spMkLst>
        </pc:spChg>
        <pc:spChg chg="mod">
          <ac:chgData name="Song Kai" userId="012566e0-30ff-4e17-bc5d-803a8d22ce41" providerId="ADAL" clId="{4AC91999-ECBA-4179-A13B-18D68B593830}" dt="2025-03-01T02:51:05.396" v="15" actId="1582"/>
          <ac:spMkLst>
            <pc:docMk/>
            <pc:sldMk cId="1020937360" sldId="766"/>
            <ac:spMk id="210" creationId="{85FA6F32-F1DE-453C-8DDB-30AD842B090C}"/>
          </ac:spMkLst>
        </pc:spChg>
        <pc:spChg chg="mod">
          <ac:chgData name="Song Kai" userId="012566e0-30ff-4e17-bc5d-803a8d22ce41" providerId="ADAL" clId="{4AC91999-ECBA-4179-A13B-18D68B593830}" dt="2025-03-01T02:51:05.396" v="15" actId="1582"/>
          <ac:spMkLst>
            <pc:docMk/>
            <pc:sldMk cId="1020937360" sldId="766"/>
            <ac:spMk id="217" creationId="{AAAA3AEC-3AB2-4BDB-8B02-CAB515B6CD0F}"/>
          </ac:spMkLst>
        </pc:spChg>
        <pc:spChg chg="mod">
          <ac:chgData name="Song Kai" userId="012566e0-30ff-4e17-bc5d-803a8d22ce41" providerId="ADAL" clId="{4AC91999-ECBA-4179-A13B-18D68B593830}" dt="2025-03-01T02:51:52.246" v="17" actId="1582"/>
          <ac:spMkLst>
            <pc:docMk/>
            <pc:sldMk cId="1020937360" sldId="766"/>
            <ac:spMk id="221" creationId="{499E8484-9291-40BF-8BE3-7EA81F0BB1BC}"/>
          </ac:spMkLst>
        </pc:spChg>
        <pc:grpChg chg="mod ord">
          <ac:chgData name="Song Kai" userId="012566e0-30ff-4e17-bc5d-803a8d22ce41" providerId="ADAL" clId="{4AC91999-ECBA-4179-A13B-18D68B593830}" dt="2025-03-01T02:50:58.738" v="14" actId="1076"/>
          <ac:grpSpMkLst>
            <pc:docMk/>
            <pc:sldMk cId="1020937360" sldId="766"/>
            <ac:grpSpMk id="2" creationId="{00000000-0000-0000-0000-000000000000}"/>
          </ac:grpSpMkLst>
        </pc:grpChg>
        <pc:cxnChg chg="mod">
          <ac:chgData name="Song Kai" userId="012566e0-30ff-4e17-bc5d-803a8d22ce41" providerId="ADAL" clId="{4AC91999-ECBA-4179-A13B-18D68B593830}" dt="2025-03-01T02:51:52.246" v="17" actId="1582"/>
          <ac:cxnSpMkLst>
            <pc:docMk/>
            <pc:sldMk cId="1020937360" sldId="766"/>
            <ac:cxnSpMk id="7" creationId="{00000000-0000-0000-0000-000000000000}"/>
          </ac:cxnSpMkLst>
        </pc:cxnChg>
        <pc:cxnChg chg="mod">
          <ac:chgData name="Song Kai" userId="012566e0-30ff-4e17-bc5d-803a8d22ce41" providerId="ADAL" clId="{4AC91999-ECBA-4179-A13B-18D68B593830}" dt="2025-03-01T02:50:53.537" v="12" actId="1076"/>
          <ac:cxnSpMkLst>
            <pc:docMk/>
            <pc:sldMk cId="1020937360" sldId="766"/>
            <ac:cxnSpMk id="22" creationId="{6E30D5CD-6C66-4FC8-9B83-1B4470045210}"/>
          </ac:cxnSpMkLst>
        </pc:cxnChg>
        <pc:cxnChg chg="mod">
          <ac:chgData name="Song Kai" userId="012566e0-30ff-4e17-bc5d-803a8d22ce41" providerId="ADAL" clId="{4AC91999-ECBA-4179-A13B-18D68B593830}" dt="2025-03-01T02:50:27.824" v="8" actId="14100"/>
          <ac:cxnSpMkLst>
            <pc:docMk/>
            <pc:sldMk cId="1020937360" sldId="766"/>
            <ac:cxnSpMk id="70" creationId="{15C61F50-D1B3-4DFF-BCCC-5AB833F10F81}"/>
          </ac:cxnSpMkLst>
        </pc:cxnChg>
        <pc:cxnChg chg="add mod">
          <ac:chgData name="Song Kai" userId="012566e0-30ff-4e17-bc5d-803a8d22ce41" providerId="ADAL" clId="{4AC91999-ECBA-4179-A13B-18D68B593830}" dt="2025-03-01T02:54:09.007" v="27" actId="1582"/>
          <ac:cxnSpMkLst>
            <pc:docMk/>
            <pc:sldMk cId="1020937360" sldId="766"/>
            <ac:cxnSpMk id="79" creationId="{F0A269C2-4F18-1E28-C0F2-7D1122AF34F6}"/>
          </ac:cxnSpMkLst>
        </pc:cxnChg>
        <pc:cxnChg chg="mod ord">
          <ac:chgData name="Song Kai" userId="012566e0-30ff-4e17-bc5d-803a8d22ce41" providerId="ADAL" clId="{4AC91999-ECBA-4179-A13B-18D68B593830}" dt="2025-03-01T02:51:42.754" v="16" actId="1582"/>
          <ac:cxnSpMkLst>
            <pc:docMk/>
            <pc:sldMk cId="1020937360" sldId="766"/>
            <ac:cxnSpMk id="142" creationId="{A2141B16-C644-4151-A49F-08A068542270}"/>
          </ac:cxnSpMkLst>
        </pc:cxnChg>
        <pc:cxnChg chg="mod">
          <ac:chgData name="Song Kai" userId="012566e0-30ff-4e17-bc5d-803a8d22ce41" providerId="ADAL" clId="{4AC91999-ECBA-4179-A13B-18D68B593830}" dt="2025-03-01T02:52:04.798" v="18" actId="1582"/>
          <ac:cxnSpMkLst>
            <pc:docMk/>
            <pc:sldMk cId="1020937360" sldId="766"/>
            <ac:cxnSpMk id="155" creationId="{75C73DDC-7681-4D86-AD35-D510BD72B343}"/>
          </ac:cxnSpMkLst>
        </pc:cxnChg>
        <pc:cxnChg chg="mod ord">
          <ac:chgData name="Song Kai" userId="012566e0-30ff-4e17-bc5d-803a8d22ce41" providerId="ADAL" clId="{4AC91999-ECBA-4179-A13B-18D68B593830}" dt="2025-03-01T02:51:42.754" v="16" actId="1582"/>
          <ac:cxnSpMkLst>
            <pc:docMk/>
            <pc:sldMk cId="1020937360" sldId="766"/>
            <ac:cxnSpMk id="185" creationId="{82ADBF68-A69B-45DE-948B-B2197FAAEA6D}"/>
          </ac:cxnSpMkLst>
        </pc:cxnChg>
        <pc:cxnChg chg="mod">
          <ac:chgData name="Song Kai" userId="012566e0-30ff-4e17-bc5d-803a8d22ce41" providerId="ADAL" clId="{4AC91999-ECBA-4179-A13B-18D68B593830}" dt="2025-03-01T02:51:05.396" v="15" actId="1582"/>
          <ac:cxnSpMkLst>
            <pc:docMk/>
            <pc:sldMk cId="1020937360" sldId="766"/>
            <ac:cxnSpMk id="207" creationId="{1E8EA9B3-2EC5-4EF5-A37D-D4B872EF81B5}"/>
          </ac:cxnSpMkLst>
        </pc:cxnChg>
        <pc:cxnChg chg="mod">
          <ac:chgData name="Song Kai" userId="012566e0-30ff-4e17-bc5d-803a8d22ce41" providerId="ADAL" clId="{4AC91999-ECBA-4179-A13B-18D68B593830}" dt="2025-03-01T02:51:05.396" v="15" actId="1582"/>
          <ac:cxnSpMkLst>
            <pc:docMk/>
            <pc:sldMk cId="1020937360" sldId="766"/>
            <ac:cxnSpMk id="208" creationId="{1A2526C9-5094-4C10-AA59-BED76764425D}"/>
          </ac:cxnSpMkLst>
        </pc:cxnChg>
        <pc:cxnChg chg="mod">
          <ac:chgData name="Song Kai" userId="012566e0-30ff-4e17-bc5d-803a8d22ce41" providerId="ADAL" clId="{4AC91999-ECBA-4179-A13B-18D68B593830}" dt="2025-03-01T02:51:05.396" v="15" actId="1582"/>
          <ac:cxnSpMkLst>
            <pc:docMk/>
            <pc:sldMk cId="1020937360" sldId="766"/>
            <ac:cxnSpMk id="216" creationId="{6022A239-C940-4CC7-97C4-21820A65ADB5}"/>
          </ac:cxnSpMkLst>
        </pc:cxnChg>
        <pc:cxnChg chg="mod">
          <ac:chgData name="Song Kai" userId="012566e0-30ff-4e17-bc5d-803a8d22ce41" providerId="ADAL" clId="{4AC91999-ECBA-4179-A13B-18D68B593830}" dt="2025-03-01T02:51:05.396" v="15" actId="1582"/>
          <ac:cxnSpMkLst>
            <pc:docMk/>
            <pc:sldMk cId="1020937360" sldId="766"/>
            <ac:cxnSpMk id="218" creationId="{A950CA0A-C2DA-4F1B-9414-81249C72F899}"/>
          </ac:cxnSpMkLst>
        </pc:cxnChg>
        <pc:cxnChg chg="mod">
          <ac:chgData name="Song Kai" userId="012566e0-30ff-4e17-bc5d-803a8d22ce41" providerId="ADAL" clId="{4AC91999-ECBA-4179-A13B-18D68B593830}" dt="2025-03-01T02:51:52.246" v="17" actId="1582"/>
          <ac:cxnSpMkLst>
            <pc:docMk/>
            <pc:sldMk cId="1020937360" sldId="766"/>
            <ac:cxnSpMk id="222" creationId="{7109E9A9-3A43-48BB-BAA7-2DC0876DD381}"/>
          </ac:cxnSpMkLst>
        </pc:cxnChg>
      </pc:sldChg>
      <pc:sldChg chg="delSp mod modNotesTx">
        <pc:chgData name="Song Kai" userId="012566e0-30ff-4e17-bc5d-803a8d22ce41" providerId="ADAL" clId="{4AC91999-ECBA-4179-A13B-18D68B593830}" dt="2025-03-01T03:35:28.122" v="408" actId="20577"/>
        <pc:sldMkLst>
          <pc:docMk/>
          <pc:sldMk cId="2132809190" sldId="768"/>
        </pc:sldMkLst>
      </pc:sldChg>
      <pc:sldChg chg="addSp modSp mod modAnim">
        <pc:chgData name="Song Kai" userId="012566e0-30ff-4e17-bc5d-803a8d22ce41" providerId="ADAL" clId="{4AC91999-ECBA-4179-A13B-18D68B593830}" dt="2025-03-01T03:17:39.323" v="246" actId="113"/>
        <pc:sldMkLst>
          <pc:docMk/>
          <pc:sldMk cId="1478904460" sldId="769"/>
        </pc:sldMkLst>
        <pc:spChg chg="add mod">
          <ac:chgData name="Song Kai" userId="012566e0-30ff-4e17-bc5d-803a8d22ce41" providerId="ADAL" clId="{4AC91999-ECBA-4179-A13B-18D68B593830}" dt="2025-03-01T03:17:29.432" v="245" actId="113"/>
          <ac:spMkLst>
            <pc:docMk/>
            <pc:sldMk cId="1478904460" sldId="769"/>
            <ac:spMk id="2" creationId="{0C21890C-C6E5-06C6-1C00-A56169E4B2CA}"/>
          </ac:spMkLst>
        </pc:spChg>
        <pc:spChg chg="add mod">
          <ac:chgData name="Song Kai" userId="012566e0-30ff-4e17-bc5d-803a8d22ce41" providerId="ADAL" clId="{4AC91999-ECBA-4179-A13B-18D68B593830}" dt="2025-03-01T03:17:39.323" v="246" actId="113"/>
          <ac:spMkLst>
            <pc:docMk/>
            <pc:sldMk cId="1478904460" sldId="769"/>
            <ac:spMk id="14" creationId="{C912C553-87A3-A9B6-5731-65B88149C305}"/>
          </ac:spMkLst>
        </pc:spChg>
        <pc:grpChg chg="mod">
          <ac:chgData name="Song Kai" userId="012566e0-30ff-4e17-bc5d-803a8d22ce41" providerId="ADAL" clId="{4AC91999-ECBA-4179-A13B-18D68B593830}" dt="2025-03-01T03:15:02.176" v="220" actId="1076"/>
          <ac:grpSpMkLst>
            <pc:docMk/>
            <pc:sldMk cId="1478904460" sldId="769"/>
            <ac:grpSpMk id="13" creationId="{00000000-0000-0000-0000-000000000000}"/>
          </ac:grpSpMkLst>
        </pc:grpChg>
      </pc:sldChg>
      <pc:sldChg chg="del">
        <pc:chgData name="Song Kai" userId="012566e0-30ff-4e17-bc5d-803a8d22ce41" providerId="ADAL" clId="{4AC91999-ECBA-4179-A13B-18D68B593830}" dt="2025-03-02T02:25:45.901" v="1502" actId="47"/>
        <pc:sldMkLst>
          <pc:docMk/>
          <pc:sldMk cId="975255275" sldId="770"/>
        </pc:sldMkLst>
      </pc:sldChg>
      <pc:sldChg chg="del">
        <pc:chgData name="Song Kai" userId="012566e0-30ff-4e17-bc5d-803a8d22ce41" providerId="ADAL" clId="{4AC91999-ECBA-4179-A13B-18D68B593830}" dt="2025-03-02T02:25:45.901" v="1502" actId="47"/>
        <pc:sldMkLst>
          <pc:docMk/>
          <pc:sldMk cId="2285856334" sldId="773"/>
        </pc:sldMkLst>
      </pc:sldChg>
      <pc:sldChg chg="del">
        <pc:chgData name="Song Kai" userId="012566e0-30ff-4e17-bc5d-803a8d22ce41" providerId="ADAL" clId="{4AC91999-ECBA-4179-A13B-18D68B593830}" dt="2025-03-02T02:25:48.318" v="1503" actId="47"/>
        <pc:sldMkLst>
          <pc:docMk/>
          <pc:sldMk cId="1251806617" sldId="775"/>
        </pc:sldMkLst>
      </pc:sldChg>
      <pc:sldChg chg="addSp delSp modSp mod modAnim modNotesTx">
        <pc:chgData name="Song Kai" userId="012566e0-30ff-4e17-bc5d-803a8d22ce41" providerId="ADAL" clId="{4AC91999-ECBA-4179-A13B-18D68B593830}" dt="2025-03-02T09:38:54.095" v="2697" actId="20577"/>
        <pc:sldMkLst>
          <pc:docMk/>
          <pc:sldMk cId="953800073" sldId="776"/>
        </pc:sldMkLst>
        <pc:spChg chg="mod">
          <ac:chgData name="Song Kai" userId="012566e0-30ff-4e17-bc5d-803a8d22ce41" providerId="ADAL" clId="{4AC91999-ECBA-4179-A13B-18D68B593830}" dt="2025-03-01T02:55:10.035" v="36" actId="1076"/>
          <ac:spMkLst>
            <pc:docMk/>
            <pc:sldMk cId="953800073" sldId="776"/>
            <ac:spMk id="134" creationId="{CEFB4BA7-D14D-4343-B543-7781567C75D3}"/>
          </ac:spMkLst>
        </pc:spChg>
        <pc:spChg chg="mod">
          <ac:chgData name="Song Kai" userId="012566e0-30ff-4e17-bc5d-803a8d22ce41" providerId="ADAL" clId="{4AC91999-ECBA-4179-A13B-18D68B593830}" dt="2025-03-01T02:55:54.999" v="39" actId="1582"/>
          <ac:spMkLst>
            <pc:docMk/>
            <pc:sldMk cId="953800073" sldId="776"/>
            <ac:spMk id="140" creationId="{067C24A3-AB93-483C-8256-6DF19CC05CAE}"/>
          </ac:spMkLst>
        </pc:spChg>
        <pc:spChg chg="mod">
          <ac:chgData name="Song Kai" userId="012566e0-30ff-4e17-bc5d-803a8d22ce41" providerId="ADAL" clId="{4AC91999-ECBA-4179-A13B-18D68B593830}" dt="2025-03-01T02:55:54.999" v="39" actId="1582"/>
          <ac:spMkLst>
            <pc:docMk/>
            <pc:sldMk cId="953800073" sldId="776"/>
            <ac:spMk id="141" creationId="{85FA6F32-F1DE-453C-8DDB-30AD842B090C}"/>
          </ac:spMkLst>
        </pc:spChg>
        <pc:spChg chg="mod">
          <ac:chgData name="Song Kai" userId="012566e0-30ff-4e17-bc5d-803a8d22ce41" providerId="ADAL" clId="{4AC91999-ECBA-4179-A13B-18D68B593830}" dt="2025-03-01T02:56:07.712" v="40" actId="1582"/>
          <ac:spMkLst>
            <pc:docMk/>
            <pc:sldMk cId="953800073" sldId="776"/>
            <ac:spMk id="144" creationId="{167BD34F-3AE1-4C29-9B18-5C7FE374402A}"/>
          </ac:spMkLst>
        </pc:spChg>
        <pc:spChg chg="mod">
          <ac:chgData name="Song Kai" userId="012566e0-30ff-4e17-bc5d-803a8d22ce41" providerId="ADAL" clId="{4AC91999-ECBA-4179-A13B-18D68B593830}" dt="2025-03-01T02:57:27.613" v="44" actId="1582"/>
          <ac:spMkLst>
            <pc:docMk/>
            <pc:sldMk cId="953800073" sldId="776"/>
            <ac:spMk id="145" creationId="{499E8484-9291-40BF-8BE3-7EA81F0BB1BC}"/>
          </ac:spMkLst>
        </pc:spChg>
        <pc:spChg chg="mod">
          <ac:chgData name="Song Kai" userId="012566e0-30ff-4e17-bc5d-803a8d22ce41" providerId="ADAL" clId="{4AC91999-ECBA-4179-A13B-18D68B593830}" dt="2025-03-01T02:56:07.712" v="40" actId="1582"/>
          <ac:spMkLst>
            <pc:docMk/>
            <pc:sldMk cId="953800073" sldId="776"/>
            <ac:spMk id="146" creationId="{7A232DB5-B0D2-4311-AC35-60C7F90D13B1}"/>
          </ac:spMkLst>
        </pc:spChg>
        <pc:spChg chg="mod">
          <ac:chgData name="Song Kai" userId="012566e0-30ff-4e17-bc5d-803a8d22ce41" providerId="ADAL" clId="{4AC91999-ECBA-4179-A13B-18D68B593830}" dt="2025-03-01T02:55:39.588" v="37" actId="1582"/>
          <ac:spMkLst>
            <pc:docMk/>
            <pc:sldMk cId="953800073" sldId="776"/>
            <ac:spMk id="175" creationId="{7ED00514-3547-4FF3-9DF3-554CD66F2482}"/>
          </ac:spMkLst>
        </pc:spChg>
        <pc:spChg chg="mod">
          <ac:chgData name="Song Kai" userId="012566e0-30ff-4e17-bc5d-803a8d22ce41" providerId="ADAL" clId="{4AC91999-ECBA-4179-A13B-18D68B593830}" dt="2025-03-01T02:55:39.588" v="37" actId="1582"/>
          <ac:spMkLst>
            <pc:docMk/>
            <pc:sldMk cId="953800073" sldId="776"/>
            <ac:spMk id="176" creationId="{BB1045BC-5B1A-4FF2-B8E7-A0BD472F63C8}"/>
          </ac:spMkLst>
        </pc:spChg>
        <pc:spChg chg="mod">
          <ac:chgData name="Song Kai" userId="012566e0-30ff-4e17-bc5d-803a8d22ce41" providerId="ADAL" clId="{4AC91999-ECBA-4179-A13B-18D68B593830}" dt="2025-03-01T02:55:39.588" v="37" actId="1582"/>
          <ac:spMkLst>
            <pc:docMk/>
            <pc:sldMk cId="953800073" sldId="776"/>
            <ac:spMk id="177" creationId="{F0432E5B-463A-4F02-98B0-05452DFBAA86}"/>
          </ac:spMkLst>
        </pc:spChg>
        <pc:spChg chg="mod">
          <ac:chgData name="Song Kai" userId="012566e0-30ff-4e17-bc5d-803a8d22ce41" providerId="ADAL" clId="{4AC91999-ECBA-4179-A13B-18D68B593830}" dt="2025-03-01T02:55:39.588" v="37" actId="1582"/>
          <ac:spMkLst>
            <pc:docMk/>
            <pc:sldMk cId="953800073" sldId="776"/>
            <ac:spMk id="184" creationId="{7F17B83A-7E91-4F14-8ACF-0470B08ABC47}"/>
          </ac:spMkLst>
        </pc:spChg>
        <pc:cxnChg chg="add mod">
          <ac:chgData name="Song Kai" userId="012566e0-30ff-4e17-bc5d-803a8d22ce41" providerId="ADAL" clId="{4AC91999-ECBA-4179-A13B-18D68B593830}" dt="2025-03-01T02:56:15.381" v="41"/>
          <ac:cxnSpMkLst>
            <pc:docMk/>
            <pc:sldMk cId="953800073" sldId="776"/>
            <ac:cxnSpMk id="78" creationId="{C413E208-7BDB-13C6-460A-E7EA86371F56}"/>
          </ac:cxnSpMkLst>
        </pc:cxnChg>
        <pc:cxnChg chg="mod">
          <ac:chgData name="Song Kai" userId="012566e0-30ff-4e17-bc5d-803a8d22ce41" providerId="ADAL" clId="{4AC91999-ECBA-4179-A13B-18D68B593830}" dt="2025-03-01T02:55:54.999" v="39" actId="1582"/>
          <ac:cxnSpMkLst>
            <pc:docMk/>
            <pc:sldMk cId="953800073" sldId="776"/>
            <ac:cxnSpMk id="138" creationId="{1E8EA9B3-2EC5-4EF5-A37D-D4B872EF81B5}"/>
          </ac:cxnSpMkLst>
        </pc:cxnChg>
        <pc:cxnChg chg="mod">
          <ac:chgData name="Song Kai" userId="012566e0-30ff-4e17-bc5d-803a8d22ce41" providerId="ADAL" clId="{4AC91999-ECBA-4179-A13B-18D68B593830}" dt="2025-03-01T02:55:54.999" v="39" actId="1582"/>
          <ac:cxnSpMkLst>
            <pc:docMk/>
            <pc:sldMk cId="953800073" sldId="776"/>
            <ac:cxnSpMk id="139" creationId="{1A2526C9-5094-4C10-AA59-BED76764425D}"/>
          </ac:cxnSpMkLst>
        </pc:cxnChg>
        <pc:cxnChg chg="mod">
          <ac:chgData name="Song Kai" userId="012566e0-30ff-4e17-bc5d-803a8d22ce41" providerId="ADAL" clId="{4AC91999-ECBA-4179-A13B-18D68B593830}" dt="2025-03-01T02:55:54.999" v="39" actId="1582"/>
          <ac:cxnSpMkLst>
            <pc:docMk/>
            <pc:sldMk cId="953800073" sldId="776"/>
            <ac:cxnSpMk id="142" creationId="{A2141B16-C644-4151-A49F-08A068542270}"/>
          </ac:cxnSpMkLst>
        </pc:cxnChg>
        <pc:cxnChg chg="mod">
          <ac:chgData name="Song Kai" userId="012566e0-30ff-4e17-bc5d-803a8d22ce41" providerId="ADAL" clId="{4AC91999-ECBA-4179-A13B-18D68B593830}" dt="2025-03-01T02:57:27.613" v="44" actId="1582"/>
          <ac:cxnSpMkLst>
            <pc:docMk/>
            <pc:sldMk cId="953800073" sldId="776"/>
            <ac:cxnSpMk id="161" creationId="{B5B10475-61D5-471B-B737-D4CB7ABB30B8}"/>
          </ac:cxnSpMkLst>
        </pc:cxnChg>
        <pc:cxnChg chg="mod">
          <ac:chgData name="Song Kai" userId="012566e0-30ff-4e17-bc5d-803a8d22ce41" providerId="ADAL" clId="{4AC91999-ECBA-4179-A13B-18D68B593830}" dt="2025-03-01T02:57:27.613" v="44" actId="1582"/>
          <ac:cxnSpMkLst>
            <pc:docMk/>
            <pc:sldMk cId="953800073" sldId="776"/>
            <ac:cxnSpMk id="164" creationId="{B5B10475-61D5-471B-B737-D4CB7ABB30B8}"/>
          </ac:cxnSpMkLst>
        </pc:cxnChg>
        <pc:cxnChg chg="mod">
          <ac:chgData name="Song Kai" userId="012566e0-30ff-4e17-bc5d-803a8d22ce41" providerId="ADAL" clId="{4AC91999-ECBA-4179-A13B-18D68B593830}" dt="2025-03-01T02:56:07.712" v="40" actId="1582"/>
          <ac:cxnSpMkLst>
            <pc:docMk/>
            <pc:sldMk cId="953800073" sldId="776"/>
            <ac:cxnSpMk id="166" creationId="{B5B10475-61D5-471B-B737-D4CB7ABB30B8}"/>
          </ac:cxnSpMkLst>
        </pc:cxnChg>
        <pc:cxnChg chg="mod">
          <ac:chgData name="Song Kai" userId="012566e0-30ff-4e17-bc5d-803a8d22ce41" providerId="ADAL" clId="{4AC91999-ECBA-4179-A13B-18D68B593830}" dt="2025-03-01T02:55:39.588" v="37" actId="1582"/>
          <ac:cxnSpMkLst>
            <pc:docMk/>
            <pc:sldMk cId="953800073" sldId="776"/>
            <ac:cxnSpMk id="180" creationId="{B5B10475-61D5-471B-B737-D4CB7ABB30B8}"/>
          </ac:cxnSpMkLst>
        </pc:cxnChg>
        <pc:cxnChg chg="mod">
          <ac:chgData name="Song Kai" userId="012566e0-30ff-4e17-bc5d-803a8d22ce41" providerId="ADAL" clId="{4AC91999-ECBA-4179-A13B-18D68B593830}" dt="2025-03-01T02:55:39.588" v="37" actId="1582"/>
          <ac:cxnSpMkLst>
            <pc:docMk/>
            <pc:sldMk cId="953800073" sldId="776"/>
            <ac:cxnSpMk id="183" creationId="{8FDF6928-8EC6-4546-A8AA-D567DBEFAF49}"/>
          </ac:cxnSpMkLst>
        </pc:cxnChg>
        <pc:cxnChg chg="mod">
          <ac:chgData name="Song Kai" userId="012566e0-30ff-4e17-bc5d-803a8d22ce41" providerId="ADAL" clId="{4AC91999-ECBA-4179-A13B-18D68B593830}" dt="2025-03-01T02:55:39.588" v="37" actId="1582"/>
          <ac:cxnSpMkLst>
            <pc:docMk/>
            <pc:sldMk cId="953800073" sldId="776"/>
            <ac:cxnSpMk id="185" creationId="{82ADBF68-A69B-45DE-948B-B2197FAAEA6D}"/>
          </ac:cxnSpMkLst>
        </pc:cxnChg>
      </pc:sldChg>
      <pc:sldChg chg="addSp delSp modSp mod modAnim">
        <pc:chgData name="Song Kai" userId="012566e0-30ff-4e17-bc5d-803a8d22ce41" providerId="ADAL" clId="{4AC91999-ECBA-4179-A13B-18D68B593830}" dt="2025-03-01T02:59:46.720" v="53" actId="1582"/>
        <pc:sldMkLst>
          <pc:docMk/>
          <pc:sldMk cId="3298342875" sldId="777"/>
        </pc:sldMkLst>
        <pc:spChg chg="add mod">
          <ac:chgData name="Song Kai" userId="012566e0-30ff-4e17-bc5d-803a8d22ce41" providerId="ADAL" clId="{4AC91999-ECBA-4179-A13B-18D68B593830}" dt="2025-03-01T02:58:49.510" v="48"/>
          <ac:spMkLst>
            <pc:docMk/>
            <pc:sldMk cId="3298342875" sldId="777"/>
            <ac:spMk id="78" creationId="{F966E1B9-695A-5358-EEF5-27746C2A2F21}"/>
          </ac:spMkLst>
        </pc:spChg>
        <pc:spChg chg="mod">
          <ac:chgData name="Song Kai" userId="012566e0-30ff-4e17-bc5d-803a8d22ce41" providerId="ADAL" clId="{4AC91999-ECBA-4179-A13B-18D68B593830}" dt="2025-03-01T02:59:46.720" v="53" actId="1582"/>
          <ac:spMkLst>
            <pc:docMk/>
            <pc:sldMk cId="3298342875" sldId="777"/>
            <ac:spMk id="140" creationId="{067C24A3-AB93-483C-8256-6DF19CC05CAE}"/>
          </ac:spMkLst>
        </pc:spChg>
        <pc:spChg chg="mod">
          <ac:chgData name="Song Kai" userId="012566e0-30ff-4e17-bc5d-803a8d22ce41" providerId="ADAL" clId="{4AC91999-ECBA-4179-A13B-18D68B593830}" dt="2025-03-01T02:59:46.720" v="53" actId="1582"/>
          <ac:spMkLst>
            <pc:docMk/>
            <pc:sldMk cId="3298342875" sldId="777"/>
            <ac:spMk id="141" creationId="{85FA6F32-F1DE-453C-8DDB-30AD842B090C}"/>
          </ac:spMkLst>
        </pc:spChg>
        <pc:spChg chg="mod">
          <ac:chgData name="Song Kai" userId="012566e0-30ff-4e17-bc5d-803a8d22ce41" providerId="ADAL" clId="{4AC91999-ECBA-4179-A13B-18D68B593830}" dt="2025-03-01T02:59:46.720" v="53" actId="1582"/>
          <ac:spMkLst>
            <pc:docMk/>
            <pc:sldMk cId="3298342875" sldId="777"/>
            <ac:spMk id="144" creationId="{167BD34F-3AE1-4C29-9B18-5C7FE374402A}"/>
          </ac:spMkLst>
        </pc:spChg>
        <pc:spChg chg="mod">
          <ac:chgData name="Song Kai" userId="012566e0-30ff-4e17-bc5d-803a8d22ce41" providerId="ADAL" clId="{4AC91999-ECBA-4179-A13B-18D68B593830}" dt="2025-03-01T02:59:46.720" v="53" actId="1582"/>
          <ac:spMkLst>
            <pc:docMk/>
            <pc:sldMk cId="3298342875" sldId="777"/>
            <ac:spMk id="145" creationId="{499E8484-9291-40BF-8BE3-7EA81F0BB1BC}"/>
          </ac:spMkLst>
        </pc:spChg>
        <pc:spChg chg="mod">
          <ac:chgData name="Song Kai" userId="012566e0-30ff-4e17-bc5d-803a8d22ce41" providerId="ADAL" clId="{4AC91999-ECBA-4179-A13B-18D68B593830}" dt="2025-03-01T02:59:46.720" v="53" actId="1582"/>
          <ac:spMkLst>
            <pc:docMk/>
            <pc:sldMk cId="3298342875" sldId="777"/>
            <ac:spMk id="146" creationId="{7A232DB5-B0D2-4311-AC35-60C7F90D13B1}"/>
          </ac:spMkLst>
        </pc:spChg>
        <pc:spChg chg="mod">
          <ac:chgData name="Song Kai" userId="012566e0-30ff-4e17-bc5d-803a8d22ce41" providerId="ADAL" clId="{4AC91999-ECBA-4179-A13B-18D68B593830}" dt="2025-03-01T02:59:33.376" v="52" actId="1582"/>
          <ac:spMkLst>
            <pc:docMk/>
            <pc:sldMk cId="3298342875" sldId="777"/>
            <ac:spMk id="147" creationId="{3B5EFBE0-6E1B-416C-8D21-D8067A4F5366}"/>
          </ac:spMkLst>
        </pc:spChg>
        <pc:spChg chg="mod">
          <ac:chgData name="Song Kai" userId="012566e0-30ff-4e17-bc5d-803a8d22ce41" providerId="ADAL" clId="{4AC91999-ECBA-4179-A13B-18D68B593830}" dt="2025-03-01T02:59:33.376" v="52" actId="1582"/>
          <ac:spMkLst>
            <pc:docMk/>
            <pc:sldMk cId="3298342875" sldId="777"/>
            <ac:spMk id="176" creationId="{BB1045BC-5B1A-4FF2-B8E7-A0BD472F63C8}"/>
          </ac:spMkLst>
        </pc:spChg>
        <pc:spChg chg="mod">
          <ac:chgData name="Song Kai" userId="012566e0-30ff-4e17-bc5d-803a8d22ce41" providerId="ADAL" clId="{4AC91999-ECBA-4179-A13B-18D68B593830}" dt="2025-03-01T02:59:33.376" v="52" actId="1582"/>
          <ac:spMkLst>
            <pc:docMk/>
            <pc:sldMk cId="3298342875" sldId="777"/>
            <ac:spMk id="177" creationId="{F0432E5B-463A-4F02-98B0-05452DFBAA86}"/>
          </ac:spMkLst>
        </pc:spChg>
        <pc:cxnChg chg="add mod">
          <ac:chgData name="Song Kai" userId="012566e0-30ff-4e17-bc5d-803a8d22ce41" providerId="ADAL" clId="{4AC91999-ECBA-4179-A13B-18D68B593830}" dt="2025-03-01T02:59:04.776" v="49"/>
          <ac:cxnSpMkLst>
            <pc:docMk/>
            <pc:sldMk cId="3298342875" sldId="777"/>
            <ac:cxnSpMk id="82" creationId="{5F52EA75-1D39-FEAF-4D38-4CBAD9DC48EB}"/>
          </ac:cxnSpMkLst>
        </pc:cxnChg>
        <pc:cxnChg chg="mod">
          <ac:chgData name="Song Kai" userId="012566e0-30ff-4e17-bc5d-803a8d22ce41" providerId="ADAL" clId="{4AC91999-ECBA-4179-A13B-18D68B593830}" dt="2025-03-01T02:59:46.720" v="53" actId="1582"/>
          <ac:cxnSpMkLst>
            <pc:docMk/>
            <pc:sldMk cId="3298342875" sldId="777"/>
            <ac:cxnSpMk id="138" creationId="{1E8EA9B3-2EC5-4EF5-A37D-D4B872EF81B5}"/>
          </ac:cxnSpMkLst>
        </pc:cxnChg>
        <pc:cxnChg chg="mod">
          <ac:chgData name="Song Kai" userId="012566e0-30ff-4e17-bc5d-803a8d22ce41" providerId="ADAL" clId="{4AC91999-ECBA-4179-A13B-18D68B593830}" dt="2025-03-01T02:59:46.720" v="53" actId="1582"/>
          <ac:cxnSpMkLst>
            <pc:docMk/>
            <pc:sldMk cId="3298342875" sldId="777"/>
            <ac:cxnSpMk id="139" creationId="{1A2526C9-5094-4C10-AA59-BED76764425D}"/>
          </ac:cxnSpMkLst>
        </pc:cxnChg>
        <pc:cxnChg chg="mod">
          <ac:chgData name="Song Kai" userId="012566e0-30ff-4e17-bc5d-803a8d22ce41" providerId="ADAL" clId="{4AC91999-ECBA-4179-A13B-18D68B593830}" dt="2025-03-01T02:59:46.720" v="53" actId="1582"/>
          <ac:cxnSpMkLst>
            <pc:docMk/>
            <pc:sldMk cId="3298342875" sldId="777"/>
            <ac:cxnSpMk id="142" creationId="{A2141B16-C644-4151-A49F-08A068542270}"/>
          </ac:cxnSpMkLst>
        </pc:cxnChg>
        <pc:cxnChg chg="mod">
          <ac:chgData name="Song Kai" userId="012566e0-30ff-4e17-bc5d-803a8d22ce41" providerId="ADAL" clId="{4AC91999-ECBA-4179-A13B-18D68B593830}" dt="2025-03-01T02:59:33.376" v="52" actId="1582"/>
          <ac:cxnSpMkLst>
            <pc:docMk/>
            <pc:sldMk cId="3298342875" sldId="777"/>
            <ac:cxnSpMk id="185" creationId="{82ADBF68-A69B-45DE-948B-B2197FAAEA6D}"/>
          </ac:cxnSpMkLst>
        </pc:cxnChg>
      </pc:sldChg>
      <pc:sldChg chg="addSp delSp modSp mod modAnim modNotesTx">
        <pc:chgData name="Song Kai" userId="012566e0-30ff-4e17-bc5d-803a8d22ce41" providerId="ADAL" clId="{4AC91999-ECBA-4179-A13B-18D68B593830}" dt="2025-03-02T02:01:45.561" v="987" actId="20577"/>
        <pc:sldMkLst>
          <pc:docMk/>
          <pc:sldMk cId="4177235908" sldId="778"/>
        </pc:sldMkLst>
        <pc:spChg chg="mod">
          <ac:chgData name="Song Kai" userId="012566e0-30ff-4e17-bc5d-803a8d22ce41" providerId="ADAL" clId="{4AC91999-ECBA-4179-A13B-18D68B593830}" dt="2025-03-01T03:00:48.877" v="57" actId="1076"/>
          <ac:spMkLst>
            <pc:docMk/>
            <pc:sldMk cId="4177235908" sldId="778"/>
            <ac:spMk id="134" creationId="{CEFB4BA7-D14D-4343-B543-7781567C75D3}"/>
          </ac:spMkLst>
        </pc:spChg>
        <pc:spChg chg="mod">
          <ac:chgData name="Song Kai" userId="012566e0-30ff-4e17-bc5d-803a8d22ce41" providerId="ADAL" clId="{4AC91999-ECBA-4179-A13B-18D68B593830}" dt="2025-03-01T03:01:38.400" v="58" actId="1582"/>
          <ac:spMkLst>
            <pc:docMk/>
            <pc:sldMk cId="4177235908" sldId="778"/>
            <ac:spMk id="140" creationId="{067C24A3-AB93-483C-8256-6DF19CC05CAE}"/>
          </ac:spMkLst>
        </pc:spChg>
        <pc:spChg chg="mod">
          <ac:chgData name="Song Kai" userId="012566e0-30ff-4e17-bc5d-803a8d22ce41" providerId="ADAL" clId="{4AC91999-ECBA-4179-A13B-18D68B593830}" dt="2025-03-01T03:01:38.400" v="58" actId="1582"/>
          <ac:spMkLst>
            <pc:docMk/>
            <pc:sldMk cId="4177235908" sldId="778"/>
            <ac:spMk id="144" creationId="{167BD34F-3AE1-4C29-9B18-5C7FE374402A}"/>
          </ac:spMkLst>
        </pc:spChg>
        <pc:spChg chg="mod">
          <ac:chgData name="Song Kai" userId="012566e0-30ff-4e17-bc5d-803a8d22ce41" providerId="ADAL" clId="{4AC91999-ECBA-4179-A13B-18D68B593830}" dt="2025-03-01T03:01:38.400" v="58" actId="1582"/>
          <ac:spMkLst>
            <pc:docMk/>
            <pc:sldMk cId="4177235908" sldId="778"/>
            <ac:spMk id="146" creationId="{7A232DB5-B0D2-4311-AC35-60C7F90D13B1}"/>
          </ac:spMkLst>
        </pc:spChg>
        <pc:spChg chg="mod">
          <ac:chgData name="Song Kai" userId="012566e0-30ff-4e17-bc5d-803a8d22ce41" providerId="ADAL" clId="{4AC91999-ECBA-4179-A13B-18D68B593830}" dt="2025-03-01T03:01:38.400" v="58" actId="1582"/>
          <ac:spMkLst>
            <pc:docMk/>
            <pc:sldMk cId="4177235908" sldId="778"/>
            <ac:spMk id="147" creationId="{3B5EFBE0-6E1B-416C-8D21-D8067A4F5366}"/>
          </ac:spMkLst>
        </pc:spChg>
        <pc:spChg chg="mod">
          <ac:chgData name="Song Kai" userId="012566e0-30ff-4e17-bc5d-803a8d22ce41" providerId="ADAL" clId="{4AC91999-ECBA-4179-A13B-18D68B593830}" dt="2025-03-01T03:01:38.400" v="58" actId="1582"/>
          <ac:spMkLst>
            <pc:docMk/>
            <pc:sldMk cId="4177235908" sldId="778"/>
            <ac:spMk id="149" creationId="{AAAA3AEC-3AB2-4BDB-8B02-CAB515B6CD0F}"/>
          </ac:spMkLst>
        </pc:spChg>
        <pc:spChg chg="mod">
          <ac:chgData name="Song Kai" userId="012566e0-30ff-4e17-bc5d-803a8d22ce41" providerId="ADAL" clId="{4AC91999-ECBA-4179-A13B-18D68B593830}" dt="2025-03-01T03:01:38.400" v="58" actId="1582"/>
          <ac:spMkLst>
            <pc:docMk/>
            <pc:sldMk cId="4177235908" sldId="778"/>
            <ac:spMk id="154" creationId="{2C893798-8507-4711-A89C-68BDF0BD3E64}"/>
          </ac:spMkLst>
        </pc:spChg>
        <pc:spChg chg="mod">
          <ac:chgData name="Song Kai" userId="012566e0-30ff-4e17-bc5d-803a8d22ce41" providerId="ADAL" clId="{4AC91999-ECBA-4179-A13B-18D68B593830}" dt="2025-03-01T03:01:38.400" v="58" actId="1582"/>
          <ac:spMkLst>
            <pc:docMk/>
            <pc:sldMk cId="4177235908" sldId="778"/>
            <ac:spMk id="176" creationId="{BB1045BC-5B1A-4FF2-B8E7-A0BD472F63C8}"/>
          </ac:spMkLst>
        </pc:spChg>
        <pc:spChg chg="mod">
          <ac:chgData name="Song Kai" userId="012566e0-30ff-4e17-bc5d-803a8d22ce41" providerId="ADAL" clId="{4AC91999-ECBA-4179-A13B-18D68B593830}" dt="2025-03-01T03:01:38.400" v="58" actId="1582"/>
          <ac:spMkLst>
            <pc:docMk/>
            <pc:sldMk cId="4177235908" sldId="778"/>
            <ac:spMk id="177" creationId="{F0432E5B-463A-4F02-98B0-05452DFBAA86}"/>
          </ac:spMkLst>
        </pc:spChg>
        <pc:cxnChg chg="add mod">
          <ac:chgData name="Song Kai" userId="012566e0-30ff-4e17-bc5d-803a8d22ce41" providerId="ADAL" clId="{4AC91999-ECBA-4179-A13B-18D68B593830}" dt="2025-03-01T03:02:12.990" v="59"/>
          <ac:cxnSpMkLst>
            <pc:docMk/>
            <pc:sldMk cId="4177235908" sldId="778"/>
            <ac:cxnSpMk id="82" creationId="{8B222C85-F2D4-F9FA-77F0-4842D95C0BA4}"/>
          </ac:cxnSpMkLst>
        </pc:cxnChg>
        <pc:cxnChg chg="mod">
          <ac:chgData name="Song Kai" userId="012566e0-30ff-4e17-bc5d-803a8d22ce41" providerId="ADAL" clId="{4AC91999-ECBA-4179-A13B-18D68B593830}" dt="2025-03-01T03:01:38.400" v="58" actId="1582"/>
          <ac:cxnSpMkLst>
            <pc:docMk/>
            <pc:sldMk cId="4177235908" sldId="778"/>
            <ac:cxnSpMk id="139" creationId="{1A2526C9-5094-4C10-AA59-BED76764425D}"/>
          </ac:cxnSpMkLst>
        </pc:cxnChg>
        <pc:cxnChg chg="mod">
          <ac:chgData name="Song Kai" userId="012566e0-30ff-4e17-bc5d-803a8d22ce41" providerId="ADAL" clId="{4AC91999-ECBA-4179-A13B-18D68B593830}" dt="2025-03-02T02:00:39.271" v="962" actId="14100"/>
          <ac:cxnSpMkLst>
            <pc:docMk/>
            <pc:sldMk cId="4177235908" sldId="778"/>
            <ac:cxnSpMk id="143" creationId="{6E30D5CD-6C66-4FC8-9B83-1B4470045210}"/>
          </ac:cxnSpMkLst>
        </pc:cxnChg>
        <pc:cxnChg chg="mod">
          <ac:chgData name="Song Kai" userId="012566e0-30ff-4e17-bc5d-803a8d22ce41" providerId="ADAL" clId="{4AC91999-ECBA-4179-A13B-18D68B593830}" dt="2025-03-01T03:01:38.400" v="58" actId="1582"/>
          <ac:cxnSpMkLst>
            <pc:docMk/>
            <pc:sldMk cId="4177235908" sldId="778"/>
            <ac:cxnSpMk id="185" creationId="{82ADBF68-A69B-45DE-948B-B2197FAAEA6D}"/>
          </ac:cxnSpMkLst>
        </pc:cxnChg>
      </pc:sldChg>
      <pc:sldChg chg="addSp delSp modSp del mod">
        <pc:chgData name="Song Kai" userId="012566e0-30ff-4e17-bc5d-803a8d22ce41" providerId="ADAL" clId="{4AC91999-ECBA-4179-A13B-18D68B593830}" dt="2025-03-01T02:54:54.504" v="32" actId="47"/>
        <pc:sldMkLst>
          <pc:docMk/>
          <pc:sldMk cId="2113993967" sldId="779"/>
        </pc:sldMkLst>
      </pc:sldChg>
      <pc:sldChg chg="addSp delSp modSp mod modAnim modNotesTx">
        <pc:chgData name="Song Kai" userId="012566e0-30ff-4e17-bc5d-803a8d22ce41" providerId="ADAL" clId="{4AC91999-ECBA-4179-A13B-18D68B593830}" dt="2025-03-02T09:38:41.294" v="2682" actId="20577"/>
        <pc:sldMkLst>
          <pc:docMk/>
          <pc:sldMk cId="3168365897" sldId="780"/>
        </pc:sldMkLst>
        <pc:spChg chg="add mod">
          <ac:chgData name="Song Kai" userId="012566e0-30ff-4e17-bc5d-803a8d22ce41" providerId="ADAL" clId="{4AC91999-ECBA-4179-A13B-18D68B593830}" dt="2025-03-01T03:05:45.359" v="73"/>
          <ac:spMkLst>
            <pc:docMk/>
            <pc:sldMk cId="3168365897" sldId="780"/>
            <ac:spMk id="89" creationId="{40138AEF-5B01-788D-ED0C-8F77E0EC8BB7}"/>
          </ac:spMkLst>
        </pc:spChg>
        <pc:spChg chg="add mod">
          <ac:chgData name="Song Kai" userId="012566e0-30ff-4e17-bc5d-803a8d22ce41" providerId="ADAL" clId="{4AC91999-ECBA-4179-A13B-18D68B593830}" dt="2025-03-02T09:36:39.502" v="2665" actId="1076"/>
          <ac:spMkLst>
            <pc:docMk/>
            <pc:sldMk cId="3168365897" sldId="780"/>
            <ac:spMk id="105" creationId="{8A22EAD9-4D83-6AAC-0010-9CA1AFC9FD66}"/>
          </ac:spMkLst>
        </pc:spChg>
        <pc:spChg chg="add mod">
          <ac:chgData name="Song Kai" userId="012566e0-30ff-4e17-bc5d-803a8d22ce41" providerId="ADAL" clId="{4AC91999-ECBA-4179-A13B-18D68B593830}" dt="2025-03-01T03:06:53.037" v="77"/>
          <ac:spMkLst>
            <pc:docMk/>
            <pc:sldMk cId="3168365897" sldId="780"/>
            <ac:spMk id="119" creationId="{4743FFDB-EBAB-5E7E-0365-75B4F03DD34E}"/>
          </ac:spMkLst>
        </pc:spChg>
        <pc:spChg chg="mod">
          <ac:chgData name="Song Kai" userId="012566e0-30ff-4e17-bc5d-803a8d22ce41" providerId="ADAL" clId="{4AC91999-ECBA-4179-A13B-18D68B593830}" dt="2025-03-01T03:02:59.170" v="67" actId="1076"/>
          <ac:spMkLst>
            <pc:docMk/>
            <pc:sldMk cId="3168365897" sldId="780"/>
            <ac:spMk id="134" creationId="{CEFB4BA7-D14D-4343-B543-7781567C75D3}"/>
          </ac:spMkLst>
        </pc:spChg>
        <pc:spChg chg="add mod">
          <ac:chgData name="Song Kai" userId="012566e0-30ff-4e17-bc5d-803a8d22ce41" providerId="ADAL" clId="{4AC91999-ECBA-4179-A13B-18D68B593830}" dt="2025-03-01T03:07:22.038" v="81" actId="6549"/>
          <ac:spMkLst>
            <pc:docMk/>
            <pc:sldMk cId="3168365897" sldId="780"/>
            <ac:spMk id="138" creationId="{165D5C9E-08B6-65F9-E96A-0A4B4E27B958}"/>
          </ac:spMkLst>
        </pc:spChg>
        <pc:spChg chg="add mod">
          <ac:chgData name="Song Kai" userId="012566e0-30ff-4e17-bc5d-803a8d22ce41" providerId="ADAL" clId="{4AC91999-ECBA-4179-A13B-18D68B593830}" dt="2025-03-01T03:08:01.317" v="85" actId="20577"/>
          <ac:spMkLst>
            <pc:docMk/>
            <pc:sldMk cId="3168365897" sldId="780"/>
            <ac:spMk id="139" creationId="{D851103D-4746-28B5-8E8E-B015620C0114}"/>
          </ac:spMkLst>
        </pc:spChg>
        <pc:spChg chg="add mod">
          <ac:chgData name="Song Kai" userId="012566e0-30ff-4e17-bc5d-803a8d22ce41" providerId="ADAL" clId="{4AC91999-ECBA-4179-A13B-18D68B593830}" dt="2025-03-01T03:08:34.850" v="89" actId="6549"/>
          <ac:spMkLst>
            <pc:docMk/>
            <pc:sldMk cId="3168365897" sldId="780"/>
            <ac:spMk id="140" creationId="{A88BF702-E3EC-C5AF-E8BF-BA2887FD47C4}"/>
          </ac:spMkLst>
        </pc:spChg>
        <pc:spChg chg="mod">
          <ac:chgData name="Song Kai" userId="012566e0-30ff-4e17-bc5d-803a8d22ce41" providerId="ADAL" clId="{4AC91999-ECBA-4179-A13B-18D68B593830}" dt="2025-03-01T03:03:19.572" v="68" actId="1582"/>
          <ac:spMkLst>
            <pc:docMk/>
            <pc:sldMk cId="3168365897" sldId="780"/>
            <ac:spMk id="144" creationId="{167BD34F-3AE1-4C29-9B18-5C7FE374402A}"/>
          </ac:spMkLst>
        </pc:spChg>
        <pc:spChg chg="mod">
          <ac:chgData name="Song Kai" userId="012566e0-30ff-4e17-bc5d-803a8d22ce41" providerId="ADAL" clId="{4AC91999-ECBA-4179-A13B-18D68B593830}" dt="2025-03-01T03:04:01.314" v="70" actId="1582"/>
          <ac:spMkLst>
            <pc:docMk/>
            <pc:sldMk cId="3168365897" sldId="780"/>
            <ac:spMk id="146" creationId="{7A232DB5-B0D2-4311-AC35-60C7F90D13B1}"/>
          </ac:spMkLst>
        </pc:spChg>
        <pc:spChg chg="mod">
          <ac:chgData name="Song Kai" userId="012566e0-30ff-4e17-bc5d-803a8d22ce41" providerId="ADAL" clId="{4AC91999-ECBA-4179-A13B-18D68B593830}" dt="2025-03-01T03:03:19.572" v="68" actId="1582"/>
          <ac:spMkLst>
            <pc:docMk/>
            <pc:sldMk cId="3168365897" sldId="780"/>
            <ac:spMk id="147" creationId="{3B5EFBE0-6E1B-416C-8D21-D8067A4F5366}"/>
          </ac:spMkLst>
        </pc:spChg>
        <pc:spChg chg="mod">
          <ac:chgData name="Song Kai" userId="012566e0-30ff-4e17-bc5d-803a8d22ce41" providerId="ADAL" clId="{4AC91999-ECBA-4179-A13B-18D68B593830}" dt="2025-03-01T03:03:19.572" v="68" actId="1582"/>
          <ac:spMkLst>
            <pc:docMk/>
            <pc:sldMk cId="3168365897" sldId="780"/>
            <ac:spMk id="157" creationId="{067C24A3-AB93-483C-8256-6DF19CC05CAE}"/>
          </ac:spMkLst>
        </pc:spChg>
        <pc:spChg chg="mod">
          <ac:chgData name="Song Kai" userId="012566e0-30ff-4e17-bc5d-803a8d22ce41" providerId="ADAL" clId="{4AC91999-ECBA-4179-A13B-18D68B593830}" dt="2025-03-01T03:03:19.572" v="68" actId="1582"/>
          <ac:spMkLst>
            <pc:docMk/>
            <pc:sldMk cId="3168365897" sldId="780"/>
            <ac:spMk id="158" creationId="{85FA6F32-F1DE-453C-8DDB-30AD842B090C}"/>
          </ac:spMkLst>
        </pc:spChg>
        <pc:cxnChg chg="mod">
          <ac:chgData name="Song Kai" userId="012566e0-30ff-4e17-bc5d-803a8d22ce41" providerId="ADAL" clId="{4AC91999-ECBA-4179-A13B-18D68B593830}" dt="2025-03-01T03:03:19.572" v="68" actId="1582"/>
          <ac:cxnSpMkLst>
            <pc:docMk/>
            <pc:sldMk cId="3168365897" sldId="780"/>
            <ac:cxnSpMk id="10" creationId="{00000000-0000-0000-0000-000000000000}"/>
          </ac:cxnSpMkLst>
        </pc:cxnChg>
        <pc:cxnChg chg="add mod">
          <ac:chgData name="Song Kai" userId="012566e0-30ff-4e17-bc5d-803a8d22ce41" providerId="ADAL" clId="{4AC91999-ECBA-4179-A13B-18D68B593830}" dt="2025-03-01T03:02:39.005" v="62"/>
          <ac:cxnSpMkLst>
            <pc:docMk/>
            <pc:sldMk cId="3168365897" sldId="780"/>
            <ac:cxnSpMk id="21" creationId="{43E30198-68B0-F4A6-C9FF-B885DE8A4405}"/>
          </ac:cxnSpMkLst>
        </pc:cxnChg>
        <pc:cxnChg chg="mod">
          <ac:chgData name="Song Kai" userId="012566e0-30ff-4e17-bc5d-803a8d22ce41" providerId="ADAL" clId="{4AC91999-ECBA-4179-A13B-18D68B593830}" dt="2025-03-01T03:03:19.572" v="68" actId="1582"/>
          <ac:cxnSpMkLst>
            <pc:docMk/>
            <pc:sldMk cId="3168365897" sldId="780"/>
            <ac:cxnSpMk id="142" creationId="{A2141B16-C644-4151-A49F-08A068542270}"/>
          </ac:cxnSpMkLst>
        </pc:cxnChg>
        <pc:cxnChg chg="mod">
          <ac:chgData name="Song Kai" userId="012566e0-30ff-4e17-bc5d-803a8d22ce41" providerId="ADAL" clId="{4AC91999-ECBA-4179-A13B-18D68B593830}" dt="2025-03-01T03:03:19.572" v="68" actId="1582"/>
          <ac:cxnSpMkLst>
            <pc:docMk/>
            <pc:sldMk cId="3168365897" sldId="780"/>
            <ac:cxnSpMk id="150" creationId="{1E8EA9B3-2EC5-4EF5-A37D-D4B872EF81B5}"/>
          </ac:cxnSpMkLst>
        </pc:cxnChg>
        <pc:cxnChg chg="mod">
          <ac:chgData name="Song Kai" userId="012566e0-30ff-4e17-bc5d-803a8d22ce41" providerId="ADAL" clId="{4AC91999-ECBA-4179-A13B-18D68B593830}" dt="2025-03-01T03:03:19.572" v="68" actId="1582"/>
          <ac:cxnSpMkLst>
            <pc:docMk/>
            <pc:sldMk cId="3168365897" sldId="780"/>
            <ac:cxnSpMk id="152" creationId="{B5B10475-61D5-471B-B737-D4CB7ABB30B8}"/>
          </ac:cxnSpMkLst>
        </pc:cxnChg>
        <pc:cxnChg chg="mod">
          <ac:chgData name="Song Kai" userId="012566e0-30ff-4e17-bc5d-803a8d22ce41" providerId="ADAL" clId="{4AC91999-ECBA-4179-A13B-18D68B593830}" dt="2025-03-01T03:03:28.391" v="69" actId="1582"/>
          <ac:cxnSpMkLst>
            <pc:docMk/>
            <pc:sldMk cId="3168365897" sldId="780"/>
            <ac:cxnSpMk id="153" creationId="{15C61F50-D1B3-4DFF-BCCC-5AB833F10F81}"/>
          </ac:cxnSpMkLst>
        </pc:cxnChg>
        <pc:cxnChg chg="mod">
          <ac:chgData name="Song Kai" userId="012566e0-30ff-4e17-bc5d-803a8d22ce41" providerId="ADAL" clId="{4AC91999-ECBA-4179-A13B-18D68B593830}" dt="2025-03-01T03:03:19.572" v="68" actId="1582"/>
          <ac:cxnSpMkLst>
            <pc:docMk/>
            <pc:sldMk cId="3168365897" sldId="780"/>
            <ac:cxnSpMk id="159" creationId="{549C3B18-E459-4DDE-A70A-899494435B68}"/>
          </ac:cxnSpMkLst>
        </pc:cxnChg>
        <pc:cxnChg chg="mod">
          <ac:chgData name="Song Kai" userId="012566e0-30ff-4e17-bc5d-803a8d22ce41" providerId="ADAL" clId="{4AC91999-ECBA-4179-A13B-18D68B593830}" dt="2025-03-01T03:03:19.572" v="68" actId="1582"/>
          <ac:cxnSpMkLst>
            <pc:docMk/>
            <pc:sldMk cId="3168365897" sldId="780"/>
            <ac:cxnSpMk id="185" creationId="{82ADBF68-A69B-45DE-948B-B2197FAAEA6D}"/>
          </ac:cxnSpMkLst>
        </pc:cxnChg>
      </pc:sldChg>
      <pc:sldChg chg="addSp delSp modSp add del mod delAnim modAnim modNotesTx">
        <pc:chgData name="Song Kai" userId="012566e0-30ff-4e17-bc5d-803a8d22ce41" providerId="ADAL" clId="{4AC91999-ECBA-4179-A13B-18D68B593830}" dt="2025-03-02T09:42:00.691" v="2701" actId="47"/>
        <pc:sldMkLst>
          <pc:docMk/>
          <pc:sldMk cId="184852752" sldId="781"/>
        </pc:sldMkLst>
      </pc:sldChg>
      <pc:sldChg chg="add">
        <pc:chgData name="Song Kai" userId="012566e0-30ff-4e17-bc5d-803a8d22ce41" providerId="ADAL" clId="{4AC91999-ECBA-4179-A13B-18D68B593830}" dt="2025-03-02T02:25:17.541" v="1500"/>
        <pc:sldMkLst>
          <pc:docMk/>
          <pc:sldMk cId="1439519378" sldId="782"/>
        </pc:sldMkLst>
      </pc:sldChg>
      <pc:sldChg chg="add">
        <pc:chgData name="Song Kai" userId="012566e0-30ff-4e17-bc5d-803a8d22ce41" providerId="ADAL" clId="{4AC91999-ECBA-4179-A13B-18D68B593830}" dt="2025-03-02T02:25:17.541" v="1500"/>
        <pc:sldMkLst>
          <pc:docMk/>
          <pc:sldMk cId="1929015920" sldId="783"/>
        </pc:sldMkLst>
      </pc:sldChg>
      <pc:sldChg chg="add">
        <pc:chgData name="Song Kai" userId="012566e0-30ff-4e17-bc5d-803a8d22ce41" providerId="ADAL" clId="{4AC91999-ECBA-4179-A13B-18D68B593830}" dt="2025-03-02T02:25:17.541" v="1500"/>
        <pc:sldMkLst>
          <pc:docMk/>
          <pc:sldMk cId="529555645" sldId="784"/>
        </pc:sldMkLst>
      </pc:sldChg>
      <pc:sldChg chg="modSp add mod modNotesTx">
        <pc:chgData name="Song Kai" userId="012566e0-30ff-4e17-bc5d-803a8d22ce41" providerId="ADAL" clId="{4AC91999-ECBA-4179-A13B-18D68B593830}" dt="2025-03-02T09:53:56.875" v="2876" actId="20577"/>
        <pc:sldMkLst>
          <pc:docMk/>
          <pc:sldMk cId="516689968" sldId="785"/>
        </pc:sldMkLst>
        <pc:grpChg chg="mod">
          <ac:chgData name="Song Kai" userId="012566e0-30ff-4e17-bc5d-803a8d22ce41" providerId="ADAL" clId="{4AC91999-ECBA-4179-A13B-18D68B593830}" dt="2025-03-02T09:52:10.263" v="2714" actId="14100"/>
          <ac:grpSpMkLst>
            <pc:docMk/>
            <pc:sldMk cId="516689968" sldId="785"/>
            <ac:grpSpMk id="57" creationId="{00000000-0000-0000-0000-000000000000}"/>
          </ac:grpSpMkLst>
        </pc:grpChg>
        <pc:cxnChg chg="mod">
          <ac:chgData name="Song Kai" userId="012566e0-30ff-4e17-bc5d-803a8d22ce41" providerId="ADAL" clId="{4AC91999-ECBA-4179-A13B-18D68B593830}" dt="2025-03-02T09:51:11.717" v="2703" actId="14100"/>
          <ac:cxnSpMkLst>
            <pc:docMk/>
            <pc:sldMk cId="516689968" sldId="785"/>
            <ac:cxnSpMk id="10" creationId="{00000000-0000-0000-0000-000000000000}"/>
          </ac:cxnSpMkLst>
        </pc:cxnChg>
        <pc:cxnChg chg="mod">
          <ac:chgData name="Song Kai" userId="012566e0-30ff-4e17-bc5d-803a8d22ce41" providerId="ADAL" clId="{4AC91999-ECBA-4179-A13B-18D68B593830}" dt="2025-03-02T09:51:20.605" v="2705" actId="14100"/>
          <ac:cxnSpMkLst>
            <pc:docMk/>
            <pc:sldMk cId="516689968" sldId="785"/>
            <ac:cxnSpMk id="14" creationId="{00000000-0000-0000-0000-000000000000}"/>
          </ac:cxnSpMkLst>
        </pc:cxnChg>
        <pc:cxnChg chg="mod">
          <ac:chgData name="Song Kai" userId="012566e0-30ff-4e17-bc5d-803a8d22ce41" providerId="ADAL" clId="{4AC91999-ECBA-4179-A13B-18D68B593830}" dt="2025-03-02T09:51:51.240" v="2708" actId="14100"/>
          <ac:cxnSpMkLst>
            <pc:docMk/>
            <pc:sldMk cId="516689968" sldId="785"/>
            <ac:cxnSpMk id="29" creationId="{00000000-0000-0000-0000-000000000000}"/>
          </ac:cxnSpMkLst>
        </pc:cxnChg>
        <pc:cxnChg chg="mod">
          <ac:chgData name="Song Kai" userId="012566e0-30ff-4e17-bc5d-803a8d22ce41" providerId="ADAL" clId="{4AC91999-ECBA-4179-A13B-18D68B593830}" dt="2025-03-02T09:51:55.561" v="2709" actId="14100"/>
          <ac:cxnSpMkLst>
            <pc:docMk/>
            <pc:sldMk cId="516689968" sldId="785"/>
            <ac:cxnSpMk id="32" creationId="{00000000-0000-0000-0000-000000000000}"/>
          </ac:cxnSpMkLst>
        </pc:cxnChg>
        <pc:cxnChg chg="mod">
          <ac:chgData name="Song Kai" userId="012566e0-30ff-4e17-bc5d-803a8d22ce41" providerId="ADAL" clId="{4AC91999-ECBA-4179-A13B-18D68B593830}" dt="2025-03-02T09:52:21.438" v="2717" actId="14100"/>
          <ac:cxnSpMkLst>
            <pc:docMk/>
            <pc:sldMk cId="516689968" sldId="785"/>
            <ac:cxnSpMk id="39" creationId="{00000000-0000-0000-0000-000000000000}"/>
          </ac:cxnSpMkLst>
        </pc:cxnChg>
        <pc:cxnChg chg="mod">
          <ac:chgData name="Song Kai" userId="012566e0-30ff-4e17-bc5d-803a8d22ce41" providerId="ADAL" clId="{4AC91999-ECBA-4179-A13B-18D68B593830}" dt="2025-03-02T09:52:41.137" v="2719" actId="14100"/>
          <ac:cxnSpMkLst>
            <pc:docMk/>
            <pc:sldMk cId="516689968" sldId="785"/>
            <ac:cxnSpMk id="43" creationId="{00000000-0000-0000-0000-000000000000}"/>
          </ac:cxnSpMkLst>
        </pc:cxnChg>
      </pc:sldChg>
      <pc:sldChg chg="modSp add mod modNotesTx">
        <pc:chgData name="Song Kai" userId="012566e0-30ff-4e17-bc5d-803a8d22ce41" providerId="ADAL" clId="{4AC91999-ECBA-4179-A13B-18D68B593830}" dt="2025-03-02T09:56:35.251" v="3015" actId="20577"/>
        <pc:sldMkLst>
          <pc:docMk/>
          <pc:sldMk cId="668210965" sldId="786"/>
        </pc:sldMkLst>
        <pc:cxnChg chg="mod">
          <ac:chgData name="Song Kai" userId="012566e0-30ff-4e17-bc5d-803a8d22ce41" providerId="ADAL" clId="{4AC91999-ECBA-4179-A13B-18D68B593830}" dt="2025-03-02T09:55:17.238" v="2881" actId="14100"/>
          <ac:cxnSpMkLst>
            <pc:docMk/>
            <pc:sldMk cId="668210965" sldId="786"/>
            <ac:cxnSpMk id="14" creationId="{00000000-0000-0000-0000-000000000000}"/>
          </ac:cxnSpMkLst>
        </pc:cxnChg>
        <pc:cxnChg chg="mod">
          <ac:chgData name="Song Kai" userId="012566e0-30ff-4e17-bc5d-803a8d22ce41" providerId="ADAL" clId="{4AC91999-ECBA-4179-A13B-18D68B593830}" dt="2025-03-02T09:55:23.784" v="2882" actId="14100"/>
          <ac:cxnSpMkLst>
            <pc:docMk/>
            <pc:sldMk cId="668210965" sldId="786"/>
            <ac:cxnSpMk id="29" creationId="{00000000-0000-0000-0000-000000000000}"/>
          </ac:cxnSpMkLst>
        </pc:cxnChg>
      </pc:sldChg>
      <pc:sldChg chg="add">
        <pc:chgData name="Song Kai" userId="012566e0-30ff-4e17-bc5d-803a8d22ce41" providerId="ADAL" clId="{4AC91999-ECBA-4179-A13B-18D68B593830}" dt="2025-03-02T02:25:17.541" v="1500"/>
        <pc:sldMkLst>
          <pc:docMk/>
          <pc:sldMk cId="2815270082" sldId="787"/>
        </pc:sldMkLst>
      </pc:sldChg>
      <pc:sldChg chg="add">
        <pc:chgData name="Song Kai" userId="012566e0-30ff-4e17-bc5d-803a8d22ce41" providerId="ADAL" clId="{4AC91999-ECBA-4179-A13B-18D68B593830}" dt="2025-03-02T02:25:17.541" v="1500"/>
        <pc:sldMkLst>
          <pc:docMk/>
          <pc:sldMk cId="3209134486" sldId="788"/>
        </pc:sldMkLst>
      </pc:sldChg>
      <pc:sldChg chg="add ord">
        <pc:chgData name="Song Kai" userId="012566e0-30ff-4e17-bc5d-803a8d22ce41" providerId="ADAL" clId="{4AC91999-ECBA-4179-A13B-18D68B593830}" dt="2025-03-02T11:18:22.685" v="3199"/>
        <pc:sldMkLst>
          <pc:docMk/>
          <pc:sldMk cId="112214489" sldId="789"/>
        </pc:sldMkLst>
      </pc:sldChg>
      <pc:sldChg chg="addSp modSp new del mod ord modAnim modNotesTx">
        <pc:chgData name="Song Kai" userId="012566e0-30ff-4e17-bc5d-803a8d22ce41" providerId="ADAL" clId="{4AC91999-ECBA-4179-A13B-18D68B593830}" dt="2025-03-02T09:04:08.967" v="2556" actId="47"/>
        <pc:sldMkLst>
          <pc:docMk/>
          <pc:sldMk cId="3939693117" sldId="790"/>
        </pc:sldMkLst>
      </pc:sldChg>
      <pc:sldChg chg="addSp modSp new mod modClrScheme modAnim chgLayout">
        <pc:chgData name="Song Kai" userId="012566e0-30ff-4e17-bc5d-803a8d22ce41" providerId="ADAL" clId="{4AC91999-ECBA-4179-A13B-18D68B593830}" dt="2025-03-02T11:19:54.317" v="3215" actId="20577"/>
        <pc:sldMkLst>
          <pc:docMk/>
          <pc:sldMk cId="2016503951" sldId="791"/>
        </pc:sldMkLst>
        <pc:spChg chg="add mod">
          <ac:chgData name="Song Kai" userId="012566e0-30ff-4e17-bc5d-803a8d22ce41" providerId="ADAL" clId="{4AC91999-ECBA-4179-A13B-18D68B593830}" dt="2025-03-02T03:29:00.782" v="1620" actId="20577"/>
          <ac:spMkLst>
            <pc:docMk/>
            <pc:sldMk cId="2016503951" sldId="791"/>
            <ac:spMk id="2" creationId="{80E91254-EB20-1BF1-DAF3-634DBF619036}"/>
          </ac:spMkLst>
        </pc:spChg>
        <pc:spChg chg="add mod">
          <ac:chgData name="Song Kai" userId="012566e0-30ff-4e17-bc5d-803a8d22ce41" providerId="ADAL" clId="{4AC91999-ECBA-4179-A13B-18D68B593830}" dt="2025-03-02T11:19:54.317" v="3215" actId="20577"/>
          <ac:spMkLst>
            <pc:docMk/>
            <pc:sldMk cId="2016503951" sldId="791"/>
            <ac:spMk id="3" creationId="{EAC4B1A6-4C1B-9A32-46A6-65DE511CA7F8}"/>
          </ac:spMkLst>
        </pc:spChg>
      </pc:sldChg>
      <pc:sldChg chg="addSp modSp add mod modAnim">
        <pc:chgData name="Song Kai" userId="012566e0-30ff-4e17-bc5d-803a8d22ce41" providerId="ADAL" clId="{4AC91999-ECBA-4179-A13B-18D68B593830}" dt="2025-03-02T11:21:13.702" v="3269" actId="20577"/>
        <pc:sldMkLst>
          <pc:docMk/>
          <pc:sldMk cId="2936454734" sldId="792"/>
        </pc:sldMkLst>
        <pc:spChg chg="mod">
          <ac:chgData name="Song Kai" userId="012566e0-30ff-4e17-bc5d-803a8d22ce41" providerId="ADAL" clId="{4AC91999-ECBA-4179-A13B-18D68B593830}" dt="2025-03-02T11:21:13.702" v="3269" actId="20577"/>
          <ac:spMkLst>
            <pc:docMk/>
            <pc:sldMk cId="2936454734" sldId="792"/>
            <ac:spMk id="3" creationId="{B19443EB-A32B-07E6-B4F8-40182A8C4484}"/>
          </ac:spMkLst>
        </pc:spChg>
        <pc:picChg chg="add mod">
          <ac:chgData name="Song Kai" userId="012566e0-30ff-4e17-bc5d-803a8d22ce41" providerId="ADAL" clId="{4AC91999-ECBA-4179-A13B-18D68B593830}" dt="2025-03-02T03:39:01.051" v="2086" actId="14100"/>
          <ac:picMkLst>
            <pc:docMk/>
            <pc:sldMk cId="2936454734" sldId="792"/>
            <ac:picMk id="5" creationId="{EC2C728D-4411-0EDD-00CC-45A350F45C76}"/>
          </ac:picMkLst>
        </pc:picChg>
      </pc:sldChg>
      <pc:sldChg chg="addSp modSp new mod modAnim modNotesTx">
        <pc:chgData name="Song Kai" userId="012566e0-30ff-4e17-bc5d-803a8d22ce41" providerId="ADAL" clId="{4AC91999-ECBA-4179-A13B-18D68B593830}" dt="2025-03-02T11:16:39.613" v="3197" actId="1076"/>
        <pc:sldMkLst>
          <pc:docMk/>
          <pc:sldMk cId="379148328" sldId="793"/>
        </pc:sldMkLst>
        <pc:spChg chg="add mod">
          <ac:chgData name="Song Kai" userId="012566e0-30ff-4e17-bc5d-803a8d22ce41" providerId="ADAL" clId="{4AC91999-ECBA-4179-A13B-18D68B593830}" dt="2025-03-02T11:16:39.613" v="3197" actId="1076"/>
          <ac:spMkLst>
            <pc:docMk/>
            <pc:sldMk cId="379148328" sldId="793"/>
            <ac:spMk id="3" creationId="{5452037A-5542-4E9C-232B-62DA1E374750}"/>
          </ac:spMkLst>
        </pc:spChg>
        <pc:graphicFrameChg chg="add mod">
          <ac:chgData name="Song Kai" userId="012566e0-30ff-4e17-bc5d-803a8d22ce41" providerId="ADAL" clId="{4AC91999-ECBA-4179-A13B-18D68B593830}" dt="2025-03-02T08:59:43.849" v="2496" actId="255"/>
          <ac:graphicFrameMkLst>
            <pc:docMk/>
            <pc:sldMk cId="379148328" sldId="793"/>
            <ac:graphicFrameMk id="2" creationId="{842D1CE6-705C-B251-4901-F23187F5CBBC}"/>
          </ac:graphicFrameMkLst>
        </pc:graphicFrameChg>
      </pc:sldChg>
    </pc:docChg>
  </pc:docChgLst>
  <pc:docChgLst>
    <pc:chgData name="Song Kai" userId="012566e0-30ff-4e17-bc5d-803a8d22ce41" providerId="ADAL" clId="{9EA521DD-58D0-447C-A1DB-23A80C0D8897}"/>
    <pc:docChg chg="modSld">
      <pc:chgData name="Song Kai" userId="012566e0-30ff-4e17-bc5d-803a8d22ce41" providerId="ADAL" clId="{9EA521DD-58D0-447C-A1DB-23A80C0D8897}" dt="2025-03-05T06:07:44.096" v="13" actId="207"/>
      <pc:docMkLst>
        <pc:docMk/>
      </pc:docMkLst>
      <pc:sldChg chg="modSp">
        <pc:chgData name="Song Kai" userId="012566e0-30ff-4e17-bc5d-803a8d22ce41" providerId="ADAL" clId="{9EA521DD-58D0-447C-A1DB-23A80C0D8897}" dt="2025-03-05T06:07:44.096" v="13" actId="207"/>
        <pc:sldMkLst>
          <pc:docMk/>
          <pc:sldMk cId="1929015920" sldId="783"/>
        </pc:sldMkLst>
        <pc:spChg chg="mod">
          <ac:chgData name="Song Kai" userId="012566e0-30ff-4e17-bc5d-803a8d22ce41" providerId="ADAL" clId="{9EA521DD-58D0-447C-A1DB-23A80C0D8897}" dt="2025-03-05T06:07:44.096" v="13" actId="207"/>
          <ac:spMkLst>
            <pc:docMk/>
            <pc:sldMk cId="1929015920" sldId="783"/>
            <ac:spMk id="16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0008\Downloads\2025-03-02T1643_Grades-CS210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Assignment 1 Mark Percentage Distribution</a:t>
            </a:r>
            <a:endParaRPr lang="zh-CN" altLang="en-US" sz="24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 alt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'2025-03-02T1643_Grades-CS2100'!$M$2</c:f>
              <c:strCache>
                <c:ptCount val="1"/>
                <c:pt idx="0">
                  <c:v>Overall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'2025-03-02T1643_Grades-CS2100'!$L$3:$L$9</c:f>
              <c:strCache>
                <c:ptCount val="7"/>
                <c:pt idx="0">
                  <c:v>40</c:v>
                </c:pt>
                <c:pt idx="1">
                  <c:v>[38, 40)</c:v>
                </c:pt>
                <c:pt idx="2">
                  <c:v>[36, 38)</c:v>
                </c:pt>
                <c:pt idx="3">
                  <c:v>[34, 36)</c:v>
                </c:pt>
                <c:pt idx="4">
                  <c:v>[32, 34)</c:v>
                </c:pt>
                <c:pt idx="5">
                  <c:v>[30, 32)</c:v>
                </c:pt>
                <c:pt idx="6">
                  <c:v>&lt;30</c:v>
                </c:pt>
              </c:strCache>
            </c:strRef>
          </c:cat>
          <c:val>
            <c:numRef>
              <c:f>'2025-03-02T1643_Grades-CS2100'!$M$3:$M$9</c:f>
              <c:numCache>
                <c:formatCode>General</c:formatCode>
                <c:ptCount val="7"/>
                <c:pt idx="0">
                  <c:v>22.611464968152866</c:v>
                </c:pt>
                <c:pt idx="1">
                  <c:v>37.898089171974519</c:v>
                </c:pt>
                <c:pt idx="2">
                  <c:v>15.286624203821656</c:v>
                </c:pt>
                <c:pt idx="3">
                  <c:v>9.2356687898089174</c:v>
                </c:pt>
                <c:pt idx="4">
                  <c:v>6.3694267515923562</c:v>
                </c:pt>
                <c:pt idx="5">
                  <c:v>3.5031847133757958</c:v>
                </c:pt>
                <c:pt idx="6">
                  <c:v>5.0955414012738851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18-41C3-A02D-A52E8EBEDB40}"/>
            </c:ext>
          </c:extLst>
        </c:ser>
        <c:ser>
          <c:idx val="1"/>
          <c:order val="1"/>
          <c:tx>
            <c:strRef>
              <c:f>'2025-03-02T1643_Grades-CS2100'!$N$2</c:f>
              <c:strCache>
                <c:ptCount val="1"/>
                <c:pt idx="0">
                  <c:v>MyGroup 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'2025-03-02T1643_Grades-CS2100'!$L$3:$L$9</c:f>
              <c:strCache>
                <c:ptCount val="7"/>
                <c:pt idx="0">
                  <c:v>40</c:v>
                </c:pt>
                <c:pt idx="1">
                  <c:v>[38, 40)</c:v>
                </c:pt>
                <c:pt idx="2">
                  <c:v>[36, 38)</c:v>
                </c:pt>
                <c:pt idx="3">
                  <c:v>[34, 36)</c:v>
                </c:pt>
                <c:pt idx="4">
                  <c:v>[32, 34)</c:v>
                </c:pt>
                <c:pt idx="5">
                  <c:v>[30, 32)</c:v>
                </c:pt>
                <c:pt idx="6">
                  <c:v>&lt;30</c:v>
                </c:pt>
              </c:strCache>
            </c:strRef>
          </c:cat>
          <c:val>
            <c:numRef>
              <c:f>'2025-03-02T1643_Grades-CS2100'!$N$3:$N$9</c:f>
              <c:numCache>
                <c:formatCode>General</c:formatCode>
                <c:ptCount val="7"/>
                <c:pt idx="0">
                  <c:v>23.703703703703702</c:v>
                </c:pt>
                <c:pt idx="1">
                  <c:v>44.444444444444443</c:v>
                </c:pt>
                <c:pt idx="2">
                  <c:v>14.814814814814813</c:v>
                </c:pt>
                <c:pt idx="3">
                  <c:v>5.1851851851851851</c:v>
                </c:pt>
                <c:pt idx="4">
                  <c:v>5.1851851851851851</c:v>
                </c:pt>
                <c:pt idx="5">
                  <c:v>1.4814814814814814</c:v>
                </c:pt>
                <c:pt idx="6">
                  <c:v>5.1851851851851851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18-41C3-A02D-A52E8EBEDB40}"/>
            </c:ext>
          </c:extLst>
        </c:ser>
        <c:ser>
          <c:idx val="2"/>
          <c:order val="2"/>
          <c:tx>
            <c:strRef>
              <c:f>'2025-03-02T1643_Grades-CS2100'!$O$2</c:f>
              <c:strCache>
                <c:ptCount val="1"/>
                <c:pt idx="0">
                  <c:v>OtherGroup 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'2025-03-02T1643_Grades-CS2100'!$L$3:$L$9</c:f>
              <c:strCache>
                <c:ptCount val="7"/>
                <c:pt idx="0">
                  <c:v>40</c:v>
                </c:pt>
                <c:pt idx="1">
                  <c:v>[38, 40)</c:v>
                </c:pt>
                <c:pt idx="2">
                  <c:v>[36, 38)</c:v>
                </c:pt>
                <c:pt idx="3">
                  <c:v>[34, 36)</c:v>
                </c:pt>
                <c:pt idx="4">
                  <c:v>[32, 34)</c:v>
                </c:pt>
                <c:pt idx="5">
                  <c:v>[30, 32)</c:v>
                </c:pt>
                <c:pt idx="6">
                  <c:v>&lt;30</c:v>
                </c:pt>
              </c:strCache>
            </c:strRef>
          </c:cat>
          <c:val>
            <c:numRef>
              <c:f>'2025-03-02T1643_Grades-CS2100'!$O$3:$O$9</c:f>
              <c:numCache>
                <c:formatCode>General</c:formatCode>
                <c:ptCount val="7"/>
                <c:pt idx="0">
                  <c:v>21.787709497206706</c:v>
                </c:pt>
                <c:pt idx="1">
                  <c:v>32.960893854748605</c:v>
                </c:pt>
                <c:pt idx="2">
                  <c:v>15.64245810055866</c:v>
                </c:pt>
                <c:pt idx="3">
                  <c:v>12.29050279329609</c:v>
                </c:pt>
                <c:pt idx="4">
                  <c:v>7.2625698324022343</c:v>
                </c:pt>
                <c:pt idx="5">
                  <c:v>5.027932960893855</c:v>
                </c:pt>
                <c:pt idx="6">
                  <c:v>5.027932960893855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18-41C3-A02D-A52E8EBED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4830080"/>
        <c:axId val="994830560"/>
      </c:barChart>
      <c:catAx>
        <c:axId val="99483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94830560"/>
        <c:crosses val="autoZero"/>
        <c:auto val="1"/>
        <c:lblAlgn val="ctr"/>
        <c:lblOffset val="100"/>
        <c:noMultiLvlLbl val="0"/>
      </c:catAx>
      <c:valAx>
        <c:axId val="99483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9483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739DD-83D6-44AF-BB98-5FB33A1DFA2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7EF6C-A51D-46B6-8E3E-F277A352A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50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CFD2C-0988-42AB-A2D5-B3614CD75AA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65961-DBBB-48D1-A2D0-C041E788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4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48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multiplexer for </a:t>
            </a:r>
            <a:r>
              <a:rPr lang="en-SG" dirty="0" err="1"/>
              <a:t>RegDst</a:t>
            </a:r>
            <a:r>
              <a:rPr lang="en-SG" dirty="0"/>
              <a:t> does not count because we only use WR at a later stage, Register Files can work as long as RR1 and RR2 are received.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1030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/>
              <a:t>When processing the Register Files, the immediate has already gone through the multiplexer (</a:t>
            </a:r>
            <a:r>
              <a:rPr lang="en-SG" altLang="zh-CN" dirty="0" err="1"/>
              <a:t>ALUSrc</a:t>
            </a:r>
            <a:r>
              <a:rPr lang="en-SG" altLang="zh-CN" dirty="0"/>
              <a:t>) to reach ALU.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65961-DBBB-48D1-A2D0-C041E788A8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7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/>
              <a:t>Instead of </a:t>
            </a:r>
            <a:r>
              <a:rPr lang="en-SG" altLang="zh-CN" dirty="0" err="1"/>
              <a:t>pssing</a:t>
            </a:r>
            <a:r>
              <a:rPr lang="en-SG" altLang="zh-CN" dirty="0"/>
              <a:t> in rt, we pass the 5 most significant bit in to write register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65961-DBBB-48D1-A2D0-C041E788A8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12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altLang="zh-CN" dirty="0"/>
              <a:t>70% of you are full marks or close to full marks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altLang="zh-CN" dirty="0"/>
              <a:t>10 mark </a:t>
            </a:r>
            <a:r>
              <a:rPr lang="en-SG" altLang="zh-CN" dirty="0">
                <a:sym typeface="Wingdings" panose="05000000000000000000" pitchFamily="2" charset="2"/>
              </a:rPr>
              <a:t> 1%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65961-DBBB-48D1-A2D0-C041E788A8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36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3EA41-4A66-E219-AFB8-FF9C08E48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F47E976-29E0-D37D-375F-51942896BC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DDA5A6E-AF35-C443-3484-189DC0EC3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have special files to hold values until they are used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C214E8-EB8A-0753-FBDB-59B8FCBF5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65961-DBBB-48D1-A2D0-C041E788A8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53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err="1"/>
              <a:t>beq</a:t>
            </a:r>
            <a:r>
              <a:rPr lang="en-US" dirty="0"/>
              <a:t> don’t care about </a:t>
            </a:r>
            <a:r>
              <a:rPr lang="en-US" dirty="0" err="1"/>
              <a:t>RegDst</a:t>
            </a:r>
            <a:r>
              <a:rPr lang="en-US" dirty="0"/>
              <a:t> and </a:t>
            </a:r>
            <a:r>
              <a:rPr lang="en-US" dirty="0" err="1"/>
              <a:t>MemToReg</a:t>
            </a:r>
            <a:endParaRPr lang="en-US" dirty="0"/>
          </a:p>
          <a:p>
            <a:pPr eaLnBrk="1" hangingPunct="1"/>
            <a:r>
              <a:rPr lang="en-US" dirty="0" err="1"/>
              <a:t>beq</a:t>
            </a:r>
            <a:r>
              <a:rPr lang="en-US" dirty="0"/>
              <a:t> performs subtraction in ALU</a:t>
            </a:r>
          </a:p>
        </p:txBody>
      </p:sp>
    </p:spTree>
    <p:extLst>
      <p:ext uri="{BB962C8B-B14F-4D97-AF65-F5344CB8AC3E}">
        <p14:creationId xmlns:p14="http://schemas.microsoft.com/office/powerpoint/2010/main" val="4210219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err="1"/>
              <a:t>MemRead</a:t>
            </a:r>
            <a:r>
              <a:rPr lang="en-US" dirty="0"/>
              <a:t> = 1, </a:t>
            </a:r>
            <a:r>
              <a:rPr lang="en-US" dirty="0" err="1"/>
              <a:t>MemWRite</a:t>
            </a:r>
            <a:r>
              <a:rPr lang="en-US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001922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err="1"/>
              <a:t>RegDst</a:t>
            </a:r>
            <a:r>
              <a:rPr lang="en-US" dirty="0"/>
              <a:t> and </a:t>
            </a:r>
            <a:r>
              <a:rPr lang="en-US" dirty="0" err="1"/>
              <a:t>MemToReg</a:t>
            </a:r>
            <a:r>
              <a:rPr lang="en-US" dirty="0"/>
              <a:t> don’t care</a:t>
            </a:r>
          </a:p>
          <a:p>
            <a:pPr eaLnBrk="1" hangingPunct="1"/>
            <a:r>
              <a:rPr lang="en-US" dirty="0" err="1"/>
              <a:t>MemWrite</a:t>
            </a:r>
            <a:r>
              <a:rPr lang="en-U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43929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altLang="zh-CN" dirty="0"/>
              <a:t>The multiplexer waits for the control signal and will operate once the control signal is generated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65961-DBBB-48D1-A2D0-C041E788A8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76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PCSrc</a:t>
            </a:r>
            <a:r>
              <a:rPr lang="en-US" altLang="zh-CN" dirty="0"/>
              <a:t> is derived from Branch AND is0</a:t>
            </a:r>
          </a:p>
          <a:p>
            <a:r>
              <a:rPr lang="en-US" altLang="zh-CN" dirty="0" err="1"/>
              <a:t>RegDst</a:t>
            </a:r>
            <a:r>
              <a:rPr lang="en-US" altLang="zh-CN" dirty="0"/>
              <a:t> and </a:t>
            </a:r>
            <a:r>
              <a:rPr lang="en-US" altLang="zh-CN" dirty="0" err="1"/>
              <a:t>MemToReg</a:t>
            </a:r>
            <a:r>
              <a:rPr lang="en-US" altLang="zh-CN" dirty="0"/>
              <a:t> are don’t care for </a:t>
            </a:r>
            <a:r>
              <a:rPr lang="en-US" altLang="zh-CN" dirty="0" err="1"/>
              <a:t>sw</a:t>
            </a:r>
            <a:r>
              <a:rPr lang="en-US" altLang="zh-CN" dirty="0"/>
              <a:t> and </a:t>
            </a:r>
            <a:r>
              <a:rPr lang="en-US" altLang="zh-CN" dirty="0" err="1"/>
              <a:t>beq</a:t>
            </a:r>
            <a:r>
              <a:rPr lang="en-US" altLang="zh-CN" dirty="0"/>
              <a:t> because their </a:t>
            </a:r>
            <a:r>
              <a:rPr lang="en-US" altLang="zh-CN" dirty="0" err="1"/>
              <a:t>RegWrite</a:t>
            </a:r>
            <a:r>
              <a:rPr lang="en-US" altLang="zh-CN" dirty="0"/>
              <a:t> is zero</a:t>
            </a:r>
          </a:p>
          <a:p>
            <a:r>
              <a:rPr lang="en-US" altLang="zh-CN" dirty="0"/>
              <a:t>The don’t care simplifies the expressions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65961-DBBB-48D1-A2D0-C041E788A8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46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2075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dirty="0" err="1"/>
              <a:t>Ainvert</a:t>
            </a:r>
            <a:r>
              <a:rPr lang="en-US" dirty="0"/>
              <a:t> and </a:t>
            </a:r>
            <a:r>
              <a:rPr lang="en-US" dirty="0" err="1"/>
              <a:t>Binvert</a:t>
            </a:r>
            <a:r>
              <a:rPr lang="en-US" dirty="0"/>
              <a:t> determine if we pass A or A’, and B or B’ as the input</a:t>
            </a:r>
          </a:p>
          <a:p>
            <a:pPr eaLnBrk="1" hangingPunct="1"/>
            <a:r>
              <a:rPr lang="en-US" dirty="0"/>
              <a:t>We have 32 such combinatorial circuits concatenated to form the full 32-bit ALU</a:t>
            </a:r>
          </a:p>
          <a:p>
            <a:pPr eaLnBrk="1" hangingPunct="1"/>
            <a:r>
              <a:rPr lang="en-US" dirty="0"/>
              <a:t>When we do subtraction, </a:t>
            </a:r>
            <a:r>
              <a:rPr lang="en-US" dirty="0" err="1"/>
              <a:t>cin</a:t>
            </a:r>
            <a:r>
              <a:rPr lang="en-US" dirty="0"/>
              <a:t> = 1 is passed to the circuit of LSB.</a:t>
            </a:r>
          </a:p>
        </p:txBody>
      </p:sp>
    </p:spTree>
    <p:extLst>
      <p:ext uri="{BB962C8B-B14F-4D97-AF65-F5344CB8AC3E}">
        <p14:creationId xmlns:p14="http://schemas.microsoft.com/office/powerpoint/2010/main" val="2227963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65961-DBBB-48D1-A2D0-C041E788A8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5/3/2025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841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5/3/2025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93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5/3/2025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3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5/3/2025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216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5/3/2025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302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5/3/2025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5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5/3/2025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7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5/3/2025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491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5/3/2025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22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5/3/2025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261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AAE2-C4FD-46B2-AF3B-0DE4F5ACC739}" type="datetimeFigureOut">
              <a:rPr lang="en-SG" smtClean="0"/>
              <a:t>5/3/2025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726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AAE2-C4FD-46B2-AF3B-0DE4F5ACC739}" type="datetimeFigureOut">
              <a:rPr lang="en-SG" smtClean="0"/>
              <a:t>5/3/2025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417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CS2100 Tutorial #5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Prepared by Aaron Tan</a:t>
            </a:r>
          </a:p>
          <a:p>
            <a:endParaRPr lang="en-SG" sz="2800" dirty="0"/>
          </a:p>
          <a:p>
            <a:r>
              <a:rPr lang="en-SG" sz="2800" dirty="0"/>
              <a:t>Modified by Song Kai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343151" y="277816"/>
            <a:ext cx="8229600" cy="9413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/>
              <a:t>Generating ALUControl Signal</a:t>
            </a:r>
            <a:endParaRPr lang="en-US" sz="3800" dirty="0"/>
          </a:p>
        </p:txBody>
      </p:sp>
      <p:graphicFrame>
        <p:nvGraphicFramePr>
          <p:cNvPr id="5" name="Group 2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327528"/>
              </p:ext>
            </p:extLst>
          </p:nvPr>
        </p:nvGraphicFramePr>
        <p:xfrm>
          <a:off x="2266951" y="1143001"/>
          <a:ext cx="6248400" cy="3854457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 equal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267199" y="1746184"/>
            <a:ext cx="685800" cy="3195149"/>
            <a:chOff x="1381248" y="1746184"/>
            <a:chExt cx="685800" cy="3195147"/>
          </a:xfrm>
        </p:grpSpPr>
        <p:sp>
          <p:nvSpPr>
            <p:cNvPr id="12" name="TextBox 11"/>
            <p:cNvSpPr txBox="1"/>
            <p:nvPr/>
          </p:nvSpPr>
          <p:spPr>
            <a:xfrm>
              <a:off x="1381248" y="174618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81248" y="2121223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81248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1248" y="2895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81248" y="3330891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81248" y="408674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81248" y="371168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81248" y="457199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91151" y="1746185"/>
            <a:ext cx="1143000" cy="3195149"/>
            <a:chOff x="3505200" y="1746184"/>
            <a:chExt cx="1143000" cy="3195147"/>
          </a:xfrm>
        </p:grpSpPr>
        <p:sp>
          <p:nvSpPr>
            <p:cNvPr id="21" name="TextBox 20"/>
            <p:cNvSpPr txBox="1"/>
            <p:nvPr/>
          </p:nvSpPr>
          <p:spPr>
            <a:xfrm>
              <a:off x="3505200" y="174618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5200" y="212122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5200" y="25262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5200" y="28956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10 0000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333089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10 0010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05200" y="408674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10 0101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05200" y="371168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10 0100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05200" y="4571999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10 1010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77151" y="1751890"/>
            <a:ext cx="762000" cy="3195149"/>
            <a:chOff x="5791200" y="1751890"/>
            <a:chExt cx="762000" cy="3195147"/>
          </a:xfrm>
        </p:grpSpPr>
        <p:sp>
          <p:nvSpPr>
            <p:cNvPr id="30" name="TextBox 29"/>
            <p:cNvSpPr txBox="1"/>
            <p:nvPr/>
          </p:nvSpPr>
          <p:spPr>
            <a:xfrm>
              <a:off x="5791200" y="175189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12692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53197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91200" y="29013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91200" y="333659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91200" y="409245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0001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91200" y="371739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0000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91200" y="4577705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0111</a:t>
              </a:r>
            </a:p>
          </p:txBody>
        </p:sp>
      </p:grpSp>
      <p:graphicFrame>
        <p:nvGraphicFramePr>
          <p:cNvPr id="38" name="Group 2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777984"/>
              </p:ext>
            </p:extLst>
          </p:nvPr>
        </p:nvGraphicFramePr>
        <p:xfrm>
          <a:off x="8743951" y="1219200"/>
          <a:ext cx="2057400" cy="17373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74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One Bit At A Time (Aha!)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81200" y="1364714"/>
            <a:ext cx="8382000" cy="1389775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 you see how the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(4-bit) signal controls the ALU?</a:t>
            </a:r>
          </a:p>
          <a:p>
            <a:pPr marL="541338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Note: implementation for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dirty="0"/>
              <a:t> not shown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1422" y="2885042"/>
            <a:ext cx="3781778" cy="26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Group 85"/>
          <p:cNvGraphicFramePr>
            <a:graphicFrameLocks/>
          </p:cNvGraphicFramePr>
          <p:nvPr/>
        </p:nvGraphicFramePr>
        <p:xfrm>
          <a:off x="1981200" y="2570445"/>
          <a:ext cx="4267200" cy="334959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01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Ainvert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Binvert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07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2" y="115042"/>
            <a:ext cx="21918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$24, 0($15)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026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</a:t>
            </a:r>
            <a:r>
              <a:rPr lang="en-SG" sz="2800" dirty="0" err="1">
                <a:solidFill>
                  <a:srgbClr val="C00000"/>
                </a:solidFill>
              </a:rPr>
              <a:t>i</a:t>
            </a:r>
            <a:r>
              <a:rPr lang="en-SG" sz="28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100011 01111 11000 0000000000000000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7957" y="115042"/>
            <a:ext cx="30573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 = M[R[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]+</a:t>
            </a:r>
            <a:r>
              <a:rPr lang="en-SG" dirty="0" err="1">
                <a:cs typeface="Courier New" panose="02070309020205020404" pitchFamily="49" charset="0"/>
              </a:rPr>
              <a:t>SignExtImm</a:t>
            </a:r>
            <a:r>
              <a:rPr lang="en-SG" dirty="0"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8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$24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6095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521" y="196098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708" y="1267898"/>
            <a:ext cx="170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MEM([$15]+0)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12944" y="1267898"/>
            <a:ext cx="117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[$15]+0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[$24]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45521" y="234538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5521" y="269224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45521" y="306157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45521" y="3459604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953613" y="382893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918" y="4226112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43036" y="461051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32975" y="4979848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0010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23054" y="1707070"/>
            <a:ext cx="22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</a:t>
            </a:r>
          </a:p>
        </p:txBody>
      </p:sp>
      <p:sp>
        <p:nvSpPr>
          <p:cNvPr id="11" name="Line Callout 2 10"/>
          <p:cNvSpPr/>
          <p:nvPr/>
        </p:nvSpPr>
        <p:spPr>
          <a:xfrm flipH="1">
            <a:off x="1495513" y="692439"/>
            <a:ext cx="1452787" cy="418744"/>
          </a:xfrm>
          <a:prstGeom prst="borderCallout2">
            <a:avLst>
              <a:gd name="adj1" fmla="val 18751"/>
              <a:gd name="adj2" fmla="val -641"/>
              <a:gd name="adj3" fmla="val 18750"/>
              <a:gd name="adj4" fmla="val -16667"/>
              <a:gd name="adj5" fmla="val 155357"/>
              <a:gd name="adj6" fmla="val -53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Red</a:t>
            </a:r>
            <a:r>
              <a:rPr lang="en-US" sz="1200" dirty="0">
                <a:solidFill>
                  <a:schemeClr val="tx1"/>
                </a:solidFill>
              </a:rPr>
              <a:t> means the data is actually used.</a:t>
            </a:r>
          </a:p>
        </p:txBody>
      </p:sp>
      <p:sp>
        <p:nvSpPr>
          <p:cNvPr id="30" name="Line Callout 2 29"/>
          <p:cNvSpPr/>
          <p:nvPr/>
        </p:nvSpPr>
        <p:spPr>
          <a:xfrm flipH="1">
            <a:off x="1924761" y="1254911"/>
            <a:ext cx="1452787" cy="418744"/>
          </a:xfrm>
          <a:prstGeom prst="borderCallout2">
            <a:avLst>
              <a:gd name="adj1" fmla="val 86098"/>
              <a:gd name="adj2" fmla="val -53"/>
              <a:gd name="adj3" fmla="val 86097"/>
              <a:gd name="adj4" fmla="val -17844"/>
              <a:gd name="adj5" fmla="val 49235"/>
              <a:gd name="adj6" fmla="val -762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Blue</a:t>
            </a:r>
            <a:r>
              <a:rPr lang="en-US" sz="1200" dirty="0">
                <a:solidFill>
                  <a:schemeClr val="tx1"/>
                </a:solidFill>
              </a:rPr>
              <a:t> means the data is not used.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100011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01111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11000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63043" y="4606184"/>
            <a:ext cx="369332" cy="164079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00000   00000   000000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sp>
        <p:nvSpPr>
          <p:cNvPr id="42" name="Slide Number Placeholder 1">
            <a:extLst>
              <a:ext uri="{FF2B5EF4-FFF2-40B4-BE49-F238E27FC236}">
                <a16:creationId xmlns:a16="http://schemas.microsoft.com/office/drawing/2014/main" id="{3DE31EF2-558A-4B6B-B921-74751C3F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12</a:t>
            </a:fld>
            <a:endParaRPr lang="en-SG" dirty="0"/>
          </a:p>
        </p:txBody>
      </p:sp>
      <p:grpSp>
        <p:nvGrpSpPr>
          <p:cNvPr id="75" name="Group 74"/>
          <p:cNvGrpSpPr/>
          <p:nvPr/>
        </p:nvGrpSpPr>
        <p:grpSpPr>
          <a:xfrm>
            <a:off x="7611926" y="2103120"/>
            <a:ext cx="3464992" cy="2967047"/>
            <a:chOff x="7611926" y="2103120"/>
            <a:chExt cx="3464992" cy="2967047"/>
          </a:xfrm>
        </p:grpSpPr>
        <p:sp>
          <p:nvSpPr>
            <p:cNvPr id="43" name="TextBox 42"/>
            <p:cNvSpPr txBox="1"/>
            <p:nvPr/>
          </p:nvSpPr>
          <p:spPr>
            <a:xfrm>
              <a:off x="7611926" y="2103120"/>
              <a:ext cx="180101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Easy, just copy from tables in previous slides.</a:t>
              </a:r>
            </a:p>
          </p:txBody>
        </p:sp>
        <p:cxnSp>
          <p:nvCxnSpPr>
            <p:cNvPr id="45" name="Straight Arrow Connector 44"/>
            <p:cNvCxnSpPr>
              <a:endCxn id="15" idx="1"/>
            </p:cNvCxnSpPr>
            <p:nvPr/>
          </p:nvCxnSpPr>
          <p:spPr>
            <a:xfrm flipV="1">
              <a:off x="9412944" y="2145647"/>
              <a:ext cx="1532577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412944" y="2410862"/>
              <a:ext cx="1651296" cy="112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3" idx="3"/>
            </p:cNvCxnSpPr>
            <p:nvPr/>
          </p:nvCxnSpPr>
          <p:spPr>
            <a:xfrm>
              <a:off x="9412944" y="2564785"/>
              <a:ext cx="1658357" cy="295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9411915" y="2677171"/>
              <a:ext cx="1602897" cy="581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412944" y="2766844"/>
              <a:ext cx="1658357" cy="877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421036" y="2904753"/>
              <a:ext cx="1612083" cy="110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9355426" y="3033824"/>
              <a:ext cx="1721492" cy="1315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9281593" y="3033824"/>
              <a:ext cx="1701598" cy="1686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9195394" y="3033824"/>
              <a:ext cx="1734720" cy="2036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44115" y="2624526"/>
            <a:ext cx="5703618" cy="3274069"/>
            <a:chOff x="2144115" y="2624526"/>
            <a:chExt cx="5703618" cy="3274069"/>
          </a:xfrm>
        </p:grpSpPr>
        <p:sp>
          <p:nvSpPr>
            <p:cNvPr id="81" name="Oval 80"/>
            <p:cNvSpPr/>
            <p:nvPr/>
          </p:nvSpPr>
          <p:spPr>
            <a:xfrm>
              <a:off x="2144115" y="4388631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54735" y="5088823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13583" y="4952134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16011" y="5590818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775444" y="418798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7578337" y="5206219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56716" y="2624526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51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11" grpId="0" animBg="1"/>
      <p:bldP spid="30" grpId="0" animBg="1"/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2" y="115042"/>
            <a:ext cx="21918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$1, $3, 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129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Q1(ii)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000100 00001 00011 0000000000001100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7957" y="115042"/>
            <a:ext cx="33313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If (R[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]==R[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]) PC=PC+4+BrAddr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7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4726" y="1267898"/>
            <a:ext cx="101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$3 </a:t>
            </a:r>
            <a:r>
              <a:rPr lang="en-SG" sz="1600" dirty="0"/>
              <a:t>or</a:t>
            </a:r>
            <a:r>
              <a:rPr lang="en-SG" sz="1600" dirty="0">
                <a:solidFill>
                  <a:srgbClr val="0033CC"/>
                </a:solidFill>
              </a:rPr>
              <a:t> $0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83920" y="1282186"/>
            <a:ext cx="1936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0033CC"/>
                </a:solidFill>
              </a:rPr>
              <a:t>[$1]-[$3] </a:t>
            </a:r>
            <a:r>
              <a:rPr lang="en-SG" sz="1200" dirty="0"/>
              <a:t>or </a:t>
            </a:r>
            <a:r>
              <a:rPr lang="en-SG" sz="1200" dirty="0">
                <a:solidFill>
                  <a:srgbClr val="0033CC"/>
                </a:solidFill>
              </a:rPr>
              <a:t>MEM([$1]-[$3])</a:t>
            </a:r>
          </a:p>
          <a:p>
            <a:pPr algn="ctr"/>
            <a:r>
              <a:rPr lang="en-SG" sz="1200" dirty="0"/>
              <a:t>or</a:t>
            </a:r>
            <a:r>
              <a:rPr lang="en-SG" sz="1200" dirty="0">
                <a:solidFill>
                  <a:srgbClr val="0033CC"/>
                </a:solidFill>
              </a:rPr>
              <a:t> random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[$3]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12944" y="1267898"/>
            <a:ext cx="117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[$1] – [$3]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[$3]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87184" y="1835221"/>
            <a:ext cx="246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 </a:t>
            </a:r>
          </a:p>
          <a:p>
            <a:r>
              <a:rPr lang="en-SG" b="1" i="1" dirty="0"/>
              <a:t>or </a:t>
            </a:r>
            <a:r>
              <a:rPr lang="en-SG" b="1" dirty="0">
                <a:solidFill>
                  <a:srgbClr val="C00000"/>
                </a:solidFill>
              </a:rPr>
              <a:t>(PC+4) + (12×4)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000100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3043" y="4606184"/>
            <a:ext cx="369332" cy="164079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00000   00000   001100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B8C0BA1-904F-4B5D-AD62-38040E078C18}"/>
              </a:ext>
            </a:extLst>
          </p:cNvPr>
          <p:cNvGraphicFramePr>
            <a:graphicFrameLocks noGrp="1"/>
          </p:cNvGraphicFramePr>
          <p:nvPr/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C76D8F2-5805-47FA-A867-46BF07E330E4}"/>
              </a:ext>
            </a:extLst>
          </p:cNvPr>
          <p:cNvSpPr txBox="1"/>
          <p:nvPr/>
        </p:nvSpPr>
        <p:spPr>
          <a:xfrm>
            <a:off x="11020736" y="197406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4EB6F2-7FDC-4CB1-BD43-4CBC1F3E9CFF}"/>
              </a:ext>
            </a:extLst>
          </p:cNvPr>
          <p:cNvSpPr txBox="1"/>
          <p:nvPr/>
        </p:nvSpPr>
        <p:spPr>
          <a:xfrm>
            <a:off x="11020736" y="232954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E4B034-2483-4C33-B844-1105F14FD673}"/>
              </a:ext>
            </a:extLst>
          </p:cNvPr>
          <p:cNvSpPr txBox="1"/>
          <p:nvPr/>
        </p:nvSpPr>
        <p:spPr>
          <a:xfrm>
            <a:off x="11020736" y="270532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C18D12-4BE1-4B9F-BC1E-039B1991E011}"/>
              </a:ext>
            </a:extLst>
          </p:cNvPr>
          <p:cNvSpPr txBox="1"/>
          <p:nvPr/>
        </p:nvSpPr>
        <p:spPr>
          <a:xfrm>
            <a:off x="11020736" y="307465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33C7C5-A21D-451B-BAE2-8712BA793D3C}"/>
              </a:ext>
            </a:extLst>
          </p:cNvPr>
          <p:cNvSpPr txBox="1"/>
          <p:nvPr/>
        </p:nvSpPr>
        <p:spPr>
          <a:xfrm>
            <a:off x="11020736" y="344398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C93F1D-D76C-4B87-9484-0E9D98BF1588}"/>
              </a:ext>
            </a:extLst>
          </p:cNvPr>
          <p:cNvSpPr txBox="1"/>
          <p:nvPr/>
        </p:nvSpPr>
        <p:spPr>
          <a:xfrm>
            <a:off x="11020736" y="383287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057638-58E3-4C1D-99FC-1586EB08C340}"/>
              </a:ext>
            </a:extLst>
          </p:cNvPr>
          <p:cNvSpPr txBox="1"/>
          <p:nvPr/>
        </p:nvSpPr>
        <p:spPr>
          <a:xfrm>
            <a:off x="11020736" y="422260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0CB98A-D3A0-44E8-9073-335CD812A170}"/>
              </a:ext>
            </a:extLst>
          </p:cNvPr>
          <p:cNvSpPr txBox="1"/>
          <p:nvPr/>
        </p:nvSpPr>
        <p:spPr>
          <a:xfrm>
            <a:off x="11020736" y="459049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EFD721-6FF7-4CC9-BADD-384DB279F608}"/>
              </a:ext>
            </a:extLst>
          </p:cNvPr>
          <p:cNvSpPr txBox="1"/>
          <p:nvPr/>
        </p:nvSpPr>
        <p:spPr>
          <a:xfrm>
            <a:off x="10900098" y="4972715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0110</a:t>
            </a:r>
          </a:p>
        </p:txBody>
      </p:sp>
      <p:sp>
        <p:nvSpPr>
          <p:cNvPr id="54" name="Slide Number Placeholder 1">
            <a:extLst>
              <a:ext uri="{FF2B5EF4-FFF2-40B4-BE49-F238E27FC236}">
                <a16:creationId xmlns:a16="http://schemas.microsoft.com/office/drawing/2014/main" id="{9092B960-8289-45E6-A3E9-75BDC684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13</a:t>
            </a:fld>
            <a:endParaRPr lang="en-SG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922" y="2624526"/>
            <a:ext cx="5800687" cy="3274069"/>
            <a:chOff x="2255922" y="2624526"/>
            <a:chExt cx="5800687" cy="3274069"/>
          </a:xfrm>
        </p:grpSpPr>
        <p:grpSp>
          <p:nvGrpSpPr>
            <p:cNvPr id="56" name="Group 55"/>
            <p:cNvGrpSpPr/>
            <p:nvPr/>
          </p:nvGrpSpPr>
          <p:grpSpPr>
            <a:xfrm>
              <a:off x="3513583" y="2624526"/>
              <a:ext cx="3550430" cy="3274069"/>
              <a:chOff x="3513583" y="2624526"/>
              <a:chExt cx="3550430" cy="327406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528660" y="4590491"/>
                <a:ext cx="269396" cy="171088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513583" y="4952134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816011" y="5590818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775444" y="4187987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56716" y="2624526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255922" y="534204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08607" y="4895052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901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30" grpId="0"/>
      <p:bldP spid="31" grpId="0"/>
      <p:bldP spid="32" grpId="0"/>
      <p:bldP spid="33" grpId="0"/>
      <p:bldP spid="40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1" y="115042"/>
            <a:ext cx="24290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$25, $20, $5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26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Q1(iii)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000000 10100 00101 11001 00000 100010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0624" y="115042"/>
            <a:ext cx="20062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R[</a:t>
            </a:r>
            <a:r>
              <a:rPr lang="en-SG" dirty="0" err="1">
                <a:cs typeface="Courier New" panose="02070309020205020404" pitchFamily="49" charset="0"/>
              </a:rPr>
              <a:t>rd</a:t>
            </a:r>
            <a:r>
              <a:rPr lang="en-SG" dirty="0">
                <a:cs typeface="Courier New" panose="02070309020205020404" pitchFamily="49" charset="0"/>
              </a:rPr>
              <a:t>] = 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 – 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8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6095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708" y="1267897"/>
            <a:ext cx="170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[$20] – [$5]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[$20]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[$5]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89468" y="1267898"/>
            <a:ext cx="153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[$20] – [$5]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[$5]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49024" y="1948304"/>
            <a:ext cx="22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10100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00101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63043" y="4606184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11001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63963" y="5105180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60833" y="562389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100010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C4F5E34-A4A1-4D33-91FF-89B93A75913A}"/>
              </a:ext>
            </a:extLst>
          </p:cNvPr>
          <p:cNvGraphicFramePr>
            <a:graphicFrameLocks noGrp="1"/>
          </p:cNvGraphicFramePr>
          <p:nvPr/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023164" y="196098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23164" y="231618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023164" y="269224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23164" y="306157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23164" y="343090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023164" y="3828712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023164" y="423377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023164" y="4603109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902526" y="4985333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0110</a:t>
            </a:r>
          </a:p>
        </p:txBody>
      </p:sp>
      <p:sp>
        <p:nvSpPr>
          <p:cNvPr id="46" name="Slide Number Placeholder 1">
            <a:extLst>
              <a:ext uri="{FF2B5EF4-FFF2-40B4-BE49-F238E27FC236}">
                <a16:creationId xmlns:a16="http://schemas.microsoft.com/office/drawing/2014/main" id="{3621D8AB-0476-47E8-BBF1-9B3371F9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14</a:t>
            </a:fld>
            <a:endParaRPr lang="en-SG" dirty="0"/>
          </a:p>
        </p:txBody>
      </p:sp>
      <p:grpSp>
        <p:nvGrpSpPr>
          <p:cNvPr id="47" name="Group 46"/>
          <p:cNvGrpSpPr/>
          <p:nvPr/>
        </p:nvGrpSpPr>
        <p:grpSpPr>
          <a:xfrm>
            <a:off x="2165454" y="2624526"/>
            <a:ext cx="5689694" cy="3274069"/>
            <a:chOff x="2165454" y="2624526"/>
            <a:chExt cx="5689694" cy="3274069"/>
          </a:xfrm>
        </p:grpSpPr>
        <p:sp>
          <p:nvSpPr>
            <p:cNvPr id="48" name="Oval 47"/>
            <p:cNvSpPr/>
            <p:nvPr/>
          </p:nvSpPr>
          <p:spPr>
            <a:xfrm>
              <a:off x="2165454" y="4801353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536088" y="4603109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13583" y="4952134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16011" y="5590818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75444" y="418798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7585752" y="5607714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56716" y="2624526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955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30" grpId="0"/>
      <p:bldP spid="31" grpId="0"/>
      <p:bldP spid="32" grpId="0"/>
      <p:bldP spid="36" grpId="0"/>
      <p:bldP spid="37" grpId="0"/>
      <p:bldP spid="38" grpId="0"/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116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SUB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54969" y="1786510"/>
            <a:ext cx="369094" cy="2205317"/>
            <a:chOff x="1654969" y="1506071"/>
            <a:chExt cx="369093" cy="2205317"/>
          </a:xfrm>
        </p:grpSpPr>
        <p:cxnSp>
          <p:nvCxnSpPr>
            <p:cNvPr id="10" name="Straight Connector 9"/>
            <p:cNvCxnSpPr>
              <a:cxnSpLocks/>
            </p:cNvCxnSpPr>
            <p:nvPr/>
          </p:nvCxnSpPr>
          <p:spPr>
            <a:xfrm flipH="1">
              <a:off x="1654969" y="1506071"/>
              <a:ext cx="342899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 flipH="1">
              <a:off x="1673108" y="3692402"/>
              <a:ext cx="350954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68600" y="3429000"/>
            <a:ext cx="1776509" cy="1164434"/>
            <a:chOff x="2768596" y="3429000"/>
            <a:chExt cx="1776509" cy="1164434"/>
          </a:xfrm>
        </p:grpSpPr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>
              <a:off x="2768596" y="3429000"/>
              <a:ext cx="1776509" cy="53788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cxnSpLocks/>
            </p:cNvCxnSpPr>
            <p:nvPr/>
          </p:nvCxnSpPr>
          <p:spPr>
            <a:xfrm flipV="1">
              <a:off x="2768596" y="3799760"/>
              <a:ext cx="1184839" cy="14994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2768596" y="4593434"/>
              <a:ext cx="893486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cxnSpLocks/>
            </p:cNvCxnSpPr>
            <p:nvPr/>
          </p:nvCxnSpPr>
          <p:spPr>
            <a:xfrm flipV="1">
              <a:off x="3662082" y="4168775"/>
              <a:ext cx="833713" cy="407592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970495" y="91308"/>
            <a:ext cx="1837765" cy="646331"/>
            <a:chOff x="5970492" y="91305"/>
            <a:chExt cx="1837765" cy="646331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ALUSrc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776877" y="91308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727140" y="91308"/>
            <a:ext cx="1792947" cy="646331"/>
            <a:chOff x="8727137" y="91305"/>
            <a:chExt cx="1792947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MToR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416987" y="91308"/>
            <a:ext cx="1447797" cy="646331"/>
            <a:chOff x="10416984" y="91305"/>
            <a:chExt cx="1447797" cy="64633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10416984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70237" y="91305"/>
              <a:ext cx="119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endParaRPr lang="en-SG" dirty="0"/>
            </a:p>
            <a:p>
              <a:pPr algn="ctr"/>
              <a:r>
                <a:rPr lang="en-SG" dirty="0"/>
                <a:t>(200)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607422" y="3499049"/>
            <a:ext cx="1317812" cy="871249"/>
            <a:chOff x="5607421" y="3499045"/>
            <a:chExt cx="1317812" cy="871249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607421" y="3499045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607421" y="4370294"/>
              <a:ext cx="658906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>
            <a:off x="6266327" y="4370297"/>
            <a:ext cx="658907" cy="206073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7637932" y="4249274"/>
            <a:ext cx="2017059" cy="1237129"/>
            <a:chOff x="7637929" y="4249271"/>
            <a:chExt cx="2017059" cy="1237129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7637929" y="4249271"/>
              <a:ext cx="170328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776877" y="4249271"/>
              <a:ext cx="0" cy="123712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7776877" y="5486400"/>
              <a:ext cx="1878111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262717" y="4576370"/>
            <a:ext cx="5844983" cy="1246209"/>
            <a:chOff x="4262716" y="4576367"/>
            <a:chExt cx="5844982" cy="1246209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9914964" y="5221942"/>
              <a:ext cx="192734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107698" y="5221942"/>
              <a:ext cx="0" cy="60063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285127" y="5822576"/>
              <a:ext cx="5818089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285119" y="4576367"/>
              <a:ext cx="8" cy="124620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262716" y="4576367"/>
              <a:ext cx="233082" cy="448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3" y="1199303"/>
            <a:ext cx="26661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400+200+30+120+30+200 = 980ps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68040" y="1512290"/>
            <a:ext cx="202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SG" sz="800" dirty="0">
                <a:solidFill>
                  <a:srgbClr val="0033CC"/>
                </a:solidFill>
              </a:rPr>
              <a:t>0</a:t>
            </a:r>
          </a:p>
          <a:p>
            <a:pPr algn="ctr">
              <a:spcAft>
                <a:spcPts val="400"/>
              </a:spcAft>
            </a:pPr>
            <a:endParaRPr lang="en-SG" sz="800" dirty="0">
              <a:solidFill>
                <a:srgbClr val="0033CC"/>
              </a:solidFill>
            </a:endParaRPr>
          </a:p>
          <a:p>
            <a:pPr algn="ctr">
              <a:spcAft>
                <a:spcPts val="400"/>
              </a:spcAft>
            </a:pPr>
            <a:endParaRPr lang="en-SG" sz="800" dirty="0">
              <a:solidFill>
                <a:srgbClr val="0033CC"/>
              </a:solidFill>
            </a:endParaRPr>
          </a:p>
          <a:p>
            <a:pPr algn="ctr">
              <a:spcAft>
                <a:spcPts val="400"/>
              </a:spcAft>
            </a:pPr>
            <a:r>
              <a:rPr lang="en-SG" sz="800" dirty="0">
                <a:solidFill>
                  <a:srgbClr val="0033CC"/>
                </a:solidFill>
              </a:rPr>
              <a:t>1</a:t>
            </a:r>
            <a:endParaRPr lang="en-US" sz="800" dirty="0">
              <a:solidFill>
                <a:srgbClr val="0033CC"/>
              </a:solidFill>
            </a:endParaRPr>
          </a:p>
        </p:txBody>
      </p:sp>
      <p:sp>
        <p:nvSpPr>
          <p:cNvPr id="69" name="Slide Number Placeholder 1">
            <a:extLst>
              <a:ext uri="{FF2B5EF4-FFF2-40B4-BE49-F238E27FC236}">
                <a16:creationId xmlns:a16="http://schemas.microsoft.com/office/drawing/2014/main" id="{570AAAD4-029E-4A7E-8633-6F0B95C8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15</a:t>
            </a:fld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57874-CE59-4AC2-BDD6-D49ED71407D2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668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14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LW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7" y="1786510"/>
            <a:ext cx="336667" cy="2205317"/>
            <a:chOff x="1673108" y="1506071"/>
            <a:chExt cx="336666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 flipH="1">
              <a:off x="1690688" y="3698688"/>
              <a:ext cx="319086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16307" y="3429000"/>
            <a:ext cx="1828802" cy="769142"/>
            <a:chOff x="2716303" y="3429000"/>
            <a:chExt cx="1828802" cy="769141"/>
          </a:xfrm>
        </p:grpSpPr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>
              <a:off x="2716303" y="3429000"/>
              <a:ext cx="1828802" cy="53788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209365" y="3910726"/>
              <a:ext cx="0" cy="287415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09365" y="4198141"/>
              <a:ext cx="1248334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122485" y="91308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762595" y="91308"/>
            <a:ext cx="1792947" cy="646331"/>
            <a:chOff x="8727137" y="91305"/>
            <a:chExt cx="1792947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MToR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452442" y="91308"/>
            <a:ext cx="1447797" cy="646331"/>
            <a:chOff x="10416984" y="91305"/>
            <a:chExt cx="1447797" cy="64633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10416984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70237" y="91305"/>
              <a:ext cx="119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endParaRPr lang="en-SG" dirty="0"/>
            </a:p>
            <a:p>
              <a:pPr algn="ctr"/>
              <a:r>
                <a:rPr lang="en-SG" dirty="0"/>
                <a:t>(200)</a:t>
              </a: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1">
            <a:off x="7634885" y="4272985"/>
            <a:ext cx="444593" cy="2409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262717" y="4576370"/>
            <a:ext cx="5844983" cy="1246209"/>
            <a:chOff x="4262716" y="4576367"/>
            <a:chExt cx="5844982" cy="1246209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9914964" y="5221942"/>
              <a:ext cx="192734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107698" y="5221942"/>
              <a:ext cx="0" cy="60063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285127" y="5822576"/>
              <a:ext cx="5818089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285119" y="4576367"/>
              <a:ext cx="8" cy="124620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262716" y="4576367"/>
              <a:ext cx="233082" cy="448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3" y="1199303"/>
            <a:ext cx="282508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400+200+120+350+30+200 = 1300ps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13410" y="5070401"/>
            <a:ext cx="5228133" cy="1553651"/>
            <a:chOff x="6413407" y="5070399"/>
            <a:chExt cx="5228133" cy="1553651"/>
          </a:xfrm>
        </p:grpSpPr>
        <p:sp>
          <p:nvSpPr>
            <p:cNvPr id="7" name="Freeform 6"/>
            <p:cNvSpPr/>
            <p:nvPr/>
          </p:nvSpPr>
          <p:spPr>
            <a:xfrm>
              <a:off x="6413407" y="5070399"/>
              <a:ext cx="2306472" cy="1009934"/>
            </a:xfrm>
            <a:custGeom>
              <a:avLst/>
              <a:gdLst>
                <a:gd name="connsiteX0" fmla="*/ 2306472 w 2306472"/>
                <a:gd name="connsiteY0" fmla="*/ 1009934 h 1009934"/>
                <a:gd name="connsiteX1" fmla="*/ 409433 w 2306472"/>
                <a:gd name="connsiteY1" fmla="*/ 436729 h 1009934"/>
                <a:gd name="connsiteX2" fmla="*/ 0 w 2306472"/>
                <a:gd name="connsiteY2" fmla="*/ 0 h 100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6472" h="1009934">
                  <a:moveTo>
                    <a:pt x="2306472" y="1009934"/>
                  </a:moveTo>
                  <a:cubicBezTo>
                    <a:pt x="1550158" y="807492"/>
                    <a:pt x="793845" y="605051"/>
                    <a:pt x="409433" y="436729"/>
                  </a:cubicBezTo>
                  <a:cubicBezTo>
                    <a:pt x="25021" y="268407"/>
                    <a:pt x="12510" y="134203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2592" y="5977719"/>
              <a:ext cx="2878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Why is MUX (</a:t>
              </a:r>
              <a:r>
                <a:rPr lang="en-SG" dirty="0" err="1">
                  <a:solidFill>
                    <a:srgbClr val="C00000"/>
                  </a:solidFill>
                </a:rPr>
                <a:t>ALUSrc</a:t>
              </a:r>
              <a:r>
                <a:rPr lang="en-SG" dirty="0">
                  <a:solidFill>
                    <a:srgbClr val="C00000"/>
                  </a:solidFill>
                </a:rPr>
                <a:t>) not included this time?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165241" y="91413"/>
            <a:ext cx="1792947" cy="646331"/>
            <a:chOff x="8727137" y="91305"/>
            <a:chExt cx="1792947" cy="646331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DataMem</a:t>
              </a:r>
              <a:endParaRPr lang="en-SG" dirty="0"/>
            </a:p>
            <a:p>
              <a:pPr algn="ctr"/>
              <a:r>
                <a:rPr lang="en-SG" dirty="0"/>
                <a:t>(350)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V="1">
            <a:off x="9198596" y="5044884"/>
            <a:ext cx="444593" cy="2409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716310" y="3512695"/>
            <a:ext cx="4208927" cy="2009567"/>
            <a:chOff x="2716306" y="3512692"/>
            <a:chExt cx="4208927" cy="2009567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607421" y="3512692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716306" y="4576367"/>
              <a:ext cx="4208927" cy="945892"/>
              <a:chOff x="2716306" y="4576367"/>
              <a:chExt cx="4208927" cy="945892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716306" y="5522259"/>
                <a:ext cx="3220568" cy="0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5936874" y="4576367"/>
                <a:ext cx="988359" cy="330913"/>
              </a:xfrm>
              <a:prstGeom prst="straightConnector1">
                <a:avLst/>
              </a:prstGeom>
              <a:ln w="38100">
                <a:solidFill>
                  <a:srgbClr val="0033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5936874" y="4907280"/>
                <a:ext cx="0" cy="604260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Slide Number Placeholder 1">
            <a:extLst>
              <a:ext uri="{FF2B5EF4-FFF2-40B4-BE49-F238E27FC236}">
                <a16:creationId xmlns:a16="http://schemas.microsoft.com/office/drawing/2014/main" id="{420338AD-7390-46C1-9177-65AE3BCB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16</a:t>
            </a:fld>
            <a:endParaRPr lang="en-S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281D5B-2FA8-46AE-A1E8-8128CB293786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82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09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BEQ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6310" y="3362923"/>
            <a:ext cx="1828799" cy="609919"/>
            <a:chOff x="2716306" y="3362923"/>
            <a:chExt cx="1828799" cy="60991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7939452" y="91307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979367" y="91307"/>
            <a:ext cx="1280631" cy="646331"/>
            <a:chOff x="8727137" y="91305"/>
            <a:chExt cx="1280631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043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AND</a:t>
              </a:r>
            </a:p>
            <a:p>
              <a:pPr algn="ctr"/>
              <a:r>
                <a:rPr lang="en-SG" dirty="0"/>
                <a:t>(20)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2" y="1199303"/>
            <a:ext cx="260111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400+200+30+120+20+30 = 800ps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091550" y="91307"/>
            <a:ext cx="1837765" cy="646331"/>
            <a:chOff x="5970492" y="91305"/>
            <a:chExt cx="1837765" cy="646331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ALUSrc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185916" y="91307"/>
            <a:ext cx="1837765" cy="646331"/>
            <a:chOff x="5970492" y="91305"/>
            <a:chExt cx="1837765" cy="646331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PCSrc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07422" y="3499049"/>
            <a:ext cx="1317812" cy="871249"/>
            <a:chOff x="5607421" y="3499045"/>
            <a:chExt cx="1317812" cy="871249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607421" y="3499045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607421" y="4370294"/>
              <a:ext cx="658906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6266327" y="4370297"/>
            <a:ext cx="658907" cy="206073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585276" y="2456598"/>
            <a:ext cx="354176" cy="1343164"/>
            <a:chOff x="7585276" y="2456597"/>
            <a:chExt cx="354176" cy="134316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585276" y="3799760"/>
              <a:ext cx="18488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770161" y="2456597"/>
              <a:ext cx="0" cy="134316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7761879" y="2456597"/>
              <a:ext cx="177573" cy="7848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235290" y="2167616"/>
            <a:ext cx="260413" cy="248501"/>
            <a:chOff x="8235287" y="2167614"/>
            <a:chExt cx="260413" cy="24850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235287" y="2416115"/>
              <a:ext cx="24676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482052" y="2167614"/>
              <a:ext cx="13648" cy="248501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848673" y="1392075"/>
            <a:ext cx="593399" cy="394435"/>
            <a:chOff x="3848669" y="1392072"/>
            <a:chExt cx="593399" cy="394435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3848669" y="1392072"/>
              <a:ext cx="576526" cy="2511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128169" y="1786507"/>
              <a:ext cx="313899" cy="0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>
            <a:off x="6526167" y="2207349"/>
            <a:ext cx="906107" cy="0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4967786" y="1522469"/>
            <a:ext cx="3390884" cy="338355"/>
            <a:chOff x="4967785" y="1522466"/>
            <a:chExt cx="3390884" cy="338355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4967785" y="1544868"/>
              <a:ext cx="3390884" cy="9902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936874" y="1845632"/>
              <a:ext cx="1501954" cy="15189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5936874" y="1522466"/>
              <a:ext cx="11440" cy="323166"/>
            </a:xfrm>
            <a:prstGeom prst="line">
              <a:avLst/>
            </a:prstGeom>
            <a:ln w="381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/>
          <p:nvPr/>
        </p:nvCxnSpPr>
        <p:spPr>
          <a:xfrm>
            <a:off x="2716309" y="5560180"/>
            <a:ext cx="1708889" cy="15189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5568290" y="2415655"/>
            <a:ext cx="382137" cy="3135200"/>
            <a:chOff x="5568287" y="2415654"/>
            <a:chExt cx="382137" cy="3135200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5922938" y="2415654"/>
              <a:ext cx="27486" cy="3135200"/>
            </a:xfrm>
            <a:prstGeom prst="line">
              <a:avLst/>
            </a:prstGeom>
            <a:ln w="3810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568287" y="5540991"/>
              <a:ext cx="354650" cy="538"/>
            </a:xfrm>
            <a:prstGeom prst="line">
              <a:avLst/>
            </a:prstGeom>
            <a:ln w="381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9924133" y="1947365"/>
            <a:ext cx="2099547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How about the </a:t>
            </a:r>
            <a:r>
              <a:rPr lang="en-SG" dirty="0">
                <a:solidFill>
                  <a:srgbClr val="006600"/>
                </a:solidFill>
              </a:rPr>
              <a:t>green</a:t>
            </a:r>
            <a:r>
              <a:rPr lang="en-SG" dirty="0"/>
              <a:t> path: PC </a:t>
            </a:r>
            <a:r>
              <a:rPr lang="en-SG" dirty="0">
                <a:sym typeface="Wingdings" panose="05000000000000000000" pitchFamily="2" charset="2"/>
              </a:rPr>
              <a:t> Adder  MUX (</a:t>
            </a:r>
            <a:r>
              <a:rPr lang="en-SG" dirty="0" err="1">
                <a:sym typeface="Wingdings" panose="05000000000000000000" pitchFamily="2" charset="2"/>
              </a:rPr>
              <a:t>PCSrc</a:t>
            </a:r>
            <a:r>
              <a:rPr lang="en-SG" dirty="0">
                <a:sym typeface="Wingdings" panose="05000000000000000000" pitchFamily="2" charset="2"/>
              </a:rPr>
              <a:t>)?</a:t>
            </a:r>
            <a:endParaRPr lang="en-SG" dirty="0"/>
          </a:p>
        </p:txBody>
      </p:sp>
      <p:sp>
        <p:nvSpPr>
          <p:cNvPr id="133" name="TextBox 132"/>
          <p:cNvSpPr txBox="1"/>
          <p:nvPr/>
        </p:nvSpPr>
        <p:spPr>
          <a:xfrm>
            <a:off x="9924133" y="3258000"/>
            <a:ext cx="2099547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How about the </a:t>
            </a:r>
            <a:r>
              <a:rPr lang="en-SG" dirty="0">
                <a:solidFill>
                  <a:srgbClr val="CC0099"/>
                </a:solidFill>
              </a:rPr>
              <a:t>purple</a:t>
            </a:r>
            <a:r>
              <a:rPr lang="en-SG" dirty="0"/>
              <a:t> path: </a:t>
            </a:r>
            <a:r>
              <a:rPr lang="en-SG" dirty="0" err="1"/>
              <a:t>Inst.Mem</a:t>
            </a:r>
            <a:r>
              <a:rPr lang="en-SG" dirty="0"/>
              <a:t> 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SG" dirty="0" err="1">
                <a:sym typeface="Wingdings" panose="05000000000000000000" pitchFamily="2" charset="2"/>
              </a:rPr>
              <a:t>SignExt</a:t>
            </a:r>
            <a:r>
              <a:rPr lang="en-SG" dirty="0">
                <a:sym typeface="Wingdings" panose="05000000000000000000" pitchFamily="2" charset="2"/>
              </a:rPr>
              <a:t>  </a:t>
            </a:r>
            <a:r>
              <a:rPr lang="en-SG" dirty="0" err="1">
                <a:sym typeface="Wingdings" panose="05000000000000000000" pitchFamily="2" charset="2"/>
              </a:rPr>
              <a:t>LeftShift</a:t>
            </a:r>
            <a:r>
              <a:rPr lang="en-SG" dirty="0">
                <a:sym typeface="Wingdings" panose="05000000000000000000" pitchFamily="2" charset="2"/>
              </a:rPr>
              <a:t>  Adder  MUX(</a:t>
            </a:r>
            <a:r>
              <a:rPr lang="en-SG" dirty="0" err="1">
                <a:sym typeface="Wingdings" panose="05000000000000000000" pitchFamily="2" charset="2"/>
              </a:rPr>
              <a:t>PCSrc</a:t>
            </a:r>
            <a:r>
              <a:rPr lang="en-SG" dirty="0">
                <a:sym typeface="Wingdings" panose="05000000000000000000" pitchFamily="2" charset="2"/>
              </a:rPr>
              <a:t>)?</a:t>
            </a:r>
            <a:endParaRPr lang="en-SG" dirty="0"/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7939452" y="2097401"/>
            <a:ext cx="448664" cy="1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3630708" y="1058253"/>
            <a:ext cx="5262379" cy="771356"/>
            <a:chOff x="3630705" y="1058252"/>
            <a:chExt cx="5262379" cy="771356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8641997" y="1811768"/>
              <a:ext cx="232012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8874009" y="1058252"/>
              <a:ext cx="0" cy="771356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630705" y="1062103"/>
              <a:ext cx="5262379" cy="1769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630705" y="1062103"/>
              <a:ext cx="0" cy="259307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Slide Number Placeholder 1">
            <a:extLst>
              <a:ext uri="{FF2B5EF4-FFF2-40B4-BE49-F238E27FC236}">
                <a16:creationId xmlns:a16="http://schemas.microsoft.com/office/drawing/2014/main" id="{B24BC52B-4306-45F4-90A7-9C543960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17</a:t>
            </a:fld>
            <a:endParaRPr lang="en-S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087342-10AD-4A8F-BDC2-84C8EE1067CA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527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32" grpId="0" animBg="1"/>
      <p:bldP spid="1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3893" y="165508"/>
            <a:ext cx="107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Q3</a:t>
            </a:r>
            <a:r>
              <a:rPr lang="en-SG" sz="2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C141106-4C97-4986-8A36-DCA03CD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18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645095" y="3042770"/>
            <a:ext cx="1933575" cy="2155382"/>
            <a:chOff x="5596778" y="2011550"/>
            <a:chExt cx="1273175" cy="1419225"/>
          </a:xfrm>
        </p:grpSpPr>
        <p:pic>
          <p:nvPicPr>
            <p:cNvPr id="2055" name="Picture 43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778" y="2011550"/>
              <a:ext cx="127317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43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828" y="2133787"/>
              <a:ext cx="860425" cy="90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4340"/>
            <p:cNvSpPr>
              <a:spLocks/>
            </p:cNvSpPr>
            <p:nvPr/>
          </p:nvSpPr>
          <p:spPr bwMode="auto">
            <a:xfrm>
              <a:off x="5869828" y="3072000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Correct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1576" y="3061819"/>
            <a:ext cx="1823290" cy="2136333"/>
            <a:chOff x="7065216" y="2003612"/>
            <a:chExt cx="1211262" cy="1419225"/>
          </a:xfrm>
        </p:grpSpPr>
        <p:pic>
          <p:nvPicPr>
            <p:cNvPr id="2051" name="Picture 43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16" y="2003612"/>
              <a:ext cx="1211262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43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941" y="2135375"/>
              <a:ext cx="857250" cy="9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4343"/>
            <p:cNvSpPr>
              <a:spLocks/>
            </p:cNvSpPr>
            <p:nvPr/>
          </p:nvSpPr>
          <p:spPr bwMode="auto">
            <a:xfrm>
              <a:off x="7306516" y="3083112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Wrong!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052" name="Picture 30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" y="364862"/>
            <a:ext cx="4292963" cy="2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8301" y="192978"/>
            <a:ext cx="283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instruction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3893" y="780962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	One example where the incorrect processor still gives the </a:t>
            </a:r>
            <a:r>
              <a:rPr lang="en-US" sz="2400" dirty="0">
                <a:solidFill>
                  <a:srgbClr val="0033CC"/>
                </a:solidFill>
              </a:rPr>
              <a:t>right</a:t>
            </a:r>
            <a:r>
              <a:rPr lang="en-US" sz="2400" dirty="0"/>
              <a:t> execution result.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33893" y="3443924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(ii) 	One example where the incorrect processor gives the </a:t>
            </a:r>
            <a:r>
              <a:rPr lang="en-US" sz="2400" dirty="0">
                <a:solidFill>
                  <a:srgbClr val="0033CC"/>
                </a:solidFill>
              </a:rPr>
              <a:t>wrong</a:t>
            </a:r>
            <a:r>
              <a:rPr lang="en-US" sz="2400" dirty="0"/>
              <a:t> execution result.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0282" y="1640703"/>
            <a:ext cx="3817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possible answers.</a:t>
            </a:r>
          </a:p>
          <a:p>
            <a:r>
              <a:rPr lang="en-US" sz="2400" dirty="0"/>
              <a:t>Make RT = RD.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70280" y="2558201"/>
            <a:ext cx="401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r>
              <a:rPr lang="en-US" sz="2400" dirty="0">
                <a:solidFill>
                  <a:srgbClr val="C00000"/>
                </a:solidFill>
              </a:rPr>
              <a:t>add </a:t>
            </a:r>
            <a:r>
              <a:rPr lang="en-US" sz="2400" u="sng" dirty="0">
                <a:solidFill>
                  <a:srgbClr val="C00000"/>
                </a:solidFill>
              </a:rPr>
              <a:t>$</a:t>
            </a:r>
            <a:r>
              <a:rPr lang="en-US" sz="2400" u="sng" dirty="0" err="1">
                <a:solidFill>
                  <a:srgbClr val="C00000"/>
                </a:solidFill>
              </a:rPr>
              <a:t>t0</a:t>
            </a:r>
            <a:r>
              <a:rPr lang="en-US" sz="2400" dirty="0">
                <a:solidFill>
                  <a:srgbClr val="C00000"/>
                </a:solidFill>
              </a:rPr>
              <a:t>, $</a:t>
            </a:r>
            <a:r>
              <a:rPr lang="en-US" sz="2400" dirty="0" err="1">
                <a:solidFill>
                  <a:srgbClr val="C00000"/>
                </a:solidFill>
              </a:rPr>
              <a:t>t1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u="sng" dirty="0">
                <a:solidFill>
                  <a:srgbClr val="C00000"/>
                </a:solidFill>
              </a:rPr>
              <a:t>$</a:t>
            </a:r>
            <a:r>
              <a:rPr lang="en-US" sz="2400" u="sng" dirty="0" err="1">
                <a:solidFill>
                  <a:srgbClr val="C00000"/>
                </a:solidFill>
              </a:rPr>
              <a:t>t0</a:t>
            </a:r>
            <a:endParaRPr lang="en-US" sz="2400" u="sng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70280" y="4367155"/>
            <a:ext cx="5874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r>
              <a:rPr lang="en-US" sz="2400" dirty="0">
                <a:solidFill>
                  <a:srgbClr val="C00000"/>
                </a:solidFill>
              </a:rPr>
              <a:t>add </a:t>
            </a:r>
            <a:r>
              <a:rPr lang="en-US" sz="2400" u="sng" dirty="0">
                <a:solidFill>
                  <a:srgbClr val="C00000"/>
                </a:solidFill>
              </a:rPr>
              <a:t>$</a:t>
            </a:r>
            <a:r>
              <a:rPr lang="en-US" sz="2400" u="sng" dirty="0" err="1">
                <a:solidFill>
                  <a:srgbClr val="C00000"/>
                </a:solidFill>
              </a:rPr>
              <a:t>t0</a:t>
            </a:r>
            <a:r>
              <a:rPr lang="en-US" sz="2400" dirty="0">
                <a:solidFill>
                  <a:srgbClr val="C00000"/>
                </a:solidFill>
              </a:rPr>
              <a:t>, $</a:t>
            </a:r>
            <a:r>
              <a:rPr lang="en-US" sz="2400" dirty="0" err="1">
                <a:solidFill>
                  <a:srgbClr val="C00000"/>
                </a:solidFill>
              </a:rPr>
              <a:t>t1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u="sng" dirty="0">
                <a:solidFill>
                  <a:srgbClr val="C00000"/>
                </a:solidFill>
              </a:rPr>
              <a:t>$</a:t>
            </a:r>
            <a:r>
              <a:rPr lang="en-US" sz="2400" u="sng" dirty="0" err="1">
                <a:solidFill>
                  <a:srgbClr val="C00000"/>
                </a:solidFill>
              </a:rPr>
              <a:t>t2</a:t>
            </a:r>
            <a:endParaRPr lang="en-US" sz="2400" u="sng" dirty="0">
              <a:solidFill>
                <a:srgbClr val="C00000"/>
              </a:solidFill>
            </a:endParaRPr>
          </a:p>
          <a:p>
            <a:r>
              <a:rPr lang="en-US" sz="2400" dirty="0"/>
              <a:t>$</a:t>
            </a:r>
            <a:r>
              <a:rPr lang="en-US" sz="2400" dirty="0" err="1"/>
              <a:t>t2</a:t>
            </a:r>
            <a:r>
              <a:rPr lang="en-US" sz="2400" dirty="0"/>
              <a:t> instead of $</a:t>
            </a:r>
            <a:r>
              <a:rPr lang="en-US" sz="2400" dirty="0" err="1"/>
              <a:t>t0</a:t>
            </a:r>
            <a:r>
              <a:rPr lang="en-US" sz="2400" dirty="0"/>
              <a:t> is picked as write register.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6959" y="2327369"/>
            <a:ext cx="20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RegDst</a:t>
            </a:r>
            <a:r>
              <a:rPr lang="en-US" sz="2400" dirty="0">
                <a:solidFill>
                  <a:srgbClr val="C00000"/>
                </a:solidFill>
              </a:rPr>
              <a:t>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C39F1A-3E5C-4A57-A0D1-2655815B3D31}"/>
              </a:ext>
            </a:extLst>
          </p:cNvPr>
          <p:cNvSpPr txBox="1"/>
          <p:nvPr/>
        </p:nvSpPr>
        <p:spPr>
          <a:xfrm>
            <a:off x="1643225" y="5358979"/>
            <a:ext cx="23498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R[</a:t>
            </a:r>
            <a:r>
              <a:rPr lang="en-US" dirty="0" err="1"/>
              <a:t>rd</a:t>
            </a:r>
            <a:r>
              <a:rPr lang="en-US" dirty="0"/>
              <a:t>] = R[</a:t>
            </a:r>
            <a:r>
              <a:rPr lang="en-US" dirty="0" err="1"/>
              <a:t>rs</a:t>
            </a:r>
            <a:r>
              <a:rPr lang="en-US" dirty="0"/>
              <a:t>] + R[rt]</a:t>
            </a:r>
            <a:endParaRPr lang="en-SG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D836C8-7DDF-4683-A230-98F8B16534A2}"/>
              </a:ext>
            </a:extLst>
          </p:cNvPr>
          <p:cNvGrpSpPr/>
          <p:nvPr/>
        </p:nvGrpSpPr>
        <p:grpSpPr>
          <a:xfrm>
            <a:off x="526506" y="5829571"/>
            <a:ext cx="4943332" cy="369332"/>
            <a:chOff x="526506" y="5829571"/>
            <a:chExt cx="4943332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5FA6EE-94D9-4A1E-B916-495A584466D5}"/>
                </a:ext>
              </a:extLst>
            </p:cNvPr>
            <p:cNvSpPr txBox="1"/>
            <p:nvPr/>
          </p:nvSpPr>
          <p:spPr>
            <a:xfrm>
              <a:off x="526506" y="5829571"/>
              <a:ext cx="9286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opcode</a:t>
              </a:r>
              <a:endParaRPr lang="en-SG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86A088-2C8D-4E3A-8336-36DCFE4A4582}"/>
                </a:ext>
              </a:extLst>
            </p:cNvPr>
            <p:cNvSpPr txBox="1"/>
            <p:nvPr/>
          </p:nvSpPr>
          <p:spPr>
            <a:xfrm>
              <a:off x="1455174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rs</a:t>
              </a:r>
              <a:endParaRPr lang="en-SG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30251F-4EAA-44B8-A428-42DED0CCE606}"/>
                </a:ext>
              </a:extLst>
            </p:cNvPr>
            <p:cNvSpPr txBox="1"/>
            <p:nvPr/>
          </p:nvSpPr>
          <p:spPr>
            <a:xfrm>
              <a:off x="2226673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rt</a:t>
              </a:r>
              <a:endParaRPr lang="en-SG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16867A-6F2E-447D-BAA3-CF82C17ED3E5}"/>
                </a:ext>
              </a:extLst>
            </p:cNvPr>
            <p:cNvSpPr txBox="1"/>
            <p:nvPr/>
          </p:nvSpPr>
          <p:spPr>
            <a:xfrm>
              <a:off x="2998172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rd</a:t>
              </a:r>
              <a:endParaRPr lang="en-SG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8E17E7-F78F-46D3-A461-976DC9BDA9D6}"/>
                </a:ext>
              </a:extLst>
            </p:cNvPr>
            <p:cNvSpPr txBox="1"/>
            <p:nvPr/>
          </p:nvSpPr>
          <p:spPr>
            <a:xfrm>
              <a:off x="3769671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shamt</a:t>
              </a:r>
              <a:endParaRPr lang="en-SG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F0DE9B-E4D1-4F68-8C44-5A195B9E18FD}"/>
                </a:ext>
              </a:extLst>
            </p:cNvPr>
            <p:cNvSpPr txBox="1"/>
            <p:nvPr/>
          </p:nvSpPr>
          <p:spPr>
            <a:xfrm>
              <a:off x="4541170" y="5829571"/>
              <a:ext cx="9286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funct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13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41" grpId="0"/>
      <p:bldP spid="11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3893" y="165508"/>
            <a:ext cx="107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Q3</a:t>
            </a:r>
            <a:r>
              <a:rPr lang="en-SG" sz="2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C141106-4C97-4986-8A36-DCA03CD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19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645095" y="3042770"/>
            <a:ext cx="1933575" cy="2155382"/>
            <a:chOff x="5596778" y="2011550"/>
            <a:chExt cx="1273175" cy="1419225"/>
          </a:xfrm>
        </p:grpSpPr>
        <p:pic>
          <p:nvPicPr>
            <p:cNvPr id="2055" name="Picture 43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778" y="2011550"/>
              <a:ext cx="127317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43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828" y="2133787"/>
              <a:ext cx="860425" cy="90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4340"/>
            <p:cNvSpPr>
              <a:spLocks/>
            </p:cNvSpPr>
            <p:nvPr/>
          </p:nvSpPr>
          <p:spPr bwMode="auto">
            <a:xfrm>
              <a:off x="5869828" y="3072000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Correct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1576" y="3061819"/>
            <a:ext cx="1823290" cy="2136333"/>
            <a:chOff x="7065216" y="2003612"/>
            <a:chExt cx="1211262" cy="1419225"/>
          </a:xfrm>
        </p:grpSpPr>
        <p:pic>
          <p:nvPicPr>
            <p:cNvPr id="2051" name="Picture 434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16" y="2003612"/>
              <a:ext cx="1211262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433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941" y="2135375"/>
              <a:ext cx="857250" cy="9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4343"/>
            <p:cNvSpPr>
              <a:spLocks/>
            </p:cNvSpPr>
            <p:nvPr/>
          </p:nvSpPr>
          <p:spPr bwMode="auto">
            <a:xfrm>
              <a:off x="7306516" y="3083112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Wrong!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052" name="Picture 308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" y="364862"/>
            <a:ext cx="4292963" cy="2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8301" y="192978"/>
            <a:ext cx="283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lw</a:t>
            </a:r>
            <a:r>
              <a:rPr lang="en-US" sz="2800" dirty="0"/>
              <a:t> instruction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3893" y="780962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	One example where the incorrect processor still gives the </a:t>
            </a:r>
            <a:r>
              <a:rPr lang="en-US" sz="2400" dirty="0">
                <a:solidFill>
                  <a:srgbClr val="0033CC"/>
                </a:solidFill>
              </a:rPr>
              <a:t>right</a:t>
            </a:r>
            <a:r>
              <a:rPr lang="en-US" sz="2400" dirty="0"/>
              <a:t> execution result.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33893" y="4347796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(ii) 	One example where the incorrect processor gives the </a:t>
            </a:r>
            <a:r>
              <a:rPr lang="en-US" sz="2400" dirty="0">
                <a:solidFill>
                  <a:srgbClr val="0033CC"/>
                </a:solidFill>
              </a:rPr>
              <a:t>wrong</a:t>
            </a:r>
            <a:r>
              <a:rPr lang="en-US" sz="2400" dirty="0"/>
              <a:t> execution result.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0281" y="1640703"/>
            <a:ext cx="5442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the first 5 bits of immediate value the same as the register number of RT.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70280" y="2465912"/>
            <a:ext cx="401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r>
              <a:rPr lang="en-US" sz="2400" dirty="0" err="1">
                <a:solidFill>
                  <a:srgbClr val="C00000"/>
                </a:solidFill>
              </a:rPr>
              <a:t>lw</a:t>
            </a:r>
            <a:r>
              <a:rPr lang="en-US" sz="2400" dirty="0">
                <a:solidFill>
                  <a:srgbClr val="C00000"/>
                </a:solidFill>
              </a:rPr>
              <a:t> $4, 8192($t0)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70280" y="5271027"/>
            <a:ext cx="587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Anything other than (</a:t>
            </a:r>
            <a:r>
              <a:rPr lang="en-US" sz="2400" dirty="0" err="1"/>
              <a:t>i</a:t>
            </a:r>
            <a:r>
              <a:rPr lang="en-US" sz="24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6959" y="2327369"/>
            <a:ext cx="20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RegDst</a:t>
            </a:r>
            <a:r>
              <a:rPr lang="en-US" sz="2400" dirty="0">
                <a:solidFill>
                  <a:srgbClr val="C00000"/>
                </a:solidFill>
              </a:rPr>
              <a:t> = 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34548" y="3296909"/>
          <a:ext cx="5376433" cy="449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451">
                  <a:extLst>
                    <a:ext uri="{9D8B030D-6E8A-4147-A177-3AD203B41FA5}">
                      <a16:colId xmlns:a16="http://schemas.microsoft.com/office/drawing/2014/main" val="3540358564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975019001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1644057359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546607195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883264156"/>
                    </a:ext>
                  </a:extLst>
                </a:gridCol>
                <a:gridCol w="335451">
                  <a:extLst>
                    <a:ext uri="{9D8B030D-6E8A-4147-A177-3AD203B41FA5}">
                      <a16:colId xmlns:a16="http://schemas.microsoft.com/office/drawing/2014/main" val="3618389985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1200488113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14390432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498970609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1703249610"/>
                    </a:ext>
                  </a:extLst>
                </a:gridCol>
                <a:gridCol w="335451">
                  <a:extLst>
                    <a:ext uri="{9D8B030D-6E8A-4147-A177-3AD203B41FA5}">
                      <a16:colId xmlns:a16="http://schemas.microsoft.com/office/drawing/2014/main" val="771714535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509250849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2710206936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019941504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392687882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2850740734"/>
                    </a:ext>
                  </a:extLst>
                </a:gridCol>
              </a:tblGrid>
              <a:tr h="449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174328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534548" y="3783974"/>
            <a:ext cx="1627915" cy="502368"/>
            <a:chOff x="5534548" y="3783974"/>
            <a:chExt cx="1627915" cy="502368"/>
          </a:xfrm>
        </p:grpSpPr>
        <p:sp>
          <p:nvSpPr>
            <p:cNvPr id="21" name="Right Brace 20"/>
            <p:cNvSpPr/>
            <p:nvPr/>
          </p:nvSpPr>
          <p:spPr>
            <a:xfrm rot="5400000">
              <a:off x="6267954" y="3050568"/>
              <a:ext cx="161103" cy="1627915"/>
            </a:xfrm>
            <a:prstGeom prst="rightBrace">
              <a:avLst>
                <a:gd name="adj1" fmla="val 2954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24070" y="3917010"/>
              <a:ext cx="1048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$4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447088" y="2934379"/>
            <a:ext cx="171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8192 = </a:t>
            </a:r>
            <a:r>
              <a:rPr lang="en-US" dirty="0" err="1"/>
              <a:t>0x2000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503A7-DAC2-4D96-BCD3-50BA3ED8E9DA}"/>
              </a:ext>
            </a:extLst>
          </p:cNvPr>
          <p:cNvSpPr txBox="1"/>
          <p:nvPr/>
        </p:nvSpPr>
        <p:spPr>
          <a:xfrm>
            <a:off x="1059777" y="5358979"/>
            <a:ext cx="311286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R[rt] = M[R[</a:t>
            </a:r>
            <a:r>
              <a:rPr lang="en-US" dirty="0" err="1"/>
              <a:t>rs</a:t>
            </a:r>
            <a:r>
              <a:rPr lang="en-US" dirty="0"/>
              <a:t>] + </a:t>
            </a:r>
            <a:r>
              <a:rPr lang="en-US" dirty="0" err="1"/>
              <a:t>SignExtImm</a:t>
            </a:r>
            <a:r>
              <a:rPr lang="en-US" dirty="0"/>
              <a:t>]</a:t>
            </a:r>
            <a:endParaRPr lang="en-SG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DAF170-6B67-4D41-9EB9-113600D6F522}"/>
              </a:ext>
            </a:extLst>
          </p:cNvPr>
          <p:cNvGrpSpPr/>
          <p:nvPr/>
        </p:nvGrpSpPr>
        <p:grpSpPr>
          <a:xfrm>
            <a:off x="526506" y="5829571"/>
            <a:ext cx="4920582" cy="369332"/>
            <a:chOff x="526506" y="5829571"/>
            <a:chExt cx="492058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F3045-9C49-47E5-BA2A-7C4E48B94A0C}"/>
                </a:ext>
              </a:extLst>
            </p:cNvPr>
            <p:cNvSpPr txBox="1"/>
            <p:nvPr/>
          </p:nvSpPr>
          <p:spPr>
            <a:xfrm>
              <a:off x="526506" y="5829571"/>
              <a:ext cx="9286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opcode</a:t>
              </a:r>
              <a:endParaRPr lang="en-SG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90FAA2-00AA-427B-8AC7-D4B92CCA623C}"/>
                </a:ext>
              </a:extLst>
            </p:cNvPr>
            <p:cNvSpPr txBox="1"/>
            <p:nvPr/>
          </p:nvSpPr>
          <p:spPr>
            <a:xfrm>
              <a:off x="1455174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rs</a:t>
              </a:r>
              <a:endParaRPr lang="en-SG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FDC48D-C63E-4F39-A4B8-E23189B77FDD}"/>
                </a:ext>
              </a:extLst>
            </p:cNvPr>
            <p:cNvSpPr txBox="1"/>
            <p:nvPr/>
          </p:nvSpPr>
          <p:spPr>
            <a:xfrm>
              <a:off x="2226673" y="5829571"/>
              <a:ext cx="7714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rt</a:t>
              </a:r>
              <a:endParaRPr lang="en-SG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DDEE55-90CE-4B82-AC1A-5DD16E7F7CF9}"/>
                </a:ext>
              </a:extLst>
            </p:cNvPr>
            <p:cNvSpPr txBox="1"/>
            <p:nvPr/>
          </p:nvSpPr>
          <p:spPr>
            <a:xfrm>
              <a:off x="2998172" y="5829571"/>
              <a:ext cx="24489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immed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0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41" grpId="0"/>
      <p:bldP spid="11" grpId="0"/>
      <p:bldP spid="23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52">
            <a:extLst>
              <a:ext uri="{FF2B5EF4-FFF2-40B4-BE49-F238E27FC236}">
                <a16:creationId xmlns:a16="http://schemas.microsoft.com/office/drawing/2014/main" id="{B30A388D-591B-2DAA-E210-4AB9ED9EA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326" y="4547045"/>
            <a:ext cx="1154945" cy="1477328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 rot="16200000">
            <a:off x="1466935" y="-1022996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>
              <a:spcBef>
                <a:spcPts val="600"/>
              </a:spcBef>
              <a:buSzPct val="100000"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add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2050113" y="1241304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2761259" y="3757424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2761259" y="4195573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2786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471" y="3509773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2732050" y="4069728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3751801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3226524" y="4373619"/>
            <a:ext cx="576309" cy="45932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4015944" y="4652772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5672862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79" y="6024373"/>
            <a:ext cx="98616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6460813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2761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6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10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10" y="4195573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7945" y="4644835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3741548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125723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559111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830" y="3585973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691" y="3986023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691" y="4443223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296" y="5436998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4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662298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071" y="3701861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3334" y="3585973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246" y="4558410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3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420" y="3308974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7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1" y="3522473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6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125" y="4957573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372" y="4642720"/>
            <a:ext cx="76335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0364" y="5398897"/>
            <a:ext cx="58862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072" y="5627497"/>
            <a:ext cx="62228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31178" y="4263306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813" y="3994828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6225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</p:cNvCxnSpPr>
          <p:nvPr/>
        </p:nvCxnSpPr>
        <p:spPr>
          <a:xfrm>
            <a:off x="7826071" y="4764956"/>
            <a:ext cx="457201" cy="63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7978472" y="4771308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4559895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2959" y="1846073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60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60" y="1365061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659" y="1528573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297" y="1708774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108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6073473" y="1680973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7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8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7472" y="2390585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3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3" y="1909573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034" y="2076260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8588073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162" y="2671573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0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3706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6073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600" y="1260356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6073" y="4195572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984" y="4025710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120" y="2290573"/>
            <a:ext cx="76335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3137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21" y="1819005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43171" y="1942116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441" y="5567173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2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473" y="6252973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48" y="4375774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6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5110" y="4966949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8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9883473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8999" y="1942116"/>
            <a:ext cx="12700" cy="2524839"/>
          </a:xfrm>
          <a:prstGeom prst="bentConnector3">
            <a:avLst>
              <a:gd name="adj1" fmla="val 2550000"/>
            </a:avLst>
          </a:prstGeom>
          <a:ln w="38100"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1" y="3890772"/>
            <a:ext cx="1371600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512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3720752"/>
            <a:ext cx="47801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101752"/>
            <a:ext cx="47801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500373"/>
            <a:ext cx="42992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5016152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271" y="3738373"/>
            <a:ext cx="48282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271" y="4787552"/>
            <a:ext cx="48282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252" y="4271773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2034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5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5332612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7561" y="1854010"/>
            <a:ext cx="265112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3235" y="1440870"/>
            <a:ext cx="576983" cy="11502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3706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 w="38100"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680972"/>
            <a:ext cx="3505200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4529863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155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4559895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2898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86" name="Group 91">
            <a:extLst>
              <a:ext uri="{FF2B5EF4-FFF2-40B4-BE49-F238E27FC236}">
                <a16:creationId xmlns:a16="http://schemas.microsoft.com/office/drawing/2014/main" id="{FDD13120-9D1C-4830-8060-3203EB1CC90B}"/>
              </a:ext>
            </a:extLst>
          </p:cNvPr>
          <p:cNvGrpSpPr/>
          <p:nvPr/>
        </p:nvGrpSpPr>
        <p:grpSpPr>
          <a:xfrm rot="5400000">
            <a:off x="206072" y="4499232"/>
            <a:ext cx="4114800" cy="457200"/>
            <a:chOff x="457200" y="3429000"/>
            <a:chExt cx="8229600" cy="457200"/>
          </a:xfrm>
          <a:noFill/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B3533A7-D6A4-4DAB-A770-F84AECD0EBBE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E8D6519-E15A-43AA-8977-5CB43160F115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F6D5A76-2EF4-40EB-84B6-3F0BABC3AB60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0D207BB-5ADB-49BD-8EAE-2DE496E383C9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15:11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4F4CEFE9-31C9-408B-9884-24D9A7824379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19B3406-94E1-4037-8AFE-844B5EF04AC4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4" name="Group 109">
            <a:extLst>
              <a:ext uri="{FF2B5EF4-FFF2-40B4-BE49-F238E27FC236}">
                <a16:creationId xmlns:a16="http://schemas.microsoft.com/office/drawing/2014/main" id="{2139F562-8A65-45B2-A72C-B1C0E15B010C}"/>
              </a:ext>
            </a:extLst>
          </p:cNvPr>
          <p:cNvGrpSpPr/>
          <p:nvPr/>
        </p:nvGrpSpPr>
        <p:grpSpPr>
          <a:xfrm rot="5400000">
            <a:off x="587072" y="4575432"/>
            <a:ext cx="4114800" cy="304800"/>
            <a:chOff x="457200" y="3429000"/>
            <a:chExt cx="8229600" cy="4572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6D273AC-3556-4C3C-8AEC-8170C47B2D87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3002ACD-7960-40DB-98DD-70A9FB5B27FD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4B0F8A2-4C5A-4B8B-B53D-30401D142D09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5464BB4-01E5-4240-AD84-CCB96594EF52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EB1B91B-8954-46E6-BEA2-993DD8A9EF2E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8578308-0273-4711-896D-23F8845AD483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64901" y="3758271"/>
            <a:ext cx="1844070" cy="1371174"/>
            <a:chOff x="1240901" y="3758271"/>
            <a:chExt cx="1844070" cy="1371174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209" idx="0"/>
            </p:cNvCxnSpPr>
            <p:nvPr/>
          </p:nvCxnSpPr>
          <p:spPr>
            <a:xfrm>
              <a:off x="1240901" y="3758271"/>
              <a:ext cx="1300651" cy="57149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210" idx="0"/>
            </p:cNvCxnSpPr>
            <p:nvPr/>
          </p:nvCxnSpPr>
          <p:spPr>
            <a:xfrm flipV="1">
              <a:off x="1240901" y="4196420"/>
              <a:ext cx="1300651" cy="209551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9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815420"/>
              <a:ext cx="543419" cy="12700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10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4196420"/>
              <a:ext cx="543419" cy="15875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endCxn id="217" idx="0"/>
            </p:cNvCxnSpPr>
            <p:nvPr/>
          </p:nvCxnSpPr>
          <p:spPr>
            <a:xfrm flipV="1">
              <a:off x="2486176" y="4652771"/>
              <a:ext cx="112001" cy="381001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7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8177" y="4644834"/>
              <a:ext cx="477383" cy="7937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62808" y="5129445"/>
              <a:ext cx="957532" cy="0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20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042" y="5109973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21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243" y="4881371"/>
            <a:ext cx="730228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7826071" y="4764957"/>
            <a:ext cx="2056416" cy="1411815"/>
            <a:chOff x="6302071" y="4764956"/>
            <a:chExt cx="2056416" cy="141181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302071" y="4764956"/>
              <a:ext cx="152401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2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53487" y="4771306"/>
              <a:ext cx="1905000" cy="1405465"/>
            </a:xfrm>
            <a:prstGeom prst="bentConnector3">
              <a:avLst>
                <a:gd name="adj1" fmla="val -222"/>
              </a:avLst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oval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23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944" y="3564568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$8</a:t>
            </a:r>
          </a:p>
        </p:txBody>
      </p:sp>
      <p:sp>
        <p:nvSpPr>
          <p:cNvPr id="22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258" y="3964433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$16</a:t>
            </a:r>
          </a:p>
        </p:txBody>
      </p:sp>
      <p:sp>
        <p:nvSpPr>
          <p:cNvPr id="225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944" y="4351516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$8</a:t>
            </a:r>
          </a:p>
        </p:txBody>
      </p:sp>
      <p:sp>
        <p:nvSpPr>
          <p:cNvPr id="226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062" y="3915750"/>
            <a:ext cx="60625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R[$8]</a:t>
            </a:r>
          </a:p>
        </p:txBody>
      </p:sp>
      <p:sp>
        <p:nvSpPr>
          <p:cNvPr id="22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921" y="4907143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R[$16]</a:t>
            </a:r>
          </a:p>
        </p:txBody>
      </p:sp>
      <p:sp>
        <p:nvSpPr>
          <p:cNvPr id="229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074" y="4843272"/>
            <a:ext cx="1229824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R[$8]+R[$16]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0B09F34-5AF9-2577-C4BC-D03EED1C1B9C}"/>
              </a:ext>
            </a:extLst>
          </p:cNvPr>
          <p:cNvSpPr txBox="1"/>
          <p:nvPr/>
        </p:nvSpPr>
        <p:spPr>
          <a:xfrm>
            <a:off x="3551174" y="438358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FC20E1C-5C53-A787-5B4F-CD8429CFC46C}"/>
              </a:ext>
            </a:extLst>
          </p:cNvPr>
          <p:cNvSpPr txBox="1"/>
          <p:nvPr/>
        </p:nvSpPr>
        <p:spPr>
          <a:xfrm>
            <a:off x="3537291" y="48900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17F80898-FC83-3015-31B3-581528D6A348}"/>
              </a:ext>
            </a:extLst>
          </p:cNvPr>
          <p:cNvSpPr txBox="1"/>
          <p:nvPr/>
        </p:nvSpPr>
        <p:spPr>
          <a:xfrm>
            <a:off x="6233352" y="468783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906DEE4-2BCB-F66C-DB52-D2A9EA675D1D}"/>
              </a:ext>
            </a:extLst>
          </p:cNvPr>
          <p:cNvSpPr txBox="1"/>
          <p:nvPr/>
        </p:nvSpPr>
        <p:spPr>
          <a:xfrm>
            <a:off x="6219469" y="519430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4E0E28F3-6A24-ED7B-94D5-EFD4286B40E7}"/>
              </a:ext>
            </a:extLst>
          </p:cNvPr>
          <p:cNvSpPr txBox="1"/>
          <p:nvPr/>
        </p:nvSpPr>
        <p:spPr>
          <a:xfrm>
            <a:off x="8373375" y="141046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TextBox 71">
            <a:extLst>
              <a:ext uri="{FF2B5EF4-FFF2-40B4-BE49-F238E27FC236}">
                <a16:creationId xmlns:a16="http://schemas.microsoft.com/office/drawing/2014/main" id="{9408FC27-F0DF-6798-A319-848C2457CAE7}"/>
              </a:ext>
            </a:extLst>
          </p:cNvPr>
          <p:cNvSpPr txBox="1"/>
          <p:nvPr/>
        </p:nvSpPr>
        <p:spPr>
          <a:xfrm>
            <a:off x="8359492" y="191694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2" name="TextBox 72">
            <a:extLst>
              <a:ext uri="{FF2B5EF4-FFF2-40B4-BE49-F238E27FC236}">
                <a16:creationId xmlns:a16="http://schemas.microsoft.com/office/drawing/2014/main" id="{AC46ABCD-3A52-F972-34B7-6882ABBB02A3}"/>
              </a:ext>
            </a:extLst>
          </p:cNvPr>
          <p:cNvSpPr txBox="1"/>
          <p:nvPr/>
        </p:nvSpPr>
        <p:spPr>
          <a:xfrm>
            <a:off x="9656266" y="54110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3">
            <a:extLst>
              <a:ext uri="{FF2B5EF4-FFF2-40B4-BE49-F238E27FC236}">
                <a16:creationId xmlns:a16="http://schemas.microsoft.com/office/drawing/2014/main" id="{B194CCF7-CDF4-8C92-3A31-72891A32AF15}"/>
              </a:ext>
            </a:extLst>
          </p:cNvPr>
          <p:cNvSpPr txBox="1"/>
          <p:nvPr/>
        </p:nvSpPr>
        <p:spPr>
          <a:xfrm>
            <a:off x="9642383" y="591756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Straight Arrow Connector 136">
            <a:extLst>
              <a:ext uri="{FF2B5EF4-FFF2-40B4-BE49-F238E27FC236}">
                <a16:creationId xmlns:a16="http://schemas.microsoft.com/office/drawing/2014/main" id="{F0A269C2-4F18-1E28-C0F2-7D1122AF34F6}"/>
              </a:ext>
            </a:extLst>
          </p:cNvPr>
          <p:cNvCxnSpPr>
            <a:cxnSpLocks/>
          </p:cNvCxnSpPr>
          <p:nvPr/>
        </p:nvCxnSpPr>
        <p:spPr>
          <a:xfrm rot="5400000">
            <a:off x="3132056" y="1506560"/>
            <a:ext cx="960438" cy="838200"/>
          </a:xfrm>
          <a:prstGeom prst="bentConnector2">
            <a:avLst/>
          </a:prstGeom>
          <a:noFill/>
          <a:ln w="38100">
            <a:solidFill>
              <a:schemeClr val="tx1"/>
            </a:solidFill>
            <a:round/>
            <a:headEnd type="oval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2093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176" grpId="0" animBg="1"/>
      <p:bldP spid="177" grpId="0" animBg="1"/>
      <p:bldP spid="147" grpId="0" animBg="1"/>
      <p:bldP spid="221" grpId="0" animBg="1"/>
      <p:bldP spid="223" grpId="0"/>
      <p:bldP spid="224" grpId="0"/>
      <p:bldP spid="225" grpId="0"/>
      <p:bldP spid="226" grpId="0"/>
      <p:bldP spid="227" grpId="0"/>
      <p:bldP spid="2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3893" y="165508"/>
            <a:ext cx="107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Q3</a:t>
            </a:r>
            <a:r>
              <a:rPr lang="en-SG" sz="2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C141106-4C97-4986-8A36-DCA03CD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20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645095" y="3042770"/>
            <a:ext cx="1933575" cy="2155382"/>
            <a:chOff x="5596778" y="2011550"/>
            <a:chExt cx="1273175" cy="1419225"/>
          </a:xfrm>
        </p:grpSpPr>
        <p:pic>
          <p:nvPicPr>
            <p:cNvPr id="2055" name="Picture 43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778" y="2011550"/>
              <a:ext cx="127317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43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828" y="2133787"/>
              <a:ext cx="860425" cy="90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4340"/>
            <p:cNvSpPr>
              <a:spLocks/>
            </p:cNvSpPr>
            <p:nvPr/>
          </p:nvSpPr>
          <p:spPr bwMode="auto">
            <a:xfrm>
              <a:off x="5869828" y="3072000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Correct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1576" y="3061819"/>
            <a:ext cx="1823290" cy="2136333"/>
            <a:chOff x="7065216" y="2003612"/>
            <a:chExt cx="1211262" cy="1419225"/>
          </a:xfrm>
        </p:grpSpPr>
        <p:pic>
          <p:nvPicPr>
            <p:cNvPr id="2051" name="Picture 43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16" y="2003612"/>
              <a:ext cx="1211262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43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941" y="2135375"/>
              <a:ext cx="857250" cy="9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4343"/>
            <p:cNvSpPr>
              <a:spLocks/>
            </p:cNvSpPr>
            <p:nvPr/>
          </p:nvSpPr>
          <p:spPr bwMode="auto">
            <a:xfrm>
              <a:off x="7306516" y="3083112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Wrong!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052" name="Picture 30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" y="364862"/>
            <a:ext cx="4292963" cy="2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8301" y="192978"/>
            <a:ext cx="283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beq</a:t>
            </a:r>
            <a:r>
              <a:rPr lang="en-US" sz="2800" dirty="0"/>
              <a:t> instruction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3893" y="780962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	One example where the incorrect processor still gives the </a:t>
            </a:r>
            <a:r>
              <a:rPr lang="en-US" sz="2400" dirty="0">
                <a:solidFill>
                  <a:srgbClr val="0033CC"/>
                </a:solidFill>
              </a:rPr>
              <a:t>right</a:t>
            </a:r>
            <a:r>
              <a:rPr lang="en-US" sz="2400" dirty="0"/>
              <a:t> execution result.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33893" y="3061819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(ii) 	One example where the incorrect processor gives the </a:t>
            </a:r>
            <a:r>
              <a:rPr lang="en-US" sz="2400" dirty="0">
                <a:solidFill>
                  <a:srgbClr val="0033CC"/>
                </a:solidFill>
              </a:rPr>
              <a:t>wrong</a:t>
            </a:r>
            <a:r>
              <a:rPr lang="en-US" sz="2400" dirty="0"/>
              <a:t> execution result.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0281" y="1912013"/>
            <a:ext cx="5442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Anything will work, since error has no impact on branch instructions.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70280" y="3985050"/>
            <a:ext cx="178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6959" y="2327369"/>
            <a:ext cx="20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RegDst</a:t>
            </a:r>
            <a:r>
              <a:rPr lang="en-US" sz="2400" dirty="0">
                <a:solidFill>
                  <a:srgbClr val="C00000"/>
                </a:solidFill>
              </a:rPr>
              <a:t> = X</a:t>
            </a:r>
          </a:p>
        </p:txBody>
      </p:sp>
    </p:spTree>
    <p:extLst>
      <p:ext uri="{BB962C8B-B14F-4D97-AF65-F5344CB8AC3E}">
        <p14:creationId xmlns:p14="http://schemas.microsoft.com/office/powerpoint/2010/main" val="154893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1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91254-EB20-1BF1-DAF3-634DBF61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1 Marking Feedback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4B1A6-4C1B-9A32-46A6-65DE511CA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00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sz="2200" b="1" dirty="0"/>
              <a:t>Accurate to 3 digits in the fraction part.</a:t>
            </a:r>
          </a:p>
          <a:p>
            <a:pPr lvl="1"/>
            <a:r>
              <a:rPr lang="en-US" altLang="zh-CN" sz="2200" dirty="0"/>
              <a:t>Get the 4th fractional digit to determine whether to round up the 3</a:t>
            </a:r>
            <a:r>
              <a:rPr lang="en-US" altLang="zh-CN" sz="2200" baseline="30000" dirty="0"/>
              <a:t>rd</a:t>
            </a:r>
            <a:endParaRPr lang="en-US" altLang="zh-CN" sz="2200" dirty="0"/>
          </a:p>
          <a:p>
            <a:pPr lvl="1"/>
            <a:r>
              <a:rPr lang="en-US" altLang="zh-CN" sz="2200" dirty="0"/>
              <a:t>Check if the 4</a:t>
            </a:r>
            <a:r>
              <a:rPr lang="en-US" altLang="zh-CN" sz="2200" baseline="30000" dirty="0"/>
              <a:t>th</a:t>
            </a:r>
            <a:r>
              <a:rPr lang="en-US" altLang="zh-CN" sz="2200" dirty="0"/>
              <a:t> fractional digit &gt;= base / 2</a:t>
            </a:r>
          </a:p>
          <a:p>
            <a:pPr lvl="1"/>
            <a:r>
              <a:rPr lang="en-US" altLang="zh-CN" sz="2200" dirty="0"/>
              <a:t>0.3705</a:t>
            </a:r>
            <a:r>
              <a:rPr lang="en-US" altLang="zh-CN" sz="2200" baseline="-25000" dirty="0"/>
              <a:t>10</a:t>
            </a:r>
            <a:r>
              <a:rPr lang="en-US" altLang="zh-CN" sz="2200" dirty="0"/>
              <a:t> ≈ 0.5ED9</a:t>
            </a:r>
            <a:r>
              <a:rPr lang="en-US" altLang="zh-CN" sz="2200" baseline="-25000" dirty="0"/>
              <a:t>16</a:t>
            </a:r>
            <a:r>
              <a:rPr lang="en-US" altLang="zh-CN" sz="2200" dirty="0"/>
              <a:t> ≈ 0.5EE</a:t>
            </a:r>
            <a:r>
              <a:rPr lang="en-US" altLang="zh-CN" sz="2200" baseline="-25000" dirty="0"/>
              <a:t>16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b="1" dirty="0"/>
              <a:t>Underflow / overflow </a:t>
            </a:r>
          </a:p>
          <a:p>
            <a:pPr lvl="1"/>
            <a:r>
              <a:rPr lang="en-US" altLang="zh-CN" sz="2200" dirty="0"/>
              <a:t>They refer specifically to calculations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b="1" dirty="0"/>
              <a:t>Labels are case-sensitive</a:t>
            </a:r>
          </a:p>
          <a:p>
            <a:pPr lvl="1"/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j Exit</a:t>
            </a:r>
            <a:r>
              <a:rPr lang="en-US" altLang="zh-CN" sz="2200" dirty="0"/>
              <a:t> does not jump to label 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altLang="zh-CN" sz="2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200" b="1" dirty="0"/>
              <a:t>Careless Mistakes :(</a:t>
            </a:r>
          </a:p>
          <a:p>
            <a:pPr lvl="1"/>
            <a:r>
              <a:rPr lang="en-US" altLang="zh-CN" sz="2200" dirty="0"/>
              <a:t>1111 1111.011 </a:t>
            </a:r>
            <a:r>
              <a:rPr lang="en-US" altLang="zh-CN" sz="2200" dirty="0">
                <a:sym typeface="Wingdings" panose="05000000000000000000" pitchFamily="2" charset="2"/>
              </a:rPr>
              <a:t> 111 1111.011  </a:t>
            </a:r>
          </a:p>
          <a:p>
            <a:pPr lvl="1"/>
            <a:r>
              <a:rPr lang="en-US" altLang="zh-CN" sz="2200" dirty="0">
                <a:sym typeface="Wingdings" panose="05000000000000000000" pitchFamily="2" charset="2"/>
              </a:rPr>
              <a:t>$t4, $t5  $4, $5</a:t>
            </a:r>
          </a:p>
          <a:p>
            <a:pPr lvl="1"/>
            <a:r>
              <a:rPr lang="en-US" altLang="zh-CN" sz="2200" dirty="0">
                <a:sym typeface="Wingdings" panose="05000000000000000000" pitchFamily="2" charset="2"/>
              </a:rPr>
              <a:t>Incorrect mapping to </a:t>
            </a:r>
            <a:r>
              <a:rPr lang="en-US" altLang="zh-CN" sz="2200" dirty="0" err="1">
                <a:sym typeface="Wingdings" panose="05000000000000000000" pitchFamily="2" charset="2"/>
              </a:rPr>
              <a:t>rs</a:t>
            </a:r>
            <a:r>
              <a:rPr lang="en-US" altLang="zh-CN" sz="2200" dirty="0">
                <a:sym typeface="Wingdings" panose="05000000000000000000" pitchFamily="2" charset="2"/>
              </a:rPr>
              <a:t>, rt and </a:t>
            </a:r>
            <a:r>
              <a:rPr lang="en-US" altLang="zh-CN" sz="2200" dirty="0" err="1">
                <a:sym typeface="Wingdings" panose="05000000000000000000" pitchFamily="2" charset="2"/>
              </a:rPr>
              <a:t>rd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1650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7CAF0-FC33-FA87-77A2-7FCCDF626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939E9-B8EF-5CFB-9F08-2CFCBE58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1 Marking Feedback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43EB-A32B-07E6-B4F8-40182A8C4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1" y="1873250"/>
            <a:ext cx="6353174" cy="4351338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Initialize $t1 to be zero before the loop.</a:t>
            </a:r>
          </a:p>
          <a:p>
            <a:r>
              <a:rPr lang="en-US" altLang="zh-CN" sz="2200" dirty="0"/>
              <a:t>At branch f1, increment $t1 and jump to l1.</a:t>
            </a:r>
          </a:p>
          <a:p>
            <a:r>
              <a:rPr lang="en-US" altLang="zh-CN" sz="2200" dirty="0"/>
              <a:t>At branch f1, we also need to increment $t4</a:t>
            </a:r>
          </a:p>
          <a:p>
            <a:pPr lvl="1"/>
            <a:r>
              <a:rPr lang="en-US" altLang="zh-CN" sz="2200" dirty="0"/>
              <a:t>Alternatively, swap instructions 6 and 7.</a:t>
            </a:r>
          </a:p>
          <a:p>
            <a:pPr lvl="1"/>
            <a:r>
              <a:rPr lang="en-US" altLang="zh-CN" sz="2200" dirty="0"/>
              <a:t>Alternatively, add a label before instruction 7 and let f1 jump to the label.</a:t>
            </a:r>
          </a:p>
          <a:p>
            <a:endParaRPr lang="en-US" altLang="zh-CN" sz="2200" dirty="0"/>
          </a:p>
          <a:p>
            <a:r>
              <a:rPr lang="en-US" altLang="zh-CN" sz="2200" dirty="0"/>
              <a:t>Make </a:t>
            </a:r>
            <a:r>
              <a:rPr lang="en-US" altLang="zh-CN" sz="2200" dirty="0" err="1"/>
              <a:t>bge</a:t>
            </a:r>
            <a:r>
              <a:rPr lang="en-US" altLang="zh-CN" sz="2200" dirty="0"/>
              <a:t> jump to exit.</a:t>
            </a:r>
          </a:p>
          <a:p>
            <a:pPr lvl="1"/>
            <a:r>
              <a:rPr lang="en-US" altLang="zh-CN" sz="2200" dirty="0"/>
              <a:t>Alternatively, remove instruction 11 and keep f2</a:t>
            </a:r>
          </a:p>
          <a:p>
            <a:pPr lvl="1"/>
            <a:r>
              <a:rPr lang="en-US" altLang="zh-CN" sz="2200" dirty="0"/>
              <a:t>Alternatively, use another register e.g. $t8 as the counter.</a:t>
            </a:r>
            <a:endParaRPr lang="zh-CN" altLang="en-US" sz="2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2C728D-4411-0EDD-00CC-45A350F45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4373967" cy="50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842D1CE6-705C-B251-4901-F23187F5CB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301622"/>
              </p:ext>
            </p:extLst>
          </p:nvPr>
        </p:nvGraphicFramePr>
        <p:xfrm>
          <a:off x="1498059" y="272374"/>
          <a:ext cx="9893029" cy="625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452037A-5542-4E9C-232B-62DA1E374750}"/>
              </a:ext>
            </a:extLst>
          </p:cNvPr>
          <p:cNvSpPr txBox="1"/>
          <p:nvPr/>
        </p:nvSpPr>
        <p:spPr>
          <a:xfrm>
            <a:off x="10232040" y="0"/>
            <a:ext cx="19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dirty="0"/>
              <a:t>Captured on 2 Mar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4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graphicEl>
                                              <a:chart seriesIdx="1" categoryIdx="4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graphicEl>
                                              <a:chart seriesIdx="2" categoryIdx="4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graphicEl>
                                              <a:chart seriesIdx="0" categoryIdx="5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graphicEl>
                                              <a:chart seriesIdx="1" categoryIdx="5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graphicEl>
                                              <a:chart seriesIdx="2" categoryIdx="5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6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graphicEl>
                                              <a:chart seriesIdx="0" categoryIdx="6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6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graphicEl>
                                              <a:chart seriesIdx="1" categoryIdx="6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6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graphicEl>
                                              <a:chart seriesIdx="2" categoryIdx="6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Chart bld="categoryEl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CECE9-453C-8F02-19DC-FDA53B879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676B7CF-AF56-E6ED-4334-CD81DB274F1A}"/>
              </a:ext>
            </a:extLst>
          </p:cNvPr>
          <p:cNvGrpSpPr/>
          <p:nvPr/>
        </p:nvGrpSpPr>
        <p:grpSpPr>
          <a:xfrm>
            <a:off x="902495" y="41876"/>
            <a:ext cx="10387010" cy="6816124"/>
            <a:chOff x="1690690" y="538165"/>
            <a:chExt cx="8810625" cy="57816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9C53426-D0B7-2A12-D200-5FD98E9D7E68}"/>
                </a:ext>
              </a:extLst>
            </p:cNvPr>
            <p:cNvGrpSpPr/>
            <p:nvPr/>
          </p:nvGrpSpPr>
          <p:grpSpPr>
            <a:xfrm>
              <a:off x="1690690" y="538165"/>
              <a:ext cx="8810625" cy="5781675"/>
              <a:chOff x="1690687" y="538162"/>
              <a:chExt cx="8810625" cy="578167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757042B-7756-9C12-C920-5AC6CB5B65E1}"/>
                  </a:ext>
                </a:extLst>
              </p:cNvPr>
              <p:cNvGrpSpPr/>
              <p:nvPr/>
            </p:nvGrpSpPr>
            <p:grpSpPr>
              <a:xfrm>
                <a:off x="1690687" y="538162"/>
                <a:ext cx="8810625" cy="5781675"/>
                <a:chOff x="1690687" y="538162"/>
                <a:chExt cx="8810625" cy="5781675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AD9AACF-D259-0590-0FEA-7FC8B511E3A6}"/>
                    </a:ext>
                  </a:extLst>
                </p:cNvPr>
                <p:cNvPicPr/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0687" y="538162"/>
                  <a:ext cx="8810625" cy="5781675"/>
                </a:xfrm>
                <a:prstGeom prst="rect">
                  <a:avLst/>
                </a:prstGeom>
              </p:spPr>
            </p:pic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239C6B7-811E-48CE-345E-6AE5B20A338B}"/>
                    </a:ext>
                  </a:extLst>
                </p:cNvPr>
                <p:cNvSpPr/>
                <p:nvPr/>
              </p:nvSpPr>
              <p:spPr>
                <a:xfrm>
                  <a:off x="9910482" y="538162"/>
                  <a:ext cx="590830" cy="28370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1D27EB-2827-0803-487A-FB7E872D7326}"/>
                  </a:ext>
                </a:extLst>
              </p:cNvPr>
              <p:cNvSpPr txBox="1"/>
              <p:nvPr/>
            </p:nvSpPr>
            <p:spPr>
              <a:xfrm>
                <a:off x="6825536" y="3113602"/>
                <a:ext cx="480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100" b="1" dirty="0"/>
                  <a:t>Opr1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8C6EDD-6C8C-05DA-F6D1-0EE775F2F301}"/>
                  </a:ext>
                </a:extLst>
              </p:cNvPr>
              <p:cNvSpPr txBox="1"/>
              <p:nvPr/>
            </p:nvSpPr>
            <p:spPr>
              <a:xfrm>
                <a:off x="6825536" y="4189165"/>
                <a:ext cx="480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100" b="1" dirty="0"/>
                  <a:t>Opr2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202D5D-4631-1D08-93FC-09216680D04A}"/>
                </a:ext>
              </a:extLst>
            </p:cNvPr>
            <p:cNvSpPr txBox="1"/>
            <p:nvPr/>
          </p:nvSpPr>
          <p:spPr>
            <a:xfrm>
              <a:off x="3502705" y="3693520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78D411-A58D-38FA-DAC7-DB59ACBA96D3}"/>
                </a:ext>
              </a:extLst>
            </p:cNvPr>
            <p:cNvSpPr txBox="1"/>
            <p:nvPr/>
          </p:nvSpPr>
          <p:spPr>
            <a:xfrm>
              <a:off x="6155407" y="3913472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3EE023-C794-E0A3-E48C-B1116BC70C58}"/>
                </a:ext>
              </a:extLst>
            </p:cNvPr>
            <p:cNvSpPr txBox="1"/>
            <p:nvPr/>
          </p:nvSpPr>
          <p:spPr>
            <a:xfrm>
              <a:off x="9470352" y="455435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44A16D-61BE-7CBD-3278-94DD77B887B4}"/>
                </a:ext>
              </a:extLst>
            </p:cNvPr>
            <p:cNvSpPr txBox="1"/>
            <p:nvPr/>
          </p:nvSpPr>
          <p:spPr>
            <a:xfrm>
              <a:off x="8215643" y="1075220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E6564DAF-7741-88B4-DE82-6FC847280E1A}"/>
              </a:ext>
            </a:extLst>
          </p:cNvPr>
          <p:cNvCxnSpPr>
            <a:cxnSpLocks/>
          </p:cNvCxnSpPr>
          <p:nvPr/>
        </p:nvCxnSpPr>
        <p:spPr>
          <a:xfrm rot="5400000">
            <a:off x="2591495" y="770016"/>
            <a:ext cx="973972" cy="914402"/>
          </a:xfrm>
          <a:prstGeom prst="bentConnector3">
            <a:avLst>
              <a:gd name="adj1" fmla="val 100071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D0A525B-2F3F-A171-5069-40A7B2A29D21}"/>
              </a:ext>
            </a:extLst>
          </p:cNvPr>
          <p:cNvCxnSpPr>
            <a:cxnSpLocks/>
          </p:cNvCxnSpPr>
          <p:nvPr/>
        </p:nvCxnSpPr>
        <p:spPr>
          <a:xfrm>
            <a:off x="3431177" y="740230"/>
            <a:ext cx="66933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A6B738F-3768-9C23-A786-4EC63ADCD493}"/>
              </a:ext>
            </a:extLst>
          </p:cNvPr>
          <p:cNvCxnSpPr>
            <a:cxnSpLocks/>
          </p:cNvCxnSpPr>
          <p:nvPr/>
        </p:nvCxnSpPr>
        <p:spPr>
          <a:xfrm>
            <a:off x="3757748" y="1153977"/>
            <a:ext cx="37011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4E41356-0253-E058-9B37-9460FF34701B}"/>
              </a:ext>
            </a:extLst>
          </p:cNvPr>
          <p:cNvCxnSpPr/>
          <p:nvPr/>
        </p:nvCxnSpPr>
        <p:spPr>
          <a:xfrm>
            <a:off x="4770120" y="906780"/>
            <a:ext cx="40081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36">
            <a:extLst>
              <a:ext uri="{FF2B5EF4-FFF2-40B4-BE49-F238E27FC236}">
                <a16:creationId xmlns:a16="http://schemas.microsoft.com/office/drawing/2014/main" id="{33CFE034-5B01-7674-E297-891D51862C2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30687" y="1207317"/>
            <a:ext cx="12700" cy="2524839"/>
          </a:xfrm>
          <a:prstGeom prst="bentConnector3">
            <a:avLst>
              <a:gd name="adj1" fmla="val 2730000"/>
            </a:avLst>
          </a:prstGeom>
          <a:ln w="38100"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F825D7B-BB98-B983-7680-516DA865A99B}"/>
              </a:ext>
            </a:extLst>
          </p:cNvPr>
          <p:cNvCxnSpPr/>
          <p:nvPr/>
        </p:nvCxnSpPr>
        <p:spPr>
          <a:xfrm>
            <a:off x="2152650" y="2133600"/>
            <a:ext cx="17335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EBF584B-E97A-6711-0F80-5ADEF782DD53}"/>
              </a:ext>
            </a:extLst>
          </p:cNvPr>
          <p:cNvGrpSpPr/>
          <p:nvPr/>
        </p:nvGrpSpPr>
        <p:grpSpPr>
          <a:xfrm>
            <a:off x="2162175" y="3078110"/>
            <a:ext cx="2043113" cy="889053"/>
            <a:chOff x="2162175" y="3078110"/>
            <a:chExt cx="2043113" cy="889053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837BC53-D6F8-546B-2122-412F7988E768}"/>
                </a:ext>
              </a:extLst>
            </p:cNvPr>
            <p:cNvCxnSpPr/>
            <p:nvPr/>
          </p:nvCxnSpPr>
          <p:spPr>
            <a:xfrm>
              <a:off x="2162175" y="3078110"/>
              <a:ext cx="1476375" cy="841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20175B05-5638-B4D3-C742-760B068BB014}"/>
                </a:ext>
              </a:extLst>
            </p:cNvPr>
            <p:cNvCxnSpPr/>
            <p:nvPr/>
          </p:nvCxnSpPr>
          <p:spPr>
            <a:xfrm>
              <a:off x="3643313" y="3162300"/>
              <a:ext cx="5619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34D1DC3-57E3-2409-8AB5-A8D7AACEACA2}"/>
                </a:ext>
              </a:extLst>
            </p:cNvPr>
            <p:cNvCxnSpPr/>
            <p:nvPr/>
          </p:nvCxnSpPr>
          <p:spPr>
            <a:xfrm flipV="1">
              <a:off x="2162175" y="3543300"/>
              <a:ext cx="1476375" cy="1888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7A5A30D-7912-71E2-132D-FA04845C28DA}"/>
                </a:ext>
              </a:extLst>
            </p:cNvPr>
            <p:cNvCxnSpPr/>
            <p:nvPr/>
          </p:nvCxnSpPr>
          <p:spPr>
            <a:xfrm>
              <a:off x="3638550" y="3538538"/>
              <a:ext cx="56673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79F7CC2D-CF61-A75E-AD38-E20B9E03909E}"/>
                </a:ext>
              </a:extLst>
            </p:cNvPr>
            <p:cNvCxnSpPr/>
            <p:nvPr/>
          </p:nvCxnSpPr>
          <p:spPr>
            <a:xfrm>
              <a:off x="2705100" y="3652838"/>
              <a:ext cx="523875" cy="314325"/>
            </a:xfrm>
            <a:prstGeom prst="bentConnector3">
              <a:avLst>
                <a:gd name="adj1" fmla="val 909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AEE3F9C-1F23-7827-F25B-C2E3DEEDF2C7}"/>
              </a:ext>
            </a:extLst>
          </p:cNvPr>
          <p:cNvCxnSpPr/>
          <p:nvPr/>
        </p:nvCxnSpPr>
        <p:spPr>
          <a:xfrm>
            <a:off x="2162175" y="4481513"/>
            <a:ext cx="1066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4F053C9-A52F-92F1-EE4A-B66A32DCE75B}"/>
              </a:ext>
            </a:extLst>
          </p:cNvPr>
          <p:cNvCxnSpPr/>
          <p:nvPr/>
        </p:nvCxnSpPr>
        <p:spPr>
          <a:xfrm>
            <a:off x="2162175" y="5624513"/>
            <a:ext cx="196568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AC5D4F4E-272E-9B33-7C05-3BF4C3019C84}"/>
              </a:ext>
            </a:extLst>
          </p:cNvPr>
          <p:cNvCxnSpPr/>
          <p:nvPr/>
        </p:nvCxnSpPr>
        <p:spPr>
          <a:xfrm>
            <a:off x="2152650" y="5760720"/>
            <a:ext cx="3585210" cy="632460"/>
          </a:xfrm>
          <a:prstGeom prst="bentConnector3">
            <a:avLst>
              <a:gd name="adj1" fmla="val 3214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BFA9369-2BC4-309C-0333-A7060EA227F3}"/>
              </a:ext>
            </a:extLst>
          </p:cNvPr>
          <p:cNvCxnSpPr/>
          <p:nvPr/>
        </p:nvCxnSpPr>
        <p:spPr>
          <a:xfrm>
            <a:off x="5501640" y="3215640"/>
            <a:ext cx="156972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9F00A2A-26F0-CABF-43E2-ADD6F06E2824}"/>
              </a:ext>
            </a:extLst>
          </p:cNvPr>
          <p:cNvCxnSpPr/>
          <p:nvPr/>
        </p:nvCxnSpPr>
        <p:spPr>
          <a:xfrm>
            <a:off x="5446871" y="5590094"/>
            <a:ext cx="4495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ACD8FAB-B879-5095-4DA4-B585EB90066B}"/>
              </a:ext>
            </a:extLst>
          </p:cNvPr>
          <p:cNvCxnSpPr>
            <a:cxnSpLocks/>
          </p:cNvCxnSpPr>
          <p:nvPr/>
        </p:nvCxnSpPr>
        <p:spPr>
          <a:xfrm flipV="1">
            <a:off x="5903900" y="1905000"/>
            <a:ext cx="31445" cy="368509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017B35A-8099-F85C-4E0B-CBE5FF32FEA6}"/>
              </a:ext>
            </a:extLst>
          </p:cNvPr>
          <p:cNvCxnSpPr/>
          <p:nvPr/>
        </p:nvCxnSpPr>
        <p:spPr>
          <a:xfrm>
            <a:off x="5501640" y="4238625"/>
            <a:ext cx="8388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C066BF45-0508-64C6-2FA1-E1C14F801533}"/>
              </a:ext>
            </a:extLst>
          </p:cNvPr>
          <p:cNvCxnSpPr>
            <a:cxnSpLocks/>
          </p:cNvCxnSpPr>
          <p:nvPr/>
        </p:nvCxnSpPr>
        <p:spPr>
          <a:xfrm>
            <a:off x="5896451" y="4863338"/>
            <a:ext cx="45831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1678093-89AF-FBF8-96B9-6593A249DFF1}"/>
              </a:ext>
            </a:extLst>
          </p:cNvPr>
          <p:cNvGrpSpPr/>
          <p:nvPr/>
        </p:nvGrpSpPr>
        <p:grpSpPr>
          <a:xfrm>
            <a:off x="3019424" y="2533236"/>
            <a:ext cx="866776" cy="2330102"/>
            <a:chOff x="3019424" y="2533236"/>
            <a:chExt cx="866776" cy="2330102"/>
          </a:xfrm>
        </p:grpSpPr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30C47132-03E3-299E-C0F1-A487244F5FAB}"/>
                </a:ext>
              </a:extLst>
            </p:cNvPr>
            <p:cNvCxnSpPr/>
            <p:nvPr/>
          </p:nvCxnSpPr>
          <p:spPr>
            <a:xfrm flipH="1">
              <a:off x="3019425" y="2533236"/>
              <a:ext cx="86677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连接符: 肘形 87">
              <a:extLst>
                <a:ext uri="{FF2B5EF4-FFF2-40B4-BE49-F238E27FC236}">
                  <a16:creationId xmlns:a16="http://schemas.microsoft.com/office/drawing/2014/main" id="{BDFF9459-614F-09CC-5053-780407C15927}"/>
                </a:ext>
              </a:extLst>
            </p:cNvPr>
            <p:cNvCxnSpPr/>
            <p:nvPr/>
          </p:nvCxnSpPr>
          <p:spPr>
            <a:xfrm rot="16200000" flipH="1">
              <a:off x="2037143" y="3528631"/>
              <a:ext cx="2316988" cy="352425"/>
            </a:xfrm>
            <a:prstGeom prst="bentConnector3">
              <a:avLst>
                <a:gd name="adj1" fmla="val 105909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B54D61C0-D964-2EF9-8105-A1C2F7ABEDA8}"/>
              </a:ext>
            </a:extLst>
          </p:cNvPr>
          <p:cNvGrpSpPr/>
          <p:nvPr/>
        </p:nvGrpSpPr>
        <p:grpSpPr>
          <a:xfrm>
            <a:off x="3626960" y="2666588"/>
            <a:ext cx="2110899" cy="3511961"/>
            <a:chOff x="3626960" y="2666588"/>
            <a:chExt cx="2110899" cy="3511961"/>
          </a:xfrm>
        </p:grpSpPr>
        <p:cxnSp>
          <p:nvCxnSpPr>
            <p:cNvPr id="92" name="连接符: 肘形 91">
              <a:extLst>
                <a:ext uri="{FF2B5EF4-FFF2-40B4-BE49-F238E27FC236}">
                  <a16:creationId xmlns:a16="http://schemas.microsoft.com/office/drawing/2014/main" id="{2CEA0307-10A7-DFB3-75DA-A89DFFFCF95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926430" y="3367120"/>
              <a:ext cx="3511961" cy="2110897"/>
            </a:xfrm>
            <a:prstGeom prst="bentConnector3">
              <a:avLst>
                <a:gd name="adj1" fmla="val 99723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6EDCF7D2-0277-D378-86E0-7EB9CCB3926F}"/>
                </a:ext>
              </a:extLst>
            </p:cNvPr>
            <p:cNvCxnSpPr>
              <a:cxnSpLocks/>
            </p:cNvCxnSpPr>
            <p:nvPr/>
          </p:nvCxnSpPr>
          <p:spPr>
            <a:xfrm>
              <a:off x="3626960" y="2675793"/>
              <a:ext cx="25410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94B9921D-6F53-9E3A-39A9-78CFF1932A7A}"/>
              </a:ext>
            </a:extLst>
          </p:cNvPr>
          <p:cNvCxnSpPr/>
          <p:nvPr/>
        </p:nvCxnSpPr>
        <p:spPr>
          <a:xfrm>
            <a:off x="4770120" y="2533236"/>
            <a:ext cx="1744980" cy="1556164"/>
          </a:xfrm>
          <a:prstGeom prst="bentConnector3">
            <a:avLst>
              <a:gd name="adj1" fmla="val 99854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DEF5D0B8-FBAD-3A75-37CF-F61BC715E19E}"/>
              </a:ext>
            </a:extLst>
          </p:cNvPr>
          <p:cNvCxnSpPr/>
          <p:nvPr/>
        </p:nvCxnSpPr>
        <p:spPr>
          <a:xfrm>
            <a:off x="5903900" y="906780"/>
            <a:ext cx="1722450" cy="361125"/>
          </a:xfrm>
          <a:prstGeom prst="bentConnector3">
            <a:avLst>
              <a:gd name="adj1" fmla="val 23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EF8FA048-3995-2634-BE14-FF403F1E0269}"/>
              </a:ext>
            </a:extLst>
          </p:cNvPr>
          <p:cNvCxnSpPr/>
          <p:nvPr/>
        </p:nvCxnSpPr>
        <p:spPr>
          <a:xfrm>
            <a:off x="6604000" y="1688803"/>
            <a:ext cx="10287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3DE7EEC-40EC-B8C8-71D3-E08895546431}"/>
              </a:ext>
            </a:extLst>
          </p:cNvPr>
          <p:cNvCxnSpPr/>
          <p:nvPr/>
        </p:nvCxnSpPr>
        <p:spPr>
          <a:xfrm>
            <a:off x="6667500" y="4541897"/>
            <a:ext cx="40386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E8EFB815-6D1A-A2FF-5640-A3F1CAD5D74E}"/>
              </a:ext>
            </a:extLst>
          </p:cNvPr>
          <p:cNvCxnSpPr/>
          <p:nvPr/>
        </p:nvCxnSpPr>
        <p:spPr>
          <a:xfrm rot="5400000" flipH="1" flipV="1">
            <a:off x="6447632" y="5336382"/>
            <a:ext cx="1982787" cy="273050"/>
          </a:xfrm>
          <a:prstGeom prst="bentConnector3">
            <a:avLst>
              <a:gd name="adj1" fmla="val 4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C15628A3-98F1-7696-B4D4-8AD807208AEC}"/>
              </a:ext>
            </a:extLst>
          </p:cNvPr>
          <p:cNvCxnSpPr/>
          <p:nvPr/>
        </p:nvCxnSpPr>
        <p:spPr>
          <a:xfrm>
            <a:off x="6096000" y="4238625"/>
            <a:ext cx="2339340" cy="996315"/>
          </a:xfrm>
          <a:prstGeom prst="bentConnector3">
            <a:avLst>
              <a:gd name="adj1" fmla="val -146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936C7A5E-AD17-739B-DA3D-41800F228665}"/>
              </a:ext>
            </a:extLst>
          </p:cNvPr>
          <p:cNvCxnSpPr/>
          <p:nvPr/>
        </p:nvCxnSpPr>
        <p:spPr>
          <a:xfrm flipV="1">
            <a:off x="4770120" y="1844040"/>
            <a:ext cx="3482340" cy="190500"/>
          </a:xfrm>
          <a:prstGeom prst="bentConnector3">
            <a:avLst>
              <a:gd name="adj1" fmla="val 50875"/>
            </a:avLst>
          </a:prstGeom>
          <a:ln w="381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0A9F9B37-8A77-73C4-268B-4F0CFE8FC8D2}"/>
              </a:ext>
            </a:extLst>
          </p:cNvPr>
          <p:cNvGrpSpPr/>
          <p:nvPr/>
        </p:nvGrpSpPr>
        <p:grpSpPr>
          <a:xfrm>
            <a:off x="7909560" y="1981200"/>
            <a:ext cx="342900" cy="1557338"/>
            <a:chOff x="7909560" y="1981200"/>
            <a:chExt cx="342900" cy="1557338"/>
          </a:xfrm>
        </p:grpSpPr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6096E1A0-8A18-9D64-1C25-417135EA5FA0}"/>
                </a:ext>
              </a:extLst>
            </p:cNvPr>
            <p:cNvCxnSpPr/>
            <p:nvPr/>
          </p:nvCxnSpPr>
          <p:spPr>
            <a:xfrm>
              <a:off x="8100060" y="1981200"/>
              <a:ext cx="152400" cy="0"/>
            </a:xfrm>
            <a:prstGeom prst="line">
              <a:avLst/>
            </a:prstGeom>
            <a:ln w="381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C4398428-F697-D4A7-5659-D85A7A3F786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226141" y="2664619"/>
              <a:ext cx="1557338" cy="190500"/>
            </a:xfrm>
            <a:prstGeom prst="bentConnector3">
              <a:avLst>
                <a:gd name="adj1" fmla="val -459"/>
              </a:avLst>
            </a:prstGeom>
            <a:ln w="381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899D88F4-2A09-2BF6-D494-F7F0EEC7FA37}"/>
              </a:ext>
            </a:extLst>
          </p:cNvPr>
          <p:cNvCxnSpPr/>
          <p:nvPr/>
        </p:nvCxnSpPr>
        <p:spPr>
          <a:xfrm flipV="1">
            <a:off x="8594884" y="1688803"/>
            <a:ext cx="389096" cy="216197"/>
          </a:xfrm>
          <a:prstGeom prst="bentConnector3">
            <a:avLst>
              <a:gd name="adj1" fmla="val 87209"/>
            </a:avLst>
          </a:prstGeom>
          <a:ln w="381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A2A33969-A47C-638D-7994-1C0492DC8AF0}"/>
              </a:ext>
            </a:extLst>
          </p:cNvPr>
          <p:cNvCxnSpPr/>
          <p:nvPr/>
        </p:nvCxnSpPr>
        <p:spPr>
          <a:xfrm>
            <a:off x="4770120" y="2286000"/>
            <a:ext cx="4312920" cy="1546860"/>
          </a:xfrm>
          <a:prstGeom prst="bentConnector3">
            <a:avLst>
              <a:gd name="adj1" fmla="val 99647"/>
            </a:avLst>
          </a:prstGeom>
          <a:ln w="381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283977AA-40C0-980F-C6BB-771EB26CEC47}"/>
              </a:ext>
            </a:extLst>
          </p:cNvPr>
          <p:cNvCxnSpPr/>
          <p:nvPr/>
        </p:nvCxnSpPr>
        <p:spPr>
          <a:xfrm>
            <a:off x="4770120" y="2675793"/>
            <a:ext cx="967739" cy="0"/>
          </a:xfrm>
          <a:prstGeom prst="line">
            <a:avLst/>
          </a:prstGeom>
          <a:ln w="381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肘形 144">
            <a:extLst>
              <a:ext uri="{FF2B5EF4-FFF2-40B4-BE49-F238E27FC236}">
                <a16:creationId xmlns:a16="http://schemas.microsoft.com/office/drawing/2014/main" id="{E8D5C014-4ADB-138F-E84D-88E8621E09D2}"/>
              </a:ext>
            </a:extLst>
          </p:cNvPr>
          <p:cNvCxnSpPr/>
          <p:nvPr/>
        </p:nvCxnSpPr>
        <p:spPr>
          <a:xfrm>
            <a:off x="5737859" y="2675793"/>
            <a:ext cx="3406141" cy="3016347"/>
          </a:xfrm>
          <a:prstGeom prst="bentConnector3">
            <a:avLst>
              <a:gd name="adj1" fmla="val -783"/>
            </a:avLst>
          </a:prstGeom>
          <a:ln w="381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B9E2BC89-2DFD-674F-7F9F-043920A35D71}"/>
              </a:ext>
            </a:extLst>
          </p:cNvPr>
          <p:cNvCxnSpPr/>
          <p:nvPr/>
        </p:nvCxnSpPr>
        <p:spPr>
          <a:xfrm flipV="1">
            <a:off x="9144000" y="5379720"/>
            <a:ext cx="0" cy="312420"/>
          </a:xfrm>
          <a:prstGeom prst="line">
            <a:avLst/>
          </a:prstGeom>
          <a:ln w="381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E68E8F6D-863F-9A03-355B-630329EE092D}"/>
              </a:ext>
            </a:extLst>
          </p:cNvPr>
          <p:cNvCxnSpPr/>
          <p:nvPr/>
        </p:nvCxnSpPr>
        <p:spPr>
          <a:xfrm>
            <a:off x="7909560" y="4089400"/>
            <a:ext cx="464820" cy="0"/>
          </a:xfrm>
          <a:prstGeom prst="straightConnector1">
            <a:avLst/>
          </a:prstGeom>
          <a:ln w="38100"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84586D29-05AF-0795-2B5F-E372781CE4FD}"/>
              </a:ext>
            </a:extLst>
          </p:cNvPr>
          <p:cNvCxnSpPr/>
          <p:nvPr/>
        </p:nvCxnSpPr>
        <p:spPr>
          <a:xfrm>
            <a:off x="8305800" y="1507745"/>
            <a:ext cx="527484" cy="0"/>
          </a:xfrm>
          <a:prstGeom prst="straightConnector1">
            <a:avLst/>
          </a:prstGeom>
          <a:ln w="38100"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309BCFF7-9FF3-C100-C654-1A8BF1645A8E}"/>
              </a:ext>
            </a:extLst>
          </p:cNvPr>
          <p:cNvCxnSpPr>
            <a:endCxn id="11" idx="2"/>
          </p:cNvCxnSpPr>
          <p:nvPr/>
        </p:nvCxnSpPr>
        <p:spPr>
          <a:xfrm>
            <a:off x="8100060" y="4089400"/>
            <a:ext cx="2212424" cy="1467356"/>
          </a:xfrm>
          <a:prstGeom prst="bentConnector3">
            <a:avLst>
              <a:gd name="adj1" fmla="val -974"/>
            </a:avLst>
          </a:prstGeom>
          <a:ln w="38100"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46E4B984-FFD9-0C3C-9850-F9E858A77EEE}"/>
              </a:ext>
            </a:extLst>
          </p:cNvPr>
          <p:cNvCxnSpPr/>
          <p:nvPr/>
        </p:nvCxnSpPr>
        <p:spPr>
          <a:xfrm>
            <a:off x="9768840" y="4991100"/>
            <a:ext cx="480060" cy="0"/>
          </a:xfrm>
          <a:prstGeom prst="straightConnector1">
            <a:avLst/>
          </a:prstGeom>
          <a:ln w="38100"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肘形 162">
            <a:extLst>
              <a:ext uri="{FF2B5EF4-FFF2-40B4-BE49-F238E27FC236}">
                <a16:creationId xmlns:a16="http://schemas.microsoft.com/office/drawing/2014/main" id="{BDBD2682-A969-7B50-B37D-6C4479C907BE}"/>
              </a:ext>
            </a:extLst>
          </p:cNvPr>
          <p:cNvCxnSpPr>
            <a:cxnSpLocks/>
          </p:cNvCxnSpPr>
          <p:nvPr/>
        </p:nvCxnSpPr>
        <p:spPr>
          <a:xfrm rot="10800000">
            <a:off x="3175636" y="354807"/>
            <a:ext cx="5907409" cy="852515"/>
          </a:xfrm>
          <a:prstGeom prst="bentConnector3">
            <a:avLst>
              <a:gd name="adj1" fmla="val -4499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AB5F2816-2B17-8146-A0B8-E12B20A049EA}"/>
              </a:ext>
            </a:extLst>
          </p:cNvPr>
          <p:cNvCxnSpPr/>
          <p:nvPr/>
        </p:nvCxnSpPr>
        <p:spPr>
          <a:xfrm>
            <a:off x="3175635" y="335280"/>
            <a:ext cx="0" cy="2667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4F5B3C2C-B493-0FBD-5371-ACE1B6A985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1875" y="3348038"/>
            <a:ext cx="1752600" cy="781050"/>
          </a:xfrm>
          <a:prstGeom prst="bentConnector3">
            <a:avLst>
              <a:gd name="adj1" fmla="val 110054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E7278180-123E-ECD9-99B3-9DDC5CAF5882}"/>
              </a:ext>
            </a:extLst>
          </p:cNvPr>
          <p:cNvCxnSpPr/>
          <p:nvPr/>
        </p:nvCxnSpPr>
        <p:spPr>
          <a:xfrm>
            <a:off x="4770120" y="2133600"/>
            <a:ext cx="5661660" cy="2643042"/>
          </a:xfrm>
          <a:prstGeom prst="bentConnector3">
            <a:avLst>
              <a:gd name="adj1" fmla="val 99798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A22C9756-5637-5250-734A-3B828D106B66}"/>
              </a:ext>
            </a:extLst>
          </p:cNvPr>
          <p:cNvCxnSpPr>
            <a:cxnSpLocks/>
          </p:cNvCxnSpPr>
          <p:nvPr/>
        </p:nvCxnSpPr>
        <p:spPr>
          <a:xfrm flipV="1">
            <a:off x="3535682" y="3995741"/>
            <a:ext cx="136206" cy="38575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5F4C1406-D15E-A5F5-7675-46C473EA7EB4}"/>
              </a:ext>
            </a:extLst>
          </p:cNvPr>
          <p:cNvCxnSpPr>
            <a:cxnSpLocks/>
          </p:cNvCxnSpPr>
          <p:nvPr/>
        </p:nvCxnSpPr>
        <p:spPr>
          <a:xfrm>
            <a:off x="3671888" y="3995741"/>
            <a:ext cx="5334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E5C5ADB4-972A-89A0-9FFF-32013A1E2DA2}"/>
              </a:ext>
            </a:extLst>
          </p:cNvPr>
          <p:cNvCxnSpPr/>
          <p:nvPr/>
        </p:nvCxnSpPr>
        <p:spPr>
          <a:xfrm rot="10800000" flipV="1">
            <a:off x="3970021" y="5234940"/>
            <a:ext cx="6622945" cy="708660"/>
          </a:xfrm>
          <a:prstGeom prst="bentConnector3">
            <a:avLst>
              <a:gd name="adj1" fmla="val -373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1521536E-8102-F798-9357-7F457F2461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56611" y="5094923"/>
            <a:ext cx="1462089" cy="235270"/>
          </a:xfrm>
          <a:prstGeom prst="bentConnector3">
            <a:avLst>
              <a:gd name="adj1" fmla="val 9994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1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CS2100 Tutorial #5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Prepared by Aaron Tan</a:t>
            </a:r>
          </a:p>
          <a:p>
            <a:endParaRPr lang="en-SG" sz="2800" dirty="0"/>
          </a:p>
          <a:p>
            <a:r>
              <a:rPr lang="en-SG" sz="2800" dirty="0"/>
              <a:t>Modified by Song Kai</a:t>
            </a:r>
          </a:p>
        </p:txBody>
      </p:sp>
    </p:spTree>
    <p:extLst>
      <p:ext uri="{BB962C8B-B14F-4D97-AF65-F5344CB8AC3E}">
        <p14:creationId xmlns:p14="http://schemas.microsoft.com/office/powerpoint/2010/main" val="285039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 rot="16200000">
            <a:off x="1486378" y="-1042249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2050113" y="1241304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2761259" y="3757424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2761259" y="4195573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2786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471" y="3509773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2732050" y="4069728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042" y="5109973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3751801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3226524" y="4373619"/>
            <a:ext cx="576309" cy="45932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4015944" y="4652772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5672862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79" y="6024373"/>
            <a:ext cx="98616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6460813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2761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6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10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10" y="4195573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7945" y="4644835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3741548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125723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559111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830" y="3585973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691" y="3986023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691" y="4443223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296" y="5436998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4529863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4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662298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071" y="3701861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3334" y="3585973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246" y="4558410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3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420" y="3308974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7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1" y="3522473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326" y="4547045"/>
            <a:ext cx="1154945" cy="1477328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6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125" y="4957573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372" y="4642720"/>
            <a:ext cx="76335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0364" y="5398897"/>
            <a:ext cx="58862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072" y="5627497"/>
            <a:ext cx="62228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31178" y="4263306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813" y="3994828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6225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7826071" y="4764956"/>
            <a:ext cx="339300" cy="8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7978472" y="4771308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4559895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2959" y="1846073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60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60" y="1365061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659" y="1528573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297" y="1708774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108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6073473" y="1680973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7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8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7472" y="2390585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3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3" y="1909573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034" y="2076260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8588073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162" y="2671573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0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3706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6073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600" y="1260356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6073" y="4195572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984" y="4025710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120" y="2290573"/>
            <a:ext cx="76335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3137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21" y="1819005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43171" y="1942116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441" y="5567173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2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473" y="6252973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48" y="4375774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6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5110" y="4966949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8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9883473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64901" y="3758271"/>
            <a:ext cx="1844070" cy="647700"/>
            <a:chOff x="1240901" y="3173433"/>
            <a:chExt cx="1844070" cy="6477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40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41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 w="38100">
              <a:solidFill>
                <a:schemeClr val="accent1"/>
              </a:solidFill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1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 w="38100">
              <a:solidFill>
                <a:schemeClr val="accent1"/>
              </a:solidFill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8999" y="1942116"/>
            <a:ext cx="12700" cy="2524839"/>
          </a:xfrm>
          <a:prstGeom prst="bentConnector3">
            <a:avLst>
              <a:gd name="adj1" fmla="val 2550000"/>
            </a:avLst>
          </a:prstGeom>
          <a:ln w="38100">
            <a:solidFill>
              <a:schemeClr val="accent1"/>
            </a:solidFill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1" y="3890772"/>
            <a:ext cx="1371600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5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243" y="4881371"/>
            <a:ext cx="730228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512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3720752"/>
            <a:ext cx="47801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101752"/>
            <a:ext cx="47801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500373"/>
            <a:ext cx="42992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5016152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271" y="3738373"/>
            <a:ext cx="48282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271" y="4787552"/>
            <a:ext cx="48282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252" y="4271773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1882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1939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1939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1749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2263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000100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2320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2320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1615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0000000000000011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2034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5" y="5186931"/>
            <a:ext cx="339117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0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6073" y="4197125"/>
            <a:ext cx="228600" cy="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15375" name="Group 15374"/>
          <p:cNvGrpSpPr/>
          <p:nvPr/>
        </p:nvGrpSpPr>
        <p:grpSpPr>
          <a:xfrm>
            <a:off x="2796872" y="6214872"/>
            <a:ext cx="3276600" cy="38100"/>
            <a:chOff x="1272872" y="5630034"/>
            <a:chExt cx="3276600" cy="381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72872" y="5668134"/>
              <a:ext cx="1750744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4148861" y="5630034"/>
              <a:ext cx="400611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 flipV="1">
            <a:off x="6064006" y="2687022"/>
            <a:ext cx="14361" cy="35485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1485" y="2434583"/>
            <a:ext cx="914400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5332612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7561" y="1854010"/>
            <a:ext cx="265112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3235" y="1440870"/>
            <a:ext cx="576983" cy="11502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5086654" y="1688023"/>
            <a:ext cx="99171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6073472" y="1672561"/>
            <a:ext cx="1522413" cy="351365"/>
          </a:xfrm>
          <a:prstGeom prst="bentConnector3">
            <a:avLst>
              <a:gd name="adj1" fmla="val 504"/>
            </a:avLst>
          </a:prstGeom>
          <a:ln w="38100">
            <a:headEnd type="oval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7072" y="2214372"/>
            <a:ext cx="381000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3706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 w="38100"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258" y="3564568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$16</a:t>
            </a:r>
          </a:p>
        </p:txBody>
      </p:sp>
      <p:sp>
        <p:nvSpPr>
          <p:cNvPr id="190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944" y="3962906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$0</a:t>
            </a:r>
          </a:p>
        </p:txBody>
      </p:sp>
      <p:sp>
        <p:nvSpPr>
          <p:cNvPr id="192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063" y="3915750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R[$16]</a:t>
            </a:r>
          </a:p>
        </p:txBody>
      </p:sp>
      <p:sp>
        <p:nvSpPr>
          <p:cNvPr id="193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920" y="4907143"/>
            <a:ext cx="60625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R[$0]</a:t>
            </a:r>
          </a:p>
        </p:txBody>
      </p:sp>
      <p:sp>
        <p:nvSpPr>
          <p:cNvPr id="19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9830" y="3939215"/>
            <a:ext cx="566181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46508-72E6-858E-C596-7470DADE0359}"/>
              </a:ext>
            </a:extLst>
          </p:cNvPr>
          <p:cNvSpPr txBox="1"/>
          <p:nvPr/>
        </p:nvSpPr>
        <p:spPr>
          <a:xfrm>
            <a:off x="3551174" y="438358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F262D-F8FE-12D6-4C18-A1CF996500A0}"/>
              </a:ext>
            </a:extLst>
          </p:cNvPr>
          <p:cNvSpPr txBox="1"/>
          <p:nvPr/>
        </p:nvSpPr>
        <p:spPr>
          <a:xfrm>
            <a:off x="3537291" y="48900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D9839-7BB6-9F7D-AC66-C9D4DC673AB4}"/>
              </a:ext>
            </a:extLst>
          </p:cNvPr>
          <p:cNvSpPr txBox="1"/>
          <p:nvPr/>
        </p:nvSpPr>
        <p:spPr>
          <a:xfrm>
            <a:off x="6233352" y="468783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75E10-7995-DA73-6913-F75AB800B346}"/>
              </a:ext>
            </a:extLst>
          </p:cNvPr>
          <p:cNvSpPr txBox="1"/>
          <p:nvPr/>
        </p:nvSpPr>
        <p:spPr>
          <a:xfrm>
            <a:off x="6219469" y="519430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CD7EA-B791-5CE0-1BB3-403E882F32C8}"/>
              </a:ext>
            </a:extLst>
          </p:cNvPr>
          <p:cNvSpPr txBox="1"/>
          <p:nvPr/>
        </p:nvSpPr>
        <p:spPr>
          <a:xfrm>
            <a:off x="8373375" y="141046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2B1CF-8574-52FC-E838-F6FB9F95D9B7}"/>
              </a:ext>
            </a:extLst>
          </p:cNvPr>
          <p:cNvSpPr txBox="1"/>
          <p:nvPr/>
        </p:nvSpPr>
        <p:spPr>
          <a:xfrm>
            <a:off x="8359492" y="191694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298408-0FE4-16D4-A686-7DB70F45DF52}"/>
              </a:ext>
            </a:extLst>
          </p:cNvPr>
          <p:cNvSpPr txBox="1"/>
          <p:nvPr/>
        </p:nvSpPr>
        <p:spPr>
          <a:xfrm>
            <a:off x="9656266" y="54110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E035CC-88CC-2781-B122-635C022E588C}"/>
              </a:ext>
            </a:extLst>
          </p:cNvPr>
          <p:cNvSpPr txBox="1"/>
          <p:nvPr/>
        </p:nvSpPr>
        <p:spPr>
          <a:xfrm>
            <a:off x="9642383" y="591756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136">
            <a:extLst>
              <a:ext uri="{FF2B5EF4-FFF2-40B4-BE49-F238E27FC236}">
                <a16:creationId xmlns:a16="http://schemas.microsoft.com/office/drawing/2014/main" id="{C413E208-7BDB-13C6-460A-E7EA86371F56}"/>
              </a:ext>
            </a:extLst>
          </p:cNvPr>
          <p:cNvCxnSpPr>
            <a:cxnSpLocks/>
          </p:cNvCxnSpPr>
          <p:nvPr/>
        </p:nvCxnSpPr>
        <p:spPr>
          <a:xfrm rot="5400000">
            <a:off x="3132056" y="1506560"/>
            <a:ext cx="960438" cy="838200"/>
          </a:xfrm>
          <a:prstGeom prst="bentConnector2">
            <a:avLst/>
          </a:prstGeom>
          <a:noFill/>
          <a:ln w="38100">
            <a:solidFill>
              <a:schemeClr val="tx1"/>
            </a:solidFill>
            <a:round/>
            <a:headEnd type="oval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5380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  <p:bldP spid="150" grpId="0" animBg="1"/>
      <p:bldP spid="175" grpId="0" animBg="1"/>
      <p:bldP spid="176" grpId="0" animBg="1"/>
      <p:bldP spid="177" grpId="0" animBg="1"/>
      <p:bldP spid="184" grpId="0" animBg="1"/>
      <p:bldP spid="189" grpId="0"/>
      <p:bldP spid="190" grpId="0"/>
      <p:bldP spid="192" grpId="0"/>
      <p:bldP spid="193" grpId="0"/>
      <p:bldP spid="1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>
            <a:extLst>
              <a:ext uri="{FF2B5EF4-FFF2-40B4-BE49-F238E27FC236}">
                <a16:creationId xmlns:a16="http://schemas.microsoft.com/office/drawing/2014/main" id="{6C54016F-FEA7-16EC-BBA1-BD0A9F004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326" y="4547045"/>
            <a:ext cx="1154945" cy="1477328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2050113" y="1241304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2761259" y="3757424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2761259" y="4195573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2786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471" y="3509773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2732050" y="4069728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042" y="5109973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3751801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3226524" y="4373619"/>
            <a:ext cx="576309" cy="45932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4015944" y="4652772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5672862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79" y="6024373"/>
            <a:ext cx="98616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6460813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2761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6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10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10" y="4195573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7945" y="4644835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3741548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125723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559111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830" y="3585973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691" y="3986023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691" y="4443223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296" y="5436998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4529863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4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662298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071" y="3701861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3334" y="3585973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246" y="4558410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3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420" y="3308974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7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1" y="3522473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6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125" y="4957573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372" y="4642720"/>
            <a:ext cx="76335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0364" y="5398897"/>
            <a:ext cx="58862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072" y="5627497"/>
            <a:ext cx="62228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31178" y="4263306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813" y="3994828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6225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7826071" y="4764956"/>
            <a:ext cx="339300" cy="8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7978472" y="4771308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4559895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2959" y="1846073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60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60" y="1365061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659" y="1528573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297" y="1708774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108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6073473" y="1680973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7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8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7472" y="2390585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3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3" y="1909573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034" y="2076260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8588073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162" y="2671573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0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3706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6073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600" y="1260356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6073" y="4195572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984" y="4025710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120" y="2290573"/>
            <a:ext cx="76335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3137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21" y="1819005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43171" y="1942116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441" y="5567173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2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473" y="6252973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48" y="4375774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6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5110" y="4966949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8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9883473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64901" y="3758271"/>
            <a:ext cx="1844070" cy="647700"/>
            <a:chOff x="1240901" y="3173433"/>
            <a:chExt cx="1844070" cy="6477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40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41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1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8999" y="1942116"/>
            <a:ext cx="12700" cy="2524839"/>
          </a:xfrm>
          <a:prstGeom prst="bentConnector3">
            <a:avLst>
              <a:gd name="adj1" fmla="val 2550000"/>
            </a:avLst>
          </a:prstGeom>
          <a:ln w="38100"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1" y="3890772"/>
            <a:ext cx="1371600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5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243" y="4881371"/>
            <a:ext cx="730228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512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3720752"/>
            <a:ext cx="47801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101752"/>
            <a:ext cx="47801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500373"/>
            <a:ext cx="42992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5016152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271" y="3738373"/>
            <a:ext cx="48282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271" y="4787552"/>
            <a:ext cx="48282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252" y="4271773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1882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1939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1939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1749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2263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000100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2320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2320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1615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0000000000000011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2034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5" y="5186931"/>
            <a:ext cx="339117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0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6073" y="4197125"/>
            <a:ext cx="228600" cy="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5332612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7561" y="1854010"/>
            <a:ext cx="265112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3235" y="1440870"/>
            <a:ext cx="576983" cy="11502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3706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 w="38100"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680972"/>
            <a:ext cx="3505200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48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258" y="3564568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$16</a:t>
            </a:r>
          </a:p>
        </p:txBody>
      </p:sp>
      <p:sp>
        <p:nvSpPr>
          <p:cNvPr id="149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944" y="3962906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$0</a:t>
            </a:r>
          </a:p>
        </p:txBody>
      </p:sp>
      <p:sp>
        <p:nvSpPr>
          <p:cNvPr id="152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063" y="3915750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R[$16]</a:t>
            </a:r>
          </a:p>
        </p:txBody>
      </p:sp>
      <p:sp>
        <p:nvSpPr>
          <p:cNvPr id="153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920" y="4907143"/>
            <a:ext cx="60625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R[$0]</a:t>
            </a:r>
          </a:p>
        </p:txBody>
      </p:sp>
      <p:sp>
        <p:nvSpPr>
          <p:cNvPr id="15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9829" y="3939215"/>
            <a:ext cx="62869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156C1-277C-BE6E-5DCB-4307FB85472D}"/>
              </a:ext>
            </a:extLst>
          </p:cNvPr>
          <p:cNvSpPr txBox="1"/>
          <p:nvPr/>
        </p:nvSpPr>
        <p:spPr>
          <a:xfrm>
            <a:off x="3551174" y="438358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880CE-CBA6-39EA-4710-4D6FD6D67962}"/>
              </a:ext>
            </a:extLst>
          </p:cNvPr>
          <p:cNvSpPr txBox="1"/>
          <p:nvPr/>
        </p:nvSpPr>
        <p:spPr>
          <a:xfrm>
            <a:off x="3537291" y="48900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6AB0A-AEAE-ACEE-5C31-E57AD4993522}"/>
              </a:ext>
            </a:extLst>
          </p:cNvPr>
          <p:cNvSpPr txBox="1"/>
          <p:nvPr/>
        </p:nvSpPr>
        <p:spPr>
          <a:xfrm>
            <a:off x="6233352" y="468783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61DC4-C612-3282-EBF1-00DF98C1D475}"/>
              </a:ext>
            </a:extLst>
          </p:cNvPr>
          <p:cNvSpPr txBox="1"/>
          <p:nvPr/>
        </p:nvSpPr>
        <p:spPr>
          <a:xfrm>
            <a:off x="6219469" y="519430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C717B-CBCB-E43B-AE37-07559D52B5CA}"/>
              </a:ext>
            </a:extLst>
          </p:cNvPr>
          <p:cNvSpPr txBox="1"/>
          <p:nvPr/>
        </p:nvSpPr>
        <p:spPr>
          <a:xfrm>
            <a:off x="8373375" y="141046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CA2DE7B-ED6A-DDE2-7CF9-7256EBD901E0}"/>
              </a:ext>
            </a:extLst>
          </p:cNvPr>
          <p:cNvSpPr txBox="1"/>
          <p:nvPr/>
        </p:nvSpPr>
        <p:spPr>
          <a:xfrm>
            <a:off x="8359492" y="191694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5DAC41-092D-AF85-78B8-1415B494F069}"/>
              </a:ext>
            </a:extLst>
          </p:cNvPr>
          <p:cNvSpPr txBox="1"/>
          <p:nvPr/>
        </p:nvSpPr>
        <p:spPr>
          <a:xfrm>
            <a:off x="9656266" y="54110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52B8B1-63B2-250D-9CC9-7CDA05595E3C}"/>
              </a:ext>
            </a:extLst>
          </p:cNvPr>
          <p:cNvSpPr txBox="1"/>
          <p:nvPr/>
        </p:nvSpPr>
        <p:spPr>
          <a:xfrm>
            <a:off x="9642383" y="591756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Rectangle 133">
            <a:extLst>
              <a:ext uri="{FF2B5EF4-FFF2-40B4-BE49-F238E27FC236}">
                <a16:creationId xmlns:a16="http://schemas.microsoft.com/office/drawing/2014/main" id="{F966E1B9-695A-5358-EEF5-27746C2A2F21}"/>
              </a:ext>
            </a:extLst>
          </p:cNvPr>
          <p:cNvSpPr/>
          <p:nvPr/>
        </p:nvSpPr>
        <p:spPr>
          <a:xfrm rot="16200000">
            <a:off x="1486378" y="-1042249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</p:txBody>
      </p:sp>
      <p:cxnSp>
        <p:nvCxnSpPr>
          <p:cNvPr id="82" name="Straight Arrow Connector 136">
            <a:extLst>
              <a:ext uri="{FF2B5EF4-FFF2-40B4-BE49-F238E27FC236}">
                <a16:creationId xmlns:a16="http://schemas.microsoft.com/office/drawing/2014/main" id="{5F52EA75-1D39-FEAF-4D38-4CBAD9DC48EB}"/>
              </a:ext>
            </a:extLst>
          </p:cNvPr>
          <p:cNvCxnSpPr>
            <a:cxnSpLocks/>
          </p:cNvCxnSpPr>
          <p:nvPr/>
        </p:nvCxnSpPr>
        <p:spPr>
          <a:xfrm rot="5400000">
            <a:off x="3132056" y="1506560"/>
            <a:ext cx="960438" cy="838200"/>
          </a:xfrm>
          <a:prstGeom prst="bentConnector2">
            <a:avLst/>
          </a:prstGeom>
          <a:noFill/>
          <a:ln w="38100">
            <a:solidFill>
              <a:schemeClr val="tx1"/>
            </a:solidFill>
            <a:round/>
            <a:headEnd type="oval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29834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  <p:bldP spid="150" grpId="0" animBg="1"/>
      <p:bldP spid="176" grpId="0" animBg="1"/>
      <p:bldP spid="177" grpId="0" animBg="1"/>
      <p:bldP spid="147" grpId="0" animBg="1"/>
      <p:bldP spid="148" grpId="0"/>
      <p:bldP spid="149" grpId="0"/>
      <p:bldP spid="152" grpId="0"/>
      <p:bldP spid="153" grpId="0"/>
      <p:bldP spid="1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>
            <a:extLst>
              <a:ext uri="{FF2B5EF4-FFF2-40B4-BE49-F238E27FC236}">
                <a16:creationId xmlns:a16="http://schemas.microsoft.com/office/drawing/2014/main" id="{402EC971-2F42-801C-54BA-AAE0F2F71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326" y="4547045"/>
            <a:ext cx="1154945" cy="1477328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 rot="16200000">
            <a:off x="1612946" y="-955866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2050113" y="1241304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2761259" y="3757424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2761259" y="4195573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2786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471" y="3509773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2732050" y="4069728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042" y="5109973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3751801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3226524" y="4373619"/>
            <a:ext cx="576309" cy="45932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4015944" y="4652772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5672862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79" y="6024373"/>
            <a:ext cx="98616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6460813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2761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6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10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10" y="4195573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7945" y="4644835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3741548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125723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559111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830" y="3585973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691" y="3986023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691" y="4443223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296" y="5436998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4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662298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071" y="3701861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3334" y="3585973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246" y="4558410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3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420" y="3308974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7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1" y="3522473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6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125" y="4957573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372" y="4642720"/>
            <a:ext cx="76335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0364" y="5398897"/>
            <a:ext cx="58862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072" y="5627497"/>
            <a:ext cx="62228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31178" y="4263306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813" y="3994828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6225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7826071" y="4764956"/>
            <a:ext cx="339300" cy="8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7978472" y="4771308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4559895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2959" y="1846073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60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60" y="1365061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659" y="1528573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297" y="1708774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108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6073473" y="1680973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7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8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7472" y="2390585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3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3" y="1909573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034" y="2076260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8588073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162" y="2671573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0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3706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6073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600" y="1260356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6073" y="4195572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984" y="4025710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120" y="2290573"/>
            <a:ext cx="76335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3137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21" y="1819005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43171" y="1942116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441" y="5567173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2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473" y="6252973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48" y="4375774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6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5110" y="4966949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8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9883473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8999" y="1942116"/>
            <a:ext cx="12700" cy="2524839"/>
          </a:xfrm>
          <a:prstGeom prst="bentConnector3">
            <a:avLst>
              <a:gd name="adj1" fmla="val 2550000"/>
            </a:avLst>
          </a:prstGeom>
          <a:ln w="38100"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1" y="3890772"/>
            <a:ext cx="1371600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512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3720752"/>
            <a:ext cx="47801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101752"/>
            <a:ext cx="47801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500373"/>
            <a:ext cx="42992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5016152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271" y="3738373"/>
            <a:ext cx="48282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271" y="4787552"/>
            <a:ext cx="48282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252" y="4271773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1882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1939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1939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1749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2263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100011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2320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2320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01000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2034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5" y="5186931"/>
            <a:ext cx="339117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5332612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7561" y="1854010"/>
            <a:ext cx="265112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3235" y="1440870"/>
            <a:ext cx="576983" cy="11502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3706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 w="38100"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680972"/>
            <a:ext cx="3505200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64901" y="3758272"/>
            <a:ext cx="1844070" cy="1275501"/>
            <a:chOff x="1240901" y="3758271"/>
            <a:chExt cx="1844070" cy="1275501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40" idx="0"/>
            </p:cNvCxnSpPr>
            <p:nvPr/>
          </p:nvCxnSpPr>
          <p:spPr>
            <a:xfrm>
              <a:off x="1240901" y="3758271"/>
              <a:ext cx="1300651" cy="57149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1240901" y="4315127"/>
              <a:ext cx="520114" cy="90845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815420"/>
              <a:ext cx="543419" cy="12700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3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/>
            <p:nvPr/>
          </p:nvCxnSpPr>
          <p:spPr>
            <a:xfrm rot="16200000" flipH="1">
              <a:off x="1708555" y="4379811"/>
              <a:ext cx="577176" cy="459426"/>
            </a:xfrm>
            <a:prstGeom prst="bentConnector3">
              <a:avLst>
                <a:gd name="adj1" fmla="val 49657"/>
              </a:avLst>
            </a:prstGeom>
            <a:ln w="38100">
              <a:headEnd type="oval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endCxn id="149" idx="0"/>
            </p:cNvCxnSpPr>
            <p:nvPr/>
          </p:nvCxnSpPr>
          <p:spPr>
            <a:xfrm flipV="1">
              <a:off x="2486176" y="4652771"/>
              <a:ext cx="112001" cy="381001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9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8177" y="4644834"/>
              <a:ext cx="477383" cy="7937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61266" y="5490972"/>
            <a:ext cx="3693207" cy="762000"/>
            <a:chOff x="1237265" y="5490972"/>
            <a:chExt cx="3693207" cy="762000"/>
          </a:xfrm>
        </p:grpSpPr>
        <p:cxnSp>
          <p:nvCxnSpPr>
            <p:cNvPr id="151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/>
            <p:nvPr/>
          </p:nvCxnSpPr>
          <p:spPr>
            <a:xfrm flipV="1">
              <a:off x="4148861" y="5490972"/>
              <a:ext cx="781611" cy="723900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37265" y="6252972"/>
              <a:ext cx="2047106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1615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0000000000000100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4529863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</p:cNvCxnSpPr>
          <p:nvPr/>
        </p:nvCxnSpPr>
        <p:spPr>
          <a:xfrm>
            <a:off x="7838045" y="4765631"/>
            <a:ext cx="42889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4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6272" y="5643372"/>
            <a:ext cx="457200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55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4559895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2898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0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258" y="3564568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$17</a:t>
            </a:r>
          </a:p>
        </p:txBody>
      </p:sp>
      <p:sp>
        <p:nvSpPr>
          <p:cNvPr id="161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944" y="4360210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$8</a:t>
            </a:r>
          </a:p>
        </p:txBody>
      </p:sp>
      <p:sp>
        <p:nvSpPr>
          <p:cNvPr id="16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063" y="3915750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R[$17]</a:t>
            </a:r>
          </a:p>
        </p:txBody>
      </p:sp>
      <p:sp>
        <p:nvSpPr>
          <p:cNvPr id="165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996" y="4907143"/>
            <a:ext cx="27603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66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9227" y="4466245"/>
            <a:ext cx="89960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R[$17]+4</a:t>
            </a:r>
          </a:p>
        </p:txBody>
      </p:sp>
      <p:sp>
        <p:nvSpPr>
          <p:cNvPr id="16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7223" y="5717770"/>
            <a:ext cx="115929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M[R[$17]+4]</a:t>
            </a:r>
          </a:p>
        </p:txBody>
      </p:sp>
      <p:sp>
        <p:nvSpPr>
          <p:cNvPr id="168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725" y="4827239"/>
            <a:ext cx="115929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M[R[$17]+4]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1D52C-594D-907A-D9F4-FE116F6E7092}"/>
              </a:ext>
            </a:extLst>
          </p:cNvPr>
          <p:cNvSpPr txBox="1"/>
          <p:nvPr/>
        </p:nvSpPr>
        <p:spPr>
          <a:xfrm>
            <a:off x="3551174" y="438358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78847-C60C-8F26-E2DF-759D0ED6CFB0}"/>
              </a:ext>
            </a:extLst>
          </p:cNvPr>
          <p:cNvSpPr txBox="1"/>
          <p:nvPr/>
        </p:nvSpPr>
        <p:spPr>
          <a:xfrm>
            <a:off x="3537291" y="48900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C1955-9650-CBFE-6E21-E560E10F4189}"/>
              </a:ext>
            </a:extLst>
          </p:cNvPr>
          <p:cNvSpPr txBox="1"/>
          <p:nvPr/>
        </p:nvSpPr>
        <p:spPr>
          <a:xfrm>
            <a:off x="6233352" y="468783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879DAB-9449-F563-4B64-BFB4C6E0CF80}"/>
              </a:ext>
            </a:extLst>
          </p:cNvPr>
          <p:cNvSpPr txBox="1"/>
          <p:nvPr/>
        </p:nvSpPr>
        <p:spPr>
          <a:xfrm>
            <a:off x="6219469" y="519430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8E8775-1183-E81B-964D-F642DB949C42}"/>
              </a:ext>
            </a:extLst>
          </p:cNvPr>
          <p:cNvSpPr txBox="1"/>
          <p:nvPr/>
        </p:nvSpPr>
        <p:spPr>
          <a:xfrm>
            <a:off x="8373375" y="141046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EBF3F5-93D1-020F-551A-CA8232BCFCD1}"/>
              </a:ext>
            </a:extLst>
          </p:cNvPr>
          <p:cNvSpPr txBox="1"/>
          <p:nvPr/>
        </p:nvSpPr>
        <p:spPr>
          <a:xfrm>
            <a:off x="8359492" y="191694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A05E8F-28E4-5EB5-EB64-81DB8F925FA1}"/>
              </a:ext>
            </a:extLst>
          </p:cNvPr>
          <p:cNvSpPr txBox="1"/>
          <p:nvPr/>
        </p:nvSpPr>
        <p:spPr>
          <a:xfrm>
            <a:off x="9656266" y="54110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273C85C-4325-A255-4B24-69B2530895C8}"/>
              </a:ext>
            </a:extLst>
          </p:cNvPr>
          <p:cNvSpPr txBox="1"/>
          <p:nvPr/>
        </p:nvSpPr>
        <p:spPr>
          <a:xfrm>
            <a:off x="9642383" y="591756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2" name="Straight Arrow Connector 136">
            <a:extLst>
              <a:ext uri="{FF2B5EF4-FFF2-40B4-BE49-F238E27FC236}">
                <a16:creationId xmlns:a16="http://schemas.microsoft.com/office/drawing/2014/main" id="{8B222C85-F2D4-F9FA-77F0-4842D95C0BA4}"/>
              </a:ext>
            </a:extLst>
          </p:cNvPr>
          <p:cNvCxnSpPr>
            <a:cxnSpLocks/>
          </p:cNvCxnSpPr>
          <p:nvPr/>
        </p:nvCxnSpPr>
        <p:spPr>
          <a:xfrm rot="5400000">
            <a:off x="3132056" y="1506560"/>
            <a:ext cx="960438" cy="838200"/>
          </a:xfrm>
          <a:prstGeom prst="bentConnector2">
            <a:avLst/>
          </a:prstGeom>
          <a:noFill/>
          <a:ln w="38100">
            <a:solidFill>
              <a:schemeClr val="tx1"/>
            </a:solidFill>
            <a:round/>
            <a:headEnd type="oval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7723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176" grpId="0" animBg="1"/>
      <p:bldP spid="177" grpId="0" animBg="1"/>
      <p:bldP spid="147" grpId="0" animBg="1"/>
      <p:bldP spid="154" grpId="0" animBg="1"/>
      <p:bldP spid="160" grpId="0"/>
      <p:bldP spid="161" grpId="0"/>
      <p:bldP spid="164" grpId="0"/>
      <p:bldP spid="165" grpId="0"/>
      <p:bldP spid="166" grpId="0"/>
      <p:bldP spid="167" grpId="0"/>
      <p:bldP spid="1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>
            <a:extLst>
              <a:ext uri="{FF2B5EF4-FFF2-40B4-BE49-F238E27FC236}">
                <a16:creationId xmlns:a16="http://schemas.microsoft.com/office/drawing/2014/main" id="{F957CDD0-A491-916E-0128-33D497B1E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326" y="4547045"/>
            <a:ext cx="1154945" cy="1477328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3FDD3-E43B-4FCC-169D-0C55623A637B}"/>
              </a:ext>
            </a:extLst>
          </p:cNvPr>
          <p:cNvSpPr txBox="1"/>
          <p:nvPr/>
        </p:nvSpPr>
        <p:spPr>
          <a:xfrm>
            <a:off x="3551174" y="438358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DC327-6FAC-CA0A-F2DE-0D163231DA50}"/>
              </a:ext>
            </a:extLst>
          </p:cNvPr>
          <p:cNvSpPr txBox="1"/>
          <p:nvPr/>
        </p:nvSpPr>
        <p:spPr>
          <a:xfrm>
            <a:off x="3537291" y="48900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C3F885-111F-57F0-C580-9BECB1EE7A16}"/>
              </a:ext>
            </a:extLst>
          </p:cNvPr>
          <p:cNvSpPr txBox="1"/>
          <p:nvPr/>
        </p:nvSpPr>
        <p:spPr>
          <a:xfrm>
            <a:off x="6233352" y="468783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0C9C4D-7569-3248-C2D3-8A393EF8EF51}"/>
              </a:ext>
            </a:extLst>
          </p:cNvPr>
          <p:cNvSpPr txBox="1"/>
          <p:nvPr/>
        </p:nvSpPr>
        <p:spPr>
          <a:xfrm>
            <a:off x="6219469" y="519430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603942-A2AD-BA5A-B2E6-2B5ED8A8E5D3}"/>
              </a:ext>
            </a:extLst>
          </p:cNvPr>
          <p:cNvSpPr txBox="1"/>
          <p:nvPr/>
        </p:nvSpPr>
        <p:spPr>
          <a:xfrm>
            <a:off x="8373375" y="141046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79BBF3C-71A8-4A79-92A6-7518FB0F7313}"/>
              </a:ext>
            </a:extLst>
          </p:cNvPr>
          <p:cNvSpPr txBox="1"/>
          <p:nvPr/>
        </p:nvSpPr>
        <p:spPr>
          <a:xfrm>
            <a:off x="8359492" y="191694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BA12345-50D3-DF4C-FB23-A083F4E65073}"/>
              </a:ext>
            </a:extLst>
          </p:cNvPr>
          <p:cNvSpPr txBox="1"/>
          <p:nvPr/>
        </p:nvSpPr>
        <p:spPr>
          <a:xfrm>
            <a:off x="9656266" y="54110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62E890-FBC8-7D7E-C976-125528B03A45}"/>
              </a:ext>
            </a:extLst>
          </p:cNvPr>
          <p:cNvSpPr txBox="1"/>
          <p:nvPr/>
        </p:nvSpPr>
        <p:spPr>
          <a:xfrm>
            <a:off x="9642383" y="591756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 rot="16200000">
            <a:off x="1598605" y="-1027321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2050113" y="1241304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2761259" y="3757424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2761259" y="4195573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2786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471" y="3509773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2732050" y="4069728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042" y="5109973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3751801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3226524" y="4373619"/>
            <a:ext cx="576309" cy="45932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4015944" y="4652772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5672862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79" y="6024373"/>
            <a:ext cx="98616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6460813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2761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6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10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10" y="4195573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7945" y="4644835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3741548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125723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559111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830" y="3585973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691" y="3986023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691" y="4443223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296" y="5436998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4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662298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071" y="3701861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3334" y="3585973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246" y="4558410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3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420" y="3308974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7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1" y="3522473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6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125" y="4957573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372" y="4642720"/>
            <a:ext cx="76335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0364" y="5398897"/>
            <a:ext cx="58862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072" y="5627497"/>
            <a:ext cx="62228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31178" y="4263306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813" y="3994828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6225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7826071" y="4764956"/>
            <a:ext cx="339300" cy="8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7978472" y="4771308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4559895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2959" y="1846073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60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60" y="1365061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659" y="1528573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297" y="1708774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108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6073473" y="1680973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7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8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7472" y="2390585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3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3" y="1909573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034" y="2076260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8588073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162" y="2671573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0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3706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6073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600" y="1260356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6073" y="4195572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984" y="4025710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120" y="2290573"/>
            <a:ext cx="76335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3137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21" y="1819005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43171" y="1942116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441" y="5567173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2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473" y="6252973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48" y="4375774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6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5110" y="4966949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8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9883473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8999" y="1942116"/>
            <a:ext cx="12700" cy="2524839"/>
          </a:xfrm>
          <a:prstGeom prst="bentConnector3">
            <a:avLst>
              <a:gd name="adj1" fmla="val 2550000"/>
            </a:avLst>
          </a:prstGeom>
          <a:ln w="38100"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1" y="3890772"/>
            <a:ext cx="1371600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512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3720752"/>
            <a:ext cx="47801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101752"/>
            <a:ext cx="47801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500373"/>
            <a:ext cx="42992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5016152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271" y="3738373"/>
            <a:ext cx="48282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271" y="4787552"/>
            <a:ext cx="48282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252" y="4271773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1882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1939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1939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1749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2263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101011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2320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2320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01000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2034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5" y="5186931"/>
            <a:ext cx="339117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5332612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7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3235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3706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 w="38100"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680972"/>
            <a:ext cx="3505200" cy="0"/>
          </a:xfrm>
          <a:prstGeom prst="line">
            <a:avLst/>
          </a:prstGeom>
          <a:ln w="38100"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61266" y="5490972"/>
            <a:ext cx="3693207" cy="762000"/>
            <a:chOff x="1237265" y="5490972"/>
            <a:chExt cx="3693207" cy="762000"/>
          </a:xfrm>
        </p:grpSpPr>
        <p:cxnSp>
          <p:nvCxnSpPr>
            <p:cNvPr id="151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/>
            <p:nvPr/>
          </p:nvCxnSpPr>
          <p:spPr>
            <a:xfrm flipV="1">
              <a:off x="4148861" y="5490972"/>
              <a:ext cx="781611" cy="723900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37265" y="6252972"/>
              <a:ext cx="2047106" cy="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1615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4529863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</p:cNvCxnSpPr>
          <p:nvPr/>
        </p:nvCxnSpPr>
        <p:spPr>
          <a:xfrm>
            <a:off x="7838045" y="4765631"/>
            <a:ext cx="42889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2764901" y="3758271"/>
            <a:ext cx="1844070" cy="647700"/>
            <a:chOff x="1240901" y="3173433"/>
            <a:chExt cx="1844070" cy="647700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57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58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7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8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724244" y="4880004"/>
            <a:ext cx="2559028" cy="990600"/>
            <a:chOff x="4200244" y="4880004"/>
            <a:chExt cx="2559028" cy="990600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4200244" y="4881371"/>
              <a:ext cx="501628" cy="0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9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01872" y="4880004"/>
              <a:ext cx="2057400" cy="990600"/>
            </a:xfrm>
            <a:prstGeom prst="bentConnector3">
              <a:avLst>
                <a:gd name="adj1" fmla="val -617"/>
              </a:avLst>
            </a:prstGeom>
            <a:ln w="38100">
              <a:headEnd type="oval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136">
            <a:extLst>
              <a:ext uri="{FF2B5EF4-FFF2-40B4-BE49-F238E27FC236}">
                <a16:creationId xmlns:a16="http://schemas.microsoft.com/office/drawing/2014/main" id="{43E30198-68B0-F4A6-C9FF-B885DE8A4405}"/>
              </a:ext>
            </a:extLst>
          </p:cNvPr>
          <p:cNvCxnSpPr>
            <a:cxnSpLocks/>
          </p:cNvCxnSpPr>
          <p:nvPr/>
        </p:nvCxnSpPr>
        <p:spPr>
          <a:xfrm rot="5400000">
            <a:off x="3132056" y="1506560"/>
            <a:ext cx="960438" cy="838200"/>
          </a:xfrm>
          <a:prstGeom prst="bentConnector2">
            <a:avLst/>
          </a:prstGeom>
          <a:noFill/>
          <a:ln w="38100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89" name="Text Box 309">
            <a:extLst>
              <a:ext uri="{FF2B5EF4-FFF2-40B4-BE49-F238E27FC236}">
                <a16:creationId xmlns:a16="http://schemas.microsoft.com/office/drawing/2014/main" id="{40138AEF-5B01-788D-ED0C-8F77E0EC8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258" y="3564568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$17</a:t>
            </a:r>
          </a:p>
        </p:txBody>
      </p:sp>
      <p:sp>
        <p:nvSpPr>
          <p:cNvPr id="105" name="Text Box 309">
            <a:extLst>
              <a:ext uri="{FF2B5EF4-FFF2-40B4-BE49-F238E27FC236}">
                <a16:creationId xmlns:a16="http://schemas.microsoft.com/office/drawing/2014/main" id="{8A22EAD9-4D83-6AAC-0010-9CA1AFC9F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667" y="3964433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$8</a:t>
            </a:r>
          </a:p>
        </p:txBody>
      </p:sp>
      <p:sp>
        <p:nvSpPr>
          <p:cNvPr id="119" name="Text Box 309">
            <a:extLst>
              <a:ext uri="{FF2B5EF4-FFF2-40B4-BE49-F238E27FC236}">
                <a16:creationId xmlns:a16="http://schemas.microsoft.com/office/drawing/2014/main" id="{4743FFDB-EBAB-5E7E-0365-75B4F03DD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063" y="3915750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R[$17]</a:t>
            </a:r>
          </a:p>
        </p:txBody>
      </p:sp>
      <p:sp>
        <p:nvSpPr>
          <p:cNvPr id="138" name="Text Box 309">
            <a:extLst>
              <a:ext uri="{FF2B5EF4-FFF2-40B4-BE49-F238E27FC236}">
                <a16:creationId xmlns:a16="http://schemas.microsoft.com/office/drawing/2014/main" id="{165D5C9E-08B6-65F9-E96A-0A4B4E27B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996" y="4907143"/>
            <a:ext cx="27603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0</a:t>
            </a:r>
          </a:p>
        </p:txBody>
      </p:sp>
      <p:sp>
        <p:nvSpPr>
          <p:cNvPr id="139" name="Text Box 309">
            <a:extLst>
              <a:ext uri="{FF2B5EF4-FFF2-40B4-BE49-F238E27FC236}">
                <a16:creationId xmlns:a16="http://schemas.microsoft.com/office/drawing/2014/main" id="{D851103D-4746-28B5-8E8E-B015620C0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9227" y="4466245"/>
            <a:ext cx="89960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R[$17]+0</a:t>
            </a:r>
          </a:p>
        </p:txBody>
      </p:sp>
      <p:sp>
        <p:nvSpPr>
          <p:cNvPr id="140" name="Text Box 309">
            <a:extLst>
              <a:ext uri="{FF2B5EF4-FFF2-40B4-BE49-F238E27FC236}">
                <a16:creationId xmlns:a16="http://schemas.microsoft.com/office/drawing/2014/main" id="{A88BF702-E3EC-C5AF-E8BF-BA2887FD4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9871" y="5579579"/>
            <a:ext cx="60625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R[$8]</a:t>
            </a:r>
          </a:p>
        </p:txBody>
      </p:sp>
    </p:spTree>
    <p:extLst>
      <p:ext uri="{BB962C8B-B14F-4D97-AF65-F5344CB8AC3E}">
        <p14:creationId xmlns:p14="http://schemas.microsoft.com/office/powerpoint/2010/main" val="316836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176" grpId="0" animBg="1"/>
      <p:bldP spid="177" grpId="0" animBg="1"/>
      <p:bldP spid="147" grpId="0" animBg="1"/>
      <p:bldP spid="89" grpId="0"/>
      <p:bldP spid="105" grpId="0"/>
      <p:bldP spid="119" grpId="0"/>
      <p:bldP spid="138" grpId="0"/>
      <p:bldP spid="139" grpId="0"/>
      <p:bldP spid="1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7FD4CB48-03D6-43EA-9C41-40A6AF1B9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575573"/>
              </p:ext>
            </p:extLst>
          </p:nvPr>
        </p:nvGraphicFramePr>
        <p:xfrm>
          <a:off x="1425389" y="720025"/>
          <a:ext cx="9060417" cy="545693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81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0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6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Control</a:t>
                      </a:r>
                      <a:r>
                        <a:rPr lang="en-US" sz="2000" baseline="0" dirty="0"/>
                        <a:t> Signal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Execution</a:t>
                      </a:r>
                      <a:r>
                        <a:rPr lang="en-US" sz="2000" baseline="0" dirty="0"/>
                        <a:t> Stage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Purpose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4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Decode/Operand Fetch</a:t>
                      </a:r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Select</a:t>
                      </a:r>
                      <a:r>
                        <a:rPr lang="en-US" sz="2000" baseline="0" dirty="0"/>
                        <a:t> the destination register number</a:t>
                      </a:r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45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RegWrite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Decode/Operand Fetch</a:t>
                      </a:r>
                    </a:p>
                    <a:p>
                      <a:pPr algn="ctr"/>
                      <a:r>
                        <a:rPr lang="en-US" sz="2000" dirty="0" err="1"/>
                        <a:t>RegWrite</a:t>
                      </a:r>
                      <a:endParaRPr lang="en-US" sz="2000" dirty="0"/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Enable</a:t>
                      </a:r>
                      <a:r>
                        <a:rPr lang="en-US" sz="2000" baseline="0" dirty="0"/>
                        <a:t> writing of register</a:t>
                      </a:r>
                      <a:endParaRPr lang="en-US" sz="2000" dirty="0"/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839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ALUSrc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ALU</a:t>
                      </a:r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Select the 2</a:t>
                      </a:r>
                      <a:r>
                        <a:rPr lang="en-US" sz="2000" baseline="30000" dirty="0"/>
                        <a:t>nd</a:t>
                      </a:r>
                      <a:r>
                        <a:rPr lang="en-US" sz="2000" baseline="0" dirty="0"/>
                        <a:t> operand for ALU</a:t>
                      </a:r>
                      <a:endParaRPr lang="en-US" sz="2000" dirty="0"/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645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ALUControl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ALU</a:t>
                      </a:r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Select the operation to be performed</a:t>
                      </a:r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679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MemRead</a:t>
                      </a:r>
                      <a:r>
                        <a:rPr lang="en-US" sz="2000" dirty="0"/>
                        <a:t> / </a:t>
                      </a:r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MemWrite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Memory</a:t>
                      </a:r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Enable reading/writing</a:t>
                      </a:r>
                      <a:r>
                        <a:rPr lang="en-US" sz="2000" baseline="0" dirty="0"/>
                        <a:t> of data memory</a:t>
                      </a:r>
                      <a:endParaRPr lang="en-US" sz="2000" dirty="0"/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645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MemToReg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RegWrite</a:t>
                      </a:r>
                      <a:endParaRPr lang="en-US" sz="2000" dirty="0"/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Select the result to be written back to register file</a:t>
                      </a:r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839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PCSrc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Memory/</a:t>
                      </a:r>
                      <a:r>
                        <a:rPr lang="en-US" sz="2000" dirty="0" err="1"/>
                        <a:t>RegWrite</a:t>
                      </a:r>
                      <a:endParaRPr lang="en-US" sz="2000" dirty="0"/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Select the next PC value</a:t>
                      </a:r>
                    </a:p>
                  </a:txBody>
                  <a:tcPr marL="172884" marR="172884" marT="86442" marB="86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80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9090" y="41876"/>
            <a:ext cx="10387010" cy="6816124"/>
            <a:chOff x="1690690" y="538165"/>
            <a:chExt cx="8810625" cy="57816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592BFF4-767F-411C-9237-4DB0CE3867F9}"/>
                </a:ext>
              </a:extLst>
            </p:cNvPr>
            <p:cNvGrpSpPr/>
            <p:nvPr/>
          </p:nvGrpSpPr>
          <p:grpSpPr>
            <a:xfrm>
              <a:off x="1690690" y="538165"/>
              <a:ext cx="8810625" cy="5781675"/>
              <a:chOff x="1690687" y="538162"/>
              <a:chExt cx="8810625" cy="578167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690687" y="538162"/>
                <a:ext cx="8810625" cy="5781675"/>
                <a:chOff x="1690687" y="538162"/>
                <a:chExt cx="8810625" cy="5781675"/>
              </a:xfrm>
            </p:grpSpPr>
            <p:pic>
              <p:nvPicPr>
                <p:cNvPr id="4" name="Picture 3"/>
                <p:cNvPicPr/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0687" y="538162"/>
                  <a:ext cx="8810625" cy="5781675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9910482" y="538162"/>
                  <a:ext cx="590830" cy="28370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E9FD7F-244E-4170-88A0-83768666AD96}"/>
                  </a:ext>
                </a:extLst>
              </p:cNvPr>
              <p:cNvSpPr txBox="1"/>
              <p:nvPr/>
            </p:nvSpPr>
            <p:spPr>
              <a:xfrm>
                <a:off x="6825536" y="3113602"/>
                <a:ext cx="480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100" b="1" dirty="0"/>
                  <a:t>Opr1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A26D28-73D6-4DDA-8C9E-728EF3BEF8F7}"/>
                  </a:ext>
                </a:extLst>
              </p:cNvPr>
              <p:cNvSpPr txBox="1"/>
              <p:nvPr/>
            </p:nvSpPr>
            <p:spPr>
              <a:xfrm>
                <a:off x="6825536" y="4189165"/>
                <a:ext cx="480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100" b="1" dirty="0"/>
                  <a:t>Opr2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502705" y="3693520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55407" y="3913472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70352" y="455435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15643" y="1075220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C21890C-C6E5-06C6-1C00-A56169E4B2CA}"/>
              </a:ext>
            </a:extLst>
          </p:cNvPr>
          <p:cNvSpPr txBox="1"/>
          <p:nvPr/>
        </p:nvSpPr>
        <p:spPr>
          <a:xfrm>
            <a:off x="9093200" y="84972"/>
            <a:ext cx="3098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opcode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 all control signals except for ALU control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 2-bit </a:t>
            </a:r>
            <a:r>
              <a:rPr lang="en-US" altLang="zh-CN" dirty="0" err="1">
                <a:sym typeface="Wingdings" panose="05000000000000000000" pitchFamily="2" charset="2"/>
              </a:rPr>
              <a:t>ALUop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12C553-87A3-A9B6-5731-65B88149C305}"/>
              </a:ext>
            </a:extLst>
          </p:cNvPr>
          <p:cNvSpPr txBox="1"/>
          <p:nvPr/>
        </p:nvSpPr>
        <p:spPr>
          <a:xfrm>
            <a:off x="9093200" y="1344869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funct</a:t>
            </a:r>
            <a:r>
              <a:rPr lang="en-US" altLang="zh-CN" b="1" dirty="0"/>
              <a:t> + </a:t>
            </a:r>
            <a:r>
              <a:rPr lang="en-US" altLang="zh-CN" b="1" dirty="0" err="1"/>
              <a:t>ALUop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ALU control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90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37411" y="304804"/>
            <a:ext cx="8229600" cy="1139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Control Design: </a:t>
            </a:r>
            <a:r>
              <a:rPr lang="en-US" b="1"/>
              <a:t>Outputs</a:t>
            </a:r>
            <a:endParaRPr lang="en-US" b="1" dirty="0"/>
          </a:p>
        </p:txBody>
      </p:sp>
      <p:graphicFrame>
        <p:nvGraphicFramePr>
          <p:cNvPr id="4" name="Group 125"/>
          <p:cNvGraphicFramePr>
            <a:graphicFrameLocks/>
          </p:cNvGraphicFramePr>
          <p:nvPr/>
        </p:nvGraphicFramePr>
        <p:xfrm>
          <a:off x="1985010" y="1066805"/>
          <a:ext cx="8534405" cy="1956401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5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5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5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20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04411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Control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51811" y="1743752"/>
            <a:ext cx="7239000" cy="338554"/>
            <a:chOff x="1371600" y="1743747"/>
            <a:chExt cx="7239000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51811" y="2082306"/>
            <a:ext cx="7239000" cy="338554"/>
            <a:chOff x="1371600" y="1743747"/>
            <a:chExt cx="7239000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51811" y="2392376"/>
            <a:ext cx="7239000" cy="338554"/>
            <a:chOff x="1371600" y="1743747"/>
            <a:chExt cx="7239000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051811" y="2686236"/>
            <a:ext cx="7239000" cy="338554"/>
            <a:chOff x="1371600" y="1743747"/>
            <a:chExt cx="7239000" cy="338554"/>
          </a:xfrm>
        </p:grpSpPr>
        <p:sp>
          <p:nvSpPr>
            <p:cNvPr id="40" name="TextBox 3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280411" y="3079869"/>
            <a:ext cx="5791200" cy="3701935"/>
            <a:chOff x="3280410" y="3079865"/>
            <a:chExt cx="5791200" cy="370193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80410" y="3079865"/>
              <a:ext cx="5791200" cy="3701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48"/>
            <p:cNvSpPr txBox="1"/>
            <p:nvPr/>
          </p:nvSpPr>
          <p:spPr>
            <a:xfrm>
              <a:off x="4453059" y="5035176"/>
              <a:ext cx="202219" cy="51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/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24893" y="5191307"/>
              <a:ext cx="202219" cy="56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93617" y="3273368"/>
              <a:ext cx="202219" cy="56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56259" y="5593875"/>
              <a:ext cx="202219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96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2353</Words>
  <Application>Microsoft Office PowerPoint</Application>
  <PresentationFormat>Widescreen</PresentationFormat>
  <Paragraphs>1153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Verdana</vt:lpstr>
      <vt:lpstr>Wingdings</vt:lpstr>
      <vt:lpstr>Office Theme</vt:lpstr>
      <vt:lpstr>CS2100 Tutorial #5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1 Marking Feedback</vt:lpstr>
      <vt:lpstr>Assignment 1 Marking Feedback</vt:lpstr>
      <vt:lpstr>PowerPoint Presentation</vt:lpstr>
      <vt:lpstr>PowerPoint Presentation</vt:lpstr>
      <vt:lpstr>CS2100 Tutorial #5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Tutorial #5</dc:title>
  <dc:creator>Song Kai</dc:creator>
  <cp:lastModifiedBy>Song Kai</cp:lastModifiedBy>
  <cp:revision>5</cp:revision>
  <cp:lastPrinted>2020-03-02T03:31:25Z</cp:lastPrinted>
  <dcterms:created xsi:type="dcterms:W3CDTF">2020-03-02T02:07:41Z</dcterms:created>
  <dcterms:modified xsi:type="dcterms:W3CDTF">2025-03-05T06:07:50Z</dcterms:modified>
</cp:coreProperties>
</file>