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521" r:id="rId3"/>
    <p:sldId id="478" r:id="rId4"/>
    <p:sldId id="481" r:id="rId5"/>
    <p:sldId id="488" r:id="rId6"/>
    <p:sldId id="489" r:id="rId7"/>
    <p:sldId id="490" r:id="rId8"/>
    <p:sldId id="484" r:id="rId9"/>
    <p:sldId id="486" r:id="rId10"/>
    <p:sldId id="661" r:id="rId11"/>
    <p:sldId id="487" r:id="rId12"/>
    <p:sldId id="492" r:id="rId13"/>
    <p:sldId id="493" r:id="rId14"/>
    <p:sldId id="494" r:id="rId15"/>
    <p:sldId id="522" r:id="rId16"/>
    <p:sldId id="523" r:id="rId17"/>
    <p:sldId id="524" r:id="rId18"/>
    <p:sldId id="485" r:id="rId19"/>
    <p:sldId id="497" r:id="rId20"/>
    <p:sldId id="503" r:id="rId21"/>
    <p:sldId id="650" r:id="rId22"/>
    <p:sldId id="659" r:id="rId23"/>
    <p:sldId id="662" r:id="rId24"/>
    <p:sldId id="667" r:id="rId25"/>
    <p:sldId id="668" r:id="rId26"/>
    <p:sldId id="663" r:id="rId27"/>
    <p:sldId id="658" r:id="rId28"/>
    <p:sldId id="664" r:id="rId29"/>
    <p:sldId id="665" r:id="rId30"/>
    <p:sldId id="666" r:id="rId31"/>
    <p:sldId id="669" r:id="rId32"/>
    <p:sldId id="660" r:id="rId33"/>
    <p:sldId id="257" r:id="rId34"/>
  </p:sldIdLst>
  <p:sldSz cx="12192000" cy="6858000"/>
  <p:notesSz cx="98726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298D71D0-5CA4-4248-AA3C-8F6FD01678F7}"/>
    <pc:docChg chg="custSel addSld modSld modNotesMaster">
      <pc:chgData name="Song Kai" userId="012566e0-30ff-4e17-bc5d-803a8d22ce41" providerId="ADAL" clId="{298D71D0-5CA4-4248-AA3C-8F6FD01678F7}" dt="2025-03-10T06:25:29.958" v="29"/>
      <pc:docMkLst>
        <pc:docMk/>
      </pc:docMkLst>
      <pc:sldChg chg="modNotes">
        <pc:chgData name="Song Kai" userId="012566e0-30ff-4e17-bc5d-803a8d22ce41" providerId="ADAL" clId="{298D71D0-5CA4-4248-AA3C-8F6FD01678F7}" dt="2025-03-10T03:31:28.920" v="3"/>
        <pc:sldMkLst>
          <pc:docMk/>
          <pc:sldMk cId="279961831" sldId="478"/>
        </pc:sldMkLst>
      </pc:sldChg>
      <pc:sldChg chg="modNotes">
        <pc:chgData name="Song Kai" userId="012566e0-30ff-4e17-bc5d-803a8d22ce41" providerId="ADAL" clId="{298D71D0-5CA4-4248-AA3C-8F6FD01678F7}" dt="2025-03-10T03:31:28.920" v="3"/>
        <pc:sldMkLst>
          <pc:docMk/>
          <pc:sldMk cId="2745814727" sldId="484"/>
        </pc:sldMkLst>
      </pc:sldChg>
      <pc:sldChg chg="modNotes">
        <pc:chgData name="Song Kai" userId="012566e0-30ff-4e17-bc5d-803a8d22ce41" providerId="ADAL" clId="{298D71D0-5CA4-4248-AA3C-8F6FD01678F7}" dt="2025-03-10T03:31:28.920" v="3"/>
        <pc:sldMkLst>
          <pc:docMk/>
          <pc:sldMk cId="2683757802" sldId="485"/>
        </pc:sldMkLst>
      </pc:sldChg>
      <pc:sldChg chg="modNotes">
        <pc:chgData name="Song Kai" userId="012566e0-30ff-4e17-bc5d-803a8d22ce41" providerId="ADAL" clId="{298D71D0-5CA4-4248-AA3C-8F6FD01678F7}" dt="2025-03-10T03:31:28.920" v="3"/>
        <pc:sldMkLst>
          <pc:docMk/>
          <pc:sldMk cId="2152207312" sldId="486"/>
        </pc:sldMkLst>
      </pc:sldChg>
      <pc:sldChg chg="modSp">
        <pc:chgData name="Song Kai" userId="012566e0-30ff-4e17-bc5d-803a8d22ce41" providerId="ADAL" clId="{298D71D0-5CA4-4248-AA3C-8F6FD01678F7}" dt="2025-03-10T06:22:39.914" v="12" actId="207"/>
        <pc:sldMkLst>
          <pc:docMk/>
          <pc:sldMk cId="3345502930" sldId="493"/>
        </pc:sldMkLst>
        <pc:spChg chg="mod">
          <ac:chgData name="Song Kai" userId="012566e0-30ff-4e17-bc5d-803a8d22ce41" providerId="ADAL" clId="{298D71D0-5CA4-4248-AA3C-8F6FD01678F7}" dt="2025-03-10T06:22:39.914" v="12" actId="207"/>
          <ac:spMkLst>
            <pc:docMk/>
            <pc:sldMk cId="3345502930" sldId="493"/>
            <ac:spMk id="3" creationId="{064FE43F-D07D-40E0-82D8-AA84EBC787A4}"/>
          </ac:spMkLst>
        </pc:spChg>
      </pc:sldChg>
      <pc:sldChg chg="modNotes">
        <pc:chgData name="Song Kai" userId="012566e0-30ff-4e17-bc5d-803a8d22ce41" providerId="ADAL" clId="{298D71D0-5CA4-4248-AA3C-8F6FD01678F7}" dt="2025-03-10T03:31:28.920" v="3"/>
        <pc:sldMkLst>
          <pc:docMk/>
          <pc:sldMk cId="2804107781" sldId="497"/>
        </pc:sldMkLst>
      </pc:sldChg>
      <pc:sldChg chg="delSp modSp mod delAnim modAnim modNotes">
        <pc:chgData name="Song Kai" userId="012566e0-30ff-4e17-bc5d-803a8d22ce41" providerId="ADAL" clId="{298D71D0-5CA4-4248-AA3C-8F6FD01678F7}" dt="2025-03-10T06:25:29.958" v="29"/>
        <pc:sldMkLst>
          <pc:docMk/>
          <pc:sldMk cId="1316088896" sldId="503"/>
        </pc:sldMkLst>
        <pc:spChg chg="mod">
          <ac:chgData name="Song Kai" userId="012566e0-30ff-4e17-bc5d-803a8d22ce41" providerId="ADAL" clId="{298D71D0-5CA4-4248-AA3C-8F6FD01678F7}" dt="2025-03-10T06:23:27.238" v="19" actId="1076"/>
          <ac:spMkLst>
            <pc:docMk/>
            <pc:sldMk cId="1316088896" sldId="503"/>
            <ac:spMk id="163" creationId="{00000000-0000-0000-0000-000000000000}"/>
          </ac:spMkLst>
        </pc:spChg>
        <pc:spChg chg="mod">
          <ac:chgData name="Song Kai" userId="012566e0-30ff-4e17-bc5d-803a8d22ce41" providerId="ADAL" clId="{298D71D0-5CA4-4248-AA3C-8F6FD01678F7}" dt="2025-03-10T06:23:30.606" v="20" actId="1076"/>
          <ac:spMkLst>
            <pc:docMk/>
            <pc:sldMk cId="1316088896" sldId="503"/>
            <ac:spMk id="165" creationId="{00000000-0000-0000-0000-000000000000}"/>
          </ac:spMkLst>
        </pc:spChg>
        <pc:spChg chg="mod">
          <ac:chgData name="Song Kai" userId="012566e0-30ff-4e17-bc5d-803a8d22ce41" providerId="ADAL" clId="{298D71D0-5CA4-4248-AA3C-8F6FD01678F7}" dt="2025-03-10T06:23:34.078" v="21" actId="1076"/>
          <ac:spMkLst>
            <pc:docMk/>
            <pc:sldMk cId="1316088896" sldId="503"/>
            <ac:spMk id="180" creationId="{00000000-0000-0000-0000-000000000000}"/>
          </ac:spMkLst>
        </pc:spChg>
        <pc:spChg chg="mod">
          <ac:chgData name="Song Kai" userId="012566e0-30ff-4e17-bc5d-803a8d22ce41" providerId="ADAL" clId="{298D71D0-5CA4-4248-AA3C-8F6FD01678F7}" dt="2025-03-10T06:23:36.942" v="22" actId="1076"/>
          <ac:spMkLst>
            <pc:docMk/>
            <pc:sldMk cId="1316088896" sldId="503"/>
            <ac:spMk id="182" creationId="{00000000-0000-0000-0000-000000000000}"/>
          </ac:spMkLst>
        </pc:spChg>
      </pc:sldChg>
      <pc:sldChg chg="delSp add mod">
        <pc:chgData name="Song Kai" userId="012566e0-30ff-4e17-bc5d-803a8d22ce41" providerId="ADAL" clId="{298D71D0-5CA4-4248-AA3C-8F6FD01678F7}" dt="2025-03-10T03:27:53.457" v="1" actId="478"/>
        <pc:sldMkLst>
          <pc:docMk/>
          <pc:sldMk cId="2568249419" sldId="650"/>
        </pc:sldMkLst>
      </pc:sldChg>
      <pc:sldChg chg="modSp">
        <pc:chgData name="Song Kai" userId="012566e0-30ff-4e17-bc5d-803a8d22ce41" providerId="ADAL" clId="{298D71D0-5CA4-4248-AA3C-8F6FD01678F7}" dt="2025-03-10T06:22:00.131" v="7" actId="6549"/>
        <pc:sldMkLst>
          <pc:docMk/>
          <pc:sldMk cId="1151743588" sldId="661"/>
        </pc:sldMkLst>
        <pc:spChg chg="mod">
          <ac:chgData name="Song Kai" userId="012566e0-30ff-4e17-bc5d-803a8d22ce41" providerId="ADAL" clId="{298D71D0-5CA4-4248-AA3C-8F6FD01678F7}" dt="2025-03-10T06:22:00.131" v="7" actId="6549"/>
          <ac:spMkLst>
            <pc:docMk/>
            <pc:sldMk cId="1151743588" sldId="661"/>
            <ac:spMk id="7" creationId="{B09EA5FF-DA3C-0ABF-98E3-13A00D87A489}"/>
          </ac:spMkLst>
        </pc:spChg>
      </pc:sldChg>
    </pc:docChg>
  </pc:docChgLst>
  <pc:docChgLst>
    <pc:chgData name="Song Kai" userId="012566e0-30ff-4e17-bc5d-803a8d22ce41" providerId="ADAL" clId="{93678927-6F7D-448D-9F00-E7C452A7E00D}"/>
    <pc:docChg chg="undo custSel addSld delSld modSld sldOrd">
      <pc:chgData name="Song Kai" userId="012566e0-30ff-4e17-bc5d-803a8d22ce41" providerId="ADAL" clId="{93678927-6F7D-448D-9F00-E7C452A7E00D}" dt="2025-03-09T08:40:47.443" v="3010" actId="20577"/>
      <pc:docMkLst>
        <pc:docMk/>
      </pc:docMkLst>
      <pc:sldChg chg="del">
        <pc:chgData name="Song Kai" userId="012566e0-30ff-4e17-bc5d-803a8d22ce41" providerId="ADAL" clId="{93678927-6F7D-448D-9F00-E7C452A7E00D}" dt="2025-03-09T02:07:55.320" v="210" actId="47"/>
        <pc:sldMkLst>
          <pc:docMk/>
          <pc:sldMk cId="3827618254" sldId="258"/>
        </pc:sldMkLst>
      </pc:sldChg>
      <pc:sldChg chg="del">
        <pc:chgData name="Song Kai" userId="012566e0-30ff-4e17-bc5d-803a8d22ce41" providerId="ADAL" clId="{93678927-6F7D-448D-9F00-E7C452A7E00D}" dt="2025-03-09T02:07:55.320" v="210" actId="47"/>
        <pc:sldMkLst>
          <pc:docMk/>
          <pc:sldMk cId="2895264052" sldId="259"/>
        </pc:sldMkLst>
      </pc:sldChg>
      <pc:sldChg chg="del">
        <pc:chgData name="Song Kai" userId="012566e0-30ff-4e17-bc5d-803a8d22ce41" providerId="ADAL" clId="{93678927-6F7D-448D-9F00-E7C452A7E00D}" dt="2025-03-09T01:46:41.588" v="147" actId="47"/>
        <pc:sldMkLst>
          <pc:docMk/>
          <pc:sldMk cId="110198342" sldId="476"/>
        </pc:sldMkLst>
      </pc:sldChg>
      <pc:sldChg chg="del">
        <pc:chgData name="Song Kai" userId="012566e0-30ff-4e17-bc5d-803a8d22ce41" providerId="ADAL" clId="{93678927-6F7D-448D-9F00-E7C452A7E00D}" dt="2025-03-09T01:46:40.604" v="146" actId="47"/>
        <pc:sldMkLst>
          <pc:docMk/>
          <pc:sldMk cId="4018303912" sldId="477"/>
        </pc:sldMkLst>
      </pc:sldChg>
      <pc:sldChg chg="addSp delSp modSp mod modNotesTx">
        <pc:chgData name="Song Kai" userId="012566e0-30ff-4e17-bc5d-803a8d22ce41" providerId="ADAL" clId="{93678927-6F7D-448D-9F00-E7C452A7E00D}" dt="2025-03-09T02:28:25.650" v="357"/>
        <pc:sldMkLst>
          <pc:docMk/>
          <pc:sldMk cId="279961831" sldId="478"/>
        </pc:sldMkLst>
        <pc:graphicFrameChg chg="mod">
          <ac:chgData name="Song Kai" userId="012566e0-30ff-4e17-bc5d-803a8d22ce41" providerId="ADAL" clId="{93678927-6F7D-448D-9F00-E7C452A7E00D}" dt="2025-03-09T02:28:25.650" v="357"/>
          <ac:graphicFrameMkLst>
            <pc:docMk/>
            <pc:sldMk cId="279961831" sldId="478"/>
            <ac:graphicFrameMk id="9" creationId="{DCA1149D-DEEA-4214-842A-A0E90F080042}"/>
          </ac:graphicFrameMkLst>
        </pc:graphicFrameChg>
      </pc:sldChg>
      <pc:sldChg chg="del">
        <pc:chgData name="Song Kai" userId="012566e0-30ff-4e17-bc5d-803a8d22ce41" providerId="ADAL" clId="{93678927-6F7D-448D-9F00-E7C452A7E00D}" dt="2025-03-09T02:07:55.320" v="210" actId="47"/>
        <pc:sldMkLst>
          <pc:docMk/>
          <pc:sldMk cId="3157544914" sldId="479"/>
        </pc:sldMkLst>
      </pc:sldChg>
      <pc:sldChg chg="del">
        <pc:chgData name="Song Kai" userId="012566e0-30ff-4e17-bc5d-803a8d22ce41" providerId="ADAL" clId="{93678927-6F7D-448D-9F00-E7C452A7E00D}" dt="2025-03-09T02:07:55.320" v="210" actId="47"/>
        <pc:sldMkLst>
          <pc:docMk/>
          <pc:sldMk cId="3725920697" sldId="480"/>
        </pc:sldMkLst>
      </pc:sldChg>
      <pc:sldChg chg="modSp">
        <pc:chgData name="Song Kai" userId="012566e0-30ff-4e17-bc5d-803a8d22ce41" providerId="ADAL" clId="{93678927-6F7D-448D-9F00-E7C452A7E00D}" dt="2025-03-09T02:28:25.650" v="357"/>
        <pc:sldMkLst>
          <pc:docMk/>
          <pc:sldMk cId="539518532" sldId="481"/>
        </pc:sldMkLst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539518532" sldId="481"/>
            <ac:spMk id="3" creationId="{064FE43F-D07D-40E0-82D8-AA84EBC787A4}"/>
          </ac:spMkLst>
        </pc:spChg>
        <pc:spChg chg="mod">
          <ac:chgData name="Song Kai" userId="012566e0-30ff-4e17-bc5d-803a8d22ce41" providerId="ADAL" clId="{93678927-6F7D-448D-9F00-E7C452A7E00D}" dt="2025-03-09T02:16:08.260" v="241" actId="20577"/>
          <ac:spMkLst>
            <pc:docMk/>
            <pc:sldMk cId="539518532" sldId="481"/>
            <ac:spMk id="5" creationId="{56CE963B-119F-4FA2-B388-86ED51BE6D57}"/>
          </ac:spMkLst>
        </pc:spChg>
      </pc:sldChg>
      <pc:sldChg chg="modSp add modAnim">
        <pc:chgData name="Song Kai" userId="012566e0-30ff-4e17-bc5d-803a8d22ce41" providerId="ADAL" clId="{93678927-6F7D-448D-9F00-E7C452A7E00D}" dt="2025-03-09T02:49:39.952" v="759"/>
        <pc:sldMkLst>
          <pc:docMk/>
          <pc:sldMk cId="2745814727" sldId="484"/>
        </pc:sldMkLst>
        <pc:graphicFrameChg chg="mod">
          <ac:chgData name="Song Kai" userId="012566e0-30ff-4e17-bc5d-803a8d22ce41" providerId="ADAL" clId="{93678927-6F7D-448D-9F00-E7C452A7E00D}" dt="2025-03-09T02:28:25.650" v="357"/>
          <ac:graphicFrameMkLst>
            <pc:docMk/>
            <pc:sldMk cId="2745814727" sldId="484"/>
            <ac:graphicFrameMk id="10" creationId="{846307A2-2478-42AA-B482-6D2449FCFB90}"/>
          </ac:graphicFrameMkLst>
        </pc:graphicFrameChg>
      </pc:sldChg>
      <pc:sldChg chg="del ord">
        <pc:chgData name="Song Kai" userId="012566e0-30ff-4e17-bc5d-803a8d22ce41" providerId="ADAL" clId="{93678927-6F7D-448D-9F00-E7C452A7E00D}" dt="2025-03-09T02:08:16.876" v="212" actId="2696"/>
        <pc:sldMkLst>
          <pc:docMk/>
          <pc:sldMk cId="3488476982" sldId="484"/>
        </pc:sldMkLst>
      </pc:sldChg>
      <pc:sldChg chg="delSp modSp add mod modTransition delAnim modAnim modNotesTx">
        <pc:chgData name="Song Kai" userId="012566e0-30ff-4e17-bc5d-803a8d22ce41" providerId="ADAL" clId="{93678927-6F7D-448D-9F00-E7C452A7E00D}" dt="2025-03-09T02:59:34.632" v="995" actId="20577"/>
        <pc:sldMkLst>
          <pc:docMk/>
          <pc:sldMk cId="2683757802" sldId="485"/>
        </pc:sldMkLst>
        <pc:spChg chg="ord">
          <ac:chgData name="Song Kai" userId="012566e0-30ff-4e17-bc5d-803a8d22ce41" providerId="ADAL" clId="{93678927-6F7D-448D-9F00-E7C452A7E00D}" dt="2025-03-09T02:55:26.328" v="770" actId="167"/>
          <ac:spMkLst>
            <pc:docMk/>
            <pc:sldMk cId="2683757802" sldId="485"/>
            <ac:spMk id="35" creationId="{00000000-0000-0000-0000-000000000000}"/>
          </ac:spMkLst>
        </pc:spChg>
        <pc:spChg chg="mod topLvl">
          <ac:chgData name="Song Kai" userId="012566e0-30ff-4e17-bc5d-803a8d22ce41" providerId="ADAL" clId="{93678927-6F7D-448D-9F00-E7C452A7E00D}" dt="2025-03-09T02:54:24.564" v="766" actId="165"/>
          <ac:spMkLst>
            <pc:docMk/>
            <pc:sldMk cId="2683757802" sldId="485"/>
            <ac:spMk id="39" creationId="{00000000-0000-0000-0000-000000000000}"/>
          </ac:spMkLst>
        </pc:spChg>
        <pc:spChg chg="mod ord topLvl">
          <ac:chgData name="Song Kai" userId="012566e0-30ff-4e17-bc5d-803a8d22ce41" providerId="ADAL" clId="{93678927-6F7D-448D-9F00-E7C452A7E00D}" dt="2025-03-09T02:55:26.328" v="770" actId="167"/>
          <ac:spMkLst>
            <pc:docMk/>
            <pc:sldMk cId="2683757802" sldId="485"/>
            <ac:spMk id="42" creationId="{00000000-0000-0000-0000-000000000000}"/>
          </ac:spMkLst>
        </pc:spChg>
        <pc:spChg chg="ord">
          <ac:chgData name="Song Kai" userId="012566e0-30ff-4e17-bc5d-803a8d22ce41" providerId="ADAL" clId="{93678927-6F7D-448D-9F00-E7C452A7E00D}" dt="2025-03-09T02:55:26.328" v="770" actId="167"/>
          <ac:spMkLst>
            <pc:docMk/>
            <pc:sldMk cId="2683757802" sldId="485"/>
            <ac:spMk id="43" creationId="{00000000-0000-0000-0000-000000000000}"/>
          </ac:spMkLst>
        </pc:spChg>
        <pc:spChg chg="ord">
          <ac:chgData name="Song Kai" userId="012566e0-30ff-4e17-bc5d-803a8d22ce41" providerId="ADAL" clId="{93678927-6F7D-448D-9F00-E7C452A7E00D}" dt="2025-03-09T02:55:26.328" v="770" actId="167"/>
          <ac:spMkLst>
            <pc:docMk/>
            <pc:sldMk cId="2683757802" sldId="485"/>
            <ac:spMk id="44" creationId="{00000000-0000-0000-0000-000000000000}"/>
          </ac:spMkLst>
        </pc:spChg>
        <pc:spChg chg="ord">
          <ac:chgData name="Song Kai" userId="012566e0-30ff-4e17-bc5d-803a8d22ce41" providerId="ADAL" clId="{93678927-6F7D-448D-9F00-E7C452A7E00D}" dt="2025-03-09T02:55:26.328" v="770" actId="167"/>
          <ac:spMkLst>
            <pc:docMk/>
            <pc:sldMk cId="2683757802" sldId="485"/>
            <ac:spMk id="45" creationId="{00000000-0000-0000-0000-000000000000}"/>
          </ac:spMkLst>
        </pc:spChg>
        <pc:spChg chg="mod ord topLvl">
          <ac:chgData name="Song Kai" userId="012566e0-30ff-4e17-bc5d-803a8d22ce41" providerId="ADAL" clId="{93678927-6F7D-448D-9F00-E7C452A7E00D}" dt="2025-03-09T02:55:26.328" v="770" actId="167"/>
          <ac:spMkLst>
            <pc:docMk/>
            <pc:sldMk cId="2683757802" sldId="485"/>
            <ac:spMk id="46" creationId="{00000000-0000-0000-0000-000000000000}"/>
          </ac:spMkLst>
        </pc:spChg>
        <pc:spChg chg="mod ord topLvl">
          <ac:chgData name="Song Kai" userId="012566e0-30ff-4e17-bc5d-803a8d22ce41" providerId="ADAL" clId="{93678927-6F7D-448D-9F00-E7C452A7E00D}" dt="2025-03-09T02:55:26.328" v="770" actId="167"/>
          <ac:spMkLst>
            <pc:docMk/>
            <pc:sldMk cId="2683757802" sldId="485"/>
            <ac:spMk id="47" creationId="{00000000-0000-0000-0000-000000000000}"/>
          </ac:spMkLst>
        </pc:spChg>
        <pc:spChg chg="mod topLvl">
          <ac:chgData name="Song Kai" userId="012566e0-30ff-4e17-bc5d-803a8d22ce41" providerId="ADAL" clId="{93678927-6F7D-448D-9F00-E7C452A7E00D}" dt="2025-03-09T02:54:24.564" v="766" actId="165"/>
          <ac:spMkLst>
            <pc:docMk/>
            <pc:sldMk cId="2683757802" sldId="485"/>
            <ac:spMk id="48" creationId="{00000000-0000-0000-0000-000000000000}"/>
          </ac:spMkLst>
        </pc:spChg>
        <pc:spChg chg="mod topLvl">
          <ac:chgData name="Song Kai" userId="012566e0-30ff-4e17-bc5d-803a8d22ce41" providerId="ADAL" clId="{93678927-6F7D-448D-9F00-E7C452A7E00D}" dt="2025-03-09T02:54:24.564" v="766" actId="165"/>
          <ac:spMkLst>
            <pc:docMk/>
            <pc:sldMk cId="2683757802" sldId="485"/>
            <ac:spMk id="52" creationId="{00000000-0000-0000-0000-000000000000}"/>
          </ac:spMkLst>
        </pc:spChg>
        <pc:spChg chg="ord">
          <ac:chgData name="Song Kai" userId="012566e0-30ff-4e17-bc5d-803a8d22ce41" providerId="ADAL" clId="{93678927-6F7D-448D-9F00-E7C452A7E00D}" dt="2025-03-09T02:55:26.328" v="770" actId="167"/>
          <ac:spMkLst>
            <pc:docMk/>
            <pc:sldMk cId="2683757802" sldId="485"/>
            <ac:spMk id="58" creationId="{00000000-0000-0000-0000-000000000000}"/>
          </ac:spMkLst>
        </pc:spChg>
        <pc:spChg chg="ord">
          <ac:chgData name="Song Kai" userId="012566e0-30ff-4e17-bc5d-803a8d22ce41" providerId="ADAL" clId="{93678927-6F7D-448D-9F00-E7C452A7E00D}" dt="2025-03-09T02:55:26.328" v="770" actId="167"/>
          <ac:spMkLst>
            <pc:docMk/>
            <pc:sldMk cId="2683757802" sldId="485"/>
            <ac:spMk id="61" creationId="{00000000-0000-0000-0000-000000000000}"/>
          </ac:spMkLst>
        </pc:spChg>
        <pc:spChg chg="mod topLvl">
          <ac:chgData name="Song Kai" userId="012566e0-30ff-4e17-bc5d-803a8d22ce41" providerId="ADAL" clId="{93678927-6F7D-448D-9F00-E7C452A7E00D}" dt="2025-03-09T02:54:24.564" v="766" actId="165"/>
          <ac:spMkLst>
            <pc:docMk/>
            <pc:sldMk cId="2683757802" sldId="485"/>
            <ac:spMk id="63" creationId="{00000000-0000-0000-0000-000000000000}"/>
          </ac:spMkLst>
        </pc:spChg>
        <pc:spChg chg="ord">
          <ac:chgData name="Song Kai" userId="012566e0-30ff-4e17-bc5d-803a8d22ce41" providerId="ADAL" clId="{93678927-6F7D-448D-9F00-E7C452A7E00D}" dt="2025-03-09T02:55:26.328" v="770" actId="167"/>
          <ac:spMkLst>
            <pc:docMk/>
            <pc:sldMk cId="2683757802" sldId="485"/>
            <ac:spMk id="64" creationId="{00000000-0000-0000-0000-000000000000}"/>
          </ac:spMkLst>
        </pc:spChg>
        <pc:spChg chg="mod topLvl">
          <ac:chgData name="Song Kai" userId="012566e0-30ff-4e17-bc5d-803a8d22ce41" providerId="ADAL" clId="{93678927-6F7D-448D-9F00-E7C452A7E00D}" dt="2025-03-09T02:54:24.564" v="766" actId="165"/>
          <ac:spMkLst>
            <pc:docMk/>
            <pc:sldMk cId="2683757802" sldId="485"/>
            <ac:spMk id="67" creationId="{00000000-0000-0000-0000-000000000000}"/>
          </ac:spMkLst>
        </pc:spChg>
        <pc:spChg chg="mod topLvl">
          <ac:chgData name="Song Kai" userId="012566e0-30ff-4e17-bc5d-803a8d22ce41" providerId="ADAL" clId="{93678927-6F7D-448D-9F00-E7C452A7E00D}" dt="2025-03-09T02:54:24.564" v="766" actId="165"/>
          <ac:spMkLst>
            <pc:docMk/>
            <pc:sldMk cId="2683757802" sldId="485"/>
            <ac:spMk id="68" creationId="{00000000-0000-0000-0000-000000000000}"/>
          </ac:spMkLst>
        </pc:spChg>
      </pc:sldChg>
      <pc:sldChg chg="del">
        <pc:chgData name="Song Kai" userId="012566e0-30ff-4e17-bc5d-803a8d22ce41" providerId="ADAL" clId="{93678927-6F7D-448D-9F00-E7C452A7E00D}" dt="2025-03-09T02:08:09.434" v="211" actId="47"/>
        <pc:sldMkLst>
          <pc:docMk/>
          <pc:sldMk cId="3540189001" sldId="485"/>
        </pc:sldMkLst>
      </pc:sldChg>
      <pc:sldChg chg="del">
        <pc:chgData name="Song Kai" userId="012566e0-30ff-4e17-bc5d-803a8d22ce41" providerId="ADAL" clId="{93678927-6F7D-448D-9F00-E7C452A7E00D}" dt="2025-03-09T02:00:04.715" v="208" actId="2696"/>
        <pc:sldMkLst>
          <pc:docMk/>
          <pc:sldMk cId="852244030" sldId="486"/>
        </pc:sldMkLst>
      </pc:sldChg>
      <pc:sldChg chg="modSp add">
        <pc:chgData name="Song Kai" userId="012566e0-30ff-4e17-bc5d-803a8d22ce41" providerId="ADAL" clId="{93678927-6F7D-448D-9F00-E7C452A7E00D}" dt="2025-03-09T02:28:25.650" v="357"/>
        <pc:sldMkLst>
          <pc:docMk/>
          <pc:sldMk cId="2152207312" sldId="486"/>
        </pc:sldMkLst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2152207312" sldId="486"/>
            <ac:spMk id="10" creationId="{DE235A26-CAC3-4D2C-B610-625748D01279}"/>
          </ac:spMkLst>
        </pc:spChg>
        <pc:graphicFrameChg chg="mod">
          <ac:chgData name="Song Kai" userId="012566e0-30ff-4e17-bc5d-803a8d22ce41" providerId="ADAL" clId="{93678927-6F7D-448D-9F00-E7C452A7E00D}" dt="2025-03-09T02:28:25.650" v="357"/>
          <ac:graphicFrameMkLst>
            <pc:docMk/>
            <pc:sldMk cId="2152207312" sldId="486"/>
            <ac:graphicFrameMk id="11" creationId="{2BB5426B-A2AB-4292-B369-4B3BE4F889C4}"/>
          </ac:graphicFrameMkLst>
        </pc:graphicFrameChg>
      </pc:sldChg>
      <pc:sldChg chg="add del">
        <pc:chgData name="Song Kai" userId="012566e0-30ff-4e17-bc5d-803a8d22ce41" providerId="ADAL" clId="{93678927-6F7D-448D-9F00-E7C452A7E00D}" dt="2025-03-09T02:08:16.876" v="212" actId="2696"/>
        <pc:sldMkLst>
          <pc:docMk/>
          <pc:sldMk cId="3642055782" sldId="486"/>
        </pc:sldMkLst>
      </pc:sldChg>
      <pc:sldChg chg="del">
        <pc:chgData name="Song Kai" userId="012566e0-30ff-4e17-bc5d-803a8d22ce41" providerId="ADAL" clId="{93678927-6F7D-448D-9F00-E7C452A7E00D}" dt="2025-03-09T02:08:25.036" v="214" actId="2696"/>
        <pc:sldMkLst>
          <pc:docMk/>
          <pc:sldMk cId="2772389966" sldId="487"/>
        </pc:sldMkLst>
      </pc:sldChg>
      <pc:sldChg chg="modSp add">
        <pc:chgData name="Song Kai" userId="012566e0-30ff-4e17-bc5d-803a8d22ce41" providerId="ADAL" clId="{93678927-6F7D-448D-9F00-E7C452A7E00D}" dt="2025-03-09T02:28:25.650" v="357"/>
        <pc:sldMkLst>
          <pc:docMk/>
          <pc:sldMk cId="3023733355" sldId="487"/>
        </pc:sldMkLst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3023733355" sldId="487"/>
            <ac:spMk id="3" creationId="{064FE43F-D07D-40E0-82D8-AA84EBC787A4}"/>
          </ac:spMkLst>
        </pc:spChg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3023733355" sldId="487"/>
            <ac:spMk id="4" creationId="{998B79B2-7D26-4CBD-A2CB-811A69D6E405}"/>
          </ac:spMkLst>
        </pc:spChg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3023733355" sldId="487"/>
            <ac:spMk id="5" creationId="{1D96E5F3-ABAD-4CF6-B218-C3DCF221E22D}"/>
          </ac:spMkLst>
        </pc:spChg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3023733355" sldId="487"/>
            <ac:spMk id="6" creationId="{040C0485-C2CE-4862-AF4C-9318738FC8AF}"/>
          </ac:spMkLst>
        </pc:spChg>
      </pc:sldChg>
      <pc:sldChg chg="modSp">
        <pc:chgData name="Song Kai" userId="012566e0-30ff-4e17-bc5d-803a8d22ce41" providerId="ADAL" clId="{93678927-6F7D-448D-9F00-E7C452A7E00D}" dt="2025-03-09T02:28:25.650" v="357"/>
        <pc:sldMkLst>
          <pc:docMk/>
          <pc:sldMk cId="3554202140" sldId="488"/>
        </pc:sldMkLst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3554202140" sldId="488"/>
            <ac:spMk id="3" creationId="{064FE43F-D07D-40E0-82D8-AA84EBC787A4}"/>
          </ac:spMkLst>
        </pc:spChg>
      </pc:sldChg>
      <pc:sldChg chg="modSp">
        <pc:chgData name="Song Kai" userId="012566e0-30ff-4e17-bc5d-803a8d22ce41" providerId="ADAL" clId="{93678927-6F7D-448D-9F00-E7C452A7E00D}" dt="2025-03-09T02:28:25.650" v="357"/>
        <pc:sldMkLst>
          <pc:docMk/>
          <pc:sldMk cId="1796862780" sldId="489"/>
        </pc:sldMkLst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1796862780" sldId="489"/>
            <ac:spMk id="3" creationId="{064FE43F-D07D-40E0-82D8-AA84EBC787A4}"/>
          </ac:spMkLst>
        </pc:spChg>
        <pc:graphicFrameChg chg="mod">
          <ac:chgData name="Song Kai" userId="012566e0-30ff-4e17-bc5d-803a8d22ce41" providerId="ADAL" clId="{93678927-6F7D-448D-9F00-E7C452A7E00D}" dt="2025-03-09T02:28:25.650" v="357"/>
          <ac:graphicFrameMkLst>
            <pc:docMk/>
            <pc:sldMk cId="1796862780" sldId="489"/>
            <ac:graphicFrameMk id="4" creationId="{DD797980-07E1-46D7-9957-E02CEA03CBB4}"/>
          </ac:graphicFrameMkLst>
        </pc:graphicFrameChg>
      </pc:sldChg>
      <pc:sldChg chg="modSp">
        <pc:chgData name="Song Kai" userId="012566e0-30ff-4e17-bc5d-803a8d22ce41" providerId="ADAL" clId="{93678927-6F7D-448D-9F00-E7C452A7E00D}" dt="2025-03-09T02:28:25.650" v="357"/>
        <pc:sldMkLst>
          <pc:docMk/>
          <pc:sldMk cId="2736187828" sldId="490"/>
        </pc:sldMkLst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2736187828" sldId="490"/>
            <ac:spMk id="3" creationId="{064FE43F-D07D-40E0-82D8-AA84EBC787A4}"/>
          </ac:spMkLst>
        </pc:spChg>
      </pc:sldChg>
      <pc:sldChg chg="addSp delSp modSp mod delAnim modAnim modNotes modNotesTx">
        <pc:chgData name="Song Kai" userId="012566e0-30ff-4e17-bc5d-803a8d22ce41" providerId="ADAL" clId="{93678927-6F7D-448D-9F00-E7C452A7E00D}" dt="2025-03-09T02:28:25.650" v="357"/>
        <pc:sldMkLst>
          <pc:docMk/>
          <pc:sldMk cId="507033898" sldId="492"/>
        </pc:sldMkLst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507033898" sldId="492"/>
            <ac:spMk id="3" creationId="{064FE43F-D07D-40E0-82D8-AA84EBC787A4}"/>
          </ac:spMkLst>
        </pc:spChg>
        <pc:graphicFrameChg chg="add mod modGraphic">
          <ac:chgData name="Song Kai" userId="012566e0-30ff-4e17-bc5d-803a8d22ce41" providerId="ADAL" clId="{93678927-6F7D-448D-9F00-E7C452A7E00D}" dt="2025-03-09T02:22:55.950" v="284" actId="207"/>
          <ac:graphicFrameMkLst>
            <pc:docMk/>
            <pc:sldMk cId="507033898" sldId="492"/>
            <ac:graphicFrameMk id="4" creationId="{194FD9F0-3667-5A21-B07D-B515CCAC1E7B}"/>
          </ac:graphicFrameMkLst>
        </pc:graphicFrameChg>
        <pc:graphicFrameChg chg="add mod">
          <ac:chgData name="Song Kai" userId="012566e0-30ff-4e17-bc5d-803a8d22ce41" providerId="ADAL" clId="{93678927-6F7D-448D-9F00-E7C452A7E00D}" dt="2025-03-09T02:28:25.650" v="357"/>
          <ac:graphicFrameMkLst>
            <pc:docMk/>
            <pc:sldMk cId="507033898" sldId="492"/>
            <ac:graphicFrameMk id="5" creationId="{EF48F7A6-B036-81F3-64BC-6DF240D19EAC}"/>
          </ac:graphicFrameMkLst>
        </pc:graphicFrameChg>
        <pc:graphicFrameChg chg="add mod modGraphic">
          <ac:chgData name="Song Kai" userId="012566e0-30ff-4e17-bc5d-803a8d22ce41" providerId="ADAL" clId="{93678927-6F7D-448D-9F00-E7C452A7E00D}" dt="2025-03-09T02:22:25.887" v="283" actId="113"/>
          <ac:graphicFrameMkLst>
            <pc:docMk/>
            <pc:sldMk cId="507033898" sldId="492"/>
            <ac:graphicFrameMk id="6" creationId="{619D2BA2-7B3F-37BE-60A8-2423E1911918}"/>
          </ac:graphicFrameMkLst>
        </pc:graphicFrameChg>
      </pc:sldChg>
      <pc:sldChg chg="modSp modNotes modNotesTx">
        <pc:chgData name="Song Kai" userId="012566e0-30ff-4e17-bc5d-803a8d22ce41" providerId="ADAL" clId="{93678927-6F7D-448D-9F00-E7C452A7E00D}" dt="2025-03-09T02:28:25.650" v="357"/>
        <pc:sldMkLst>
          <pc:docMk/>
          <pc:sldMk cId="3345502930" sldId="493"/>
        </pc:sldMkLst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3345502930" sldId="493"/>
            <ac:spMk id="3" creationId="{064FE43F-D07D-40E0-82D8-AA84EBC787A4}"/>
          </ac:spMkLst>
        </pc:spChg>
      </pc:sldChg>
      <pc:sldChg chg="modSp modNotesTx">
        <pc:chgData name="Song Kai" userId="012566e0-30ff-4e17-bc5d-803a8d22ce41" providerId="ADAL" clId="{93678927-6F7D-448D-9F00-E7C452A7E00D}" dt="2025-03-09T02:28:49.886" v="377" actId="313"/>
        <pc:sldMkLst>
          <pc:docMk/>
          <pc:sldMk cId="1524710186" sldId="494"/>
        </pc:sldMkLst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1524710186" sldId="494"/>
            <ac:spMk id="3" creationId="{064FE43F-D07D-40E0-82D8-AA84EBC787A4}"/>
          </ac:spMkLst>
        </pc:spChg>
        <pc:graphicFrameChg chg="mod">
          <ac:chgData name="Song Kai" userId="012566e0-30ff-4e17-bc5d-803a8d22ce41" providerId="ADAL" clId="{93678927-6F7D-448D-9F00-E7C452A7E00D}" dt="2025-03-09T02:28:25.650" v="357"/>
          <ac:graphicFrameMkLst>
            <pc:docMk/>
            <pc:sldMk cId="1524710186" sldId="494"/>
            <ac:graphicFrameMk id="5" creationId="{FD6B3B66-0EAA-435E-9098-882EAD6722A7}"/>
          </ac:graphicFrameMkLst>
        </pc:graphicFrameChg>
      </pc:sldChg>
      <pc:sldChg chg="del">
        <pc:chgData name="Song Kai" userId="012566e0-30ff-4e17-bc5d-803a8d22ce41" providerId="ADAL" clId="{93678927-6F7D-448D-9F00-E7C452A7E00D}" dt="2025-03-09T03:02:28.811" v="996" actId="47"/>
        <pc:sldMkLst>
          <pc:docMk/>
          <pc:sldMk cId="3905741608" sldId="495"/>
        </pc:sldMkLst>
      </pc:sldChg>
      <pc:sldChg chg="del">
        <pc:chgData name="Song Kai" userId="012566e0-30ff-4e17-bc5d-803a8d22ce41" providerId="ADAL" clId="{93678927-6F7D-448D-9F00-E7C452A7E00D}" dt="2025-03-09T03:02:28.811" v="996" actId="47"/>
        <pc:sldMkLst>
          <pc:docMk/>
          <pc:sldMk cId="4155306324" sldId="496"/>
        </pc:sldMkLst>
      </pc:sldChg>
      <pc:sldChg chg="del">
        <pc:chgData name="Song Kai" userId="012566e0-30ff-4e17-bc5d-803a8d22ce41" providerId="ADAL" clId="{93678927-6F7D-448D-9F00-E7C452A7E00D}" dt="2025-03-09T03:02:28.811" v="996" actId="47"/>
        <pc:sldMkLst>
          <pc:docMk/>
          <pc:sldMk cId="1664080115" sldId="497"/>
        </pc:sldMkLst>
      </pc:sldChg>
      <pc:sldChg chg="addSp delSp modSp add mod modTransition modAnim modNotesTx">
        <pc:chgData name="Song Kai" userId="012566e0-30ff-4e17-bc5d-803a8d22ce41" providerId="ADAL" clId="{93678927-6F7D-448D-9F00-E7C452A7E00D}" dt="2025-03-09T07:56:30.350" v="1981" actId="6549"/>
        <pc:sldMkLst>
          <pc:docMk/>
          <pc:sldMk cId="2804107781" sldId="497"/>
        </pc:sldMkLst>
        <pc:spChg chg="add mod">
          <ac:chgData name="Song Kai" userId="012566e0-30ff-4e17-bc5d-803a8d22ce41" providerId="ADAL" clId="{93678927-6F7D-448D-9F00-E7C452A7E00D}" dt="2025-03-09T07:56:30.350" v="1981" actId="6549"/>
          <ac:spMkLst>
            <pc:docMk/>
            <pc:sldMk cId="2804107781" sldId="497"/>
            <ac:spMk id="2" creationId="{CDBA683B-8194-735B-EF42-8AA5F2A97B38}"/>
          </ac:spMkLst>
        </pc:spChg>
        <pc:spChg chg="mod">
          <ac:chgData name="Song Kai" userId="012566e0-30ff-4e17-bc5d-803a8d22ce41" providerId="ADAL" clId="{93678927-6F7D-448D-9F00-E7C452A7E00D}" dt="2025-03-09T03:06:31.103" v="1052" actId="1037"/>
          <ac:spMkLst>
            <pc:docMk/>
            <pc:sldMk cId="2804107781" sldId="497"/>
            <ac:spMk id="9" creationId="{00000000-0000-0000-0000-000000000000}"/>
          </ac:spMkLst>
        </pc:spChg>
        <pc:spChg chg="mod">
          <ac:chgData name="Song Kai" userId="012566e0-30ff-4e17-bc5d-803a8d22ce41" providerId="ADAL" clId="{93678927-6F7D-448D-9F00-E7C452A7E00D}" dt="2025-03-09T03:09:03.328" v="1091"/>
          <ac:spMkLst>
            <pc:docMk/>
            <pc:sldMk cId="2804107781" sldId="497"/>
            <ac:spMk id="110" creationId="{B1F73CD5-9626-F550-1123-7D82BA2CE439}"/>
          </ac:spMkLst>
        </pc:spChg>
        <pc:spChg chg="mod">
          <ac:chgData name="Song Kai" userId="012566e0-30ff-4e17-bc5d-803a8d22ce41" providerId="ADAL" clId="{93678927-6F7D-448D-9F00-E7C452A7E00D}" dt="2025-03-09T03:09:03.328" v="1091"/>
          <ac:spMkLst>
            <pc:docMk/>
            <pc:sldMk cId="2804107781" sldId="497"/>
            <ac:spMk id="112" creationId="{94D48AC0-0A18-2A02-585A-F22A558E78FA}"/>
          </ac:spMkLst>
        </pc:spChg>
        <pc:spChg chg="mod">
          <ac:chgData name="Song Kai" userId="012566e0-30ff-4e17-bc5d-803a8d22ce41" providerId="ADAL" clId="{93678927-6F7D-448D-9F00-E7C452A7E00D}" dt="2025-03-09T03:09:03.328" v="1091"/>
          <ac:spMkLst>
            <pc:docMk/>
            <pc:sldMk cId="2804107781" sldId="497"/>
            <ac:spMk id="120" creationId="{191FB01C-A817-0E8B-D58B-EA726D5CA4B7}"/>
          </ac:spMkLst>
        </pc:spChg>
        <pc:spChg chg="mod">
          <ac:chgData name="Song Kai" userId="012566e0-30ff-4e17-bc5d-803a8d22ce41" providerId="ADAL" clId="{93678927-6F7D-448D-9F00-E7C452A7E00D}" dt="2025-03-09T03:09:03.328" v="1091"/>
          <ac:spMkLst>
            <pc:docMk/>
            <pc:sldMk cId="2804107781" sldId="497"/>
            <ac:spMk id="125" creationId="{24F0A35A-EE90-C4D7-924E-43BEAF8C51BB}"/>
          </ac:spMkLst>
        </pc:spChg>
        <pc:spChg chg="mod">
          <ac:chgData name="Song Kai" userId="012566e0-30ff-4e17-bc5d-803a8d22ce41" providerId="ADAL" clId="{93678927-6F7D-448D-9F00-E7C452A7E00D}" dt="2025-03-09T03:06:31.103" v="1052" actId="1037"/>
          <ac:spMkLst>
            <pc:docMk/>
            <pc:sldMk cId="2804107781" sldId="497"/>
            <ac:spMk id="14338" creationId="{00000000-0000-0000-0000-000000000000}"/>
          </ac:spMkLst>
        </pc:spChg>
        <pc:spChg chg="mod">
          <ac:chgData name="Song Kai" userId="012566e0-30ff-4e17-bc5d-803a8d22ce41" providerId="ADAL" clId="{93678927-6F7D-448D-9F00-E7C452A7E00D}" dt="2025-03-09T03:09:03.328" v="1091"/>
          <ac:spMkLst>
            <pc:docMk/>
            <pc:sldMk cId="2804107781" sldId="497"/>
            <ac:spMk id="14377" creationId="{0DE19A1B-2F89-AF72-67DD-6B7BAA03EFD9}"/>
          </ac:spMkLst>
        </pc:spChg>
        <pc:spChg chg="mod">
          <ac:chgData name="Song Kai" userId="012566e0-30ff-4e17-bc5d-803a8d22ce41" providerId="ADAL" clId="{93678927-6F7D-448D-9F00-E7C452A7E00D}" dt="2025-03-09T03:09:03.328" v="1091"/>
          <ac:spMkLst>
            <pc:docMk/>
            <pc:sldMk cId="2804107781" sldId="497"/>
            <ac:spMk id="14384" creationId="{AA7037CB-EB69-5A3F-AAB2-614DF4DE1246}"/>
          </ac:spMkLst>
        </pc:spChg>
        <pc:spChg chg="mod">
          <ac:chgData name="Song Kai" userId="012566e0-30ff-4e17-bc5d-803a8d22ce41" providerId="ADAL" clId="{93678927-6F7D-448D-9F00-E7C452A7E00D}" dt="2025-03-09T03:09:03.328" v="1091"/>
          <ac:spMkLst>
            <pc:docMk/>
            <pc:sldMk cId="2804107781" sldId="497"/>
            <ac:spMk id="14389" creationId="{1F55EC22-F3E8-7003-B3F9-90268FB40D6E}"/>
          </ac:spMkLst>
        </pc:spChg>
        <pc:spChg chg="mod">
          <ac:chgData name="Song Kai" userId="012566e0-30ff-4e17-bc5d-803a8d22ce41" providerId="ADAL" clId="{93678927-6F7D-448D-9F00-E7C452A7E00D}" dt="2025-03-09T03:09:03.328" v="1091"/>
          <ac:spMkLst>
            <pc:docMk/>
            <pc:sldMk cId="2804107781" sldId="497"/>
            <ac:spMk id="14390" creationId="{2C5B3977-E58B-5933-527C-4544B650D3A5}"/>
          </ac:spMkLst>
        </pc:spChg>
        <pc:spChg chg="mod">
          <ac:chgData name="Song Kai" userId="012566e0-30ff-4e17-bc5d-803a8d22ce41" providerId="ADAL" clId="{93678927-6F7D-448D-9F00-E7C452A7E00D}" dt="2025-03-09T03:09:03.328" v="1091"/>
          <ac:spMkLst>
            <pc:docMk/>
            <pc:sldMk cId="2804107781" sldId="497"/>
            <ac:spMk id="14395" creationId="{09A842C8-1E61-B4C0-B8A7-D37D16A71C8C}"/>
          </ac:spMkLst>
        </pc:spChg>
        <pc:spChg chg="mod">
          <ac:chgData name="Song Kai" userId="012566e0-30ff-4e17-bc5d-803a8d22ce41" providerId="ADAL" clId="{93678927-6F7D-448D-9F00-E7C452A7E00D}" dt="2025-03-09T03:09:03.328" v="1091"/>
          <ac:spMkLst>
            <pc:docMk/>
            <pc:sldMk cId="2804107781" sldId="497"/>
            <ac:spMk id="14397" creationId="{CE92B2A6-674E-A50E-FC30-913528FE2FE1}"/>
          </ac:spMkLst>
        </pc:spChg>
        <pc:spChg chg="mod">
          <ac:chgData name="Song Kai" userId="012566e0-30ff-4e17-bc5d-803a8d22ce41" providerId="ADAL" clId="{93678927-6F7D-448D-9F00-E7C452A7E00D}" dt="2025-03-09T03:09:07.513" v="1092" actId="1076"/>
          <ac:spMkLst>
            <pc:docMk/>
            <pc:sldMk cId="2804107781" sldId="497"/>
            <ac:spMk id="14400" creationId="{051CF805-C318-B1E5-390F-D6159CFB1192}"/>
          </ac:spMkLst>
        </pc:spChg>
        <pc:grpChg chg="mod">
          <ac:chgData name="Song Kai" userId="012566e0-30ff-4e17-bc5d-803a8d22ce41" providerId="ADAL" clId="{93678927-6F7D-448D-9F00-E7C452A7E00D}" dt="2025-03-09T03:06:31.103" v="1052" actId="1037"/>
          <ac:grpSpMkLst>
            <pc:docMk/>
            <pc:sldMk cId="2804107781" sldId="497"/>
            <ac:grpSpMk id="10" creationId="{00000000-0000-0000-0000-000000000000}"/>
          </ac:grpSpMkLst>
        </pc:grpChg>
        <pc:grpChg chg="mod">
          <ac:chgData name="Song Kai" userId="012566e0-30ff-4e17-bc5d-803a8d22ce41" providerId="ADAL" clId="{93678927-6F7D-448D-9F00-E7C452A7E00D}" dt="2025-03-09T03:06:31.103" v="1052" actId="1037"/>
          <ac:grpSpMkLst>
            <pc:docMk/>
            <pc:sldMk cId="2804107781" sldId="497"/>
            <ac:grpSpMk id="71" creationId="{00000000-0000-0000-0000-000000000000}"/>
          </ac:grpSpMkLst>
        </pc:grpChg>
        <pc:grpChg chg="mod">
          <ac:chgData name="Song Kai" userId="012566e0-30ff-4e17-bc5d-803a8d22ce41" providerId="ADAL" clId="{93678927-6F7D-448D-9F00-E7C452A7E00D}" dt="2025-03-09T03:09:07.513" v="1092" actId="1076"/>
          <ac:grpSpMkLst>
            <pc:docMk/>
            <pc:sldMk cId="2804107781" sldId="497"/>
            <ac:grpSpMk id="123" creationId="{56E96CCB-2C40-A27B-C220-25EB98056DDE}"/>
          </ac:grpSpMkLst>
        </pc:grpChg>
        <pc:grpChg chg="mod">
          <ac:chgData name="Song Kai" userId="012566e0-30ff-4e17-bc5d-803a8d22ce41" providerId="ADAL" clId="{93678927-6F7D-448D-9F00-E7C452A7E00D}" dt="2025-03-09T03:09:07.513" v="1092" actId="1076"/>
          <ac:grpSpMkLst>
            <pc:docMk/>
            <pc:sldMk cId="2804107781" sldId="497"/>
            <ac:grpSpMk id="14373" creationId="{9D96F295-38EA-ADAE-CDAF-9F5FC8F579CB}"/>
          </ac:grpSpMkLst>
        </pc:grpChg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3854889082" sldId="498"/>
        </pc:sldMkLst>
      </pc:sldChg>
      <pc:sldChg chg="del">
        <pc:chgData name="Song Kai" userId="012566e0-30ff-4e17-bc5d-803a8d22ce41" providerId="ADAL" clId="{93678927-6F7D-448D-9F00-E7C452A7E00D}" dt="2025-03-09T03:02:28.811" v="996" actId="47"/>
        <pc:sldMkLst>
          <pc:docMk/>
          <pc:sldMk cId="136655078" sldId="499"/>
        </pc:sldMkLst>
      </pc:sldChg>
      <pc:sldChg chg="del">
        <pc:chgData name="Song Kai" userId="012566e0-30ff-4e17-bc5d-803a8d22ce41" providerId="ADAL" clId="{93678927-6F7D-448D-9F00-E7C452A7E00D}" dt="2025-03-09T03:02:28.811" v="996" actId="47"/>
        <pc:sldMkLst>
          <pc:docMk/>
          <pc:sldMk cId="1118454960" sldId="502"/>
        </pc:sldMkLst>
      </pc:sldChg>
      <pc:sldChg chg="modSp add mod modTransition modNotesTx">
        <pc:chgData name="Song Kai" userId="012566e0-30ff-4e17-bc5d-803a8d22ce41" providerId="ADAL" clId="{93678927-6F7D-448D-9F00-E7C452A7E00D}" dt="2025-03-09T08:33:35.731" v="2643"/>
        <pc:sldMkLst>
          <pc:docMk/>
          <pc:sldMk cId="1316088896" sldId="503"/>
        </pc:sldMkLst>
        <pc:spChg chg="mod">
          <ac:chgData name="Song Kai" userId="012566e0-30ff-4e17-bc5d-803a8d22ce41" providerId="ADAL" clId="{93678927-6F7D-448D-9F00-E7C452A7E00D}" dt="2025-03-09T08:30:55.796" v="2631" actId="6549"/>
          <ac:spMkLst>
            <pc:docMk/>
            <pc:sldMk cId="1316088896" sldId="503"/>
            <ac:spMk id="92" creationId="{00000000-0000-0000-0000-000000000000}"/>
          </ac:spMkLst>
        </pc:spChg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159835466" sldId="504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659784241" sldId="505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1574460153" sldId="506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1971542170" sldId="507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398993526" sldId="508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1575652290" sldId="509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3332204878" sldId="510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1729377739" sldId="511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2618661529" sldId="512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2442722618" sldId="513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3638605205" sldId="514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3059949280" sldId="515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1621767314" sldId="516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282118618" sldId="517"/>
        </pc:sldMkLst>
      </pc:sldChg>
      <pc:sldChg chg="modSp del">
        <pc:chgData name="Song Kai" userId="012566e0-30ff-4e17-bc5d-803a8d22ce41" providerId="ADAL" clId="{93678927-6F7D-448D-9F00-E7C452A7E00D}" dt="2025-03-09T03:02:28.811" v="996" actId="47"/>
        <pc:sldMkLst>
          <pc:docMk/>
          <pc:sldMk cId="3520562207" sldId="518"/>
        </pc:sldMkLst>
      </pc:sldChg>
      <pc:sldChg chg="del">
        <pc:chgData name="Song Kai" userId="012566e0-30ff-4e17-bc5d-803a8d22ce41" providerId="ADAL" clId="{93678927-6F7D-448D-9F00-E7C452A7E00D}" dt="2025-03-09T03:02:28.811" v="996" actId="47"/>
        <pc:sldMkLst>
          <pc:docMk/>
          <pc:sldMk cId="3386030938" sldId="519"/>
        </pc:sldMkLst>
      </pc:sldChg>
      <pc:sldChg chg="del">
        <pc:chgData name="Song Kai" userId="012566e0-30ff-4e17-bc5d-803a8d22ce41" providerId="ADAL" clId="{93678927-6F7D-448D-9F00-E7C452A7E00D}" dt="2025-03-09T03:02:28.811" v="996" actId="47"/>
        <pc:sldMkLst>
          <pc:docMk/>
          <pc:sldMk cId="3350099762" sldId="520"/>
        </pc:sldMkLst>
      </pc:sldChg>
      <pc:sldChg chg="addSp modSp new mod modAnim modNotesTx">
        <pc:chgData name="Song Kai" userId="012566e0-30ff-4e17-bc5d-803a8d22ce41" providerId="ADAL" clId="{93678927-6F7D-448D-9F00-E7C452A7E00D}" dt="2025-03-09T02:28:25.650" v="357"/>
        <pc:sldMkLst>
          <pc:docMk/>
          <pc:sldMk cId="2939167107" sldId="521"/>
        </pc:sldMkLst>
        <pc:spChg chg="mod">
          <ac:chgData name="Song Kai" userId="012566e0-30ff-4e17-bc5d-803a8d22ce41" providerId="ADAL" clId="{93678927-6F7D-448D-9F00-E7C452A7E00D}" dt="2025-03-09T01:43:40.932" v="83" actId="20577"/>
          <ac:spMkLst>
            <pc:docMk/>
            <pc:sldMk cId="2939167107" sldId="521"/>
            <ac:spMk id="2" creationId="{3D1A6973-F644-8DB1-E47F-00B4BFFDEB03}"/>
          </ac:spMkLst>
        </pc:spChg>
        <pc:spChg chg="mod">
          <ac:chgData name="Song Kai" userId="012566e0-30ff-4e17-bc5d-803a8d22ce41" providerId="ADAL" clId="{93678927-6F7D-448D-9F00-E7C452A7E00D}" dt="2025-03-09T02:28:25.650" v="357"/>
          <ac:spMkLst>
            <pc:docMk/>
            <pc:sldMk cId="2939167107" sldId="521"/>
            <ac:spMk id="3" creationId="{6FA321D9-CAD9-AB2B-832F-EA38C02D92EC}"/>
          </ac:spMkLst>
        </pc:spChg>
        <pc:graphicFrameChg chg="add mod modGraphic">
          <ac:chgData name="Song Kai" userId="012566e0-30ff-4e17-bc5d-803a8d22ce41" providerId="ADAL" clId="{93678927-6F7D-448D-9F00-E7C452A7E00D}" dt="2025-03-09T02:28:25.650" v="357"/>
          <ac:graphicFrameMkLst>
            <pc:docMk/>
            <pc:sldMk cId="2939167107" sldId="521"/>
            <ac:graphicFrameMk id="4" creationId="{B7E82C3C-C93B-7E29-3DA9-FEE392E8ED92}"/>
          </ac:graphicFrameMkLst>
        </pc:graphicFrameChg>
      </pc:sldChg>
      <pc:sldChg chg="del">
        <pc:chgData name="Song Kai" userId="012566e0-30ff-4e17-bc5d-803a8d22ce41" providerId="ADAL" clId="{93678927-6F7D-448D-9F00-E7C452A7E00D}" dt="2025-03-09T01:32:47.246" v="0" actId="47"/>
        <pc:sldMkLst>
          <pc:docMk/>
          <pc:sldMk cId="3000083672" sldId="521"/>
        </pc:sldMkLst>
      </pc:sldChg>
      <pc:sldChg chg="addSp delSp modSp new mod modAnim">
        <pc:chgData name="Song Kai" userId="012566e0-30ff-4e17-bc5d-803a8d22ce41" providerId="ADAL" clId="{93678927-6F7D-448D-9F00-E7C452A7E00D}" dt="2025-03-09T02:35:57.650" v="525" actId="20577"/>
        <pc:sldMkLst>
          <pc:docMk/>
          <pc:sldMk cId="2655470647" sldId="522"/>
        </pc:sldMkLst>
        <pc:spChg chg="mod">
          <ac:chgData name="Song Kai" userId="012566e0-30ff-4e17-bc5d-803a8d22ce41" providerId="ADAL" clId="{93678927-6F7D-448D-9F00-E7C452A7E00D}" dt="2025-03-09T02:32:33.142" v="389" actId="20577"/>
          <ac:spMkLst>
            <pc:docMk/>
            <pc:sldMk cId="2655470647" sldId="522"/>
            <ac:spMk id="2" creationId="{B34FE52E-89B3-C172-3660-B10D4831B180}"/>
          </ac:spMkLst>
        </pc:spChg>
        <pc:spChg chg="mod">
          <ac:chgData name="Song Kai" userId="012566e0-30ff-4e17-bc5d-803a8d22ce41" providerId="ADAL" clId="{93678927-6F7D-448D-9F00-E7C452A7E00D}" dt="2025-03-09T02:33:27.120" v="395" actId="165"/>
          <ac:spMkLst>
            <pc:docMk/>
            <pc:sldMk cId="2655470647" sldId="522"/>
            <ac:spMk id="21" creationId="{F9FF78F6-A215-B8CD-10DE-5A535793F4E1}"/>
          </ac:spMkLst>
        </pc:spChg>
        <pc:spChg chg="mod">
          <ac:chgData name="Song Kai" userId="012566e0-30ff-4e17-bc5d-803a8d22ce41" providerId="ADAL" clId="{93678927-6F7D-448D-9F00-E7C452A7E00D}" dt="2025-03-09T02:33:27.120" v="395" actId="165"/>
          <ac:spMkLst>
            <pc:docMk/>
            <pc:sldMk cId="2655470647" sldId="522"/>
            <ac:spMk id="85" creationId="{54957938-A463-E42D-35EB-A75E11E51FC4}"/>
          </ac:spMkLst>
        </pc:spChg>
        <pc:spChg chg="mod">
          <ac:chgData name="Song Kai" userId="012566e0-30ff-4e17-bc5d-803a8d22ce41" providerId="ADAL" clId="{93678927-6F7D-448D-9F00-E7C452A7E00D}" dt="2025-03-09T02:33:27.120" v="395" actId="165"/>
          <ac:spMkLst>
            <pc:docMk/>
            <pc:sldMk cId="2655470647" sldId="522"/>
            <ac:spMk id="90" creationId="{87C3E8A0-5766-C1A0-179D-0207505823EE}"/>
          </ac:spMkLst>
        </pc:spChg>
        <pc:spChg chg="mod">
          <ac:chgData name="Song Kai" userId="012566e0-30ff-4e17-bc5d-803a8d22ce41" providerId="ADAL" clId="{93678927-6F7D-448D-9F00-E7C452A7E00D}" dt="2025-03-09T02:33:27.120" v="395" actId="165"/>
          <ac:spMkLst>
            <pc:docMk/>
            <pc:sldMk cId="2655470647" sldId="522"/>
            <ac:spMk id="111" creationId="{794CEC92-67A0-B9D6-5FFE-460F2EC96C2D}"/>
          </ac:spMkLst>
        </pc:spChg>
        <pc:spChg chg="mod">
          <ac:chgData name="Song Kai" userId="012566e0-30ff-4e17-bc5d-803a8d22ce41" providerId="ADAL" clId="{93678927-6F7D-448D-9F00-E7C452A7E00D}" dt="2025-03-09T02:33:27.120" v="395" actId="165"/>
          <ac:spMkLst>
            <pc:docMk/>
            <pc:sldMk cId="2655470647" sldId="522"/>
            <ac:spMk id="113" creationId="{A5ACA9D3-65CB-DB92-DA38-0149DB6E3E33}"/>
          </ac:spMkLst>
        </pc:spChg>
        <pc:spChg chg="mod">
          <ac:chgData name="Song Kai" userId="012566e0-30ff-4e17-bc5d-803a8d22ce41" providerId="ADAL" clId="{93678927-6F7D-448D-9F00-E7C452A7E00D}" dt="2025-03-09T02:33:15.449" v="394" actId="165"/>
          <ac:spMkLst>
            <pc:docMk/>
            <pc:sldMk cId="2655470647" sldId="522"/>
            <ac:spMk id="129" creationId="{5E625D1B-DFBB-06C6-77C6-F5FBDC71BAC2}"/>
          </ac:spMkLst>
        </pc:spChg>
        <pc:spChg chg="add mod">
          <ac:chgData name="Song Kai" userId="012566e0-30ff-4e17-bc5d-803a8d22ce41" providerId="ADAL" clId="{93678927-6F7D-448D-9F00-E7C452A7E00D}" dt="2025-03-09T02:35:57.650" v="525" actId="20577"/>
          <ac:spMkLst>
            <pc:docMk/>
            <pc:sldMk cId="2655470647" sldId="522"/>
            <ac:spMk id="132" creationId="{D02C1245-56C7-ECFF-A7E4-EF21CF39977C}"/>
          </ac:spMkLst>
        </pc:spChg>
        <pc:grpChg chg="mod">
          <ac:chgData name="Song Kai" userId="012566e0-30ff-4e17-bc5d-803a8d22ce41" providerId="ADAL" clId="{93678927-6F7D-448D-9F00-E7C452A7E00D}" dt="2025-03-09T02:33:38.958" v="398" actId="164"/>
          <ac:grpSpMkLst>
            <pc:docMk/>
            <pc:sldMk cId="2655470647" sldId="522"/>
            <ac:grpSpMk id="5" creationId="{057CB1C8-67E9-B684-3AA2-D5D5F0CC79C6}"/>
          </ac:grpSpMkLst>
        </pc:grpChg>
        <pc:grpChg chg="mod">
          <ac:chgData name="Song Kai" userId="012566e0-30ff-4e17-bc5d-803a8d22ce41" providerId="ADAL" clId="{93678927-6F7D-448D-9F00-E7C452A7E00D}" dt="2025-03-09T02:33:38.958" v="398" actId="164"/>
          <ac:grpSpMkLst>
            <pc:docMk/>
            <pc:sldMk cId="2655470647" sldId="522"/>
            <ac:grpSpMk id="6" creationId="{8F928CA9-78D0-E87B-5BED-9036D18F7065}"/>
          </ac:grpSpMkLst>
        </pc:grpChg>
        <pc:grpChg chg="mod">
          <ac:chgData name="Song Kai" userId="012566e0-30ff-4e17-bc5d-803a8d22ce41" providerId="ADAL" clId="{93678927-6F7D-448D-9F00-E7C452A7E00D}" dt="2025-03-09T02:33:38.958" v="398" actId="164"/>
          <ac:grpSpMkLst>
            <pc:docMk/>
            <pc:sldMk cId="2655470647" sldId="522"/>
            <ac:grpSpMk id="7" creationId="{5600CFF3-535C-26A5-C4B4-34A9A1857B4B}"/>
          </ac:grpSpMkLst>
        </pc:grpChg>
        <pc:grpChg chg="mod">
          <ac:chgData name="Song Kai" userId="012566e0-30ff-4e17-bc5d-803a8d22ce41" providerId="ADAL" clId="{93678927-6F7D-448D-9F00-E7C452A7E00D}" dt="2025-03-09T02:33:38.958" v="398" actId="164"/>
          <ac:grpSpMkLst>
            <pc:docMk/>
            <pc:sldMk cId="2655470647" sldId="522"/>
            <ac:grpSpMk id="8" creationId="{59014783-92F4-4AB0-7822-DF1EC4C6BD79}"/>
          </ac:grpSpMkLst>
        </pc:grpChg>
        <pc:grpChg chg="mod">
          <ac:chgData name="Song Kai" userId="012566e0-30ff-4e17-bc5d-803a8d22ce41" providerId="ADAL" clId="{93678927-6F7D-448D-9F00-E7C452A7E00D}" dt="2025-03-09T02:33:38.958" v="398" actId="164"/>
          <ac:grpSpMkLst>
            <pc:docMk/>
            <pc:sldMk cId="2655470647" sldId="522"/>
            <ac:grpSpMk id="9" creationId="{2E1D9EE6-872A-9349-7202-9CCE2316B2DC}"/>
          </ac:grpSpMkLst>
        </pc:grpChg>
        <pc:grpChg chg="mod">
          <ac:chgData name="Song Kai" userId="012566e0-30ff-4e17-bc5d-803a8d22ce41" providerId="ADAL" clId="{93678927-6F7D-448D-9F00-E7C452A7E00D}" dt="2025-03-09T02:33:38.958" v="398" actId="164"/>
          <ac:grpSpMkLst>
            <pc:docMk/>
            <pc:sldMk cId="2655470647" sldId="522"/>
            <ac:grpSpMk id="10" creationId="{403A782B-B5BE-5DB7-0E18-4D345EF8A239}"/>
          </ac:grpSpMkLst>
        </pc:grpChg>
        <pc:grpChg chg="mod">
          <ac:chgData name="Song Kai" userId="012566e0-30ff-4e17-bc5d-803a8d22ce41" providerId="ADAL" clId="{93678927-6F7D-448D-9F00-E7C452A7E00D}" dt="2025-03-09T02:33:38.958" v="398" actId="164"/>
          <ac:grpSpMkLst>
            <pc:docMk/>
            <pc:sldMk cId="2655470647" sldId="522"/>
            <ac:grpSpMk id="17" creationId="{358AB56F-0482-B8A4-42D7-4EA8CC2F494C}"/>
          </ac:grpSpMkLst>
        </pc:grpChg>
        <pc:grpChg chg="add mod">
          <ac:chgData name="Song Kai" userId="012566e0-30ff-4e17-bc5d-803a8d22ce41" providerId="ADAL" clId="{93678927-6F7D-448D-9F00-E7C452A7E00D}" dt="2025-03-09T02:33:46.299" v="401" actId="1076"/>
          <ac:grpSpMkLst>
            <pc:docMk/>
            <pc:sldMk cId="2655470647" sldId="522"/>
            <ac:grpSpMk id="131" creationId="{38A7FE0E-FBCC-C28F-0534-4805292BFC2E}"/>
          </ac:grpSpMkLst>
        </pc:grpChg>
      </pc:sldChg>
      <pc:sldChg chg="addSp delSp modSp new mod modAnim modNotesTx">
        <pc:chgData name="Song Kai" userId="012566e0-30ff-4e17-bc5d-803a8d22ce41" providerId="ADAL" clId="{93678927-6F7D-448D-9F00-E7C452A7E00D}" dt="2025-03-09T02:48:47.745" v="757" actId="20577"/>
        <pc:sldMkLst>
          <pc:docMk/>
          <pc:sldMk cId="928169379" sldId="523"/>
        </pc:sldMkLst>
        <pc:spChg chg="mod">
          <ac:chgData name="Song Kai" userId="012566e0-30ff-4e17-bc5d-803a8d22ce41" providerId="ADAL" clId="{93678927-6F7D-448D-9F00-E7C452A7E00D}" dt="2025-03-09T02:38:09.440" v="573" actId="20577"/>
          <ac:spMkLst>
            <pc:docMk/>
            <pc:sldMk cId="928169379" sldId="523"/>
            <ac:spMk id="2" creationId="{E15C9577-BE01-2686-AE3D-6A315EB2DC41}"/>
          </ac:spMkLst>
        </pc:spChg>
        <pc:spChg chg="add mod">
          <ac:chgData name="Song Kai" userId="012566e0-30ff-4e17-bc5d-803a8d22ce41" providerId="ADAL" clId="{93678927-6F7D-448D-9F00-E7C452A7E00D}" dt="2025-03-09T02:39:01.091" v="582" actId="255"/>
          <ac:spMkLst>
            <pc:docMk/>
            <pc:sldMk cId="928169379" sldId="523"/>
            <ac:spMk id="5" creationId="{843BD39A-579F-B432-35A7-EB25DD256B4E}"/>
          </ac:spMkLst>
        </pc:spChg>
        <pc:spChg chg="mod">
          <ac:chgData name="Song Kai" userId="012566e0-30ff-4e17-bc5d-803a8d22ce41" providerId="ADAL" clId="{93678927-6F7D-448D-9F00-E7C452A7E00D}" dt="2025-03-09T02:38:32.467" v="577"/>
          <ac:spMkLst>
            <pc:docMk/>
            <pc:sldMk cId="928169379" sldId="523"/>
            <ac:spMk id="12" creationId="{49D72954-6385-EBEC-EFFE-AD428689B014}"/>
          </ac:spMkLst>
        </pc:spChg>
        <pc:spChg chg="mod">
          <ac:chgData name="Song Kai" userId="012566e0-30ff-4e17-bc5d-803a8d22ce41" providerId="ADAL" clId="{93678927-6F7D-448D-9F00-E7C452A7E00D}" dt="2025-03-09T02:38:32.467" v="577"/>
          <ac:spMkLst>
            <pc:docMk/>
            <pc:sldMk cId="928169379" sldId="523"/>
            <ac:spMk id="14" creationId="{9EA786AB-BED2-CCE3-F369-8E2FF34EFA11}"/>
          </ac:spMkLst>
        </pc:spChg>
        <pc:spChg chg="mod">
          <ac:chgData name="Song Kai" userId="012566e0-30ff-4e17-bc5d-803a8d22ce41" providerId="ADAL" clId="{93678927-6F7D-448D-9F00-E7C452A7E00D}" dt="2025-03-09T02:38:32.467" v="577"/>
          <ac:spMkLst>
            <pc:docMk/>
            <pc:sldMk cId="928169379" sldId="523"/>
            <ac:spMk id="15" creationId="{3E6434B2-D1E7-9554-96D6-F8C0964CA729}"/>
          </ac:spMkLst>
        </pc:spChg>
        <pc:spChg chg="mod">
          <ac:chgData name="Song Kai" userId="012566e0-30ff-4e17-bc5d-803a8d22ce41" providerId="ADAL" clId="{93678927-6F7D-448D-9F00-E7C452A7E00D}" dt="2025-03-09T02:38:32.467" v="577"/>
          <ac:spMkLst>
            <pc:docMk/>
            <pc:sldMk cId="928169379" sldId="523"/>
            <ac:spMk id="18" creationId="{2D39FB12-F49C-9471-6693-89A6D92B7FC1}"/>
          </ac:spMkLst>
        </pc:spChg>
        <pc:spChg chg="mod">
          <ac:chgData name="Song Kai" userId="012566e0-30ff-4e17-bc5d-803a8d22ce41" providerId="ADAL" clId="{93678927-6F7D-448D-9F00-E7C452A7E00D}" dt="2025-03-09T02:38:32.467" v="577"/>
          <ac:spMkLst>
            <pc:docMk/>
            <pc:sldMk cId="928169379" sldId="523"/>
            <ac:spMk id="23" creationId="{6400952B-5CC4-4D66-74D5-B808485AFA79}"/>
          </ac:spMkLst>
        </pc:spChg>
        <pc:spChg chg="mod">
          <ac:chgData name="Song Kai" userId="012566e0-30ff-4e17-bc5d-803a8d22ce41" providerId="ADAL" clId="{93678927-6F7D-448D-9F00-E7C452A7E00D}" dt="2025-03-09T02:38:32.467" v="577"/>
          <ac:spMkLst>
            <pc:docMk/>
            <pc:sldMk cId="928169379" sldId="523"/>
            <ac:spMk id="24" creationId="{72D03AF2-5659-F28C-E61D-B3632EC071B0}"/>
          </ac:spMkLst>
        </pc:spChg>
        <pc:spChg chg="mod">
          <ac:chgData name="Song Kai" userId="012566e0-30ff-4e17-bc5d-803a8d22ce41" providerId="ADAL" clId="{93678927-6F7D-448D-9F00-E7C452A7E00D}" dt="2025-03-09T02:38:32.467" v="577"/>
          <ac:spMkLst>
            <pc:docMk/>
            <pc:sldMk cId="928169379" sldId="523"/>
            <ac:spMk id="25" creationId="{75BD8D8D-9CEA-1C4E-5D80-17B1FA84F58C}"/>
          </ac:spMkLst>
        </pc:spChg>
        <pc:spChg chg="mod">
          <ac:chgData name="Song Kai" userId="012566e0-30ff-4e17-bc5d-803a8d22ce41" providerId="ADAL" clId="{93678927-6F7D-448D-9F00-E7C452A7E00D}" dt="2025-03-09T02:38:32.467" v="577"/>
          <ac:spMkLst>
            <pc:docMk/>
            <pc:sldMk cId="928169379" sldId="523"/>
            <ac:spMk id="27" creationId="{2BBF8806-9385-C594-8FC5-2747C2C126FA}"/>
          </ac:spMkLst>
        </pc:spChg>
        <pc:spChg chg="mod">
          <ac:chgData name="Song Kai" userId="012566e0-30ff-4e17-bc5d-803a8d22ce41" providerId="ADAL" clId="{93678927-6F7D-448D-9F00-E7C452A7E00D}" dt="2025-03-09T02:38:32.467" v="577"/>
          <ac:spMkLst>
            <pc:docMk/>
            <pc:sldMk cId="928169379" sldId="523"/>
            <ac:spMk id="30" creationId="{7B8519F7-E530-31A1-5AD4-88B0F6522E01}"/>
          </ac:spMkLst>
        </pc:spChg>
        <pc:spChg chg="mod">
          <ac:chgData name="Song Kai" userId="012566e0-30ff-4e17-bc5d-803a8d22ce41" providerId="ADAL" clId="{93678927-6F7D-448D-9F00-E7C452A7E00D}" dt="2025-03-09T02:38:32.467" v="577"/>
          <ac:spMkLst>
            <pc:docMk/>
            <pc:sldMk cId="928169379" sldId="523"/>
            <ac:spMk id="35" creationId="{72206BCE-F462-B326-7525-4D699DE37160}"/>
          </ac:spMkLst>
        </pc:spChg>
        <pc:spChg chg="add mod">
          <ac:chgData name="Song Kai" userId="012566e0-30ff-4e17-bc5d-803a8d22ce41" providerId="ADAL" clId="{93678927-6F7D-448D-9F00-E7C452A7E00D}" dt="2025-03-09T02:41:21.225" v="623" actId="1076"/>
          <ac:spMkLst>
            <pc:docMk/>
            <pc:sldMk cId="928169379" sldId="523"/>
            <ac:spMk id="36" creationId="{986514FE-1E85-1A73-1862-0D9860DC9E76}"/>
          </ac:spMkLst>
        </pc:spChg>
        <pc:spChg chg="mod">
          <ac:chgData name="Song Kai" userId="012566e0-30ff-4e17-bc5d-803a8d22ce41" providerId="ADAL" clId="{93678927-6F7D-448D-9F00-E7C452A7E00D}" dt="2025-03-09T02:39:22.269" v="585"/>
          <ac:spMkLst>
            <pc:docMk/>
            <pc:sldMk cId="928169379" sldId="523"/>
            <ac:spMk id="38" creationId="{AA3E56CC-E5B9-E60D-D8E0-6986183F1F1B}"/>
          </ac:spMkLst>
        </pc:spChg>
        <pc:spChg chg="mod">
          <ac:chgData name="Song Kai" userId="012566e0-30ff-4e17-bc5d-803a8d22ce41" providerId="ADAL" clId="{93678927-6F7D-448D-9F00-E7C452A7E00D}" dt="2025-03-09T02:39:22.269" v="585"/>
          <ac:spMkLst>
            <pc:docMk/>
            <pc:sldMk cId="928169379" sldId="523"/>
            <ac:spMk id="43" creationId="{8598051B-06BA-56B6-4FD1-FBF312D42A00}"/>
          </ac:spMkLst>
        </pc:spChg>
        <pc:spChg chg="mod">
          <ac:chgData name="Song Kai" userId="012566e0-30ff-4e17-bc5d-803a8d22ce41" providerId="ADAL" clId="{93678927-6F7D-448D-9F00-E7C452A7E00D}" dt="2025-03-09T02:39:22.269" v="585"/>
          <ac:spMkLst>
            <pc:docMk/>
            <pc:sldMk cId="928169379" sldId="523"/>
            <ac:spMk id="44" creationId="{45B13394-5F16-49DA-2EB1-2FF10B1F77B0}"/>
          </ac:spMkLst>
        </pc:spChg>
        <pc:spChg chg="mod">
          <ac:chgData name="Song Kai" userId="012566e0-30ff-4e17-bc5d-803a8d22ce41" providerId="ADAL" clId="{93678927-6F7D-448D-9F00-E7C452A7E00D}" dt="2025-03-09T02:39:22.269" v="585"/>
          <ac:spMkLst>
            <pc:docMk/>
            <pc:sldMk cId="928169379" sldId="523"/>
            <ac:spMk id="48" creationId="{546409FB-C881-9668-EF4D-D19038591C3D}"/>
          </ac:spMkLst>
        </pc:spChg>
        <pc:spChg chg="mod">
          <ac:chgData name="Song Kai" userId="012566e0-30ff-4e17-bc5d-803a8d22ce41" providerId="ADAL" clId="{93678927-6F7D-448D-9F00-E7C452A7E00D}" dt="2025-03-09T02:39:22.269" v="585"/>
          <ac:spMkLst>
            <pc:docMk/>
            <pc:sldMk cId="928169379" sldId="523"/>
            <ac:spMk id="57" creationId="{92FE127B-E4A3-A5CF-AB36-3CFBDF3AEB4C}"/>
          </ac:spMkLst>
        </pc:spChg>
        <pc:spChg chg="mod">
          <ac:chgData name="Song Kai" userId="012566e0-30ff-4e17-bc5d-803a8d22ce41" providerId="ADAL" clId="{93678927-6F7D-448D-9F00-E7C452A7E00D}" dt="2025-03-09T02:39:22.269" v="585"/>
          <ac:spMkLst>
            <pc:docMk/>
            <pc:sldMk cId="928169379" sldId="523"/>
            <ac:spMk id="59" creationId="{D51F779D-C5B1-BC5A-39D9-BEA5C5AEAC67}"/>
          </ac:spMkLst>
        </pc:spChg>
        <pc:spChg chg="mod">
          <ac:chgData name="Song Kai" userId="012566e0-30ff-4e17-bc5d-803a8d22ce41" providerId="ADAL" clId="{93678927-6F7D-448D-9F00-E7C452A7E00D}" dt="2025-03-09T02:39:22.269" v="585"/>
          <ac:spMkLst>
            <pc:docMk/>
            <pc:sldMk cId="928169379" sldId="523"/>
            <ac:spMk id="63" creationId="{B4BA7129-D064-B8FB-861E-F30115F9C2A7}"/>
          </ac:spMkLst>
        </pc:spChg>
        <pc:spChg chg="mod">
          <ac:chgData name="Song Kai" userId="012566e0-30ff-4e17-bc5d-803a8d22ce41" providerId="ADAL" clId="{93678927-6F7D-448D-9F00-E7C452A7E00D}" dt="2025-03-09T02:39:22.269" v="585"/>
          <ac:spMkLst>
            <pc:docMk/>
            <pc:sldMk cId="928169379" sldId="523"/>
            <ac:spMk id="68" creationId="{35C15C58-584F-C6B6-B873-78687C1F4440}"/>
          </ac:spMkLst>
        </pc:spChg>
        <pc:spChg chg="mod">
          <ac:chgData name="Song Kai" userId="012566e0-30ff-4e17-bc5d-803a8d22ce41" providerId="ADAL" clId="{93678927-6F7D-448D-9F00-E7C452A7E00D}" dt="2025-03-09T02:39:22.269" v="585"/>
          <ac:spMkLst>
            <pc:docMk/>
            <pc:sldMk cId="928169379" sldId="523"/>
            <ac:spMk id="71" creationId="{100D6A99-AD82-2850-FC2A-66CB249106E8}"/>
          </ac:spMkLst>
        </pc:spChg>
        <pc:spChg chg="mod">
          <ac:chgData name="Song Kai" userId="012566e0-30ff-4e17-bc5d-803a8d22ce41" providerId="ADAL" clId="{93678927-6F7D-448D-9F00-E7C452A7E00D}" dt="2025-03-09T02:39:22.269" v="585"/>
          <ac:spMkLst>
            <pc:docMk/>
            <pc:sldMk cId="928169379" sldId="523"/>
            <ac:spMk id="74" creationId="{A47C0920-0019-B840-244B-497F528388E3}"/>
          </ac:spMkLst>
        </pc:spChg>
        <pc:spChg chg="mod">
          <ac:chgData name="Song Kai" userId="012566e0-30ff-4e17-bc5d-803a8d22ce41" providerId="ADAL" clId="{93678927-6F7D-448D-9F00-E7C452A7E00D}" dt="2025-03-09T02:39:32.662" v="587"/>
          <ac:spMkLst>
            <pc:docMk/>
            <pc:sldMk cId="928169379" sldId="523"/>
            <ac:spMk id="83" creationId="{D7C792BE-EF17-9256-A407-AA4D0DF77745}"/>
          </ac:spMkLst>
        </pc:spChg>
        <pc:spChg chg="mod">
          <ac:chgData name="Song Kai" userId="012566e0-30ff-4e17-bc5d-803a8d22ce41" providerId="ADAL" clId="{93678927-6F7D-448D-9F00-E7C452A7E00D}" dt="2025-03-09T02:39:32.662" v="587"/>
          <ac:spMkLst>
            <pc:docMk/>
            <pc:sldMk cId="928169379" sldId="523"/>
            <ac:spMk id="89" creationId="{AB5D7722-6E03-0F78-FCF7-AF40CB966579}"/>
          </ac:spMkLst>
        </pc:spChg>
        <pc:spChg chg="mod">
          <ac:chgData name="Song Kai" userId="012566e0-30ff-4e17-bc5d-803a8d22ce41" providerId="ADAL" clId="{93678927-6F7D-448D-9F00-E7C452A7E00D}" dt="2025-03-09T02:39:32.662" v="587"/>
          <ac:spMkLst>
            <pc:docMk/>
            <pc:sldMk cId="928169379" sldId="523"/>
            <ac:spMk id="91" creationId="{C674E78F-8CBE-CEB1-12B4-9854C64B8980}"/>
          </ac:spMkLst>
        </pc:spChg>
        <pc:spChg chg="mod">
          <ac:chgData name="Song Kai" userId="012566e0-30ff-4e17-bc5d-803a8d22ce41" providerId="ADAL" clId="{93678927-6F7D-448D-9F00-E7C452A7E00D}" dt="2025-03-09T02:39:32.662" v="587"/>
          <ac:spMkLst>
            <pc:docMk/>
            <pc:sldMk cId="928169379" sldId="523"/>
            <ac:spMk id="93" creationId="{701B3CFF-97FC-0C52-C22B-E95A8CCDBA2D}"/>
          </ac:spMkLst>
        </pc:spChg>
        <pc:spChg chg="mod">
          <ac:chgData name="Song Kai" userId="012566e0-30ff-4e17-bc5d-803a8d22ce41" providerId="ADAL" clId="{93678927-6F7D-448D-9F00-E7C452A7E00D}" dt="2025-03-09T02:39:32.662" v="587"/>
          <ac:spMkLst>
            <pc:docMk/>
            <pc:sldMk cId="928169379" sldId="523"/>
            <ac:spMk id="94" creationId="{4FE507FA-2DDF-B041-3A30-D86A29A81454}"/>
          </ac:spMkLst>
        </pc:spChg>
        <pc:spChg chg="mod">
          <ac:chgData name="Song Kai" userId="012566e0-30ff-4e17-bc5d-803a8d22ce41" providerId="ADAL" clId="{93678927-6F7D-448D-9F00-E7C452A7E00D}" dt="2025-03-09T02:39:32.662" v="587"/>
          <ac:spMkLst>
            <pc:docMk/>
            <pc:sldMk cId="928169379" sldId="523"/>
            <ac:spMk id="95" creationId="{7BC7C39E-D726-316A-BD1E-70B8BB262913}"/>
          </ac:spMkLst>
        </pc:spChg>
        <pc:spChg chg="mod">
          <ac:chgData name="Song Kai" userId="012566e0-30ff-4e17-bc5d-803a8d22ce41" providerId="ADAL" clId="{93678927-6F7D-448D-9F00-E7C452A7E00D}" dt="2025-03-09T02:39:32.662" v="587"/>
          <ac:spMkLst>
            <pc:docMk/>
            <pc:sldMk cId="928169379" sldId="523"/>
            <ac:spMk id="101" creationId="{97669766-C7B1-C685-F7AF-EB85E6B58F3A}"/>
          </ac:spMkLst>
        </pc:spChg>
        <pc:spChg chg="mod">
          <ac:chgData name="Song Kai" userId="012566e0-30ff-4e17-bc5d-803a8d22ce41" providerId="ADAL" clId="{93678927-6F7D-448D-9F00-E7C452A7E00D}" dt="2025-03-09T02:39:32.662" v="587"/>
          <ac:spMkLst>
            <pc:docMk/>
            <pc:sldMk cId="928169379" sldId="523"/>
            <ac:spMk id="106" creationId="{45528A84-8EA8-3DDC-36BF-3F080E6455A3}"/>
          </ac:spMkLst>
        </pc:spChg>
        <pc:spChg chg="mod">
          <ac:chgData name="Song Kai" userId="012566e0-30ff-4e17-bc5d-803a8d22ce41" providerId="ADAL" clId="{93678927-6F7D-448D-9F00-E7C452A7E00D}" dt="2025-03-09T02:39:32.662" v="587"/>
          <ac:spMkLst>
            <pc:docMk/>
            <pc:sldMk cId="928169379" sldId="523"/>
            <ac:spMk id="108" creationId="{BC404BEE-B66D-1226-3A92-796689B98075}"/>
          </ac:spMkLst>
        </pc:spChg>
        <pc:spChg chg="mod">
          <ac:chgData name="Song Kai" userId="012566e0-30ff-4e17-bc5d-803a8d22ce41" providerId="ADAL" clId="{93678927-6F7D-448D-9F00-E7C452A7E00D}" dt="2025-03-09T02:39:32.662" v="587"/>
          <ac:spMkLst>
            <pc:docMk/>
            <pc:sldMk cId="928169379" sldId="523"/>
            <ac:spMk id="110" creationId="{78C39A12-19E8-DD40-298D-B815CA09F6F0}"/>
          </ac:spMkLst>
        </pc:spChg>
        <pc:grpChg chg="mod">
          <ac:chgData name="Song Kai" userId="012566e0-30ff-4e17-bc5d-803a8d22ce41" providerId="ADAL" clId="{93678927-6F7D-448D-9F00-E7C452A7E00D}" dt="2025-03-09T02:39:41.928" v="589" actId="1076"/>
          <ac:grpSpMkLst>
            <pc:docMk/>
            <pc:sldMk cId="928169379" sldId="523"/>
            <ac:grpSpMk id="6" creationId="{3617F2FF-1A1A-65B9-58B7-4F20CFED52A7}"/>
          </ac:grpSpMkLst>
        </pc:grpChg>
        <pc:grpChg chg="mod">
          <ac:chgData name="Song Kai" userId="012566e0-30ff-4e17-bc5d-803a8d22ce41" providerId="ADAL" clId="{93678927-6F7D-448D-9F00-E7C452A7E00D}" dt="2025-03-09T02:39:45.111" v="590" actId="1076"/>
          <ac:grpSpMkLst>
            <pc:docMk/>
            <pc:sldMk cId="928169379" sldId="523"/>
            <ac:grpSpMk id="37" creationId="{64659DC9-8CDB-04FB-2C0D-D05F78DCAD97}"/>
          </ac:grpSpMkLst>
        </pc:grpChg>
        <pc:grpChg chg="mod">
          <ac:chgData name="Song Kai" userId="012566e0-30ff-4e17-bc5d-803a8d22ce41" providerId="ADAL" clId="{93678927-6F7D-448D-9F00-E7C452A7E00D}" dt="2025-03-09T02:40:54.252" v="619" actId="1076"/>
          <ac:grpSpMkLst>
            <pc:docMk/>
            <pc:sldMk cId="928169379" sldId="523"/>
            <ac:grpSpMk id="77" creationId="{E18B5FE7-53F7-5A16-658B-CF1DA683F236}"/>
          </ac:grpSpMkLst>
        </pc:grpChg>
      </pc:sldChg>
      <pc:sldChg chg="addSp modSp new mod modAnim modNotesTx">
        <pc:chgData name="Song Kai" userId="012566e0-30ff-4e17-bc5d-803a8d22ce41" providerId="ADAL" clId="{93678927-6F7D-448D-9F00-E7C452A7E00D}" dt="2025-03-09T02:44:52.663" v="716"/>
        <pc:sldMkLst>
          <pc:docMk/>
          <pc:sldMk cId="2917552166" sldId="524"/>
        </pc:sldMkLst>
        <pc:spChg chg="mod">
          <ac:chgData name="Song Kai" userId="012566e0-30ff-4e17-bc5d-803a8d22ce41" providerId="ADAL" clId="{93678927-6F7D-448D-9F00-E7C452A7E00D}" dt="2025-03-09T02:43:04.009" v="670" actId="20577"/>
          <ac:spMkLst>
            <pc:docMk/>
            <pc:sldMk cId="2917552166" sldId="524"/>
            <ac:spMk id="2" creationId="{B3870C49-C008-9CE3-8B86-C4C84CBA35ED}"/>
          </ac:spMkLst>
        </pc:spChg>
        <pc:spChg chg="mod">
          <ac:chgData name="Song Kai" userId="012566e0-30ff-4e17-bc5d-803a8d22ce41" providerId="ADAL" clId="{93678927-6F7D-448D-9F00-E7C452A7E00D}" dt="2025-03-09T02:43:26.891" v="677" actId="14100"/>
          <ac:spMkLst>
            <pc:docMk/>
            <pc:sldMk cId="2917552166" sldId="524"/>
            <ac:spMk id="3" creationId="{F5B30D94-9FC6-73EC-1DD1-BC390F1EFAFD}"/>
          </ac:spMkLst>
        </pc:spChg>
        <pc:spChg chg="add mod">
          <ac:chgData name="Song Kai" userId="012566e0-30ff-4e17-bc5d-803a8d22ce41" providerId="ADAL" clId="{93678927-6F7D-448D-9F00-E7C452A7E00D}" dt="2025-03-09T02:43:50.509" v="681" actId="1076"/>
          <ac:spMkLst>
            <pc:docMk/>
            <pc:sldMk cId="2917552166" sldId="524"/>
            <ac:spMk id="5" creationId="{063484FB-5375-AB8A-9EB5-57A9AA72CF13}"/>
          </ac:spMkLst>
        </pc:spChg>
        <pc:spChg chg="mod">
          <ac:chgData name="Song Kai" userId="012566e0-30ff-4e17-bc5d-803a8d22ce41" providerId="ADAL" clId="{93678927-6F7D-448D-9F00-E7C452A7E00D}" dt="2025-03-09T02:43:59.507" v="682"/>
          <ac:spMkLst>
            <pc:docMk/>
            <pc:sldMk cId="2917552166" sldId="524"/>
            <ac:spMk id="12" creationId="{64D45E28-D537-4E74-3ADF-826E04B858D0}"/>
          </ac:spMkLst>
        </pc:spChg>
        <pc:spChg chg="mod">
          <ac:chgData name="Song Kai" userId="012566e0-30ff-4e17-bc5d-803a8d22ce41" providerId="ADAL" clId="{93678927-6F7D-448D-9F00-E7C452A7E00D}" dt="2025-03-09T02:43:59.507" v="682"/>
          <ac:spMkLst>
            <pc:docMk/>
            <pc:sldMk cId="2917552166" sldId="524"/>
            <ac:spMk id="25" creationId="{F9FF6E81-EE67-7D7C-356D-579599702DF6}"/>
          </ac:spMkLst>
        </pc:spChg>
        <pc:spChg chg="mod">
          <ac:chgData name="Song Kai" userId="012566e0-30ff-4e17-bc5d-803a8d22ce41" providerId="ADAL" clId="{93678927-6F7D-448D-9F00-E7C452A7E00D}" dt="2025-03-09T02:43:59.507" v="682"/>
          <ac:spMkLst>
            <pc:docMk/>
            <pc:sldMk cId="2917552166" sldId="524"/>
            <ac:spMk id="31" creationId="{6F3CD7E2-3CC7-72AA-F29D-B7D807815A28}"/>
          </ac:spMkLst>
        </pc:spChg>
        <pc:spChg chg="mod">
          <ac:chgData name="Song Kai" userId="012566e0-30ff-4e17-bc5d-803a8d22ce41" providerId="ADAL" clId="{93678927-6F7D-448D-9F00-E7C452A7E00D}" dt="2025-03-09T02:43:59.507" v="682"/>
          <ac:spMkLst>
            <pc:docMk/>
            <pc:sldMk cId="2917552166" sldId="524"/>
            <ac:spMk id="39" creationId="{A805B412-6449-3F36-63DA-62328F840ED4}"/>
          </ac:spMkLst>
        </pc:spChg>
        <pc:spChg chg="mod">
          <ac:chgData name="Song Kai" userId="012566e0-30ff-4e17-bc5d-803a8d22ce41" providerId="ADAL" clId="{93678927-6F7D-448D-9F00-E7C452A7E00D}" dt="2025-03-09T02:43:59.507" v="682"/>
          <ac:spMkLst>
            <pc:docMk/>
            <pc:sldMk cId="2917552166" sldId="524"/>
            <ac:spMk id="40" creationId="{10663E41-00FA-C798-6C5A-FD656461D9EE}"/>
          </ac:spMkLst>
        </pc:spChg>
        <pc:spChg chg="mod">
          <ac:chgData name="Song Kai" userId="012566e0-30ff-4e17-bc5d-803a8d22ce41" providerId="ADAL" clId="{93678927-6F7D-448D-9F00-E7C452A7E00D}" dt="2025-03-09T02:43:59.507" v="682"/>
          <ac:spMkLst>
            <pc:docMk/>
            <pc:sldMk cId="2917552166" sldId="524"/>
            <ac:spMk id="49" creationId="{15114C18-8FB0-4333-67D5-14D57662C7EB}"/>
          </ac:spMkLst>
        </pc:spChg>
        <pc:spChg chg="mod">
          <ac:chgData name="Song Kai" userId="012566e0-30ff-4e17-bc5d-803a8d22ce41" providerId="ADAL" clId="{93678927-6F7D-448D-9F00-E7C452A7E00D}" dt="2025-03-09T02:43:59.507" v="682"/>
          <ac:spMkLst>
            <pc:docMk/>
            <pc:sldMk cId="2917552166" sldId="524"/>
            <ac:spMk id="53" creationId="{B1168C07-3B9B-FB5D-A9F1-BA4A6A8D7EAF}"/>
          </ac:spMkLst>
        </pc:spChg>
        <pc:spChg chg="mod">
          <ac:chgData name="Song Kai" userId="012566e0-30ff-4e17-bc5d-803a8d22ce41" providerId="ADAL" clId="{93678927-6F7D-448D-9F00-E7C452A7E00D}" dt="2025-03-09T02:43:59.507" v="682"/>
          <ac:spMkLst>
            <pc:docMk/>
            <pc:sldMk cId="2917552166" sldId="524"/>
            <ac:spMk id="56" creationId="{59CF0985-6D64-D4AB-0581-3A821AA999A4}"/>
          </ac:spMkLst>
        </pc:spChg>
        <pc:spChg chg="mod">
          <ac:chgData name="Song Kai" userId="012566e0-30ff-4e17-bc5d-803a8d22ce41" providerId="ADAL" clId="{93678927-6F7D-448D-9F00-E7C452A7E00D}" dt="2025-03-09T02:43:59.507" v="682"/>
          <ac:spMkLst>
            <pc:docMk/>
            <pc:sldMk cId="2917552166" sldId="524"/>
            <ac:spMk id="88" creationId="{4C882C87-C136-9FC3-E662-9332F60B767D}"/>
          </ac:spMkLst>
        </pc:spChg>
        <pc:spChg chg="mod">
          <ac:chgData name="Song Kai" userId="012566e0-30ff-4e17-bc5d-803a8d22ce41" providerId="ADAL" clId="{93678927-6F7D-448D-9F00-E7C452A7E00D}" dt="2025-03-09T02:43:59.507" v="682"/>
          <ac:spMkLst>
            <pc:docMk/>
            <pc:sldMk cId="2917552166" sldId="524"/>
            <ac:spMk id="93" creationId="{5AE48DDA-76A2-E68C-3D48-5DEB321CA6BD}"/>
          </ac:spMkLst>
        </pc:spChg>
        <pc:grpChg chg="mod">
          <ac:chgData name="Song Kai" userId="012566e0-30ff-4e17-bc5d-803a8d22ce41" providerId="ADAL" clId="{93678927-6F7D-448D-9F00-E7C452A7E00D}" dt="2025-03-09T02:44:37.814" v="712" actId="1076"/>
          <ac:grpSpMkLst>
            <pc:docMk/>
            <pc:sldMk cId="2917552166" sldId="524"/>
            <ac:grpSpMk id="6" creationId="{6A96D5E0-59DE-2A52-72B9-D443563D5940}"/>
          </ac:grpSpMkLst>
        </pc:grpChg>
        <pc:grpChg chg="mod">
          <ac:chgData name="Song Kai" userId="012566e0-30ff-4e17-bc5d-803a8d22ce41" providerId="ADAL" clId="{93678927-6F7D-448D-9F00-E7C452A7E00D}" dt="2025-03-09T02:44:13.440" v="685" actId="1076"/>
          <ac:grpSpMkLst>
            <pc:docMk/>
            <pc:sldMk cId="2917552166" sldId="524"/>
            <ac:grpSpMk id="41" creationId="{B3B475DB-FBF0-0CC5-2C5D-1557C272B481}"/>
          </ac:grpSpMkLst>
        </pc:grpChg>
        <pc:grpChg chg="mod">
          <ac:chgData name="Song Kai" userId="012566e0-30ff-4e17-bc5d-803a8d22ce41" providerId="ADAL" clId="{93678927-6F7D-448D-9F00-E7C452A7E00D}" dt="2025-03-09T02:44:16.821" v="686" actId="1076"/>
          <ac:grpSpMkLst>
            <pc:docMk/>
            <pc:sldMk cId="2917552166" sldId="524"/>
            <ac:grpSpMk id="87" creationId="{9B9BFD95-926F-AB62-D0F8-49FAFA062167}"/>
          </ac:grpSpMkLst>
        </pc:grpChg>
      </pc:sldChg>
      <pc:sldChg chg="add">
        <pc:chgData name="Song Kai" userId="012566e0-30ff-4e17-bc5d-803a8d22ce41" providerId="ADAL" clId="{93678927-6F7D-448D-9F00-E7C452A7E00D}" dt="2025-03-09T05:29:02.992" v="1971"/>
        <pc:sldMkLst>
          <pc:docMk/>
          <pc:sldMk cId="3177517078" sldId="658"/>
        </pc:sldMkLst>
      </pc:sldChg>
      <pc:sldChg chg="add">
        <pc:chgData name="Song Kai" userId="012566e0-30ff-4e17-bc5d-803a8d22ce41" providerId="ADAL" clId="{93678927-6F7D-448D-9F00-E7C452A7E00D}" dt="2025-03-09T02:50:19.675" v="760"/>
        <pc:sldMkLst>
          <pc:docMk/>
          <pc:sldMk cId="2826801961" sldId="659"/>
        </pc:sldMkLst>
      </pc:sldChg>
      <pc:sldChg chg="addSp modSp new mod ord">
        <pc:chgData name="Song Kai" userId="012566e0-30ff-4e17-bc5d-803a8d22ce41" providerId="ADAL" clId="{93678927-6F7D-448D-9F00-E7C452A7E00D}" dt="2025-03-09T08:15:14.440" v="2169" actId="20577"/>
        <pc:sldMkLst>
          <pc:docMk/>
          <pc:sldMk cId="1507557901" sldId="660"/>
        </pc:sldMkLst>
        <pc:spChg chg="mod">
          <ac:chgData name="Song Kai" userId="012566e0-30ff-4e17-bc5d-803a8d22ce41" providerId="ADAL" clId="{93678927-6F7D-448D-9F00-E7C452A7E00D}" dt="2025-03-09T08:15:14.440" v="2169" actId="20577"/>
          <ac:spMkLst>
            <pc:docMk/>
            <pc:sldMk cId="1507557901" sldId="660"/>
            <ac:spMk id="2" creationId="{29136014-8354-E29B-6356-360A6DCC517B}"/>
          </ac:spMkLst>
        </pc:spChg>
        <pc:spChg chg="mod">
          <ac:chgData name="Song Kai" userId="012566e0-30ff-4e17-bc5d-803a8d22ce41" providerId="ADAL" clId="{93678927-6F7D-448D-9F00-E7C452A7E00D}" dt="2025-03-09T04:12:12.576" v="1336" actId="27636"/>
          <ac:spMkLst>
            <pc:docMk/>
            <pc:sldMk cId="1507557901" sldId="660"/>
            <ac:spMk id="3" creationId="{6B3EA6BA-E32C-DCB0-2E42-76741E4202E1}"/>
          </ac:spMkLst>
        </pc:spChg>
        <pc:spChg chg="add mod">
          <ac:chgData name="Song Kai" userId="012566e0-30ff-4e17-bc5d-803a8d22ce41" providerId="ADAL" clId="{93678927-6F7D-448D-9F00-E7C452A7E00D}" dt="2025-03-09T04:15:53.412" v="1493" actId="20577"/>
          <ac:spMkLst>
            <pc:docMk/>
            <pc:sldMk cId="1507557901" sldId="660"/>
            <ac:spMk id="4" creationId="{4E776C73-4EAC-0DFD-2F1B-41232535501C}"/>
          </ac:spMkLst>
        </pc:spChg>
        <pc:spChg chg="add mod">
          <ac:chgData name="Song Kai" userId="012566e0-30ff-4e17-bc5d-803a8d22ce41" providerId="ADAL" clId="{93678927-6F7D-448D-9F00-E7C452A7E00D}" dt="2025-03-09T04:21:07.837" v="1581" actId="20577"/>
          <ac:spMkLst>
            <pc:docMk/>
            <pc:sldMk cId="1507557901" sldId="660"/>
            <ac:spMk id="5" creationId="{DA3D1172-BBEF-0E9E-FEAF-DE120D8BF714}"/>
          </ac:spMkLst>
        </pc:spChg>
      </pc:sldChg>
      <pc:sldChg chg="addSp modSp new mod modAnim">
        <pc:chgData name="Song Kai" userId="012566e0-30ff-4e17-bc5d-803a8d22ce41" providerId="ADAL" clId="{93678927-6F7D-448D-9F00-E7C452A7E00D}" dt="2025-03-09T05:28:33.818" v="1970" actId="20577"/>
        <pc:sldMkLst>
          <pc:docMk/>
          <pc:sldMk cId="1151743588" sldId="661"/>
        </pc:sldMkLst>
        <pc:spChg chg="mod">
          <ac:chgData name="Song Kai" userId="012566e0-30ff-4e17-bc5d-803a8d22ce41" providerId="ADAL" clId="{93678927-6F7D-448D-9F00-E7C452A7E00D}" dt="2025-03-09T04:56:36.352" v="1635" actId="20577"/>
          <ac:spMkLst>
            <pc:docMk/>
            <pc:sldMk cId="1151743588" sldId="661"/>
            <ac:spMk id="2" creationId="{7160CE96-AA01-7C1A-68E8-1ED9DF04F456}"/>
          </ac:spMkLst>
        </pc:spChg>
        <pc:spChg chg="mod">
          <ac:chgData name="Song Kai" userId="012566e0-30ff-4e17-bc5d-803a8d22ce41" providerId="ADAL" clId="{93678927-6F7D-448D-9F00-E7C452A7E00D}" dt="2025-03-09T05:28:33.818" v="1970" actId="20577"/>
          <ac:spMkLst>
            <pc:docMk/>
            <pc:sldMk cId="1151743588" sldId="661"/>
            <ac:spMk id="3" creationId="{9C4B8DA2-0461-2342-6098-E5D4D4150199}"/>
          </ac:spMkLst>
        </pc:spChg>
        <pc:spChg chg="add mod">
          <ac:chgData name="Song Kai" userId="012566e0-30ff-4e17-bc5d-803a8d22ce41" providerId="ADAL" clId="{93678927-6F7D-448D-9F00-E7C452A7E00D}" dt="2025-03-09T05:26:58.460" v="1912" actId="20577"/>
          <ac:spMkLst>
            <pc:docMk/>
            <pc:sldMk cId="1151743588" sldId="661"/>
            <ac:spMk id="5" creationId="{D84D403C-E586-B179-3599-B1F3ABF2F810}"/>
          </ac:spMkLst>
        </pc:spChg>
        <pc:spChg chg="add mod">
          <ac:chgData name="Song Kai" userId="012566e0-30ff-4e17-bc5d-803a8d22ce41" providerId="ADAL" clId="{93678927-6F7D-448D-9F00-E7C452A7E00D}" dt="2025-03-09T05:04:07.812" v="1862" actId="1076"/>
          <ac:spMkLst>
            <pc:docMk/>
            <pc:sldMk cId="1151743588" sldId="661"/>
            <ac:spMk id="6" creationId="{22E4A46E-DD4B-6A82-ABEA-010273BFAEB6}"/>
          </ac:spMkLst>
        </pc:spChg>
        <pc:spChg chg="add mod">
          <ac:chgData name="Song Kai" userId="012566e0-30ff-4e17-bc5d-803a8d22ce41" providerId="ADAL" clId="{93678927-6F7D-448D-9F00-E7C452A7E00D}" dt="2025-03-09T05:27:21.602" v="1918" actId="1076"/>
          <ac:spMkLst>
            <pc:docMk/>
            <pc:sldMk cId="1151743588" sldId="661"/>
            <ac:spMk id="7" creationId="{B09EA5FF-DA3C-0ABF-98E3-13A00D87A489}"/>
          </ac:spMkLst>
        </pc:spChg>
        <pc:graphicFrameChg chg="add mod modGraphic">
          <ac:chgData name="Song Kai" userId="012566e0-30ff-4e17-bc5d-803a8d22ce41" providerId="ADAL" clId="{93678927-6F7D-448D-9F00-E7C452A7E00D}" dt="2025-03-09T05:04:01.208" v="1860" actId="1035"/>
          <ac:graphicFrameMkLst>
            <pc:docMk/>
            <pc:sldMk cId="1151743588" sldId="661"/>
            <ac:graphicFrameMk id="4" creationId="{1D88A741-E4AD-6885-BAD8-9F2831D2023E}"/>
          </ac:graphicFrameMkLst>
        </pc:graphicFrameChg>
      </pc:sldChg>
      <pc:sldChg chg="modSp add mod modAnim">
        <pc:chgData name="Song Kai" userId="012566e0-30ff-4e17-bc5d-803a8d22ce41" providerId="ADAL" clId="{93678927-6F7D-448D-9F00-E7C452A7E00D}" dt="2025-03-09T07:57:23.691" v="1983"/>
        <pc:sldMkLst>
          <pc:docMk/>
          <pc:sldMk cId="2785253810" sldId="662"/>
        </pc:sldMkLst>
        <pc:spChg chg="mod">
          <ac:chgData name="Song Kai" userId="012566e0-30ff-4e17-bc5d-803a8d22ce41" providerId="ADAL" clId="{93678927-6F7D-448D-9F00-E7C452A7E00D}" dt="2025-03-09T05:29:23.443" v="1973"/>
          <ac:spMkLst>
            <pc:docMk/>
            <pc:sldMk cId="2785253810" sldId="662"/>
            <ac:spMk id="108" creationId="{FCDFCB1F-10FC-4338-956C-188D05730FC2}"/>
          </ac:spMkLst>
        </pc:spChg>
        <pc:spChg chg="mod">
          <ac:chgData name="Song Kai" userId="012566e0-30ff-4e17-bc5d-803a8d22ce41" providerId="ADAL" clId="{93678927-6F7D-448D-9F00-E7C452A7E00D}" dt="2025-03-09T05:29:16.627" v="1972"/>
          <ac:spMkLst>
            <pc:docMk/>
            <pc:sldMk cId="2785253810" sldId="662"/>
            <ac:spMk id="110" creationId="{B1A8B204-510B-48C3-9C98-55FA75DBB5CA}"/>
          </ac:spMkLst>
        </pc:spChg>
      </pc:sldChg>
      <pc:sldChg chg="add modNotesTx">
        <pc:chgData name="Song Kai" userId="012566e0-30ff-4e17-bc5d-803a8d22ce41" providerId="ADAL" clId="{93678927-6F7D-448D-9F00-E7C452A7E00D}" dt="2025-03-09T08:16:45.598" v="2193" actId="20577"/>
        <pc:sldMkLst>
          <pc:docMk/>
          <pc:sldMk cId="1263214643" sldId="663"/>
        </pc:sldMkLst>
      </pc:sldChg>
      <pc:sldChg chg="add">
        <pc:chgData name="Song Kai" userId="012566e0-30ff-4e17-bc5d-803a8d22ce41" providerId="ADAL" clId="{93678927-6F7D-448D-9F00-E7C452A7E00D}" dt="2025-03-09T05:29:02.992" v="1971"/>
        <pc:sldMkLst>
          <pc:docMk/>
          <pc:sldMk cId="4246869461" sldId="664"/>
        </pc:sldMkLst>
      </pc:sldChg>
      <pc:sldChg chg="add modNotesTx">
        <pc:chgData name="Song Kai" userId="012566e0-30ff-4e17-bc5d-803a8d22ce41" providerId="ADAL" clId="{93678927-6F7D-448D-9F00-E7C452A7E00D}" dt="2025-03-09T08:20:55.072" v="2229" actId="20577"/>
        <pc:sldMkLst>
          <pc:docMk/>
          <pc:sldMk cId="3219155988" sldId="665"/>
        </pc:sldMkLst>
      </pc:sldChg>
      <pc:sldChg chg="add">
        <pc:chgData name="Song Kai" userId="012566e0-30ff-4e17-bc5d-803a8d22ce41" providerId="ADAL" clId="{93678927-6F7D-448D-9F00-E7C452A7E00D}" dt="2025-03-09T05:29:02.992" v="1971"/>
        <pc:sldMkLst>
          <pc:docMk/>
          <pc:sldMk cId="4182512069" sldId="666"/>
        </pc:sldMkLst>
      </pc:sldChg>
      <pc:sldChg chg="addSp delSp modSp add mod">
        <pc:chgData name="Song Kai" userId="012566e0-30ff-4e17-bc5d-803a8d22ce41" providerId="ADAL" clId="{93678927-6F7D-448D-9F00-E7C452A7E00D}" dt="2025-03-09T05:29:37.151" v="1975"/>
        <pc:sldMkLst>
          <pc:docMk/>
          <pc:sldMk cId="2725528609" sldId="667"/>
        </pc:sldMkLst>
        <pc:spChg chg="add mod">
          <ac:chgData name="Song Kai" userId="012566e0-30ff-4e17-bc5d-803a8d22ce41" providerId="ADAL" clId="{93678927-6F7D-448D-9F00-E7C452A7E00D}" dt="2025-03-09T05:29:37.151" v="1975"/>
          <ac:spMkLst>
            <pc:docMk/>
            <pc:sldMk cId="2725528609" sldId="667"/>
            <ac:spMk id="7" creationId="{5BB57C93-9802-EE4C-8776-EF99CD607B63}"/>
          </ac:spMkLst>
        </pc:spChg>
        <pc:spChg chg="add mod">
          <ac:chgData name="Song Kai" userId="012566e0-30ff-4e17-bc5d-803a8d22ce41" providerId="ADAL" clId="{93678927-6F7D-448D-9F00-E7C452A7E00D}" dt="2025-03-09T05:29:37.151" v="1975"/>
          <ac:spMkLst>
            <pc:docMk/>
            <pc:sldMk cId="2725528609" sldId="667"/>
            <ac:spMk id="8" creationId="{D19C968F-4922-FB6D-D157-4A63E6DBAD7A}"/>
          </ac:spMkLst>
        </pc:spChg>
      </pc:sldChg>
      <pc:sldChg chg="addSp delSp modSp add mod modAnim modNotesTx">
        <pc:chgData name="Song Kai" userId="012566e0-30ff-4e17-bc5d-803a8d22ce41" providerId="ADAL" clId="{93678927-6F7D-448D-9F00-E7C452A7E00D}" dt="2025-03-09T08:13:38.563" v="2103" actId="20577"/>
        <pc:sldMkLst>
          <pc:docMk/>
          <pc:sldMk cId="680573899" sldId="668"/>
        </pc:sldMkLst>
        <pc:spChg chg="add mod">
          <ac:chgData name="Song Kai" userId="012566e0-30ff-4e17-bc5d-803a8d22ce41" providerId="ADAL" clId="{93678927-6F7D-448D-9F00-E7C452A7E00D}" dt="2025-03-09T05:29:41.976" v="1977"/>
          <ac:spMkLst>
            <pc:docMk/>
            <pc:sldMk cId="680573899" sldId="668"/>
            <ac:spMk id="2" creationId="{4E9C4EBD-0F70-BEBA-789A-7B9F9A0ACE57}"/>
          </ac:spMkLst>
        </pc:spChg>
        <pc:spChg chg="add mod">
          <ac:chgData name="Song Kai" userId="012566e0-30ff-4e17-bc5d-803a8d22ce41" providerId="ADAL" clId="{93678927-6F7D-448D-9F00-E7C452A7E00D}" dt="2025-03-09T05:29:41.976" v="1977"/>
          <ac:spMkLst>
            <pc:docMk/>
            <pc:sldMk cId="680573899" sldId="668"/>
            <ac:spMk id="7" creationId="{7AE2DE6C-9DC6-4A26-0C09-8BC7DF043994}"/>
          </ac:spMkLst>
        </pc:spChg>
      </pc:sldChg>
      <pc:sldChg chg="addSp modSp new mod modClrScheme modAnim chgLayout">
        <pc:chgData name="Song Kai" userId="012566e0-30ff-4e17-bc5d-803a8d22ce41" providerId="ADAL" clId="{93678927-6F7D-448D-9F00-E7C452A7E00D}" dt="2025-03-09T08:40:47.443" v="3010" actId="20577"/>
        <pc:sldMkLst>
          <pc:docMk/>
          <pc:sldMk cId="394744464" sldId="669"/>
        </pc:sldMkLst>
        <pc:spChg chg="add mod">
          <ac:chgData name="Song Kai" userId="012566e0-30ff-4e17-bc5d-803a8d22ce41" providerId="ADAL" clId="{93678927-6F7D-448D-9F00-E7C452A7E00D}" dt="2025-03-09T08:21:44.196" v="2252" actId="20577"/>
          <ac:spMkLst>
            <pc:docMk/>
            <pc:sldMk cId="394744464" sldId="669"/>
            <ac:spMk id="2" creationId="{1AD38D39-1A5A-4A1B-37E0-5103448A4340}"/>
          </ac:spMkLst>
        </pc:spChg>
        <pc:spChg chg="add mod">
          <ac:chgData name="Song Kai" userId="012566e0-30ff-4e17-bc5d-803a8d22ce41" providerId="ADAL" clId="{93678927-6F7D-448D-9F00-E7C452A7E00D}" dt="2025-03-09T08:40:47.443" v="3010" actId="20577"/>
          <ac:spMkLst>
            <pc:docMk/>
            <pc:sldMk cId="394744464" sldId="669"/>
            <ac:spMk id="3" creationId="{CB69C639-E609-312E-7022-B6633D4A64B7}"/>
          </ac:spMkLst>
        </pc:spChg>
      </pc:sldChg>
    </pc:docChg>
  </pc:docChgLst>
  <pc:docChgLst>
    <pc:chgData name="Song Kai" userId="012566e0-30ff-4e17-bc5d-803a8d22ce41" providerId="ADAL" clId="{DDBB2B75-0E0B-44D4-8023-C148CF9C1697}"/>
    <pc:docChg chg="modSld">
      <pc:chgData name="Song Kai" userId="012566e0-30ff-4e17-bc5d-803a8d22ce41" providerId="ADAL" clId="{DDBB2B75-0E0B-44D4-8023-C148CF9C1697}" dt="2025-03-12T09:32:40.988" v="9" actId="20577"/>
      <pc:docMkLst>
        <pc:docMk/>
      </pc:docMkLst>
      <pc:sldChg chg="modSp mod">
        <pc:chgData name="Song Kai" userId="012566e0-30ff-4e17-bc5d-803a8d22ce41" providerId="ADAL" clId="{DDBB2B75-0E0B-44D4-8023-C148CF9C1697}" dt="2025-03-12T09:32:34.389" v="4" actId="20577"/>
        <pc:sldMkLst>
          <pc:docMk/>
          <pc:sldMk cId="1469691653" sldId="256"/>
        </pc:sldMkLst>
        <pc:spChg chg="mod">
          <ac:chgData name="Song Kai" userId="012566e0-30ff-4e17-bc5d-803a8d22ce41" providerId="ADAL" clId="{DDBB2B75-0E0B-44D4-8023-C148CF9C1697}" dt="2025-03-12T09:32:34.389" v="4" actId="20577"/>
          <ac:spMkLst>
            <pc:docMk/>
            <pc:sldMk cId="1469691653" sldId="256"/>
            <ac:spMk id="3" creationId="{41560708-6F4F-4873-9F11-17F722D36BD4}"/>
          </ac:spMkLst>
        </pc:spChg>
      </pc:sldChg>
      <pc:sldChg chg="modSp mod">
        <pc:chgData name="Song Kai" userId="012566e0-30ff-4e17-bc5d-803a8d22ce41" providerId="ADAL" clId="{DDBB2B75-0E0B-44D4-8023-C148CF9C1697}" dt="2025-03-12T09:32:40.988" v="9" actId="20577"/>
        <pc:sldMkLst>
          <pc:docMk/>
          <pc:sldMk cId="3564947479" sldId="257"/>
        </pc:sldMkLst>
        <pc:spChg chg="mod">
          <ac:chgData name="Song Kai" userId="012566e0-30ff-4e17-bc5d-803a8d22ce41" providerId="ADAL" clId="{DDBB2B75-0E0B-44D4-8023-C148CF9C1697}" dt="2025-03-12T09:32:40.988" v="9" actId="20577"/>
          <ac:spMkLst>
            <pc:docMk/>
            <pc:sldMk cId="3564947479" sldId="257"/>
            <ac:spMk id="3" creationId="{41560708-6F4F-4873-9F11-17F722D36B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2224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F5855-905F-4896-A1C6-E855B9A084DF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781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267" y="3300412"/>
            <a:ext cx="789813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2224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41787-8329-4880-941D-8E77F9FE1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8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Remember to write . for and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1787-8329-4880-941D-8E77F9FE1BE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5673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 err="1"/>
              <a:t>x’.y’.z</a:t>
            </a:r>
            <a:r>
              <a:rPr lang="en-SG" altLang="zh-CN" dirty="0"/>
              <a:t>’ = (</a:t>
            </a:r>
            <a:r>
              <a:rPr lang="en-SG" altLang="zh-CN" dirty="0" err="1"/>
              <a:t>x+y+z</a:t>
            </a:r>
            <a:r>
              <a:rPr lang="en-SG" altLang="zh-CN" dirty="0"/>
              <a:t>)’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1787-8329-4880-941D-8E77F9FE1BE2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78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SG" dirty="0"/>
              <a:t>determine variables</a:t>
            </a:r>
          </a:p>
          <a:p>
            <a:pPr eaLnBrk="1" hangingPunct="1">
              <a:defRPr/>
            </a:pPr>
            <a:r>
              <a:rPr lang="en-SG" dirty="0"/>
              <a:t>use grey code to make sure adjacent cells differ by exactly one literal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74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Don’t-care conditions could be chosen to be </a:t>
            </a:r>
            <a:r>
              <a:rPr lang="en-US" altLang="zh-CN" u="sng" dirty="0"/>
              <a:t>either</a:t>
            </a:r>
            <a:r>
              <a:rPr lang="en-US" altLang="zh-CN" dirty="0"/>
              <a:t> ‘1’ or ‘0’, depending on which choice results in a simpler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PI: </a:t>
            </a:r>
            <a:r>
              <a:rPr lang="en-US" altLang="zh-CN" dirty="0"/>
              <a:t>combining the </a:t>
            </a:r>
            <a:r>
              <a:rPr lang="en-US" altLang="zh-CN" i="1" dirty="0"/>
              <a:t>maximum possible number of </a:t>
            </a:r>
            <a:r>
              <a:rPr lang="en-US" altLang="zh-CN" i="1" dirty="0" err="1"/>
              <a:t>minterms</a:t>
            </a:r>
            <a:r>
              <a:rPr lang="en-US" altLang="zh-CN" dirty="0"/>
              <a:t> from </a:t>
            </a:r>
            <a:r>
              <a:rPr lang="en-US" altLang="zh-CN" i="1" dirty="0"/>
              <a:t>adjacent</a:t>
            </a:r>
            <a:r>
              <a:rPr lang="en-US" altLang="zh-CN" dirty="0"/>
              <a:t> squares in the map</a:t>
            </a:r>
          </a:p>
          <a:p>
            <a:pPr eaLnBrk="1" hangingPunct="1">
              <a:defRPr/>
            </a:pPr>
            <a:r>
              <a:rPr lang="en-US" dirty="0"/>
              <a:t>EPI: </a:t>
            </a:r>
            <a:r>
              <a:rPr lang="en-US" altLang="zh-CN" sz="1200" dirty="0"/>
              <a:t>a prime implicant that includes at least one </a:t>
            </a:r>
            <a:r>
              <a:rPr lang="en-US" altLang="zh-CN" sz="1200" dirty="0" err="1"/>
              <a:t>minterm</a:t>
            </a:r>
            <a:r>
              <a:rPr lang="en-US" altLang="zh-CN" sz="1200" dirty="0"/>
              <a:t> that is not covered by any other prime implicant.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5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K-map always generates SOP, to get POS, get SOP for T’ and apply </a:t>
            </a:r>
            <a:r>
              <a:rPr lang="en-US" altLang="zh-CN" dirty="0" err="1"/>
              <a:t>DeMorgan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1787-8329-4880-941D-8E77F9FE1BE2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010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Dots and </a:t>
            </a:r>
            <a:r>
              <a:rPr lang="en-US" altLang="zh-CN" dirty="0" err="1"/>
              <a:t>straightlines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1787-8329-4880-941D-8E77F9FE1BE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835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have one more PI not shown here, which is the first row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1787-8329-4880-941D-8E77F9FE1BE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59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SG" dirty="0"/>
              <a:t>Notice the pattern for absorption and consensus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5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5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1787-8329-4880-941D-8E77F9FE1BE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37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Let A = q' + r + s'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1787-8329-4880-941D-8E77F9FE1BE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79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Let A = r + s'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1787-8329-4880-941D-8E77F9FE1BE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72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Let X = q’, Y = p’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1787-8329-4880-941D-8E77F9FE1BE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08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NOT is not considered as a level</a:t>
            </a:r>
          </a:p>
          <a:p>
            <a:r>
              <a:rPr lang="en-SG" altLang="zh-CN" dirty="0"/>
              <a:t>x’ + y’ + z’ = (</a:t>
            </a:r>
            <a:r>
              <a:rPr lang="en-SG" altLang="zh-CN" dirty="0" err="1"/>
              <a:t>x.y.z</a:t>
            </a:r>
            <a:r>
              <a:rPr lang="en-SG" altLang="zh-CN" dirty="0"/>
              <a:t>)’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1787-8329-4880-941D-8E77F9FE1BE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34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87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31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289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2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727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44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98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33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15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16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DADC-2A9D-4220-9B2B-BBC98D23EC12}" type="datetimeFigureOut">
              <a:rPr lang="en-SG" smtClean="0"/>
              <a:t>12/3/2025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32C0-F84E-4174-AC45-972EE39FF4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678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081F1B-624A-43E3-B8A2-0EE41D2EF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CS2100 Tutorial 6</a:t>
            </a:r>
            <a:endParaRPr lang="en-SG" sz="66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560708-6F4F-4873-9F11-17F722D3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Song Kai</a:t>
            </a:r>
          </a:p>
          <a:p>
            <a:pPr algn="l"/>
            <a:r>
              <a:rPr lang="en-US" sz="2200" dirty="0"/>
              <a:t>song∙kai@nus∙edu.sg</a:t>
            </a:r>
            <a:endParaRPr lang="en-SG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0CE96-AA01-7C1A-68E8-1ED9DF04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Sum-of-</a:t>
            </a:r>
            <a:r>
              <a:rPr lang="en-SG" altLang="zh-CN" dirty="0" err="1"/>
              <a:t>Minterms</a:t>
            </a:r>
            <a:r>
              <a:rPr lang="en-SG" altLang="zh-CN" dirty="0"/>
              <a:t> and Product-of-Maxterms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B8DA2-0461-2342-6098-E5D4D415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altLang="zh-CN" sz="2200" dirty="0"/>
              <a:t>Also called canonical SOP and canonical POS</a:t>
            </a:r>
          </a:p>
          <a:p>
            <a:r>
              <a:rPr lang="en-SG" altLang="zh-CN" sz="2200" dirty="0">
                <a:solidFill>
                  <a:srgbClr val="0070C0"/>
                </a:solidFill>
              </a:rPr>
              <a:t>Sum-of-</a:t>
            </a:r>
            <a:r>
              <a:rPr lang="en-SG" altLang="zh-CN" sz="2200" dirty="0" err="1">
                <a:solidFill>
                  <a:srgbClr val="0070C0"/>
                </a:solidFill>
              </a:rPr>
              <a:t>minterms</a:t>
            </a:r>
            <a:r>
              <a:rPr lang="en-SG" altLang="zh-CN" sz="2200" dirty="0"/>
              <a:t> connects all conditions that makes the function 1 using OR.</a:t>
            </a:r>
          </a:p>
          <a:p>
            <a:r>
              <a:rPr lang="en-SG" altLang="zh-CN" sz="2200" dirty="0">
                <a:solidFill>
                  <a:srgbClr val="C00000"/>
                </a:solidFill>
              </a:rPr>
              <a:t>Product-of-maxterms</a:t>
            </a:r>
            <a:r>
              <a:rPr lang="en-SG" altLang="zh-CN" sz="2200" dirty="0"/>
              <a:t> connects all conditions that makes the function 0 using AND.</a:t>
            </a:r>
            <a:endParaRPr lang="zh-CN" altLang="en-US" sz="2200" dirty="0"/>
          </a:p>
        </p:txBody>
      </p:sp>
      <p:graphicFrame>
        <p:nvGraphicFramePr>
          <p:cNvPr id="4" name="Group 157">
            <a:extLst>
              <a:ext uri="{FF2B5EF4-FFF2-40B4-BE49-F238E27FC236}">
                <a16:creationId xmlns:a16="http://schemas.microsoft.com/office/drawing/2014/main" id="{1D88A741-E4AD-6885-BAD8-9F2831D20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539421"/>
              </p:ext>
            </p:extLst>
          </p:nvPr>
        </p:nvGraphicFramePr>
        <p:xfrm>
          <a:off x="9270999" y="3399972"/>
          <a:ext cx="2540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SG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SG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 Box 161">
            <a:extLst>
              <a:ext uri="{FF2B5EF4-FFF2-40B4-BE49-F238E27FC236}">
                <a16:creationId xmlns:a16="http://schemas.microsoft.com/office/drawing/2014/main" id="{D84D403C-E586-B179-3599-B1F3ABF2F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93269"/>
            <a:ext cx="7315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</a:rPr>
              <a:t>F2 = </a:t>
            </a:r>
            <a:r>
              <a:rPr lang="en-US" sz="2000" dirty="0" err="1">
                <a:solidFill>
                  <a:srgbClr val="0070C0"/>
                </a:solidFill>
              </a:rPr>
              <a:t>x'∙y'∙z</a:t>
            </a:r>
            <a:r>
              <a:rPr lang="en-US" sz="2000" dirty="0">
                <a:solidFill>
                  <a:srgbClr val="0070C0"/>
                </a:solidFill>
              </a:rPr>
              <a:t> + </a:t>
            </a:r>
            <a:r>
              <a:rPr lang="en-US" sz="2000" dirty="0" err="1">
                <a:solidFill>
                  <a:srgbClr val="0070C0"/>
                </a:solidFill>
              </a:rPr>
              <a:t>x∙y</a:t>
            </a:r>
            <a:r>
              <a:rPr lang="en-US" sz="2000" dirty="0">
                <a:solidFill>
                  <a:srgbClr val="0070C0"/>
                </a:solidFill>
              </a:rPr>
              <a:t>'∙z' + </a:t>
            </a:r>
            <a:r>
              <a:rPr lang="en-US" sz="2000" dirty="0" err="1">
                <a:solidFill>
                  <a:srgbClr val="0070C0"/>
                </a:solidFill>
              </a:rPr>
              <a:t>x∙y</a:t>
            </a:r>
            <a:r>
              <a:rPr lang="en-US" sz="2000" dirty="0">
                <a:solidFill>
                  <a:srgbClr val="0070C0"/>
                </a:solidFill>
              </a:rPr>
              <a:t>'∙z + </a:t>
            </a:r>
            <a:r>
              <a:rPr lang="en-US" sz="2000" dirty="0" err="1">
                <a:solidFill>
                  <a:srgbClr val="0070C0"/>
                </a:solidFill>
              </a:rPr>
              <a:t>x∙y∙z</a:t>
            </a:r>
            <a:r>
              <a:rPr lang="en-US" sz="2000" dirty="0">
                <a:solidFill>
                  <a:srgbClr val="0070C0"/>
                </a:solidFill>
              </a:rPr>
              <a:t>' + </a:t>
            </a:r>
            <a:r>
              <a:rPr lang="en-US" sz="2000" dirty="0" err="1">
                <a:solidFill>
                  <a:srgbClr val="0070C0"/>
                </a:solidFill>
              </a:rPr>
              <a:t>x∙y∙z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     = m1 + m4 + m5 + m6 + m7 = </a:t>
            </a:r>
            <a:r>
              <a:rPr lang="en-US" sz="2000" dirty="0">
                <a:solidFill>
                  <a:srgbClr val="0070C0"/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rgbClr val="0070C0"/>
                </a:solidFill>
              </a:rPr>
              <a:t>m(1,4,5,6,7)</a:t>
            </a:r>
          </a:p>
        </p:txBody>
      </p:sp>
      <p:sp>
        <p:nvSpPr>
          <p:cNvPr id="6" name="Text Box 83">
            <a:extLst>
              <a:ext uri="{FF2B5EF4-FFF2-40B4-BE49-F238E27FC236}">
                <a16:creationId xmlns:a16="http://schemas.microsoft.com/office/drawing/2014/main" id="{22E4A46E-DD4B-6A82-ABEA-010273BFA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36231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</a:rPr>
              <a:t>F2 = (</a:t>
            </a:r>
            <a:r>
              <a:rPr lang="en-US" sz="2000" dirty="0" err="1">
                <a:solidFill>
                  <a:srgbClr val="C00000"/>
                </a:solidFill>
              </a:rPr>
              <a:t>x+y+z</a:t>
            </a:r>
            <a:r>
              <a:rPr lang="en-US" sz="2000" dirty="0">
                <a:solidFill>
                  <a:srgbClr val="C00000"/>
                </a:solidFill>
              </a:rPr>
              <a:t>) ∙ (</a:t>
            </a:r>
            <a:r>
              <a:rPr lang="en-US" sz="2000" dirty="0" err="1">
                <a:solidFill>
                  <a:srgbClr val="C00000"/>
                </a:solidFill>
              </a:rPr>
              <a:t>x+y</a:t>
            </a:r>
            <a:r>
              <a:rPr lang="en-US" sz="2000" dirty="0">
                <a:solidFill>
                  <a:srgbClr val="C00000"/>
                </a:solidFill>
              </a:rPr>
              <a:t>'+z) ∙ (</a:t>
            </a:r>
            <a:r>
              <a:rPr lang="en-US" sz="2000" dirty="0" err="1">
                <a:solidFill>
                  <a:srgbClr val="C00000"/>
                </a:solidFill>
              </a:rPr>
              <a:t>x+y</a:t>
            </a:r>
            <a:r>
              <a:rPr lang="en-US" sz="2000" dirty="0">
                <a:solidFill>
                  <a:srgbClr val="C00000"/>
                </a:solidFill>
              </a:rPr>
              <a:t>'+z')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     = M0 ∙ M2 ∙ M3 = </a:t>
            </a:r>
            <a:r>
              <a:rPr lang="en-US" sz="2000" dirty="0">
                <a:solidFill>
                  <a:srgbClr val="C00000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C00000"/>
                </a:solidFill>
              </a:rPr>
              <a:t>M(0,2,3)</a:t>
            </a:r>
          </a:p>
        </p:txBody>
      </p:sp>
      <p:sp>
        <p:nvSpPr>
          <p:cNvPr id="7" name="Text Box 163">
            <a:extLst>
              <a:ext uri="{FF2B5EF4-FFF2-40B4-BE49-F238E27FC236}">
                <a16:creationId xmlns:a16="http://schemas.microsoft.com/office/drawing/2014/main" id="{B09EA5FF-DA3C-0ABF-98E3-13A00D87A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41727"/>
            <a:ext cx="6781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F3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S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(1,3,4,5) +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d(0,7)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F3 =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P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M(2,6) ∙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 P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d(0,7)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704E-B132-48BC-B676-0838994B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Boolean to Sum-of-Product (SOP)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FE43F-D07D-40E0-82D8-AA84EBC78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(b) </a:t>
                </a:r>
                <a:r>
                  <a:rPr lang="pt-BR" dirty="0"/>
                  <a:t>G(p,q,r,s) </a:t>
                </a:r>
              </a:p>
              <a:p>
                <a:pPr marL="0" indent="0">
                  <a:buNone/>
                </a:pPr>
                <a:r>
                  <a:rPr lang="pt-B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r>
                  <a:rPr lang="pt-BR" dirty="0"/>
                  <a:t>(5, 9, 13)</a:t>
                </a:r>
              </a:p>
              <a:p>
                <a:pPr marL="0" indent="0">
                  <a:buNone/>
                </a:pPr>
                <a:r>
                  <a:rPr lang="pt-BR" dirty="0"/>
                  <a:t>= ( p + q' + r + s' ) ∙ ( p' + q + r + s' ) ∙ ( p' + q' + r + s' )</a:t>
                </a:r>
                <a:endParaRPr lang="en-SG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FE43F-D07D-40E0-82D8-AA84EBC78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98B79B2-7D26-4CBD-A2CB-811A69D6E405}"/>
              </a:ext>
            </a:extLst>
          </p:cNvPr>
          <p:cNvSpPr txBox="1"/>
          <p:nvPr/>
        </p:nvSpPr>
        <p:spPr>
          <a:xfrm>
            <a:off x="9206756" y="1807229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= 0101</a:t>
            </a:r>
          </a:p>
          <a:p>
            <a:r>
              <a:rPr lang="en-US" sz="2400" dirty="0"/>
              <a:t>m5 = p'</a:t>
            </a:r>
            <a:r>
              <a:rPr lang="es-ES" sz="2400" dirty="0"/>
              <a:t> ∙ q ∙ r' ∙ s</a:t>
            </a:r>
          </a:p>
          <a:p>
            <a:r>
              <a:rPr lang="es-ES" sz="2400" dirty="0"/>
              <a:t>M5 = p + q' + r + s'</a:t>
            </a:r>
            <a:r>
              <a:rPr lang="en-US" sz="2400" dirty="0"/>
              <a:t> </a:t>
            </a:r>
            <a:endParaRPr lang="en-SG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96E5F3-ABAD-4CF6-B218-C3DCF221E22D}"/>
              </a:ext>
            </a:extLst>
          </p:cNvPr>
          <p:cNvSpPr txBox="1"/>
          <p:nvPr/>
        </p:nvSpPr>
        <p:spPr>
          <a:xfrm>
            <a:off x="9206756" y="33133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 = 1001</a:t>
            </a:r>
          </a:p>
          <a:p>
            <a:r>
              <a:rPr lang="en-US" sz="2400" dirty="0"/>
              <a:t>m5 = p</a:t>
            </a:r>
            <a:r>
              <a:rPr lang="es-ES" sz="2400" dirty="0"/>
              <a:t> ∙ q' ∙ r' ∙ s</a:t>
            </a:r>
          </a:p>
          <a:p>
            <a:r>
              <a:rPr lang="es-ES" sz="2400" dirty="0"/>
              <a:t>M5 = p' + q + r + s'</a:t>
            </a:r>
            <a:r>
              <a:rPr lang="en-US" sz="2400" dirty="0"/>
              <a:t> </a:t>
            </a:r>
            <a:endParaRPr lang="en-SG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C0485-C2CE-4862-AF4C-9318738FC8AF}"/>
              </a:ext>
            </a:extLst>
          </p:cNvPr>
          <p:cNvSpPr txBox="1"/>
          <p:nvPr/>
        </p:nvSpPr>
        <p:spPr>
          <a:xfrm>
            <a:off x="9206756" y="48193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 = 1101</a:t>
            </a:r>
          </a:p>
          <a:p>
            <a:r>
              <a:rPr lang="en-US" sz="2400" dirty="0"/>
              <a:t>m5 = p</a:t>
            </a:r>
            <a:r>
              <a:rPr lang="es-ES" sz="2400" dirty="0"/>
              <a:t> ∙ q ∙ r' ∙ s</a:t>
            </a:r>
          </a:p>
          <a:p>
            <a:r>
              <a:rPr lang="es-ES" sz="2400" dirty="0"/>
              <a:t>M5 = p' + q' + r + s'</a:t>
            </a:r>
            <a:r>
              <a:rPr lang="en-US" sz="2400" dirty="0"/>
              <a:t>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0237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704E-B132-48BC-B676-0838994B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Boolean to Sum-of-Product (SOP)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FE43F-D07D-40E0-82D8-AA84EBC78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(b) </a:t>
                </a:r>
                <a:r>
                  <a:rPr lang="pt-BR" dirty="0"/>
                  <a:t>G(p,q,r,s) </a:t>
                </a:r>
              </a:p>
              <a:p>
                <a:pPr marL="0" indent="0">
                  <a:buNone/>
                </a:pPr>
                <a:r>
                  <a:rPr lang="pt-B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r>
                  <a:rPr lang="pt-BR" dirty="0"/>
                  <a:t>(5, 9, 13)</a:t>
                </a:r>
              </a:p>
              <a:p>
                <a:pPr marL="0" indent="0">
                  <a:buNone/>
                </a:pPr>
                <a:r>
                  <a:rPr lang="pt-BR" dirty="0"/>
                  <a:t>= </a:t>
                </a:r>
                <a:r>
                  <a:rPr lang="pt-BR" dirty="0">
                    <a:solidFill>
                      <a:srgbClr val="0070C0"/>
                    </a:solidFill>
                  </a:rPr>
                  <a:t>( p + </a:t>
                </a:r>
                <a:r>
                  <a:rPr lang="pt-BR" dirty="0">
                    <a:solidFill>
                      <a:srgbClr val="C00000"/>
                    </a:solidFill>
                  </a:rPr>
                  <a:t>q' + r + s' </a:t>
                </a:r>
                <a:r>
                  <a:rPr lang="pt-BR" dirty="0">
                    <a:solidFill>
                      <a:srgbClr val="0070C0"/>
                    </a:solidFill>
                  </a:rPr>
                  <a:t>)</a:t>
                </a:r>
                <a:r>
                  <a:rPr lang="pt-BR" dirty="0"/>
                  <a:t> ∙ ( p' + q + r + s' ) ∙ </a:t>
                </a:r>
                <a:r>
                  <a:rPr lang="pt-BR" dirty="0">
                    <a:solidFill>
                      <a:srgbClr val="0070C0"/>
                    </a:solidFill>
                  </a:rPr>
                  <a:t>( p' + </a:t>
                </a:r>
                <a:r>
                  <a:rPr lang="pt-BR" dirty="0">
                    <a:solidFill>
                      <a:srgbClr val="C00000"/>
                    </a:solidFill>
                  </a:rPr>
                  <a:t>q' + r + s' </a:t>
                </a:r>
                <a:r>
                  <a:rPr lang="pt-BR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pt-BR" dirty="0"/>
                  <a:t>= (</a:t>
                </a:r>
                <a:r>
                  <a:rPr lang="pt-BR" dirty="0">
                    <a:solidFill>
                      <a:srgbClr val="C00000"/>
                    </a:solidFill>
                  </a:rPr>
                  <a:t>(q' + r + s') </a:t>
                </a:r>
                <a:r>
                  <a:rPr lang="pt-BR" dirty="0"/>
                  <a:t>+</a:t>
                </a:r>
                <a:r>
                  <a:rPr lang="pt-BR" altLang="zh-CN" dirty="0">
                    <a:solidFill>
                      <a:srgbClr val="0070C0"/>
                    </a:solidFill>
                  </a:rPr>
                  <a:t> (p . p ')</a:t>
                </a:r>
                <a:r>
                  <a:rPr lang="pt-BR" dirty="0"/>
                  <a:t>)</a:t>
                </a:r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/>
                  <a:t>∙ ( p' + q + r + s' )</a:t>
                </a:r>
              </a:p>
              <a:p>
                <a:pPr marL="0" indent="0">
                  <a:buNone/>
                </a:pPr>
                <a:r>
                  <a:rPr lang="pt-BR" dirty="0"/>
                  <a:t>= (</a:t>
                </a:r>
                <a:r>
                  <a:rPr lang="pt-BR" altLang="zh-CN" dirty="0">
                    <a:solidFill>
                      <a:srgbClr val="C00000"/>
                    </a:solidFill>
                  </a:rPr>
                  <a:t>(q' + r + s')</a:t>
                </a:r>
                <a:r>
                  <a:rPr lang="pt-BR" altLang="zh-CN" dirty="0"/>
                  <a:t> + 0) ∙ ( p' + q + r + s' )</a:t>
                </a:r>
              </a:p>
              <a:p>
                <a:pPr marL="0" indent="0">
                  <a:buNone/>
                </a:pPr>
                <a:r>
                  <a:rPr lang="en-SG" dirty="0"/>
                  <a:t>= </a:t>
                </a:r>
                <a:r>
                  <a:rPr lang="pt-BR" altLang="zh-CN" dirty="0">
                    <a:solidFill>
                      <a:srgbClr val="C00000"/>
                    </a:solidFill>
                  </a:rPr>
                  <a:t>(q' + r + s')</a:t>
                </a:r>
                <a:r>
                  <a:rPr lang="pt-BR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pt-BR" altLang="zh-CN" dirty="0"/>
                  <a:t>∙ ( p' + q + r + s' )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FE43F-D07D-40E0-82D8-AA84EBC78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4FD9F0-3667-5A21-B07D-B515CCAC1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11102"/>
              </p:ext>
            </p:extLst>
          </p:nvPr>
        </p:nvGraphicFramePr>
        <p:xfrm>
          <a:off x="5841520" y="4448054"/>
          <a:ext cx="6253432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26716">
                  <a:extLst>
                    <a:ext uri="{9D8B030D-6E8A-4147-A177-3AD203B41FA5}">
                      <a16:colId xmlns:a16="http://schemas.microsoft.com/office/drawing/2014/main" val="3535429325"/>
                    </a:ext>
                  </a:extLst>
                </a:gridCol>
                <a:gridCol w="3126716">
                  <a:extLst>
                    <a:ext uri="{9D8B030D-6E8A-4147-A177-3AD203B41FA5}">
                      <a16:colId xmlns:a16="http://schemas.microsoft.com/office/drawing/2014/main" val="1096647075"/>
                    </a:ext>
                  </a:extLst>
                </a:gridCol>
              </a:tblGrid>
              <a:tr h="378276">
                <a:tc gridSpan="2"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36150"/>
                  </a:ext>
                </a:extLst>
              </a:tr>
              <a:tr h="378276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 ∙ (B + C) = (A ∙ B) + (A ∙ C)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A + (B ∙ C) = (A + B) ∙ (A + C)</a:t>
                      </a:r>
                      <a:endParaRPr lang="en-SG" sz="20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1767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F48F7A6-B036-81F3-64BC-6DF240D19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29435"/>
              </p:ext>
            </p:extLst>
          </p:nvPr>
        </p:nvGraphicFramePr>
        <p:xfrm>
          <a:off x="5841520" y="5234870"/>
          <a:ext cx="6253432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26716">
                  <a:extLst>
                    <a:ext uri="{9D8B030D-6E8A-4147-A177-3AD203B41FA5}">
                      <a16:colId xmlns:a16="http://schemas.microsoft.com/office/drawing/2014/main" val="929273436"/>
                    </a:ext>
                  </a:extLst>
                </a:gridCol>
                <a:gridCol w="3126716">
                  <a:extLst>
                    <a:ext uri="{9D8B030D-6E8A-4147-A177-3AD203B41FA5}">
                      <a16:colId xmlns:a16="http://schemas.microsoft.com/office/drawing/2014/main" val="208593359"/>
                    </a:ext>
                  </a:extLst>
                </a:gridCol>
              </a:tblGrid>
              <a:tr h="378276">
                <a:tc gridSpan="2"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Inverse/complement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21300"/>
                  </a:ext>
                </a:extLst>
              </a:tr>
              <a:tr h="378276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 + A' = 1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A 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∙ A' = 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7357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19D2BA2-7B3F-37BE-60A8-2423E1911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42237"/>
              </p:ext>
            </p:extLst>
          </p:nvPr>
        </p:nvGraphicFramePr>
        <p:xfrm>
          <a:off x="5841520" y="6027350"/>
          <a:ext cx="6253432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26716">
                  <a:extLst>
                    <a:ext uri="{9D8B030D-6E8A-4147-A177-3AD203B41FA5}">
                      <a16:colId xmlns:a16="http://schemas.microsoft.com/office/drawing/2014/main" val="1120424511"/>
                    </a:ext>
                  </a:extLst>
                </a:gridCol>
                <a:gridCol w="3126716">
                  <a:extLst>
                    <a:ext uri="{9D8B030D-6E8A-4147-A177-3AD203B41FA5}">
                      <a16:colId xmlns:a16="http://schemas.microsoft.com/office/drawing/2014/main" val="4101496258"/>
                    </a:ext>
                  </a:extLst>
                </a:gridCol>
              </a:tblGrid>
              <a:tr h="378276">
                <a:tc gridSpan="2">
                  <a:txBody>
                    <a:bodyPr/>
                    <a:lstStyle/>
                    <a:p>
                      <a:r>
                        <a:rPr lang="en-SG" sz="2000" b="1" dirty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995042"/>
                  </a:ext>
                </a:extLst>
              </a:tr>
              <a:tr h="378276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 + 0 = 0 + A = A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A 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∙ 1 = 1 ∙ 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99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3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704E-B132-48BC-B676-0838994B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Boolean to Sum-of-Product (SOP)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FE43F-D07D-40E0-82D8-AA84EBC78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(b) </a:t>
                </a:r>
                <a:r>
                  <a:rPr lang="pt-BR" dirty="0"/>
                  <a:t>G(p,q,r,s) </a:t>
                </a:r>
              </a:p>
              <a:p>
                <a:pPr marL="0" indent="0">
                  <a:buNone/>
                </a:pPr>
                <a:r>
                  <a:rPr lang="pt-B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r>
                  <a:rPr lang="pt-BR" dirty="0"/>
                  <a:t>(5, 9, 13)</a:t>
                </a:r>
              </a:p>
              <a:p>
                <a:pPr marL="0" indent="0">
                  <a:buNone/>
                </a:pPr>
                <a:r>
                  <a:rPr lang="pt-BR" dirty="0"/>
                  <a:t>= ( p + q' + r + s' ) ∙ ( p' + q + r + s' ) ∙ ( p' + q' + r + s' )</a:t>
                </a:r>
              </a:p>
              <a:p>
                <a:pPr marL="0" indent="0">
                  <a:buNone/>
                </a:pPr>
                <a:r>
                  <a:rPr lang="pt-BR" dirty="0"/>
                  <a:t>= (</a:t>
                </a:r>
                <a:r>
                  <a:rPr lang="pt-BR" dirty="0">
                    <a:solidFill>
                      <a:srgbClr val="0070C0"/>
                    </a:solidFill>
                  </a:rPr>
                  <a:t>q'</a:t>
                </a:r>
                <a:r>
                  <a:rPr lang="pt-BR" dirty="0"/>
                  <a:t> + </a:t>
                </a:r>
                <a:r>
                  <a:rPr lang="pt-BR" dirty="0">
                    <a:solidFill>
                      <a:srgbClr val="C00000"/>
                    </a:solidFill>
                  </a:rPr>
                  <a:t>r + s'</a:t>
                </a:r>
                <a:r>
                  <a:rPr lang="pt-BR" dirty="0"/>
                  <a:t>) ∙ ( </a:t>
                </a:r>
                <a:r>
                  <a:rPr lang="pt-BR" dirty="0">
                    <a:solidFill>
                      <a:srgbClr val="00B050"/>
                    </a:solidFill>
                  </a:rPr>
                  <a:t>p' + q</a:t>
                </a:r>
                <a:r>
                  <a:rPr lang="pt-BR" dirty="0"/>
                  <a:t> + </a:t>
                </a:r>
                <a:r>
                  <a:rPr lang="pt-BR" dirty="0">
                    <a:solidFill>
                      <a:srgbClr val="C00000"/>
                    </a:solidFill>
                  </a:rPr>
                  <a:t>r + s' </a:t>
                </a:r>
                <a:r>
                  <a:rPr lang="pt-BR" dirty="0"/>
                  <a:t>)</a:t>
                </a:r>
              </a:p>
              <a:p>
                <a:pPr marL="0" indent="0">
                  <a:buNone/>
                </a:pPr>
                <a:r>
                  <a:rPr lang="pt-BR" dirty="0"/>
                  <a:t>= (</a:t>
                </a:r>
                <a:r>
                  <a:rPr lang="pt-BR" dirty="0">
                    <a:solidFill>
                      <a:srgbClr val="C00000"/>
                    </a:solidFill>
                  </a:rPr>
                  <a:t>r + s'</a:t>
                </a:r>
                <a:r>
                  <a:rPr lang="pt-BR" dirty="0"/>
                  <a:t>) + (</a:t>
                </a:r>
                <a:r>
                  <a:rPr lang="pt-BR" dirty="0">
                    <a:solidFill>
                      <a:srgbClr val="0070C0"/>
                    </a:solidFill>
                  </a:rPr>
                  <a:t>q'</a:t>
                </a:r>
                <a:r>
                  <a:rPr lang="pt-BR" dirty="0"/>
                  <a:t> ∙ (</a:t>
                </a:r>
                <a:r>
                  <a:rPr lang="pt-BR" dirty="0">
                    <a:solidFill>
                      <a:srgbClr val="00B050"/>
                    </a:solidFill>
                  </a:rPr>
                  <a:t>p' + q</a:t>
                </a:r>
                <a:r>
                  <a:rPr lang="pt-BR" dirty="0"/>
                  <a:t>))</a:t>
                </a:r>
                <a:endParaRPr lang="en-SG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FE43F-D07D-40E0-82D8-AA84EBC78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6A2AE4-F0DC-48BC-B771-BF0F2824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27689"/>
              </p:ext>
            </p:extLst>
          </p:nvPr>
        </p:nvGraphicFramePr>
        <p:xfrm>
          <a:off x="4101353" y="5724114"/>
          <a:ext cx="7848600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151545303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35783356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3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 ∙ (B + C) = (A ∙ B) + (A ∙ C)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A + (B ∙ C) = (A + B) ∙ (A + C)</a:t>
                      </a:r>
                      <a:endParaRPr lang="en-SG" sz="20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40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5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704E-B132-48BC-B676-0838994B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Boolean to Sum-of-Product (SOP)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FE43F-D07D-40E0-82D8-AA84EBC78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(b) </a:t>
                </a:r>
                <a:r>
                  <a:rPr lang="pt-BR" dirty="0"/>
                  <a:t>G(p,q,r,s) </a:t>
                </a:r>
              </a:p>
              <a:p>
                <a:pPr marL="0" indent="0">
                  <a:buNone/>
                </a:pPr>
                <a:r>
                  <a:rPr lang="pt-B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r>
                  <a:rPr lang="pt-BR" dirty="0"/>
                  <a:t>(5, 9, 13)</a:t>
                </a:r>
              </a:p>
              <a:p>
                <a:pPr marL="0" indent="0">
                  <a:buNone/>
                </a:pPr>
                <a:r>
                  <a:rPr lang="pt-BR" dirty="0"/>
                  <a:t>= ( p + q' + r + s' ) ∙ ( p' + q + r + s' ) ∙ ( p' + q' + r + s' )</a:t>
                </a:r>
              </a:p>
              <a:p>
                <a:pPr marL="0" indent="0">
                  <a:buNone/>
                </a:pPr>
                <a:r>
                  <a:rPr lang="pt-BR" dirty="0"/>
                  <a:t>= (q' + r + s') ∙ ( p' + q + r + s' )</a:t>
                </a:r>
              </a:p>
              <a:p>
                <a:pPr marL="0" indent="0">
                  <a:buNone/>
                </a:pPr>
                <a:r>
                  <a:rPr lang="pt-BR" dirty="0"/>
                  <a:t>= (r + s') + </a:t>
                </a:r>
                <a:r>
                  <a:rPr lang="pt-BR" dirty="0">
                    <a:solidFill>
                      <a:srgbClr val="C00000"/>
                    </a:solidFill>
                  </a:rPr>
                  <a:t>(q' ∙ (p' + q))</a:t>
                </a:r>
              </a:p>
              <a:p>
                <a:pPr marL="0" indent="0">
                  <a:buNone/>
                </a:pPr>
                <a:r>
                  <a:rPr lang="en-SG" dirty="0"/>
                  <a:t>= </a:t>
                </a:r>
                <a:r>
                  <a:rPr lang="en-SG" dirty="0">
                    <a:solidFill>
                      <a:srgbClr val="C00000"/>
                    </a:solidFill>
                  </a:rPr>
                  <a:t>p'∙ q'</a:t>
                </a:r>
                <a:r>
                  <a:rPr lang="en-SG" dirty="0"/>
                  <a:t> + r + s'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FE43F-D07D-40E0-82D8-AA84EBC78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6B3B66-0EAA-435E-9098-882EAD672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40802"/>
              </p:ext>
            </p:extLst>
          </p:nvPr>
        </p:nvGraphicFramePr>
        <p:xfrm>
          <a:off x="3819525" y="5687695"/>
          <a:ext cx="7924800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89717547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686209882"/>
                    </a:ext>
                  </a:extLst>
                </a:gridCol>
              </a:tblGrid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44698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X + X'∙Y = X + Y </a:t>
                      </a:r>
                      <a:endParaRPr lang="en-SG" sz="2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   X∙(X' + Y) = X∙Y</a:t>
                      </a:r>
                      <a:endParaRPr lang="en-SG" sz="20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02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7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E52E-89B3-C172-3660-B10D4831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Logic Gates</a:t>
            </a:r>
            <a:endParaRPr lang="zh-CN" altLang="en-US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38A7FE0E-FBCC-C28F-0534-4805292BFC2E}"/>
              </a:ext>
            </a:extLst>
          </p:cNvPr>
          <p:cNvGrpSpPr/>
          <p:nvPr/>
        </p:nvGrpSpPr>
        <p:grpSpPr>
          <a:xfrm>
            <a:off x="6535782" y="610688"/>
            <a:ext cx="5279572" cy="5636623"/>
            <a:chOff x="1447800" y="1828800"/>
            <a:chExt cx="4038600" cy="4086225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057CB1C8-67E9-B684-3AA2-D5D5F0CC7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1828800"/>
              <a:ext cx="2057400" cy="581025"/>
              <a:chOff x="2592" y="1536"/>
              <a:chExt cx="1296" cy="366"/>
            </a:xfrm>
          </p:grpSpPr>
          <p:sp>
            <p:nvSpPr>
              <p:cNvPr id="125" name="AutoShape 34">
                <a:extLst>
                  <a:ext uri="{FF2B5EF4-FFF2-40B4-BE49-F238E27FC236}">
                    <a16:creationId xmlns:a16="http://schemas.microsoft.com/office/drawing/2014/main" id="{490FE616-B2EE-E61C-C4C0-7A6699BBC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6" name="Line 35">
                <a:extLst>
                  <a:ext uri="{FF2B5EF4-FFF2-40B4-BE49-F238E27FC236}">
                    <a16:creationId xmlns:a16="http://schemas.microsoft.com/office/drawing/2014/main" id="{C5ABEBFD-ED69-07AF-0156-A14985AFA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36">
                <a:extLst>
                  <a:ext uri="{FF2B5EF4-FFF2-40B4-BE49-F238E27FC236}">
                    <a16:creationId xmlns:a16="http://schemas.microsoft.com/office/drawing/2014/main" id="{348D6A59-FB2A-3706-CF69-3C5FFD19A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37">
                <a:extLst>
                  <a:ext uri="{FF2B5EF4-FFF2-40B4-BE49-F238E27FC236}">
                    <a16:creationId xmlns:a16="http://schemas.microsoft.com/office/drawing/2014/main" id="{E9B67CA0-091A-474D-8FC8-3C0B6F7BC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38">
                <a:extLst>
                  <a:ext uri="{FF2B5EF4-FFF2-40B4-BE49-F238E27FC236}">
                    <a16:creationId xmlns:a16="http://schemas.microsoft.com/office/drawing/2014/main" id="{5E625D1B-DFBB-06C6-77C6-F5FBDC71B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30" name="Text Box 39">
                <a:extLst>
                  <a:ext uri="{FF2B5EF4-FFF2-40B4-BE49-F238E27FC236}">
                    <a16:creationId xmlns:a16="http://schemas.microsoft.com/office/drawing/2014/main" id="{DE803497-B7A2-48B8-82B2-22EC9DB13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</p:grpSp>
        <p:grpSp>
          <p:nvGrpSpPr>
            <p:cNvPr id="6" name="Group 40">
              <a:extLst>
                <a:ext uri="{FF2B5EF4-FFF2-40B4-BE49-F238E27FC236}">
                  <a16:creationId xmlns:a16="http://schemas.microsoft.com/office/drawing/2014/main" id="{8F928CA9-78D0-E87B-5BED-9036D18F7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2590800"/>
              <a:ext cx="2057400" cy="581025"/>
              <a:chOff x="2592" y="2016"/>
              <a:chExt cx="1296" cy="366"/>
            </a:xfrm>
          </p:grpSpPr>
          <p:grpSp>
            <p:nvGrpSpPr>
              <p:cNvPr id="114" name="Group 41">
                <a:extLst>
                  <a:ext uri="{FF2B5EF4-FFF2-40B4-BE49-F238E27FC236}">
                    <a16:creationId xmlns:a16="http://schemas.microsoft.com/office/drawing/2014/main" id="{50340B6E-6C9A-5D65-7C9E-A09B81FC66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3" y="2112"/>
                <a:ext cx="288" cy="240"/>
                <a:chOff x="6768" y="11808"/>
                <a:chExt cx="1008" cy="792"/>
              </a:xfrm>
            </p:grpSpPr>
            <p:sp>
              <p:nvSpPr>
                <p:cNvPr id="120" name="Freeform 42">
                  <a:extLst>
                    <a:ext uri="{FF2B5EF4-FFF2-40B4-BE49-F238E27FC236}">
                      <a16:creationId xmlns:a16="http://schemas.microsoft.com/office/drawing/2014/main" id="{B55D5573-C5B8-7365-DB7C-953CA7C41C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Line 43">
                  <a:extLst>
                    <a:ext uri="{FF2B5EF4-FFF2-40B4-BE49-F238E27FC236}">
                      <a16:creationId xmlns:a16="http://schemas.microsoft.com/office/drawing/2014/main" id="{3C53D726-FD93-BCF0-EE3B-6FEFE4367F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44">
                  <a:extLst>
                    <a:ext uri="{FF2B5EF4-FFF2-40B4-BE49-F238E27FC236}">
                      <a16:creationId xmlns:a16="http://schemas.microsoft.com/office/drawing/2014/main" id="{95A3BD90-7106-9FBA-90C5-F64451FDD6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45">
                  <a:extLst>
                    <a:ext uri="{FF2B5EF4-FFF2-40B4-BE49-F238E27FC236}">
                      <a16:creationId xmlns:a16="http://schemas.microsoft.com/office/drawing/2014/main" id="{14460109-29BD-0AA3-6049-D1B657CE8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46">
                  <a:extLst>
                    <a:ext uri="{FF2B5EF4-FFF2-40B4-BE49-F238E27FC236}">
                      <a16:creationId xmlns:a16="http://schemas.microsoft.com/office/drawing/2014/main" id="{56E22080-A66D-E96F-6C08-7E8E635A6C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" name="Line 47">
                <a:extLst>
                  <a:ext uri="{FF2B5EF4-FFF2-40B4-BE49-F238E27FC236}">
                    <a16:creationId xmlns:a16="http://schemas.microsoft.com/office/drawing/2014/main" id="{F100B304-4644-D8E3-E058-061B0BA42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48">
                <a:extLst>
                  <a:ext uri="{FF2B5EF4-FFF2-40B4-BE49-F238E27FC236}">
                    <a16:creationId xmlns:a16="http://schemas.microsoft.com/office/drawing/2014/main" id="{E355F5D6-F655-6EDE-FC4E-46195A3B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49">
                <a:extLst>
                  <a:ext uri="{FF2B5EF4-FFF2-40B4-BE49-F238E27FC236}">
                    <a16:creationId xmlns:a16="http://schemas.microsoft.com/office/drawing/2014/main" id="{5925FB0B-556E-6107-E69B-6465D5E86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8" y="223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50">
                <a:extLst>
                  <a:ext uri="{FF2B5EF4-FFF2-40B4-BE49-F238E27FC236}">
                    <a16:creationId xmlns:a16="http://schemas.microsoft.com/office/drawing/2014/main" id="{CBB9C336-A7F4-6FE7-0700-08E042FA1C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19" name="Text Box 51">
                <a:extLst>
                  <a:ext uri="{FF2B5EF4-FFF2-40B4-BE49-F238E27FC236}">
                    <a16:creationId xmlns:a16="http://schemas.microsoft.com/office/drawing/2014/main" id="{99B69426-75B3-25B0-2C55-5B2AAE9F0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</p:grpSp>
        <p:grpSp>
          <p:nvGrpSpPr>
            <p:cNvPr id="7" name="Group 52">
              <a:extLst>
                <a:ext uri="{FF2B5EF4-FFF2-40B4-BE49-F238E27FC236}">
                  <a16:creationId xmlns:a16="http://schemas.microsoft.com/office/drawing/2014/main" id="{5600CFF3-535C-26A5-C4B4-34A9A1857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3429000"/>
              <a:ext cx="1981200" cy="381000"/>
              <a:chOff x="2400" y="2352"/>
              <a:chExt cx="1248" cy="240"/>
            </a:xfrm>
          </p:grpSpPr>
          <p:grpSp>
            <p:nvGrpSpPr>
              <p:cNvPr id="107" name="Group 53">
                <a:extLst>
                  <a:ext uri="{FF2B5EF4-FFF2-40B4-BE49-F238E27FC236}">
                    <a16:creationId xmlns:a16="http://schemas.microsoft.com/office/drawing/2014/main" id="{FD54A0EC-96AE-0C8D-D67B-2A0FFB75EF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6" y="2352"/>
                <a:ext cx="254" cy="240"/>
                <a:chOff x="3058" y="2526"/>
                <a:chExt cx="254" cy="240"/>
              </a:xfrm>
            </p:grpSpPr>
            <p:sp>
              <p:nvSpPr>
                <p:cNvPr id="112" name="AutoShape 54">
                  <a:extLst>
                    <a:ext uri="{FF2B5EF4-FFF2-40B4-BE49-F238E27FC236}">
                      <a16:creationId xmlns:a16="http://schemas.microsoft.com/office/drawing/2014/main" id="{ADE02B9C-9094-A97F-1C70-C5330AE22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022" y="2562"/>
                  <a:ext cx="240" cy="167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3" name="Oval 55">
                  <a:extLst>
                    <a:ext uri="{FF2B5EF4-FFF2-40B4-BE49-F238E27FC236}">
                      <a16:creationId xmlns:a16="http://schemas.microsoft.com/office/drawing/2014/main" id="{A5ACA9D3-65CB-DB92-DA38-0149DB6E3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1" y="262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8" name="Line 56">
                <a:extLst>
                  <a:ext uri="{FF2B5EF4-FFF2-40B4-BE49-F238E27FC236}">
                    <a16:creationId xmlns:a16="http://schemas.microsoft.com/office/drawing/2014/main" id="{FCB11E52-9110-919D-A544-021D3B4D3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46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57">
                <a:extLst>
                  <a:ext uri="{FF2B5EF4-FFF2-40B4-BE49-F238E27FC236}">
                    <a16:creationId xmlns:a16="http://schemas.microsoft.com/office/drawing/2014/main" id="{D4A24076-D7AE-864D-20C4-88C432202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37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</p:txBody>
          </p:sp>
          <p:sp>
            <p:nvSpPr>
              <p:cNvPr id="110" name="Text Box 58">
                <a:extLst>
                  <a:ext uri="{FF2B5EF4-FFF2-40B4-BE49-F238E27FC236}">
                    <a16:creationId xmlns:a16="http://schemas.microsoft.com/office/drawing/2014/main" id="{DBB7D817-5D42-A393-4BA0-253D3B231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370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sp>
            <p:nvSpPr>
              <p:cNvPr id="111" name="Line 59">
                <a:extLst>
                  <a:ext uri="{FF2B5EF4-FFF2-40B4-BE49-F238E27FC236}">
                    <a16:creationId xmlns:a16="http://schemas.microsoft.com/office/drawing/2014/main" id="{794CEC92-67A0-B9D6-5FFE-460F2EC96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3" y="2479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60">
              <a:extLst>
                <a:ext uri="{FF2B5EF4-FFF2-40B4-BE49-F238E27FC236}">
                  <a16:creationId xmlns:a16="http://schemas.microsoft.com/office/drawing/2014/main" id="{59014783-92F4-4AB0-7822-DF1EC4C6BD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4648200"/>
              <a:ext cx="2209800" cy="581025"/>
              <a:chOff x="2544" y="3072"/>
              <a:chExt cx="1392" cy="366"/>
            </a:xfrm>
          </p:grpSpPr>
          <p:sp>
            <p:nvSpPr>
              <p:cNvPr id="94" name="Line 61">
                <a:extLst>
                  <a:ext uri="{FF2B5EF4-FFF2-40B4-BE49-F238E27FC236}">
                    <a16:creationId xmlns:a16="http://schemas.microsoft.com/office/drawing/2014/main" id="{09EED604-0F23-86ED-3858-27967A1EC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21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62">
                <a:extLst>
                  <a:ext uri="{FF2B5EF4-FFF2-40B4-BE49-F238E27FC236}">
                    <a16:creationId xmlns:a16="http://schemas.microsoft.com/office/drawing/2014/main" id="{55F6E257-72A9-9D59-9F5F-41ED14EE0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63">
                <a:extLst>
                  <a:ext uri="{FF2B5EF4-FFF2-40B4-BE49-F238E27FC236}">
                    <a16:creationId xmlns:a16="http://schemas.microsoft.com/office/drawing/2014/main" id="{D314F4DB-CF9B-B12F-93DC-E262E5107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292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64">
                <a:extLst>
                  <a:ext uri="{FF2B5EF4-FFF2-40B4-BE49-F238E27FC236}">
                    <a16:creationId xmlns:a16="http://schemas.microsoft.com/office/drawing/2014/main" id="{454087B1-2689-962D-CF45-358617B41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07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98" name="Text Box 65">
                <a:extLst>
                  <a:ext uri="{FF2B5EF4-FFF2-40B4-BE49-F238E27FC236}">
                    <a16:creationId xmlns:a16="http://schemas.microsoft.com/office/drawing/2014/main" id="{02310F28-5872-EF99-656D-4A154B5A59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99" name="Group 66">
                <a:extLst>
                  <a:ext uri="{FF2B5EF4-FFF2-40B4-BE49-F238E27FC236}">
                    <a16:creationId xmlns:a16="http://schemas.microsoft.com/office/drawing/2014/main" id="{6BC5EB26-9FB1-A25F-79B9-DECB0C56A8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5" y="3168"/>
                <a:ext cx="360" cy="240"/>
                <a:chOff x="2955" y="3168"/>
                <a:chExt cx="360" cy="240"/>
              </a:xfrm>
            </p:grpSpPr>
            <p:grpSp>
              <p:nvGrpSpPr>
                <p:cNvPr id="100" name="Group 67">
                  <a:extLst>
                    <a:ext uri="{FF2B5EF4-FFF2-40B4-BE49-F238E27FC236}">
                      <a16:creationId xmlns:a16="http://schemas.microsoft.com/office/drawing/2014/main" id="{AA9DCEA0-F1C3-0518-0F1E-1CD12A7F93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5" y="3168"/>
                  <a:ext cx="288" cy="240"/>
                  <a:chOff x="6768" y="11808"/>
                  <a:chExt cx="1008" cy="792"/>
                </a:xfrm>
              </p:grpSpPr>
              <p:sp>
                <p:nvSpPr>
                  <p:cNvPr id="102" name="Freeform 68">
                    <a:extLst>
                      <a:ext uri="{FF2B5EF4-FFF2-40B4-BE49-F238E27FC236}">
                        <a16:creationId xmlns:a16="http://schemas.microsoft.com/office/drawing/2014/main" id="{1B81747A-8B0A-34FB-ED9F-EC3D42D8A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Line 69">
                    <a:extLst>
                      <a:ext uri="{FF2B5EF4-FFF2-40B4-BE49-F238E27FC236}">
                        <a16:creationId xmlns:a16="http://schemas.microsoft.com/office/drawing/2014/main" id="{773E5BB4-A637-A699-9A12-0F8919376F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70">
                    <a:extLst>
                      <a:ext uri="{FF2B5EF4-FFF2-40B4-BE49-F238E27FC236}">
                        <a16:creationId xmlns:a16="http://schemas.microsoft.com/office/drawing/2014/main" id="{BE8C7F73-EA12-3FE9-185F-2F2773ABD7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71">
                    <a:extLst>
                      <a:ext uri="{FF2B5EF4-FFF2-40B4-BE49-F238E27FC236}">
                        <a16:creationId xmlns:a16="http://schemas.microsoft.com/office/drawing/2014/main" id="{5FE17BF9-7FB4-F388-FE7A-9078249D7D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72">
                    <a:extLst>
                      <a:ext uri="{FF2B5EF4-FFF2-40B4-BE49-F238E27FC236}">
                        <a16:creationId xmlns:a16="http://schemas.microsoft.com/office/drawing/2014/main" id="{A6EF850A-F2FA-1FEB-AA30-996E9AADFB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Oval 73">
                  <a:extLst>
                    <a:ext uri="{FF2B5EF4-FFF2-40B4-BE49-F238E27FC236}">
                      <a16:creationId xmlns:a16="http://schemas.microsoft.com/office/drawing/2014/main" id="{B9038C46-741C-F748-90C0-BC91A5302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" y="326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9" name="Group 74">
              <a:extLst>
                <a:ext uri="{FF2B5EF4-FFF2-40B4-BE49-F238E27FC236}">
                  <a16:creationId xmlns:a16="http://schemas.microsoft.com/office/drawing/2014/main" id="{2E1D9EE6-872A-9349-7202-9CCE2316B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3962400"/>
              <a:ext cx="2133600" cy="581025"/>
              <a:chOff x="2544" y="2640"/>
              <a:chExt cx="1344" cy="366"/>
            </a:xfrm>
          </p:grpSpPr>
          <p:sp>
            <p:nvSpPr>
              <p:cNvPr id="86" name="Line 75">
                <a:extLst>
                  <a:ext uri="{FF2B5EF4-FFF2-40B4-BE49-F238E27FC236}">
                    <a16:creationId xmlns:a16="http://schemas.microsoft.com/office/drawing/2014/main" id="{1A93A269-6E0D-2936-C9CF-2E289BACE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76">
                <a:extLst>
                  <a:ext uri="{FF2B5EF4-FFF2-40B4-BE49-F238E27FC236}">
                    <a16:creationId xmlns:a16="http://schemas.microsoft.com/office/drawing/2014/main" id="{4AD4EF98-1E53-C3A1-FABF-1EC63F2FA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77">
                <a:extLst>
                  <a:ext uri="{FF2B5EF4-FFF2-40B4-BE49-F238E27FC236}">
                    <a16:creationId xmlns:a16="http://schemas.microsoft.com/office/drawing/2014/main" id="{801A0431-2848-92EB-C5A4-4EF75439E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4" y="2860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78">
                <a:extLst>
                  <a:ext uri="{FF2B5EF4-FFF2-40B4-BE49-F238E27FC236}">
                    <a16:creationId xmlns:a16="http://schemas.microsoft.com/office/drawing/2014/main" id="{E71F24A8-9DBC-6A4C-9B5F-5BBD2B7C93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90" name="Text Box 79">
                <a:extLst>
                  <a:ext uri="{FF2B5EF4-FFF2-40B4-BE49-F238E27FC236}">
                    <a16:creationId xmlns:a16="http://schemas.microsoft.com/office/drawing/2014/main" id="{87C3E8A0-5766-C1A0-179D-0207505823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91" name="Group 80">
                <a:extLst>
                  <a:ext uri="{FF2B5EF4-FFF2-40B4-BE49-F238E27FC236}">
                    <a16:creationId xmlns:a16="http://schemas.microsoft.com/office/drawing/2014/main" id="{4FD2289C-9F8E-2513-389E-B03730B9B0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736"/>
                <a:ext cx="359" cy="240"/>
                <a:chOff x="2976" y="2736"/>
                <a:chExt cx="359" cy="240"/>
              </a:xfrm>
            </p:grpSpPr>
            <p:sp>
              <p:nvSpPr>
                <p:cNvPr id="92" name="AutoShape 81">
                  <a:extLst>
                    <a:ext uri="{FF2B5EF4-FFF2-40B4-BE49-F238E27FC236}">
                      <a16:creationId xmlns:a16="http://schemas.microsoft.com/office/drawing/2014/main" id="{FF64C94E-51BE-F66A-1CAB-60E47C949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736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3" name="Oval 82">
                  <a:extLst>
                    <a:ext uri="{FF2B5EF4-FFF2-40B4-BE49-F238E27FC236}">
                      <a16:creationId xmlns:a16="http://schemas.microsoft.com/office/drawing/2014/main" id="{CC373B4A-2C6A-89B7-1101-5CE2F258AD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2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10" name="Group 83">
              <a:extLst>
                <a:ext uri="{FF2B5EF4-FFF2-40B4-BE49-F238E27FC236}">
                  <a16:creationId xmlns:a16="http://schemas.microsoft.com/office/drawing/2014/main" id="{403A782B-B5BE-5DB7-0E18-4D345EF8A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5334000"/>
              <a:ext cx="2209800" cy="581025"/>
              <a:chOff x="2400" y="3552"/>
              <a:chExt cx="1392" cy="366"/>
            </a:xfrm>
          </p:grpSpPr>
          <p:sp>
            <p:nvSpPr>
              <p:cNvPr id="73" name="Line 84">
                <a:extLst>
                  <a:ext uri="{FF2B5EF4-FFF2-40B4-BE49-F238E27FC236}">
                    <a16:creationId xmlns:a16="http://schemas.microsoft.com/office/drawing/2014/main" id="{78215438-61B4-037A-7358-9B1159F7B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85">
                <a:extLst>
                  <a:ext uri="{FF2B5EF4-FFF2-40B4-BE49-F238E27FC236}">
                    <a16:creationId xmlns:a16="http://schemas.microsoft.com/office/drawing/2014/main" id="{7FD052E2-DF2D-85FB-A559-74FF8C308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84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86">
                <a:extLst>
                  <a:ext uri="{FF2B5EF4-FFF2-40B4-BE49-F238E27FC236}">
                    <a16:creationId xmlns:a16="http://schemas.microsoft.com/office/drawing/2014/main" id="{8C521E5B-06F8-20E1-A949-5FFC91AE0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377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87">
                <a:extLst>
                  <a:ext uri="{FF2B5EF4-FFF2-40B4-BE49-F238E27FC236}">
                    <a16:creationId xmlns:a16="http://schemas.microsoft.com/office/drawing/2014/main" id="{B3157B24-5071-3304-B1B9-121C33E56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77" name="Text Box 88">
                <a:extLst>
                  <a:ext uri="{FF2B5EF4-FFF2-40B4-BE49-F238E27FC236}">
                    <a16:creationId xmlns:a16="http://schemas.microsoft.com/office/drawing/2014/main" id="{38902E94-7763-1620-1527-33C9EF9C3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64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 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grpSp>
            <p:nvGrpSpPr>
              <p:cNvPr id="78" name="Group 89">
                <a:extLst>
                  <a:ext uri="{FF2B5EF4-FFF2-40B4-BE49-F238E27FC236}">
                    <a16:creationId xmlns:a16="http://schemas.microsoft.com/office/drawing/2014/main" id="{497963FE-4867-5E83-B8D4-6D89935544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0" y="3648"/>
                <a:ext cx="329" cy="240"/>
                <a:chOff x="2770" y="3648"/>
                <a:chExt cx="329" cy="240"/>
              </a:xfrm>
            </p:grpSpPr>
            <p:grpSp>
              <p:nvGrpSpPr>
                <p:cNvPr id="79" name="Group 90">
                  <a:extLst>
                    <a:ext uri="{FF2B5EF4-FFF2-40B4-BE49-F238E27FC236}">
                      <a16:creationId xmlns:a16="http://schemas.microsoft.com/office/drawing/2014/main" id="{B41FBA3F-D10F-0B98-5C31-5C0B639CFD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11" y="3648"/>
                  <a:ext cx="288" cy="240"/>
                  <a:chOff x="6768" y="11808"/>
                  <a:chExt cx="1008" cy="792"/>
                </a:xfrm>
              </p:grpSpPr>
              <p:sp>
                <p:nvSpPr>
                  <p:cNvPr id="81" name="Freeform 91">
                    <a:extLst>
                      <a:ext uri="{FF2B5EF4-FFF2-40B4-BE49-F238E27FC236}">
                        <a16:creationId xmlns:a16="http://schemas.microsoft.com/office/drawing/2014/main" id="{05E0C5BD-73E8-1FA7-F171-C72E4B25A2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Line 92">
                    <a:extLst>
                      <a:ext uri="{FF2B5EF4-FFF2-40B4-BE49-F238E27FC236}">
                        <a16:creationId xmlns:a16="http://schemas.microsoft.com/office/drawing/2014/main" id="{12026A87-7598-361F-7696-096F4F3A96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Line 93">
                    <a:extLst>
                      <a:ext uri="{FF2B5EF4-FFF2-40B4-BE49-F238E27FC236}">
                        <a16:creationId xmlns:a16="http://schemas.microsoft.com/office/drawing/2014/main" id="{F23E39AC-4C04-8824-896E-1D93DB5FE5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94">
                    <a:extLst>
                      <a:ext uri="{FF2B5EF4-FFF2-40B4-BE49-F238E27FC236}">
                        <a16:creationId xmlns:a16="http://schemas.microsoft.com/office/drawing/2014/main" id="{0D09D852-8F95-9B87-8CE5-6B146A0A04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95">
                    <a:extLst>
                      <a:ext uri="{FF2B5EF4-FFF2-40B4-BE49-F238E27FC236}">
                        <a16:creationId xmlns:a16="http://schemas.microsoft.com/office/drawing/2014/main" id="{54957938-A463-E42D-35EB-A75E11E51F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" name="Freeform 96">
                  <a:extLst>
                    <a:ext uri="{FF2B5EF4-FFF2-40B4-BE49-F238E27FC236}">
                      <a16:creationId xmlns:a16="http://schemas.microsoft.com/office/drawing/2014/main" id="{D65A561F-2B3A-6589-8ECF-BFA040493E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0" y="3648"/>
                  <a:ext cx="41" cy="240"/>
                </a:xfrm>
                <a:custGeom>
                  <a:avLst/>
                  <a:gdLst>
                    <a:gd name="T0" fmla="*/ 0 w 288"/>
                    <a:gd name="T1" fmla="*/ 0 h 864"/>
                    <a:gd name="T2" fmla="*/ 6 w 288"/>
                    <a:gd name="T3" fmla="*/ 33 h 864"/>
                    <a:gd name="T4" fmla="*/ 0 w 288"/>
                    <a:gd name="T5" fmla="*/ 67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157">
              <a:extLst>
                <a:ext uri="{FF2B5EF4-FFF2-40B4-BE49-F238E27FC236}">
                  <a16:creationId xmlns:a16="http://schemas.microsoft.com/office/drawing/2014/main" id="{358AB56F-0482-B8A4-42D7-4EA8CC2F4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2057400"/>
              <a:ext cx="1828800" cy="3765550"/>
              <a:chOff x="912" y="1296"/>
              <a:chExt cx="1152" cy="2372"/>
            </a:xfrm>
          </p:grpSpPr>
          <p:sp>
            <p:nvSpPr>
              <p:cNvPr id="20" name="Text Box 32">
                <a:extLst>
                  <a:ext uri="{FF2B5EF4-FFF2-40B4-BE49-F238E27FC236}">
                    <a16:creationId xmlns:a16="http://schemas.microsoft.com/office/drawing/2014/main" id="{F0211D4E-E8B2-6200-CDA7-7DCAD2905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11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EXCLUSIVE OR</a:t>
                </a:r>
                <a:endParaRPr lang="en-GB" sz="1400" b="1"/>
              </a:p>
            </p:txBody>
          </p:sp>
          <p:sp>
            <p:nvSpPr>
              <p:cNvPr id="21" name="Text Box 113">
                <a:extLst>
                  <a:ext uri="{FF2B5EF4-FFF2-40B4-BE49-F238E27FC236}">
                    <a16:creationId xmlns:a16="http://schemas.microsoft.com/office/drawing/2014/main" id="{F9FF78F6-A215-B8CD-10DE-5A535793F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296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 dirty="0"/>
                  <a:t>AND</a:t>
                </a:r>
                <a:endParaRPr lang="en-GB" sz="1400" b="1" dirty="0"/>
              </a:p>
            </p:txBody>
          </p:sp>
          <p:sp>
            <p:nvSpPr>
              <p:cNvPr id="22" name="Text Box 151">
                <a:extLst>
                  <a:ext uri="{FF2B5EF4-FFF2-40B4-BE49-F238E27FC236}">
                    <a16:creationId xmlns:a16="http://schemas.microsoft.com/office/drawing/2014/main" id="{0A48BC62-73F9-20E5-85BC-601ED0637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728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OR</a:t>
                </a:r>
                <a:endParaRPr lang="en-GB" sz="1400" b="1"/>
              </a:p>
            </p:txBody>
          </p:sp>
          <p:sp>
            <p:nvSpPr>
              <p:cNvPr id="23" name="Text Box 152">
                <a:extLst>
                  <a:ext uri="{FF2B5EF4-FFF2-40B4-BE49-F238E27FC236}">
                    <a16:creationId xmlns:a16="http://schemas.microsoft.com/office/drawing/2014/main" id="{46327010-761E-7F84-0008-51FE4B306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NOT</a:t>
                </a:r>
                <a:endParaRPr lang="en-GB" sz="1400" b="1"/>
              </a:p>
            </p:txBody>
          </p:sp>
          <p:sp>
            <p:nvSpPr>
              <p:cNvPr id="24" name="Text Box 153">
                <a:extLst>
                  <a:ext uri="{FF2B5EF4-FFF2-40B4-BE49-F238E27FC236}">
                    <a16:creationId xmlns:a16="http://schemas.microsoft.com/office/drawing/2014/main" id="{08B1C39F-2650-EDB9-E82D-9A78E33EB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592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NAND</a:t>
                </a:r>
                <a:endParaRPr lang="en-GB" sz="1400" b="1"/>
              </a:p>
            </p:txBody>
          </p:sp>
          <p:sp>
            <p:nvSpPr>
              <p:cNvPr id="25" name="Text Box 154">
                <a:extLst>
                  <a:ext uri="{FF2B5EF4-FFF2-40B4-BE49-F238E27FC236}">
                    <a16:creationId xmlns:a16="http://schemas.microsoft.com/office/drawing/2014/main" id="{40FB8DC3-0F76-E11D-1D84-59C707773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NOR</a:t>
                </a:r>
                <a:endParaRPr lang="en-GB" sz="1400" b="1"/>
              </a:p>
            </p:txBody>
          </p:sp>
        </p:grp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02C1245-56C7-ECFF-A7E4-EF21CF39977C}"/>
              </a:ext>
            </a:extLst>
          </p:cNvPr>
          <p:cNvSpPr txBox="1"/>
          <p:nvPr/>
        </p:nvSpPr>
        <p:spPr>
          <a:xfrm>
            <a:off x="450669" y="1690688"/>
            <a:ext cx="6085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CN" sz="2000" dirty="0"/>
              <a:t>All input lines needs to be filled.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CN" sz="2000" dirty="0"/>
              <a:t>{AND, OR, NOT}, {NAND}, {NOR} are three complete sets of logic.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547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C9577-BE01-2686-AE3D-6A315EB2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SOP: 2-level AND-OR or NAND circuit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3BD39A-579F-B432-35A7-EB25DD256B4E}"/>
              </a:ext>
            </a:extLst>
          </p:cNvPr>
          <p:cNvSpPr txBox="1"/>
          <p:nvPr/>
        </p:nvSpPr>
        <p:spPr>
          <a:xfrm>
            <a:off x="736418" y="1625796"/>
            <a:ext cx="609708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zh-CN" sz="2000" dirty="0"/>
              <a:t>Example:</a:t>
            </a:r>
            <a:r>
              <a:rPr lang="en-US" altLang="zh-CN" sz="2000" dirty="0">
                <a:solidFill>
                  <a:srgbClr val="800000"/>
                </a:solidFill>
              </a:rPr>
              <a:t> F = A</a:t>
            </a:r>
            <a:r>
              <a:rPr lang="en-US" altLang="zh-CN" sz="2000" dirty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zh-CN" sz="2000" dirty="0">
                <a:sym typeface="Symbol" pitchFamily="18" charset="2"/>
              </a:rPr>
              <a:t>Using 2-level AND-OR circuit</a:t>
            </a:r>
            <a:endParaRPr lang="zh-CN" altLang="en-US" sz="2000" dirty="0"/>
          </a:p>
        </p:txBody>
      </p:sp>
      <p:grpSp>
        <p:nvGrpSpPr>
          <p:cNvPr id="6" name="Group 64">
            <a:extLst>
              <a:ext uri="{FF2B5EF4-FFF2-40B4-BE49-F238E27FC236}">
                <a16:creationId xmlns:a16="http://schemas.microsoft.com/office/drawing/2014/main" id="{3617F2FF-1A1A-65B9-58B7-4F20CFED52A7}"/>
              </a:ext>
            </a:extLst>
          </p:cNvPr>
          <p:cNvGrpSpPr>
            <a:grpSpLocks/>
          </p:cNvGrpSpPr>
          <p:nvPr/>
        </p:nvGrpSpPr>
        <p:grpSpPr bwMode="auto">
          <a:xfrm>
            <a:off x="226213" y="3255552"/>
            <a:ext cx="3482975" cy="1784350"/>
            <a:chOff x="1440" y="2112"/>
            <a:chExt cx="2194" cy="1124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2E817779-A4F2-28BC-B38E-AB0F96BD0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411425E6-5045-4084-57D1-E8C8CD8E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BFD0BADF-2EB4-8012-A87F-42877BEA2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70D01A94-90D4-65D4-5CD6-95D84051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6688A3AC-F6EF-CDBA-F063-721269FCA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9D72954-6385-EBEC-EFFE-AD428689B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56DAA58-0490-4BD3-671A-86F9854EA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9EA786AB-BED2-CCE3-F369-8E2FF34EF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3E6434B2-D1E7-9554-96D6-F8C0964CA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94B89AFE-235D-1A23-7E8A-D4FD9F2D01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835DC7F8-505E-28D6-58E1-334079EAB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2D39FB12-F49C-9471-6693-89A6D92B7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7">
              <a:extLst>
                <a:ext uri="{FF2B5EF4-FFF2-40B4-BE49-F238E27FC236}">
                  <a16:creationId xmlns:a16="http://schemas.microsoft.com/office/drawing/2014/main" id="{5E4FF8C5-6184-D4E7-EEDA-AD27B52EA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id="{1394EF7C-E168-4EB5-EC87-25BD85DD0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9">
                <a:extLst>
                  <a:ext uri="{FF2B5EF4-FFF2-40B4-BE49-F238E27FC236}">
                    <a16:creationId xmlns:a16="http://schemas.microsoft.com/office/drawing/2014/main" id="{A7381487-9C3A-AB78-65F8-CE76EF595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0">
                <a:extLst>
                  <a:ext uri="{FF2B5EF4-FFF2-40B4-BE49-F238E27FC236}">
                    <a16:creationId xmlns:a16="http://schemas.microsoft.com/office/drawing/2014/main" id="{19A0E33B-90E6-AAE1-5446-DA9784A6A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1">
                <a:extLst>
                  <a:ext uri="{FF2B5EF4-FFF2-40B4-BE49-F238E27FC236}">
                    <a16:creationId xmlns:a16="http://schemas.microsoft.com/office/drawing/2014/main" id="{E83805A9-7A0C-9CE5-1082-E209B398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2">
                <a:extLst>
                  <a:ext uri="{FF2B5EF4-FFF2-40B4-BE49-F238E27FC236}">
                    <a16:creationId xmlns:a16="http://schemas.microsoft.com/office/drawing/2014/main" id="{72206BCE-F462-B326-7525-4D699DE3716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4DA033F8-FEF0-33D5-3515-60EE44548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F0524E2E-E84D-531E-440B-8DCE516FD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CEDF98E4-3EE8-0F75-B3D2-FCC2D83D3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6400952B-5CC4-4D66-74D5-B808485AF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72D03AF2-5659-F28C-E61D-B3632EC07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75BD8D8D-9CEA-1C4E-5D80-17B1FA84F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82A7B6A2-8CFF-535A-4901-793CD84DD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2BBF8806-9385-C594-8FC5-2747C2C12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57">
              <a:extLst>
                <a:ext uri="{FF2B5EF4-FFF2-40B4-BE49-F238E27FC236}">
                  <a16:creationId xmlns:a16="http://schemas.microsoft.com/office/drawing/2014/main" id="{0FB895FA-5D04-7E5F-F738-4E13595E3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29" name="AutoShape 58">
                <a:extLst>
                  <a:ext uri="{FF2B5EF4-FFF2-40B4-BE49-F238E27FC236}">
                    <a16:creationId xmlns:a16="http://schemas.microsoft.com/office/drawing/2014/main" id="{7239FBAE-EA77-FC9B-5609-E0AE8AC4B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Oval 59">
                <a:extLst>
                  <a:ext uri="{FF2B5EF4-FFF2-40B4-BE49-F238E27FC236}">
                    <a16:creationId xmlns:a16="http://schemas.microsoft.com/office/drawing/2014/main" id="{7B8519F7-E530-31A1-5AD4-88B0F6522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6" name="Rectangle 3">
            <a:extLst>
              <a:ext uri="{FF2B5EF4-FFF2-40B4-BE49-F238E27FC236}">
                <a16:creationId xmlns:a16="http://schemas.microsoft.com/office/drawing/2014/main" id="{986514FE-1E85-1A73-1862-0D9860DC9E76}"/>
              </a:ext>
            </a:extLst>
          </p:cNvPr>
          <p:cNvSpPr txBox="1">
            <a:spLocks noChangeArrowheads="1"/>
          </p:cNvSpPr>
          <p:nvPr/>
        </p:nvSpPr>
        <p:spPr>
          <a:xfrm>
            <a:off x="7556863" y="2081396"/>
            <a:ext cx="4238897" cy="4061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2000"/>
            </a:lvl1pPr>
            <a:lvl2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2000"/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ym typeface="Symbol" pitchFamily="18" charset="2"/>
              </a:rPr>
              <a:t>Using 2-level NAND circuit</a:t>
            </a:r>
          </a:p>
        </p:txBody>
      </p:sp>
      <p:grpSp>
        <p:nvGrpSpPr>
          <p:cNvPr id="37" name="Group 119">
            <a:extLst>
              <a:ext uri="{FF2B5EF4-FFF2-40B4-BE49-F238E27FC236}">
                <a16:creationId xmlns:a16="http://schemas.microsoft.com/office/drawing/2014/main" id="{64659DC9-8CDB-04FB-2C0D-D05F78DCAD97}"/>
              </a:ext>
            </a:extLst>
          </p:cNvPr>
          <p:cNvGrpSpPr>
            <a:grpSpLocks/>
          </p:cNvGrpSpPr>
          <p:nvPr/>
        </p:nvGrpSpPr>
        <p:grpSpPr bwMode="auto">
          <a:xfrm>
            <a:off x="3877069" y="3333195"/>
            <a:ext cx="4168775" cy="1784350"/>
            <a:chOff x="2832" y="1440"/>
            <a:chExt cx="2626" cy="1124"/>
          </a:xfrm>
        </p:grpSpPr>
        <p:sp>
          <p:nvSpPr>
            <p:cNvPr id="38" name="AutoShape 108">
              <a:extLst>
                <a:ext uri="{FF2B5EF4-FFF2-40B4-BE49-F238E27FC236}">
                  <a16:creationId xmlns:a16="http://schemas.microsoft.com/office/drawing/2014/main" id="{AA3E56CC-E5B9-E60D-D8E0-6986183F1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9" name="Group 118">
              <a:extLst>
                <a:ext uri="{FF2B5EF4-FFF2-40B4-BE49-F238E27FC236}">
                  <a16:creationId xmlns:a16="http://schemas.microsoft.com/office/drawing/2014/main" id="{ED1BC811-53B9-ADC0-4EBD-3723E2D3F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440"/>
              <a:ext cx="2194" cy="1124"/>
              <a:chOff x="3264" y="1440"/>
              <a:chExt cx="2194" cy="1124"/>
            </a:xfrm>
          </p:grpSpPr>
          <p:sp>
            <p:nvSpPr>
              <p:cNvPr id="40" name="Text Box 35">
                <a:extLst>
                  <a:ext uri="{FF2B5EF4-FFF2-40B4-BE49-F238E27FC236}">
                    <a16:creationId xmlns:a16="http://schemas.microsoft.com/office/drawing/2014/main" id="{F1892E25-EC45-30FE-9947-27CCA2896C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7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</a:p>
            </p:txBody>
          </p:sp>
          <p:sp>
            <p:nvSpPr>
              <p:cNvPr id="41" name="Line 36">
                <a:extLst>
                  <a:ext uri="{FF2B5EF4-FFF2-40B4-BE49-F238E27FC236}">
                    <a16:creationId xmlns:a16="http://schemas.microsoft.com/office/drawing/2014/main" id="{CB9A98D5-F89F-E722-5475-87FDEE4D1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5" y="207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37">
                <a:extLst>
                  <a:ext uri="{FF2B5EF4-FFF2-40B4-BE49-F238E27FC236}">
                    <a16:creationId xmlns:a16="http://schemas.microsoft.com/office/drawing/2014/main" id="{EBF0A483-F16E-F40B-0630-C6E11E64B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43" name="AutoShape 38">
                <a:extLst>
                  <a:ext uri="{FF2B5EF4-FFF2-40B4-BE49-F238E27FC236}">
                    <a16:creationId xmlns:a16="http://schemas.microsoft.com/office/drawing/2014/main" id="{8598051B-06BA-56B6-4FD1-FBF312D4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Line 39">
                <a:extLst>
                  <a:ext uri="{FF2B5EF4-FFF2-40B4-BE49-F238E27FC236}">
                    <a16:creationId xmlns:a16="http://schemas.microsoft.com/office/drawing/2014/main" id="{45B13394-5F16-49DA-2EB1-2FF10B1F7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5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40">
                <a:extLst>
                  <a:ext uri="{FF2B5EF4-FFF2-40B4-BE49-F238E27FC236}">
                    <a16:creationId xmlns:a16="http://schemas.microsoft.com/office/drawing/2014/main" id="{3B03D789-8EA9-534F-EE76-1C31550F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41">
                <a:extLst>
                  <a:ext uri="{FF2B5EF4-FFF2-40B4-BE49-F238E27FC236}">
                    <a16:creationId xmlns:a16="http://schemas.microsoft.com/office/drawing/2014/main" id="{BCB25F82-485A-0262-8850-2385014C4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2064"/>
                <a:ext cx="37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42">
                <a:extLst>
                  <a:ext uri="{FF2B5EF4-FFF2-40B4-BE49-F238E27FC236}">
                    <a16:creationId xmlns:a16="http://schemas.microsoft.com/office/drawing/2014/main" id="{91CCE1C8-5806-120C-7523-E448C5C2BA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48" name="AutoShape 43">
                <a:extLst>
                  <a:ext uri="{FF2B5EF4-FFF2-40B4-BE49-F238E27FC236}">
                    <a16:creationId xmlns:a16="http://schemas.microsoft.com/office/drawing/2014/main" id="{546409FB-C881-9668-EF4D-D19038591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" name="Line 44">
                <a:extLst>
                  <a:ext uri="{FF2B5EF4-FFF2-40B4-BE49-F238E27FC236}">
                    <a16:creationId xmlns:a16="http://schemas.microsoft.com/office/drawing/2014/main" id="{E2FB686C-F6F6-1FFB-9761-AA536D5A7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16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45">
                <a:extLst>
                  <a:ext uri="{FF2B5EF4-FFF2-40B4-BE49-F238E27FC236}">
                    <a16:creationId xmlns:a16="http://schemas.microsoft.com/office/drawing/2014/main" id="{D925E811-FCCB-330B-A0B5-31B1A5AE4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46">
                <a:extLst>
                  <a:ext uri="{FF2B5EF4-FFF2-40B4-BE49-F238E27FC236}">
                    <a16:creationId xmlns:a16="http://schemas.microsoft.com/office/drawing/2014/main" id="{9FFD2C30-C4F2-76C4-FF38-C42A2FDAB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6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47">
                <a:extLst>
                  <a:ext uri="{FF2B5EF4-FFF2-40B4-BE49-F238E27FC236}">
                    <a16:creationId xmlns:a16="http://schemas.microsoft.com/office/drawing/2014/main" id="{FDE911D2-4023-1473-5409-389DDE22E3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8" y="1920"/>
                <a:ext cx="384" cy="288"/>
                <a:chOff x="6768" y="11808"/>
                <a:chExt cx="1008" cy="792"/>
              </a:xfrm>
            </p:grpSpPr>
            <p:sp>
              <p:nvSpPr>
                <p:cNvPr id="72" name="Freeform 48">
                  <a:extLst>
                    <a:ext uri="{FF2B5EF4-FFF2-40B4-BE49-F238E27FC236}">
                      <a16:creationId xmlns:a16="http://schemas.microsoft.com/office/drawing/2014/main" id="{C3AE19D3-CEED-869F-AF4D-F9F8E48CB9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49">
                  <a:extLst>
                    <a:ext uri="{FF2B5EF4-FFF2-40B4-BE49-F238E27FC236}">
                      <a16:creationId xmlns:a16="http://schemas.microsoft.com/office/drawing/2014/main" id="{31F97152-5D6E-E593-9652-ACE5FD7C2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50">
                  <a:extLst>
                    <a:ext uri="{FF2B5EF4-FFF2-40B4-BE49-F238E27FC236}">
                      <a16:creationId xmlns:a16="http://schemas.microsoft.com/office/drawing/2014/main" id="{A47C0920-0019-B840-244B-497F52838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51">
                  <a:extLst>
                    <a:ext uri="{FF2B5EF4-FFF2-40B4-BE49-F238E27FC236}">
                      <a16:creationId xmlns:a16="http://schemas.microsoft.com/office/drawing/2014/main" id="{AE6D3CCF-C31C-45FB-3F17-31E46DAE46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52">
                  <a:extLst>
                    <a:ext uri="{FF2B5EF4-FFF2-40B4-BE49-F238E27FC236}">
                      <a16:creationId xmlns:a16="http://schemas.microsoft.com/office/drawing/2014/main" id="{694F3551-A088-E513-4010-59EE2E292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" name="Line 53">
                <a:extLst>
                  <a:ext uri="{FF2B5EF4-FFF2-40B4-BE49-F238E27FC236}">
                    <a16:creationId xmlns:a16="http://schemas.microsoft.com/office/drawing/2014/main" id="{5995A607-0B52-9C24-D286-D56617028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7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4">
                <a:extLst>
                  <a:ext uri="{FF2B5EF4-FFF2-40B4-BE49-F238E27FC236}">
                    <a16:creationId xmlns:a16="http://schemas.microsoft.com/office/drawing/2014/main" id="{49EEB9A3-0B2E-B60B-CE67-346E14277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5">
                <a:extLst>
                  <a:ext uri="{FF2B5EF4-FFF2-40B4-BE49-F238E27FC236}">
                    <a16:creationId xmlns:a16="http://schemas.microsoft.com/office/drawing/2014/main" id="{7E0A71AC-B195-11F0-DCDE-07DBFE6FA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21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56">
                <a:extLst>
                  <a:ext uri="{FF2B5EF4-FFF2-40B4-BE49-F238E27FC236}">
                    <a16:creationId xmlns:a16="http://schemas.microsoft.com/office/drawing/2014/main" id="{5B4934A1-B634-4829-94E9-F1DF3B7AF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0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57" name="Text Box 57">
                <a:extLst>
                  <a:ext uri="{FF2B5EF4-FFF2-40B4-BE49-F238E27FC236}">
                    <a16:creationId xmlns:a16="http://schemas.microsoft.com/office/drawing/2014/main" id="{92FE127B-E4A3-A5CF-AB36-3CFBDF3AE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8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58" name="Text Box 58">
                <a:extLst>
                  <a:ext uri="{FF2B5EF4-FFF2-40B4-BE49-F238E27FC236}">
                    <a16:creationId xmlns:a16="http://schemas.microsoft.com/office/drawing/2014/main" id="{FDB8DDB6-161A-486D-990B-BD5AE817C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3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59" name="Line 59">
                <a:extLst>
                  <a:ext uri="{FF2B5EF4-FFF2-40B4-BE49-F238E27FC236}">
                    <a16:creationId xmlns:a16="http://schemas.microsoft.com/office/drawing/2014/main" id="{D51F779D-C5B1-BC5A-39D9-BEA5C5AEA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60">
                <a:extLst>
                  <a:ext uri="{FF2B5EF4-FFF2-40B4-BE49-F238E27FC236}">
                    <a16:creationId xmlns:a16="http://schemas.microsoft.com/office/drawing/2014/main" id="{EA9D5898-42B5-57E5-232D-00F3537AB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" name="Group 61">
                <a:extLst>
                  <a:ext uri="{FF2B5EF4-FFF2-40B4-BE49-F238E27FC236}">
                    <a16:creationId xmlns:a16="http://schemas.microsoft.com/office/drawing/2014/main" id="{904D8777-C323-3A84-EF6C-C1840C0691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1920"/>
                <a:ext cx="192" cy="180"/>
                <a:chOff x="2160" y="1584"/>
                <a:chExt cx="308" cy="288"/>
              </a:xfrm>
            </p:grpSpPr>
            <p:sp>
              <p:nvSpPr>
                <p:cNvPr id="70" name="AutoShape 62">
                  <a:extLst>
                    <a:ext uri="{FF2B5EF4-FFF2-40B4-BE49-F238E27FC236}">
                      <a16:creationId xmlns:a16="http://schemas.microsoft.com/office/drawing/2014/main" id="{6C9EBA12-0FD9-F32D-850A-2BBAD574B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" name="Oval 63">
                  <a:extLst>
                    <a:ext uri="{FF2B5EF4-FFF2-40B4-BE49-F238E27FC236}">
                      <a16:creationId xmlns:a16="http://schemas.microsoft.com/office/drawing/2014/main" id="{100D6A99-AD82-2850-FC2A-66CB24910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62" name="Oval 64">
                <a:extLst>
                  <a:ext uri="{FF2B5EF4-FFF2-40B4-BE49-F238E27FC236}">
                    <a16:creationId xmlns:a16="http://schemas.microsoft.com/office/drawing/2014/main" id="{EDA14F06-AF37-2D43-76C7-6C96700E2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63" name="Oval 65">
                <a:extLst>
                  <a:ext uri="{FF2B5EF4-FFF2-40B4-BE49-F238E27FC236}">
                    <a16:creationId xmlns:a16="http://schemas.microsoft.com/office/drawing/2014/main" id="{B4BA7129-D064-B8FB-861E-F30115F9C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64" name="Oval 66">
                <a:extLst>
                  <a:ext uri="{FF2B5EF4-FFF2-40B4-BE49-F238E27FC236}">
                    <a16:creationId xmlns:a16="http://schemas.microsoft.com/office/drawing/2014/main" id="{3D596AA2-88E8-1876-8652-4DB036904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9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65" name="Oval 67">
                <a:extLst>
                  <a:ext uri="{FF2B5EF4-FFF2-40B4-BE49-F238E27FC236}">
                    <a16:creationId xmlns:a16="http://schemas.microsoft.com/office/drawing/2014/main" id="{B9C7301C-5FBF-32DA-361F-183386F20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66" name="Oval 68">
                <a:extLst>
                  <a:ext uri="{FF2B5EF4-FFF2-40B4-BE49-F238E27FC236}">
                    <a16:creationId xmlns:a16="http://schemas.microsoft.com/office/drawing/2014/main" id="{96C479AF-0040-FBD0-E6EF-03BBE3A97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" y="21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67" name="Group 112">
                <a:extLst>
                  <a:ext uri="{FF2B5EF4-FFF2-40B4-BE49-F238E27FC236}">
                    <a16:creationId xmlns:a16="http://schemas.microsoft.com/office/drawing/2014/main" id="{7D51479A-3722-37FD-D1BB-BC560A3854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2352"/>
                <a:ext cx="192" cy="180"/>
                <a:chOff x="2160" y="1584"/>
                <a:chExt cx="308" cy="288"/>
              </a:xfrm>
            </p:grpSpPr>
            <p:sp>
              <p:nvSpPr>
                <p:cNvPr id="68" name="AutoShape 113">
                  <a:extLst>
                    <a:ext uri="{FF2B5EF4-FFF2-40B4-BE49-F238E27FC236}">
                      <a16:creationId xmlns:a16="http://schemas.microsoft.com/office/drawing/2014/main" id="{35C15C58-584F-C6B6-B873-78687C1F44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9" name="Oval 114">
                  <a:extLst>
                    <a:ext uri="{FF2B5EF4-FFF2-40B4-BE49-F238E27FC236}">
                      <a16:creationId xmlns:a16="http://schemas.microsoft.com/office/drawing/2014/main" id="{F52942DA-D671-99FF-20C9-0A89B26957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77" name="Group 121">
            <a:extLst>
              <a:ext uri="{FF2B5EF4-FFF2-40B4-BE49-F238E27FC236}">
                <a16:creationId xmlns:a16="http://schemas.microsoft.com/office/drawing/2014/main" id="{E18B5FE7-53F7-5A16-658B-CF1DA683F236}"/>
              </a:ext>
            </a:extLst>
          </p:cNvPr>
          <p:cNvGrpSpPr>
            <a:grpSpLocks/>
          </p:cNvGrpSpPr>
          <p:nvPr/>
        </p:nvGrpSpPr>
        <p:grpSpPr bwMode="auto">
          <a:xfrm>
            <a:off x="8014499" y="3373677"/>
            <a:ext cx="4244975" cy="1784350"/>
            <a:chOff x="1680" y="2640"/>
            <a:chExt cx="2674" cy="1124"/>
          </a:xfrm>
        </p:grpSpPr>
        <p:sp>
          <p:nvSpPr>
            <p:cNvPr id="78" name="AutoShape 109">
              <a:extLst>
                <a:ext uri="{FF2B5EF4-FFF2-40B4-BE49-F238E27FC236}">
                  <a16:creationId xmlns:a16="http://schemas.microsoft.com/office/drawing/2014/main" id="{29AC4D0A-86D0-DB36-B234-B4F20BB4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79" name="Group 120">
              <a:extLst>
                <a:ext uri="{FF2B5EF4-FFF2-40B4-BE49-F238E27FC236}">
                  <a16:creationId xmlns:a16="http://schemas.microsoft.com/office/drawing/2014/main" id="{A289E2E5-CA38-E820-97D4-CC200153E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40"/>
              <a:ext cx="2242" cy="1124"/>
              <a:chOff x="2112" y="2640"/>
              <a:chExt cx="2242" cy="1124"/>
            </a:xfrm>
          </p:grpSpPr>
          <p:grpSp>
            <p:nvGrpSpPr>
              <p:cNvPr id="80" name="Group 107">
                <a:extLst>
                  <a:ext uri="{FF2B5EF4-FFF2-40B4-BE49-F238E27FC236}">
                    <a16:creationId xmlns:a16="http://schemas.microsoft.com/office/drawing/2014/main" id="{D3F861A3-0CFA-1212-F7A7-8F03B3C97A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2640"/>
                <a:ext cx="2242" cy="1124"/>
                <a:chOff x="1968" y="2640"/>
                <a:chExt cx="2242" cy="1124"/>
              </a:xfrm>
            </p:grpSpPr>
            <p:sp>
              <p:nvSpPr>
                <p:cNvPr id="84" name="Text Box 70">
                  <a:extLst>
                    <a:ext uri="{FF2B5EF4-FFF2-40B4-BE49-F238E27FC236}">
                      <a16:creationId xmlns:a16="http://schemas.microsoft.com/office/drawing/2014/main" id="{C257592C-EF5F-81A3-949F-FDD4178C1E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6" y="3158"/>
                  <a:ext cx="274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F</a:t>
                  </a:r>
                </a:p>
              </p:txBody>
            </p:sp>
            <p:sp>
              <p:nvSpPr>
                <p:cNvPr id="85" name="Line 71">
                  <a:extLst>
                    <a:ext uri="{FF2B5EF4-FFF2-40B4-BE49-F238E27FC236}">
                      <a16:creationId xmlns:a16="http://schemas.microsoft.com/office/drawing/2014/main" id="{028D1512-7F20-5999-A0F8-C3ACBB2DE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37" y="3262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Text Box 72">
                  <a:extLst>
                    <a:ext uri="{FF2B5EF4-FFF2-40B4-BE49-F238E27FC236}">
                      <a16:creationId xmlns:a16="http://schemas.microsoft.com/office/drawing/2014/main" id="{3CB874BB-A789-0ABE-8C7E-E35CD1A0FE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87" name="AutoShape 73">
                  <a:extLst>
                    <a:ext uri="{FF2B5EF4-FFF2-40B4-BE49-F238E27FC236}">
                      <a16:creationId xmlns:a16="http://schemas.microsoft.com/office/drawing/2014/main" id="{3E300D5E-3477-ED60-BBF9-C3865DA73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688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8" name="Line 74">
                  <a:extLst>
                    <a:ext uri="{FF2B5EF4-FFF2-40B4-BE49-F238E27FC236}">
                      <a16:creationId xmlns:a16="http://schemas.microsoft.com/office/drawing/2014/main" id="{21851077-4438-C728-3017-0045BA33C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08" y="2784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75">
                  <a:extLst>
                    <a:ext uri="{FF2B5EF4-FFF2-40B4-BE49-F238E27FC236}">
                      <a16:creationId xmlns:a16="http://schemas.microsoft.com/office/drawing/2014/main" id="{AB5D7722-6E03-0F78-FCF7-AF40CB9665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76">
                  <a:extLst>
                    <a:ext uri="{FF2B5EF4-FFF2-40B4-BE49-F238E27FC236}">
                      <a16:creationId xmlns:a16="http://schemas.microsoft.com/office/drawing/2014/main" id="{0328A91F-A9D8-ADD6-452F-168C5A09E3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6" y="3264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Text Box 77">
                  <a:extLst>
                    <a:ext uri="{FF2B5EF4-FFF2-40B4-BE49-F238E27FC236}">
                      <a16:creationId xmlns:a16="http://schemas.microsoft.com/office/drawing/2014/main" id="{C674E78F-8CBE-CEB1-12B4-9854C64B89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283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92" name="AutoShape 78">
                  <a:extLst>
                    <a:ext uri="{FF2B5EF4-FFF2-40B4-BE49-F238E27FC236}">
                      <a16:creationId xmlns:a16="http://schemas.microsoft.com/office/drawing/2014/main" id="{E820E48B-5439-ED8D-FAEA-7C18B2545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3" name="Line 79">
                  <a:extLst>
                    <a:ext uri="{FF2B5EF4-FFF2-40B4-BE49-F238E27FC236}">
                      <a16:creationId xmlns:a16="http://schemas.microsoft.com/office/drawing/2014/main" id="{701B3CFF-97FC-0C52-C22B-E95A8CCDBA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6" y="2853"/>
                  <a:ext cx="14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80">
                  <a:extLst>
                    <a:ext uri="{FF2B5EF4-FFF2-40B4-BE49-F238E27FC236}">
                      <a16:creationId xmlns:a16="http://schemas.microsoft.com/office/drawing/2014/main" id="{4FE507FA-2DDF-B041-3A30-D86A29A814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81">
                  <a:extLst>
                    <a:ext uri="{FF2B5EF4-FFF2-40B4-BE49-F238E27FC236}">
                      <a16:creationId xmlns:a16="http://schemas.microsoft.com/office/drawing/2014/main" id="{7BC7C39E-D726-316A-BD1E-70B8BB2629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2853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88">
                  <a:extLst>
                    <a:ext uri="{FF2B5EF4-FFF2-40B4-BE49-F238E27FC236}">
                      <a16:creationId xmlns:a16="http://schemas.microsoft.com/office/drawing/2014/main" id="{1920FD69-E48A-ECE5-3C00-A707044854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08" y="2928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89">
                  <a:extLst>
                    <a:ext uri="{FF2B5EF4-FFF2-40B4-BE49-F238E27FC236}">
                      <a16:creationId xmlns:a16="http://schemas.microsoft.com/office/drawing/2014/main" id="{048AD95E-20CF-CD2B-2824-01BF389853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08" y="3216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90">
                  <a:extLst>
                    <a:ext uri="{FF2B5EF4-FFF2-40B4-BE49-F238E27FC236}">
                      <a16:creationId xmlns:a16="http://schemas.microsoft.com/office/drawing/2014/main" id="{EDB292CF-EA05-3884-6EA0-45D60C3AA0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08" y="3360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Text Box 91">
                  <a:extLst>
                    <a:ext uri="{FF2B5EF4-FFF2-40B4-BE49-F238E27FC236}">
                      <a16:creationId xmlns:a16="http://schemas.microsoft.com/office/drawing/2014/main" id="{09D76FFE-ABF5-C77B-FC53-AA96130A75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3264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00" name="Text Box 92">
                  <a:extLst>
                    <a:ext uri="{FF2B5EF4-FFF2-40B4-BE49-F238E27FC236}">
                      <a16:creationId xmlns:a16="http://schemas.microsoft.com/office/drawing/2014/main" id="{9BC1869C-AB0E-AB2F-E4EC-7E738CCA16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307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01" name="Text Box 93">
                  <a:extLst>
                    <a:ext uri="{FF2B5EF4-FFF2-40B4-BE49-F238E27FC236}">
                      <a16:creationId xmlns:a16="http://schemas.microsoft.com/office/drawing/2014/main" id="{97669766-C7B1-C685-F7AF-EB85E6B58F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355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02" name="Line 94">
                  <a:extLst>
                    <a:ext uri="{FF2B5EF4-FFF2-40B4-BE49-F238E27FC236}">
                      <a16:creationId xmlns:a16="http://schemas.microsoft.com/office/drawing/2014/main" id="{B15102C8-216D-5162-6223-3B598DA93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95">
                  <a:extLst>
                    <a:ext uri="{FF2B5EF4-FFF2-40B4-BE49-F238E27FC236}">
                      <a16:creationId xmlns:a16="http://schemas.microsoft.com/office/drawing/2014/main" id="{26FA48AC-8158-EADD-F5BB-495968D2F1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4" name="Group 96">
                  <a:extLst>
                    <a:ext uri="{FF2B5EF4-FFF2-40B4-BE49-F238E27FC236}">
                      <a16:creationId xmlns:a16="http://schemas.microsoft.com/office/drawing/2014/main" id="{1A2A3A88-5CDB-C3A6-8CE5-F47D16F355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04" y="3120"/>
                  <a:ext cx="192" cy="180"/>
                  <a:chOff x="2160" y="1584"/>
                  <a:chExt cx="308" cy="288"/>
                </a:xfrm>
              </p:grpSpPr>
              <p:sp>
                <p:nvSpPr>
                  <p:cNvPr id="109" name="AutoShape 97">
                    <a:extLst>
                      <a:ext uri="{FF2B5EF4-FFF2-40B4-BE49-F238E27FC236}">
                        <a16:creationId xmlns:a16="http://schemas.microsoft.com/office/drawing/2014/main" id="{E4240661-9CD2-6B35-3D23-6376DF357E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10" name="Oval 98">
                    <a:extLst>
                      <a:ext uri="{FF2B5EF4-FFF2-40B4-BE49-F238E27FC236}">
                        <a16:creationId xmlns:a16="http://schemas.microsoft.com/office/drawing/2014/main" id="{78C39A12-19E8-DD40-298D-B815CA09F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05" name="Oval 99">
                  <a:extLst>
                    <a:ext uri="{FF2B5EF4-FFF2-40B4-BE49-F238E27FC236}">
                      <a16:creationId xmlns:a16="http://schemas.microsoft.com/office/drawing/2014/main" id="{C769C0EC-1EE4-32B2-2122-7C19AEF47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06" name="Oval 100">
                  <a:extLst>
                    <a:ext uri="{FF2B5EF4-FFF2-40B4-BE49-F238E27FC236}">
                      <a16:creationId xmlns:a16="http://schemas.microsoft.com/office/drawing/2014/main" id="{45528A84-8EA8-3DDC-36BF-3F080E6455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6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07" name="AutoShape 104">
                  <a:extLst>
                    <a:ext uri="{FF2B5EF4-FFF2-40B4-BE49-F238E27FC236}">
                      <a16:creationId xmlns:a16="http://schemas.microsoft.com/office/drawing/2014/main" id="{90647041-0522-E8EE-1E7D-3BF60D6A3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4" y="3092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8" name="Oval 105">
                  <a:extLst>
                    <a:ext uri="{FF2B5EF4-FFF2-40B4-BE49-F238E27FC236}">
                      <a16:creationId xmlns:a16="http://schemas.microsoft.com/office/drawing/2014/main" id="{BC404BEE-B66D-1226-3A92-796689B98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81" name="Group 115">
                <a:extLst>
                  <a:ext uri="{FF2B5EF4-FFF2-40B4-BE49-F238E27FC236}">
                    <a16:creationId xmlns:a16="http://schemas.microsoft.com/office/drawing/2014/main" id="{7A58E1CD-A12D-632F-BBD9-311E400384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3552"/>
                <a:ext cx="192" cy="180"/>
                <a:chOff x="2160" y="1584"/>
                <a:chExt cx="308" cy="288"/>
              </a:xfrm>
            </p:grpSpPr>
            <p:sp>
              <p:nvSpPr>
                <p:cNvPr id="82" name="AutoShape 116">
                  <a:extLst>
                    <a:ext uri="{FF2B5EF4-FFF2-40B4-BE49-F238E27FC236}">
                      <a16:creationId xmlns:a16="http://schemas.microsoft.com/office/drawing/2014/main" id="{4F5AA44C-8AB5-2EF6-9D66-E5953A4643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3" name="Oval 117">
                  <a:extLst>
                    <a:ext uri="{FF2B5EF4-FFF2-40B4-BE49-F238E27FC236}">
                      <a16:creationId xmlns:a16="http://schemas.microsoft.com/office/drawing/2014/main" id="{D7C792BE-EF17-9256-A407-AA4D0DF777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81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70C49-C008-9CE3-8B86-C4C84CB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POS: 2-level OR-AND or NOR circuit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0D94-9FC6-73EC-1DD1-BC390F1E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9863" cy="1106986"/>
          </a:xfrm>
        </p:spPr>
        <p:txBody>
          <a:bodyPr>
            <a:normAutofit/>
          </a:bodyPr>
          <a:lstStyle/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zh-CN" sz="2000" dirty="0"/>
              <a:t>Example:</a:t>
            </a:r>
            <a:r>
              <a:rPr lang="en-US" altLang="zh-CN" sz="2000" dirty="0">
                <a:solidFill>
                  <a:srgbClr val="800000"/>
                </a:solidFill>
              </a:rPr>
              <a:t> G = (A</a:t>
            </a:r>
            <a:r>
              <a:rPr lang="en-US" altLang="zh-CN" sz="2000" dirty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zh-CN" sz="2000" dirty="0">
                <a:sym typeface="Symbol" pitchFamily="18" charset="2"/>
              </a:rPr>
              <a:t>Using 2-level OR-AND circuit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3484FB-5375-AB8A-9EB5-57A9AA72CF13}"/>
              </a:ext>
            </a:extLst>
          </p:cNvPr>
          <p:cNvSpPr txBox="1"/>
          <p:nvPr/>
        </p:nvSpPr>
        <p:spPr>
          <a:xfrm>
            <a:off x="7209064" y="2239751"/>
            <a:ext cx="6097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zh-CN" sz="2000" dirty="0">
                <a:sym typeface="Symbol" pitchFamily="18" charset="2"/>
              </a:rPr>
              <a:t>Using 2-level NOR circuit</a:t>
            </a:r>
          </a:p>
        </p:txBody>
      </p:sp>
      <p:grpSp>
        <p:nvGrpSpPr>
          <p:cNvPr id="6" name="Group 108">
            <a:extLst>
              <a:ext uri="{FF2B5EF4-FFF2-40B4-BE49-F238E27FC236}">
                <a16:creationId xmlns:a16="http://schemas.microsoft.com/office/drawing/2014/main" id="{6A96D5E0-59DE-2A52-72B9-D443563D5940}"/>
              </a:ext>
            </a:extLst>
          </p:cNvPr>
          <p:cNvGrpSpPr>
            <a:grpSpLocks/>
          </p:cNvGrpSpPr>
          <p:nvPr/>
        </p:nvGrpSpPr>
        <p:grpSpPr bwMode="auto">
          <a:xfrm>
            <a:off x="433772" y="2911974"/>
            <a:ext cx="3387725" cy="1784350"/>
            <a:chOff x="1832" y="2448"/>
            <a:chExt cx="2134" cy="1124"/>
          </a:xfrm>
        </p:grpSpPr>
        <p:sp>
          <p:nvSpPr>
            <p:cNvPr id="7" name="Text Box 109">
              <a:extLst>
                <a:ext uri="{FF2B5EF4-FFF2-40B4-BE49-F238E27FC236}">
                  <a16:creationId xmlns:a16="http://schemas.microsoft.com/office/drawing/2014/main" id="{E6BA96DA-6E7E-8ECD-CD81-D91F2D498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8" name="Line 110">
              <a:extLst>
                <a:ext uri="{FF2B5EF4-FFF2-40B4-BE49-F238E27FC236}">
                  <a16:creationId xmlns:a16="http://schemas.microsoft.com/office/drawing/2014/main" id="{C504300B-935B-63D8-712B-99445E5D3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11">
              <a:extLst>
                <a:ext uri="{FF2B5EF4-FFF2-40B4-BE49-F238E27FC236}">
                  <a16:creationId xmlns:a16="http://schemas.microsoft.com/office/drawing/2014/main" id="{C4577DB5-0600-AC17-081D-F3B83CDC9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10" name="Line 112">
              <a:extLst>
                <a:ext uri="{FF2B5EF4-FFF2-40B4-BE49-F238E27FC236}">
                  <a16:creationId xmlns:a16="http://schemas.microsoft.com/office/drawing/2014/main" id="{9F4D5AD2-3DE8-E5C9-60D8-EEE031BAA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3">
              <a:extLst>
                <a:ext uri="{FF2B5EF4-FFF2-40B4-BE49-F238E27FC236}">
                  <a16:creationId xmlns:a16="http://schemas.microsoft.com/office/drawing/2014/main" id="{73FC423C-8DF3-90CF-4DE5-B2434755B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4">
              <a:extLst>
                <a:ext uri="{FF2B5EF4-FFF2-40B4-BE49-F238E27FC236}">
                  <a16:creationId xmlns:a16="http://schemas.microsoft.com/office/drawing/2014/main" id="{64D45E28-D537-4E74-3ADF-826E04B85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5">
              <a:extLst>
                <a:ext uri="{FF2B5EF4-FFF2-40B4-BE49-F238E27FC236}">
                  <a16:creationId xmlns:a16="http://schemas.microsoft.com/office/drawing/2014/main" id="{459E6D1B-EB55-C7C0-045C-32111086F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4" name="AutoShape 116">
              <a:extLst>
                <a:ext uri="{FF2B5EF4-FFF2-40B4-BE49-F238E27FC236}">
                  <a16:creationId xmlns:a16="http://schemas.microsoft.com/office/drawing/2014/main" id="{408FDFAE-9A82-3D52-94DB-1D1D1CC6D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Line 117">
              <a:extLst>
                <a:ext uri="{FF2B5EF4-FFF2-40B4-BE49-F238E27FC236}">
                  <a16:creationId xmlns:a16="http://schemas.microsoft.com/office/drawing/2014/main" id="{C391B523-89EF-6256-10FD-DAFDA589B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8">
              <a:extLst>
                <a:ext uri="{FF2B5EF4-FFF2-40B4-BE49-F238E27FC236}">
                  <a16:creationId xmlns:a16="http://schemas.microsoft.com/office/drawing/2014/main" id="{59A6C240-6416-A285-2CA4-0E47E501B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9">
              <a:extLst>
                <a:ext uri="{FF2B5EF4-FFF2-40B4-BE49-F238E27FC236}">
                  <a16:creationId xmlns:a16="http://schemas.microsoft.com/office/drawing/2014/main" id="{844141EC-5B90-A50B-605F-7EF1421A7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20">
              <a:extLst>
                <a:ext uri="{FF2B5EF4-FFF2-40B4-BE49-F238E27FC236}">
                  <a16:creationId xmlns:a16="http://schemas.microsoft.com/office/drawing/2014/main" id="{DC6F3E89-8E87-68FD-5B7C-6D5A56E7D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36" name="Freeform 121">
                <a:extLst>
                  <a:ext uri="{FF2B5EF4-FFF2-40B4-BE49-F238E27FC236}">
                    <a16:creationId xmlns:a16="http://schemas.microsoft.com/office/drawing/2014/main" id="{DCFEFB48-A28A-7946-88EF-C28E823BB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22">
                <a:extLst>
                  <a:ext uri="{FF2B5EF4-FFF2-40B4-BE49-F238E27FC236}">
                    <a16:creationId xmlns:a16="http://schemas.microsoft.com/office/drawing/2014/main" id="{317FECDB-BA33-DD3E-CEF1-BED5FA45C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23">
                <a:extLst>
                  <a:ext uri="{FF2B5EF4-FFF2-40B4-BE49-F238E27FC236}">
                    <a16:creationId xmlns:a16="http://schemas.microsoft.com/office/drawing/2014/main" id="{1DBC9061-AB4F-7772-B50D-479585D0A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24">
                <a:extLst>
                  <a:ext uri="{FF2B5EF4-FFF2-40B4-BE49-F238E27FC236}">
                    <a16:creationId xmlns:a16="http://schemas.microsoft.com/office/drawing/2014/main" id="{A805B412-6449-3F36-63DA-62328F840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25">
                <a:extLst>
                  <a:ext uri="{FF2B5EF4-FFF2-40B4-BE49-F238E27FC236}">
                    <a16:creationId xmlns:a16="http://schemas.microsoft.com/office/drawing/2014/main" id="{10663E41-00FA-C798-6C5A-FD656461D9E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26">
              <a:extLst>
                <a:ext uri="{FF2B5EF4-FFF2-40B4-BE49-F238E27FC236}">
                  <a16:creationId xmlns:a16="http://schemas.microsoft.com/office/drawing/2014/main" id="{520D4E79-8255-275E-5EBD-63DC0505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27">
              <a:extLst>
                <a:ext uri="{FF2B5EF4-FFF2-40B4-BE49-F238E27FC236}">
                  <a16:creationId xmlns:a16="http://schemas.microsoft.com/office/drawing/2014/main" id="{EB1EBEDB-7790-F86E-C636-52EF5F56E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28">
              <a:extLst>
                <a:ext uri="{FF2B5EF4-FFF2-40B4-BE49-F238E27FC236}">
                  <a16:creationId xmlns:a16="http://schemas.microsoft.com/office/drawing/2014/main" id="{0A4D715B-195A-F0B3-AB8F-0270FCEB0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29">
              <a:extLst>
                <a:ext uri="{FF2B5EF4-FFF2-40B4-BE49-F238E27FC236}">
                  <a16:creationId xmlns:a16="http://schemas.microsoft.com/office/drawing/2014/main" id="{43EAA8FD-48B6-DA05-619C-5AFB8F904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23" name="Text Box 130">
              <a:extLst>
                <a:ext uri="{FF2B5EF4-FFF2-40B4-BE49-F238E27FC236}">
                  <a16:creationId xmlns:a16="http://schemas.microsoft.com/office/drawing/2014/main" id="{9118F687-70D4-2FCD-F6EA-ACE4F852D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24" name="Text Box 131">
              <a:extLst>
                <a:ext uri="{FF2B5EF4-FFF2-40B4-BE49-F238E27FC236}">
                  <a16:creationId xmlns:a16="http://schemas.microsoft.com/office/drawing/2014/main" id="{8BEDFC13-F3F6-19EC-E064-93AFEE988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25" name="Line 132">
              <a:extLst>
                <a:ext uri="{FF2B5EF4-FFF2-40B4-BE49-F238E27FC236}">
                  <a16:creationId xmlns:a16="http://schemas.microsoft.com/office/drawing/2014/main" id="{F9FF6E81-EE67-7D7C-356D-579599702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33">
              <a:extLst>
                <a:ext uri="{FF2B5EF4-FFF2-40B4-BE49-F238E27FC236}">
                  <a16:creationId xmlns:a16="http://schemas.microsoft.com/office/drawing/2014/main" id="{15471A07-C41D-2D0C-E8B2-39EDF6B9F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134">
              <a:extLst>
                <a:ext uri="{FF2B5EF4-FFF2-40B4-BE49-F238E27FC236}">
                  <a16:creationId xmlns:a16="http://schemas.microsoft.com/office/drawing/2014/main" id="{4756C4E2-C4F5-B440-AD21-184570571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31" name="Freeform 135">
                <a:extLst>
                  <a:ext uri="{FF2B5EF4-FFF2-40B4-BE49-F238E27FC236}">
                    <a16:creationId xmlns:a16="http://schemas.microsoft.com/office/drawing/2014/main" id="{6F3CD7E2-3CC7-72AA-F29D-B7D807815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6">
                <a:extLst>
                  <a:ext uri="{FF2B5EF4-FFF2-40B4-BE49-F238E27FC236}">
                    <a16:creationId xmlns:a16="http://schemas.microsoft.com/office/drawing/2014/main" id="{B37950A0-7469-353D-23FC-7989338A1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37">
                <a:extLst>
                  <a:ext uri="{FF2B5EF4-FFF2-40B4-BE49-F238E27FC236}">
                    <a16:creationId xmlns:a16="http://schemas.microsoft.com/office/drawing/2014/main" id="{A067B3E1-E481-DD9C-AA95-D196FC665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8">
                <a:extLst>
                  <a:ext uri="{FF2B5EF4-FFF2-40B4-BE49-F238E27FC236}">
                    <a16:creationId xmlns:a16="http://schemas.microsoft.com/office/drawing/2014/main" id="{8D2D7965-F62A-16A5-89B4-933F3B154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9">
                <a:extLst>
                  <a:ext uri="{FF2B5EF4-FFF2-40B4-BE49-F238E27FC236}">
                    <a16:creationId xmlns:a16="http://schemas.microsoft.com/office/drawing/2014/main" id="{691ACBC9-2641-A3B4-6966-8D1B248BBE6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140">
              <a:extLst>
                <a:ext uri="{FF2B5EF4-FFF2-40B4-BE49-F238E27FC236}">
                  <a16:creationId xmlns:a16="http://schemas.microsoft.com/office/drawing/2014/main" id="{E5FD0954-B6C4-11DB-88CC-FD2466385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29" name="AutoShape 141">
                <a:extLst>
                  <a:ext uri="{FF2B5EF4-FFF2-40B4-BE49-F238E27FC236}">
                    <a16:creationId xmlns:a16="http://schemas.microsoft.com/office/drawing/2014/main" id="{5D383FF2-8B79-B493-BC78-9EECA6BB5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Oval 142">
                <a:extLst>
                  <a:ext uri="{FF2B5EF4-FFF2-40B4-BE49-F238E27FC236}">
                    <a16:creationId xmlns:a16="http://schemas.microsoft.com/office/drawing/2014/main" id="{AF3AD139-AC59-EDB4-43AC-2B9873712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41" name="Group 234">
            <a:extLst>
              <a:ext uri="{FF2B5EF4-FFF2-40B4-BE49-F238E27FC236}">
                <a16:creationId xmlns:a16="http://schemas.microsoft.com/office/drawing/2014/main" id="{B3B475DB-FBF0-0CC5-2C5D-1557C272B481}"/>
              </a:ext>
            </a:extLst>
          </p:cNvPr>
          <p:cNvGrpSpPr>
            <a:grpSpLocks/>
          </p:cNvGrpSpPr>
          <p:nvPr/>
        </p:nvGrpSpPr>
        <p:grpSpPr bwMode="auto">
          <a:xfrm>
            <a:off x="3967547" y="2839670"/>
            <a:ext cx="4073525" cy="1784350"/>
            <a:chOff x="2832" y="1392"/>
            <a:chExt cx="2566" cy="1124"/>
          </a:xfrm>
        </p:grpSpPr>
        <p:sp>
          <p:nvSpPr>
            <p:cNvPr id="42" name="AutoShape 35">
              <a:extLst>
                <a:ext uri="{FF2B5EF4-FFF2-40B4-BE49-F238E27FC236}">
                  <a16:creationId xmlns:a16="http://schemas.microsoft.com/office/drawing/2014/main" id="{5349A3F3-56A3-B35F-CC62-7EC4F7598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43" name="Group 181">
              <a:extLst>
                <a:ext uri="{FF2B5EF4-FFF2-40B4-BE49-F238E27FC236}">
                  <a16:creationId xmlns:a16="http://schemas.microsoft.com/office/drawing/2014/main" id="{58DF20CA-4F12-3988-51BE-9408D54D4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392"/>
              <a:ext cx="2134" cy="1124"/>
              <a:chOff x="3264" y="1392"/>
              <a:chExt cx="2134" cy="1124"/>
            </a:xfrm>
          </p:grpSpPr>
          <p:grpSp>
            <p:nvGrpSpPr>
              <p:cNvPr id="44" name="Group 146">
                <a:extLst>
                  <a:ext uri="{FF2B5EF4-FFF2-40B4-BE49-F238E27FC236}">
                    <a16:creationId xmlns:a16="http://schemas.microsoft.com/office/drawing/2014/main" id="{1659868A-E185-AD9F-1759-E2C467C31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1392"/>
                <a:ext cx="2134" cy="1124"/>
                <a:chOff x="1832" y="2448"/>
                <a:chExt cx="2134" cy="1124"/>
              </a:xfrm>
            </p:grpSpPr>
            <p:sp>
              <p:nvSpPr>
                <p:cNvPr id="53" name="Text Box 147">
                  <a:extLst>
                    <a:ext uri="{FF2B5EF4-FFF2-40B4-BE49-F238E27FC236}">
                      <a16:creationId xmlns:a16="http://schemas.microsoft.com/office/drawing/2014/main" id="{B1168C07-3B9B-FB5D-A9F1-BA4A6A8D7E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0" y="2976"/>
                  <a:ext cx="226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G</a:t>
                  </a:r>
                </a:p>
              </p:txBody>
            </p:sp>
            <p:sp>
              <p:nvSpPr>
                <p:cNvPr id="54" name="Line 148">
                  <a:extLst>
                    <a:ext uri="{FF2B5EF4-FFF2-40B4-BE49-F238E27FC236}">
                      <a16:creationId xmlns:a16="http://schemas.microsoft.com/office/drawing/2014/main" id="{7DD2C829-0ACA-5B4E-3309-F7BBCF358F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4" y="3080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Text Box 149">
                  <a:extLst>
                    <a:ext uri="{FF2B5EF4-FFF2-40B4-BE49-F238E27FC236}">
                      <a16:creationId xmlns:a16="http://schemas.microsoft.com/office/drawing/2014/main" id="{2A40E43A-0057-3AB3-832C-6CAF7E6FEF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2" y="2448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56" name="Line 150">
                  <a:extLst>
                    <a:ext uri="{FF2B5EF4-FFF2-40B4-BE49-F238E27FC236}">
                      <a16:creationId xmlns:a16="http://schemas.microsoft.com/office/drawing/2014/main" id="{59CF0985-6D64-D4AB-0581-3A821AA999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2592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1">
                  <a:extLst>
                    <a:ext uri="{FF2B5EF4-FFF2-40B4-BE49-F238E27FC236}">
                      <a16:creationId xmlns:a16="http://schemas.microsoft.com/office/drawing/2014/main" id="{A1B93874-92D2-5938-8E71-C0E10C1FC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4" y="297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52">
                  <a:extLst>
                    <a:ext uri="{FF2B5EF4-FFF2-40B4-BE49-F238E27FC236}">
                      <a16:creationId xmlns:a16="http://schemas.microsoft.com/office/drawing/2014/main" id="{520A6D34-153F-1DCC-73FC-9E0F9F765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4" y="3072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Text Box 153">
                  <a:extLst>
                    <a:ext uri="{FF2B5EF4-FFF2-40B4-BE49-F238E27FC236}">
                      <a16:creationId xmlns:a16="http://schemas.microsoft.com/office/drawing/2014/main" id="{2145E84B-A5BA-B061-F3B5-DAD03F4AD5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2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60" name="AutoShape 154">
                  <a:extLst>
                    <a:ext uri="{FF2B5EF4-FFF2-40B4-BE49-F238E27FC236}">
                      <a16:creationId xmlns:a16="http://schemas.microsoft.com/office/drawing/2014/main" id="{E9E7F24A-3C16-7098-4189-6E1D25FD5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2907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1" name="Line 155">
                  <a:extLst>
                    <a:ext uri="{FF2B5EF4-FFF2-40B4-BE49-F238E27FC236}">
                      <a16:creationId xmlns:a16="http://schemas.microsoft.com/office/drawing/2014/main" id="{A02484C1-CDCA-0476-5136-ECF067960C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9" y="2662"/>
                  <a:ext cx="139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56">
                  <a:extLst>
                    <a:ext uri="{FF2B5EF4-FFF2-40B4-BE49-F238E27FC236}">
                      <a16:creationId xmlns:a16="http://schemas.microsoft.com/office/drawing/2014/main" id="{020336EB-17FC-3390-1F04-74195F0BBE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57">
                  <a:extLst>
                    <a:ext uri="{FF2B5EF4-FFF2-40B4-BE49-F238E27FC236}">
                      <a16:creationId xmlns:a16="http://schemas.microsoft.com/office/drawing/2014/main" id="{99F6AEE5-7907-64EB-8E71-F64791A43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4" y="2661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" name="Group 158">
                  <a:extLst>
                    <a:ext uri="{FF2B5EF4-FFF2-40B4-BE49-F238E27FC236}">
                      <a16:creationId xmlns:a16="http://schemas.microsoft.com/office/drawing/2014/main" id="{B4A1735E-2710-9B75-F6FC-B04402A904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1" y="2919"/>
                  <a:ext cx="384" cy="288"/>
                  <a:chOff x="6768" y="11808"/>
                  <a:chExt cx="1008" cy="792"/>
                </a:xfrm>
              </p:grpSpPr>
              <p:sp>
                <p:nvSpPr>
                  <p:cNvPr id="82" name="Freeform 159">
                    <a:extLst>
                      <a:ext uri="{FF2B5EF4-FFF2-40B4-BE49-F238E27FC236}">
                        <a16:creationId xmlns:a16="http://schemas.microsoft.com/office/drawing/2014/main" id="{A2A2773E-DA7C-1A21-F00F-D0CA956FBA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Line 160">
                    <a:extLst>
                      <a:ext uri="{FF2B5EF4-FFF2-40B4-BE49-F238E27FC236}">
                        <a16:creationId xmlns:a16="http://schemas.microsoft.com/office/drawing/2014/main" id="{D18BDB3B-AA11-5F78-89DF-31512D1E6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Line 161">
                    <a:extLst>
                      <a:ext uri="{FF2B5EF4-FFF2-40B4-BE49-F238E27FC236}">
                        <a16:creationId xmlns:a16="http://schemas.microsoft.com/office/drawing/2014/main" id="{E2DA2FDA-39E9-A8BC-D682-F7229A7CAA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62">
                    <a:extLst>
                      <a:ext uri="{FF2B5EF4-FFF2-40B4-BE49-F238E27FC236}">
                        <a16:creationId xmlns:a16="http://schemas.microsoft.com/office/drawing/2014/main" id="{E3636AF2-628C-7295-D74B-2B78591EBC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163">
                    <a:extLst>
                      <a:ext uri="{FF2B5EF4-FFF2-40B4-BE49-F238E27FC236}">
                        <a16:creationId xmlns:a16="http://schemas.microsoft.com/office/drawing/2014/main" id="{C07D1EC8-EC41-CA16-B55A-BA995C3666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" name="Line 164">
                  <a:extLst>
                    <a:ext uri="{FF2B5EF4-FFF2-40B4-BE49-F238E27FC236}">
                      <a16:creationId xmlns:a16="http://schemas.microsoft.com/office/drawing/2014/main" id="{99C4E2E5-26F6-B2DC-EF76-1FCCA00EC1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2736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65">
                  <a:extLst>
                    <a:ext uri="{FF2B5EF4-FFF2-40B4-BE49-F238E27FC236}">
                      <a16:creationId xmlns:a16="http://schemas.microsoft.com/office/drawing/2014/main" id="{8B12CBBF-D490-B06D-85E3-0FB94741E7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2997"/>
                  <a:ext cx="35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66">
                  <a:extLst>
                    <a:ext uri="{FF2B5EF4-FFF2-40B4-BE49-F238E27FC236}">
                      <a16:creationId xmlns:a16="http://schemas.microsoft.com/office/drawing/2014/main" id="{222C59DC-881E-39E3-E4C4-50F3FC9CBE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3141"/>
                  <a:ext cx="3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Text Box 167">
                  <a:extLst>
                    <a:ext uri="{FF2B5EF4-FFF2-40B4-BE49-F238E27FC236}">
                      <a16:creationId xmlns:a16="http://schemas.microsoft.com/office/drawing/2014/main" id="{A6E7351A-698E-B7FA-294C-A27F5C83F5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2" y="3045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69" name="Text Box 168">
                  <a:extLst>
                    <a:ext uri="{FF2B5EF4-FFF2-40B4-BE49-F238E27FC236}">
                      <a16:creationId xmlns:a16="http://schemas.microsoft.com/office/drawing/2014/main" id="{5CE96E50-990B-53FD-9808-6ACBE31643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2" y="2853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70" name="Text Box 169">
                  <a:extLst>
                    <a:ext uri="{FF2B5EF4-FFF2-40B4-BE49-F238E27FC236}">
                      <a16:creationId xmlns:a16="http://schemas.microsoft.com/office/drawing/2014/main" id="{A0CF9EB3-47F2-C41E-07C7-0D3BFADF47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2" y="336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71" name="Line 170">
                  <a:extLst>
                    <a:ext uri="{FF2B5EF4-FFF2-40B4-BE49-F238E27FC236}">
                      <a16:creationId xmlns:a16="http://schemas.microsoft.com/office/drawing/2014/main" id="{CC6CCA41-B0F5-E274-A05F-432ED6025A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171">
                  <a:extLst>
                    <a:ext uri="{FF2B5EF4-FFF2-40B4-BE49-F238E27FC236}">
                      <a16:creationId xmlns:a16="http://schemas.microsoft.com/office/drawing/2014/main" id="{26D9129A-3B0C-68F4-6241-EDA91CB8B3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3456"/>
                  <a:ext cx="8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3" name="Group 172">
                  <a:extLst>
                    <a:ext uri="{FF2B5EF4-FFF2-40B4-BE49-F238E27FC236}">
                      <a16:creationId xmlns:a16="http://schemas.microsoft.com/office/drawing/2014/main" id="{FD30DC21-5131-8E0D-EC4E-F907BE0FC3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1" y="2519"/>
                  <a:ext cx="384" cy="288"/>
                  <a:chOff x="6768" y="11808"/>
                  <a:chExt cx="1008" cy="792"/>
                </a:xfrm>
              </p:grpSpPr>
              <p:sp>
                <p:nvSpPr>
                  <p:cNvPr id="77" name="Freeform 173">
                    <a:extLst>
                      <a:ext uri="{FF2B5EF4-FFF2-40B4-BE49-F238E27FC236}">
                        <a16:creationId xmlns:a16="http://schemas.microsoft.com/office/drawing/2014/main" id="{A9E2ABCF-A6F3-AE62-161B-92A3260026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Line 174">
                    <a:extLst>
                      <a:ext uri="{FF2B5EF4-FFF2-40B4-BE49-F238E27FC236}">
                        <a16:creationId xmlns:a16="http://schemas.microsoft.com/office/drawing/2014/main" id="{974BCC0B-200A-DF38-408B-D75D3E7771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175">
                    <a:extLst>
                      <a:ext uri="{FF2B5EF4-FFF2-40B4-BE49-F238E27FC236}">
                        <a16:creationId xmlns:a16="http://schemas.microsoft.com/office/drawing/2014/main" id="{7C955D63-92B7-CF58-F834-AD81D96110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76">
                    <a:extLst>
                      <a:ext uri="{FF2B5EF4-FFF2-40B4-BE49-F238E27FC236}">
                        <a16:creationId xmlns:a16="http://schemas.microsoft.com/office/drawing/2014/main" id="{E1313D3B-4CC7-85F5-AB18-BEF79996EB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77">
                    <a:extLst>
                      <a:ext uri="{FF2B5EF4-FFF2-40B4-BE49-F238E27FC236}">
                        <a16:creationId xmlns:a16="http://schemas.microsoft.com/office/drawing/2014/main" id="{738C3111-5327-F71B-0C2D-F362890D6B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" name="Group 178">
                  <a:extLst>
                    <a:ext uri="{FF2B5EF4-FFF2-40B4-BE49-F238E27FC236}">
                      <a16:creationId xmlns:a16="http://schemas.microsoft.com/office/drawing/2014/main" id="{41BE61A2-50F3-2E0A-B24A-1D9DD2BAE2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70" y="2900"/>
                  <a:ext cx="192" cy="180"/>
                  <a:chOff x="2160" y="1584"/>
                  <a:chExt cx="308" cy="288"/>
                </a:xfrm>
              </p:grpSpPr>
              <p:sp>
                <p:nvSpPr>
                  <p:cNvPr id="75" name="AutoShape 179">
                    <a:extLst>
                      <a:ext uri="{FF2B5EF4-FFF2-40B4-BE49-F238E27FC236}">
                        <a16:creationId xmlns:a16="http://schemas.microsoft.com/office/drawing/2014/main" id="{5CF9A65C-8164-76F1-15CC-C3EB7A7C9A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6" name="Oval 180">
                    <a:extLst>
                      <a:ext uri="{FF2B5EF4-FFF2-40B4-BE49-F238E27FC236}">
                        <a16:creationId xmlns:a16="http://schemas.microsoft.com/office/drawing/2014/main" id="{A4169C0D-0479-AD8A-EEF3-C6D086AC66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45" name="Oval 66">
                <a:extLst>
                  <a:ext uri="{FF2B5EF4-FFF2-40B4-BE49-F238E27FC236}">
                    <a16:creationId xmlns:a16="http://schemas.microsoft.com/office/drawing/2014/main" id="{DDD65717-559B-E45C-9A53-EC67D695F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15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6" name="Oval 67">
                <a:extLst>
                  <a:ext uri="{FF2B5EF4-FFF2-40B4-BE49-F238E27FC236}">
                    <a16:creationId xmlns:a16="http://schemas.microsoft.com/office/drawing/2014/main" id="{11A6ABCF-7D1F-FED4-B9F4-35007D226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19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" name="Oval 68">
                <a:extLst>
                  <a:ext uri="{FF2B5EF4-FFF2-40B4-BE49-F238E27FC236}">
                    <a16:creationId xmlns:a16="http://schemas.microsoft.com/office/drawing/2014/main" id="{035A80D5-3C1F-8F21-5FBE-90EAC26B7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19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8" name="Oval 69">
                <a:extLst>
                  <a:ext uri="{FF2B5EF4-FFF2-40B4-BE49-F238E27FC236}">
                    <a16:creationId xmlns:a16="http://schemas.microsoft.com/office/drawing/2014/main" id="{A19BA753-862C-D9E5-C69C-F8EF7FBD1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199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9" name="Oval 70">
                <a:extLst>
                  <a:ext uri="{FF2B5EF4-FFF2-40B4-BE49-F238E27FC236}">
                    <a16:creationId xmlns:a16="http://schemas.microsoft.com/office/drawing/2014/main" id="{15114C18-8FB0-4333-67D5-14D57662C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08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50" name="Group 143">
                <a:extLst>
                  <a:ext uri="{FF2B5EF4-FFF2-40B4-BE49-F238E27FC236}">
                    <a16:creationId xmlns:a16="http://schemas.microsoft.com/office/drawing/2014/main" id="{3239E32A-F384-1A46-1770-82A23973FA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2304"/>
                <a:ext cx="192" cy="180"/>
                <a:chOff x="2160" y="1584"/>
                <a:chExt cx="308" cy="288"/>
              </a:xfrm>
            </p:grpSpPr>
            <p:sp>
              <p:nvSpPr>
                <p:cNvPr id="51" name="AutoShape 144">
                  <a:extLst>
                    <a:ext uri="{FF2B5EF4-FFF2-40B4-BE49-F238E27FC236}">
                      <a16:creationId xmlns:a16="http://schemas.microsoft.com/office/drawing/2014/main" id="{68F447C2-7EDC-A7A3-65DA-B68F7F4C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2" name="Oval 145">
                  <a:extLst>
                    <a:ext uri="{FF2B5EF4-FFF2-40B4-BE49-F238E27FC236}">
                      <a16:creationId xmlns:a16="http://schemas.microsoft.com/office/drawing/2014/main" id="{9E5503BE-27E7-5811-CEC1-D97EE6B2A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87" name="Group 235">
            <a:extLst>
              <a:ext uri="{FF2B5EF4-FFF2-40B4-BE49-F238E27FC236}">
                <a16:creationId xmlns:a16="http://schemas.microsoft.com/office/drawing/2014/main" id="{9B9BFD95-926F-AB62-D0F8-49FAFA062167}"/>
              </a:ext>
            </a:extLst>
          </p:cNvPr>
          <p:cNvGrpSpPr>
            <a:grpSpLocks/>
          </p:cNvGrpSpPr>
          <p:nvPr/>
        </p:nvGrpSpPr>
        <p:grpSpPr bwMode="auto">
          <a:xfrm>
            <a:off x="8196911" y="2932611"/>
            <a:ext cx="4073525" cy="1784350"/>
            <a:chOff x="1680" y="2640"/>
            <a:chExt cx="2566" cy="1124"/>
          </a:xfrm>
        </p:grpSpPr>
        <p:sp>
          <p:nvSpPr>
            <p:cNvPr id="88" name="AutoShape 75">
              <a:extLst>
                <a:ext uri="{FF2B5EF4-FFF2-40B4-BE49-F238E27FC236}">
                  <a16:creationId xmlns:a16="http://schemas.microsoft.com/office/drawing/2014/main" id="{4C882C87-C136-9FC3-E662-9332F60B7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89" name="Group 233">
              <a:extLst>
                <a:ext uri="{FF2B5EF4-FFF2-40B4-BE49-F238E27FC236}">
                  <a16:creationId xmlns:a16="http://schemas.microsoft.com/office/drawing/2014/main" id="{E2661024-E638-0961-3372-24052EBA0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40"/>
              <a:ext cx="2134" cy="1124"/>
              <a:chOff x="2256" y="2592"/>
              <a:chExt cx="2134" cy="1124"/>
            </a:xfrm>
          </p:grpSpPr>
          <p:sp>
            <p:nvSpPr>
              <p:cNvPr id="90" name="Text Box 184">
                <a:extLst>
                  <a:ext uri="{FF2B5EF4-FFF2-40B4-BE49-F238E27FC236}">
                    <a16:creationId xmlns:a16="http://schemas.microsoft.com/office/drawing/2014/main" id="{2A88AF1B-2D9D-4FB9-57B7-75F157D1F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4" y="3120"/>
                <a:ext cx="226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G</a:t>
                </a:r>
              </a:p>
            </p:txBody>
          </p:sp>
          <p:sp>
            <p:nvSpPr>
              <p:cNvPr id="91" name="Line 185">
                <a:extLst>
                  <a:ext uri="{FF2B5EF4-FFF2-40B4-BE49-F238E27FC236}">
                    <a16:creationId xmlns:a16="http://schemas.microsoft.com/office/drawing/2014/main" id="{375528D0-2684-5C22-2EB7-E98913B4B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8" y="3224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186">
                <a:extLst>
                  <a:ext uri="{FF2B5EF4-FFF2-40B4-BE49-F238E27FC236}">
                    <a16:creationId xmlns:a16="http://schemas.microsoft.com/office/drawing/2014/main" id="{E8998262-1114-38CA-8DB8-F094D5719D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59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93" name="Line 187">
                <a:extLst>
                  <a:ext uri="{FF2B5EF4-FFF2-40B4-BE49-F238E27FC236}">
                    <a16:creationId xmlns:a16="http://schemas.microsoft.com/office/drawing/2014/main" id="{5AE48DDA-76A2-E68C-3D48-5DEB321CA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8" y="2736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88">
                <a:extLst>
                  <a:ext uri="{FF2B5EF4-FFF2-40B4-BE49-F238E27FC236}">
                    <a16:creationId xmlns:a16="http://schemas.microsoft.com/office/drawing/2014/main" id="{732FF3E5-6D9C-07F2-B6E1-7FA918050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312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189">
                <a:extLst>
                  <a:ext uri="{FF2B5EF4-FFF2-40B4-BE49-F238E27FC236}">
                    <a16:creationId xmlns:a16="http://schemas.microsoft.com/office/drawing/2014/main" id="{95DAA0F5-45BC-A95F-EA4C-C79C97803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8" y="3216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190">
                <a:extLst>
                  <a:ext uri="{FF2B5EF4-FFF2-40B4-BE49-F238E27FC236}">
                    <a16:creationId xmlns:a16="http://schemas.microsoft.com/office/drawing/2014/main" id="{68E23730-7BDE-D462-1A93-CEF0E4B4D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8A9FA05C-3ABF-17CB-8250-BF70B20F3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2806"/>
                <a:ext cx="139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93">
                <a:extLst>
                  <a:ext uri="{FF2B5EF4-FFF2-40B4-BE49-F238E27FC236}">
                    <a16:creationId xmlns:a16="http://schemas.microsoft.com/office/drawing/2014/main" id="{6EB9D617-FC9B-AA60-02F2-DB4795CEF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4">
                <a:extLst>
                  <a:ext uri="{FF2B5EF4-FFF2-40B4-BE49-F238E27FC236}">
                    <a16:creationId xmlns:a16="http://schemas.microsoft.com/office/drawing/2014/main" id="{F3F5AF92-14E3-56EF-C0ED-7008DD8B3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2805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0" name="Group 195">
                <a:extLst>
                  <a:ext uri="{FF2B5EF4-FFF2-40B4-BE49-F238E27FC236}">
                    <a16:creationId xmlns:a16="http://schemas.microsoft.com/office/drawing/2014/main" id="{FFB492AA-9E4E-06A3-3123-91F3CF841D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5" y="3063"/>
                <a:ext cx="384" cy="288"/>
                <a:chOff x="6768" y="11808"/>
                <a:chExt cx="1008" cy="792"/>
              </a:xfrm>
            </p:grpSpPr>
            <p:sp>
              <p:nvSpPr>
                <p:cNvPr id="130" name="Freeform 196">
                  <a:extLst>
                    <a:ext uri="{FF2B5EF4-FFF2-40B4-BE49-F238E27FC236}">
                      <a16:creationId xmlns:a16="http://schemas.microsoft.com/office/drawing/2014/main" id="{C4F6B7E0-17D8-E511-3054-BC75FD05F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97">
                  <a:extLst>
                    <a:ext uri="{FF2B5EF4-FFF2-40B4-BE49-F238E27FC236}">
                      <a16:creationId xmlns:a16="http://schemas.microsoft.com/office/drawing/2014/main" id="{6861ADF6-ECF5-F3D1-A3C4-5CFD835C5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198">
                  <a:extLst>
                    <a:ext uri="{FF2B5EF4-FFF2-40B4-BE49-F238E27FC236}">
                      <a16:creationId xmlns:a16="http://schemas.microsoft.com/office/drawing/2014/main" id="{646D7497-8B89-9E32-B978-1AEA74A179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199">
                  <a:extLst>
                    <a:ext uri="{FF2B5EF4-FFF2-40B4-BE49-F238E27FC236}">
                      <a16:creationId xmlns:a16="http://schemas.microsoft.com/office/drawing/2014/main" id="{A9440F73-3B92-39BB-9FCB-F93A161F9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200">
                  <a:extLst>
                    <a:ext uri="{FF2B5EF4-FFF2-40B4-BE49-F238E27FC236}">
                      <a16:creationId xmlns:a16="http://schemas.microsoft.com/office/drawing/2014/main" id="{B60156F9-71E8-D8E3-BA44-CD8A2477D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" name="Line 201">
                <a:extLst>
                  <a:ext uri="{FF2B5EF4-FFF2-40B4-BE49-F238E27FC236}">
                    <a16:creationId xmlns:a16="http://schemas.microsoft.com/office/drawing/2014/main" id="{43C47400-0976-1451-25E3-03C89B5E9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8" y="2880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A8349F21-63F8-92B6-8F87-84A68AC46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8" y="3141"/>
                <a:ext cx="3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203">
                <a:extLst>
                  <a:ext uri="{FF2B5EF4-FFF2-40B4-BE49-F238E27FC236}">
                    <a16:creationId xmlns:a16="http://schemas.microsoft.com/office/drawing/2014/main" id="{6E191749-E1CE-365F-FB93-D74DFCA87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8" y="3285"/>
                <a:ext cx="3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204">
                <a:extLst>
                  <a:ext uri="{FF2B5EF4-FFF2-40B4-BE49-F238E27FC236}">
                    <a16:creationId xmlns:a16="http://schemas.microsoft.com/office/drawing/2014/main" id="{D6CCBE07-B00F-2665-C08E-0620E26AF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189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05" name="Text Box 205">
                <a:extLst>
                  <a:ext uri="{FF2B5EF4-FFF2-40B4-BE49-F238E27FC236}">
                    <a16:creationId xmlns:a16="http://schemas.microsoft.com/office/drawing/2014/main" id="{33C7A031-7F30-8415-4CBD-711874183C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997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06" name="Text Box 206">
                <a:extLst>
                  <a:ext uri="{FF2B5EF4-FFF2-40B4-BE49-F238E27FC236}">
                    <a16:creationId xmlns:a16="http://schemas.microsoft.com/office/drawing/2014/main" id="{E5D95DB4-8183-EE0E-1E76-B60004755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50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07" name="Line 207">
                <a:extLst>
                  <a:ext uri="{FF2B5EF4-FFF2-40B4-BE49-F238E27FC236}">
                    <a16:creationId xmlns:a16="http://schemas.microsoft.com/office/drawing/2014/main" id="{B56B93DE-BFC8-F415-DEF9-D46843DFF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08">
                <a:extLst>
                  <a:ext uri="{FF2B5EF4-FFF2-40B4-BE49-F238E27FC236}">
                    <a16:creationId xmlns:a16="http://schemas.microsoft.com/office/drawing/2014/main" id="{DA68106E-9F1B-B473-3A19-D0D869F6F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8" y="3600"/>
                <a:ext cx="8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9" name="Group 209">
                <a:extLst>
                  <a:ext uri="{FF2B5EF4-FFF2-40B4-BE49-F238E27FC236}">
                    <a16:creationId xmlns:a16="http://schemas.microsoft.com/office/drawing/2014/main" id="{995DB472-47B2-2AB9-33B9-546D388C6C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5" y="2663"/>
                <a:ext cx="384" cy="288"/>
                <a:chOff x="6768" y="11808"/>
                <a:chExt cx="1008" cy="792"/>
              </a:xfrm>
            </p:grpSpPr>
            <p:sp>
              <p:nvSpPr>
                <p:cNvPr id="125" name="Freeform 210">
                  <a:extLst>
                    <a:ext uri="{FF2B5EF4-FFF2-40B4-BE49-F238E27FC236}">
                      <a16:creationId xmlns:a16="http://schemas.microsoft.com/office/drawing/2014/main" id="{79E44695-217F-01CA-0030-1305312D68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Line 211">
                  <a:extLst>
                    <a:ext uri="{FF2B5EF4-FFF2-40B4-BE49-F238E27FC236}">
                      <a16:creationId xmlns:a16="http://schemas.microsoft.com/office/drawing/2014/main" id="{42CC47E4-3C6C-4431-7B1D-F63FEFF15C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12">
                  <a:extLst>
                    <a:ext uri="{FF2B5EF4-FFF2-40B4-BE49-F238E27FC236}">
                      <a16:creationId xmlns:a16="http://schemas.microsoft.com/office/drawing/2014/main" id="{16A893B5-A44D-42F2-7660-0FEA41F41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213">
                  <a:extLst>
                    <a:ext uri="{FF2B5EF4-FFF2-40B4-BE49-F238E27FC236}">
                      <a16:creationId xmlns:a16="http://schemas.microsoft.com/office/drawing/2014/main" id="{CA6257FA-8AD5-6AE2-099A-1FD0ADAB19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214">
                  <a:extLst>
                    <a:ext uri="{FF2B5EF4-FFF2-40B4-BE49-F238E27FC236}">
                      <a16:creationId xmlns:a16="http://schemas.microsoft.com/office/drawing/2014/main" id="{256D39BF-AFC5-322E-0CA4-F5BDFEE57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0" name="Group 215">
                <a:extLst>
                  <a:ext uri="{FF2B5EF4-FFF2-40B4-BE49-F238E27FC236}">
                    <a16:creationId xmlns:a16="http://schemas.microsoft.com/office/drawing/2014/main" id="{EEFD6FAA-16D5-2527-BCEF-81EB40EEC4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4" y="3044"/>
                <a:ext cx="192" cy="180"/>
                <a:chOff x="2160" y="1584"/>
                <a:chExt cx="308" cy="288"/>
              </a:xfrm>
            </p:grpSpPr>
            <p:sp>
              <p:nvSpPr>
                <p:cNvPr id="123" name="AutoShape 216">
                  <a:extLst>
                    <a:ext uri="{FF2B5EF4-FFF2-40B4-BE49-F238E27FC236}">
                      <a16:creationId xmlns:a16="http://schemas.microsoft.com/office/drawing/2014/main" id="{5BD48660-34EF-6CE4-28E2-F88D8776C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4" name="Oval 217">
                  <a:extLst>
                    <a:ext uri="{FF2B5EF4-FFF2-40B4-BE49-F238E27FC236}">
                      <a16:creationId xmlns:a16="http://schemas.microsoft.com/office/drawing/2014/main" id="{8D453EAF-87CA-AC88-AED5-711EF973E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11" name="Oval 218">
                <a:extLst>
                  <a:ext uri="{FF2B5EF4-FFF2-40B4-BE49-F238E27FC236}">
                    <a16:creationId xmlns:a16="http://schemas.microsoft.com/office/drawing/2014/main" id="{38CAED20-5A2F-C95F-AC9B-EDCF4C2C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1" y="27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2" name="Oval 219">
                <a:extLst>
                  <a:ext uri="{FF2B5EF4-FFF2-40B4-BE49-F238E27FC236}">
                    <a16:creationId xmlns:a16="http://schemas.microsoft.com/office/drawing/2014/main" id="{FF3033F1-214A-2E19-CACD-E352A44BD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1" y="31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13" name="Group 223">
                <a:extLst>
                  <a:ext uri="{FF2B5EF4-FFF2-40B4-BE49-F238E27FC236}">
                    <a16:creationId xmlns:a16="http://schemas.microsoft.com/office/drawing/2014/main" id="{5817723B-730D-DF20-EF4E-7D592C02B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3504"/>
                <a:ext cx="192" cy="180"/>
                <a:chOff x="2160" y="1584"/>
                <a:chExt cx="308" cy="288"/>
              </a:xfrm>
            </p:grpSpPr>
            <p:sp>
              <p:nvSpPr>
                <p:cNvPr id="121" name="AutoShape 224">
                  <a:extLst>
                    <a:ext uri="{FF2B5EF4-FFF2-40B4-BE49-F238E27FC236}">
                      <a16:creationId xmlns:a16="http://schemas.microsoft.com/office/drawing/2014/main" id="{196AF542-BB30-5469-A562-E37B1562E3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2" name="Oval 225">
                  <a:extLst>
                    <a:ext uri="{FF2B5EF4-FFF2-40B4-BE49-F238E27FC236}">
                      <a16:creationId xmlns:a16="http://schemas.microsoft.com/office/drawing/2014/main" id="{AAA77E21-6C1F-D6E9-70B4-84263F525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14" name="Group 226">
                <a:extLst>
                  <a:ext uri="{FF2B5EF4-FFF2-40B4-BE49-F238E27FC236}">
                    <a16:creationId xmlns:a16="http://schemas.microsoft.com/office/drawing/2014/main" id="{D1BC71F8-46E4-B8E2-07E8-6EA79A709C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072"/>
                <a:ext cx="384" cy="288"/>
                <a:chOff x="6768" y="11808"/>
                <a:chExt cx="1008" cy="792"/>
              </a:xfrm>
            </p:grpSpPr>
            <p:sp>
              <p:nvSpPr>
                <p:cNvPr id="116" name="Freeform 227">
                  <a:extLst>
                    <a:ext uri="{FF2B5EF4-FFF2-40B4-BE49-F238E27FC236}">
                      <a16:creationId xmlns:a16="http://schemas.microsoft.com/office/drawing/2014/main" id="{A9D8203B-92C9-8096-5A5C-29FF6459C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228">
                  <a:extLst>
                    <a:ext uri="{FF2B5EF4-FFF2-40B4-BE49-F238E27FC236}">
                      <a16:creationId xmlns:a16="http://schemas.microsoft.com/office/drawing/2014/main" id="{404FCD01-3E92-63EC-4C2E-57CF8F928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Line 229">
                  <a:extLst>
                    <a:ext uri="{FF2B5EF4-FFF2-40B4-BE49-F238E27FC236}">
                      <a16:creationId xmlns:a16="http://schemas.microsoft.com/office/drawing/2014/main" id="{3656E06C-25C6-32A4-6BEC-0AB328436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30">
                  <a:extLst>
                    <a:ext uri="{FF2B5EF4-FFF2-40B4-BE49-F238E27FC236}">
                      <a16:creationId xmlns:a16="http://schemas.microsoft.com/office/drawing/2014/main" id="{8F5C9185-460F-8E80-7FBA-0BE91C749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231">
                  <a:extLst>
                    <a:ext uri="{FF2B5EF4-FFF2-40B4-BE49-F238E27FC236}">
                      <a16:creationId xmlns:a16="http://schemas.microsoft.com/office/drawing/2014/main" id="{E69663CF-EDF0-87D9-25DC-06323D2CC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" name="Oval 232">
                <a:extLst>
                  <a:ext uri="{FF2B5EF4-FFF2-40B4-BE49-F238E27FC236}">
                    <a16:creationId xmlns:a16="http://schemas.microsoft.com/office/drawing/2014/main" id="{56141681-F8C2-9376-C543-6B2C10140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32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5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5042453" y="4029076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m4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591728" y="4029076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m5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6139416" y="4029076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m7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6688691" y="4029076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m6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5042453" y="3573464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 dirty="0">
                <a:latin typeface="Tahoma" pitchFamily="34" charset="0"/>
              </a:rPr>
              <a:t>m0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5591728" y="3573464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 dirty="0">
                <a:latin typeface="Tahoma" pitchFamily="34" charset="0"/>
              </a:rPr>
              <a:t>m1</a:t>
            </a: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139416" y="3573464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m3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6688691" y="3573464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m2</a:t>
            </a: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5042453" y="4487864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m12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5591728" y="4487864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m13</a:t>
            </a: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6139416" y="4487864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m15</a:t>
            </a: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6688691" y="4487864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m14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5042453" y="4945064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m8</a:t>
            </a: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5591728" y="4945064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m9</a:t>
            </a:r>
          </a:p>
        </p:txBody>
      </p:sp>
      <p:sp>
        <p:nvSpPr>
          <p:cNvPr id="65" name="Text Box 39"/>
          <p:cNvSpPr txBox="1">
            <a:spLocks noChangeArrowheads="1"/>
          </p:cNvSpPr>
          <p:nvPr/>
        </p:nvSpPr>
        <p:spPr bwMode="auto">
          <a:xfrm>
            <a:off x="6139416" y="4945064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>
                <a:latin typeface="Tahoma" pitchFamily="34" charset="0"/>
              </a:rPr>
              <a:t>m11</a:t>
            </a:r>
          </a:p>
        </p:txBody>
      </p: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6688691" y="4945064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 dirty="0">
                <a:latin typeface="Tahoma" pitchFamily="34" charset="0"/>
              </a:rPr>
              <a:t>m10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5.1 4-Variable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981200" y="1295401"/>
            <a:ext cx="8229600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16 square cells in a 4-variable K-map.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Let the variables be </a:t>
            </a:r>
            <a:r>
              <a:rPr lang="en-US" dirty="0">
                <a:solidFill>
                  <a:srgbClr val="0000CC"/>
                </a:solidFill>
              </a:rPr>
              <a:t>w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042453" y="3481389"/>
            <a:ext cx="2195513" cy="182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042453" y="3938589"/>
            <a:ext cx="2195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591728" y="3481389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232828" y="4718051"/>
            <a:ext cx="403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>
                <a:latin typeface="Tahoma" pitchFamily="34" charset="0"/>
              </a:rPr>
              <a:t>w</a:t>
            </a:r>
          </a:p>
        </p:txBody>
      </p:sp>
      <p:sp>
        <p:nvSpPr>
          <p:cNvPr id="37" name="AutoShape 11"/>
          <p:cNvSpPr>
            <a:spLocks/>
          </p:cNvSpPr>
          <p:nvPr/>
        </p:nvSpPr>
        <p:spPr bwMode="auto">
          <a:xfrm>
            <a:off x="4577316" y="4438651"/>
            <a:ext cx="133350" cy="863600"/>
          </a:xfrm>
          <a:prstGeom prst="leftBrace">
            <a:avLst>
              <a:gd name="adj1" fmla="val 5396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12"/>
          <p:cNvSpPr>
            <a:spLocks/>
          </p:cNvSpPr>
          <p:nvPr/>
        </p:nvSpPr>
        <p:spPr bwMode="auto">
          <a:xfrm rot="5400000" flipV="1">
            <a:off x="6628366" y="2587626"/>
            <a:ext cx="141288" cy="1071563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6493428" y="2765426"/>
            <a:ext cx="40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>
                <a:latin typeface="Tahoma" pitchFamily="34" charset="0"/>
              </a:rPr>
              <a:t>y</a:t>
            </a:r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6139416" y="3481389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6688691" y="3481389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4677328" y="3573464"/>
            <a:ext cx="401638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GB" sz="1600" b="1" dirty="0">
                <a:latin typeface="Times New Roman" pitchFamily="18" charset="0"/>
              </a:rPr>
              <a:t>00</a:t>
            </a:r>
          </a:p>
          <a:p>
            <a:pPr algn="r" eaLnBrk="0" hangingPunct="0"/>
            <a:r>
              <a:rPr lang="en-GB" sz="1600" b="1" dirty="0">
                <a:latin typeface="Times New Roman" pitchFamily="18" charset="0"/>
              </a:rPr>
              <a:t>   01</a:t>
            </a:r>
          </a:p>
          <a:p>
            <a:pPr algn="r" eaLnBrk="0" hangingPunct="0"/>
            <a:endParaRPr lang="en-GB" sz="1600" b="1" dirty="0">
              <a:latin typeface="Times New Roman" pitchFamily="18" charset="0"/>
            </a:endParaRPr>
          </a:p>
          <a:p>
            <a:pPr algn="r" eaLnBrk="0" hangingPunct="0"/>
            <a:r>
              <a:rPr lang="en-GB" sz="1600" b="1" dirty="0">
                <a:latin typeface="Times New Roman" pitchFamily="18" charset="0"/>
              </a:rPr>
              <a:t>11</a:t>
            </a:r>
          </a:p>
          <a:p>
            <a:pPr algn="r" eaLnBrk="0" hangingPunct="0"/>
            <a:endParaRPr lang="en-GB" sz="1600" b="1" dirty="0">
              <a:latin typeface="Times New Roman" pitchFamily="18" charset="0"/>
            </a:endParaRPr>
          </a:p>
          <a:p>
            <a:pPr algn="r" eaLnBrk="0" hangingPunct="0"/>
            <a:r>
              <a:rPr lang="en-GB" sz="1600" b="1" dirty="0">
                <a:latin typeface="Times New Roman" pitchFamily="18" charset="0"/>
              </a:rPr>
              <a:t>10</a:t>
            </a: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5134528" y="3189289"/>
            <a:ext cx="2044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1600" b="1" dirty="0">
                <a:latin typeface="Times New Roman" pitchFamily="18" charset="0"/>
              </a:rPr>
              <a:t>00       01      11       10</a:t>
            </a:r>
          </a:p>
        </p:txBody>
      </p:sp>
      <p:sp>
        <p:nvSpPr>
          <p:cNvPr id="50" name="AutoShape 24"/>
          <p:cNvSpPr>
            <a:spLocks/>
          </p:cNvSpPr>
          <p:nvPr/>
        </p:nvSpPr>
        <p:spPr bwMode="auto">
          <a:xfrm rot="16200000">
            <a:off x="6056866" y="4891089"/>
            <a:ext cx="141288" cy="1071563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5934628" y="5454651"/>
            <a:ext cx="403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>
                <a:latin typeface="Tahoma" pitchFamily="34" charset="0"/>
              </a:rPr>
              <a:t>z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 flipV="1">
            <a:off x="4661453" y="3105151"/>
            <a:ext cx="366713" cy="366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4402691" y="3197226"/>
            <a:ext cx="4730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dirty="0" err="1">
                <a:latin typeface="Tahoma" pitchFamily="34" charset="0"/>
              </a:rPr>
              <a:t>wx</a:t>
            </a:r>
            <a:endParaRPr lang="en-GB" sz="1200" b="1" dirty="0">
              <a:latin typeface="Tahoma" pitchFamily="34" charset="0"/>
            </a:endParaRP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4715428" y="2995614"/>
            <a:ext cx="4714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dirty="0" err="1">
                <a:latin typeface="Tahoma" pitchFamily="34" charset="0"/>
              </a:rPr>
              <a:t>yz</a:t>
            </a:r>
            <a:endParaRPr lang="en-GB" sz="1200" b="1" dirty="0">
              <a:latin typeface="Tahoma" pitchFamily="34" charset="0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5042453" y="4395789"/>
            <a:ext cx="2195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5042453" y="4852989"/>
            <a:ext cx="2195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AutoShape 41"/>
          <p:cNvSpPr>
            <a:spLocks/>
          </p:cNvSpPr>
          <p:nvPr/>
        </p:nvSpPr>
        <p:spPr bwMode="auto">
          <a:xfrm flipH="1">
            <a:off x="7310991" y="3963989"/>
            <a:ext cx="131763" cy="863600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7341153" y="4256089"/>
            <a:ext cx="4048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>
                <a:latin typeface="Tahoma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837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2" grpId="0"/>
      <p:bldP spid="43" grpId="0"/>
      <p:bldP spid="44" grpId="0"/>
      <p:bldP spid="45" grpId="0"/>
      <p:bldP spid="46" grpId="0"/>
      <p:bldP spid="4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31" grpId="0" animBg="1"/>
      <p:bldP spid="32" grpId="0" animBg="1"/>
      <p:bldP spid="33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8" grpId="0"/>
      <p:bldP spid="49" grpId="0"/>
      <p:bldP spid="50" grpId="0" animBg="1"/>
      <p:bldP spid="51" grpId="0"/>
      <p:bldP spid="52" grpId="0" animBg="1"/>
      <p:bldP spid="53" grpId="0"/>
      <p:bldP spid="54" grpId="0"/>
      <p:bldP spid="55" grpId="0" animBg="1"/>
      <p:bldP spid="56" grpId="0" animBg="1"/>
      <p:bldP spid="67" grpId="0" animBg="1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7561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5.2 How to Use K-maps (7/7)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6119" y="1295401"/>
            <a:ext cx="8229600" cy="69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 of valid and invalid groupings.</a:t>
            </a:r>
          </a:p>
        </p:txBody>
      </p: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1182919" y="1981201"/>
            <a:ext cx="6527800" cy="2098675"/>
            <a:chOff x="960" y="1152"/>
            <a:chExt cx="4112" cy="1371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80" y="2181"/>
              <a:ext cx="361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2503" y="1171"/>
              <a:ext cx="847" cy="998"/>
              <a:chOff x="2503" y="1171"/>
              <a:chExt cx="847" cy="998"/>
            </a:xfrm>
          </p:grpSpPr>
          <p:sp>
            <p:nvSpPr>
              <p:cNvPr id="53" name="AutoShape 7"/>
              <p:cNvSpPr>
                <a:spLocks noChangeArrowheads="1"/>
              </p:cNvSpPr>
              <p:nvPr/>
            </p:nvSpPr>
            <p:spPr bwMode="auto">
              <a:xfrm>
                <a:off x="3157" y="1218"/>
                <a:ext cx="180" cy="89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"/>
              <p:cNvSpPr>
                <a:spLocks/>
              </p:cNvSpPr>
              <p:nvPr/>
            </p:nvSpPr>
            <p:spPr bwMode="auto">
              <a:xfrm rot="5400000">
                <a:off x="2602" y="1874"/>
                <a:ext cx="236" cy="353"/>
              </a:xfrm>
              <a:prstGeom prst="leftBracket">
                <a:avLst>
                  <a:gd name="adj" fmla="val 12465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"/>
              <p:cNvSpPr>
                <a:spLocks/>
              </p:cNvSpPr>
              <p:nvPr/>
            </p:nvSpPr>
            <p:spPr bwMode="auto">
              <a:xfrm rot="16200000" flipV="1">
                <a:off x="2600" y="1113"/>
                <a:ext cx="237" cy="353"/>
              </a:xfrm>
              <a:prstGeom prst="leftBracket">
                <a:avLst>
                  <a:gd name="adj" fmla="val 12412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2503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2503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>
                <a:off x="2503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>
                <a:off x="271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2925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2503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3138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3138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4" name="Text Box 18"/>
              <p:cNvSpPr txBox="1">
                <a:spLocks noChangeArrowheads="1"/>
              </p:cNvSpPr>
              <p:nvPr/>
            </p:nvSpPr>
            <p:spPr bwMode="auto">
              <a:xfrm>
                <a:off x="3138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19"/>
              <p:cNvSpPr txBox="1">
                <a:spLocks noChangeArrowheads="1"/>
              </p:cNvSpPr>
              <p:nvPr/>
            </p:nvSpPr>
            <p:spPr bwMode="auto">
              <a:xfrm>
                <a:off x="2503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Text Box 20"/>
              <p:cNvSpPr txBox="1">
                <a:spLocks noChangeArrowheads="1"/>
              </p:cNvSpPr>
              <p:nvPr/>
            </p:nvSpPr>
            <p:spPr bwMode="auto">
              <a:xfrm>
                <a:off x="2503" y="1228"/>
                <a:ext cx="21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7" name="Text Box 21"/>
              <p:cNvSpPr txBox="1">
                <a:spLocks noChangeArrowheads="1"/>
              </p:cNvSpPr>
              <p:nvPr/>
            </p:nvSpPr>
            <p:spPr bwMode="auto">
              <a:xfrm>
                <a:off x="3138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8" name="Text Box 22"/>
              <p:cNvSpPr txBox="1">
                <a:spLocks noChangeArrowheads="1"/>
              </p:cNvSpPr>
              <p:nvPr/>
            </p:nvSpPr>
            <p:spPr bwMode="auto">
              <a:xfrm>
                <a:off x="3138" y="1724"/>
                <a:ext cx="21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2714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2699" y="1228"/>
                <a:ext cx="212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3238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grpSp>
          <p:nvGrpSpPr>
            <p:cNvPr id="15" name="Group 105"/>
            <p:cNvGrpSpPr>
              <a:grpSpLocks/>
            </p:cNvGrpSpPr>
            <p:nvPr/>
          </p:nvGrpSpPr>
          <p:grpSpPr bwMode="auto">
            <a:xfrm>
              <a:off x="3948" y="1200"/>
              <a:ext cx="902" cy="944"/>
              <a:chOff x="3948" y="1200"/>
              <a:chExt cx="902" cy="944"/>
            </a:xfrm>
          </p:grpSpPr>
          <p:sp>
            <p:nvSpPr>
              <p:cNvPr id="34" name="AutoShape 27"/>
              <p:cNvSpPr>
                <a:spLocks/>
              </p:cNvSpPr>
              <p:nvPr/>
            </p:nvSpPr>
            <p:spPr bwMode="auto">
              <a:xfrm flipH="1">
                <a:off x="4635" y="1939"/>
                <a:ext cx="215" cy="180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AutoShape 28"/>
              <p:cNvSpPr>
                <a:spLocks/>
              </p:cNvSpPr>
              <p:nvPr/>
            </p:nvSpPr>
            <p:spPr bwMode="auto">
              <a:xfrm>
                <a:off x="3948" y="1942"/>
                <a:ext cx="213" cy="179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848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3984" y="1437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3984" y="1673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>
                <a:off x="4197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>
                <a:off x="4409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3984" y="1909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>
                <a:off x="462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36"/>
              <p:cNvSpPr txBox="1">
                <a:spLocks noChangeArrowheads="1"/>
              </p:cNvSpPr>
              <p:nvPr/>
            </p:nvSpPr>
            <p:spPr bwMode="auto">
              <a:xfrm>
                <a:off x="4621" y="1267"/>
                <a:ext cx="21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4621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953"/>
                <a:ext cx="21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4197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7" name="Text Box 40"/>
              <p:cNvSpPr txBox="1">
                <a:spLocks noChangeArrowheads="1"/>
              </p:cNvSpPr>
              <p:nvPr/>
            </p:nvSpPr>
            <p:spPr bwMode="auto">
              <a:xfrm>
                <a:off x="4409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4621" y="1495"/>
                <a:ext cx="211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4409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0" name="Text Box 43"/>
              <p:cNvSpPr txBox="1">
                <a:spLocks noChangeArrowheads="1"/>
              </p:cNvSpPr>
              <p:nvPr/>
            </p:nvSpPr>
            <p:spPr bwMode="auto">
              <a:xfrm>
                <a:off x="4197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1" name="AutoShape 44"/>
              <p:cNvSpPr>
                <a:spLocks noChangeArrowheads="1"/>
              </p:cNvSpPr>
              <p:nvPr/>
            </p:nvSpPr>
            <p:spPr bwMode="auto">
              <a:xfrm>
                <a:off x="4220" y="1236"/>
                <a:ext cx="382" cy="39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AutoShape 45"/>
              <p:cNvSpPr>
                <a:spLocks noChangeArrowheads="1"/>
              </p:cNvSpPr>
              <p:nvPr/>
            </p:nvSpPr>
            <p:spPr bwMode="auto">
              <a:xfrm>
                <a:off x="4432" y="1243"/>
                <a:ext cx="383" cy="397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4752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sp>
          <p:nvSpPr>
            <p:cNvPr id="17" name="Text Box 62"/>
            <p:cNvSpPr txBox="1">
              <a:spLocks noChangeArrowheads="1"/>
            </p:cNvSpPr>
            <p:nvPr/>
          </p:nvSpPr>
          <p:spPr bwMode="auto">
            <a:xfrm>
              <a:off x="1865" y="2064"/>
              <a:ext cx="3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  <a:endParaRPr lang="en-GB" sz="4000">
                <a:latin typeface="Wingdings 2" pitchFamily="18" charset="2"/>
              </a:endParaRPr>
            </a:p>
          </p:txBody>
        </p:sp>
        <p:grpSp>
          <p:nvGrpSpPr>
            <p:cNvPr id="18" name="Group 103"/>
            <p:cNvGrpSpPr>
              <a:grpSpLocks/>
            </p:cNvGrpSpPr>
            <p:nvPr/>
          </p:nvGrpSpPr>
          <p:grpSpPr bwMode="auto">
            <a:xfrm>
              <a:off x="960" y="1152"/>
              <a:ext cx="952" cy="1067"/>
              <a:chOff x="960" y="1152"/>
              <a:chExt cx="952" cy="1067"/>
            </a:xfrm>
          </p:grpSpPr>
          <p:sp>
            <p:nvSpPr>
              <p:cNvPr id="19" name="Arc 48"/>
              <p:cNvSpPr>
                <a:spLocks/>
              </p:cNvSpPr>
              <p:nvPr/>
            </p:nvSpPr>
            <p:spPr bwMode="auto">
              <a:xfrm flipH="1">
                <a:off x="1630" y="1871"/>
                <a:ext cx="282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c 49"/>
              <p:cNvSpPr>
                <a:spLocks/>
              </p:cNvSpPr>
              <p:nvPr/>
            </p:nvSpPr>
            <p:spPr bwMode="auto">
              <a:xfrm>
                <a:off x="1002" y="1903"/>
                <a:ext cx="281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Arc 50"/>
              <p:cNvSpPr>
                <a:spLocks/>
              </p:cNvSpPr>
              <p:nvPr/>
            </p:nvSpPr>
            <p:spPr bwMode="auto">
              <a:xfrm flipV="1">
                <a:off x="960" y="1166"/>
                <a:ext cx="282" cy="3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Arc 51"/>
              <p:cNvSpPr>
                <a:spLocks/>
              </p:cNvSpPr>
              <p:nvPr/>
            </p:nvSpPr>
            <p:spPr bwMode="auto">
              <a:xfrm flipH="1" flipV="1">
                <a:off x="1624" y="1152"/>
                <a:ext cx="28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52"/>
              <p:cNvSpPr>
                <a:spLocks noChangeShapeType="1"/>
              </p:cNvSpPr>
              <p:nvPr/>
            </p:nvSpPr>
            <p:spPr bwMode="auto">
              <a:xfrm>
                <a:off x="1019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53"/>
              <p:cNvSpPr>
                <a:spLocks noChangeShapeType="1"/>
              </p:cNvSpPr>
              <p:nvPr/>
            </p:nvSpPr>
            <p:spPr bwMode="auto">
              <a:xfrm>
                <a:off x="1019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144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>
                <a:off x="1019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165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654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654" y="1991"/>
                <a:ext cx="21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1019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1019" y="1266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3" name="Rectangle 63"/>
              <p:cNvSpPr>
                <a:spLocks noChangeArrowheads="1"/>
              </p:cNvSpPr>
              <p:nvPr/>
            </p:nvSpPr>
            <p:spPr bwMode="auto">
              <a:xfrm>
                <a:off x="1019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109"/>
          <p:cNvGrpSpPr>
            <a:grpSpLocks/>
          </p:cNvGrpSpPr>
          <p:nvPr/>
        </p:nvGrpSpPr>
        <p:grpSpPr bwMode="auto">
          <a:xfrm>
            <a:off x="2525945" y="4191001"/>
            <a:ext cx="3840163" cy="1989138"/>
            <a:chOff x="1488" y="2553"/>
            <a:chExt cx="2419" cy="1253"/>
          </a:xfrm>
        </p:grpSpPr>
        <p:grpSp>
          <p:nvGrpSpPr>
            <p:cNvPr id="72" name="Group 107"/>
            <p:cNvGrpSpPr>
              <a:grpSpLocks/>
            </p:cNvGrpSpPr>
            <p:nvPr/>
          </p:nvGrpSpPr>
          <p:grpSpPr bwMode="auto">
            <a:xfrm>
              <a:off x="1488" y="2590"/>
              <a:ext cx="843" cy="873"/>
              <a:chOff x="1488" y="2590"/>
              <a:chExt cx="843" cy="873"/>
            </a:xfrm>
          </p:grpSpPr>
          <p:sp>
            <p:nvSpPr>
              <p:cNvPr id="91" name="Freeform 66"/>
              <p:cNvSpPr>
                <a:spLocks/>
              </p:cNvSpPr>
              <p:nvPr/>
            </p:nvSpPr>
            <p:spPr bwMode="auto">
              <a:xfrm>
                <a:off x="1504" y="2998"/>
                <a:ext cx="616" cy="465"/>
              </a:xfrm>
              <a:custGeom>
                <a:avLst/>
                <a:gdLst>
                  <a:gd name="T0" fmla="*/ 35 w 1515"/>
                  <a:gd name="T1" fmla="*/ 56 h 937"/>
                  <a:gd name="T2" fmla="*/ 6 w 1515"/>
                  <a:gd name="T3" fmla="*/ 54 h 937"/>
                  <a:gd name="T4" fmla="*/ 2 w 1515"/>
                  <a:gd name="T5" fmla="*/ 38 h 937"/>
                  <a:gd name="T6" fmla="*/ 2 w 1515"/>
                  <a:gd name="T7" fmla="*/ 5 h 937"/>
                  <a:gd name="T8" fmla="*/ 10 w 1515"/>
                  <a:gd name="T9" fmla="*/ 5 h 937"/>
                  <a:gd name="T10" fmla="*/ 10 w 1515"/>
                  <a:gd name="T11" fmla="*/ 32 h 937"/>
                  <a:gd name="T12" fmla="*/ 35 w 1515"/>
                  <a:gd name="T13" fmla="*/ 34 h 937"/>
                  <a:gd name="T14" fmla="*/ 41 w 1515"/>
                  <a:gd name="T15" fmla="*/ 47 h 937"/>
                  <a:gd name="T16" fmla="*/ 35 w 1515"/>
                  <a:gd name="T17" fmla="*/ 56 h 9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5"/>
                  <a:gd name="T28" fmla="*/ 0 h 937"/>
                  <a:gd name="T29" fmla="*/ 1515 w 1515"/>
                  <a:gd name="T30" fmla="*/ 937 h 9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5" h="937">
                    <a:moveTo>
                      <a:pt x="1302" y="914"/>
                    </a:moveTo>
                    <a:cubicBezTo>
                      <a:pt x="1089" y="934"/>
                      <a:pt x="412" y="937"/>
                      <a:pt x="206" y="890"/>
                    </a:cubicBezTo>
                    <a:cubicBezTo>
                      <a:pt x="0" y="843"/>
                      <a:pt x="89" y="763"/>
                      <a:pt x="66" y="630"/>
                    </a:cubicBezTo>
                    <a:cubicBezTo>
                      <a:pt x="43" y="497"/>
                      <a:pt x="16" y="180"/>
                      <a:pt x="66" y="90"/>
                    </a:cubicBezTo>
                    <a:cubicBezTo>
                      <a:pt x="116" y="0"/>
                      <a:pt x="316" y="17"/>
                      <a:pt x="366" y="90"/>
                    </a:cubicBezTo>
                    <a:cubicBezTo>
                      <a:pt x="416" y="163"/>
                      <a:pt x="213" y="450"/>
                      <a:pt x="366" y="530"/>
                    </a:cubicBezTo>
                    <a:cubicBezTo>
                      <a:pt x="519" y="610"/>
                      <a:pt x="1099" y="530"/>
                      <a:pt x="1286" y="570"/>
                    </a:cubicBezTo>
                    <a:cubicBezTo>
                      <a:pt x="1473" y="610"/>
                      <a:pt x="1476" y="710"/>
                      <a:pt x="1486" y="770"/>
                    </a:cubicBezTo>
                    <a:cubicBezTo>
                      <a:pt x="1496" y="830"/>
                      <a:pt x="1515" y="894"/>
                      <a:pt x="1302" y="914"/>
                    </a:cubicBez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67"/>
              <p:cNvSpPr>
                <a:spLocks noChangeArrowheads="1"/>
              </p:cNvSpPr>
              <p:nvPr/>
            </p:nvSpPr>
            <p:spPr bwMode="auto">
              <a:xfrm>
                <a:off x="1717" y="2623"/>
                <a:ext cx="578" cy="36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1488" y="2590"/>
                <a:ext cx="843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1488" y="2804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1488" y="3018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1698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1909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1488" y="3231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2120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75"/>
              <p:cNvSpPr txBox="1">
                <a:spLocks noChangeArrowheads="1"/>
              </p:cNvSpPr>
              <p:nvPr/>
            </p:nvSpPr>
            <p:spPr bwMode="auto">
              <a:xfrm>
                <a:off x="2120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1" name="Text Box 76"/>
              <p:cNvSpPr txBox="1">
                <a:spLocks noChangeArrowheads="1"/>
              </p:cNvSpPr>
              <p:nvPr/>
            </p:nvSpPr>
            <p:spPr bwMode="auto">
              <a:xfrm>
                <a:off x="1698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2" name="Text Box 77"/>
              <p:cNvSpPr txBox="1">
                <a:spLocks noChangeArrowheads="1"/>
              </p:cNvSpPr>
              <p:nvPr/>
            </p:nvSpPr>
            <p:spPr bwMode="auto">
              <a:xfrm>
                <a:off x="1488" y="3280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3" name="Text Box 78"/>
              <p:cNvSpPr txBox="1">
                <a:spLocks noChangeArrowheads="1"/>
              </p:cNvSpPr>
              <p:nvPr/>
            </p:nvSpPr>
            <p:spPr bwMode="auto">
              <a:xfrm>
                <a:off x="1698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4" name="Text Box 79"/>
              <p:cNvSpPr txBox="1">
                <a:spLocks noChangeArrowheads="1"/>
              </p:cNvSpPr>
              <p:nvPr/>
            </p:nvSpPr>
            <p:spPr bwMode="auto">
              <a:xfrm>
                <a:off x="1909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120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6" name="Text Box 81"/>
              <p:cNvSpPr txBox="1">
                <a:spLocks noChangeArrowheads="1"/>
              </p:cNvSpPr>
              <p:nvPr/>
            </p:nvSpPr>
            <p:spPr bwMode="auto">
              <a:xfrm>
                <a:off x="1909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7" name="Text Box 82"/>
              <p:cNvSpPr txBox="1">
                <a:spLocks noChangeArrowheads="1"/>
              </p:cNvSpPr>
              <p:nvPr/>
            </p:nvSpPr>
            <p:spPr bwMode="auto">
              <a:xfrm>
                <a:off x="1698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8" name="Text Box 83"/>
              <p:cNvSpPr txBox="1">
                <a:spLocks noChangeArrowheads="1"/>
              </p:cNvSpPr>
              <p:nvPr/>
            </p:nvSpPr>
            <p:spPr bwMode="auto">
              <a:xfrm>
                <a:off x="1909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9" name="Text Box 84"/>
              <p:cNvSpPr txBox="1">
                <a:spLocks noChangeArrowheads="1"/>
              </p:cNvSpPr>
              <p:nvPr/>
            </p:nvSpPr>
            <p:spPr bwMode="auto">
              <a:xfrm>
                <a:off x="1488" y="3058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3" name="Text Box 85"/>
            <p:cNvSpPr txBox="1">
              <a:spLocks noChangeArrowheads="1"/>
            </p:cNvSpPr>
            <p:nvPr/>
          </p:nvSpPr>
          <p:spPr bwMode="auto">
            <a:xfrm>
              <a:off x="2270" y="3354"/>
              <a:ext cx="2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  <p:grpSp>
          <p:nvGrpSpPr>
            <p:cNvPr id="74" name="Group 108"/>
            <p:cNvGrpSpPr>
              <a:grpSpLocks/>
            </p:cNvGrpSpPr>
            <p:nvPr/>
          </p:nvGrpSpPr>
          <p:grpSpPr bwMode="auto">
            <a:xfrm>
              <a:off x="2891" y="2553"/>
              <a:ext cx="853" cy="918"/>
              <a:chOff x="2891" y="2553"/>
              <a:chExt cx="853" cy="918"/>
            </a:xfrm>
          </p:grpSpPr>
          <p:sp>
            <p:nvSpPr>
              <p:cNvPr id="76" name="Freeform 87"/>
              <p:cNvSpPr>
                <a:spLocks/>
              </p:cNvSpPr>
              <p:nvPr/>
            </p:nvSpPr>
            <p:spPr bwMode="auto">
              <a:xfrm>
                <a:off x="3088" y="3048"/>
                <a:ext cx="656" cy="423"/>
              </a:xfrm>
              <a:custGeom>
                <a:avLst/>
                <a:gdLst>
                  <a:gd name="T0" fmla="*/ 64 w 1347"/>
                  <a:gd name="T1" fmla="*/ 1 h 853"/>
                  <a:gd name="T2" fmla="*/ 30 w 1347"/>
                  <a:gd name="T3" fmla="*/ 1 h 853"/>
                  <a:gd name="T4" fmla="*/ 28 w 1347"/>
                  <a:gd name="T5" fmla="*/ 10 h 853"/>
                  <a:gd name="T6" fmla="*/ 28 w 1347"/>
                  <a:gd name="T7" fmla="*/ 26 h 853"/>
                  <a:gd name="T8" fmla="*/ 9 w 1347"/>
                  <a:gd name="T9" fmla="*/ 26 h 853"/>
                  <a:gd name="T10" fmla="*/ 1 w 1347"/>
                  <a:gd name="T11" fmla="*/ 28 h 853"/>
                  <a:gd name="T12" fmla="*/ 2 w 1347"/>
                  <a:gd name="T13" fmla="*/ 40 h 853"/>
                  <a:gd name="T14" fmla="*/ 8 w 1347"/>
                  <a:gd name="T15" fmla="*/ 50 h 853"/>
                  <a:gd name="T16" fmla="*/ 30 w 1347"/>
                  <a:gd name="T17" fmla="*/ 50 h 853"/>
                  <a:gd name="T18" fmla="*/ 48 w 1347"/>
                  <a:gd name="T19" fmla="*/ 49 h 853"/>
                  <a:gd name="T20" fmla="*/ 51 w 1347"/>
                  <a:gd name="T21" fmla="*/ 31 h 853"/>
                  <a:gd name="T22" fmla="*/ 50 w 1347"/>
                  <a:gd name="T23" fmla="*/ 24 h 853"/>
                  <a:gd name="T24" fmla="*/ 65 w 1347"/>
                  <a:gd name="T25" fmla="*/ 26 h 853"/>
                  <a:gd name="T26" fmla="*/ 74 w 1347"/>
                  <a:gd name="T27" fmla="*/ 21 h 853"/>
                  <a:gd name="T28" fmla="*/ 74 w 1347"/>
                  <a:gd name="T29" fmla="*/ 7 h 853"/>
                  <a:gd name="T30" fmla="*/ 64 w 1347"/>
                  <a:gd name="T31" fmla="*/ 1 h 8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47"/>
                  <a:gd name="T49" fmla="*/ 0 h 853"/>
                  <a:gd name="T50" fmla="*/ 1347 w 1347"/>
                  <a:gd name="T51" fmla="*/ 853 h 8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47" h="853">
                    <a:moveTo>
                      <a:pt x="1144" y="23"/>
                    </a:moveTo>
                    <a:cubicBezTo>
                      <a:pt x="1014" y="6"/>
                      <a:pt x="647" y="0"/>
                      <a:pt x="540" y="23"/>
                    </a:cubicBezTo>
                    <a:cubicBezTo>
                      <a:pt x="433" y="46"/>
                      <a:pt x="507" y="96"/>
                      <a:pt x="500" y="163"/>
                    </a:cubicBezTo>
                    <a:cubicBezTo>
                      <a:pt x="493" y="230"/>
                      <a:pt x="557" y="380"/>
                      <a:pt x="500" y="423"/>
                    </a:cubicBezTo>
                    <a:cubicBezTo>
                      <a:pt x="443" y="466"/>
                      <a:pt x="240" y="416"/>
                      <a:pt x="160" y="423"/>
                    </a:cubicBezTo>
                    <a:cubicBezTo>
                      <a:pt x="80" y="430"/>
                      <a:pt x="40" y="423"/>
                      <a:pt x="20" y="463"/>
                    </a:cubicBezTo>
                    <a:cubicBezTo>
                      <a:pt x="0" y="503"/>
                      <a:pt x="20" y="603"/>
                      <a:pt x="40" y="663"/>
                    </a:cubicBezTo>
                    <a:cubicBezTo>
                      <a:pt x="60" y="723"/>
                      <a:pt x="57" y="796"/>
                      <a:pt x="140" y="823"/>
                    </a:cubicBezTo>
                    <a:cubicBezTo>
                      <a:pt x="223" y="850"/>
                      <a:pt x="420" y="826"/>
                      <a:pt x="540" y="823"/>
                    </a:cubicBezTo>
                    <a:cubicBezTo>
                      <a:pt x="660" y="820"/>
                      <a:pt x="800" y="853"/>
                      <a:pt x="860" y="803"/>
                    </a:cubicBezTo>
                    <a:cubicBezTo>
                      <a:pt x="920" y="753"/>
                      <a:pt x="897" y="590"/>
                      <a:pt x="900" y="523"/>
                    </a:cubicBezTo>
                    <a:cubicBezTo>
                      <a:pt x="903" y="456"/>
                      <a:pt x="837" y="420"/>
                      <a:pt x="880" y="403"/>
                    </a:cubicBezTo>
                    <a:cubicBezTo>
                      <a:pt x="923" y="386"/>
                      <a:pt x="1087" y="433"/>
                      <a:pt x="1160" y="423"/>
                    </a:cubicBezTo>
                    <a:cubicBezTo>
                      <a:pt x="1233" y="413"/>
                      <a:pt x="1293" y="393"/>
                      <a:pt x="1320" y="343"/>
                    </a:cubicBezTo>
                    <a:cubicBezTo>
                      <a:pt x="1347" y="293"/>
                      <a:pt x="1340" y="176"/>
                      <a:pt x="1320" y="123"/>
                    </a:cubicBezTo>
                    <a:cubicBezTo>
                      <a:pt x="1300" y="70"/>
                      <a:pt x="1274" y="40"/>
                      <a:pt x="1144" y="23"/>
                    </a:cubicBez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AutoShape 88"/>
              <p:cNvSpPr>
                <a:spLocks noChangeArrowheads="1"/>
              </p:cNvSpPr>
              <p:nvPr/>
            </p:nvSpPr>
            <p:spPr bwMode="auto">
              <a:xfrm rot="-2700631">
                <a:off x="2841" y="2738"/>
                <a:ext cx="517" cy="14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/>
            </p:nvSpPr>
            <p:spPr bwMode="auto">
              <a:xfrm>
                <a:off x="2891" y="2596"/>
                <a:ext cx="842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90"/>
              <p:cNvSpPr>
                <a:spLocks noChangeShapeType="1"/>
              </p:cNvSpPr>
              <p:nvPr/>
            </p:nvSpPr>
            <p:spPr bwMode="auto">
              <a:xfrm>
                <a:off x="2891" y="2810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91"/>
              <p:cNvSpPr>
                <a:spLocks noChangeShapeType="1"/>
              </p:cNvSpPr>
              <p:nvPr/>
            </p:nvSpPr>
            <p:spPr bwMode="auto">
              <a:xfrm>
                <a:off x="2891" y="3024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92"/>
              <p:cNvSpPr>
                <a:spLocks noChangeShapeType="1"/>
              </p:cNvSpPr>
              <p:nvPr/>
            </p:nvSpPr>
            <p:spPr bwMode="auto">
              <a:xfrm>
                <a:off x="3102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3"/>
              <p:cNvSpPr>
                <a:spLocks noChangeShapeType="1"/>
              </p:cNvSpPr>
              <p:nvPr/>
            </p:nvSpPr>
            <p:spPr bwMode="auto">
              <a:xfrm>
                <a:off x="331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94"/>
              <p:cNvSpPr>
                <a:spLocks noChangeShapeType="1"/>
              </p:cNvSpPr>
              <p:nvPr/>
            </p:nvSpPr>
            <p:spPr bwMode="auto">
              <a:xfrm>
                <a:off x="2891" y="3237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95"/>
              <p:cNvSpPr>
                <a:spLocks noChangeShapeType="1"/>
              </p:cNvSpPr>
              <p:nvPr/>
            </p:nvSpPr>
            <p:spPr bwMode="auto">
              <a:xfrm>
                <a:off x="352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96"/>
              <p:cNvSpPr txBox="1">
                <a:spLocks noChangeArrowheads="1"/>
              </p:cNvSpPr>
              <p:nvPr/>
            </p:nvSpPr>
            <p:spPr bwMode="auto">
              <a:xfrm>
                <a:off x="3530" y="3064"/>
                <a:ext cx="21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97"/>
              <p:cNvSpPr txBox="1">
                <a:spLocks noChangeArrowheads="1"/>
              </p:cNvSpPr>
              <p:nvPr/>
            </p:nvSpPr>
            <p:spPr bwMode="auto">
              <a:xfrm>
                <a:off x="3102" y="3286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7" name="Text Box 98"/>
              <p:cNvSpPr txBox="1">
                <a:spLocks noChangeArrowheads="1"/>
              </p:cNvSpPr>
              <p:nvPr/>
            </p:nvSpPr>
            <p:spPr bwMode="auto">
              <a:xfrm>
                <a:off x="3088" y="2658"/>
                <a:ext cx="21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8" name="Text Box 99"/>
              <p:cNvSpPr txBox="1">
                <a:spLocks noChangeArrowheads="1"/>
              </p:cNvSpPr>
              <p:nvPr/>
            </p:nvSpPr>
            <p:spPr bwMode="auto">
              <a:xfrm>
                <a:off x="3313" y="3286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9" name="Text Box 100"/>
              <p:cNvSpPr txBox="1">
                <a:spLocks noChangeArrowheads="1"/>
              </p:cNvSpPr>
              <p:nvPr/>
            </p:nvSpPr>
            <p:spPr bwMode="auto">
              <a:xfrm>
                <a:off x="3313" y="3064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0" name="Text Box 101"/>
              <p:cNvSpPr txBox="1">
                <a:spLocks noChangeArrowheads="1"/>
              </p:cNvSpPr>
              <p:nvPr/>
            </p:nvSpPr>
            <p:spPr bwMode="auto">
              <a:xfrm>
                <a:off x="2903" y="284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5" name="Text Box 102"/>
            <p:cNvSpPr txBox="1">
              <a:spLocks noChangeArrowheads="1"/>
            </p:cNvSpPr>
            <p:nvPr/>
          </p:nvSpPr>
          <p:spPr bwMode="auto">
            <a:xfrm>
              <a:off x="3648" y="3360"/>
              <a:ext cx="25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DBA683B-8194-735B-EF42-8AA5F2A97B38}"/>
              </a:ext>
            </a:extLst>
          </p:cNvPr>
          <p:cNvSpPr txBox="1"/>
          <p:nvPr/>
        </p:nvSpPr>
        <p:spPr>
          <a:xfrm>
            <a:off x="7202719" y="190334"/>
            <a:ext cx="5007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CN" sz="2000" dirty="0"/>
              <a:t>Find largest rectangles containing 1s and 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CN" sz="2000" dirty="0"/>
              <a:t>The rectangles may cross borders.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CN" sz="2000" dirty="0"/>
              <a:t>The length and width must be powers of 2.</a:t>
            </a:r>
            <a:endParaRPr lang="zh-CN" altLang="en-US" sz="2000" dirty="0"/>
          </a:p>
        </p:txBody>
      </p:sp>
      <p:grpSp>
        <p:nvGrpSpPr>
          <p:cNvPr id="14373" name="Group 5">
            <a:extLst>
              <a:ext uri="{FF2B5EF4-FFF2-40B4-BE49-F238E27FC236}">
                <a16:creationId xmlns:a16="http://schemas.microsoft.com/office/drawing/2014/main" id="{9D96F295-38EA-ADAE-CDAF-9F5FC8F579CB}"/>
              </a:ext>
            </a:extLst>
          </p:cNvPr>
          <p:cNvGrpSpPr/>
          <p:nvPr/>
        </p:nvGrpSpPr>
        <p:grpSpPr>
          <a:xfrm>
            <a:off x="8280400" y="3621088"/>
            <a:ext cx="2722563" cy="2559051"/>
            <a:chOff x="1905000" y="2667000"/>
            <a:chExt cx="2722563" cy="2559051"/>
          </a:xfrm>
        </p:grpSpPr>
        <p:grpSp>
          <p:nvGrpSpPr>
            <p:cNvPr id="14374" name="Group 3">
              <a:extLst>
                <a:ext uri="{FF2B5EF4-FFF2-40B4-BE49-F238E27FC236}">
                  <a16:creationId xmlns:a16="http://schemas.microsoft.com/office/drawing/2014/main" id="{3DEDC1BD-F92A-2CDC-5D51-867DDF8DAA75}"/>
                </a:ext>
              </a:extLst>
            </p:cNvPr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14383" name="Rectangle 44">
                <a:extLst>
                  <a:ext uri="{FF2B5EF4-FFF2-40B4-BE49-F238E27FC236}">
                    <a16:creationId xmlns:a16="http://schemas.microsoft.com/office/drawing/2014/main" id="{CA1AED01-B8EB-68B0-E246-6D66E0A1E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Line 45">
                <a:extLst>
                  <a:ext uri="{FF2B5EF4-FFF2-40B4-BE49-F238E27FC236}">
                    <a16:creationId xmlns:a16="http://schemas.microsoft.com/office/drawing/2014/main" id="{AA7037CB-EB69-5A3F-AAB2-614DF4DE1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46">
                <a:extLst>
                  <a:ext uri="{FF2B5EF4-FFF2-40B4-BE49-F238E27FC236}">
                    <a16:creationId xmlns:a16="http://schemas.microsoft.com/office/drawing/2014/main" id="{A52F830B-0C81-9C3E-7FF2-472BA7742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Text Box 47">
                <a:extLst>
                  <a:ext uri="{FF2B5EF4-FFF2-40B4-BE49-F238E27FC236}">
                    <a16:creationId xmlns:a16="http://schemas.microsoft.com/office/drawing/2014/main" id="{0B8794B9-8F55-4BC9-FAFF-9169698C7A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4387" name="Text Box 48">
                <a:extLst>
                  <a:ext uri="{FF2B5EF4-FFF2-40B4-BE49-F238E27FC236}">
                    <a16:creationId xmlns:a16="http://schemas.microsoft.com/office/drawing/2014/main" id="{000958C8-01C1-6DB5-8F7B-82DEC56FE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4388" name="Text Box 49">
                <a:extLst>
                  <a:ext uri="{FF2B5EF4-FFF2-40B4-BE49-F238E27FC236}">
                    <a16:creationId xmlns:a16="http://schemas.microsoft.com/office/drawing/2014/main" id="{88DE5BC1-7A6E-7537-803B-B1007E84E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4389" name="AutoShape 50">
                <a:extLst>
                  <a:ext uri="{FF2B5EF4-FFF2-40B4-BE49-F238E27FC236}">
                    <a16:creationId xmlns:a16="http://schemas.microsoft.com/office/drawing/2014/main" id="{1F55EC22-F3E8-7003-B3F9-90268FB40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AutoShape 51">
                <a:extLst>
                  <a:ext uri="{FF2B5EF4-FFF2-40B4-BE49-F238E27FC236}">
                    <a16:creationId xmlns:a16="http://schemas.microsoft.com/office/drawing/2014/main" id="{2C5B3977-E58B-5933-527C-4544B650D3A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1" name="Text Box 52">
                <a:extLst>
                  <a:ext uri="{FF2B5EF4-FFF2-40B4-BE49-F238E27FC236}">
                    <a16:creationId xmlns:a16="http://schemas.microsoft.com/office/drawing/2014/main" id="{1C01A391-BBE9-80F6-9986-1DF0D5F2D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4392" name="Line 53">
                <a:extLst>
                  <a:ext uri="{FF2B5EF4-FFF2-40B4-BE49-F238E27FC236}">
                    <a16:creationId xmlns:a16="http://schemas.microsoft.com/office/drawing/2014/main" id="{BF9274A5-7233-6063-BCD9-54B56C09B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3" name="Line 54">
                <a:extLst>
                  <a:ext uri="{FF2B5EF4-FFF2-40B4-BE49-F238E27FC236}">
                    <a16:creationId xmlns:a16="http://schemas.microsoft.com/office/drawing/2014/main" id="{5C68DC83-2F90-BD1C-B737-FBD7BAFA1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4" name="Text Box 55">
                <a:extLst>
                  <a:ext uri="{FF2B5EF4-FFF2-40B4-BE49-F238E27FC236}">
                    <a16:creationId xmlns:a16="http://schemas.microsoft.com/office/drawing/2014/main" id="{7065C46A-E410-5BC6-D983-93314FFC7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395" name="Text Box 56">
                <a:extLst>
                  <a:ext uri="{FF2B5EF4-FFF2-40B4-BE49-F238E27FC236}">
                    <a16:creationId xmlns:a16="http://schemas.microsoft.com/office/drawing/2014/main" id="{09A842C8-1E61-B4C0-B8A7-D37D16A71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396" name="AutoShape 57">
                <a:extLst>
                  <a:ext uri="{FF2B5EF4-FFF2-40B4-BE49-F238E27FC236}">
                    <a16:creationId xmlns:a16="http://schemas.microsoft.com/office/drawing/2014/main" id="{B73F0BA3-5016-ACB0-27FB-DCC615017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7" name="Text Box 58">
                <a:extLst>
                  <a:ext uri="{FF2B5EF4-FFF2-40B4-BE49-F238E27FC236}">
                    <a16:creationId xmlns:a16="http://schemas.microsoft.com/office/drawing/2014/main" id="{CE92B2A6-674E-A50E-FC30-913528FE2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398" name="Line 59">
                <a:extLst>
                  <a:ext uri="{FF2B5EF4-FFF2-40B4-BE49-F238E27FC236}">
                    <a16:creationId xmlns:a16="http://schemas.microsoft.com/office/drawing/2014/main" id="{0893A557-5DAE-1310-B2B2-FD4203FB4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Text Box 60">
                <a:extLst>
                  <a:ext uri="{FF2B5EF4-FFF2-40B4-BE49-F238E27FC236}">
                    <a16:creationId xmlns:a16="http://schemas.microsoft.com/office/drawing/2014/main" id="{74F2992F-30FB-1E46-608A-C16E2258F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10" name="Text Box 61">
                <a:extLst>
                  <a:ext uri="{FF2B5EF4-FFF2-40B4-BE49-F238E27FC236}">
                    <a16:creationId xmlns:a16="http://schemas.microsoft.com/office/drawing/2014/main" id="{B1F73CD5-9626-F550-1123-7D82BA2CE4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11" name="Line 62">
                <a:extLst>
                  <a:ext uri="{FF2B5EF4-FFF2-40B4-BE49-F238E27FC236}">
                    <a16:creationId xmlns:a16="http://schemas.microsoft.com/office/drawing/2014/main" id="{01487A5D-4F69-AADE-8331-E2735E693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63">
                <a:extLst>
                  <a:ext uri="{FF2B5EF4-FFF2-40B4-BE49-F238E27FC236}">
                    <a16:creationId xmlns:a16="http://schemas.microsoft.com/office/drawing/2014/main" id="{94D48AC0-0A18-2A02-585A-F22A558E7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64">
                <a:extLst>
                  <a:ext uri="{FF2B5EF4-FFF2-40B4-BE49-F238E27FC236}">
                    <a16:creationId xmlns:a16="http://schemas.microsoft.com/office/drawing/2014/main" id="{53A6797C-C91C-09A6-5C5F-C72F8E931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65">
                <a:extLst>
                  <a:ext uri="{FF2B5EF4-FFF2-40B4-BE49-F238E27FC236}">
                    <a16:creationId xmlns:a16="http://schemas.microsoft.com/office/drawing/2014/main" id="{FEA926F4-F9AA-51BA-96A4-1F43D5C29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15" name="Text Box 66">
                <a:extLst>
                  <a:ext uri="{FF2B5EF4-FFF2-40B4-BE49-F238E27FC236}">
                    <a16:creationId xmlns:a16="http://schemas.microsoft.com/office/drawing/2014/main" id="{699FFD7C-D234-B328-20E9-89474B622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3873AF2B-7D97-31DF-6C91-18DA0675F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68">
                <a:extLst>
                  <a:ext uri="{FF2B5EF4-FFF2-40B4-BE49-F238E27FC236}">
                    <a16:creationId xmlns:a16="http://schemas.microsoft.com/office/drawing/2014/main" id="{CBF6EF39-5BE6-C9EC-C67F-1E27E18ACE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18" name="AutoShape 69">
                <a:extLst>
                  <a:ext uri="{FF2B5EF4-FFF2-40B4-BE49-F238E27FC236}">
                    <a16:creationId xmlns:a16="http://schemas.microsoft.com/office/drawing/2014/main" id="{D38354ED-C024-CDE3-1DC6-35558BC517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Text Box 70">
                <a:extLst>
                  <a:ext uri="{FF2B5EF4-FFF2-40B4-BE49-F238E27FC236}">
                    <a16:creationId xmlns:a16="http://schemas.microsoft.com/office/drawing/2014/main" id="{C812364F-E6CD-02D4-881A-0BF0B421A7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20" name="Text Box 71">
                <a:extLst>
                  <a:ext uri="{FF2B5EF4-FFF2-40B4-BE49-F238E27FC236}">
                    <a16:creationId xmlns:a16="http://schemas.microsoft.com/office/drawing/2014/main" id="{191FB01C-A817-0E8B-D58B-EA726D5CA4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21" name="Text Box 72">
                <a:extLst>
                  <a:ext uri="{FF2B5EF4-FFF2-40B4-BE49-F238E27FC236}">
                    <a16:creationId xmlns:a16="http://schemas.microsoft.com/office/drawing/2014/main" id="{B272F0C4-C444-17DC-52DF-174F13CBF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22" name="Text Box 73">
                <a:extLst>
                  <a:ext uri="{FF2B5EF4-FFF2-40B4-BE49-F238E27FC236}">
                    <a16:creationId xmlns:a16="http://schemas.microsoft.com/office/drawing/2014/main" id="{4CBEDFB1-5D86-234F-3BE9-3ECFAF390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4375" name="Text Box 47">
              <a:extLst>
                <a:ext uri="{FF2B5EF4-FFF2-40B4-BE49-F238E27FC236}">
                  <a16:creationId xmlns:a16="http://schemas.microsoft.com/office/drawing/2014/main" id="{C192B027-C502-74EC-2823-28889D3E1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76" name="Text Box 47">
              <a:extLst>
                <a:ext uri="{FF2B5EF4-FFF2-40B4-BE49-F238E27FC236}">
                  <a16:creationId xmlns:a16="http://schemas.microsoft.com/office/drawing/2014/main" id="{B9C4EBB8-CF37-1C21-B8BD-948E3545F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77" name="Text Box 47">
              <a:extLst>
                <a:ext uri="{FF2B5EF4-FFF2-40B4-BE49-F238E27FC236}">
                  <a16:creationId xmlns:a16="http://schemas.microsoft.com/office/drawing/2014/main" id="{0DE19A1B-2F89-AF72-67DD-6B7BAA03E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78" name="Text Box 47">
              <a:extLst>
                <a:ext uri="{FF2B5EF4-FFF2-40B4-BE49-F238E27FC236}">
                  <a16:creationId xmlns:a16="http://schemas.microsoft.com/office/drawing/2014/main" id="{F7907D87-BFE8-E56B-A100-A7E6B8E24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79" name="Text Box 47">
              <a:extLst>
                <a:ext uri="{FF2B5EF4-FFF2-40B4-BE49-F238E27FC236}">
                  <a16:creationId xmlns:a16="http://schemas.microsoft.com/office/drawing/2014/main" id="{114C43B1-A7B1-8B86-8969-8F3EAEF93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80" name="Text Box 47">
              <a:extLst>
                <a:ext uri="{FF2B5EF4-FFF2-40B4-BE49-F238E27FC236}">
                  <a16:creationId xmlns:a16="http://schemas.microsoft.com/office/drawing/2014/main" id="{F87A1F87-5531-D8B4-DD8C-D3A74165A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81" name="Text Box 47">
              <a:extLst>
                <a:ext uri="{FF2B5EF4-FFF2-40B4-BE49-F238E27FC236}">
                  <a16:creationId xmlns:a16="http://schemas.microsoft.com/office/drawing/2014/main" id="{58E9DC4D-CBD8-F4D5-7F59-6ADEC7AF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82" name="Text Box 47">
              <a:extLst>
                <a:ext uri="{FF2B5EF4-FFF2-40B4-BE49-F238E27FC236}">
                  <a16:creationId xmlns:a16="http://schemas.microsoft.com/office/drawing/2014/main" id="{66545F24-BA8A-1D16-5059-82354BB87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123" name="Group 40">
            <a:extLst>
              <a:ext uri="{FF2B5EF4-FFF2-40B4-BE49-F238E27FC236}">
                <a16:creationId xmlns:a16="http://schemas.microsoft.com/office/drawing/2014/main" id="{56E96CCB-2C40-A27B-C220-25EB98056DDE}"/>
              </a:ext>
            </a:extLst>
          </p:cNvPr>
          <p:cNvGrpSpPr>
            <a:grpSpLocks/>
          </p:cNvGrpSpPr>
          <p:nvPr/>
        </p:nvGrpSpPr>
        <p:grpSpPr bwMode="auto">
          <a:xfrm>
            <a:off x="8966200" y="4230688"/>
            <a:ext cx="1612900" cy="1698625"/>
            <a:chOff x="1824" y="2064"/>
            <a:chExt cx="1016" cy="1070"/>
          </a:xfrm>
        </p:grpSpPr>
        <p:sp>
          <p:nvSpPr>
            <p:cNvPr id="124" name="Arc 41">
              <a:extLst>
                <a:ext uri="{FF2B5EF4-FFF2-40B4-BE49-F238E27FC236}">
                  <a16:creationId xmlns:a16="http://schemas.microsoft.com/office/drawing/2014/main" id="{59CB162D-617B-7B56-8195-E5B5773AE4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92" y="2832"/>
              <a:ext cx="24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Arc 42">
              <a:extLst>
                <a:ext uri="{FF2B5EF4-FFF2-40B4-BE49-F238E27FC236}">
                  <a16:creationId xmlns:a16="http://schemas.microsoft.com/office/drawing/2014/main" id="{24F0A35A-EE90-C4D7-924E-43BEAF8C5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832"/>
              <a:ext cx="28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Arc 43">
              <a:extLst>
                <a:ext uri="{FF2B5EF4-FFF2-40B4-BE49-F238E27FC236}">
                  <a16:creationId xmlns:a16="http://schemas.microsoft.com/office/drawing/2014/main" id="{88896051-87D2-9FE2-2E10-D61DE16215E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544" y="2064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Arc 44">
              <a:extLst>
                <a:ext uri="{FF2B5EF4-FFF2-40B4-BE49-F238E27FC236}">
                  <a16:creationId xmlns:a16="http://schemas.microsoft.com/office/drawing/2014/main" id="{C497814C-BE9F-D972-9684-5B9EFBC0174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064"/>
              <a:ext cx="296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00" name="AutoShape 45">
            <a:extLst>
              <a:ext uri="{FF2B5EF4-FFF2-40B4-BE49-F238E27FC236}">
                <a16:creationId xmlns:a16="http://schemas.microsoft.com/office/drawing/2014/main" id="{051CF805-C318-B1E5-390F-D6159CFB1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400" y="5068888"/>
            <a:ext cx="685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A6973-F644-8DB1-E47F-00B4BFFD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Boolean Algebra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321D9-CAD9-AB2B-832F-EA38C02D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37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Precedence: Not (</a:t>
            </a:r>
            <a:r>
              <a:rPr lang="en-SG" altLang="zh-CN" sz="2000" dirty="0">
                <a:cs typeface="Arial" panose="020B0604020202020204" pitchFamily="34" charset="0"/>
              </a:rPr>
              <a:t>'</a:t>
            </a:r>
            <a:r>
              <a:rPr lang="en-US" altLang="zh-CN" sz="2000" dirty="0">
                <a:cs typeface="Arial" panose="020B0604020202020204" pitchFamily="34" charset="0"/>
              </a:rPr>
              <a:t>) &gt; And (.) &gt; Or (+)</a:t>
            </a:r>
          </a:p>
          <a:p>
            <a:pPr marL="0" indent="0"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Duality: </a:t>
            </a:r>
            <a:r>
              <a:rPr lang="en-US" altLang="zh-CN" sz="2000" dirty="0"/>
              <a:t>If the AND/OR operators and identity elements 0/1 in a </a:t>
            </a:r>
            <a:r>
              <a:rPr lang="en-US" altLang="zh-CN" sz="2000" dirty="0">
                <a:solidFill>
                  <a:srgbClr val="C00000"/>
                </a:solidFill>
              </a:rPr>
              <a:t>Boolean equation </a:t>
            </a:r>
            <a:r>
              <a:rPr lang="en-US" altLang="zh-CN" sz="2000" dirty="0"/>
              <a:t>are interchanged, it remains valid.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B7E82C3C-C93B-7E29-3DA9-FEE392E8E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57013"/>
              </p:ext>
            </p:extLst>
          </p:nvPr>
        </p:nvGraphicFramePr>
        <p:xfrm>
          <a:off x="5796950" y="1825625"/>
          <a:ext cx="6253432" cy="3962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26716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3126716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78276">
                <a:tc gridSpan="2">
                  <a:txBody>
                    <a:bodyPr/>
                    <a:lstStyle/>
                    <a:p>
                      <a:r>
                        <a:rPr lang="en-SG" sz="2000" b="0" dirty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78276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 + 0 = 0 + A = A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A 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∙ 1 = 1 ∙ 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78276">
                <a:tc gridSpan="2"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Inverse/complement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78276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 + A' = 1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A 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∙ A' = 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78276">
                <a:tc gridSpan="2"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Commutative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78276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 + B = B + A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 ∙ B = B ∙ A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78276">
                <a:tc gridSpan="2"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Associative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78276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 + (B + C) = (A + B) + C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 ∙ (B ∙ C) = (A ∙ B) ∙ C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78276">
                <a:tc gridSpan="2"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78276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 ∙ (B + C) = (A ∙ B) + (A ∙ C)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ym typeface="Symbol" pitchFamily="18" charset="2"/>
                        </a:rPr>
                        <a:t>A + (B ∙ C) = (A + B) ∙ (A + C)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16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Quick Review Questions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1981200" y="1223963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None/>
            </a:pPr>
            <a:r>
              <a:rPr lang="en-US" dirty="0"/>
              <a:t>5-3.	</a:t>
            </a:r>
            <a:r>
              <a:rPr lang="en-GB" dirty="0"/>
              <a:t>Identify the prime </a:t>
            </a:r>
            <a:r>
              <a:rPr lang="en-GB" dirty="0" err="1"/>
              <a:t>implicants</a:t>
            </a:r>
            <a:r>
              <a:rPr lang="en-GB" dirty="0"/>
              <a:t> and essential prime </a:t>
            </a:r>
            <a:r>
              <a:rPr lang="en-GB" dirty="0" err="1"/>
              <a:t>implicants</a:t>
            </a:r>
            <a:r>
              <a:rPr lang="en-GB" dirty="0"/>
              <a:t> of the two K-maps below. </a:t>
            </a:r>
            <a:endParaRPr lang="en-US" dirty="0"/>
          </a:p>
        </p:txBody>
      </p:sp>
      <p:grpSp>
        <p:nvGrpSpPr>
          <p:cNvPr id="94" name="Group 30"/>
          <p:cNvGrpSpPr>
            <a:grpSpLocks/>
          </p:cNvGrpSpPr>
          <p:nvPr/>
        </p:nvGrpSpPr>
        <p:grpSpPr bwMode="auto">
          <a:xfrm>
            <a:off x="2286000" y="2895600"/>
            <a:ext cx="3124200" cy="2078038"/>
            <a:chOff x="912" y="1776"/>
            <a:chExt cx="1968" cy="1309"/>
          </a:xfrm>
        </p:grpSpPr>
        <p:sp>
          <p:nvSpPr>
            <p:cNvPr id="95" name="Rectangle 31"/>
            <p:cNvSpPr>
              <a:spLocks noChangeArrowheads="1"/>
            </p:cNvSpPr>
            <p:nvPr/>
          </p:nvSpPr>
          <p:spPr bwMode="auto">
            <a:xfrm>
              <a:off x="1387" y="222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1387" y="251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1761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1387" y="257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1761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912" y="256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01" name="AutoShape 37"/>
            <p:cNvSpPr>
              <a:spLocks/>
            </p:cNvSpPr>
            <p:nvPr/>
          </p:nvSpPr>
          <p:spPr bwMode="auto">
            <a:xfrm>
              <a:off x="1139" y="251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utoShape 38"/>
            <p:cNvSpPr>
              <a:spLocks/>
            </p:cNvSpPr>
            <p:nvPr/>
          </p:nvSpPr>
          <p:spPr bwMode="auto">
            <a:xfrm rot="5400000" flipV="1">
              <a:off x="2470" y="163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2374" y="177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2134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>
              <a:off x="2507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2134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2507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1387" y="228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1761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2134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2507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1200" y="228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1450" y="204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114" name="AutoShape 50"/>
            <p:cNvSpPr>
              <a:spLocks/>
            </p:cNvSpPr>
            <p:nvPr/>
          </p:nvSpPr>
          <p:spPr bwMode="auto">
            <a:xfrm rot="-5400000">
              <a:off x="2081" y="253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Text Box 51"/>
            <p:cNvSpPr txBox="1">
              <a:spLocks noChangeArrowheads="1"/>
            </p:cNvSpPr>
            <p:nvPr/>
          </p:nvSpPr>
          <p:spPr bwMode="auto">
            <a:xfrm>
              <a:off x="1994" y="291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 flipH="1" flipV="1">
              <a:off x="1139" y="198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1047" y="202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1165" y="192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grpSp>
        <p:nvGrpSpPr>
          <p:cNvPr id="119" name="Group 55"/>
          <p:cNvGrpSpPr>
            <a:grpSpLocks/>
          </p:cNvGrpSpPr>
          <p:nvPr/>
        </p:nvGrpSpPr>
        <p:grpSpPr bwMode="auto">
          <a:xfrm>
            <a:off x="5867401" y="2819400"/>
            <a:ext cx="2722563" cy="2559050"/>
            <a:chOff x="3312" y="1872"/>
            <a:chExt cx="1715" cy="1612"/>
          </a:xfrm>
        </p:grpSpPr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4520" y="230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3752" y="2292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22" name="Group 58"/>
            <p:cNvGrpSpPr>
              <a:grpSpLocks/>
            </p:cNvGrpSpPr>
            <p:nvPr/>
          </p:nvGrpSpPr>
          <p:grpSpPr bwMode="auto">
            <a:xfrm>
              <a:off x="3312" y="1872"/>
              <a:ext cx="1715" cy="1612"/>
              <a:chOff x="3456" y="1872"/>
              <a:chExt cx="1715" cy="1612"/>
            </a:xfrm>
          </p:grpSpPr>
          <p:sp>
            <p:nvSpPr>
              <p:cNvPr id="132" name="Rectangle 59"/>
              <p:cNvSpPr>
                <a:spLocks noChangeArrowheads="1"/>
              </p:cNvSpPr>
              <p:nvPr/>
            </p:nvSpPr>
            <p:spPr bwMode="auto">
              <a:xfrm>
                <a:off x="3892" y="2261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60"/>
              <p:cNvSpPr>
                <a:spLocks noChangeShapeType="1"/>
              </p:cNvSpPr>
              <p:nvPr/>
            </p:nvSpPr>
            <p:spPr bwMode="auto">
              <a:xfrm>
                <a:off x="3892" y="2510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61"/>
              <p:cNvSpPr>
                <a:spLocks noChangeShapeType="1"/>
              </p:cNvSpPr>
              <p:nvPr/>
            </p:nvSpPr>
            <p:spPr bwMode="auto">
              <a:xfrm>
                <a:off x="4149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62"/>
              <p:cNvSpPr txBox="1">
                <a:spLocks noChangeArrowheads="1"/>
              </p:cNvSpPr>
              <p:nvPr/>
            </p:nvSpPr>
            <p:spPr bwMode="auto">
              <a:xfrm>
                <a:off x="3514" y="2934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6" name="AutoShape 63"/>
              <p:cNvSpPr>
                <a:spLocks/>
              </p:cNvSpPr>
              <p:nvPr/>
            </p:nvSpPr>
            <p:spPr bwMode="auto">
              <a:xfrm>
                <a:off x="3675" y="2782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AutoShape 64"/>
              <p:cNvSpPr>
                <a:spLocks/>
              </p:cNvSpPr>
              <p:nvPr/>
            </p:nvSpPr>
            <p:spPr bwMode="auto">
              <a:xfrm rot="5400000" flipV="1">
                <a:off x="4627" y="1816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Text Box 65"/>
              <p:cNvSpPr txBox="1">
                <a:spLocks noChangeArrowheads="1"/>
              </p:cNvSpPr>
              <p:nvPr/>
            </p:nvSpPr>
            <p:spPr bwMode="auto">
              <a:xfrm>
                <a:off x="4570" y="1872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9" name="Line 66"/>
              <p:cNvSpPr>
                <a:spLocks noChangeShapeType="1"/>
              </p:cNvSpPr>
              <p:nvPr/>
            </p:nvSpPr>
            <p:spPr bwMode="auto">
              <a:xfrm>
                <a:off x="4405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67"/>
              <p:cNvSpPr>
                <a:spLocks noChangeShapeType="1"/>
              </p:cNvSpPr>
              <p:nvPr/>
            </p:nvSpPr>
            <p:spPr bwMode="auto">
              <a:xfrm>
                <a:off x="4661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68"/>
              <p:cNvSpPr txBox="1">
                <a:spLocks noChangeArrowheads="1"/>
              </p:cNvSpPr>
              <p:nvPr/>
            </p:nvSpPr>
            <p:spPr bwMode="auto">
              <a:xfrm>
                <a:off x="3686" y="2311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2" name="Text Box 69"/>
              <p:cNvSpPr txBox="1">
                <a:spLocks noChangeArrowheads="1"/>
              </p:cNvSpPr>
              <p:nvPr/>
            </p:nvSpPr>
            <p:spPr bwMode="auto">
              <a:xfrm>
                <a:off x="3935" y="2103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3" name="AutoShape 70"/>
              <p:cNvSpPr>
                <a:spLocks/>
              </p:cNvSpPr>
              <p:nvPr/>
            </p:nvSpPr>
            <p:spPr bwMode="auto">
              <a:xfrm rot="-5400000">
                <a:off x="4360" y="3070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Text Box 71"/>
              <p:cNvSpPr txBox="1">
                <a:spLocks noChangeArrowheads="1"/>
              </p:cNvSpPr>
              <p:nvPr/>
            </p:nvSpPr>
            <p:spPr bwMode="auto">
              <a:xfrm>
                <a:off x="4309" y="3335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5" name="Line 72"/>
              <p:cNvSpPr>
                <a:spLocks noChangeShapeType="1"/>
              </p:cNvSpPr>
              <p:nvPr/>
            </p:nvSpPr>
            <p:spPr bwMode="auto">
              <a:xfrm flipH="1" flipV="1">
                <a:off x="3714" y="2057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Text Box 73"/>
              <p:cNvSpPr txBox="1">
                <a:spLocks noChangeArrowheads="1"/>
              </p:cNvSpPr>
              <p:nvPr/>
            </p:nvSpPr>
            <p:spPr bwMode="auto">
              <a:xfrm>
                <a:off x="3456" y="2107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7" name="Text Box 74"/>
              <p:cNvSpPr txBox="1">
                <a:spLocks noChangeArrowheads="1"/>
              </p:cNvSpPr>
              <p:nvPr/>
            </p:nvSpPr>
            <p:spPr bwMode="auto">
              <a:xfrm>
                <a:off x="3739" y="1987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8" name="Line 75"/>
              <p:cNvSpPr>
                <a:spLocks noChangeShapeType="1"/>
              </p:cNvSpPr>
              <p:nvPr/>
            </p:nvSpPr>
            <p:spPr bwMode="auto">
              <a:xfrm>
                <a:off x="3892" y="2759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6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77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78"/>
              <p:cNvSpPr>
                <a:spLocks noChangeShapeType="1"/>
              </p:cNvSpPr>
              <p:nvPr/>
            </p:nvSpPr>
            <p:spPr bwMode="auto">
              <a:xfrm>
                <a:off x="3892" y="3256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79"/>
              <p:cNvSpPr>
                <a:spLocks/>
              </p:cNvSpPr>
              <p:nvPr/>
            </p:nvSpPr>
            <p:spPr bwMode="auto">
              <a:xfrm flipH="1">
                <a:off x="4952" y="2524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80"/>
              <p:cNvSpPr txBox="1">
                <a:spLocks noChangeArrowheads="1"/>
              </p:cNvSpPr>
              <p:nvPr/>
            </p:nvSpPr>
            <p:spPr bwMode="auto">
              <a:xfrm>
                <a:off x="4982" y="2678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</p:grpSp>
        <p:sp>
          <p:nvSpPr>
            <p:cNvPr id="123" name="Text Box 81"/>
            <p:cNvSpPr txBox="1">
              <a:spLocks noChangeArrowheads="1"/>
            </p:cNvSpPr>
            <p:nvPr/>
          </p:nvSpPr>
          <p:spPr bwMode="auto">
            <a:xfrm>
              <a:off x="3751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4" name="Text Box 82"/>
            <p:cNvSpPr txBox="1">
              <a:spLocks noChangeArrowheads="1"/>
            </p:cNvSpPr>
            <p:nvPr/>
          </p:nvSpPr>
          <p:spPr bwMode="auto">
            <a:xfrm>
              <a:off x="4007" y="278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5" name="Text Box 83"/>
            <p:cNvSpPr txBox="1">
              <a:spLocks noChangeArrowheads="1"/>
            </p:cNvSpPr>
            <p:nvPr/>
          </p:nvSpPr>
          <p:spPr bwMode="auto">
            <a:xfrm>
              <a:off x="4520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6" name="Text Box 84"/>
            <p:cNvSpPr txBox="1">
              <a:spLocks noChangeArrowheads="1"/>
            </p:cNvSpPr>
            <p:nvPr/>
          </p:nvSpPr>
          <p:spPr bwMode="auto">
            <a:xfrm>
              <a:off x="3751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4272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8" name="Text Box 86"/>
            <p:cNvSpPr txBox="1">
              <a:spLocks noChangeArrowheads="1"/>
            </p:cNvSpPr>
            <p:nvPr/>
          </p:nvSpPr>
          <p:spPr bwMode="auto">
            <a:xfrm>
              <a:off x="4007" y="2291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9" name="Text Box 87"/>
            <p:cNvSpPr txBox="1">
              <a:spLocks noChangeArrowheads="1"/>
            </p:cNvSpPr>
            <p:nvPr/>
          </p:nvSpPr>
          <p:spPr bwMode="auto">
            <a:xfrm>
              <a:off x="4272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0" name="Text Box 88"/>
            <p:cNvSpPr txBox="1">
              <a:spLocks noChangeArrowheads="1"/>
            </p:cNvSpPr>
            <p:nvPr/>
          </p:nvSpPr>
          <p:spPr bwMode="auto">
            <a:xfrm>
              <a:off x="4520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1" name="Text Box 89"/>
            <p:cNvSpPr txBox="1">
              <a:spLocks noChangeArrowheads="1"/>
            </p:cNvSpPr>
            <p:nvPr/>
          </p:nvSpPr>
          <p:spPr bwMode="auto">
            <a:xfrm>
              <a:off x="4521" y="3027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3733800" y="3657600"/>
            <a:ext cx="381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3124200" y="3657600"/>
            <a:ext cx="1066800" cy="3810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3733800" y="4114800"/>
            <a:ext cx="381000" cy="381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3733800" y="3657600"/>
            <a:ext cx="381000" cy="838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4921370" y="3663351"/>
            <a:ext cx="381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3124200" y="3657600"/>
            <a:ext cx="2286000" cy="381000"/>
            <a:chOff x="1600200" y="3657600"/>
            <a:chExt cx="2286000" cy="381000"/>
          </a:xfrm>
        </p:grpSpPr>
        <p:sp>
          <p:nvSpPr>
            <p:cNvPr id="160" name="Left Bracket 159"/>
            <p:cNvSpPr/>
            <p:nvPr/>
          </p:nvSpPr>
          <p:spPr>
            <a:xfrm>
              <a:off x="3505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Left Bracket 160"/>
            <p:cNvSpPr/>
            <p:nvPr/>
          </p:nvSpPr>
          <p:spPr>
            <a:xfrm flipH="1">
              <a:off x="1600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3048000" y="49961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 PIs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251325" y="49995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 EPIs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7848600" y="3429000"/>
            <a:ext cx="304800" cy="1600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6248400" y="3124200"/>
            <a:ext cx="2209800" cy="2209800"/>
            <a:chOff x="4724400" y="3124200"/>
            <a:chExt cx="2209800" cy="2209800"/>
          </a:xfrm>
        </p:grpSpPr>
        <p:sp>
          <p:nvSpPr>
            <p:cNvPr id="168" name="Arc 167"/>
            <p:cNvSpPr/>
            <p:nvPr/>
          </p:nvSpPr>
          <p:spPr>
            <a:xfrm>
              <a:off x="4724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/>
            <p:cNvSpPr/>
            <p:nvPr/>
          </p:nvSpPr>
          <p:spPr>
            <a:xfrm flipV="1">
              <a:off x="4724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/>
            <p:cNvSpPr/>
            <p:nvPr/>
          </p:nvSpPr>
          <p:spPr>
            <a:xfrm flipH="1" flipV="1">
              <a:off x="6248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c 170"/>
            <p:cNvSpPr/>
            <p:nvPr/>
          </p:nvSpPr>
          <p:spPr>
            <a:xfrm flipH="1">
              <a:off x="6248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7467600" y="3886200"/>
            <a:ext cx="685800" cy="3048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>
            <a:off x="6629400" y="3505200"/>
            <a:ext cx="685800" cy="3048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6629400" y="4267200"/>
            <a:ext cx="685800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7467600" y="4648200"/>
            <a:ext cx="685800" cy="304800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6590581" y="4247072"/>
            <a:ext cx="1614578" cy="851141"/>
            <a:chOff x="5066581" y="4247071"/>
            <a:chExt cx="1614578" cy="851141"/>
          </a:xfrm>
        </p:grpSpPr>
        <p:sp>
          <p:nvSpPr>
            <p:cNvPr id="177" name="Left Bracket 176"/>
            <p:cNvSpPr/>
            <p:nvPr/>
          </p:nvSpPr>
          <p:spPr>
            <a:xfrm flipH="1">
              <a:off x="5066581" y="4247071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Left Bracket 177"/>
            <p:cNvSpPr/>
            <p:nvPr/>
          </p:nvSpPr>
          <p:spPr>
            <a:xfrm>
              <a:off x="6376359" y="4260012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9067799" y="34517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 PIs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9040760" y="4006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 EPIs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0476" y="3490913"/>
            <a:ext cx="1272630" cy="1544638"/>
            <a:chOff x="5026476" y="3490913"/>
            <a:chExt cx="1272630" cy="1544638"/>
          </a:xfrm>
        </p:grpSpPr>
        <p:sp>
          <p:nvSpPr>
            <p:cNvPr id="183" name="Text Box 43"/>
            <p:cNvSpPr txBox="1">
              <a:spLocks noChangeArrowheads="1"/>
            </p:cNvSpPr>
            <p:nvPr/>
          </p:nvSpPr>
          <p:spPr bwMode="auto">
            <a:xfrm>
              <a:off x="5872256" y="3490913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4" name="Text Box 43"/>
            <p:cNvSpPr txBox="1">
              <a:spLocks noChangeArrowheads="1"/>
            </p:cNvSpPr>
            <p:nvPr/>
          </p:nvSpPr>
          <p:spPr bwMode="auto">
            <a:xfrm>
              <a:off x="5026476" y="3882232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5443539" y="388194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6" name="Text Box 43"/>
            <p:cNvSpPr txBox="1">
              <a:spLocks noChangeArrowheads="1"/>
            </p:cNvSpPr>
            <p:nvPr/>
          </p:nvSpPr>
          <p:spPr bwMode="auto">
            <a:xfrm>
              <a:off x="5881687" y="4266911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7" name="Text Box 43"/>
            <p:cNvSpPr txBox="1">
              <a:spLocks noChangeArrowheads="1"/>
            </p:cNvSpPr>
            <p:nvPr/>
          </p:nvSpPr>
          <p:spPr bwMode="auto">
            <a:xfrm>
              <a:off x="5442744" y="467042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63" grpId="0"/>
      <p:bldP spid="165" grpId="0"/>
      <p:bldP spid="166" grpId="0" animBg="1"/>
      <p:bldP spid="172" grpId="0" animBg="1"/>
      <p:bldP spid="173" grpId="0" animBg="1"/>
      <p:bldP spid="174" grpId="0" animBg="1"/>
      <p:bldP spid="175" grpId="0" animBg="1"/>
      <p:bldP spid="180" grpId="0"/>
      <p:bldP spid="1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9550" y="372613"/>
            <a:ext cx="536642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 Consensus theorem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03507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/>
              <a:t>x·y</a:t>
            </a:r>
            <a:r>
              <a:rPr lang="en-US" sz="3600" i="1" dirty="0"/>
              <a:t> </a:t>
            </a:r>
            <a:r>
              <a:rPr lang="en-US" sz="3600" dirty="0"/>
              <a:t>+ </a:t>
            </a:r>
            <a:r>
              <a:rPr lang="en-US" sz="3600" i="1" dirty="0" err="1"/>
              <a:t>x’·z</a:t>
            </a:r>
            <a:r>
              <a:rPr lang="en-US" sz="3600" i="1" dirty="0"/>
              <a:t> </a:t>
            </a:r>
            <a:r>
              <a:rPr lang="en-US" sz="3600" dirty="0"/>
              <a:t>+ </a:t>
            </a:r>
            <a:r>
              <a:rPr lang="en-US" sz="3600" i="1" dirty="0" err="1"/>
              <a:t>y·z</a:t>
            </a:r>
            <a:r>
              <a:rPr lang="en-US" sz="3600" i="1" dirty="0"/>
              <a:t> </a:t>
            </a:r>
            <a:r>
              <a:rPr lang="en-US" sz="3600" dirty="0"/>
              <a:t>= </a:t>
            </a:r>
            <a:r>
              <a:rPr lang="en-US" sz="3600" i="1" dirty="0" err="1"/>
              <a:t>x·y</a:t>
            </a:r>
            <a:r>
              <a:rPr lang="en-US" sz="3600" i="1" dirty="0"/>
              <a:t> </a:t>
            </a:r>
            <a:r>
              <a:rPr lang="en-US" sz="3600" dirty="0"/>
              <a:t>+ </a:t>
            </a:r>
            <a:r>
              <a:rPr lang="en-US" sz="3600" i="1" dirty="0" err="1"/>
              <a:t>x’·z</a:t>
            </a:r>
            <a:endParaRPr lang="en-SG" sz="4800" dirty="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FF3291E8-9113-4E86-A51F-D996F82B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21</a:t>
            </a:fld>
            <a:endParaRPr lang="en-SG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168140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EF9191-880C-44E5-A9D1-A9C14DAAB84C}"/>
              </a:ext>
            </a:extLst>
          </p:cNvPr>
          <p:cNvGrpSpPr/>
          <p:nvPr/>
        </p:nvGrpSpPr>
        <p:grpSpPr>
          <a:xfrm>
            <a:off x="1964566" y="2570395"/>
            <a:ext cx="2267559" cy="1228767"/>
            <a:chOff x="0" y="0"/>
            <a:chExt cx="1050290" cy="62579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0F70CA-214D-47BB-B101-E4E972377AE0}"/>
                </a:ext>
              </a:extLst>
            </p:cNvPr>
            <p:cNvSpPr/>
            <p:nvPr/>
          </p:nvSpPr>
          <p:spPr>
            <a:xfrm>
              <a:off x="0" y="16193"/>
              <a:ext cx="669290" cy="24765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2E3983-4AA4-4DB2-B3D4-B9C4EE8A82B2}"/>
                </a:ext>
              </a:extLst>
            </p:cNvPr>
            <p:cNvSpPr/>
            <p:nvPr/>
          </p:nvSpPr>
          <p:spPr>
            <a:xfrm>
              <a:off x="381000" y="320993"/>
              <a:ext cx="669290" cy="26115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0871FE-AAA1-4B6C-A345-9BE56D2B3ACA}"/>
                </a:ext>
              </a:extLst>
            </p:cNvPr>
            <p:cNvSpPr/>
            <p:nvPr/>
          </p:nvSpPr>
          <p:spPr>
            <a:xfrm rot="16200000">
              <a:off x="210502" y="201296"/>
              <a:ext cx="625793" cy="22320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831864-076B-46C4-A7BE-CD06931BF15F}"/>
              </a:ext>
            </a:extLst>
          </p:cNvPr>
          <p:cNvSpPr txBox="1"/>
          <p:nvPr/>
        </p:nvSpPr>
        <p:spPr>
          <a:xfrm>
            <a:off x="4659512" y="2362845"/>
            <a:ext cx="75324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4013" algn="l"/>
                <a:tab pos="4479925" algn="l"/>
              </a:tabLst>
            </a:pP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y·z</a:t>
            </a:r>
            <a:r>
              <a:rPr lang="en-US" sz="2800" i="1" dirty="0"/>
              <a:t> 	</a:t>
            </a: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800" i="1" dirty="0"/>
              <a:t>	</a:t>
            </a:r>
            <a:r>
              <a:rPr lang="en-US" sz="2800" dirty="0"/>
              <a:t>= 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C00000"/>
                </a:solidFill>
              </a:rPr>
              <a:t>1</a:t>
            </a:r>
            <a:r>
              <a:rPr lang="en-US" sz="2800" i="1" dirty="0"/>
              <a:t>·y·z</a:t>
            </a:r>
            <a:r>
              <a:rPr lang="en-US" sz="2800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[identity law]</a:t>
            </a:r>
            <a:endParaRPr lang="en-SG" sz="2800" dirty="0">
              <a:solidFill>
                <a:srgbClr val="006600"/>
              </a:solidFill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800" dirty="0"/>
              <a:t>	= 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x</a:t>
            </a:r>
            <a:r>
              <a:rPr lang="en-US" sz="2800" dirty="0" err="1">
                <a:solidFill>
                  <a:srgbClr val="C00000"/>
                </a:solidFill>
              </a:rPr>
              <a:t>+</a:t>
            </a:r>
            <a:r>
              <a:rPr lang="en-US" sz="2800" i="1" dirty="0" err="1">
                <a:solidFill>
                  <a:srgbClr val="C00000"/>
                </a:solidFill>
              </a:rPr>
              <a:t>x</a:t>
            </a:r>
            <a:r>
              <a:rPr lang="en-US" sz="2800" i="1" dirty="0">
                <a:solidFill>
                  <a:srgbClr val="C00000"/>
                </a:solidFill>
              </a:rPr>
              <a:t>’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·</a:t>
            </a:r>
            <a:r>
              <a:rPr lang="en-US" sz="2800" i="1" dirty="0" err="1"/>
              <a:t>y·z</a:t>
            </a:r>
            <a:r>
              <a:rPr lang="en-US" sz="2800" i="1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[complement law]</a:t>
            </a:r>
            <a:endParaRPr lang="en-SG" sz="2800" dirty="0">
              <a:solidFill>
                <a:srgbClr val="006600"/>
              </a:solidFill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800" dirty="0"/>
              <a:t>	= 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x·y·z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/>
              <a:t>x’·</a:t>
            </a:r>
            <a:r>
              <a:rPr lang="en-US" sz="2800" i="1" dirty="0" err="1"/>
              <a:t>y·z</a:t>
            </a:r>
            <a:r>
              <a:rPr lang="en-US" sz="2800" i="1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[distributive law]</a:t>
            </a:r>
            <a:endParaRPr lang="en-SG" sz="2800" dirty="0">
              <a:solidFill>
                <a:srgbClr val="006600"/>
              </a:solidFill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800" dirty="0"/>
              <a:t>	=</a:t>
            </a:r>
            <a:r>
              <a:rPr lang="en-US" sz="2800" i="1" dirty="0"/>
              <a:t> 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</a:t>
            </a:r>
            <a:r>
              <a:rPr lang="en-US" sz="2800" i="1" dirty="0"/>
              <a:t> </a:t>
            </a:r>
            <a:r>
              <a:rPr lang="en-US" sz="2800" i="1" dirty="0" err="1"/>
              <a:t>x·y·z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/>
              <a:t>x’·</a:t>
            </a:r>
            <a:r>
              <a:rPr lang="en-US" sz="2800" i="1" dirty="0" err="1"/>
              <a:t>y·z</a:t>
            </a:r>
            <a:r>
              <a:rPr lang="en-US" sz="2800" i="1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[commutative law]</a:t>
            </a:r>
            <a:endParaRPr lang="en-SG" sz="2800" dirty="0">
              <a:solidFill>
                <a:srgbClr val="006600"/>
              </a:solidFill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800" dirty="0"/>
              <a:t>	=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</a:t>
            </a:r>
            <a:r>
              <a:rPr lang="en-US" sz="2800" i="1" dirty="0"/>
              <a:t> </a:t>
            </a:r>
            <a:r>
              <a:rPr lang="en-US" sz="2800" i="1" dirty="0" err="1"/>
              <a:t>x·y·z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+ (</a:t>
            </a:r>
            <a:r>
              <a:rPr lang="en-US" sz="2800" i="1" dirty="0" err="1"/>
              <a:t>x’·z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/>
              <a:t>x’·</a:t>
            </a:r>
            <a:r>
              <a:rPr lang="en-US" sz="2800" i="1" dirty="0" err="1"/>
              <a:t>y·z</a:t>
            </a:r>
            <a:r>
              <a:rPr lang="en-US" sz="2800" dirty="0"/>
              <a:t>)</a:t>
            </a:r>
            <a:r>
              <a:rPr lang="en-US" sz="2800" i="1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[associative law]</a:t>
            </a:r>
            <a:endParaRPr lang="en-SG" sz="2800" dirty="0">
              <a:solidFill>
                <a:srgbClr val="006600"/>
              </a:solidFill>
            </a:endParaRPr>
          </a:p>
          <a:p>
            <a:pPr>
              <a:tabLst>
                <a:tab pos="354013" algn="l"/>
                <a:tab pos="3762375" algn="l"/>
              </a:tabLst>
            </a:pPr>
            <a:r>
              <a:rPr lang="en-US" sz="2800" dirty="0"/>
              <a:t>	=</a:t>
            </a:r>
            <a:r>
              <a:rPr lang="en-US" sz="2800" i="1" dirty="0"/>
              <a:t> </a:t>
            </a:r>
            <a:r>
              <a:rPr lang="en-US" sz="2800" i="1" dirty="0" err="1"/>
              <a:t>x·y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i="1" dirty="0" err="1"/>
              <a:t>x’·z</a:t>
            </a:r>
            <a:r>
              <a:rPr lang="en-US" sz="2800" i="1" dirty="0"/>
              <a:t>	</a:t>
            </a:r>
            <a:r>
              <a:rPr lang="en-US" sz="2800" dirty="0">
                <a:solidFill>
                  <a:srgbClr val="006600"/>
                </a:solidFill>
              </a:rPr>
              <a:t>[absorption theorem 1]</a:t>
            </a:r>
            <a:endParaRPr lang="en-SG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22</a:t>
            </a:fld>
            <a:endParaRPr lang="en-SG" sz="16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023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m0</a:t>
            </a:r>
            <a:endParaRPr lang="en-US" sz="24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22767" y="1100051"/>
            <a:ext cx="4208412" cy="4276130"/>
            <a:chOff x="1422767" y="518160"/>
            <a:chExt cx="4208412" cy="4276130"/>
          </a:xfrm>
        </p:grpSpPr>
        <p:grpSp>
          <p:nvGrpSpPr>
            <p:cNvPr id="29" name="Group 28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2651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42791" y="184125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m5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157622" y="184718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m4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00878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m2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72506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m3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441342" y="258763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m7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56173" y="259357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m6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99209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0837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424653" y="338011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m15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9484" y="338605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9245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m8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0873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m9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425015" y="404957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m13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4139846" y="405551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m12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938142" y="5543625"/>
            <a:ext cx="322739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</a:t>
            </a:r>
            <a:r>
              <a:rPr lang="en-US" sz="2400" dirty="0"/>
              <a:t>: 0001 = A’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 flipH="1">
            <a:off x="874606" y="906661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82680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757285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(d)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748160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How many PIs?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23</a:t>
            </a:fld>
            <a:endParaRPr lang="en-SG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Rectangle 2"/>
          <p:cNvSpPr txBox="1">
            <a:spLocks noChangeArrowheads="1"/>
          </p:cNvSpPr>
          <p:nvPr/>
        </p:nvSpPr>
        <p:spPr>
          <a:xfrm flipH="1">
            <a:off x="559287" y="3988213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(e)</a:t>
            </a:r>
          </a:p>
        </p:txBody>
      </p:sp>
      <p:sp>
        <p:nvSpPr>
          <p:cNvPr id="122" name="Rectangle 2"/>
          <p:cNvSpPr txBox="1">
            <a:spLocks noChangeArrowheads="1"/>
          </p:cNvSpPr>
          <p:nvPr/>
        </p:nvSpPr>
        <p:spPr>
          <a:xfrm flipH="1">
            <a:off x="1185771" y="3979088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How many </a:t>
            </a:r>
            <a:r>
              <a:rPr lang="en-US" sz="3200" dirty="0" err="1">
                <a:latin typeface="+mn-lt"/>
              </a:rPr>
              <a:t>EPIs</a:t>
            </a:r>
            <a:r>
              <a:rPr lang="en-US" sz="3200" dirty="0">
                <a:latin typeface="+mn-lt"/>
              </a:rPr>
              <a:t>?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3" name="Rounded Rectangle 122"/>
          <p:cNvSpPr/>
          <p:nvPr/>
        </p:nvSpPr>
        <p:spPr>
          <a:xfrm rot="16200000" flipV="1">
            <a:off x="7741696" y="3871101"/>
            <a:ext cx="1293991" cy="61908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2">
            <a:extLst>
              <a:ext uri="{FF2B5EF4-FFF2-40B4-BE49-F238E27FC236}">
                <a16:creationId xmlns:a16="http://schemas.microsoft.com/office/drawing/2014/main" id="{FCDFCB1F-10FC-4338-956C-188D05730FC2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en-US" sz="3200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m(0,1,2,4,5,9) + </a:t>
            </a:r>
            <a:r>
              <a:rPr lang="en-US" altLang="zh-CN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X(6,11,14,15).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0" name="Rectangle 2">
            <a:extLst>
              <a:ext uri="{FF2B5EF4-FFF2-40B4-BE49-F238E27FC236}">
                <a16:creationId xmlns:a16="http://schemas.microsoft.com/office/drawing/2014/main" id="{B1A8B204-510B-48C3-9C98-55FA75DBB5CA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M(3,7,8,10,12,13)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X(6,11,14,15).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1572" y="1698717"/>
            <a:ext cx="145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4 PIs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990165" y="3857475"/>
            <a:ext cx="145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2 </a:t>
            </a:r>
            <a:r>
              <a:rPr lang="en-US" sz="3600" dirty="0" err="1">
                <a:solidFill>
                  <a:srgbClr val="C00000"/>
                </a:solidFill>
              </a:rPr>
              <a:t>EPIs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5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3" grpId="0" animBg="1"/>
      <p:bldP spid="108" grpId="0"/>
      <p:bldP spid="5" grpId="0"/>
      <p:bldP spid="1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(f)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 flipH="1">
            <a:off x="882756" y="3188550"/>
            <a:ext cx="111781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+mn-lt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+mn-lt"/>
              </a:rPr>
              <a:t>D'</a:t>
            </a:r>
            <a:endParaRPr lang="en-US" sz="20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 flipH="1">
            <a:off x="1638669" y="3206798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A'</a:t>
            </a:r>
            <a:r>
              <a:rPr lang="en-SG" sz="32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C'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 flipH="1">
            <a:off x="2752897" y="3215922"/>
            <a:ext cx="208889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+mn-lt"/>
              </a:rPr>
              <a:t>B'</a:t>
            </a:r>
            <a:r>
              <a:rPr lang="en-SG" sz="3200" dirty="0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+mn-lt"/>
              </a:rPr>
              <a:t>C'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ctangle 2"/>
          <p:cNvSpPr txBox="1">
            <a:spLocks noChangeArrowheads="1"/>
          </p:cNvSpPr>
          <p:nvPr/>
        </p:nvSpPr>
        <p:spPr>
          <a:xfrm flipH="1">
            <a:off x="1633176" y="3887511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or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6" name="Rectangle 2"/>
          <p:cNvSpPr txBox="1">
            <a:spLocks noChangeArrowheads="1"/>
          </p:cNvSpPr>
          <p:nvPr/>
        </p:nvSpPr>
        <p:spPr>
          <a:xfrm flipH="1">
            <a:off x="655508" y="4610084"/>
            <a:ext cx="4152379" cy="560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D' </a:t>
            </a:r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C'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24</a:t>
            </a:fld>
            <a:endParaRPr lang="en-SG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94921" y="2782629"/>
            <a:ext cx="363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EPIs</a:t>
            </a:r>
            <a:r>
              <a:rPr lang="en-US" dirty="0">
                <a:solidFill>
                  <a:srgbClr val="7030A0"/>
                </a:solidFill>
              </a:rPr>
              <a:t> must be present in your answer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B57C93-9802-EE4C-8776-EF99CD607B6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en-US" sz="3200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m(0,1,2,4,5,9) + </a:t>
            </a:r>
            <a:r>
              <a:rPr lang="en-US" altLang="zh-CN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X(6,11,14,15).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19C968F-4922-FB6D-D157-4A63E6DBAD7A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M(3,7,8,10,12,13)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X(6,11,14,15).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552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13" grpId="0" animBg="1"/>
      <p:bldP spid="114" grpId="0"/>
      <p:bldP spid="115" grpId="0"/>
      <p:bldP spid="11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407169" y="3487538"/>
            <a:ext cx="2649673" cy="1445184"/>
            <a:chOff x="7408383" y="2777796"/>
            <a:chExt cx="2649673" cy="1445184"/>
          </a:xfrm>
        </p:grpSpPr>
        <p:sp>
          <p:nvSpPr>
            <p:cNvPr id="4" name="Left Bracket 3"/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Left Bracket 108"/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4360581" y="1437082"/>
            <a:ext cx="301430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K-map for T’: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260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88133" y="2829048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 flipH="1">
            <a:off x="999488" y="3153655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T’ = 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D 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Rectangle 2"/>
          <p:cNvSpPr txBox="1">
            <a:spLocks noChangeArrowheads="1"/>
          </p:cNvSpPr>
          <p:nvPr/>
        </p:nvSpPr>
        <p:spPr>
          <a:xfrm flipH="1">
            <a:off x="1019799" y="3923131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T = (</a:t>
            </a:r>
            <a:r>
              <a:rPr lang="en-US" sz="3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 + 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)’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290513" algn="l"/>
              </a:tabLs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	= (</a:t>
            </a:r>
            <a:r>
              <a:rPr lang="en-US" sz="3200" dirty="0" err="1">
                <a:solidFill>
                  <a:srgbClr val="0000FF"/>
                </a:solidFill>
                <a:latin typeface="+mn-lt"/>
              </a:rPr>
              <a:t>A’+D</a:t>
            </a:r>
            <a:r>
              <a:rPr lang="en-US" sz="3200" dirty="0">
                <a:latin typeface="+mn-lt"/>
              </a:rPr>
              <a:t>)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  (</a:t>
            </a:r>
            <a:r>
              <a:rPr lang="en-SG" sz="3200" dirty="0" err="1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C’+D</a:t>
            </a:r>
            <a:r>
              <a:rPr 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 (</a:t>
            </a:r>
            <a:r>
              <a:rPr lang="en-SG" sz="3200" dirty="0" err="1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A’+B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Slide Number Placeholder 1">
            <a:extLst>
              <a:ext uri="{FF2B5EF4-FFF2-40B4-BE49-F238E27FC236}">
                <a16:creationId xmlns:a16="http://schemas.microsoft.com/office/drawing/2014/main" id="{4D323B49-5727-480A-BF89-CDF5397C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25</a:t>
            </a:fld>
            <a:endParaRPr lang="en-SG" sz="1600" dirty="0"/>
          </a:p>
        </p:txBody>
      </p:sp>
      <p:sp>
        <p:nvSpPr>
          <p:cNvPr id="110" name="Rounded Rectangle 109"/>
          <p:cNvSpPr/>
          <p:nvPr/>
        </p:nvSpPr>
        <p:spPr>
          <a:xfrm>
            <a:off x="8810894" y="3550691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E9C4EBD-0F70-BEBA-789A-7B9F9A0ACE57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en-US" sz="3200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m(0,1,2,4,5,9) + </a:t>
            </a:r>
            <a:r>
              <a:rPr lang="en-US" altLang="zh-CN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X(6,11,14,15).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AE2DE6C-9DC6-4A26-0C09-8BC7DF043994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M(3,7,8,10,12,13)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X(6,11,14,15).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05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" grpId="0" animBg="1"/>
      <p:bldP spid="107" grpId="0"/>
      <p:bldP spid="118" grpId="0"/>
      <p:bldP spid="1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1494969" y="247009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(h)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2121453" y="237884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T = A'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D' + A'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  <a:sym typeface="Symbol" panose="05050102010706020507" pitchFamily="18" charset="2"/>
              </a:rPr>
              <a:t>C'</a:t>
            </a:r>
            <a:r>
              <a:rPr lang="en-US" sz="3200" dirty="0">
                <a:latin typeface="+mn-lt"/>
              </a:rPr>
              <a:t> + B'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  <a:sym typeface="Symbol" panose="05050102010706020507" pitchFamily="18" charset="2"/>
              </a:rPr>
              <a:t>C'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  <a:sym typeface="Symbol" panose="05050102010706020507" pitchFamily="18" charset="2"/>
              </a:rPr>
              <a:t>D</a:t>
            </a:r>
            <a:endParaRPr lang="en-US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278" y="851845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2-level AND-OR circuit: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99519" y="3548325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2-level </a:t>
            </a:r>
            <a:r>
              <a:rPr lang="en-US" sz="2800" dirty="0" err="1"/>
              <a:t>NAND</a:t>
            </a:r>
            <a:r>
              <a:rPr lang="en-US" sz="2800" dirty="0"/>
              <a:t> circuit:</a:t>
            </a:r>
          </a:p>
        </p:txBody>
      </p:sp>
      <p:sp>
        <p:nvSpPr>
          <p:cNvPr id="107" name="Slide Number Placeholder 1">
            <a:extLst>
              <a:ext uri="{FF2B5EF4-FFF2-40B4-BE49-F238E27FC236}">
                <a16:creationId xmlns:a16="http://schemas.microsoft.com/office/drawing/2014/main" id="{1715CD0D-48E2-4CE2-B0C7-A328AD32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26</a:t>
            </a:fld>
            <a:endParaRPr lang="en-SG" sz="16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400086" y="851846"/>
            <a:ext cx="6466296" cy="2570838"/>
            <a:chOff x="0" y="0"/>
            <a:chExt cx="4662382" cy="1853777"/>
          </a:xfrm>
        </p:grpSpPr>
        <p:sp>
          <p:nvSpPr>
            <p:cNvPr id="118" name="Text Box 1349"/>
            <p:cNvSpPr txBox="1">
              <a:spLocks noChangeArrowheads="1"/>
            </p:cNvSpPr>
            <p:nvPr/>
          </p:nvSpPr>
          <p:spPr bwMode="auto">
            <a:xfrm>
              <a:off x="4377267" y="965200"/>
              <a:ext cx="28511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0" y="0"/>
              <a:ext cx="4430819" cy="1853777"/>
              <a:chOff x="0" y="0"/>
              <a:chExt cx="4430819" cy="185377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0" y="0"/>
                <a:ext cx="1367155" cy="1852930"/>
                <a:chOff x="0" y="0"/>
                <a:chExt cx="1367155" cy="185293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447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876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534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1963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6" name="Group 255"/>
                <p:cNvGrpSpPr/>
                <p:nvPr/>
              </p:nvGrpSpPr>
              <p:grpSpPr>
                <a:xfrm>
                  <a:off x="0" y="0"/>
                  <a:ext cx="1367155" cy="304800"/>
                  <a:chOff x="0" y="0"/>
                  <a:chExt cx="1367155" cy="304800"/>
                </a:xfrm>
              </p:grpSpPr>
              <p:sp>
                <p:nvSpPr>
                  <p:cNvPr id="257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8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9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204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12" name="Group 211"/>
              <p:cNvGrpSpPr/>
              <p:nvPr/>
            </p:nvGrpSpPr>
            <p:grpSpPr>
              <a:xfrm>
                <a:off x="2192867" y="304800"/>
                <a:ext cx="499745" cy="1548977"/>
                <a:chOff x="0" y="0"/>
                <a:chExt cx="499745" cy="1548977"/>
              </a:xfrm>
            </p:grpSpPr>
            <p:sp>
              <p:nvSpPr>
                <p:cNvPr id="249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57150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1113367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2696634" y="503767"/>
                <a:ext cx="1734185" cy="1120140"/>
                <a:chOff x="0" y="0"/>
                <a:chExt cx="1734185" cy="1120140"/>
              </a:xfrm>
            </p:grpSpPr>
            <p:grpSp>
              <p:nvGrpSpPr>
                <p:cNvPr id="237" name="Group 236"/>
                <p:cNvGrpSpPr>
                  <a:grpSpLocks/>
                </p:cNvGrpSpPr>
                <p:nvPr/>
              </p:nvGrpSpPr>
              <p:grpSpPr bwMode="auto">
                <a:xfrm>
                  <a:off x="762000" y="403860"/>
                  <a:ext cx="547370" cy="381000"/>
                  <a:chOff x="0" y="0"/>
                  <a:chExt cx="20000" cy="19999"/>
                </a:xfrm>
              </p:grpSpPr>
              <p:sp>
                <p:nvSpPr>
                  <p:cNvPr id="246" name="Freeform 245"/>
                  <p:cNvSpPr>
                    <a:spLocks/>
                  </p:cNvSpPr>
                  <p:nvPr/>
                </p:nvSpPr>
                <p:spPr bwMode="auto">
                  <a:xfrm>
                    <a:off x="653" y="0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95 h 20000"/>
                      <a:gd name="T2" fmla="*/ 434 w 20000"/>
                      <a:gd name="T3" fmla="*/ 0 h 20000"/>
                      <a:gd name="T4" fmla="*/ 10554 w 20000"/>
                      <a:gd name="T5" fmla="*/ 0 h 20000"/>
                      <a:gd name="T6" fmla="*/ 10554 w 20000"/>
                      <a:gd name="T7" fmla="*/ 1422 h 20000"/>
                      <a:gd name="T8" fmla="*/ 12000 w 20000"/>
                      <a:gd name="T9" fmla="*/ 1422 h 20000"/>
                      <a:gd name="T10" fmla="*/ 12000 w 20000"/>
                      <a:gd name="T11" fmla="*/ 2844 h 20000"/>
                      <a:gd name="T12" fmla="*/ 13446 w 20000"/>
                      <a:gd name="T13" fmla="*/ 2844 h 20000"/>
                      <a:gd name="T14" fmla="*/ 13446 w 20000"/>
                      <a:gd name="T15" fmla="*/ 4265 h 20000"/>
                      <a:gd name="T16" fmla="*/ 14169 w 20000"/>
                      <a:gd name="T17" fmla="*/ 5687 h 20000"/>
                      <a:gd name="T18" fmla="*/ 14892 w 20000"/>
                      <a:gd name="T19" fmla="*/ 5687 h 20000"/>
                      <a:gd name="T20" fmla="*/ 14892 w 20000"/>
                      <a:gd name="T21" fmla="*/ 7109 h 20000"/>
                      <a:gd name="T22" fmla="*/ 15614 w 20000"/>
                      <a:gd name="T23" fmla="*/ 7109 h 20000"/>
                      <a:gd name="T24" fmla="*/ 16337 w 20000"/>
                      <a:gd name="T25" fmla="*/ 8531 h 20000"/>
                      <a:gd name="T26" fmla="*/ 17060 w 20000"/>
                      <a:gd name="T27" fmla="*/ 8531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11374 h 20000"/>
                      <a:gd name="T34" fmla="*/ 19229 w 20000"/>
                      <a:gd name="T35" fmla="*/ 14218 h 20000"/>
                      <a:gd name="T36" fmla="*/ 19229 w 20000"/>
                      <a:gd name="T37" fmla="*/ 15640 h 20000"/>
                      <a:gd name="T38" fmla="*/ 19952 w 20000"/>
                      <a:gd name="T39" fmla="*/ 15640 h 20000"/>
                      <a:gd name="T40" fmla="*/ 19952 w 20000"/>
                      <a:gd name="T41" fmla="*/ 19905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95"/>
                        </a:moveTo>
                        <a:lnTo>
                          <a:pt x="434" y="0"/>
                        </a:lnTo>
                        <a:lnTo>
                          <a:pt x="10554" y="0"/>
                        </a:lnTo>
                        <a:lnTo>
                          <a:pt x="10554" y="1422"/>
                        </a:lnTo>
                        <a:lnTo>
                          <a:pt x="12000" y="1422"/>
                        </a:lnTo>
                        <a:lnTo>
                          <a:pt x="12000" y="2844"/>
                        </a:lnTo>
                        <a:lnTo>
                          <a:pt x="13446" y="2844"/>
                        </a:lnTo>
                        <a:lnTo>
                          <a:pt x="13446" y="4265"/>
                        </a:lnTo>
                        <a:lnTo>
                          <a:pt x="14169" y="5687"/>
                        </a:lnTo>
                        <a:lnTo>
                          <a:pt x="14892" y="5687"/>
                        </a:lnTo>
                        <a:lnTo>
                          <a:pt x="14892" y="7109"/>
                        </a:lnTo>
                        <a:lnTo>
                          <a:pt x="15614" y="7109"/>
                        </a:lnTo>
                        <a:lnTo>
                          <a:pt x="16337" y="8531"/>
                        </a:lnTo>
                        <a:lnTo>
                          <a:pt x="17060" y="8531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11374"/>
                        </a:lnTo>
                        <a:lnTo>
                          <a:pt x="19229" y="14218"/>
                        </a:lnTo>
                        <a:lnTo>
                          <a:pt x="19229" y="15640"/>
                        </a:lnTo>
                        <a:lnTo>
                          <a:pt x="19952" y="15640"/>
                        </a:lnTo>
                        <a:lnTo>
                          <a:pt x="19952" y="1990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7" name="Freeform 246"/>
                  <p:cNvSpPr>
                    <a:spLocks/>
                  </p:cNvSpPr>
                  <p:nvPr/>
                </p:nvSpPr>
                <p:spPr bwMode="auto">
                  <a:xfrm>
                    <a:off x="653" y="7833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19810 h 20000"/>
                      <a:gd name="T2" fmla="*/ 434 w 20000"/>
                      <a:gd name="T3" fmla="*/ 19905 h 20000"/>
                      <a:gd name="T4" fmla="*/ 10554 w 20000"/>
                      <a:gd name="T5" fmla="*/ 19905 h 20000"/>
                      <a:gd name="T6" fmla="*/ 10554 w 20000"/>
                      <a:gd name="T7" fmla="*/ 18483 h 20000"/>
                      <a:gd name="T8" fmla="*/ 12000 w 20000"/>
                      <a:gd name="T9" fmla="*/ 18483 h 20000"/>
                      <a:gd name="T10" fmla="*/ 12000 w 20000"/>
                      <a:gd name="T11" fmla="*/ 17062 h 20000"/>
                      <a:gd name="T12" fmla="*/ 13446 w 20000"/>
                      <a:gd name="T13" fmla="*/ 17062 h 20000"/>
                      <a:gd name="T14" fmla="*/ 13446 w 20000"/>
                      <a:gd name="T15" fmla="*/ 15640 h 20000"/>
                      <a:gd name="T16" fmla="*/ 14169 w 20000"/>
                      <a:gd name="T17" fmla="*/ 14218 h 20000"/>
                      <a:gd name="T18" fmla="*/ 14892 w 20000"/>
                      <a:gd name="T19" fmla="*/ 14218 h 20000"/>
                      <a:gd name="T20" fmla="*/ 14892 w 20000"/>
                      <a:gd name="T21" fmla="*/ 12796 h 20000"/>
                      <a:gd name="T22" fmla="*/ 15614 w 20000"/>
                      <a:gd name="T23" fmla="*/ 12796 h 20000"/>
                      <a:gd name="T24" fmla="*/ 16337 w 20000"/>
                      <a:gd name="T25" fmla="*/ 11374 h 20000"/>
                      <a:gd name="T26" fmla="*/ 17060 w 20000"/>
                      <a:gd name="T27" fmla="*/ 11374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8531 h 20000"/>
                      <a:gd name="T34" fmla="*/ 19229 w 20000"/>
                      <a:gd name="T35" fmla="*/ 5687 h 20000"/>
                      <a:gd name="T36" fmla="*/ 19229 w 20000"/>
                      <a:gd name="T37" fmla="*/ 4265 h 20000"/>
                      <a:gd name="T38" fmla="*/ 19952 w 20000"/>
                      <a:gd name="T39" fmla="*/ 4265 h 20000"/>
                      <a:gd name="T40" fmla="*/ 19952 w 20000"/>
                      <a:gd name="T41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810"/>
                        </a:moveTo>
                        <a:lnTo>
                          <a:pt x="434" y="19905"/>
                        </a:lnTo>
                        <a:lnTo>
                          <a:pt x="10554" y="19905"/>
                        </a:lnTo>
                        <a:lnTo>
                          <a:pt x="10554" y="18483"/>
                        </a:lnTo>
                        <a:lnTo>
                          <a:pt x="12000" y="18483"/>
                        </a:lnTo>
                        <a:lnTo>
                          <a:pt x="12000" y="17062"/>
                        </a:lnTo>
                        <a:lnTo>
                          <a:pt x="13446" y="17062"/>
                        </a:lnTo>
                        <a:lnTo>
                          <a:pt x="13446" y="15640"/>
                        </a:lnTo>
                        <a:lnTo>
                          <a:pt x="14169" y="14218"/>
                        </a:lnTo>
                        <a:lnTo>
                          <a:pt x="14892" y="14218"/>
                        </a:lnTo>
                        <a:lnTo>
                          <a:pt x="14892" y="12796"/>
                        </a:lnTo>
                        <a:lnTo>
                          <a:pt x="15614" y="12796"/>
                        </a:lnTo>
                        <a:lnTo>
                          <a:pt x="16337" y="11374"/>
                        </a:lnTo>
                        <a:lnTo>
                          <a:pt x="17060" y="11374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8531"/>
                        </a:lnTo>
                        <a:lnTo>
                          <a:pt x="19229" y="5687"/>
                        </a:lnTo>
                        <a:lnTo>
                          <a:pt x="19229" y="4265"/>
                        </a:lnTo>
                        <a:lnTo>
                          <a:pt x="19952" y="4265"/>
                        </a:lnTo>
                        <a:lnTo>
                          <a:pt x="19952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247"/>
                  <p:cNvSpPr>
                    <a:spLocks/>
                  </p:cNvSpPr>
                  <p:nvPr/>
                </p:nvSpPr>
                <p:spPr bwMode="auto">
                  <a:xfrm>
                    <a:off x="0" y="778"/>
                    <a:ext cx="3264" cy="1922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2571 w 20000"/>
                      <a:gd name="T3" fmla="*/ 0 h 20000"/>
                      <a:gd name="T4" fmla="*/ 2571 w 20000"/>
                      <a:gd name="T5" fmla="*/ 867 h 20000"/>
                      <a:gd name="T6" fmla="*/ 6857 w 20000"/>
                      <a:gd name="T7" fmla="*/ 867 h 20000"/>
                      <a:gd name="T8" fmla="*/ 6857 w 20000"/>
                      <a:gd name="T9" fmla="*/ 1734 h 20000"/>
                      <a:gd name="T10" fmla="*/ 11143 w 20000"/>
                      <a:gd name="T11" fmla="*/ 1734 h 20000"/>
                      <a:gd name="T12" fmla="*/ 11143 w 20000"/>
                      <a:gd name="T13" fmla="*/ 2601 h 20000"/>
                      <a:gd name="T14" fmla="*/ 15429 w 20000"/>
                      <a:gd name="T15" fmla="*/ 2601 h 20000"/>
                      <a:gd name="T16" fmla="*/ 15429 w 20000"/>
                      <a:gd name="T17" fmla="*/ 5202 h 20000"/>
                      <a:gd name="T18" fmla="*/ 19714 w 20000"/>
                      <a:gd name="T19" fmla="*/ 5202 h 20000"/>
                      <a:gd name="T20" fmla="*/ 19714 w 20000"/>
                      <a:gd name="T21" fmla="*/ 15607 h 20000"/>
                      <a:gd name="T22" fmla="*/ 15429 w 20000"/>
                      <a:gd name="T23" fmla="*/ 15607 h 20000"/>
                      <a:gd name="T24" fmla="*/ 15429 w 20000"/>
                      <a:gd name="T25" fmla="*/ 17341 h 20000"/>
                      <a:gd name="T26" fmla="*/ 11143 w 20000"/>
                      <a:gd name="T27" fmla="*/ 17341 h 20000"/>
                      <a:gd name="T28" fmla="*/ 11143 w 20000"/>
                      <a:gd name="T29" fmla="*/ 18208 h 20000"/>
                      <a:gd name="T30" fmla="*/ 6857 w 20000"/>
                      <a:gd name="T31" fmla="*/ 18208 h 20000"/>
                      <a:gd name="T32" fmla="*/ 6857 w 20000"/>
                      <a:gd name="T33" fmla="*/ 19942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571" y="0"/>
                        </a:lnTo>
                        <a:lnTo>
                          <a:pt x="2571" y="867"/>
                        </a:lnTo>
                        <a:lnTo>
                          <a:pt x="6857" y="867"/>
                        </a:lnTo>
                        <a:lnTo>
                          <a:pt x="6857" y="1734"/>
                        </a:lnTo>
                        <a:lnTo>
                          <a:pt x="11143" y="1734"/>
                        </a:lnTo>
                        <a:lnTo>
                          <a:pt x="11143" y="2601"/>
                        </a:lnTo>
                        <a:lnTo>
                          <a:pt x="15429" y="2601"/>
                        </a:lnTo>
                        <a:lnTo>
                          <a:pt x="15429" y="5202"/>
                        </a:lnTo>
                        <a:lnTo>
                          <a:pt x="19714" y="5202"/>
                        </a:lnTo>
                        <a:lnTo>
                          <a:pt x="19714" y="15607"/>
                        </a:lnTo>
                        <a:lnTo>
                          <a:pt x="15429" y="15607"/>
                        </a:lnTo>
                        <a:lnTo>
                          <a:pt x="15429" y="17341"/>
                        </a:lnTo>
                        <a:lnTo>
                          <a:pt x="11143" y="17341"/>
                        </a:lnTo>
                        <a:lnTo>
                          <a:pt x="11143" y="18208"/>
                        </a:lnTo>
                        <a:lnTo>
                          <a:pt x="6857" y="18208"/>
                        </a:lnTo>
                        <a:lnTo>
                          <a:pt x="6857" y="1994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38" name="Line 1368"/>
                <p:cNvCxnSpPr/>
                <p:nvPr/>
              </p:nvCxnSpPr>
              <p:spPr bwMode="auto">
                <a:xfrm>
                  <a:off x="1310640" y="594360"/>
                  <a:ext cx="42354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0" y="594360"/>
                  <a:ext cx="8545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0" y="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0" y="112014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426720" y="0"/>
                  <a:ext cx="0" cy="480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426720" y="723900"/>
                  <a:ext cx="0" cy="396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426720" y="48006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426720" y="72390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139700" y="338667"/>
                <a:ext cx="2057824" cy="1483783"/>
                <a:chOff x="0" y="0"/>
                <a:chExt cx="2057824" cy="1483783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15434" y="850900"/>
                  <a:ext cx="1340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0" y="88900"/>
                  <a:ext cx="20547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1049867" y="292100"/>
                  <a:ext cx="10058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Group 217"/>
                <p:cNvGrpSpPr/>
                <p:nvPr/>
              </p:nvGrpSpPr>
              <p:grpSpPr>
                <a:xfrm>
                  <a:off x="122767" y="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5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Oval 23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1261534" y="2074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3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Oval 23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20" name="Straight Connector 219"/>
                <p:cNvCxnSpPr/>
                <p:nvPr/>
              </p:nvCxnSpPr>
              <p:spPr>
                <a:xfrm rot="5400000">
                  <a:off x="1405466" y="381000"/>
                  <a:ext cx="5924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1706034" y="673100"/>
                  <a:ext cx="3517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334434" y="1409700"/>
                  <a:ext cx="172241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oup 222"/>
                <p:cNvGrpSpPr/>
                <p:nvPr/>
              </p:nvGrpSpPr>
              <p:grpSpPr>
                <a:xfrm>
                  <a:off x="829734" y="76200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1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Oval 23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457200" y="13123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29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Oval 2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1213267" y="848153"/>
                  <a:ext cx="0" cy="4682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1206500" y="1316566"/>
                  <a:ext cx="8466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cxnSpLocks/>
                </p:cNvCxnSpPr>
                <p:nvPr/>
              </p:nvCxnSpPr>
              <p:spPr>
                <a:xfrm>
                  <a:off x="1049867" y="1223433"/>
                  <a:ext cx="1006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1" name="Group 260"/>
          <p:cNvGrpSpPr/>
          <p:nvPr/>
        </p:nvGrpSpPr>
        <p:grpSpPr>
          <a:xfrm>
            <a:off x="4400086" y="3639117"/>
            <a:ext cx="6454848" cy="2563237"/>
            <a:chOff x="0" y="0"/>
            <a:chExt cx="4690110" cy="1862455"/>
          </a:xfrm>
        </p:grpSpPr>
        <p:grpSp>
          <p:nvGrpSpPr>
            <p:cNvPr id="262" name="Group 261"/>
            <p:cNvGrpSpPr/>
            <p:nvPr/>
          </p:nvGrpSpPr>
          <p:grpSpPr>
            <a:xfrm>
              <a:off x="0" y="0"/>
              <a:ext cx="1367155" cy="1852718"/>
              <a:chOff x="0" y="0"/>
              <a:chExt cx="1367155" cy="1852930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1447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876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8534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1963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0" y="0"/>
                <a:ext cx="1367155" cy="304800"/>
                <a:chOff x="0" y="0"/>
                <a:chExt cx="1367155" cy="304800"/>
              </a:xfrm>
            </p:grpSpPr>
            <p:sp>
              <p:nvSpPr>
                <p:cNvPr id="334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5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350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6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731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7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108204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2693670" y="506730"/>
              <a:ext cx="1996440" cy="1120775"/>
              <a:chOff x="0" y="0"/>
              <a:chExt cx="1996440" cy="1120775"/>
            </a:xfrm>
          </p:grpSpPr>
          <p:cxnSp>
            <p:nvCxnSpPr>
              <p:cNvPr id="317" name="Line 1368"/>
              <p:cNvCxnSpPr/>
              <p:nvPr/>
            </p:nvCxnSpPr>
            <p:spPr bwMode="auto">
              <a:xfrm>
                <a:off x="1311275" y="593725"/>
                <a:ext cx="423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0" y="0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428625" y="0"/>
                <a:ext cx="0" cy="480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428625" y="479425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428625" y="723900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28625" y="723900"/>
                <a:ext cx="0" cy="396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0" y="1120775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0" y="593725"/>
                <a:ext cx="854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Text Box 1349"/>
              <p:cNvSpPr txBox="1">
                <a:spLocks noChangeArrowheads="1"/>
              </p:cNvSpPr>
              <p:nvPr/>
            </p:nvSpPr>
            <p:spPr bwMode="auto">
              <a:xfrm>
                <a:off x="1711325" y="444500"/>
                <a:ext cx="28511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26" name="Group 325"/>
              <p:cNvGrpSpPr>
                <a:grpSpLocks/>
              </p:cNvGrpSpPr>
              <p:nvPr/>
            </p:nvGrpSpPr>
            <p:grpSpPr bwMode="auto">
              <a:xfrm>
                <a:off x="806443" y="381000"/>
                <a:ext cx="594994" cy="432435"/>
                <a:chOff x="4986" y="3724"/>
                <a:chExt cx="743" cy="491"/>
              </a:xfrm>
            </p:grpSpPr>
            <p:sp>
              <p:nvSpPr>
                <p:cNvPr id="327" name="AutoShape 1416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Oval 327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4" name="Group 263"/>
            <p:cNvGrpSpPr/>
            <p:nvPr/>
          </p:nvGrpSpPr>
          <p:grpSpPr>
            <a:xfrm>
              <a:off x="2202173" y="312420"/>
              <a:ext cx="594994" cy="1550035"/>
              <a:chOff x="-7" y="0"/>
              <a:chExt cx="594994" cy="1550035"/>
            </a:xfrm>
          </p:grpSpPr>
          <p:grpSp>
            <p:nvGrpSpPr>
              <p:cNvPr id="308" name="Group 307"/>
              <p:cNvGrpSpPr>
                <a:grpSpLocks/>
              </p:cNvGrpSpPr>
              <p:nvPr/>
            </p:nvGrpSpPr>
            <p:grpSpPr bwMode="auto">
              <a:xfrm>
                <a:off x="-7" y="0"/>
                <a:ext cx="594994" cy="432435"/>
                <a:chOff x="4986" y="3724"/>
                <a:chExt cx="743" cy="491"/>
              </a:xfrm>
            </p:grpSpPr>
            <p:sp>
              <p:nvSpPr>
                <p:cNvPr id="315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Oval 315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9" name="Group 308"/>
              <p:cNvGrpSpPr>
                <a:grpSpLocks/>
              </p:cNvGrpSpPr>
              <p:nvPr/>
            </p:nvGrpSpPr>
            <p:grpSpPr bwMode="auto">
              <a:xfrm>
                <a:off x="-7" y="567266"/>
                <a:ext cx="594994" cy="432435"/>
                <a:chOff x="4986" y="3724"/>
                <a:chExt cx="743" cy="491"/>
              </a:xfrm>
            </p:grpSpPr>
            <p:sp>
              <p:nvSpPr>
                <p:cNvPr id="313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Oval 313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0" name="Group 309"/>
              <p:cNvGrpSpPr>
                <a:grpSpLocks/>
              </p:cNvGrpSpPr>
              <p:nvPr/>
            </p:nvGrpSpPr>
            <p:grpSpPr bwMode="auto">
              <a:xfrm>
                <a:off x="-7" y="1117600"/>
                <a:ext cx="594994" cy="432435"/>
                <a:chOff x="4986" y="3724"/>
                <a:chExt cx="743" cy="491"/>
              </a:xfrm>
            </p:grpSpPr>
            <p:sp>
              <p:nvSpPr>
                <p:cNvPr id="311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Oval 311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5" name="Group 264"/>
            <p:cNvGrpSpPr/>
            <p:nvPr/>
          </p:nvGrpSpPr>
          <p:grpSpPr>
            <a:xfrm>
              <a:off x="140970" y="377190"/>
              <a:ext cx="2065020" cy="1427719"/>
              <a:chOff x="0" y="0"/>
              <a:chExt cx="2065020" cy="142771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>
                <a:off x="0" y="49530"/>
                <a:ext cx="7936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1051560" y="255270"/>
                <a:ext cx="1701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0">
                <a:off x="1405890" y="342900"/>
                <a:ext cx="59238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1706880" y="636270"/>
                <a:ext cx="3517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16280" y="811530"/>
                <a:ext cx="9456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5400000">
                <a:off x="971550" y="1051560"/>
                <a:ext cx="47926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cxnSpLocks/>
              </p:cNvCxnSpPr>
              <p:nvPr/>
            </p:nvCxnSpPr>
            <p:spPr>
              <a:xfrm>
                <a:off x="1057794" y="1184910"/>
                <a:ext cx="100040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207770" y="1280160"/>
                <a:ext cx="8465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335280" y="1371600"/>
                <a:ext cx="10668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83821" y="0"/>
                <a:ext cx="226774" cy="109459"/>
                <a:chOff x="0" y="0"/>
                <a:chExt cx="275419" cy="132811"/>
              </a:xfrm>
            </p:grpSpPr>
            <p:grpSp>
              <p:nvGrpSpPr>
                <p:cNvPr id="302" name="Group 301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6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7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7" name="Straight Connector 276"/>
              <p:cNvCxnSpPr/>
              <p:nvPr/>
            </p:nvCxnSpPr>
            <p:spPr>
              <a:xfrm>
                <a:off x="300990" y="49530"/>
                <a:ext cx="1753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1219201" y="201930"/>
                <a:ext cx="226774" cy="109459"/>
                <a:chOff x="0" y="0"/>
                <a:chExt cx="275419" cy="132811"/>
              </a:xfrm>
            </p:grpSpPr>
            <p:grpSp>
              <p:nvGrpSpPr>
                <p:cNvPr id="296" name="Group 295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0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1" name="Oval 300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9" name="Straight Connector 278"/>
              <p:cNvCxnSpPr/>
              <p:nvPr/>
            </p:nvCxnSpPr>
            <p:spPr>
              <a:xfrm>
                <a:off x="1443990" y="255270"/>
                <a:ext cx="6210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803911" y="758190"/>
                <a:ext cx="226774" cy="109459"/>
                <a:chOff x="0" y="0"/>
                <a:chExt cx="275419" cy="132811"/>
              </a:xfrm>
            </p:grpSpPr>
            <p:grpSp>
              <p:nvGrpSpPr>
                <p:cNvPr id="290" name="Group 289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94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5" name="Oval 294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1040130" y="811530"/>
                <a:ext cx="10172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430531" y="1318260"/>
                <a:ext cx="226774" cy="109459"/>
                <a:chOff x="0" y="0"/>
                <a:chExt cx="275419" cy="132811"/>
              </a:xfrm>
            </p:grpSpPr>
            <p:grpSp>
              <p:nvGrpSpPr>
                <p:cNvPr id="284" name="Group 283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88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9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666750" y="137160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321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45053" y="226347"/>
            <a:ext cx="887309" cy="1066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Q4. (a)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3251009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7474668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52A0F4-4D8A-4070-87AB-5D0F998656D3}"/>
              </a:ext>
            </a:extLst>
          </p:cNvPr>
          <p:cNvSpPr txBox="1"/>
          <p:nvPr/>
        </p:nvSpPr>
        <p:spPr>
          <a:xfrm>
            <a:off x="517068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d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5EE79-B879-4F8D-8346-B5EC0398F0B3}"/>
              </a:ext>
            </a:extLst>
          </p:cNvPr>
          <p:cNvSpPr txBox="1"/>
          <p:nvPr/>
        </p:nvSpPr>
        <p:spPr>
          <a:xfrm>
            <a:off x="1132362" y="78904"/>
            <a:ext cx="1057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X</a:t>
            </a:r>
            <a:r>
              <a:rPr lang="en-SG" sz="2400" dirty="0"/>
              <a:t>(</a:t>
            </a:r>
            <a:r>
              <a:rPr lang="en-SG" sz="2400" i="1" dirty="0"/>
              <a:t>K</a:t>
            </a:r>
            <a:r>
              <a:rPr lang="en-SG" sz="2400" dirty="0"/>
              <a:t>,</a:t>
            </a:r>
            <a:r>
              <a:rPr lang="en-SG" sz="2400" i="1" dirty="0"/>
              <a:t>L</a:t>
            </a:r>
            <a:r>
              <a:rPr lang="en-SG" sz="2400" dirty="0"/>
              <a:t>,</a:t>
            </a:r>
            <a:r>
              <a:rPr lang="en-SG" sz="2400" i="1" dirty="0"/>
              <a:t>M</a:t>
            </a:r>
            <a:r>
              <a:rPr lang="en-SG" sz="2400" dirty="0"/>
              <a:t>,</a:t>
            </a:r>
            <a:r>
              <a:rPr lang="en-SG" sz="2400" i="1" dirty="0"/>
              <a:t>N</a:t>
            </a:r>
            <a:r>
              <a:rPr lang="en-SG" sz="2400" dirty="0"/>
              <a:t>) = 1 if </a:t>
            </a:r>
            <a:r>
              <a:rPr lang="en-SG" sz="2400" i="1" dirty="0"/>
              <a:t>KL</a:t>
            </a:r>
            <a:r>
              <a:rPr lang="en-SG" sz="2400" dirty="0"/>
              <a:t> = </a:t>
            </a:r>
            <a:r>
              <a:rPr lang="en-SG" sz="2400" i="1" dirty="0"/>
              <a:t>MN</a:t>
            </a:r>
            <a:r>
              <a:rPr lang="en-SG" sz="2400" dirty="0"/>
              <a:t>, or 0 otherwise, where </a:t>
            </a:r>
            <a:r>
              <a:rPr lang="en-SG" sz="2400" i="1" dirty="0"/>
              <a:t>KL</a:t>
            </a:r>
            <a:r>
              <a:rPr lang="en-SG" sz="2400" dirty="0"/>
              <a:t>, </a:t>
            </a:r>
            <a:r>
              <a:rPr lang="en-SG" sz="2400" i="1" dirty="0"/>
              <a:t>MN</a:t>
            </a:r>
            <a:r>
              <a:rPr lang="en-SG" sz="2400" dirty="0"/>
              <a:t> are 2-bit unsigned integers.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A19961-572E-4F2E-B80B-BC926E6B824D}"/>
              </a:ext>
            </a:extLst>
          </p:cNvPr>
          <p:cNvSpPr txBox="1"/>
          <p:nvPr/>
        </p:nvSpPr>
        <p:spPr>
          <a:xfrm>
            <a:off x="1132362" y="487411"/>
            <a:ext cx="1057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Y</a:t>
            </a:r>
            <a:r>
              <a:rPr lang="en-SG" sz="2400" dirty="0"/>
              <a:t>(</a:t>
            </a:r>
            <a:r>
              <a:rPr lang="en-SG" sz="2400" i="1" dirty="0"/>
              <a:t>K</a:t>
            </a:r>
            <a:r>
              <a:rPr lang="en-SG" sz="2400" dirty="0"/>
              <a:t>,</a:t>
            </a:r>
            <a:r>
              <a:rPr lang="en-SG" sz="2400" i="1" dirty="0"/>
              <a:t>L</a:t>
            </a:r>
            <a:r>
              <a:rPr lang="en-SG" sz="2400" dirty="0"/>
              <a:t>,</a:t>
            </a:r>
            <a:r>
              <a:rPr lang="en-SG" sz="2400" i="1" dirty="0"/>
              <a:t>M</a:t>
            </a:r>
            <a:r>
              <a:rPr lang="en-SG" sz="2400" dirty="0"/>
              <a:t>,</a:t>
            </a:r>
            <a:r>
              <a:rPr lang="en-SG" sz="2400" i="1" dirty="0"/>
              <a:t>N</a:t>
            </a:r>
            <a:r>
              <a:rPr lang="en-SG" sz="2400" dirty="0"/>
              <a:t>) = 1 if </a:t>
            </a:r>
            <a:r>
              <a:rPr lang="en-SG" sz="2400" i="1" dirty="0"/>
              <a:t>KL</a:t>
            </a:r>
            <a:r>
              <a:rPr lang="en-SG" sz="2400" dirty="0"/>
              <a:t> </a:t>
            </a:r>
            <a:r>
              <a:rPr lang="en-SG" sz="2400" dirty="0">
                <a:sym typeface="Symbol" panose="05050102010706020507" pitchFamily="18" charset="2"/>
              </a:rPr>
              <a:t></a:t>
            </a:r>
            <a:r>
              <a:rPr lang="en-SG" sz="2400" dirty="0"/>
              <a:t> </a:t>
            </a:r>
            <a:r>
              <a:rPr lang="en-SG" sz="2400" i="1" dirty="0"/>
              <a:t>MN</a:t>
            </a:r>
            <a:r>
              <a:rPr lang="en-SG" sz="2400" dirty="0"/>
              <a:t>, or 0 otherwise, where </a:t>
            </a:r>
            <a:r>
              <a:rPr lang="en-SG" sz="2400" i="1" dirty="0"/>
              <a:t>KL</a:t>
            </a:r>
            <a:r>
              <a:rPr lang="en-SG" sz="2400" dirty="0"/>
              <a:t>, </a:t>
            </a:r>
            <a:r>
              <a:rPr lang="en-SG" sz="2400" i="1" dirty="0"/>
              <a:t>MN</a:t>
            </a:r>
            <a:r>
              <a:rPr lang="en-SG" sz="2400" dirty="0"/>
              <a:t> are 2-bit unsigned integers.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09442-7A02-49E0-B613-87105CC26DC0}"/>
              </a:ext>
            </a:extLst>
          </p:cNvPr>
          <p:cNvSpPr txBox="1"/>
          <p:nvPr/>
        </p:nvSpPr>
        <p:spPr>
          <a:xfrm>
            <a:off x="1132362" y="878197"/>
            <a:ext cx="1057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Z</a:t>
            </a:r>
            <a:r>
              <a:rPr lang="en-SG" sz="2400" dirty="0"/>
              <a:t>(</a:t>
            </a:r>
            <a:r>
              <a:rPr lang="en-SG" sz="2400" i="1" dirty="0"/>
              <a:t>K</a:t>
            </a:r>
            <a:r>
              <a:rPr lang="en-SG" sz="2400" dirty="0"/>
              <a:t>,</a:t>
            </a:r>
            <a:r>
              <a:rPr lang="en-SG" sz="2400" i="1" dirty="0"/>
              <a:t>L</a:t>
            </a:r>
            <a:r>
              <a:rPr lang="en-SG" sz="2400" dirty="0"/>
              <a:t>,</a:t>
            </a:r>
            <a:r>
              <a:rPr lang="en-SG" sz="2400" i="1" dirty="0"/>
              <a:t>M</a:t>
            </a:r>
            <a:r>
              <a:rPr lang="en-SG" sz="2400" dirty="0"/>
              <a:t>,</a:t>
            </a:r>
            <a:r>
              <a:rPr lang="en-SG" sz="2400" i="1" dirty="0"/>
              <a:t>N</a:t>
            </a:r>
            <a:r>
              <a:rPr lang="en-SG" sz="2400" dirty="0"/>
              <a:t>) = 1 if </a:t>
            </a:r>
            <a:r>
              <a:rPr lang="en-SG" sz="2400" i="1" dirty="0"/>
              <a:t>KLM</a:t>
            </a:r>
            <a:r>
              <a:rPr lang="en-SG" sz="2400" dirty="0"/>
              <a:t> </a:t>
            </a:r>
            <a:r>
              <a:rPr lang="en-SG" sz="2400" dirty="0">
                <a:sym typeface="Symbol" panose="05050102010706020507" pitchFamily="18" charset="2"/>
              </a:rPr>
              <a:t>&lt;</a:t>
            </a:r>
            <a:r>
              <a:rPr lang="en-SG" sz="2400" dirty="0"/>
              <a:t> </a:t>
            </a:r>
            <a:r>
              <a:rPr lang="en-SG" sz="2400" i="1" dirty="0"/>
              <a:t>LMN</a:t>
            </a:r>
            <a:r>
              <a:rPr lang="en-SG" sz="2400" dirty="0"/>
              <a:t>, or 0 otherwise, where </a:t>
            </a:r>
            <a:r>
              <a:rPr lang="en-SG" sz="2400" i="1" dirty="0"/>
              <a:t>KLM</a:t>
            </a:r>
            <a:r>
              <a:rPr lang="en-SG" sz="2400" dirty="0"/>
              <a:t>, </a:t>
            </a:r>
            <a:r>
              <a:rPr lang="en-SG" sz="2400" i="1" dirty="0"/>
              <a:t>LMN</a:t>
            </a:r>
            <a:r>
              <a:rPr lang="en-SG" sz="2400" dirty="0"/>
              <a:t> are 3-bit unsigned integers.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C86EF-E904-409A-AC2C-508492B55EA9}"/>
              </a:ext>
            </a:extLst>
          </p:cNvPr>
          <p:cNvSpPr txBox="1"/>
          <p:nvPr/>
        </p:nvSpPr>
        <p:spPr>
          <a:xfrm>
            <a:off x="9381719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  <a:endParaRPr lang="en-SG" sz="2400" dirty="0"/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</a:rPr>
              <a:t>1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947DF-D59A-4536-99DD-9CA3C770E839}"/>
              </a:ext>
            </a:extLst>
          </p:cNvPr>
          <p:cNvSpPr txBox="1"/>
          <p:nvPr/>
        </p:nvSpPr>
        <p:spPr>
          <a:xfrm>
            <a:off x="5633635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111FF-5D11-4A23-863E-CE41B1767444}"/>
              </a:ext>
            </a:extLst>
          </p:cNvPr>
          <p:cNvSpPr txBox="1"/>
          <p:nvPr/>
        </p:nvSpPr>
        <p:spPr>
          <a:xfrm>
            <a:off x="9850984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</a:rPr>
              <a:t>1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5CEB8-5C37-455C-9283-88D7FE5119C5}"/>
              </a:ext>
            </a:extLst>
          </p:cNvPr>
          <p:cNvSpPr txBox="1"/>
          <p:nvPr/>
        </p:nvSpPr>
        <p:spPr>
          <a:xfrm>
            <a:off x="612340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1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FBC12-26F5-46EB-AE74-AADF771919E4}"/>
              </a:ext>
            </a:extLst>
          </p:cNvPr>
          <p:cNvSpPr txBox="1"/>
          <p:nvPr/>
        </p:nvSpPr>
        <p:spPr>
          <a:xfrm>
            <a:off x="10320249" y="225224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</a:rPr>
              <a:t>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01593630-9F13-49F9-9030-51CF84B0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27</a:t>
            </a:fld>
            <a:endParaRPr lang="en-SG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0187A-C29C-4C01-9B32-417696E751C3}"/>
              </a:ext>
            </a:extLst>
          </p:cNvPr>
          <p:cNvSpPr txBox="1"/>
          <p:nvPr/>
        </p:nvSpPr>
        <p:spPr>
          <a:xfrm>
            <a:off x="363408" y="1769799"/>
            <a:ext cx="272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Assume input 0000 will not occur.</a:t>
            </a:r>
          </a:p>
        </p:txBody>
      </p:sp>
    </p:spTree>
    <p:extLst>
      <p:ext uri="{BB962C8B-B14F-4D97-AF65-F5344CB8AC3E}">
        <p14:creationId xmlns:p14="http://schemas.microsoft.com/office/powerpoint/2010/main" val="317751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1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28013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393467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589213" y="479136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78515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7702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X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8015388" y="4867431"/>
            <a:ext cx="357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solidFill>
                  <a:srgbClr val="C00000"/>
                </a:solidFill>
              </a:rPr>
              <a:t>X </a:t>
            </a:r>
            <a:r>
              <a:rPr lang="en-SG" sz="2800" dirty="0">
                <a:solidFill>
                  <a:srgbClr val="C00000"/>
                </a:solidFill>
              </a:rPr>
              <a:t>= 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	K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N’ 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55" name="Rectangle 2">
            <a:extLst>
              <a:ext uri="{FF2B5EF4-FFF2-40B4-BE49-F238E27FC236}">
                <a16:creationId xmlns:a16="http://schemas.microsoft.com/office/drawing/2014/main" id="{6FEFB4B5-97B0-4F2C-BE13-2E5CED101002}"/>
              </a:ext>
            </a:extLst>
          </p:cNvPr>
          <p:cNvSpPr txBox="1">
            <a:spLocks noChangeArrowheads="1"/>
          </p:cNvSpPr>
          <p:nvPr/>
        </p:nvSpPr>
        <p:spPr>
          <a:xfrm>
            <a:off x="245053" y="226347"/>
            <a:ext cx="2460047" cy="722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Q4. (b)(c)(d)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C341355-3FDE-4381-8CBD-661CE5DBBBA0}"/>
              </a:ext>
            </a:extLst>
          </p:cNvPr>
          <p:cNvSpPr txBox="1"/>
          <p:nvPr/>
        </p:nvSpPr>
        <p:spPr>
          <a:xfrm>
            <a:off x="7802446" y="5787739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KLMN </a:t>
            </a:r>
            <a:r>
              <a:rPr lang="en-SG" sz="2800" dirty="0"/>
              <a:t>= 0000 </a:t>
            </a:r>
            <a:r>
              <a:rPr lang="en-SG" sz="2800" dirty="0">
                <a:sym typeface="Wingdings" panose="05000000000000000000" pitchFamily="2" charset="2"/>
              </a:rPr>
              <a:t> </a:t>
            </a:r>
            <a:r>
              <a:rPr lang="en-SG" sz="2800" i="1" dirty="0">
                <a:sym typeface="Wingdings" panose="05000000000000000000" pitchFamily="2" charset="2"/>
              </a:rPr>
              <a:t>X</a:t>
            </a:r>
            <a:r>
              <a:rPr lang="en-SG" sz="2800" dirty="0">
                <a:sym typeface="Wingdings" panose="05000000000000000000" pitchFamily="2" charset="2"/>
              </a:rPr>
              <a:t> = 0</a:t>
            </a:r>
            <a:endParaRPr lang="en-SG" sz="2800" dirty="0"/>
          </a:p>
        </p:txBody>
      </p:sp>
      <p:sp>
        <p:nvSpPr>
          <p:cNvPr id="55" name="Slide Number Placeholder 1">
            <a:extLst>
              <a:ext uri="{FF2B5EF4-FFF2-40B4-BE49-F238E27FC236}">
                <a16:creationId xmlns:a16="http://schemas.microsoft.com/office/drawing/2014/main" id="{B7CD79A2-9720-4F1E-B31B-ACA52BF1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28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24686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28013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393467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589213" y="479136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2608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81103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8902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7589213" y="4867431"/>
            <a:ext cx="432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Y </a:t>
            </a:r>
            <a:r>
              <a:rPr lang="en-US" sz="2800" dirty="0">
                <a:solidFill>
                  <a:srgbClr val="C00000"/>
                </a:solidFill>
              </a:rPr>
              <a:t>=</a:t>
            </a:r>
            <a:r>
              <a:rPr lang="en-US" sz="2800" i="1" dirty="0">
                <a:solidFill>
                  <a:srgbClr val="C00000"/>
                </a:solidFill>
              </a:rPr>
              <a:t> M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>
                <a:solidFill>
                  <a:srgbClr val="C00000"/>
                </a:solidFill>
              </a:rPr>
              <a:t> +</a:t>
            </a:r>
            <a:r>
              <a:rPr lang="en-US" sz="2800" i="1" dirty="0">
                <a:solidFill>
                  <a:srgbClr val="C00000"/>
                </a:solidFill>
              </a:rPr>
              <a:t> K'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>
                <a:solidFill>
                  <a:srgbClr val="C00000"/>
                </a:solidFill>
              </a:rPr>
              <a:t> + </a:t>
            </a:r>
            <a:r>
              <a:rPr lang="en-US" sz="2800" i="1" dirty="0">
                <a:solidFill>
                  <a:srgbClr val="C00000"/>
                </a:solidFill>
              </a:rPr>
              <a:t>K'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 +</a:t>
            </a:r>
            <a:r>
              <a:rPr lang="en-US" sz="2800" i="1" dirty="0">
                <a:solidFill>
                  <a:srgbClr val="C00000"/>
                </a:solidFill>
              </a:rPr>
              <a:t> L'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i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7B16FE83-2C8D-4EDE-98BC-2EDADA7FDB9A}"/>
              </a:ext>
            </a:extLst>
          </p:cNvPr>
          <p:cNvSpPr/>
          <p:nvPr/>
        </p:nvSpPr>
        <p:spPr>
          <a:xfrm>
            <a:off x="9812691" y="1327356"/>
            <a:ext cx="527983" cy="2730053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4">
            <a:extLst>
              <a:ext uri="{FF2B5EF4-FFF2-40B4-BE49-F238E27FC236}">
                <a16:creationId xmlns:a16="http://schemas.microsoft.com/office/drawing/2014/main" id="{F0D2A196-C01B-4636-A905-C27C14F84841}"/>
              </a:ext>
            </a:extLst>
          </p:cNvPr>
          <p:cNvSpPr/>
          <p:nvPr/>
        </p:nvSpPr>
        <p:spPr>
          <a:xfrm>
            <a:off x="9051503" y="1340107"/>
            <a:ext cx="1213862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4">
            <a:extLst>
              <a:ext uri="{FF2B5EF4-FFF2-40B4-BE49-F238E27FC236}">
                <a16:creationId xmlns:a16="http://schemas.microsoft.com/office/drawing/2014/main" id="{02657A0B-514F-477D-8640-381EA818E999}"/>
              </a:ext>
            </a:extLst>
          </p:cNvPr>
          <p:cNvSpPr/>
          <p:nvPr/>
        </p:nvSpPr>
        <p:spPr>
          <a:xfrm>
            <a:off x="9879408" y="1301963"/>
            <a:ext cx="1213862" cy="1303324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E27A20E-0AAA-4FBF-819A-ECCAB10720DD}"/>
              </a:ext>
            </a:extLst>
          </p:cNvPr>
          <p:cNvGrpSpPr/>
          <p:nvPr/>
        </p:nvGrpSpPr>
        <p:grpSpPr>
          <a:xfrm rot="16200000">
            <a:off x="9123263" y="1975925"/>
            <a:ext cx="2649673" cy="1445184"/>
            <a:chOff x="7408383" y="2777796"/>
            <a:chExt cx="2649673" cy="1445184"/>
          </a:xfrm>
        </p:grpSpPr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22647629-205E-4B12-9BE3-FB42A837068E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042CFD04-9E0E-4B71-9B07-2B47A80435F0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2">
            <a:extLst>
              <a:ext uri="{FF2B5EF4-FFF2-40B4-BE49-F238E27FC236}">
                <a16:creationId xmlns:a16="http://schemas.microsoft.com/office/drawing/2014/main" id="{E2847411-BE46-4DE3-9D84-41D2E4A70AAE}"/>
              </a:ext>
            </a:extLst>
          </p:cNvPr>
          <p:cNvSpPr txBox="1">
            <a:spLocks noChangeArrowheads="1"/>
          </p:cNvSpPr>
          <p:nvPr/>
        </p:nvSpPr>
        <p:spPr>
          <a:xfrm>
            <a:off x="245053" y="226347"/>
            <a:ext cx="2460047" cy="722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Q4. (b)(c)(d)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0DAC12-2C61-4125-B026-D3098265508A}"/>
              </a:ext>
            </a:extLst>
          </p:cNvPr>
          <p:cNvSpPr txBox="1"/>
          <p:nvPr/>
        </p:nvSpPr>
        <p:spPr>
          <a:xfrm>
            <a:off x="7802446" y="5458309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KLMN </a:t>
            </a:r>
            <a:r>
              <a:rPr lang="en-SG" sz="2800" dirty="0"/>
              <a:t>= 0000 </a:t>
            </a:r>
            <a:r>
              <a:rPr lang="en-SG" sz="2800" dirty="0">
                <a:sym typeface="Wingdings" panose="05000000000000000000" pitchFamily="2" charset="2"/>
              </a:rPr>
              <a:t> </a:t>
            </a:r>
            <a:r>
              <a:rPr lang="en-SG" sz="2800" i="1" dirty="0">
                <a:sym typeface="Wingdings" panose="05000000000000000000" pitchFamily="2" charset="2"/>
              </a:rPr>
              <a:t>Y</a:t>
            </a:r>
            <a:r>
              <a:rPr lang="en-SG" sz="2800" dirty="0">
                <a:sym typeface="Wingdings" panose="05000000000000000000" pitchFamily="2" charset="2"/>
              </a:rPr>
              <a:t> = 0</a:t>
            </a:r>
            <a:endParaRPr lang="en-SG" sz="2800" dirty="0"/>
          </a:p>
        </p:txBody>
      </p:sp>
      <p:sp>
        <p:nvSpPr>
          <p:cNvPr id="63" name="Slide Number Placeholder 1">
            <a:extLst>
              <a:ext uri="{FF2B5EF4-FFF2-40B4-BE49-F238E27FC236}">
                <a16:creationId xmlns:a16="http://schemas.microsoft.com/office/drawing/2014/main" id="{1DA9DAA9-2AC2-4667-BBC1-E1D50E49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29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21915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 animBg="1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A1149D-DEEA-4214-842A-A0E90F080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66421"/>
              </p:ext>
            </p:extLst>
          </p:nvPr>
        </p:nvGraphicFramePr>
        <p:xfrm>
          <a:off x="626853" y="564536"/>
          <a:ext cx="7924800" cy="554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83481">
                <a:tc gridSpan="2">
                  <a:txBody>
                    <a:bodyPr/>
                    <a:lstStyle/>
                    <a:p>
                      <a:r>
                        <a:rPr lang="en-SG" sz="2000" b="0" baseline="0" dirty="0">
                          <a:solidFill>
                            <a:srgbClr val="C00000"/>
                          </a:solidFill>
                        </a:rPr>
                        <a:t>Idempotency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2000" dirty="0"/>
                        <a:t>   X + X = X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 X </a:t>
                      </a:r>
                      <a:r>
                        <a:rPr lang="en-US" sz="2000" dirty="0">
                          <a:sym typeface="Symbol" pitchFamily="18" charset="2"/>
                        </a:rPr>
                        <a:t>∙ X = X </a:t>
                      </a:r>
                      <a:endParaRPr lang="en-US" sz="2000" baseline="0" dirty="0">
                        <a:sym typeface="Symbol" pitchFamily="18" charset="2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One element / Zero element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2000" dirty="0"/>
                        <a:t>   X +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000" dirty="0"/>
                        <a:t>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   X 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∙ 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 = 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Involution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53982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( X' )' = X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 + X∙Y = X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X∙(X + Y) = X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 + X'∙Y = X + Y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X∙(X' + Y) = X∙Y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 err="1">
                          <a:solidFill>
                            <a:srgbClr val="C00000"/>
                          </a:solidFill>
                        </a:rPr>
                        <a:t>DeMorgans</a:t>
                      </a:r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' </a:t>
                      </a:r>
                      <a:r>
                        <a:rPr lang="en-SG" sz="2000" baseline="0" dirty="0">
                          <a:solidFill>
                            <a:srgbClr val="006600"/>
                          </a:solidFill>
                        </a:rPr>
                        <a:t>(can be generalised to more than 2 variables)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71467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2000" dirty="0"/>
                        <a:t>   (X + Y)' = X' </a:t>
                      </a:r>
                      <a:r>
                        <a:rPr lang="en-US" sz="2000" dirty="0">
                          <a:sym typeface="Symbol" pitchFamily="18" charset="2"/>
                        </a:rPr>
                        <a:t>∙</a:t>
                      </a:r>
                      <a:r>
                        <a:rPr lang="en-US" sz="2000" dirty="0"/>
                        <a:t> Y' 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(X </a:t>
                      </a:r>
                      <a:r>
                        <a:rPr lang="en-US" sz="2000" dirty="0">
                          <a:sym typeface="Symbol" pitchFamily="18" charset="2"/>
                        </a:rPr>
                        <a:t>∙ Y)' = X' + Y'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6656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Consensus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71329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X∙Y + X'∙Z + Y∙Z = X∙Y + X'∙Z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(X+Y)∙(X'+Z)∙(Y+Z) = (X+Y)∙(X'+Z)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28013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3934673" y="1433407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589213" y="479136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1548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02229" y="2809477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19778" y="280266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/>
                <a:t>Z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7835899" y="4867431"/>
            <a:ext cx="118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Z </a:t>
            </a:r>
            <a:r>
              <a:rPr lang="en-US" sz="2800" dirty="0">
                <a:solidFill>
                  <a:srgbClr val="C00000"/>
                </a:solidFill>
              </a:rPr>
              <a:t>=</a:t>
            </a:r>
            <a:r>
              <a:rPr lang="en-US" sz="2800" i="1" dirty="0">
                <a:solidFill>
                  <a:srgbClr val="C00000"/>
                </a:solidFill>
              </a:rPr>
              <a:t> K’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5E2D0F0B-140E-4958-A306-5150CB65ADDD}"/>
              </a:ext>
            </a:extLst>
          </p:cNvPr>
          <p:cNvSpPr/>
          <p:nvPr/>
        </p:nvSpPr>
        <p:spPr>
          <a:xfrm>
            <a:off x="8375522" y="1340107"/>
            <a:ext cx="2660778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9C65214D-03C9-4493-A311-1FD3CDB941BE}"/>
              </a:ext>
            </a:extLst>
          </p:cNvPr>
          <p:cNvSpPr txBox="1">
            <a:spLocks noChangeArrowheads="1"/>
          </p:cNvSpPr>
          <p:nvPr/>
        </p:nvSpPr>
        <p:spPr>
          <a:xfrm>
            <a:off x="245053" y="226347"/>
            <a:ext cx="2460047" cy="7222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Q4. (b)(c)(d)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4651CD-B0E9-4739-BCD3-B1910D0761C0}"/>
              </a:ext>
            </a:extLst>
          </p:cNvPr>
          <p:cNvSpPr txBox="1"/>
          <p:nvPr/>
        </p:nvSpPr>
        <p:spPr>
          <a:xfrm>
            <a:off x="7802446" y="5458309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KLMN </a:t>
            </a:r>
            <a:r>
              <a:rPr lang="en-SG" sz="2800" dirty="0"/>
              <a:t>= 0000 </a:t>
            </a:r>
            <a:r>
              <a:rPr lang="en-SG" sz="2800" dirty="0">
                <a:sym typeface="Wingdings" panose="05000000000000000000" pitchFamily="2" charset="2"/>
              </a:rPr>
              <a:t> </a:t>
            </a:r>
            <a:r>
              <a:rPr lang="en-SG" sz="2800" i="1" dirty="0">
                <a:sym typeface="Wingdings" panose="05000000000000000000" pitchFamily="2" charset="2"/>
              </a:rPr>
              <a:t>Z</a:t>
            </a:r>
            <a:r>
              <a:rPr lang="en-SG" sz="2800" dirty="0">
                <a:sym typeface="Wingdings" panose="05000000000000000000" pitchFamily="2" charset="2"/>
              </a:rPr>
              <a:t> = 1</a:t>
            </a:r>
            <a:endParaRPr lang="en-SG" sz="2800" dirty="0"/>
          </a:p>
        </p:txBody>
      </p:sp>
      <p:sp>
        <p:nvSpPr>
          <p:cNvPr id="56" name="Slide Number Placeholder 1">
            <a:extLst>
              <a:ext uri="{FF2B5EF4-FFF2-40B4-BE49-F238E27FC236}">
                <a16:creationId xmlns:a16="http://schemas.microsoft.com/office/drawing/2014/main" id="{CAD1E3F5-E9CE-4CDA-8D98-61642B80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30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8251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1" grpId="0" animBg="1"/>
      <p:bldP spid="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38D39-1A5A-4A1B-37E0-5103448A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2 Reminder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9C639-E609-312E-7022-B6633D4A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Due on 17 March, 1pm</a:t>
            </a:r>
          </a:p>
          <a:p>
            <a:r>
              <a:rPr lang="en-US" altLang="zh-CN" sz="2200" dirty="0"/>
              <a:t>3 attempts, latest submission</a:t>
            </a:r>
          </a:p>
          <a:p>
            <a:r>
              <a:rPr lang="en-US" altLang="zh-CN" sz="2200" dirty="0"/>
              <a:t>Format is very important:</a:t>
            </a:r>
          </a:p>
          <a:p>
            <a:pPr lvl="1"/>
            <a:r>
              <a:rPr lang="en-US" altLang="zh-CN" sz="2200" b="1" dirty="0"/>
              <a:t>Datapath</a:t>
            </a:r>
            <a:r>
              <a:rPr lang="en-US" altLang="zh-CN" sz="2200" dirty="0"/>
              <a:t>: Enter X for don’t-care</a:t>
            </a:r>
          </a:p>
          <a:p>
            <a:pPr lvl="1"/>
            <a:r>
              <a:rPr lang="en-US" altLang="zh-CN" sz="2200" b="1" dirty="0" err="1"/>
              <a:t>Minterms</a:t>
            </a:r>
            <a:r>
              <a:rPr lang="en-US" altLang="zh-CN" sz="2200" b="1" dirty="0"/>
              <a:t> and maxterms</a:t>
            </a:r>
            <a:r>
              <a:rPr lang="en-US" altLang="zh-CN" sz="2200" dirty="0"/>
              <a:t>: list them out in increasing order, comma-separated, with no space or other punctuations, enclosed in round brackets.</a:t>
            </a:r>
          </a:p>
          <a:p>
            <a:pPr marL="914400" lvl="2" indent="0">
              <a:buNone/>
            </a:pPr>
            <a:r>
              <a:rPr lang="en-US" altLang="zh-CN" sz="2200" dirty="0">
                <a:solidFill>
                  <a:srgbClr val="00B050"/>
                </a:solidFill>
              </a:rPr>
              <a:t>(1,2,3,4)</a:t>
            </a:r>
            <a:r>
              <a:rPr lang="en-US" altLang="zh-CN" sz="2200" dirty="0"/>
              <a:t>  </a:t>
            </a:r>
            <a:r>
              <a:rPr lang="en-US" altLang="zh-CN" sz="2200" dirty="0">
                <a:solidFill>
                  <a:srgbClr val="C00000"/>
                </a:solidFill>
              </a:rPr>
              <a:t>(1,3,2,4)</a:t>
            </a:r>
            <a:r>
              <a:rPr lang="en-US" altLang="zh-CN" sz="2200" dirty="0"/>
              <a:t>  </a:t>
            </a:r>
            <a:r>
              <a:rPr lang="en-US" altLang="zh-CN" sz="2200" dirty="0">
                <a:solidFill>
                  <a:srgbClr val="C00000"/>
                </a:solidFill>
              </a:rPr>
              <a:t>(1, 2, 3, 4)  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1,2,3,4</a:t>
            </a:r>
          </a:p>
          <a:p>
            <a:pPr lvl="1"/>
            <a:r>
              <a:rPr lang="en-SG" altLang="zh-CN" sz="2200" b="1" dirty="0"/>
              <a:t>Simplified SOP and POS:</a:t>
            </a:r>
            <a:r>
              <a:rPr lang="en-SG" altLang="zh-CN" sz="2200" dirty="0"/>
              <a:t> use dot for AND, + for OR, single quote for NOT, without other symbols and unnecessary parenthesis.</a:t>
            </a:r>
          </a:p>
          <a:p>
            <a:pPr marL="914400" lvl="2" indent="0">
              <a:buNone/>
            </a:pPr>
            <a:r>
              <a:rPr lang="en-SG" altLang="zh-CN" sz="2200" dirty="0">
                <a:solidFill>
                  <a:srgbClr val="00B050"/>
                </a:solidFill>
              </a:rPr>
              <a:t>(A+B).(C+D)</a:t>
            </a:r>
            <a:r>
              <a:rPr lang="en-SG" altLang="zh-CN" sz="2200" dirty="0">
                <a:solidFill>
                  <a:srgbClr val="C00000"/>
                </a:solidFill>
              </a:rPr>
              <a:t>   (A + B).(C+D)   (A+B)(C+D)</a:t>
            </a:r>
          </a:p>
          <a:p>
            <a:pPr lvl="1"/>
            <a:r>
              <a:rPr lang="en-SG" altLang="zh-CN" sz="2200" b="1" dirty="0"/>
              <a:t>PI and EPI:</a:t>
            </a:r>
            <a:r>
              <a:rPr lang="en-SG" altLang="zh-CN" sz="2200" dirty="0"/>
              <a:t> Write EPIs </a:t>
            </a:r>
            <a:r>
              <a:rPr lang="en-SG" altLang="zh-CN" sz="2200"/>
              <a:t>before PIs</a:t>
            </a:r>
            <a:r>
              <a:rPr lang="en-SG" altLang="zh-CN" sz="2200" dirty="0"/>
              <a:t>, order within EPIs and within PIs do not matter.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47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36014-8354-E29B-6356-360A6DCC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Backup: Quine-McCluskey for Q4 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EA6BA-E32C-DCB0-2E42-76741E42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5929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0:0000</a:t>
            </a:r>
          </a:p>
          <a:p>
            <a:pPr marL="0" indent="0"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1:0001</a:t>
            </a:r>
          </a:p>
          <a:p>
            <a:pPr marL="0" indent="0"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2:0010</a:t>
            </a:r>
          </a:p>
          <a:p>
            <a:pPr marL="0" indent="0"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3:0011</a:t>
            </a:r>
          </a:p>
          <a:p>
            <a:pPr marL="0" indent="0"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5:0101</a:t>
            </a:r>
          </a:p>
          <a:p>
            <a:pPr marL="0" indent="0"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6:0110</a:t>
            </a:r>
          </a:p>
          <a:p>
            <a:pPr marL="0" indent="0"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7:0111</a:t>
            </a:r>
          </a:p>
          <a:p>
            <a:pPr marL="0" indent="0"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10:1010</a:t>
            </a:r>
          </a:p>
          <a:p>
            <a:pPr marL="0" indent="0"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11:1011</a:t>
            </a:r>
          </a:p>
          <a:p>
            <a:pPr marL="0" indent="0"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15:1111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776C73-4EAC-0DFD-2F1B-41232535501C}"/>
              </a:ext>
            </a:extLst>
          </p:cNvPr>
          <p:cNvSpPr txBox="1">
            <a:spLocks/>
          </p:cNvSpPr>
          <p:nvPr/>
        </p:nvSpPr>
        <p:spPr>
          <a:xfrm>
            <a:off x="3037114" y="1825625"/>
            <a:ext cx="2492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0,1: 000-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0,2: 00-0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1,3: 00-1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1,5: 0-01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2,3: 001-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2,6: 0-10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2,10: -010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3,7: 0-11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3,11: -011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5,7: 01-1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6,7: 011-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7,15: -111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10,11:101-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11,15: 1-11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A3D1172-BBEF-0E9E-FEAF-DE120D8BF714}"/>
              </a:ext>
            </a:extLst>
          </p:cNvPr>
          <p:cNvSpPr txBox="1">
            <a:spLocks/>
          </p:cNvSpPr>
          <p:nvPr/>
        </p:nvSpPr>
        <p:spPr>
          <a:xfrm>
            <a:off x="5415644" y="1825625"/>
            <a:ext cx="2492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0,1,2,3: 00—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1,3,5,7: 0--1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2,3,6,7: 0-1-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2,3,10,11: -01-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3,7,11,15: --11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57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081F1B-624A-43E3-B8A2-0EE41D2EF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/>
              <a:t>CS2100 Tutorial 6</a:t>
            </a:r>
            <a:endParaRPr lang="en-SG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560708-6F4F-4873-9F11-17F722D3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Song Kai</a:t>
            </a:r>
          </a:p>
          <a:p>
            <a:pPr algn="l"/>
            <a:r>
              <a:rPr lang="en-US" sz="2200" dirty="0" err="1"/>
              <a:t>song∙</a:t>
            </a:r>
            <a:r>
              <a:rPr lang="en-US" sz="2200" err="1"/>
              <a:t>kai</a:t>
            </a:r>
            <a:r>
              <a:rPr lang="en-US" sz="2200"/>
              <a:t>@nus</a:t>
            </a:r>
            <a:r>
              <a:rPr lang="en-US" sz="2200" err="1"/>
              <a:t>∙</a:t>
            </a:r>
            <a:r>
              <a:rPr lang="en-US" sz="2200"/>
              <a:t>edu.sg</a:t>
            </a:r>
            <a:endParaRPr lang="en-SG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47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704E-B132-48BC-B676-0838994B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Boolean to Sum-of-Product (SOP)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FE43F-D07D-40E0-82D8-AA84EBC7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s-ES" dirty="0"/>
              <a:t>F(</a:t>
            </a:r>
            <a:r>
              <a:rPr lang="es-ES" dirty="0" err="1"/>
              <a:t>x,y,z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= (x + y∙z')∙</a:t>
            </a:r>
            <a:r>
              <a:rPr lang="es-ES" dirty="0">
                <a:solidFill>
                  <a:srgbClr val="0070C0"/>
                </a:solidFill>
              </a:rPr>
              <a:t>(y' + y) </a:t>
            </a:r>
            <a:r>
              <a:rPr lang="es-ES" dirty="0"/>
              <a:t>+ x'∙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(y∙z' + y)</a:t>
            </a:r>
          </a:p>
          <a:p>
            <a:pPr marL="0" indent="0">
              <a:buNone/>
            </a:pPr>
            <a:r>
              <a:rPr lang="es-ES" dirty="0"/>
              <a:t>= (x + y∙z') ∙ </a:t>
            </a:r>
            <a:r>
              <a:rPr lang="es-ES" dirty="0">
                <a:solidFill>
                  <a:srgbClr val="0070C0"/>
                </a:solidFill>
              </a:rPr>
              <a:t>1</a:t>
            </a:r>
            <a:r>
              <a:rPr lang="es-ES" dirty="0"/>
              <a:t> + x'∙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64A227-C43E-4F45-A4BB-D280D5E7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69167"/>
              </p:ext>
            </p:extLst>
          </p:nvPr>
        </p:nvGraphicFramePr>
        <p:xfrm>
          <a:off x="4020671" y="5700395"/>
          <a:ext cx="7924800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66282160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855369289"/>
                    </a:ext>
                  </a:extLst>
                </a:gridCol>
              </a:tblGrid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Absorption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49015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 pitchFamily="18" charset="2"/>
                        </a:rPr>
                        <a:t>   X + X∙Y = X </a:t>
                      </a:r>
                      <a:endParaRPr lang="en-SG" sz="2000" baseline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 pitchFamily="18" charset="2"/>
                        </a:rPr>
                        <a:t>   X∙(X + Y) = X</a:t>
                      </a:r>
                      <a:endParaRPr lang="en-SG" sz="2000" baseline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883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6CE963B-119F-4FA2-B388-86ED51BE6D57}"/>
              </a:ext>
            </a:extLst>
          </p:cNvPr>
          <p:cNvSpPr txBox="1"/>
          <p:nvPr/>
        </p:nvSpPr>
        <p:spPr>
          <a:xfrm>
            <a:off x="4020671" y="5039236"/>
            <a:ext cx="681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Complement</a:t>
            </a:r>
            <a:endParaRPr lang="en-SG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704E-B132-48BC-B676-0838994B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Boolean to Sum-of-Product (SOP)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FE43F-D07D-40E0-82D8-AA84EBC7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s-ES" dirty="0"/>
              <a:t>F(</a:t>
            </a:r>
            <a:r>
              <a:rPr lang="es-ES" dirty="0" err="1"/>
              <a:t>x,y,z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= (x + y∙z')∙(y' + y) + x'∙(y∙z' + y)</a:t>
            </a:r>
          </a:p>
          <a:p>
            <a:pPr marL="0" indent="0">
              <a:buNone/>
            </a:pPr>
            <a:r>
              <a:rPr lang="es-ES" dirty="0"/>
              <a:t>= </a:t>
            </a:r>
            <a:r>
              <a:rPr lang="es-ES" dirty="0">
                <a:solidFill>
                  <a:srgbClr val="0070C0"/>
                </a:solidFill>
              </a:rPr>
              <a:t>(x + y∙z') ∙ 1 </a:t>
            </a:r>
            <a:r>
              <a:rPr lang="es-ES" dirty="0"/>
              <a:t>+ x'∙y</a:t>
            </a:r>
          </a:p>
          <a:p>
            <a:pPr marL="0" indent="0">
              <a:buNone/>
            </a:pPr>
            <a:r>
              <a:rPr lang="es-ES" dirty="0"/>
              <a:t>= </a:t>
            </a:r>
            <a:r>
              <a:rPr lang="es-ES" dirty="0">
                <a:solidFill>
                  <a:srgbClr val="0070C0"/>
                </a:solidFill>
              </a:rPr>
              <a:t>x + y∙z'</a:t>
            </a:r>
            <a:r>
              <a:rPr lang="es-ES" dirty="0"/>
              <a:t> + x'∙y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E83C70-0AB2-4BA6-893B-F0D9A463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30550"/>
              </p:ext>
            </p:extLst>
          </p:nvPr>
        </p:nvGraphicFramePr>
        <p:xfrm>
          <a:off x="3904130" y="5700395"/>
          <a:ext cx="7848600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90918046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8338929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2000" b="0" dirty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5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 + 0 = 0 + A = A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A </a:t>
                      </a:r>
                      <a:r>
                        <a:rPr lang="en-US" sz="2000" baseline="0" dirty="0">
                          <a:sym typeface="Symbol" pitchFamily="18" charset="2"/>
                        </a:rPr>
                        <a:t>∙ 1 = 1 ∙ 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8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20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704E-B132-48BC-B676-0838994B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Boolean to Sum-of-Product (SOP)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FE43F-D07D-40E0-82D8-AA84EBC7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s-ES" dirty="0"/>
              <a:t>F(</a:t>
            </a:r>
            <a:r>
              <a:rPr lang="es-ES" dirty="0" err="1"/>
              <a:t>x,y,z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= (x + y∙z')∙(y' + y) + x'∙(y∙z' + y)</a:t>
            </a:r>
          </a:p>
          <a:p>
            <a:pPr marL="0" indent="0">
              <a:buNone/>
            </a:pPr>
            <a:r>
              <a:rPr lang="es-ES" dirty="0"/>
              <a:t>= (x + y∙z') ∙ 1 + x'∙y</a:t>
            </a:r>
          </a:p>
          <a:p>
            <a:pPr marL="0" indent="0">
              <a:buNone/>
            </a:pPr>
            <a:r>
              <a:rPr lang="es-ES" dirty="0"/>
              <a:t>= </a:t>
            </a:r>
            <a:r>
              <a:rPr lang="es-ES" dirty="0">
                <a:solidFill>
                  <a:srgbClr val="0070C0"/>
                </a:solidFill>
              </a:rPr>
              <a:t>x</a:t>
            </a:r>
            <a:r>
              <a:rPr lang="es-ES" dirty="0"/>
              <a:t> + y∙z'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+</a:t>
            </a:r>
            <a:r>
              <a:rPr lang="es-ES" dirty="0">
                <a:solidFill>
                  <a:srgbClr val="0070C0"/>
                </a:solidFill>
              </a:rPr>
              <a:t> x'∙y</a:t>
            </a:r>
          </a:p>
          <a:p>
            <a:pPr marL="0" indent="0">
              <a:buNone/>
            </a:pPr>
            <a:r>
              <a:rPr lang="es-ES" dirty="0"/>
              <a:t>= </a:t>
            </a:r>
            <a:r>
              <a:rPr lang="es-ES" dirty="0">
                <a:solidFill>
                  <a:srgbClr val="0070C0"/>
                </a:solidFill>
              </a:rPr>
              <a:t>x +</a:t>
            </a:r>
            <a:r>
              <a:rPr lang="es-ES" dirty="0"/>
              <a:t> </a:t>
            </a:r>
            <a:r>
              <a:rPr lang="es-ES" dirty="0">
                <a:solidFill>
                  <a:srgbClr val="0070C0"/>
                </a:solidFill>
              </a:rPr>
              <a:t>y </a:t>
            </a:r>
            <a:r>
              <a:rPr lang="es-ES" dirty="0"/>
              <a:t>+ y∙z'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797980-07E1-46D7-9957-E02CEA03C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5527"/>
              </p:ext>
            </p:extLst>
          </p:nvPr>
        </p:nvGraphicFramePr>
        <p:xfrm>
          <a:off x="3706906" y="5626660"/>
          <a:ext cx="7924800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16283935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913224701"/>
                    </a:ext>
                  </a:extLst>
                </a:gridCol>
              </a:tblGrid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08904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   X + X'∙Y = X + Y </a:t>
                      </a:r>
                      <a:endParaRPr lang="en-SG" sz="20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X∙(X' + Y) = X∙Y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936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8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704E-B132-48BC-B676-0838994B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Boolean to Sum-of-Product (SOP)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FE43F-D07D-40E0-82D8-AA84EBC7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s-ES" dirty="0"/>
              <a:t>F(</a:t>
            </a:r>
            <a:r>
              <a:rPr lang="es-ES" dirty="0" err="1"/>
              <a:t>x,y,z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= (x + y∙z')∙(y' + y) + x'∙(y∙z' + y)</a:t>
            </a:r>
          </a:p>
          <a:p>
            <a:pPr marL="0" indent="0">
              <a:buNone/>
            </a:pPr>
            <a:r>
              <a:rPr lang="es-ES" dirty="0"/>
              <a:t>= (x + y∙z') ∙ 1 + x'∙y</a:t>
            </a:r>
          </a:p>
          <a:p>
            <a:pPr marL="0" indent="0">
              <a:buNone/>
            </a:pPr>
            <a:r>
              <a:rPr lang="es-ES" dirty="0"/>
              <a:t>= x + y∙z' + x'∙y</a:t>
            </a:r>
          </a:p>
          <a:p>
            <a:pPr marL="0" indent="0">
              <a:buNone/>
            </a:pPr>
            <a:r>
              <a:rPr lang="es-ES" dirty="0"/>
              <a:t>= x + </a:t>
            </a:r>
            <a:r>
              <a:rPr lang="es-ES" dirty="0">
                <a:solidFill>
                  <a:srgbClr val="0070C0"/>
                </a:solidFill>
              </a:rPr>
              <a:t>y + y∙z'</a:t>
            </a:r>
          </a:p>
          <a:p>
            <a:pPr marL="0" indent="0">
              <a:buNone/>
            </a:pPr>
            <a:r>
              <a:rPr lang="es-ES" dirty="0"/>
              <a:t>= x + </a:t>
            </a:r>
            <a:r>
              <a:rPr lang="es-ES" dirty="0">
                <a:solidFill>
                  <a:srgbClr val="0070C0"/>
                </a:solidFill>
              </a:rPr>
              <a:t>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5E9020-917A-43D2-8D03-55D353060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14488"/>
              </p:ext>
            </p:extLst>
          </p:nvPr>
        </p:nvGraphicFramePr>
        <p:xfrm>
          <a:off x="3518647" y="5519420"/>
          <a:ext cx="7924800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38338633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724386369"/>
                    </a:ext>
                  </a:extLst>
                </a:gridCol>
              </a:tblGrid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34960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   X + X∙Y = X </a:t>
                      </a:r>
                      <a:endParaRPr lang="en-SG" sz="20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X∙(X + Y) = X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15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1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SOP and POS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253098-D472-425F-8FF8-E4B203629724}"/>
              </a:ext>
            </a:extLst>
          </p:cNvPr>
          <p:cNvSpPr txBox="1">
            <a:spLocks noChangeArrowheads="1"/>
          </p:cNvSpPr>
          <p:nvPr/>
        </p:nvSpPr>
        <p:spPr>
          <a:xfrm>
            <a:off x="2019758" y="185503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800000"/>
                </a:solidFill>
              </a:rPr>
              <a:t>Put the right ticks in the following table∙</a:t>
            </a:r>
            <a:endParaRPr lang="en-US" b="1" dirty="0"/>
          </a:p>
        </p:txBody>
      </p:sp>
      <p:graphicFrame>
        <p:nvGraphicFramePr>
          <p:cNvPr id="10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/>
        </p:nvGraphicFramePr>
        <p:xfrm>
          <a:off x="2934158" y="2388434"/>
          <a:ext cx="6019800" cy="3581401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 + X∙Y' + X∙Y∙Z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(X+Y')∙(X'+Y)∙(X'+Z')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 + Y + 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X∙(W' + Y∙Z)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X∙Y∙Z'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 + V∙(X∙Z + W')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 Box 49">
            <a:extLst>
              <a:ext uri="{FF2B5EF4-FFF2-40B4-BE49-F238E27FC236}">
                <a16:creationId xmlns:a16="http://schemas.microsoft.com/office/drawing/2014/main" id="{78ECB040-CDAC-4730-9F14-80E6EB8E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158" y="29980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8E948E50-D1FC-4403-A9A9-50AA2E4C4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658" y="35314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4" name="Text Box 51">
            <a:extLst>
              <a:ext uri="{FF2B5EF4-FFF2-40B4-BE49-F238E27FC236}">
                <a16:creationId xmlns:a16="http://schemas.microsoft.com/office/drawing/2014/main" id="{63318922-7F94-45CD-B07C-BC725DE0E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158" y="39886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6" name="Text Box 52">
            <a:extLst>
              <a:ext uri="{FF2B5EF4-FFF2-40B4-BE49-F238E27FC236}">
                <a16:creationId xmlns:a16="http://schemas.microsoft.com/office/drawing/2014/main" id="{591CBA25-B061-444C-8FBF-5C191A80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658" y="39886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D407405C-1C42-4DCD-B5A5-040838CF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158" y="50554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8" name="Text Box 54">
            <a:extLst>
              <a:ext uri="{FF2B5EF4-FFF2-40B4-BE49-F238E27FC236}">
                <a16:creationId xmlns:a16="http://schemas.microsoft.com/office/drawing/2014/main" id="{E04B9AF2-5EF1-408F-9F86-EC230FAF4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558" y="50554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3342B931-CD71-44A6-85EF-491789AED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658" y="29980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46856ECB-5EF8-4F60-89A2-565643C6B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158" y="35314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1" name="Text Box 57">
            <a:extLst>
              <a:ext uri="{FF2B5EF4-FFF2-40B4-BE49-F238E27FC236}">
                <a16:creationId xmlns:a16="http://schemas.microsoft.com/office/drawing/2014/main" id="{2A8E3B77-B703-4915-95E1-8E34D56F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158" y="45220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2" name="Text Box 58">
            <a:extLst>
              <a:ext uri="{FF2B5EF4-FFF2-40B4-BE49-F238E27FC236}">
                <a16:creationId xmlns:a16="http://schemas.microsoft.com/office/drawing/2014/main" id="{CCA2BE34-4797-43A9-805A-F0C2A377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658" y="45220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3" name="Text Box 59">
            <a:extLst>
              <a:ext uri="{FF2B5EF4-FFF2-40B4-BE49-F238E27FC236}">
                <a16:creationId xmlns:a16="http://schemas.microsoft.com/office/drawing/2014/main" id="{57F3D6B8-63A3-40AF-B4F7-56B3BC82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158" y="55126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4" name="Text Box 60">
            <a:extLst>
              <a:ext uri="{FF2B5EF4-FFF2-40B4-BE49-F238E27FC236}">
                <a16:creationId xmlns:a16="http://schemas.microsoft.com/office/drawing/2014/main" id="{A8D32FC9-0676-4B2D-A851-D8690E5C0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558" y="5512634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B03CB-8205-452B-BFCF-E4D8CCA487DD}"/>
              </a:ext>
            </a:extLst>
          </p:cNvPr>
          <p:cNvSpPr txBox="1"/>
          <p:nvPr/>
        </p:nvSpPr>
        <p:spPr>
          <a:xfrm>
            <a:off x="2248358" y="1169234"/>
            <a:ext cx="77724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SOP </a:t>
            </a:r>
            <a:r>
              <a:rPr lang="en-US" dirty="0"/>
              <a:t>expr: A product term or a logical sum (OR) of several product terms∙</a:t>
            </a:r>
          </a:p>
          <a:p>
            <a:r>
              <a:rPr lang="en-US" b="1" dirty="0"/>
              <a:t>POS</a:t>
            </a:r>
            <a:r>
              <a:rPr lang="en-US" dirty="0"/>
              <a:t> expr: A sum term or a logical product (AND) of several sum terms∙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581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(2/2)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>
                <a:solidFill>
                  <a:srgbClr val="A50021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maxterms</a:t>
            </a:r>
            <a:r>
              <a:rPr lang="en-US" dirty="0"/>
              <a:t> on 2 variables are denoted by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respectively.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E235A26-CAC3-4D2C-B610-625748D0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196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</a:t>
            </a:r>
            <a:r>
              <a:rPr lang="en-US" sz="2400" dirty="0" err="1"/>
              <a:t>minterm</a:t>
            </a:r>
            <a:r>
              <a:rPr lang="en-US" sz="2400" dirty="0"/>
              <a:t> is the </a:t>
            </a:r>
            <a:r>
              <a:rPr lang="en-US" sz="2400" u="sng" dirty="0"/>
              <a:t>complement</a:t>
            </a:r>
            <a:r>
              <a:rPr lang="en-US" sz="2400" dirty="0"/>
              <a:t> of the corresponding maxterm</a:t>
            </a:r>
          </a:p>
          <a:p>
            <a:pPr marL="687387" lvl="1" indent="-342900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m2 = </a:t>
            </a:r>
            <a:r>
              <a:rPr lang="en-US" sz="2200" dirty="0" err="1"/>
              <a:t>x∙y</a:t>
            </a:r>
            <a:r>
              <a:rPr lang="en-US" sz="2200" dirty="0"/>
              <a:t>' </a:t>
            </a:r>
            <a:br>
              <a:rPr lang="en-US" sz="2200" dirty="0"/>
            </a:br>
            <a:r>
              <a:rPr lang="en-US" sz="2200" dirty="0"/>
              <a:t>                m2' = ( </a:t>
            </a:r>
            <a:r>
              <a:rPr lang="en-US" sz="2200" dirty="0" err="1"/>
              <a:t>x∙y</a:t>
            </a:r>
            <a:r>
              <a:rPr lang="en-US" sz="2200" dirty="0"/>
              <a:t>' )' = x' + ( y' )' = x' + y = M2</a:t>
            </a:r>
          </a:p>
        </p:txBody>
      </p:sp>
      <p:graphicFrame>
        <p:nvGraphicFramePr>
          <p:cNvPr id="11" name="Group 163">
            <a:extLst>
              <a:ext uri="{FF2B5EF4-FFF2-40B4-BE49-F238E27FC236}">
                <a16:creationId xmlns:a16="http://schemas.microsoft.com/office/drawing/2014/main" id="{2BB5426B-A2AB-4292-B369-4B3BE4F889C4}"/>
              </a:ext>
            </a:extLst>
          </p:cNvPr>
          <p:cNvGraphicFramePr>
            <a:graphicFrameLocks/>
          </p:cNvGraphicFramePr>
          <p:nvPr/>
        </p:nvGraphicFramePr>
        <p:xfrm>
          <a:off x="3886200" y="2148840"/>
          <a:ext cx="5257800" cy="21945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0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4109</Words>
  <Application>Microsoft Office PowerPoint</Application>
  <PresentationFormat>Widescreen</PresentationFormat>
  <Paragraphs>1301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Wingdings</vt:lpstr>
      <vt:lpstr>Wingdings 2</vt:lpstr>
      <vt:lpstr>Office Theme</vt:lpstr>
      <vt:lpstr>CS2100 Tutorial 6</vt:lpstr>
      <vt:lpstr>Boolean Algebra</vt:lpstr>
      <vt:lpstr>PowerPoint Presentation</vt:lpstr>
      <vt:lpstr>Q2 Boolean to Sum-of-Product (SOP)</vt:lpstr>
      <vt:lpstr>Q2 Boolean to Sum-of-Product (SOP)</vt:lpstr>
      <vt:lpstr>Q2 Boolean to Sum-of-Product (SOP)</vt:lpstr>
      <vt:lpstr>Q2 Boolean to Sum-of-Product (SOP)</vt:lpstr>
      <vt:lpstr>SOP and POS</vt:lpstr>
      <vt:lpstr>11. Minterms and Maxterms (2/2)</vt:lpstr>
      <vt:lpstr>Sum-of-Minterms and Product-of-Maxterms</vt:lpstr>
      <vt:lpstr>Q2 Boolean to Sum-of-Product (SOP)</vt:lpstr>
      <vt:lpstr>Q2 Boolean to Sum-of-Product (SOP)</vt:lpstr>
      <vt:lpstr>Q2 Boolean to Sum-of-Product (SOP)</vt:lpstr>
      <vt:lpstr>Q2 Boolean to Sum-of-Product (SOP)</vt:lpstr>
      <vt:lpstr>Logic Gates</vt:lpstr>
      <vt:lpstr>SOP: 2-level AND-OR or NAND circuit</vt:lpstr>
      <vt:lpstr>POS: 2-level OR-AND or NOR circuit</vt:lpstr>
      <vt:lpstr>5.1 4-Variable K-maps (1/2)</vt:lpstr>
      <vt:lpstr>5.2 How to Use K-maps (7/7)</vt:lpstr>
      <vt:lpstr>Quick Review Questions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2 Reminder</vt:lpstr>
      <vt:lpstr>Backup: Quine-McCluskey for Q4 Y</vt:lpstr>
      <vt:lpstr>CS2100 Tutorial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Tutorial 6</dc:title>
  <dc:creator>Song Kai</dc:creator>
  <cp:lastModifiedBy>Song Kai</cp:lastModifiedBy>
  <cp:revision>12</cp:revision>
  <cp:lastPrinted>2025-03-10T03:31:31Z</cp:lastPrinted>
  <dcterms:created xsi:type="dcterms:W3CDTF">2020-03-08T05:47:53Z</dcterms:created>
  <dcterms:modified xsi:type="dcterms:W3CDTF">2025-03-12T09:32:41Z</dcterms:modified>
</cp:coreProperties>
</file>