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650" r:id="rId10"/>
    <p:sldId id="667" r:id="rId11"/>
    <p:sldId id="282" r:id="rId12"/>
    <p:sldId id="285" r:id="rId13"/>
    <p:sldId id="283" r:id="rId14"/>
    <p:sldId id="676" r:id="rId15"/>
    <p:sldId id="286" r:id="rId16"/>
    <p:sldId id="287" r:id="rId17"/>
    <p:sldId id="288" r:id="rId18"/>
    <p:sldId id="289" r:id="rId19"/>
    <p:sldId id="290" r:id="rId20"/>
    <p:sldId id="674" r:id="rId21"/>
    <p:sldId id="668" r:id="rId22"/>
    <p:sldId id="669" r:id="rId23"/>
    <p:sldId id="670" r:id="rId24"/>
    <p:sldId id="671" r:id="rId25"/>
    <p:sldId id="672" r:id="rId26"/>
    <p:sldId id="673" r:id="rId27"/>
    <p:sldId id="267" r:id="rId28"/>
    <p:sldId id="269" r:id="rId29"/>
    <p:sldId id="291" r:id="rId30"/>
    <p:sldId id="675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70" r:id="rId41"/>
    <p:sldId id="257" r:id="rId42"/>
  </p:sldIdLst>
  <p:sldSz cx="12192000" cy="6858000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53284-C05A-4B94-B53E-51647ED26187}" v="1" dt="2025-03-19T08:41:59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72553284-C05A-4B94-B53E-51647ED26187}"/>
    <pc:docChg chg="modSld">
      <pc:chgData name="Song Kai" userId="012566e0-30ff-4e17-bc5d-803a8d22ce41" providerId="ADAL" clId="{72553284-C05A-4B94-B53E-51647ED26187}" dt="2025-03-19T08:52:50.016" v="451" actId="20577"/>
      <pc:docMkLst>
        <pc:docMk/>
      </pc:docMkLst>
      <pc:sldChg chg="modSp mod">
        <pc:chgData name="Song Kai" userId="012566e0-30ff-4e17-bc5d-803a8d22ce41" providerId="ADAL" clId="{72553284-C05A-4B94-B53E-51647ED26187}" dt="2025-03-19T08:52:50.016" v="451" actId="20577"/>
        <pc:sldMkLst>
          <pc:docMk/>
          <pc:sldMk cId="3902172447" sldId="269"/>
        </pc:sldMkLst>
        <pc:spChg chg="mod">
          <ac:chgData name="Song Kai" userId="012566e0-30ff-4e17-bc5d-803a8d22ce41" providerId="ADAL" clId="{72553284-C05A-4B94-B53E-51647ED26187}" dt="2025-03-19T08:52:50.016" v="451" actId="20577"/>
          <ac:spMkLst>
            <pc:docMk/>
            <pc:sldMk cId="3902172447" sldId="269"/>
            <ac:spMk id="2" creationId="{36E7512A-215A-6097-4F81-C29E4D4D65AA}"/>
          </ac:spMkLst>
        </pc:spChg>
      </pc:sldChg>
      <pc:sldChg chg="modNotesTx">
        <pc:chgData name="Song Kai" userId="012566e0-30ff-4e17-bc5d-803a8d22ce41" providerId="ADAL" clId="{72553284-C05A-4B94-B53E-51647ED26187}" dt="2025-03-19T08:46:29.460" v="445" actId="20577"/>
        <pc:sldMkLst>
          <pc:docMk/>
          <pc:sldMk cId="2924205412" sldId="302"/>
        </pc:sldMkLst>
      </pc:sldChg>
    </pc:docChg>
  </pc:docChgLst>
  <pc:docChgLst>
    <pc:chgData name="Song Kai" userId="012566e0-30ff-4e17-bc5d-803a8d22ce41" providerId="ADAL" clId="{47E6FB51-E0F7-41B9-9EC2-14E5CE9A1889}"/>
    <pc:docChg chg="undo custSel addSld delSld modSld sldOrd">
      <pc:chgData name="Song Kai" userId="012566e0-30ff-4e17-bc5d-803a8d22ce41" providerId="ADAL" clId="{47E6FB51-E0F7-41B9-9EC2-14E5CE9A1889}" dt="2025-03-18T01:43:38.645" v="151" actId="47"/>
      <pc:docMkLst>
        <pc:docMk/>
      </pc:docMkLst>
      <pc:sldChg chg="modSp mod">
        <pc:chgData name="Song Kai" userId="012566e0-30ff-4e17-bc5d-803a8d22ce41" providerId="ADAL" clId="{47E6FB51-E0F7-41B9-9EC2-14E5CE9A1889}" dt="2025-03-16T05:44:12.926" v="10" actId="20577"/>
        <pc:sldMkLst>
          <pc:docMk/>
          <pc:sldMk cId="1146325458" sldId="256"/>
        </pc:sldMkLst>
        <pc:spChg chg="mod">
          <ac:chgData name="Song Kai" userId="012566e0-30ff-4e17-bc5d-803a8d22ce41" providerId="ADAL" clId="{47E6FB51-E0F7-41B9-9EC2-14E5CE9A1889}" dt="2025-03-16T05:44:12.926" v="10" actId="20577"/>
          <ac:spMkLst>
            <pc:docMk/>
            <pc:sldMk cId="1146325458" sldId="256"/>
            <ac:spMk id="3" creationId="{00000000-0000-0000-0000-000000000000}"/>
          </ac:spMkLst>
        </pc:spChg>
      </pc:sldChg>
      <pc:sldChg chg="modSp mod">
        <pc:chgData name="Song Kai" userId="012566e0-30ff-4e17-bc5d-803a8d22ce41" providerId="ADAL" clId="{47E6FB51-E0F7-41B9-9EC2-14E5CE9A1889}" dt="2025-03-16T05:44:32.646" v="17" actId="20577"/>
        <pc:sldMkLst>
          <pc:docMk/>
          <pc:sldMk cId="1226763785" sldId="257"/>
        </pc:sldMkLst>
        <pc:spChg chg="mod">
          <ac:chgData name="Song Kai" userId="012566e0-30ff-4e17-bc5d-803a8d22ce41" providerId="ADAL" clId="{47E6FB51-E0F7-41B9-9EC2-14E5CE9A1889}" dt="2025-03-16T05:44:32.646" v="17" actId="20577"/>
          <ac:spMkLst>
            <pc:docMk/>
            <pc:sldMk cId="1226763785" sldId="257"/>
            <ac:spMk id="3" creationId="{00000000-0000-0000-0000-000000000000}"/>
          </ac:spMkLst>
        </pc:spChg>
      </pc:sldChg>
      <pc:sldChg chg="del">
        <pc:chgData name="Song Kai" userId="012566e0-30ff-4e17-bc5d-803a8d22ce41" providerId="ADAL" clId="{47E6FB51-E0F7-41B9-9EC2-14E5CE9A1889}" dt="2025-03-18T01:30:26.781" v="18" actId="47"/>
        <pc:sldMkLst>
          <pc:docMk/>
          <pc:sldMk cId="2475740570" sldId="268"/>
        </pc:sldMkLst>
      </pc:sldChg>
      <pc:sldChg chg="addSp delSp modSp mod delAnim modAnim">
        <pc:chgData name="Song Kai" userId="012566e0-30ff-4e17-bc5d-803a8d22ce41" providerId="ADAL" clId="{47E6FB51-E0F7-41B9-9EC2-14E5CE9A1889}" dt="2025-03-18T01:42:55.814" v="138"/>
        <pc:sldMkLst>
          <pc:docMk/>
          <pc:sldMk cId="1244654042" sldId="283"/>
        </pc:sldMkLst>
        <pc:spChg chg="del mod">
          <ac:chgData name="Song Kai" userId="012566e0-30ff-4e17-bc5d-803a8d22ce41" providerId="ADAL" clId="{47E6FB51-E0F7-41B9-9EC2-14E5CE9A1889}" dt="2025-03-18T01:42:55.814" v="138"/>
          <ac:spMkLst>
            <pc:docMk/>
            <pc:sldMk cId="1244654042" sldId="283"/>
            <ac:spMk id="8" creationId="{00000000-0000-0000-0000-000000000000}"/>
          </ac:spMkLst>
        </pc:spChg>
        <pc:cxnChg chg="add mod">
          <ac:chgData name="Song Kai" userId="012566e0-30ff-4e17-bc5d-803a8d22ce41" providerId="ADAL" clId="{47E6FB51-E0F7-41B9-9EC2-14E5CE9A1889}" dt="2025-03-18T01:41:19.625" v="127" actId="1076"/>
          <ac:cxnSpMkLst>
            <pc:docMk/>
            <pc:sldMk cId="1244654042" sldId="283"/>
            <ac:cxnSpMk id="6" creationId="{A561D290-B872-411E-D980-321D703D7CD3}"/>
          </ac:cxnSpMkLst>
        </pc:cxnChg>
        <pc:cxnChg chg="add mod">
          <ac:chgData name="Song Kai" userId="012566e0-30ff-4e17-bc5d-803a8d22ce41" providerId="ADAL" clId="{47E6FB51-E0F7-41B9-9EC2-14E5CE9A1889}" dt="2025-03-18T01:41:24.241" v="128" actId="571"/>
          <ac:cxnSpMkLst>
            <pc:docMk/>
            <pc:sldMk cId="1244654042" sldId="283"/>
            <ac:cxnSpMk id="9" creationId="{A3494B76-2180-413F-DF99-71C02A46ACC0}"/>
          </ac:cxnSpMkLst>
        </pc:cxnChg>
      </pc:sldChg>
      <pc:sldChg chg="del">
        <pc:chgData name="Song Kai" userId="012566e0-30ff-4e17-bc5d-803a8d22ce41" providerId="ADAL" clId="{47E6FB51-E0F7-41B9-9EC2-14E5CE9A1889}" dt="2025-03-18T01:43:38.645" v="151" actId="47"/>
        <pc:sldMkLst>
          <pc:docMk/>
          <pc:sldMk cId="3090664000" sldId="284"/>
        </pc:sldMkLst>
      </pc:sldChg>
      <pc:sldChg chg="modSp add mod ord modAnim">
        <pc:chgData name="Song Kai" userId="012566e0-30ff-4e17-bc5d-803a8d22ce41" providerId="ADAL" clId="{47E6FB51-E0F7-41B9-9EC2-14E5CE9A1889}" dt="2025-03-18T01:37:34.204" v="122"/>
        <pc:sldMkLst>
          <pc:docMk/>
          <pc:sldMk cId="2171707411" sldId="675"/>
        </pc:sldMkLst>
        <pc:spChg chg="mod">
          <ac:chgData name="Song Kai" userId="012566e0-30ff-4e17-bc5d-803a8d22ce41" providerId="ADAL" clId="{47E6FB51-E0F7-41B9-9EC2-14E5CE9A1889}" dt="2025-03-18T01:37:18.169" v="119" actId="20577"/>
          <ac:spMkLst>
            <pc:docMk/>
            <pc:sldMk cId="2171707411" sldId="675"/>
            <ac:spMk id="5" creationId="{C62A6D7F-7119-6587-CD1B-57EBD523836C}"/>
          </ac:spMkLst>
        </pc:spChg>
      </pc:sldChg>
      <pc:sldChg chg="modSp add modAnim">
        <pc:chgData name="Song Kai" userId="012566e0-30ff-4e17-bc5d-803a8d22ce41" providerId="ADAL" clId="{47E6FB51-E0F7-41B9-9EC2-14E5CE9A1889}" dt="2025-03-18T01:43:32.143" v="150"/>
        <pc:sldMkLst>
          <pc:docMk/>
          <pc:sldMk cId="2327063331" sldId="676"/>
        </pc:sldMkLst>
        <pc:spChg chg="mod">
          <ac:chgData name="Song Kai" userId="012566e0-30ff-4e17-bc5d-803a8d22ce41" providerId="ADAL" clId="{47E6FB51-E0F7-41B9-9EC2-14E5CE9A1889}" dt="2025-03-18T01:43:01.735" v="144" actId="6549"/>
          <ac:spMkLst>
            <pc:docMk/>
            <pc:sldMk cId="2327063331" sldId="676"/>
            <ac:spMk id="8" creationId="{8862F43C-FB7C-F157-645B-E531E6391290}"/>
          </ac:spMkLst>
        </pc:spChg>
      </pc:sldChg>
    </pc:docChg>
  </pc:docChgLst>
  <pc:docChgLst>
    <pc:chgData name="Song Kai" userId="012566e0-30ff-4e17-bc5d-803a8d22ce41" providerId="ADAL" clId="{94994E18-C8B6-4E6E-8FF6-2097245E05E0}"/>
    <pc:docChg chg="custSel addSld delSld modSld">
      <pc:chgData name="Song Kai" userId="012566e0-30ff-4e17-bc5d-803a8d22ce41" providerId="ADAL" clId="{94994E18-C8B6-4E6E-8FF6-2097245E05E0}" dt="2025-03-17T02:04:58.728" v="591" actId="47"/>
      <pc:docMkLst>
        <pc:docMk/>
      </pc:docMkLst>
      <pc:sldChg chg="del">
        <pc:chgData name="Song Kai" userId="012566e0-30ff-4e17-bc5d-803a8d22ce41" providerId="ADAL" clId="{94994E18-C8B6-4E6E-8FF6-2097245E05E0}" dt="2025-03-15T13:58:37.384" v="0" actId="47"/>
        <pc:sldMkLst>
          <pc:docMk/>
          <pc:sldMk cId="2096487364" sldId="258"/>
        </pc:sldMkLst>
      </pc:sldChg>
      <pc:sldChg chg="addSp modSp mod">
        <pc:chgData name="Song Kai" userId="012566e0-30ff-4e17-bc5d-803a8d22ce41" providerId="ADAL" clId="{94994E18-C8B6-4E6E-8FF6-2097245E05E0}" dt="2025-03-17T01:51:55.204" v="524" actId="1076"/>
        <pc:sldMkLst>
          <pc:docMk/>
          <pc:sldMk cId="3902172447" sldId="269"/>
        </pc:sldMkLst>
        <pc:spChg chg="add mod">
          <ac:chgData name="Song Kai" userId="012566e0-30ff-4e17-bc5d-803a8d22ce41" providerId="ADAL" clId="{94994E18-C8B6-4E6E-8FF6-2097245E05E0}" dt="2025-03-17T01:51:55.204" v="524" actId="1076"/>
          <ac:spMkLst>
            <pc:docMk/>
            <pc:sldMk cId="3902172447" sldId="269"/>
            <ac:spMk id="2" creationId="{36E7512A-215A-6097-4F81-C29E4D4D65AA}"/>
          </ac:spMkLst>
        </pc:spChg>
      </pc:sldChg>
      <pc:sldChg chg="del">
        <pc:chgData name="Song Kai" userId="012566e0-30ff-4e17-bc5d-803a8d22ce41" providerId="ADAL" clId="{94994E18-C8B6-4E6E-8FF6-2097245E05E0}" dt="2025-03-17T02:04:57.725" v="590" actId="47"/>
        <pc:sldMkLst>
          <pc:docMk/>
          <pc:sldMk cId="609023157" sldId="271"/>
        </pc:sldMkLst>
      </pc:sldChg>
      <pc:sldChg chg="del">
        <pc:chgData name="Song Kai" userId="012566e0-30ff-4e17-bc5d-803a8d22ce41" providerId="ADAL" clId="{94994E18-C8B6-4E6E-8FF6-2097245E05E0}" dt="2025-03-17T02:04:58.728" v="591" actId="47"/>
        <pc:sldMkLst>
          <pc:docMk/>
          <pc:sldMk cId="4157258221" sldId="272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3052049357" sldId="273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2854981957" sldId="274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2980488145" sldId="275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3136501030" sldId="276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1343933862" sldId="277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3011377009" sldId="278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487714268" sldId="279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3123734865" sldId="280"/>
        </pc:sldMkLst>
      </pc:sldChg>
      <pc:sldChg chg="del">
        <pc:chgData name="Song Kai" userId="012566e0-30ff-4e17-bc5d-803a8d22ce41" providerId="ADAL" clId="{94994E18-C8B6-4E6E-8FF6-2097245E05E0}" dt="2025-03-15T14:06:24.452" v="2" actId="47"/>
        <pc:sldMkLst>
          <pc:docMk/>
          <pc:sldMk cId="2800106165" sldId="281"/>
        </pc:sldMkLst>
      </pc:sldChg>
      <pc:sldChg chg="modNotesTx">
        <pc:chgData name="Song Kai" userId="012566e0-30ff-4e17-bc5d-803a8d22ce41" providerId="ADAL" clId="{94994E18-C8B6-4E6E-8FF6-2097245E05E0}" dt="2025-03-17T01:23:53.050" v="83" actId="20577"/>
        <pc:sldMkLst>
          <pc:docMk/>
          <pc:sldMk cId="2717175569" sldId="285"/>
        </pc:sldMkLst>
      </pc:sldChg>
      <pc:sldChg chg="modNotesTx">
        <pc:chgData name="Song Kai" userId="012566e0-30ff-4e17-bc5d-803a8d22ce41" providerId="ADAL" clId="{94994E18-C8B6-4E6E-8FF6-2097245E05E0}" dt="2025-03-17T01:25:14.384" v="168" actId="20577"/>
        <pc:sldMkLst>
          <pc:docMk/>
          <pc:sldMk cId="83689007" sldId="287"/>
        </pc:sldMkLst>
      </pc:sldChg>
      <pc:sldChg chg="modNotesTx">
        <pc:chgData name="Song Kai" userId="012566e0-30ff-4e17-bc5d-803a8d22ce41" providerId="ADAL" clId="{94994E18-C8B6-4E6E-8FF6-2097245E05E0}" dt="2025-03-17T01:26:02.249" v="261" actId="20577"/>
        <pc:sldMkLst>
          <pc:docMk/>
          <pc:sldMk cId="3132761251" sldId="288"/>
        </pc:sldMkLst>
      </pc:sldChg>
      <pc:sldChg chg="modNotesTx">
        <pc:chgData name="Song Kai" userId="012566e0-30ff-4e17-bc5d-803a8d22ce41" providerId="ADAL" clId="{94994E18-C8B6-4E6E-8FF6-2097245E05E0}" dt="2025-03-17T01:27:10.015" v="309" actId="20577"/>
        <pc:sldMkLst>
          <pc:docMk/>
          <pc:sldMk cId="959391140" sldId="290"/>
        </pc:sldMkLst>
      </pc:sldChg>
      <pc:sldChg chg="modSp mod">
        <pc:chgData name="Song Kai" userId="012566e0-30ff-4e17-bc5d-803a8d22ce41" providerId="ADAL" clId="{94994E18-C8B6-4E6E-8FF6-2097245E05E0}" dt="2025-03-15T14:13:40.923" v="8" actId="20577"/>
        <pc:sldMkLst>
          <pc:docMk/>
          <pc:sldMk cId="1005534493" sldId="291"/>
        </pc:sldMkLst>
        <pc:spChg chg="mod">
          <ac:chgData name="Song Kai" userId="012566e0-30ff-4e17-bc5d-803a8d22ce41" providerId="ADAL" clId="{94994E18-C8B6-4E6E-8FF6-2097245E05E0}" dt="2025-03-15T14:13:40.923" v="8" actId="20577"/>
          <ac:spMkLst>
            <pc:docMk/>
            <pc:sldMk cId="1005534493" sldId="291"/>
            <ac:spMk id="2" creationId="{00000000-0000-0000-0000-000000000000}"/>
          </ac:spMkLst>
        </pc:spChg>
      </pc:sldChg>
      <pc:sldChg chg="del">
        <pc:chgData name="Song Kai" userId="012566e0-30ff-4e17-bc5d-803a8d22ce41" providerId="ADAL" clId="{94994E18-C8B6-4E6E-8FF6-2097245E05E0}" dt="2025-03-15T14:14:15.673" v="9" actId="47"/>
        <pc:sldMkLst>
          <pc:docMk/>
          <pc:sldMk cId="2906282313" sldId="292"/>
        </pc:sldMkLst>
      </pc:sldChg>
      <pc:sldChg chg="del">
        <pc:chgData name="Song Kai" userId="012566e0-30ff-4e17-bc5d-803a8d22ce41" providerId="ADAL" clId="{94994E18-C8B6-4E6E-8FF6-2097245E05E0}" dt="2025-03-15T14:14:17.240" v="10" actId="47"/>
        <pc:sldMkLst>
          <pc:docMk/>
          <pc:sldMk cId="195008542" sldId="293"/>
        </pc:sldMkLst>
      </pc:sldChg>
      <pc:sldChg chg="modSp mod">
        <pc:chgData name="Song Kai" userId="012566e0-30ff-4e17-bc5d-803a8d22ce41" providerId="ADAL" clId="{94994E18-C8B6-4E6E-8FF6-2097245E05E0}" dt="2025-03-15T14:16:09.938" v="28" actId="20577"/>
        <pc:sldMkLst>
          <pc:docMk/>
          <pc:sldMk cId="862113249" sldId="294"/>
        </pc:sldMkLst>
        <pc:spChg chg="mod">
          <ac:chgData name="Song Kai" userId="012566e0-30ff-4e17-bc5d-803a8d22ce41" providerId="ADAL" clId="{94994E18-C8B6-4E6E-8FF6-2097245E05E0}" dt="2025-03-15T14:16:09.938" v="28" actId="20577"/>
          <ac:spMkLst>
            <pc:docMk/>
            <pc:sldMk cId="862113249" sldId="294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94994E18-C8B6-4E6E-8FF6-2097245E05E0}" dt="2025-03-15T14:16:04.947" v="26" actId="20577"/>
        <pc:sldMkLst>
          <pc:docMk/>
          <pc:sldMk cId="2434482851" sldId="295"/>
        </pc:sldMkLst>
        <pc:spChg chg="mod">
          <ac:chgData name="Song Kai" userId="012566e0-30ff-4e17-bc5d-803a8d22ce41" providerId="ADAL" clId="{94994E18-C8B6-4E6E-8FF6-2097245E05E0}" dt="2025-03-15T14:16:04.947" v="26" actId="20577"/>
          <ac:spMkLst>
            <pc:docMk/>
            <pc:sldMk cId="2434482851" sldId="295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94994E18-C8B6-4E6E-8FF6-2097245E05E0}" dt="2025-03-15T14:16:01.790" v="24" actId="20577"/>
        <pc:sldMkLst>
          <pc:docMk/>
          <pc:sldMk cId="1479298161" sldId="296"/>
        </pc:sldMkLst>
        <pc:spChg chg="mod">
          <ac:chgData name="Song Kai" userId="012566e0-30ff-4e17-bc5d-803a8d22ce41" providerId="ADAL" clId="{94994E18-C8B6-4E6E-8FF6-2097245E05E0}" dt="2025-03-15T14:16:01.790" v="24" actId="20577"/>
          <ac:spMkLst>
            <pc:docMk/>
            <pc:sldMk cId="1479298161" sldId="296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94994E18-C8B6-4E6E-8FF6-2097245E05E0}" dt="2025-03-15T14:15:57.830" v="22" actId="20577"/>
        <pc:sldMkLst>
          <pc:docMk/>
          <pc:sldMk cId="3114716193" sldId="297"/>
        </pc:sldMkLst>
        <pc:spChg chg="mod">
          <ac:chgData name="Song Kai" userId="012566e0-30ff-4e17-bc5d-803a8d22ce41" providerId="ADAL" clId="{94994E18-C8B6-4E6E-8FF6-2097245E05E0}" dt="2025-03-15T14:15:57.830" v="22" actId="20577"/>
          <ac:spMkLst>
            <pc:docMk/>
            <pc:sldMk cId="3114716193" sldId="297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94994E18-C8B6-4E6E-8FF6-2097245E05E0}" dt="2025-03-15T14:15:53.681" v="20" actId="20577"/>
        <pc:sldMkLst>
          <pc:docMk/>
          <pc:sldMk cId="297024223" sldId="298"/>
        </pc:sldMkLst>
        <pc:spChg chg="mod">
          <ac:chgData name="Song Kai" userId="012566e0-30ff-4e17-bc5d-803a8d22ce41" providerId="ADAL" clId="{94994E18-C8B6-4E6E-8FF6-2097245E05E0}" dt="2025-03-15T14:15:53.681" v="20" actId="20577"/>
          <ac:spMkLst>
            <pc:docMk/>
            <pc:sldMk cId="297024223" sldId="298"/>
            <ac:spMk id="2" creationId="{00000000-0000-0000-0000-000000000000}"/>
          </ac:spMkLst>
        </pc:spChg>
      </pc:sldChg>
      <pc:sldChg chg="addSp delSp modSp mod delAnim modAnim">
        <pc:chgData name="Song Kai" userId="012566e0-30ff-4e17-bc5d-803a8d22ce41" providerId="ADAL" clId="{94994E18-C8B6-4E6E-8FF6-2097245E05E0}" dt="2025-03-17T01:59:51.575" v="589"/>
        <pc:sldMkLst>
          <pc:docMk/>
          <pc:sldMk cId="2874248882" sldId="299"/>
        </pc:sldMkLst>
        <pc:spChg chg="mod">
          <ac:chgData name="Song Kai" userId="012566e0-30ff-4e17-bc5d-803a8d22ce41" providerId="ADAL" clId="{94994E18-C8B6-4E6E-8FF6-2097245E05E0}" dt="2025-03-15T14:15:51.207" v="18" actId="20577"/>
          <ac:spMkLst>
            <pc:docMk/>
            <pc:sldMk cId="2874248882" sldId="299"/>
            <ac:spMk id="2" creationId="{00000000-0000-0000-0000-000000000000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8" creationId="{23E77097-5DF8-067A-7149-F613F9D3B453}"/>
          </ac:spMkLst>
        </pc:spChg>
        <pc:spChg chg="mod">
          <ac:chgData name="Song Kai" userId="012566e0-30ff-4e17-bc5d-803a8d22ce41" providerId="ADAL" clId="{94994E18-C8B6-4E6E-8FF6-2097245E05E0}" dt="2025-03-17T01:57:43.065" v="550" actId="20577"/>
          <ac:spMkLst>
            <pc:docMk/>
            <pc:sldMk cId="2874248882" sldId="299"/>
            <ac:spMk id="9" creationId="{D789E0B9-DD05-8838-C4EE-840ECC22F33A}"/>
          </ac:spMkLst>
        </pc:spChg>
        <pc:spChg chg="mod">
          <ac:chgData name="Song Kai" userId="012566e0-30ff-4e17-bc5d-803a8d22ce41" providerId="ADAL" clId="{94994E18-C8B6-4E6E-8FF6-2097245E05E0}" dt="2025-03-17T01:57:22.916" v="537" actId="20577"/>
          <ac:spMkLst>
            <pc:docMk/>
            <pc:sldMk cId="2874248882" sldId="299"/>
            <ac:spMk id="10" creationId="{B9C5D54A-A4C2-C324-24E5-5AB215F60BF4}"/>
          </ac:spMkLst>
        </pc:spChg>
        <pc:spChg chg="mod">
          <ac:chgData name="Song Kai" userId="012566e0-30ff-4e17-bc5d-803a8d22ce41" providerId="ADAL" clId="{94994E18-C8B6-4E6E-8FF6-2097245E05E0}" dt="2025-03-17T01:57:26.866" v="538" actId="20577"/>
          <ac:spMkLst>
            <pc:docMk/>
            <pc:sldMk cId="2874248882" sldId="299"/>
            <ac:spMk id="11" creationId="{38E53AEB-2D52-C2EF-E68B-A1C154012E47}"/>
          </ac:spMkLst>
        </pc:spChg>
        <pc:spChg chg="mod">
          <ac:chgData name="Song Kai" userId="012566e0-30ff-4e17-bc5d-803a8d22ce41" providerId="ADAL" clId="{94994E18-C8B6-4E6E-8FF6-2097245E05E0}" dt="2025-03-17T01:57:53.098" v="554" actId="20577"/>
          <ac:spMkLst>
            <pc:docMk/>
            <pc:sldMk cId="2874248882" sldId="299"/>
            <ac:spMk id="14" creationId="{E8D93EEA-99B5-E211-DD0B-66FCA65BE8FF}"/>
          </ac:spMkLst>
        </pc:spChg>
        <pc:spChg chg="mod">
          <ac:chgData name="Song Kai" userId="012566e0-30ff-4e17-bc5d-803a8d22ce41" providerId="ADAL" clId="{94994E18-C8B6-4E6E-8FF6-2097245E05E0}" dt="2025-03-17T01:57:50.899" v="553" actId="20577"/>
          <ac:spMkLst>
            <pc:docMk/>
            <pc:sldMk cId="2874248882" sldId="299"/>
            <ac:spMk id="15" creationId="{8BB8CAA7-88E2-69E8-60E6-D65E7F999391}"/>
          </ac:spMkLst>
        </pc:spChg>
        <pc:spChg chg="mod">
          <ac:chgData name="Song Kai" userId="012566e0-30ff-4e17-bc5d-803a8d22ce41" providerId="ADAL" clId="{94994E18-C8B6-4E6E-8FF6-2097245E05E0}" dt="2025-03-17T01:57:48.907" v="552" actId="20577"/>
          <ac:spMkLst>
            <pc:docMk/>
            <pc:sldMk cId="2874248882" sldId="299"/>
            <ac:spMk id="16" creationId="{F6739E71-0C9B-B82F-F972-62CFA249C3E8}"/>
          </ac:spMkLst>
        </pc:spChg>
        <pc:spChg chg="mod">
          <ac:chgData name="Song Kai" userId="012566e0-30ff-4e17-bc5d-803a8d22ce41" providerId="ADAL" clId="{94994E18-C8B6-4E6E-8FF6-2097245E05E0}" dt="2025-03-17T01:57:46.049" v="551" actId="20577"/>
          <ac:spMkLst>
            <pc:docMk/>
            <pc:sldMk cId="2874248882" sldId="299"/>
            <ac:spMk id="17" creationId="{92F76013-289C-0C84-53CE-2FEBAF385FC0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18" creationId="{82E08030-098F-D075-2A2E-42D30CD9187C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19" creationId="{2EABC310-D0B3-0F51-A043-279146B63822}"/>
          </ac:spMkLst>
        </pc:spChg>
        <pc:spChg chg="mod">
          <ac:chgData name="Song Kai" userId="012566e0-30ff-4e17-bc5d-803a8d22ce41" providerId="ADAL" clId="{94994E18-C8B6-4E6E-8FF6-2097245E05E0}" dt="2025-03-17T01:58:00.682" v="557" actId="20577"/>
          <ac:spMkLst>
            <pc:docMk/>
            <pc:sldMk cId="2874248882" sldId="299"/>
            <ac:spMk id="20" creationId="{3755F2B2-E893-F9BD-0DAA-91A73AE75487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21" creationId="{1C5FD99A-55CA-FD01-E483-75C6A1D80C58}"/>
          </ac:spMkLst>
        </pc:spChg>
        <pc:spChg chg="mod">
          <ac:chgData name="Song Kai" userId="012566e0-30ff-4e17-bc5d-803a8d22ce41" providerId="ADAL" clId="{94994E18-C8B6-4E6E-8FF6-2097245E05E0}" dt="2025-03-17T01:58:18.199" v="560" actId="20577"/>
          <ac:spMkLst>
            <pc:docMk/>
            <pc:sldMk cId="2874248882" sldId="299"/>
            <ac:spMk id="25" creationId="{B14612EB-473A-960D-2198-83A66EB786F7}"/>
          </ac:spMkLst>
        </pc:spChg>
        <pc:spChg chg="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26" creationId="{A00510CC-41C3-3D6D-E5F8-D9953A5FBFD6}"/>
          </ac:spMkLst>
        </pc:spChg>
        <pc:spChg chg="mod">
          <ac:chgData name="Song Kai" userId="012566e0-30ff-4e17-bc5d-803a8d22ce41" providerId="ADAL" clId="{94994E18-C8B6-4E6E-8FF6-2097245E05E0}" dt="2025-03-17T01:58:25.540" v="564" actId="20577"/>
          <ac:spMkLst>
            <pc:docMk/>
            <pc:sldMk cId="2874248882" sldId="299"/>
            <ac:spMk id="28" creationId="{397E6247-D9CE-561E-0ED4-1E9025730D63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30" creationId="{63B5439C-8945-8BBF-5AEA-51CF74483F01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32" creationId="{F270B0A5-B263-0CCB-278F-C35CF2EA8B4B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33" creationId="{DDA60EFE-274D-F40B-6033-273085E0642F}"/>
          </ac:spMkLst>
        </pc:spChg>
        <pc:spChg chg="mod">
          <ac:chgData name="Song Kai" userId="012566e0-30ff-4e17-bc5d-803a8d22ce41" providerId="ADAL" clId="{94994E18-C8B6-4E6E-8FF6-2097245E05E0}" dt="2025-03-17T01:58:29.324" v="566" actId="20577"/>
          <ac:spMkLst>
            <pc:docMk/>
            <pc:sldMk cId="2874248882" sldId="299"/>
            <ac:spMk id="34" creationId="{8C8A91A1-202A-A721-E754-ACB57B147DD3}"/>
          </ac:spMkLst>
        </pc:spChg>
        <pc:spChg chg="mod">
          <ac:chgData name="Song Kai" userId="012566e0-30ff-4e17-bc5d-803a8d22ce41" providerId="ADAL" clId="{94994E18-C8B6-4E6E-8FF6-2097245E05E0}" dt="2025-03-17T01:57:14.429" v="530" actId="20577"/>
          <ac:spMkLst>
            <pc:docMk/>
            <pc:sldMk cId="2874248882" sldId="299"/>
            <ac:spMk id="36" creationId="{1447E387-9563-1119-5D77-4A1B75641FDC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37" creationId="{74325793-3E2B-274A-E928-15416ADD02BE}"/>
          </ac:spMkLst>
        </pc:spChg>
        <pc:spChg chg="add mod">
          <ac:chgData name="Song Kai" userId="012566e0-30ff-4e17-bc5d-803a8d22ce41" providerId="ADAL" clId="{94994E18-C8B6-4E6E-8FF6-2097245E05E0}" dt="2025-03-17T01:58:43.051" v="567" actId="1076"/>
          <ac:spMkLst>
            <pc:docMk/>
            <pc:sldMk cId="2874248882" sldId="299"/>
            <ac:spMk id="38" creationId="{AF94165B-3337-E3A6-4ED9-FC622BAA1159}"/>
          </ac:spMkLst>
        </pc:spChg>
        <pc:spChg chg="mod">
          <ac:chgData name="Song Kai" userId="012566e0-30ff-4e17-bc5d-803a8d22ce41" providerId="ADAL" clId="{94994E18-C8B6-4E6E-8FF6-2097245E05E0}" dt="2025-03-17T01:58:21.975" v="562" actId="20577"/>
          <ac:spMkLst>
            <pc:docMk/>
            <pc:sldMk cId="2874248882" sldId="299"/>
            <ac:spMk id="41" creationId="{24626D44-C2F7-67FB-C3EB-B2BE1A7E6D40}"/>
          </ac:spMkLst>
        </pc:spChg>
        <pc:spChg chg="add mod">
          <ac:chgData name="Song Kai" userId="012566e0-30ff-4e17-bc5d-803a8d22ce41" providerId="ADAL" clId="{94994E18-C8B6-4E6E-8FF6-2097245E05E0}" dt="2025-03-17T01:59:15.815" v="585" actId="313"/>
          <ac:spMkLst>
            <pc:docMk/>
            <pc:sldMk cId="2874248882" sldId="299"/>
            <ac:spMk id="42" creationId="{B09645BD-0F41-ED0E-B829-7F3836EF8D89}"/>
          </ac:spMkLst>
        </pc:spChg>
      </pc:sldChg>
      <pc:sldChg chg="modSp mod">
        <pc:chgData name="Song Kai" userId="012566e0-30ff-4e17-bc5d-803a8d22ce41" providerId="ADAL" clId="{94994E18-C8B6-4E6E-8FF6-2097245E05E0}" dt="2025-03-15T14:15:47.539" v="16" actId="20577"/>
        <pc:sldMkLst>
          <pc:docMk/>
          <pc:sldMk cId="2432433701" sldId="300"/>
        </pc:sldMkLst>
        <pc:spChg chg="mod">
          <ac:chgData name="Song Kai" userId="012566e0-30ff-4e17-bc5d-803a8d22ce41" providerId="ADAL" clId="{94994E18-C8B6-4E6E-8FF6-2097245E05E0}" dt="2025-03-15T14:15:47.539" v="16" actId="20577"/>
          <ac:spMkLst>
            <pc:docMk/>
            <pc:sldMk cId="2432433701" sldId="300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94994E18-C8B6-4E6E-8FF6-2097245E05E0}" dt="2025-03-15T14:15:44.272" v="14" actId="20577"/>
        <pc:sldMkLst>
          <pc:docMk/>
          <pc:sldMk cId="3403663466" sldId="301"/>
        </pc:sldMkLst>
        <pc:spChg chg="mod">
          <ac:chgData name="Song Kai" userId="012566e0-30ff-4e17-bc5d-803a8d22ce41" providerId="ADAL" clId="{94994E18-C8B6-4E6E-8FF6-2097245E05E0}" dt="2025-03-15T14:15:44.272" v="14" actId="20577"/>
          <ac:spMkLst>
            <pc:docMk/>
            <pc:sldMk cId="3403663466" sldId="301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94994E18-C8B6-4E6E-8FF6-2097245E05E0}" dt="2025-03-15T14:15:41.372" v="12" actId="20577"/>
        <pc:sldMkLst>
          <pc:docMk/>
          <pc:sldMk cId="2924205412" sldId="302"/>
        </pc:sldMkLst>
        <pc:spChg chg="mod">
          <ac:chgData name="Song Kai" userId="012566e0-30ff-4e17-bc5d-803a8d22ce41" providerId="ADAL" clId="{94994E18-C8B6-4E6E-8FF6-2097245E05E0}" dt="2025-03-15T14:15:41.372" v="12" actId="20577"/>
          <ac:spMkLst>
            <pc:docMk/>
            <pc:sldMk cId="2924205412" sldId="302"/>
            <ac:spMk id="2" creationId="{00000000-0000-0000-0000-000000000000}"/>
          </ac:spMkLst>
        </pc:spChg>
      </pc:sldChg>
      <pc:sldChg chg="del">
        <pc:chgData name="Song Kai" userId="012566e0-30ff-4e17-bc5d-803a8d22ce41" providerId="ADAL" clId="{94994E18-C8B6-4E6E-8FF6-2097245E05E0}" dt="2025-03-15T13:58:40.799" v="1" actId="47"/>
        <pc:sldMkLst>
          <pc:docMk/>
          <pc:sldMk cId="2875784835" sldId="303"/>
        </pc:sldMkLst>
      </pc:sldChg>
      <pc:sldChg chg="del">
        <pc:chgData name="Song Kai" userId="012566e0-30ff-4e17-bc5d-803a8d22ce41" providerId="ADAL" clId="{94994E18-C8B6-4E6E-8FF6-2097245E05E0}" dt="2025-03-15T14:16:41.988" v="29" actId="47"/>
        <pc:sldMkLst>
          <pc:docMk/>
          <pc:sldMk cId="303932826" sldId="304"/>
        </pc:sldMkLst>
      </pc:sldChg>
      <pc:sldChg chg="del">
        <pc:chgData name="Song Kai" userId="012566e0-30ff-4e17-bc5d-803a8d22ce41" providerId="ADAL" clId="{94994E18-C8B6-4E6E-8FF6-2097245E05E0}" dt="2025-03-15T14:16:45.783" v="30" actId="47"/>
        <pc:sldMkLst>
          <pc:docMk/>
          <pc:sldMk cId="2182994563" sldId="305"/>
        </pc:sldMkLst>
      </pc:sldChg>
      <pc:sldChg chg="del">
        <pc:chgData name="Song Kai" userId="012566e0-30ff-4e17-bc5d-803a8d22ce41" providerId="ADAL" clId="{94994E18-C8B6-4E6E-8FF6-2097245E05E0}" dt="2025-03-15T14:16:46.889" v="31" actId="47"/>
        <pc:sldMkLst>
          <pc:docMk/>
          <pc:sldMk cId="2394182948" sldId="306"/>
        </pc:sldMkLst>
      </pc:sldChg>
      <pc:sldChg chg="del">
        <pc:chgData name="Song Kai" userId="012566e0-30ff-4e17-bc5d-803a8d22ce41" providerId="ADAL" clId="{94994E18-C8B6-4E6E-8FF6-2097245E05E0}" dt="2025-03-15T14:16:48.564" v="32" actId="47"/>
        <pc:sldMkLst>
          <pc:docMk/>
          <pc:sldMk cId="835818687" sldId="307"/>
        </pc:sldMkLst>
      </pc:sldChg>
      <pc:sldChg chg="del">
        <pc:chgData name="Song Kai" userId="012566e0-30ff-4e17-bc5d-803a8d22ce41" providerId="ADAL" clId="{94994E18-C8B6-4E6E-8FF6-2097245E05E0}" dt="2025-03-15T14:16:51.406" v="33" actId="47"/>
        <pc:sldMkLst>
          <pc:docMk/>
          <pc:sldMk cId="1593331801" sldId="308"/>
        </pc:sldMkLst>
      </pc:sldChg>
      <pc:sldChg chg="del">
        <pc:chgData name="Song Kai" userId="012566e0-30ff-4e17-bc5d-803a8d22ce41" providerId="ADAL" clId="{94994E18-C8B6-4E6E-8FF6-2097245E05E0}" dt="2025-03-15T14:16:52.635" v="34" actId="47"/>
        <pc:sldMkLst>
          <pc:docMk/>
          <pc:sldMk cId="177748398" sldId="309"/>
        </pc:sldMkLst>
      </pc:sldChg>
      <pc:sldChg chg="del">
        <pc:chgData name="Song Kai" userId="012566e0-30ff-4e17-bc5d-803a8d22ce41" providerId="ADAL" clId="{94994E18-C8B6-4E6E-8FF6-2097245E05E0}" dt="2025-03-15T14:16:53.405" v="35" actId="47"/>
        <pc:sldMkLst>
          <pc:docMk/>
          <pc:sldMk cId="3813301501" sldId="310"/>
        </pc:sldMkLst>
      </pc:sldChg>
      <pc:sldChg chg="del">
        <pc:chgData name="Song Kai" userId="012566e0-30ff-4e17-bc5d-803a8d22ce41" providerId="ADAL" clId="{94994E18-C8B6-4E6E-8FF6-2097245E05E0}" dt="2025-03-15T14:16:54.347" v="36" actId="47"/>
        <pc:sldMkLst>
          <pc:docMk/>
          <pc:sldMk cId="1403255059" sldId="311"/>
        </pc:sldMkLst>
      </pc:sldChg>
      <pc:sldChg chg="del">
        <pc:chgData name="Song Kai" userId="012566e0-30ff-4e17-bc5d-803a8d22ce41" providerId="ADAL" clId="{94994E18-C8B6-4E6E-8FF6-2097245E05E0}" dt="2025-03-15T14:16:56.072" v="37" actId="47"/>
        <pc:sldMkLst>
          <pc:docMk/>
          <pc:sldMk cId="4049946405" sldId="312"/>
        </pc:sldMkLst>
      </pc:sldChg>
      <pc:sldChg chg="del">
        <pc:chgData name="Song Kai" userId="012566e0-30ff-4e17-bc5d-803a8d22ce41" providerId="ADAL" clId="{94994E18-C8B6-4E6E-8FF6-2097245E05E0}" dt="2025-03-15T14:16:58.299" v="38" actId="47"/>
        <pc:sldMkLst>
          <pc:docMk/>
          <pc:sldMk cId="2030732619" sldId="313"/>
        </pc:sldMkLst>
      </pc:sldChg>
      <pc:sldChg chg="del">
        <pc:chgData name="Song Kai" userId="012566e0-30ff-4e17-bc5d-803a8d22ce41" providerId="ADAL" clId="{94994E18-C8B6-4E6E-8FF6-2097245E05E0}" dt="2025-03-15T14:17:01.339" v="39" actId="47"/>
        <pc:sldMkLst>
          <pc:docMk/>
          <pc:sldMk cId="243875802" sldId="314"/>
        </pc:sldMkLst>
      </pc:sldChg>
      <pc:sldChg chg="add">
        <pc:chgData name="Song Kai" userId="012566e0-30ff-4e17-bc5d-803a8d22ce41" providerId="ADAL" clId="{94994E18-C8B6-4E6E-8FF6-2097245E05E0}" dt="2025-03-15T14:10:19.805" v="3"/>
        <pc:sldMkLst>
          <pc:docMk/>
          <pc:sldMk cId="2568249419" sldId="650"/>
        </pc:sldMkLst>
      </pc:sldChg>
      <pc:sldChg chg="add del">
        <pc:chgData name="Song Kai" userId="012566e0-30ff-4e17-bc5d-803a8d22ce41" providerId="ADAL" clId="{94994E18-C8B6-4E6E-8FF6-2097245E05E0}" dt="2025-03-17T01:20:08.595" v="41" actId="47"/>
        <pc:sldMkLst>
          <pc:docMk/>
          <pc:sldMk cId="4125022963" sldId="655"/>
        </pc:sldMkLst>
      </pc:sldChg>
      <pc:sldChg chg="delSp add mod modNotesTx">
        <pc:chgData name="Song Kai" userId="012566e0-30ff-4e17-bc5d-803a8d22ce41" providerId="ADAL" clId="{94994E18-C8B6-4E6E-8FF6-2097245E05E0}" dt="2025-03-17T01:22:05.435" v="51" actId="20577"/>
        <pc:sldMkLst>
          <pc:docMk/>
          <pc:sldMk cId="1533738341" sldId="667"/>
        </pc:sldMkLst>
      </pc:sldChg>
      <pc:sldChg chg="add">
        <pc:chgData name="Song Kai" userId="012566e0-30ff-4e17-bc5d-803a8d22ce41" providerId="ADAL" clId="{94994E18-C8B6-4E6E-8FF6-2097245E05E0}" dt="2025-03-15T14:18:18.307" v="40"/>
        <pc:sldMkLst>
          <pc:docMk/>
          <pc:sldMk cId="4281180705" sldId="668"/>
        </pc:sldMkLst>
      </pc:sldChg>
      <pc:sldChg chg="addSp modSp add mod modAnim modNotesTx">
        <pc:chgData name="Song Kai" userId="012566e0-30ff-4e17-bc5d-803a8d22ce41" providerId="ADAL" clId="{94994E18-C8B6-4E6E-8FF6-2097245E05E0}" dt="2025-03-17T01:34:11.120" v="468"/>
        <pc:sldMkLst>
          <pc:docMk/>
          <pc:sldMk cId="1209801651" sldId="669"/>
        </pc:sldMkLst>
        <pc:spChg chg="add mod">
          <ac:chgData name="Song Kai" userId="012566e0-30ff-4e17-bc5d-803a8d22ce41" providerId="ADAL" clId="{94994E18-C8B6-4E6E-8FF6-2097245E05E0}" dt="2025-03-17T01:33:40.461" v="467" actId="1076"/>
          <ac:spMkLst>
            <pc:docMk/>
            <pc:sldMk cId="1209801651" sldId="669"/>
            <ac:spMk id="3" creationId="{A47C125E-4BE9-92FE-A4D4-517EB11EB81B}"/>
          </ac:spMkLst>
        </pc:spChg>
      </pc:sldChg>
      <pc:sldChg chg="add">
        <pc:chgData name="Song Kai" userId="012566e0-30ff-4e17-bc5d-803a8d22ce41" providerId="ADAL" clId="{94994E18-C8B6-4E6E-8FF6-2097245E05E0}" dt="2025-03-15T14:18:18.307" v="40"/>
        <pc:sldMkLst>
          <pc:docMk/>
          <pc:sldMk cId="2559801295" sldId="670"/>
        </pc:sldMkLst>
      </pc:sldChg>
      <pc:sldChg chg="add">
        <pc:chgData name="Song Kai" userId="012566e0-30ff-4e17-bc5d-803a8d22ce41" providerId="ADAL" clId="{94994E18-C8B6-4E6E-8FF6-2097245E05E0}" dt="2025-03-15T14:18:18.307" v="40"/>
        <pc:sldMkLst>
          <pc:docMk/>
          <pc:sldMk cId="722361782" sldId="671"/>
        </pc:sldMkLst>
      </pc:sldChg>
      <pc:sldChg chg="addSp delSp modSp add mod modNotesTx">
        <pc:chgData name="Song Kai" userId="012566e0-30ff-4e17-bc5d-803a8d22ce41" providerId="ADAL" clId="{94994E18-C8B6-4E6E-8FF6-2097245E05E0}" dt="2025-03-17T01:43:42.933" v="506" actId="478"/>
        <pc:sldMkLst>
          <pc:docMk/>
          <pc:sldMk cId="197952924" sldId="672"/>
        </pc:sldMkLst>
      </pc:sldChg>
      <pc:sldChg chg="add">
        <pc:chgData name="Song Kai" userId="012566e0-30ff-4e17-bc5d-803a8d22ce41" providerId="ADAL" clId="{94994E18-C8B6-4E6E-8FF6-2097245E05E0}" dt="2025-03-15T14:18:18.307" v="40"/>
        <pc:sldMkLst>
          <pc:docMk/>
          <pc:sldMk cId="1011626600" sldId="673"/>
        </pc:sldMkLst>
      </pc:sldChg>
      <pc:sldChg chg="add modNotesTx">
        <pc:chgData name="Song Kai" userId="012566e0-30ff-4e17-bc5d-803a8d22ce41" providerId="ADAL" clId="{94994E18-C8B6-4E6E-8FF6-2097245E05E0}" dt="2025-03-17T01:28:52.039" v="443" actId="20577"/>
        <pc:sldMkLst>
          <pc:docMk/>
          <pc:sldMk cId="1461101608" sldId="6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D3EF1-9627-4A72-AA48-699265B8FF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3588-5467-4B6D-904B-81B978E6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09BB-6434-42F6-95CA-13425296FF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300412"/>
            <a:ext cx="789813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7242D-EFFA-4B8A-AC12-62175870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4221 and 8421 are weights at each digit</a:t>
            </a:r>
          </a:p>
          <a:p>
            <a:r>
              <a:rPr lang="en-SG" altLang="zh-CN" dirty="0"/>
              <a:t>8421 is also binary coded decimal 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Whether the number is odd or even purely depends on the least significant digit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PQR0 to WXY is wrong, but PQR1 to WXY is correct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Given a digit A, its excess 3 code is A+3, and its excess 11 code is A +11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B % 2: we just look at its LSB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46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99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D=1, DABC equals to ABCD only when A=B=C=1. If we express ABCD and DABC in decimal, we get 8A+4B+2C+1 and 8+4A+2B+C. By equating them, we get 7 = 4A+2B+C, which is only valid when A, B and C are 1. In any other cases, ABCD &lt; DABC i.e. X&lt;Y.</a:t>
            </a:r>
          </a:p>
          <a:p>
            <a:endParaRPr lang="en-US" dirty="0"/>
          </a:p>
          <a:p>
            <a:r>
              <a:rPr lang="en-US" dirty="0"/>
              <a:t>When D = 0, DABC equals to ABCD only when </a:t>
            </a:r>
            <a:r>
              <a:rPr lang="en-US" altLang="zh-CN" dirty="0"/>
              <a:t>A=B=C=0. In any other cases, ABCD &gt; DABC i.e. X&gt;Y.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2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SSI</a:t>
            </a:r>
            <a:r>
              <a:rPr lang="en-US" baseline="0" dirty="0"/>
              <a:t> Small Scale Integration</a:t>
            </a:r>
          </a:p>
          <a:p>
            <a:pPr eaLnBrk="1" hangingPunct="1">
              <a:defRPr/>
            </a:pPr>
            <a:r>
              <a:rPr lang="en-US" baseline="0" dirty="0"/>
              <a:t>As opposed to medium scale integration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0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5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9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 Can we connect Carry and Sum of the full adder to X0 and X1 of the 2-bit adder respectively instead? Why? </a:t>
            </a:r>
          </a:p>
          <a:p>
            <a:r>
              <a:rPr lang="en-US" altLang="zh-CN" dirty="0"/>
              <a:t> Can we connect E to Y1 and 0 to Y0 instead? Why? </a:t>
            </a:r>
          </a:p>
          <a:p>
            <a:r>
              <a:rPr lang="en-US" altLang="zh-CN" dirty="0"/>
              <a:t> Can we swap D and E in the above diagram?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Can I shift 1 from </a:t>
            </a:r>
            <a:r>
              <a:rPr lang="en-SG" altLang="zh-CN" dirty="0" err="1"/>
              <a:t>cin</a:t>
            </a:r>
            <a:r>
              <a:rPr lang="en-SG" altLang="zh-CN" dirty="0"/>
              <a:t> to y0?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242D-EFFA-4B8A-AC12-6217587045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80E3-D1BA-4715-BA95-C599C56F196E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829-9AAD-46F5-B403-74FEC7DBBCF1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7A7-FD37-49EC-A048-22CF38B6EFBE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439-D587-4D7D-810A-C16A75FAEF6B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348C-066B-4D0C-98ED-1BD47B6E005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CE70-A490-42C4-8770-8669A6C8DFF1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832A-572C-4B76-A366-A3CA91B67E72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5CD6-2B4B-4D1C-8EFB-83524B4786A0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B1F5-F444-40A9-8B66-27B33068EB20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6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D8DF-6B78-4DC1-8132-462FCF9BD9B2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4753-481E-4761-A4A1-B96D620C8D97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0044-5553-43FA-82AF-B7781799C13B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2E93-8FEA-4004-955A-72D1E4EC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CS2100 Tutorial 7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Song Kai</a:t>
            </a:r>
          </a:p>
          <a:p>
            <a:pPr algn="l"/>
            <a:r>
              <a:rPr lang="en-US" dirty="0"/>
              <a:t>song.kai@nus.edu.sg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89405-3AA4-4E7B-8073-C4691E00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5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FD8B84-2EC9-499C-995A-054F6DBBB52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14DED2-DC51-448B-BD18-2AA30B816D91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5669B31-B0CE-492A-9610-75CB99CD266E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53AC3A6-230E-4524-B99D-9393C79A8E8D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0C550C-3B88-4AEB-9140-5AC6A23FB1A1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194A5B-CA74-4066-A5AD-0DCAD75EC320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CA1A138-FB5F-4BC8-A3D9-276F4DEDD66C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7E49D0-7D93-438A-A01B-16357E91CC5D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F2209BB-EF40-49ED-AB31-A7E045710FC3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2CD773-91CA-4F2C-92A8-38E4B2109AC6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FE57C5-BC76-48E2-972E-2F671317C7D8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44F0919-9AC5-4BE0-9867-913EF116C25B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4F8BC27-FF05-4FEB-A763-E3DB6D3D13CB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66F2AFB-24BD-4AA7-A80A-E95524F13BB0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979256-0F88-4859-8227-3B346EDC3FF5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7C0DACC-3845-424F-9FD8-A0F7BAE86521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3454-B62F-4AAC-8099-B996F07D30F1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72BBBD-2B46-4B7B-A9FB-5486AF915365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FA2EE7-B929-46B1-B5A6-0D3B64B5066C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34262CE-4168-45CF-9C02-D06447F7661E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A7652-F7D2-430E-B09D-E4555B73460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AB0217F-226C-47D2-9988-66863EE72CB2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112957-7A85-408C-9C58-F95D2EF921C6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FB2E5A-CEBA-40F2-BF73-C3741B7C544D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48E1085-22E8-4776-AFEF-CF6F2D16F7D4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1AC33D-40B0-49AE-A071-BDC19924A574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54E53C3-B356-476F-93A1-EF88F7578E82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3EDF8A-6ABC-4C75-8781-11AEB107A267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C2D207A-80A0-48C6-AF5F-49FF0F9257F2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71D7F3-E899-43C4-A44F-051498B24075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80394E95-75F2-4C65-9AE3-56A17988C847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052DE87-67DB-4DC0-9710-BE8D542D6460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76FED56-8735-4E93-9156-5113DE9BC4C9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359BFC3-6B9F-4649-8433-DE892C581904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566C78-C0D5-4B3C-B63E-2366119E668B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86947CB-9601-4255-8FDF-73F8CDA6516C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ADE4B2-61A7-4940-BB1E-4E10D3569F8F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47661A3-298A-416E-BF44-9412E0B4EC75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C2DEE92-62EA-4E9D-A8FD-1F772C45559F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71A83-0BCE-40D5-9EB4-3B1FACBCFA77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E9F3872-A5EF-42D8-B6AF-4FFD9F548293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576ED68-A4EA-4BF5-9678-CB03387DE64B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769260-6560-4C59-94CF-5D29B6201DB2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19CBCB-067D-47D9-81A3-2373137A04C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74B2C36-9FA9-4A80-B249-64A4F538FE2A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DDF049-A861-4D41-9EDB-4BFC2DAFE551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4124D9-D96F-404C-9518-827C8FC3DD65}"/>
              </a:ext>
            </a:extLst>
          </p:cNvPr>
          <p:cNvSpPr txBox="1"/>
          <p:nvPr/>
        </p:nvSpPr>
        <p:spPr>
          <a:xfrm>
            <a:off x="4756898" y="230873"/>
            <a:ext cx="65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Count the number of 1’s in </a:t>
            </a:r>
            <a:r>
              <a:rPr lang="en-SG" sz="2400" i="1" dirty="0">
                <a:solidFill>
                  <a:srgbClr val="0000FF"/>
                </a:solidFill>
              </a:rPr>
              <a:t>ABCDE</a:t>
            </a:r>
            <a:r>
              <a:rPr lang="en-SG" sz="2400" dirty="0">
                <a:solidFill>
                  <a:srgbClr val="0000FF"/>
                </a:solidFill>
              </a:rPr>
              <a:t>. </a:t>
            </a:r>
          </a:p>
          <a:p>
            <a:r>
              <a:rPr lang="en-SG" sz="2400" dirty="0">
                <a:solidFill>
                  <a:srgbClr val="0000FF"/>
                </a:solidFill>
              </a:rPr>
              <a:t>If &gt; 1 then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1, else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A7B7-02CB-4A7E-8C1A-980385F4D2C8}"/>
              </a:ext>
            </a:extLst>
          </p:cNvPr>
          <p:cNvSpPr txBox="1"/>
          <p:nvPr/>
        </p:nvSpPr>
        <p:spPr>
          <a:xfrm>
            <a:off x="1434853" y="3244633"/>
            <a:ext cx="51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C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26CA8-F654-448D-9044-1FFFB4D18C7C}"/>
              </a:ext>
            </a:extLst>
          </p:cNvPr>
          <p:cNvGrpSpPr/>
          <p:nvPr/>
        </p:nvGrpSpPr>
        <p:grpSpPr>
          <a:xfrm>
            <a:off x="4137632" y="3519721"/>
            <a:ext cx="796770" cy="543465"/>
            <a:chOff x="4137632" y="3519721"/>
            <a:chExt cx="796770" cy="5434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2CB825-B231-479E-8DC4-1B224935C084}"/>
                </a:ext>
              </a:extLst>
            </p:cNvPr>
            <p:cNvGrpSpPr/>
            <p:nvPr/>
          </p:nvGrpSpPr>
          <p:grpSpPr>
            <a:xfrm>
              <a:off x="4137632" y="3519721"/>
              <a:ext cx="796770" cy="543465"/>
              <a:chOff x="4137632" y="3519721"/>
              <a:chExt cx="796770" cy="54346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E79444-FD6C-4749-AF08-D89BC7D2F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3519721"/>
                <a:ext cx="79677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78755C-62AC-4ED7-8F28-6CE2BE0D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4063186"/>
                <a:ext cx="37223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5ABDA2A-A7E7-49EC-82D5-516F995D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866" y="3836531"/>
                <a:ext cx="42453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643DA4-61B6-40E6-9499-1F016B9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66" y="3836531"/>
              <a:ext cx="0" cy="2266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B4B413D-274D-41F3-81F4-24E9F395A7B7}"/>
              </a:ext>
            </a:extLst>
          </p:cNvPr>
          <p:cNvSpPr txBox="1"/>
          <p:nvPr/>
        </p:nvSpPr>
        <p:spPr>
          <a:xfrm>
            <a:off x="4551337" y="4063186"/>
            <a:ext cx="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AFB2DD-D164-4CC3-A648-C5B4C86CFC75}"/>
              </a:ext>
            </a:extLst>
          </p:cNvPr>
          <p:cNvSpPr txBox="1"/>
          <p:nvPr/>
        </p:nvSpPr>
        <p:spPr>
          <a:xfrm>
            <a:off x="4556650" y="2781183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0B82D0-AF17-4637-AAF5-E973327E6B6E}"/>
              </a:ext>
            </a:extLst>
          </p:cNvPr>
          <p:cNvSpPr txBox="1"/>
          <p:nvPr/>
        </p:nvSpPr>
        <p:spPr>
          <a:xfrm>
            <a:off x="8271599" y="2286005"/>
            <a:ext cx="454592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0ECBE-E33E-4B12-B881-AC920676A969}"/>
              </a:ext>
            </a:extLst>
          </p:cNvPr>
          <p:cNvSpPr txBox="1"/>
          <p:nvPr/>
        </p:nvSpPr>
        <p:spPr>
          <a:xfrm>
            <a:off x="8271599" y="3723728"/>
            <a:ext cx="51816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0E1B4-2B24-45C7-972B-3C410A8C8AE6}"/>
              </a:ext>
            </a:extLst>
          </p:cNvPr>
          <p:cNvGrpSpPr/>
          <p:nvPr/>
        </p:nvGrpSpPr>
        <p:grpSpPr>
          <a:xfrm>
            <a:off x="7487025" y="3104878"/>
            <a:ext cx="1191457" cy="1596008"/>
            <a:chOff x="7487025" y="3104878"/>
            <a:chExt cx="1191457" cy="1596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B3E6C1-7A5B-41D3-9DAA-EBC94F3E72EE}"/>
                </a:ext>
              </a:extLst>
            </p:cNvPr>
            <p:cNvGrpSpPr/>
            <p:nvPr/>
          </p:nvGrpSpPr>
          <p:grpSpPr>
            <a:xfrm>
              <a:off x="7498535" y="3104878"/>
              <a:ext cx="1163367" cy="1018788"/>
              <a:chOff x="7498535" y="3104878"/>
              <a:chExt cx="1163367" cy="101878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6F9BBD6-0982-43BF-828D-30096FC3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4123666"/>
                <a:ext cx="53253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3B96239-7174-4821-AF05-5AC665C23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3111105"/>
                <a:ext cx="63083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CA6E96-1542-4FAA-93FA-244495E2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3104878"/>
                <a:ext cx="0" cy="101878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B1698-882C-45AB-B885-5384DFCEF091}"/>
                </a:ext>
              </a:extLst>
            </p:cNvPr>
            <p:cNvGrpSpPr/>
            <p:nvPr/>
          </p:nvGrpSpPr>
          <p:grpSpPr>
            <a:xfrm>
              <a:off x="7487025" y="3836531"/>
              <a:ext cx="1191457" cy="595163"/>
              <a:chOff x="7487025" y="3836531"/>
              <a:chExt cx="1191457" cy="59516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7DF2673-15FB-483A-95C2-0A988939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4431694"/>
                <a:ext cx="77334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D93188A-8151-4FD9-9F08-DB862F93F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025" y="3836531"/>
                <a:ext cx="4181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4F8436-E015-4B56-A38D-25373D47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3836531"/>
                <a:ext cx="0" cy="5951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6E7EC-B90E-4F65-A3A2-4BCD377F5585}"/>
                </a:ext>
              </a:extLst>
            </p:cNvPr>
            <p:cNvGrpSpPr/>
            <p:nvPr/>
          </p:nvGrpSpPr>
          <p:grpSpPr>
            <a:xfrm>
              <a:off x="7498535" y="4205042"/>
              <a:ext cx="1096806" cy="495844"/>
              <a:chOff x="7498535" y="4205042"/>
              <a:chExt cx="1096806" cy="49584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4DA30A-396C-44E9-A0C0-EF654669D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717" y="4700886"/>
                <a:ext cx="8986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536939B-6FA8-4E00-8BF6-1EC53C1D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996" y="4205042"/>
                <a:ext cx="0" cy="49584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613149-7500-46EF-971B-F971DC88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4205042"/>
                <a:ext cx="19754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C0E147-205F-4EBB-A1FC-B994CE101026}"/>
              </a:ext>
            </a:extLst>
          </p:cNvPr>
          <p:cNvGrpSpPr/>
          <p:nvPr/>
        </p:nvGrpSpPr>
        <p:grpSpPr>
          <a:xfrm>
            <a:off x="10557573" y="3124204"/>
            <a:ext cx="1138296" cy="461665"/>
            <a:chOff x="10557573" y="3124204"/>
            <a:chExt cx="1138296" cy="46166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ACD81B-B8E3-4683-82D8-900EBE66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73" y="3336543"/>
              <a:ext cx="6315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643F1F-992E-4817-9CAC-CB17E86EFA45}"/>
                </a:ext>
              </a:extLst>
            </p:cNvPr>
            <p:cNvSpPr txBox="1"/>
            <p:nvPr/>
          </p:nvSpPr>
          <p:spPr>
            <a:xfrm>
              <a:off x="11177709" y="3124204"/>
              <a:ext cx="51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i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413CFB-8C62-4CE1-AA7B-8C1BD8B5A33C}"/>
              </a:ext>
            </a:extLst>
          </p:cNvPr>
          <p:cNvSpPr txBox="1"/>
          <p:nvPr/>
        </p:nvSpPr>
        <p:spPr>
          <a:xfrm>
            <a:off x="6327958" y="1128730"/>
            <a:ext cx="549111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Important:</a:t>
            </a:r>
            <a:r>
              <a:rPr lang="en-SG" sz="2400" dirty="0"/>
              <a:t> All inputs </a:t>
            </a:r>
            <a:r>
              <a:rPr lang="en-SG" sz="2400" u="sng" dirty="0"/>
              <a:t>must be connected </a:t>
            </a:r>
            <a:r>
              <a:rPr lang="en-SG" sz="2400" dirty="0"/>
              <a:t>to some value! Leave no inputs “hanging”.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3EF91-0835-4F52-8A5E-9F6F632AEFB5}"/>
              </a:ext>
            </a:extLst>
          </p:cNvPr>
          <p:cNvGrpSpPr/>
          <p:nvPr/>
        </p:nvGrpSpPr>
        <p:grpSpPr>
          <a:xfrm>
            <a:off x="9247537" y="3795819"/>
            <a:ext cx="2571534" cy="2224772"/>
            <a:chOff x="9247537" y="3795819"/>
            <a:chExt cx="2571534" cy="222477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5ABF2A-A5E9-4D0F-90E8-859609A4961F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Unused outputs may be left alone.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4BF524-0085-4F0D-80BC-D571C149BCA8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A567A0-4D6B-47E6-9A3F-00064AE7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35164BA9-2296-40FC-901D-84D54B73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3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0" grpId="0"/>
      <p:bldP spid="81" grpId="0"/>
      <p:bldP spid="83" grpId="0"/>
      <p:bldP spid="85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en-US" dirty="0"/>
              <a:t>Add-1-Then-Half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ABCD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EFGH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 EFGH = (ABCD + 1)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Component: 4-bit parallel adder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7728" y="602589"/>
            <a:ext cx="3682816" cy="5155219"/>
            <a:chOff x="5736566" y="1280160"/>
            <a:chExt cx="2928668" cy="4099560"/>
          </a:xfrm>
        </p:grpSpPr>
        <p:grpSp>
          <p:nvGrpSpPr>
            <p:cNvPr id="5" name="Group 4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8035540" y="4456058"/>
            <a:ext cx="2477993" cy="1776055"/>
            <a:chOff x="5861649" y="4443047"/>
            <a:chExt cx="2477993" cy="1470345"/>
          </a:xfrm>
        </p:grpSpPr>
        <p:sp>
          <p:nvSpPr>
            <p:cNvPr id="31" name="Freeform 30"/>
            <p:cNvSpPr/>
            <p:nvPr/>
          </p:nvSpPr>
          <p:spPr>
            <a:xfrm>
              <a:off x="6260122" y="4443047"/>
              <a:ext cx="709445" cy="1142446"/>
            </a:xfrm>
            <a:custGeom>
              <a:avLst/>
              <a:gdLst>
                <a:gd name="connsiteX0" fmla="*/ 586154 w 700410"/>
                <a:gd name="connsiteY0" fmla="*/ 1383323 h 1383323"/>
                <a:gd name="connsiteX1" fmla="*/ 656492 w 700410"/>
                <a:gd name="connsiteY1" fmla="*/ 515816 h 1383323"/>
                <a:gd name="connsiteX2" fmla="*/ 0 w 700410"/>
                <a:gd name="connsiteY2" fmla="*/ 0 h 13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410" h="1383323">
                  <a:moveTo>
                    <a:pt x="586154" y="1383323"/>
                  </a:moveTo>
                  <a:cubicBezTo>
                    <a:pt x="670169" y="1064846"/>
                    <a:pt x="754184" y="746370"/>
                    <a:pt x="656492" y="515816"/>
                  </a:cubicBezTo>
                  <a:cubicBezTo>
                    <a:pt x="558800" y="285262"/>
                    <a:pt x="279400" y="142631"/>
                    <a:pt x="0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1649" y="5544060"/>
              <a:ext cx="247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Largest subscript: </a:t>
              </a:r>
              <a:r>
                <a:rPr lang="en-US" dirty="0" err="1">
                  <a:solidFill>
                    <a:srgbClr val="0033CC"/>
                  </a:solidFill>
                </a:rPr>
                <a:t>MSB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52142" y="5314002"/>
            <a:ext cx="2560028" cy="1283688"/>
            <a:chOff x="4927700" y="5271301"/>
            <a:chExt cx="2560028" cy="1283688"/>
          </a:xfrm>
        </p:grpSpPr>
        <p:sp>
          <p:nvSpPr>
            <p:cNvPr id="34" name="TextBox 33"/>
            <p:cNvSpPr txBox="1"/>
            <p:nvPr/>
          </p:nvSpPr>
          <p:spPr>
            <a:xfrm>
              <a:off x="4927700" y="6185657"/>
              <a:ext cx="25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Smallest subscript: </a:t>
              </a:r>
              <a:r>
                <a:rPr lang="en-US" dirty="0" err="1">
                  <a:solidFill>
                    <a:srgbClr val="C00000"/>
                  </a:solidFill>
                </a:rPr>
                <a:t>LSB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595843" y="5271301"/>
              <a:ext cx="437774" cy="973015"/>
            </a:xfrm>
            <a:custGeom>
              <a:avLst/>
              <a:gdLst>
                <a:gd name="connsiteX0" fmla="*/ 4020 w 437774"/>
                <a:gd name="connsiteY0" fmla="*/ 973015 h 973015"/>
                <a:gd name="connsiteX1" fmla="*/ 62635 w 437774"/>
                <a:gd name="connsiteY1" fmla="*/ 480646 h 973015"/>
                <a:gd name="connsiteX2" fmla="*/ 437774 w 437774"/>
                <a:gd name="connsiteY2" fmla="*/ 0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774" h="973015">
                  <a:moveTo>
                    <a:pt x="4020" y="973015"/>
                  </a:moveTo>
                  <a:cubicBezTo>
                    <a:pt x="-2819" y="807915"/>
                    <a:pt x="-9657" y="642815"/>
                    <a:pt x="62635" y="480646"/>
                  </a:cubicBezTo>
                  <a:cubicBezTo>
                    <a:pt x="134927" y="318477"/>
                    <a:pt x="286350" y="159238"/>
                    <a:pt x="43777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B8748649-8097-420C-AADF-AD195C0A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10" y="1415895"/>
            <a:ext cx="4343400" cy="4618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9855"/>
            <a:ext cx="28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EFGH = (ABCD + 1) /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417884"/>
            <a:ext cx="663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the Carry-Out and 3 MSBs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3604" y="6096335"/>
            <a:ext cx="3621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Note: All input needs to be filled.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3BB4E3-DABD-4031-8003-BBF4D2B7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9855"/>
            <a:ext cx="28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EFGH = (ABCD + 1) /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10511"/>
              </p:ext>
            </p:extLst>
          </p:nvPr>
        </p:nvGraphicFramePr>
        <p:xfrm>
          <a:off x="7955757" y="360973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49E5EC-7597-46D2-B158-AEBF6EC1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61D290-B872-411E-D980-321D703D7CD3}"/>
              </a:ext>
            </a:extLst>
          </p:cNvPr>
          <p:cNvCxnSpPr/>
          <p:nvPr/>
        </p:nvCxnSpPr>
        <p:spPr>
          <a:xfrm>
            <a:off x="9703398" y="136525"/>
            <a:ext cx="0" cy="67214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94B76-2180-413F-DF99-71C02A46ACC0}"/>
              </a:ext>
            </a:extLst>
          </p:cNvPr>
          <p:cNvCxnSpPr/>
          <p:nvPr/>
        </p:nvCxnSpPr>
        <p:spPr>
          <a:xfrm>
            <a:off x="9273092" y="136525"/>
            <a:ext cx="0" cy="67214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3735C-8250-80AA-84F1-89DC109B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EB03-CA19-62D6-AFEA-7BDE8122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0E2E6-F158-2E0D-90A8-674E639AD1EE}"/>
              </a:ext>
            </a:extLst>
          </p:cNvPr>
          <p:cNvSpPr/>
          <p:nvPr/>
        </p:nvSpPr>
        <p:spPr>
          <a:xfrm>
            <a:off x="838200" y="1459855"/>
            <a:ext cx="28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EFGH = (ABCD + 1) /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2F43C-FB7C-F157-645B-E531E6391290}"/>
              </a:ext>
            </a:extLst>
          </p:cNvPr>
          <p:cNvSpPr txBox="1"/>
          <p:nvPr/>
        </p:nvSpPr>
        <p:spPr>
          <a:xfrm>
            <a:off x="838200" y="2110153"/>
            <a:ext cx="6635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D = 0, </a:t>
            </a:r>
          </a:p>
          <a:p>
            <a:r>
              <a:rPr lang="en-US" sz="2400" dirty="0"/>
              <a:t>ABC1 / 2 = 0ABC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= 0ABC + D</a:t>
            </a:r>
          </a:p>
          <a:p>
            <a:endParaRPr lang="en-US" sz="2400" dirty="0"/>
          </a:p>
          <a:p>
            <a:r>
              <a:rPr lang="en-US" sz="2400" dirty="0"/>
              <a:t>If D = 1,</a:t>
            </a:r>
          </a:p>
          <a:p>
            <a:r>
              <a:rPr lang="en-US" sz="2400" dirty="0"/>
              <a:t>(ABC1 + 1) / 2 = 0ABC + 1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= 0ABC + 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BCE31-4141-D51A-9857-A73D242E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65" y="1380727"/>
            <a:ext cx="4327335" cy="45892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5E80B1-D93C-A40E-0E2F-E3CFD3C82B58}"/>
              </a:ext>
            </a:extLst>
          </p:cNvPr>
          <p:cNvSpPr/>
          <p:nvPr/>
        </p:nvSpPr>
        <p:spPr>
          <a:xfrm>
            <a:off x="7593604" y="6096335"/>
            <a:ext cx="3621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Note: All input needs to be filled.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E93CB5-568F-634F-9986-697721DB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(b) 4221-to-8421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PQRS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WXYZ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 Convert PQRS from 4221-to-8421, and store it in WXYZ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Component: Add-1-Then-Half Device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3BEC2-3A43-4D8F-A179-B055A2AF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59855"/>
            <a:ext cx="1879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4221-to-8421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66064"/>
              </p:ext>
            </p:extLst>
          </p:nvPr>
        </p:nvGraphicFramePr>
        <p:xfrm>
          <a:off x="7823872" y="1895475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47" y="2101303"/>
            <a:ext cx="3598618" cy="361170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E40364-27E1-4432-92D9-756BFA9E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59855"/>
            <a:ext cx="1879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4221-to-8421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65441"/>
              </p:ext>
            </p:extLst>
          </p:nvPr>
        </p:nvGraphicFramePr>
        <p:xfrm>
          <a:off x="7823872" y="1895475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47" y="2101303"/>
            <a:ext cx="3598618" cy="3611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93" y="5388637"/>
            <a:ext cx="4774726" cy="648740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6CD67-0AB1-4B33-B4A8-D3718C5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59855"/>
            <a:ext cx="1879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4221-to-8421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23872" y="1895475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47" y="2101303"/>
            <a:ext cx="3598618" cy="3611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93" y="5388637"/>
            <a:ext cx="4774726" cy="648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7686" y="133141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WXY = (PQR + 1) / 2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B9EB519-1B21-45F7-8575-F4CF1D76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Block Circuit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59855"/>
            <a:ext cx="1879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4221-to-8421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23872" y="1895475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07686" y="133141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WXY = (PQR + 1) /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45" y="2159610"/>
            <a:ext cx="4863978" cy="396015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5FDFD2-155A-428F-BD33-C18D53EF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14801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6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70892" y="265373"/>
            <a:ext cx="10316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you implement a circuit that takes in a quaternary (base 4) digit </a:t>
            </a:r>
            <a:r>
              <a:rPr lang="en-US" sz="2800" i="1" dirty="0"/>
              <a:t>A</a:t>
            </a:r>
            <a:r>
              <a:rPr lang="en-US" sz="2800" dirty="0"/>
              <a:t> represented in 4-bit excess 3 code </a:t>
            </a:r>
            <a:r>
              <a:rPr lang="en-US" sz="2800" i="1" dirty="0" err="1"/>
              <a:t>A</a:t>
            </a:r>
            <a:r>
              <a:rPr lang="en-US" sz="2800" baseline="-25000" dirty="0" err="1"/>
              <a:t>3</a:t>
            </a:r>
            <a:r>
              <a:rPr lang="en-US" sz="2800" i="1" dirty="0" err="1"/>
              <a:t>A</a:t>
            </a:r>
            <a:r>
              <a:rPr lang="en-US" sz="2800" baseline="-25000" dirty="0" err="1"/>
              <a:t>2</a:t>
            </a:r>
            <a:r>
              <a:rPr lang="en-US" sz="2800" i="1" dirty="0" err="1"/>
              <a:t>A</a:t>
            </a:r>
            <a:r>
              <a:rPr lang="en-US" sz="2800" baseline="-25000" dirty="0" err="1"/>
              <a:t>1</a:t>
            </a:r>
            <a:r>
              <a:rPr lang="en-US" sz="2800" i="1" dirty="0" err="1"/>
              <a:t>A</a:t>
            </a:r>
            <a:r>
              <a:rPr lang="en-US" sz="2800" baseline="-25000" dirty="0" err="1"/>
              <a:t>0</a:t>
            </a:r>
            <a:r>
              <a:rPr lang="en-US" sz="2800" dirty="0"/>
              <a:t>, and generates </a:t>
            </a:r>
            <a:r>
              <a:rPr lang="en-US" sz="2800" i="1" dirty="0" err="1"/>
              <a:t>F</a:t>
            </a:r>
            <a:r>
              <a:rPr lang="en-US" sz="2800" baseline="-25000" dirty="0" err="1"/>
              <a:t>3</a:t>
            </a:r>
            <a:r>
              <a:rPr lang="en-US" sz="2800" i="1" dirty="0" err="1"/>
              <a:t>F</a:t>
            </a:r>
            <a:r>
              <a:rPr lang="en-US" sz="2800" baseline="-25000" dirty="0" err="1"/>
              <a:t>2</a:t>
            </a:r>
            <a:r>
              <a:rPr lang="en-US" sz="2800" i="1" dirty="0" err="1"/>
              <a:t>F</a:t>
            </a:r>
            <a:r>
              <a:rPr lang="en-US" sz="2800" baseline="-25000" dirty="0" err="1"/>
              <a:t>1</a:t>
            </a:r>
            <a:r>
              <a:rPr lang="en-US" sz="2800" i="1" dirty="0" err="1"/>
              <a:t>F</a:t>
            </a:r>
            <a:r>
              <a:rPr lang="en-US" sz="2800" baseline="-25000" dirty="0" err="1"/>
              <a:t>0</a:t>
            </a:r>
            <a:r>
              <a:rPr lang="en-US" sz="2800" baseline="-25000" dirty="0"/>
              <a:t> </a:t>
            </a:r>
            <a:r>
              <a:rPr lang="en-US" sz="2800" dirty="0"/>
              <a:t>which is </a:t>
            </a:r>
            <a:r>
              <a:rPr lang="en-US" sz="2800" i="1" dirty="0"/>
              <a:t>A</a:t>
            </a:r>
            <a:r>
              <a:rPr lang="en-US" sz="2800" dirty="0"/>
              <a:t> in excess 11 (eleven) code, without any logic gates?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20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819102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048135" y="2081255"/>
              <a:ext cx="5711339" cy="24587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24949">
                      <a:extLst>
                        <a:ext uri="{9D8B030D-6E8A-4147-A177-3AD203B41FA5}">
                          <a16:colId xmlns:a16="http://schemas.microsoft.com/office/drawing/2014/main" val="3833782111"/>
                        </a:ext>
                      </a:extLst>
                    </a:gridCol>
                    <a:gridCol w="599951">
                      <a:extLst>
                        <a:ext uri="{9D8B030D-6E8A-4147-A177-3AD203B41FA5}">
                          <a16:colId xmlns:a16="http://schemas.microsoft.com/office/drawing/2014/main" val="875579976"/>
                        </a:ext>
                      </a:extLst>
                    </a:gridCol>
                    <a:gridCol w="599951">
                      <a:extLst>
                        <a:ext uri="{9D8B030D-6E8A-4147-A177-3AD203B41FA5}">
                          <a16:colId xmlns:a16="http://schemas.microsoft.com/office/drawing/2014/main" val="1364522845"/>
                        </a:ext>
                      </a:extLst>
                    </a:gridCol>
                    <a:gridCol w="599951">
                      <a:extLst>
                        <a:ext uri="{9D8B030D-6E8A-4147-A177-3AD203B41FA5}">
                          <a16:colId xmlns:a16="http://schemas.microsoft.com/office/drawing/2014/main" val="56207286"/>
                        </a:ext>
                      </a:extLst>
                    </a:gridCol>
                    <a:gridCol w="600645">
                      <a:extLst>
                        <a:ext uri="{9D8B030D-6E8A-4147-A177-3AD203B41FA5}">
                          <a16:colId xmlns:a16="http://schemas.microsoft.com/office/drawing/2014/main" val="3437244830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2206515332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3973440942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693418742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880912011"/>
                        </a:ext>
                      </a:extLst>
                    </a:gridCol>
                  </a:tblGrid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 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Excess 3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Excess 11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9864888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 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 baseline="-250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 baseline="-250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 baseline="-25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 baseline="-250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i="1" baseline="-250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i="1" baseline="-250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i="1" baseline="-250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i="1" baseline="-250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34106234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25036235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8141045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5421460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3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95285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144341"/>
                  </p:ext>
                </p:extLst>
              </p:nvPr>
            </p:nvGraphicFramePr>
            <p:xfrm>
              <a:off x="2048135" y="2081255"/>
              <a:ext cx="5711339" cy="24587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24949">
                      <a:extLst>
                        <a:ext uri="{9D8B030D-6E8A-4147-A177-3AD203B41FA5}">
                          <a16:colId xmlns:a16="http://schemas.microsoft.com/office/drawing/2014/main" val="3833782111"/>
                        </a:ext>
                      </a:extLst>
                    </a:gridCol>
                    <a:gridCol w="599951">
                      <a:extLst>
                        <a:ext uri="{9D8B030D-6E8A-4147-A177-3AD203B41FA5}">
                          <a16:colId xmlns:a16="http://schemas.microsoft.com/office/drawing/2014/main" val="875579976"/>
                        </a:ext>
                      </a:extLst>
                    </a:gridCol>
                    <a:gridCol w="599951">
                      <a:extLst>
                        <a:ext uri="{9D8B030D-6E8A-4147-A177-3AD203B41FA5}">
                          <a16:colId xmlns:a16="http://schemas.microsoft.com/office/drawing/2014/main" val="1364522845"/>
                        </a:ext>
                      </a:extLst>
                    </a:gridCol>
                    <a:gridCol w="599951">
                      <a:extLst>
                        <a:ext uri="{9D8B030D-6E8A-4147-A177-3AD203B41FA5}">
                          <a16:colId xmlns:a16="http://schemas.microsoft.com/office/drawing/2014/main" val="56207286"/>
                        </a:ext>
                      </a:extLst>
                    </a:gridCol>
                    <a:gridCol w="600645">
                      <a:extLst>
                        <a:ext uri="{9D8B030D-6E8A-4147-A177-3AD203B41FA5}">
                          <a16:colId xmlns:a16="http://schemas.microsoft.com/office/drawing/2014/main" val="3437244830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2206515332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3973440942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693418742"/>
                        </a:ext>
                      </a:extLst>
                    </a:gridCol>
                    <a:gridCol w="671473">
                      <a:extLst>
                        <a:ext uri="{9D8B030D-6E8A-4147-A177-3AD203B41FA5}">
                          <a16:colId xmlns:a16="http://schemas.microsoft.com/office/drawing/2014/main" val="880912011"/>
                        </a:ext>
                      </a:extLst>
                    </a:gridCol>
                  </a:tblGrid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 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Excess 3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Excess 11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9864888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 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6122" t="-120588" r="-757143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4040" t="-120588" r="-649495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7143" t="-120588" r="-556122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3030" t="-120588" r="-450505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2727" t="-120588" r="-305455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2727" t="-120588" r="-205455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6847" t="-120588" r="-103604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53636" t="-120588" r="-4545" b="-4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4106234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25036235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8141045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5421460"/>
                      </a:ext>
                    </a:extLst>
                  </a:tr>
                  <a:tr h="40979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3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70510" algn="l"/>
                              <a:tab pos="5715000" algn="r"/>
                            </a:tabLs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952858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747962" y="4863698"/>
            <a:ext cx="184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/>
              <a:t>F</a:t>
            </a:r>
            <a:r>
              <a:rPr lang="en-US" sz="3200" baseline="-25000" dirty="0" err="1"/>
              <a:t>3</a:t>
            </a:r>
            <a:r>
              <a:rPr lang="en-US" sz="3200" i="1" dirty="0" err="1"/>
              <a:t>F</a:t>
            </a:r>
            <a:r>
              <a:rPr lang="en-US" sz="3200" baseline="-25000" dirty="0" err="1"/>
              <a:t>2</a:t>
            </a:r>
            <a:r>
              <a:rPr lang="en-US" sz="3200" i="1" dirty="0" err="1"/>
              <a:t>F</a:t>
            </a:r>
            <a:r>
              <a:rPr lang="en-US" sz="3200" baseline="-25000" dirty="0" err="1"/>
              <a:t>1</a:t>
            </a:r>
            <a:r>
              <a:rPr lang="en-US" sz="3200" i="1" dirty="0" err="1"/>
              <a:t>F</a:t>
            </a:r>
            <a:r>
              <a:rPr lang="en-US" sz="3200" baseline="-25000" dirty="0" err="1"/>
              <a:t>0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8586" y="4865077"/>
            <a:ext cx="2215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C00000"/>
                </a:solidFill>
              </a:rPr>
              <a:t>1</a:t>
            </a:r>
            <a:r>
              <a:rPr lang="en-US" sz="3200" i="1" dirty="0" err="1">
                <a:solidFill>
                  <a:srgbClr val="C00000"/>
                </a:solidFill>
              </a:rPr>
              <a:t>A</a:t>
            </a:r>
            <a:r>
              <a:rPr lang="en-US" sz="3200" baseline="-25000" dirty="0" err="1">
                <a:solidFill>
                  <a:srgbClr val="C00000"/>
                </a:solidFill>
              </a:rPr>
              <a:t>2</a:t>
            </a:r>
            <a:r>
              <a:rPr lang="en-US" sz="3200" i="1" dirty="0" err="1">
                <a:solidFill>
                  <a:srgbClr val="C00000"/>
                </a:solidFill>
              </a:rPr>
              <a:t>A</a:t>
            </a:r>
            <a:r>
              <a:rPr lang="en-US" sz="3200" baseline="-25000" dirty="0" err="1">
                <a:solidFill>
                  <a:srgbClr val="C00000"/>
                </a:solidFill>
              </a:rPr>
              <a:t>1</a:t>
            </a:r>
            <a:r>
              <a:rPr lang="en-US" sz="3200" i="1" dirty="0" err="1">
                <a:solidFill>
                  <a:srgbClr val="C00000"/>
                </a:solidFill>
              </a:rPr>
              <a:t>A</a:t>
            </a:r>
            <a:r>
              <a:rPr lang="en-US" sz="3200" baseline="-25000" dirty="0" err="1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1" y="2670081"/>
            <a:ext cx="3329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Remember: Logic constants 0 and 1 are always available.</a:t>
            </a:r>
          </a:p>
        </p:txBody>
      </p:sp>
    </p:spTree>
    <p:extLst>
      <p:ext uri="{BB962C8B-B14F-4D97-AF65-F5344CB8AC3E}">
        <p14:creationId xmlns:p14="http://schemas.microsoft.com/office/powerpoint/2010/main" val="14611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21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Q4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Q4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47C125E-4BE9-92FE-A4D4-517EB11EB81B}"/>
              </a:ext>
            </a:extLst>
          </p:cNvPr>
          <p:cNvSpPr txBox="1"/>
          <p:nvPr/>
        </p:nvSpPr>
        <p:spPr>
          <a:xfrm>
            <a:off x="7274334" y="6273015"/>
            <a:ext cx="21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CN" dirty="0"/>
              <a:t>5</a:t>
            </a:r>
            <a:r>
              <a:rPr lang="en-SG" altLang="zh-CN" dirty="0">
                <a:sym typeface="Symbol" panose="05050102010706020507" pitchFamily="18" charset="2"/>
              </a:rPr>
              <a:t>A = (10A) / 2</a:t>
            </a:r>
            <a:endParaRPr lang="en-SG" altLang="zh-CN" dirty="0"/>
          </a:p>
        </p:txBody>
      </p:sp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Q4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24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Q4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25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Q4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26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Q4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∙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∙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A</a:t>
              </a:r>
              <a:r>
                <a:rPr lang="en-GB" sz="1400" b="1" baseline="-25000" dirty="0"/>
                <a:t>3</a:t>
              </a:r>
              <a:r>
                <a:rPr lang="en-GB" sz="1400" b="1" dirty="0"/>
                <a:t>'</a:t>
              </a:r>
              <a:r>
                <a:rPr lang="en-GB" sz="1400" b="1" dirty="0">
                  <a:sym typeface="Symbol" pitchFamily="18" charset="2"/>
                </a:rPr>
                <a:t>∙</a:t>
              </a:r>
              <a:r>
                <a:rPr lang="en-GB" sz="1400" b="1" dirty="0"/>
                <a:t>B</a:t>
              </a:r>
              <a:r>
                <a:rPr lang="en-GB" sz="1400" b="1" baseline="-25000" dirty="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A</a:t>
              </a:r>
              <a:r>
                <a:rPr lang="en-GB" sz="1400" b="1" baseline="-25000" dirty="0"/>
                <a:t>3</a:t>
              </a:r>
              <a:r>
                <a:rPr lang="en-GB" sz="1400" b="1" dirty="0">
                  <a:sym typeface="Symbol" pitchFamily="18" charset="2"/>
                </a:rPr>
                <a:t>∙</a:t>
              </a:r>
              <a:r>
                <a:rPr lang="en-GB" sz="1400" b="1" dirty="0"/>
                <a:t>B</a:t>
              </a:r>
              <a:r>
                <a:rPr lang="en-GB" sz="1400" b="1" baseline="-25000" dirty="0"/>
                <a:t>3</a:t>
              </a:r>
              <a:r>
                <a:rPr lang="en-GB" sz="1400" b="1" dirty="0"/>
                <a:t>'</a:t>
              </a:r>
            </a:p>
          </p:txBody>
        </p:sp>
      </p:grpSp>
      <p:sp>
        <p:nvSpPr>
          <p:cNvPr id="251" name="Text Box 245">
            <a:extLst>
              <a:ext uri="{FF2B5EF4-FFF2-40B4-BE49-F238E27FC236}">
                <a16:creationId xmlns:a16="http://schemas.microsoft.com/office/drawing/2014/main" id="{9728CE85-93ED-4037-A9C9-802C8FC8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590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0000FF"/>
                </a:solidFill>
              </a:rPr>
              <a:t>A</a:t>
            </a:r>
            <a:r>
              <a:rPr lang="en-GB" sz="1400" b="1" baseline="-25000" dirty="0">
                <a:solidFill>
                  <a:srgbClr val="0000FF"/>
                </a:solidFill>
              </a:rPr>
              <a:t>3</a:t>
            </a:r>
            <a:r>
              <a:rPr lang="en-GB" sz="1400" b="1" dirty="0">
                <a:solidFill>
                  <a:srgbClr val="0000FF"/>
                </a:solidFill>
              </a:rPr>
              <a:t>'</a:t>
            </a:r>
            <a:r>
              <a:rPr lang="en-GB" sz="1400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B</a:t>
            </a:r>
            <a:r>
              <a:rPr lang="en-GB" sz="1400" b="1" baseline="-25000" dirty="0">
                <a:solidFill>
                  <a:srgbClr val="0000FF"/>
                </a:solidFill>
              </a:rPr>
              <a:t>3</a:t>
            </a:r>
            <a:r>
              <a:rPr lang="en-GB" sz="1400" b="1" dirty="0">
                <a:solidFill>
                  <a:srgbClr val="0000FF"/>
                </a:solidFill>
              </a:rPr>
              <a:t> + x</a:t>
            </a:r>
            <a:r>
              <a:rPr lang="en-GB" sz="1400" b="1" baseline="-25000" dirty="0">
                <a:solidFill>
                  <a:srgbClr val="0000FF"/>
                </a:solidFill>
              </a:rPr>
              <a:t>3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A</a:t>
            </a:r>
            <a:r>
              <a:rPr lang="en-GB" sz="1400" b="1" baseline="-25000" dirty="0">
                <a:solidFill>
                  <a:srgbClr val="0000FF"/>
                </a:solidFill>
              </a:rPr>
              <a:t>2</a:t>
            </a:r>
            <a:r>
              <a:rPr lang="en-GB" sz="1400" b="1" dirty="0">
                <a:solidFill>
                  <a:srgbClr val="0000FF"/>
                </a:solidFill>
              </a:rPr>
              <a:t>'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B</a:t>
            </a:r>
            <a:r>
              <a:rPr lang="en-GB" sz="1400" b="1" baseline="-25000" dirty="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0000FF"/>
                </a:solidFill>
              </a:rPr>
              <a:t>+ x</a:t>
            </a:r>
            <a:r>
              <a:rPr lang="en-GB" sz="1400" b="1" baseline="-25000" dirty="0">
                <a:solidFill>
                  <a:srgbClr val="0000FF"/>
                </a:solidFill>
              </a:rPr>
              <a:t>3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x</a:t>
            </a:r>
            <a:r>
              <a:rPr lang="en-GB" sz="1400" b="1" baseline="-25000" dirty="0">
                <a:solidFill>
                  <a:srgbClr val="0000FF"/>
                </a:solidFill>
              </a:rPr>
              <a:t>2</a:t>
            </a:r>
            <a:r>
              <a:rPr lang="en-GB" sz="1400" b="1" dirty="0">
                <a:solidFill>
                  <a:srgbClr val="0000FF"/>
                </a:solidFill>
              </a:rPr>
              <a:t>.A</a:t>
            </a:r>
            <a:r>
              <a:rPr lang="en-GB" sz="1400" b="1" baseline="-25000" dirty="0">
                <a:solidFill>
                  <a:srgbClr val="0000FF"/>
                </a:solidFill>
              </a:rPr>
              <a:t>1</a:t>
            </a:r>
            <a:r>
              <a:rPr lang="en-GB" sz="1400" b="1" dirty="0">
                <a:solidFill>
                  <a:srgbClr val="0000FF"/>
                </a:solidFill>
              </a:rPr>
              <a:t>'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B</a:t>
            </a:r>
            <a:r>
              <a:rPr lang="en-GB" sz="1400" b="1" baseline="-25000" dirty="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0000FF"/>
                </a:solidFill>
              </a:rPr>
              <a:t>+ x</a:t>
            </a:r>
            <a:r>
              <a:rPr lang="en-GB" sz="1400" b="1" baseline="-25000" dirty="0">
                <a:solidFill>
                  <a:srgbClr val="0000FF"/>
                </a:solidFill>
              </a:rPr>
              <a:t>3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x</a:t>
            </a:r>
            <a:r>
              <a:rPr lang="en-GB" sz="1400" b="1" baseline="-25000" dirty="0">
                <a:solidFill>
                  <a:srgbClr val="0000FF"/>
                </a:solidFill>
              </a:rPr>
              <a:t>2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x</a:t>
            </a:r>
            <a:r>
              <a:rPr lang="en-GB" sz="1400" b="1" baseline="-25000" dirty="0">
                <a:solidFill>
                  <a:srgbClr val="0000FF"/>
                </a:solidFill>
              </a:rPr>
              <a:t>1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A</a:t>
            </a:r>
            <a:r>
              <a:rPr lang="en-GB" sz="1400" b="1" baseline="-25000" dirty="0">
                <a:solidFill>
                  <a:srgbClr val="0000FF"/>
                </a:solidFill>
              </a:rPr>
              <a:t>0</a:t>
            </a:r>
            <a:r>
              <a:rPr lang="en-GB" sz="1400" b="1" dirty="0">
                <a:solidFill>
                  <a:srgbClr val="0000FF"/>
                </a:solidFill>
              </a:rPr>
              <a:t>'</a:t>
            </a:r>
            <a:r>
              <a:rPr lang="en-GB" b="1" dirty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00FF"/>
                </a:solidFill>
              </a:rPr>
              <a:t>B</a:t>
            </a:r>
            <a:r>
              <a:rPr lang="en-GB" sz="1400" b="1" baseline="-25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2" name="Text Box 246">
            <a:extLst>
              <a:ext uri="{FF2B5EF4-FFF2-40B4-BE49-F238E27FC236}">
                <a16:creationId xmlns:a16="http://schemas.microsoft.com/office/drawing/2014/main" id="{B670DC12-7A24-442B-9306-AEEC2731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14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</a:rPr>
              <a:t>' 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</a:p>
        </p:txBody>
      </p:sp>
      <p:sp>
        <p:nvSpPr>
          <p:cNvPr id="253" name="Text Box 247">
            <a:extLst>
              <a:ext uri="{FF2B5EF4-FFF2-40B4-BE49-F238E27FC236}">
                <a16:creationId xmlns:a16="http://schemas.microsoft.com/office/drawing/2014/main" id="{83EFC12B-B927-44C5-A790-67152ABC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019800"/>
            <a:ext cx="1143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 dirty="0">
                <a:solidFill>
                  <a:srgbClr val="006600"/>
                </a:solidFill>
              </a:rPr>
              <a:t>x</a:t>
            </a:r>
            <a:r>
              <a:rPr lang="en-GB" sz="1400" b="1" baseline="-25000" dirty="0">
                <a:solidFill>
                  <a:srgbClr val="006600"/>
                </a:solidFill>
              </a:rPr>
              <a:t>3</a:t>
            </a:r>
            <a:r>
              <a:rPr lang="en-GB" b="1" dirty="0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6600"/>
                </a:solidFill>
              </a:rPr>
              <a:t>x</a:t>
            </a:r>
            <a:r>
              <a:rPr lang="en-GB" sz="1400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6600"/>
                </a:solidFill>
              </a:rPr>
              <a:t>x</a:t>
            </a:r>
            <a:r>
              <a:rPr lang="en-GB" sz="1400" b="1" baseline="-25000" dirty="0">
                <a:solidFill>
                  <a:srgbClr val="006600"/>
                </a:solidFill>
              </a:rPr>
              <a:t>1</a:t>
            </a:r>
            <a:r>
              <a:rPr lang="en-GB" sz="1400" b="1" dirty="0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GB" sz="1400" b="1" dirty="0">
                <a:solidFill>
                  <a:srgbClr val="006600"/>
                </a:solidFill>
              </a:rPr>
              <a:t>x</a:t>
            </a:r>
            <a:r>
              <a:rPr lang="en-GB" sz="1400" b="1" baseline="-25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34573" y="685869"/>
            <a:ext cx="2940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Note: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x</a:t>
            </a:r>
            <a:r>
              <a:rPr lang="en-US" sz="2000" b="1" baseline="-25000" dirty="0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 = 1 only when A</a:t>
            </a:r>
            <a:r>
              <a:rPr lang="en-US" sz="2000" b="1" baseline="-25000" dirty="0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 = B</a:t>
            </a:r>
            <a:r>
              <a:rPr lang="en-US" sz="2000" b="1" baseline="-25000" dirty="0">
                <a:solidFill>
                  <a:srgbClr val="C0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283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1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  <p:grpSp>
        <p:nvGrpSpPr>
          <p:cNvPr id="88" name="Group 194">
            <a:extLst>
              <a:ext uri="{FF2B5EF4-FFF2-40B4-BE49-F238E27FC236}">
                <a16:creationId xmlns:a16="http://schemas.microsoft.com/office/drawing/2014/main" id="{26C5EA41-E9AF-4DFD-A568-DED22479F592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2209800"/>
            <a:ext cx="5159375" cy="4230688"/>
            <a:chOff x="768" y="1392"/>
            <a:chExt cx="3250" cy="2665"/>
          </a:xfrm>
        </p:grpSpPr>
        <p:sp>
          <p:nvSpPr>
            <p:cNvPr id="89" name="Line 143">
              <a:extLst>
                <a:ext uri="{FF2B5EF4-FFF2-40B4-BE49-F238E27FC236}">
                  <a16:creationId xmlns:a16="http://schemas.microsoft.com/office/drawing/2014/main" id="{EDA956D1-895D-4652-815B-2DCE147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04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48">
              <a:extLst>
                <a:ext uri="{FF2B5EF4-FFF2-40B4-BE49-F238E27FC236}">
                  <a16:creationId xmlns:a16="http://schemas.microsoft.com/office/drawing/2014/main" id="{B9A349F1-26F4-4791-BD88-57DA65B86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576" cy="1104"/>
              <a:chOff x="1728" y="1680"/>
              <a:chExt cx="192" cy="1104"/>
            </a:xfrm>
          </p:grpSpPr>
          <p:sp>
            <p:nvSpPr>
              <p:cNvPr id="115" name="Line 149">
                <a:extLst>
                  <a:ext uri="{FF2B5EF4-FFF2-40B4-BE49-F238E27FC236}">
                    <a16:creationId xmlns:a16="http://schemas.microsoft.com/office/drawing/2014/main" id="{A8211A44-F960-45C7-AFC5-8ED3BFA2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50">
                <a:extLst>
                  <a:ext uri="{FF2B5EF4-FFF2-40B4-BE49-F238E27FC236}">
                    <a16:creationId xmlns:a16="http://schemas.microsoft.com/office/drawing/2014/main" id="{C16E4038-2C95-47F9-A7AC-0890B3735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51">
                <a:extLst>
                  <a:ext uri="{FF2B5EF4-FFF2-40B4-BE49-F238E27FC236}">
                    <a16:creationId xmlns:a16="http://schemas.microsoft.com/office/drawing/2014/main" id="{8B741013-0B4E-4303-BDB5-7BBE4EFB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52">
                <a:extLst>
                  <a:ext uri="{FF2B5EF4-FFF2-40B4-BE49-F238E27FC236}">
                    <a16:creationId xmlns:a16="http://schemas.microsoft.com/office/drawing/2014/main" id="{FAB3066C-2FD4-4BB9-9580-C7786D4A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>
                <a:extLst>
                  <a:ext uri="{FF2B5EF4-FFF2-40B4-BE49-F238E27FC236}">
                    <a16:creationId xmlns:a16="http://schemas.microsoft.com/office/drawing/2014/main" id="{B25E3C67-572D-457D-92C0-EBC4A349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>
                <a:extLst>
                  <a:ext uri="{FF2B5EF4-FFF2-40B4-BE49-F238E27FC236}">
                    <a16:creationId xmlns:a16="http://schemas.microsoft.com/office/drawing/2014/main" id="{33B95EB0-557E-42BB-8846-B758D2DD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A95A9F63-EBA5-44AA-BC52-7A2DDB26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6A91EF5E-0A8A-4A76-9D25-8DF70E8E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568D042-4CAA-4970-8E78-D13D6659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</a:p>
            <a:p>
              <a:pPr eaLnBrk="0" hangingPunct="0"/>
              <a:r>
                <a:rPr lang="en-GB" sz="1400" b="1"/>
                <a:t>B</a:t>
              </a:r>
            </a:p>
            <a:p>
              <a:pPr eaLnBrk="0" hangingPunct="0"/>
              <a:r>
                <a:rPr lang="en-GB" sz="1400" b="1"/>
                <a:t>C</a:t>
              </a:r>
            </a:p>
            <a:p>
              <a:pPr eaLnBrk="0" hangingPunct="0"/>
              <a:r>
                <a:rPr lang="en-GB" sz="1400" b="1"/>
                <a:t>D</a:t>
              </a:r>
              <a:endParaRPr lang="en-GB" sz="1400" b="1" baseline="-25000"/>
            </a:p>
          </p:txBody>
        </p:sp>
        <p:sp>
          <p:nvSpPr>
            <p:cNvPr id="92" name="Text Box 159">
              <a:extLst>
                <a:ext uri="{FF2B5EF4-FFF2-40B4-BE49-F238E27FC236}">
                  <a16:creationId xmlns:a16="http://schemas.microsoft.com/office/drawing/2014/main" id="{C3311F5C-9A80-4C56-9C5A-6ADC054C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93" name="Line 160">
              <a:extLst>
                <a:ext uri="{FF2B5EF4-FFF2-40B4-BE49-F238E27FC236}">
                  <a16:creationId xmlns:a16="http://schemas.microsoft.com/office/drawing/2014/main" id="{BDB69C0C-C401-48F6-9EE1-21EB0D26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5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9">
              <a:extLst>
                <a:ext uri="{FF2B5EF4-FFF2-40B4-BE49-F238E27FC236}">
                  <a16:creationId xmlns:a16="http://schemas.microsoft.com/office/drawing/2014/main" id="{324ACBAD-0B64-4CA2-BB61-C137CB3D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0">
              <a:extLst>
                <a:ext uri="{FF2B5EF4-FFF2-40B4-BE49-F238E27FC236}">
                  <a16:creationId xmlns:a16="http://schemas.microsoft.com/office/drawing/2014/main" id="{1098ECB3-4151-4847-8924-EE59C4C4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1">
              <a:extLst>
                <a:ext uri="{FF2B5EF4-FFF2-40B4-BE49-F238E27FC236}">
                  <a16:creationId xmlns:a16="http://schemas.microsoft.com/office/drawing/2014/main" id="{786EE3F8-2BDE-469B-B43B-19C8762A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>
              <a:extLst>
                <a:ext uri="{FF2B5EF4-FFF2-40B4-BE49-F238E27FC236}">
                  <a16:creationId xmlns:a16="http://schemas.microsoft.com/office/drawing/2014/main" id="{DB34DB0C-5FCE-42F8-A184-00DC6AF7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31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>
              <a:extLst>
                <a:ext uri="{FF2B5EF4-FFF2-40B4-BE49-F238E27FC236}">
                  <a16:creationId xmlns:a16="http://schemas.microsoft.com/office/drawing/2014/main" id="{5E68A12F-F1E3-4ACF-A4F8-CE9DD00CE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528" cy="432"/>
              <a:chOff x="1248" y="3552"/>
              <a:chExt cx="192" cy="432"/>
            </a:xfrm>
          </p:grpSpPr>
          <p:sp>
            <p:nvSpPr>
              <p:cNvPr id="111" name="Line 174">
                <a:extLst>
                  <a:ext uri="{FF2B5EF4-FFF2-40B4-BE49-F238E27FC236}">
                    <a16:creationId xmlns:a16="http://schemas.microsoft.com/office/drawing/2014/main" id="{B418F379-2F3F-4C2E-A001-7D59585A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75">
                <a:extLst>
                  <a:ext uri="{FF2B5EF4-FFF2-40B4-BE49-F238E27FC236}">
                    <a16:creationId xmlns:a16="http://schemas.microsoft.com/office/drawing/2014/main" id="{D92FA97E-FEEF-4699-AE3D-DD2731C77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6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76">
                <a:extLst>
                  <a:ext uri="{FF2B5EF4-FFF2-40B4-BE49-F238E27FC236}">
                    <a16:creationId xmlns:a16="http://schemas.microsoft.com/office/drawing/2014/main" id="{7F2BC4A1-D6CE-46E3-B66E-65D3FEE5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8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77">
                <a:extLst>
                  <a:ext uri="{FF2B5EF4-FFF2-40B4-BE49-F238E27FC236}">
                    <a16:creationId xmlns:a16="http://schemas.microsoft.com/office/drawing/2014/main" id="{A854E3F1-9608-4B40-A5F4-3F074859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9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" name="Line 178">
              <a:extLst>
                <a:ext uri="{FF2B5EF4-FFF2-40B4-BE49-F238E27FC236}">
                  <a16:creationId xmlns:a16="http://schemas.microsoft.com/office/drawing/2014/main" id="{6B660D3C-6D6E-4A49-9BFE-571944995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9">
              <a:extLst>
                <a:ext uri="{FF2B5EF4-FFF2-40B4-BE49-F238E27FC236}">
                  <a16:creationId xmlns:a16="http://schemas.microsoft.com/office/drawing/2014/main" id="{9EB0CE95-E0EF-4109-B12A-B93D2AC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0">
              <a:extLst>
                <a:ext uri="{FF2B5EF4-FFF2-40B4-BE49-F238E27FC236}">
                  <a16:creationId xmlns:a16="http://schemas.microsoft.com/office/drawing/2014/main" id="{2053E674-60A3-47DA-8EC9-502F3061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1">
              <a:extLst>
                <a:ext uri="{FF2B5EF4-FFF2-40B4-BE49-F238E27FC236}">
                  <a16:creationId xmlns:a16="http://schemas.microsoft.com/office/drawing/2014/main" id="{94CB76D0-17E0-4574-9B38-875C34D5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A347B896-B0F1-4E04-A1FE-DF69F6ED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  <a:endParaRPr lang="en-GB" sz="1400" b="1" baseline="-25000"/>
            </a:p>
          </p:txBody>
        </p:sp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75B34339-7D3E-4AA0-BDFB-782AD691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DA4ADDE1-D52F-4408-8E68-5CA67AD1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85">
              <a:extLst>
                <a:ext uri="{FF2B5EF4-FFF2-40B4-BE49-F238E27FC236}">
                  <a16:creationId xmlns:a16="http://schemas.microsoft.com/office/drawing/2014/main" id="{DD572957-25B5-45BB-97A6-3C53F9CB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00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86">
              <a:extLst>
                <a:ext uri="{FF2B5EF4-FFF2-40B4-BE49-F238E27FC236}">
                  <a16:creationId xmlns:a16="http://schemas.microsoft.com/office/drawing/2014/main" id="{6D3CD6C4-3977-4E92-838D-55EE3DAF0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906"/>
              <a:ext cx="24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F</a:t>
              </a:r>
              <a:endParaRPr lang="en-GB" sz="1600" dirty="0"/>
            </a:p>
          </p:txBody>
        </p:sp>
        <p:sp>
          <p:nvSpPr>
            <p:cNvPr id="108" name="Line 187">
              <a:extLst>
                <a:ext uri="{FF2B5EF4-FFF2-40B4-BE49-F238E27FC236}">
                  <a16:creationId xmlns:a16="http://schemas.microsoft.com/office/drawing/2014/main" id="{60F9D314-DD18-4652-B51C-F273EE3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8">
              <a:extLst>
                <a:ext uri="{FF2B5EF4-FFF2-40B4-BE49-F238E27FC236}">
                  <a16:creationId xmlns:a16="http://schemas.microsoft.com/office/drawing/2014/main" id="{B7141EAC-F4F4-4B55-8D70-8DDE3D77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189">
              <a:extLst>
                <a:ext uri="{FF2B5EF4-FFF2-40B4-BE49-F238E27FC236}">
                  <a16:creationId xmlns:a16="http://schemas.microsoft.com/office/drawing/2014/main" id="{009F49C8-0A49-4D2E-A159-7CC74EC6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88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6E7512A-215A-6097-4F81-C29E4D4D65AA}"/>
              </a:ext>
            </a:extLst>
          </p:cNvPr>
          <p:cNvSpPr txBox="1"/>
          <p:nvPr/>
        </p:nvSpPr>
        <p:spPr>
          <a:xfrm>
            <a:off x="9078423" y="583513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/>
              <a:t>ABCD </a:t>
            </a:r>
            <a:r>
              <a:rPr lang="en-SG" altLang="zh-CN" dirty="0"/>
              <a:t>&gt; 2 </a:t>
            </a:r>
            <a:r>
              <a:rPr lang="en-SG" altLang="zh-CN"/>
              <a:t>and ABCD &lt; 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1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715" y="1690688"/>
            <a:ext cx="3405554" cy="4156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(a) F(A,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3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70D136-A0BB-49E0-B2D2-CA20A212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Half Adder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C53FBF94-F845-4130-9B12-027DBA25723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Design procedure:</a:t>
            </a:r>
          </a:p>
          <a:p>
            <a:pPr marL="890588" lvl="1" indent="-439738">
              <a:buNone/>
            </a:pPr>
            <a:r>
              <a:rPr lang="en-US" sz="2400" dirty="0"/>
              <a:t>1.	State problem</a:t>
            </a:r>
            <a:br>
              <a:rPr lang="en-US" sz="2400" dirty="0"/>
            </a:br>
            <a:r>
              <a:rPr lang="en-US" dirty="0"/>
              <a:t>Example:  Build a </a:t>
            </a:r>
            <a:r>
              <a:rPr lang="en-US" dirty="0">
                <a:solidFill>
                  <a:srgbClr val="800000"/>
                </a:solidFill>
              </a:rPr>
              <a:t>Half Adder</a:t>
            </a:r>
            <a:r>
              <a:rPr lang="en-US" dirty="0"/>
              <a:t>.</a:t>
            </a:r>
          </a:p>
          <a:p>
            <a:pPr marL="890588" lvl="1" indent="-439738">
              <a:spcBef>
                <a:spcPct val="35000"/>
              </a:spcBef>
              <a:buNone/>
            </a:pPr>
            <a:r>
              <a:rPr lang="en-US" sz="2400" dirty="0"/>
              <a:t>2.	Determine and label the inputs and outputs of circuit.</a:t>
            </a:r>
            <a:br>
              <a:rPr lang="en-US" sz="2400" dirty="0"/>
            </a:br>
            <a:r>
              <a:rPr lang="en-US" dirty="0"/>
              <a:t>Example: Two inputs and two outputs labelled, as shown below.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FB566CF-AFAB-429B-8B23-67A238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410200"/>
            <a:ext cx="797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35000"/>
              </a:spcBef>
              <a:buClr>
                <a:schemeClr val="accent2"/>
              </a:buClr>
              <a:buSzPct val="60000"/>
            </a:pPr>
            <a:r>
              <a:rPr lang="en-US" sz="2400"/>
              <a:t>3.	Draw the truth table.</a:t>
            </a:r>
          </a:p>
        </p:txBody>
      </p:sp>
      <p:graphicFrame>
        <p:nvGraphicFramePr>
          <p:cNvPr id="85" name="Group 57">
            <a:extLst>
              <a:ext uri="{FF2B5EF4-FFF2-40B4-BE49-F238E27FC236}">
                <a16:creationId xmlns:a16="http://schemas.microsoft.com/office/drawing/2014/main" id="{EE67EB3E-559D-43CE-AC79-677E0997878B}"/>
              </a:ext>
            </a:extLst>
          </p:cNvPr>
          <p:cNvGraphicFramePr>
            <a:graphicFrameLocks/>
          </p:cNvGraphicFramePr>
          <p:nvPr/>
        </p:nvGraphicFramePr>
        <p:xfrm>
          <a:off x="7315200" y="3886200"/>
          <a:ext cx="2209800" cy="1828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17E308-D6F5-4592-862F-B26A0FA492A3}"/>
              </a:ext>
            </a:extLst>
          </p:cNvPr>
          <p:cNvGrpSpPr/>
          <p:nvPr/>
        </p:nvGrpSpPr>
        <p:grpSpPr>
          <a:xfrm>
            <a:off x="3200401" y="3960783"/>
            <a:ext cx="2574925" cy="1358930"/>
            <a:chOff x="1676400" y="3960783"/>
            <a:chExt cx="2574925" cy="1358930"/>
          </a:xfrm>
        </p:grpSpPr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987565F2-70E4-4DC5-8C18-F66D9989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360" y="4267200"/>
              <a:ext cx="4121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43725AFB-E5CC-4590-8FD6-4059430BB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039" y="4724400"/>
              <a:ext cx="4324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C7D651CD-5BA7-463E-820F-95FAE7C2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2672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79796CE0-647B-48E7-BFA9-2D02AEB9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7244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">
              <a:extLst>
                <a:ext uri="{FF2B5EF4-FFF2-40B4-BE49-F238E27FC236}">
                  <a16:creationId xmlns:a16="http://schemas.microsoft.com/office/drawing/2014/main" id="{AB514A67-5045-4192-A7AE-37F9B484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Aft>
                  <a:spcPts val="1200"/>
                </a:spcAft>
              </a:pPr>
              <a:r>
                <a:rPr lang="en-GB" dirty="0"/>
                <a:t>X</a:t>
              </a:r>
            </a:p>
            <a:p>
              <a:pPr eaLnBrk="0" hangingPunct="0">
                <a:spcAft>
                  <a:spcPts val="1200"/>
                </a:spcAft>
              </a:pPr>
              <a:r>
                <a:rPr lang="en-GB" dirty="0"/>
                <a:t>Y</a:t>
              </a:r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35D2BD48-D40A-44A5-B596-9EA85719C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325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sp>
          <p:nvSpPr>
            <p:cNvPr id="83" name="Text Box 13">
              <a:extLst>
                <a:ext uri="{FF2B5EF4-FFF2-40B4-BE49-F238E27FC236}">
                  <a16:creationId xmlns:a16="http://schemas.microsoft.com/office/drawing/2014/main" id="{A7D77FCC-4CE7-4715-87DB-511F5F93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4953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C12391-B071-4154-83C7-D78FFCFB5D08}"/>
                </a:ext>
              </a:extLst>
            </p:cNvPr>
            <p:cNvGrpSpPr/>
            <p:nvPr/>
          </p:nvGrpSpPr>
          <p:grpSpPr>
            <a:xfrm>
              <a:off x="2400300" y="3960783"/>
              <a:ext cx="1104900" cy="992217"/>
              <a:chOff x="2400300" y="3960783"/>
              <a:chExt cx="1104900" cy="992217"/>
            </a:xfrm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855268B-962D-406A-840F-B5403C26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300" y="3962400"/>
                <a:ext cx="1104900" cy="990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">
                <a:extLst>
                  <a:ext uri="{FF2B5EF4-FFF2-40B4-BE49-F238E27FC236}">
                    <a16:creationId xmlns:a16="http://schemas.microsoft.com/office/drawing/2014/main" id="{DB3AA408-6F32-43AC-8AB8-8FC17AF97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875" y="4213225"/>
                <a:ext cx="10477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Half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86" name="Text Box 6">
                <a:extLst>
                  <a:ext uri="{FF2B5EF4-FFF2-40B4-BE49-F238E27FC236}">
                    <a16:creationId xmlns:a16="http://schemas.microsoft.com/office/drawing/2014/main" id="{3CE06278-62F6-49B7-988D-52230209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3960783"/>
                <a:ext cx="571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  <a:sym typeface="Symbol" panose="05050102010706020507" pitchFamily="18" charset="2"/>
                  </a:rPr>
                  <a:t>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27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C9791-730B-E86B-9D9A-4C623491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9AE8-B282-0DA0-1164-D4383AC3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62A6D7F-7119-6587-CD1B-57EBD5238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(a) F(A,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m12: A.B.C’.D’ </a:t>
                </a:r>
              </a:p>
              <a:p>
                <a:pPr marL="0" indent="0">
                  <a:buNone/>
                </a:pPr>
                <a:r>
                  <a:rPr lang="en-US" dirty="0"/>
                  <a:t>m13: A.B.C’.D</a:t>
                </a:r>
              </a:p>
              <a:p>
                <a:pPr marL="0" indent="0">
                  <a:buNone/>
                </a:pPr>
                <a:r>
                  <a:rPr lang="en-US" dirty="0"/>
                  <a:t>m14: A.B.C.D’</a:t>
                </a:r>
              </a:p>
              <a:p>
                <a:pPr marL="0" indent="0">
                  <a:buNone/>
                </a:pPr>
                <a:r>
                  <a:rPr lang="en-US" dirty="0"/>
                  <a:t>m15: A.B.C.D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SG" dirty="0"/>
                  <a:t>ABCD &gt; 11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62A6D7F-7119-6587-CD1B-57EBD5238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 b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411817-96D6-52A8-0627-154C7A7A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62" y="1825625"/>
            <a:ext cx="4454037" cy="432577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D9412F-6BC4-C872-BC84-996B8D82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715" y="1690688"/>
            <a:ext cx="3405554" cy="4156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(a) F(A,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=  A</a:t>
                </a:r>
                <a:r>
                  <a:rPr lang="en-SG" dirty="0"/>
                  <a:t> ∙ </a:t>
                </a:r>
                <a:r>
                  <a:rPr lang="en-US" dirty="0"/>
                  <a:t>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A = B = 1, F = 1; Otherwise F =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3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AE3792-6247-41F1-9CF2-7B834120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(a) F(A,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=  A</a:t>
                </a:r>
                <a:r>
                  <a:rPr lang="en-SG" dirty="0"/>
                  <a:t> ∙ </a:t>
                </a:r>
                <a:r>
                  <a:rPr lang="en-US" dirty="0"/>
                  <a:t>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A = B = 1, F = 1; Otherwise F =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ABCD &gt;= 1100 &gt; 1011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62" y="1825625"/>
            <a:ext cx="4454037" cy="432577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951855-8C2E-460D-A882-F282C1B6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(b) G(A,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0, 6, 9, 15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Palindromes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19984"/>
              </p:ext>
            </p:extLst>
          </p:nvPr>
        </p:nvGraphicFramePr>
        <p:xfrm>
          <a:off x="8778125" y="880135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734632" y="124264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734632" y="3212882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34632" y="4206751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34632" y="6221043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5396CB-2A5C-4526-B33F-0A9A9B54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(b) G(A,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0, 6, 9, 15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Palindromes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138" y="1690688"/>
            <a:ext cx="4595461" cy="414740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4B0C1-DC97-44FF-8B65-BFECEF1E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(c) H(A,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0, 1, 6, 7, 8, 9, 14, 15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B == C </a:t>
                </a:r>
                <a:r>
                  <a:rPr lang="en-US" dirty="0">
                    <a:sym typeface="Wingdings" panose="05000000000000000000" pitchFamily="2" charset="2"/>
                  </a:rPr>
                  <a:t> H = 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88514"/>
              </p:ext>
            </p:extLst>
          </p:nvPr>
        </p:nvGraphicFramePr>
        <p:xfrm>
          <a:off x="8579302" y="430069"/>
          <a:ext cx="2630890" cy="6042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78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526178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526178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526178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526178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A</a:t>
                      </a:r>
                    </a:p>
                  </a:txBody>
                  <a:tcPr marL="96342" marR="96342" marT="48171" marB="481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B</a:t>
                      </a:r>
                    </a:p>
                  </a:txBody>
                  <a:tcPr marL="96342" marR="96342" marT="48171" marB="481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C</a:t>
                      </a:r>
                    </a:p>
                  </a:txBody>
                  <a:tcPr marL="96342" marR="96342" marT="48171" marB="481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D</a:t>
                      </a:r>
                    </a:p>
                  </a:txBody>
                  <a:tcPr marL="96342" marR="96342" marT="48171" marB="481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H</a:t>
                      </a:r>
                    </a:p>
                  </a:txBody>
                  <a:tcPr marL="96342" marR="96342" marT="48171" marB="48171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3532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96342" marR="96342" marT="48171" marB="48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96342" marR="96342" marT="48171" marB="48171"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117623" y="365125"/>
            <a:ext cx="1081454" cy="618514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0D5C3A-4017-4753-9C45-7B1E932F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(c) H(A,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0, 1, 6, 7, 8, 9, 14, 15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B == C </a:t>
                </a:r>
                <a:r>
                  <a:rPr lang="en-US" dirty="0">
                    <a:sym typeface="Wingdings" panose="05000000000000000000" pitchFamily="2" charset="2"/>
                  </a:rPr>
                  <a:t> H = 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9" y="2287099"/>
            <a:ext cx="5133975" cy="442912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AE363-736D-4A3B-A6BA-5A458209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36</a:t>
            </a:fld>
            <a:endParaRPr 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3E77097-5DF8-067A-7149-F613F9D3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529" y="4792662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789E0B9-DD05-8838-C4EE-840ECC22F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804" y="4792662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B9C5D54A-A4C2-C324-24E5-5AB215F60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6" y="4337050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38E53AEB-2D52-C2EF-E68B-A1C154012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841" y="4337050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id="{E8D93EEA-99B5-E211-DD0B-66FCA65BE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6" y="5251450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200" b="1" i="1" dirty="0">
              <a:latin typeface="Tahoma" pitchFamily="34" charset="0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8BB8CAA7-88E2-69E8-60E6-D65E7F99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841" y="5251450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200" b="1" i="1" dirty="0">
              <a:latin typeface="Tahoma" pitchFamily="34" charset="0"/>
            </a:endParaRPr>
          </a:p>
        </p:txBody>
      </p:sp>
      <p:sp>
        <p:nvSpPr>
          <p:cNvPr id="16" name="Text Box 34">
            <a:extLst>
              <a:ext uri="{FF2B5EF4-FFF2-40B4-BE49-F238E27FC236}">
                <a16:creationId xmlns:a16="http://schemas.microsoft.com/office/drawing/2014/main" id="{F6739E71-0C9B-B82F-F972-62CFA249C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529" y="5251450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92F76013-289C-0C84-53CE-2FEBAF385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804" y="5251450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82E08030-098F-D075-2A2E-42D30CD91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6" y="5708650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2EABC310-D0B3-0F51-A043-279146B6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841" y="5708650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i="1" dirty="0">
                <a:latin typeface="Tahoma" pitchFamily="34" charset="0"/>
              </a:rPr>
              <a:t>1</a:t>
            </a:r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3755F2B2-E893-F9BD-0DAA-91A73AE7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529" y="5708650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200" b="1" i="1" dirty="0">
              <a:latin typeface="Tahoma" pitchFamily="34" charset="0"/>
            </a:endParaRPr>
          </a:p>
        </p:txBody>
      </p:sp>
      <p:sp>
        <p:nvSpPr>
          <p:cNvPr id="21" name="Text Box 40">
            <a:extLst>
              <a:ext uri="{FF2B5EF4-FFF2-40B4-BE49-F238E27FC236}">
                <a16:creationId xmlns:a16="http://schemas.microsoft.com/office/drawing/2014/main" id="{1C5FD99A-55CA-FD01-E483-75C6A1D8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804" y="5708650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200" b="1" i="1" dirty="0">
              <a:latin typeface="Tahoma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16D1AFA3-6D35-922C-3E51-DB3594783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566" y="4244975"/>
            <a:ext cx="2195513" cy="182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CE107B3A-1FAE-B87B-77B5-A697803D7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566" y="4702175"/>
            <a:ext cx="2195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F510EC81-C606-6C9A-5BE9-98C53E688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841" y="4244975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B14612EB-473A-960D-2198-83A66EB7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1" y="5481637"/>
            <a:ext cx="403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>
                <a:latin typeface="Tahoma" pitchFamily="34" charset="0"/>
              </a:rPr>
              <a:t>A</a:t>
            </a: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A00510CC-41C3-3D6D-E5F8-D9953A5FBFD6}"/>
              </a:ext>
            </a:extLst>
          </p:cNvPr>
          <p:cNvSpPr>
            <a:spLocks/>
          </p:cNvSpPr>
          <p:nvPr/>
        </p:nvSpPr>
        <p:spPr bwMode="auto">
          <a:xfrm>
            <a:off x="500429" y="5202237"/>
            <a:ext cx="133350" cy="863600"/>
          </a:xfrm>
          <a:prstGeom prst="leftBrace">
            <a:avLst>
              <a:gd name="adj1" fmla="val 5396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12">
            <a:extLst>
              <a:ext uri="{FF2B5EF4-FFF2-40B4-BE49-F238E27FC236}">
                <a16:creationId xmlns:a16="http://schemas.microsoft.com/office/drawing/2014/main" id="{172260CC-6E5A-166B-CC54-49C5D0D67FC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2551479" y="3351212"/>
            <a:ext cx="141288" cy="1071563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397E6247-D9CE-561E-0ED4-1E9025730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541" y="3529012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>
                <a:latin typeface="Tahoma" pitchFamily="34" charset="0"/>
              </a:rPr>
              <a:t>C</a:t>
            </a:r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BC88B677-E6E6-2F98-B761-12566F3D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529" y="4244975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5">
            <a:extLst>
              <a:ext uri="{FF2B5EF4-FFF2-40B4-BE49-F238E27FC236}">
                <a16:creationId xmlns:a16="http://schemas.microsoft.com/office/drawing/2014/main" id="{63B5439C-8945-8BBF-5AEA-51CF74483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804" y="4244975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1F0066FC-2F08-0165-27F3-7558C609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41" y="4337050"/>
            <a:ext cx="401638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00</a:t>
            </a:r>
          </a:p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   01</a:t>
            </a:r>
          </a:p>
          <a:p>
            <a:pPr algn="r" eaLnBrk="0" hangingPunct="0"/>
            <a:endParaRPr lang="en-GB" sz="1600" b="1" dirty="0">
              <a:latin typeface="Times New Roman" pitchFamily="18" charset="0"/>
            </a:endParaRPr>
          </a:p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11</a:t>
            </a:r>
          </a:p>
          <a:p>
            <a:pPr algn="r" eaLnBrk="0" hangingPunct="0"/>
            <a:endParaRPr lang="en-GB" sz="1600" b="1" dirty="0">
              <a:latin typeface="Times New Roman" pitchFamily="18" charset="0"/>
            </a:endParaRPr>
          </a:p>
          <a:p>
            <a:pPr algn="r" eaLnBrk="0" hangingPunct="0"/>
            <a:r>
              <a:rPr lang="en-GB" sz="1600" b="1" dirty="0">
                <a:latin typeface="Times New Roman" pitchFamily="18" charset="0"/>
              </a:rPr>
              <a:t>10</a:t>
            </a: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F270B0A5-B263-0CCB-278F-C35CF2EA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641" y="3952875"/>
            <a:ext cx="2044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1600" b="1" dirty="0">
                <a:latin typeface="Times New Roman" pitchFamily="18" charset="0"/>
              </a:rPr>
              <a:t>00       01      11       10</a:t>
            </a:r>
          </a:p>
        </p:txBody>
      </p:sp>
      <p:sp>
        <p:nvSpPr>
          <p:cNvPr id="33" name="AutoShape 24">
            <a:extLst>
              <a:ext uri="{FF2B5EF4-FFF2-40B4-BE49-F238E27FC236}">
                <a16:creationId xmlns:a16="http://schemas.microsoft.com/office/drawing/2014/main" id="{DDA60EFE-274D-F40B-6033-273085E0642F}"/>
              </a:ext>
            </a:extLst>
          </p:cNvPr>
          <p:cNvSpPr>
            <a:spLocks/>
          </p:cNvSpPr>
          <p:nvPr/>
        </p:nvSpPr>
        <p:spPr bwMode="auto">
          <a:xfrm rot="16200000">
            <a:off x="1979979" y="5654675"/>
            <a:ext cx="141288" cy="1071563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8C8A91A1-202A-A721-E754-ACB57B14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741" y="6218237"/>
            <a:ext cx="403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>
                <a:latin typeface="Tahoma" pitchFamily="34" charset="0"/>
              </a:rPr>
              <a:t>D</a:t>
            </a:r>
          </a:p>
        </p:txBody>
      </p:sp>
      <p:sp>
        <p:nvSpPr>
          <p:cNvPr id="35" name="Line 26">
            <a:extLst>
              <a:ext uri="{FF2B5EF4-FFF2-40B4-BE49-F238E27FC236}">
                <a16:creationId xmlns:a16="http://schemas.microsoft.com/office/drawing/2014/main" id="{E12B7AEA-9788-739A-66B3-BE5B99C4E9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4566" y="3868737"/>
            <a:ext cx="366713" cy="366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1447E387-9563-1119-5D77-4A1B75641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04" y="3960812"/>
            <a:ext cx="4730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>
                <a:latin typeface="Tahoma" pitchFamily="34" charset="0"/>
              </a:rPr>
              <a:t>AB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74325793-3E2B-274A-E928-15416ADD0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1" y="3759200"/>
            <a:ext cx="4714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>
                <a:latin typeface="Tahoma" pitchFamily="34" charset="0"/>
              </a:rPr>
              <a:t>CD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AF94165B-3337-E3A6-4ED9-FC622BAA1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566" y="5159375"/>
            <a:ext cx="2195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F061D4E0-25B2-5F1B-6161-EF1388969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566" y="5616575"/>
            <a:ext cx="2195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1">
            <a:extLst>
              <a:ext uri="{FF2B5EF4-FFF2-40B4-BE49-F238E27FC236}">
                <a16:creationId xmlns:a16="http://schemas.microsoft.com/office/drawing/2014/main" id="{8C575C2A-9D2B-2A94-9B9B-013765AAD2E9}"/>
              </a:ext>
            </a:extLst>
          </p:cNvPr>
          <p:cNvSpPr>
            <a:spLocks/>
          </p:cNvSpPr>
          <p:nvPr/>
        </p:nvSpPr>
        <p:spPr bwMode="auto">
          <a:xfrm flipH="1">
            <a:off x="3234104" y="4727575"/>
            <a:ext cx="131763" cy="863600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24626D44-C2F7-67FB-C3EB-B2BE1A7E6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66" y="5019675"/>
            <a:ext cx="4048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b="1" dirty="0">
                <a:latin typeface="Tahoma" pitchFamily="34" charset="0"/>
              </a:rPr>
              <a:t>B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9645BD-0F41-ED0E-B829-7F3836EF8D89}"/>
              </a:ext>
            </a:extLst>
          </p:cNvPr>
          <p:cNvSpPr txBox="1"/>
          <p:nvPr/>
        </p:nvSpPr>
        <p:spPr>
          <a:xfrm>
            <a:off x="3876261" y="479266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/>
              <a:t>H = B.C + B’.C’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2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17763"/>
              </p:ext>
            </p:extLst>
          </p:nvPr>
        </p:nvGraphicFramePr>
        <p:xfrm>
          <a:off x="8873584" y="365125"/>
          <a:ext cx="2746355" cy="626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1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A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B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C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D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Z</a:t>
                      </a:r>
                    </a:p>
                  </a:txBody>
                  <a:tcPr marL="100571" marR="100571" marT="50286" marB="50286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</a:t>
                      </a:r>
                      <a:endParaRPr lang="en-US" sz="1700" dirty="0"/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(d) Z(A,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1, 3, 5, 7, 9, 11, 13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Easy if m15 is in Z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Find a way to include all with D = 1 except m15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338D5A-1E39-4089-87E6-FF859C4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873584" y="365125"/>
          <a:ext cx="2746355" cy="626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1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A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B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C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D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Z</a:t>
                      </a:r>
                    </a:p>
                  </a:txBody>
                  <a:tcPr marL="100571" marR="100571" marT="50286" marB="50286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</a:t>
                      </a:r>
                      <a:endParaRPr lang="en-US" sz="1700" dirty="0"/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(d) Z(A,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1, 3, 5, 7, 9, 11, 13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2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079662" y="3100761"/>
            <a:ext cx="2283646" cy="2939554"/>
            <a:chOff x="3800270" y="1679339"/>
            <a:chExt cx="2283646" cy="2939554"/>
          </a:xfrm>
        </p:grpSpPr>
        <p:grpSp>
          <p:nvGrpSpPr>
            <p:cNvPr id="8" name="Group 7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/>
            <p:cNvGrpSpPr/>
            <p:nvPr/>
          </p:nvGrpSpPr>
          <p:grpSpPr>
            <a:xfrm>
              <a:off x="5556200" y="2965936"/>
              <a:ext cx="527716" cy="694591"/>
              <a:chOff x="5556199" y="2908081"/>
              <a:chExt cx="509271" cy="752698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5556199" y="3273153"/>
                <a:ext cx="509271" cy="387626"/>
                <a:chOff x="5336952" y="2294598"/>
                <a:chExt cx="509271" cy="347806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336952" y="2639501"/>
                  <a:ext cx="509271" cy="29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TextBox 3"/>
          <p:cNvSpPr txBox="1"/>
          <p:nvPr/>
        </p:nvSpPr>
        <p:spPr>
          <a:xfrm>
            <a:off x="2733162" y="3317823"/>
            <a:ext cx="3165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D</a:t>
            </a:r>
          </a:p>
          <a:p>
            <a:r>
              <a:rPr lang="en-US" sz="1700" dirty="0"/>
              <a:t>D</a:t>
            </a:r>
          </a:p>
          <a:p>
            <a:r>
              <a:rPr lang="en-US" sz="1700" dirty="0"/>
              <a:t>D</a:t>
            </a:r>
          </a:p>
          <a:p>
            <a:r>
              <a:rPr lang="en-US" sz="1700" dirty="0"/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63139" y="4723207"/>
            <a:ext cx="3165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</a:t>
            </a:r>
          </a:p>
          <a:p>
            <a:r>
              <a:rPr lang="en-US" sz="1700" dirty="0"/>
              <a:t>B</a:t>
            </a:r>
          </a:p>
          <a:p>
            <a:r>
              <a:rPr lang="en-US" sz="1700" dirty="0"/>
              <a:t>C</a:t>
            </a:r>
          </a:p>
          <a:p>
            <a:r>
              <a:rPr lang="en-US" sz="1700" dirty="0"/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40235" y="4909621"/>
            <a:ext cx="3165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Z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57CA27-DCEC-4FBF-B7C4-A7129681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873584" y="365125"/>
          <a:ext cx="2746355" cy="626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1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549271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A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B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C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D</a:t>
                      </a:r>
                    </a:p>
                  </a:txBody>
                  <a:tcPr marL="100571" marR="100571" marT="50286" marB="5028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/>
                        <a:t>Z</a:t>
                      </a:r>
                    </a:p>
                  </a:txBody>
                  <a:tcPr marL="100571" marR="100571" marT="50286" marB="50286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</a:t>
                      </a:r>
                      <a:endParaRPr lang="en-US" sz="1700" dirty="0"/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36876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00571" marR="100571" marT="50286" marB="502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0571" marR="100571" marT="50286" marB="50286"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(d) Z(A,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1, 3, 5, 7, 9, 11, 13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4644057-23CD-4A19-AB9A-4E69E54A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214690"/>
              </a:xfrm>
              <a:prstGeom prst="rect">
                <a:avLst/>
              </a:prstGeom>
              <a:blipFill>
                <a:blip r:embed="rId3"/>
                <a:stretch>
                  <a:fillRect l="-1217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649" y="2736489"/>
            <a:ext cx="4107351" cy="400306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EFD78-D443-430F-9BA3-D8D0FBA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Half Adder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EA959-2263-4785-A70F-E4284B2760C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600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58775">
              <a:buNone/>
            </a:pPr>
            <a:r>
              <a:rPr lang="en-US" sz="2400" dirty="0"/>
              <a:t>4.	Obtain simplified Boolean functions.</a:t>
            </a:r>
            <a:br>
              <a:rPr lang="en-US" sz="2400" dirty="0"/>
            </a:br>
            <a:r>
              <a:rPr lang="en-US" dirty="0"/>
              <a:t>Example: C =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∙Y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S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X'∙Y + X∙Y'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XY</a:t>
            </a:r>
            <a:endParaRPr lang="en-US" dirty="0"/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AB38E201-B6E8-482F-86B1-B2678147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373063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400" dirty="0"/>
              <a:t>5. Draw the logic diagram.</a:t>
            </a:r>
            <a:endParaRPr lang="en-US" sz="2000" dirty="0"/>
          </a:p>
        </p:txBody>
      </p:sp>
      <p:graphicFrame>
        <p:nvGraphicFramePr>
          <p:cNvPr id="21" name="Group 123">
            <a:extLst>
              <a:ext uri="{FF2B5EF4-FFF2-40B4-BE49-F238E27FC236}">
                <a16:creationId xmlns:a16="http://schemas.microsoft.com/office/drawing/2014/main" id="{C2A55630-2F16-4BFF-8514-8EA3963CD919}"/>
              </a:ext>
            </a:extLst>
          </p:cNvPr>
          <p:cNvGraphicFramePr>
            <a:graphicFrameLocks/>
          </p:cNvGraphicFramePr>
          <p:nvPr/>
        </p:nvGraphicFramePr>
        <p:xfrm>
          <a:off x="8001000" y="1600200"/>
          <a:ext cx="1752600" cy="1676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83">
            <a:extLst>
              <a:ext uri="{FF2B5EF4-FFF2-40B4-BE49-F238E27FC236}">
                <a16:creationId xmlns:a16="http://schemas.microsoft.com/office/drawing/2014/main" id="{D543805B-D7FF-46C0-8BC7-72E5C5BED451}"/>
              </a:ext>
            </a:extLst>
          </p:cNvPr>
          <p:cNvGrpSpPr>
            <a:grpSpLocks/>
          </p:cNvGrpSpPr>
          <p:nvPr/>
        </p:nvGrpSpPr>
        <p:grpSpPr bwMode="auto">
          <a:xfrm>
            <a:off x="3628231" y="4182270"/>
            <a:ext cx="3067050" cy="1692275"/>
            <a:chOff x="1473" y="2332"/>
            <a:chExt cx="1932" cy="1066"/>
          </a:xfrm>
        </p:grpSpPr>
        <p:sp>
          <p:nvSpPr>
            <p:cNvPr id="23" name="AutoShape 84">
              <a:extLst>
                <a:ext uri="{FF2B5EF4-FFF2-40B4-BE49-F238E27FC236}">
                  <a16:creationId xmlns:a16="http://schemas.microsoft.com/office/drawing/2014/main" id="{2EEE03A9-82AB-4EA6-B947-542FE0A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>
              <a:extLst>
                <a:ext uri="{FF2B5EF4-FFF2-40B4-BE49-F238E27FC236}">
                  <a16:creationId xmlns:a16="http://schemas.microsoft.com/office/drawing/2014/main" id="{6C261006-F0BC-4064-82A8-37C15D2B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>
              <a:extLst>
                <a:ext uri="{FF2B5EF4-FFF2-40B4-BE49-F238E27FC236}">
                  <a16:creationId xmlns:a16="http://schemas.microsoft.com/office/drawing/2014/main" id="{FE3371ED-ABBB-4C8B-8FB0-70090A1F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>
              <a:extLst>
                <a:ext uri="{FF2B5EF4-FFF2-40B4-BE49-F238E27FC236}">
                  <a16:creationId xmlns:a16="http://schemas.microsoft.com/office/drawing/2014/main" id="{5C6D04E2-1C5C-4212-8FF1-C515126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>
              <a:extLst>
                <a:ext uri="{FF2B5EF4-FFF2-40B4-BE49-F238E27FC236}">
                  <a16:creationId xmlns:a16="http://schemas.microsoft.com/office/drawing/2014/main" id="{87D56A09-221E-4154-8803-64C20D4E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>
              <a:extLst>
                <a:ext uri="{FF2B5EF4-FFF2-40B4-BE49-F238E27FC236}">
                  <a16:creationId xmlns:a16="http://schemas.microsoft.com/office/drawing/2014/main" id="{44DD3B62-35B0-41BF-A398-010568F4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>
              <a:extLst>
                <a:ext uri="{FF2B5EF4-FFF2-40B4-BE49-F238E27FC236}">
                  <a16:creationId xmlns:a16="http://schemas.microsoft.com/office/drawing/2014/main" id="{D1EDD81D-63E5-4D35-8B1F-965566F58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>
              <a:extLst>
                <a:ext uri="{FF2B5EF4-FFF2-40B4-BE49-F238E27FC236}">
                  <a16:creationId xmlns:a16="http://schemas.microsoft.com/office/drawing/2014/main" id="{E7A3501D-DA18-4F92-A1CC-C7E91ACE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8F49E964-4B0E-4379-BB96-E6E3B32BB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3">
              <a:extLst>
                <a:ext uri="{FF2B5EF4-FFF2-40B4-BE49-F238E27FC236}">
                  <a16:creationId xmlns:a16="http://schemas.microsoft.com/office/drawing/2014/main" id="{29675042-F98B-49B6-A145-49E7B09C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94">
              <a:extLst>
                <a:ext uri="{FF2B5EF4-FFF2-40B4-BE49-F238E27FC236}">
                  <a16:creationId xmlns:a16="http://schemas.microsoft.com/office/drawing/2014/main" id="{001EFBC3-63DF-4358-B8C6-6665E64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95">
              <a:extLst>
                <a:ext uri="{FF2B5EF4-FFF2-40B4-BE49-F238E27FC236}">
                  <a16:creationId xmlns:a16="http://schemas.microsoft.com/office/drawing/2014/main" id="{6FE55EAC-0793-4D8C-B84E-4F0E1D94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8" name="Freeform 96">
                <a:extLst>
                  <a:ext uri="{FF2B5EF4-FFF2-40B4-BE49-F238E27FC236}">
                    <a16:creationId xmlns:a16="http://schemas.microsoft.com/office/drawing/2014/main" id="{AF38B739-2655-4AA5-86FF-C981359BA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7">
                <a:extLst>
                  <a:ext uri="{FF2B5EF4-FFF2-40B4-BE49-F238E27FC236}">
                    <a16:creationId xmlns:a16="http://schemas.microsoft.com/office/drawing/2014/main" id="{3E64914E-6065-4316-885C-E95C8E07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8">
                <a:extLst>
                  <a:ext uri="{FF2B5EF4-FFF2-40B4-BE49-F238E27FC236}">
                    <a16:creationId xmlns:a16="http://schemas.microsoft.com/office/drawing/2014/main" id="{82637C07-99BA-443F-946C-0CCFCCBD6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9">
                <a:extLst>
                  <a:ext uri="{FF2B5EF4-FFF2-40B4-BE49-F238E27FC236}">
                    <a16:creationId xmlns:a16="http://schemas.microsoft.com/office/drawing/2014/main" id="{2D04854C-A588-4B3D-9601-B9A10F27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A503038B-4509-4087-B9FA-4BFBD6EFEE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B84CE943-CDC9-4C09-8220-20B21EE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02">
              <a:extLst>
                <a:ext uri="{FF2B5EF4-FFF2-40B4-BE49-F238E27FC236}">
                  <a16:creationId xmlns:a16="http://schemas.microsoft.com/office/drawing/2014/main" id="{9B6D3C52-599F-4A9F-838C-5B9D8D83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6A1A0F12-872E-4CCC-B6FA-387BEC69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7" name="Text Box 104">
              <a:extLst>
                <a:ext uri="{FF2B5EF4-FFF2-40B4-BE49-F238E27FC236}">
                  <a16:creationId xmlns:a16="http://schemas.microsoft.com/office/drawing/2014/main" id="{3A56FCA5-A894-4129-8F38-E2A0F9BA4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44" name="Text Box 105">
            <a:extLst>
              <a:ext uri="{FF2B5EF4-FFF2-40B4-BE49-F238E27FC236}">
                <a16:creationId xmlns:a16="http://schemas.microsoft.com/office/drawing/2014/main" id="{2799061B-DC26-45D2-A711-BDE6FF01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269" y="358298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Half Adder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AFD32-7129-4073-BD69-1613A6108E0E}"/>
              </a:ext>
            </a:extLst>
          </p:cNvPr>
          <p:cNvGrpSpPr/>
          <p:nvPr/>
        </p:nvGrpSpPr>
        <p:grpSpPr>
          <a:xfrm>
            <a:off x="7788276" y="4040187"/>
            <a:ext cx="2574925" cy="2064748"/>
            <a:chOff x="6264275" y="4453301"/>
            <a:chExt cx="2574925" cy="2064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51317-73B3-4227-BF42-874B2592E9D2}"/>
                </a:ext>
              </a:extLst>
            </p:cNvPr>
            <p:cNvGrpSpPr/>
            <p:nvPr/>
          </p:nvGrpSpPr>
          <p:grpSpPr>
            <a:xfrm>
              <a:off x="6264275" y="5159119"/>
              <a:ext cx="2574925" cy="1358930"/>
              <a:chOff x="1676400" y="3960783"/>
              <a:chExt cx="2574925" cy="1358930"/>
            </a:xfrm>
          </p:grpSpPr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8A01A91A-7073-4C60-A45B-3EB97EBB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360" y="4267200"/>
                <a:ext cx="4121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C245EB14-9AB0-42A5-ABA5-74A2D760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039" y="4724400"/>
                <a:ext cx="4324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id="{FEABC921-3C94-43E4-967E-4EE9F0A0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2672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34E8B971-78AC-4739-A400-6980BAAA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7244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A4717BB0-01D7-4DCE-9976-22B07979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Aft>
                    <a:spcPts val="1200"/>
                  </a:spcAft>
                </a:pPr>
                <a:r>
                  <a:rPr lang="en-GB" dirty="0"/>
                  <a:t>X</a:t>
                </a:r>
              </a:p>
              <a:p>
                <a:pPr eaLnBrk="0" hangingPunct="0">
                  <a:spcAft>
                    <a:spcPts val="1200"/>
                  </a:spcAft>
                </a:pPr>
                <a:r>
                  <a:rPr lang="en-GB" dirty="0"/>
                  <a:t>Y</a:t>
                </a: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BE642B25-E772-4930-B99F-5B467EE5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325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Aft>
                    <a:spcPts val="1200"/>
                  </a:spcAft>
                </a:pPr>
                <a:r>
                  <a:rPr lang="en-GB" dirty="0"/>
                  <a:t>S</a:t>
                </a:r>
              </a:p>
              <a:p>
                <a:pPr eaLnBrk="0" hangingPunct="0">
                  <a:spcAft>
                    <a:spcPts val="1200"/>
                  </a:spcAft>
                </a:pPr>
                <a:r>
                  <a:rPr lang="en-GB" dirty="0"/>
                  <a:t>C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5747EE8D-89B2-48D3-9411-A235E1D1C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4953000"/>
                <a:ext cx="9144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Y)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2F0184-B7F1-456E-8A47-EDC7EA689795}"/>
                  </a:ext>
                </a:extLst>
              </p:cNvPr>
              <p:cNvGrpSpPr/>
              <p:nvPr/>
            </p:nvGrpSpPr>
            <p:grpSpPr>
              <a:xfrm>
                <a:off x="2400300" y="3960783"/>
                <a:ext cx="1104900" cy="992217"/>
                <a:chOff x="2400300" y="3960783"/>
                <a:chExt cx="1104900" cy="992217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86448187-FCBB-4550-BA65-311164AC0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300" y="3962400"/>
                  <a:ext cx="1104900" cy="990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7FA63B8A-7BB0-44E7-AC60-1C268E06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8875" y="4213225"/>
                  <a:ext cx="104775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Half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Text Box 6">
                  <a:extLst>
                    <a:ext uri="{FF2B5EF4-FFF2-40B4-BE49-F238E27FC236}">
                      <a16:creationId xmlns:a16="http://schemas.microsoft.com/office/drawing/2014/main" id="{8465B758-AFE1-4C51-BA17-14BC4A259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000" y="3960783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" name="Text Box 105">
              <a:extLst>
                <a:ext uri="{FF2B5EF4-FFF2-40B4-BE49-F238E27FC236}">
                  <a16:creationId xmlns:a16="http://schemas.microsoft.com/office/drawing/2014/main" id="{1B8A96A8-1CAD-4D54-80A5-01F89AB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3381" y="4453301"/>
              <a:ext cx="1752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Block diagram of Half Adder</a:t>
              </a:r>
              <a:endParaRPr lang="en-GB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7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667001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1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CS2100 Tutorial 7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Song Kai</a:t>
            </a:r>
          </a:p>
          <a:p>
            <a:pPr algn="l"/>
            <a:r>
              <a:rPr lang="en-US" dirty="0"/>
              <a:t>song.kai@nus.edu.sg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A91F1-858B-4C7D-B9A0-3032C73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2E93-8FEA-4004-955A-72D1E4EC7A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3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 examples using </a:t>
            </a:r>
            <a:r>
              <a:rPr lang="en-US" dirty="0">
                <a:solidFill>
                  <a:srgbClr val="0000FF"/>
                </a:solidFill>
              </a:rPr>
              <a:t>4-bit parallel adder </a:t>
            </a:r>
            <a:r>
              <a:rPr lang="en-US" dirty="0"/>
              <a:t>as building blocks:</a:t>
            </a:r>
          </a:p>
          <a:p>
            <a:pPr marL="809625" lvl="1" indent="-450850"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  <a:p>
            <a:pPr marL="809625" lvl="1" indent="-450850">
              <a:buNone/>
            </a:pPr>
            <a:r>
              <a:rPr lang="en-US" dirty="0">
                <a:solidFill>
                  <a:srgbClr val="800000"/>
                </a:solidFill>
              </a:rPr>
              <a:t>3.	Adder cum Subtractor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362201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9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2318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2686844" y="1657349"/>
            <a:ext cx="6818313" cy="3798888"/>
            <a:chOff x="745" y="960"/>
            <a:chExt cx="4295" cy="2393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393"/>
              <a:chOff x="1197" y="1392"/>
              <a:chExt cx="2643" cy="2393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94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2451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69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2819401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2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0929" y="3272483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AAAC-EDBE-432F-9AFE-7D789B285974}"/>
              </a:ext>
            </a:extLst>
          </p:cNvPr>
          <p:cNvSpPr txBox="1"/>
          <p:nvPr/>
        </p:nvSpPr>
        <p:spPr>
          <a:xfrm>
            <a:off x="960410" y="190264"/>
            <a:ext cx="9277319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D3.	A combinational circuit takes in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5-bit input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2-bit value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such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represents the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between the two closest 1s in the input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distance is defined to be the number of 0s between the two closest 1s. </a:t>
            </a:r>
          </a:p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may assume that the distance is always determinable from the given input. Therefore, inputs such as 00000 and 01000 will not be supplied to this circuit.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334783"/>
            <a:ext cx="92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to design a circuit to implement a function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takes in input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output 1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 valid input for the circuit in question D3 above, or 0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an invalid input. </a:t>
            </a:r>
            <a:endParaRPr lang="en-SG" sz="3200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3769</Words>
  <Application>Microsoft Office PowerPoint</Application>
  <PresentationFormat>Widescreen</PresentationFormat>
  <Paragraphs>1978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Theme</vt:lpstr>
      <vt:lpstr>CS2100 Tutorial 7</vt:lpstr>
      <vt:lpstr>1. Introduction</vt:lpstr>
      <vt:lpstr>4. Gate-Level (SSI) Design: Half Adder (1/2)</vt:lpstr>
      <vt:lpstr>4. Gate-Level (SSI) Design: Half Adder (2/2)</vt:lpstr>
      <vt:lpstr>5. Block-Level Design</vt:lpstr>
      <vt:lpstr>5. 4-bit Parallel Adder (1/4)</vt:lpstr>
      <vt:lpstr>5. BCD to Excess-3 Converter: Revisit (2/2)</vt:lpstr>
      <vt:lpstr>5. 16-bit Parallel Adder</vt:lpstr>
      <vt:lpstr>PowerPoint Presentation</vt:lpstr>
      <vt:lpstr>PowerPoint Presentation</vt:lpstr>
      <vt:lpstr>Q2 Block Circuit Design</vt:lpstr>
      <vt:lpstr>Q2 Block Circuit Design</vt:lpstr>
      <vt:lpstr>Q2 Block Circuit Design</vt:lpstr>
      <vt:lpstr>Q2 Block Circuit Design</vt:lpstr>
      <vt:lpstr>Q2 Block Circuit Design</vt:lpstr>
      <vt:lpstr>Q2 Block Circuit Design</vt:lpstr>
      <vt:lpstr>Q2 Block Circuit Design</vt:lpstr>
      <vt:lpstr>Q2 Block Circuit Design</vt:lpstr>
      <vt:lpstr>Q2 Block Circuit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Magnitude Comparator (2/4)</vt:lpstr>
      <vt:lpstr>8. Magnitude Comparator (4/4)</vt:lpstr>
      <vt:lpstr>Q5 Magnitude Comparator</vt:lpstr>
      <vt:lpstr>Q5 Magnitude Comparator</vt:lpstr>
      <vt:lpstr>Q5 Magnitude Comparator</vt:lpstr>
      <vt:lpstr>Q5 Magnitude Comparator</vt:lpstr>
      <vt:lpstr>Q5 Magnitude Comparator</vt:lpstr>
      <vt:lpstr>Q5 Magnitude Comparator</vt:lpstr>
      <vt:lpstr>Q5 Magnitude Comparator</vt:lpstr>
      <vt:lpstr>Q5 Magnitude Comparator</vt:lpstr>
      <vt:lpstr>Q5 Magnitude Comparator</vt:lpstr>
      <vt:lpstr>Q5 Magnitude Comparator</vt:lpstr>
      <vt:lpstr>Q5 Magnitude Comparator</vt:lpstr>
      <vt:lpstr>9. Circuit Delays (2/5)</vt:lpstr>
      <vt:lpstr>CS2100 Tutorial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Song Kai</dc:creator>
  <cp:lastModifiedBy>Song Kai</cp:lastModifiedBy>
  <cp:revision>15</cp:revision>
  <cp:lastPrinted>2020-03-15T11:06:27Z</cp:lastPrinted>
  <dcterms:created xsi:type="dcterms:W3CDTF">2020-03-15T10:26:35Z</dcterms:created>
  <dcterms:modified xsi:type="dcterms:W3CDTF">2025-03-19T08:52:51Z</dcterms:modified>
</cp:coreProperties>
</file>