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0"/>
  </p:notesMasterIdLst>
  <p:sldIdLst>
    <p:sldId id="256" r:id="rId2"/>
    <p:sldId id="668" r:id="rId3"/>
    <p:sldId id="669" r:id="rId4"/>
    <p:sldId id="670" r:id="rId5"/>
    <p:sldId id="671" r:id="rId6"/>
    <p:sldId id="672" r:id="rId7"/>
    <p:sldId id="673" r:id="rId8"/>
    <p:sldId id="269" r:id="rId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00"/>
    <a:srgbClr val="66CCFF"/>
    <a:srgbClr val="0000FF"/>
    <a:srgbClr val="FBE6CE"/>
    <a:srgbClr val="95F3E8"/>
    <a:srgbClr val="660066"/>
    <a:srgbClr val="66FF99"/>
    <a:srgbClr val="E2F0D9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4129" autoAdjust="0"/>
  </p:normalViewPr>
  <p:slideViewPr>
    <p:cSldViewPr snapToGrid="0">
      <p:cViewPr varScale="1">
        <p:scale>
          <a:sx n="82" d="100"/>
          <a:sy n="82" d="100"/>
        </p:scale>
        <p:origin x="126" y="5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18/12/2024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18/12/2024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18/12/2024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18/12/2024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18/12/2024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18/12/2024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18/12/2024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18/12/2024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18/12/2024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18/12/2024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18/12/2024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18/12/2024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18/12/2024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/>
          </a:bodyPr>
          <a:lstStyle/>
          <a:p>
            <a:r>
              <a:rPr lang="en-SG" sz="3200" dirty="0"/>
              <a:t>Tutorial #7</a:t>
            </a:r>
          </a:p>
          <a:p>
            <a:r>
              <a:rPr lang="en-SG" sz="4400" dirty="0"/>
              <a:t>Combinational Circuits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2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Q4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82780"/>
              </p:ext>
            </p:extLst>
          </p:nvPr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DC36C4-5872-447E-9CD2-98E494FF323E}"/>
              </a:ext>
            </a:extLst>
          </p:cNvPr>
          <p:cNvSpPr txBox="1"/>
          <p:nvPr/>
        </p:nvSpPr>
        <p:spPr>
          <a:xfrm>
            <a:off x="229928" y="1486976"/>
            <a:ext cx="4774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Given two decimal digits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represented by their BCD codes 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respectively, implement a circuit </a:t>
            </a:r>
            <a:r>
              <a:rPr lang="en-US" sz="24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without using any logic gates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calculate the BCD code of the 3-digit output of 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(51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+ (20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where % is the modulo operator. Name the outputs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11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10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9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8 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7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6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 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SG" sz="2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12236"/>
              </p:ext>
            </p:extLst>
          </p:nvPr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/>
                        <a:t>A</a:t>
                      </a:r>
                      <a:r>
                        <a:rPr lang="en-SG" baseline="-25000"/>
                        <a:t>3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2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1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0</a:t>
                      </a:r>
                      <a:endParaRPr lang="en-SG" baseline="-25000" dirty="0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833E88-7263-40D9-A3FD-23916872D526}"/>
              </a:ext>
            </a:extLst>
          </p:cNvPr>
          <p:cNvSpPr txBox="1"/>
          <p:nvPr/>
        </p:nvSpPr>
        <p:spPr>
          <a:xfrm>
            <a:off x="487363" y="5211097"/>
            <a:ext cx="440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Hint: Fill in the table on the right.</a:t>
            </a:r>
          </a:p>
        </p:txBody>
      </p:sp>
    </p:spTree>
    <p:extLst>
      <p:ext uri="{BB962C8B-B14F-4D97-AF65-F5344CB8AC3E}">
        <p14:creationId xmlns:p14="http://schemas.microsoft.com/office/powerpoint/2010/main" val="428118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3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Q4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/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33149"/>
              </p:ext>
            </p:extLst>
          </p:nvPr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0</a:t>
                      </a:r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4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Q4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/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/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0</a:t>
                      </a:r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  <p:grpSp>
        <p:nvGrpSpPr>
          <p:cNvPr id="86" name="Group 85">
            <a:extLst>
              <a:ext uri="{FF2B5EF4-FFF2-40B4-BE49-F238E27FC236}">
                <a16:creationId xmlns:a16="http://schemas.microsoft.com/office/drawing/2014/main" id="{4BC9E9D6-22AC-4494-B5A2-1E730B23FCCD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6630A7-FC44-4B18-B5DB-E1605783D2B3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9D01EA-4E1A-4557-924F-A393AAE929EF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C9C873-DEA0-44B9-9789-85B9935D0747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79736-199D-4B05-BDDA-60D4F36E6DA2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90B8B6B-2A89-4DFD-94C3-BEC42D6A3BCD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0022EC6-48D3-4441-9403-CFCCF049A4CA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92D6C-5F6D-4BE9-8F30-05F781962D8A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4A536B9-D6D1-4452-80A2-083BAC896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3012C29-764B-4036-BC13-257F0151D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9EEB756-D492-4A00-83B8-89883A49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78123"/>
                <a:ext cx="0" cy="915219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3457C2C-2060-4389-8986-1DCC6D01D547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51903C49-E127-4454-8851-0569D753D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1DD52AC-4072-4E51-AFA4-377073CA03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8C3CA62-B6A0-41CD-B2A3-21C43FA9B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EBA8754-1FDF-4CE0-849E-242644F2B0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40B789F-CE83-4B50-9560-D09DAA146884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8B2FD7-56FD-4299-9308-64981F3AB74E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405C29-16BC-4968-B12D-EA511CDF3557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B5A33B-B83A-4CF5-BCD5-2CD47C732C35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AD7ED5-5CA1-4D31-AFB6-E531F929BCBC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72623D9-FFE6-4910-B239-1E4BC04B2591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3EBFFB-A28D-4C07-9D37-E6B1975FBC26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FCE65F6-27C1-4509-8FCE-8094261B913D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EF6C188-737C-4DE2-AE11-32A2107F5677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72E7D01-073D-49A4-B116-9EAFD43153D3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2D019DF-7691-48EF-811B-E8D58C671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DF6AF1A-3AA1-4448-9FA6-3886502A71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28A6692-C81D-49FE-BD09-11E227C99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C4525AA-C3FD-432B-8552-0DCC22153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A32ED09-2A5A-4CDD-ABCF-6E69DD60F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B6CAC98-60F2-4A64-A686-139933981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4DC955A-2914-4D33-BF83-915AB3C0E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0B7D24-8233-466C-BC8B-39E7CD840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249C4BC-07DA-4F9E-B8C5-1D397E38A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8BBDB0D-E50E-4710-B0C6-ECDB410E66F3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723A43-3AC1-4870-B24B-B3EFCCE85E66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84E12BD-D8FC-4A6A-A49C-7F3AF51DD6E9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339E0F7-D494-4A0F-8724-1FF31D7FDAEF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980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5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Q4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7E7D49-9A75-4333-9381-C8F79A523E8A}"/>
              </a:ext>
            </a:extLst>
          </p:cNvPr>
          <p:cNvGrpSpPr/>
          <p:nvPr/>
        </p:nvGrpSpPr>
        <p:grpSpPr>
          <a:xfrm>
            <a:off x="3976901" y="3751319"/>
            <a:ext cx="2912165" cy="1073141"/>
            <a:chOff x="3976901" y="3751319"/>
            <a:chExt cx="2912165" cy="107314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72699D7-3930-4A5D-BA0A-227CC7700079}"/>
                </a:ext>
              </a:extLst>
            </p:cNvPr>
            <p:cNvGrpSpPr/>
            <p:nvPr/>
          </p:nvGrpSpPr>
          <p:grpSpPr>
            <a:xfrm>
              <a:off x="3976901" y="3751319"/>
              <a:ext cx="2674452" cy="653381"/>
              <a:chOff x="3976901" y="3751319"/>
              <a:chExt cx="2674452" cy="653381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07D5B10-3D1A-4DC4-8071-07B54A2AF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6901" y="3765409"/>
                <a:ext cx="2674452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AD102308-9D86-4833-8DDB-EFA0B9908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353" y="3765248"/>
                <a:ext cx="0" cy="619939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FB09372-9216-4F98-A155-F1A1A1B87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0725" y="3779500"/>
                <a:ext cx="0" cy="60568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AD701BE-C7E8-404B-9D4B-C6E4780FD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3526" y="3765248"/>
                <a:ext cx="0" cy="633868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D946C70-F66C-4F3C-BE08-F3220AB05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991" y="3751319"/>
                <a:ext cx="0" cy="653381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1312BCE-92B8-4184-A296-D937AE64C201}"/>
                </a:ext>
              </a:extLst>
            </p:cNvPr>
            <p:cNvGrpSpPr/>
            <p:nvPr/>
          </p:nvGrpSpPr>
          <p:grpSpPr>
            <a:xfrm>
              <a:off x="4865589" y="4362795"/>
              <a:ext cx="2023477" cy="461665"/>
              <a:chOff x="4865589" y="4362795"/>
              <a:chExt cx="2023477" cy="461665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688EF6B-0EBA-4FC9-B2D8-6073763F599D}"/>
                  </a:ext>
                </a:extLst>
              </p:cNvPr>
              <p:cNvSpPr txBox="1"/>
              <p:nvPr/>
            </p:nvSpPr>
            <p:spPr>
              <a:xfrm>
                <a:off x="486558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FA50327-C048-45A4-84CD-5AEF9F77C36E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B2EC9E9-0B20-4A3D-98BB-10AE082B0FA3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406242A-4F6F-4B7F-8B7B-9396FDEE2CAE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3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6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Q4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A3E4B-3895-4FC0-98B6-8F61D07C13E4}"/>
              </a:ext>
            </a:extLst>
          </p:cNvPr>
          <p:cNvGrpSpPr/>
          <p:nvPr/>
        </p:nvGrpSpPr>
        <p:grpSpPr>
          <a:xfrm>
            <a:off x="1294955" y="2416102"/>
            <a:ext cx="5594111" cy="2408358"/>
            <a:chOff x="1294955" y="2416102"/>
            <a:chExt cx="5594111" cy="240835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B823E73-D77A-47E1-BE15-189857F99C06}"/>
                </a:ext>
              </a:extLst>
            </p:cNvPr>
            <p:cNvGrpSpPr/>
            <p:nvPr/>
          </p:nvGrpSpPr>
          <p:grpSpPr>
            <a:xfrm>
              <a:off x="4904257" y="4362795"/>
              <a:ext cx="1984809" cy="461665"/>
              <a:chOff x="4904257" y="4362795"/>
              <a:chExt cx="1984809" cy="46166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DF3992-6A6D-42B1-96D0-9031E6C73429}"/>
                  </a:ext>
                </a:extLst>
              </p:cNvPr>
              <p:cNvSpPr txBox="1"/>
              <p:nvPr/>
            </p:nvSpPr>
            <p:spPr>
              <a:xfrm>
                <a:off x="4904257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003261-5E7F-43CD-BADD-D530E6BFF57C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B4D927-B8BB-4B33-95A0-E3AFDF859A1E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5E09594-373A-4F2B-8EF0-AFCA15987281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i="1" baseline="-25000" dirty="0"/>
                  <a:t>0</a:t>
                </a:r>
                <a:endParaRPr lang="en-SG" sz="2400" baseline="-25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2F70FF-0B54-4963-BBA3-7493AE31913D}"/>
                </a:ext>
              </a:extLst>
            </p:cNvPr>
            <p:cNvGrpSpPr/>
            <p:nvPr/>
          </p:nvGrpSpPr>
          <p:grpSpPr>
            <a:xfrm>
              <a:off x="1294955" y="2416102"/>
              <a:ext cx="5280747" cy="1925345"/>
              <a:chOff x="1294955" y="2416102"/>
              <a:chExt cx="5280747" cy="192534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FDA58F8-EA50-4B7C-AE49-DC4A05CB1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241610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CB0D381-BB11-4AD3-BFFF-5A0F7DDCA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702" y="2416102"/>
                <a:ext cx="0" cy="1910149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F953D9B-B09C-4984-B848-8476ACA2B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444" y="265699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9269AA4-7131-4C6A-BFB6-B47D50FEF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7099" y="2642984"/>
                <a:ext cx="0" cy="16832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5D1172C-2D8D-42CF-9C7E-028195B9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357" y="2927379"/>
                <a:ext cx="0" cy="13988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789D8F6-56FC-46A4-BBE4-D78EB212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2927379"/>
                <a:ext cx="389679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3E3B206-E8DE-444D-8809-49EE466CB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1970" y="3201375"/>
                <a:ext cx="0" cy="11400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FBBCEEC-BBB6-461C-BBCF-07C2EC065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3201375"/>
                <a:ext cx="384701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AEA4D36-113D-4058-B8AE-2BC779E7EBDD}"/>
              </a:ext>
            </a:extLst>
          </p:cNvPr>
          <p:cNvSpPr txBox="1"/>
          <p:nvPr/>
        </p:nvSpPr>
        <p:spPr>
          <a:xfrm>
            <a:off x="5535461" y="695346"/>
            <a:ext cx="37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 </a:t>
            </a:r>
            <a:r>
              <a:rPr lang="en-SG" sz="3200" dirty="0">
                <a:sym typeface="Symbol" panose="05050102010706020507" pitchFamily="18" charset="2"/>
              </a:rPr>
              <a:t>+ 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(20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3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SG" sz="3200" dirty="0">
                <a:sym typeface="Symbol" panose="05050102010706020507" pitchFamily="18" charset="2"/>
              </a:rPr>
              <a:t> </a:t>
            </a:r>
            <a:endParaRPr lang="en-SG" sz="32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B2D655-DFB1-4580-9AC5-A9DB5ED7F59B}"/>
              </a:ext>
            </a:extLst>
          </p:cNvPr>
          <p:cNvCxnSpPr>
            <a:cxnSpLocks/>
          </p:cNvCxnSpPr>
          <p:nvPr/>
        </p:nvCxnSpPr>
        <p:spPr>
          <a:xfrm>
            <a:off x="4317156" y="972206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7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Q4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A3E4B-3895-4FC0-98B6-8F61D07C13E4}"/>
              </a:ext>
            </a:extLst>
          </p:cNvPr>
          <p:cNvGrpSpPr/>
          <p:nvPr/>
        </p:nvGrpSpPr>
        <p:grpSpPr>
          <a:xfrm>
            <a:off x="1294955" y="2416102"/>
            <a:ext cx="5594111" cy="2408358"/>
            <a:chOff x="1294955" y="2416102"/>
            <a:chExt cx="5594111" cy="240835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B823E73-D77A-47E1-BE15-189857F99C06}"/>
                </a:ext>
              </a:extLst>
            </p:cNvPr>
            <p:cNvGrpSpPr/>
            <p:nvPr/>
          </p:nvGrpSpPr>
          <p:grpSpPr>
            <a:xfrm>
              <a:off x="4904257" y="4362795"/>
              <a:ext cx="1984809" cy="461665"/>
              <a:chOff x="4904257" y="4362795"/>
              <a:chExt cx="1984809" cy="46166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DF3992-6A6D-42B1-96D0-9031E6C73429}"/>
                  </a:ext>
                </a:extLst>
              </p:cNvPr>
              <p:cNvSpPr txBox="1"/>
              <p:nvPr/>
            </p:nvSpPr>
            <p:spPr>
              <a:xfrm>
                <a:off x="4904257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003261-5E7F-43CD-BADD-D530E6BFF57C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B4D927-B8BB-4B33-95A0-E3AFDF859A1E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5E09594-373A-4F2B-8EF0-AFCA15987281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i="1" baseline="-25000" dirty="0"/>
                  <a:t>0</a:t>
                </a:r>
                <a:endParaRPr lang="en-SG" sz="2400" baseline="-25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2F70FF-0B54-4963-BBA3-7493AE31913D}"/>
                </a:ext>
              </a:extLst>
            </p:cNvPr>
            <p:cNvGrpSpPr/>
            <p:nvPr/>
          </p:nvGrpSpPr>
          <p:grpSpPr>
            <a:xfrm>
              <a:off x="1294955" y="2416102"/>
              <a:ext cx="5280747" cy="1925345"/>
              <a:chOff x="1294955" y="2416102"/>
              <a:chExt cx="5280747" cy="192534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FDA58F8-EA50-4B7C-AE49-DC4A05CB1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241610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CB0D381-BB11-4AD3-BFFF-5A0F7DDCA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702" y="2416102"/>
                <a:ext cx="0" cy="1910149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F953D9B-B09C-4984-B848-8476ACA2B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444" y="265699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9269AA4-7131-4C6A-BFB6-B47D50FEF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7099" y="2642984"/>
                <a:ext cx="0" cy="16832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5D1172C-2D8D-42CF-9C7E-028195B9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357" y="2927379"/>
                <a:ext cx="0" cy="13988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789D8F6-56FC-46A4-BBE4-D78EB212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2927379"/>
                <a:ext cx="389679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3E3B206-E8DE-444D-8809-49EE466CB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1970" y="3201375"/>
                <a:ext cx="0" cy="11400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FBBCEEC-BBB6-461C-BBCF-07C2EC065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3201375"/>
                <a:ext cx="384701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AEA4D36-113D-4058-B8AE-2BC779E7EBDD}"/>
              </a:ext>
            </a:extLst>
          </p:cNvPr>
          <p:cNvSpPr txBox="1"/>
          <p:nvPr/>
        </p:nvSpPr>
        <p:spPr>
          <a:xfrm>
            <a:off x="5535461" y="695346"/>
            <a:ext cx="37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 </a:t>
            </a:r>
            <a:r>
              <a:rPr lang="en-SG" sz="3200" dirty="0">
                <a:sym typeface="Symbol" panose="05050102010706020507" pitchFamily="18" charset="2"/>
              </a:rPr>
              <a:t>+ 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(20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3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SG" sz="3200" dirty="0">
                <a:sym typeface="Symbol" panose="05050102010706020507" pitchFamily="18" charset="2"/>
              </a:rPr>
              <a:t> </a:t>
            </a:r>
            <a:endParaRPr lang="en-SG" sz="32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B2D655-DFB1-4580-9AC5-A9DB5ED7F59B}"/>
              </a:ext>
            </a:extLst>
          </p:cNvPr>
          <p:cNvCxnSpPr>
            <a:cxnSpLocks/>
          </p:cNvCxnSpPr>
          <p:nvPr/>
        </p:nvCxnSpPr>
        <p:spPr>
          <a:xfrm>
            <a:off x="4317156" y="972206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5B46F6B-B199-483A-9937-E894087B8371}"/>
              </a:ext>
            </a:extLst>
          </p:cNvPr>
          <p:cNvGrpSpPr/>
          <p:nvPr/>
        </p:nvGrpSpPr>
        <p:grpSpPr>
          <a:xfrm>
            <a:off x="7085370" y="1617279"/>
            <a:ext cx="1974952" cy="461665"/>
            <a:chOff x="974622" y="1873721"/>
            <a:chExt cx="1974952" cy="46166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0237F0C-B291-4B9C-AA81-D50BD8FD88F0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AE506E-A0C2-43AE-A560-FF01FAEF1C0F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A02189-2C04-4E51-BB39-754A3F6C6379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43B065E-5AC7-496B-9F28-D879D170DC17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CE6F9-3C1E-4557-9D51-0E1249422A8F}"/>
              </a:ext>
            </a:extLst>
          </p:cNvPr>
          <p:cNvGrpSpPr/>
          <p:nvPr/>
        </p:nvGrpSpPr>
        <p:grpSpPr>
          <a:xfrm>
            <a:off x="3927133" y="3853146"/>
            <a:ext cx="129188" cy="147181"/>
            <a:chOff x="7634610" y="4187382"/>
            <a:chExt cx="329883" cy="37582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21EAF03-B79C-45EB-8B30-3105FFCB8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598BB3C-DD72-4F0E-94E2-D64DCA6B5A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695D8AA-9444-4980-B66D-78122A4287F6}"/>
              </a:ext>
            </a:extLst>
          </p:cNvPr>
          <p:cNvGrpSpPr/>
          <p:nvPr/>
        </p:nvGrpSpPr>
        <p:grpSpPr>
          <a:xfrm>
            <a:off x="3912306" y="4941399"/>
            <a:ext cx="129188" cy="147181"/>
            <a:chOff x="7634610" y="4187382"/>
            <a:chExt cx="329883" cy="375829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3558189-841A-4013-A39F-81FF49C3FA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37C22C5-A2B4-4519-91DF-A0E3F31CB6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37B85A-CC6E-462A-9412-1B6B02E607F8}"/>
              </a:ext>
            </a:extLst>
          </p:cNvPr>
          <p:cNvGrpSpPr/>
          <p:nvPr/>
        </p:nvGrpSpPr>
        <p:grpSpPr>
          <a:xfrm>
            <a:off x="3697085" y="2068052"/>
            <a:ext cx="5068595" cy="3466670"/>
            <a:chOff x="3697085" y="2068052"/>
            <a:chExt cx="5068595" cy="346667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2C7FBA-C86D-4A69-92A0-A07728BDF5C1}"/>
                </a:ext>
              </a:extLst>
            </p:cNvPr>
            <p:cNvGrpSpPr/>
            <p:nvPr/>
          </p:nvGrpSpPr>
          <p:grpSpPr>
            <a:xfrm>
              <a:off x="4104486" y="2068052"/>
              <a:ext cx="4661194" cy="2700395"/>
              <a:chOff x="4104486" y="2068052"/>
              <a:chExt cx="4661194" cy="270039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8C9BF1-0725-4CBF-B100-2BCAF6534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5680" y="2068052"/>
                <a:ext cx="0" cy="20126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9C725A0-0A3E-48E6-834C-F6F79ACB46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3168" y="4080699"/>
                <a:ext cx="4612512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E9BF43E-80F5-49D7-AADE-9F399685AA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4486" y="4072841"/>
                <a:ext cx="73510" cy="69560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CC42C8A-F47E-49F4-8D8B-570276A5AC35}"/>
                </a:ext>
              </a:extLst>
            </p:cNvPr>
            <p:cNvSpPr txBox="1"/>
            <p:nvPr/>
          </p:nvSpPr>
          <p:spPr>
            <a:xfrm>
              <a:off x="3697085" y="5073057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162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4219</TotalTime>
  <Words>560</Words>
  <Application>Microsoft Office PowerPoint</Application>
  <PresentationFormat>Widescreen</PresentationFormat>
  <Paragraphs>427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Symbol</vt:lpstr>
      <vt:lpstr>Times New Roman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421</cp:revision>
  <cp:lastPrinted>2019-04-10T00:56:38Z</cp:lastPrinted>
  <dcterms:created xsi:type="dcterms:W3CDTF">2015-03-28T05:22:46Z</dcterms:created>
  <dcterms:modified xsi:type="dcterms:W3CDTF">2024-12-18T02:38:53Z</dcterms:modified>
</cp:coreProperties>
</file>